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1:38:23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13610 8043 0</inkml:trace>
  <inkml:trace contextRef="#ctx0" brushRef="#br0" timeOffset="190.41">13610 8043 0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3:21:16.6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339 254 0,'0'0'0,"0"-21"16,0 0 0,-22 21-1,22-21 1,0 42 31,0 0-47,0 0 0,0 0 15,0 22-15,0-22 0,0 0 16,0 21-16,0-21 0,0 1 0,0 20 16,0-21-16,0 21 0,0-20 15,0-1-15,0 21 0,-21-21 0,21 0 16,0 1-16,0-1 0,0 0 16,0 0-16,-21 0 0,21 0 0,-21 1 15,0-22 32,0-22-47</inkml:trace>
  <inkml:trace contextRef="#ctx0" brushRef="#br0" timeOffset="40.97">317 699 0,'22'0'16</inkml:trace>
  <inkml:trace contextRef="#ctx0" brushRef="#br0" timeOffset="226.86">656 656 0,'0'-21'31</inkml:trace>
  <inkml:trace contextRef="#ctx0" brushRef="#br0" timeOffset="294.83">762 572 0,'-21'-22'31</inkml:trace>
  <inkml:trace contextRef="#ctx0" brushRef="#br0" timeOffset="394.77">635 572 0,'0'21'31,"0"0"-15,21-21 0,0 0-16</inkml:trace>
  <inkml:trace contextRef="#ctx0" brushRef="#br0" timeOffset="2243.65">1841 254 0,'0'0'0,"0"21"31,0 0-16,-21 1-15,21-1 0,-21 21 16,21-21-16,0 22 0,-21-1 0,0 0 16,0-21-16,21 22 0,-22-1 15,1 0-15,0 1 0,21-22 0,-21 21 16,0 1-16,21-22 16,0 0-16,-21 0 0,21 0 0,-22 0 15,22 1-15,0-44 31,0 1-15,0 0-16</inkml:trace>
  <inkml:trace contextRef="#ctx0" brushRef="#br0" timeOffset="2591.44">1884 191 0,'0'0'0,"21"-22"15,0 22 1,0 22-16,-21-1 0,21-21 16,1 42-16,-22-21 0,21 0 15,-21 22-15,21-1 0,-21 0 16,21 1-16,-21-22 0,0 21 0,0 1 15,0-1-15,0 0 0,0 1 0,0-1 16,0-21-16,0 21 16,0 1-16,0-22 0,-21 0 0,21 0 15,0 0-15,0 1 0,-21-1 16,21 0-16,0-42 31,0 0-15,0-1-16,-21 22 0</inkml:trace>
  <inkml:trace contextRef="#ctx0" brushRef="#br0" timeOffset="2733.37">1651 804 0,'0'0'0,"85"0"0,-43-84 15</inkml:trace>
  <inkml:trace contextRef="#ctx0" brushRef="#br0" timeOffset="3006.75">2074 3471 0,'148'-42'31,"-105"21"-31,-22 0 0,0 21 16,21-21-16,-20-1 0,-1 22 0,0-21 0,0 0 15,0 0-15,0 21 16,-21 21 15,0 0-31,0 0 0,0 1 16,0-1-16,-21 21 0,21-21 0,-21 22 15,0-192-15,21-210 0,0-44 0,-21 44 16,21 62-16,-21 64 0,21 64 16,0 42-16,0 21 0,0 43 0,0-1 15,0 43-15,0-21 0,0 21 16,0-1-16,21 22 0,0-21 0,0 0 15,0 21-15,0-21 0,22 0 16,-22 0-16,0-1 0,21-20 16</inkml:trace>
  <inkml:trace contextRef="#ctx0" brushRef="#br0" timeOffset="3208.56">2879 572 0,'0'-22'31,"-22"22"-15,1 0-1,21 22-15,-21-22 0,21 21 0,-21 0 16,21 0-16,0 0 0,-64 0 16,64 1-16,0-1 0,0 0 0,0 0 15,0 0-15,0 0 16,0 22-16,0-22 0,0 0 0,0 0 16,0 0-16,-42-21 15</inkml:trace>
  <inkml:trace contextRef="#ctx0" brushRef="#br0" timeOffset="3262.53">2752 910 0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3:21:23.2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402 0,'0'-21'15,"0"0"-15,0 0 16,0 42 31,0 0-47,0 0 0,0 0 0,-21 22 15,0-1-15,21-21 16,-21 22-16,-1-1 0,22 0 16,-21 22-16,0-22 0,0 22 0,0-22 15,0 21-15,-1-20 0,1 20 16,0-20-16,-21 62 16,42-62-16,-21-22 0,21 0 15,0 0-15,0 0 16,0-42-1,0 0 1,0 0-16,21 0 0,-21 0 16,21-22-16,-21 22 0</inkml:trace>
  <inkml:trace contextRef="#ctx0" brushRef="#br0" timeOffset="441.42">1630 445 0,'0'-22'16,"0"44"-16,21-44 0,-21 1 0,21 21 15,0-21-15,0 0 0,1 0 16,-1 21-16,0 0 0,0 0 16,0 0-16,0 0 0,1 0 15,-1 0-15,0 21 0,0 0 0,0 21 16,0-20-16,-21 20 0,0 0 16,22 1-16,-22-1 0,0 0 0,0 22 15,0-22-15,0 0 0,0 22 16,0-22-16,0 1 0,0-1 0,0 0 15,-22-21-15,22 22 16,0-22-16,0 0 0,-21 0 0,21 0 16,0 1-16,-21-22 0,21 21 15,-21-21-15,0-21 47,21-1-47,0 1 16</inkml:trace>
  <inkml:trace contextRef="#ctx0" brushRef="#br0" timeOffset="724.26">1524 995 0,'0'0'16,"21"0"-1,0 0-15,0 0 16,1 0-16,-1-21 0,21 21 16,-21-21-16,22 21 0,-22-22 15,21 22-15,0-21 0,-20 21 0,20 0 16,-21-21-16,0 21 0,0 0 16,1 0-16</inkml:trace>
  <inkml:trace contextRef="#ctx0" brushRef="#br0" timeOffset="1274.06">2222 762 0,'0'0'0,"0"-21"0,0 42 63,0 0-63,0 0 0,0 1 15,0 20-15,0-21 0,0 21 16,0-20-16,0 20 0,-21-21 0,21 21 15,0-20-15,-21-1 0,21 0 16,0 0-16,0 0 0,0 0 0,0 1 16,21-22-1,0 0-15,1 0 0,-1 0 16,0 0-16,0-22 0,0 1 0,22 0 16,-22 0-16,0 0 0,0 0 15,0-1-15,22-20 0,-22 21 16,0-21-16,0 20 0,-21-20 15,21 21-15,-21-21 0,21 20 0,-21 1 16,22 0-16,-22 0 16,0 42-1,-22-21 1,22 21-16,-21 22 0,0-22 0,21 21 16,0-21-16,-21 22 0,0-1 15,21-21-15,-21 21 0,21-20 16,0 20-16,0-21 0,0 0 15,0 0-15,0 1 0,0-1 0,21-21 32,0 0-32,0 0 0,0 0 0,0 0 15,1-21-15,-1-1 0,0 1 16,0-21-16</inkml:trace>
  <inkml:trace contextRef="#ctx0" brushRef="#br0" timeOffset="1564.93">2984 275 0,'0'-21'0,"0"42"0,0-21 32,0 21-32,0 1 15,0-1-15,0 21 0,0 0 0,-21 1 16,21-1-16,0 0 0,0 1 15,-21 20-15,0-20 0,0-1 0,21 21 16,0-20-16,-21 20 0,21-20 16,-22-1-16,22-21 0,0 21 0,0-20 15,0-1-15,0 0 16,0 0-16,0 0 0,22-21 31,-1-21-31,-21 0 16</inkml:trace>
  <inkml:trace contextRef="#ctx0" brushRef="#br0" timeOffset="1972.96">3238 699 0,'0'21'31,"0"0"-31,-21 0 0,0 21 15,0-20-15,21 20 0,0-21 0,-21 21 16,21 1-16,-21-22 0,21 21 16,0-21-16,0 22 0,0-22 0,0 0 15,0 0-15,0 0 0,21 1 16,0-22-16,0 0 16,21 0-16,-20 0 0,-1 0 0,21 0 15,-21 0-15,22-22 0,-22 1 16,0 0-16,0-21 0,0 21 0,0-22 15,1 22-15,-22-21 16,0-1-16,0 1 0,0 21 0,0-21 16,-22 20-16,1-20 0,0 21 15,0 0-15,-21 0 0,20 21 0,1 0 16,0 0-16,-21 0 0,21 0 16,-1 0-16,1 0 0,0 0 15,0 0 1</inkml:trace>
  <inkml:trace contextRef="#ctx0" brushRef="#br0" timeOffset="2236.81">2794 550 0,'0'0'0,"21"-21"16,0 21 0,22 0-16,-22-21 0,21 21 0,0 0 15,1-21-15,-1 21 0,22-21 16,-22 21-16,0 0 0,22 0 0,-22-21 16,0 21-16,1 0 0,-22 0 15,21 0-15,-21 0 0,1 0 16,-1 0-1</inkml:trace>
  <inkml:trace contextRef="#ctx0" brushRef="#br0" timeOffset="3640.34">4424 656 0,'21'0'31,"0"0"-31,0 0 16,0 0-16,22 0 16,-22-21-16,0 0 0,21 0 0,-20 21 15,20-21-15,-21-1 0,21 1 16,-20 0-16,20 0 0,-21-21 0,0 20 16,0 1-16,-21 0 0,0 0 15,0-21-15,0 20 0,0 1 16,-21 21-16,-21-21 0,0 0 15,-1 21-15,1 0 0,0 0 0,-22 0 16,22 0-16,-22 21 0,22 0 16,0 0-16,-1 1 0,22-1 0,-21 0 15,21-21-15,-1 21 0,22 0 16,0 0-16,0 22 0,0-22 0,0 0 16,0 0-16,22 0 0,-1 1 15,0-1-15,0 0 0,21 0 0,-20 0 16,-1 22-16,21-22 0,-21 0 15,0 0-15,22 0 0,-22 0 16,21 1-16,-21-1 0,22 0 16,-22 0-16,0 0 0,0 0 0,-21 1 15,0-1-15,0 21 0,0-21 16,0 0-16,0 1 0,-21 20 0,0-21 16,-21 0-16,20 0 0,-20 1 15,0-1-15,-1-21 0,1 21 0,-21-21 16,20 0-16,1 0 0,0 0 15,-1 0-15,22-21 0,-21 0 0,-1-1 16,22 1-16,0 0 0,0-21 16,0-1-16,0 22 0,-1-21 15,22 0-15,0-1 0,0 1 16,0 0-16,0 20 0,0-20 0,0 21 16,0 0-16,0 0 0,22-1 15,-1 22-15,0 0 16,0 22-16,0-1 15,-21 0-15,21 0 0,1 21 0,-22-20 16,21 20-16,0 0 0,-21-21 16,21 22-16,0-1 0,0-21 0,1 0 15,-1 22-15,0-22 0,0 0 16,0 0-16,0-21 0,22 21 0,-22-21 16,0 0-16,21 0 0,-20 0 15,20 0-15,0 0 0,-21 0 16,22-21-16,-22 21 0,21-21 15,-21 0-15,1 0 0,-1 0 0,21-1 16,-21 1-16,0-21 0,1 21 16,-1-22-16,0 22 0,-21 0 0,21-21 15,-21 21-15,21-1 0,-21 1 16,0 0-16,0 0 16,0 42-1,0 0-15,0 0 16,0 22-16,0-22 0,0 21 15,-21-21-15,21 22 0,-21-22 0,21 21 16,0-21-16,0 1 0,0 20 16,0-21-16,0 0 0,0 0 15,0 1-15,21-22 0,0 0 16,0 0-16,1 0 0,-1 0 16,0 0-16,0-22 0,0 1 0,0 0 15,1 0-15,-1 0 0,0 0 16,0-22-16,0 22 0,0-21 0,1-1 15,-1 1-15,0 21 0,0-21 16,-21 20-16,0 1 0,21 0 0,-21 0 16,0 0-16,0 0 0,0 42 31,0 0-31,0 0 16,-21 0-16,21 22 0,0-22 15,-21 21-15,21-21 0,-21 0 16,21 22-16,0-22 0,0 0 0,0 0 15,0 0-15,0 1 0,0-1 16,0 0-16,21-21 0,0 0 16,0 0-16,0 0 0,1 0 15,20 0-15,-21 0 0,21-21 0</inkml:trace>
  <inkml:trace contextRef="#ctx0" brushRef="#br0" timeOffset="4324.53">5990 847 0,'0'0'0,"0"-21"0,0-1 0,0 1 16,0 0-16,0 0 0,0 0 16,0 0-16,0-1 0,0 1 15,-21 21-15,0 0 0,0 0 16,-1 0-16,1 0 0,0 0 0,0 21 16,-21-21-16,20 22 0,1-1 0,-21 21 15,21-21-15,0 22 0,-1-22 16,1 0-16,0 21 0,21-21 0,0 22 15,0-22-15,0 0 0,0 0 16,0 0-16,21 1 16,0-22-1,1 0-15,-1 0 0,21 0 0,-21-22 16,0 22-16,22-21 0,-22 0 16,0 0-16,21 0 0,-20 0 0,-1-1 15,0 1-15,0 0 0,-21 0 16,21-21-16,0 20 0,-21 1 15,0 0-15,0 0 16,0 42 15,0 0-31,0 0 16,0 22-16,0-22 0,0 21 0,-21-21 16,21 22-16,0 20 15,0-20-15,-21-1 0,21 21 0,0-20 16,-21 20-16,21-20 0,0 20 15,0 1-15,0-1 0,0 1 0,0-1 16,0 1-16,-21-1 0,21-21 16,0 22-16,0-1 0,-21-20 0,21-1 15,0 0-15,0-20 0,0 20 0,0-21 16,-22 0-16,22 0 0,-21-21 16,0 0-16,0 0 0,0 0 15,0 0-15,-1 0 0,1 0 0,0-21 0,-21 0 16,21 0-16,-1 0 15,-20-22-15,21 1 0,0-21 0,21 20 16,0-20-16,-21-1 0,21 1 16,0 20-16,0-20 0,0-1 0,21 22 15,0 0-15,0-22 0,0 22 16,0 0-16,22-1 0,-1 1 0,-21 0 16,22-1-16,-1 1 0,0 0 15,1-1-15,20 1 0,-21 21 0,1-22 16,-1 22-16,0 0 0</inkml:trace>
  <inkml:trace contextRef="#ctx0" brushRef="#br0" timeOffset="5041.49">6837 804 0,'0'0'0,"21"-21"16,0 0-16,-21 0 15,0 0-15,21 0 16,-21-1-16,0 1 0,0 0 16,-21 21-16,0-21 0,0 0 15,0 21-15,-1 0 0,1 0 16,0 0-16,-21 0 0,21 0 0,-22 0 0,22 21 16,-21 0-16,21 0 15,-22 0-15,22 1 0,-21-1 0,21 21 16,-1-21-16,1 22 0,0-22 15,21 21-15,0-21 0,0 22 0,0-22 16,0 0-16,21 0 16,0-21-16,1 0 0,-1 0 0,0 0 15,21 0-15,-21 0 0,22 0 16,-1-21-16,-21 0 0,22 0 16,-22-1-16,0 1 0,21 0 0,-42 0 15,21 0-15,1 0 0,-22-1 0,21 1 16,-21 0-16,21 0 15,-21 0 1,0 42 0,0 0-1,0 0-15,0 0 0,0 22 0,0-22 16,0 21-16,0 22 0,-21-22 16,21 0-16,-21 22 0,21-1 0,-22 1 15,1-22-15,21 22 0,0-1 16,0 1-16,-21-1 0,21 1 0,-21 20 15,21-20-15,0-1 0,0 1 16,0-22-16,0 22 0,0-22 0,0 22 16,0-22-16,0-21 0,-21 21 15,21-20-15,-21-1 0,-1 0 16,1 0-16,0-21 0,0 0 0,-21 0 16,20 0-16,-20-21 0,21 0 0,-21 0 15,20-22-15,-20 22 0,21-21 16,0-1-16,0 1 0,-1-21 0,1 20 15,21-20-15,0-1 0,0 22 16,0-22-16,0 22 0,0-21 0,0 20 16,21 1-16,1 0 0,20-1 15,-21-20-15,21 20 0,1 1 0,-1 0 16,0-1-16,1-20 0,20 21 16,-20-1-16</inkml:trace>
  <inkml:trace contextRef="#ctx0" brushRef="#br0" timeOffset="5677.99">7197 783 0,'0'21'0,"0"1"31,0-44-31,21 1 16,0 21-16,0-21 0,0 0 15,0 0-15,1 21 0,-22-21 16,21-1-16,0 1 0,-21 0 16,0 0-16,0 0 15,-21 21-15,-22 0 16,22 0-16,0 0 0,0 21 16,-21-21-16,20 21 0,1 0 0,0 0 15,0 22-15,0-22 0,0 0 16,21 21-16,0-20 0,0-1 0,0 21 15,0-21-15,0 0 0,0 1 16,21-1-16,0-21 0,0 0 16,21 0-16,-20 0 0,-1 0 15,21 0-15,0 0 0,-20-21 16,20 21-16,0-22 0,1 1 0,-1-21 16,0 21-16,1 0 0,-1-22 15,0 22-15,1 0 0,-22-21 0,0 20 16,0 1-16,-21 0 0,21 0 15,-21 0-15,-21 21 16,0 0-16,0 0 0,-22 0 16,22 0-16,0 21 0,0-21 0,0 21 15,0 0-15,21 0 0,-22 1 16,22-1-16,0 0 0,0 0 16,0 0-16,22 0 0,-1 1 0,-21-1 15,21 21-15,0-21 0,0 0 16,-21 1-16,21-1 0,-21 0 0,22 0 15,-22 0-15,-22-21 32,1 0-32,0 0 0,0 0 15,0 0-15,-22 0 0,22-21 16,0 21-16,21-21 0,0 0 16,0 0-16,0-1 0,0 1 0,0 0 15</inkml:trace>
  <inkml:trace contextRef="#ctx0" brushRef="#br0" timeOffset="5960.83">8234 169 0,'0'0'0,"-21"0"15,-1 22 1,22-1-16,-21 21 0,21-21 15,-21 22-15,0 20 0,21-21 16,-21 1-16,0 20 0,-1-20 16,22-1-16,-21 21 0,0-20 15,21-1-15,0 0 0,0 1 0,-21-1 16,21-21-16,0 0 0,0 1 16,0-1-16,0 0 0,21-21 15,0 0-15,0 0 16,1-21-16,-1 0 15,0-1-15</inkml:trace>
  <inkml:trace contextRef="#ctx0" brushRef="#br0" timeOffset="6181.7">8403 614 0,'0'0'0,"0"21"31,0 0-31,-21 0 0,0 1 15,21-1-15,-21 21 0,-1-21 16,22 22-16,0-22 0,0 21 0,-21-21 16,21 22-16,0-22 0,0 0 15,0 0-15,0 0 0,0 0 0,21-21 16,1 0 0,-1 0-16,0 0 0,0-21 0,21 0 15,1 21-15</inkml:trace>
  <inkml:trace contextRef="#ctx0" brushRef="#br0" timeOffset="6853.32">8848 720 0,'0'-21'0,"0"42"0,-22-42 15,1 21 1,0 0-16,0 0 0,0 21 16,0 0-16,-1 0 0,1 0 0,21 0 15,0 22-15,-21-22 0,21 0 16,0 21-16,0-20 0,0-1 0,0 0 15,0 0-15,0 0 16,21 0-16,0-21 0,1 0 0,-1 0 16,0 0-1,0 0-15,-21-21 0,21 0 16,-21 0-16,0 0 0,0-22 16,0 22-16,0 0 0,0-21 15,0 21-15,21-1 0,-21-20 0,22 21 16,-22 0-16,21 0 0,0-1 15,0 1-15,0 0 0,0 21 0,1 0 16,20-21-16,-21 21 0,21 0 16,-20 0-16,20 0 0,-21 21 0,21-21 15,-20 21-15,-1 0 0,0 1 16,0 20-16,-21-21 0,0 21 16,0-20-16,0 20 0,0 0 0,0-21 15,0 22-15,0-22 0,0 0 16,-21 21-16,21-20 0,-21-1 15,21 0-15,-21-21 0,21-21 32,0 0-32,0-1 0,0 1 15,0 0-15,0-21 0,0 21 16,21-22-16,0 1 0,0 0 0,0-1 16,0 1-16,1 0 0,20-1 15,0 1-15,1 0 0,-1 20 0,0 1 16,1 0-16,-1 21 15,0 0-15,-21 0 0,22 0 0,-22 0 16,21 21-16,-42 22 0,21-22 16,-21 21-16,0 0 0,0 1 0,0-1 15,0 0-15,-21 1 0,21-1 0,-21 0 16,0-20-16,0 20 0,0-21 16,-1 21-16,1-20 0,0-1 15,21 0-15,-21-21 16,0 0-1,21-21-15,0 0 0,0-1 0,0 1 16</inkml:trace>
  <inkml:trace contextRef="#ctx0" brushRef="#br0" timeOffset="7049.21">9229 254 0,'-22'0'15,"44"0"-15,-65 0 0,43-21 0,-21 21 16,0 0-16,0 0 0,0 0 16,-1 0 31,1 0-47,0 0 15</inkml:trace>
  <inkml:trace contextRef="#ctx0" brushRef="#br0" timeOffset="7246.09">8022 360 0,'-106'42'16,"212"-84"-16,-233 105 16,106-63-16,21 22 0,21-1 15,0-21-15,0 0 16,22 0-16,-1 0 0,0 0 0,22 0 15,-22 0-15,22 0 0,-1 0 0,-20 0 16,20 0-16,1-21 0,-22-1 16,0 22-16,1 0 0</inkml:trace>
  <inkml:trace contextRef="#ctx0" brushRef="#br0" timeOffset="8009.67">10181 783 0,'0'0'15,"21"0"17,0 0-32,1 0 0,20 0 15,0 0-15,1 0 0,-1 0 16,21 0-16,1 0 0,-1 0 0,1 0 15,21 0-15,-22 0 0,1 0 16,20 0-16,-20 0 0,-1 0 0,1 0 16,-22 0-16,0-21 0,-20 21 15,20 0-15,-42-21 32,-42 21-32,20 0 0,1-21 15,-21 21-15,21 0 0,-22 0 0,22-21 16,-21 21-16,21-22 0,0 22 15,-1 0-15,1 0 0,21-21 16,0 0 0,21 21-1,1 0-15,-1 0 0,0 0 0,21 0 16,-21 0-16,1 0 0,20 21 16,-21 0-16,-21 1 0,0-1 0,0 0 15,0 0-15,0 0 0,0 22 16,-21-22-16,0 21 0,0-21 0,-22 0 15,1 1-15,21 20 0,-22-21 16,22-21-16,-21 21 0,21 0 16,0-21-16</inkml:trace>
  <inkml:trace contextRef="#ctx0" brushRef="#br0" timeOffset="9061.34">11790 910 0,'21'0'16,"0"0"-16,0 0 15,0 0-15,22 0 0,-22-21 16,21 0-16,22 0 0,-22 0 0,0-1 16,1 1-16,-1 0 0,0 0 15,1-21-15,-22 20 0,21-20 0,-21 21 16,1-21-16,-22-1 0,0 1 16,21 21-16,-21-22 0,0 1 0,0 21 15,0-21-15,0 20 0,-21 1 16,21 0-16,-22 21 0,1 0 15,-42 64 1,42-22 0,-1 0-16,22 1 0,-21-1 0,0 0 15,0 22-15,0-1 0,21 1 0,-21-1 16,-1 1-16,1 20 0,0-20 16,0 21-16,21-22 0,-21 22 15,0-22-15,-1 22 0,1 0 0,0-1 16,0 1-16,0 0 0,0-1 0,21 1 15,-22 21-15,-62 211 16,84-253-16,-21-1 16,21-20-16,0 20 0,0-42 0,0 22 15,21-22-15,0-21 0,21 0 16,1 0-16,-1 0 0,0-21 0,1-1 16,-1-20-16,21 0 0,-20-1 0,20 1 15,1 0-15,-22-1 0,22-20 16,-22-1-16,0 1 0,1-1 15,-1 1-15,-21-1 0,0-20 16,-21 20-16,0 1 0,0-1 0,0 1 16,-21-1-16,-21 22 0,-1 0 0,1-1 15,-21 1-15,20 0 0,-20 20 16,-1 1-16,22 0 0,-22 0 0,22 0 16,0 0-16,21 21 0,-22-22 15,43 1-15,0 0 16,43 0-1,-22 21-15,21-21 0,0 0 0,1-1 16,-1 1-16,22 0 0,-22 0 0,0 0 16,22 0-16,-22-1 15,0-20-15,22 21 0,-22 0 0,1 0 16,-22-1-16,21 1 0,-21 21 16,0-21-16,1 0 0,-22 0 15,-22 42 16,1-21-31,21 21 16,-21 0-16,21 0 0,0 1 0,-21-1 16,21 0-16,-21 0 0,21 0 0,0 0 15,0 1-15,0-1 16</inkml:trace>
  <inkml:trace contextRef="#ctx0" brushRef="#br0" timeOffset="9235.37">12848 593 0,'0'0'0,"-21"0"0,0 0 16,0-21-16,-1 21 0,22-22 15,-21 22-15,42 22 31,1-22-15,-1 21-16,0-21 0</inkml:trace>
  <inkml:trace contextRef="#ctx0" brushRef="#br0" timeOffset="9661.37">13102 804 0,'0'0'0,"-21"22"0,21-1 0,-21-21 16,0 21-16,21 0 0,0 0 16,-22-21-16,22 21 15,-21 1-15,21-1 0,0 0 16,-21-21-16,0 0 16,0 0-1,0 0 1,21-21-1,0 0-15,0-1 0,0 1 0,0 0 16,21-21-16,0 21 0,-21-1 16,42-20-16,-21 21 0,22 0 15,-22 0-15,21-1 0,1 1 0,-1 0 0,0 21 16,1 0-16,-1 0 0,0 0 16,1 0-16,-1 0 0,-21 21 15,0 0-15,0 22 0,1-22 16,-22 0-16,0 21 0,0-20 0,0 20 15,0-21-15,-22 21 0,1-20 16,0-1-16,0 0 0,21 0 16,-21-21-16,21-21 31,21 21-31,0-21 16</inkml:trace>
  <inkml:trace contextRef="#ctx0" brushRef="#br0" timeOffset="10141.12">13991 635 0,'0'-21'0,"0"42"0,0-63 16,-42 42 0,21-21-16,-1 21 0,1 0 0,0 0 15,0 0-15,0 21 0,-22 0 0,22 0 16,0 0-16,0 0 0,0 22 15,0-1-15,-1-21 0,1 22 0,21-1 16,-21-21-16,21 21 16,0-20-16,0-1 0,0 0 0,0 0 15,21-21-15,0 0 0,1 0 0,-1 0 16,0 0-16,0 0 0,21 0 16,-20-21-16,20 0 0,-21 0 0,0-22 15,22 22-15,-22-21 0,21 21 16,-21-22-16,0 1 0,22-22 0,-22 22 15,0 0-15,21-22 0,-20 22 16,-1 0-16,-21-22 0,0 22 0,0 21 16,0-22-16,0 22 0,0 0 15,-21 21 1,21 21-16,-22 21 0,1-20 16,0 20-16,21 0 0,-21 1 15,21-1-15,-21 21 0,0-20 0,21-1 16,0 0-16,0 22 0,0-22 15,0 1-15,0-1 0,0-21 0,0 21 16,0-20-16,0-1 0,0 0 0,0 0 16,21-21-16,0 0 15,0 0-15,0-21 0,0 21 0</inkml:trace>
  <inkml:trace contextRef="#ctx0" brushRef="#br0" timeOffset="10667.82">14668 466 0,'-21'0'15,"42"0"17,1 0-32,-1 0 15,0 0-15,0 0 0,0-21 0,22 21 16,-22-22-16,0 22 0,0-21 15,0 21-15,0-21 0,1 0 16,-22 0-16,0 0 16,-22 21-16,1-22 0,-21 22 15,21 0-15,0 0 0,-22 0 16,22 22-16,-21-1 0,21 0 0,-1 0 16,-20 0-16,21 0 0,0 1 15,21-1-15,0 21 0,-21-21 0,21 0 16,0 1-16,0-1 0,0 0 0,21-21 15,-21 21-15,42 0 0,-21-21 16,0 0-16,1 21 0,-1-21 0,21 0 16,-21 0-16,0 0 0,1 0 15,-1 0-15,0 0 0,-42 0 32,0 0-32,-1 0 15,1 22-15,-21-22 0,21 21 0,-22 0 16,22 0-16,-21 0 0,21 0 15,-22 1-15,22 20 0,0-21 0,0 21 16,21-20-16,0-1 0,0 0 16,0 0-16,0 0 0,0 0 0,21 1 15,0-22-15,0 0 0,1 0 0,-1 0 16,21 0-16,-21 0 16,22-22-16,-1 1 0,0 0 0</inkml:trace>
  <inkml:trace contextRef="#ctx0" brushRef="#br0" timeOffset="10912.68">15452 85 0,'0'0'0,"-22"0"0,1 21 16,0 0-16,0 0 0,21 22 15,-21-1-15,0 0 0,-1 1 16,1 20-16,0 1 0,0-22 0,0 21 15,0 1-15,-1-22 16,22 22-16,-21-22 0,0 22 0,21-22 16,-21 0-16,21 1 0,0-1 0,0-21 15,0 0-15,0 0 0,0 1 16,21-22-16,0 0 0,0 0 16</inkml:trace>
  <inkml:trace contextRef="#ctx0" brushRef="#br0" timeOffset="11272.47">15388 762 0,'0'21'0,"0"0"32,21-21-17,0 0-15,1 0 0,-1 0 16,0 0-16,0 0 0,0 0 0,22-21 15,-22 21-15,0-21 0,0 21 0,0-21 16,-21 0-16,0 0 16,0-1-16,-21 22 31,-21 0-31,21 0 0,-1 0 0,-20 22 16,21-1-16,0 0 0,-22 0 15,22 0-15,0 22 0,0-22 16,0 0-16,21 0 0,0 0 0,0 22 15,0-22-15,0 0 16,21 0-16,0-21 0,0 0 0,0 0 16,22 0-16,-22 0 0,21 0 15,1 0-15,-22 0 0,21 0 0,0-21 16,1 0-16</inkml:trace>
  <inkml:trace contextRef="#ctx0" brushRef="#br0" timeOffset="11901.11">15917 720 0,'0'0'0,"0"-21"0,0-1 15,-21 44 17,21-1-17,-21 0-15,21 0 0,0 0 0,-21 0 16,21 1-16,0 20 0,0-21 16,0 0-16,0 0 0,0 1 0,-21-1 15,21 0-15,0 0 0,0 0 16,-22-21-16,22-21 31,0 0-31,0 0 16,0-22-16,0 22 0,0 0 15,0-21-15,22 21 0,-1-1 16,-21-20-16,21 21 0,0 0 16,0 0-16,0-1 0,1 1 15,-22 0-15,21 21 0,0 0 0,0 0 16,0 0-16,0 0 0,1 0 15,-1 0-15,0 0 0,0 21 0,-21 0 16,0 1-16,21-1 0,-21 21 0,0-21 16,0 0-16,0 22 0,0-22 15,0 21-15,0-21 0,0 1 0,-21-1 16,21 0-16,-21 0 16,0-21-16,0 0 15,21-21 1,0 0-16,0 0 15,21-1-15,0 1 0,0-21 16,0 21-16,0 0 0,1-22 16,20 22-16,-21-21 0,21 21 0,-20-1 15,20 1-15,-21 0 0,21 0 0,-20 21 16,-1 0-16,0 0 0,0 0 16,0 21-16,-21 0 0,0 0 15,0 22-15,0-22 0,0 0 16,0 21-16,0-20 0,0 20 0,-21-21 15,21 0-15,-21 0 0,0 1 16,21-1-16,0-42 47</inkml:trace>
  <inkml:trace contextRef="#ctx0" brushRef="#br0" timeOffset="12222.93">16700 783 0,'0'0'0,"0"-21"0,22 21 16,-1 0-16,-21-21 0,21 21 15,0 0-15,-21-21 0,21 0 16,0 21-16,1-22 0,-1 1 0,0 0 16,-21 0-16,21 21 15,-21-21-15,-21 21 16,0 0-1,0 21-15,-1 0 0,1 0 0,0-21 16,-21 43-16,21-22 0,-1 0 16,1 0-16,21 21 0,-21-20 0,21-1 15,-21 0-15,21 21 0,0-21 16,0 1-16,0-1 0,0 0 16,21-21-16,0 0 15,0 0-15,1 0 0,-1 0 16,106-21-1,-106 0-15,21-1 0,-21 1 16</inkml:trace>
  <inkml:trace contextRef="#ctx0" brushRef="#br0" timeOffset="12644.48">17230 635 0,'0'21'31,"-22"-21"-15,1 21-16,21 1 0,-21-1 15,21 0-15,0 21 0,-21-21 0,0 1 0,21-1 16,0 21-16,0-21 16,-21 0-16,21 1 0,-22-1 0,22 0 15,-21 0-15,21 0 16,-21-21-16,0 0 16,21-21-1,0 0-15,0 0 0,0 0 16,0-1-16,21 1 0,0 0 15,0-21-15,1 21 0,-1-22 0,21 22 16,-21 0-16,22-21 0,-22 20 16,21 1-16,0 0 0,-20 0 0,20 21 15,0 0-15,-21 0 0,1 0 0,20 0 16,-21 0-16,0 21 16,-21 0-16,0 0 0,0 1 0,0 20 15,0-21-15,0 21 0,0-20 16,-21 20-16,0-21 0,0 21 0,21-20 15,-21-1-15,-1 0 0,1 0 0,21 0 16,-21-21 0,21-21-1,0 0 1</inkml:trace>
  <inkml:trace contextRef="#ctx0" brushRef="#br0" timeOffset="12885.83">17822 339 0,'21'-21'0,"-42"42"0,42-64 16,1 43-16,-22 22 15,0-1-15,0 0 16,0 0-16,-22 21 0,1 1 0,0-1 16,0 0-16,0 1 0,21-1 15,-21-21-15,-1 22 0,1-1 0,21 0 16,0 1-16,-21-22 0,0 63 31,21-62-31,21-22 16,0 0-1,22-22-15</inkml:trace>
  <inkml:trace contextRef="#ctx0" brushRef="#br0" timeOffset="13240.63">18203 762 0,'21'-21'0,"-42"42"0,42-63 0,-21 21 16,-21 21 0,0 0-16,-85 0 31,85 21-31,0-21 0,0 21 0,21 0 16,0 0-16,0 0 15,0 1-15,21-22 16,0 21-16,0-21 0,0 21 15,1-21-15,-1 21 0,0 0 0,0-21 16,0 21-16,-21 1 0,21-1 31,-21 0-31,-21-21 0,0 21 16,0-21-16,-21 0 0,20 0 16,1 0-16,-21 0 0,21 0 0,0 0 15,-1 0-15,1 0 0,0 0 16,0 0-16,0 0 15,21-21-15,0 0 16,0 0-16,0-1 16</inkml:trace>
  <inkml:trace contextRef="#ctx0" brushRef="#br0" timeOffset="13477.27">17611 466 0,'0'0'0,"0"-21"0,21 21 16,0 0-1,21 0-15,-21-22 0,22 22 0,-1 0 16,0 0-16,1 0 0,-1 0 16,0 0-16,1 0 0,-1 0 0,-21 0 15,22 0-15,-22 0 0,0 0 0,0 0 16,-42 0-1,0 0 1,0 0-16</inkml:trace>
  <inkml:trace contextRef="#ctx0" brushRef="#br0" timeOffset="14940.23">1926 2201 0,'0'22'31,"0"20"-31,0-21 15,0 21-15,0 1 0,0-1 16,0 0-16,0 1 0,-21-1 16,21 0-16,-21 1 0,0-1 15,21 0-15,0-20 0,-22 20 0,22-21 16,-21 0-16,21 0 0,0 1 16,-21-22-1,0 0-15</inkml:trace>
  <inkml:trace contextRef="#ctx0" brushRef="#br0" timeOffset="15341.97">1376 2350 0,'-21'-22'0,"42"44"0,-64-65 0,43 22 15,0 0-15,0-43 0,0 43 16,0 0-16,0 0 0,43 0 15,-22 21-15,21-21 0,22-1 16,-22 1-16,22 21 0,-1 0 0,1 0 16,20 0-16,-20 0 0,-1 21 15,22 1-15,-22 20 0,1 0 0,-1 1 16,1-1-16,-22 0 16,-21 22-16,1-22 0,-22 22 0,0-1 0,-22-21 15,-20 22-15,0-22 16,-1 22-16,-20-22 0,21 0 0,-22 1 15,1-22-15,-1 21 0,22-21 16,-22 1-16,1-1 0,20-21 0,-20 0 16,21 0-16,-1 0 0,1 0 15,0 0-15,-1-21 0,22 21 16,0-22-16,0 1 0,21 0 0,0 0 16,0 0-16,0 0 0,0-1 15,21 22-15,0-21 0,0 0 0,22 0 16,-1 0-16,-21 21 0,21-21 15,1-1-15,-1 1 0</inkml:trace>
  <inkml:trace contextRef="#ctx0" brushRef="#br0" timeOffset="15764.74">2371 2625 0,'0'-21'16,"0"-1"-16,0 1 16,0 0-16,0 0 0,21 21 15,-21-21-15,21 0 0,0 21 16,0 0-16,0-22 0,1 22 16,-1 0-16,21 0 0,-21 0 0,0 22 15,22-1-15,-22 0 0,21 0 16,-21 21-16,1-20 0,-1 20 0,-21-21 15,0 21-15,0-20 0,0 20 16,0-21-16,0 0 0,0 0 0,-21 1 16,-1-1-16,1 0 0,0-21 15,0 0-15,0 0 0,0 0 16,-1 0 0,22-21-16,0 0 0,0-1 0,0 1 15,0 0-15,0 0 16,0 0-16,22-22 0,-1 22 0,-21-21 15,21 21-15,0 0 0,0-22 16,0 22-16,1 0 0,-1 0 0,0 0 16,21-1-16,-21 22 15,1 0-15,-1 0 0,0 0 0</inkml:trace>
  <inkml:trace contextRef="#ctx0" brushRef="#br0" timeOffset="16167.45">3196 2477 0,'0'21'16,"-21"0"-16,0 0 15,0 0-15,-1 0 0,22 1 16,-21-1-16,21 0 0,0 0 0,-21 21 16,0-20-16,21-1 0,-21 0 15,21 0-15,0 0 0,0 0 0,0 1 16,0-1-16,21-21 15,0 0-15,0 0 0,0 0 16,1 0-16,-1 0 0,21 0 16,-21 0-16,0-21 0,22-1 0,-1 1 15,-21 0-15,22 0 0,-22 0 16,0 0-16,0-1 0,-21-20 16,21 0-16,-21 21 0,0-22 15,0 22-15,-42-21 0,21 21 0,0-1 16,-22 1-16,22 0 0,-21 21 15,-1 0-15,22 0 0,-21 0 0,21 0 16,0 21-16,-1 0 0,1 1 16,0-22-16,21 21 0,0 0 15,0 0-15,0 0 0,0 0 0,0 1 16,0-1-16,21-21 0,0 21 0,1-21 16,20 0-16</inkml:trace>
  <inkml:trace contextRef="#ctx0" brushRef="#br0" timeOffset="16513.62">3895 2455 0,'0'0'16,"0"-21"-16,-22 21 0,1 0 16,21 21-1,0 1-15,-21-1 0,21 21 0,-21-21 16,21 22-16,0-1 15,-21 0-15,21 1 0,0 20 0,0-21 0,0 22 16,0-1-16,-21-20 0,21 20 16,-22 22-16,1-22 0,21 1 15,-21 21-15,0-22 0,0 1 16,0-1-16,-22 1 0,22-1 0,0 1 16,0-22-16,0 21 0,-1-20 0,1-1 15,0 0-15,21-20 0,0 20 16,0-21-16,0-42 31,0 0-31,0-22 0,21 22 16,-21-21-16,21 0 0,-21-1 15,0 1-15,0 0 0</inkml:trace>
  <inkml:trace contextRef="#ctx0" brushRef="#br0" timeOffset="16764.4">3535 2773 0,'0'0'0,"0"-42"0,0-22 15,0 22-15,0-1 0,0 1 16,0 21-16,0-21 0,21 20 0,-21-20 16,42 21-16,-21 21 0,22-21 15,-1 0-15,22 21 0,-22 0 0,21 0 16,1 0-16,-1 0 0,-20 21 16,-1 0-16,0 0 0,1 21 0,-22-20 15,-21 20-15,0 0 0,0 1 16,0-22-16,-42 21 0,20 0 15,-20-20-15,21-1 0,-21 21 16,-1-21-16,1-21 0,21 21 0,-22 1 16,1-22-16,21 0 0,0 0 0,0 0 15,-1 0-15</inkml:trace>
  <inkml:trace contextRef="#ctx0" brushRef="#br0" timeOffset="17221.13">4741 2138 0,'0'21'16,"0"0"-16,0 22 16,0-22-16,0 21 0,0 22 0,0-22 15,0 0-15,0 22 0,-21-22 16,0 22-16,0-22 0,21 0 0,-21 1 16,-1-1-16,1 0 0,21 1 15,-21-22-15,21 0 0,-21 0 16</inkml:trace>
  <inkml:trace contextRef="#ctx0" brushRef="#br0" timeOffset="17588.91">4254 2286 0,'0'0'0,"0"-42"16,-21 21-16,0-43 0,21 43 15,0-21-15,0 20 0,0 1 16,21 0-16,0 0 0,22 0 16,-1 0-16,0-1 0,1 22 0,20 0 15,22 0-15,-22 0 0,1 43 16,21-22-16,-1 0 0,-20 21 0,20 1 16,-20-1-16,-1 22 0,-20-22 15,-1 21-15,0 1 0,-42-1 0,0 1 16,0-22-16,0 22 0,-21-22 15,-21 22-15,0-22 0,-1 0 0,-20-21 16,-1 22-16,1-22 0,-1 21 16,1-42-16,-22 21 0,22 1 15,-1-22-15,22 0 0,-22 0 0,22 0 16,0 0-16,20 0 0,-20 0 16,21-22-16,0 1 0,21 0 15,0 0-15,21 0 0,0 21 16,21-21-16,-20-1 0,20 1 0,0 0 15,1 0-15,20 0 0</inkml:trace>
  <inkml:trace contextRef="#ctx0" brushRef="#br0" timeOffset="18005.87">5588 2434 0,'-21'21'15,"0"1"-15,-1-1 16,1 0-16,0 0 0,0 0 16,21 22-16,-21-22 0,0 21 0,-1-21 15,22 22-15,0-22 0,0 21 16,0-21-16,0 0 0,0 1 0,0-1 16,0 0-16,22-21 0,-1 0 15,0 0-15,0 0 0,21 0 16,-20 0-16,20-21 0,0 0 0,-21 21 15,22-22-15,-1 1 16,-21 0-16,22-21 0,-22 21 0,0-1 16,0-20-16,-21 21 0,0-21 15,0-1-15,0 22 0,0-21 0,-21 21 16,0-1-16,0 1 0,-22 0 0,1 0 16,21 21-16,-22 0 0,1 0 15,0 0-15,21 21 0,-1-21 0,-20 21 16,21 0-16,0 1 0,21 20 15,0-21-15,0 0 0,0 0 0,0 1 16,0-1-16,0 0 0,0 0 16,21 0-16,0 0 0,0-21 0,0 0 15</inkml:trace>
  <inkml:trace contextRef="#ctx0" brushRef="#br0" timeOffset="18940.33">6138 2519 0,'0'-21'0,"0"42"0,0-63 16,0 63 15,-21-21-31,21 21 16,-21 0-16,21 21 0,0-20 0,0 20 16,-21-21-16,21 21 0,0-20 15,-21 20-15,21-21 0,0 0 16,0 22-16,0-22 0,0 0 0,0 0 15,21 0-15,0-21 16,0 0-16,0 0 0,0 0 0,1 0 16,-1 0-16,0 0 0,64-84 31,-64 62-31,0 1 0,0 0 0,0-21 0,0 21 16,1-22-16,-1 22 0,-21 0 15,21 0-15,0 0 0,-21-1 0,21 22 16,-21-21-16,0 42 31,0 1-31,0-1 16,0 0-16,-21 0 0,21 21 15,0-20-15,0-1 0,0 0 0,0 0 16,0 0-16,0 0 0,21 1 16,0-1-16,1-21 0,-1 0 15,21 0-15,-21 0 0,0 0 16,1 0-16,20 0 0,-21 0 0,0 0 15,0-21-15,1-1 0,-1 1 0,0 0 16,-21 0-16,0 0 0,0 0 16,0-1-16,0-20 0,0 21 0,0-21 15,0 20-15,-21-20 0,0 21 16,21 0-16,0 0 0,0-22 16,0 22-16,0 0 0,0 0 15,0 0-15,21 21 0,0-22 16,0 22-16,0 0 0,0 0 0,22 0 15,-22 0-15,21 0 0,1 0 16,-22 0-16,21 0 0,0 22 0,1-1 16,-22 0-16,0 21 0,21-21 0,-20 1 15,-22 20-15,21-21 0,-21 21 16,21-20-16,-21 20 0,0-21 16,0 0-16,0 22 0,0-22 15,0 0-15,-21 0 0,0 0 0,-1 0 0,22 1 16,-21-22-1,0 0 1,21-22 0,0 1-16,0 0 15,0 0-15,0 0 0,0-22 0,0 1 16,21 21-16,0-21 0,1-22 0,-1 22 16,0-1-16,21 1 0,-21 21 15,22-21-15,-1 20 0,0 1 0,1 0 16,-1 21-16,0 0 0,1 0 15,-1 0-15,0 21 0,-20 0 0,20 22 16,-21-22-16,0 21 0,0 1 16,-21-22-16,0 21 0,0 0 15,0 1-15,22-1 0,-22 0 0,0-20 16,0 20-16,0-21 0,-22 0 16,22 0-16,-21 1 0,0-1 0,0-21 15</inkml:trace>
  <inkml:trace contextRef="#ctx0" brushRef="#br0" timeOffset="19498.22">8678 2477 0,'0'0'0,"-21"0"0,0 0 15,0 0-15,21-22 16,21 22-1,254 0 1,-190 0 0,21 0-16,-22 0 0,22 0 15,21 0-15,0 0 0,0 0 0,0 0 16,0 0-16,0 0 0,0 0 16,0 0-16,-21-21 0,21 21 0,-21 0 15,-22 0-15,1 0 0,-21 0 0,-1-21 16,-21 21-16,-20 0 0,-1-21 15,-21 0-15,-21 0 16,-1 21-16,-20-22 16,21 22-16,-21-21 0</inkml:trace>
  <inkml:trace contextRef="#ctx0" brushRef="#br0" timeOffset="19816.03">10393 2180 0,'-43'0'15,"65"21"17,-1-21-32,0 0 0,21 0 15,-21 22-15,22-22 0,-1 0 0,0 0 16,1 0-16,-1 0 0,0 0 16,1 0-16,-1 21 0,0-21 15,1 0-15,-22 0 0,21 21 16,-42 0-16,0 0 0,0 0 0,0 1 15,0-1-15,-21 0 0,-21 21 16,21-21-16,-22 22 0,1-1 16,0 0-16,-1-20 0,-20 20 0,20 0 15,1 1-15,0-22 0,21 21 16,-22-21-16,22 0 0,-21 1 16,21-1-16,-1 0 0,22 0 15</inkml:trace>
  <inkml:trace contextRef="#ctx0" brushRef="#br0" timeOffset="20693.43">13420 2201 0,'0'0'0,"21"0"16,0 0-16,0 0 15,-21-21-15,21 21 0,0 0 16,1-21-16,-1 0 0,0 21 0,0-21 16,0 0-16,0 21 0,22-22 15,-22 1-15,0 0 0,0 0 0,-21 0 16,0 0-16,-63-43 31,20 43-31,1 21 0,0 0 0,-1 0 16,1 0-16,-21 0 0,20 21 15,-20-21-15,20 21 0,1 0 0,21 1 16,-21-1-16,20 0 0,1 0 16,21 0-16,0 0 0,0 1 15,0 20-15,21-21 0,1 0 0,-1 0 16,21 22-16,0-22 0,-20 0 16,20 0-16,0 22 0,1-22 0,-1 0 15,0 21-15,-21-21 0,22 1 0,-22 20 16,0-21-16,0 21 0,0-20 15,-21-1-15,0 0 0,0 21 0,-21-21 16,0 1-16,0-1 0,-21 0 16,-22-21-16,22 21 0,-43 0 0,22-21 15,-22 0-15,21 0 0,-20 0 0,20 0 16,-20 0-16,20 0 16,22 0-16,-22-21 0,22 0 0,0 0 15,20 0-15,1-1 0,0-20 0,0 0 16,21 21-16,0-22 0,0 1 15,0 0-15,0-1 0,21 1 0,0 0 16,0-1-16,22 22 0,-22 0 16,21 0-16,1 21 0,-22 0 0,21 0 15,0 0-15,-20 0 0,-1 0 0,0 0 16,0 21-16,-21 0 0,0 0 16,0 0-16,0 22 0,0-22 15,21 0-15,-21 0 0,21 0 16</inkml:trace>
  <inkml:trace contextRef="#ctx0" brushRef="#br0" timeOffset="21101.2">13737 2561 0,'21'0'15,"0"-21"-15,1 21 16,-1-21-16,0 21 16,0-21-16,0 21 0,0-21 0,1-1 15,20 1-15,-21 21 0,21-21 16,-20 0-16,-1 0 0,0 0 0,0-1 16,0 1-16,-21 0 0,0 0 15,-21 21-15,0 0 16,0 0-16,-22 0 0,22 0 0,-21 0 15,0 0-15,20 21 0,-20 0 16,21 0-16,-21 22 0,20-22 0,1 21 16,0-21-16,0 22 0,21-1 15,0-21-15,0 22 0,0-22 0,0 0 16,0 0-16,0 0 0,0 0 0,0 1 16,21-22-16,0 0 0,0 21 15,1-21-15,-1 0 0,21 0 16,0 0-16,-20-21 0,20 21 0,0-22 15,1 1-15,-1 0 0,0 0 16,1 0-16</inkml:trace>
  <inkml:trace contextRef="#ctx0" brushRef="#br0" timeOffset="21368.05">14647 1778 0,'0'0'0,"0"-42"0,0 21 16,0-22-16,0 22 0,-21 21 15,0 21 1,21 0-16,0 22 0,-21-1 0,21 0 16,-21 1-16,21 20 0,-22 1 15,22-22-15,0 22 0,-21-1 0,0 1 16,0-1-16,21-21 0,-21 22 0,21-22 16,-21 22-16,21-22 0,-22 0 15,22-20-15,-21 20 0,21-21 0,0 0 16,0 0-16,21-21 31,1-21-31,-1 0 16,0 0-16</inkml:trace>
  <inkml:trace contextRef="#ctx0" brushRef="#br0" timeOffset="21737.23">14732 2350 0,'-21'21'16,"21"0"0,21-21-1,0 0-15,0 0 16,0 0-16,1 0 0,-1-21 0,0 21 16,21-21-16,-21 21 0,1-22 15,-1 22-15,0-21 0,0 0 16,0 21-16,-21-21 0,0 0 15,-21 21 1,0 0-16,0 0 0,0 0 0,-22 0 16,22 0-16,0 21 0,-21-21 0,20 21 15,1 0-15,0 0 0,0 22 16,0-22-16,21 0 0,0 21 0,0-20 16,0-1-16,0 0 0,0 21 15,0-21-15,0 1 0,0-1 16,21-21-16,0 0 0,0 21 15,0-21-15,1 0 0,20 0 16,0 0-16,1 0 0,-1-21 0,21 21 16</inkml:trace>
  <inkml:trace contextRef="#ctx0" brushRef="#br0" timeOffset="22000.08">15600 2201 0,'0'0'0,"0"-21"0,-21 21 0,-1 0 15,1 0-15,0 0 0,-21 0 16,21 0-16,-1 0 16,1 21-16,0 1 0,0-1 0,0 0 0,0 21 15,-1-21-15,1 22 16,21-1-16,-21-21 0,21 22 0,0-22 16,0 21-16,0-21 0,0 0 0,21 1 15,0-1-15,1 0 0,-1-21 16,0 21-16,21-21 0,-21 0 0,22 0 15,-22 0-15,21 0 0,1 0 16,-1-21-16,-21 0 0,21 0 0,1-1 16,-22-20-16,0 21 0,21-21 0</inkml:trace>
  <inkml:trace contextRef="#ctx0" brushRef="#br0" timeOffset="22288.92">16150 1651 0,'0'0'0,"0"-21"15,-21-43 17,0 86-32,0-1 0,21 0 0,-22 21 15,1 1-15,21-1 0,-21 0 16,0 22-16,0-1 0,0-20 0,21 20 16,-22 1-16,1-22 0,0 21 0,21 1 15,0-22-15,-21 22 16,21-22-16,0 0 0,0 1 0,0-1 15,0-21-15,0 22 0,21 20 16,0-63 0,0 0-16,1 0 0,-1 0 0,0 0 15,21 0-15,-21 0 0,22-21 16,-22 0-16,21 0 0,-21-22 0,22 22 16,-22 0-16</inkml:trace>
  <inkml:trace contextRef="#ctx0" brushRef="#br0" timeOffset="22473.47">15875 2053 0,'-21'0'16,"42"0"-16,-63 0 0,63 0 31,0 0-31,21 0 16,1 0-16,-22 0 0,21 0 0,0 0 15,22 0-15,-22 0 0,22-21 16</inkml:trace>
  <inkml:trace contextRef="#ctx0" brushRef="#br0" timeOffset="22801.28">17420 1524 0,'0'0'16,"0"-42"0,-21 42-16,0 0 0,0 0 15,-1 0-15,1 0 16,0 0-16,0 21 0,0 0 0,0 0 0,-1 0 15,1 22-15,0-22 16,21 0-16,0 21 0,-21-20 0,21-1 16,0 21-16,0-21 0,0 0 0,21 1 15,0-1-15,0-21 16,1 0-16,20 0 0,-21 0 0,21 0 16,-20 0-16,20 0 0,0-21 15</inkml:trace>
  <inkml:trace contextRef="#ctx0" brushRef="#br0" timeOffset="23260.53">17674 1270 0,'-21'-21'0,"42"42"0,-63-42 15,21 21-15,-22-21 0,1 21 0,21 0 16,-22 0-16,1 0 0,0 0 15,-1 21-15,1-21 0,0 21 0,-1 21 16,1-20-16,21-1 0,-21 21 16,-1 0-16,22-20 0,0 20 15,0 0-15,0 22 0,-1-22 0,1 0 16,21 1-16,0-1 0,0 0 16,0 1-16,0-1 0,0 0 0,21-20 15,1 20-15,-1-21 0,0 0 16,0 0-16,21 1 0,-20-1 0,20 0 15,0-21-15,1 0 0,-1 0 16,0 0-16,1 0 0,20-21 0,-21 0 16,22-1-16,-22 1 0,1 0 15,-1-21-15,0-1 0,-21 1 0,22 0 16,-22-1-16,0-20 0,-21-1 16,0 22-16,0-21 0,0 20 0,0 1 15,-21 0-15,0-1 0,-22 22 0,22-21 16,0 21-16,-21 21 15,21-22-15,-1 22 0,-20 0 0,21 0 16,0 0-16,-22 0 0,22 22 16,0-22-16,0 21 0,21 0 0,-21 0 15,0 0-15,-1 0 0</inkml:trace>
  <inkml:trace contextRef="#ctx0" brushRef="#br0" timeOffset="39089.22">1545 3874 0,'21'0'15,"-21"-22"-15,0 1 16,0 0 0,0 0-1,0 42 32,0 0-47,-21 0 16,21 22-16,0-22 0,0 42 0,0-20 15,-21-1-15,21 22 0,0-22 16,0 21-16,0-20 0,0-1 16,-21 0-16,21 1 0,-21-1 0,21-21 15,0 0-15,0 1 0,0-1 16,-22 0-16,22 0 16,0-42 15,0 0-31,0 0 0,0-1 15,0 1-15,0 0 0</inkml:trace>
  <inkml:trace contextRef="#ctx0" brushRef="#br0" timeOffset="39653.56">1249 3916 0,'0'-21'15,"0"42"-15,0-63 0,0 20 0,0 1 0,0 0 16,0 0-16,0 0 0,0 0 16,21-1-16,0 1 0,0 0 15,0 0-15,22 21 0,-1 0 0,-21 0 16,22 0-16,-1 0 0,0 0 16,1 21-16,-1 0 0,0 0 0,-21 22 15,1-22-15,20 21 0,-21 1 16,-21 20-16,0-21 0,0 1 0,0 20 15,0-20-15,0-1 16,0 0-16,0 1 0,0-22 0,-21 21 0,21-21 16,0 0-16,-42 1 31,42-44-15,0 1-16,0-21 15,0 21-15,0-22 0,0 1 0,21 0 16,-21-22-16,21 22 0,0 0 15,21-22-15,-20 22 0,-1-1 0,0 1 16,21 0-16,-21 21 16,22-22-16,-1 22 0,0 21 0,1 0 0,-22 0 15,21 0-15,1 0 0,-1 21 16,-21 0-16,0 22 0,0-22 16,1 42-16,-22-20 0,0-1 15,0 22-15,0-22 0,-22 21 0,1 1 16,0-22-16,0 1 0,0-1 15,0 0-15,-1 1 0,1-22 0,0 21 16,0-21-16,21 0 0,-21-21 16,21 22-16,0-44 31,21 1-31</inkml:trace>
  <inkml:trace contextRef="#ctx0" brushRef="#br0" timeOffset="40070.32">2688 4001 0,'0'0'0,"-21"21"16,0 0 0,0 0-16,-1 0 0,22 22 15,-21-22-15,0 21 0,21 0 0,-21-20 16,0 20-16,21 0 0,-21 64 15,21-85 1,0 0-16,0 1 0,0-1 16,0 0-16,21-21 15,0 0-15,0 0 0,21 0 0,-20 0 16,-1 0-16,21-21 0,-21 0 16,0-1-16,22 1 0,-22 0 0,0 0 15,0-21-15,0-1 0,-21 22 16,0-21-16,0-1 0,0 1 15,0 0-15,0-1 0,0 22 0,-21-21 16,0 21-16,0 0 0,0-1 0,0 22 16,-22 0-16,22 0 0,0 0 15,-106 64 1,127-43 0,-21 21-16,21-20 0,0-1 0,0 0 15,0 0-15,21 0 0,0 0 16,0 1-16</inkml:trace>
  <inkml:trace contextRef="#ctx0" brushRef="#br0" timeOffset="40490.16">3260 3979 0,'-43'0'31,"22"43"-15,0-22-16,0 21 0,21-21 0,0 22 15,-21-1-15,21 0 0,-22 1 16,22-1-16,-21 0 0,21 1 0,0-22 16,0 21-16,0-21 0,0 1 15,0-1-15,21 0 0,1-21 16,-1 0-16,0 0 0,0 0 0,0 0 15,0 0-15,1-21 0,20 21 0,-21-21 16,21-22-16,-20 22 0,20 0 16,-21-21-16,0-1 0,0 1 15,1 0-15,-1-1 0,-21 1 16,0 0-16,0-1 0,0 22 0,0-21 16,0 21-16,0-1 0,0 1 15,0 42 16,0 1-31,0-1 16,0 0-16,0 0 16</inkml:trace>
  <inkml:trace contextRef="#ctx0" brushRef="#br0" timeOffset="40901.67">3979 4212 0,'21'-21'0,"-42"42"0,64-42 0,-43 0 16,0 0-16,21 0 16,-21-1-16,0 1 0,0 0 15,-21 21 1,-1 0-16,1 0 0,-21 0 16,21 0-16,-22 21 0,22 0 15,0 1-15,0-1 0,0 0 16,0 0-16,21 0 0,-22 0 15,22 1-15,0-1 0,0 0 0,0 0 16,22 0-16,-1 0 0,0 1 0,21-22 16,-21 21-16,1 0 0,-1-21 15,0 21-15,0 0 0,0-21 0,0 21 16,-21 1-16,0-1 16,0 0-16,-21-21 15,-21 0-15,21 0 0,-22 21 16,22-21-16,-21 0 0,0 0 0,20 0 15,-20 0-15,21 0 0,0 0 16,0 0-16,-1 0 0,22-21 16,-21 21-16,21-21 0,0 0 15,21-1-15,1 22 16,-1-21-16,0 0 0</inkml:trace>
  <inkml:trace contextRef="#ctx0" brushRef="#br0" timeOffset="41265.46">4339 4403 0,'21'-21'47,"0"21"-47,1-22 0,20 1 0,-21 21 16,0-21-16,22 0 0,-22 0 15,21 0-15,-21-1 0,0-20 0,1 21 16,-22 0-16,0 0 0,0-1 16,0 1-16,-22 21 0,-20 0 15,0 0-15,21 0 0,-22 21 16,1-21-16,0 22 0,-1 20 16,1-21-16,0 0 0,20 22 0,1-22 15,0 21-15,0-21 0,21 22 16,0 20-1,0-42-15,0 0 0,21 1 0,43-1 16,-22-21-16,-21 0 0,21 0 16,1 0-16,-1 0 0,0 0 15,1-21-15,20 21 0,-20-22 0</inkml:trace>
  <inkml:trace contextRef="#ctx0" brushRef="#br0" timeOffset="41565.29">5397 3704 0,'0'-21'0,"-84"0"31,84 42-31,-21 0 16,-1 0-16,22 1 0,-21 20 0,21 0 15,0 1-15,-21 20 0,21-21 16,-21 22-16,0-1 0,21-20 0,0-1 16,-21 22-16,21-22 0,-22-21 0,22 21 15,0-20-15,0 20 0,0-21 16,0 0-16,22-42 31,-1 21-31,0-21 16</inkml:trace>
  <inkml:trace contextRef="#ctx0" brushRef="#br0" timeOffset="41801.15">5609 3662 0,'0'-21'0,"0"42"0,0-21 16,0 21-1,-21 21-15,21-20 0,-21 20 0,21 0 16,0 1-16,-21 20 0,-1-21 15,22 22-15,0-22 0,-21 22 16,21-22-16,-21 0 0,21 1 0,0-1 16,0-21-16,0 22 0,0-22 15,0 0-15,0 0 0,0-42 32,0 0-17</inkml:trace>
  <inkml:trace contextRef="#ctx0" brushRef="#br0" timeOffset="42313.39">5122 4191 0,'-21'0'0,"42"0"0,-63 0 0,21 0 15,42 0 17,0 0-32,0 0 0,22 0 0,-22 0 15,21 0-15,0 0 0,22-21 16,-22 21-16,1-21 0,-1 21 0,21-21 15,-20-1-15,-1 22 0,0-21 0,1 21 16,-1-21-16,-21 21 0,22-21 16,-22 21-16,0 0 0,0 0 0,-21 21 47,-21 21-47,0-20 0,0-1 15,-1 0-15,1 21 0,21-21 0,-21 22 16,21-22-16,-21 0 0,21 0 0,0 0 15,0 1-15,0-1 0,0 0 16,21-21-16,0 0 16,22 0-16,-22 0 0,0 0 15,21 0-15,-21-21 0,22 21 0,-22-21 16,21-1-16,1 1 0,-22-21 0,0 21 16,0-22-16,0 22 0,-21-21 15,21 0-15,-21-1 0,0 22 0,0-21 16,-21-1-16,0 22 15,0 0-15,-21 0 0,20 21 0,-20 0 16,21 0-16,-21 0 0,20 0 0,-20 0 16,21 0-16,-21 21 0,20 0 15,1 0-15,21 1 0,0 20 0,0-21 16,0 21 0,0-20-16,0-1 0,21 0 0,1 0 0,-1-21 15,21 21-15,0-21 0</inkml:trace>
  <inkml:trace contextRef="#ctx0" brushRef="#br0" timeOffset="42684.66">6350 3958 0,'0'0'0,"0"-21"0,0 0 16,0 0-16,0 0 0,21 21 0,-21-22 15,21 22-15,0 0 0,1 0 16,-1 0-16,0 22 15,-21-1-15,0 0 0,21 21 0,0-21 16,-21 22-16,0-22 0,0 21 16,0-21-16,21 22 0,-21-22 0,0 21 15,0-21-15,0 1 0,0-1 16,0 0-16,0 0 0,0 0 16,0-42 15,0 0-31,0 0 0,0 0 15,0-1-15,22 1 0,-22 0 16,0-21-16,21-1 0,0 22 0,0-21 16,-21 21-16,21 0 0,0-22 0,-21 22 15,22 21-15,-1-21 0,0 0 16,0 21-16,0-21 0,0 21 16,1 0-16,-1 0 0,0 0 15,0 0-15,0 0 0</inkml:trace>
  <inkml:trace contextRef="#ctx0" brushRef="#br0" timeOffset="43045.45">7048 4106 0,'-21'22'0,"21"-1"16,21-21-1,1 0 1,-1 0-16,0-21 0,0-1 15,0 1-15,0 21 0,22-21 0,-22 0 16,0 0-16,-21 0 0,21-1 0,0 1 16,-21 0-16,0 0 0,0 0 15,0 0-15,-42 21 32,0 0-32,21 21 0,-1 0 15,1 0-15,-21 0 0,21 22 0,0-1 16,-1-21-16,22 21 0,0 1 0,-21-22 15,21 21-15,0-21 0,0 1 16,0-1-16,0 0 0,0 0 0,21 0 16,1-21-16,-1 0 15,0 0-15,21 0 0,-21 0 0,1 0 16,20 0-16,-21-21 0,0 21 0,22-21 16,-22 0-16</inkml:trace>
  <inkml:trace contextRef="#ctx0" brushRef="#br0" timeOffset="43363.91">7472 4043 0,'0'-21'0,"0"42"0,0-85 0,0 43 16,0 0-16,0 0 0,21 0 0,-21 0 16,21-1-16,0 1 0,0 21 15,1-21-15,-1 21 0,0 0 0,0 0 16,0 0-16,0 0 0,1 0 16,-1 0-16,0 21 0,0 0 0,-21 1 15,0-1-15,0 21 0,0-21 0,0 22 16,0-1-16,0-21 15,0 21-15,0-20 0,-21-1 0,21 21 16,-21-21-16,21 0 0,-21-21 0,21 22 16,-22-22-16,1 0 15,21-22 1,21-41 0,1 42-16,-1-22 15,0 22-15,0-21 0,0 21 16,0-22-16,1 22 0,-1-21 15,0 21-15,21 0 0,-21-1 0,1 1 16,-1 0-16,-21 0 16</inkml:trace>
  <inkml:trace contextRef="#ctx0" brushRef="#br0" timeOffset="43916.59">8699 3979 0,'-21'0'0,"-21"0"32,63 0-17,21 0-15,-20 0 16,41 0-16,-21 0 0,22 0 16,21 22-16,-22-22 0,22 0 0,-1 0 15,1 0-15,21 0 0,0 0 16,0 21-16,-1-21 0,1 0 0,0 0 15,0 0-15,0 0 0,-22 0 16,-20 0-16,-1 0 0,-20 0 16,-1 0-16,0 0 0,-20 0 0,-22-21 15,0-1 1,-22 22-16,22-21 0,-42 0 16,0 0-16</inkml:trace>
  <inkml:trace contextRef="#ctx0" brushRef="#br0" timeOffset="44265.39">10096 3747 0,'0'0'16,"-21"42"0,42-21-1,85 0 1,-63 0-16,-22-21 0,21 0 15,0 0-15,-20 0 0,20 0 16,0 0-16,-21 0 0,22 0 0,-22 0 16,0 0-16,0 0 0,0 0 15,-21 22 1,-21-1-16,0-21 0,0 21 16,-21 0-16,-1 0 0,1 22 15,0-22-15,-1 21 0,-20 0 0,20 1 16,-20-1-16,21 0 0,-22 1 15,22-1-15,-1-21 0,1 22 16,0-22-16,21 0 0,-1 0 0,1 0 16,21 0-16</inkml:trace>
  <inkml:trace contextRef="#ctx0" brushRef="#br0" timeOffset="45748.31">11599 3429 0,'0'0'0,"0"-21"16,21 21-1,-21 21 1,0 0 0,0 22-16,0-22 0,-21 21 0,0 0 15,0 22-15,0-22 0,21 1 16,-21-1-16,-1 21 0,1-20 16,21-1-16,-21 0 0,0 1 0,21-1 15,-21 0-15,21-20 0,0-1 0,0 0 16,-21 0-16,42-42 31,-21 0-15,21-22-16,-21 22 0,0 0 0</inkml:trace>
  <inkml:trace contextRef="#ctx0" brushRef="#br0" timeOffset="46016.15">11620 3429 0,'22'-21'0,"-44"42"0,65-42 0,-22 21 16,0 0-16,0 21 16,-21 21-16,21-20 15,1 20-15,-22 0 0,0 1 0,21-1 16,-21 0-16,21 22 0,-21-22 0,0 0 16,0 22-16,0-22 0,0 1 15,0 20-15,0-21 0,0 1 0,0-22 16,-21 21-16,21-21 0,-21 1 15,21-1-15,0 0 0,-22-21 16,1 0-16,0 0 16,0 0-16,0 0 0,21-21 15,-21 0-15,-22-1 0,22 1 16</inkml:trace>
  <inkml:trace contextRef="#ctx0" brushRef="#br0" timeOffset="46185.75">11409 4001 0,'-21'-22'16,"42"44"-16,-42-65 15,42 43-15,0 0 16,0 0-16,0 0 0,0 0 0,106-21 31,-63 21-31,-22 0 0,22 0 0,-22-21 16,22 21-16,-1-21 0,-21 21 0,22-21 16,-22 21-16,1-22 0,-1 22 15,-21-21-15,21 21 0</inkml:trace>
  <inkml:trace contextRef="#ctx0" brushRef="#br0" timeOffset="46390.63">12361 3725 0,'-21'0'31,"0"22"-31,0-22 0,0 21 16,-1 0-16,1 0 0,0 21 16,0-20-16,0 20 0,0-21 0,-1 21 15,22-20-15,0 20 0,-21-21 0,21 21 16,0-20-16,0-1 0,0 0 15,21 0-15,1 0 0,-1-21 16,21 0-16,-21 0 0,0 0 16,22 0-16,-1 0 0,-21-21 15,22 0-15,-1 0 0,0 0 0</inkml:trace>
  <inkml:trace contextRef="#ctx0" brushRef="#br0" timeOffset="46636.49">12890 3556 0,'0'-21'0,"0"42"0,0-84 0,0 41 0,0 1 16,-21 21 0,0 21-16,21 1 15,-21-1-15,0 21 0,0 0 0,21-20 16,-22 20-16,1 0 16,0 22-16,0-22 0,21 0 0,-21 1 15,0-1-15,21 0 0,-22 1 16,22-1-16,0 0 0,0-20 0,0-1 15,0 21-15,0-21 0,22 0 16,-1-21-16,0 0 0,0 0 16,21 0-16,-20 0 0,20-21 0,0 0 15,-21 0-15,22 0 0</inkml:trace>
  <inkml:trace contextRef="#ctx0" brushRef="#br0" timeOffset="46869.35">13356 3810 0,'0'0'15,"0"-21"-15,0 42 32,-21 0-32,0-21 0,0 21 15,-1 1-15,1 20 0,21-21 0,-21 0 16,0 22-16,0-22 0,21 21 16,0-21-16,-21 0 0,21 1 0,0-1 15,0 0-15,0 0 0,21 0 16,0-21-1,0 0-15,0 0 0,22 0 0,-22-21 16,21 21-16,-21-21 0,22 0 0,-22 0 16,21-1-16</inkml:trace>
  <inkml:trace contextRef="#ctx0" brushRef="#br0" timeOffset="47532.56">13737 3874 0,'21'0'0,"-42"0"0,42-22 15,-42 44 16,21-1-31,-21 0 0,0 0 0,21 0 16,-21 0-16,-1 1 0,22-1 16,0 0-16,0 21 0,0-21 15,0 1-15,0-1 0,0 0 0,0 0 16,0 0-16,22-21 0,-1 0 16,0 0-16,0 0 0,21 0 15,-20 0-15,-1 0 0,0 0 16,0-21-16,0 21 0,0-21 0,-21 0 15,0 0-15,0-1 0,0 1 0,0-21 16,0 21-16,0-22 0,-21 22 16,0 0-16,21-21 0,-21 21 0,21-1 15,0 1-15,0 0 0,0 0 16,0 0-16,42 0 0,-21 21 16,1 0-16,20 0 0,0 0 15,-21 0-15,22 0 0,-1 0 0,0 0 16,1 21-16,-1 0 0,-21 0 0,22 0 15,-22 0-15,0 22 0,-21-22 16,0 21-16,21-21 0,-21 22 16,0-22-16,0 21 0,0-21 0,0 1 15,0 20-15,0-21 0,-21 0 16,21 0-16,-21-21 16,0 0-1,21-21-15,0 0 16,0 0-16,0 0 0,0 0 0,0-22 15,21 22-15,0-21 0,0 21 16,21-22-16,-20 1 0,-1 21 16,21-22-16,-21 22 0,22 0 0,-22-21 15,21 42-15,0-21 0,1 21 16,-1 0-16,-21 0 0,22 0 0,-1 21 16,-21 0-16,21 0 0,-20 0 0,-22 0 15,0 22-15,0-22 0,0 21 16,0-21-16,0 22 0,-22-22 0,1 21 15,21-21-15,-21 1 0,0-1 16,0 0-16,0-21 0,21 21 0,0-42 47,21 0-47,0 21 16</inkml:trace>
  <inkml:trace contextRef="#ctx0" brushRef="#br0" timeOffset="47897.35">15600 3768 0,'21'-21'16,"-42"42"-16,63-64 0,-42 22 15,-21 21 1,0 0-16,-22 0 0,22 0 0,-21 0 16,21 0-16,-22 0 0,22 21 0,-21-21 15,21 22-15,0-1 0,21 0 16,0 0-16,0 0 15,0 0-15,21 1 0,0-22 16,0 21-16,0-21 0,22 21 16,-22-21-16,21 21 0,-21 0 0,0-21 15,22 21-15,-22 1 0,0-1 16,0-21-16,-21 21 0,0 0 0,0 0 16,0 0-16,-21 1 15,0-22-15,0 0 0,0 21 16,-22-21-16,-105 0 15,106 0-15,21 0 16,-22 0-16,22 0 0,0 0 16,0 0-16,0-21 0,-1-1 0,1 22 15,0-21-15,0 0 0,0 0 16,0 0-16</inkml:trace>
  <inkml:trace contextRef="#ctx0" brushRef="#br0" timeOffset="48128.22">13970 3344 0,'0'0'0,"-42"-21"31,20 21-15,1 0 15,21 21-15,-21-21-16,0 0 0,0 0 15</inkml:trace>
  <inkml:trace contextRef="#ctx0" brushRef="#br0" timeOffset="48321.11">12721 3556 0,'-21'0'0,"42"0"0,-21 0 31,42 0-31,1 0 0,-1 0 16,0 0-16,22 0 0,-1-21 15,1 0-15,-1 21 0,-20-21 0,20-1 16,-20 22-16</inkml:trace>
  <inkml:trace contextRef="#ctx0" brushRef="#br0" timeOffset="48729.94">16446 3027 0,'0'0'0,"-21"0"15,0 0-15,0 0 0,0 0 0,0 0 16,-1 21-16,1 0 0,-21 0 16,21-21-16,0 43 0,-1-22 0,-20 0 15,21 0-15,21 22 0,-21-22 16,21 0-16,-21 0 0,21 0 16,0 0-16,0 1 0,0-1 0,0 0 15,21 0-15,0-21 0,0 21 16,0-21-16,22 0 0,-1 0 0,-21 0 15,21 0-15,1 0 0,-1 0 16,-21 0-16,22-21 0</inkml:trace>
  <inkml:trace contextRef="#ctx0" brushRef="#br0" timeOffset="49174.13">16531 2773 0,'-21'0'0,"42"0"0,-84 0 0,41 0 16,-20 0-16,0 0 0,-1 21 0,1-21 15,0 21-15,-1 0 0,1 1 16,0 20-16,21-21 0,-22 21 0,1-20 16,21 20-16,0 0 0,-1 1 15,1-1-15,0 0 0,0 1 0,21-1 16,0 0-16,0 1 0,0-22 15,0 21-15,21-21 0,0 22 0,22-22 16,-22 0-16,21 0 0,0 0 0,1 0 16,20-21-16,-20 0 15,-1 0-15,21 0 0,-20 0 0,-1 0 16,22-21-16,-22 0 0,0 21 0,1-42 16,-1 21-16,0-1 0,1-20 15,-22 0-15,0-1 0,21-20 0,-21 21 16,-21-1-16,0-20 0,0 20 15,0 1-15,0 0 0,0-1 0,-21 1 16,0 21-16,0 0 0,-21 0 16,20-1-16,-20 1 0,0 21 0,-1 0 15,1 0-15,0 0 0,-1 0 16,1 0-16,0 0 0,-1 21 0,1-21 16,0 22-16,-1-22 0,22 21 15</inkml:trace>
  <inkml:trace contextRef="#ctx0" brushRef="#br0" timeOffset="49705.83">16637 3874 0,'0'0'0,"-21"0"15,42 0 16,0 0-31,0 0 0,0 0 16,22 0-16,-1 0 0,0 0 0,22 0 16,-1 0-16,-20 0 0,20 0 15,22 0-15,-22 0 0,-20 0 0,105 0 16,-106 0 0,-21 0-16,1 0 0,-22-22 15,0 1-15,-22 0 16,1 21-16,0-21 15</inkml:trace>
  <inkml:trace contextRef="#ctx0" brushRef="#br0" timeOffset="49909.71">17208 3747 0,'0'0'15,"22"0"1,-1 0-16,0 0 0,0 0 16,21 0-16,-20 0 0,-1 0 0,0 21 15,21-21-15,-21 21 0,-21 0 16,0 0-16,0 0 0,-21 1 15,-21-1-15,0 0 0,-1 0 16,1 0-16,0 0 16,-1 1-16,-20-1 0,20-21 0,22 21 15,-21 0-15,63-21 32</inkml:trace>
  <inkml:trace contextRef="#ctx0" brushRef="#br0" timeOffset="50625.03">18076 3725 0,'-21'0'0,"42"0"0,-63 0 15,21 0 1,0 22-16,21-1 15,0 0-15,0 0 16,0 0-16,0 0 0,0 1 0,-22-1 16,22 0-16,0 21 0,0-21 15,0 1-15,0-1 0,0 0 0,0 0 16,-21 0-16,0-21 16,21-21-1,0 0 1,0 0-16,0 0 0,0-1 15,0 1-15,0 0 0,0-21 16,0 21-16,0-1 0,0 1 0,21 0 16,0-21-16,1 42 0,-1-21 15,0-1-15,0 1 0,21 21 0,-20 0 16,20 0-16,-21 0 0,21 0 16,1 0-16,-22 0 0,21 0 0,-21 21 15,22 1-15,-22-1 0,0 0 16,-21 0-16,0 21 0,0-20 0,0-1 15,0 21-15,0-21 0,0 0 16,0 1-16,0-1 0,0 0 16,-21 0-16,21 0 0,-21-21 15,0 0-15,21-21 16,0 0 0,0 0-16,0 0 15,0-1-15,0 1 0,21-21 0,0 21 16,0 0-16,0-22 0,22 22 0,-22 0 15,21 0-15,0 0 0,-20-1 16,20 1-16,0 0 0,1 21 0,-22 0 16,21 0-16,-21 0 0,0 21 15,1 0-15,-1-21 0,-21 22 16,21 20-16,-21-21 0,0 0 0,0 0 16,0 1-16,0-1 0,-21 21 15,0-21-15,-1 0 0,22 1 0,-21-1 16,21 0-16,-21-21 15,42 0 17,0-21-32,-21 0 0,22 21 0</inkml:trace>
  <inkml:trace contextRef="#ctx0" brushRef="#br0" timeOffset="50976.6">19198 3725 0,'0'-21'16,"0"42"-16,0-63 0,-21 42 15,0 0 1,0 21-16,-1-21 0,1 21 0,0 1 16,0-1-16,0 0 0,0 0 0,-1 0 15,1 22-15,21-22 0,-21 0 16,21 0-16,0 21 0,0-20 0,0-1 16,0 0-16,21-21 0,0 21 15,22 0-15,-22-21 0,0 0 0,21 0 16,-20 0-16,20 0 0,0-21 15,1 0-15,-1 0 0,-21 0 0,21-1 16,-20-20-16,-1 21 0,0 0 16,0-22-16,-21 22 0,0 0 15,0-21-15,-21 21 0,0-1 0,0 22 16,-22-21-16,22 21 0,-21 0 16,-1 0-16,22 0 0,-21 0 0,21 0 15,0 0-15,-1 21 0,1-21 16,21 22-16,0-1 0,0 0 15,21-21-15,1 21 16,-1-21-16</inkml:trace>
  <inkml:trace contextRef="#ctx0" brushRef="#br0" timeOffset="51610.24">19558 3704 0,'0'0'0,"0"-21"16,21 21-16,0 0 15,0 0-15,1 0 0,-1 0 16,0 21-16,0-21 0,-21 21 16,21 1-16,0 20 0,-21-21 0,0 0 15,0 0-15,0 1 0,0 20 16,0-21-16,0 0 0,0 22 16,0-22-16,0 0 0,0 0 0,0 0 15,0-42 16,0 0-31,0 0 0,0 0 16,0-1-16,22 1 0,-1 0 0,0-21 16,-21 21-16,21-1 0,0-20 0,0 21 15,1 0-15,-1 0 0,0-22 16,0 43-16,0-21 0,0 0 0,1 21 16,-1 0-16,0 0 15,0 0-15,-21 21 0,0 0 16,0 0-16,0 1 15,0-1-15,0 0 16,-21 0-16,21 0 0,0 0 16,0 1-1,21-22 1,0 0-16,0 0 0,1 0 16,-1 0-16,0 0 0,0-22 0,21 1 15,-20 21-15,-1-21 0,0 0 0,0 0 16,-21 0-16,0-1 15,0 1-15,0 0 0,-21 21 16,0 0-16,0 0 0,-1 0 16,-20 0-16,21 21 0,-21-21 0,20 21 15,1 1-15,0-1 0,0 21 16,0-21-16,21 0 0,-21 22 0,21-22 16,0 21-16,0-21 0,21 22 15,0-22-15,0 0 0,0 0 16,22 0-16,-1-21 0,-21 0 0,43 0 15,-22 0-15,0-21 0,22 21 16,-22-21-16,22-21 0,-22 21 0</inkml:trace>
  <inkml:trace contextRef="#ctx0" brushRef="#br0" timeOffset="52023">20383 3196 0,'0'0'0,"0"-21"0,0 0 16,22 21-16,-1-21 15,21 21-15,0 0 0,1 0 0,20 0 16,-20-21-16,20 21 0,22 0 15,-22 0-15,1 0 0,-1 0 0,-20 0 16,20 0-16,-21 0 0,-20 0 0,-1 0 16,-21-22-16,-21 22 15,-22 0-15,22 0 16,-21 0-16</inkml:trace>
  <inkml:trace contextRef="#ctx0" brushRef="#br0" timeOffset="52246.14">20680 3090 0,'0'22'0,"21"83"32,0-62-32,0-1 0,-21 0 0,0-20 15,0 20-15,0 0 0,0 1 0,0-1 16,0 0-16,0 1 0,0-1 16,0 0-16,-21-21 0,0 22 15,0-22-15,21 21 0,-21-21 0,-1 1 16,22-1-16,0 0 0,0 0 15,22-21 1,-1-21 0,0 0-16,0 21 0</inkml:trace>
  <inkml:trace contextRef="#ctx0" brushRef="#br0" timeOffset="52580.59">21061 3598 0,'0'22'15,"-21"-1"-15,21 0 0,-22 0 16,1 0-16,0-21 0,21 21 16,0 1-16,0-1 0,-21 0 0,21 0 15,0 0-15,21 0 16,0-21 0,0 0-16,22 0 0,-22 0 0,0 0 15,0 0-15,22-21 0,-22 0 16,21 21-16,-21-21 0,0 0 0,1 0 15,-1-1-15,-21-20 0,0 21 16,0 0-16,0 0 0,-21-1 0,-1 1 16,-20 0-16,21 0 0,-21 0 15,20 21-15,-20 0 0,21 0 16,0 0-16,0 0 0,-1 0 0,1 0 16,21 21-16,21-21 15,1 21-15,-1-21 16,21 0-16,-21 0 0,22 0 15</inkml:trace>
  <inkml:trace contextRef="#ctx0" brushRef="#br0" timeOffset="53089.3">21717 3429 0,'0'-21'0,"0"42"0,21-42 0,-21 0 0,21 21 0,0-21 16,1 21-16,-1 0 15,0-22-15,0 1 0,21 21 0,1-21 16,-22 0-16,21 0 0,1 21 16,-22-21-16,21-1 0,-21 1 0,0 0 15,1 0-15,-22 0 0,-22 0 16,1 21-16,-21 0 16,0 0-16,-22 0 0,1 0 0,-1 0 15,1 0-15,-1 21 0,-21 0 16,22 0-16,21 0 0,-1 22 0,1-22 15,0 21-15,20-21 0,22 0 16,0 1-16,0 20 0,0-21 16,43 0-16,-22 0 0,21 1 0,1-1 15,-1 0-15,21 0 0,-20-21 16,-1 21-16,22-21 0,-22 0 0,-21 0 16,21 0-16,-20 0 0,-1 0 15,0 0-15,-42 0 16,0 21-16,-22-21 15,-147 43 1,126-22-16,1 0 0,-1 0 0,22 0 16,-22 1-16,22-1 0,0 0 15,21 0-15,-1 0 0,1 0 0,21 1 16,0-1-16,0 0 0,21 0 16,22 0-16,-1-21 15,0 0-15,1 0 0,20 0 0,-20 0 16,41 0-16,-20 0 0,-1-21 15,1 21-15,-1-21 0</inkml:trace>
  <inkml:trace contextRef="#ctx0" brushRef="#br0" timeOffset="53366.14">22606 2879 0,'-21'0'0,"42"0"0,-63 21 0,20 0 0,1 0 16,-21 22-16,21-1 0,0 21 16,-1-20-16,1 20 0,-21 1 0,21 20 15,0-20-15,-1-1 0,1 1 16,-21-1-16,21-20 0,0 20 0,21-20 16,-22-1-16,22 0 0,-21 1 0,21-22 15,-21 21-15,21-21 0,0 0 16,0 1-16,21-22 15,0 0 1,1-22-16,-1 22 0,0-21 16,0 0-16</inkml:trace>
  <inkml:trace contextRef="#ctx0" brushRef="#br0" timeOffset="53720.94">22352 3810 0,'21'0'31,"0"0"-31,0 0 16,1 0-16,-1 0 0,0 0 0,0 0 16,21 0-16,-20 0 0,20 0 15,-21 0-15,21-21 0,-20 21 16,20-21-16,-21 21 0,-21-21 0,0-1 16,0 1-1,0 0-15,-21 21 0,0 0 16,-22 0-16,22 0 0,0 0 15,-21 0-15,21 21 0,-1 0 0,1-21 16,0 22-16,0-1 0,0 0 16,21 0-16,0 0 0,0 0 15,0 1-15,0-1 0,21-21 16,0 0-16,0 21 0,0-21 16,22 0-16,-22 0 0,21 0 0,1 0 15,-1 0-15,0 0 16,1 0-16,-22-21 0,21 0 0,-21 21 15,22-22-15,-22 1 0,0 0 0,0 0 16</inkml:trace>
  <inkml:trace contextRef="#ctx0" brushRef="#br0" timeOffset="54333.16">23029 3768 0,'21'-21'0,"-21"-22"16,0 22-16,-21 106 0,64-191 0,-43 85 15,0 42 17,0 0-32,-22 0 0,22 0 15,0 1-15,-21-1 16,21 0-16,-21 0 0,21 0 0,0 0 15,0 1-15,0-1 0,-21 0 16,21 0-16,-21-21 16,21-21 15,0 0-31,0 0 16,0-1-16,21 1 15,-21-21-15,21 21 0,0 0 0,0-1 16,-21-20-16,22 21 0,-1 0 15,0 0-15,0-1 0,0 1 0,0 21 16,1 0-16,-1 0 0,0 0 0,0 0 16,0 0-16,0 0 0,1 21 15,-1 1-15,0-1 0,0 0 0,0 21 16,-21-21-16,0 1 16,21-1-16,-21 0 0,0 0 0,0 0 15,0 0-15,0 1 0,-21-1 16,21 0-16,-21-21 15,0 0-15,0 0 16,21-21 0,0 0-16,0-1 0,0 1 15,21 0-15,0 0 0,0-21 16,0 20-16,1 1 0,20-21 16,-21 21-16,21 0 0,1-1 15,-1 1-15,0 0 0,22 21 16,-22 0-16,-21 0 0,22 0 0,-1 0 0,-21 21 15,0 0-15,-21 1 16,0-1-16,22 0 0,-22 0 0,0 0 16,0 22-16,0-22 0,-22 0 0,22 0 15,-21 0-15,0-21 0,0 21 16,21 1-16,-21-22 0,21 21 16,-21-21-16,42 0 31,0 0-31,0-21 15</inkml:trace>
  <inkml:trace contextRef="#ctx0" brushRef="#br0" timeOffset="54668.96">24066 3747 0,'22'0'31,"-1"0"-31,0 0 16,0 0-16,0 0 15,0 0-15,1 0 0,-1 0 16,-21-22-16,21 22 0,-21-21 16,0 0-1,-21 21 1,0 0 0,-1 0-16,1 0 0,0 21 15,0 0-15,0-21 0,0 22 0,21-1 16,-22 0-16,1 0 0,21 0 15,-21 0-15,21 1 0,0-1 0,0 0 16,0 0-16,0 0 0,21-21 16,0 21-16,22-21 0,-22 0 15,0 0-15,21 0 0,-20 0 0,20 0 16,-21 0-16,21 0 16,1 0-16,-22-21 0,0 0 0</inkml:trace>
  <inkml:trace contextRef="#ctx0" brushRef="#br0" timeOffset="55092.95">24553 3725 0,'0'-21'16,"0"42"-16,0-21 31,0 22-31,0-1 16,0 0-16,-21 0 16,0 0-16,21 0 0,-21 1 0,21-1 15,0 0-15,-21 0 0,21 0 16,-22 0-16,1 1 0,21-44 47,0 1-32,0 0-15,21 0 16,-21 0-16,22 0 0,-1-1 0,0 1 16,0-21-16,21 21 0,-20 0 15,-1-1-15,21 1 0,-21 0 0,22 0 16,-22 0-16,21 21 0,-21 0 0,0 0 15,1 0-15,-1 0 0,0 21 16,-21 0-16,0 0 0,0 0 0,0 1 16,0-1-16,0 21 0,0-21 15,0 0-15,0 1 0,0-1 16,-21 0-16,21 0 0,0 0 0,-21 0 16,21 1-16,-22-22 0,22-22 46,22 1-46</inkml:trace>
  <inkml:trace contextRef="#ctx0" brushRef="#br0" timeOffset="55349.95">25294 3323 0,'0'-21'0,"0"0"31,0 42-31,0 0 0,0 0 0,0 22 16,0-22-16,-21 21 0,0 1 16,0-1-16,-1 0 0,1 1 0,0-1 15,0 0-15,0 1 0,0-22 0,-1 21 16,1 0-16,0-20 0,21-1 16,0 21-16,0-21 0,0 0 0,0 1 15,0-1-15,21 0 0,0 0 16,1-21-16,-1 0 0,0 0 0,0 0 15,0 0-15,0 0 0,1 0 0,-1-21 16</inkml:trace>
  <inkml:trace contextRef="#ctx0" brushRef="#br0" timeOffset="55527.92">25040 3662 0,'-21'0'16,"42"0"-16,-63 0 0,63 0 31,0 0-31,21 0 16,-20 21-16,-1-21 0,21 0 0,0 0 15,-20 0-15,20 0 0,-21 0 16,21 0-16,1 0 0</inkml:trace>
  <inkml:trace contextRef="#ctx0" brushRef="#br0" timeOffset="55764.78">25739 3598 0,'0'-21'15,"-22"21"-15,1 0 16,0 21-16,21 1 0,0-1 16,-21-21-16,0 42 0,21-21 15,-21 0-15,-1 1 0,22-1 16,-21 0-16,0 0 0,21 0 15,-21 0-15,21 1 0,0-1 0,0 0 16,0 0-16,0 0 0,21 0 16,0-21-1,0 0-15,1 0 0</inkml:trace>
  <inkml:trace contextRef="#ctx0" brushRef="#br0" timeOffset="56016.6">25971 3556 0,'0'0'0,"22"0"31,-1 0-31,0 0 0,0 0 0,0 0 16,22 21-16,-22 0 0,0 1 0,21-1 15,-21 0-15,1 0 0,-1 0 16,0 22-16,0-22 0,-21 21 0,0-21 15,0 0-15,0 22 0,0-22 16,-21 0-16,0 0 0,-22 22 0,22-22 16,-21-21-16,0 21 0,-1 0 0,1-21 15,-22 21-15,22-21 0</inkml:trace>
  <inkml:trace contextRef="#ctx0" brushRef="#br0" timeOffset="60144.4">1058 5398 0,'0'0'0,"0"-22"0,21 1 0,-21 0 16,0 0-16,0 0 15,22 0-15,-22-1 0,0 1 16,0 0-1,0 42 1,0 0-16,0 1 16,0 20-16,0-21 15,0 127-15,0-84 16,0-22-16,0 22 0,0-1 0,0-21 16,0 22-16,0-22 15,-22 1-15,22-1 0,0 0 0,0-21 16,0 1-16,-21-1 0,21 0 15,0 0-15,21-42 32,-21 0-17,0 0-15,22-22 0,-1 22 0,-21-21 16</inkml:trace>
  <inkml:trace contextRef="#ctx0" brushRef="#br0" timeOffset="60389.26">1164 5292 0,'0'0'0,"-21"-21"0,21-1 16,0 1-16,0 0 15,21 21-15,0-21 16,0 0-16,1 21 0,20 0 16,0 0-16,1-21 0,-1 21 15,0 0-15,1 0 0,20 0 0,-42 0 16,22 0-16,-1 0 0,-21 0 15,0 0-15,0 0 0,-21 21 16,0 0-16,-21 0 16,0-21-1,0 21-15,-21-21 0</inkml:trace>
  <inkml:trace contextRef="#ctx0" brushRef="#br0" timeOffset="60597.66">1164 5630 0,'42'22'31,"-20"-22"-31,-1 0 0,0 0 16,0 0-16,0 0 0,0-22 0,1 22 15,20 0-15,-21 0 0,0-21 16,0 21-16,1 0 0,-1-21 15,0 21-15,0 0 16</inkml:trace>
  <inkml:trace contextRef="#ctx0" brushRef="#br0" timeOffset="61044.4">1672 5736 0,'-21'0'16,"21"-21"0,0 0-1,0 0-15,21 0 16,0 21-16,-21-22 0,21 22 0,1 0 16,-1 0-16,0 0 0,0 0 15,0 0-15,0 0 0,1 0 0,-1 22 16,0-1-16,0 0 0,0 0 15,0 21-15,-21-20 0,0 20 16,0 0-16,0-21 0,0 22 0,0-22 16,0 21-16,0-21 0,0 1 15,0-1-15,0 0 0,0 0 16,-21-21-16,0 21 0,21-42 31,0 0-31,0 0 16,0 0-16,0-22 0,0 22 15,21-21-15,0 21 0,-21-22 0,22 1 16,-1 21-16,0-22 0,-21 1 16,21 21-16,0 0 0,0-22 0,1 43 15,-1-21-15,0 0 0,0 21 16,0 0-16,0 0 0,1 0 16,-1 0-16</inkml:trace>
  <inkml:trace contextRef="#ctx0" brushRef="#br0" timeOffset="61583.1">2752 6033 0,'21'0'0,"-42"0"0,63 0 16,-21-22-16,0 22 0,0-21 15,1 0-15,-22 0 0,21 0 16,-21 0-16,21-1 0,-21-20 0,0 21 15,0-21-15,0 20 16,0-20-16,0 21 0,-21 0 0,-22 0 16,22-1-16,0 22 0,-21 0 15,-1 0-15,1 0 0,0 0 0,-1 0 16,1 22-16,0-1 0,-1 0 16,22 21-16,-21-21 0,21 22 0,0-1 15,-1-21-15,1 64 16,21-64-16,0 21 0,0-20 0,21-1 15,1 0-15,-1 0 0,0-21 16,64 21-16,-64-21 16,21 0-16,0 0 0,1 0 0,-1-21 15,0 21-15,-20-21 0,20 0 16,-21 0-16,0-1 0,22 1 0,-22-21 16,-21 21-16,21-22 0,-21 22 15,21-21-15,-21 21 0,0-22 0,0 22 16,0 0-16,0 0 15,-21 63 17,0 1-32,21-22 0,0 0 0,0 0 15,0 21-15,0-20 16,0-1-16,0 0 0,0 0 0,0 0 0,0 0 16,0 1-16,21-1 0,0-21 15,0 0-15,0 0 0,1 0 16,-1 0-16,0 0 0,0 0 0,21 0 15</inkml:trace>
  <inkml:trace contextRef="#ctx0" brushRef="#br0" timeOffset="62257.71">3408 5630 0,'0'0'0,"-21"0"0,-1 0 15,1 22 1,21-1-1,0 0-15,0 0 0,0 0 0,0 0 16,0 22-16,0-22 0,0 21 16,0-21-16,0 1 0,0-1 0,0 0 15,0 0-15,0 0 0,0 0 16,0 1-16,0-1 16,-21-21-1,0 0-15,21-21 16,0-1-16,0 1 15,0 0-15,0 0 0,0-21 0,0 20 16,0-20-16,0 21 0,0-21 16,21-1-16,0 1 0,0 21 15,1-22-15,-1 22 0,0 0 0,21 0 16,-21 0-16,22 21 0,-22 0 16,21 0-16,-21 0 0,22 21 0,-22 0 15,0 0-15,21 0 0,-20 1 16,-1 20-16,0-21 0,-21 21 0,21-20 15,0-1-15,-21 21 0,0-21 0,0 0 16,0 1-16,0-1 0,0 0 16,0 0-16,0 0 0,0 0 15,-21-21 1,0 0 0,21-21-16,0 0 15,0 0-15,0 0 0,0 0 0,0-22 16,21 22-16,0-21 0,0-1 0,22 1 15,-22 0-15,21 21 0,-21-22 16,22 22-16,-1 0 0,-21 0 0,22 21 16,-22 0-16,21 0 0,-21 0 15,0 0-15,1 21 0,-1 21 0,0-21 16,-21 22-16,0-22 0,0 21 16,0 1-16,0-22 0,0 21 0,0-21 15,0 22-15,0-22 0,0 0 16,0 0-16,-21 0 0,0 0 15,42-42 17,0 0-17,0 0-15</inkml:trace>
  <inkml:trace contextRef="#ctx0" brushRef="#br0" timeOffset="62620.5">4635 5757 0,'22'0'32,"-1"0"-32,0 0 0,0 0 15,0 0-15,0 0 0,1-21 16,-1 0-16,0 21 0,0-21 16,21 0-16,-20 0 0,-1 21 0,-21-22 15,21 1-15,-21 0 0,0 0 16,0 0-16,-21 21 15,0 0-15,-1 0 16,1 0-16,-21 0 0,21 21 0,0-21 16,-22 21-16,22 0 0,0 22 0,0-22 15,21 0-15,-21 21 0,21-21 16,0 1-16,-22 20 0,22-21 16,0 0-16,0 0 0,0 1 15,0-1-15,0 0 0,22 0 0,-1 0 16,0-21-16,0 0 0,0 21 0,0-21 15,1 0-15,20 0 0,-21 0 16,21 0-16,-20 0 0,20-21 0,0 0 16,1 0-16,-1 0 0</inkml:trace>
  <inkml:trace contextRef="#ctx0" brushRef="#br0" timeOffset="62920.49">5482 5546 0,'0'0'0,"0"-21"0,0-1 0,0 1 16,-21 21-1,0 0-15,0 0 0,-1 0 16,1 0-16,0 0 0,21 21 0,-21 1 16,0-1-16,21 0 0,-21 0 15,21 0-15,0 0 0,0 22 0,0-22 16,0 0-16,21 0 0,0 0 16,0 1-16,0-1 0,0-21 0,1 21 15,-1 0-15,0 0 0,0-21 0,0 21 16,0-21-16,-21 22 0,0-1 15,-21-21 1,0 0-16,-21 0 0,21 0 16,-22 0-16,22 0 0,-21 0 15,21 21-15,-1-21 0,-20 0 0,21 0 16,0 0-16,0 0 0,-1 0 16</inkml:trace>
  <inkml:trace contextRef="#ctx0" brushRef="#br0" timeOffset="63400.73">6286 5673 0,'-21'0'0,"42"0"0,-63 0 16,42 21-1,21-21-15,43-21 16,-22 21-16</inkml:trace>
  <inkml:trace contextRef="#ctx0" brushRef="#br0" timeOffset="63612.74">7451 5355 0</inkml:trace>
  <inkml:trace contextRef="#ctx0" brushRef="#br0" timeOffset="63796.74">7451 5376 0,'0'0'0,"0"22"16,0-1-16,21 0 0,0-21 16,-21 21-16,42-21 0,-21 21 15,1-21-15,20 0 0,-21 0 16,21 21-16,-20-21 0,20 0 0,0 0 15,-21 22-15,1-22 0,20 0 16,-21 0-16,0 21 0,-21 0 16,-21-21 15,0 0-15,0 0-16,0 0 0,-1 0 0</inkml:trace>
  <inkml:trace contextRef="#ctx0" brushRef="#br0" timeOffset="64304.65">6519 5673 0,'-21'0'0,"42"0"0,-63 0 15,21 0-15,0 0 16,63 0 31,-21 0-47,21 0 0,1 21 0,-1-21 15,22 0-15,-1 0 0,22 0 0,-22 0 16,22 0-16,0 0 0,-1 0 16,1 0-16,21 0 0,-22 0 0,1 0 15,0 0-15,-1 0 0,1 0 16,-21 0-16,-1 0 0,-21-21 15,1 21-15,-22 0 0,0 0 0,0 0 16,-21-21-16,0-1 16,-21 1-1,21 0 1,-21 21-16,0 0 0,0-21 16,-1 21-16</inkml:trace>
  <inkml:trace contextRef="#ctx0" brushRef="#br0" timeOffset="64708.8">7578 5355 0,'-22'0'0,"44"0"0,-65 0 15,22 0-15,0 0 16,21 21-16,0 1 15,0-1-15,0 0 16,21 0-16,0 0 0,0 0 16,1 1-16,20-1 0,0 0 0,-21-21 15,22 21-15,20 0 0,-20 0 0,-1-21 16,0 22-16,1-22 16,-1 0-16,0 21 0,-21-21 0,22 0 15,-22 0-15,0 0 16,-42 0-1,0 21-15,0-21 16,-1 21-16,-20 0 0,0-21 16,-1 43-16,1-22 0,-21 0 0,20 21 15,-20-21-15,20 22 0,1-22 16,-21 21-16,20-21 0,1 22 0,0-22 16,20 0-16,1 0 0,-21 0 0,42 1 15,0-1-15,-21-21 0,42 0 31</inkml:trace>
  <inkml:trace contextRef="#ctx0" brushRef="#br0" timeOffset="65554.57">8826 5673 0,'0'0'0,"22"0"15,-1 0-15,0 0 16,0 0-16,0 0 15,0-21-15,1 21 0,-22-22 16,21 22-16,0-21 0,0 0 0,-21 0 16,21 0-16,-21 0 0,0-1 15,0 1-15,-21 0 16,0 0-16,0 0 0,0 0 0,-22-1 16,22 22-16,-21 0 0,21 0 15,-22 0-15,1 0 0,0 0 0,20 22 16,-20-1-16,0 0 0,21 0 15,-22 0-15,22 22 0,0-1 16,0 0-16,21-21 0,0 22 0,0-1 16,0-21-16,0 22 0,0-22 15,0 0-15,0 0 0,21 0 0,0 0 16,0-21-16,22 0 0,-22 0 0,21 0 16,-21 0-16,22 0 0,-1 0 15,0-21-15,-21 0 0,22 0 0,-1 0 16,-21-22-16,22 22 0,-22-21 0,0 0 15,0-1-15,0 1 0,0 0 16,1-1-16,-1 1 0,-21-22 0,21 22 16,-21 0-16,21-22 15,-21 22-15,0 0 0,0-1 0,0 22 16,0 0-16,0 0 0,-21 42 16,0 0-1,0 0-15,21 22 0,-22-1 0,22 0 16,0 1-16,-21-1 0,21 0 15,-21 1-15,21 20 0,-21-21 0,21 1 16,0-1-16,0 0 0,0 1 0,0-1 16,0 0-16,0-20 0,21-1 15,0 0-15,0 0 0,1 0 16,-1-21-16,0 0 0,0 0 0,0 0 16,0 0-16,1 0 0,-1 0 15,0-21-15</inkml:trace>
  <inkml:trace contextRef="#ctx0" brushRef="#br0" timeOffset="65892.92">9313 5609 0,'0'0'16,"0"-21"-16,0 0 0,0 0 0,0 0 0,0-1 15,0 1-15,0 0 16,0 0-16,21 0 0,1 21 0,-1-21 16,21 21-16,-21 0 15,0 0-15,1 0 0,20 0 0,0 21 16,-21 0-16,22 0 0,-22 0 15,0 22-15,0-22 0,-21 21 16,0 0-16,0-20 0,0 20 0,0-21 16,0 21-16,-21-20 0,0-1 0,0 0 15,21 0-15,-21-21 0,-1 0 16,1 21-16,0-21 16,21-21-16,0 0 15,0 0-15,0 0 0,0-1 16,0-20-16,21 21 0,0-21 0,1 20 15,-1-20-15,0 21 0,0-21 16,0 20-16,0-20 0,1 21 16,20 0-16,-21 0 0,0-1 0,22 1 15,-22 21-15,0-21 0,21 21 16</inkml:trace>
  <inkml:trace contextRef="#ctx0" brushRef="#br0" timeOffset="66065.33">10139 5398 0,'0'21'0,"0"-42"0,0 63 0,0-21 15,0 0-15,0 22 0,0-22 16,0 0-16,0 21 0,0-21 0,0 22 16,0-22-16,0 0 0,0 21 15,0-20-15,0-1 0,0 0 16,0 0-16,0-42 31,0 0-15</inkml:trace>
  <inkml:trace contextRef="#ctx0" brushRef="#br0" timeOffset="66217.25">10096 5313 0,'0'-21'0,"0"42"0,-21-63 16,0 42-16,21-22 0,-21 22 16,42 0 15,0 0-31,0 0 15,1 22-15,-1-1 0</inkml:trace>
  <inkml:trace contextRef="#ctx0" brushRef="#br0" timeOffset="66589.95">10414 5419 0,'0'-43'15,"21"43"1,0 0-16,0 22 16,-21-1-16,22 0 0,-1 0 15,-21 0-15,21 0 0,0 1 16,-21 20-16,0-21 0,21 21 0,-21-20 16,0 20-16,0-21 0,0 0 15,0 0-15,0 1 0,0-1 0,0 0 16,0-42 15,0 0-31,0-1 16,21 1-16,-21 0 0,22-21 15,-1 21-15,-21-22 0,21 22 16,-21-21-16,21 21 0,0-22 0,0 22 16,-21 0-16,22 0 0,-1 0 15,0-1-15,0 1 0,0 21 0,0 0 16,1 0-16,-1 0 0,0 0 15,0 0-15</inkml:trace>
  <inkml:trace contextRef="#ctx0" brushRef="#br0" timeOffset="66917.75">11028 5546 0,'0'21'0,"0"-42"0,0 63 16,21-42-1,0 0 1,0 0-16,0 0 0,1 0 15,20 0-15,-21-21 0,0 0 0,22 21 16,62-85 0,-105 64-16,0 0 15,0 0-15,0-1 0,-21 22 16,0 0-16,0 0 0,0 0 16,0 22-16,-1-1 0,1 0 15,0 0-15,21 0 0,-21 22 0,0-22 16,21 0-16,-21 21 0,21-21 15,0 22-15,0-22 0,0 0 0,0 21 16,0-20-16,21-1 16,0 0-16,0 0 0,0-21 15,22 0-15,-22 0 0,21 0 0,-21 0 16,22 0-16,-22 0 0,21 0 0,-21 0 16,22-21-16</inkml:trace>
  <inkml:trace contextRef="#ctx0" brushRef="#br0" timeOffset="67233.59">11599 5525 0,'0'-22'16,"0"44"-16,0-86 0,0 43 0,0 0 16,0 0-16,21-1 0,1 22 0,-1-21 15,0 21-15,0 0 0,0 0 0,22 0 16,-22 0-16,0 0 0,21 21 16,-21 1-16,1-1 0,-1 0 15,0 21-15,-21 1 0,0-22 0,21 21 16,-21 0-16,0-20 0,0 20 15,0-21-15,0 21 0,-21-20 0,0-1 16,21 0-16,-21 0 0,-1-21 16,1 0-16,0 0 15,21-85 17,0 64-32,0 0 0,21-21 0,0-1 15,1 22-15,-22-21 0,21 21 0,0-22 16,21 22-16,-21 0 15,1 0-15,-1 0 0,0 0 0,0 21 16,0-22-16,22 22 0,-22 0 0</inkml:trace>
  <inkml:trace contextRef="#ctx0" brushRef="#br0" timeOffset="67536.41">12552 5694 0,'-21'0'0,"42"0"0,-42 21 15,21 0 1,21-21 0,0-21-16,0 21 15,-21-21-15,21 21 0,0-21 16,-21 0-16,0-1 0,0 1 15,0 0-15,0 0 16,-21 21-16,0 0 16,0 0-16,0 21 15,0 0 1,21 0-16</inkml:trace>
  <inkml:trace contextRef="#ctx0" brushRef="#br0" timeOffset="68274.89">13166 5779 0,'-22'0'0,"44"0"0,-65 0 16,43 21-16,-21-21 15,42-21 16,127-85 1,-105 63-32,20 22 0,-20-21 15,-1 0-15,0-1 0,1 1 16,-1 0-16,0-1 0,-21 22 0,22-21 16,-43-1-16,0 22 0,0 0 15,0 0-15,0 0 0,-21 21 0,-1 0 16,1 0-16,0 0 0,-21 21 15,21-21-15,-1 21 0,1 0 0,0 22 16,21-22-16,0 0 0,0 0 0,0 21 16,21-20-16,0 20 0,1-21 15,-1 21-15,21-20 0,-21 20 0,0-21 16,1 0-16,-1 22 0,0-22 16,-21 0-16,0 0 0,0 0 0,0 0 15,-21-21-15,0 0 16,-1 0-16,-20 0 0,21 0 15,-21 0-15,20 0 0,1 0 0,0 0 16,0-21-16,0 0 0,21 0 0,0 0 16,0 0-16,0-22 15,21 22-15,0 0 0,0 0 0,0-22 16,22 22-16</inkml:trace>
  <inkml:trace contextRef="#ctx0" brushRef="#br0" timeOffset="69041.46">14055 5313 0,'0'0'0,"0"21"0,0 0 16,0 0-16,0 1 0,0-1 16,-22 21-16,22-21 0,-21 0 15,21 22-15,-21-22 0,21 0 0,0 0 16,-21 22-16,21-22 0,0 0 16,-21 0-16,21 0 0,0 0 15,21-21 1,0 0-16,0-21 15,0 0-15,1 0 0,-1 0 16,0 0-16,21-1 0,-21-20 16,1 21-16,-1 0 0,0-22 0,21 22 15,-21 0-15,-21 0 0,22 0 16,-1 0-16,0 21 0,0 0 16,-21 21-1,21-21-15,-21 21 0,0 0 16,0 0-16,0 0 0,0 22 15,0-22-15,0 0 0,0 0 0,0 0 16,0 1-16,0-1 0,21-21 16,-21 21-16,22 0 0,-1-21 0,0 0 15,0 0-15,0 0 0,0 0 0,1 0 16,-1 0-16,0-21 0,0 0 16,0 0-16,0-1 0,-21 1 0,22 0 15,-1-21-15,-21 21 0,0-22 16,0 22-16,0-21 0,21 21 15,-21-22-15,0 22 0,0-21 0,0 21 16,0-1-16,0 44 31,-21-1-31,21 0 0,0 21 16,0-21-16,0 1 0,-21 20 16,21-21-16,0 0 0,0 0 0,0 1 15,0-1-15,0 0 0,21 0 16,-21 0-16,21-21 0,0 0 0,0 0 15,0 0-15,1 0 0,-1 0 0,0 0 16,0 0-16,0-21 0,0 21 16,1-21-16,-1 0 0,0 0 15,21-1-15,-42 1 0,21-21 16,1 21-16,-1 0 0,0-1 0,-21 1 16,0 0-16,0 0 0,0 42 31,0 0-31,0 0 0,-21 1 15,0-1-15,21 21 0,-22-21 0,22 0 16,0 1-16,-21 20 0,21-21 16,0 0-16,0 0 0,0 1 15,21-22 1,1 0 0,-1-22-16</inkml:trace>
  <inkml:trace contextRef="#ctx0" brushRef="#br0" timeOffset="69365.28">15282 5038 0,'0'0'15,"0"-21"-15,-21 21 0,0 0 16,0 0-16,0 0 0,-1 0 16,1 21-16,21 0 0,0 0 0,0 0 15,0 0-15,0 1 0,0-1 16,0 0-16,21-21 0,1 0 15,-1 21-15,0-21 0,0 0 0,0 0 16,0 0-16,1 0 0,-1-21 16,0 0-16,0 0 0,-21-1 15,0 1-15,0 0 0,0 0 0,-21-21 16,0 42-16,0-22 0,-1 1 16,1 21-16,0 0 0,0 0 0,0 0 15,0 0-15,21 21 0,-22 1 16,22-1-16,0 0 0,0 0 0,0 0 15,0 0-15,22 1 0,-22-1 16,21 0-16,0-21 0,0 21 0,0-21 16</inkml:trace>
  <inkml:trace contextRef="#ctx0" brushRef="#br0" timeOffset="69634.13">15854 4953 0,'0'0'16,"0"21"0,0 0-16,-21 1 0,21-1 0,-22 21 15,1 0-15,21-20 16,-21 20-16,0 0 0,0 1 0,21-1 0,-21 0 16,-1 1-16,1-22 0,0 21 15,0 0-15,21-20 0,0 20 16,0-21-16,0 0 0,0 0 0,0 1 15,0-1-15,21-21 16,0 0-16,0 0 0,1 0 16,-1 0-16,-21-21 0,21 21 15,-21-22-15</inkml:trace>
  <inkml:trace contextRef="#ctx0" brushRef="#br0" timeOffset="69798.03">15473 5398 0,'0'0'15,"-21"0"-15,63 0 0,-42-22 0,21 22 16,-21 43 0,21-43-16,0 0 0,1 0 0,20-21 15,0 21-15,1 0 0,-1 0 0,212-22 32,-212 22-32,22-21 0</inkml:trace>
  <inkml:trace contextRef="#ctx0" brushRef="#br0" timeOffset="70024.92">16489 5271 0,'-85'-22'31,"64"22"-31,0 0 0,-22 0 16,22 22-16,-21-1 0,21 0 16,-22 0-16,22 0 0,0 0 0,0 1 15,0 20-15,0-21 0,21 0 0,0 22 16,0-22-16,0 0 0,0 21 15,0-21-15,0 1 0,21-22 0,0 21 16,0 0-16,21-21 0,-20 0 0,20 0 16,0 0-16,22 0 0,-22 0 15,0 0-15,1 0 0,-1-21 16,0 0-16,1-1 0</inkml:trace>
  <inkml:trace contextRef="#ctx0" brushRef="#br0" timeOffset="70481.88">16870 4995 0,'0'-63'0,"0"126"0,0-168 16,0 83-16,0 1 0,0 0 16,0 0-16,0 42 15,0 0-15,0 0 0,0 1 16,0 20-16,0 0 0,-21 1 0,21 20 16,-22-21-16,1 1 0,21 20 0,0-20 15,-21-1-15,21 0 16,-21 1-16,21-1 0,-21 0 0,21 1 15,0-22-15,0 21 0,0-21 16,0 0-16,0 1 0,0-1 0,-21-21 31,21-21-15,0-1-16,0 1 0,0 0 16,0-21-16,21 21 0,0-22 15,0 22-15,0-21 0,22 21 16,-22-22-16,21 1 0,0 21 0,1 0 0,-1-1 15,0 1-15,22 21 0,-22 0 16,1 0-16,-1 0 0,0 21 16,-21 1-16,22-1 0,-22 21 0,-21-21 15,0 22-15,0-22 0,0 21 16,-21 0-16,0-20 0,-1 20 0,1-21 16,0 0-16,-21 0 0,21 1 15,-1-1-15,1 0 0,42-42 47,1 0-47</inkml:trace>
  <inkml:trace contextRef="#ctx0" brushRef="#br0" timeOffset="70754.94">17928 5101 0,'0'-21'0,"0"42"0,-21-21 32,21 21-32,-21 1 15,0-1-15,-1 21 0,1 0 16,0-20-16,0 20 0,0 0 0,0 1 16,-1-22-16,1 21 0,21 0 15,-21-20-15,21 20 0,0-21 16,0 0-16,0 0 0,0 1 0,0-1 15,21 0-15,0-21 0,1 0 0,-1 0 16,0 0-16,0 0 0,21 0 16,-20-21-16,-1 0 0,0 21 0,0-22 15</inkml:trace>
  <inkml:trace contextRef="#ctx0" brushRef="#br0" timeOffset="71004.8">18203 5144 0,'0'0'0,"21"-43"0,1 22 0,-22 0 0,21 0 15,0 0-15,0-1 0,0 22 16,0 0-16,1 0 16,-22 22-16,21-1 0,0 0 0,0 0 15,-21 21-15,0 1 0,21-1 16,-21 0-16,21 1 0,-21-1 0,0 0 16,0 1-16,0-22 0,0 21 0,-21 1 15,0-1-15,0-21 0,0 0 16,0 22-16,-1-22 0,1-21 0,0 21 15,0 0-15,0-21 0,0 0 0,21-21 32,0 0-32,42 21 15</inkml:trace>
  <inkml:trace contextRef="#ctx0" brushRef="#br0" timeOffset="71276.64">18775 5398 0,'-21'63'31,"42"-63"-15,0 0-16,0 0 16,0 0-16,0 0 0,-21-21 15,22 21 1,-22-21-16,0 0 15,0-1-15,0 1 16,-22 21-16,1 0 16,0 0-16,0 0 15,0 0-15,0 0 16,21 21-16,-22-21 0</inkml:trace>
  <inkml:trace contextRef="#ctx0" brushRef="#br0" timeOffset="72249.31">17484 4784 0,'21'0'16,"0"-21"-16,0 21 0,21 0 16,-20 0-16,-1-22 0,21 22 0,0 0 15,-20 0-15,-1 0 0,0 0 16,0 0-16,0 0 0,-42 0 47,0 0-47,0 0 0</inkml:trace>
  <inkml:trace contextRef="#ctx0" brushRef="#br0" timeOffset="72449.2">17653 4741 0,'0'0'0,"-21"22"15,21-1-15,0 0 0,0 21 16,-21-21-16,21 22 0,-22-22 0,22 21 16,-21-21-16,21 22 0,-21-1 15,21-21-15,-21 0 0,21 22 0,0-22 16,-21 21-16,0-21 16,21 1-16</inkml:trace>
  <inkml:trace contextRef="#ctx0" brushRef="#br0" timeOffset="72745.03">17759 4995 0,'0'43'31,"0"-22"-31,0 0 15,-21-21-15,21 21 0,0 0 0,21-21 32,0 0-17,0 0-15,0 0 16,0-21-16,1 21 0,-22-21 0,21 0 16,-21 0-16,21 0 0,-21-1 15,0 1-15,0 0 0,0 0 16,-21 21-1,0 0-15,-1 0 0,44 21 32</inkml:trace>
  <inkml:trace contextRef="#ctx0" brushRef="#br0" timeOffset="73381.96">20024 5207 0,'0'0'15,"21"0"1,0 0-1,0 0-15,0 0 0,22-21 0,-1 21 16,0-21-16,1 0 0,-1 21 16,0-22-16,1 1 0,-1 0 0,-21 0 15,21 0-15,-20-22 16,-22 22-16,0-21 0,0 0 0,0-1 16,-22 1-16,1 21 0,-21-22 0,21 22 15,0-21-15,-1 21 0,1 0 16,-21 21-16,0 0 0,20 0 15,1 21-15,0 0 16,0 21-16,21 1 0,0 20 0,-21-21 16,21 22-16,-21 21 0,-1-22 15,22 1-15,-21-1 0,0 22 16,21-22-16,-21 22 0,0-22 0,0 22 16,-1 0-16,22-22 0,-21 22 0,0 0 15,0-22-15,0 22 0,-22-22 16,22 1-16,0-1 0,-42 64 15,41-63-15,1-22 0,0 0 16,21 1-16,0-22 0,0 0 0,0 0 16,21-21-16,0 0 0,22 0 0,-1 0 15,0-21-15,22 0 0,-22 0 16,-21 0-16,43-1 0,-22-20 0,1-21 16,-1 20-16,0 1 0,1-22 0,-1 22 15,-21-21-15,0-1 0,0 1 16,-21-1-16,0 1 0,-21 20 0,0-20 15,0 20-15,-21-20 0,-1 42 16,1-22-16,0 22 0,-1 0 16,1 0-16,21 0 0,0 0 0,-22 21 15</inkml:trace>
  <inkml:trace contextRef="#ctx0" brushRef="#br0" timeOffset="73481.89">20637 5355 0,'0'-21'16</inkml:trace>
  <inkml:trace contextRef="#ctx0" brushRef="#br0" timeOffset="73781.73">20574 5207 0,'0'0'0,"0"-21"0,-21 0 0,21 0 16,0-1-16,0 1 15,21 0-15,0 21 0,21-21 16,-20 21-16,-1 0 0,21 0 15,-21 0-15,22 21 0,-22 0 0,0 0 16,0 1-16,0-1 0,0 21 0,1-21 16,-22 22-16,0-22 0,0 21 15,0-21-15,0 0 0,0 1 0,-22-1 16,22 0-16,-21-21 0,0 0 16,21 21-16,-21-21 0,0 0 15,21-21 1,0 0-16,0 0 0,0-1 15,21 1-15,0-21 0,-21 21 16,21 0-16,0-1 0,1 1 16,-1-21-16,21 21 0,-21 0 0,0-1 15,1 22-15,-1-21 0,0 21 0,0 0 16,21 0-16,-20 0 0</inkml:trace>
  <inkml:trace contextRef="#ctx0" brushRef="#br0" timeOffset="74873.25">21463 5228 0,'0'0'16,"21"0"0,0-21-1,-21 0-15,0 0 16,0 0-16,0-1 16,0 1-16,0 0 0,0 0 0,0 0 15,0 0-15,-42 21 0,21-22 16,0 22-16,-1 0 0,-20 0 0,21 0 15,-21 22-15,20-1 0,1 0 16,-21 0-16,21 21 0,0-20 0,-1 20 16,1-21-16,0 21 0,21-20 0,0-1 15,0 21-15,0-21 16,0 0-16,0 1 0,21-22 0,0 21 16,1 0-16,20-21 0,-21 0 0,0 0 15,22 0-15,-22 0 0,21 0 16,-21 0-16,22-21 0,-22 21 0,0-21 15,0-1-15,0 1 0,0 0 16,1 0-16,-1 0 0,0-22 0,-21 22 16,0 0-16,21 0 0,-21 0 0,0 0 15,-21 42 17,21 0-32,0 0 0,0 0 15,0 0-15,0 1 0,0-1 0,0 0 16,0 0-16,0 0 0,0 0 15,21 1-15,0-22 16,0 0-16,22 0 0,-22 0 0,21 0 16,1 0-16,-22 0 0,21 0 15,-21 0-15,22 0 0,-22-22 0,0 1 16,0 0-16,0 0 0,-21 0 0,0 0 16,0-22-16,21 22 0,-21-21 15,0 21-15,0-1 0,0 1 0,0 0 16,-21 42 15,21 0-31,0 22 0,0-22 0,-21 0 16,21 0-16,0 22 15,-21-22-15,21 0 0,0 0 0,0 0 16,0 0-16,0 1 0,-21-1 0,21 0 16,0 0-1,-21-21-15,21-21 31,0 0-31,0 0 0,0-1 0,0 1 16,0 0-16,21 0 0,0-21 0,0 20 16,0-20-16,0 21 0,1-21 15,-1 20-15,21 1 0,-21-21 0,22 42 16,-22-21-16,21 21 0,0 0 16,-20 0-16,20 0 0,-21 21 15,21 0-15,-20 0 0,-1 0 0,0 22 16,-21-22-16,0 0 0,0 21 15,0-20-15,0-1 0,0 0 0,0 0 16,0 0-16,-21 0 0,0 1 16,-1-22-16,1 0 0,0 0 15,0 0-15,21-22 16,0 1 0,0 0-16,21 0 0,0 0 15,0 0-15,22-1 0,-22-20 16,21 21-16,1-21 0,20 20 15,-21-20-15,22 21 0,-1-21 0,-20 42 16,20-22-16,-20 22 0,-1 0 16,-21 0-16,21 0 0,-20 0 0,-1 22 15,-21-1-15,21 21 0,-21-21 0,0 0 16,0 22-16,-21-22 0,0 0 16,-1 0-16,1 22 0,0-22 0,0 0 15,0-21-15,0 21 0,-1 0 16,1-21-16,21 21 0,21-21 47,1-21-47,-1 21 0</inkml:trace>
  <inkml:trace contextRef="#ctx0" brushRef="#br0" timeOffset="75199.06">23220 5207 0,'42'0'15,"-21"-21"-15,0 21 16,1 0-16,-1 0 0,0-21 16,0 21-16,0-21 0,0 21 0,1-22 15,-1 1-15,0 0 16,0 0-16,-21 0 0,0 0 16,0-1-16,-21 22 15,0 0-15,0 0 16,-22 22-16,22-1 0,-21 0 0,21 0 15,-1 21-15,-20-20 0,21 20 16,0-21-16,0 21 0,-1-20 0,1-1 16,21 21-16,0-21 0,0 0 0,0 1 15,0-1-15,0 0 0,21-21 16,1 21-16,-1 0 0,21-21 0,0 21 16,-20-21-16,41 0 0,-21 0 15,1 0-15,-1 0 0,22 0 16,-22 0-16,0-21 0</inkml:trace>
  <inkml:trace contextRef="#ctx0" brushRef="#br0" timeOffset="75439.25">24193 4974 0,'-63'0'15,"42"21"-15,0 22 16,-1-22-16,1 21 0,0-21 15,-21 22-15,21-1 0,-1-21 16,1 22-16,0-1 0,21-21 0,0 21 16,0-20-16,0-1 0,0 0 15,0 0-15,0 0 0,21 0 0,0 1 16,1-22-16,-1 0 0,0 21 16,0-21-16,21 0 0,-20 0 15,-1 0-15,21 0 0,-21-21 0,22-1 0</inkml:trace>
  <inkml:trace contextRef="#ctx0" brushRef="#br0" timeOffset="75713.11">24574 4911 0,'0'0'0,"0"-21"15,22 21-15,-1 0 0,0 0 16,21 0-16,-21 0 0,22 0 15,-1 0-15,-21 21 0,22 0 0,-22 0 16,0 21-16,0-20 0,-21 20 16,0 0-16,0-21 0,0 22 0,0-1 15,-21 0-15,0-20 0,-22 20 0,22-21 16,-21 21-16,21-20 0,-22 20 16,22-21-16,-42 21 0,42-20 15,-1-1-15,1-21 0,21 21 0,-21-21 16,21 21-16,-21 0 15,0-21-15</inkml:trace>
  <inkml:trace contextRef="#ctx0" brushRef="#br0" timeOffset="78204.72">910 6964 0,'0'-21'16,"0"0"0,0-1-1,0 1 1,0 0-16,21 21 0,-21-21 16,0 63 15,0-21-16,0 22-15,0-22 0,0 42 0,-21-20 16,0 20-16,21-20 0,0 41 16,-21-20-16,0-22 0,-1 0 0,1 22 15,0-43-15,0 21 0,21 1 16,-21-22-16,21 0 0,-21 0 0,21 0 16,0-42 15,0 0-31,0 0 15</inkml:trace>
  <inkml:trace contextRef="#ctx0" brushRef="#br0" timeOffset="78574">466 7027 0,'0'0'0,"-22"-21"0,-20 0 0,21 0 15,0 0-15,-22 42 0,22-21 0,21-21 16,0 0-16,0-1 0,43 1 15,-22 0-15,21 0 0,0 21 16,1-21-16,20 21 0,1 0 16,-1 0-16,64 21 15,-63 0-15,-1 0 0,1 22 0,-1-22 16,-20 21-16,20 0 0,-42 1 16,0 20-16,-21-20 0,0 20 0,0 1 15,-21-22-15,-21 21 0,0-20 16,-1-1-16,-20 0 0,-1 1 0,1-22 15,-43 42-15,42-41 16,1-1-16,21-21 0,-43 21 0,21-21 16,22-21-16,0 21 0,-1-21 0,65-1 31,-1 1-31,0 0 0,0 21 16,0-21-16,22 0 0,-22 0 0,21-1 15,0 1-15,1 0 0,-1 0 16,22 0-16,-22 0 0</inkml:trace>
  <inkml:trace contextRef="#ctx0" brushRef="#br0" timeOffset="78968.78">1291 7366 0,'0'0'15,"-21"0"-15,21-21 0,-21 21 16,21-21-16,0 0 0,0-1 0,0 1 15,21 0-15,0 0 0,0 0 16,0 21-16,22-21 0,-22 21 0,21 0 16,-21 0-16,22 0 0,-1 0 15,-21 0-15,22 21 0,-1 0 16,-21 0-16,0 21 0,0-20 0,1 41 16,-22-21-16,0-20 15,0-1-15,-22 21 0,1-21 0,0 0 16,0 1-16,0-1 0,0-21 15,-1 0-15,22 21 0,-21-21 0,21-21 32,0 0-32,0-1 0,0 1 15,21-21-15,1 21 0,-1-22 0,0 1 16,0 0-16,0-1 0,0 1 16,1 21-16,-1-21 0,21 20 0,-21 1 15,0 0-15,1 0 16,-1 21-16,0 0 0,0 0 0,0 0 0,0 0 15,1 0-15,-1 0 0</inkml:trace>
  <inkml:trace contextRef="#ctx0" brushRef="#br0" timeOffset="79980">2540 7408 0,'21'0'0,"-42"0"0,63 0 16,1 0-16,-22-21 15,0 0-15,0 0 0,-21 0 16,0 0-16,0-22 0,0 22 16,0 0-16,-42-21 0,21 20 0,-1 1 15,-20 0-15,0 0 0,21 0 16,-22 0-16,1 21 0,0 0 16,-1 0-16,1 0 0,0 0 0,-1 21 15,22 0-15,-21 0 0,21 21 16,-1-20-16,1 20 0,0 0 15,21 1-15,0-22 0,-21 21 0,21 0 16,0 1-16,0-22 0,0 21 16,0-21-16,0 1 0,21-1 0,0 0 15,0 0-15,1-21 0,20 0 16,-21 0-16,21 0 0,1 0 0,-1 0 16,0-21-16,1 0 0,-1 0 0,0-1 15,1 1-15,-1 0 0,-21-21 16,22 21-16,-22-22 0,0 1 0,0 0 15,-21 20-15,0-20 16,0 0-16,0 21 0,0-1 0,0 1 16,0 0-16,-21 21 15,0 0 1,21 21-16,0 0 0,-21 1 0,21-1 16,-22 21-16,22-21 0,0 22 15,0-22-15,0 21 0,0-21 0,0 22 16,0-22-16,0 0 0,0 0 15,22 0-15,-1 0 0,0 1 16,0-22-16,0 0 0,22 21 0,-22-21 16,21 0-16,0 0 0,1 0 0,-1 0 15,0-21-15,1 21 0,-1-22 16,0 1-16,22 0 0,-22 0 16,1-21-16,-1 20 0,-21-20 0,21 21 15,-20-21-15,-1-1 0,-21 1 16,0 21-16,0-22 0,0 22 0,0-21 15,-21 21-15,-1 0 0,-20 21 16,21-22-16,-21 22 0,-1 0 0,22 0 16,-21 0-16,-1 0 0,1 0 0,21 22 15,-21-1-15,-1 0 0,22 0 16,0 0-16,0 22 0,0-22 0,-1 0 16,22 21-16,0-21 0,0 1 15,0-1-15,0 0 0,22 0 16,-1 0-16,0-21 0,0 0 0,0 21 15,22-21-15,-22 0 0,21 0 16,-21 0-16,22 0 0,-22 0 0,21 0 16,-21 22-16,0-22 0,1 21 15,-1 0-15,0 0 0,-21 0 0,0 0 16,0 1-16,0-1 0,0 21 16,0-21-16,0 22 0,0-1 0,0 0 15,-21 1-15,0-1 0,21 0 0,-22 1 16,1 20-16,0-21 0,0 22 15,0-22-15,0 22 0,-1-22 0,-20 0 16,21 1-16,-21-1 0,20 0 16,-20-20-16,0-1 0,-1 0 15,1 0-15,21-21 0,-43 21 0,22-21 16,-21 21-16,-1-21 0,22-21 16,-1 0-16,1-21 0,0 21 0,42-22 15,0 1-15,0-22 0,0 22 16,0-21-16,21 20 0,0-20 0,0-1 15,22 22-15,-1-22 0,0 22 16,1 0-16,20-22 0</inkml:trace>
  <inkml:trace contextRef="#ctx0" brushRef="#br0" timeOffset="80472.87">4000 7218 0,'0'-21'0,"0"42"0,0-63 0,0 20 16,0 1-16,0 0 0,0 0 15,-21 0-15,0 0 0,0 21 16,0 0-16,0 0 0,-1 0 16,1 0-16,0 0 0,-21 21 0,21 0 15,-22 0-15,22 0 0,0 22 16,0-1-16,0-21 0,-1 21 15,1 1-15,0-22 0,21 21 0,0-21 16,0 1-16,0-1 0,0 0 16,0 0-16,21-21 0,0 0 0,1 0 15,20 0-15,-21 0 0,21 0 0,-20 0 16,20-21-16,0 0 0,-21 0 16,22-1-16,-22 1 0,0 0 15,21-21-15,-20 21 0,-22-22 0,21 1 16,-21 21-16,21-22 0,-21 22 0,0 0 15,0 0-15,0 0 0,-21 42 32,0 0-17,21 21-15,0-20 0,0-1 0,0 21 16,-22-21-16,22 22 0,0-22 16,0 0-16,0 0 0,0 0 0,0 0 15,22 1-15,-1-22 0,0 0 16,0 21-16,0-21 0,0 0 0,1 0 15,20 0-15,-21-21 0,21 21 0,-20-22 16</inkml:trace>
  <inkml:trace contextRef="#ctx0" brushRef="#br0" timeOffset="80876.88">4424 7133 0,'0'0'16,"0"-21"-1,0 42 1,-21 85-1,21-64-15,-22-20 0,22 20 16,0-21-16,-21 0 16,21 0-16,-21 1 0,21-1 0,-21-21 15,21 21-15,-21-21 16,21-21 0,0 0-16,0-1 15,0 1-15,0-21 0,0 21 16,21 0-16,-21-22 0,21 22 15,21-21-15,1-1 0,-22 22 0,21 0 16,1-21-16,-1 21 0,0 21 16,1-22-16,-1 22 0,-21 0 0,21 0 15,-20 0-15,-1 22 0,0-1 0,0 0 16,0 0-16,0 0 0,-21 0 16,0 1-16,0-1 0,0 0 0,0 0 15,0 0-15,0 0 0,-21 1 0,0-1 16,0 0-16,0 0 0,0 0 15,-1-21-15,1 21 0,42-21 47</inkml:trace>
  <inkml:trace contextRef="#ctx0" brushRef="#br0" timeOffset="81357.69">5334 7070 0,'0'-21'0,"0"42"0,0-64 0,0 22 16,0 0-16,-21 21 0,0-21 15,-1 21-15,1 0 0,0 0 16,0 0-16,0 21 0,0 0 16,-1 0-16,-20 1 0,21-1 0,0 0 15,0 0-15,-1 21 0,1-20 16,0 20-16,21-21 0,0 21 0,0-20 15,0 20-15,0-21 0,0 0 0,0 0 16,21-21-16,0 22 0,1-1 16,-1-21-16,0 0 0,0 0 15,21 0-15,-20-21 0,-1-1 16,0 1-16,0 0 0,0 0 0,22-21 16,-22-1-16,0 1 0,21 0 0,-21-1 15,1 1-15,-1 0 0,21-1 16,-21 1-16,0-22 0,-21 22 15,0 0-15,0-1 0,0 22 0,0 0 16,0 0-16,0 0 0,-21 21 16,0 0-16,0 21 0,0 0 0,0 0 15,21 22-15,-22-22 0,22 21 0,0 0 16,-21 1-16,21-1 0,0 0 16,0 1-16,0-1 0,21 0 15,1 22-15,-22-22 0,21 1 0,0-22 16,21 21-16,-21-21 0,22 22 0,-1-22 15,0 0-15,1-21 0,-1 21 0,0-21 16,1 0-16,-1 0 0</inkml:trace>
  <inkml:trace contextRef="#ctx0" brushRef="#br0" timeOffset="83126.17">6498 6922 0,'0'0'0,"42"-85"16,-42 64-16,0 0 15,0 42 16,0 0-31,0 0 16,-21 0-16,0 22 0,21-22 16,-21 21-16,0 0 0,0 1 0,-1-1 15,22 0-15,-21 1 0,0-1 0,0 0 16,0 1-16,0-22 0,-1 21 16,1-21-16,0 1 0,21-1 0,-21-21 15,21-21 16,-21-1-31,21 1 0,0-21 16,0 21-16,0-22 0,0 1 0,0 21 16,0-21-16,0-1 15,21 1-15,-21 0 0,0 20 0,0 1 16,21 0-16,-21 0 0,0 42 31,0 0-31,0 0 16,0 22-16,0-22 0,0 0 15,0 21-15,0-20 0,0 20 0,0-21 16,0 21-16,21-20 0,-21-1 0,21 0 16,1 0-16,-1 0 0,0-21 15,0 0-15,0 0 0,22 0 0,-22 0 16,21 0-16,0 0 0,1 0 16,20-21-16,-20 0 0,-1 0 15,0 0-15,1-22 0,-1 1 0,0 21 16,-21-22-16,1 1 0,-1 0 0,0-1 15,-21 1-15,21 0 0,-21-22 16,0 22-16,0 0 0,0-22 0,-21 22 16,-21-1-16,20-20 0,-20 21 15,0-1-15,-1 22 0,1-21 16,0 42-16,-1-21 0,-20 21 0,21 0 16,-1 21-16,1-21 0,21 42 0,-22-21 15,22 22-15,-21-1 0,42 21 0,-21-20 16,21-1-16,0 22 15,0-22-15,0 0 0,0 22 0,0-22 16,21 0-16,0 1 0,0-1 0,22-21 16,-1 22-16,0-22 0,1 21 15,-1-21-15,0 0 0,22-21 0,-22 22 16,22-22-16,-22 0 0,21 0 0,1 0 16,-22-22-16,22 1 0,-1 0 15,-20 0-15,-1 0 0,0 0 0,1-1 16,-22-20-16,0 21 0,0 0 15,-21-22-15,0 22 0,0 0 0,0 0 16,-21 0-16,0 21 0,0-21 16,-1 21-16,1-22 0,0 22 15,0 0-15,0 0 0,0 0 0,21 22 16,0-1-16,0 0 0,0 0 16,0 0-16,21 0 15,0 1-15,-21-1 0,21 0 0,0 0 16,0 21-16,-21-20 0,22-1 0,-1 0 15,-21 0-15,0 0 0,21 0 16,0-21-16,0 22 0,0-22 16,1 0-16,-1 0 0,0 0 15,21 0-15,-21 0 0,1-22 16,20 1-16,-21 21 0,21-21 16,-20-21-16,20 21 0,-21-1 0,0 1 15,22 0-15,-22 0 0,0-21 16,-21 20-16,21 1 0,0 0 0,-21 0 15,21 0-15,-21 0 16,-21 21 0,0 21-1,0 0-15,0 0 16,21 0-16,-21 0 0,21 1 0,-22-1 16,22 0-16,0 0 0,0 0 15,0 0-15,0 1 0,22-1 16,-1-21-16,0 0 0,0 0 15,0 0-15,0 0 0,1 0 0,-1 0 16,0 0-16,0 0 0,21-21 16,-20-1-16,-22 1 0,21 0 0,-21 0 15,0 0-15,0 0 0,0-1 0,0 1 16,-21 0-16,-1 0 0,1 0 16,0 0-16,0-1 0,-21 1 0,20 21 15,1 0-15,0 0 0,0 0 16,42 0-1,0 0-15,22 0 16,-22 0-16,21 0 0,0 0 16,1 0-16,-1-21 0,-21 21 15,22 0-15,-1 0 0,0 0 0,1 0 16,-22 0-16,21 0 0,-21 0 16,22 0-16,-43 21 0,21 0 0,-21 1 15,0-1-15,0 0 0,0 0 16,0 0-16,0 22 0,0-22 15,0 21-15,-21 0 0,21 22 16,0-22-16,0 1 0,0-1 0,-22 21 0,22-20 16,-21 20-16,21-20 15,-21-1-15,21 21 0,0-20 0,-21 20 16,0-20-16,21-1 0,0 21 0,-43 22 16,43-43-16,-21 1 15,21-1-15,0-21 0,0 22 0,0-22 16,0 0-16,0-42 15,21 0 1,-21-1-16,22-20 0,-1 21 16,-21-21-16,21-1 0,0 1 0</inkml:trace>
  <inkml:trace contextRef="#ctx0" brushRef="#br0" timeOffset="83409">8488 7133 0,'0'-42'0,"0"84"0,-21-126 0,-1 62 0,1 1 15,21-21-15,0 21 0,0 0 16,0-1-16,0 1 0,43 0 16,-22 0-16,21 21 0,0 0 0,1 0 15,20 0-15,-20 0 0,-1 21 16,21 0-16,-20 0 0,-22 1 0,21-1 16,-21 0-16,-21 21 0,0-21 0,0 22 15,0-22-15,-21 21 0,-21-21 16,21 1-16,-22-1 0,1 0 0,0 0 15,-1 0-15,1-21 0,21 0 16,-21 21-16,20-21 0,-20 22 16,21-22-16,42-22 15,0 22 1,0-21-16,22 21 0,-1-21 0,-21 0 16</inkml:trace>
  <inkml:trace contextRef="#ctx0" brushRef="#br0" timeOffset="83540.92">9144 7154 0,'-21'0'0,"42"0"0,-63 0 0,20-21 16,1 0-16</inkml:trace>
  <inkml:trace contextRef="#ctx0" brushRef="#br0" timeOffset="83912.72">9631 6964 0,'-64'0'31,"85"0"0,22 0-31,-22 0 0,0 0 16,0 0-16,22 0 0,-22 0 0,0 0 16,0 0-16,0 0 0,0 0 0,1 21 15,-1 0-15,-21 0 16,0 22-16,0-22 0,0 0 0,-21 21 15,-1-20-15,1 20 0,0 0 0,0-21 16,0 22-16,0-22 0,-1 21 16,1-21-16,0 1 0,0-1 15,21 0-15,-21 0 0</inkml:trace>
  <inkml:trace contextRef="#ctx0" brushRef="#br0" timeOffset="84492.44">9292 7112 0,'-21'0'31,"0"0"-31,0 0 0,-1 0 16,1 0-16,42 0 31,1 0-31,20 0 16,-21 0-16,21 0 0,1 0 15,-1 0-15,0 0 0,22 0 16,-22 0-16,22 0 0,-1 0 0,1 0 16,-22 0-16,0 0 0,1 0 0,-1 0 15,-21 0-15,0 0 0,1 0 16,-1 0-1,0 0-15,-21-21 0,21 21 16,-21-21-16,21 21 16,0-21-16</inkml:trace>
  <inkml:trace contextRef="#ctx0" brushRef="#br0" timeOffset="85260.51">11430 6879 0,'21'-21'0,"-42"42"0,63-63 16,-42 21-16,21 0 15,-21-1-15,0 1 0,0 64 32,0-22-17,-21 0-15,0 21 0,0 1 16,21-1-16,-21 0 0,0 1 16,-1-1-16,1 21 0,0-20 0,0 20 15,0-20-15,0-1 0,-1 21 0,1-41 16,0 20-16,0 0 0,0-21 15,21 1-15,0-1 0,0 0 0,-21-21 16,21-21 0,0 0-1,42-85 1,-21 63-16,-21 1 0,21-21 16,0 20-16,1-20 0,-1-1 0,0 22 15,21-22-15,-21 1 0,1 21 16,-1-22-16,21 22 0,-21-1 0,0 1 15,1 21-15,-1-21 0,0 42 16,0 0-16,-21 42 16,0-21-16,0 21 0,0-20 15,21 20-15,-21 21 0,0-20 16,0-1-16,0 0 0,0 22 0,0-22 16,0 1-16,0-1 0,0 0 0,0 1 15,0-1-15,0 0 0,0-21 16,0 1-16,0-1 0,0 0 15,0 0-15,-21-21 32,0 0-32,0-21 15,0 0-15,-1 21 0</inkml:trace>
  <inkml:trace contextRef="#ctx0" brushRef="#br0" timeOffset="85428.42">11155 7303 0,'-43'0'0,"86"0"0,-107 0 0,43-22 0,0 22 16,0 0-16,21-21 0,21 21 15,21-21 1,-21 21-16,22 0 0,-1 0 0,0 0 16,1-21-16,20 21 15,-20 0-15,20-21 0,1 21 0,-1-21 16,1 21-16,-22-22 0,21 1 0,1 21 16,-22-21-16,22 0 0,-22 0 15,0 21-15</inkml:trace>
  <inkml:trace contextRef="#ctx0" brushRef="#br0" timeOffset="85665.28">12171 6964 0,'-21'21'0,"42"-42"16,-42 21 0,-1 0-16,1 21 0,0-21 15,0 21-15,0 0 0,0 22 16,-1-22-16,1 0 0,0 21 0,0 1 16,0-22-16,0 21 0,21 1 0,0-22 15,-22 21-15,22-21 0,0 0 16,0 1-16,0-1 0,0 0 0,22-21 15,-1 0-15,0 0 0,0 0 0,21 0 16,1 0-16,-22 0 0,21 0 16,1-21-16,-1 0 0,0-1 0,1 1 15,-1-21-15,-21 21 0,21-22 16,-20 1-16,20 0 0,-21-1 0,0 1 16,0 0-16</inkml:trace>
  <inkml:trace contextRef="#ctx0" brushRef="#br0" timeOffset="85915.14">12573 6879 0,'0'-148'16,"21"63"-1,-21 64-15,-21 275 0,42-550 0,-21 275 0,-21 21 16,0 21 0,21 0-16,0 21 15,-21 1-15,-1-22 0,22 42 0,-21-20 16,21-1-16,0 0 0,-21 1 0,0-1 16,0 0-16,21 22 0,0-22 15,-21 1-15,21-1 0,0 0 0,-22-21 16,22 22-16,0-22 0,0 0 0,0 0 15,0 0-15,22 1 0,-1-22 16,0 0-16,0 0 0,0 0 16,0 0-16,1-22 0,-1 1 0,0 0 15,0 0-15,21 0 16,-20 0-16,-1-1 0,21-20 0,-21 21 16,0-21-16</inkml:trace>
  <inkml:trace contextRef="#ctx0" brushRef="#br0" timeOffset="86786.32">12848 7070 0,'21'-21'16,"0"-1"-1,-63 65-15,63-64 16,-42 42 0,21 0-16,-21 0 0,0 0 15,21 22-15,-21-22 0,21 21 0,-22 0 16,22-20-16,0-1 0,0 21 16,0-21-16,0 0 0,0 1 0,0-1 15,43 0-15,-22-21 0,0 21 0,21-21 16,1 0-16,-1 0 0,-21 0 15,22 0-15,-1-21 0,0 0 0,22 21 16,-22-21-16,0-1 0,1-20 0,-1 21 16,0 0-16,-20-22 0,-1 22 15,21 0-15,-42-21 0,21 21 16,0-1-16,-21 1 0,0 42 31,-21 1-31,0-22 16,21 21-16,-21 0 0,0 0 0,21 0 15,0 22-15,-21-22 0,21 0 16,-22 0-16,22 0 0,0 0 16,0 1-16,0-1 15,22-21-15,-1 0 0,0 0 16,0 0-16,0 0 0,0 0 0,-21-21 16,22-1-16,-1 22 0,0-21 0,-21 0 15,0 0-15,0 0 0,0 0 16,0-1-16,0-20 0,0 21 0,-21 0 15,21 0-15,-21-22 0,-1 22 0,1 0 16,21 0-16,0 0 16,0-1-16,0 1 15,21 0-15,1 21 0,-1 0 0,0-21 16,21 21-16,-21 0 0,22 0 16,-22 0-16,21 0 0,-21 0 0,1 0 15,20 21-15,-21 0 0,0 0 0,0 1 16,1-1-16,-1 0 0,-21 21 15,21-21-15,-21 22 0,0-22 16,0 21-16,0-21 0,0 1 0,0 20 0,-21-21 16,21 0-16,-21 0 15,21 1-15,-22-1 0,1-21 16,0 0-16,21-21 31,0-1-31,0 1 16,0 0-16,21 0 0,0-21 0,1 20 15,-1-20-15,0 21 0,21-21 16,-21-1-16,22 22 0,-1-21 0,-21 21 16,22-1-16,-1 1 0,0 0 0,1 21 15,-22 0-15,21 0 0,-21 0 16,-21 21-16,0 0 0,21 1 0,-21 20 16,0-21-16,0 21 0,0-20 15,-21 20-15,0-21 0,21 21 0,-21-20 16,0-1-16,0 0 0,21 0 15,0 0-15,-22 0 0,22 1 0,22-22 47,-1-22-47,0 22 0,21-21 16,-21 21-16,22-21 0,-22 0 16</inkml:trace>
  <inkml:trace contextRef="#ctx0" brushRef="#br0" timeOffset="87132.12">14838 7049 0,'-43'42'15,"107"-106"-15,-85 86 0,63-65 0,-42 22 16,0 0-16,0 0 0,0 0 16,-21 21-16,0 0 15,0 0-15,-1 0 0,1 0 0,0 21 16,0 0-16,0-21 0,0 21 0,-1 0 16,22 0-16,0 1 15,0-1-15,22 0 16,-1-21-16,0 0 0,0 21 15,0-21-15,0 0 0,1 21 16,-1-21-16,0 21 0,-21 1 16,21-22-16,0 21 0,-21 0 0,0 0 0,0 0 15,0 0-15,0 1 0,0-1 16,0 0-16,0 0 16,-21-21-16,0 21 0,0-21 0,0 0 15,-1 0-15,1 0 0,-21 0 0,21 0 16,0 0-16,-1 0 0,1 0 15,0 0-15,0 0 0,0 0 0,21-21 16,0 0-16,0 0 16,-21 0-16,21-1 0,0 1 15</inkml:trace>
  <inkml:trace contextRef="#ctx0" brushRef="#br0" timeOffset="87353.35">13716 6371 0,'-21'0'0,"42"0"0,-63-21 0,20 21 16,22 21 62,-21-21-78</inkml:trace>
  <inkml:trace contextRef="#ctx0" brushRef="#br0" timeOffset="87589.32">12488 6710 0,'0'0'0,"0"21"0,21-21 31,1 0-31,-1 0 0,0 0 16,21 0-16,-21-21 0,22 21 16,-1 0-16,0 0 0,1-21 0,-1 21 15,0 0-15,1 0 0,-1-21 16,-21 21-16,22 0 0,-22 0 0,0-22 15,0 22-15,0 0 0</inkml:trace>
  <inkml:trace contextRef="#ctx0" brushRef="#br0" timeOffset="88185.16">15282 6265 0,'0'0'16,"0"-21"-16,0 0 15,-21 21 1,0 0 0,0 0-16,0 0 0,-1 0 0,1 21 15,0-21-15,0 21 0,-21 1 16,42-1-16,-22 0 0,1 0 0,0 21 15,21-20-15,0-1 0,0 0 0,0 0 16,0 21-16,0-20 0,0-1 16,0 0-16,21 0 0,0-21 15,1 21-15,20-21 16,-21 0-16,21 0 0,-20 0 0,20 0 16,-21-21-16,21 21 0,1-21 0,-22 0 15,21 0-15</inkml:trace>
  <inkml:trace contextRef="#ctx0" brushRef="#br0" timeOffset="88637.04">15536 6096 0,'-21'-21'0,"42"42"0,-42-63 0,0 42 16,0-21-16,0 21 0,-1 0 16,1 0-16,0 0 0,-21 0 15,21 0-15,-22 0 0,1 0 0,21 21 16,-22 0-16,1 0 0,0 0 0,-1 0 15,22 22-15,-21-22 0,21 21 16,0 1-16,-22-1 0,22 0 0,21 22 16,-21-22-16,21 0 0,-21 1 15,21-1-15,0 0 0,0 1 0,0-1 16,21-21-16,0 0 0,21 22 16,-20-22-16,20 0 0,0-21 0,-21 21 15,22-21-15,20 0 0,-20 0 0,-1 0 16,21 0-16,-20 0 0,20 0 15,-20-21-15,-1 0 0,21 0 0,-20 0 16,-1-22-16,-21 22 0,22-21 16,-22-1-16,0 1 0,0-21 0,-21 20 15,0-20-15,0 20 0,0 1 0,0-21 16,-21 20-16,0 22 0,0-21 16,-1 21-16,-20-1 0,21 1 15,-21 0-15,-1 0 0,22 21 0,-21 0 16,-1 0-16,1 0 0,21 0 15,-21 21-15,20 0 0,-20-21 0,21 21 16,0 1-16,21-1 0,0 0 0,0 0 16,0 21-16,0-20 0,0 20 15,21-21-15,-21 21 0</inkml:trace>
  <inkml:trace contextRef="#ctx0" brushRef="#br0" timeOffset="89232.69">15557 7345 0,'-21'0'0,"42"0"0,-21 0 32,22 0-32,-1 0 15,21 0-15,-21 0 0,22 0 0,-22 0 16,21 0-16,0 0 0,22 0 0,-22 0 16,1 0-16,20 0 0,-21 0 15,22 0-15,-22 0 0,1 0 0,-1 0 16,0-21-16,1 21 0,-1 0 0,-21-21 15,0 21-15,0 0 0,1-22 16,-22 1-16,0 0 0,0 0 16,-22 0-16,1 21 15,0-21-15,-21-1 0,21 22 16,-22-21-16,1 21 0,21 0 0,0 0 16,-1 0-16,1-21 0,0 21 0,42 0 46,0 0-46,1 0 0,-1 0 0,21 0 16,-21 0-16,0 0 0,1 0 16,20 0-16,-21 21 0,0 0 0,0-21 15,-21 22-15,0-1 0,0 0 0,0 0 16,0 0-16,0 22 0,-21-22 16,0 0-16,0 0 0,-21 0 15,20 22-15,-20-22 0,0 0 0,21 0 16,-22 0-16,22 0 0,-21 1 15,21-1-15,-1-21 0,1 21 0</inkml:trace>
  <inkml:trace contextRef="#ctx0" brushRef="#br0" timeOffset="90184.76">17441 6922 0,'-42'0'31,"21"0"-31,0 0 0,-1 0 0,1 0 16,0 0-16,-21 21 0,21 0 16,-22 0-16,22 0 0,0 0 0,-21 1 15,20 20-15,1-21 0,0 21 0,0 1 16,0-1-16,0-21 0,21 22 16,0-22-16,0 21 0,0 0 15,0-20-15,0-1 0,21-21 16,0 21-16,0-21 0,0 0 15,0 0-15,22 0 0,-22 0 0,0 0 0,0 0 16,22 0-16,-1-21 0,-21 21 16,21-21-16,1-1 0,-1 1 15,0 0-15,-20 0 0,20 0 0,-21 0 16,0-1-16,0 1 0,1 0 16,-1-21-16,-21 21 0,0-1 0,21 1 15,-21 0-15,21 0 0,-21 0 0,0-22 16,0 22-16,21 0 0,-21-21 15,21 21-15,1-22 0,-1-126 16,-21 127-16,21-1 16,-21 22-16,0-21 15,0 21-15,0-1 0,-21 22 32,0 22-32,-1 20 0,22-21 15,-21 21-15,0 1 0,21-1 0,0 0 16,-21 22-16,0-22 0,21 1 15,-21 20-15,-1-21 0,22 22 0,0-22 16,-21 22-16,21-22 0,-21 0 0,21 1 16,0-22-16,0 21 0,0-21 15,0 1-15,0-1 0,0 0 0,21 0 16,0-21-16,1 0 0,-1 0 16,0 0-16,0 0 0,0 0 0,0-21 15,1 0-15,-1 21 0</inkml:trace>
  <inkml:trace contextRef="#ctx0" brushRef="#br0" timeOffset="90624.51">17907 7133 0,'0'0'16,"0"-42"-1,0 21-15,0 0 16,21 21-16,0 0 16,-21-22-16,21 22 0,1 0 0,-1 0 15,0 0-15,0 0 0,21 0 0,-20 0 16,-1 0-16,21 22 0,-21-1 16,0 0-16,1 0 0,-1 0 0,0 22 15,-21-22-15,0 21 0,0-21 16,0 22-16,0-22 0,0 21 0,0-21 15,-21 0-15,0 1 0,-1-1 16,22 0-16,-21 0 0,0-21 0,0 21 16,21-42-1,0 0-15,0 0 16,0-22 0,0 22-16,21 0 0,0-21 0,0 21 15,1-22-15,-1 1 0,0 21 0,0-22 16,0 22-16,0 0 0,1 0 15,-1 0-15,0 0 0,21 21 0,-21 0 16,1-22-16,-1 22 0,0 0 0,0 0 16,0 0-16,0 0 0</inkml:trace>
  <inkml:trace contextRef="#ctx0" brushRef="#br0" timeOffset="91764.08">19198 7324 0,'0'-21'0,"21"-1"0,0-20 32,-21 21-32,0 0 0,0 0 0,0-1 0,-21 1 15,0 0-15,0-21 0,0 21 0,0 21 16,-1-22-16,1 1 0,0 21 15,0 0-15,0 0 0,0 0 0,-1 0 16,-20 0-16,21 21 0,0 1 0,0-1 16,-22 0-16,22 21 15,21-21-15,-21 22 0,0-22 0,0 21 16,-1 1-16,22-22 0,-21 21 0,21-21 16,0 0-16,0 1 0,0-1 15,21 0-15,1 0 0,-1 0 0,0-21 16,0 0-16,0 0 0,22 0 0,-22 0 15,0 0-15,21 0 16,-21-21-16,1 0 0,20 0 0,-21 0 16,21-1-16,-20 1 0,20-21 0,-21 21 15,0-22-15,0 1 0,1 0 16,-1 21-16,0-1 0,-21-20 0,0 21 16,0 0-16,0 0 0,-21 21 31,0 0-31,-1 21 0,1 0 15,0 0-15,21 0 0,-21 0 0,21 1 16,-21-1-16,21 21 0,0-21 16,0 0-16,0 22 0,0-22 0,0 0 15,21 0-15,0 0 0,0 1 16,0-1-16,1-21 0,20 21 0,-21-21 16,21 0-16,1 0 0,-1 0 0,0 0 15,1 0-15,20 0 0,-20 0 16,-1-21-16,0 0 0,1 21 15,-22-22-15,21-20 0,-21 21 0,22 0 16,-22-22-16,0 22 0,-21-21 16,0 0-16,21 20 0,-21-20 0,0 21 15,0 0-15,0 0 0,-21-1 0,21 1 16,-21 21-16,0 0 0,-22 0 16,22 0-16,0 0 0,-21 0 0,20 0 15,-20 21-15,21 1 0,0-1 0,-22 0 16,22 0-16,0 0 0,0 22 15,21-22-15,0 0 0,0 21 16,0-21-16,0 1 0,0-1 0,0 0 16,21 0-16,0-21 0,0 21 15,1-21-15,-1 0 0,21 0 0,-21 0 16,0 0-16,22 0 0,-22 0 0,0 0 16,0-21-16,0 0 0,1 0 15,-1 0-15,-21-1 0,0 1 0,21 0 16,-21 0-16,21-21 0,-21 20 15,0 1-15,0 42 47,-21 1-47,21 20 16,-21-21-16,21 21 0,-21 1 0,-1-1 16,22 0-16,-21 1 0,0-1 0,21 22 15,-21-22-15,0 0 0,21 22 16,-21-1-16,-1-20 0,22 20 0,-21-21 15,0 22-15,21-1 0,-21-20 0,0 20 16,0 1-16,-1-1 0,1 1 16,0-22-16,-21 22 0,21-22 15,-1 0-15,1 1 0,-21-1 0,0-21 16,-1 0-16,1 0 0,-64 22 0,64-43 16,-1 0-16,1 0 15,0-21-15,-43-1 0,64-20 16,-21 21-16,20-21 0,1 20 0,0-20 15,0 0-15,21-1 0,0 1 16,0-21-16,21 20 0,21 1 0,-20-22 16,-1 1-16,21-1 0,0 22 0,22-21 15,-22-1-15,22 22 0</inkml:trace>
  <inkml:trace contextRef="#ctx0" brushRef="#br0" timeOffset="92640.57">20362 7091 0,'0'-21'0,"0"42"0,0-63 0,0 20 16,0 1-16,-21 21 16,0 0-16,0 0 15,-85 64 1,85-43-16,0 0 15,-1 21-15,1-20 0,0 20 0,0-21 16,21 21-16,0-20 0,0-1 0,-21 21 16,21-21-16,0 0 15,0 1-15,21-22 0,0 0 16,0 0-16,0 0 0,22 0 16,-22-22-16,0 22 0,21-21 15,-20 0-15,-1 0 0,0 0 0,0 0 16,0-22-16,0 22 0,1-21 0,-1 21 15,-21-1-15,0 1 0,0 0 16,0 0-16,0 0 0,0 42 31,-21 0-31,21 0 0,-22 0 16,22 1-16,-21-1 0,21 0 0,0 21 16,0-21-16,0 1 0,0-1 15,0 21-15,21-21 0,1-21 16,-1 21-16,0 1 0,0-22 0,0 0 15,22 21-15,-22-21 0,21 0 16,0 0-16,-20 0 0,20 0 0,0-21 16,-21 21-16,22-22 0,-22 1 0,0 0 15,0 0-15,0 0 0,1-22 16,-1 22-16,-21-21 0,0 21 0,0 0 16,0-1-16,0 1 0,0 0 15,0 42 16,0 0-31,0 1 0,-21-1 0,21 0 0,-22 0 16,22 0-16,-21 22 16,21-22-16,0 0 0,-21 0 0,0 0 15,0 0-15,21 1 16,-21-22-16,-1 0 16,22-22-1,0 1-15,0 0 16,0 0-16,22 0 0,-1 0 0,0-1 15,0-20-15,0 21 0,0 0 0,1-22 16,-1 22-16,21 0 0,-21 0 16,22 0-16,-22 0 0,21 21 0,0 0 15,-20 0-15,20 0 0,-21 0 0,0 21 16,0 0-16,1 0 16,-22 0-16,0 0 0,0 22 0,0-22 15,0 0-15,0 21 0,0-20 0,0-1 16,-22 0-16,1 0 0,21 0 15,0 0-15,-21 1 0,0-22 0,21 21 16,21-21 15,0 0-31,0-21 0</inkml:trace>
  <inkml:trace contextRef="#ctx0" brushRef="#br0" timeOffset="93117.21">21844 7154 0,'0'-21'0,"0"42"0,0-63 16,0 21-16,0 0 0,0 0 15,-21-1-15,-22 22 16,22-21-16,0 21 0,0 0 0,0 0 16,-22 0-16,22 21 0,-21 1 0,21-1 15,0 0-15,-22 21 0,22-21 16,0 22-16,0-22 0,21 21 0,0-21 15,0 22-15,0-22 0,0 0 16,0 0-16,0 0 0,21 1 16,-21-1-16,21-21 0,0 0 0,0 0 15,1 0-15,-1 0 0,21 0 0,-21-21 16,0-1-16,1 1 0,20 0 16,-21 0-16,0-21 0,0 20 0,1-20 15,-1 0-15,0-22 0,0 22 16,0 0-16,0-22 0,1 1 0,-1 20 15,0-20-15,0-1 0,-21 22 16,0 0-16,0-1 0,0 22 16,0-21-16,-21 84 15,0-21-15,0 22 16,21-1-16,0 0 0,-22 1 16,22 20-16,-21-21 0,21 1 15,0-1-15,0 0 0,0 22 0,0-22 16,0 1-16,21-22 0,1 21 15,-1-21-15,-21 22 0,21-22 0,0-21 16,0 0-16,0 0 0</inkml:trace>
  <inkml:trace contextRef="#ctx0" brushRef="#br0" timeOffset="94685.37">22415 7133 0,'0'0'15,"22"0"1,-1-21 0,-21 0-1,0 0-15,0 0 16,0-1-16,0 1 0,0 0 15,-21 21-15,-1 0 16,1 0-16,0 0 0,0 0 16,0 0-16,-22 0 0,22 21 0,0 0 15,0 1-15,0-1 0,-22 0 16,22 21-16,0-21 0,0 22 16,21-22-16,-21 21 0,21-21 0,-21 22 15,21-22-15,0 0 0,0 0 16,0 0-16,21 1 0,0-22 0,0 0 15,0 0-15,0 0 0,1 0 0,20 0 16,0 0-16,1 0 0,-22-22 16,21 1-16,0-21 0,1 21 0,-1-22 15,0 1-15,-20 0 0,20-1 0,0 1 16,-21 0-16,22-22 16,-22 22-16,21-22 0,-21 22 0,22-21 15,-22 20-15,0-20 0,0 20 0,-21 1 16,0 0-16,21-1 0,-21 22 15,0 0-15,0 0 0,0 0 0,-21 21 16,0 21 0,21 0-16,-21 21 0,0-20 0,0 20 15,-1 0-15,22 1 0,-21 20 16,0-21-16,0 1 0,21-1 0,0 0 16,-21-20-16,21 20 0,0 0 0,0 1 15,0-22-15,0 21 0,0-21 16,0 0-16,0 22 0,21-22 0,0 0 15,0 0-15,0-21 0,1 21 16,20-21-16,-21 0 0,21 0 0,1 0 16,-22 0-16,21 0 0,1-21 15,-22 0-15,21 0 0,-21 0 0,0 0 16,-21-1-16,0-20 0,0 21 16,0 0-16,0 0 0,0-1 15,0 1-15,-21 21 16,0 0-16,0-21 0,21 42 31,0 0-31,0 1 0,0-1 16,0 0-16,0 0 15,21 0-15,-21 22 0,21-22 0,-21 0 16,0 0-16,0 0 0,0 0 0,21 1 16,1-1-16,-1-21 15,0 0 1,0 0-16,0 0 0,0 0 15,1 0-15,-1-21 0,0 21 0,21-22 16,-21 1-16,22 0 0,-22-21 0,0 21 16,21-1-16,-20-20 0,-1 21 15,0 0-15,-21 0 0,0-1 16,21 1-16,-21 0 16,0 42-1,-21 0-15,0 1 16,21-1-16,-21 0 15,21 0-15,0 0 0,-22 22 0,22-22 16,0 0-16,0 0 0,0 0 16,0 0-16,22 1 0,-1-22 15,0 0-15,0 21 0,0-21 0,0 0 16,1 0-16,-1 0 0,0 0 0,0 0 16,21-21-16,-42-1 0,22 22 15,-22-21-15,0-21 0,0 21 0,0 0 16,0-22-16,0 22 0,-22 0 0,1 0 15,0 0-15,-21-1 0,21 1 16,-22 0-16,22 21 0,0 0 16,0-21-16,0 21 0,63 0 31,-21 0-31,21 0 0,1 0 16,-1 0-16,0 0 0,1 0 15,-1 0-15,0 0 0,1 0 0,-1 0 16,0 0-16,1 0 0,-1 0 0,-21 0 15,0 0-15,1 21 0,-1-21 16,-21 21-16,0 0 0,0 1 16,0-1-16,-21 0 0,-1 21 15,22-21-15,-21 22 0,0-22 16,0 21-16,21 1 0,-21-1 0,0 21 16,-1-20-16,22-1 0,-21 22 15,0-22-15,21 21 0,-21-20 16,21-1-16,-21 22 0,0-22 0,21 0 15,-22 22-15,1-22 0,21 0 0,0 1 16,-21-1-16,21 0 0,-21-20 0,21-1 16,0 0-16,0 0 0,21-21 31,0 0-31,0-42 16,1 21-16,-1-1 0,-21-20 15,21 0-15,0-1 0</inkml:trace>
  <inkml:trace contextRef="#ctx0" brushRef="#br0" timeOffset="94955.36">24215 7154 0,'0'-21'0,"0"42"0,0-84 0,0 42 0,0 0 16,0-1-16,21 1 0,-21 0 16,21 21-16,0-21 0,0 0 0,0 21 15,1 0-15,20 0 0,-21 0 16,0 0-16,22 0 0,-22 21 0,0 0 15,0 0-15,0 0 0,-21 1 16,0-1-16,0 0 0,-21 0 0,0 0 16,0 0-16,-22 1 15,22-22-15,0 21 0,0 0 0,-21-21 16,20 0-16,1 21 0,0-21 0,0 0 16,42 0 15,0-21-31,0 0 0</inkml:trace>
  <inkml:trace contextRef="#ctx0" brushRef="#br0" timeOffset="95221.21">25125 6816 0,'0'0'0,"0"-21"0,-21 21 31,-1 0-31,1 0 0,0 0 0,0 0 16,0 21-16,21 0 0,-43 0 0,43 0 16,-21 0-16,0 1 0,0-1 15,0 0-15,21 21 0,0-21 0,0 1 16,0-1-16,0 21 0,0-21 0,0 0 16,0 1-16,0-1 0,0 0 15,21 0-15,0 0 16,0-21-16,0 0 0,1 0 0,-1 0 15,0 0-15,0 0 0,21 0 16</inkml:trace>
  <inkml:trace contextRef="#ctx0" brushRef="#br0" timeOffset="95480.01">25379 6795 0,'0'0'16,"42"-22"-1,-21 22-15,0 0 0,1 0 0,-1 0 16,0 0-16,0 0 16,0 22-16,0-1 0,-21 0 15,0 0-15,0 0 0,0 0 0,0 22 16,0-22-16,0 0 0,0 0 16,-21 0-16,21 22 0,-21-22 0,0 0 15,0 0-15,0 0 0,-1 1 0,1-1 16,21 0-16,-21-21 0,0 21 15,0-21-15,0 21 16,-1-21-16,1 0 0</inkml:trace>
  <inkml:trace contextRef="#ctx0" brushRef="#br0" timeOffset="97346.02">1249 9038 0,'0'21'0,"21"-21"16,0 0 0,0 0-16,0 0 0,1 0 15,-1-21-15,21 21 0,-21-21 16,22 0-16,-22 21 0,21-21 0,-21 0 15,0-1-15,1 22 0,-1-21 16,-21 0-16,21 0 0,-21 0 0,0 0 16,-21-1-16,0 22 15,-22 0-15,1 0 0,0 0 16,-1 0-16,-20 0 0,-1 22 16,22-1-16,-22 0 0,22 0 0,0 0 15,-1 0-15,22 1 0,0-1 16,0 0-16,21 0 0,0 0 15,0 0-15,21 1 0,0-22 16,22 21-16,-22 0 0,21-21 16,212 85-1,-190-64-15,-22 0 16,21 0-16,-41 21 0,20-20 0,-21-1 16,0 0-16,-21 0 0,0 0 15,-21 22-15,-21-22 0,-1 0 16,1 0-16,-21 0 0,-1 0 0,1-21 15,-1 22-15,-21-22 0,22 0 16,21 0-16,-22 0 0,1 0 0,20-22 16,1 1-16,0 0 0,20 21 15,1-21-15,0-21 0,0 20 0,21 1 16,0-21-16,0 21 0,0-22 16,0 1-16,0 21 0,21-21 15,0 20-15,22 1 0,-1-21 0,0 21 16,1 0-16,20-1 0,1 1 15,-1 0-15,1 21 0,-1-21 16</inkml:trace>
  <inkml:trace contextRef="#ctx0" brushRef="#br0" timeOffset="97793.77">1990 8784 0,'0'0'0,"0"21"31,0 1-15,0 20-16,0-21 0,0 21 16,0 1-16,-22-1 0,22 0 0,-21 1 15,21-1-15,-21 0 0,21 1 16,0-1-16,0 0 0,-21 1 0,21-22 16,0 21-16,0-21 0,0 1 15,0 20 1,21-42-16,0 0 15,0 0-15,1 0 0,-1-21 0,0 0 16,0-1-16,0 1 0,0 0 16,1 0-16,20-21 0,-21 20 0,0 1 15,0-21-15,1 21 0,-1 0 16,0-1-16,0 1 0,0 0 0,-21 42 31,0 0-15,0 1-16,0-1 0,0 0 0,-21-21 15,21 21-15,-21 0 0,21 0 16,0 1-16,0-1 0,-21 0 16,0-21-1,21-21 17,0 0-32</inkml:trace>
  <inkml:trace contextRef="#ctx0" brushRef="#br0" timeOffset="97966.57">2286 8975 0,'0'-21'16,"0"42"-16,0-64 0,0 22 15,0 0 1,0 42 15,21 0-31,0-21 16,-21 22-16,21-1 0,1 0 0,20 21 15</inkml:trace>
  <inkml:trace contextRef="#ctx0" brushRef="#br0" timeOffset="98508.94">3006 9313 0,'21'0'0,"-42"0"0,42-21 15,-21 0-15,0 0 16,21 0-16,-21 0 0,0-1 0,0 1 16,0 0-16,0 0 15,-21 0-15,0 0 0,-1 21 0,1 0 16,-21 0-16,21 0 0,-22 0 0,22 0 16,-21 0-16,0 21 0,20 0 15,-20 0-15,21 0 0,0 0 16,-22 22-16,43-22 0,-21 0 15,21 0-15,0 0 0,0 1 0,0-1 16,0 0-16,0 0 0,21 0 16,1-21-16,20 0 0,-21 0 15,0 0-15,22 0 0,-22 0 0,21 0 16,0-21-16,-20 0 0,-1 0 16,21 0-16,-21-1 0,0 1 0,1-21 15,-1 21-15,0-22 0,-21 1 16,21 0-16,0-22 0,0 22 15,-21 0-15,0-22 0,0 22 0,0-1 16,0 22-16,0-21 0,0 21 16,0 0-16,0 42 15,0 0-15,0 0 16,0 21-16,-21 1 0,21-1 16,-21 0-16,21 22 0,0-22 0,-21 1 15,21-1-15,0 0 0,0 1 16,0-1-16,0-21 0,0 21 0,0-20 15,0-1-15,0 0 0,42 0 16,-21 0-16,22-21 0,-22 0 16,21 0-16,-21 0 0,22 0 15,-1 0-15,0 0 0</inkml:trace>
  <inkml:trace contextRef="#ctx0" brushRef="#br0" timeOffset="99000.85">3831 9038 0,'0'-21'0,"0"42"0,-21-63 16,0 42-16,0 0 0,-1 0 0,1 0 15,0 0-15,0 0 0,-21 0 0,20 21 16,1 0-16,-21 0 0,21 1 16,0 20-16,-1-21 0,1 0 15,0 22-15,0-22 0,0 0 0,0 21 16,21-21-16,0 1 0,0-1 15,0 0-15,0 0 0,21 0 16,0-21-16,0 0 0,0 0 16,0 0-16,22 0 0,-22 0 0,0 0 15,21-21-15,-20 21 0,20-21 0,-21 0 16,0 0-16,22-1 0,-22-20 16,0 0-16,0-1 0,0 1 0,0 0 15,1-22-15,-1 22 0,-21-22 0,21 22 16,-21-21-16,21 20 0,-21 1 15,0 0-15,0-1 0,0 22 0,0 0 16,0 0-16,-21 42 31,21 0-31,-21 0 0,21 22 0,0-1 16,0 0-16,0 1 0,0 20 16,-21-21-16,21 1 0,0 20 0,0-20 15,0-1-15,0 0 0,0 1 0,0-22 16,0 0-16,0 21 0,0-21 15,0 1-15,21-22 0,-21 21 0,21-21 16,0 0-16,0 0 0,0 0 0,1 0 16,-1 0-16,0-21 0</inkml:trace>
  <inkml:trace contextRef="#ctx0" brushRef="#br0" timeOffset="99353.58">4170 9186 0,'21'0'31,"0"0"-31,0 0 16,0-21-16,1 21 0,-1-21 16,0 0-16,0 0 0,21 0 0,-20-1 15,-22 1-15,21 0 0,-21 0 0,0 0 16,0 0-16,0-1 15,-21 22-15,-1 0 0,1 0 0,0 0 16,0 22-16,0-22 0,0 21 16,-1 21-16,1-21 0,0 0 0,0 1 15,21 20-15,0-21 0,0 0 16,0 22-16,0-22 0,0 0 0,0 0 16,0 0-16,0 0 0,21-21 15,0 22-15,0-22 0,1 0 16,-1 0-16,0 0 0,21 0 15,-21 0-15,22 0 0,-22 0 0,0 0 0,21 0 16,-20 0-16</inkml:trace>
  <inkml:trace contextRef="#ctx0" brushRef="#br0" timeOffset="99716.92">4741 9038 0,'0'-21'15,"0"42"-15,0-63 0,0 21 0,0 0 16,21 21-16,-21-22 0,0 1 0,22 21 15,-1-21-15,0 21 0,0-21 0,0 21 16,0 0-16,22 0 0,-22 0 16,0 21-16,0 0 0,0 0 15,1 1-15,-1 20 0,0-21 16,-21 21-16,0 1 0,0-22 0,0 21 16,0-21-16,0 22 0,0-22 15,0 0-15,0 0 0,0 0 0,0 1 16,0-1-16,-21-21 15,21-21 1,0-1 0,0 1-16,21 0 0,-21 0 0,21-21 15,0 20-15,0-20 0,-21 0 16,22 21-16,-1-22 0,0 1 0,21 0 16,-21-1-16,1 22 0,-1-21 0,0 21 15,21-1-15,-21 22 16,1 0-16,-22 22 15</inkml:trace>
  <inkml:trace contextRef="#ctx0" brushRef="#br0" timeOffset="100126.69">5651 9038 0,'43'-21'15,"-86"42"-15,107-63 0,-43 21 0,0 0 0,0-1 16,-21 1-16,0 0 0,0 0 16,0 0-16,0 0 0,-21 21 15,0 0-15,0 0 0,0 0 16,0 0-16,-1 0 0,1 21 0,-21 0 16,21 0-16,21 0 0,-21 0 0,-1 1 15,22-1-15,0 0 0,0 0 16,0 0-16,0 0 0,0 1 0,0-1 15,22-21-15,-1 21 0,-21 0 0,21-21 16,0 21-16,0 0 0,0-21 16,1 22-16,-1-22 0,0 21 15,0 0-15,0-21 0,-21 21 0,0 0 16,0 0 0,-21-21-16,0 0 0,0 0 15,0 0-15,-22 22 0,22-22 0,-21 0 16,21 0-16,-22 0 0,22 0 0,-21 0 15,21 0-15,-1 0 0,1 0 16,0 0-16,21-22 0,0 1 16,0 0-16</inkml:trace>
  <inkml:trace contextRef="#ctx0" brushRef="#br0" timeOffset="100661.38">6265 9038 0,'0'0'0,"-21"0"16,42 0-1,0 0-15,1 0 0,20 0 16,0 0-16,22 0 0,-1 0 0,1 0 16,20 0-16,1 0 0,-21 0 15,20 21-15,1-21 0,0 0 0,-1 0 16,1 0-16,-22 0 0,22 0 15,-21 0-15,-1 0 0,-21 0 0,1 0 16,-1 0-16,-21 0 0,0 0 16,-21-21-16,0 0 0,-21 21 15,0-21-15,0 21 0,0-21 0,-22 0 16,1-1-16,0 1 0,21 21 16</inkml:trace>
  <inkml:trace contextRef="#ctx0" brushRef="#br0" timeOffset="100924.23">7281 8742 0,'0'21'32,"0"0"-32,21-21 15,22 0-15,-22 21 0,21-21 0,1 0 16,-1 0-16,0 22 0,1-22 0,-1 0 16,0 21-16,1-21 0,-22 21 15,21 0-15,-21-21 0,-21 21 0,0 0 16,0 1-16,0-1 0,-42 0 0,21 21 15,-22-21-15,1 1 0,0 20 16,-22-21-16,22 0 0,-22 22 16,22-22-16,0 0 0,-1 0 0,1 0 15,21 0-15,-21 1 0,20-22 16,1 21-16,21 0 16</inkml:trace>
  <inkml:trace contextRef="#ctx0" brushRef="#br0" timeOffset="101856.7">8615 8573 0,'0'0'0,"21"0"0,-21-22 0,0 1 16,-21 21 0,21 21-1,-21 1-15,-1 20 0,1 0 16,0 1-16,0-1 0,0 21 0,0 1 16,-1-1-16,22-20 0,-21 20 15,21-20-15,-21-1 0,0 0 0,21 1 16,-21-1-16,21-21 0,0 0 0,0 0 15,0 1-15,0-44 32,0 1-32,0 0 0,0 0 15,0 0-15,21-22 0,-21 22 16,0-21-16,21 0 0,0-22 0,0 22 16,-21-22-16,22 1 0,20-1 0,-21 22 15,0-22-15,0 1 16,22 21-16,-22-1 0,0 1 0,0 21 15,0 0-15,1-1 0,-1 22 0,0 0 16,0 22-16,-21-1 0,21 0 16,-21 21-16,21 1 0,-21-1 0,0 0 15,0 22-15,0-22 0,0 22 16,0-1-16,0-21 0,0 22 0,0-22 16,0 1-16,0-1 0,0 0 0,0 1 15,0-22-15,0 21 0,0-21 16,0 0-16,-21 1 0,0-22 15,0 0-15,0 0 16,0 0-16,-1 0 0</inkml:trace>
  <inkml:trace contextRef="#ctx0" brushRef="#br0" timeOffset="102213.69">8318 9186 0,'0'-21'0,"0"42"0,0-63 15,0 21 1,0 0-16,22 21 15,-1 0-15,42-21 0,-20 21 16,20-22-16,-21 1 0,22 21 16,-1-21-16,1 0 0,-1 21 0,1-21 15,-1 0-15,1-1 0,-1 1 16,-20 0-16,-1 21 0,0-21 16,-20 0-16,-1 0 0,-42 21 31,-1 21-31,-20 0 15,21 0-15,0 0 0,0 0 0,-1 22 16,1-22-16,0 0 0,21 21 16,0-20-16,-21-1 0,21 21 0,0-21 15,0 0-15,0 1 0,0-1 0,21 0 16,0 0-16,0-21 16,1 0-16,-1 0 0,0 0 0,0 0 15,21 0-15,-20 0 0,20 0 16,-21-21-16,21 0 0,-20 0 0,20-1 15,-21 1-15</inkml:trace>
  <inkml:trace contextRef="#ctx0" brushRef="#br0" timeOffset="102470.01">9715 8551 0,'22'-42'0,"-44"84"0,44-126 0,-22 41 0,0 22 16,0 0-16,0 0 0,-22 42 15,1 0 1,0 0-16,21 22 0,-21-1 0,0 0 15,21 1-15,-21 20 0,-1-20 16,1 20-16,21-21 0,-21 22 16,21-22-16,0 1 0,-21-1 0,21 0 15,0 1-15,0-1 0,0-21 16,0 0-16,0 0 0,0 1 0,0-1 16,21-21-16,0 0 0,0 0 15,1 0-15,20 0 0,-21 0 0,0 0 16,22-21-16,-22-1 0,21 1 15,0 0-15,-20-21 0,20 21 0</inkml:trace>
  <inkml:trace contextRef="#ctx0" brushRef="#br0" timeOffset="102677.89">10054 8848 0,'0'-21'0,"-21"84"0,42-105 16,-21-1-16,0 65 16,-21-1-1,0 0-15,0 0 0,21 21 0,0-20 16,-22 20-16,1-21 0,21 0 0,0 22 15,0-22-15,0 0 0,-21 0 16,21 0-16,0 0 0,0 1 0,0-1 16,21 0-16,0-21 15,1 0-15,-1 0 0,0 0 16,21 0-16,-21-21 0,22 21 0,-22-21 16,21-1-16,-21 1 0,22 0 0,-22 0 15</inkml:trace>
  <inkml:trace contextRef="#ctx0" brushRef="#br0" timeOffset="103284.52">10414 8954 0,'0'-22'16,"-21"44"-16,42-22 0,-42-22 31,21 44-31,-21-22 0,21 21 0,-22 0 16,1 0-16,21 0 0,0 0 0,0 1 16,0-1-16,0 0 0,0 0 15,0 0-15,0 0 0,0 1 16,21-22-1,1 0 1,-22-22 0,0 1-16,0 0 0,0 0 15,0 0-15,0 0 0,0-22 0,0 22 16,0-21-16,0 21 0,0-22 16,21 22-16,0-21 0,0 21 0,-21-1 15,21 1-15,0 0 0,1 0 0,-1 21 16,21 0-16,-21 0 0,0 0 15,1 0-15,-1 21 0,0 0 0,0 0 16,0 1-16,0 20 0,1-21 16,-22 21-16,42 22 15,-42-22-15,0-21 0,0 22 0,0-22 0,0 0 16,0 0-16,0 0 0,0 1 16,-21-1-16,0-21 0,-1 0 15,22 21-15,-21-21 0,0 0 16,21-21-16,0 0 15,0-1-15,0 1 16,0 0-16,21-21 0,0 21 0,1-22 16,-1 1-16,21 0 0,-21-1 0,0 22 15,22-21-15,-1-1 0,0 22 16,-20-21-16,20 21 0,0 21 0,1 0 16,-1 0-16,-21 0 0,21 0 15,-20 21-15,-1 21 0,0-21 0,-21 1 16,0 20-16,0 0 0,0-21 15,0 22-15,0-1 0,-21-21 0,0 22 16,-1-22-16,1 0 0,0 0 0,0 0 16,21 0-16,0 1 15,21-22 1,0 0-16,0 0 16</inkml:trace>
  <inkml:trace contextRef="#ctx0" brushRef="#br0" timeOffset="103613.33">11769 8869 0,'0'-21'0,"0"42"16,0-63-16,0 20 0,0 1 0,0 0 15,0 0-15,-22 21 16,1 0-16,0 0 0,0 0 16,0 0-16,0 21 0,-22-21 0,22 21 15,21 0-15,-21-21 0,21 22 0,0-1 16,0 0-16,0 0 15,21 0-15,0-21 0,0 21 0,1-21 16,-1 22-16,-21-1 0,21-21 0,0 21 16,0 0-16,0 0 0,-21 0 15,22 1-15,-22-1 0,0 0 16,0 0-16,0 0 0,0 0 16,-22-21-16,1 22 0,0-22 0,0 0 15,0 21-15,0-21 0,-1 0 16,1 0-16,0 0 0,0 0 0,0 0 15,0 0-15,21-21 0,-22-1 16,22 1-16,-21 21 0,0-21 0,21 0 16</inkml:trace>
  <inkml:trace contextRef="#ctx0" brushRef="#br0" timeOffset="103797.22">10583 8361 0,'0'0'0,"-21"0"16,21-21-16,-21 21 0,21 21 63</inkml:trace>
  <inkml:trace contextRef="#ctx0" brushRef="#br0" timeOffset="103917.17">9525 8594 0,'0'0'0,"-21"0"0,0 21 0,-1-21 0,-20 0 16</inkml:trace>
  <inkml:trace contextRef="#ctx0" brushRef="#br0" timeOffset="103985.13">10393 8488 0,'0'0'16,"42"0"-16,-21 0 0,22 0 0</inkml:trace>
  <inkml:trace contextRef="#ctx0" brushRef="#br0" timeOffset="104306.64">12150 8234 0,'0'-21'15,"0"42"-15,0-63 0,0 20 0,0 1 0,0 0 16,0 0-16,0 0 0,0 0 16,-22 21-16,1 0 15,0 0-15,-85 63 31,85-21-31,-21-20 0,21 20 0,-1-21 16,1 21-16,21-20 0,0-1 0,0 21 16,0-21-16,0 0 0,0 1 15,43-1-15,-22-21 0,0 21 0,21-21 16,-21 0-16,22 0 0,-22 0 0,21 0 16,1 0-16,-1 0 0,0-21 15,1 0-15</inkml:trace>
  <inkml:trace contextRef="#ctx0" brushRef="#br0" timeOffset="104722.99">12531 7895 0,'-22'-21'0,"44"42"0,-44-63 16,1 21-16,0 21 0,-21 0 16,-1-21-16,1 21 0,0 0 15,-1 21-15,22 0 0,-21 0 0,0 0 16,-1 22-16,1-22 0,0 21 15,-1 0-15,22 22 0,-21-22 0,21 1 16,-1-1-16,1 0 0,21 1 0,-21-1 16,21-21-16,0 21 15,0-20-15,0-1 0,21 21 0,22-21 0,-22 0 16,0-21-16,21 22 0,1-1 16,-1-21-16,-21 0 0,21 0 15,1 0-15,-1 0 0,0 0 0,1-21 16,-22-1-16,21 1 0,-21 0 0,22 0 15,-22 0-15,0-22 0,0 1 16,0 0-16,1-22 0,-1 22 0,-21-22 16,0 1-16,0-1 0,0 1 0,0 21 15,0-1-15,-21 1 0,-1 21 16,-20 0-16,21-1 0,-21 22 0,-1 0 16,1 0-16,-22 0 0,22 0 0,-21 22 15,20-1-15,-20 0 0,20 0 16,1 0-16,-21 22 0,20-22 15,1 0-15,0 21 0,-1 1 0,1-22 16</inkml:trace>
  <inkml:trace contextRef="#ctx0" brushRef="#br0" timeOffset="105119.76">9271 8594 0,'0'0'0,"-21"0"0,42 0 31,0 0-31,0 0 16,22 0-16,-1 0 0,0 0 15,22 0-15,-1 0 0,1 0 0,-1 0 16,22 0-16,0-21 0,-22 21 0,1 0 15,-1 0-15,1 0 0,-22 0 16,-21 0-16,0 0 0,0 0 0,-21-22 16</inkml:trace>
  <inkml:trace contextRef="#ctx0" brushRef="#br0" timeOffset="106053.91">12658 9059 0,'-22'0'0,"44"0"16,-65 0-16,22 0 0,42 0 31,0 0-31,22 0 16,-1 0-16,0 0 0,22 0 15,-1 0-15,22 0 0,-21 0 0,20 0 16,1 0-16,-22 0 0,22 0 0,-21 0 16,-1 0-16,1 0 0,-22 0 15,0 0-15,-21 0 0,1-21 0,-1 21 16,-21-21-16,-21 21 15,-1 0-15,1-21 16,0 21-16,0-21 0,-21 21 0,20-21 16,1 21-16,0-22 0,0 22 0,0 0 15,21-21-15,0 0 16,0 0-16,0 0 16,21 21-16,0 0 0,0 0 15,0 0-15,1 0 0,-1 0 16,-21 21-16,21 0 0,-21 0 15,0 0-15,0 1 0,0-1 0,0 0 16,0 21-16,0-21 0,-21 1 16,0-1-16,-22 0 0,22 0 0,-21 0 15,21 0-15,-22 1 0,22-1 16,0-21-16,0 21 0</inkml:trace>
  <inkml:trace contextRef="#ctx0" brushRef="#br0" timeOffset="106614.01">14753 8932 0,'0'-21'0,"0"-106"31,0 106-31,0 0 0,0-21 16,0 20-16,0-20 0,-21 21 16,21 0-16,-21 0 0,0-1 0,-1 1 15,1 21-15,0 0 0,0 0 0,0 0 16,-22 21-16,1 1 0,21-1 16,-21 21-16,20-21 0,-20 22 0,21 20 15,-21-21-15,20 1 0,1-1 0,-21 0 16,42 1-16,0-1 0,-21 0 15,21-20-15,0 20 0,0-21 16,21 0-16,-21 0 0,42-21 0,-21 22 0,1-22 16,-1 0-16,21 0 0,0 0 15,-20 0-15,20 0 0,-21-22 16,21 1-16,1 0 0,-22 0 0,0 0 16,21-22-16,-20 1 0,-1 0 0,0-1 15,0 1-15,0-21 0,0 20 16,-21-20-16,22-1 0,-1 1 0,0-1 15,-21 22-15,21-22 0,0 1 0,-21 21 16,0-22-16,21 22 0,-21 21 16,0-1-16,0 1 0,0 42 15,-21 1-15,0-1 16,21 21-16,-21 0 0,21 22 16,-21-22-16,21 22 0,0-22 0,0 22 15,0-22-15,0 21 0,0-20 16,0 20-16,0-20 0,0-1 0,21 0 15,0 1-15,-21-22 0,21 21 0,0-21 16,1-21-16,-22 21 0,21-21 16</inkml:trace>
  <inkml:trace contextRef="#ctx0" brushRef="#br0" timeOffset="106981.81">15092 8890 0,'0'-21'16,"0"42"-16,0-63 0,0 21 0,0-1 0,0 1 15,0-21-15,0 21 0,0 0 16,21-1-16,0 1 0,0 0 0,0 21 16,1-21-16,20 21 0,-21 0 0,21 0 15,-20 0-15,-1 0 0,21 21 16,-21 0-16,0 0 0,1 1 0,-1 20 16,0-21-16,-21 21 0,0 1 0,0-22 15,0 21-15,0-21 0,0 22 16,-21-22-16,0 0 0,-1 0 0,1 0 15,0-21-15,21-21 32,0 0-32,0 0 15,0 0-15,21-22 0,-21 22 16,21-21-16,22 0 0,-22 20 16,0-20-16,0 0 0,0 21 0,1-22 15,20 22-15,-21 0 0,0 0 0,0 21 16,1 0-16,-1 0 0,0 0 15,0 0-15,0 0 0,0 0 0,-21 21 16,22-21-16,-1 21 0</inkml:trace>
  <inkml:trace contextRef="#ctx0" brushRef="#br0" timeOffset="107954.02">16277 8932 0,'21'0'0,"-42"0"0,42-21 0,-21 0 0,21 0 15,-21 0-15,22 0 0,-22-1 0,0-20 16,0 21-16,0-21 0,0 20 16,0 1-16,0 0 0,-22-21 0,1 21 15,0-1-15,0 22 0,0 0 16,0 0-16,-22 0 0,22 0 16,-21 22-16,21-1 0,-22 0 0,1 0 15,0 21-15,20-20 0,-20 20 0,21 0 16,0-21-16,0 22 15,21-1-15,0-21 0,0 22 0,0-22 16,0 21-16,0-21 0,0 0 0,21-21 16,0 22-16,0-1 0,0-21 15,22 0-15,-22 0 0,0 0 0,21 0 16,-21 0-16,22-21 0,-22-1 0,21 1 16,-21 0-16,22 0 15,-22-21-15,21 20 0,-21-20 0,1 0 0,-1-1 16,0 22-16,0-21 0,-21 21 15,21 0-15,-21-1 0,0 1 16,0 0-16,-21 42 16,0 0-1,0 1-15,21-1 0,-21 0 16,21 21-16,0-21 0,0 1 0,0 20 16,0-21-16,0 21 0,0-20 0,0-1 15,21 0-15,0 0 0,0 0 16,21 0-16,1 1 0,-1-22 0,0 0 15,1 21-15,-1-21 0,0 0 16,22 0-16,-22 0 0,22 0 0,-22-21 16,0-1-16,1 1 0,-1 0 15,0 0-15,-20-21 0,-1-1 0,0 22 16,0-21-16,-21-1 0,0 1 0,0 0 16,0-1-16,-21 22 0,0-21 15,0 21-15,-1 21 0,-20-21 0,21 21 16,-21 0-16,-1 0 0,1 21 15,0-21-15,20 21 0,-20 0 0,0 0 16,21 22-16,-22-22 0,22 0 0,21 21 16,0-21-16,0 1 0,0 20 15,0-21-15,0 0 0,0 0 0,21 1 16,0-1-16,1-21 0,20 21 0,-21-21 16,0 0-16,22 0 0,-22 0 15,0 0-15,21 0 0,-21 0 0,1 0 16,-1 0-16,0 0 15,0-21-15,-21 42 32,0 0-32,0 0 15,0 0-15,0 22 0,-21-22 16,0 21-16,21 1 0,-21-1 0,21 0 16,0 1-16,-22-1 0,22 21 15,-21-20-15,21 20 0,0-20 0,0 20 16,0 1-16,0-1 0,0 1 0,0-22 15,0 21-15,0 1 0,-21 21 16,0-22-16,0-21 0,0-20 16,-1 20-16,1-21 0,-21 0 15,0 0-15,-1 1 0,1-22 0,-22 0 16,22 0-16,0 0 0,-22-22 0,22 22 16,0-21-16,-1-21 0,1 21 0,0 0 15,20-22-15,22 1 0,0 0 16,0-1-16,0 1 0,0-22 0</inkml:trace>
  <inkml:trace contextRef="#ctx0" brushRef="#br0" timeOffset="108761.56">17484 8954 0,'63'0'15,"-42"0"-15,0-22 0,1 22 16,-1-21-16,0 21 16,0-21-16,0 0 0,0 21 0,-21-21 15,0 0-15,0-1 0,0 1 0,0 0 16,0 0-16,0 0 0,-21 0 16,0 21-16,0-22 0,0 22 0,-22 0 15,22 0-15,-21 0 0,21 0 0,-22 0 16,22 22-16,-21-1 0,21 0 15,0 0-15,-1 0 0,1 22 0,0-22 16,0 21-16,21 0 0,-21-20 16,21 20-16,0-21 0,0 0 0,0 22 15,0-22-15,0 0 0,21-21 0,0 21 16,0 0-16,0-21 0,1 0 16,-1 0-16,21 0 0,-21 0 15,0 0-15,22 0 0,-22-21 0,21 21 16,-21-21-16,1 0 0,-1 0 0,0-1 15,0 1-15,0 0 0,-21-21 16,0 21-16,0-1 0,21-20 0,-21 21 16,0 0-16,0 0 0,0-1 0,0 1 15,0 42 1,0 1-16,0 20 16,0-21-16,0 0 15,-21 0-15,21 1 0,0 20 0,0-21 16,0 0-16,43 64 31,-22-85-31,0 0 0,0 0 0,0 0 16,0 0-16,1 0 0,-1 0 0,21-21 15,-21 0-15,0 21 0</inkml:trace>
  <inkml:trace contextRef="#ctx0" brushRef="#br0" timeOffset="109172.32">18076 8784 0,'0'-21'0,"-21"63"31,21-20-31,0-1 0,0 0 0,0 0 16,0 21-16,-21-20 0,21-1 15,-21 21-15,21-21 0,-21 0 0,21 1 16,0-1-16,0 0 0,-22 0 16,22 0-16,0-42 31,0 0-16,0 0-15,0 0 0,0-1 16,0 1-16,22-21 0,-1 21 0,0 0 16,0-22-16,0 1 0,22 21 15,-22-22-15,21 22 0,0 0 0,22 0 16,-22 0-16,1 0 0,-1 21 16,0 0-16,1 0 0,-1 0 0,0 21 15,-21 0-15,1 21 0,-1-21 16,-21 1-16,0 20 0,0-21 0,0 21 15,0-20-15,-21 20 0,-1-21 0,1 0 16,0 0-16,0 1 0,0-1 16,0 0-16,-1-21 0,1 0 0,0 21 15,42-21 1,0 0 0,1-21-16,-1 0 0,21 21 15</inkml:trace>
  <inkml:trace contextRef="#ctx0" brushRef="#br0" timeOffset="109669.04">19219 8805 0,'0'-21'16,"0"42"-16,0-63 0,0 21 0,0 0 0,-21 0 16,0 21-16,0-22 0,0 22 15,-1 0-15,1 0 0,-21 0 0,21 0 16,0 0-16,-1 0 0,-20 22 0,21-1 15,-21 0-15,20 0 0,1 21 16,0-20-16,0-1 0,0 21 16,21-21-16,-21 0 0,21 22 0,0-22 0,0 0 15,0 0-15,21-21 0,0 21 16,0-21-16,0 0 0,0 0 16,22 0-16,-22 0 0,0 0 0,21 0 15,-20 0-15,20 0 0,-21-21 0,0 0 16,22 0-16,-22-21 0,0 20 15,0-20-15,0 0 0,0-1 0,1-20 16,20 21-16,-21-1 0,0-20 0,0 20 16,1-20-16,-22 21 0,21-22 15,0 22-15,0-1 0,-21 1 16,0 21-16,0 0 0,0 0 0,0 42 16,-21-21-1,0 42-15,0-21 0,-1 22 0,1-1 16,0 0-16,0 1 0,0-1 0,21 0 15,0 1-15,-21 20 0,21-21 16,0 1-16,0-1 0,0 0 0,0-20 16,0 20-16,0-21 0,0 21 0,0-20 15,21-1-15,0-21 0,0 21 16,0-21-16,22 0 0,-1 0 0,0 0 16,1 0-16,20 0 0</inkml:trace>
  <inkml:trace contextRef="#ctx0" brushRef="#br0" timeOffset="111097.82">20193 8805 0,'0'-42'15,"0"84"-15,0-105 0,0 42 0,0 0 16,0-1-16,0 1 0,0 0 0,-21 0 16,0 0-16,-1 0 0,1 21 0,-21 0 15,21 0 1,0 0-16,-1 0 0,-20 21 0,21-21 0,0 21 15,-22 0-15,22 21 0,0-20 16,-21-1-16,21 21 0,-1-21 16,22 22-16,-21-1 0,21-21 0,0 21 15,0-20-15,0-1 0,0 0 0,0 21 16,21-42-16,1 21 0,-1 1 16,0-22-16,0 0 0,21 0 0,-20 0 15,-1 0-15,0 0 0,21 0 0,-21-22 16,1 1-16,-1 0 0,21 0 15,-21-21-15,0-1 0,1 1 0,-1 0 16,0-1-16,21 1 0,-21-22 0,1 1 16,-1 21-16,0-22 0,0 1 15,0 20-15,-21-20 0,0 20 0,21 1 16,-21 0-16,0-22 16,0 43-16,0 0 0,-21 21 15,21 21 1,-21 0-16,0 22 0,21-22 0,-21 21 15,0 0-15,21 1 0,-22-1 16,22 0-16,0 1 0,-21-1 0,21 0 16,-21 1-16,21-1 0,0 0 0,0 1 15,0-1-15,0 0 0,0 1 16,0-22-16,0 0 0,0 21 0,21-42 16,0 22-16,1-1 0,-1-21 0,0 0 15,21 0-15,1 0 16,-1 0-16,0 0 0,1-21 0,-1-1 15,-21 1-15,21 0 0,1-21 0,-22 21 16,21-22-16,-21 22 0,-21-21 16,0 21-16,0-22 0,0 22 0,0 0 15,-21 0-15,0 21 0,0 0 16,0 0-16,0 0 16,21 21-16,0 0 15,21 0-15,0-21 0,-21 21 16,21 1-16,0-1 0,-21 0 15,0 0-15,21 0 0,-21 0 0,22 22 16,-22-22-16,0 0 0,0 0 16,0 0-16,0 1 0,0-1 15,0 0-15,0 0 0,0 0 16,21-21 0,21 0-1,-21 0-15,0 0 0,22-21 0,-22 21 16,0-21-16,21 0 0,-20 0 0,-1-22 15,0 22-15,21-21 0,-21 21 16,1-22-16,-1 22 0,0-21 16,0 21-16,-21-1 0,0 1 0,0 0 15,0 0 1,-21 42 0,21 0-16,-21 0 0,0-21 15,-1 22-15,22-1 0,-21 21 16,21-21-16,-21 0 0,21 1 0,-21-1 15,21 0-15,0 0 0,0 0 0,0 0 16,0 1-16,0-1 16,21-21-16,0 0 0,0 0 15,1 0-15,-1 0 0,0 0 0,0 0 16,0 0-16,0-21 0,-21-1 16,0 1-16,22 0 0,-22 0 0,0-21 15,0 20-15,0-20 0,0 21 16,0 0-16,0 0 0,0-1 15,0 1-15,-22 0 0,1 21 0,0 0 16,42 0 15,0 21-31,1 0 16,-1-21-16,0 0 0,21 0 16,-21 0-16,22 0 0,-22 0 0,21 0 15,1 0-15,-1 0 0,-21 0 16,21 0-16,-20 0 0,-1 0 0,0-21 15,0 21-15,0 0 0,0-21 16,1 0 0,-44 42 15,1 0-31,0 0 16,0 22-16,0-22 0,0 21 15,-1 1-15,1-1 0,0 0 0,-21 22 0,21-22 16,-1 0-16,1 22 15,0-22-15,0 1 0,0 20 0,0-21 0,21 22 16,-22-22-16,1 22 0,21-22 16,-21 0-16,21 22 0,0-22 0,0 1 0,0-1 15,0 0-15,0-21 16,0 22-16,0-22 0,0 0 0,0 0 16,21-21-16,0 0 15,-21-21 1,22 0-16,-1 0 0,-21-22 15,21 22-15,0-21 0,0 0 0,0-1 16</inkml:trace>
  <inkml:trace contextRef="#ctx0" brushRef="#br0" timeOffset="111329.69">21696 9038 0,'0'-63'0,"0"126"0,0-169 16,0 64-16,0 0 0,0-1 0,21 22 15,-21 0-15,0 0 0,21 0 16,0 0-16,0 21 0,1 0 0,-1 0 15,0 0-15,0 0 0,21 0 16,-20 0-16,-1 0 0,21 21 0,-21 0 16,-21 0-16,0 0 0,21 22 0,-21-22 15,0 21-15,0-21 16,-21 0-16,0 1 0,0-1 0,0 0 0,-22 0 16,22-21-16,-21 21 0,0-21 0,20 0 15,-20 0-15,21 0 0,0 0 0,0 0 16</inkml:trace>
  <inkml:trace contextRef="#ctx0" brushRef="#br0" timeOffset="111805.63">22352 8276 0,'0'0'0,"0"21"16,0 1-16,0-1 15,0 21-15,-21-21 0,0 22 16,21-1-16,-22 0 0,1 1 0,0-1 15,21 0-15,-21 1 0,0-1 16,0-21-16,-1 21 0,1 1 0,0-22 16,21 0-16,0 21 0,-21-42 0,21 22 15,0-1-15,21-21 16,0 0 0,0-21-16,1-43 15</inkml:trace>
  <inkml:trace contextRef="#ctx0" brushRef="#br0" timeOffset="112317.32">22225 8424 0,'0'0'0,"0"-21"0,0 0 15,0 0-15,0 0 0,0 0 0,0-1 16,0 1-16,21 21 16,0-21-16,0 21 0,22 0 15,-22 0-15,21 0 0,1 0 0,-1 0 16,21 0-16,-20 21 0,-1 0 15,0 1-15,1-1 0,-1 21 0,-42-21 16,0 22-16,0-22 0,0 21 0,-21-21 16,0 0-16,-22 22 0,-20-22 15,21 0-15,-22-21 0,1 21 0,-1 0 16,22-21-16,-1 0 0,1 0 16,21 22-16,0-22 0,0 0 15,42-22 1,0 1-16,0 21 15,21 0-15,-20-21 0,20 21 16,0 0-16,1 0 0,20 0 0,-21 0 16,1 0-16,20 0 0,-20 0 0,20 21 15,-21 0-15,1-21 0,-1 22 16,0 20-16,1-21 0,-22 0 0,0 0 16,-21 22-16,0-22 0,0 0 0,0 0 15,-42 0-15,21 1 0,-22-1 16,1 0-16,-22 0 0,22-21 15,-21 21-15,-1-21 0,22 21 0,-22-21 16,22 0-16,0 0 0,-1 0 16,22 0-16,0 0 0,0 0 0,0 0 15,21-21-15,-22 21 0,22-21 0,0 0 16,0 0-16,22 21 16,-1-21-16,0-1 0,0 22 0,21-21 15,-20 0-15,20 21 0,21-21 0,-20 0 16</inkml:trace>
  <inkml:trace contextRef="#ctx0" brushRef="#br0" timeOffset="112918.49">23262 8657 0,'0'0'0,"21"0"0,-21 21 32,-21-21-32,0 22 0,21-1 15,-21 0-15,21 0 0,-21 0 16,21 22-16,-22-22 0,22 0 0,0 0 15,0 0-15,0 0 0,0 1 16,22-1-16,-1-21 0,0 0 16,0 21-16,21-21 0,-20 0 0,20 0 15,0 0-15,1 0 0,168-106 32,-190 64-32,1 21 15,-1-1-15,0 1 0,0 0 0,0 0 16,-21 0-16,21 0 15,-21-1-15,0 44 32,-21-1-32,0 0 15,0 21-15,21-21 0,-21 22 0,0-1 16,-1 0-16,22 1 0,-21-1 0,0 0 16,21 1-16,-21 20 0,0-20 15,21 20-15,-21-21 0,21 22 16,0-1-16,0 1 0,-22-1 0,22 1 15,-21-1-15,21 1 0,-21-1 0,0 1 16,0-22-16,21 22 0,-21-22 16,-1 0-16,1-20 0,0-1 0,0 21 15,0-42-15,0 21 0,-1-21 0,1 21 16,0-21-16,0 0 0,0 0 0,0 0 16,-1-21-16,1 0 0,0 21 15,-21-21-15,21 0 0,-1-22 0,1 22 16,0-21-16,0 0 0,21-1 15,-21 1-15,21 0 0,0-22 0,0 22 16,21-22-16,0 22 0,0-22 0,0 22 16,1 0-16,20-22 0,-21 22 15,21 0-15,1-1 0,-1 1 0,0 0 16,1-1-16,-1 22 0,0-21 16,22-1-16,-22 1 0</inkml:trace>
  <inkml:trace contextRef="#ctx0" brushRef="#br0" timeOffset="113195.33">24320 8403 0,'0'0'0,"0"-21"0,0 0 0,0 0 16,0 42-1,-21 0 1,0-21-16,0 42 0,0-20 15,0-1-15,-1 21 0,1-21 0,0 22 16,0-1-16,0 0 0,0 1 0,21-22 16,0 21-16,0 0 0,0-20 15,0 20-15,0-21 0,21 0 0,0 0 16,0 1-16,0-1 0,0 0 16,1-21-16,-1 0 0,21 0 15,-21 0-15,0 0 0,1-21 0,-1 0 16,21 21-16</inkml:trace>
  <inkml:trace contextRef="#ctx0" brushRef="#br0" timeOffset="113464.18">24680 8319 0,'0'-22'16,"0"44"-16,21-65 0,1 43 15,-1 0-15,0 0 0,21 0 16,-21 0-16,22 0 0,-1 21 0,-21 1 15,22-1-15,-22 0 0,0 0 16,0 21-16,0-20 0,-21 20 16,0 0-16,0 1 0,0-1 0,0 0 15,-21 1-15,0-1 0,-21 0 16,20 1-16,-20-22 0,21 21 0,-21-21 16,20 0-16,-20 1 0,21-22 0,0 21 15,0-21-15,-1 0 0,1 0 16,0 0-16</inkml:trace>
  <inkml:trace contextRef="#ctx0" brushRef="#br0" timeOffset="118228.27">677 10414 0,'0'-21'0,"0"0"16,0 0-16,0-1 15,0 1 17</inkml:trace>
  <inkml:trace contextRef="#ctx0" brushRef="#br0" timeOffset="119056.31">677 10308 0,'0'0'0,"0"-21"15,21 21 1,-21-21-16,0 0 0,0 0 15,0-1 1,0 44 15,0-1-31,0 0 0,0 21 16,0 1-16,0 20 0,0-21 0,0 22 16,0-1-16,-21-20 0,21 20 15,0-20-15,0-1 0,-21 0 0,21 1 16,-21-1-16,21-21 15,0 0-15,0 0 0,0 1 0,0-1 16,0-42 31,0-1-47,0 1 0,0 0 16,0 0-16,0 0 0,0 0 15,0-22-15,21 22 0,-21-21 0,21 21 16,-21-22-16,21 22 0,-21-21 15,22 21-15,-1-22 0,0 22 0,0 0 16,0 0-16,0 21 0,22 0 16,-22 0-16,21 0 0,-21 0 15,22 21-15,-1 0 0,0 0 0,-20 22 16,20-1-16,-21-21 0,0 21 16,-21 1-16,0-22 0,0 21 15,0-21-15,-21 22 0,-21-1 0,-1-21 16,1 0-16,0 22 0,-22-22 15,1 0-15,-1 0 0,22-21 0,-22 21 16,1-21-16,21 0 0,-1 0 16,1 0-16,21 0 0,-22 0 0,22 0 15,21-21-15,0 0 16,0 0-16,21 0 16,1 21-16,-1-21 0,21 21 15,0-22-15,1 22 0</inkml:trace>
  <inkml:trace contextRef="#ctx0" brushRef="#br0" timeOffset="119549.06">1587 10689 0,'0'-21'0,"0"42"0,0-63 16,0 21-16,0-22 0,0 22 0,-21 0 0,0 0 15,0 0-15,0 21 16,0 0-16,-1 0 0,1 0 0,0 0 16,-21 0-16,21 21 0,-22 0 15,22 21-15,-21-20 0,21 20 0,-1 0 16,1 1-16,0-1 0,0 0 16,0 1-16,21-22 0,0 21 0,0-21 15,0 22-15,0-22 0,0 0 16,21-21-16,0 0 15,0 0-15,0 0 0,1 0 16,20 0-16,-21-21 0,21 0 0,-20-1 16,20 1-16,-21 0 15,21 0-15,-20 0 0,-1-22 0,0 22 16,0-21-16,0 21 0,-21-22 16,0 22-16,0-21 0,0 21 0,0 0 15,0 42 1,0 0-1,0 0-15,0 0 0,-21 22 16,21-22-16,0 0 0,0 0 0,0 0 16,0 0-16,0 1 0,0-1 15,0 0-15,0 0 0,21-21 16,-21 21-16,21-21 0,1 0 16,-1 0-16,0 0 0,0 0 15</inkml:trace>
  <inkml:trace contextRef="#ctx0" brushRef="#br0" timeOffset="119819.9">1990 10583 0,'0'-21'0,"0"42"0,0-84 0,0 42 15,0 0-15,0-1 0,-22 22 16,1 0-16,0 0 16,0 22-16,21-1 0,-21 21 0,0 0 15,-1-20-15,1 20 16,21 0-16,-21 1 0,21-1 0,-21 0 15,21-21-15,0 22 0,0-22 16,0 21-16,0-21 0,0 1 0,0-1 16,21-21-16,0 0 0,0 0 15,1 0-15,-1 0 0,0 0 16,0 0-16,0 0 0,22-21 0,-22-1 16,0 1-16,0 0 0,0 0 15,22 0-15,-22-43 0,0 22 0,0 0 16,0-22-16</inkml:trace>
  <inkml:trace contextRef="#ctx0" brushRef="#br0" timeOffset="120297.63">2307 10308 0,'21'-42'0,"-21"-22"16,-21 170-16,42-233 15,-21 148 1,-21 22-16,21-22 16,-21 21-16,21 1 0,0 20 0,0-21 15,0 1-15,-21 20 0,21-20 0,-21-1 16,21 0-16,0 1 0,-22-22 15,22 21-15,0-21 0,0 0 0,-21 1 16,21-1-16,-21-21 16,21-21 15,21-1-31,0 1 0,1 0 16,-1 0-16,0-21 0,0 20 0,0 1 15,0 0-15,22 0 0,-22 0 16,0 21-16,0-21 0,0 21 0,1 0 15,-1 0-15,0 0 0,0 0 16,-21 21 0,0 0-16,-21-21 0,0 21 15,-127 43 1,105-64-16,1 21 16,21 0-16,0-21 15,-1 0-15,22 21 0,0 0 16,0 0-16,22 1 15,-1-1 1,0-21-16,0 0 0,0 21 0,0 0 16,1-21-16,-1 0 0,0 0 15,0 0-15,0 21 0,0-21 0,1 0 16,20 0-16,-21 0 0,0 0 0,0-21 16,22 21-16,-22 0 0</inkml:trace>
  <inkml:trace contextRef="#ctx0" brushRef="#br0" timeOffset="120552.49">3175 10287 0,'-21'-21'16,"42"42"-16,-63-42 0,42 0 0,-22 21 16,1 0-16,0 21 15,21 0-15,0 21 0,0-20 0,0 20 16,-21 0-16,21 22 0,-21-22 15,21 0-15,-21 1 0,21-1 0,-22 0 16,22 1-16,0-1 0,0 0 0,-21-20 16,21-1-16,0 0 0,0 0 15,0 0-15,21-21 16,1 0-16,-1 0 16,0-21-16,-21 0 15,21 21-15</inkml:trace>
  <inkml:trace contextRef="#ctx0" brushRef="#br0" timeOffset="120736.38">3069 10393 0,'0'-21'0,"0"42"0,0-85 0,0 43 15,0 0-15,0 0 16,0 0-16,21 21 0,0 0 0,22 0 16,-22 0-16,0 0 15,21 0-15,-20 0 0,20 0 16,-21 0-16,21 0 0,43 21 31,-85 0-31,0 0 0,0 0 0,-21 1 16</inkml:trace>
  <inkml:trace contextRef="#ctx0" brushRef="#br0" timeOffset="120898.29">2963 10626 0,'0'0'0,"21"0"31,1 0-31,-1 0 16,0 0-16,0 0 0,0 0 0,0 0 16,1 0-16,-1 0 0,0 0 15,21 0-15,-21 0 0,1 0 0,-1 0 16,0 0-16</inkml:trace>
  <inkml:trace contextRef="#ctx0" brushRef="#br0" timeOffset="121022.22">3450 10795 0,'0'0'0,"-63"0"0,20 0 16</inkml:trace>
  <inkml:trace contextRef="#ctx0" brushRef="#br0" timeOffset="121309.05">3408 10605 0,'42'0'15,"0"-22"1,1 22-16,-170 22 0,275-44 0,-127 22 0,21 0 15,1 0-15,-22 22 0,21-1 0,-21 0 16,22 0-16,-22 0 0,0 0 16,0 22-16,0-22 0,-21 0 0,0 0 15,0 22-15,0-22 0,0 0 0,0 0 16,-21 0-16,0-21 0,0 21 16,21 1-16,-21-22 0,0 0 15,-1 0-15,22-22 16,0 1-1,0 0-15,0 0 0,0 0 0,22 0 16,-1-22-16,0 22 0,0-21 0,0 21 16,0-22-16,1 1 0,-22 21 15,21-22-15,0 22 0,0 0 0,0 0 16,0 21-16,1 0 0,-1 0 16,0 0-16,0 0 0,0 0 15,0 21-15</inkml:trace>
  <inkml:trace contextRef="#ctx0" brushRef="#br0" timeOffset="122441.92">4508 10795 0,'0'-21'0,"0"42"0,22-63 16,20 21-16,-42-1 0,0 1 15,0 0-15,0-21 0,0 21 16,0-22-16,0 22 0,0-21 0,-21 21 15,21-1-15,-21 1 0,-1 0 0,1 21 16,0 0-16,0 0 0,0 0 16,0 21-16,-22 0 0,1 1 0,21-1 15,-22 21-15,1 0 0,21-20 16,0 20-16,0 0 0,-1 1 16,1-22-16,21 21 0,0-21 0,0 22 15,0-22-15,0 0 0,0 0 0,21 0 16,-21 0-16,22-21 0,20 22 15,-21-22-15,0 0 0,0 0 0,1 0 16,20 0-16,-21-22 0,21 1 0,-20 0 16,20 21-16,-21-21 0,21 0 15,-20-22-15,-1 22 0,0 0 0,0-21 16,0 21-16,-21-22 0,0 22 0,0-21 16,0 21-16,0-1 0,0 1 15,-21 21 1,0 21-16,0 1 15,21-1-15,0 0 0,0 0 16,-21 21-16,21-20 0,0-1 0,0 0 16,0 0-16,0 0 0,0 0 0,0 1 15,21-1-15,0 0 16,0-21-16,0 0 0,0 0 0,22 0 16,-22 0-16,0 0 0,21 0 0,-20 0 15,20-21-15,-21 0 0,0 21 16,0-22-16,1 1 0,-1 0 0,0-21 15,-21 21-15,0-1 0,21-20 0,-21 0 16,0 21-16,0-1 16,0 1-16,0 0 0,0 0 0,0 42 47,0 0-47,0 22 0,0-22 0,0 0 15,0 0-15,0 0 0,0 0 0,0 22 16,0-22-16,0 0 0,-21 0 15,0 0-15,21 1 0,0-1 16,-21-21 0,21-21-1,0-1 1,0 1-16,0 0 0,0 0 16,0 0-16,0 0 0,0-22 0,21 22 15,0-21-15,0 21 0,0-22 16,0 22-16,1-21 0,-1 21 0,0-1 15,21 22-15,-21-21 0,22 21 16,-1 0-16,-21 0 0,22 0 16,-1 21-16,-21 1 0,0-1 0,0 0 0,1 21 15,-1-21-15,-21 22 0,0-22 0,0 21 16,0-21-16,0 1 0,0-1 16,0 21-16,-21-21 0,-1-21 0,1 21 15,21 1-15,-21-22 0,0 0 16,0 21-16,21-42 31,0-1-31,0 1 16,0 0-16,21 0 0,0 0 15,0-22-15,0 22 0,1-21 0,20 21 16,-21-22-16,21 1 0,1 0 0,-1 21 16,0-1-16,22 1 0,-22 0 15,-21 21-15,22 0 0,-22 0 0,-21 21 16,21 0-16,-21 22 0,21-22 0,-21 21 15,0-21-15,0 22 0,0-22 16,0 21-16,0-21 0,0 1 16,-21 20-16,0-21 0,21 0 15,0 0-15,-21-21 0,42 0 32,0-21-17,0 0-15,0 21 0,1-21 16</inkml:trace>
  <inkml:trace contextRef="#ctx0" brushRef="#br0" timeOffset="122792.76">6096 10626 0,'21'0'16,"0"0"-1,0 0-15,1 0 16,-1 0-16,0-21 0,0-1 0,0 1 15,0 21-15,1-21 0,-1 0 16,0 0-16,-21 0 16,0-1-16,21 1 0,-21 0 0,0 0 15,0 0-15,-21 21 0,0 0 16,0 0-16,-1 0 16,-20 21-16,21 0 0,0 0 0,0 0 15,21 1-15,-22 20 0,1-21 16,21 21-16,-21-20 0,21 20 0,-21-21 15,21 21-15,0-20 0,0-1 16,0 0-16,0 0 0,0 0 0,21-21 16,0 21-16,0-21 0,1 0 0,-1 0 15,0 0-15,0 0 0,21 0 16,-20 0-16,20 0 0,-21-21 0,21 21 16,1-21-16,-1 0 0</inkml:trace>
  <inkml:trace contextRef="#ctx0" brushRef="#br0" timeOffset="123613.3">7154 10689 0,'-21'0'15,"42"0"-15,-63 0 0,21 0 0,0 0 16,42 0-1,21 0 1,0 0-16,1 0 0,-1 0 0,22 0 16,-1 0-16,22 0 0,-1 0 0,1 0 15,0 0-15,-1 0 0,1 0 16,0 0-16,-1 0 0,-20 0 0,-1 0 16,1 0-16,-1 0 0,-41 0 0,20 0 15,-21-21-15,-21 0 16,0 0-16,-21 21 15,0-21-15,0-1 0,-1 22 0,-20-21 16,21 0-16,-21 21 0,20-21 16,-20 0-16,21 0 0,-21 21 15,20-22-15,1 1 0,0 21 0,0-21 16,0 21-16,0 0 0,-1 0 16,44 0 15,-1 0-31,21 0 0,0 21 15,-20-21-15,20 0 0,0 21 0,1 1 16,-1-22-16,0 21 0,-21-21 0,22 21 16,-22 0-16,-21 0 15,0 0-15,0 1 0,0-1 0,0 0 16,-21 0-16,0 0 0,-1 0 16,-20 1-16,21-1 0,-21 0 0,-1 0 15,22 0-15,-21 0 0,21 1 16,-22-22-16,22 21 0,0 0 0,0-21 15,21 21-15</inkml:trace>
  <inkml:trace contextRef="#ctx0" brushRef="#br0" timeOffset="124457.68">9483 10753 0,'21'-21'62,"-21"-1"-62,0 1 16,0 0-16,0 0 0,0 0 15,0-22-15,0 22 0,0 0 16,-21 0-16,-1 0 0,1 0 16,0-1-16,21 1 0,-21 0 0,0 21 15,0 0-15,-1 0 0,1 0 0,0 0 16,0 21-16,0 0 0,0 22 15,-1-22-15,1 21 0,0-21 0,0 22 16,0-1-16,21 0 0,0-20 0,0 20 16,0-21-16,0 21 0,0-20 15,0-1-15,0 0 0,0 0 0,0 0 16,21-21-16,0 21 0,0-21 0,0 0 16,1 0-16,-1 0 0,0 0 15,21 0-15,-21 0 0,1-21 0,-1 21 16,0-21-16,0 0 0,0 0 0,0 0 15,1-22-15,-22 22 16,21-21-16,0-1 0,0 1 0,-21-21 16,21 20-16,0-20 0,1-1 0,-1 22 15,0-22-15,0 1 0,0 21 16,-21-1-16,0 1 0,21 21 0,-21 0 16,0-1-16,0 44 15,-21-1 1,0 0-16,21 21 0,0 1 0,0-1 0,-21 21 15,21-20-15,-21 20 0,21-20 0,0 20 16,0-21-16,0 1 16,0-1-16,0 0 0,0-20 0,0 20 15,0-21-15,0 0 0,0 0 0,0 1 16,0-1-16,21-21 0,0 21 16,0-21-16,0 0 0,1 0 15,-1 0-15,0 0 0,0 0 0,-21-21 16,21 21-16,-21-21 0,21-1 15</inkml:trace>
  <inkml:trace contextRef="#ctx0" brushRef="#br0" timeOffset="124781">9842 10710 0,'0'-21'16,"85"-190"31,-64 189-47,-127 276 0,233-529 0,-105 254 0,20 21 15,-21 0-15,21 0 0,-20 0 16,20 0-16,0 21 0,-21 0 0,1 1 15,-1-1-15,0 21 0,0-21 0,-21 22 16,0-1-16,0-21 0,0 21 16,0-20-16,0 20 0,-21-21 0,0 0 15,0 0-15,-1 1 0,1-22 0,0 21 16,0-21 0,0-21-1,21-1-15,0 1 16,21 0-16,0 0 0,-21 0 15,21-22-15,0 22 0,1-21 0,20 0 16,-21-1-16,0 22 0,0-21 0,1-1 16,-1 22-16,21 0 0,-21 0 15,0 0-15,1 0 0,-1-1 0,0 22 16,0 0-16,0 0 0</inkml:trace>
  <inkml:trace contextRef="#ctx0" brushRef="#br0" timeOffset="124972.9">10710 10351 0,'0'21'15,"-21"-21"-15,42-43 0,-21 65 0,-21 20 0,21-21 16,0 0-16,0 22 0,0-22 0,0 0 16,0 0-16,0 21 0,-21-20 15,21-1-15,0 0 0,0 0 0,0 0 16,0 0-16,0 1 0,0-1 16,21-21 15,-21-21-16,0-1-15,21-41 16</inkml:trace>
  <inkml:trace contextRef="#ctx0" brushRef="#br0" timeOffset="125128.8">10710 10287 0,'0'0'0,"0"-42"0,0 21 16,0-1-16,-21 1 0,21 0 15,-21 21-15,0 0 0,21-21 0,21 21 16,-21 21 15,21-21-31,0 21 0,-21 0 0,21-21 16,1 0-16,-1 22 0,0-1 0,0-21 15</inkml:trace>
  <inkml:trace contextRef="#ctx0" brushRef="#br0" timeOffset="125493.59">11134 10435 0,'-22'0'31,"22"21"-15,0 1-16,0-1 0,22 0 16,-22 0-16,0 21 0,0-20 15,0-1-15,0 21 0,0-21 0,0 0 16,0 1-16,0-1 0,0 0 0,0 0 15,0 0-15,21 0 0,-21-42 32,21 21-32,0-21 15,0 21-15,-21-21 0,21 0 0,1 0 16,-22-43-16,0 43 0,21-21 0,21 20 16,-21-20-16,0 21 0,22-21 0,-22 20 15,0-20-15,0 21 0,0 0 16,-21 0-16,22-1 0,-1 22 15,0 0 17,-21 22-32</inkml:trace>
  <inkml:trace contextRef="#ctx0" brushRef="#br0" timeOffset="125592.54">11642 10647 0,'21'21'0,"-42"-42"0,105 42 15,-41-21-15,-22 0 0</inkml:trace>
  <inkml:trace contextRef="#ctx0" brushRef="#br0" timeOffset="125632.52">11874 10647 0,'-21'-21'16</inkml:trace>
  <inkml:trace contextRef="#ctx0" brushRef="#br0" timeOffset="125752.45">11980 10520 0,'-63'-148'47,"-64"169"-16,106 0-31,126 212 0,-232-424 0,127 213 16,0 20-16,233-42 0,-487 21 0,254 21 0,0-20 16,0 20-16,0-21 0</inkml:trace>
  <inkml:trace contextRef="#ctx0" brushRef="#br0" timeOffset="125815.41">11896 10880 0,'42'0'16,"64"-21"-1,-64 21-15,-21 0 0</inkml:trace>
  <inkml:trace contextRef="#ctx0" brushRef="#br0" timeOffset="125901.36">12298 10520 0,'0'0'0,"-21"-42"0,21 20 16,0-20-16,-22 21 0</inkml:trace>
  <inkml:trace contextRef="#ctx0" brushRef="#br0" timeOffset="126040.29">12636 10520 0,'0'148'31,"0"-106"-31,0-20 0,0-1 16,-21 0-16,-21-21 16</inkml:trace>
  <inkml:trace contextRef="#ctx0" brushRef="#br0" timeOffset="126204.19">12509 10795 0,'0'-21'15,"0"-43"1,0 149-16,0-212 0,22 106 0,-1 0 16,-21-22-16,21 1 0,0 0 15,0 21-15,-21-22 0,21 1 0,1 0 0,-1 20 16,0 1-16,0 0 0,-21 0 0,21 0 16,0 21-16,1 0 0,-1 0 15,-21 21 1,0 0-16</inkml:trace>
  <inkml:trace contextRef="#ctx0" brushRef="#br0" timeOffset="126835.83">12171 10456 0,'0'0'0,"21"0"15,0 0 1,0 0-16,0 0 0,1 0 16,-1 0-16,0 0 0,-21 22 0,21-1 15,0 0-15,-21 0 0,0 0 16,21 0-16,1 1 0,-22-1 0,21 0 16,-21 0-16,0 0 0,0 0 0,0 1 15,21-1-15,-21 0 0,21-21 16</inkml:trace>
  <inkml:trace contextRef="#ctx0" brushRef="#br0" timeOffset="127068.69">13166 10795 0,'0'0'0,"21"0"0,0 0 0,0-42 16</inkml:trace>
  <inkml:trace contextRef="#ctx0" brushRef="#br0" timeOffset="127200.62">13356 10689 0,'0'0'16,"21"-21"0,0 21-16,-21-21 0,0 0 15,-21 0 1,0 21-16,0-22 16,0 22-16,0 0 0,-1 0 0,1 0 15,21 22-15,-21-1 0,0-21 16,63 0-16</inkml:trace>
  <inkml:trace contextRef="#ctx0" brushRef="#br0" timeOffset="127233.6">13187 10710 0</inkml:trace>
  <inkml:trace contextRef="#ctx0" brushRef="#br0" timeOffset="129213.49">14012 10859 0,'0'-22'31,"0"1"-31,43 0 0,-22 0 15,0 0-15,0 0 0,21-22 0,1 22 16,-22-21-16,21-1 0,1 1 16,-1 0-16,21-1 0,-20-20 0,-1 21 15,-21-1-15,22 1 0,-22 21 16,0-22-16,0 22 0,-21-21 16,0 21-16,0 0 0,-21 21 15,0 0-15,0 0 0,-1 0 0,-20 0 16,21 21-16,-21 0 0,20 0 15,1 0-15,0 0 0,0 22 0,21-22 16,0 21-16,0 1 0,0-22 0,0 21 16,0 0-16,21 1 0,0-22 15,-21 21-15,21 1 0,1-22 16,-1 0-16,-21 21 0,0-21 0,0 22 16,0-22-16,0 0 15,-21-21-15,-1 0 0,1 21 16,0-21-16,0 0 0,-21 0 15,20 0-15,1 0 0,0-21 16,0 21-16,21-21 0,-21 0 0,21 0 16,-21 21-16,21-22 0,-22 1 0,22 0 15,0 0-15,0 42 32,0 0-17,0 0-15,0 1 0,0-1 16,22 0-16,-22 0 0,21-21 15,0 21-15,21-21 0,-21 21 16,1-21-16,-1 0 0,21 0 16,-21 0-16,22 0 0,-22 0 0,21 0 15,-21 0-15,22-21 0,-22 0 0,21 0 16,-21 0-16,0 0 0,22-1 16,-22 1-16,0-21 0,0 21 0,0-22 15,1 1-15,-1 0 0,-21-1 0,0 22 16,21-21-16,-21 21 0,0-22 15,0 22-15,0 42 32,0 1-32,-21 20 0,0-21 15,21 43-15,-22-22 16,22 0-16,-21-21 0,21 22 0,0-22 16,0 0-16,0 21 0,0-20 15,0-1-15,21 0 0,1-21 16,-1 0-16,0 0 0,0 0 15,0 0-15,0 0 0,22 0 0,-22 0 16,21-21-16,-21 0 0,1 21 0,20-22 16,-21-20-16,0 21 0,22 0 15,-22 0-15,0-22 0,0 1 0,0 21 16,-21-22-16,21 22 0,-21 0 16,22 0-16,-22 0 0,0 0 0,0 42 31,-22 0-31,1 0 15,21 21-15,-21-20 0,21 20 16,0 0-16,-21-21 0,21 22 0,0-22 16,0 21-16,0-21 0,0 1 0,0-1 15,0 0-15,21 0 0,0-21 16,0 21-16,1-21 0,-1 0 0,0 0 16,0 0-16,21 0 0,-20 0 0,20 0 15,-21 0-15,21-21 0,-20 0 16,20 0-16,-21 0 0,0-1 15,0-20-15,22 21 0,-22-21 0,0-1 16,-21 1-16,21 0 0,0-1 16,-21 22-16,22-21 0,-22 21 0,0-1 15,0 1-15,0 0 0,0 0 0,0 42 32,0 0-32,-22 0 0,1 1 0,0-1 15,21 21-15,0 0 0,0-20 0,-21 20 16,21 0-16,0 1 0,0-22 15,0 21-15,0-21 0,0 0 0,0 1 16,0-1-16,0 0 0,21 0 0,0-21 16,0 0-16,1 0 15,-1 0-15,21 0 0,-21 0 16,22-21-16,-1 0 0,-21 0 16,21-1-16,1 1 0,-22 0 15,21-21-15,-21 21 0,1-22 0,-1 22 16,0-21-16,0 21 0,-21-1 0,0 1 15,0 0-15,0 0 0,0 42 16,0 0 0,-21 0-16,21 1 0,-21-1 0,0 0 15,21 0-15,0 0 0,-22 0 16,22 1-16,0-1 0,-21 0 0,21 0 16,0 0-16,21-21 31,1 0-16,-22-21-15</inkml:trace>
  <inkml:trace contextRef="#ctx0" brushRef="#br0" timeOffset="129377.4">16277 10181 0,'0'-21'0,"0"42"0,0-63 15,-21 42-15,0 0 16,42 0 31,0 0-47,0 0 15</inkml:trace>
  <inkml:trace contextRef="#ctx0" brushRef="#br0" timeOffset="129670.23">16870 10012 0,'0'-21'31,"0"42"-31,0 0 0,-21 0 16,-1 0-16,1 1 0,0 20 16,0 0-16,0-21 0,21 22 0,-21 20 15,-1-20-15,1-1 0,21 0 16,-21 1-16,21-1 0,-21 0 0,21-21 15,0 22-15,0-22 0,0 21 0,0-21 16,0 1-16,0-1 16,21-21-1,0 0-15,0 0 16,-21-21-16,22-1 16,-1 1-16,-21 0 0</inkml:trace>
  <inkml:trace contextRef="#ctx0" brushRef="#br0" timeOffset="129837.13">16510 10456 0,'-21'0'0,"42"0"0,-63 0 16,42-21-16,21 21 31,0 0-31,21 0 16,-21 0-16,22 21 0,-1-21 0,0 0 15,-20 0-15,20 0 0,0 0 16,1 0-16,-1 0 0,0 0 15,1 0-15,-1-21 0</inkml:trace>
  <inkml:trace contextRef="#ctx0" brushRef="#br0" timeOffset="130524.74">17399 10266 0,'0'-21'0,"-42"84"0,84-105 0,-63 21 16,0 21-16,-1 0 15,-20 0-15,21 0 0,0 0 0,0 0 16,-22 21-16,22 0 0,0 0 0,0 22 15,0-22-15,-1 0 0,1 21 16,0 1-16,0-22 0,21 21 0,0-21 16,0 22-16,0-22 0,0 0 0,0 0 15,0 0-15,21 0 16,0 1-16,0-1 0,1-21 0,-1 0 16,0 0-16,21 0 0,1 0 0,-22 0 15,21 0-15,0 0 0,-20-21 16,20-1-16,0 1 0,-21 0 0,1 0 15,-1-21-15,0-1 0,21 1 0,-21 0 16,-21-1-16,22 1 0,-1-22 16,0 22-16,0-21 0,-21 20 0,21 1 15,-21 0-15,21-1 0,-21 1 0,0 21 16,0 0-16,0-1 0,0 44 31,0-1-31,-21 0 0,21 21 16,-21-21-16,0 22 0,0-22 15,21 21-15,0 1 0,-21-1 0,-1 0 16,22 1-16,-21-1 0,21 0 0,0 1 16,0-1-16,-21 0 0,21-21 15,0 1-15,-21-1 0,21 0 0,-21 0 16,21 0-16,0-42 31,0 0-31,0 0 16,0 0-16,0-22 0,0 22 15,21-21-15,0 21 0,0-22 0,0 1 16,1 21-16,-1-22 0,21 22 16,-21-21-16,0 21 0,22 0 0,-22 21 15,21 0-15,-21 0 0,1 0 16,-1 0-16,21 0 0,-42 21 0,21 0 16,0 21-16,1-21 0,-1 22 0,-21-1 15,0 0-15,0-20 0,0 20 16,0 0-16,0-21 0,0 1 0,-21 20 15,-1-21-15,1-21 0,0 21 0,21 0 16,-21-21-16,0 0 16,0 0-16,21-21 15,0 0 1,0 0-16</inkml:trace>
  <inkml:trace contextRef="#ctx0" brushRef="#br0" timeOffset="130668.66">18161 10033 0,'0'0'0,"-21"0"0,-22-21 16,43 0-16,-21 21 0</inkml:trace>
  <inkml:trace contextRef="#ctx0" brushRef="#br0" timeOffset="130789.59">18288 9970 0,'42'0'16,"64"0"-1,-254 0-15,317 0 0,-126 0 0,-22 0 16,21 0-16,-21 0 0,0 0 16,1 0-16,-1 0 0,-21 21 31,-21-21-31,-1 0 0,1 0 16</inkml:trace>
  <inkml:trace contextRef="#ctx0" brushRef="#br0" timeOffset="131029.45">18457 10012 0,'0'0'0,"-21"0"0,0 0 15,21 21-15,-21-21 0,21 21 16,0 0-16,-21-21 0,-1 43 0,22-22 16,-21 0-16,21 21 0,-21-20 15,0 20-15,21 0 0,-21 1 0,0-1 16,21-21-16,-22 21 0,22 1 0,-21-22 15,21 0-15,0 21 0,0-20 16,0-1-16,0 0 0,0 0 16,21-21-16,1 0 15,-1 0-15,0 0 16,21 0-16,-21-21 0</inkml:trace>
  <inkml:trace contextRef="#ctx0" brushRef="#br0" timeOffset="131377.25">18732 10308 0,'0'0'0,"22"-21"0,-22 0 16,0 0-16,-22 21 31,1 0-31,0 21 0,0 0 16,-21 64 0,42-43-16,0-21 0,0 0 15,0 1-15,0-1 0,0 0 0,0 0 16,0 0-16,0 0 0,21-21 15,0 0-15,0 0 16,0 0-16,0 0 0,1 0 16,-1-21-16,0 0 0,0 0 0,-21 0 15,0 0-15,21-1 0,-21-20 16,0 21-16,0-21 0,0 20 0,0 1 16,0 0-16,0 0 0,0 0 0,-21 0 15,0 21 1,0 0-16,0 0 0,-1 0 0,22 21 15,-21 0-15,0 0 16,21 0-16,0 0 16</inkml:trace>
  <inkml:trace contextRef="#ctx0" brushRef="#br0" timeOffset="131686.07">19304 10118 0,'0'0'0,"0"-21"31,-21 21-15,0 0-16,-1 21 15,22 0-15,-21 0 0,0 0 16,0 22-16,0-22 0,21 21 0,0-21 15,-21 22-15,-1-1 0,22-21 0,0 0 16,0 22-16,0-22 0,0 0 16,0 0-16,0 0 0,0 0 0,0 1 15,0-1-15,22 0 0,-1-21 16,0 0-16,0 0 0,0 0 16,0 0-16,1 0 0,-1-21 15,0 21-15,0-21 0</inkml:trace>
  <inkml:trace contextRef="#ctx0" brushRef="#br0" timeOffset="131804.01">19727 10075 0,'-21'-21'16,"42"42"-16,-84-63 15</inkml:trace>
  <inkml:trace contextRef="#ctx0" brushRef="#br0" timeOffset="132004.89">19685 10033 0,'63'0'15,"22"64"1,-233-128-16,317 149 16,-169-64-16,21 21 0,-21-21 15,0 1-15,0 20 0,0-21 16,0 21-16,-21-20 0,21 20 0,-21 0 16,0-21-16,0 22 0,0-22 0,-1 0 15,1 21-15,0-20 0,21-1 0,-21 0 16,0-21-16,0 21 0,21 0 15,-22-21-15,1 0 16,21-21 15</inkml:trace>
  <inkml:trace contextRef="#ctx0" brushRef="#br0" timeOffset="132216.76">20024 10414 0,'0'-21'0,"0"42"0,0-63 15,0 21-15,0-1 0,0 1 32,0 42-1</inkml:trace>
  <inkml:trace contextRef="#ctx0" brushRef="#br0" timeOffset="133039.81">20976 10414 0,'0'-21'32,"0"0"-32,0 0 15,0-1-15,0 1 0,0 0 16,0 0-16,0 0 0,0 0 16,-21 21-16,0 0 0,0 0 15,-1 0-15,-20 0 0,21 0 16,-21 0-16,20 21 0,-20 0 15,21 0-15,-21 0 0,20 22 0,1-22 16,0 0-16,0 21 0,0-21 16,0 22-16,21-22 0,0 0 0,0 0 15,0 0-15,0 1 0,21-22 16,0 21-16,0-21 0,0 0 16,22 0-16,-22 0 0,21 0 0,-21-21 15,22-1-15,-22 1 0,21 0 16,-21 0-16,0-21 0,1 20 0,-1-20 15,-21 0-15,21-1 0,0 1 16,0 0-16,0-1 0,1-41 16,-1 41-16,-21 1 0,0 0 15,0-1-15,21 22 0,-21-21 0,0 21 16,0 42 0,0 21-16,0-21 15,0 22-15,0-1 0,0 0 0,-21-20 16,0 20-16,21 0 0,0 22 0,0-22 15,0-21-15,0 22 0,0-1 16,0-21-16,0 21 0,0-20 0,0-1 16,0 0-16,21 0 0,0-21 0,0 0 15,0 0-15,0 0 16,1 0-16,20 0 0,-21-21 16,0 0-16</inkml:trace>
  <inkml:trace contextRef="#ctx0" brushRef="#br0" timeOffset="133829.35">21357 10351 0,'-21'-22'16,"42"44"-16,-42-65 31,42 43-31,0-21 16,22 21-16,-22-21 0,21 21 0,-21-21 16,22 21-16,-1-21 0,-21 21 15,0 0-15,0-22 0,1 22 16,-22-21-16,-22 21 15,1 0-15,0 0 16,-21 0-16,-1 0 0,22 21 0,-21-21 16,0 22-16,20-1 0,-20 0 0,21 0 15,0 0-15,0 0 0,21 1 16,0-1-16,0 0 0,0 0 16,0 0-16,21 0 0,21 1 0,-21-22 15,0 21-15,22-21 0,-1 0 16,-21 0-16,22 0 0,20 0 15,-21 0-15,22 0 0,42-43 16,-64 22-16,0 0 0,1 0 16,-1 0-16,0-22 0,1 22 0,-22-21 15,21 0-15,-21-1 0,1 1 0,-1 0 16,-21-1-16,0 1 0,42-43 16,-42 43-16,0 21 0,0-22 15,0 22-15,0 0 0,0 0 0,0 42 31,-21 21-31,0-20 0,21 20 16,-21 0-16,-1 1 0,1-1 0,21 21 16,-21-20-16,0 20 15,0 1-15,0-1 0,-1 1 0,-20-1 16,21 1-16,0-1 0,0 22 0,-22-22 16,22 1-16,0 21 0,-21-22 15,20 22-15,1-22 0,0 22 0,0 0 16,21-22-16,0 1 0,0 20 0,0-41 15,0 20-15,0-21 0,0 1 16,21-1-16,0-21 0,0 0 0,22-21 16,-22 0-16,21 22 0,-21-22 15,22 0-15,-1-22 0,0 1 0,1 0 0,-1 0 16,-21 0-16,22-22 0,-1 1 16,-21 0-16,0-1 0,0 1 15,-21-21-15,0-1 0,0 1 0,0-1 16,-21 22-16,0-22 0,-21 1 0,21 20 15,-22-20-15,1 21 0,0-1 16,-1 22-16,1-21 0,0 21 0,20-1 16,1 22-16,-21-21 0,21 0 15,21 0 1,21 0-16,0 21 0,0 0 16,22-21-16,-22-1 0,21 22 0,0-21 15,1 0-15,20 0 0,-20 0 16,20 21-16,1-21 0,-22-1 15</inkml:trace>
  <inkml:trace contextRef="#ctx0" brushRef="#br0" timeOffset="135041.29">22669 10287 0,'22'-21'0,"-22"0"0,0-64 31,-22 85-31,22 127 0,0-275 0,-21 148 0,0 0 16,-21 0-16,21 0 0,-1 0 0,-20 0 15,21 21-15,-21-21 0,20 21 16,1 22-16,0-22 0,0 0 0,0 0 15,0 0-15,-1 0 0,22 1 16,-21-1-16,21 0 0,0 0 0,0 0 16,21-21-16,1 0 15,-1 0-15,0 0 0,21 0 16,-21 0-16,1 0 0,20-21 16,-21 0-16,0 21 0,22-21 0,-22 0 15,0-1-15,0 1 0,-21-21 0,21 21 16,0 0-16,-21-1 0,22 1 15,-22 0-15,0 42 32,-22 0-32,1 1 15,0-1-15,0 0 0,21 0 0,0 0 16,0 22-16,0-22 0,0 0 0,0 0 16,0 0-16,0 0 15,0 1-15,21-22 0,0 0 0,0 0 16,1 0-16,20 0 0,-21 0 15,0 0-15,22 0 0,-22 0 16,0-22-16,21 1 0,-21 0 0,1 0 16,-1 21-16,0-42 0,-21 20 0,0 1 15,21 0-15,-21 0 0,0 0 16,0 0-16,0-1 0,0 44 31,-21-1-31,0 0 16,21 0-16,0 0 0,0 0 15,0 1-15,0-1 0,0 0 16,0 0-16,0 0 0,0 0 16,0 1-16,21-22 15,0 0-15,0 0 0,0 0 0,1 0 16,-1 0-16,0 0 0,0-22 16,0 22-16,0-21 0,1 0 0,-1 0 15,0 0-15,-21 0 0,21-22 0,0 22 16,-21 0-16,21 0 0,-21 0 15,0-1-15,0 44 32,0-1-32,-21 0 15,21 0-15,-21 0 0,21 0 16,0 1-16,0-1 0,0 0 16,0 0-16,0 0 15,21-21-15,0 0 0,1 0 0,-1 0 16,0 0-16,0 0 0,0 0 0,22 0 15,-22-21-15,0 21 0,0-21 16,0 0-16,0 0 0,1-1 0,-1-20 16,0 21-16,0-21 0,0-1 15,0 22-15,1-42 0,-1 20 0,0 1 16,0 0-16,0-1 0,0 1 0,1-43 16,-22 64-16,21 21 15,-42 21 1,-1 0-16,1 22 15,0-1-15,0-21 0,0 22 0,0-1 16,-1 0-16,1 1 0,0-1 16,21-21-16,0 21 0,0 1 0,0-22 15,0 21-15,0-21 0,0 1 0,0-1 16,0 0-16,21-21 0,0 0 16,1 0-16,-1 0 0,0 0 0,0 0 15,0-21-15,0 21 0,22-21 0,-22-1 16,0-20-16,0 21 0,0 0 15,22-22-15,-22 1 0,0 21 16,0-21-16,22-1 0,-22-20 0,0 20 16,0 1-16,-21 21 0,0-21 15,21 20-15,-21 1 0,0 0 0,-21 21 16,0 21 0,0 0-16,21 22 0,-21-1 15,-1-21-15,22 22 0,-21-1 0,21 0 16,0 1-16,-21-1 0,21-21 0,0 21 15,0-20-15,0 20 0,0-21 16,0 21-16,0-20 0,0-1 0,21 0 16,0 0-16,1-21 0,-1 0 15,0 0-15,0 0 0,0-21 16,-21 0 0,0 0-16</inkml:trace>
  <inkml:trace contextRef="#ctx0" brushRef="#br0" timeOffset="135177.22">23982 10139 0,'-43'-21'16,"192"105"-16,-255-147 0,42 42 0,43 21 0,-21-21 16,63 21-1,0 0-15,0 0 0,0 0 16,22 0-16,-22 0 0,21 0 0,1 0 16,-1 0-16,-21 0 0,21 0 0,22 0 15</inkml:trace>
  <inkml:trace contextRef="#ctx0" brushRef="#br0" timeOffset="136050.24">24765 9885 0,'0'0'15,"0"-21"-15,-21 21 0,0 0 0,-1-21 16,1 21-16,0 0 0,0 0 0,0 0 16,0 21-16,-22 0 0,22 0 15,0 0-15,0 0 0,-22 1 16,22 20-16,0-21 0,0 21 0,0-20 15,0 20-15,21-21 0,0 21 16,-22-20-16,22 20 0,0-21 0,0 21 0,0-20 16,0-1-16,0 0 0,22 0 15,-1 0-15,0 0 0,0-21 16,0 0-16,0 0 0,1 0 0,-1 0 16,0 0-16,21 0 0,-21 0 0,1-21 15,20 0-15,-21 0 0,0 0 16,0 0-16,1-1 0,-1 1 0,0 0 15,-21-21-15,0 21 0,0-1 16,-21 44 15,0-1-31,21 0 16,-22 0-16,22 0 0,0 0 0,0 1 16,0-1-16,0 0 15,0 0-15,22-21 16,-1 0-1,-21-21 1,0 0-16,0 0 16,0-1-16,0 1 0,0 0 0,0 0 15,0 0-15,-21 0 0,21-1 16,0 1-16,0 0 0,0 0 16,21 21-1,0 0-15,0 0 16,0 0-16,0 0 0,1 0 0,-1 0 15,0 0-15,0 21 0,-21 0 16,21-21-16,-21 21 0,0 1 16,0-1-16,0 0 0,0 0 0,0 0 15,0 0-15,0 1 0,0-1 0,0 0 16,0 0-16,-21-21 0,21 21 16,-21-21-16,21-21 46,0 0-46,0 0 0,0 0 16,21-1-16,0 1 0,0 0 16,1 0-16,-1-21 0,0 20 0,0 1 15,21 0-15,-20 21 0,-1-21 16,0 21-16,0 0 0,0 0 0,-21 21 31,0 0-31,0 0 0,0 1 16,0-1-16,-21 0 0,0 21 0,21-21 15,0 1-15,-21-1 0,21 0 0,-21 0 16,21 0-16,0 0 0,0 1 16,0-44 15,21 1-15,-21 0-16,21 0 0,0 0 15</inkml:trace>
  <inkml:trace contextRef="#ctx0" brushRef="#br0" timeOffset="136837.13">25421 9906 0,'0'-21'16,"0"-21"-16,0 105 0,0-148 0,0 64 15,-21 21 1,0 21-16,21 1 0,-21-1 16,21 0-16,0 21 0,-22-21 15,22 22-15,-21-22 0,21 21 16,0-21-16,0 1 0,0 20 0,-21-21 15,21 21-15,0-20 0,0-1 0,0 0 16,0 0-16,0 0 0,0 0 16,0 1-16,21-22 15,0 0-15,1 0 16,-1 0-16,-21-22 16,21 22-16,0-21 0,-21 0 0,21 21 15,-21-21-15,21 0 0,1 0 0,-22-1 16,0 1-16,21 0 0,-21 0 15,21 0-15,-21 0 0,0-1 16,-21 22 0,0 22-16,21-1 15,-22 0-15,1-21 16,21 21-16,-21 0 0,21 0 16,0 1-16,0-1 15,21-21 1,0 0-1,1 0 1,-22-21-16,21-1 0,-21 1 16,0 0-16,0 0 15,0 42 17,0 0-17,0 0-15,0 1 16,-21-1-16,21 0 0,0 0 15,0 0-15,0 0 16,0 1-16,21-22 16,0 0-16,0 0 0,0 0 15,0 0-15,1 0 0,-1 0 16,0 0-16,-21-22 0,21 22 16,0-21-16,-21 0 0,21 0 0,-21 0 15,22 0-15,-22-1 0,21 1 16,-21 0-16,0 42 47,0 0-47,-21-21 15,21 22-15,0-1 0,0 0 16,0 0-16,0 0 16,21-21 15,0 0-16,-21-21-15</inkml:trace>
  <inkml:trace contextRef="#ctx0" brushRef="#br0" timeOffset="137052.03">26056 9821 0,'0'0'15,"-42"0"-15,21 0 0,-1 0 16,-20 22-16,21-1 0,-21 0 15,-1 0-15,1 0 0,21 0 0,-22 1 16,22-1-16,0 21 0,0-21 16,21 0-16,0 22 0,0-22 0,0 0 0,0 0 15,0 0-15,0 1 16,0-1-16,21 0 16,0-21-1</inkml:trace>
  <inkml:trace contextRef="#ctx0" brushRef="#br0" timeOffset="137295.39">26077 9864 0,'0'-21'0,"0"42"0,-21-42 32,0 42-32,0 0 15,0 21-15,-1-21 0,1 1 0,0 20 16,0-21-16,0 0 0,21 0 15,0 22-15,0-22 0,0 0 16,0 0-16,0 0 0,0 1 0,0-1 16,0 0-16,21-21 15,0 0 1,21 0-16,-20 0 0,-1 0 16,0 0-16,0 0 0</inkml:trace>
  <inkml:trace contextRef="#ctx0" brushRef="#br0" timeOffset="137421.32">25633 10012 0,'-21'0'0,"42"0"0,-42 21 16</inkml:trace>
  <inkml:trace contextRef="#ctx0" brushRef="#br0" timeOffset="137489.28">25717 10075 0,'127'0'31,"-21"0"-15,-339 0-16,487 0 0,-211 0 0,-1-21 16,-21 21-16</inkml:trace>
  <inkml:trace contextRef="#ctx0" brushRef="#br0" timeOffset="141693.34">1228 11959 0,'0'0'0,"21"0"15,-21-21-15,0 0 16,0 0-16,0 0 16,0-1-1,21 1 1,-21 0 46,-21 21-46,21 21-16,-21-21 16,-1 21-16,22 1 15,0 20-15,0 0 0,-42 1 16,42-22-16,42 21 0,-42 22 0,0-1 15,-21-21-15,-21 43 0,21-21 0,0-22 16,-1 0-16,22-21 0,0 22 16,0-22-16,0 0 0,0 0 0,22 0 15,-1-21 1,0 0 0,-21-21-1,21 0-15,-21 0 16</inkml:trace>
  <inkml:trace contextRef="#ctx0" brushRef="#br0" timeOffset="141836.25">868 12023 0,'-43'-21'0,"86"42"0,-128-85 0,43 43 16,21 0-16,-1 0 0,22 0 15,0-1-15,0-20 0,22 42 16,-1-21-16,0-21 0</inkml:trace>
  <inkml:trace contextRef="#ctx0" brushRef="#br0" timeOffset="142065.13">1524 11748 0,'85'42'15,"63"170"1,-381-466-16,466 571 0,-233-275 0,0 22 16,0-1-16,-21-20 0,-85 41 15,42-41-15,1-1 0,-1-21 16,1 22-16,-22-22 0,22 0 15,-1 0-15,1-21 0,20 0 16,1 0-16,0 0 0,-1 0 0,22 0 16,0 0-16,0 0 0,21-21 15,0 0-15,21 0 16,0 21-16,0-22 16,22 1-16,-1 21 0,0-21 0,1 0 15,-1 0-15,0 0 0,22-1 16</inkml:trace>
  <inkml:trace contextRef="#ctx0" brushRef="#br0" timeOffset="142528.85">910 11790 0,'0'-21'0,"0"42"0,21-42 47,0 21-47,22 0 16,-22 0-16,21-21 0,1 21 15,-1 0-15,0 0 0,22 0 0,-22 0 16,0 0-16,1 21 0,-1 0 16,-21 0-16,0 0 0,1 22 0,-22-1 15,0-21-15,0 21 0,0 1 16,-22-1-16,1-21 0</inkml:trace>
  <inkml:trace contextRef="#ctx0" brushRef="#br0" timeOffset="143542.14">1968 12086 0,'0'-21'0,"0"42"0,0-63 16,-21 42-16,21-21 16,-21 21-16,0 0 15,0 0-15,0 0 16,-1 21-16,22 0 0,-21 0 0,0 22 16,0-22-16,0 21 0,0 0 15,-1 1-15,1-1 0,0-21 0,0 22 16,21-1-16,0-21 0,-21 21 15,21-20-15,0-1 0,0 0 0,21-21 16,0 21-16,0-21 16,0 0-16,1 0 0,-1 0 15,21-21-15,-21 21 0,22-21 0,-22 0 16,21-1-16,0 1 0,-20 0 16,20 0-16,-21-21 0,0 20 0,0 1 15,-21-21-15,0 21 0,0-22 16,0 1-16,-21 21 0,0-21 0,0 20 15,-21 1-15,20 0 0,-20 21 16,0 0-16,-1 0 0,1 0 0,0 0 16,-1 0-16,22 21 0,-21 0 15,21 1-15,0 20 0,-1-21 16,22 0-16,0 22 0,0-22 0,0 0 16,0 21-16,22-21 0,-1 1 15,0-1-15,21 0 0,-21-21 16,22 21-16,-22-21 0,21 0 0,1 0 15,-1 0-15,0 0 0,1 0 16,20-21-16,-21 21 0,1-21 0,-1 0 16,22-1-16,-22 1 0,-21 0 15,21-21-15,1 21 0,-22-1 0,0-20 16,0 21-16,-21-21 0,0 20 0,0 1 16,0 0-16,0 0 0,0 42 31,-21 21-16,0-20-15,0-1 0,21 21 16,0-21-16,0 22 0,-21-22 0,21 0 16,0 21-16,0-21 0,0 1 15,0-1-15,0 0 0,21 0 16,0-21-16,0 21 0,0-21 16,0 0-16,1 0 0,-1 0 0,21 0 15,-21-21-15,0 0 0,22 0 16,-22 0-16,21-1 0,-21 1 15,22 0-15,-22-21 0,21 21 0,-21-22 0,1 1 16,-1 21-16,-21 0 16,0-22-16,21 22 0,-21 0 15,0 42 1,-21 0-16,21 0 16,-21 1-16,21-1 0,0 21 0,-22-21 15,22 0-15,0 1 0,0-1 16,0 21-16,0-21 0,0 0 15,0 1-15,22-22 16,-1 21-16,0-21 0,0 0 16,0 0-16,22 0 0,-22 0 0,21-21 15,0 21-15,-20-22 0,20 1 16,0 0-16,-21-21 0,22-1 16,-22 22-16,0-42 0</inkml:trace>
  <inkml:trace contextRef="#ctx0" brushRef="#br0" timeOffset="143976.89">3408 11769 0,'0'-64'15,"-21"22"1,42 148-16,-64-212 0,22 106 16,0 21-16,21 0 0,0 22 15,0-22-15,0 21 0,0 0 16,-21 1-16,21-1 0,0 0 0,0 1 16,0-1-16,-21 0 0,21 1 15,0-1-15,0 0 0,0-20 16,0 20-16,-21-21 0,21 0 0,-22 0 15,22 1-15,-21-22 16,0 0 0,21-22-1,0 1-15,0 0 0,0 0 0,0 0 16,0-22-16,21 22 0,0-21 0,22 21 16,-22 0-16,0-1 0,21 1 15,1 0-15,-22 0 0,21 21 0,1 0 16,-22 0-16,21 0 0,-21 0 15,22 21-15,-22 0 0,0 0 0,0 1 16,0-1-16,0 0 0,-21 21 16,0-21-16,0 1 0,-21 20 15,0-21-15,0 0 0,0 0 0,-22 1 16,22-1-16,-21 0 0,0-21 0,20 21 16,-20-21-16,21 0 0,-21 0 15,20 0-15,1 0 0,21-21 16,0 0-1,21 0-15,-21-1 0,22 1 0,-1-21 16,21 21-16</inkml:trace>
  <inkml:trace contextRef="#ctx0" brushRef="#br0" timeOffset="144224.75">4000 11642 0,'0'0'0,"0"-21"0,0 42 31,0 0-31,0 21 0,0-21 16,-21 22-16,21-1 0,-21 22 16,21-22-16,-21 0 0,21 22 0,0-22 15,-21 0-15,0 1 0,21-1 16,-22 0-16,22 1 0,0-1 0,0-21 16,0 0-16,0 1 0,0-1 15,0 0-15,22-21 16,-1 0-1,0-21-15,0 21 0,21-21 0,-20-1 16,-1 1-16</inkml:trace>
  <inkml:trace contextRef="#ctx0" brushRef="#br0" timeOffset="144573.06">4106 12171 0,'0'0'0,"0"21"0,0 0 16,21-21-1,1 0 1,-1 0-16,0 0 16,0-21-16,0 21 0,0-21 15,1 0-15,-1 0 0,0 21 16,-21-22-16,0 1 0,21 0 0,-21 0 16,0 0-1,-21 21-15,0 0 16,0 0-16,-1 0 0,1 21 0,0 0 15,0 0-15,0 0 0,0 1 16,-1 20-16,22-21 0,0 0 0,0 22 16,0-22-16,0 0 0,0 0 0,0 0 15,0 0-15,0 1 16,0-1-16,22-21 16,-1 21-16,0-21 0,21 0 0,1 0 15,-22 0-15,21 0 0,22-21 16,-22 21-16,21-21 0</inkml:trace>
  <inkml:trace contextRef="#ctx0" brushRef="#br0" timeOffset="145228.68">4932 11959 0,'0'-21'16,"0"42"-16,0-63 0,0 21 0,-21 21 0,21-21 16,-22 21-16,1 0 0,0 0 15,0 0-15,0 21 16,0 0-16,-1 0 0,1 0 0,21 22 15,-21-22-15,0 21 0,21 0 16,-21-20-16,21 20 0,0-21 0,0 21 16,0-20-16,0 20 0,0-21 0,0 0 15,21 0-15,-21 1 0,21-22 16,0 21-16,0-21 0,1 0 0,-1 0 16,21 0-16,-21 0 0,0 0 15,22 0-15,-22 0 0,21-21 16,-21-1-16,1 1 0,-1 0 0,21 0 0,-21-21 15,0-1-15,1 1 0,-1 0 16,0-22-16,-21 22 0,21-22 16,-21 22-16,21-22 0,-21 22 0,0 0 15,0-1-15,21 1 0,-21 0 0,22 21 16,-22-1-16,0 1 0,0 0 16,0 42-1,0 0-15,0 1 16,0-1-16,-22 21 0,22 0 0,-21 1 15,21 20-15,0-20 0,0 20 0,0-21 16,-21 1-16,21 20 0,0-20 16,0-1-16,0 0 0,0-21 0,0 22 15,0-22-15,21 0 0,0 0 0,1 0 16,-1-21 0,0 0-16,21 0 0,-21 0 0,1 0 15,-1 0-15,0-21 0,0 0 0,0 0 16,0 0-16,-21 0 0,22-1 0,-22-20 15,21 21-15,-21 0 0,21-22 16,-21 22-16,0 0 0,0 42 31,0 0-31,0 1 0,-21-22 16,21 21-16,0 0 0,0 0 0,0 0 16,0 0-16,0 1 0,0-1 15,0 0-15,0 0 0,21-21 16,0 0-1,0 0-15,0-21 16,1 0-16</inkml:trace>
  <inkml:trace contextRef="#ctx0" brushRef="#br0" timeOffset="145389.59">5736 11875 0,'0'0'0,"-21"-43"0,0 22 15,0 0-15,-1 21 16,1 0-1,42 0 17,1 21-32,-1-21 15,0 21-15,0-21 0</inkml:trace>
  <inkml:trace contextRef="#ctx0" brushRef="#br0" timeOffset="146130.17">6138 11853 0,'0'-21'16,"-63"21"15,42 0-31,-1 21 0,22 1 0,-21-1 16,0 21-16,21-21 0,-21 22 15,21-22-15,0 21 0,0 0 0,0-20 16,0 20-16,0-21 0,0 0 15,0 0-15,0 1 0,0-1 0,0 0 16,21 0-16,0-21 0,0 0 0,1 0 16,-1 0-16,0 0 0,0 0 15,0 0-15,22 0 0,-22-21 0,0 21 16,0-21-16,-21-22 0,21 22 0,0-21 16,1 0-16,-1-1 0,-21 1 15,0-22-15,21 22 0,0-21 0,-21-1 16,0 1-16,42-1 0,-20 1 15,-22 20-15,0 1 0,0 21 0,0-22 16,0 22-16,0 42 16,-22 1-1,22-1-15,-21 21 0,21 0 0,-21 1 16,21-1-16,0-21 0,-21 22 16,21-1-16,-21 21 0,21-41 0,0 20 15,-21 0-15,21 1 0,0-22 0,0 21 16,-22-21-16,1 43 15,0-64 1,21-21 0,0-1-1,21 1-15,0 0 0,1 0 0,-1 0 16,0 0-16,0-1 0,0 1 0,22 0 16,-22 0-16,21 0 0,0 0 15,-20 21-15,20 0 0,-21-22 0,0 22 16,0 0-16,1 0 0,-1 0 0,-42 22 31,-1-22-31,1 21 16,0-21-16,-21 21 0,21 0 15,-1-21-15,-20 21 0,21 0 0,0 1 16,0-1-16,21 0 0,0 21 0,0-21 16,0 1-16,0-1 0,0 0 15,0 0-15,0 0 0,0 0 0,0 1 16,21-22-16,0 0 15,-21 21-15,21-21 0,0 0 0,0 0 16,1 0-16,-1 0 0,0 0 0,21 0 16,-21 0-16,22 0 0,-22 0 15</inkml:trace>
  <inkml:trace contextRef="#ctx0" brushRef="#br0" timeOffset="146255.1">7429 12044 0,'22'0'0,"-107"0"31</inkml:trace>
  <inkml:trace contextRef="#ctx0" brushRef="#br0" timeOffset="146628.88">7345 11959 0,'169'106'16,"-42"-64"15,-85-42-31,-380-148 0,740 296 0,-317-126 15,-43-22-15,0 21 0,1-21 0,-1 0 16,0 0-16,-21 0 0,22 0 16,-22 0-16,21 0 0,-21-21 0,-21-1 15,0 1-15,0 0 16,0 0-16,0 0 0,-21 0 16,0-1-16,0 1 0,-21 0 0,20 21 15,1-21-15,0 21 0,0 0 0,0-21 16,0 21-16,21-21 31,42-1-31,-21 22 16,0 0-16,0 0 0,1 0 0,-1 22 15,0-1-15,0-21 0,0 21 16,-21 0-16,0 0 16,0 0-16,0 1 0,0 20 0,0-21 15,-21 0-15,0 0 0,0 22 0,-22-22 16,22 0-16,-21 21 0,21-20 15,-22-1-15,1 0 0,21 0 0,0 0 16,-22 0-16,22-21 0,0 22 0,0-22 16</inkml:trace>
  <inkml:trace contextRef="#ctx0" brushRef="#br0" timeOffset="147396.44">9483 11684 0,'0'0'0,"0"-21"0,-22 42 31,22 0-15,-21 0-16,0 22 0,21-1 15,-21 0-15,0 22 0,0-1 0,-1-20 16,-20 20-16,21-20 0,0 20 0,0-21 15,-1 1-15,-20-1 0,0 0 0,21 1 16,-22-1-16,43-21 16,0 0-16,0 1 0,0-44 31,21 1-31,1 0 16,-22 0-16,21 0 0,0-22 0,-21 1 15,21 0-15,0-1 0,0 1 16,1-21-16,-1-1 0,0 22 15,21-64-15,-21 64 0,1-1 16,-1 1-16,0 0 0,0 20 0,0 22 16,0-21-16,1 21 15,-1 21-15,-21 1 0,0 20 16,0 0-16,21 1 0,-21-1 0,21 0 16,-21 22-16,21-22 0,-21 22 15,21-22-15,-21 0 0,0 1 0,22-1 16,-22 0-16,21 1 0,-21-22 15,0 0-15,0 0 0,0 0 16,0 0-16,0 1 0,-21-22 16,-1 0-1,1 0-15,0-22 0,-21 22 16,-1-21-16</inkml:trace>
  <inkml:trace contextRef="#ctx0" brushRef="#br0" timeOffset="147785.23">9123 12361 0,'-64'-21'16,"43"-21"-1,106 105-15,-170-147 0,85 63 16,21 21-16,0 0 0,22-22 0,-22 22 16,21-21-16,1 21 15,20-21-15,-21 0 0,22 21 0,-1-21 0,22 0 16,42-1-16,-42 1 16,-22 21-16,1-21 0,-22 0 15,0 21-15,1-21 0,-22 21 0,0 0 16,0-21-16,-42 21 15,0 0 1,0 0-16,0 0 0,-1 21 16,1 0-16,-21 0 0,21 0 0,0 22 15,-1-22-15,1 21 0,21-21 16,-21 0-16,0 22 0,21-22 0,0 0 16,0 0-16,0 0 0,0 1 0,0-1 15,21-21 1,0 0-16,0 0 0,22 0 0,-1 0 15,-21 0-15,22 0 0,-1 0 0,0-21 16,1-1-16,-1 1 0,0 0 16,1 0-16,-1 0 0,-21 0 0,21-22 15,-20 1-15,-1 0 0,0-1 0,0 1 16,0 0-16,0-22 0,-21 22 16</inkml:trace>
  <inkml:trace contextRef="#ctx0" brushRef="#br0" timeOffset="147988.1">10499 11853 0,'21'-275'31,"-21"254"-16,-21 317 1,42-571-16,-42 296 0,-1 43 16,22-22-16,-21 1 0,0-1 15,0 0-15,21 22 0,-21-22 0,21 0 16,-21 1-16,21 20 0,0-20 0,0-1 16,0 0-16,0-21 0,0 22 15,0-22-15,0 0 0,0 0 0,0 0 16,21-21-16,0 0 0,0 0 15,0 0-15,0 0 0,1 0 0,-1-21 16,21 0-16,-21 21 0,0-21 16</inkml:trace>
  <inkml:trace contextRef="#ctx0" brushRef="#br0" timeOffset="148097.04">10837 11980 0,'0'-84'15,"0"190"-15,0-128 0,-21-62 0,21 105 16,-21 0-16,0 0 15,21 22-15,-21-22 0,-22 0 0</inkml:trace>
  <inkml:trace contextRef="#ctx0" brushRef="#br0" timeOffset="148206.98">10668 12298 0,'0'42'15,"42"-21"17,-84-84-32,105 126 0,-20-63 0,-22 0 0,42-21 15,-20 21-15,-1-21 0,0 0 16,1 0-16,-1 0 0,-21 21 15</inkml:trace>
  <inkml:trace contextRef="#ctx0" brushRef="#br0" timeOffset="148861.35">11218 12065 0,'0'-63'31,"0"84"-31,0 21 0,0-63 0,-21 21 0,0 21 16,0 21-16,0-20 15,-1 20-15,1-21 0,21 0 16,0 0-16,-21 1 0,21-1 0,0 0 15,0 0-15,0 0 0,0 0 0,0 1 0,21-22 16,0 21 0,1-21-16,-1 0 0,0 0 15,0 0-15,0 0 0,0-21 0,-21-1 16,0 1-16,0 0 16,0 0-16,0 0 0,0-22 0,0 22 15,0-21-15,0 0 0,0 20 0,0-20 16,0 0-16,0-1 0,0 22 15,0 0-15,22-21 0,-1 42 0,0-21 16,0-1-16,21 22 0,-20 0 0,-1 0 16,21 0-16,-21 0 0,22 0 0,-22 0 15,21 22-15,-21-1 16,0 0-16,1 21 0,-1-21 0,0 22 16,0-22-16,0 21 0,-21 1 0,0-22 15,0 21-15,0-21 0,0 0 16,0 1-16,0 20 0,-21-42 15,21 21-15,0 0 0,-21-21 0,0 0 0,0 0 16,-1 0 0,22-21-1,0 0-15,0 0 0,0-22 16,0 22-16,0 0 0,22-21 16,-1 21-16,0-22 0,0 1 15,21 0-15,-20 20 0,62-41 16,-41 42-16,-1 0 0,0-1 0,-21 22 15,22 0-15,-1 0 0,-21 0 16,0 22-16,1-1 0,-1 0 0,-21 0 16,0 21-16,0-20 0,0 20 0,0 0 15,-21-21-15,-1 22 0,1-22 16,21 0-16,-21 21 0,0-20 0,0-1 16,0-21-16,21 21 0,-22 0 15,44-21 16,-1 0-31,0-21 0,0 0 16,21 0-16,-20 21 0,20-22 0</inkml:trace>
  <inkml:trace contextRef="#ctx0" brushRef="#br0" timeOffset="149209.15">12679 11959 0,'21'-21'0,"-148"127"15,233-191-15,-85 43 0,0 21 0,-21 0 16,-21 21-16,0 0 0,0 0 15,-1 0-15,1 0 0,-21 0 0,21 0 16,0 0-16,-1 21 0,1 0 16,0-21-16,21 21 0,0 0 0,0 0 15,0 1-15,21-1 16,0 0-16,1-21 0,-1 21 16,0-21-16,0 21 15,0 0-15,0-21 0,1 22 0,-1-1 16,0 0-16,-21 0 0,21 0 15,-21 0-15,0 1 16,0-1-16,-21 0 0,0-21 16,0 0-16,-1 21 0,1-21 0,0 0 15,0 0-15,-21 0 0,20 0 16,-20 0-16,21 0 0,0 0 0,0 0 16,-22 0-16,22-21 0,0 0 15,0 0-15,21-1 16,0 1-1,0 0-15</inkml:trace>
  <inkml:trace contextRef="#ctx0" brushRef="#br0" timeOffset="149416.03">11451 11472 0,'0'0'0,"-42"-21"31,21 21-31,-1 0 47,22 21-47,-21-21 16,21 22-16</inkml:trace>
  <inkml:trace contextRef="#ctx0" brushRef="#br0" timeOffset="149657.9">10287 11726 0,'0'0'0,"21"0"15,0 0-15,0 0 16,1 0-16,20 0 0,-21 0 0,21 0 15,1 0-15,20 0 0,-20 0 0,20 0 16,-21 0-16,22 0 0,-22 0 16,1 0-16,-22 0 0,0 0 0,0 0 15,-21-21-15,-21 21 16,0 0-16,0 0 0</inkml:trace>
  <inkml:trace contextRef="#ctx0" brushRef="#br0" timeOffset="149974.72">10880 11875 0,'0'-22'15,"-22"1"1,1 21-16,0 0 16,0 0-16,0 21 0,0-21 15,-1 22-15,22 20 0,-21-21 0,21 0 16,-21 22-16,21-1 0,0 0 16,0 1-16,-42-1 0,21 21 0,21-41 15,0-1-15,21 0 0,0 0 16,21-21-16,1 21 0,20-21 0,-21 0 15,22 0-15,-1 0 0,1 0 0,-1 0 16</inkml:trace>
  <inkml:trace contextRef="#ctx0" brushRef="#br0" timeOffset="150451.42">13166 11430 0,'0'0'16,"0"-21"-16,0 0 0,-22 21 15,1 0 1,0 0-16,0 0 15,0 21-15,0 0 0,-1-21 0,1 21 16,0 0-16,21 1 0,0-1 16,-21 0-16,21 0 0,0 0 15,0 0-15,0 1 0,0-1 16,0 0-16,21-21 0,0 21 16,0-21-16,1 0 0,-1 0 15,0 0-15,21 0 0,-21 0 0,1 0 16,20 0-16,-21 0 0</inkml:trace>
  <inkml:trace contextRef="#ctx0" brushRef="#br0" timeOffset="150888.99">13293 11261 0,'-22'-21'0,"44"42"16,-65-64-16,22 22 0,0 0 0,-21 0 15,20 0-15,1 21 0,-21 0 0,21 0 16,0 0-16,-22 0 0,22 21 15,0 0-15,-21 21 0,20-20 0,1 20 16,0-21-16,-21 21 0,21 1 0,-1-1 16,22 0-16,-21 1 0,21-1 15,-21-21-15,21 22 0,0-1 0,0-21 16,0 21-16,0-20 0,21-1 0,0 0 16,1 0-16,-1 0 15,0 0-15,21-21 0,-21 22 0,22-22 16,-22 0-16,21 0 0,1 0 0,-1 0 15,0 0-15,1-22 0,-1 22 0,0-21 16,-21 0-16,22 0 0,-1 0 16,-21 0-16,22-22 0,-22 22 0,0-21 15,0-1-15,-21 1 0,0 0 0,0-1 16,0-20-16,0 21 0,0-1 16,-21 1-16,0 21 0,0-22 0,-22 22 15,22 0-15,-21 21 0,-1 0 0,1 0 16,-21 0-16,20 0 0,-20 21 15,20 0-15,-20 1 0,21-1 16,20 21-16,1-21 0,-21 22 0,42-1 16,0-21-16,0 21 0,0-20 15,21-1-15,0 21 0,0-21 0</inkml:trace>
  <inkml:trace contextRef="#ctx0" brushRef="#br0" timeOffset="151400.63">13737 12171 0,'-42'0'15,"84"0"-15,-105 0 0,41 0 0,1 0 0,0 0 16,21-21-16,21 21 15,191-21 17,-149 21-32,1 0 0,-1 21 15,1-21-15,-1 0 0,1 0 0,-22 0 16,22 0-16,-22 0 0,0 0 0,1 0 16,-22 0-16,0-21 0,0-1 15,-21 1-15,0 0 16,0 0-16,0 0 0,-21 21 0,0-21 15,0-1-15,-22 1 0,22 0 16,0 21-16,0 0 0,-21 0 0,20 0 16,1 0-16,42 0 31,1 0-31,-1 0 16,0 0-16,0 0 0,0 21 15,0 0-15,-21 1 0,0-1 16,0 0-16,0 0 0,0 0 0,0 22 15,-21-22-15,21 0 0,-21 21 0,0-21 16,-43 43 0,43-43-16,-21 0 0,21 0 0,0 1 15,-1-1-15,1-21 0,0 21 0,0-21 16</inkml:trace>
  <inkml:trace contextRef="#ctx0" brushRef="#br0" timeOffset="152550.03">15938 12256 0,'22'0'0,"-1"-22"0,0-41 31,-21 42-31,0 0 0,0-1 0,0-20 16,0 21-16,-21 0 0,21 0 0,-21-22 15,-1 22-15,1 0 0,0 0 0,0 21 16,0 0-16,-22 0 0,22 0 16,0 0-16,0 0 0,0 21 15,0 0-15,-1 21 0,1-20 0,0 20 16,0 0-16,0 1 0,0-1 16,-1 0-16,1 1 0,0-1 0,21-21 15,0 21-15,0-20 0,0-1 0,0 0 16,0 0-16,21-21 15,0 0-15,1 0 0,-1 0 0,0 0 16,0 0-16,21-21 0,-20 0 0,-1 0 16,21-1-16,-21 1 0,0 0 15,43-64-15,-43 43 16,-21 0-16,21-1 0,0-20 0,1 21 0,-1-22 16,-21 22-16,21-22 15,0 22-15,-21-22 0,0 22 0,21 0 16,-21 21-16,21-43 0,-21 85 31,0 0-31,0 22 0,-21-1 0,0-21 16,21 43-16,-21-22 0,0 0 0,0 22 15,21-22-15,0 1 0,0-1 16,-22 21-16,22-20 0,0-22 0,0 21 16,43 64-1,-22-106-15,0 21 16,0-21-16,22 0 0,-22 0 0,0 0 15,0 0-15,0 0 0,0 0 0,1 0 16,-1-21-16,-21 0 16,0 0-16,0 0 0,0-1 15,0 1-15,0-21 0,-21 21 0,21 0 16,-22-22-16,22 22 0,0 0 16,0-21-16,0 20 0,22 1 0,-1 0 15,0 21-15,0-21 0,21 21 0,-20 0 16,20 0-16,-21 0 0,21 0 15,-20 21-15,20 0 0,-21 0 0,21 1 16,-20-1-16,-1 21 0,0 0 16,0-20-16,-21 20 0,0 0 15,0-21-15,0 22 0,0-22 0,0 0 16,0 21-16,-21-20 0,0-1 16,-43-21-1,43 0-15,21-21 16,0-1-16,0 1 15,0 0-15,0-21 0,0 21 16,21-22-16,0 22 0,1-21 0,-1-1 16,21 22-16,-21-21 0,0 21 15,1 0-15,-1-1 0,21 1 16,-21 0-16,0 21 0,1 0 0,-1 0 16,0 0-16,21 0 0,-21 0 15</inkml:trace>
  <inkml:trace contextRef="#ctx0" brushRef="#br0" timeOffset="152929.81">17187 11938 0,'0'21'0,"-84"106"31,62-106-31,1 1 16,0 20-16,21-21 0,-21 21 0,21-20 15,-21-1-15,21 0 0,0 0 16,0 21-16,0-20 15,0-1-15,21-21 0,0 0 0,0 21 16,0-21-16,22 0 0,-22 0 0,21 0 16,-21 0-16,22-21 0,-22 21 15,21-21-15,1 21 0,-22-22 0,21 1 16,-21 0-16,0 0 0,1-21 0,-22 20 16,0-20-16,0 21 0,0-21 15,0 20-15,0-20 0,-22 0 0,1-1 16,-21 22-16,21-21 0,-22 21 15,1 0-15,0 21 0,-1 0 0,22 0 16,-21 0-16,0 0 0,20 21 16,-20 0-16,21 0 0,-21 0 0,20 22 15,22-22-15,0 21 0,-21-21 16,21 0-16,0 22 0,0-22 0,0 0 16,21-21-16,1 21 0,-1 0 0,0-21 15,0 0-15</inkml:trace>
  <inkml:trace contextRef="#ctx0" brushRef="#br0" timeOffset="153461.85">16679 11980 0,'-106'0'15,"64"0"1,21 0-16,0 22 0,-22-22 15,22 21-15,0 0 0,0 0 0,0 0 16,21 22-16,0-22 0,-21 0 0,21 0 16,0 21-16,0-20 0,0-1 15,21 0-15,-21 0 0,21 0 0,21 0 16,-21-21-16,22 22 0,-22-22 0,21 0 16,-21 0-16,128 0 15,-107-22-15,-21 1 16,21 21-16,-20-21 0,-1-21 15,-21 21-15,0-1 0,0-20 0,0 0 16,0 21-16,-21-22 0,-1 1 16,1 21-16,0-22 0,0 22 0,-21 0 15,-1 0-15,22 21 0,-21 0 16,-1 0-16,22 0 0,-21 21 0,21 0 16,0 0-16,-1 1 0,22-1 0,0 21 15,0-21-15,0 0 0,22 22 16,-1-22-16,21 0 0,0 0 0,1 0 15,-1 1-15</inkml:trace>
  <inkml:trace contextRef="#ctx0" brushRef="#br0" timeOffset="153985.92">17632 11938 0,'-21'0'0,"42"0"0,-42-21 0,-1 21 16,1 0-16,0-21 0,0 21 31,21 21-31,-21 0 16,21 0-16,0 0 0,0 22 15,0-22-15,0 21 0,0-21 0,0 22 16,0-22-16,0 21 0,0-21 16,0 1-16,0-1 0,0 0 0,0 0 15,0 0-15,0 0 0,21-21 16,0 0-16,0 0 0,0 0 16,1 0-16,-1 0 0,0 0 0,21-21 15,-21 21-15,1-21 0,-1 0 0,0 0 16,0 0-16,-21-22 15,21 22-15,-21-21 0,21 21 0,-21-22 16,0 1-16,0 21 0,0-22 0,0 22 16,0 0-16,0 0 0,0 42 31,0 0-31,0 0 0,0 1 0,0-1 16,0 21-16,-21-21 0,21 0 15,0 22-15,-21-22 0,21 0 0,0 0 16,0 0-16,0 1 0,21-22 0,0 0 15,1 21-15,-1-21 16,63-21-16</inkml:trace>
  <inkml:trace contextRef="#ctx0" brushRef="#br0" timeOffset="154452.17">18288 11578 0,'0'-42'0,"-85"571"0,170-1016 0,-85 424 0,0 20 15,0 22-15,0 0 0,-21 21 16,0 0-16,-1 21 0,22 0 0,-21 22 16,0-22-16,0 21 0,21 22 15,0-22-15,-21 0 0,21 22 0,-21-22 16,21 22-16,0-22 0,0 22 0,0-22 16,0 0-16,0 22 0,0-43 15,0 21-15,0 1 0,0-22 16,0 0-16,0 0 0,-22-21 15,1 0 1,21-21 0,0 0-16,0 0 0,0-1 0,0-20 15,0 21-15,21-21 0,1-1 0,-1 1 16,0 21-16,21-22 16,-21 22-16,22 0 0,-1 0 0,0 0 0,1 21 15,-1 0-15,0 0 0,1 0 0,-1 21 16,-21 0-16,22 0 0,-22 0 15,0 22-15,-21-22 0,0 21 16,0-21-16,-21 1 0,0 20 0,-1-21 16,-20 0-16,0 0 0,-1 1 15,1-1-15,0-21 0,-1 21 0,1-21 16,0 0-16,-1 0 0,22 0 0,-21 0 16,21 0-16,21-21 15,0 0-15,21-1 16,21 1-16,-21 0 0</inkml:trace>
  <inkml:trace contextRef="#ctx0" brushRef="#br0" timeOffset="154685.03">18902 11557 0,'-212'254'0,"424"-529"0,-212 254 0,0 63 0,21-105 16,-21 84-1,0 0-15,0 0 0,0 21 0,-21-20 16,21 20-16,-21 21 0,-1-20 0,22-1 15,-21 22-15,0-1 0,0-21 16,21 22-16,-21-22 0,0 1 0,21-1 16,-22 0-16,22 1 0,0-22 0,0 0 15,0 0-15,0 0 0,0 0 16,22-21 0,-1 0-16,0 0 0,21 0 0,-21-21 15,1 0-15</inkml:trace>
  <inkml:trace contextRef="#ctx0" brushRef="#br0" timeOffset="154996.41">19008 12150 0,'21'0'15,"0"0"1,0 0-16,0 0 16,0 0-16,1 0 0,-1 0 15,0-21-15,0 21 0,0-22 16,0 22-16,1-21 0,-22 0 0,21 0 15,-21 0 1,-21 21-16,-1 0 16,1 0-16,0 0 0,0 21 0,0-21 15,0 21-15,-22 0 0,43 0 16,-21 22-16,0-22 0,0 0 0,21 0 16,-21 0-16,21 1 0,0-1 0,0 0 15,0 0-15,0 0 16,0 0-16,21-21 0,0 0 0,0 0 15,0 0-15,22 0 0,-22 0 0,21 0 16,22 0-16,-22 0 0,0 0 16,22-21-16,-1 0 0</inkml:trace>
  <inkml:trace contextRef="#ctx0" brushRef="#br0" timeOffset="155605.06">19897 11959 0,'0'-63'15,"0"42"-15,-43 190 0,86-254 0,-43-21 0,0 85 16,0 0-16,-22 21 0,1 0 15,0 0-15,0 0 16,0 21-16,0 22 0,-1-22 0,1 21 16,21 0-16,-21 1 0,0-1 15,21 0-15,-21-20 0,21 20 16,0 0-16,0 1 0,0-22 0,0 0 0,0 21 16,0-21-16,21-21 0,0 22 15,0-1-15,22-21 0,-22 0 16,21 0-16,0 0 0,-20 0 0,-1 0 15,21-21-15,-21-1 0,0 1 0,1 0 16,41 0-16,-42-21 0,0 20 16,1-20-16,-22 0 0,21-22 0,0 1 15,0 20-15,-21-20 0,0 21 0,21-22 16,0 22-16,-21-1 0,0 1 0,0 0 16,0-1-16,22 43 0,-22-21 15,0 42-15,0 1 0,-22-1 16,22 0-16,-21 21 0,0 1 0,21-1 15,-21 0-15,21 1 16,-21 20-16,21-21 0,0 22 0,-64 211 31,85-254-15,1 0-16,-22 1 0,21-1 0,0-21 16,0 0-16,0 0 0,0 0 0,1 0 15,-1 0-15,0-21 0,0 21 0,0-22 16,0 1-16,1 0 0,-22 0 15,21-21-15,0 20 0,0-20 0,0 21 16,-21-21-16,0 20 0,0 1 16,0 42-1,0 1-15,-21-1 16,0 0-16,21 21 0,0-21 0,-21 1 16,21-1-16,-21 0 15,21 0-15,0 0 0,-22-21 0,22 21 16,0 1-1,22-22 1,-1-22-16</inkml:trace>
  <inkml:trace contextRef="#ctx0" brushRef="#br0" timeOffset="155762.97">20595 11980 0,'0'-21'15,"0"42"-15,0-63 0,-21 21 0,0 0 16,0 21-16,-1 0 15,1 0-15,21 21 32,0 0-32,21-21 0,1 0 15,-1 21-15,0-21 0</inkml:trace>
  <inkml:trace contextRef="#ctx0" brushRef="#br0" timeOffset="156496.94">21209 11938 0,'0'-21'0,"0"42"0,-21-63 16,0 42-1,-1 0-15,1 0 0,0 0 0,0 21 16,21 0-16,-21 0 0,0 22 0,-1-22 16,1 21-16,0 0 0,21 1 15,0-22-15,0 21 0,0 1 0,0-1 16,0-21-16,0 21 0,0-20 0,0-1 15,21 0-15,0 0 0,1 0 16,-1-21-16,0 0 0,0 21 0,0-21 16,0 0-16,22 0 0,-22 0 0,0-21 15,0 21-15,0-21 0,22 0 16,-22 0-16,0-22 0,0 22 16,0-21-16,1-22 0,-1 22 0,0-21 15,0-1-15,21 1 0,-20-1 0,-1 1 16,0-1-16,21 22 0,-21-1 15,-21 1-15,22 21 0,-22 0 16,0 0-16,0 42 16,-22 21-16,1-21 15,0 0-15,0 22 0,0-1 0,0 0 16,-1 1-16,1 20 16,21-20-16,-21-1 0,0 0 0,21 1 15,-21-1-15,21 0 0,-21-21 0,21 22 16,0-22-16,0 0 0,0 0 15,0-42 17,21 0-32,0 0 0,0 0 15,0-1-15,0 1 0,1-21 16,20 21-16,-21 21 0,0-21 0,0-1 16,22 22-16,-22 0 0,0 0 15,0 0-15,0 0 0,1 0 0,-44 0 47,1 0-47,0 22 0,0-22 16,-21 21-16,20-21 0,-20 21 0,21-21 15,-21 21-15,20 0 0,1-21 16,0 21-16,21 1 0,0-1 0,0 0 16,0 0-16,0 0 0,0 0 15,21 1-15,0-1 16,22-21-16,-22 0 0,0 0 15,0 21-15,22-21 0,-1 0 0,-21 0 16,21 0-16,1 0 0,-1 0 0,-21 0 16,22 0-16</inkml:trace>
  <inkml:trace contextRef="#ctx0" brushRef="#br0" timeOffset="156772.78">22669 11875 0,'0'0'0,"0"-106"16,-21 106 0,21-21-16,-21 21 0,0 0 15,0 0-15,0 0 16,-1 21-16,1 0 0,21 0 0,-21 0 16,0 22-16,0-22 0,21 21 0,-21 0 15,21 1-15,-22-1 16,22 0-16,0-20 0,-21 20 0,21 0 15,0-21-15,0 1 0,0 20 0,0-21 16,0 0-16,0 0 16,21-21-16,1 0 15,-1 0-15,0 0 0,0 0 0,0 0 16,0 0-16</inkml:trace>
  <inkml:trace contextRef="#ctx0" brushRef="#br0" timeOffset="157061.6">23114 11705 0,'0'-21'0,"0"42"0,0-63 0,21 21 15,-21 0-15,21 21 0,-21-22 16,21 22-16,1 0 16,-1 0-16,0 0 0,21 22 0,-21-22 15,22 21-15,-22 0 0,0 21 0,21 1 16,-20-22-16,-22 42 0,0-20 15,0-1-15,0 21 0,0-20 0,0 20 16,-22-20-16,1-1 0,-21 0 0,21-21 16,-22 22-16,22-22 0,-21 0 15,21 0-15,-22 0 0,1-21 0,21 22 16,-21-22-16,20 0 0,-20 0 16,42 21-16,-21-21 0,-21 0 0,-1 0 15,22 0-15,-42 0 0</inkml:trace>
  <inkml:trace contextRef="#ctx0" brushRef="#br0" timeOffset="158513.79">1587 13399 0,'0'0'0,"22"0"0,-1 0 16,0 0-16,0 0 0,0 0 15,0 0-15,1-22 16,-1 1-16,0 0 0,0 21 0,21-21 0,-20 0 16,-22 0-16,21-1 0,-21 1 15,0 0-15,0 0 16,-21 21-16,-1 0 15,1 0-15,-21 0 0,0 0 0,20 0 16,-20 0-16,0 21 0,-1 0 16,1 0-16,0 1 0,21-1 0,-22 0 15,22-21-15,21 21 0,0 0 16,0 0-16,0 1 0,42-1 16,-20 0-16,-1 0 0,21 0 15,-21 0-15,22 1 0,-1-1 16,-21 21-16,21-21 0,-20 22 0,-1-22 15,21 21-15,-42 0 0,0 1 16,0-22-16,0 21 0,0 1 16,-21-22-16,-21 21 0,-1-21 0,1 0 15,0 1-15,-22-1 0,1 0 16,-1-21-16,1 0 0,-1 0 16,22 0-16,-22-21 0,22 21 0,0-21 15,-1-1-15,22 1 0,0-21 16,0 21-16,0 0 0,21-22 0,0 22 15,0-21-15,0 21 0,0-22 16,0 22-16,21 0 0,0 0 0,21 0 16,-21-1-16,1 1 0,20 21 15,-21 0-15,21 0 0</inkml:trace>
  <inkml:trace contextRef="#ctx0" brushRef="#br0" timeOffset="159421.28">2117 13547 0,'0'-21'15,"0"42"-15,0-64 0,0 22 16,0 0-16,-22 21 16,1 0-16,0 0 15,21 21-15,-21 0 0,0 1 16,0 20-16,-1-21 0,1 21 15,0 1-15,0-22 0,0 21 0,0 1 16,21-1-16,0-21 0,0 21 16,0-20-16,0 20 0,0-21 0,0 0 15,21 0-15,0-21 0,0 0 16,0 0-16,22 0 0,-22 0 0,21 0 16,0-21-16,1 21 0,20-21 15,1-21-15,-22 21 0,22-1 0,-1-20 16,-21 21-16,1-21 0,-1 20 0,0-20 15,-20 21-15,-22-21 16,0 20-16,0 1 0,0 0 0,-43 21 16,22 0-16,-42 0 15,20 0-15,1 0 0,21 0 0,-22 21 16,22-21-16,0 21 0,21 1 16,0-1-16,42 0 15,-20-21-15,-1 21 16,21 0-16,-21-21 0,0 21 0,22 1 15,-22-1-15,0 0 0,0 0 16,0 0-16,1 0 0,-1 1 0,-21-1 16,0 0-16,21 0 15,-21 0-15,21-21 0,0 0 16,0 0-16,1 0 16,-1 0-16,0-21 15,0 21-15,0-21 0,0 0 0,1 0 16,-1-1-16,0 1 0,0 0 15,0-21-15,22-1 0,-22 22 0,0-21 16,0 0-16,0 20 0,-21-20 16,21 21-16,-21 0 0,22 0 0,-22-1 15,-22 22 1,1 22-16,0-1 16,21 21-16,-21-21 0,0 0 0,0 22 15,21-22-15,-22 21 16,22-21-16,-21 22 0,21-22 0,0 21 15,0-21-15,0 1 0,0-1 16,0 0-16,0 0 0,21-21 0,1 0 16,-1 21-16,0-21 0,21 0 0,-21 0 15,22 0-15,-22-21 0,21 0 16,1 0-16,-22 0 0,21-1 0,-21 1 16,0 0-16,1 0 0,-1 0 15,-21-22-15,0 22 0,0 0 0,0-21 16,-21 21-16,-1-22 0,1 22 15,0 0-15,-21 0 0,21 0 0,-1 21 16,-20 0-16,21 0 0,0 0 0,-22 0 16,22 0-16,0 21 15,21 0-15,-21-21 0,21 21 0,0 0 16,0 0-16,0 1 16,21-22-16,0 0 0</inkml:trace>
  <inkml:trace contextRef="#ctx0" brushRef="#br0" timeOffset="159713.1">3768 13293 0,'21'0'0,"-42"0"0,42-21 16,-21 42-1,0 0-15,-21 0 16,-1 21-16,22-20 0,-21 20 15,0 0-15,0 1 0,0-1 0,0 0 16,-1 1-16,22-1 0,-21 0 16,21-21-16,-21 22 0,21-1 0,0-21 15,0 0-15,0 1 0,0-1 16,0 0-16,21 0 0,0-21 0,1 0 16,-1 0-16,21 0 0,-21 0 15,0 0-15,22-21 0,-22 0 0,21 0 16,-21-1-16,22-20 0,-22 21 15,0-21-15,0-1 0</inkml:trace>
  <inkml:trace contextRef="#ctx0" brushRef="#br0" timeOffset="159937.98">4127 13356 0,'22'-84'15,"-22"20"1,-22 212 0,22-296-16,-21 169 0,21 0 15,0 22-15,-21-22 0,0 21 16,21 1-16,-21-1 0,21 0 0,0 1 15,-21-1-15,21 21 0,-22-20 16,22-1-16,0-21 0,0 22 16,0-1-16,0-21 0,0 0 0,0 0 15,0 1-15,22-1 0,-1-21 16,0 0-16,0 0 0,0 0 0,0 0 16,1 0-16,-1 0 0,0-21 0,0-1 15,0 1-15,22 0 0</inkml:trace>
  <inkml:trace contextRef="#ctx0" brushRef="#br0" timeOffset="160405.72">4572 13187 0,'0'-21'15,"0"42"-15,0-63 0,0 63 32,-21 0-32,21 0 0,-21 21 15,21-20-15,-22 20 0,22 0 16,0 1-16,0-1 0,0 0 0,0 1 15,0-1-15,0 0 0,0 1 16,0-1-16,-21 0 0,21 1 0,0-22 16,0 21-16,0-21 0,0 0 0,0 1 15,0-1-15,-21-21 32,21-21-32,0-1 0,0 1 15,0-21-15,0 21 16,0-22-16,21 22 0,0-21 0,43-43 15,-43 43 1,21 21-16,-20 0 0,20-1 0,0 22 16,-21 0-16,22 0 0,-22 0 0,21 0 15,-21 22-15,1-1 0,-1 0 16,0 21-16,0-21 0,-21 22 0,0-22 16,0 21-16,0-21 0,0 22 0,-21-22 15,0 0-15,0 21 0,-22-20 16,1-1-16,0 0 0,-1 0 0,1-21 15,21 21-15,-22-21 0,1 0 0,0 0 16,21 0-16,-1 0 16,1 0-16,21-21 15,21 21-15,1-21 16,-1 21-16,0-21 0</inkml:trace>
  <inkml:trace contextRef="#ctx0" brushRef="#br0" timeOffset="160884.44">5567 13526 0,'0'-22'0,"0"44"0,0-65 0,-43 1 16,22 21 0,0 21-16,-21 0 0,21 0 0,-1 0 15,1 0-15,-21 21 0,21 0 16,0 0-16,-1 0 0,1 22 0,0-1 15,0 0-15,0-20 0,0 20 0,-1 0 16,22 1-16,0-1 0,0-21 16,0 21-16,0-20 0,0-1 0,0 0 15,22 0-15,-1-21 0,0 21 0,0-21 16,21 0-16,-20 0 0,-1 0 16,21 0-16,-21-21 0,0 0 0,22 0 15,-22 0-15,0-1 0,21-20 16,-20 21-16,-1-21 0,-21-1 15,21 1-15,-21 0 0,21-1 0,-21 22 16,0-21-16,0 21 0,0-1 0,-21 44 31,21-1-31,-21 0 16,21 0-16,0 0 0,0 22 16,-21-22-16,21 21 0,0-21 0,0 22 15,0-22-15,0 0 0,0 21 0,0-21 16,21 1-16,0-1 0,0-21 15,0 21-15,0-21 0,1 0 0,20 0 16,-21 0-16,0 0 0,22 0 0,-22 0 16,0 0-16,0 0 15,0 0-15,0-21 0</inkml:trace>
  <inkml:trace contextRef="#ctx0" brushRef="#br0" timeOffset="161203.74">5927 13653 0,'0'-64'16,"0"-63"-1,0 318-15,21-403 16,0 212-16,0-21 0,0 21 0,0 0 0,1 0 16,20 0-16,-21 0 0,0 21 15,22-21-15,-22 21 0,0 21 0,0-20 16,0-1-16,0 21 0,-21-21 0,22 22 16,-22-22-16,0 21 0,0-21 15,0 22-15,0-22 0,-22 0 16,1 0-16,0 0 0,21 0 0,-21-21 15,0 0-15,0 0 0,-1 0 0,1 0 16,21-21 0,0 0-16,0 0 15,0-21-15,0 20 0,21-20 0,1 21 16,-1-21-16,0-1 0,21 1 16,-21 0-16,1-1 0,-1 1 0,21 21 15,-21-22-15,22 22 0,-1 0 16,-21 0-16,21 0 0,-20 21 0</inkml:trace>
  <inkml:trace contextRef="#ctx0" brushRef="#br0" timeOffset="161884.29">7048 13589 0,'-42'0'16,"84"0"-16,-105 0 0,42 0 0,0 0 0,63 0 31,-21 0-31,21 0 0,1 0 16,-1 0-16,0 0 0,22 0 0,-1 0 15,86 0-15,-86 21 16,22-21-16,-1 0 0,-20 0 0,21 0 15,-22 0-15,1 0 0,-1 0 16,-21 0-16,1 0 0,-1 0 0,-21 0 16,-42 0-1,0-21-15,0 21 16,0-21-16,-22 21 0,1-21 16,0 0-16,-1-1 0,22 22 0,-21-21 15,-1 0-15,22 21 0,0-21 0,0 21 16,0 0-16,21-21 0,-21 21 15,21-21-15,21 21 16,21 0-16,-21 0 16,22 0-16,-1 0 0,0 0 0,1 21 15,-1 0-15,0 0 0,1 0 0,-22 0 16,0 1-16,0-1 0,0 21 16,-21-21-16,0 22 0,0-22 0,-21 21 15,0-21-15,0 22 0,-22-22 0,1 0 16,-21 0-16,20 0 0,-20 0 15,20 1-15,-62-1 16,62 0-16,1-21 0,21 0 0,0 0 16,-1 0-16</inkml:trace>
  <inkml:trace contextRef="#ctx0" brushRef="#br0" timeOffset="163480.92">9102 13166 0,'0'-21'16,"21"21"0,0 0-16,0 0 15,0 0-15,22 0 0,-1 0 0,0-22 16,1 22-16,20 0 0,-21 0 16,43 0-16,-21-21 0,-1 21 0,22 0 15,-22 0-15,1 0 0,-1 0 0,-20 0 16,-1 0-16,-21 0 0,0 0 15,-63 0 1,21 0-16,-22 0 0</inkml:trace>
  <inkml:trace contextRef="#ctx0" brushRef="#br0" timeOffset="163880.69">9525 13102 0,'-42'0'32,"20"0"-32,1 0 15,21 21-15,0 1 16,-21-1-16,21 0 16,0 21-16,0-21 0,0 22 0,0-1 0,0-21 15,0 22-15,0-1 0,21 21 16,-21-20-16,0-1 0,0 0 15,0 1-15,0-22 0,0 21 0,0 1 16,0-22-16,-21 0 0,0 21 16,0-21-16,0 1 0,-1-22 0,1 21 15,0-21-15,-21 0 0,21 0 0,-22 0 16,22 0-16,-21 0 0,21 0 16,-22-21-16,22-1 0,0 22 0,0-21 15,0 0-15,21-21 0,0 21 0,0-1 16,0 1-16,0 0 15,0 0-15,0 0 0,0 0 0,21-1 0,0 22 16,0 0-16,0-21 16,0 21-16,22 0 0,-22 0 0,21 0 15,1 0-15</inkml:trace>
  <inkml:trace contextRef="#ctx0" brushRef="#br0" timeOffset="164368.57">9991 13674 0,'0'0'0,"42"-21"0,-21-1 0,0 1 16,0 0-16,-21 0 0,0 0 16,0 0-16,0-1 0,0 1 15,-21 0-15,0 21 0,0-21 0,-21 21 16,20 0-16,1 0 0,-21 0 16,21 0-16,-22 0 0,22 0 15,-21 21-15,21 0 0,-22 22 0,22-22 16,0 21-16,-21-21 0,21 22 0,-1-1 15,22 0-15,0-21 0,-21 22 16,21-22-16,0 21 0,0-21 0,0 1 16,0-1-16,21-21 0,1 21 15,-1-21-15,21 0 0,-21 0 16,0 0-16,1 0 0,-1 0 16,21-21-16,-21 21 0,0-21 0,1-1 15,20 1-15,-21-21 0,0 21 16,0 0-16,-21-22 0,22 22 0,-1-21 15,-21 21-15,21-1 0,-21-20 16,0 21-16,0 0 0,21 21 16,-21 21-1,0 0-15,0 0 0,21 0 16,-21 22-16,21-22 0,1 0 0,-22 21 16,21-20-16,-21-1 0,21 0 15,0 0-15,0 0 0,-21 0 0,21 1 16,1-22-16,-1 21 0,0-21 15,0 0-15,0 0 16,0 0-16,-21-21 0,0-1 0,22 22 16,-1-21-16</inkml:trace>
  <inkml:trace contextRef="#ctx0" brushRef="#br0" timeOffset="164728.4">10435 13610 0,'21'-84'16,"64"-86"15,-64 191-16,-148 212-15,254-444 0,-127 232 16,0 0-16,21 0 0,-21 21 0,0-20 16,21 20-16,-21 0 0,0-21 0,0 22 15,0-22-15,0 21 0,0-21 16,0 1-16,0-1 0,0 0 0,0 0 16,0 0-1,0-42 48,0 0-63,0 0 47,0 0-1,0-1-46</inkml:trace>
  <inkml:trace contextRef="#ctx0" brushRef="#br0" timeOffset="165114.57">10943 13462 0,'21'-21'0,"-42"42"0,63-42 0,-42 0 0,22 21 15,-22-21-15,0-1 16,-22 22 0,1 22-16,0-1 0,0 0 15,-21 0-15,20 21 0,1 1 16,0-1-16,-21 0 0,21 1 16,-1-1-16,1-21 0,0 22 0,0-22 15,21 21-15,-21-21 0,21 0 16,0 1-16,21-1 15,21-21-15,-21 0 0,22 0 0,-22 0 16,21 0-16,1-21 0,-1-1 16</inkml:trace>
  <inkml:trace contextRef="#ctx0" brushRef="#br0" timeOffset="165526.42">11515 13589 0,'0'0'0,"0"-21"0,0 0 0,0 0 15,0-1-15,0-20 0,-22 21 0,1 0 16,21 0-16,-21 21 0,0-22 0,0 22 16,0 0-16,-1 0 0,1 0 15,0 22-15,0-1 0,0 21 16,0-21-16,-1 22 0,1-1 0,0 0 16,0-21-16,21 22 0,0-1 15,0 0-15,0-20 0,0-1 0,0 21 16,0-21-16,21-21 0,0 21 15,0-21-15,1 0 0,-1 0 0,0 0 16,0 0-16,0 0 0,0 0 0,1-21 16,-1 0-16,0 0 15,-21 0-15,21 0 0,-21-22 16,21 22-16,-21 0 0,0-21 0,0 20 16,0 1-16,0 0 0,0 0 15,0 42 1,0 0-16,0 22 0,0-22 15,0 0-15,0 21 0,-21-21 16,21 1-16,0 20 0,0-21 0,0 0 16,0 0-16,21 1 0,0-22 15,1 0-15,-1 0 0,21 0 16,0 0-16</inkml:trace>
  <inkml:trace contextRef="#ctx0" brushRef="#br0" timeOffset="165972.67">12679 13272 0,'0'-22'0,"0"44"0,-21-65 16,21 22-16,-22 0 0,1 0 0,0 21 16,21-21-16,-21-1 0,0 22 0,0 0 15,-1 0 1,-20 0-16,21 0 0,-21 22 0,20-1 15,-20 0-15,0 0 0,-1 0 16,22 0-16,-21 1 0,21-1 0,-22 0 16,22 0-16,21 0 0,0 0 0,0 1 15,0-1-15,21 0 0,22 0 16,-22-21-16,21 21 0,1 0 0,-1 1 16,0-1-16,-21 0 0,22 0 0,-1 0 15,0 0-15,-20 1 0,-1 20 16,0-21-16,0 21 0,-21-20 0,0-1 15,0 21-15,0-21 0,0 0 0,0 1 16,-21-22-16,-21 21 16,20 0-16,-20-21 0,0 0 0,-1 0 15,-20 0-15,21 0 0,-22 0 0,1 0 16,-1-21-16,22 21 0,-22-21 16,22-1-16,21 22 0,0-21 0,-1 0 15,22 0-15,0 0 0,0 0 0,22-1 16,-1 1-16,21 0 0,0 0 15,22 21-15,-22-21 0,1 0 0,20-1 16</inkml:trace>
  <inkml:trace contextRef="#ctx0" brushRef="#br0" timeOffset="166664.16">12975 13504 0,'0'-21'0,"0"42"0,0-63 0,0 21 0,0 0 15,0 0 1,-21 21 0,0 21-16,0 0 0,-1 0 15,1 0-15,0 0 0,0 22 16,-43 84 0,64-106-16,0 0 0,0 43 15,0-43-15,22 0 16,-22 0-16,21-21 0,21 21 0,-21-21 15,0 0-15,22 0 0,-1 0 0,-21 0 16,22 0-16,-1 0 0,0 0 16,1-21-16,-1 0 0,0 0 0,-21 0 15,22-1-15,-22-20 0,0 21 0,0-21 16,-21 20-16,0-20 0,0 21 16,0 0-16,0 0 0,-21-1 0,0 1 15,0 21-15,0 0 0,-1 0 16,1 0-16,21 21 15,0 1-15,0-1 16,21 0-16,64 64 31,-64-64-31,0 0 0,1 21 16,-1-21-16,0 1 0,-21-1 16,0 0-16,21 0 0,0 0 15,0-21-15,-21 21 0,22-21 16,-1 0-1,0 0-15,0-21 0,0 21 16,0-21-16,-21 0 0,22 0 0,-22 0 16,21-1-16,-21-20 0,0 21 15,21-21-15,0-1 0,-21 22 16,21-21-16,-21 21 0,21-1 0,-21 1 16,0 42-1,0 1 1,0-1-16,0 21 0,0-21 15,0 0-15,0 22 0,0-22 0,0 0 16,0 0-16,0 0 0,0 1 0,0-1 16,22 0-16,-22 0 15,0-42 1</inkml:trace>
  <inkml:trace contextRef="#ctx0" brushRef="#br0" timeOffset="166818.07">13864 13441 0,'0'-148'31,"0"359"-31,0-274 0,0-106 0,0 190 32,0 0-32,21-21 15,-21 21-15,21 0 0,1-21 16</inkml:trace>
  <inkml:trace contextRef="#ctx0" brushRef="#br0" timeOffset="167172.87">14372 13462 0,'0'0'16,"0"-21"-1,-21 21-15,0 0 16,21 21-16,-21 0 0,21 0 15,0 22-15,0-22 0,0 21 0,-22 1 16,22-1-16,-21 0 0,0 22 0,21-22 16,-21 22-16,21-22 0,-21 21 15,0 1-15,-1-22 0,22 22 16,-21-1-16,21-20 0,-21 20 0,21 1 16,0-1-16,0 1 0,0-22 0,-21 21 15,21-20-15,0-1 0,0 0 16,0-20-16,0 20 0,0-21 0,0 0 15,0 0-15,0 1 0,0-44 32,0 1-32,21 0 15,0 0-15,0-21 0,1 20 16,-22-20-16,21 0 0,0-22 0,0 22 16,0-22-16,-21 1 0,0-1 0</inkml:trace>
  <inkml:trace contextRef="#ctx0" brushRef="#br0" timeOffset="167412.74">14287 14012 0,'22'-381'31,"105"212"0,-106 169-31,-191 550 0,382-1100 0,-170 550 16,-20 0-16,20 21 0,-21 0 0,21 1 16,-20 20-16,-1-21 0,-21 21 15,0 1-15,0-1 0,0-21 0,0 22 16,-21-22-16,-22 0 0,22 0 0,-21 0 15,21-21-15,-22 0 0,1 21 16,21-21-16,-22 0 0,22 0 16,0 0-16,0 0 0,21-21 15,0 0-15,21 0 16,0 0-16,0 21 0,22-21 16,-22-1-16</inkml:trace>
  <inkml:trace contextRef="#ctx0" brushRef="#br0" timeOffset="167673.59">15113 13250 0,'0'0'0,"-21"0"31,0 22-31,-1-1 16,1 0-16,0 0 0,21 21 15,-21-20-15,0 20 0,0 0 0,21 1 16,-22-1-16,22 0 0,0 1 15,0-1-15,0-21 0,0 21 0,0 1 16,0-22-16,22 0 0,-22 0 0,21 0 16,0 1-16,0-22 0,0 0 15,0 0-15,1 0 0,20 0 0,-21 0 16,21 0-16,-20-22 0,20-20 16,-21 21-16,0 0 0</inkml:trace>
  <inkml:trace contextRef="#ctx0" brushRef="#br0" timeOffset="167833.49">14944 13504 0,'-85'-21'31,"106"21"-31,64 21 0,-106-21 16,-22-21-16,64 21 0,22 0 0,-22 0 15,21-21-15,1 21 0,-1 0 0,0 0 0,1-21 16,-22 21-16,21 0 15,-21-21-15</inkml:trace>
  <inkml:trace contextRef="#ctx0" brushRef="#br0" timeOffset="170239.41">15600 13399 0,'0'0'0,"0"21"15,21-21 1,0 0 0,21 0-16,-20 0 0,20 0 15,0-21-15,1-1 0,-1 22 0,0-21 16,22 0-16,-22 0 0,0 21 16,1-21-16,-22 0 0,0-1 0,-21 1 15,0 0-15,0 0 0,-21 0 16,0 0-16,-22 21 0,1-22 15,0 22-15,-1 0 0,1 0 16,21 0-16,-21 0 0,-1 22 0,22-22 16,0 21-16,0 0 0,0 0 15,-1 21-15,22-20 0,0-1 0,0 21 16,0-21-16,0 0 0,0 1 16,22-1-16,-1 0 0,0 0 0,0-21 15,0 21-15,22-21 0,-22 0 0,21 0 16,-21 0-16,0 0 0,1 0 15,-1 0-15,-42 0 16,-1 21-16,1-21 16,0 22-16,-21-1 0,-1-21 0,1 21 15,21 0-15,-21 0 0,20 22 0,1-22 16,-21 0-16,21 21 0,21-21 16,0 1-16,0-1 0,0 0 15,0 0-15,0 0 0,0 0 0,21 1 16,0-22-16,0 0 15,0 0-15,22 0 0,-22 0 0,0 0 16,21 0-16,-20-22 0,-1 22 0,0-21 16,0 21-16,0-21 0,-21 0 15,21 0-15,1-22 0,-1 22 0,0-21 16,-21 21-16,42-22 0,-21 22 16,1-21-16,20 21 0,0-22 15,-21 22-15,22 0 0,-1 21 0,0-21 0,1 21 16,-1 0-16,0 0 0,-20 0 15,-1 21-15,0 0 0,-21 0 16,0 1-16,0-1 0,0 21 0,0-21 16,-21 22-16,0-22 0,-1 21 15,1-21-15,-21 22 0,21-22 0,0 0 16,-1 0-16,22 0 0,-21-21 16,42-21 15,1 0-31,-1 0 0,0 0 0,0-1 15,0 1-15,22 0 16,-22-21-16,21 21 0,-21-22 0,22 1 16,-22 21-16,21-22 0,-21 22 0,22 0 15,-22-21-15,0 42 0,-21-21 16,0-1-16,21 22 0,-42 0 16,0 0-16,0 0 15,-1 22-15,1-1 0,0 0 16,0 0-16,0 0 0,0 22 15,-1-22-15,22 21 0,0-21 0,0 22 0,0-22 16,0 21-16,0-21 0,0 0 16,0 1-16,22-1 0,20 0 15,-21 0-15,0-21 0,22 0 0,-22 0 16,21 0-16,0 0 0,1 0 16,-1 0-16,0 0 0,1-21 0,-1 0 15,0 0-15,1-1 0,-1 1 16,-21 0-16,0 0 0,1-21 0,-1 20 15,-21-20-15,0 21 0,0-21 0,0 20 16,0 1-16,0 0 0,-21 0 16,-1 21-16,-20 0 15,21 0-15,0 0 0,0 0 0,-1 21 16,1 0-16,21 0 0,0 1 0,0-1 16,0 21-16,0-21 0,0 0 0,0 22 15,0-22-15,21 0 0,1 0 16,20 0-16,-21 1 0,0-1 15,0-21-15,22 0 0,-22 0 0,21 0 16,1 0-16,-22 0 0,21 0 0,-21 0 16,22-21-16,-22 21 0,0-22 15,0 1-15,0 0 0,0 0 0,1-21 16,-1 20-16,0-20 0,0-21 16,0 41-16,0 1 0,1 0 15,-1 0-15,0 0 0,-21 0 16,21 21-16,0 0 0,-21 21 31,0 0-15,0 0-16,0-42 47,0 0-32,0 0 1,-21 21-16,0 0 15,0 0-15,0 0 0,-1 0 16,1 0-16,0 21 16,0 0-16,0-21 0,21 21 0,-21 21 15,-1-20-15,22-1 0,0 0 0,0 0 16,0 21-16,0-20 16,0-1-16,0 0 0,0 0 0,0 0 15,22 0-15,-1 1 0,0-22 0,0 21 16,0-21-16,0 0 0,22 0 15,-22 0-15,0 0 0,21 0 0,-20 0 16,-1 0-16,21 0 0,-21-21 0,0-1 16,1 1-16,-1 0 15,0 0-15,0 0 0,0-22 0,0 22 0,1-21 16,-1 21-16,-21 0 0,0-1 16,0 1-16,0 0 0,-21 21 31,21 21-31,-22-21 0,1 21 0,21 1 15,0-1-15,0 21 0,-21-21 16,21 127 0,21-148-16,-21 22 15,21-22-15,1 0 0,-1 21 16,0-21-16,21 0 0,-21 0 0,1 0 16,20 0-16,-21-21 0,0 21 0,22-22 15,-22 1-15,0 0 0,0 0 16,0 0-16,0-22 0,1 22 15,-1-21-15,0 21 0,0-22 0,-21 22 16,21 0-16,-21 0 0,0 0 16,-21 21-1,0 21-15,0 0 16,21 21-16,0-20 0,0-1 16,0 0-16,0 21 0,0-21 0,0 1 15,0-1-15,0 0 0,0 0 16,21 0-16,21 0 0,-21 1 0,22-22 15,-1 0-15,-21 21 0,22-21 0,-1 0 16,-21 0-16,21 0 0,-20-21 16,-1-1-16,0 1 0,0 0 15,0 0-15,0-21 0,-21 20 0,22-20 0,-1 0 16,-21-22-16,21 22 16,0 0-16,-21-22 0,21 22 0,0-22 15,-21 22-15,0 0 0,22-1 0,-22 1 16,21 0-16,-21 20 0,-21 44 31,-1-1-31,1 21 0,21 0 16,-21-20-16,0 20 0,21 0 15,0 1-15,-21-1 0,0 0 0,21 22 16,0-22-16,-22 0 0,22 1 0,0-1 16,0-21-16,0 22 15,0-22-15,0 21 0,0-21 0,22 0 0,-22 1 16,21-22-16,0 0 0,0 0 15,0 0-15,0 0 16,1 0-16,20-22 0,-21 1 16</inkml:trace>
  <inkml:trace contextRef="#ctx0" brushRef="#br0" timeOffset="170581.24">19516 13441 0,'0'-42'15,"0"84"-15,0-106 0,-22 64 16,1 0-16,0 22 15,0-1-15,0-21 0,0 42 0,-1-21 16,1 0-16,21 1 0,0 20 16,0-21-16,0 21 0,0-20 15,0-1-15,0 0 0,0 0 0,0 0 16,21 0-16,-21 1 0,22-1 16,-1-21-16,21 0 0,-21 0 0,0 0 15,22 0-15,-22 0 0,0 0 0,21-21 16,-20 21-16,-1-22 15,0 1-15,0 0 0,-21-21 0,0 21 16,21-22-16,-21 1 0,0 0 0,0 20 0,0-20 16,0 21-16,-21 0 0,0 0 15,0-1-15,0 1 0,-1 21 16,-20 0-16,21 0 0,0 0 0,0 0 16,21 21-16,0 1 15,0-1-15,0 0 0,0 0 16,21-21-16,0 21 0,0 0 0,0-21 15</inkml:trace>
  <inkml:trace contextRef="#ctx0" brushRef="#br0" timeOffset="170933.04">19875 13483 0,'0'-21'0,"0"42"0,22-63 0,-22 21 15,21 0-15,0-1 0,0 1 0,0 0 16,0 21-16,1 0 15,-1 0-15,0 0 0,0 0 0,0 0 16,0 0-16,1 21 0,-1 0 0,-21 1 16,0 20-16,0-21 0,0 21 15,0-20-15,0 20 0,0-21 0,0 21 16,0-20-16,-21-1 0,-1 0 0,22 0 16,-21 0-16,0 0 0,0-21 15,21-21 16,0 0-31,0 0 16,0 0-16,21 0 0,-21-1 0,21 1 16,0-21-16,1 21 0,20-43 15,0 22-15,-21 21 0,1 0 16,-1-22-16,0 22 0,0 0 0,0 21 16,0-21-16,-21 0 0,0-1 15</inkml:trace>
  <inkml:trace contextRef="#ctx0" brushRef="#br0" timeOffset="171141.43">18775 13081 0,'-43'21'15,"86"-42"-15,-107 42 0,43-21 0,63 0 16,-20 0-1,20 0-15,-21 0 0,21 0 0,22 0 16,-22 0-16,22 0 0,-1 0 16,1 0-16,-1 0 0,1 0 0,-1 0 15,22 0-15,-43 0 0,22 0 0</inkml:trace>
  <inkml:trace contextRef="#ctx0" brushRef="#br0" timeOffset="171836.31">21230 12848 0,'0'-21'0,"0"42"0,0-63 16,21 42-1,-21-21 1,21 21 47,1 0-48,-22-21 63,-22 21 0,1 21-78,0-21 16,21 21-16,0 0 0,0 0 16,-21 0-16,21 1 0,-21 20 0,21-21 15,-21 0-15,21 22 0,0-22 0,0 0 16,-22 0-16,22 21 0,0-20 16,0-1-16,0 0 0,0 0 15</inkml:trace>
  <inkml:trace contextRef="#ctx0" brushRef="#br0" timeOffset="172032.2">20934 13187 0,'0'21'16,"106"-42"-16,-212 21 15,106 42-15,21-42 0,0 0 16,0 0-16,0 21 15,22-21-15,-22 0 0,0 0 0,0 0 16,22 0-16,-22 0 0,0 0 0,21 0 16,-21 0-16,1 0 0,20 0 15,-21 0-15,0-21 0,0 0 16,1 21-16,-1-21 0,0 0 0,0 0 0</inkml:trace>
  <inkml:trace contextRef="#ctx0" brushRef="#br0" timeOffset="172200.05">21124 12806 0,'0'0'0,"-21"-21"0,-21 21 16,21 0-16,-1 0 0,1-21 0,21-1 31,21 22-31,1 0 0,-1 0 16,0 0-16,21 0 15,-21 0-15,22 0 0,-22 0 0,21 0 16,-21 0-16,22 0 0,-1 0 0</inkml:trace>
  <inkml:trace contextRef="#ctx0" brushRef="#br0" timeOffset="172600.87">21484 12594 0,'-21'-21'0,"0"0"0,63 63 0,-127-84 0,64 21 16,-21 21-16,0 0 0,20 0 0,-20 0 15,21 0-15,-21 0 0,-1 0 16,1 0-16,0 21 0,-22 0 15,22 21-15,-22-20 0,1 20 0,-1 0 16,1 22-16,20-22 0,1 22 16,0-1-16,-1-21 0,22 22 0,21-22 15,0 22-15,0-22 0,43 0 16,-22 1-16,21-1 0,0 0 0,1 1 16,-1-22-16,22 21 0,-22-21 0,21 1 15,-20-1-15,20-21 0,1 0 16,-22 0-16,22 0 0,-22 0 0,21-21 15,1 21-15,-22-22 0,1-20 0,20 21 16,-21-21-16,1-1 0,-1 1 16,-21-22-16,22 1 0,-22 21 0,0-43 15,0 21-15,-21 1 0,0-1 16,0 22-16,-21 0 0,0-1 16,0 1-16,-22 21 0,1 0 0,-22 0 15,1 21-15,-43 0 0,43 0 16,20 21-16,-20 0 0,20 0 15,-20 0-15,21 22 0,-1-1 0,-20-21 16,-1 21-16</inkml:trace>
  <inkml:trace contextRef="#ctx0" brushRef="#br0" timeOffset="173314.47">16319 14626 0,'-21'0'16,"42"0"-16,-63 0 0,63 0 16,0 0-1,1 0-15,20 0 0,0 0 0,1 21 16,20-21-16,-21 0 16,22 0-16,-1 0 0,1 0 0,-1 0 15,1 0-15,105 0 16,-126 0-16,-22 0 0,21 0 15,-63-21 1,0 21-16,0-21 16,-1 21-16,-20-21 0,0 0 0,21 21 15,-1-21-15,1 21 0,0 0 16,21-22-16,0 1 16,21 21-16,0 0 15,1 0-15,20 0 16,-21 0-16,0 0 0,22 0 0,-22 0 15,0 21-15,0 1 0,-21-1 0,0 21 16,0-21-16,0 0 0,-21 22 16,0-22-16,0 0 0,-1 0 0,-20 22 15,21-22-15,-21 0 0,20 0 0,1-21 16,0 21-16,0 0 0,21 1 16,21-22-1</inkml:trace>
  <inkml:trace contextRef="#ctx0" brushRef="#br0" timeOffset="175694.19">17780 14880 0,'0'21'0,"0"-42"0,0 64 16,21-65 15,0 22-31,0-21 16,1 0-16,-1 0 0,0 0 0,0 0 15,21-1-15,-20 1 0,-1 0 16,0-21-16,0 21 0,-21-22 16,0 1-16,0 21 0,0-22 0,0 22 15,0 0-15,0 0 0,0 0 16,-21 21-16,0 0 0,0 0 15,-1 0-15,1 21 0,0 0 16,21 0-16,0 22 0,-21-1 0,21-21 16,-21 21-16,21 1 0,0-22 0,0 21 15,0 1-15,0-22 0,0 0 16,0 21-16,0-21 0,21 1 0,0-22 16,-21 21-16,21-21 0,0 0 0,1 0 15,-1 0-15,0 0 16,0 0-16,0-21 0,-21-1 15,21 22-15,1-21 0,-1 0 16,0 0-16,-21-21 0,42 20 16,-21 1-16,1-21 0,41 0 15,-42 20-15,22 1 0,-22 21 16,21 0-16,-21 0 0,0 0 0,22 0 16,-22 0-16,0 21 0,-21 1 15,21-1-15,-21 21 0,0-21 16,0 0-16,0 1 0,0-1 0,0 21 15,-21-21-15,0 0 0,21 1 0,-21-22 16,21 21-16,0 0 0,-21-21 16,-1 0-16,22-21 47,22 0-47,-1 21 0,0-22 0,0 1 15,0-21-15,0 21 0,1 0 0,-1-22 16,21 22-16,-21 0 0,0-21 15,1 20-15,-1 1 0,-21 0 0,0 0 16,21 21-16,-21-21 0,-21 21 16,21 21-1,-21 0-15,-1-21 0,1 21 0,0 22 16,0-22-16,0 0 0,0 21 16,-1-21-16,22 1 0,0 20 0,0-21 15,0 0-15,0 0 0,0 1 16,0-1-16,22 0 0,-1-21 0,0 21 15,21-21-15,-21 0 0,22 0 16,-22 0-16,21 0 0,1 0 0,-1 0 16,-21 0-16,43-21 0,-22 0 15,0 21-15,1-21 0,-22-1 0,21-20 16,-21 21-16,0 0 0,1-22 0,-22 22 16,0-21-16,0 21 0,0-22 15,0 22-15,0 0 0,0 0 0,-22 0 16,1 21-16,0 0 0,0 0 0,0 0 15,0 0-15,-1 21 16,1 0-16,0 0 0,21 0 0,-21 22 16,21-22-16,0 0 0,0 0 0,0 22 15,0-22-15,0 0 0,42 0 16,-21 0-16,1 0 0,-1 1 0,0-22 16,21 21-16,-21-21 0,22 0 0,-1 0 15,-21 0-15,22 0 0,-1 0 16,0 0-16,-21 0 0,22-21 0,-22-1 15,0 22-15,0-21 0,22 0 0,-22-21 16,0 21-16,0-1 0,0-20 16,22 21-16,-22 0 0,0-22 15,0 22-15,0 0 0,0 0 0,1 21 16,-1 0-16,0 0 0,0 0 31,-21 21-31,0 0 0,0 0 0,0 1 16,0-1-16,0 0 15,0 0 1,0-42 15,0 0-31,0 0 16,0-1-16,0 1 0,0 0 16,0 0-16,0 0 15,0 0-15,0-1 0,-21 22 16,0 0-1,0 22-15,-1-1 16,1-21-16,21 42 0,-21-21 0,0 0 16,0 22-16,0-22 0,21 21 15,0-21-15,-22 1 0,22 20 0,0-21 16,0 0-16,0 0 0,0 22 0,22-43 16,-1 21-16,0 0 0,0 0 15,0-21-15,22 0 0,-22 21 0,21-21 16,0 0-16,1 0 0,-1 0 0,-21 0 15,22-21-15,-1 0 0,-21 21 16,0-21-16,22 0 0,-22 0 0,0-22 16,0 22-16,0 0 0,0-21 15,-21 20-15,0 1 0,0 0 16,0 0-16,0 0 0,0 0 0,-21 21 31,0 21-31,21 0 0,-21 0 16,21 0-16,0 0 0,0 1 0,-21-1 15,21 0-15,0 0 0,0 0 16,0 0-16,21 1 0,-21-1 16,21-21-16,0 0 0,-21 21 0,21-21 15,1 0-15,20 0 0,-21 0 16,0 0-16,22 0 0,-22-21 16,0 21-16,0-21 0,0-1 0,0 1 15,22-21-15,-22 0 16,0 20-16,0-20 0,0 21 0,-21 0 15,0-22-15,22 43 0,-22-21 0,0 0 16,0 42 0,0 0-1,0 1-15,-22-1 0,22 0 16,0 0-16,0 0 0,0 22 0,0-22 16,0 0-16,0 0 0,22 0 15,-1 0-15,0 1 0,21-1 16,-21-21-16,22 21 0,-1-21 15,-21 0-15,22 0 0,-1 0 0,-21 0 16,21 0-16,-20 0 0,-1-21 0,0 0 16,0-1-16,0 1 0,0 0 15,1-21-15,-1-1 0,0 1 0,-21-21 16,21 20-16,0-20 0,0-1 16,1 1-16,-1-1 0,-21 22 0,21-22 15,-21 43-15,21-21 0,-21 21 16,0 0-16,0-1 0,-21 22 15,0 0-15,0 22 0,-1-1 16,1 21-16,0 0 0,0-20 16,21 41-16,-21-21 0,21 1 15,-21-1-15,21 22 0,0-22 0,0 0 16,0 1-16,0-1 0,0 0 0,0 1 16,0-22-16,21 21 0,0-21 15,-21 0-15,21 1 0,0-1 0,22-21 16,-22 0-16,0 21 0,21-21 0,1 0 15,-1 0-15,0 0 0,1 0 16,-1-21-16,0 0 0,1 21 0,-22-22 16,21 1-16,-21 0 0,0-21 15,1 21-15,-22-1 0,0 1 0,0 0 16,0 0-16,0 0 0,-22 21 16,1 0-16,0 0 0,0 0 15,0 0-15,21 21 0,-21-21 16,21 21-16,-22 0 0,22 0 0,0 1 15,0-1-15,0 0 0,0 0 0,22 0 16,-1 0-16,0-21 16,0 22-16,0-22 0,0 0 15,1 0-15,41 0 16,-21 0-16,1 0 0,-22 0 0,21-22 16,1 22-16,-22-21 0,0 0 15,0 0-15,0 0 0,-21 0 16,0-1-16</inkml:trace>
  <inkml:trace contextRef="#ctx0" brushRef="#br0" timeOffset="175878.08">21251 14436 0,'0'0'0,"-21"0"16,0 0-16,42 0 15,21 0 1,-20 0-16,20 0 0,0 0 15,1 0-15,20 0 0,1 0 16,-22 0-16,21 0 0,-20 0 0,-1-21 16,0 21-16,1-22 0,-1 1 15</inkml:trace>
  <inkml:trace contextRef="#ctx0" brushRef="#br0" timeOffset="176480.95">23008 14351 0,'0'-21'0,"64"-43"31,-43 64-31,0-21 0,0 0 16,-21 0-16,0 0 0,0 0 0,0-1 15,-21 22-15,0 0 16,-85 0-1,64 0-15,-1 0 0,1 0 0,-43 43 16,43-43-16,21 21 16,-22 0-16,22 0 0,21 0 0,0 1 15,0-1-15,0 21 0,0-21 0,21 0 16,22 1-16,-22-1 0,0 21 16,21-21-16,1 0 0,-22 22 0,21-22 15,1 21-15,-22-21 0,21 22 0,-21-22 16,0 21-16,-21-21 0,0 1 15,0-1-15,0 0 0,-21 0 16,-21 0-16,21-21 0,-43 0 0,22 21 16,-22-21-16,1 0 0,-1 0 15,1 0-15,21 0 0,-22-21 0,22 0 16,-22 21-16,43-21 0,-21 0 16,21 0-16,-1-1 0,22 1 0,0 0 15,0 0-15,0 0 0,22-22 0,20 43 16,-21-21-16,21 0 0,1 0 15,-1 0-15,22 21 0,-22-21 0,21 21 16,1 0-16,-22 0 0</inkml:trace>
  <inkml:trace contextRef="#ctx0" brushRef="#br0" timeOffset="177157.05">23368 14393 0,'0'0'0,"0"-21"0,-21 21 15,0 0 1,-1 21-16,1-21 0,0 22 0,0-1 16,0 21-16,0-21 0,21 0 15,-22 1-15,1-1 0,21 21 16,-21-21-16,21 0 0,0 1 0,0-1 0,0 0 16,0 0-16,0 0 0,21-21 15,0 21-15,1 1 0,-1-22 16,0 0-16,0 0 0,21 0 0,-20 0 15,20 0-15,0 0 0,-21 0 16,22-22-16,-1 22 0,0-21 0,-20 0 16,20 21-16,-21-21 0,0-21 0,0 20 15,1 1-15,-22-21 0,0 21 16,0 0-16,0-1 0,0 1 0,-22 0 16,1 0-16,0 0 0,0 21 15,0 0-15,0 0 0,-1 0 16,22 21-16,-21 0 0,21 0 15,0 0-15,0 1 0,0-1 16,0 0-16,0 0 0,21 0 16,1 0-16,-22 1 0,21-22 0,-21 21 0,21 0 15,0 0-15,-21 0 16,0 0-16,21 1 0,0-1 16,1 0-16,-1-21 0,0 0 15,0 0-15,0 0 16,0 0-16,1 0 0,20-21 0,-21 21 15,0-21-15,22-1 0,-22 1 16,0 0-16,21 0 0,-21 0 16,1-22-16,-1 22 0,0 0 0,0 0 15,0 0-15,-21 0 0,0-1 0,0 44 32,-21-1-17,21 0-15,-21 0 0,21 0 16,0 0-16,-21 1 0,21-1 0,-21 0 15,21 0-15,0 0 0,0 0 16,0 1-16,0-1 16,21-21-1,-21-21 1,0-1-16</inkml:trace>
  <inkml:trace contextRef="#ctx0" brushRef="#br0" timeOffset="177317">24215 14415 0,'0'-127'16,"-22"359"-16,44-486 0,-22 233 16,0 191-16,-22-340 0,22 149 0,-21 0 15,21 42 17,0 0-32,21 0 15,-21 1-15,22-22 0,-1 21 16</inkml:trace>
  <inkml:trace contextRef="#ctx0" brushRef="#br0" timeOffset="177625.08">24659 14436 0,'-63'0'31,"41"21"-31,22 42 16,-21-41-16,0 20 0,0-21 15,21 21-15,-21 1 0,0-1 0,21 0 16,-22 1-16,1-1 0,0 0 0,21 22 16,-21-22-16,0 1 0,0 20 15,-1-21-15,1 1 0,0-1 0,0 0 16,0 1-16,0-22 0,21 21 16,-22-21-16,22 1 0,-21-1 15,42-21 1,1-21-16,-22-1 15,21 1-15,0 0 0,0 0 16,0-21-16,22 20 0,-22-20 0,0 0 16,21-1-16,-21-20 0,1 21 0</inkml:trace>
  <inkml:trace contextRef="#ctx0" brushRef="#br0" timeOffset="177881.94">24574 14817 0,'85'-318'31,"21"128"0,-85 190-31,-233 508 0,445-1016 0,-212 508 16,22 0-16,-22 0 0,0 21 16,0 0-16,-21 0 0,21 22 0,-21-22 15,0 21-15,0-21 0,0 22 0,-21-1 16,0-21-16,0 0 0,0 22 16,-22-22-16,1 0 0,21-21 0,-21 21 15,-1-21-15,1 0 0,21 0 0,0 0 16,-1 0-16,1 0 0,21-21 31,21 21-31,1-21 0,-1 21 16,0-21-16,21-1 0,-21-20 15,22 21-15</inkml:trace>
  <inkml:trace contextRef="#ctx0" brushRef="#br0" timeOffset="178149.31">25358 14055 0,'21'-43'15,"-106"170"-15,149-211 0,-43 20 16,-21 85 0,-21 1-16,-1 20 15,22-21-15,-21 21 0,0 1 0,21-1 16,0 22-16,-21-22 0,21 0 0,-21 22 16,21-22-16,-21 0 15,21 1-15,0-1 0,0 0 0,0-20 16,0-1-16,0 0 0,0 0 0,0 0 15,21-21-15,0 0 16,0 0-16,0 0 0,0 0 16,1 0-16,-22-21 0,21 0 15,0 0-15,-21 0 0,0-1 16,0 1-16</inkml:trace>
  <inkml:trace contextRef="#ctx0" brushRef="#br0" timeOffset="178326.21">25167 14309 0,'-21'0'16,"42"0"15,85 0-15,-85 0-16,21 0 15,22 0-15,-43 0 0,21 0 16,-20 0-16,20 0 0</inkml:trace>
  <inkml:trace contextRef="#ctx0" brushRef="#br0" timeOffset="178584.06">26014 14266 0,'0'-21'0,"0"42"0,0-63 15,-21 42-15,-1 0 16,1 0-16,0 0 15,0 0-15,0 21 0,0 22 0,-1-22 16,1 21-16,0-21 0,0 22 0,0-1 16,0-21-16,-1 21 0,22 1 15,0-22-15,0 21 0,0-21 16,0 1-16,0-1 0,0 0 0,0 0 16,22-21-16,-1 21 0,0-21 0,0 0 15,0 0-15,0 0 0,1 0 16,-1 0-16,0 0 0,0 0 0,0 0 15</inkml:trace>
  <inkml:trace contextRef="#ctx0" brushRef="#br0" timeOffset="178845.91">26289 14139 0,'0'0'0,"21"0"15,0 0-15,0 0 0,1 0 16,-1 22-16,42 20 16,-42-21-16,1 21 0,-1 1 15,21-1-15,-21 0 0,0 22 0,1-22 16,-22 1-16,0-1 0,0 0 16,0-21-16,-22 22 0,1-22 0,-21 0 15,21 0-15,0 0 0,-22 1 0,1-1 16,0-21-16,20 0 0,-20 21 15,0-21-15,-1 0 0,-20 0 0</inkml:trace>
  <inkml:trace contextRef="#ctx0" brushRef="#br0" timeOffset="181214.88">889 15177 0,'21'0'0,"0"0"31,0 0-15,-21-22-16,22 22 0,-1-21 15,0 21-15,21-21 0,-21 0 0,22 0 16,-22 21-16,21-21 0,-21-1 15,1 22-15,-1-21 0,0 0 0,-21 0 16,0 0-16,-21 0 16,0 21-16,-1 0 15,-20 0-15,0 0 0,-1 0 16,1 0-16,0 0 0,-1 0 16,1 21-16,0 0 0,-1 0 0,1 0 15,0 0-15,21 1 0,-1-1 16,1 21-16,21-21 0,0 0 15,0 22-15,0-22 0,0 0 0,21 21 16,1-20-16,-1-1 0,0 0 16,21 0-16,1 21 0,-1-20 0,0 20 15,1-21-15,-1 21 16,0-20-16,-21 20 0,22-21 0,-22 21 16,0 1-16,-21-22 0,0 21 15,-42-21-15,21 22 0,-22-22 16,1 21-16,-22-21 0,22 1 0,-21-1 15,-1 0-15,1 0 0,-1-21 16,-21 0-16,22 0 0,21-21 0,-22 0 16,22 0-16,-1-1 0,22-20 15,-21 21-15,21-21 0,21 20 16,0-20-16,0 0 0,0-1 0,0 1 16,21 0-16,0-1 0,21 22 15,-20-21-15,20 21 0,0 0 16,-21-1-16,22 1 0,-1 21 15,0 0-15,1 0 0</inkml:trace>
  <inkml:trace contextRef="#ctx0" brushRef="#br0" timeOffset="182948.89">1418 15494 0,'127'-42'31,"-106"42"-31,-444 21 0,867-63 0,-613 105 0,338-148 0,-169 64 15,0 0-15,-21 21 16,0-21-16,0 21 16,0 0-16,0 0 0,-1 0 15,1 0-15,-21 21 0,21 0 16,0 22-16,-1-22 0,-20 21 16,21 0-16,0-20 0,0 20 15,-1 0-15,1 1 0,21-1 0,0-21 16,0 21-16,0-20 0,0-1 15,0 0-15,21 0 0,22 0 16,-22-21-16,21 0 0,-21 0 0,22 0 16,-1 0-16,22-21 0,-22 0 15,0 21-15,22-21 0,-22 0 0,0-1 16,22-20-16,-22 21 16,-21 0-16,22 0 0,-22-1 0,0-20 15,0 21-15,-21 0 0,0 0 16,0-1-16,0 1 0,-21 0 0,0 21 15,0 0-15,0 0 0,-1 0 16,1 0-16,21 21 16,0 0-1,21-21-15,1 22 0,-1-22 16,0 21-16,0 0 0,0-21 16,0 21-16,1 0 0,-1 0 0,-21 1 15,0-1-15,0 0 16,21 0-16,-21 0 0,0 0 0,0 1 15,0-1-15,0 0 0,0 0 16,21 0-16,0 0 16,0-21-16,1 0 0,-1 0 15,0 0-15,21 0 0,-21-21 16,22 21-16,-1-21 0,-21 0 0,149-43 31,-128 43-31,-21 0 0,21 0 0,1 0 16,-22 0-16,0-1 0,0-20 15,0 21-15,-21 0 0,0 0 0,0-22 16,0 22-16,0 0 0,0 0 16,-21 21-16,0 0 15,0 0-15,0 0 0,-22 0 0,22 21 16,0-21-16,0 21 0,0 0 16,0 0-16,-1 1 0,1-1 0,0 21 15,21-21-15,0 0 0,0 1 16,0 20-16,0-21 0,0 0 0,0 0 15,21 1-15,0-1 0,1 0 16,-1 0-16,21 0 0,-21 0 0,22-21 16,-1 0-16,0 0 15,1 0-15,-1 0 0,21 0 0,-20-21 16,-1 21-16,0-21 0,22 0 0,-22 0 16,-21 0-16,22-1 0,-22 1 15,21 0-15,-21 0 0,-21 0 16,0 0-16,0-1 0,0 1 0,0 0 15,0 0-15,-21 0 0,0 21 16,0 0-16,0 0 0,0 0 16,-1 0-16,1 21 15,0 0-15,21 0 0,-21 0 16,21 1-16,0-1 0,0 0 0,0 21 16,0-21-16,0 1 0,0-1 15,0 0-15,21 0 0,0 0 16,-21 0-16,21 1 0,1-22 15,-1 0-15,21 0 0,-21 0 0,22 0 16,-1 0-16,0 0 0,22 0 16,-22-22-16,0 1 0,22 0 0,-22 0 15,1 0-15,-22 0 0,21-1 16,-21 1-16,0 0 0,1 0 0,-22-21 16,0 20-16,0 1 0,0 0 15,0 0-15,0 42 31,-22 0-15,22 0-16,-21 1 0,21 20 0,0-21 16,0 0-16,0 0 0,-21 1 15,21-1-15,-21 21 0,21-21 16,-21 0-16,21 1 0,0-1 16,-21-21-16,-1 0 15,22-21 1,0-1-16,0 1 15,0 0-15,0 0 0,22 0 0,-1 0 16,-21-22-16,21 22 0,0-21 16,21 21-16,-20-22 0,-1 22 15,21 0-15,0 0 0,-20 0 16,20-1-16,0 1 0,1 21 0,-22 0 16,21 0-16,-21 21 0,0 1 0,-21-1 15,0 0-15,0 0 0,0 0 16,0 0-16,0 1 0,0-1 0,0 21 15,0-21-15,0 0 0,-21 1 16,21-1-16,0 0 0,0 0 16,0 0-1,21-21-15,1 0 0,-1 0 0,0 0 16,0 0-16,0 0 0,22-21 0,-22 0 16,21 0-16,-21 21 0,22-21 15,-22-1-15,21-20 0,-21 21 16,0 0-16,22-22 0,-22 22 15,-21-21-15,21 21 0,-21 0 0,0-22 16,0 22-16,0 0 0,-21 21 16,0 0-16,0 0 15,-1 21-15,22 0 0,-21 0 16,21 1-16,0-1 0,0 0 16,0 0-16,0 0 0,21 0 0,-21 1 15,22-1-15,-22 0 0,0 0 0,21 0 16,-21 0-16,0 1 15,0-1-15,0 0 16,-21-21-16,-1 0 16,1 0-16,-21 0 0,21 0 15,0 0-15,-22 0 0,22 0 0,0 0 16,0 0-16,0 0 0,21-21 16,0 0-1,21 21-15,0-22 16,0 22-16,0-21 0</inkml:trace>
  <inkml:trace contextRef="#ctx0" brushRef="#br0" timeOffset="183433.61">5016 15007 0,'0'-21'0,"0"42"0,-21-42 0,0 21 15,0 0-15,21 21 16,-21 0-16,21 1 0,-21 20 0,21 0 16,-22 1-16,22-1 0,0 0 0,0 1 15,0 20-15,-21-21 0,21 1 16,-21-1-16,21 0 0,0 1 0,0-1 16,-21-21-16,21 22 0,-21-22 15,21 0-15,0 0 0,0 0 16,0 0-16,-21-21 15,-1 0 1,22-21-16,0 0 16,0 0-16,22 0 15,-1 0-15,0-1 0,0-20 0,0 21 16,22 0-16,-22-22 0,0 22 0,21 0 16,-21 0-16,22 21 0,-22 0 15,21 0-15,-21 0 0,1 0 0,-22 21 16,21 0-16,-21 0 15,0 1-15,0-1 0,0 21 0,0-21 16,0 0-16,-21 22 0,-1-22 16,1 0-16,21 0 0,-21 0 15,0 1-15,0-22 0,21 21 0,21-42 47,0-1-47</inkml:trace>
  <inkml:trace contextRef="#ctx0" brushRef="#br0" timeOffset="183809.4">5715 15452 0,'0'-43'0,"-127"234"16,254-339-16,-148 105 0,0 22 0,-1 21 15,1 0-15,0 0 0,0 0 0,0 0 16,0 21-16,-1-21 0,1 22 0,0-1 15,0 0-15,0 21 0,21-21 16,-21 1-16,21-1 0,0 21 0,0-21 16,0 0-16,0 22 0,0-22 15,21 0-15,0 0 16,0-21-16,0 0 0,0 0 0,1 0 16,-1 0-16,0 0 0,21 0 15,-21 0-15,1-21 0,-1 0 0,0 0 16,0 21-16,-21-43 0,0 22 15,21 0-15,-21-21 0,0 21 16,0-22-16,0 22 0,0-21 0,0 21 16,-21-22-16,21 22 0,-21 21 0,0-21 15,0 21-15,-1 0 0,1 0 16,0 0-16,21 21 16,0 0-1,21-21-15</inkml:trace>
  <inkml:trace contextRef="#ctx0" brushRef="#br0" timeOffset="184131.21">6371 14901 0,'0'0'0,"-21"22"31,0-1-31,21 0 0,-21 0 0,-1 21 16,1-20-16,0 20 0,0 0 0,0 1 16,21-1-16,-21 0 15,21 1-15,-22-1 0,22 0 0,0 1 0,0-1 16,0-21-16,0 21 0,0-20 16,0-1-16,0 0 0,22 0 15,-1 0-15,-21 0 0,21-21 0,0 0 16,0 0-16,0 0 15,1 0-15,-1 0 0,0-21 16,-21 0-16,21 0 0,-21 0 16,21 0-16,-21-1 0,21 1 15</inkml:trace>
  <inkml:trace contextRef="#ctx0" brushRef="#br0" timeOffset="184353.09">6096 15198 0,'0'0'0,"21"0"32,0 0-32,0 0 15,1 0-15,-1 0 0,0 0 0,21 0 16,-21 0-16,22 0 0,-1 0 0,-21 0 16,0 0-16,22 0 0,-22 0 15,0 0-15,0 0 16</inkml:trace>
  <inkml:trace contextRef="#ctx0" brushRef="#br0" timeOffset="185224.59">7514 15642 0,'-21'0'0,"42"0"0,-63 0 0,21-21 0,-1 21 16,1 0-16,21-21 16,-21 21-16,42 0 31,22 0-31,-22 0 16,21 0-16,22 0 0,-22 0 0,21 0 15,22 0-15,-21 0 0,20 0 16,-20 0-16,20 0 0,1 0 0,0 0 15,-22 0-15,22 0 0,-22 0 0,1 0 16,-1 0-16,-20 0 16,-22 0-16,0 0 0,0 0 0,-42 0 31,0 0-31,-21-21 0,20 21 16,-20-21-16,21 21 0,-21-22 0,-1 1 15,22 0-15,-21 21 0,21-21 16,-1 0-16,-20 0 0,21-1 0,0 22 15,0-21-15,-1 21 0,1 0 16,21-21-16,-21 21 0,42 0 31,22 0-31,-22 0 16,21 0-16,-21 21 0,22-21 16,-1 0-16,0 0 0,22 21 0,-22-21 15,0 0-15,1 22 0,-1-22 16,0 21-16,-20-21 0,-1 21 0,0 0 15,-21 0-15,0 0 16,0 1-16,-21-22 0,-22 21 0,22 0 16,0 0-16,-21 0 0,21 0 0,-22-21 15,22 22-15,-21-1 0,21 0 16,-22 0-16,22-21 0,-21 21 16,21 0-16,-1 1 0,1-22 0,0 21 15,0-21-15,0 21 0,0-21 0,-1 21 16,1-21-16,21 21 15,0 0-15</inkml:trace>
  <inkml:trace contextRef="#ctx0" brushRef="#br0" timeOffset="187629.23">9610 15113 0,'0'0'0,"-22"0"0,1 0 16,0 0-16,0 0 0,0 0 16,0 0-16,21-21 15,21 21 1,21-21-16,-21 21 0,43-21 0,-22 21 16,22 0-16,-1-22 0,1 22 15,20 0-15,1 0 0,-22-21 16,1 21-16,-1 0 0,1 0 0,-22 0 15,1 0-15,-22 0 0,0 0 16,-42 0 0,-22 21-16,22-21 0,-21 0 0,0 0 15</inkml:trace>
  <inkml:trace contextRef="#ctx0" brushRef="#br0" timeOffset="187901.08">9842 15050 0,'22'0'0,"-44"21"0,22-42 0,22-1 0,-1 22 16,-21 22 15,0-1-31,0 21 0,-21 0 0,21 1 16,-22 20-16,1 1 0,21-22 16,-21 22-16,21-1 0,-21 1 0,0-22 15,21 21-15,0-20 0,-21-1 0,21 22 16,-22-22-16,22 0 0,-21-21 15,21 22-15,0-22 0,0 0 16,0 0-16,21-21 16,1 0-16,-1 0 15,0 0-15,0-21 0,0 0 16,22 0-16</inkml:trace>
  <inkml:trace contextRef="#ctx0" brushRef="#br0" timeOffset="189091.4">10329 15706 0,'0'0'0,"21"0"0,-21-21 0,22 21 16,-22-22-16,0 1 15,0 0 1,0 0-16,0 0 0,-22 0 16,22-1-16,-21 1 15,0 21-15,21-21 0,-21 0 0,0 21 16,0 0-16,-1 0 0,1 0 15,0 0-15,0 21 0,0-21 0,0 21 16,-22 22-16,22-22 0,0 0 0,21 21 16,-21 1-16,21-22 0,-21 21 15,21-21-15,0 22 0,0-22 0,0 21 16,0-21-16,0 0 0,21 1 16,0-1-16,0 0 0,0-21 15,0 0-15,1 0 0,20 0 0,-21 0 16,0-21-16,22 0 0,-22-1 15,21 1-15,-21 0 0,0 0 0,1 0 16,-1-22-16,0 22 0,0-21 0,-21 21 16,21-22-16,-21 22 0,0-21 15,0 21-15,0-22 0,0 22 0,-21 42 32,21 22-17,-21-22-15,21 0 0,0 21 0,0 1 16,0-22-16,0 21 0,0-21 15,0 22-15,0-22 0,0 21 0,0-21 16,0 1-16,21-1 0,0 0 16,0-21-16,1 0 0,-1 0 15,21 0-15,-21 0 0,22-21 0,-1 0 16,-21-1-16,21 1 0,1 0 16,-1 0-16,-21-21 0,22-1 0,-1 22 15,-21-21-15,0-1 0,0-20 16,1 21-16,-1-1 0,0-20 0,0-1 15,-21 22-15,0 0 0,0-22 0,0 43 16,0-21-16,0 20 0,-21 22 16,21 43-1,-21-22-15,0 21 0,21 1 16,-22-1-16,1 0 0,21 22 16,-21-22-16,0 0 0,0 1 0,0-1 15,21 0-15,-22 1 0,1-22 16,21 0-16,0 0 0,-21 0 0,21 1 15,-21-22-15,42 0 32,0-22-32,0 1 0,1 0 0,20 0 15,0 0-15,-21 0 0,22-1 16,-1 1-16,0 0 0,-20 21 0,20-21 16,-21 21-16,21 0 0,-20 0 0,-1 0 15,0 0-15,0 0 16,-21 21-16,0 0 15,-21-21-15,0 21 0,-22-21 0,22 22 16,0-22-16,-21 0 0,-1 21 16,22-21-16,-21 0 0,21 0 0,0 0 15,-1 0-15,1 0 0,0 0 16,0 0-16,21 21 0,0 0 16,0 0-1,21 0-15,0 1 16,0-22-16,-21 21 0,22 0 0,-1 0 15,0-21-15,0 21 0,21-21 16,-20 0-16,20 0 0,-21 0 16,21 0-16,1 0 0,-22 0 0,21 0 15,1 0-15,-1 0 0,0-21 16,-21 0-16,22 21 0,-1-21 0,-21 0 16,0-1-16,1 1 0,-1 21 15,-21-21-15,21 0 0,-21 0 0,0 0 16,0-1-16,0 1 0,0 0 0,0 0 15,-21 21-15,0 0 0,-1 0 16,1 0-16,0 0 0,21 21 16,-21 0-16,21 0 0,-21 1 0,21-1 15,-21 0-15,21 0 0,0 0 16,0 0-16,0 1 0,0-1 16,0 0-16,0 0 0,21 0 15,0-21-15,0 0 0,0 0 16,22 0-16,-22 0 0,21 0 0,0 0 15,1-21-15,-1 0 0</inkml:trace>
  <inkml:trace contextRef="#ctx0" brushRef="#br0" timeOffset="189480.17">12531 15494 0,'63'-106'16,"-190"276"-1,191-234-15,-1-63 0,-63 106 0,-21 0 0,0 21 16,0 0-16,-1-21 0,-20 21 15,21 0-15,-21 0 0,-1 0 0,22 21 16,-21 0-16,21-21 0,-85 85 16,106-64-1,0 0-15,0 0 0,21 0 16,0 0-16,0-21 0,0 22 16,22-1-16,-22 0 0,21 0 15,-21 0-15,1-21 0,20 21 0,-21 1 16,0 20-16,0-21 0,-21 0 15,0 0-15,0 1 0,0-1 0,0 0 16,0 0-16,-21-21 0,-21 21 0,21-21 16,-22 0-16,1 0 0,0 0 15,-22 0-15,22 0 0,0 0 0,-1 0 16,1-21-16,0 21 0,-1-21 16,22 0-16,0 0 0,21-1 0,0 1 15,0 0-15,21 0 16,21 21-16,-20 0 0,20-21 15,-21 0-15,21 21 0,1 0 16,-1 0-16,0-22 0,1 22 0</inkml:trace>
  <inkml:trace contextRef="#ctx0" brushRef="#br0" timeOffset="190960.32">12721 15536 0,'21'0'0,"-105"43"16,147-86-16,-42 22 0,-42 21 15,0 0 1,0 21-16,21 1 0,-21-1 0,-1 0 16,22 0-16,0 0 0,-21 0 15,0 1-15,21-1 0,-21 0 0,21 21 16,0-21-16,0 1 0,0-1 0,0 0 16,21 0-16,0-21 15,0 0-15,1 21 0,-1-21 16,0 0-16,21 0 0,-21 0 0,22-21 15,-22 21-15,21-21 0,1 0 16,-1 0-16,-21-1 0,21 1 0,-20 0 16,-1 0-16,0 0 0,-21 0 15,0-1-15,0 1 0,0 0 16,-21 21-16,0 0 16,-1 0-16,1 0 15,21 21-15,0 0 16,0 1-16,0-1 0,0 0 0,0 0 15,21-21-15,1 21 0,-1 0 16,0 1-16,0-1 0,0 0 16,22 0-16,-22 0 0,0 0 0,21-21 15,-21 22-15,1-22 0,-1 0 16,21 0-16,-21 0 0,0 0 0,1 0 16,-1 0-16,21-22 0,-21 1 0,22 0 15,-22 0-15,0 0 0,0 0 16,0-1-16,0-20 0,-21 21 15,0 0-15,0-22 0,0 22 0,0 0 16,0 0-16,0 0 0,0 0 0,0-1 16,-21 22-1,0 0-15,0 22 16,0-22-16,-43 105 16,43-83-1,21-1-15,0 0 0,0 0 16,0 0-16,0 0 0,0 1 0,0-1 15,21 0-15,0 0 0,1 0 0,-1 0 16,0-21-16,21 22 0,-21-22 16,22 0-16,-1 0 0,0 0 0,22 0 15,-22 0-15,1 0 0,-1-22 0,0 1 16,1 21-16,-22-21 0,21 0 16,-21-21-16,0 20 0,1 1 15,-1 0-15,-21 0 0,0 0 0,0 0 16,0-1-16,-21 1 15,-1 21-15,1 0 0,0 0 0,0 0 16,0 0-16,0 0 0,-1 0 0,1 21 16,21 1-16,0-1 0,0 0 15,0 0-15,0 0 0,0 0 0,0 1 16,0-1-16,0 0 0,0 0 0,21 0 16,1 0-16,-1-21 0,0 22 15,21-22-15,-21 0 0,22 0 0,-1 0 16,-21 0-16,22 0 0,-22 0 15,21 0-15,-21 0 0,0-22 0,1 1 16,-1 0-16,21 0 0,-42 0 16,21 0-16,0-1 0,1 1 15,-22 0-15,0 0 0,0 0 0,0 0 16,0 42 15,-22-21-31,1 21 0,21 0 16,-21 0-16,21 0 0,-21 1 15,21-1-15,0 0 0,-21-21 16,21 21-16,-21-21 0,21-21 47,0 0-47,0 0 16,21-1-16,0 1 0,0 0 0,0 0 15,0 0-15,1 0 0,20-1 16,-21 1-16,0 0 0,0 21 0,22 0 15,-22-21-15,0 21 0,0 0 0,0 0 16,-21 21-16,0 0 16,0 0-16,0 1 0,0-1 0,0 0 15,0 0-15,0 0 0,0 0 0,0 1 16,0-1-16,0 0 16,0 0-16,0 0 0,22 0 15,-1-21-15,0 0 0,0 0 16,0 0-16,22 0 0,-22 0 15,21 0-15,0-21 0,-20 0 0,20 21 16,0-21-16,-21 0 0,22 0 0,-22-1 16,0-20-16,0 21 0,0 0 15,-21-22-15,22 22 0,-22-21 16,0 21-16,0 0 0,0-1 0,-22 22 16,1 0-16,0 0 0,0 0 0,0 0 15,0 0-15,21 22 0,0-1 0,0 0 16,0 0-16,0 0 0,0 22 15,0-22-15,0 0 0,21 0 0,0 0 16,-21 22-16,0-22 0,21 0 0,-21 0 16,0 0-16,0 0 15,0 1-15,0-1 0,-21-21 16,0 0-16,0 0 0,-1 0 0,1 0 16,0 0-16,0 0 0,0-21 15,21-1-15,0 1 0,0 0 16,0 0-16,0 0 0,21 0 0,21-1 15,-21 1-15</inkml:trace>
  <inkml:trace contextRef="#ctx0" brushRef="#br0" timeOffset="192046.71">15960 15261 0,'-22'0'15,"1"0"-15,0 0 0,0 0 16,0 0-16,0 21 0,-1 1 15,1-1-15,0 21 0,0-21 0,0 22 16,21-1-16,0-21 0,-21 21 0,21 1 16,-22-22-16,22 21 0,0 1 15,0-22-15,0 0 0,0 21 0,0-21 16,-21 1-16,21-1 0,-21 0 0,21 0 16,-21-21-16,21 21 15,0-42 1,21 0-1,0 0-15,0 0 16,1-1-16,-1 1 0,0-21 0,0 21 16,0 0-16,0-1 0,22 1 0,-22 21 15,0-21-15,0 0 0,0 21 16,1 0-16,-1 21 16,-21 0-16,0 0 15,0 1-15,0-1 0,0 0 16,0 21-16,0-21 0,0 1 0,21-1 15,-21 0-15,21 0 0,-21 0 16,21 0-16,0 1 0,1-22 16,-1 21-16,0-21 0,21 0 0,-21 0 15,22 0-15,-22 0 0,21 0 16,-21 0-16,1-21 0,20-1 0,-21 22 16,0-21-16,22-21 0,-22 21 0,0 0 15,21-22-15,-21 22 0,1 0 16,-1-21-16,0 20 0,-21 1 0,0 0 15,0 42 1,0 0 0,-21 1-16,21-1 0,-21 0 0,21 0 15,-22 0-15,22 0 0,0 1 16,0-1-16,0 21 0,0-21 16,0 0-16,0 1 0,0-1 0,0 0 15,22-21-15,-1 21 0,0-21 0,0 0 16,0 0-16,0 0 0,1 0 15,-1 0-15,0-21 0,0 0 0,0 21 16,0-21-16,-21-22 0,22 22 0,-22 0 16,21-21-16,-21 20 0,0-20 15,0 21-15,-43-106 16,22 106-16,0 21 0,0-21 16,0 21-16,0 0 0,-1 0 15,1 0-15,0 21 0,21 0 16,-21 0-16,21 0 0,0 0 0,0 1 15,0-1-15,0 0 0,0 0 16,21 0-16,0 22 0,-21-22 0,21 0 16,1 0-16,-1 0 0,21 0 15,-21 1-15,0-22 0,22 0 0,-22 21 16,21-21-16,-21 0 0,22 0 0,-22-21 16,0 21-16,21-22 0,-20 1 15,20 0-15,-21-21 0,21 21 0,1-22 16,20-41-16,-20 41 15,-22 1-15,21-22 0,-21 22 0,22-21 16,-22 20-16,0 1 0,0 21 16,0-22-16,-21 22 0,-21 21 31,21 21-31,-21 1 0,0 20 0,0-21 16,-1 21-16,1 1 0,0-22 0,0 21 15,21 1-15,0-1 0,-21 0 16,21-21-16,-21 22 0,21 20 15,0-20-15,0-22 0,0 0 0,0 21 16,0-21-16,21 1 16,0-1-16,0-21 0,0 0 0,0 0 15,1 0-15,-1 0 0,21 0 16,-21-21-16,0-1 0,22 1 16,-22 0-16,0 0 0,0 0 0</inkml:trace>
  <inkml:trace contextRef="#ctx0" brushRef="#br0" timeOffset="192213.61">17378 15579 0,'-85'0'15,"297"0"-15,-339 0 0,42 21 0,106-21 16,0 0 0,1 0-16,-1 0 0,21 0 0,-21 0 15,22 0-15,147-42 31,-148 20-31,-20 22 0</inkml:trace>
  <inkml:trace contextRef="#ctx0" brushRef="#br0" timeOffset="192672.36">18394 15431 0,'0'-22'0,"42"1"16,-42 42 31,0 1-47,0-1 0,0 0 0,0 0 15,0 0-15,-21 0 0,0 1 0,0-1 16,21 0-16,0 0 16,-22 0-16,22 0 0,0 1 0,0-1 15,0 0-15,-21-21 32</inkml:trace>
  <inkml:trace contextRef="#ctx0" brushRef="#br0" timeOffset="192864.25">18097 15706 0,'-21'0'15,"127"0"-15,-191 0 0,64 21 0,42-21 16,1 0-16,-1 0 0,0 21 16,21-21-16,1 0 0,-1 0 0,21 0 15,1 0-15,-1 0 0,-20 0 16,20 0-16,-20 0 0,20 0 0,-42 0 15,22 0-15,-22 0 0,-21-21 16,0 0-16,-21 0 16</inkml:trace>
  <inkml:trace contextRef="#ctx0" brushRef="#br0" timeOffset="193043.15">18161 15494 0,'21'0'0,"0"0"16,0 0-16,1 0 0,-1-21 16,106-21-1,-85 42-15,0-22 0,-20 22 16,20-21-16,-21 0 0,21 21 16,-20-21-16,-1 0 0</inkml:trace>
  <inkml:trace contextRef="#ctx0" brushRef="#br0" timeOffset="193456.92">18669 15050 0,'21'0'0,"-63"0"0,21 0 0,63 0 0,-106 0 15,22 0-15,0 0 0,21 0 16,-22 0-16,1 0 0,0 21 16,-22 0-16,22 0 0,-22 21 0,22-20 0,0 20 15,-22 21-15,22-20 0,-1-1 16,1 0-16,0 22 0,21-22 0,-1 1 15,1-1-15,21 0 0,0 1 16,0-22-16,0 21 0,21 0 0,1-20 16,20 20-16,0 0 0,1-21 15,20 1-15,-21-1 0,43 0 0,-21 0 16,-1 0-16,22-21 0,-1 0 16,-20 0-16,21 0 0,-22 0 0,1 0 15,-22-42-15,21 21 0,-20 0 0,-1-22 16,-21 1-16,22 0 0,-22-1 15,-21-84-15,0 64 16,0-1-16,0-20 0,0 20 0,-21-21 16,-22 22-16,1 21 0,0-1 15,-1 22-15,-20-21 0,-1 42 0,1 0 16,-1 0-16,1 0 0,-22 21 16,22 0-16,20 0 0,-20 0 0,20 22 15,1-22-15,21 21 0,0 1 0,21-22 16,0 21-16,0-21 0,21 22 15</inkml:trace>
  <inkml:trace contextRef="#ctx0" brushRef="#br0" timeOffset="193992.61">19494 15960 0,'-21'0'0,"42"0"0,-42 21 31,42-21-31,1 0 0,20 0 0,-21 0 16,43 0-16,-22 0 0,0 0 0,22 0 16,-1 0-16,1 0 0,-1 0 15,1 0-15,-22 0 0,22 0 0,-22 0 16,0 0-16,-21 0 0,1 0 0,-1 0 16,-21-21-16,0 0 15,-21-1-15,21 1 0,-43 21 16,22-21-16,0 0 0,0 21 15,-22-21-15,22 21 0,0-21 16,21-1 0,21 22 15,0 0-31,1 0 0,-1 22 16,0-22-16,-21 21 0,0 0 15,0 0-15,0 21 0,0 1 16,0-1-16,0-21 0,-21 0 15,0 1-15,-1 20 0,1-21 0,0-21 16,0 21-16,0 0 0</inkml:trace>
  <inkml:trace contextRef="#ctx0" brushRef="#br0" timeOffset="194802.14">21357 15960 0,'-21'0'16,"42"0"-16,-63 21 0,21-21 0,-1 0 0,22 21 16,22-21 15,-1 0-31,0-21 0,0 21 16,0-21-16,0 0 0,1 21 15,-1-22-15,-21 1 0,0 0 0,0 0 16,0 0-16,0 0 0,-21 21 15,-22 0-15,22 0 16,-21 0-16,21 0 0,-22 0 0,1 0 16,21 21-16,-22 0 15,1 0-15,21 0 0,-21 22 0,20-22 16,1 0-16,0 21 0,21-21 0,-21 1 16,21-1-16,0 0 0,0 0 15,63 0 1,-41-21-16,20 0 0,0 0 0,1 0 15,-1 0-15,0 0 0,1-21 16,-1 21-16,-21-21 0,21 0 0,-20 0 16,-1 21-16,0-22 0,0 1 0,-21 0 15,0 0-15,0 0 16,-21 21 0,0 0-16,0 21 15,21 0-15,-22 0 0,22 22 0,-21-1 16,21 0-16,0 1 0,-21 20 0,21-21 15,-21 22-15,21-1 0,0 1 16,0-1-16,0 1 0,-21 317 31,0-318-31,-1 1 0,1-1 0,0-20 16,0 20-16,0-20 0,0-1 0,-1-21 16,-20 0-16,21 0 0,0-21 15,0 0-15,-1 0 0,1 0 16,-21-21-16,21-21 0,0 21 0,-1-22 15,1 1-15,0-21 0,0 20 16,21-20-16,0-22 0,0 22 0,0-22 16,21 0-16,0 22 0,0-1 15,1 1-15,20-22 0,0 43 0,1-22 16,20 1-16,-21 20 0,22 1 0,-1 0 16,1-1-16,21 1 0,-22 0 15</inkml:trace>
  <inkml:trace contextRef="#ctx0" brushRef="#br0" timeOffset="195328.84">21823 16023 0,'42'-21'31,"-42"0"-31,-42 63 0,105-84 16,-42 21-16,1 0 0,-1-1 0,0 1 15,0 0-15,-21 0 16,21 21-16,-21-21 0,-21 21 15,0 0 1,0 0-16,-22 21 0,22 0 16,-21 0-16,21 22 0,-22-22 15,22 21-15,-21 0 0,21 1 0,0-22 16,21 21-16,0-21 0,0 22 16,0-22-16,0 0 0,0 0 0,21-21 15,0 21-15,21-21 0,-21 0 16,22 0-16,-1 0 0,0 0 0,1 0 15,-1-21-15,0 0 0,1 0 0,-1 0 16,0-22-16,-20 22 0,20-21 16,0 0-16,-21-22 0,22 22 0,-22-22 15,21 22-15,-21-22 0,1 22 16,20 0-16,-21-22 0,-21 22 16,21 0-16,-21 20 0,21-20 0,-21 21 15,-21 21 1,0 21-16,21 0 0,-21 22 15,0-22-15,0 21 0,-1 0 0,22 1 16,-21-1-16,21 0 0,-21 22 16,21-22-16,0 1 0,0 20 0,0-21 15,0 1-15,0-1 0,0-21 16,21 106 0,0-127-16,1 0 15,-1 0-15,0 0 16,-21-21-16,0 0 0</inkml:trace>
  <inkml:trace contextRef="#ctx0" brushRef="#br0" timeOffset="195481.76">22225 15939 0,'0'-43'32,"0"86"-32,21-107 0,0 64 15,0 0-15,1 0 0,-1 0 0,21-21 16,0 21-16,43 0 15,-21-21-15,-1 21 0,1-21 0,-1 21 16,1-22-16,-22 22 0</inkml:trace>
  <inkml:trace contextRef="#ctx0" brushRef="#br0" timeOffset="195865.54">23431 15642 0,'43'-21'15,"-43"0"-15,-106 84 0,233-126 0,-191 105 0,149-105 16,-64 63-16,0-21 0,1-1 0,-1 22 15,-21-21-15,0 0 0,0 0 16,-21 21-16,-1 0 0,1 0 16,-63 0-16,41 21 0,-20-21 15,20 21-15,-20 0 0,21 1 16,-22 20-16,22-21 0,-1 0 16,22 0-16,0 1 0,0-1 0,21 0 15,0 0-15,0 0 0,21 0 16,0 1-16,22-1 0,-1 0 0,-21 0 15,21 0-15,1 0 0,-1 1 16,149 105 0,-170-106-16,-21 0 0,0 0 15,-21 0-15,-22 0 16,22-21-16,-42 0 0,20 0 0,1 0 16,-22 0-16,22 0 0,-21 0 0,20 0 15,1 0-15,0 0 0,-1 0 16,22 0-16,0 0 0,21-21 15,21 0-15,21 21 16,1 0-16,-22-21 0,42 0 0,-20 21 16</inkml:trace>
  <inkml:trace contextRef="#ctx0" brushRef="#br0" timeOffset="197184.78">23897 15875 0,'0'-63'31,"0"126"-31,-21-126 0,0 63 0,0 0 0,-1 0 16,1 0-16,-21 0 0,21 21 0,-22 0 16,22 0-16,-21 0 0,21 0 15,0 22-15,-1-22 0,1 21 0,21-21 16,-21 22-16,21-22 0,0 0 16,0 0-16,21 0 0,0 1 15,22-1-15,-22-21 0,21 0 0,1 0 16,-22 0-16,21 0 0,0 0 15,1 0-15,-1 0 0,0-21 0,-20-1 16,20 22-16,-21-21 0,21-21 0,-20 21 16,-1 0-16,0-1 0,0-20 15,0 21-15,-21 0 0,0 0 0,21-1 16,-21 44 15,0-1-31,-21 0 0,21 0 16,0 0-16,0 0 0,0 1 15,0-1-15,0 0 0,0 0 16,0 0-16,0 0 0,0 1 0,21-22 16,1 21-16,-1-21 0,0 0 15,0 0-15,21 0 0,-20 0 0,20 0 16,0 0-16,-21 0 0,22 0 0,-22-21 16,0-1-16,21 1 0,-20 0 15,-1 0-15,0-21 0,-21 20 16,0-20-16,0 21 0,0 0 0,0-22 0,0 22 15,0 0-15,0 0 16,-21 21-16,0-21 0,-1 21 0,1 0 16,0 0-16,0 21 0,21 0 15,0 0-15,-21 0 0,21 1 16,0-1-16,0 21 0,0-21 0,0 0 16,0 1-16,0 20 0,21-21 15,0 0-15,0 0 0,0-21 0,22 22 16,-22-1-16,21-21 0,22 0 0,-22 21 15,0-21-15,22 0 0,-1 0 16,-20 0-16,-1 0 0,0-21 0,1 21 16,-1-21-16,-21-1 0,0 1 0,1 0 15,-22 0-15,0 0 0,0-22 16,0 22-16,0 0 0,0 0 16,0 0-16,-22 21 0,1-21 15,0 21-15,0 0 16,0 21-16,21 0 0,0 0 15,-21 0-15,21 0 0,0 1 16,0-1-16,0 0 0,0 0 0,21 0 16,-21 0-16,21 1 0,0-22 15,0 21-15,22-21 0,-22 0 16,21 0-16,-21 0 0,22 0 0,84-64 31,-127 43-15,0 0-16,21 0 0,-21-22 0,21 43 15,-21-21-15,0 0 0,-21 21 32,0 0-32,21 21 0,-22-21 0,1 21 15,0 1-15,21-1 0,-21 0 0,0-21 16,21 21-16,0 0 0,0 0 16,21-21 15,0 0-16,0-21-15,0 0 0,1 0 16,-1 0-16,0 0 16,0-1-16,0 22 15,-21 22 17,0-1-32,0 0 0,0 0 15,0 0-15,0 0 0,21 1 16,1-22-1,-1 0-15,0 0 0,0 0 0,0 0 16,22 0-16,-22 0 0,21 0 0,-21 0 16,0 0-16,1-22 0,-1 22 15,0-21-15,-21 0 0,21 0 16,-21-21-16,0 20 0,0 1 0,0-21 16,0 21-16,0 0 0,0-1 15,-21 22-15,0 0 0,0 0 16,21 22-1,0-1-15,0 0 0,0 0 0,0 0 16,0 0-16,0 1 0,0 20 0,0-21 16,0 0-16,0 0 0,0 1 15,0-1-15,-22-21 16,1 0-16,21-21 16,0-1-1,0 1-15</inkml:trace>
  <inkml:trace contextRef="#ctx0" brushRef="#br0" timeOffset="198117.25">26331 15642 0,'43'-42'15,"-276"275"-15,423-424 0,-147 170 16,-65 42 0,1 0-16,0 22 0,0-1 0,0 0 15,0 1-15,-1-1 0,1 0 16,0 1-16,0-1 0,0 0 0,0-20 15,-1 20-15,22-21 0,0 21 16,0-20-16,0-1 0,0 0 16,0 0-16,22-21 31,-1-21-31,-21 0 0,21 21 0,0-21 16,0-1-16,0-20 0,1 21 0,-1 0 15,0 0-15,-21-1 0,21 1 16,-21 0-16,21 21 0,-21 21 31,0 0-31,0 1 16,0-1-16,0 0 0,0 0 0,0 0 15,0 0-15,0 1 0,0-1 16,0 0-16,106 21 16,-85-42-1,0 0-15,22 0 0,-22 0 16,0 0-16,21 0 0,43-63 15,-64 42-15,0-1 16,1 22-16,-22-21 0,21 0 16,-21 0-16,-21 21 15,-1 0 1,1 0-16,0 21 0,21 0 16,0 0-16,0 1 0,0-1 15,0 0-15,0 0 16,0 0-1,21-21-15,0 0 16,1 0-16,-1 0 0,0 0 16,0 0-16,0 0 0,-21-21 0,21 0 15,-21 0-15,0 0 0,0-1 16,0 1-16,0 0 0,0 0 16,0 0-16,0 0 0,-21-1 0,0 22 15,0 0-15,21-21 0,-21 21 0,0 0 16,21 21-1,0 1 1,21-22 0,0 0-16,0 0 0,0 0 15,0 0-15,1 0 0,-1 0 0,0 0 16,0-22-16,21 22 0,-20-21 16,20 0-16,-21 0 0,21 0 0,1 0 15,-1-22-15,-21 22 0,22-21 0,-22 21 16,0-22-16,21 22 0,-42 0 15,21 0-15,-42 21 16,21 21 0,-21 0-16,-21 21 0,21-20 0,-1 20 15,1 0-15,0 1 0,0-1 16,0 0-16,0 1 0,21-1 16,-22 0-16,22 1 0,0-22 0,0 21 15,0-21-15,0 0 0,0 1 0,22-1 16,-1 0-16,0 0 0,0-21 15,0 0-15,0-21 16,-21 0-16,22 0 16</inkml:trace>
  <inkml:trace contextRef="#ctx0" brushRef="#br0" timeOffset="198257.16">27199 16044 0,'-21'0'0,"0"-21"15,63 42-15,-63-42 31,42 21-15,0 0-16,22 0 0,-22 0 0,21 0 16,0 0-16,1 0 0,20 0 15,-20 0-15</inkml:trace>
  <inkml:trace contextRef="#ctx0" brushRef="#br0" timeOffset="199085.69">28003 15854 0,'0'-21'15,"-42"127"-15,84-191 0,-63 64 16,0 42 0,0 0-16,0 0 0,21 22 15,-21-22-15,-1 21 0,1-21 0,0 22 16,0-22-16,0 21 0,0-21 0,-1 22 16,1-22-16,21 0 0,0 0 15,-42 64 1,63-106 15,0-1-15,-21 1-16,21-21 0,1 21 15,-1-22-15,0 1 0,21 0 16,-21-1-16,22 1 0,-1 0 0,-21-1 16,22 22-16,-22-21 0,21 21 15,-21 0-15,0 21 0,-21 21 31,0 0-31,0 0 0,-21 21 0,0-20 16,0 20-16,0 0 0,0 1 0,21-22 16,0 21-16,0 0 0,-22 1 15,22-22-15,0 21 0,0-21 0,0 1 16,0-1-16,0 0 0,22-21 16,-22 21-16,0-42 31,0 0-31,-22 0 15,1-1-15,0 1 0,0 0 0,0 0 16,0 0-16,21 0 0,-22-1 0,1 22 16,21-21-16,-21 21 0,42 0 31,0 0-15,1 0-16,-1 0 0,21 0 0,-21 0 15,22 0-15,-1 0 0,0 0 0,-21 0 16,22 0-16,-1 0 0,0 0 15,1 0-15,-1 0 0,-21 0 0,22 0 16,-22-21-16,0 0 16,-21 0-16,0 0 15,-21 21-15,0 0 16,-1 0-16,1 0 0,0 0 16,0 0-16,0 21 0,0 0 15,21 0-15,0 0 0,0 0 16,0 1-16,0-1 0,21 0 15,0-21-15,-21 21 0,21 0 16,-21 0-16,21 1 16,-21-1-1,-21-21-15,0 0 16,0 0-16,0 0 16,-1 0-16,1 0 0,0 0 0,0 0 15,0 0 1,42-21-1</inkml:trace>
  <inkml:trace contextRef="#ctx0" brushRef="#br0" timeOffset="199341.2">28977 15960 0,'-63'42'16,"41"-21"-16,1 0 16,0 1-16,0-1 0,0 0 0,0 21 15,-1-21-15,1 1 0,0-1 0,21 0 16,0 0-16,0 0 0,-21 0 16,21 1-16,0-1 0,0 0 15,21-21 1,0 0-16,0 0 15,1 0-15,20 0 0</inkml:trace>
  <inkml:trace contextRef="#ctx0" brushRef="#br0" timeOffset="199602.05">29443 15939 0,'0'-22'0,"21"22"0,0 0 31,0 0-31,0 0 0,1 0 0,-1 0 0,0 0 16,-21 22-16,21-1 0,-21 0 15,0 0-15,0 0 0,0 22 16,0-22-16,0 21 0,0-21 0,-21 22 0,0-22 16,0 21-16,-22-21 15,22 0-15,-21 22 0,21-22 0,-22-21 16,1 21-16,21 0 0,-22 0 15,22-21-15,0 0 0,0 0 0,-21 0 16,20 0-16</inkml:trace>
  <inkml:trace contextRef="#ctx0" brushRef="#br0" timeOffset="202945.22">868 16849 0,'0'-21'16,"0"-1"-16,0 1 0,0 0 16,0 0-16,0 0 0,0 0 15,0-1-15,0 1 0,0 0 16,-21 21 0,21 42-1,-22-20-15,22 20 16,-21 21-16,0-20 0,21 20 0,0 1 15,0-1-15,-21 1 0,21-1 16,-21 1-16,0-22 0,21 22 0,-22-22 16,22 0-16,0 1 15,0-1-15,0-21 0,0 0 16,22-21 0,-1-21-1,0 0-15,-21 0 0,0-22 16,21 22-16</inkml:trace>
  <inkml:trace contextRef="#ctx0" brushRef="#br0" timeOffset="203540.88">614 16976 0,'-64'-106'16,"191"275"-16,-190-232 0,-22-85 0,64 105 0,21 22 0,0-21 16,0-1-16,21 22 15,0 0-15,22-21 0,-1 21 0,21-1 16,-20 1-16,20 21 0,-20 0 15,84 0-15,-85 21 0,0 22 16,1-22-16,-22 21 0,0 22 16,-21-22-16,0 22 0,-21-1 15,0-21-15,-22 22 0,1-22 0,0 1 16,-1-1-16,-20 0 0,-1-21 16,22 22-16,0-22 0,-22 0 0,22-21 15,-1 0-15,1 21 16,0-21-16,21 0 0,-1 0 0,1-21 15,21 0-15,0 0 16,0 0-16,43 21 16,-22 0-16,0 0 0,0 0 0,0 0 15,22 21-15,-22 0 0,0 0 16,0 0-16,0 0 0,0 1 16,1 20-16,-1-21 0,0 0 15,0 22-15,0-22 0,0 0 0,1 0 16,-22 0-16,21-21 0,0 21 15,0-21-15,0 0 0,0 0 16,1 0-16,-1-21 0,21 21 16,-21-21-16,0 0 0,22 0 0,-22 0 15,0-1-15,0 1 0,0 0 16,1 0-16,-1 0 0,0 0 16,-21-1-16,21 1 0,-21 42 31,0 1-31,-21-22 15,21 21-15,-21 0 0,21 0 0,-21 0 16,21 0-16,-22 1 0,22-1 16,0 0-16,0 0 0,22-21 47,-1-21-47,-21 0 0</inkml:trace>
  <inkml:trace contextRef="#ctx0" brushRef="#br0" timeOffset="203704.78">1418 17060 0,'0'-21'16,"0"0"-16,0 148 0,0-212 15,-21 43-15,0 42 0,0 0 16,-1 0 0,22 21-1,22-21 1,-1 21-16,-21 1 0,21-22 15</inkml:trace>
  <inkml:trace contextRef="#ctx0" brushRef="#br0" timeOffset="204380.4">1841 17336 0,'22'21'16,"-44"-42"-16,65 42 0,-22-21 0,0 0 15,0 0-15,0 0 0,1-21 16,-1-1-16,-21 1 15,0 0-15,0 0 0,0 0 16,0 0-16,0-1 16,0 1-16,-21 0 0,-1 0 0,1 0 15,0 0-15,0 21 0,-21 0 16,20 0-16,-20 0 0,21 21 0,0 0 16,-22-21-16,22 21 0,0 0 15,0 0-15,0 22 0,21-22 16,-21 0-16,21 0 0,0 0 15,21-21-15,0 0 0,0 0 16,0 0-16,22 0 0,-22 0 0,21 0 16,0 0-16,-20 0 0,20 0 15,-21-21-15,21 0 0,-20 21 16,-1 0-16,0-21 0,-21 42 47,0 0-47,0 0 0,-21 1 15,0 20-15,21 0 0,-22 1 0,1-1 16,21 0-16,0 1 0,-21 20 16,0 1-16,21-22 0,-21 21 0,21 1 15,0-1-15,0 1 0,0-1 16,0 1-16,0-1 0,0 22 16,0-21-16,0 20 0,0-20 0,0 20 15,0-20-15,0-1 0,0 1 16,0-22-16,0 22 0,-21-22 15,-1 0-15,1 1 0,-21-22 16,0-21-16,20 0 0,-41 0 0,21 0 16,-22 0-16,1 0 0,-1 0 15,1-21-15,-1-22 0,1-20 16,-1-1-16,1 1 0,20-22 0,1 1 16,0-1-16,20 0 0,1-21 15,21 22-15,0-1 0,0 0 0,0 1 16,21-1-16,22 22 0,-1-22 15,22 21-15,20 1 0,-20-1 16,20 22-16,22-21 0,-21 20 0,0 1 16,20 0-16,-20-22 15,21 22-15</inkml:trace>
  <inkml:trace contextRef="#ctx0" brushRef="#br0" timeOffset="205058.01">2625 16701 0,'0'-43'0,"-43"170"0,86-211 0,-65 41 16,1 43 0,0 0-16,0 21 0,0 1 0,0 20 15,-1 0-15,1 1 0,0-1 16,0 0-16,-21 22 0,20-22 16,1 22-16,0-22 0,0 0 15,21 1-15,-21-1 0,21-21 0,0 21 16,-21-20-16,21-1 0,0 0 15,21-21 1,0-21 0,0 21-16,0-21 0,0-1 15,1 1-15,-1-21 0,0 21 0,0-22 16,0 22-16,0 0 0,1-21 16,20 21-16,-21-1 0,0 1 0,0 21 15,1 0 1,-22 21-16,0 1 0,21-1 0,-21 0 15,0 0-15,0 0 16,0 22-16,0-22 0,0 0 0,0 0 16,0 21-16,0-20 0,0-1 15,21 0-15,0 0 0,0-21 0,0 21 16,1-21-16,-1 0 0,0 0 16,0 0-16,0 0 0,22 0 0,-22-21 15,21 21-15,-21-21 0,22 0 16,-1 0-16,-21-22 0,21 22 0,-20-21 15,20-1-15,-21 1 16,0-21-16,0 20 0,1 1 0,-1-22 16,0 22-16,0 0 0,-21-22 0,0 43 15,21-21-15,-21 21 0,0-1 16,0 44 0,-21-22-16,0 42 0,0-21 15,0 21-15,21 1 0,0-1 16,-22 22-16,22-22 0,0 0 0,0 1 15,0-1-15,0 0 0,0 1 16,0-1-16,0-21 0,0 21 0,22-20 16,-1-1-16,-21 0 0,21 0 15,0-21-15,0 0 0,22 0 0,-22 0 16,21 0-16,-21 0 16,22-21-16,-22 0 0,21 0 0,-21-1 15,0 1-15,1 0 0</inkml:trace>
  <inkml:trace contextRef="#ctx0" brushRef="#br0" timeOffset="205236.91">3027 16997 0,'-21'21'0,"42"-42"0,-64 42 16,65-21-1,-1 0-15,0 0 0,21 0 16,-21-21-16,43 21 0,-22-21 15,22 21-15,-22-21 0,22-1 0,-1 1 16,1 0-16,20 0 0,-20 0 16</inkml:trace>
  <inkml:trace contextRef="#ctx0" brushRef="#br0" timeOffset="206060.43">4149 16955 0,'0'-22'0,"0"44"0,0-86 0,0 43 0,0-21 15,0 20-15,0 1 0,-22 0 16,1 21 0,0 21-1,0 0-15,21 1 0,-21-1 0,0 21 16,21 0-16,0 1 0,-22-1 15,1 0-15,0 1 0,21-1 0,0 0 16,0 1-16,0-22 0,0 21 16,0-21-16,0 1 0,0-1 0,0 0 15,21 0-15,0 0 0,1-21 16,-1 0-16,21 0 0,-21 0 0,22 0 16,-1-21-16,0 0 0,1 0 15,-1 0-15,21-1 0,-20-20 0,-1 21 16,0-21-16,1-1 0,-1 1 15,-21-22-15,0 22 0,1-21 16,-22-1-16,21 22 0,-21-22 0,0 22 16,0 0-16,0-1 0,0 22 15,0 0-15,-21 0 0,-1 21 0,1 0 16,0 42-16,0-21 16,0 22-16,21-1 0,0 0 0,0 22 15,-21-1-15,21-20 0,0 20 16,0-21-16,0 1 0,0 20 0,0-20 15,0-22-15,21 21 0,0-21 16,0 0-16,0 1 0,22-1 0,-22 0 16,21-21-16,0 0 0,-20 0 15,20 0-15,-21 0 0,21 0 16,-20-21-16,-1 0 0,0-1 0,0 1 16,0 0-16,0 0 0,-21 0 15,0 0-15,0-1 0,0 1 0,0 0 16,0 0-16,0 0 0,-21 21 15,0 21 1,21 0-16,0 0 0,-21 0 16,0 1-16,21 20 0,0-21 0,0 0 15,0 0-15,0 1 0,21-22 32,0 0-32,0 0 0,0 0 15,1-22-15</inkml:trace>
  <inkml:trace contextRef="#ctx0" brushRef="#br0" timeOffset="206222.34">5080 16955 0,'-64'-64'16,"170"191"0,-148-190-16,-22 20 15,64 64 1,22 1-16,-1-22 15,0 0-15,-21 21 0,42-21 16</inkml:trace>
  <inkml:trace contextRef="#ctx0" brushRef="#br0" timeOffset="206960.92">5546 16891 0,'-85'-21'16,"64"21"-16,0 0 15,-22 0-15,22 21 0,0 0 16,0 0-16,-22 22 0,43-22 0,-21 21 16,0-21-16,21 22 0,0-22 15,0 21-15,0-21 0,0 22 16,0-22-16,21 0 0,0 0 0,1 0 16,20 1-16,-21-22 0,21 21 0,1-21 15,-1 0-15,0 0 0,22 0 16,-22 0-16,22 0 0,-1 0 0,1-21 15,-22-1-15,0 1 0,1-21 16,-1 21-16,0-22 0,-20 1 0,-1 0 16,0-22-16,0 22 0,0-22 15,-21 1-15,0-1 0,0 22 16,0-21-16,0 20 0,0 22 0,0 0 0,0 0 16,0 0-16,0 42 15,-21 0-15,0 0 16,21 21-16,0 1 0,-21-1 15,21 22-15,-21-22 0,21 21 0,-22-20 16,22-1-16,0 0 0,0 1 0,-21-1 16,21-21-16,-21 22 0,21-22 15,0 0-15,0 0 0,0-42 32,0 0-17,21 0-15,0-1 16,1-20-16,20 21 0,-21 0 0,0-22 15,22 22-15,-22 0 0,0 0 16,21 0-16,-21 0 0,1-1 16,-1 22-16,-21 22 31,-21-1-31,-1-21 0,1 21 16,-21 0-16,21-21 0,-22 21 15,22-21-15,-85 43 16,85-43-16,21 21 15,0 0-15,0 0 16,0 0-16,0 0 16,21-21-16,-21 22 0,22-1 15,-1-21-15,0 21 0,0 0 0,0-21 16,0 21-16,1-21 16,-1 21-16,0-21 0,0 0 15,0 22-15,0-22 0,1 0 16,-1 0-16,21 0 0,-21 0 15,22 0-15</inkml:trace>
  <inkml:trace contextRef="#ctx0" brushRef="#br0" timeOffset="207621.54">7535 17145 0,'64'21'0,"-191"-63"0,190 63 0,-169-42 0,43 0 16,21 0-16,-1-1 0,1 22 0,0 0 16,20-21-16,1 21 0,42 0 31,1 0-31,20 0 0,-21 0 0,21 0 15,22 0-15,-22 21 0,43-21 16,-22 22-16,22-22 0,0 21 0,-1-21 16,22 21-16,-21-21 0,0 0 15,-1 21-15,1-21 0,0 0 0,-22 0 16,1 0-16,-22 0 0,21 0 16,-41 0-16,-1 0 0,0 0 0,-21-21 15,-21 0 1,0 21-16,-22-21 0,1-1 15,21 1-15,-22 0 0,1 21 0,0-21 16,-1 0-16,22 0 16,-21-1-16,21 1 0,-22 21 0,22-21 15,0 21-15,0 0 16,42 0 0,0 0-16,0 0 15,1 0-15,20 0 0,-21 21 16,21-21-16,1 0 0,-1 0 15,0 21-15,1-21 0,-1 0 0,-21 0 0,22 22 16,-1-22-16,-21 21 0,0-21 16,-21 21-16,0 0 0,0 0 0,0 0 15,-21 1-15,0-1 0,0 21 16,-22-21-16,1 22 0,0-1 16,-22-21-16,22 21 0,0 1 0,-22-1 15,22-21-15,-1 22 0,1-22 16,0 21-16,21-21 0,-1 0 0,1 1 15,0-22-15,21 21 0,21-21 32,0 0-32,1-21 0</inkml:trace>
  <inkml:trace contextRef="#ctx0" brushRef="#br0" timeOffset="210679.79">9610 16743 0,'0'0'0,"21"-21"0,-21 0 16,21-1-16,0 1 0,-21 0 15,21 0-15,-42 42 31,0 0-31,0 22 16,0 20-16,-22-21 0,22 22 0,0-1 16,0 1-16,0-1 0,-1 1 15,1-1-15,0-20 0,0 20 0,21-20 16,0-1-16,0 0 0,0-21 16,0 1-16,0-1 0,0 0 0,21-42 31,0 21-31,-21-21 0,21-1 15,-21-20-15,22 21 0,-1 0 0,-21-22 16,21 1-16,0 0 0,0-1 0,0 1 16,1-21-16,-22-1 0,21 22 15,0-22-15,0 1 0,0-1 16,0 22-16,1 0 0,-1 20 0,0 1 16,-21 0-16,21 21 0,0 21 15,-21 22-15,0-1 0,0 0 16,0 22-16,0-1 0,0 1 15,0-1-15,0-20 0,0 20 0,0 1 16,0-22-16,0 21 0,0-20 16,0-1-16,0 0 0,0 1 0,0-1 15,0-21-15,0 0 0,0 1 16,0-1-16,-21-21 16,0 0-16,0 0 15,-22-21-15</inkml:trace>
  <inkml:trace contextRef="#ctx0" brushRef="#br0" timeOffset="212369.3">9398 17378 0,'0'-21'0,"0"-22"31,21 43-31,-42 64 0,42-149 0,21 85 0,-20 0 16,20-21-16,0 21 0,1 0 16,20-21-16,1 21 0,-1 0 0,64-42 15,-42 42-15,-22-22 16,1 1-16,-1 21 0,-20-21 0,-1 0 15,0 0-15,1 21 0,-22-21 16,-21-1 0,-21 22-16,-22 0 15,22 0-15,-21 22 0,21-1 16,-22 0-16,1 0 0,21 0 0,-22 0 16,22 22-16,0-22 0,0 0 15,0 21-15,21-20 0,0 20 0,0-21 16,0 0-16,0 22 0,21-22 15,21 0-15,-21 0 0,22-21 0,-1 21 16,0-21-16,22 0 0,-22 0 16,1 0-16,20 0 0,-21-21 0,22 0 15,-22 0-15,22 0 0,-22-22 16,22 1-16,-22 21 0,0-43 16,1 22-16,-1-22 0,-21 22 15,21-43-15,1 22 0,-22-1 0,0-20 16,21 20-16,-20 1 0,-22 20 0,21 1 15,-21 0-15,0 21 0,0-1 16,-21 22-16,21 22 16,-22 20-16,1-21 0,-21 43 15,21-22-15,0 21 0,-1-20 0,1 20 16,21 1-16,-21-22 0,21 22 16,0-22-16,0 0 0,0 1 0,0-1 15,0-21-15,21 21 0,-21-20 16,43-1-16,-22 0 0,0 0 15,21 0-15,-21-21 0,22 0 0,-1 0 16,0 0-16,1 0 0,-22-21 16,21 21-16,1-21 0,-22 0 0,21 0 15,-21-1-15,0 1 0,1-21 16,-1 21-16,0-22 0,-21 22 0,0 0 16,0-21-16,0 21 0,0-1 15,0 44 16,-21-1-31,21 0 0,-21 0 0,21 0 16,0 22-16,0-22 0,0 0 16,0 0-16,0 21 0,0-20 15,0-1-15,21 0 0,-21 0 0,21-21 16,0 21-16,0 0 0,0-21 16,1 0-16,20 0 0,-21 0 0,0 0 15,22 0-15,-22-21 0,0 0 16,21 0-16,-21 0 0,22 0 0,-22-1 15,0 1-15,0 0 0,22-21 16,-43 21-16,21-1 0,0 1 16,0 0-16,-42 42 31,0 0-31,0 1 0,-1-1 16,1-21-16,21 21 0,0 0 15,0 0-15,0 0 0,0 1 0,0-1 16,21-21-1,1 0-15,-1 0 0,0 0 16,0 0-16,0 0 0,0 0 16,1-21-16,-1-1 0,-21 1 15,0 0-15,0 0 0,0 0 0,0 0 16,0-22-16,-21 22 0,-1-21 16,1 21-16,-21-1 0,21 1 0,0 0 15,-1 0-15,1 21 0,0 0 0,21-21 16,21 21 15,0-21-31,22 21 0,-22 0 16,21-22-16,1 22 0,-22 0 0,21 0 15,0 0-15,1 0 0,-22 0 0,21 0 16,-21 22-16,22-1 0,-22 0 16,0 0-16,0 0 0,-21 22 0,0-22 15,0 0-15,0 21 0,0-21 16,0 22-16,0-22 0,0 0 0,0 21 15,0-20-15,0-1 16,0 0-16,0 0 0,-21-21 31,21-21-15,0 0 0,0 0-16,0-1 0,0-20 15,21 21-15,0-21 0,1-1 0,-1 1 16,21 0-16,-21-1 0,22 1 15,-22 21-15,21-22 0,-21 22 16,22 21-16,-22 0 0,0 0 0,21 0 0,-21 21 16,-21 22-16,22-22 15,-22 0-15,0 21 0,0 1 0,0-22 16,0 21-16,0-21 0,0 22 16,0-22-16,-22 0 0,22 0 15,0 0-15,0 1 0,0-1 0,0 0 16,22-21-1,-1 0-15,0 0 0,0 0 0,0 0 16,22 0-16,-22-21 0,21 21 16,0-21-16,1-1 0,-1 1 15,0 0-15,1-21 0,-1-1 0,0 22 16,1-21-16,-22 0 0,0 20 0,-21-20 16,0 21-16,0 0 0,0 0 15,-42 21-15,21 0 0,-1 0 16,-20 0-16,0 0 0,21 21 15,-22 0-15,22 0 0,0-21 0,21 21 16,0 22-16,0-22 0,21 0 16,0 0-16,0 0 0,1-21 0,20 21 15,-21 1-15,0-1 0,0 0 16,-21 0-16,22 0 0,-1-21 0,-21 21 16,0 1-16,0-1 0,-21-21 15,-1 0-15,1 21 16,-21-21-16,21 0 0,-22 0 0,1 0 15,21 0-15,-21-21 0,20 21 16,1-21-16,-21-1 0,21 1 0,0 0 16,21 0-16</inkml:trace>
  <inkml:trace contextRef="#ctx0" brushRef="#br0" timeOffset="212569.19">12255 16468 0,'-21'0'0,"42"0"0,-63 0 0,21-21 15,21-1-15,-21 22 0,0 0 16,-1 0 31,1 0-47</inkml:trace>
  <inkml:trace contextRef="#ctx0" brushRef="#br0" timeOffset="212776.07">10626 16743 0,'0'0'0,"42"0"16,-21 0-16,21 0 15,22 0-15,-22 0 0,43 0 16,-22 0-16,22 0 0,-21 0 16,20 0-16,-20-21 0,-1 0 0,1 21 15,-1-22-15,1 22 0,-1-21 16,-20 21-16,20 0 0</inkml:trace>
  <inkml:trace contextRef="#ctx0" brushRef="#br0" timeOffset="213228.57">13928 16362 0,'-22'0'31,"1"0"-31,-21 0 0,21 0 0,0 21 16,-22 21-16,1-42 0,21 22 16,0-1-16,-1 0 0,22 0 15,0 0-15,0 0 0,0 1 0,0-1 16,0 0-16,0 0 0,22 0 16,-1 0-16,0 1 0,21-22 15,-21 21-15,22-21 0,-1 0 0,0 0 0,1 0 16,-1 0-16,0 0 15,64-64 1,-85 64-16,1-21 0</inkml:trace>
  <inkml:trace contextRef="#ctx0" brushRef="#br0" timeOffset="213608.35">14097 16235 0,'-191'-64'15,"170"64"-15,254 85 0,-508-170 16,529 149-16,-550-106 0,253 63 0,22 0 0,-64 42 15,43-20-15,0-1 0,21 0 16,-22 1-16,22-1 0,0 0 16,0 1-16,21-1 0,0 0 15,0-20-15,0 20 0,21 0 0,21 1 16,-21-22-16,22 0 0,-1 21 16,0-21-16,22-21 0,-22 22 0,22-1 15,-22-21-15,22 0 0,-22 0 16,21 0-16,1-21 0,-22-1 0,1 1 15,-1 0-15,0-21 0,-21 21 16,22-22-16,-43-20 0,0 20 0,21 1 16,-21-21-16,0-1 0,0 22 15,-21-22-15,0 1 0,-1 20 0,-20 1 16,0 0-16,-1 21 0,1-1 16,0 1-16,-1 21 0,-20 0 0,21 0 15,-22 0-15,22 21 0,-1 1 16,1-1-16,0 0 0,21 0 0,-1 0 15,22 22-15,0-22 0,0 0 0,0 21 16,22-21-16,-1 1 0</inkml:trace>
  <inkml:trace contextRef="#ctx0" brushRef="#br0" timeOffset="214160.03">14668 17314 0,'0'-21'0,"0"42"0,-21-42 0,42 21 31,1 0-31,-1 0 16,21 0-16,0 0 0,1 0 0,-1 0 15,22 0-15,-1 0 16,1 0-16,-1 0 0,1 0 0,-1 0 16,1 0-16,-1 0 0,-21 0 15,1 0-15,-22 0 0,0 0 0,0 0 16,-21-21-16,-21 0 15,0 21-15,-21-21 0,-1 21 0,1-21 16,-22 21-16,22 0 0,0-22 16,-1 22-16,1 0 0,21-21 0,0 21 15,42 0 1,21 0 0,-21 0-16,22 0 0,-1 0 0,-21 0 15,22 0-15,-1 21 0,0-21 0,1 22 16,-22-22-16,21 21 0,-21 0 15,-21 0-15,0 0 0,0 0 16,-42 22-16,21-22 0,-22 0 16,-20 0-16,21 22 0,-22-22 0,22 0 15,-22 0-15,22 0 0,0 0 16,-1-21-16,22 0 0,0 22 0</inkml:trace>
  <inkml:trace contextRef="#ctx0" brushRef="#br0" timeOffset="-214449.21">16722 17314 0,'42'-42'31,"-42"21"-31,0 0 0,0 0 16,-21-1-16,0 1 0,-1 21 15,-20-21-15,21 0 0,-21 21 0,20 0 16,-20 0-16,0 0 0,-1 0 0,22 0 15,-21 21-15,0 0 0,20 0 16,1 1-16,0 20 0,0-21 0,21 21 16,-21 1-16,21-1 0,0 0 15,0-20-15,0 20 0,21 0 0,0-21 16,0 22-16,22-22 16,-22 0-16,21-21 0,0 21 0,1-21 15,-1 0-15,0 0 0,1 0 0,-1-21 16,-21 21-16,22-21 0,-22-21 15,0 20-15,0 1 0,0-21 0,0 0 16,-21-1-16,0 1 0,22 0 16,-1-22-16,-21 22 0,0-1 0,0-20 15,21 21-15,-21-1 0,21 1 16,-21 0-16,0-1 0,21 1 0,-21 21 16,21-22-16,-21 22 0,22 0 15,-22 0-15,21 21 16,-21 21-1,0 0 1,0 0 0,21-21-16,0 0 15,0 0 1,-21-21 62,-21 42-47,21 1-31,0-1 16,0 21-16,-21-21 0,21 22 16,-21-1-16,0 21 0,21-20 0,0-1 15,0 22-15,-22-22 0,1 0 16,21 22-16,-21-22 0,21 22 15,0-22-15,0 0 0,0-21 0,0 22 16,0-22-16,0 0 0,0 0 0,0 0 16,0 1-16,21-22 15,22-43 17,-43 22-32,0 0 0,0 0 0</inkml:trace>
  <inkml:trace contextRef="#ctx0" brushRef="#br0" timeOffset="-213775.59">16425 16785 0,'21'0'16,"-42"0"-16,64-21 0,-22 21 0,0 0 15,0-21-15,0 21 0,0 0 0,1 0 16,-44 21-1,1 0 1,-21 0-16,21 1 0,-22 20 0,1-21 16,0 21-16,21-20 15,-22 20-15,22 0 0,0-21 0,0 1 16,21 20-16,0 0 16,21-21-16,0-21 0,21 22 0,1-22 15,-1 0-15,0 21 0,22-21 0,-1 21 16,-20-21-16,20 0 0,1 21 15,-22-21-15,0 21 0,1 0 0,-22 1 16,0-1-16,-21 0 0,0 0 16,-21 0-16,0 0 0,-22 1 0,-20-1 15,-1 0-15,1 0 0,-1 0 16,1 0-16,-1 1 0,22-1 0,0-21 16,-1 21-16,22-21 0,42 0 15,22 0-15,-1 0 16,0 0-16,22 0 0,-1 0 15,1 0-15,21-21 0,-22 0 16</inkml:trace>
  <inkml:trace contextRef="#ctx0" brushRef="#br0" timeOffset="-212831.12">18203 16955 0,'0'-43'15,"0"86"-15,21-128 0,-21 43 0,0-1 16,0 22-16,0-21 0,0 21 0,-21 21 16,0 0-1,0 0-15,-21 21 0,20 21 0,-20 0 16,0 1-16,-1-1 0,1 0 16,0 22-16,-1-22 0,1 22 0,0-22 15,21 0-15,-22 22 0,22-22 16,21 1-16,0-1 0,0 0 0,0-21 15,0 22-15,21-1 0,0-21 0,22 0 16,-1 1-16,0-1 0,1 0 16,-1-21-16,22 0 0,-22 0 0,0 0 15,1 0-15,20-21 16,-21 21-16,1-21 0,-22-1 0,21-20 16,1 21-16,-22 0 0,0-22 15,0 22-15,0 0 0,-21 0 0,0 0 16,-21 21-1,0 21 1,0 0-16,0 0 0,21 22 0,-22-22 16,22 0-16,-21 21 0,21-21 15,0 22-15,0-22 0,0 0 0,0 0 16,21 0-16,22-21 0,-22 22 16,0-22-16,21 0 0,1 0 0,-22 0 15,21 0-15,1 0 16,-22-22-16,0 22 0,0-21 0,0 0 15,-21 0-15,0-21 0,0 20 0,0-20 16,0 21-16,-21-21 0,0 20 16,0 1-16,0-21 0,-22 21 0,22 0 15,-21-1-15,21 1 0,-1 0 16,22 0-16,0 0 16,64 0-1,-22 21-15,1-22 0,-1 22 0,0 0 16,1 0-16,-1 0 0,0 0 0,1 0 15,-1 0-15,-21 22 0,21-1 16,-20 0-16,20 0 0,-42 21 16,0-20-16,0-1 0,0 21 15,0-21-15,0 22 0,0-22 0,0 0 16,0 21-16,-21-21 0,0 1 16,-1-1-16,22 0 0,0 0 0,-21-21 15,0 0-15,21 21 0,0-42 31,0 0-31,0 0 16,0 0-16,0-1 0,0 1 0,21-21 16,22 0-16,-22 20 0,0-20 0,21 0 15,-21 21-15,22-22 0,-22 22 16,21-21-16,1 42 0,-22-21 16,0 21-16,0 0 0,0 0 15,0 21-15,-21 0 0,0 0 0,0 0 16,0 0-16,0 22 0,0-1 0,-21 0 15,0-20-15,0 20 0,21 0 16,0 1-16,0-22 0,0 0 0,0 21 16,0-21-16,0 1 15,0-44 1,21 22 0,0-21-16</inkml:trace>
  <inkml:trace contextRef="#ctx0" brushRef="#br0" timeOffset="-212596.27">19875 16933 0,'0'0'0,"22"-21"0,-22 0 15,-22 42 1,1 0-16,0 22 16,0-1-16,0 0 0,0 1 0,-1-1 15,1-21-15,0 22 0,21-1 0,0 0 16,0 1-16,0-1 0,0-21 15,0 21-15,0 1 0,0-22 0,21 0 16,0 21-16,1-42 0,-1 22 16,-21-1-16,21-21 15,0 0-15,-21-21 16,0-1-16</inkml:trace>
  <inkml:trace contextRef="#ctx0" brushRef="#br0" timeOffset="-212453.35">19685 17336 0,'0'0'31,"21"0"-15,0 0-16,0 0 0,1 0 15,-1 0-15,0 0 0,21 0 16,-21 0-16,22 0 0,-22 0 16,21 0-16,1 0 0</inkml:trace>
  <inkml:trace contextRef="#ctx0" brushRef="#br0" timeOffset="-212095.56">20235 17378 0,'-21'21'0,"42"-42"0,-42 63 16,42-42 0,0 0-16,1 0 15,-1 0-15,0 0 16,0 0-16,21-21 0,-20 21 0,-1-21 15,0 0-15,0 21 0,-21-21 0,0-1 16,0 1-16,0 0 0,0 0 16,-21 0-16,0 21 15,0 0-15,-22 0 0,22 0 16,0 21-16,-21 0 0,20 0 0,1 0 16,21 1-16,0 20 0,0-21 0,0 0 15,0 22-15,0-22 0,0 0 16,0 21-16,21-21 0,1 1 0,20-1 15,0 0-15,1 0 0,-1-21 16,0 21-16,22-21 0,-22 0 0,0 0 16,22 0-16,-22 0 0,1 0 15,-1-21-15,0 0 0,-21 0 16,1 0-16,-1-1 0</inkml:trace>
  <inkml:trace contextRef="#ctx0" brushRef="#br0" timeOffset="-211913.66">20976 17399 0,'42'-63'31,"-42"126"-15,0-21 0,-42-84-16,84 106 0,-42-22 0,0-21 0,0 0 15,0 22-15,22-22 0,-22 0 16,21 0-16,0 0 0,-21 0 0,0 1 16,21-22-16,0 0 15,0 0 1,-21-22-16,22-20 15</inkml:trace>
  <inkml:trace contextRef="#ctx0" brushRef="#br0" timeOffset="-211736.76">21272 17420 0,'22'-63'15,"-65"63"17,22 0-32,63 63 0,-105-105 0,42 63 0,-22 0 0,22 0 15,-21 22-15,0-22 16,20 21-16,-20-21 0,21 22 0,-21-22 15,-22 64 1,64-64-16,0 0 0,0 0 16,21-21-16,0 0 0,1 0 15,-1 0-15</inkml:trace>
  <inkml:trace contextRef="#ctx0" brushRef="#br0" timeOffset="-211459.92">21717 17103 0,'42'-43'16,"-84"86"-16,105-107 0,-41 43 0,-1 0 0,-42 42 31,-22 0-31,22 22 0,0-22 16,-21 21-16,20 0 0,-20-20 0,21 20 16,0 21-16,0-20 0,-1-1 15,1 0-15,21 1 0,-21-1 0,21 0 16,0 1-16,0-1 0,0-21 15,0 22-15,0-22 0,21 0 0,0-21 16,1 0-16,-1 0 16,0 0-16,0 0 0,-21-21 15,21 0-15,0-1 0,-21 1 16,0-21-16,0 21 0,0 0 16,0-22-16</inkml:trace>
  <inkml:trace contextRef="#ctx0" brushRef="#br0" timeOffset="-211313.99">21421 17378 0,'-64'0'15,"64"21"17,64-42-32,-107 63 0,64-42 15,1 0-15,20 0 0,-21 0 0,21 0 16,-20 0-16,20 0 0,0 0 0,-21 0 16,22-21-16,-22 0 0,0 0 15,21 21-15</inkml:trace>
  <inkml:trace contextRef="#ctx0" brushRef="#br0" timeOffset="-210512.19">22119 17251 0,'0'0'0,"21"-21"0,-21 0 15,0-1-15,0 1 16,-21 21 0,0 0-16,0 0 0,0 0 0,-1 21 15,-20 1-15,21-1 0,0 0 16,0 21-16,-1-21 0,1 22 16,0-1-16,21-21 0,-21 22 15,21-1-15,0 0 0,0-21 0,21 22 16,21-22-16,-20 21 0,20-21 15,0 1-15,1-1 0,-1-21 0,0 0 16,1 0-16,-1 0 0,21 0 16,-20 0-16,-1-21 0,0-1 0,1 1 15,-1-21-15,-21 21 0,22-22 0,-22 1 16,21 0-16,-21-22 16,0 22-16,1 0 0,-1-22 0,0 1 0,0 20 15,0 1-15,-21 0 0,0-1 16,0 22-16,0 0 0,0 0 15,0 42 1,-21 0-16,0 0 0,0 22 0,-22-1 16,22 0-16,0 1 0,-21-1 0,21 0 15,-1 1-15,22-1 0,0 0 16,0 1-16,0-1 0,0 0 0,0-21 16,22 22-16,-1-22 15,0 21-15,0-21 0,21-21 0,1 22 0,-22-22 16,21 0-16,1 0 0,-1 0 15,-21 0-15,21-22 0,1 22 0,-22-21 16,0 0-16,0-21 16,0 21-16,1-1 0,-1 1 0,-21 0 15,0 0-15,-21 21 32,-1 21-32,1 0 0,0 0 15,21 1-15,-21-1 0,0 0 16,21 0-16,0 0 0,0 0 0,0 1 15</inkml:trace>
  <inkml:trace contextRef="#ctx0" brushRef="#br0" timeOffset="-210340.29">23156 17420 0,'21'-127'31,"-84"402"-31,126-571 0,-84 444 0,42-317 0,-21 190 63,22-21-63</inkml:trace>
  <inkml:trace contextRef="#ctx0" brushRef="#br0" timeOffset="-209654.57">23580 17336 0,'0'0'0,"-22"0"16,1 0-16,0 0 15,0 21-15,0-21 0,0 21 16,-22-21-16,22 21 0,0 0 0,0 0 16,21 22-16,-21-22 0,21 21 15,-22-21-15,22 22 0,0-22 0,0 21 16,0-21-16,0 1 0,22 20 15,-1-21-15,0 0 0,0 0 0,0-21 16,22 22-16,-1-22 0,0 0 16,1 0-16,-1 0 0,0-22 15,-21 1-15,22 0 0,-22 0 16,0 0-16,21-22 0,-20 1 0,-1 0 16,21-1-16,-21-20 0,0 21 15,1-22-15,-1 1 0,21 20 0,-21-20 16,0 20-16,1-20 0,-1 42 0,0-22 15,-21 22-15,0 42 16,0 1 0,0 20-16,0-21 0,-21 21 15,0 1-15,-1-1 0,1 0 16,0 1-16,0-1 0,0-21 16,0 22-16,-1-1 0,22-21 0,-21 21 15,21-20-15,-21-1 0,21 0 16,0 0-16,21-42 31,0 21-31,1-21 16,-1 0-16,0-1 0,21 1 0,-21 0 15,22 0-15,-22 0 0,21 0 16,-21 21-16,22 0 0,-22-22 0,0 22 16,-42 0 15,0 0-31,-22 0 0,22 0 15,-21 0-15,21 0 0,-22 22 16,22-22-16,0 21 0,0-21 16,0 21-16,0 0 0,21 0 15,0 0-15,0 1 0,0-1 16,0 21-16,0-21 0,0 0 0,21 1 16,-21-1-16,21 0 0,0-21 0,0 21 15,0 0-15,22-21 0,-22 0 16,21 0-16,1 0 0,-1 0 0,0 0 15,1 0-15</inkml:trace>
  <inkml:trace contextRef="#ctx0" brushRef="#br0" timeOffset="-209404.71">25082 17293 0,'0'-84'31,"0"168"-31,0-190 0,-21 106 0,0 0 15,0 22-15,0-1 0,-22 0 16,22 0-16,0 21 0,-21-20 0,21 20 16,-22 0-16,22 1 0,0-22 15,0 21-15,21 0 0,0 1 0,0-1 16,0-21-16,0 22 0,0-22 16,21 21-16,0-21 0,21 0 15,-20 1-15,-1-22 0,21 21 0,-21-21 16,22 0-16,-22 0 0,21 0 15,0 0-15,-20-21 0,20 21 0</inkml:trace>
  <inkml:trace contextRef="#ctx0" brushRef="#br0" timeOffset="-209130.39">25717 17145 0,'0'0'0,"0"-21"0,22 21 16,-1 0-1,0 0-15,0 21 0,85 43 32,-85-43-32,21 0 0,-20 21 0,-1 1 15,0-1-15,-21 0 0,0 1 16,0-1-16,0 0 0,-21 1 0,0-1 16,-64 64-1,64-85-15,-22 0 0,22 0 0,-42-21 16,42 0-16,-1 0 0,1 0 15,0 0-15,21-21 16,21 0 0</inkml:trace>
  <inkml:trace contextRef="#ctx0" brushRef="#br0" timeOffset="-208928.54">26649 18076 0,'-43'22'32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3:25:07.7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974 931 0,'0'0'0,"21"0"0,0 0 15,0 0 1,0 0 0,-21-21-16,0 0 15,0 0-15,0 0 16,0 0-16,0-1 16,0 1-16,0 0 0,-21 0 15,0 21-15,0 0 0,0-21 16,-1 21-16,1 0 0,0 0 15,0 0-15,-21 21 0,20 0 0,-20 0 16,0 22-16,-1-1 0,22 0 16,-21 1-16,0-1 0,-1 21 15,22-20-15,0 20 0,-21-20 16,20-1-16,22 21 0,0-20 16,-21-1-16,21 0 0,0 22 0,0-22 15,21 1-15,1-1 0,-1-21 16,0 21-16,21 1 0,-21-22 15,22 0-15,-1 0 0,0-21 0,1 0 16,-1 21-16,0-21 0,1 0 16,-1 0-16,-21-21 0,22 0 15,-1 0-15,-21 0 0,21 0 16</inkml:trace>
  <inkml:trace contextRef="#ctx0" brushRef="#br0" timeOffset="807.04">1333 1249 0,'0'-21'16,"0"42"-16,0-63 0,-21 42 16,0 0-16,0 21 15,0 0-15,0 0 0,-1 0 16,1 0-16,21 22 0,-21-22 0,0 21 16,0 1-16,21-22 0,0 21 15,0 0-15,0 1 0,0-22 16,0 21-16,0-21 0,0 1 15,0-1-15,21 0 0,21-21 16,-21 0-16,22 0 0,-1 0 0,-21 0 16,22-21-16,-1 0 0,0-1 15,1 1-15,-1 0 0,-21 0 0,0-21 16,0 20-16,1 1 0,-22-21 16,0 21-16,0 0 0,0-22 0,0 22 15,-22 0-15,1 0 0,0 0 16,-21-1-16,-1 1 0,22 21 15,-21 0-15,0 0 0,-1 0 16,1 0-16,21 0 0,0 0 0,-1 0 16,1 0-16,42 0 31,1 0-31,20 0 0,0-21 16,1 21-16,-1-21 0,21 21 0,149-42 31,-148 20-31,-22 22 0,0 0 0,1 0 15,-22 0-15,0 22 0,0-1 16,0 0-16,-21 0 0,21 0 0,-21 0 16,0 1-16,0 20 0,0-21 15,0 0-15,0 22 0,0-22 16,0 0-16,0 0 0,0 0 0,-21 0 16,21 1-16,-21-1 0,21 0 15,-21-21 1,0 0-1,21-21 1,0 0-16,0-1 16,0 1-16,0 0 0,0 0 0,0-21 15,0 20-15,21-20 0,0 21 16,0-21-16,0 20 0,1 1 0,-1 0 16,0 0-16,0 0 15,21 0-15,-20-1 0,20 22 0,0 0 0,-21 0 16,22 22-16,-22-1 15,0 0-15,0 0 0,0 21 0,-21-20 16,0-1-16,0 21 0,0 0 16,0-20-16,-21 20 0,0 0 0,0-21 15,0 22-15,21-22 0,-21 0 16,-1 21-16,1-20 0,21-1 16,0-42-1,21-1-15,1 1 16,-1 0-16</inkml:trace>
  <inkml:trace contextRef="#ctx0" brushRef="#br0" timeOffset="1099.88">2984 804 0,'0'0'0,"-21"0"16,0 0-16,0 0 0,0 22 15,0-1-15,-1 21 16,1-21-16,21 22 0,-21-1 16,0 21-16,21-20 0,-21-1 0,21 22 15,0-22-15,-21 0 0,21 1 16,0 126 0,0-127-16,21-21 15,0-21-15,64 22 16,-64-22-16,0 0 15,0 0-15,0-22 0,0 22 16,1-21-16,-1 0 0,0 0 0,-21 0 16,0 0-16</inkml:trace>
  <inkml:trace contextRef="#ctx0" brushRef="#br0" timeOffset="1267.02">2709 1270 0,'-42'0'0,"84"0"0,-105 0 0,42 0 0,-1 0 15,22 21-15,22-21 32,-1 0-32,21 0 15,0 0-15,1-21 0,-1 21 16,0-21-16,1 21 0,-1-21 0,0 21 16</inkml:trace>
  <inkml:trace contextRef="#ctx0" brushRef="#br0" timeOffset="1629.81">3302 1355 0,'0'0'0,"0"21"0,-21-21 16,42 0 15,0 0-31,0 0 0,0 0 16,1 0-16,-1-21 0,0 0 0,21 21 15,-21-22-15,1 1 0,-22 0 0,21 21 16,-21-21-16,0 0 0,0 0 16,-21 21-16,-1-22 0,1 22 15,-21 0-15,21 0 16,0 22-16,-22-22 0,22 21 0,-21 0 16,21 0-16,-1 0 0,1 22 15,21-22-15,0 0 0,0 0 0,0 0 16,0 22-16,0-22 0,0 0 15,21 0-15,1 0 0,-1-21 0,21 21 16,-21 1-16,22-22 0,20 0 16,-21 0-16,1 0 0,-1 0 0,22 0 15,-22-22-15,21 1 16</inkml:trace>
  <inkml:trace contextRef="#ctx0" brushRef="#br0" timeOffset="1855.68">3979 1185 0,'0'22'31,"0"-1"-31,21 0 0,-21 0 16,22 21-16,-1-20 0,0-1 16,0 0-16,0 0 0,0 0 0,1 0 15,-1 1-15,21-1 0,-21 0 16,0 0-16,-21 0 0,22-21 0,-22 21 15,21-21-15,-21-21 32,0 0-32</inkml:trace>
  <inkml:trace contextRef="#ctx0" brushRef="#br0" timeOffset="2070.56">4403 1228 0,'0'0'16,"-64"0"-1,43 0-15,0 0 0,0 0 16,-1 21-16,-20 0 0,21 0 16,-21 22-16,20-22 0,-20 0 15,0 0-15,21 21 0,-22-20 0,22-1 16,0 21-16,0-21 0,21 0 16,0 1-16,0-1 0,21 0 15,0-21-15,21 0 16,-20 0-16,20-21 0,-21 21 0,21-21 15,1-1-15</inkml:trace>
  <inkml:trace contextRef="#ctx0" brushRef="#br0" timeOffset="2347.4">4911 720 0,'0'0'0,"-22"0"16,1 0-1,21 21-15,-21 0 0,0 21 16,0-20-16,0 20 0,-1 21 0,1-20 16,21 20-16,-21-20 0,0 20 15,21-21-15,-21 1 0,21-1 0,0 0 16,0 1-16,0-1 0,0-21 16,0 22-16,0-22 0,21 0 0,0 0 15,0-21-15,0 21 0,22-21 16,-22 0-16,0 0 0,0 0 0,22 0 15,-22-21-15,0 21 0,21-21 0,-21 0 16,-21 0-16,22-1 0,-22 1 16</inkml:trace>
  <inkml:trace contextRef="#ctx0" brushRef="#br0" timeOffset="2502.6">4614 1207 0,'0'0'0,"-42"0"0,21 0 16,-22 0-16,65 0 31,-1 0-31,21 0 0,0 0 16,1 0-16,-1 0 0,22 0 15,-22 0-15,21-22 0,-20 22 0,-1-21 16</inkml:trace>
  <inkml:trace contextRef="#ctx0" brushRef="#br0" timeOffset="2957.34">6054 720 0,'0'0'0,"0"-21"15,-22 42 1,1 0-16,0 21 16,0 1-16,21 20 0,-21-21 15,0 22-15,-1-22 0,1 22 16,0-22-16,0 22 0,0-22 0,0 0 16,-1 1-16,1-22 0,21 21 15,0-21-15,0 0 0,0 1 0,0-1 16</inkml:trace>
  <inkml:trace contextRef="#ctx0" brushRef="#br0" timeOffset="3470.22">5440 868 0,'0'-21'0,"0"42"0,0-85 0,0 22 0,0 0 15,0 21-15,21-22 0,0 1 16,21 21-16,1 0 0,-1-22 0,22 43 16,-22-21-16,21 21 0,1 0 15,-1 0-15,1 21 0,-22 0 0,22 1 16,-22 20-16,0 21 0,-20-20 16,-1 20-16,0 1 0,-21-1 0,0 1 15,0-22-15,0 22 0,0-22 16,0 0-16,0 1 0,0-22 0,-21 21 15,21-21-15,-21-21 16,21 21-16,-22-21 16,1 0-16,0-21 15,21 0-15,0 0 0,0 0 16,0-22-16,0 1 0,0 0 16,0-1-16,21-20 0,0 21 0,22-22 15,-22 1-15,0-1 0,21 22 0,1-22 16,-1 22-16,0 0 0,22 20 15,-22 1-15,22 0 0,-22 21 16,22 0-16,-22 0 0,21 21 0,-20 22 16,-22-1-16,21 0 0,-21 1 15,1 20-15,-22 1 0,0-1 16,0 1-16,0-1 0,0-21 0,-22 22 16,1-22-16,0 22 0,-21-43 15,21 21-15,-1 1 0,1-22 0,-21 0 16,42 0-16,-21-21 0,21-21 31,21 21-31,-21-21 16</inkml:trace>
  <inkml:trace contextRef="#ctx0" brushRef="#br0" timeOffset="3844.01">6943 1270 0,'21'0'15,"-42"0"-15,42 21 0,0 0 16,0-21-16,0 0 0,0 0 16,1 0-16,-1 0 15,21 0-15,-21 0 0,22-21 0,-22 0 16,21 21-16,-21-21 0,22 0 16,-22 0-16,0-1 0,0 1 15,0 0-15,-21 0 0,0-21 0,0 20 16,0 1-16,-21 0 0,0 21 15,0 0-15,-22 0 0,22 0 16,-21 21-16,21 0 0,-22 1 16,22-1-16,-21 21 0,21-21 0,0 22 15,-1-22-15,22 21 0,0-21 16,0 22-16,0-22 0,0 0 0,0 0 16,22 0-16,-1 0 0,0 1 15,21-1-15,-21-21 0,22 0 0,-22 21 16,21-21-16,1 0 0,-1 0 0,0 0 15,1 0-15,-1 0 16,0-21-16,1 0 0,-1-1 0,0 22 16</inkml:trace>
  <inkml:trace contextRef="#ctx0" brushRef="#br0" timeOffset="4667.05">7832 1101 0,'0'-64'31,"0"128"-31,0-107 15,-22 65-15,22-1 0,-21 0 0,21 0 16,-21 21-16,21-20 0,0 20 16,0-21-16,-21 21 0,21-20 15,-21-1-15,21 0 0,0 0 0,0 0 16,0 0-16,0 1 0,0-1 16,0-42 15,0-1-31,21 1 15,0 0-15,-21 0 0,21 0 0,0-22 16,1 22-16,-1-21 0,0 21 16,0-22-16,21 22 0,-20 0 0,-1 0 15,0 21-15,0 0 16,0 0-16,0 0 0,-21 21 16,0 0-16,0 0 0,0 22 15,0-22-15,0 0 0,0 0 16,0 0-16,0 22 0,0-22 0,0 0 15,22 0-15,-22 0 0,21 1 16,0-22-16,0 21 0,0-21 0,0 0 16,1 21-16,-1-21 0,0 0 0,0 0 15,21 0-15,-20 0 0,-1 0 16,0-21-16,0 0 0,0 21 0,0-22 16,1-20-16,-1 21 0,0 0 15,-21-22-15,21 22 0,-21-21 0,21 0 16,-21 20-16,0 1 0,0 0 15,0 0-15,0 0 0,-21 42 32,21 0-32,-21 0 15,21 0-15,-21 22 0,21-22 0,0 0 16,0 21-16,0-20 0,-21 20 16,21-21-16,0 0 0,0 0 0,0 1 15,0-1-15,0 0 0,21 0 0,0-21 16,0 21-16,0-21 0,0 0 15,1 0-15,-1 0 0,21 0 0,-21 0 16,22 0-16,-22-21 0,0 0 16,21 0-16,-21 0 0,22-1 15,-22 1-15,0-21 0,21 21 0,-20-22 16,-1 1-16,-21 0 0,21-1 0,-21 1 16,21 21-16,-21 0 0,0 0 15,0-1-15,-21 44 16,0-1-16,21 0 15,-21 21-15,-1-21 0,1 22 0,21-1 16,-21-21-16,21 22 0,-21-1 16,21-21-16,0 21 0,0-20 0,0-1 15,0 0-15,0 0 0,0 0 16,21 0-16,0 1 0,22-22 0,-22 0 16,21 0-16,0 0 0,22 0 15,-22 0-15,1-22 0</inkml:trace>
  <inkml:trace contextRef="#ctx0" brushRef="#br0" timeOffset="5005.85">10054 1249 0,'-42'0'0,"84"0"0,-105 0 16,41 0-16,1 0 0,42 0 31,1 0-31,20 0 0,-21 0 0,21 0 16,22 0-16,-22 0 0,22 0 15,-22 0-15,22 0 0,-1 21 0,1-21 16,-1 0-16,-21 0 0,22 0 0,-1 0 15,1 0-15,-1 0 0,1 0 16,-1 0-16,1 0 0,-1 0 0,1 0 16,-22 0-16,-21-21 0,22 0 15,-22 21-15,-21-21 0,0-1 16,0 1-16</inkml:trace>
  <inkml:trace contextRef="#ctx0" brushRef="#br0" timeOffset="5286.7">10774 1016 0,'0'0'0,"0"-21"16,21 21 0,0 0-16,0 0 15,0-21-15,1 21 0,-1 0 16,21 0-16,-21 0 0,0 0 0,1 0 16,-1 21-16,21-21 0,-21 21 15,-21 0-15,21 0 0,-21 1 16,22-1-16,-22 0 0,0 21 0,0-21 15,0 1-15,0 20 0,0-21 16,-22 0-16,1 22 0,0-22 0,0 21 16,0-21-16,0 0 0,-22 1 0,22-1 15,0 0-15,0 0 0,21 0 16,-21 0-16,-1-21 0,1 22 0,0-22 16,0 0-16</inkml:trace>
  <inkml:trace contextRef="#ctx0" brushRef="#br0" timeOffset="7306.54">10710 868 0,'-21'0'16,"21"21"30,21 0-46,0-21 16,1 0-16,-1 21 0,0-21 16,21 22-16,1-22 0,-1 0 15,0 0-15,22 21 0,-22-21 0,0 0 16,1 0-16,-1 21 0,0-21 16,-20 0-16,20 0 0,-21 0 0,0 0 15,0 0-15,-21 21 31,-21-21-15,0 21-16,0-21 0,0 21 16,0 1-16,-22-1 0,22 0 0,-21 0 15,21 0-15,-22 0 16,1 1-16,0-1 0,20 21 0,-20-21 16,0 0-16,-1 1 0,22 20 0,-21-21 15,21-21-15,0 21 0,-1 0 16,1-21-16,0 22 0,0-22 15,42 0 17,0 0-17,0 0-15,-21-22 0,22 22 16,-1-21-16,0 0 0,0 0 0,0 21 16,0-42-16,22 20 0,-22 1 15,21 0-15,1 0 0,-22-21 16,21 20-16,0-20 0,-20 21 0,20 0 15,-21 0-15,0-1 0,0 22 16,1 0-16,-44 0 47,22-21 47,0 0-63,-21 21-15,0 0-16,0 0 15,-21 0-15,20 0 0,-20 0 16,0 0-16,-1 0 0,1 0 15,0 0-15,-1-21 0,1 21 0,0 0 16,-1 0-16,1 0 0,21 0 16,0 0-16,0 0 0,-1 0 0,44 0 47,-1 0-47,0 0 0,21 0 0,1 0 15,-22 0-15,42 0 0,-20 0 16,168 0-1,-168 0-15,-22 0 16,21 0-16,-21 0 0,0 0 0,1 0 16,-1 0-16,0 0 15,0 0-15,-21 21 47,-21 0-47,0-21 0,0 21 16,-1 1-16,1-1 0,0 21 15,0-21-15,0 0 0,-22 22 0,22-22 16,-21 21-16,21-21 0,-22 22 16,1-22-16,0 21 0,21-21 0,-22 1 15,22-1-15,0 0 0,-21 0 0,20-21 16,22 21-16,-21-21 16,21-21-1,21 0 1,-21 0-16</inkml:trace>
  <inkml:trace contextRef="#ctx0" brushRef="#br0" timeOffset="7763.29">10096 1249 0,'-21'0'0,"42"0"0,-84 0 15,21 21-15,20-21 0,-20 0 0,21 0 16,0 0-16,0 0 0,-1 0 16,44 0-1,20 0-15,0 0 16,1 0-16,20 0 0,-21 0 0,22 0 16,21 0-16,-22 0 0,22 0 15,-1-21-15,1 21 0,0 0 0,-22 0 16,22 0-16,-22-21 0,-20 21 15,-1 0-15,0 0 0,-20 0 16,-1 0-16,0 0 0,-21-21 16,0-1-1,0 1 1</inkml:trace>
  <inkml:trace contextRef="#ctx0" brushRef="#br0" timeOffset="9138.67">13039 614 0,'0'0'0,"0"-21"15,0 0-15,0-1 16,21 22-16,-21-21 15,0 42 17,-21 22-17,-1-22-15,1 21 0,21 22 16,0-22-16,-21 22 0,0-1 0,21 1 16,-21-22-16,21 21 0,0-20 15,0 20-15,-21-20 0,21-1 0,-22 0 16,22-21-16,0 22 0,0-22 0,0 0 15,-21 0-15,21 0 0,0 1 16,-21-22-16,21-22 31,0-20-15,0 21-16,0 0 0</inkml:trace>
  <inkml:trace contextRef="#ctx0" brushRef="#br0" timeOffset="9753.15">12848 656 0,'0'0'0,"-21"-21"15,0 21-15,21-21 0,-21 21 16,21-21-16,-22 21 0,22-21 0,0-1 16,0 1-16,0 0 0,22 0 15,-1 0 1,21 0-16,0-1 0,1 1 0,-1 0 16,22 0-16,-1 0 0,1 0 15,-1 21-15,-21 0 0,22 0 0,-1 0 16,-20 0-16,41 63 15,-41-21-15,-22 1 0,0 20 0,-21-20 16,0 84-16,-21-85 16,-21 21-16,-1-20 0,1 20 0,0-20 15,-22-1-15,1-21 0,-1 21 0,1-20 16,-1-1-16,1 0 16,20 0-16,1-21 0,0 0 0,20 0 15,-20 0-15,21 0 0,0 0 16,0 0-16,21-21 0,0 0 0,0 0 15,0-1-15,0 1 16,0 0-16,0 0 0,0 0 0,0 0 16,21-1-16,0 22 0,0 0 15,0 0-15,0 22 16,1-1-16,-22 21 0,21-21 0,0 0 16,0 22-16,-21-22 0,21 21 15,0-21-15,1 22 0,-1-22 16,0 0-16,0 0 0,0 0 0,22 1 15,-22-22-15,0 21 0,0-21 16,21 0-16,-20 0 0,20 0 0,-21 0 16,21 0-16,-20 0 15,-1 0-15,21-21 0,-21 21 0,22-22 0,-22 22 16</inkml:trace>
  <inkml:trace contextRef="#ctx0" brushRef="#br0" timeOffset="10149.92">13758 1016 0,'-21'21'16,"0"0"-1,21 1-15,-21-1 0,0 0 16,21 0-16,-22 0 0,22 22 16,0-22-16,0 0 0,0 0 0,0 0 15,0 0-15,0 1 0,0-1 16,0 0-16,22-21 0,-1 0 15,0 0-15,0 0 0,0 0 0,22 0 16,-22 0-16,21 0 0,-21 0 16,22-21-16,-1 0 0,-21-1 0,21 1 15,-20 0-15,-1 0 0,0-21 16,0-1-16,0 22 0,-21-21 16,0-1-16,0 1 0,0 0 0,-21 21 15,0-22-15,0 22 0,0 0 16,-22 21-16,1 0 0,21 0 0,-22 0 15,1 0-15,21 0 0,-21 21 16,20 21-16,-20-20 0,21-1 0,0 0 16,21 0-16,0 21 0,0-20 15,0-1-15,0 0 0,21 0 16,-21 0-16,42-21 0,-21 0 16,22 0-16,-1 0 0</inkml:trace>
  <inkml:trace contextRef="#ctx0" brushRef="#br0" timeOffset="10664.58">14753 381 0,'-21'0'16,"42"0"-16,-63 0 0,-1 0 0,22 0 15,0 21-15,0 0 0,0 22 16,0-1-16,-1 0 0,-20 1 0,21 20 15,0-20-15,0 20 0,21 1 16,-22-1-16,1 1 0,21-1 16,-21 1-16,21-22 0,0 21 0,0-20 15,0-1-15,0-21 0,0 22 16,0-22-16,0 0 0,-21 0 0,21 0 16,0-42 15,0 0-31,0 0 15,0 0-15,0-1 0,0-20 16,0 21-16,21 0 0,0-22 0,0 1 16,1 21-16,20-21 0,0 20 15,-21 1-15,22 0 0,20 0 0,-20 0 16,-1 21-16,0 0 0,1 0 16,-1 21-16,-21 0 0,21 0 15,-20 0-15,20 1 0,-42 20 0,0-21 16,0 0-16,0 22 0,0-22 15,-21 0-15,0 0 0,-1 0 0,-20 0 16,0 1-16,-1-1 0,1 0 16,0-21-16,-1 0 0,22 21 0,-21-21 15,0 0-15,20 0 0,-20 0 0,21 0 16,0 0-16,21-21 16,0 0-16,0 0 0,42 21 15,-21-22-15</inkml:trace>
  <inkml:trace contextRef="#ctx0" brushRef="#br0" timeOffset="11094.33">15473 868 0,'-43'0'15,"22"21"1,-21 0-16,21 22 0,-22-22 15,22 21-15,0 0 0,-21 1 0,21-1 16,-1-21-16,1 22 0,0-1 0,21-21 16,0 21-16,0-20 15,0-1-15,0 0 0,21 0 0,0 0 16,22-21-16,-22 0 0,21 21 0,1-21 16,-1 0-16,0 0 0,-21 0 15,22-21-15,-1 21 0,0-21 0,1 0 16,-1 0-16,-21 0 0,0-1 15,1-20-15,-1 0 0,0-1 0,-21 1 16,0 0-16,0-1 0,0 1 16,0 0-16,-21-1 0,-22 22 0,22 0 15,-21 0-15,0 21 0,-22 0 16,22 0-16,-22 21 0,1-21 16,20 42-16,1-20 0,0-1 0,-1 0 15,1 21-15,21-21 0,21 1 16,0 20-16,0-21 0,0 0 0,21 0 15,0-21-15,22 22 0,-1-1 16,-21-21-16,21 0 0,22 0 0,-22 0 16</inkml:trace>
  <inkml:trace contextRef="#ctx0" brushRef="#br0" timeOffset="11415.15">16341 445 0,'0'-22'0,"0"44"0,0-65 16,0 22-16,-22 21 16,1 0-16,0 21 0,0 0 15,0 22-15,0-22 0,-1 21 0,1 1 16,0 20-16,0-21 0,0 22 16,0-1-16,21 1 0,0-1 0,-22 1 15,22-22-15,-21 22 0,21-22 16,0 0-16,0 1 0,0-1 0,0 0 15,0-20-15,21-1 0,-21 0 16,22 0-16,-1-21 0,0 0 0,0 0 16,21 0-16,-20 0 0,20 0 15,0 0-15,-21 0 0,22-21 16,-1 0-16,-21 21 0,0-21 0,22-22 16,-22 22-16,0 0 0,0-21 0,-21 20 15,0-20-15</inkml:trace>
  <inkml:trace contextRef="#ctx0" brushRef="#br0" timeOffset="11599.04">15896 783 0,'-21'0'0,"42"0"0,-63 0 0,63 0 47,21 0-47,-21 0 15,22 0-15,-1-21 0,0 21 0,1-21 16,-1 21-16,22-21 0,-22 21 0,0-21 16</inkml:trace>
  <inkml:trace contextRef="#ctx0" brushRef="#br0" timeOffset="11919.76">17759 191 0,'-21'0'0,"-1"0"15,-20 0-15,21 0 0,-21 0 16,20 21-16,-20 0 0,0 0 0,-1 0 15,22 0-15,-21 1 0,21 20 16,0-21-16,-1 21 0,1-20 16,21-1-16,0 0 0,0 0 0,0 21 15,0-20-15,21-22 0,1 21 16,20 0-16,-21 0 0,21-21 0,1 0 16,-1 0-16,0 0 0,1 0 15,-22 0-15,64 0 0</inkml:trace>
  <inkml:trace contextRef="#ctx0" brushRef="#br0" timeOffset="12390.49">17822 0 0,'0'0'0,"-42"0"16,0 0-16,-22 0 0,1 0 0,-1 0 15,1 0-15,-1 0 0,1 0 0,-1 0 16,1 42-16,-1 22 0,22-22 16,-22 22-16,22-22 0,21 22 0,0-22 15,-1 21-15,22-20 0,0-1 16,0 0-16,0 1 0,0-1 0,22 0 16,20 1-16,254 126 31,-253-148-31,20 0 15,1-21-15,-1 0 0,1 0 0,-1 0 16,-21-21-16,22 0 0,-22 0 16,1 0-16,-1-22 0,0 22 15,1-21-15,-22 0 0,0-1 0,21-20 16,-42 20-16,21-20 0,1-1 0,-22 1 16,0-1-16,0 22 0,0-21 0,0-1 15,-22 1-15,1-1 0,0 64 16,-21 0-16,-1 0 0,1 0 0,0 0 15,-1 0-15,-20 0 0,21 0 0,-22 0 16,1 0-16,-1 0 16,22 0-16,-22 0 0,22 0 0,0 0 15,-22 0-15,22 0 0,21 0 16,-22 0-16,1 21 0,21 22 0,0-1 16</inkml:trace>
  <inkml:trace contextRef="#ctx0" brushRef="#br0" timeOffset="13146.82">12277 3133 0,'21'-21'16,"-42"42"-16,42-64 0,0 22 0,0 0 0,-21 0 16,0 0-16,21 21 0,-21 21 31,0 0-15,0 0-16,0 22 0,0-22 0,-21 42 15,21-20-15,0-1 0,-21 0 0,0 22 16,21-22-16,-21 0 0,21 1 15,0-22-15,0 21 0,0-21 0,0 22 16,0-22-16,0 0 16,0 0-16,21-21 31,0-21-15,-21 0-16</inkml:trace>
  <inkml:trace contextRef="#ctx0" brushRef="#br0" timeOffset="13448.64">12700 3344 0,'0'22'15,"-21"-1"1,21 0-16,0 0 16,0 0-16,0 0 15,0 1-15,21-22 16,0 0-1,0 0-15,0 0 0,1-22 16,-1 1-16,0 21 0,-21-21 16,0 0-16,0 0 15,0 0-15,0-1 0,-21 22 0,0-21 16,-1 21-16,1 0 0,0 0 0,0 0 16,0 0-1,21 21 1,21-21-16,0 0 15,0 0-15,0 0 0</inkml:trace>
  <inkml:trace contextRef="#ctx0" brushRef="#br0" timeOffset="13735.48">13737 2752 0,'0'0'0,"0"-21"0,0-1 0,0 1 16,0 42 0,-21 22-16,21-22 15,-21 21-15,21 1 0,0-1 0,0 0 16,-21 1-16,-1 20 0,1-21 0,21 1 16,-21 20-16,21-20 0,-21-1 15,21 0-15,-21 1 0,21-22 0,0 21 16,0-21-16,0 0 0,0 1 15,0-1-15,0-42 32,21-1-32,0 1 0,21 0 15</inkml:trace>
  <inkml:trace contextRef="#ctx0" brushRef="#br0" timeOffset="14082.28">14182 2858 0,'0'0'0,"21"-43"0,0 43 0,-63 0 31,20 21-31,-126 43 16,85-22-16,20-21 15,1 1-15,-21-1 0,20 0 16,1 0-16,-22 0 0,43 0 0,-21-21 16,0 22-16,20-22 0,44 0 46,-1 0-46,0 0 0,0 0 16,21 0-16,-20 21 0,-1 0 0,0 0 16,0 0-16,0 0 0,0 22 0,1-22 15,-22 21-15,21-21 0,-21 1 16,21 20-16,0-21 0,-21 0 0,0 0 16,21-21-16,0 22 0,1-1 15,-1-21-15,0 0 0,0 0 16,0 0-16,0 0 0,22 0 0,-22 0 15,21-21-15,-21-1 0,22 22 16,-1-21-16</inkml:trace>
  <inkml:trace contextRef="#ctx0" brushRef="#br0" timeOffset="14937.79">14414 3133 0,'-21'0'0,"42"0"0,-63 0 15,21 0-15,0 0 16,21 21-16,21-21 31,0 0-31,0 0 0,0 0 16,1 0-16,-1 0 0,0 0 0,0-21 15,0 21-15,0-21 0,1 21 0,-1-22 16,-21 1-16,0 0 16,0 0-16,0 0 0,-21 21 15,-1 0-15,1 0 0,0 0 0,-21 0 16,21 0-16,-22 0 0,22 21 15,0 21-15,-21-21 0,20 1 16,1 20-16,0 0 0,0 1 16,21-22-16,0 21 0,0-21 0,0 22 15,0-22-15,0 0 0,0 0 0,21 0 16,0 0-16,22-21 0,-22 0 16,21 0-16,0 0 0,-20 0 15,20 0-15,0-21 0,1 21 0,-1-21 0,0 0 16,1-21-16,-1 20 0,0 1 15,1-21-15,-1 21 0,-21-22 0,21 1 16,-20 21-16,-1-21 0,0 20 16,0 1-16,-21 0 0,-21 21 31,0 21-31,0 0 0,-1 1 16,22-1-16,-21 0 0,0 0 15,21 0-15,-21 0 0,21 22 0,0-22 16,0 0-16,0 0 0,0 0 15,0 1-15,21-1 0,0-21 0,0 0 16,1 21-16,20-21 0,0 0 0,1 0 16,-1 0-16,0 0 0,1-21 15,20 0-15,-21 21 0,1-43 0,-1 22 16,-21 0-16,22 0 0,-22-22 16,0 22-16,0 0 0,0-21 15,0 21-15,-21-1 0,0 1 16,0 0-16,-21 42 31,0 0-31,0-21 0,21 43 0,0-22 16,-21 0-16,21 21 0,-21 1 15,21-1-15,-22-21 0,22 43 0,0-22 16,0 0-16,0 1 0,0-1 0,0 22 16,0-22-16,0 0 0,0 1 15,0-1-15,0 21 0,0-20 0,0-1 16,0 22-16,-21-22 0,0 21 0,0-20 15,0-1-15,-22 0 0,22 1 16,-21-22-16,0 0 0,-22 0 16,22 0-16,-1-21 0,-20 0 0,21 0 15,-1 0-15,-20-21 0,20 0 16,1 21-16,0-42 0,-1 21 0,22-1 16,0-20-16,0 21 0,21-21 0,0-1 15,0 1-15,0 0 0,21-1 16,0-20-16,22 20 0,-1-20 0</inkml:trace>
  <inkml:trace contextRef="#ctx0" brushRef="#br0" timeOffset="15414.92">15811 2561 0,'0'-21'16,"0"42"-16,0-21 15,-21 21 1,21 22-16,0-1 0,-21 0 15,0 1-15,21-1 0,-21 0 0,0 1 16,21-1-16,-22 22 0,1-22 16,0 0-16,21-21 0,0 22 0,0-1 15,-21-21-15,21 0 0,0 1 16,0-1-16,21-21 16,-21-21-16,0-1 15</inkml:trace>
  <inkml:trace contextRef="#ctx0" brushRef="#br0" timeOffset="15710.89">15642 2646 0,'0'-42'16,"0"84"-16,0-127 0,0 43 0,0 21 0,0-22 16,0 22-16,21-21 0,0 21 15,1 0-15,-1-1 0,21 1 16,0 21-16,1 0 0,-22 0 15,21 0-15,1 21 0,-1 22 0,0-1 16,-21 0-16,1 1 0,-22 20 16,0-20-16,0 20 0,-22-21 0,1 1 15,-21-1-15,0 0 0,-22-20 0,22 20 16,-22-21-16,22 0 0,-22 0 16,22 1-16,0-22 0,21 0 0,-22 21 15,64-21 16,1 0-31,20 0 0,-21-21 0,21 21 16,-20 0-16,20-22 0</inkml:trace>
  <inkml:trace contextRef="#ctx0" brushRef="#br0" timeOffset="16090.68">16002 2985 0,'-21'-22'31,"21"1"-31,21 0 16,0 21-16,0 0 0,22 0 15,-22 0-15,0 0 0,21 0 16,-21 0-16,22 0 0,-22 21 0,0 0 16,0 1-16,0-1 0,1 0 0,-22 0 15,0 21-15,0-20 0,0-1 16,0 0-16,0 0 0,-22 0 0,1 0 15,0 1-15,0-22 16,0 0-16,0 0 16,21-22-16,0 1 15,0 0-15,0 0 16,21 0-16,-21 0 0,21-1 16,0-20-16,21 21 0,-20 0 0,-1 0 15,21-22-15,-21 43 0,0-21 16,22 0-16,-22 0 0,21 21 0,-21 0 15,1 0-15,-1 0 0,21 0 16,-21 0-16,0 0 0</inkml:trace>
  <inkml:trace contextRef="#ctx0" brushRef="#br0" timeOffset="17019.09">16785 3090 0,'0'0'0,"0"22"15,21-44 16,0 22-15,1-21-16,-1 0 0,0 21 16,0-21-16,21 0 0,-20 0 15,-1-1-15,0 1 0,-21 0 0,21 0 0,-21 0 16,0 0-16,0-1 16,-21 22-1,0 0-15,0 0 0,-1 22 16,1-1-16,0 0 0,0 21 0,-21-21 15,20 1-15,1 20 0,0-21 16,21 21-16,0-20 0,0 20 16,0-21-16,0 0 0,0 22 0,0-22 15,0 0-15,21 0 0,0-21 16,22 0-16,-22 0 0,21 0 16,1 0-16,-1 0 0,0 0 0,1 0 15,20-21-15,-21 0 0,22 0 16,-22-1-16,1-20 0,-1 21 0,0 0 15,-21-22-15,22 22 0,-22-21 0,-21 21 16,0 0-16,0-1 0,0 1 16,-21 21-16,0 0 15,-1 0-15,1 0 0,0 21 16,21 1-16,-21-22 16,21 21-16,0 0 0,0 0 0,0 0 15,0 0-15,0 1 0,0-1 16,21 0-16,0 0 0,-21 0 0,0 0 15,21-21-15,1 22 0,-22-1 0,0 0 16,-22-42 31,1 21-47,0-21 0,0 21 0,0-22 16,0 22-16,-1 0 15,1 0 1,0 0-16,21 22 15,0-1-15,0 0 16,21 0-16,0-21 16,1 0-16,-1 21 0,0-21 0,21 0 15,-21 0-15,22 0 0,-1 0 16,0 0-16,22 0 0,-22 0 0,22 0 16,-1-21-16,-20 21 0,20-21 0,1 0 15,-22-22-15,21 22 0,-20-21 16,-1 21-16,0-22 0,1 1 15,-1 21-15,-21-21 0,0-1 0,-21 22 16,0 0-16,0 0 0,0 0 16,-21 21-16,0 0 0,0 0 0,-21 0 15,20 21-15,1 0 0,0 0 16,0 0-16,21 0 0,-21 1 0,21 20 16,0-21-16,0 21 0,0-20 0,0 20 15,0-21-15,21 21 0,-21-20 16,0-1-16,0 0 0,0 0 0,0 0 15,0 0-15,0 1 0,-21-22 16,0 0 0,-22 0-16,22 0 0,0 0 0,0 0 15,0 0-15,-1-22 0,1 22 16,0 0-16,0-21 0,0 21 16,0 0-16</inkml:trace>
  <inkml:trace contextRef="#ctx0" brushRef="#br0" timeOffset="17826.41">12192 4487 0,'0'-21'31,"0"0"-31,21 0 16,0 21-16,0-21 0,1 0 15,20-1-15,-21 1 0,21 21 16,-20 0-16,20 0 0,-21 0 0,21 0 16,-20 21-16,-1 1 0,21-1 15,-21 21-15,0-21 0,-21 22 0,0-1 16,0 21-16,0-20 0,0 20 0,-21-20 15,0 20-15,-21-21 0,-1 22 16,1-22-16,-21 1 0,20-22 0,1 21 16,-22-21-16,22 0 0,0 1 0,-22-1 15,43-21-15,-21 0 0,21 0 16,-22 0-16,43-21 0,-21-1 0,21 1 16,-21 0-16,21 0 0,0-21 15,0 20-15,0-20 0,0 0 0,21-1 16,0 22-16,-21 0 0,21-21 15,1 21-15,20 21 0,-21 0 16,0 0-16,22 0 0,-22 0 0,0 21 16,21 0-16,-21 0 0,22 21 15,-22-20-15,0 20 0,21 0 0,-20-21 16,-1 22-16,0-1 0,0-21 0,0 22 16,0-22-16,-21 0 0,22 0 0,-1 0 15,0 0-15,-21 1 0,21-22 16,0 0-16,0 0 0,1 0 15,-1 0-15,0-22 0</inkml:trace>
  <inkml:trace contextRef="#ctx0" brushRef="#br0" timeOffset="17975.33">12933 4911 0,'0'-21'16,"0"42"-16,0-64 0,0 22 0,0 0 15,0 0 1,0 0-16,21 21 15,0 0-15,0 0 16,0 0-16,22-21 0,-22 21 0,21 0 16,-21 0-16</inkml:trace>
  <inkml:trace contextRef="#ctx0" brushRef="#br0" timeOffset="18220.18">14118 4255 0,'0'0'0,"-21"0"16,0 0-16,0 0 16,21 21-16,-22 0 0,1 21 0,0 1 15,21-1-15,-21 0 0,21 1 0,0 20 16,0-21-16,0 22 0,0-22 16,-21 22-16,21-22 0,0 22 0,-21-22 15,21 0-15,0 1 0,0-22 0,0 0 16,0 0-16,0 0 0,0 0 15,21-21 1,0-21-16,0 21 0,0-21 0,0 0 16</inkml:trace>
  <inkml:trace contextRef="#ctx0" brushRef="#br0" timeOffset="18515.02">14414 4509 0,'43'-43'0,"-86"86"0,107-107 15,-43 22-15,0 21 0,-21-1 16,-21 22-16,0 22 15,0-1-15,-22 0 0,-20 0 16,21 0-16,-22 0 0,1 1 0,20-1 16,-20 0-16,-1 0 0,1 0 15,20 0-15,1 1 0,21-22 16,0 21-16,0-21 0,21 21 16,0 0-16,21 0 15,0 0-15,0 1 0,0-1 16,0 0-16,22 21 0,-22-21 0,21 22 15,-21-22-15,22 0 0,-22 21 16,0-20-16,0-1 0,22 0 0,-22-21 16,0 21-16,0-21 0,0 21 0,0-21 15,1 0-15,-1 0 0,0 0 16,21-21-16,-21 0 0,1 21 16</inkml:trace>
  <inkml:trace contextRef="#ctx0" brushRef="#br0" timeOffset="19314.56">14647 4868 0,'21'0'47,"1"0"-47,-22-21 0,21 21 0,0-21 16,0 21-16,0-21 0,0 21 15,1-21-15,-1 0 0,0-1 16,0 22-16,0-42 0,-21 21 15,0 0-15,-21 21 16,-21 0-16,21 0 16,-1 0-16,1 21 0,0 0 0,-21 0 15,21 0-15,-1 22 0,-20-22 16,42 21-16,-21-21 0,0 22 0,21-22 16,0 0-16,0 21 0,0-20 15,21-1-15,0 0 0,21-21 16,-20 0-16,-1 0 0,21 0 15,-21 0-15,22 0 0,-22-21 16,21 0-16,0 21 0,1-22 16,-1 1-16,0-21 0,-20 21 0,20 0 15,-21-22-15,0 22 0,0 0 16,1 0-16,-22 0 0,21-1 0,-21 1 16,-21 21-1,-1 21 1,22 1-16,-21-1 0,21 0 0,0 0 15,0 0-15,0 0 0,0 1 0,0-1 16,0 0-16,0 0 0,0 0 16,21 0-16,22-21 0,-22 0 15,21 0-15,1 0 0,-22 0 0,21 0 16,0 0-16,1 0 16,-22 0-16,21-21 0,-21 0 0,1 0 15,-1 0-15,0 0 0,0-1 0,0-20 16,-21 21-16,21 0 0,-21 0 15,0-1-15,0 1 0,0 0 0,0 42 32,-21 0-17,0 22-15,0-22 0,21 21 0,-21 1 16,0-1-16,-1-21 0,22 43 0,-21-22 16,0 0-16,0 1 0,21-1 15,0 21-15,0-20 0,-21-1 16,21 22-16,0-1 0,-21-21 0,21 22 15,0-22-15,-22 22 0,1-1 16,0-20-16,0-1 0,0 0 0,0 1 16,-1-1-16,-20-21 0,0 0 0,-1-21 15,1 0-15,0 0 0,-1 0 0,1 0 16,0 0-16,-1-21 0,1 0 16,0 0-16,-1 0 0,1-22 0,21 22 15,0-21-15,0 21 0,21-22 0,0 1 16,0 21-16,0-22 0,0 1 15</inkml:trace>
  <inkml:trace contextRef="#ctx0" brushRef="#br0" timeOffset="20150.59">16192 4276 0,'0'-21'15,"0"-1"1,0 1-16,0 0 0,0 0 16,0 0-16,0 0 0,0-1 0,0 1 15,0 0-15,0 42 32,22 0-32,-22 1 0,0 20 15,0 21-15,0-20 0,0 20 0,0-20 16,0 20-16,0-21 0,-22 22 0,1-22 15,21 22-15,-21-22 0,0 0 16,0 1-16,21-22 0,0 21 0,-21-21 16,21 1-16,0-1 0,0 0 0,0-42 31,0 0-15,0-1-16,0 1 0</inkml:trace>
  <inkml:trace contextRef="#ctx0" brushRef="#br0" timeOffset="21170.53">16108 4382 0,'0'0'0,"0"-43"0,21 1 16,0 0-16,0-22 0,0 22 0,22-1 15,-22 22-15,21-21 0,1 21 16,-1 0-16,0 21 0,1 0 0,-1 0 16,0 0-16,1 21 0,-1 21 0,-21-21 15,21 22-15,-20-1 0,-22-21 16,0 21-16,0 1 0,0-1 0,-43 0 15,22 1-15,-21-22 16,-22 21-16,1-21 0,-1 1 0,1-1 16,-1 0-16,1 0 0,20-21 0,1 0 15,0 0-15,21 0 0,-1 0 16,22-21 0,22 21-16,-1 0 15,0 0-15,21 0 16,-21 0-16,1 0 0,-1 21 0,0 0 15,0 0-15,0 1 0,0 20 0,1-21 16,-1 0-16,-21 22 0,21-22 16,0 0-16,0 21 0,0-21 15,1 1-15,20-1 0,-21-21 0,21 21 16,-20-21-16,20 0 0,0 0 16,1 0-16,-1 0 0,-21 0 0,21-21 15,1 21-15,-1-21 0,0-1 16,-20 1-16,20 0 0,-21 0 0,21-21 15,-20 20-15,-1-20 0,0 21 0,0-21 16,0 20-16,-21-20 0,0 21 16,0 0-16,0 0 0,-21 21 15,0 0-15,0 0 0,0 0 0,-1 0 16,1 0-16,0 21 0,0 0 16,0 0-16,0 0 0,21 22 0,0-22 15,-22 0-15,22 21 0,0-21 16,0 1-16,0 20 0,0-21 15,22 0-15,-1 0 0,0 1 0,0-22 16,21 0-16,-20 21 0,20-21 16,0 0-16,-21 0 0,22 0 0,-1 0 15,0-21-15,-20-1 0,20 1 0,0 0 16,-21 0-16,1-21 0,-1 20 16,21-20-16,-21 0 0,0-1 0,1 1 15,-1-21-15,-21 20 0,21 1 16,0-22-16,0 22 0,-21 0 0,0 21 15,0-1-15,0 1 0,0 0 0,0 42 32,0 22-32,-21-22 0,21 21 0,-21 0 15,0 1-15,0-1 0,-1 0 0,1 1 16,0-1-16,0 0 0,21 1 16,0-1-16,0 0 0,0 1 0,0-22 15,0 21-15,0-21 0,21 1 16,0-1-16,0 0 0,1 0 0,-1-21 15,21 0-15,-21 0 0,22 0 0,-22 0 16,21 0-16,0-21 0,-20 0 16,20 0-16,0-1 0,-21 1 0,1 0 15,20-21-15,-21 21 0,0-22 0,-21 22 16,0 0-16,21-21 16,-21 20-16,0 1 0,-21 21 15,0 0 1,0 21-16,0 1 0,0-22 15,-1 21-15,22 0 0,0 21 0,-21 1 16,0-22-16,21 0 16,0 0-16,0 0 0,0 0 0,0 1 15,21-22-15,0 21 0,1 0 0,-1-21 16,0 0-16,0 21 0,21-21 16,1 0-16,-1 0 0,0 0 0,1 0 15,-1 0-15,0 0 0,1-21 0</inkml:trace>
  <inkml:trace contextRef="#ctx0" brushRef="#br0" timeOffset="22143.48">18732 4678 0,'0'0'0,"0"-21"0,0-22 0,0 22 15,0 0-15,0 0 0,-21 0 0,0 0 16,0-1-16,0 22 0,0 0 16,-22 0-16,22 0 0,-21 0 0,-1 22 15,22-1-15,-21 0 0,0 0 0,20 21 16,1-20-16,0 20 0,0-21 15,0 21-15,21-20 0,0 20 0,0 0 16,0-21-16,0 1 0,0-1 0,21 0 16,-21 0-16,21 0 15,0-21-15,22 0 0,-22 0 0,0 0 16,21 0-16,-21 0 0,1 0 0,-1-21 16,21 0-16,-21 0 0,0 0 15,1-1-15,-1-20 0,0 21 0,0-21 16,0-1-16,0 1 0,1 21 0,-1-22 15,0 22-15,0 0 0,-21 0 16,0 0-16,0 0 0,0 42 31,-21 0-31,0 0 0,0 0 0,-1 0 16,22 1-16,-21-1 0,21 0 0,-21 21 16,21-21-16,0 1 15,0 20-15,0-21 0,0 0 0,0 0 16,21 1-16,0-22 0,1 21 0,-1-21 15,0 21-15,0-21 0,21 0 16,-20 0-16,20 0 0,-21-21 0,21 0 16,1 21-16,-1-22 0,-21-20 0,22 21 15,-1 0-15,-21-22 0,21 22 16,-20-21-16,-1 0 0,0 20 0,0-20 16,0 21-16,-21 0 0,0 0 15,-21 21 1,0 0-16,0 21 15,21 0-15,0 0 16,0 21-16,0-20 0,0-1 0,0 0 16,0 21-16,0-21 0,21 1 0,0-1 15,0 0-15,0 0 0,1 0 16,-1 0-16,-21 1 16,-21-44-1,21 1 1,-22 21-16,1-21 0,0 0 0,0 21 15,21-21-15,-21 0 0,0 21 0,-1 0 16,1-22-16,0 22 16,21 22-1,0-1 1,21 0-16,0 0 16,1 0-16,-1-21 0,0 21 0,21-21 15,-21 0-15,1 0 0,20 0 0,-21 0 16,21 0-16,-20 0 0,20 0 15,0-21-15,1 21 0,-1-21 0,0 0 16,1 0-16,-22 0 0,21-1 16,-21-20-16,0 21 0,1-21 0,-1 20 15,-21-20-15,0 21 0,0-21 0,0 20 16,0 1 0,-21 21-16,-22 21 0,22 1 15,0-1-15,0 0 0,-22 21 0,43-21 16,-21 22-16,21-22 0,-21 21 15,21 1-15,0-22 0,0 0 0,0 21 16,21-21-16,0-21 0,1 22 0,-1-1 16,21-21-16,0 0 0,1 0 15,-1 0-15,0 0 0,1 0 0,-22 0 16,21 0-16,1 0 0,-22-21 0,0 21 16</inkml:trace>
  <inkml:trace contextRef="#ctx0" brushRef="#br0" timeOffset="23246.78">910 5800 0,'0'0'0,"0"-21"15,0-1-15,0 1 0,0-21 16,0 21-16,0 0 0,-21 21 15,0 0-15,0 21 16,21 21-16,-22-21 0,1 22 0,0 20 16,0 1-16,0-22 0,0 21 15,-1 1-15,-20 21 0,21-22 16,-21 1-16,20-1 0,-20 1 0,0-1 16,21 1-16,-22-22 0,22 0 15,0 1-15,0-22 0,0 0 16,21 0-16,0 0 0,21-21 31,0-21-31,0 0 0,21-21 16,-20 20-16,-1-20 0,21 0 0,-21-1 15,0 1-15,1-21 0</inkml:trace>
  <inkml:trace contextRef="#ctx0" brushRef="#br0" timeOffset="23470.65">741 5884 0,'0'0'0,"21"-21"16,-21 0-16,21 0 0,0 0 0,0 21 15,1 21-15,-1 0 16,0 21-16,0 1 0,0-1 16,-21 0-16,21 22 0,1-22 15,-1 22-15,-21-1 0,0-20 0,21 20 16,-21 1-16,0-22 0,0 21 16,0-20-16,0-1 0,0 0 0,-21-20 15,21 20-15,0-21 0,-21 0 16,-1 0-16,1-21 0,0 0 15,0 0-15,0 0 0,0 0 16,-1 0-16,1-21 0,-21 0 0,0 21 16</inkml:trace>
  <inkml:trace contextRef="#ctx0" brushRef="#br0" timeOffset="23846.44">339 6541 0,'0'0'16,"-43"-22"-16,22 1 0,0 21 0,0-21 15,42 0 1,21 21-16,1 0 15,-1 0-15,0-21 0,22 0 0,20 21 16,-20-22-16,21 1 0,-22 0 16,22 0-16,-1 0 0,1 0 0,0-22 15,-22 22-15,22 0 0,-22-21 16,-20 20-16,-1-20 0,0 0 0,-20-1 16,-1 1-16,-21 0 0,0-1 15,0 22-15,0-21 0,0 0 0,-21 20 16,-1 1-16,1 0 15,0 21-15,0 0 0,0 0 0,0 21 16,21 22-16,-22-22 0,1 21 16,21 22-16,-21-22 0,0 21 0,21-20 15,-21 20-15,21-20 0,-21 20 16,21-21-16,0 22 0,0-1 16,0-20-16,0-1 0,0 0 0,0 1 15,0-1-15,0-21 0,0 0 16,0 1-16,21-1 0,0-21 0,0 0 15,0 0-15,0 0 16,22 0-16,-22-21 0,21-1 0,1 1 0,-22-21 16</inkml:trace>
  <inkml:trace contextRef="#ctx0" brushRef="#br0" timeOffset="24202.73">1693 6371 0,'0'0'0,"-21"0"16,0 21-16,0 1 15,0-1-15,21 0 16,21-21 0,0 0-16,0 0 0,0 0 0,0 0 15,22-21-15,-22 0 16,0 21-16,0-22 0,22 1 0,-22 0 16,0 0-16,-21 0 0,21 0 15,-21-1-15,0 1 0,0 0 16,-21 21-16,0 0 15,-22 0-15,22 0 0,0 0 16,0 21-16,0 0 0,0 1 16,-1-1-16,1 21 0,0-21 0,0 22 15,0-22-15,21 21 0,0-21 16,0 0-16,0 22 0,0-22 0,0 0 16,21 0-16,0-21 0,0 21 15,22-21-15,-22 0 0,21 0 16,22 0-16,-22 0 0,21 0 0,-20 0 15,-1 0-15,0-21 0,22 0 16</inkml:trace>
  <inkml:trace contextRef="#ctx0" brushRef="#br0" timeOffset="24523.55">2286 6287 0,'0'0'0,"0"-22"0,-21 1 0,21 0 15,0 0-15,21 21 31,0 0-31,0 21 0,0 0 0,22 0 16,-22 1-16,0-1 16,0 21-16,22 0 0,-22-20 0,0 20 15,0 0-15,0-21 0,-21 22 0,0-1 16,0-21-16,0 22 0,0-22 16,0 0-16,0 0 0,-21-21 15,0 0-15,0 0 16,21-21-16,0 0 0,0 0 15,0-1-15,0 1 0,0-21 16,0 0-16,21-1 0,0 22 0,-21-21 16,21-1-16,0 1 0,1 21 15,20-21-15,-21 20 0,0 1 0,22 0 16,-22 0-16,21 0 0,-21 0 16,0-1-16,22 22 0</inkml:trace>
  <inkml:trace contextRef="#ctx0" brushRef="#br0" timeOffset="24806.59">3323 5821 0,'0'0'0,"0"-21"0,-21 21 0,0 0 16,0 0-16,-1 21 16,1 0-16,21 21 0,-21-20 15,0 20-15,21 0 16,-21 1-16,0-1 0,-1 0 0,22 22 15,-21-22-15,0 22 0,21-22 0,-21 21 16,21-20-16,0 20 0,0-20 16,0-22-16,0 21 0,0 0 0,0-20 15,0-1-15,21 0 0,0-21 16,0 0-16,1 0 0,-1 0 0,0 0 16,0 0-16,21 0 0,-20-21 0,20 0 15,-21-1-15,0 1 0,0-21 16,1 0-16,-1 20 0</inkml:trace>
  <inkml:trace contextRef="#ctx0" brushRef="#br0" timeOffset="24959.5">3069 6244 0,'0'0'0,"-21"0"16,-21 0-16,20 0 0,1 0 0,0 0 16,21 21-16,21-21 15,22 0-15,-22 0 16,21 0-16,0 0 0,1 0 0,20 0 15,-20 0-15,-1-21 0,21 21 16,-20 0-16</inkml:trace>
  <inkml:trace contextRef="#ctx0" brushRef="#br0" timeOffset="25454.22">3831 6223 0,'0'-21'0,"0"42"0,21-84 0,0 41 16,-21 1-16,22 21 0,-1 21 31,-21 1-31,21 20 0,-21 0 0,0 1 16,0 20-16,0 1 15,0-1-15,0 1 0,0-1 0,0 1 0,0 20 16,0-20-16,0-1 0,-21 22 0,0-22 16,-1 22-16,22-21 15,-21-1-15,0 1 0,0-1 0,0-21 16,0 1-16,21-1 0,0-21 0,-22 0 16,22 1-16,0-44 15,0 1 1,0 0-16,0 0 0,0-21 0,0-1 15,0 1-15,0-22 0,0 1 16</inkml:trace>
  <inkml:trace contextRef="#ctx0" brushRef="#br0" timeOffset="25700.08">3768 6519 0,'21'-42'0,"-42"84"0,63-147 0,-21 62 16,-21 1-16,21 0 0,0 20 15,1-20-15,20 21 0,-21 0 0,21 0 16,-20-1-16,20 22 0,0 0 0,1 0 15,-1 0-15,0 22 0,-21-1 16,22 0-16,-43 0 0,0 0 0,0 22 16,0-1-16,0-21 0,-21 21 15,-1 1-15,-20-22 0,0 21 0,-1-21 16,1 22-16,0-22 0,21 0 0,-22-21 16,22 21-16,0-21 15,0 0-15,21-21 16,21 0-16,0 21 0,0-21 15,0-22-15,22 22 0</inkml:trace>
  <inkml:trace contextRef="#ctx0" brushRef="#br0" timeOffset="26307.73">4635 6138 0,'0'0'16,"-21"0"-1,0 0-15,0 22 16,0-1-16,0 0 0,-1 0 0,1 0 15,0 0-15,0 22 16,0-22-16,0 21 0,21-21 0,0 22 16,0-22-16,0 0 0,0 0 0,0 0 15,0 1-15,21-22 16,0 0-16,21 0 0,-21 0 0,22 0 16,-1 0-16,0 0 0,-20-22 15,20 1-15,0 21 0,-21-21 0,1-21 16,-1 21-16,-21-1 0,0 1 0,0 0 15,0-21-15,0 21 0,-43-1 16,22 1-16,-21 0 0,21 21 16,-22-21-16,1 21 0,0 0 0,21 0 15,-22 0-15,22 0 0,0 0 16,42 0 0,21 0-16,-20 0 0,20-21 15,0 21-15,1-21 0,-1 21 0,21-22 16,-20 22-16,-1-21 0,0 21 0,1 0 15,-1-21-15,0 21 0,1 0 16,-22 0-16,0 0 0,0 0 0,0 0 16,1 21-16,-22 0 15,0 1-15,0-1 0,0 0 0,0 21 16,0-21-16,0 22 0,0 20 0,-22-20 16,1-1-16,21 21 0,0 1 15,-21-22-15,21 22 0,-21-1 16,21 1-16,0-22 0,0 22 0,0-1 15,0 1-15,-21-1 0,21-21 0,0 22 16,0-22-16,0 22 0,-21-22 16,21 0-16,0-20 0,0 20 0,0-21 15,0 0-15,0-42 32,0 0-32,0 0 0,21 0 15,-21-22-15,0 1 0,21-22 0,-21 22 16,0-21-16,0-1 0</inkml:trace>
  <inkml:trace contextRef="#ctx0" brushRef="#br0" timeOffset="26558.59">5038 6541 0,'-22'-43'0,"44"86"0,-44-149 0,22 63 15,0 1-15,0 0 0,22-1 16,-1 22-16,0-21 0,21 21 0,-21 0 16,22-1-16,-1 22 0,0 0 15,1 0-15,-1 0 0,0 0 0,-20 22 16,20-1-16,-21 0 0,0 0 0,0 21 15,-21-20-15,0 20 0,0-21 16,-21 21-16,0-20 0,0 20 0,-21-21 16,-1 0-16,22 22 0,-21-22 15,-1 0-15,1-21 0,0 21 0,21-21 16,-1 0-16,1 0 0,0 0 16,42 0-1,0-21-15,1 0 16,-1 0-16,21-1 0,-21 1 0</inkml:trace>
  <inkml:trace contextRef="#ctx0" brushRef="#br0" timeOffset="26895.39">5863 6096 0,'0'-21'16,"0"42"-16,-21-21 15,0 21 1,0 0-16,-1 1 15,22-1-15,-21 0 0,21 0 0,-21 21 16,21-20-16,0-1 0,0 21 0,0-21 16,0 0-16,0 1 0,21-1 15,0 0-15,22 0 0,-22-21 0,0 0 16,21 0-16,-20 0 0,20 0 0,-21 0 16,0 0-16,22 0 0,-22-21 15,21 0-15,-21 0 0,0-1 0,1 1 16,-1 0-16,0-21 0,-21-1 15,0 22-15,0-21 16,0 21-16,0 0 0,0-1 0,0 1 31,21 21 1</inkml:trace>
  <inkml:trace contextRef="#ctx0" brushRef="#br0" timeOffset="27216.21">6625 6075 0,'-63'21'16,"41"-21"0,22 21-16,0 0 0,0 22 15,0-22-15,0 21 0,0 1 0,0 20 16,0 1-16,0-22 0,0 21 0,-21 1 15,21 21-15,-21-22 0,21 1 0,0-1 16,-21 22-16,0-22 0,0 1 16,-1 20-16,1 1 0,21-21 0,0-1 15,-21 22-15,21-43 0,0 22 0,0-1 16,0-21-16,0 1 0,0-22 0,0 0 16,0 0-16,0 0 0,21-21 15,0-21 1,1 0-16,-22 0 0,21-21 0,0-1 15,0 1-15,21 0 0,-20-22 16,-1 1-16,0-22 0</inkml:trace>
  <inkml:trace contextRef="#ctx0" brushRef="#br0" timeOffset="27450.08">6562 6477 0,'-22'-42'0,"44"84"0,-44-127 0,1 64 15,21-21-15,0 21 0,0 0 0,0-1 16,21 1-16,1 0 0,20 0 0,-21 21 15,0 0-15,43 0 16,-22 0-16,-21 0 0,22 0 16,-22 21-16,0 0 0,21 0 0,-42 1 15,0-1-15,0 21 0,0-21 16,0 0-16,0 22 0,-21-22 0,0 0 16,-21 21-16,-1-20 0,22-22 15,-21 21-15,21-21 0,-1 0 16,1 0-16,42-21 15</inkml:trace>
  <inkml:trace contextRef="#ctx0" brushRef="#br0" timeOffset="27961.78">7302 6435 0,'-21'0'16,"42"0"-16,-21 0 16,43 0-16,-22 0 15,21 0-15,1 0 0,-1 0 16,0 0-16,22 0 0,-1 0 0,1 0 16,-1 0-16,1 0 0,-1 0 15,1 0-15,20 0 0,-41 0 16,20 0-16,1 0 0,-22-21 0,0-1 15,-20 22-15,-1-21 0,0 21 0,-21-21 16,0 0-16,0 0 16,-21 21-16,0-21 0,-22-1 0,22 22 15,-42-21-15,20 21 0,1-21 0,-22 21 16,22 0-16,-21 0 0,41-21 16,-20 21-16,21 0 0,42-21 15,21 21 1,-20 0-16,20 0 0,0 0 15,-21 0-15,22 0 0,-1 0 0,0 0 16,-20 0-16,20 21 0,-21-21 16,0 21-16,0-21 0,1 21 15,-22 0-15,0 1 0,0-1 0,0 21 16,0-21-16,-22 0 0,1 22 0,0-22 16,-21 0-16,21 0 0,-1 22 15,-20-22-15,21 0 0,-21 0 0,20 0 16,1 0-16,-21-21 0,21 22 15,21-1-15,-21-21 0,-1 0 0,1 0 16</inkml:trace>
  <inkml:trace contextRef="#ctx0" brushRef="#br0" timeOffset="29646.82">9610 6519 0,'21'0'16,"0"0"-16,0 0 16,0-21-16,-21 0 15,21 21-15,-21-21 0,22 0 16,-22 0-16,0-1 0,0 1 16,0 0-16,-22 0 0,1 21 0,0-21 15,0 0-15,0-1 0,0 1 16,-22 21-16,22 0 0,0-21 0,0 21 15,-22 0-15,22 0 0,0 21 0,0 0 16,0 1-16,0-1 0,-1 0 16,1 21-16,0-21 0,0 22 15,21-1-15,0 0 0,0-20 0,-21 20 16,21-21-16,0 0 0,0 22 16,0-22-16,21 0 0,-21 0 15,21-21-15,0 0 0,0 0 0,1 0 16,-1 0-16,0 0 0,0-21 15,0 0-15,0 21 0,22-21 0,-22-1 16,0-20-16,21 21 0,-20-21 0,-1 20 16,21-20-16,-21 0 0,0-1 15,1 1-15,-1 0 0,0-22 16,0 22-16,0 0 0,0-1 0,1-20 16,-22 20-16,0 1 0,21 0 15,-21-1-15,0 1 0,0 21 0,0 0 16,0 0-16,0-1 0,0 44 15,0-1 1,0 21-16,-21 0 0,-1-20 0,22 41 16,-21-21-16,21 1 0,-21 20 15,21-20-15,-21 20 0,21 1 0,0-22 16,-21 21-16,21-20 0,0 20 0,0-20 16,0-1-16,0-21 0,0 21 0,21-20 15,0-1-15,0 0 16,0-21-16,22 0 0,-22 0 0,21 0 0,-21 0 15,22 0-15,-1 0 0,-21-21 16,22 0-16,-1 21 0,0-43 16,1 22-16,-1 0 0,-21-21 0,0 20 15,0-20-15,1 0 0,-1 21 16,-21-22-16,0 22 0,0-21 0,0 21 16,0-1-16,0 1 0,-21 21 0,-1 0 15,1 0-15,0 0 0,0 0 16,0 21-16,21 1 15,0-1-15,0 0 0,0 0 16,21 0-16,-21 0 0,21 1 16,0-22-16,0 21 0,-21 0 15,22 0-15,-22 0 0,21 0 0,-21 1 16,0-1-16,0 0 16,21 0-16,-21 0 15,21-21-15,0 0 16,0 0-16,1 0 15,-1 0-15,-21-21 0,21 21 16,0-21-16,0 0 0,0 0 0,1-1 16,-1-20-16,-21 21 0,21 0 0,0 0 15,0-1-15,-21 1 0,0 0 16,21 0-16,1 21 16,-22 21-1,0 0-15,0 0 16,-22 22-16,22-22 0,-21 0 15,21 0-15,-21 22 0,21-22 0,-21 0 16,21 0-16,-21-21 0,21 21 0,0 0 16,0 1-1,0-44 1,0 1-16,21 21 16,0-21-16</inkml:trace>
  <inkml:trace contextRef="#ctx0" brushRef="#br0" timeOffset="29805.73">10774 6138 0,'0'0'0,"-21"0"0,21-21 15,-22 21-15,1 0 0,0 0 16,21 21 15,21-21-15,-21 22-16,21-22 0</inkml:trace>
  <inkml:trace contextRef="#ctx0" brushRef="#br0" timeOffset="30192.51">10943 6265 0,'0'0'0,"0"-21"0,0 0 16,0 0-16,21 21 15,0 0-15,1 0 16,-1 0-16,0 0 0,0 0 0,0 21 16,0 0-16,1 22 0,-1-22 15,0 21-15,-21 0 0,0-20 0,21 20 16,-21 0-16,0 1 0,0-22 16,0 21-16,0-21 0,0 0 15,0 1-15,0-1 0,0 0 16,0-42-1,0 0 1,0-1-16,0 1 0,21 0 16,0-21-16,-21 21 0,22-22 0,-1 22 15,-21-21-15,21-1 0,0 22 16,0-21-16,0 21 0,1 0 16,-1-1-16,0 1 0,0 21 0,0-21 15,0 21-15,1 0 16,-1 0-1</inkml:trace>
  <inkml:trace contextRef="#ctx0" brushRef="#br0" timeOffset="30537.31">11599 6498 0,'0'21'16,"0"-42"-16,21 42 15,1-21-15,-1 0 16,0 0-16,-21-21 0,21 21 15,0-21-15,0 0 0,1 0 0,-1 0 16,0-1-16,0 1 0,0 0 0,-21 0 16,21 0-16,-21 0 0,0-1 15,0 1-15,0 0 0,0 0 16,-21 21-16,0 0 0,0 0 16,0 0-16,0 0 0,21 21 0,-22 0 15,1 0-15,0 1 0,0-1 0,21 21 16,0 0-16,0-20 0,-21 20 15,21-21-15,0 21 0,0-20 0,0 20 16,0-21-16,0 0 0,0 0 0,21 1 16,0-1-16,0-21 0,22 21 15,-22-21-15,21 0 0,-21 0 0,22 0 16,-1 0-16,0 0 0,-21 0 0,22-21 16,-22 0-16,0-1 15,21 1-15</inkml:trace>
  <inkml:trace contextRef="#ctx0" brushRef="#br0" timeOffset="30859.12">12192 6308 0,'0'0'0,"0"-21"0,0-1 0,0 1 16,0 0-16,0 0 0,0 0 15,21 21-15,0 0 16,0 0-16,85 42 31,-85-21-31,1 22 0,-1-22 0,-21 0 16,0 21-16,21 1 0,-21-22 0,0 21 15,0 0-15,0-20 0,0 20 16,0-21-16,0 0 0,0 22 0,-21-43 16,0 21-16,21 0 0,-22-21 15,1 0 1,21-21-16,0 0 0,0-1 16,0 1-16,0-21 0,0 21 15,21-22-15,1 22 0,-1-21 0,-21 0 16,21-1-16,0 22 0,0-21 0,0 21 15,1-22-15,-1 22 0,0 0 16,0 0-16,0 21 0,0 0 0,1 0 16,-1 0-16</inkml:trace>
  <inkml:trace contextRef="#ctx0" brushRef="#br0" timeOffset="31050.02">12785 6498 0,'0'0'0,"0"21"16,0-42 0,0 0-1,0 0 32,0 0-31</inkml:trace>
  <inkml:trace contextRef="#ctx0" brushRef="#br0" timeOffset="32561.84">13631 6668 0,'0'-22'16,"0"1"-16,21-21 15,1 21-15,-1 0 0,0-22 16,0 22-16,0-21 0,0-1 0,1 22 16,20-21-16,0 0 0,-21-1 15,22 22-15,-22-21 0,0-1 0,0 22 16,-21 0-16,0 0 0,0 0 0,0 0 15,-21 21-15,0 0 0,0 0 16,0 0-16,-22 21 0,22 0 0,0 0 16,0 0-16,0 22 0,21-22 15,0 0-15,0 21 0,0 1 16,0-22-16,21 21 0,0 0 0,0-20 16,0 20-16,0 0 0,1-21 15,-1 22-15,0-22 0,0 0 0,-21 0 16,0 0-16,0 1 0,0-1 0,-21-21 15,0 0-15,-22 0 16,22 0-16,0 0 0,-21 0 16,21-21-16,-1-1 0,-20 1 0,21 0 15,0 0-15,21 0 0,-21 0 0,21-1 16,0-20-16,-22 21 0,22 0 16,22 42-1,-22 0 1,21 0-16,-21 0 0,0 22 15,21-22-15,0 0 0,-21 0 0,21 0 16,0 1-16,1-1 0,-1 0 0,0-21 16,0 0-16,0 21 0,22-21 15,-22 0-15,21 0 0,0 0 0,1-21 16,-1 0-16,0 0 0,1-1 16,-1 1-16,0 0 0,1 0 0,-22-21 15,21 20-15,-21-20 0,1 0 0,-1-1 16,0 1-16,-21 21 0,0-21 0,0 20 15,21-20-15,-21 21 0,0 0 16,0 42 15,-21 0-31,0 0 0,21 0 16,-21 22-16,21-1 0,-22 0 0,1-20 16,21 20-16,0 0 0,0-21 0,0 22 15,0-22-15,0 0 0,0 0 16,21 0-16,1 1 0,-1-22 0,0 0 15,0 0-15,21 0 0,-20 0 0,-1 0 16,21 0-16,-21-22 0,0 1 16,1 0-16,20 0 0,-21 0 0,0 0 15,0-22-15,-21 22 0,22-21 16,-1 21-16,-21-22 0,0 22 16,0-21-16,21 21 0,-21-1 0,0 1 15,0 42 1,0 1-1,0-1-15,-21 0 0,21 0 0,-21 21 16,21 1-16,0-22 0,0 21 0,0-21 16,0 22-16,0-22 0,0 0 15,0 0-15,21 0 0,-21 1 0,21-22 16,0 0-16,0 0 0,0 0 0,22 0 16,-22 0-16,21 0 0,-21 0 0,22-22 15,-22 1-15,21 0 0,1 0 16,20-21-16,-42-1 15,0 1-15,1 21 0,-1-22 0,0 1 16,0 0-16,0 21 0,0-22 16,-21 22-16,0 0 0,0 0 0,0 42 31,-21 0-15,0 0-16,21 22 0,-21-22 15,21 21-15,0 0 0,0 1 0,0-22 0,0 21 16,0-21-16,0 22 15,0-22-15,21 0 0,0 0 0,0-21 16,1 21-16,-1-21 0,21 0 0,-21 0 16,0 0-16,22 0 0,-22 0 15,21-21-15,-21 21 0,22-21 0,-22 0 16,0 0-16,21 0 0,-20-22 0,-1 22 16,0-21-16,-21-1 15,21 22-15,-21-21 0,21 21 0,-21 0 0,0-1 16,0 1-16,0 0 0,0 42 15,-21 0 1,21 1-16,-21-1 0,0 0 0,21 0 16,0 21-16,0-20 0,-21 20 0,21-21 15,0 0-15,0 0 0,0 1 16,0-1-16,0 0 0,0 0 16,0-42 15,21 21-31,-21-21 15</inkml:trace>
  <inkml:trace contextRef="#ctx0" brushRef="#br0" timeOffset="32710.76">15938 6075 0,'0'-21'16,"0"42"-16,-21-63 0,21 20 0,-21 22 15,0 0 1,42 0-1,0 0-15,22 0 16</inkml:trace>
  <inkml:trace contextRef="#ctx0" brushRef="#br0" timeOffset="32995.6">16573 5652 0,'-21'0'15,"0"0"-15,0 21 16,0 0-16,0 21 0,21-21 16,-22 22-16,1-1 0,0 22 0,0-22 15,0 0-15,0 22 0,-22-22 16,22 22-16,0-1 0,0-21 0,0 22 16,-1-1-16,22-20 0,0-1 0,0 0 15,0 1-15,0-1 0,0-21 16,22 0-16,-1 1 0,0-1 0,0-21 15,0 0-15,0 0 0,22 0 0,-22 0 16,21 0-16,-21 0 0,1-21 16,-1-1-16,21 1 0,-42-21 0,21 21 15,-21 0-15,21-22 0</inkml:trace>
  <inkml:trace contextRef="#ctx0" brushRef="#br0" timeOffset="33143.51">16298 6244 0,'-21'0'0,"42"0"0,-63 0 15,21 0-15,42 0 32,0 0-32,21 0 0,1 0 15,-1 0-15,0 0 0,1 0 16,-1 0-16,0-21 0,22 21 0,-1 0 16</inkml:trace>
  <inkml:trace contextRef="#ctx0" brushRef="#br0" timeOffset="33792.14">17124 6117 0,'-148'21'16,"105"1"-1,22-22-15,-21 42 0,21-21 0,-22 0 16,22 22-16,0-22 0,0 21 16,21 0-16,0 1 0,0-1 0,0 0 15,0-20-15,0 20 0,0-21 0,42 0 16,-21 22-16,0-43 0,1 21 15,20 0-15,0-21 0,-21 0 16,22 0-16,-1 0 0,-21 0 0,22-21 16,-1 21-16,-21-21 0,21-1 0,-20-20 15,20 21-15,-21-21 0,0-1 16,0 1-16,22-22 0,-22 22 0,0-21 16,0 20-16,-21-20 0,21-1 0,-21 22 15,22-22-15,-22 22 0,0 0 16,0-1-16,0 22 0,0 0 0,0 0 15,-22 21 1,1 21-16,21 0 0,-21 0 0,0 1 16,21 20-16,0 0 0,-21 1 15,0-1-15,21 0 0,-22 1 0,22-1 16,0 21-16,-21-20 0,0-1 16,21 0-16,-21 22 0,21-22 0,0-21 15,0 22-15,-21-22 0,21 21 16,0-21-16,-21-21 0,21 22 0,0-44 31,0 1-15,0 0-16,0 0 0,21 0 0,0-22 15,0 1-15,0 0 0,0-1 0,22 22 16,-1-21-16,-21 21 0,22-22 16,-1 22-16,0 0 0,-21 21 0,22 0 15,-22 0-15,0 0 0,0 0 16,-21 21-16,21 0 0,-21 1 15,0 20-15,0-21 0,0 21 16,0 1-16,-21-22 0,21 21 0,-21 1 16,0-22-16,0 42 0,21-42 15,0 1-15,-21-22 0,21 21 16,0-42 0,21 21-1,0-22-15</inkml:trace>
  <inkml:trace contextRef="#ctx0" brushRef="#br0" timeOffset="34022.21">17907 5906 0,'85'-22'31,"-64"22"-31,21 0 0,0-21 15,1 21-15,-1 0 0,0 0 0,22 0 16,-22 0-16,22 0 0,-22 0 16,-21 0-16,22 0 0,-22 0 0,0 21 15,-21 1 1,-21-22-16,0 0 0,-1 0 16,1 0-16</inkml:trace>
  <inkml:trace contextRef="#ctx0" brushRef="#br0" timeOffset="34250.08">18288 5906 0,'-21'42'31,"0"-21"-31,21 0 0,-22 0 0,22 1 0,0 20 16,-21-21-16,0 21 0,0 1 16,21-1-16,-21 0 0,0 1 0,21-1 15,0 0-15,-22 1 0,22-1 0,-21 0 16,21-20-16,0-1 0,0 21 15,0-21-15,0 0 16,21-21 0,1 0-16,-1 0 0,0 0 0,21-21 15,-21 0-15,22 0 0,-22 0 16</inkml:trace>
  <inkml:trace contextRef="#ctx0" brushRef="#br0" timeOffset="34546.43">18563 6308 0,'0'0'0,"-21"0"15,0 0-15,0 0 0,-1 21 16,22 0-16,-21 0 0,21 0 16,0 1-16,0-1 0,0 0 15,0 0-15,0 0 0,0 0 0,21 1 16,1-22-16,-1 0 0,0 0 16,0 0-16,21 0 0,-20 0 0,-1 0 15,0 0-15,0-22 0,0 1 0,0 0 16,1 0-16,-1 0 0,0 0 15,-21-1-15,21 1 0,-21-21 0,0 21 16,0 0-16,0-22 0,0 22 0,-21 0 16,0 0-16,-22 21 15,22 0-15,0 0 0,-21 0 0,21 0 16,-1 0-16,1 21 0,0 0 16,0-21-16,21 21 0,0 0 15,0 1-15,21-22 16</inkml:trace>
  <inkml:trace contextRef="#ctx0" brushRef="#br0" timeOffset="34719.32">19050 6371 0,'0'-21'31,"0"0"16,0 0-47,-21 0 16</inkml:trace>
  <inkml:trace contextRef="#ctx0" brushRef="#br0" timeOffset="35658.86">20278 6181 0,'0'0'0,"0"-21"0,0-1 0,0 1 16,0 0-16,-22 0 15,1 0-15,0 0 0,0 21 0,0-22 16,0 22-16,-1 0 0,1 0 0,-21 0 16,21 22-16,-22-1 0,1 0 15,21 0-15,-21 21 0,-1 1 0,1-22 16,21 21-16,-22 1 0,22-1 0,0 0 16,21 1-16,-21-22 0,21 21 15,0-21-15,21 0 0,0 1 0,0-1 16,1 0-16,20-21 0,0 0 15,1 0-15,-22 0 0,21-21 16,0 0-16,1-1 0,-1 1 0,0 0 16,1 0-16,-1-21 0,-21 20 0,22-20 15,-22 21-15,0-21 0,0-1 16,0 1-16,0 0 0,1-1 0,-1 1 16,-21 21-16,21-22 0,-21 1 0,0 21 15,0 0-15,0 0 0,-21 21 16,0 21-16,-1 0 15,1 21-15,0-21 0,0 22 16,21-1-16,0-21 0,-21 22 0,21-1 16,0 0-16,0-21 0,0 22 0,21-1 15,0-21-15,0 22 0,22-22 16,-22 0-16,21 0 0,0-21 16,1 0-16,-22 0 0,21 0 0,1 0 15,-1 0-15,0 0 0,1-21 16,-1 0-16,-21 0 0,21-1 0,-20-20 15,20 21-15,-21-21 0,0 20 0,0-20 16,1 0-16,-1-1 0,-21 1 16,21-21-16,-21-1 0,0 22 0,0-22 15,21 1-15,-21 20 0,0 1 0,0 0 16,0 21-16,0-1 0,0 44 16,0-1-1,-21 21-15,21 0 0,0 1 16,-21 20-16,0-20 0,-1 20 0,22-21 15,0 1-15,-21-1 0,0 22 0,21-22 16,0-21-16,0 21 0,0 1 16,0-22-16,0 21 0,0-21 0,0 1 15,0-1-15,0 0 0,21-21 16,0 0-16,1 0 16,-1 0-16,0 0 0,0-21 0,0 0 15</inkml:trace>
  <inkml:trace contextRef="#ctx0" brushRef="#br0" timeOffset="36291.5">21209 6244 0,'21'0'47,"0"0"-47,0 0 16,1 0-16,-1 0 0,0 0 15,0 0-15,0 0 0,0-21 16,1 21-16,-1-21 0,0 21 15,0-21-15,0 21 0,-21-21 0,0-1 16,0 1 0,-21 21-16,0 0 0,0 0 15,0 0-15,-22 21 0,22-21 0,0 22 16,0-1-16,0 0 0,-1 0 16,1 0-16,21 22 0,-21-22 0,21 0 15,0 0-15,0 21 0,0-20 0,0-1 16,21 0-16,0-21 0,1 21 15,-1 0-15,0-21 0,0 0 0,21 0 16,-20 0-16,20 0 0,-21 0 0,21 0 16,-20 0-16,-1-21 0,0 0 15,0 21-15,0-21 0,0 0 16,1-22-16,-1 22 0,-21 0 0,21-21 16,0 20-16,0-20 0,-21 21 15,21 0-15,1-22 0,-1 22 0,0 0 16,0 21-16,0-21 0,0 21 0,1 0 15,-1 0-15,0 0 0,0 0 16,0 0-16,0 21 0,-21 0 0,22 0 16,-1 1-16,0-1 0,-21 0 0,0 0 15,21 21-15,-21-20 0,21 20 16,-21-21-16,0 21 0,0-20 0,0-1 16,0 0-16,-21 0 0,0 0 0,0-21 15,0 0 1,21-21-1,0 0 1,0 0-16,0 0 0,0-1 16,21 1-16,-21-21 0,21 21 0,0 0 15,0-1-15,-21-20 0,21 21 0,1 0 16,-1 0-16,0-1 0,0 1 16,0 0-16,0 0 0,1 0 0,-1 21 15,21-21-15,-21-1 0</inkml:trace>
  <inkml:trace contextRef="#ctx0" brushRef="#br0" timeOffset="36782.62">22796 5779 0,'0'0'0,"0"-22"0,0 1 0,0 0 15,0 0-15,0 0 0,0 0 0,-21 21 16,0 0-1,0 21-15,-85 233 32,85-212-32,0 0 15,0 1-15,21-1 0,0 0 0,-22 1 16,22-22-16,0 21 0,0-21 0,0 1 16,0 20-16,0-21 0,0 0 15,0 0-15,22-21 47,-22-21-31,0 0-1,0 42 17,0 0-17,0 1 1,0-1-1,21-21 1,0 0-16,0 21 0,21-21 16,-20 0-16,20 0 0,-21 21 0,21-21 15,-20 0-15,-1 0 0,0 0 16,0 0-16,0-21 16,-21 0-16,0 0 0,0-1 15</inkml:trace>
  <inkml:trace contextRef="#ctx0" brushRef="#br0" timeOffset="36958.51">22437 6096 0,'0'0'0,"-22"-21"0,1 21 0,21-21 16,21 21 0,1 0-16,20 0 15,0 0-15,-21 0 0,22 0 0,20 0 16,-20 0-16,-1 0 0,21 0 0,-20-21 15,-1 21-15,0 0 0,1 0 16,-1 0-16</inkml:trace>
  <inkml:trace contextRef="#ctx0" brushRef="#br0" timeOffset="37226.37">23707 5863 0,'0'0'0,"-22"-21"31,1 21-31,0 0 0,0 0 0,0 21 16,0 0-16,-1 1 0,1-1 0,0 21 15,0-21-15,-21 22 0,42-1 16,-22-21-16,1 21 0,0 1 0,21-22 16,0 21-16,0-21 0,0 22 0,0-22 15,0 21-15,0-21 0,21 1 16,0-1-16,22 0 0,-22 0 15,21 0-15,1-21 0,-1 0 0,-21 0 16,21 0-16,1 0 0,-22 0 16,21 0-16,1-21 0</inkml:trace>
  <inkml:trace contextRef="#ctx0" brushRef="#br0" timeOffset="37492.22">24172 5736 0,'0'-21'0,"0"42"0,0-63 16,21 42-16,1-21 0,-1 21 16,0 0-16,0 0 15,0 0-15,22 21 0,-22 0 0,0 0 16,21 0-16,-21 1 0,1 20 16,-1 0-16,0 1 0,-21-1 0,0 0 15,0 22-15,0-22 0,0 0 0,-21 1 16,0-1-16,-22-21 0,22 22 15,0-1-15,-21-21 0,-1 21 16,22-20-16,-21 20 0,-1-21 0,1 0 0,21-21 16,-21 21-16,-1 1 0,1-1 15,0-21-15</inkml:trace>
  <inkml:trace contextRef="#ctx0" brushRef="#br0" timeOffset="38570.6">11388 7684 0,'0'0'0,"0"-22"0,0 1 15,0 0-15,0 0 0,0 0 16,-22 0 0,1 21-16,0 0 15,21 21-15,-21-21 0,0 42 16,0-21-16,-1 22 0,22-22 0,-21 21 15,0 22-15,0-22 0,0 0 0,0 22 16,-1-22-16,22 0 0,0 22 16,0-43-16,0 21 0,0 22 15,22-43-15,-1 0 0,21-21 16,-21 0-16,22 0 0,-1 0 0,0 0 16,1 0-16,-1-21 0,0 0 0,1 0 15,-1 0-15,0-1 0,1-20 16,-22 21-16,0-21 0,0-1 0,0 1 15,-21 0-15,0-1 0,0 1 0,0 0 16,0-1-16,-21 1 0,0 0 16,21-1-16,-21 1 0,0 0 0,-1 20 15,-20 1-15,21 21 0,0 0 16,0 0-16,-1 21 16,1 1-16,0-1 0,0 0 0,0 21 15,21-21-15,0 1 0,0 20 0,0-21 16,0 0-16,0 0 0,0 1 15,21-22-15</inkml:trace>
  <inkml:trace contextRef="#ctx0" brushRef="#br0" timeOffset="38816.5">12298 7408 0,'0'0'0,"0"-21"0,0 0 16,0 0-16,0 42 31,0 21-31,-21-20 0,21 20 0,-22 0 16,22 1-16,-21-1 0,21 0 0,0 1 15,-21-1-15,0 0 0,21-21 16,-21 22-16,21-22 0,0 0 0,-21 0 16,21 0-16,0 1 0,21-22 31,-21-22-31,21 1 0,0 0 15</inkml:trace>
  <inkml:trace contextRef="#ctx0" brushRef="#br0" timeOffset="39114.33">12594 7451 0,'0'0'0,"0"-21"0,-21 21 16,0 0-1,-22 0-15,22 21 0,-21-21 16,21 21-16,-22 0 0,1 0 0,0 0 15,21-21-15,-22 22 0,22-1 16,-21 0-16,21-21 0,-1 21 0,1 0 16,21 0-16,0 1 0,0-1 15,0 0-15,0 0 0,0 0 16,21 0-16,1 1 16,-1-1-16,0 0 0,0 0 0,-21 0 15,21 22-15,0-22 0,1 0 0,-1-21 16,0 21-16,0 0 0,-21 0 15,21-21-15,0 0 0,1 22 0,-1-22 16,0 0-16,0 0 16,0 0-16,-21-22 0,21 22 0,1-21 15</inkml:trace>
  <inkml:trace contextRef="#ctx0" brushRef="#br0" timeOffset="39619.04">13017 7832 0,'0'0'0,"-21"0"0,42 0 16,1 0 0,20 0-16,0 0 0,1 0 15,-1 0-15,21 0 0,-20 0 16,20 0-16,1 0 0,-22-21 0,22 21 0,-1 0 15,1 0-15,-22 0 0,21 0 16,-20 0-16,-1 0 0,0-22 16,-20 22-16,-1 0 0,0-21 0,0 21 15,-21-21 1,-21 21-16,0-21 0,0 21 16,-22 0-16,22-21 0,-21 21 0,21 0 15,-22 0-15,1 0 0,21-21 16,0 21-16,-1 0 0,1 0 0,0 0 15,42 0 1,0 0 0,1 0-16,62 0 15,-63 21-15,1-21 0,-1 21 16,21 0-16,-42 0 16,21 0-16,-21 1 15,0-1-15,0 0 0,-21 0 16,0-21-16,-21 21 0,20 0 0,1-21 15,0 22-15,-21-1 0,21-21 16,-22 21-16,22-21 0,0 0 0,0 21 16,0-21-16,-1 0 0,1 0 0,0 21 15,0-21-15</inkml:trace>
  <inkml:trace contextRef="#ctx0" brushRef="#br0" timeOffset="41980.43">15642 6900 0,'0'0'16,"64"-63"-16,-1 21 0,1-1 0,-1-20 16,22 20-16,-22 1 0,1 0 0</inkml:trace>
  <inkml:trace contextRef="#ctx0" brushRef="#br0" timeOffset="42918.89">14817 7832 0,'0'0'0,"42"-21"16,-21-1-1,0 22-15,0 0 16,1-21-16,20-21 16,-42 21-1,0 0-15,0-1 16,0 1-16,0 0 0,-21 21 15,0-21-15,-22 0 0,22 21 16,0-21-16,0 21 0,-22 0 0,1 0 16,21 0-16,-21 21 0,-1 0 15,-20 0-15,20 0 0,1 22 0,0-1 16,-1 0-16,22 1 0,0-1 0,0 0 16,21 1-16,0-22 0,0 21 15,0 0-15,0-20 0,21-1 0,0 0 16,0 0-16,1 0 0,-1-21 15,0 0-15,21 0 0,-21 0 16,22-21-16,-22 21 0,21-21 0,-21 0 16,1-22-16,20 22 0,-21 0 15,0-21-15,0 21 0,1-22 0,-1 22 16,0-21-16,0 21 0,-21-22 0,0 1 16,21 21-16,-21 0 0,0-1 15,0 1-15,0 0 0,-21 21 16,21 21-1,-21-21-15,0 21 0,21 22 16,-21-22-16,21 0 0,-22 0 0,22 22 16,0-22-16,0 0 0,0 0 0,0 21 15,0-20-15,0-1 0,0 0 16,22 0-16,-1 0 0,0-21 0,0 0 16,0 21-16,22-21 0,-22 0 15,0 0-15,21 0 0,1-21 0</inkml:trace>
  <inkml:trace contextRef="#ctx0" brushRef="#br0" timeOffset="43176.75">15536 7578 0,'0'0'0,"0"-21"16,-21 21-16,0 0 16,0 0-16,0 0 0,-22 0 0,22 0 15,-21 21-15,21 0 0,-22 0 16,22 0-16,0 22 0,-21-22 0,20 21 15,1-21-15,0 22 0,0-22 0,21 21 16,0-21-16,0 0 0,0 22 16,0-22-16,0 0 0,21 0 0,0 0 15,0-21-15,22 0 0,-1 22 16,127-22 0,-126-22-16,-1 1 0,0 21 0,1-21 15,-22 0-15,21 0 16,-21 0-16</inkml:trace>
  <inkml:trace contextRef="#ctx0" brushRef="#br0" timeOffset="43407.62">15917 7557 0,'0'-22'0,"0"44"0,-21-44 16,0 22-16,0 0 0,0 22 16,-1-1-16,1 0 0,0 0 15,0 0-15,0 22 0,0-22 16,-1 21-16,1-21 0,0 22 0,21-22 15,0 0-15,0 21 0,0-21 0,0 1 16,0-1-16,0 21 16,0-21-16,21 0 0,0-21 0,22 22 15,-22-1-15,0-21 0,21 0 0,-20 0 16,20 0-16,-21 0 0,21 0 16,1 0-16,-1 0 0,0-21 0,1-1 15</inkml:trace>
  <inkml:trace contextRef="#ctx0" brushRef="#br0" timeOffset="43794.39">16404 7705 0,'0'0'0,"-21"21"16,21 0-1,21-21 1,0 0-16,0 0 15,22 0-15,-22 0 0,0-21 16,21 0-16,-20 21 0,-1-21 0,21 21 16,-21-22-16,0 1 0,1 21 0,-22-21 15,0 0-15,0 0 0,0 0 16,0-1-16,-22 22 0,1 0 16,0 0-16,-21 0 0,-1 22 0,22-1 15,-21 0-15,0 0 0,-1 0 16,1 0-16,21 22 0,0-22 15,-1 0-15,1 21 0,21-20 0,0-1 16,0 21-16,0-21 0,21 0 16,22-21-16,-22 22 0,21-1 0,-21-21 15,22 0-15,-1 0 0,0 0 16,1 0-16,-1 0 0,0 0 0,-20-21 16,20 21-16,0-22 0,-21 1 0,22 0 15,-22 0-15,0 0 0</inkml:trace>
  <inkml:trace contextRef="#ctx0" brushRef="#br0" timeOffset="44035.25">17018 7557 0,'0'0'0,"0"-22"0,0 1 16,0 42-1,-21 1-15,0-1 0,21 21 0,0-21 16,-22 22-16,1-1 0,21 0 16,0 1-16,-21-1 0,21 21 0,-21-20 15,21 20-15,-21-20 0,21 20 16,0-21-16,0 22 0,0-22 0,0 22 15,0-22-15,0 0 0,0-20 0,0 20 16,0-21-16,0 0 0,21-21 16,-21 21-16,21-21 0,0-21 15,0 0-15,-21 0 16,22 0-16,-22 0 0,0-1 0,0-20 16,0 0-16,0-1 15,0-20-15</inkml:trace>
  <inkml:trace contextRef="#ctx0" brushRef="#br0" timeOffset="44258.12">16976 7832 0,'0'-43'0,"0"86"0,21-149 0,0 64 16,0-1-16,0 22 0,0-21 0,1 21 16,20-1-16,-21 1 0,21 0 15,1 21-15,-22 0 0,21 0 16,-21 21-16,22 0 0,-22 1 0,0-1 0,0 21 16,-21-21-16,0 22 0,0-22 15,-21 21-15,0-21 0,-21 22 0,20-22 16,-20 0-16,0 0 0,21 0 15,-22 0-15,1-21 0,21 22 16,-22-22-16,22 0 0,0 0 0,0 0 16,21-22-1,0 1-15,21 0 16,0 0-16,22 0 0</inkml:trace>
  <inkml:trace contextRef="#ctx0" brushRef="#br0" timeOffset="44517.98">17822 7176 0,'0'0'16,"0"21"-1,0 0-15,0 0 16,0 21-16,-21-20 0,0 20 0,0 0 16,21 1-16,-21-22 0,-1 21 0,1 0 15,21 1-15,-21-1 0,21-21 16,0 22-16,0-22 0,0 0 0,0 0 15,0 0-15,21 0 0,0-21 0,1 22 16,-1-22-16,0 0 0,0 0 16,21 0-16,-20 0 0,-1 0 0,0 0 15,0 0-15,0-22 0,0 1 16,1 0-16,-22 0 0,21 0 16</inkml:trace>
  <inkml:trace contextRef="#ctx0" brushRef="#br0" timeOffset="44670.39">17738 7472 0,'0'0'16,"-22"0"-16,1 0 0,0 0 0,0 0 0,21 21 16,21 0-1,0-21 1,22 0-16,-22 0 0,21 0 0,-21 0 16,22 0-16,-1 0 0,0 0 15,1 0-15,-1 0 0,21 0 0</inkml:trace>
  <inkml:trace contextRef="#ctx0" brushRef="#br0" timeOffset="44895.26">18775 7239 0,'-21'0'16,"42"0"-16,-64 0 0,22 0 0,0 0 16,0 21-16,0-21 0,-22 21 0,22 1 15,0-1-15,0 21 0,0-21 16,0 22-16,-1-1 0,1-21 15,0 21-15,21-20 0,0 20 0,0-21 0,0 0 16,0 22-16,0-22 16,21-21-16,0 21 0,1 0 0,-1-21 15,21 0-15,-21 0 0,22 0 0,-22 0 16,21 0-16,0 0 0,-20 0 16,20-21-16</inkml:trace>
  <inkml:trace contextRef="#ctx0" brushRef="#br0" timeOffset="45124.13">19113 7197 0,'22'-43'0,"-22"22"0,21 0 0,-64 106 0,107-191 15,-43 85-15,0 21 0,22 0 16,-22 0-16,0 0 0,0 0 16,0 21-16,0 0 0,1 0 15,-22 22-15,0-1 0,0 0 0,0 1 16,0-1-16,0 0 0,-22 1 0,1-1 15,0 0-15,0 1 0,-21-22 16,20 21-16,-20-21 0,21 0 0,-21 1 16,20-1-16,-20 0 0,0 0 0,-1-21 15,1 21-15,0-21 0</inkml:trace>
  <inkml:trace contextRef="#ctx0" brushRef="#br0" timeOffset="45840.2">11028 8805 0,'0'0'0,"0"-21"0,0 0 0,0 0 16,0 0-16,0 0 0,21-1 15,-21 1-15,0 0 16,0 0-16,0 0 0,-21 21 15,0 0-15,-22-21 0,22 21 0,-21 0 16,-1 0-16,-20 21 0,21 0 16,-1 0-16,-20 21 0,20 1 0,22-1 15,-21 22-15,21-1 0,-22 1 16,22-1-16,21 1 0,0-1 0,0-21 16,0 22-16,0-22 0,0 22 0,0-22 15,21 0-15,1 1 0,-1-22 16,21 21-16,-21-21 0,22 1 15,-1-1-15,21-21 0,-20 0 0,20 0 16,-20 0-16,20-21 0</inkml:trace>
  <inkml:trace contextRef="#ctx0" brushRef="#br0" timeOffset="46647.74">11493 9165 0,'0'-21'0,"0"42"0,0-84 15,0 20-15,0 22 0,-21 0 0,0 21 16,0 0-16,0 0 0,0 0 15,-22 0-15,22 0 0,-21 21 0,21 0 16,-22 1-16,22 20 0,0-21 0,-21 21 16,20 1-16,1-22 0,0 21 15,0-21-15,21 1 0,0 20 16,0-21-16,0 0 0,0 0 16,21 1-16,21-22 0,-20 0 15,-1 0-15,21 0 0,0 0 0,-20-22 16,20 1-16,0 21 0,1-21 0,-22 0 15,21 0-15,-21 0 0,0-1 16,1 1-16,-1 0 0,0 0 0,-21-21 16,0 20-16,0-20 0,0 21 0,0 0 15,0 0-15,0 42 16,-21 0 0,0 0-16,-1 0 0,22 0 15,0 22-15,0-22 0,-21 21 0,21-21 16,0 1-16,0 20 0,0-21 0,0 0 15,0 0-15,21-21 0,1 22 16,-1-22-16,0 0 0,0 0 0,21 0 16,-20 0-16,20-22 0,-21 1 15,21 21-15,-20-21 0,20 0 0,-21 0 16,0 0-16,0-1 0,1 1 0,-1-21 16,0 21-16,-21 0 0,0-22 15,21 22-15,-21 0 0,0-21 16,0 20-16,0 1 0,0 42 31,0 1-31,0-1 0,0 0 0,-21 0 0,21 0 16,0 0-16,0 22 0,-21-22 15,21 0-15,-21 0 0,21 22 16,0-22-16,0 0 0,0 0 16,0 0-16,0 0 15,0-42 16,0 0-31,0 0 0,0 0 16,0-22-16,0 22 0,21-21 0,0 21 16,0-22-16,0 1 0,22 21 15,-22-21-15,21-1 0,0 22 16,1 0-16,-1 0 0,0 21 0,1 0 16,-1 0-16,-21 21 0,22 0 15,-22 0-15,-21 0 0,0 22 0,0-22 16,0 0-16,0 21 0,0-20 0,0 20 15,0-21-15,-21 0 0,-1 0 16,22 1-16,-21-1 0,21 0 0,-21 0 16,0-21-16,21 21 15,0-42 1,21 21-16,0-21 16,0 0-16</inkml:trace>
  <inkml:trace contextRef="#ctx0" brushRef="#br0" timeOffset="46898.6">13102 8911 0,'0'0'0,"0"-21"0,0 0 0,-21 21 16,0 0-16,0 0 0,-1 0 16,1 0-16,-21 0 0,0 21 15,-1 21-15,22-20 0,-21 20 0,-1-21 16,22 21-16,-21 1 0,21-1 15,0-21-15,21 22 0,0-22 0,0 0 16,0 21-16,0-21 0,21 1 16,0-22-16,0 0 0,21 0 15,1 0-15,-1 0 0,0 0 16,1 0-16,-1 0 0,22 0 0,-22-22 16,-21 22-16,21-21 0</inkml:trace>
  <inkml:trace contextRef="#ctx0" brushRef="#br0" timeOffset="47473.27">13398 9165 0,'-21'0'0,"42"0"0,-42 21 0,0-21 16,21 22-16,0-1 16,21-21-1,0 0-15,1 0 16,-1 0-16,0 0 0,0 0 0,0-21 15,0 21-15,22-22 0,-43 1 0,21 21 16,-21-21-16,21 21 0,-21-21 16,0 0-16,0 0 0,0-1 0,-21 1 15,0 21-15,0 0 0,-1 0 16,1 0-16,-21 0 0,21 0 16,0 21-16,-1 1 0,1-1 0,0 0 15,0 0-15,0 21 0,0-20 0,21-1 16,0 21-16,0-21 15,0 0-15,0 1 0,0-1 0,21 0 16,0 0-16,0-21 0,0 0 0,0 21 16,22-21-16,-22 0 0,21 0 0,-21 0 15,22 0-15,-1 0 0,0-21 16,-20 0-16,20 0 0,-21 0 0,21-1 16,-20 1-16,-1 0 0,0 0 0,0-21 15,-21-1-15,21 1 0,0-22 16,1 22-16,-1-21 0,-21-1 0,0 1 15,21 20-15,-21-20 0,0 42 16,0-22-16,0 22 0,0 0 0,-21 21 16,0 0-16,-1 21 15,1 0-15,21 0 0,-21 22 0,21-1 16,-21 0-16,21 1 0,0-1 16,0 22-16,0-22 0,0 0 0,0 1 15,0-22-15,0 21 0,0-21 0,0 22 16,0-22-16,21 0 0,0-21 15,0 21-15,1 0 0,-1-21 0,0 0 16,21 0-16,-21 0 0,22 0 0,-1 0 16</inkml:trace>
  <inkml:trace contextRef="#ctx0" brushRef="#br0" timeOffset="47915.04">14436 9186 0,'-22'0'0,"44"0"0,-22 0 32,21 0-32,0 0 0,21 0 15,1 0-15,-1 0 0,0 0 0,1 0 16,20 0-16,-21 0 0,22 0 16,-1 0-16,1 0 0,-1-21 0,-20 21 15,20-21-15,-20 21 0,-1-21 0,-21 21 16,0 0-16,-21-21 0,0 0 15,0-1 1,-21 22-16,-21-21 0,21 21 0,-22 0 16,1-21-16,0 0 0,-1 21 15,22 0-15,0 0 0,0 0 0,0 0 16,42 0 0,0 0-1,0 0-15,0 0 0,22 0 0,-1 0 16,-21 0-16,21 0 0,-20 21 0,-1-21 15,21 21-15,-42 0 0,0 1 16,0-1-16,0 0 0,0 0 16,-21 0-16,-21 0 0,20 1 0,-20-1 15,21 0-15,-21 0 16,-1 0-16,1-21 0,21 21 0,0-21 16,-1 0-16,1 22 0,0-22 0</inkml:trace>
  <inkml:trace contextRef="#ctx0" brushRef="#br0" timeOffset="48874.5">16404 9123 0,'21'0'0,"-42"0"0,63 0 15,-20 0-15,-22-21 16,21 0 0,-21-1-16,0 1 15,0 0-15,0 0 16,0 0-16,0 0 0,0-1 15,-21 1-15,-1 0 0,1 21 0,0-21 0,0 21 16,-21 0-16,-1 0 16,1 21-16,0-21 0,-1 21 0,-20 22 15,20-22-15,1 21 0,0 0 0,21 1 16,-22-22-16,22 21 0,21 1 16,0-22-16,0 21 0,0-21 0,0 0 15,0 1-15,21-1 0,0-21 16,1 0-16,20 21 0,-21-21 0,21 0 15,1 0-15,-1 0 0,0-21 0,1 21 16,20-21-16,-20-1 0,-1 1 16,-21 0-16,21 0 0,1 0 0,-22 0 15,0-22-15,0 1 0,0 0 0,1-1 16,-22 1-16,21-22 16,-21 22-16,21-21 0,-21-1 0,21 22 15,-21-1-15,0-20 0,0 21 0,0 20 16,0 1-16,0 0 0,0 0 15,0 42-15,0 0 16,0 0-16,-21 22 0,0-1 0,21 0 16,-21 22-16,21-1 0,0-20 15,0 20-15,0-20 0,0 20 0,0-21 16,0 1-16,0-1 0,21-21 16,0 22-16,0-22 0,0 0 15,0 0-15,1 0 0,-1-21 0,0 0 0,21 0 16,-21 0-16,1 0 0,-1 0 15,21-21-15,-21 21 0,0-21 16,1 0-16,-1 0 0,0-1 0,-21 1 16,0-21-16,21 21 0,-21 0 15,0-1-15,0 1 0,21 0 0,-21 0 16,0 42 0,0 0-16,0 0 0,0 1 15,0-1-15,-21 0 0,21 0 16,-21 0-16,21 0 0,0 1 0,0-1 0,0 0 15,0 0-15,21-42 47,0 0-31</inkml:trace>
  <inkml:trace contextRef="#ctx0" brushRef="#br0" timeOffset="49030.41">17166 8805 0,'0'-21'0,"0"42"0,0-63 0,0 21 16,0 0-16,-21 21 16,21 21 31,21-21-47,-21 21 0,21 0 15</inkml:trace>
  <inkml:trace contextRef="#ctx0" brushRef="#br0" timeOffset="49388.2">17653 8932 0,'21'0'0,"-42"0"0,84 0 15,-41 0-15,-22-21 0,21 21 0,-21-21 16,0 0-16,0 0 16,-21 21-16,-1 0 15,1 0-15,-21 0 0,0 0 16,-1 0-16,1 21 0,0 0 15,20-21-15,-20 21 0,21 0 0,0 1 16,21-1-16,0 0 0,0 0 16,0 0-16,0 0 0,42-21 0,-21 22 15,22-1-15,-1-21 0,0 21 0,1-21 16,-22 21-16,21-21 0,0 21 16,-20-21-16,-1 21 0,0-21 15,-21 22-15,0-1 0,0 0 0,-21-21 16,-22 21-16,22-21 15,-21 0-15,-22 0 0,22 0 0,0 0 16,-22 21-16,22-21 0,0 0 16,20 0-16,-20 0 0,21 0 15,21-21 1,0 0-16,42 21 0,-21 0 0</inkml:trace>
  <inkml:trace contextRef="#ctx0" brushRef="#br0" timeOffset="50888.34">18224 8911 0,'-42'0'32,"42"21"-32,-21 1 0,0-1 15,21 0-15,-21 0 0,21 21 0,0-20 16,0-1-16,0 0 0,0 0 0,-22 21 15,22-20-15,0-1 0,0 0 16,0 0-16,-21 0 0,21-42 47,0 0-47,0 0 16,0 0-16,0-1 0,21-20 15,1 21-15,-22-21 0,21 20 16,0-20-16,-21 21 0,21-21 0,0 20 15,0 1-15,1 0 0,-1 21 0,0 0 16,0 0-16,0 0 0,0 0 16,1 0-16,-1 21 0,-21 0 0,0 1 15,21-1-15,-21 0 0,0 0 0,21 21 16,-21-20-16,0-1 0,0 0 16,0 21-16,0-21 0,0 1 0,0-1 15,0 0-15,0 0 0,-21-21 47,21-21-47,0 0 16,0 0-16,21-22 15,-21 22-15,21 0 0,0-21 16,1 20-16,-1-20 0,21 0 0,-21 21 16,22-22-16,-22 22 0,0 0 15,21 0-15,-21 0 0,1 21 0,-1 0 16,0 0-16,0 0 0,0 21 15,-21 0-15,0 0 0,0 0 0,0 22 16,0-22-16,0 21 0,0-21 0,0 0 16,0 22-16,0-22 0,0 0 15,0 0-15,0 0 0,0 1 16,21-1-16,1-21 16,-1 0-16,0 0 0,0 0 15,0 0-15,0 0 0,1-21 16,-1 21-16,0-22 0,0 1 0,0 21 15,0-21-15,1 0 0,-1-21 16,0 20-16,-21 1 0,21 0 0,0-21 16,-21 21-16,0-22 0,0 22 0,21 0 15,-21 0-15,0 42 32,0 0-32,-21 0 0,21 0 0,0 1 15,0-1-15,-21 21 16,0-21-16,21 0 0,-21 1 0,21 20 15,0-21-15,0 0 0,0 0 0,0 1 16,0-1-16,21-21 16,0 0-16,0 21 0,22-21 0,-22 0 15,21 0-15,-21 0 0,22 0 0,-1 0 16,0 0-16,1-21 0,-22 0 16,21 21-16,0-22 0,1 1 0,-22 0 15,0-21-15,21 21 0,-20-22 0,-1 1 16,-21 21-16,0-22 0,21 22 15,-21 0-15,0 0 0,0 0 0,-21 21 16,0 0 0,21 21-16,-22 0 0,1 0 15,0 22-15,21-22 0,0 0 0,0 21 16,0-21-16,0 1 0,0-1 0,0 0 16,0 0-16,0 0 0,0 0 15,0 1 1,-21-44 15,0 22-15,21-21-16,-21 21 15,-1-21-15,1 21 16,21 21 0,0 0-1,0 1 1,21-22-16,-21 21 15,22-21-15,-1 0 0,0 0 0,0 0 16,21 0-16,-20 0 0,-1 0 16,21 0-16,0 0 0,1 0 0,-1-21 15,0 21-15,1-22 0,-1 1 16,-21 0-16,22 0 0,-22 0 16,21 0-16,-21-22 0,0 1 0,1 21 15,-1-22-15,0 1 0,0 0 0,-21 21 16,0-1-16,0 1 0,0 0 15,-21 21-15,0 0 0,0 0 16,-1 0-16,1 21 0,0 0 16,21 1-16,0-1 0,0 0 0,0 0 15,0 21-15,0-20 0,0-1 0,0 0 16,0 0-16,0 21 0,0-20 16,0-1-16,0 0 0,0 0 0,0 0 15,0 0-15,0 1 0,0-1 16,-21-21-16,0 21 15,0-21-15,-1 0 0,1 0 0,0 0 16,0-21 0,21 0-16,0-1 15,0 1-15,0 0 0,-21 0 16,0 0-16,-1 0 0,22-1 0</inkml:trace>
  <inkml:trace contextRef="#ctx0" brushRef="#br0" timeOffset="51098.22">19304 8509 0,'-21'0'0,"42"0"0,-63 0 0,20 0 16,22-21-16,-21 21 0,42 0 31,1 0-16,-22 21 1,21-21-16,0 0 0,0 0 16</inkml:trace>
  <inkml:trace contextRef="#ctx0" brushRef="#br0" timeOffset="51438.03">21272 8488 0,'0'0'16,"0"-21"-16,0 0 0,-21 21 31,0 21-15,0 0-16,0 0 0,0 0 15,-1 22-15,1-1 0,0 0 16,21 1-16,-21-1 0,0 21 0,0-20 16,21-1-16,0 0 0,0 1 0,0-1 15,0-21-15,0 22 0,0-22 16,0 21-16,21-21 0,0 0 16,0-21-16,0 0 0,0 0 15,1 0-15,20 0 0,-21 0 0,21 0 16,-20 0-16,20-21 0,-21 21 0,21-21 15</inkml:trace>
  <inkml:trace contextRef="#ctx0" brushRef="#br0" timeOffset="51734.86">21844 8424 0,'21'43'15,"0"-43"-15,0 21 16,1 0-16,-1 0 0,0 0 16,0 1-16,-21-1 0,0 0 0,21 0 15,-21 21-15,0-20 0,0 20 16,0 0-16,-21 1 0,0-1 0,0 0 16,-22-21-16,22 22 0,0-1 15,-21-21-15,-1 0 0,22 1 16,-21-1-16,21 0 0,0-21 0,-1 21 15,1-21-15,21 21 0,0-42 47</inkml:trace>
  <inkml:trace contextRef="#ctx0" brushRef="#br0" timeOffset="52311.53">20214 7557 0,'0'-22'31,"21"1"-15,0 21 0,1 0-16,-1 0 15,0 0-15,-21 21 16</inkml:trace>
  <inkml:trace contextRef="#ctx0" brushRef="#br0" timeOffset="52476.45">20320 7747 0,'0'0'16,"0"21"-16,0 0 0,0 1 15,-21-1-15,0 0 16,-1-21-16,22 21 0,-21-21 15,0 21-15,0-21 0,0 21 16,-22-21-16,22 0 0,0 22 0,0-1 16,0-21-16</inkml:trace>
  <inkml:trace contextRef="#ctx0" brushRef="#br0" timeOffset="52934.34">22437 8636 0,'21'0'47</inkml:trace>
  <inkml:trace contextRef="#ctx0" brushRef="#br0" timeOffset="53134.22">22437 9102 0,'0'21'15,"0"-42"-15,-22 42 0,1 0 0,0-21 16,21 21-16,-21 0 0,0-21 0,0 0 16,-1 22-16,1-22 0,0 21 0,-21-21 15,21 21-15,-22-21 0,1 21 16,0-21-16,-1 21 0</inkml:trace>
  <inkml:trace contextRef="#ctx0" brushRef="#br0" timeOffset="54338.25">614 10075 0,'0'-21'0,"0"0"15,0 42 1,0 22 0,0-22-16,0 21 15,0 0-15,0 22 0,0-1 0,0 1 16,0-1-16,0-20 0,0 20 16,-21 1-16,-1-22 0,1 0 0,0 1 15,0-1-15,0 0 0,0-20 16,-1-1-16,22 0 0,0 0 0</inkml:trace>
  <inkml:trace contextRef="#ctx0" brushRef="#br0" timeOffset="54602.1">952 9991 0,'22'0'0,"-44"0"0,44-21 0,-22 42 32,0 0-32,0 0 0,0 21 15,0-20-15,0 41 0,0-21 16,0 1-16,0 20 0,0 1 0,0-22 16,0 0-16,0 22 0,0-22 15,0 1-15,0-22 0,0 21 0,0-21 16,0 0-16,0 1 0,0-1 0,-22-21 31,1 0-15,0 0-16</inkml:trace>
  <inkml:trace contextRef="#ctx0" brushRef="#br0" timeOffset="54946.9">233 10689 0,'63'21'31,"-42"-21"-31,22 0 0,-1 0 16,0 0-16,1 0 0,-1 0 0,22-21 15,-22 21-15,21-21 0,1 0 16,-1 0-16,-20 0 0,20-1 0,1 1 16,-1 0-16,-20-21 0,20 21 15,-21-1-15,-20 1 0,20 0 0,-21 0 16,-21 0-16,0 42 31,-21-21-31,0 42 0,21-21 16,-21 1-16,21 20 0,0 0 15,-22-21-15,1 22 0,21-22 16,-21 21-16,21-21 0,0 1 0,0-1 16,-21 0-16,21 0 15,0-42 16,0 0-31,0 0 0</inkml:trace>
  <inkml:trace contextRef="#ctx0" brushRef="#br0" timeOffset="55115.81">1270 10181 0,'0'-21'15,"0"42"-15,0-63 16,-21 42-16,0 0 15,21 21 1,21-21 0,0 21-16,0-21 0,0 21 15,0 1-15</inkml:trace>
  <inkml:trace contextRef="#ctx0" brushRef="#br0" timeOffset="55681.99">2074 10710 0,'0'0'0,"21"0"15,-21-21-15,0 0 16,0 0-16,0 0 0,0 0 0,0-22 16,0 22-16,0 0 0,0-21 0,0 20 15,-21-20-15,0 21 0,0 0 16,0 0-16,0-1 0,-1 22 0,-20 0 15,21 0-15,-21 22 16,20-1-16,-20 0 0,0 0 0,21 21 0,-22 1 16,22-1-16,-21-21 15,21 22-15,-1-1 0,1 0 0,0 1 16,21-22-16,0 21 0,0-21 16,0 0-16,0 1 0,21-1 0,0-21 15,22 0-15,-22 21 0,21-21 16,-21 0-16,22 0 0,-1 0 0,0-21 15,1 0-15,-22-1 0,21 1 16,1 0-16,-1 0 0,-21-21 0,21-1 16,-20 1-16,-1 0 0,21-22 0,-42 22 15,21-22-15,-21 1 16,21 20-16,-21-20 0,0 21 0,0-22 16,0 22-16,0-22 0,0 22 15,0 0-15,0 20 0,0 1 0,0 0 16,-21 21-16,0 0 15,21 21-15,-21 0 0,0 22 0,21-1 16,-21 0-16,21 1 0,0-1 16,-22 22-16,22-22 0,0 21 0,0 1 15,0-22-15,0 1 0,0 20 0,22-42 16,-22 22-16,21-1 0,0-21 16,0 0-16,21 0 0,-20 1 15,-1-22-15,0 0 0,21 0 16,-21 0-16,22 0 0,-1 0 0</inkml:trace>
  <inkml:trace contextRef="#ctx0" brushRef="#br0" timeOffset="56195.7">2963 10647 0,'21'-21'0,"-42"42"0,64-63 16,-43-1-16,0 22 16,0 0-16,0-21 0,0 20 0,0-20 15,0 0-15,-22 21 16,1-1-16,0 1 0,0 0 0,0 0 0,-22 21 15,22 0-15,0 0 0,-21 0 16,21 21-16,-22 0 0,1 22 16,21-22-16,-22 21 0,22 0 0,-21 1 15,21-1-15,0-21 0,-1 22 16,1-1-16,21-21 0,0 21 0,0-20 16,0-1-16,0 0 0,0 0 0,21-21 15,1 21-15,20-21 0,-21 0 16,0 0-16,22 0 0,-22 0 0,21 0 15,0-21-15,-20 21 0,20-21 16,-21 0-16,21 0 0,-20-22 0,20 1 16,-21 0-16,0-1 0,0 1 0,1-22 15,-1 1-15,0 21 16,-21-22-16,0 1 0,0 20 0,21-20 16,-21 20-16,0-20 0,0 21 15,0-1-15,0 22 0,0-21 0,0 21 16,-21 42-1,0 0-15,0 21 0,21 1 16,0-1-16,-22 0 0,22 22 0,0-22 16,0 22-16,0-1 0,0-21 15,0 22-15,0-22 0,0 22 0,0-22 16,22 0-16,-22 1 0,21-22 0,-21 0 16,21 21-16,0-42 0,-21 22 15,21-1-15,0-21 0,1 0 16,-1 0-16,63 0 15</inkml:trace>
  <inkml:trace contextRef="#ctx0" brushRef="#br0" timeOffset="56938.27">3323 10647 0,'0'0'0,"-21"0"0,21-21 31,21 21-15,0-21-16,0 21 0,1-22 0,-1 1 15,0 21-15,0-21 0,0 0 16,22 0-16,-22 0 0,0-1 16,0 22-16,0-21 0,0 0 0,-21 0 15,-21 21 1,0 0-16,0 0 16,0 0-16,0 21 0,-22 0 0,22 0 15,0 1-15,0 20 0,0-21 16,-1 0-16,1 22 0,21-22 15,-21 0-15,21 21 0,0-21 0,0 1 16,0-1-16,21 0 0,0 0 16,1-21-16,20 0 0,-21 0 0,21 0 15,1 0-15,-1 0 0,0 0 16,22 0-16,-22-21 0,1 0 16,-1 0-16,0-1 0,1 1 0,-22 0 15,0 0-15,0 0 0,0-22 16,-21 1-16,21 21 0,-21-21 0,0 20 15,0-20-15,0 21 0,0 0 0,0 0 16,0 42 0,0 0-16,0 0 15,0 0-15,0 22 0,0-22 0,0 0 16,0 21-16,0-21 0,0 1 16,0-1-16,0 0 0,0 0 0,0 0 15,0 0-15,0 1 0,0-1 0,0 0 31,-21-21-31,0 0 16,0 0-16,21-21 16,0 0-16,0-1 15,0 1-15,0 0 0,0-21 0,0 21 16,0-22-16,21 1 0,21-22 0,-20 22 16,-1 0-16,21-1 0,0 22 15,1-21-15,-1 21 0,0 0 0,22 21 16,-1 0-16,-20 0 0,-1 0 15,0 21-15,1 0 0,-1 0 16,-21 21-16,-21-20 0,0 20 0,0 0 0,0-21 16,0 22-16,0-1 0,-21-21 15,0 22-15,0-22 0,0 0 16,-1 0-16,1 0 0,0 0 0,0-21 16,0 22-16,0-22 15,21-22 1</inkml:trace>
  <inkml:trace contextRef="#ctx0" brushRef="#br0" timeOffset="62036.05">5165 10499 0,'21'0'16,"0"0"-16,0 0 16,0 0-16,0 0 15,-21-21-15,0-1 16,22 22-16,-22-21 15,0 0 1,0 0 0,0 0-1,0 0 1,0-1-16,-22 1 0,1 21 16,0-21-16,0 21 15,0 0-15,0-21 16,-1 21-16,1 0 0,0 0 0,0 0 15,0 21-15,0-21 16,-1 21-16,1 22 0,0-22 0,0 21 16,21-21-16,-21 22 0,21-1 0,-21-21 15,21 21-15,0-20 0,0 20 16,0-21-16,0 0 0,0 0 0,21 1 16,0-22-16,0 0 0,0 21 0,0-21 15,1 0-15,-1 0 0,0 0 16,0-21-16,0 21 0,0-22 0,1 1 15,-1 0-15,0 0 0,0 0 16,0-22-16,0 22 0,1-21 16,-1 0-16,0-1 0,-21 1 0,21 0 15,0-1-15,0 1 0,-21-22 16,22 22-16,-1 0 0,-21-1 0,21 1 16,-21 0-16,21-22 0,-21 22 0,0 21 15,0-22-15,0 22 0,0 0 16,0 0-16,0 0 0,0 0 0,-21 21 31,0 0-15,21 21-1,0 0 79,21-21-31,0 0-32,-21-21 16,0 42-16,-21 0-31,0 21 0,21-20 16,-21 20-16,21-21 0,-22 21 0,1 22 15,21-22-15,-21 1 0,21 20 0,-21-21 16,21 1-16,0 20 0,0-20 15,0 20-15,0-21 0,0 1 0,0-1 16,0-21-16,0 22 16,0-22-16,21 0 0,0-21 0,0 21 15,1-21-15,-1 0 0,21 0 0,-21 0 16,22 0-16,-1-21 0,0 21 16,-21-21-16,22 0 0,-1-22 0,0 22 15,1 0-15,-22-21 0,21-1 0,-21 22 16,22-21-16,-22-1 0,0 22 15,-21-21-15,0 21 0,21-22 0,-21 22 16,0 0-16,-21 42 31,21 0-31,-21 1 0,21-1 16,-21 21-16,21-21 0,0 22 0,0-22 16,-21 21-16,21 0 15,0-20-15,0 20 0,0-21 0,0 0 16,21 22-16,0-22 0,0-21 0,0 21 15,0 0-15,1-21 0,-1 0 16,0 0-16,0 0 0,21 0 16,-20 0-16,-1 0 0,0-21 0,0 0 15,0 0-15,0-1 0,1 1 16,-1-21-16,-21 21 0,21-22 0,0 1 16,0 21-16,0-21 0,-21 20 15,0-20-15,22 21 0,-22 0 16,21 21-16,-21-21 0,0-1 0,0 44 31,-21-1-15,21 0-16,-22 21 0,22-21 0,-21 22 15,21-22-15,0 21 0,0-21 16,0 1-16,0 20 0,0-21 0,0 0 16,0 0-16,0 1 0,0-1 0,21-21 15,-21 21-15,22-21 0,-1 0 16,0 0-16,0 0 0,0 0 0,22 0 15,-22-21-15,21 21 0,-21-21 16,0-1-16,22 1 0,-22 0 16,0 0-16,0-21 0,22 20 0,-43-20 15,21 21-15,0-21 0,-21 20 0,21 1 16,-21 0-16,0 0 0,0 0 16,0 0-16,0 42 31,-21 0-16,21 0-15,-21 0 0,21 0 16,-21 22-16,21-22 0,0 0 0,0 21 0,0-20 16,0 20-16,0-21 0,0 0 15,21 22-15,0-22 0,-21 0 16,21-21-16,0 21 0,0 0 0,22-21 16,-22 0-16,21 0 0,1 0 15,-1 0-15,-21 0 0,21 0 0,1-21 16,-1 0-16,-21 21 0,22-21 0,-22-22 15,21 22-15,-21 0 0,0-21 16,1 21-16,-22-22 0,21 22 0,-21-21 16,21 21-16,-21-1 0,0 1 0,0 0 15,0 0-15,0 0 0,-21 42 32,0 0-17,21 21 1,0-20-16,0 20 0,0-21 0,0 21 15,0-20-15,0-1 0,0 21 0,0-21 16,0 0-16,0 1 0,0-1 16,0 0-16,0 0 0,21-21 0,0 0 15,21 21-15,-21-21 0,22 0 0,-1 0 16,0 0-16,1 0 0,-1-21 16,0 0-16,-20 21 0,20-21 0,0 0 15,-21-22-15,22 22 0,-22 0 0,21-21 16,-21 20-16,1-20 0,-22 0 15,0 21-15,0-1 0,0 1 0,0 0 16,0 0-16,-22 21 16,1 0-16,0 0 15,0 21-15,0 0 0,21 0 0,-21 43 16,21-43-16,0 21 0,0-20 16,0-1-16,0 21 0,0-21 15,0 0-15,0 1 0,0-1 0,0 0 16,0 0-16,21-21 0,-21 21 15,0-42 17,0 0-32,0 0 15,-21 0-15,21-1 0,-22 1 16,1 21-16,0 0 16,0 0-16,21 21 31,0 1-31,0-1 15,21-21-15,0 21 0,22-21 0,-22 0 16,0 21-16,21-21 0,1 0 0,-22 0 16,21 0-16,0 0 0,1 0 15,-22 0-15,21 0 0,1-21 0,-22 21 16,0-21-16,21 0 0,-21-1 0,1 1 16,20 0-16,-21 0 0,0 0 15,0-22-15,22 22 0,-22-21 16,0 21-16,-21 0 0,0-1 0,21 1 15,-21 0-15,0 0 0,-21 42 32,21 0-32,-21 0 0,21 1 0,0 20 15,-21-21-15,21 21 0,-21-20 16,21 20-16,0-21 0,0 21 0,0-20 16,0 20-16,0-21 0,0 0 0,0 0 15,0 1-15,21-1 16,0-21-16,0 0 0,21 0 0,-20 0 15,-1 0-15,0 0 0,0 0 0,21-21 16,-20-1-16,20 22 0,-21-21 16,0 0-16,22 0 0,-22-21 15,21 20-15,-21 1 0,0 0 0,-21-21 16,0 21-16,0-1 0,0 1 16,-21 21-1,21 21-15,-21 1 0,21-1 16,-21 0-16,21 0 0,0 0 0,0 0 15,0 1-15,0-1 0,0 0 16,0 0-16,0 0 16,21-21-16,0 0 0,0 0 15,1 0-15,-1 0 0,0 0 16,0 0-16,0-21 16,-21 0-16,0 0 0,0 0 15,0-1-15,0 1 0,0 0 16,0 0-16,0-21 0,-21 20 0,0 1 15,0 0-15,0 0 0,-1 0 0,-20 0 16,21-1-16,0 22 0,0 0 16,21-21-16,21 0 15,21 21 1,-21 0-16,22 0 0,-22-21 16,21 21-16,-21 0 0,22 0 0,-1 0 15,-21 0-15,0 0 0,22 0 16,-22 21-16,0-21 0,0 21 0,-21 0 15,0 22-15,21-22 0,-21 0 16,0 21-16,0-20 0,0-1 0,0 21 16,0-21-16,0 0 0,0 1 0,0-1 15,0 0-15,0 0 0,0 0 16,21-21-16,-21 21 0,0-42 47,-21 21-47,21-21 0,0 0 0,0 0 15,0 0-15,0-1 0,0-20 0,0 21 16,21-21-16,1-1 0,-1 1 16,0 0-16,21 20 0,-21-20 15,22 0-15,-22 21 0,21-1 0,1 1 16,-22 21-16,21 0 0,-21 0 16,0 0-16,1 21 0,-1 22 0,-21-22 15,21 21-15,-21-21 0,0 22 0,0-1 16,0 0-16,0 1 0,-21-1 15,0 0-15,-1-20 0,22 20 16,-21-21-16,21 0 0,-21 0 0,0 1 16,21-1-16,-21-21 0,0 0 15,-1-21 1,22-1 0,-21 1-16,21 0 0,-21 0 15,0 0-15</inkml:trace>
  <inkml:trace contextRef="#ctx0" brushRef="#br0" timeOffset="62250.87">8869 9800 0,'-21'0'16,"42"0"-16,-64 0 0,22 0 0,42 0 31,1 0-16,-1 21-15,0-21 0,-42 0 47,0 0-47,-1 0 0,1 0 16</inkml:trace>
  <inkml:trace contextRef="#ctx0" brushRef="#br0" timeOffset="62433.77">7408 9821 0,'-21'0'15,"42"0"-15,-63 0 0,21 0 0,0 0 16,-1 0-16,1 0 0</inkml:trace>
  <inkml:trace contextRef="#ctx0" brushRef="#br0" timeOffset="63402.85">10837 10520 0,'-63'0'0,"126"0"0,-169 0 0,64 0 16,0 0-16,21 0 0,-1 0 0,1 0 15,42 0 1,1 0-16,20 0 0,21 0 15,1 0-15,-1 0 0,22 0 0,0 0 16,21 21-16,-22-21 0,1 0 16,21 0-16,-22 21 0,22-21 15,0 0-15,0 0 0,-21 0 0,20 0 0,-20 0 16,-21 0-16,126 0 31,-211 0-15,-21-21-16,-43-21 15,43 42-15,20-21 16,1 21-16,-21-22 0,0-20 16,20 42-16,1-21 0,21 0 15,-21 21-15,0-21 0,0 21 0,0-22 16,-1 22-16,1 0 0,0 0 16,0 0-16,0 0 0,0 0 15,21 22 1,21-22-1,0 0-15,0 21 16,0-21-16,22 0 0,-1 21 0,0-21 16,1 0-16,-1 0 0,0 21 0,1-21 15,-1 0-15,0 21 0,1-21 16,-22 21-16,0-21 0,21 22 0,-21-1 16,-21 0-16,0 0 15,0 0-15,0 0 0,-21 1 16,0-1-16,0 0 0,-21 0 15,-1 0-15,1 0 0,0 1 0,-22 20 16,22-21-16,-22 0 16,22 0-16,0 1 0,-22-1 0,43 0 15,-21 0-15,20-21 0,1 21 0,0 0 16,0-21-16</inkml:trace>
  <inkml:trace contextRef="#ctx0" brushRef="#br0" timeOffset="69175">13652 10393 0,'0'0'0,"0"-21"15,0 0-15,22 21 0,-22-22 16,0 1-16,0 0 16,0 0-16,0 0 0,0 0 15,0-1-15,0-41 16,0 42-1,-22 21-15,22-21 0,-21 21 16,21 21-16,0 0 16,0 0-16,-21 21 0,21 1 15,0 20-15,0 1 0,0-1 0,0 1 16,0-1-16,-21 1 0,21-1 0,0-20 16,0 20-16,0-21 0,-21 1 15,21-1-15,-21-21 0,21 22 16,0 41-1,0-63 17,21-21-17,0 22 1,0-22-16,0 0 0,0 0 16,1 0-16,-1 0 0,0 0 15,0 0-15,0 0 0,0 0 16,-21-22-16,22 1 0,-1 21 0,0-21 15,0 0-15,0-64 16,-21 64-16,0-21 16,0 21-16,0-1 0,-21-20 0,0 21 15,0 0-15,-22-22 0,1 22 16,21 0-16,-21 0 0,20 21 0,-20-21 16,21 21-16,-21 0 0,20 0 15,1 0-15,42 0 31,1 0-31,-1 0 0,0 0 16,21 0-16,1 0 0,-1-21 0,0 21 16,22-22-16,-22 1 0,0 0 15,22 21-15,-22-21 0,1 0 0,-1 0 16,0-1-16,1 1 0,-22 0 16,0 0-16,-21 0 0,0 0 15,0-1-15,0 44 31,-21-1-31,0 0 0,21 21 16,0-21-16,0 1 0,-22 20 0,22-21 16,-21 21-16,21-20 0,0-1 0,0 0 15,-21 0-15,21 0 0,0 0 16,-21-21-16,21 22 0,0-44 31,0 1-15</inkml:trace>
  <inkml:trace contextRef="#ctx0" brushRef="#br0" timeOffset="69333.92">14139 10160 0,'0'0'0,"-21"0"0,21-21 0,-21 21 16,0 0-1,21 21 16,21 0-15</inkml:trace>
  <inkml:trace contextRef="#ctx0" brushRef="#br0" timeOffset="69742.69">14520 10351 0,'0'0'0,"0"21"15,0 0-15,0 21 0,0-21 0,0 1 16,0-1-16,-21 0 0,21 0 0,-21 21 16,21-20-16,0-1 0,-21 0 15,21 0-15,0 0 16,0 0-16,0-42 47,0 0-47,0-21 0,0 21 15,0-1-15,0-20 0,21 0 16,0-1-16,-21 22 0,42-21 0,-20 0 16,-1 20-16,0-20 0,0 21 0,0 21 15,0-21-15,22 21 0,-22 0 16,0 0-16,0 0 0,0 21 0,1-21 16,-1 42-16,0-21 0,-21 1 15,0 20-15,21 0 0,-21-21 16,0 22-16,0-1 0,0-21 0,0 22 15,0-22-15,0 0 0,0 0 0,0 0 16,0 0-16,0 1 0,0-1 16,21-21-1,0 0-15,1 0 0</inkml:trace>
  <inkml:trace contextRef="#ctx0" brushRef="#br0" timeOffset="70254.86">15706 10308 0,'0'-21'0,"0"0"15,-43 0 1,22 21-16,-21 0 0,21 0 0,-22 0 16,22 0-16,-21 21 0,-1-21 0,1 21 15,0 21-15,-1-20 0,1 20 16,21-21-16,-21 21 0,20 1 0,1-22 15,0 21-15,21-21 0,0 1 0,0 20 16,0-21-16,21 0 0,0-21 16,1 21-16,20 1 0,-21-22 15,21 0-15,1 0 0,-1 0 0,0 0 16,-20 0-16,20 0 0,0-22 0,-21 1 16,22 21-16,-22-21 0,0 0 15,0-21-15,0 20 0,-21-20 0,0 0 16,22-1-16,-1 1 0,-21 0 15,0-1-15,0 1 0,21-21 0,-21 20 16,21 1-16,-21 0 0,0-1 16,0 1-16,0 0 0,0 20 0,0 1 15,0 0-15,0 42 16,-21 0 0,21 1-16,-21 20 0,0 0 0,21 1 15,-22-1-15,22 0 0,0 1 16,0 20-16,0-21 0,0 1 0,0-1 15,0 0-15,0-20 0,0 20 16,0-21-16,22 0 0,-22 0 0,21 1 16,0-1-16,0-21 0,0 0 15,0 0-15,1 0 0,-1 0 16,0-21-16</inkml:trace>
  <inkml:trace contextRef="#ctx0" brushRef="#br0" timeOffset="71040.16">16531 10139 0,'0'-21'31,"21"21"-31,0 0 16,1-21-16,-1 21 0,0-22 0,0 22 15,0-21-15,0 21 0,-21-21 0,22 21 16,-22-21-16,0 0 0,0 0 16,-22-1-1,1 22-15,0 0 0,0 0 16,-21 0-16,-1 0 0,1 22 16,0-1-16,-1 0 0,22 0 0,-21 0 15,-1 0-15,22 22 0,0-22 16,21 0-16,0 0 0,0 0 0,0 1 15,0-1-15,21 0 0,0 0 16,1-21-16,20 0 0,-21 21 16,0-21-16,22 0 0,-22 0 0,0 0 15,0 0-15,0 0 0,0 0 0,1 0 16,-44 0 15,-20 0-31,21 21 0,-21 1 0,-1-22 16,22 21-16,-21 0 0,-1 0 15,1 21-15,0-20 0,21-1 0,-1 21 16,1-21-16,21 22 0,0-22 16,0 0-16,0 0 0,0 0 0,21-21 15,1 21-15,20-21 0,-21 0 0,21 0 16,1 0-16,-1 0 0,22 0 16,-22 0-16,0 0 0,22 0 0,-22-21 15,22 0-15,-22 0 0,21 0 0,-20-22 16,-1 1-16,0 0 0,-20-1 15,20 1-15,-21 0 0,0-1 16,0-20-16,1 21 0,-1-22 0,-21 1 0,21 20 16,-21-20-16,0-1 15,0 22-15,0 0 0,0-1 0,0 22 16,0 0-16,-21 21 16,0 21-16,-1 0 0,22 22 15,-21-1-15,0 21 0,0-20 0,21 20 16,0-20-16,0 20 0,0-21 0,0 22 15,0-22-15,0 22 0,0-22 16,0 0-16,0 1 0,0-1 0,0-21 16,0 0-16,0 1 0,0-1 15,0 0-15,21 0 0,0-21 0,0 0 16,106-21 15,-105 0-31,20 0 0</inkml:trace>
  <inkml:trace contextRef="#ctx0" brushRef="#br0" timeOffset="72914.14">17505 10414 0,'0'0'0,"0"21"0,-21-21 0,21 21 16,21-21-1,0 0 1,0 0-16,0 0 0,0 0 15,22 0-15,-22-21 0,0 0 0,21 21 16,-20-21-16,-1 0 0,0 0 16,0 21-16,0-22 0,-21 1 0,0 0 15,0 0-15,0 0 0,0 0 0,-21 21 16,0-22-16,0 22 0,0 0 16,-22 0-16,22 0 0,0 0 0,-21 22 15,20-1-15,1 0 0,0 21 0,0-21 16,0 22-16,21-22 0,0 21 15,0-21-15,0 22 0,0-22 0,0 0 16,21 0-16,0 0 0,0 1 16,0-1-16,22 0 0,-22-21 15,0 0-15,21 0 0,1 0 0,-22 0 16,21 0-16,1 0 0,-22-21 0,21 21 16,-21-21-16,22-1 0,-22 1 15,0 0-15,0-21 0,0 21 0,0-22 16,1 1-16,-22 21 0,0-22 0,21 1 15,-21 21-15,0 0 0,0 0 16,0 42 15,0 0-31,-21 0 0,21 21 16,0-20-16,0 20 0,0-21 0,0 0 16,0 22-16,0-22 0,0 0 15,-22 0-15,22 0 0,0 0 16,0 1-16,-21-22 0,21 21 0,0-42 47,0-1-47,0 1 15,0 0-15,0-21 0,0 21 0,21-22 16,-21 1-16,22 21 0,-1-22 16,0 1-16,0 21 0,0-21 15,22 20-15,-22 1 0,21 21 0,-21 0 16,22 0-16,-1 0 0,0 0 0,-21 0 15,22 0-15,-1 21 0,-21 1 16,0-1-16,22 21 0,-22-21 0,-21 22 16,0-22-16,0 0 0,0 0 0,0 21 15,0-20-15,0-1 0,0 0 16,0 0-16,0 0 0,-21 0 31,21-42-15,0 0-16,0 0 15,0 0-15,0-22 0,21 22 16,0-21-16,-21 21 0,42-22 0,-20 1 16,20 21-16,-21-21 0,21-1 15,1 22-15,-1 0 0,0-21 16,1 42-16,-1-22 0,-21 22 0,0 0 16,1 0-16,-1 22 0,0 20 15,-21-21-15,0 0 0,0 0 0,0 22 16,0-22-16,0 21 0,0-21 15,-21 22-15,21-22 0,0 21 0,0-21 16,0 22-16,0-22 0,0 0 0,0 0 16,21 0-16,0 1 0,0-22 15,0 21-15,1-21 0,-1 0 16,21 0-16,-21 0 0,22 0 0,-1 0 16,0 0-16,22 0 0,-22-21 15,0-1-15,1 1 0,-1 0 0,-21-21 16,22 21-16,-22-22 0,0 1 0,0 0 15,0-1-15,-21 22 0,0 0 16,0 0-16,0 0 0,0-1 16,-21 22-16,0 0 0,0 0 0,0 0 15,-1 0-15,1 22 0,0-1 16,0 0-16,21 0 0,0 0 0,-21 0 16,21 1-16,0-1 0,0 21 0,0-21 15,0 0-15,0 1 0,21-1 16,0 0-16,-21 0 0,21-21 15,0 21-15,22-21 0,-22 0 0,0 0 16,21 0-16,-20 0 0,-1 0 16,21 0-16,-21 0 0,22 0 0,-22-21 15,0 0-15,0 0 0,21 0 0,-20-1 16,-1-20-16,0 21 0,-21-21 16,21 20-16,0-20 0,0 21 0,1 0 15,-22 0-15,21-1 0,-21 44 31,-21-1-15,-1 0-16,1 0 0,21 0 0,-21 0 16,0 22-16,21-22 0,0 0 15,-21 0-15,21 0 0,-21 1 0,21-1 16,0 0-16,0 0 16,0-42 15,0 0-31,0 0 0,0-1 0,0 1 15,21 0-15,0 0 0,0-21 16,0 20-16,0 1 0,22 0 0,-22 0 16,0 0-16,0 0 0,22-1 15,-22 22-15,0 0 0,0 0 16,0 0-16,0 0 0,1 0 0,-1 0 0,0 22 16,-21-1-16,0 0 0,0 0 15,0 0-15,0 22 0,0-22 16,0 0-16,21 21 0,-21-21 0,21 1 15,-21-1-15,0 0 0,21 0 0,1 0 16,-1 0-16,0-21 0,0 22 16,0-22-16,0 21 0,1-21 0,20 0 15,-21 0-15,0 0 0,22 0 0,-22 0 16,0-21-16,0-1 0,0 1 16,0-21-16,-21 21 0,22-22 0,-1 1 15,0-21-15,0 20 0,0 1 0,0-22 16,22 1-16,-22 21 15,0-22-15,0 1 0,0 20 0,1-20 16,-1 20-16,0 1 0,-21 21 0,0 0 16,0 0-16,0 42 15,-21-21-15,21 42 16,-21-21-16,-1 22 0,1-1 0,0 0 16,21 1-16,-21-1 0,21 0 15,-21 22-15,21-22 0,-21 0 16,21 1-16,0 20 0,0-20 0,0-22 15,0 21-15,0 0 0,0-20 0,0-1 16,0 0-16,0 0 0,0 0 16,21-21-16,0 0 0,0 0 15,0 0-15,0 0 0,1 0 16,-1-21-16,0 21 0,0-21 0,0 0 16,22-22-16,-22 22 0,21-21 0,-21 21 15,0 0-15</inkml:trace>
  <inkml:trace contextRef="#ctx0" brushRef="#br0" timeOffset="73221.96">20828 10075 0,'-42'0'0,"84"0"0,-106 22 16,43-22-16,0 0 0,21 21 15,21-21-15,0 0 16,22 0-16,-1 0 0,0 0 16,1 0-16,-1 0 0,22 0 0,-22 0 15,21 0-15,-20 0 0,-1 0 0,0-21 16,1 21-16,-1 0 0,-21-22 16,22 22-16,-22 0 0,0 0 15,0-21-15,0 21 0,0 0 0,-42 0 47,0 0-47,0 0 0,0 0 0,-22 0 16,22 0-16</inkml:trace>
  <inkml:trace contextRef="#ctx0" brushRef="#br0" timeOffset="74060.2">847 11938 0,'0'0'0,"0"-21"16,0 0-16,0 63 47,0 0-47,0 1 0,0 20 0,0-20 15,0 20-15,0 1 0,0-1 16,0 1-16,0-1 0,-22-21 0,22 22 16,-21-22-16,21 1 0,0-22 15,-21 21-15,21-21 0,0 0 0,0 1 16,0-44 15,21 22-31,-21-21 0,0 0 16,21 0-16,-21-21 0,22 20 0</inkml:trace>
  <inkml:trace contextRef="#ctx0" brushRef="#br0" timeOffset="74258.09">825 12044 0,'0'-21'0,"0"42"0,0-63 0,0 20 16,0 1-16,0 0 0,0 0 0,22 0 15,-1 21-15,21-21 16,-21-1-16,22 22 0,-1-21 0,0 0 0,1 0 15,-1 21-15,21-21 16,-20 21-16,-1 0 0,0 0 0,1 0 16,-22 0-16,0 0 0,0 0 15,-21 21-15,-21 0 0,0 21 16,-21-20-16</inkml:trace>
  <inkml:trace contextRef="#ctx0" brushRef="#br0" timeOffset="74442.98">762 12425 0,'0'0'0,"0"21"16,0 0-16,21-21 31,0 0-31,0 0 16,22 0-16,-22 0 0,21 0 15,-21 0-15,22-21 0,-1 0 0,0 21 16,-20-21-16,20 21 0,0-21 15,-21-1-15</inkml:trace>
  <inkml:trace contextRef="#ctx0" brushRef="#br0" timeOffset="74671.16">1482 12319 0,'0'0'0,"0"21"0,0 0 15,0 1-15,0-1 16,0 21-16,0-21 0,0 0 15,-22 1-15,1-1 0,21 0 16,-21 0-16,21 0 0,0 0 0,-21 1 16,21-1-16,0 0 0,-21-21 15,42 0 17,-21-21-32,21 21 0,-21-21 15,0-1-15,21 1 0,0 0 16</inkml:trace>
  <inkml:trace contextRef="#ctx0" brushRef="#br0" timeOffset="74818.6">1524 12234 0,'0'-21'0,"0"42"0,0-63 15,-21 42-15,21-21 0,-21 21 16,42 0 31,0 0-47,0 0 0,0 0 15</inkml:trace>
  <inkml:trace contextRef="#ctx0" brushRef="#br0" timeOffset="75092.44">2011 11769 0,'-64'42'31,"64"-21"-31,0 22 0,-21-22 16,0 42-16,21-20 0,-21-1 0,21 21 16,-21-20-16,21 20 0,-22-20 15,22 20-15,0-21 0,0 1 0,0-1 16,0 0-16,0-20 16,0 20-16,0-21 0,0 0 0,0 0 15,22-21-15,-1 22 0,0-22 16,0 0-16,0 0 0,0 0 15,-21-22-15,22 22 0,-1-21 0,0 0 16,0 0-16,0 0 0</inkml:trace>
  <inkml:trace contextRef="#ctx0" brushRef="#br0" timeOffset="75431.25">2159 12340 0,'-42'21'31,"42"1"-31,0-1 15,21-21 1,0 0-16,0 0 0,0 0 0,0 0 16,22 0-16,-22-21 0,21 21 15,1-22-15,-22 22 0,21-21 0,-21 0 16,22 0-16,-22 0 0,-21-22 16,0 22-16,0 0 0,0 0 0,0 0 15,0 0-15,-21 21 16,-1 0-16,1 0 0,-21 21 0,0 0 15,20 0-15,-20 21 0,21-20 16,0 20-16,-22 0 0,43 1 16,-21-22-16,21 21 0,0 0 0,0-20 15,0-1-15,0 0 0,21 0 16,1 0-16,20-21 0,-21 0 0,21 0 16,1 0-16,-1 0 0,0 0 15,1 0-15,20-21 0,-20 0 0,-1 0 16,0 21-16,1-21 0</inkml:trace>
  <inkml:trace contextRef="#ctx0" brushRef="#br0" timeOffset="76467.64">3196 12446 0,'0'0'0,"-21"0"0,0 0 16,0 21-16,-1-21 15,1 21-15,0-21 0,0 22 16,0-22-16,0 0 0,-1 21 15,22-42 1,0-1-16,0 1 16,22 0-16,-1 0 0,0-21 0,0-1 15,0 1-15,0 0 0,1-1 16,-1 1-16,0-22 0,-21 22 0,0-21 16,0 20-16,0-20 0,0 20 15,0 1-15,0 0 0,0 21 16,0-1-16,0 1 0,-21 0 0,0 21 15,-1 0-15,1 127 32,21-63-32,0-22 15,0 21-15,0-20 0,0 20 0,0-20 16,0 20-16,0-21 0,21 1 0,-21-1 16,22 0-16,-22 1 0,21-22 15,0 21-15,0-21 0,0 1 0,22-1 16,-22-21-16,0 0 0,21 0 15,-21 0-15,191-64 32,-191 43-32,22-21 0,-22-1 0,21 1 15,0 0-15,-20-1 0,-1-20 0,0-1 16,0 1-16,0-1 16,0 1-16,1 21 0,-1-22 0,-21 22 0,0-1 15,0-41-15,0 63 16,0-1-16,0 44 31,0-1-31,-21 21 0,-1 0 16,22 1-16,-21-1 0,21 22 0,0 168 31,0-168-31,0-22 0,0 22 0,0-22 16,0 0-16,0 1 0,0-22 0,21 21 15,1-21-15,20 1 0,-21-1 16,0-21-16,0 0 0,22 0 15,-22 0-15,21 0 0,-21 0 0,22-21 16,-22-1-16,21 1 0,1 0 16,-1-21-16,-21-1 0,21 1 0,-20 21 15,20-21-15,-21-1 0,0 22 0,-21-21 16,0 21-16,21-1 0,-42 22 31,0 22-31,21-1 16,-21 0-16,0 21 0,21-21 0,-21 22 15,-1-1-15,22 0 0,-21-20 0,21 20 16,0 0-16,0 22 16,0-22-16,-21 0 0,21 22 0,-21-1 15,21-20-15,0 20 0,0 1 0,-21-22 16,21 22-16,0-22 0,-21 0 16,21 1-16,0-22 0,0 21 0,0-21 15,21-21 1,0 0-16,0-21 15,0 0-15,0-21 0,-21 20 0,22-20 16,-22-21-16,21 20 0,-21-20 0</inkml:trace>
  <inkml:trace contextRef="#ctx0" brushRef="#br0" timeOffset="76749.49">4424 12361 0,'-21'-63'16,"42"126"-16,-42-168 0,21 62 0,-22 1 15,22 0-15,0 20 0,0-20 0,0 0 16,22 21-16,-1-1 0,21 1 0,-21 0 15,22 0-15,-1 21 0,0 0 16,-21 0-16,22 21 0,-1 0 0,0 0 16,-20 1-16,-1 20 0,0-21 15,-21 21-15,0 1 0,0-22 0,-21 21 16,0-21-16,-1 22 0,-20-22 0,21 0 16,-21 0-16,-1 0 0,22-21 15,-21 22-15,21-22 0,-1 0 0,1 0 16,21-22 15,21 22-31,1 0 0,-1 0 16,0-21-16,0 21 0,0 0 0,0 0 15,1 0-15</inkml:trace>
  <inkml:trace contextRef="#ctx0" brushRef="#br0" timeOffset="78355.07">4678 12340 0,'42'21'16,"0"-21"-1,-126-21-15,190 42 0,-85-21 0,0 0 16,0 0-16,0 0 0,0 0 15,1 0-15,20-21 0,-21 0 0,21 0 16,-20 0-16,20 0 0,0-22 0,-21 1 16,1 0-16,-1-1 0,21-20 15,-42 20-15,21 1 0,0 0 16,-21-22-16,22 43 0,-22-21 0,0-1 16,0 22-16,0 0 0,0 0 15,-22 21 1,1 21-16,0-21 0,21 21 15,-21 0-15,0 22 0,21-22 0,-21 21 16,-1 1-16,22-1 0,0 0 16,-21 1-16,21-1 0,0 0 0,0 1 15,0-1-15,0 0 0,0 1 16,0-22-16,21 21 0,-21-21 16,22 0-16,-1 1 0,0-1 0,0-21 15,0 0-15,22 0 0,-22 0 16,21 0-16,0 0 0,-20 0 0,20-21 15,0 21-15,1-22 0,-22-20 0,21 21 16,-21 0-16,0-22 0,1 1 16,-1 21-16,0-21 0,0-1 15,0 22-15,-21 0 0,0 0 0,0 0 0,0-1 16,-21 44 0,21-1-1,-21 0-15,0 0 0,21 0 0,-21 0 0,21 22 16,0-22-16,0 0 15,0 0-15,0 22 0,0-22 0,0 0 16,0 0-16,0 0 0,21 0 0,-21 1 16,21-22-16,21 21 0,-21-21 15,22 0-15,-1 0 0,0 0 0,1 0 16,-1 0-16,0 0 0,-20 0 0,20-21 16,0 21-16,-21-22 0,1 1 15,20 0-15,-21-21 0,-21 21 16,0-22-16,21 22 0,-21-21 0,0-1 0,0 1 15,0 0-15,0-1 16,-21 1-16,0 21 0,0-21 0,0 20 16,-1 22-16,1-21 0,-21 21 0,21 0 15,-22 0-15,1 0 0,0 0 16,-1 21-16,22 1 0,-21-1 0,0 21 16,20 0-16,1-20 0,0 20 0,21 0 15,0 1-15,0-1 0,21 0 16,0-21-16,1 22 0,-1-1 15,21-21-15,0 22 0,1-22 0,-1 0 0,0 0 16,22 0-16,-22-21 0,22 21 16,-22-21-16,22 0 0,-1 0 0,1 0 15,-1 0-15,-21 0 0,22-21 0,-1 0 16,-20 21-16,-1-21 0,0 0 16,1-22-16,-22 22 0,0-21 15,0 0-15,0-43 0,-21 43 16,0-1-16,0 1 0,0 0 15,-21 20-15,0 1 0,0 0 0,-21 0 16,20 0-16,1 21 0,-21 0 0,21 0 16,0 21-16,-22-21 0,22 21 15,0 0-15,-21 22 0,20-22 0,1 0 16,0 21-16,21-21 0,0 22 0,0-22 16,0 21-16,0-21 0,0 1 15,0-1-15,21 0 0,0 0 16,1 0-16,-1-21 0,0 0 0,21 21 0,-21-21 15,1 0-15,20 0 0,-21 0 16,21-21-16,-20 21 0,20-21 16,-21 0-16,0 0 0,0 0 0,1-1 15,-1-41-15,-21 42 0,21-22 16,-21 22-16,0 0 0,21 0 16,-21 0-16,-21 42 31,21 0-31,-21 21 0,21-20 15,0-1-15,0 21 0,0-21 0,0 22 16,0-22-16,0 0 0,0 21 16,21-21-16,21 1 0,-21-1 15,22 0-15,-22-21 0,21 21 0,1-21 16,-1 0-16,0 0 0,64 0 16,-42 0-16,-22 0 0,21 0 15,-20-21-15,20 0 0,-20 0 0,-1-1 16,0 1-16,1 0 0,-22-21 0,0-1 15,0 1-15,0 0 0,-21-1 16,0 1-16,0 21 0,0-21 0,0 20 16,-21 1-16,0 0 0,-21 0 0,20 21 15,-20 0-15,0 0 16,-1 0-16,1 21 0,0 0 0,21 0 16,-22 1-16,22-1 0,0 21 0,0-21 15,0 22-15,21-22 0,0 0 16,0 21-16,0-21 0,0 1 0,0-1 15,21 0-15,0 0 0,0 0 0,0 0 16,0-21-16,22 0 0,-22 0 0,21 0 16,-21 0-16,1 0 0,20 0 15,-21 0-15,21-21 0,-20 0 0,20 0 16,-21 0-16,0-22 0,0 1 16,1 0-16,-1-1 0,0-20 15,0 21-15,0-22 0,0 1 0,1-1 16,-22 22-16,21-22 0,-21 22 0,21-22 15,-21 43-15,0-21 0,0 21 16,0 0-16,-21 21 0,0 0 16,-1 21-16,1 0 0,0 0 0,0 21 15,21 1-15,-21-1 0,21 0 16,0 22-16,0-22 0,0 22 0,0-1 16,0-20-16,21 20 0,0 1 0,0-22 15,0 0-15,1 1 0,-1-22 16,0 21-16,0-21 0,0 0 0,22 1 15,-22-1-15,0-21 0,0 0 16,0 0-16,0 0 0,1 0 0,-1-21 16,0-1-16,0 1 0</inkml:trace>
  <inkml:trace contextRef="#ctx0" brushRef="#br0" timeOffset="79051.11">9842 12129 0,'-21'0'0,"42"0"0,-42 21 16,42-21 0,22 0-16,-1 0 0,0 0 0,1 0 15,20 0-15,1 0 0,-1 0 16,1 0-16,20 0 0,-20 0 0,21-21 16,-1 21-16,1-22 0,-22 22 15,22 0-15,0-21 0,-22 21 0,1-21 16,-22 21-16,0-21 0,1 21 0,-22-21 15,0 0-15,-21-1 0,-21 1 16,-21 0-16,20 0 0,-20 21 16,0-21-16,-22 0 0,22 21 0,0 0 15,-1-22-15,1 22 0,21 0 16,-22 0-16,43-21 16,-21 21-16,42 0 15,1 0-15,-1-21 0,21 21 16,0 0-16,-20 0 0,20 0 15,0 0-15,1 21 0,-1-21 0,0 21 16,-21 1-16,1 20 0,-22-21 0,0 21 16,0-20-16,-22 20 0,-20 0 15,21-21-15,-21 22 0,-1-1 16,1-21-16,0 0 0,-22 22 0,43-22 16,-21 0-16,-1 0 0,22-21 15,0 21-15,0-21 0</inkml:trace>
  <inkml:trace contextRef="#ctx0" brushRef="#br0" timeOffset="80899.28">12150 12425 0,'-22'0'31,"22"-21"-15,0 0-16,22-1 15,-1 1-15,0 0 0,21-21 0,-21 21 16,22-22-16,-22 1 0,21 0 0,1-1 15,-1-20-15,0 20 0,1 1 16,-1-21-16,-21 20 0,21 1 0,-20 0 16,-1-1-16,-21 1 0,0 21 15,0 0-15,-43 21 16,22 0-16,0 0 0,-21 0 0,-1 21 0,1 0 16,21 0-16,-21 0 0,20 22 15,1-1-15,21-21 0,0 21 16,0 1-16,0-1 0,0 0 0,21 1 15,1-1-15,-1 0 0,21 1 0,-21-22 16,0 21-16,1 1 0,20-22 16,-21 0-16,-21 21 0,0-21 0,0 1 15,0-1-15,0 0 0,-42-21 16,21 21-16,-22-21 16,22 0-16,-21 0 0,-1 0 0,-20 0 15,21 0-15,-1-21 0,1 0 0,21 21 16,-22-21-16,22-1 15,21-20-15,0 21 0,0 0 0,0-22 16,0 22-16,0 0 0,0-21 0,21 42 16,1-21-16,-1 21 0,0 0 15,0 0-15,0 0 0,0 21 0,1 0 16,-1 0-16,0 0 0,-21 22 0,21-22 16,0 0-16,-21 21 0,21-21 15,1 1-15,-1-1 0,0 0 0,0 0 16,0 0-16,0-21 0,1 0 0,20 21 15,-21-21-15,21 0 0,1 0 16,-1 0-16,22 0 0,-22-21 16,21 0-16,1 0 0,-22 0 0,22 0 15,-22-1-15,22 1 0,-22-21 0,-21 21 16,21-22-16,-20 1 0,-22 0 16,0-1-16,0 1 0,0 21 0,0-21 15,0 20-15,0-20 0,-22 21 16,1 21-16,0 0 0,0 0 15,0 21-15,0 0 0,-22 22 0,22-22 16,0 21-16,0 0 0,0-20 0,-1 20 16,22 0-16,0-21 0,0 22 15,0-22-15,0 21 0,22-21 0,-1 1 16,0-1-16,0-21 0,21 21 0,1-21 16,-1 0-16,0 0 15,1 0-15,-1 0 0,0 0 0,1 0 16,-1 0-16,0-21 0,1 0 0,-1-1 15,-21 22-15,0-21 0,1-21 16,-1 21-16,0 0 0,0-22 0,-21 22 16,0 0-16,0-21 0,0 20 0,0 1 15,0 42 17,0 22-32,-21-22 0,0 0 0,21 21 15,-21-20-15,21-1 16,0 21-16,-22-21 0,22 0 0,-21 1 15,21-1-15,0 0 0,21-21 32,1 0-17,-1-21-15,0 21 0,-21-21 16,21-1-16,0 1 0,0 0 16,1 0-16,-1-21 0,0 20 0,0 1 15,0 0-15,0 21 0,-21-21 0,22 21 16,-1 0-16,-21 21 15,0 0-15,0 0 16,0 1-16,21-1 0,0 0 16,-21 0-16,21 0 0,0 0 15,1 1-15,-1-22 0,21 21 16,-21-21-16,22 0 0,62 21 16,-62-21-16,-1 0 0,22 0 15,-22 0-15,21 0 0,-20 0 0,-1 0 16,0-21-16,1 0 0,-22 21 0,21-22 15,-21 1-15,1-21 0,-22 21 16,0 0-16,0-22 0,0 1 0,0 0 16,0-1-16,0 22 0,0-21 0,-22 21 15,1-1-15,0 22 0,0 0 16,0 0-16,-22 0 0,22 22 16,0-1-16,-21 0 0,21 0 0,-22 21 15,22-20-15,0 20 0,0-21 16,-22 21-16,43 22 0,-21-43 15,21 0-15,0 0 0,0 1 0,21-1 16,1 0-16,-1-21 0,0 21 16,0-21-16,21 0 0,-20 0 0,20 0 15,-21 0-15,21 0 0,-20 0 0,20-21 16,-21 0-16,0 21 0,22-43 16,-22 22-16,0 0 0,0-21 0,0-1 15,0 1-15,1 0 0,-22-22 16,21 22-16,-21-22 0,21 1 0,-21 21 15,0-22-15,0 22 0,0-22 16,0 22-16,0 0 0,0 20 0,0 1 16,0 0-16,-21 21 0,0 0 0,-1 0 15,22 21-15,-21 0 0,0 1 16,0 20-16,0 0 0,21 1 0,-21 20 16,21 43-16,0-64 15,0 22-15,0-22 0,0 22 0,0-22 16,21 0-16,0 1 0,0-22 0,-21 21 15,21-21-15,0 0 0,1-21 16,-1 22-16,21-22 0,-21 21 0,0-21 16,1 0-16,-1 0 0,21 0 15,-21-21-15,0-1 0,1 22 0,20-21 16,-21-21-16,0 21 0,22-22 16,-22 1-16,0 0 0</inkml:trace>
  <inkml:trace contextRef="#ctx0" brushRef="#br0" timeOffset="81139.14">15579 11494 0,'0'0'0,"21"-22"0,0 1 16,-21 0-16,0 42 15,0 0 1,0 1-16,-21-1 0,0 21 16,21 0-16,-22 1 0,1-1 15,0 0-15,21 22 0,-21-1 0,0-20 16,0 20-16,-1-20 0,22-1 0,0 0 15,-21 1-15,21-1 0,0 0 16,0-21-16,0 1 0,0-1 0,0 0 16,0 0-16,21-21 15,1 0-15,-1 0 16,0 0-16,-21-21 0,42 0 0</inkml:trace>
  <inkml:trace contextRef="#ctx0" brushRef="#br0" timeOffset="82539.62">16023 11663 0,'0'-21'31,"-21"42"-31,0-21 0,0 21 0,-22-21 16,22 21-16,-21 0 0,-1 1 16,22-22-16,-21 21 0,0 0 15,-1 0-15,1-21 0,0 21 0,20 0 0,-20-21 16,21 22-16,0-22 0,0 0 15,-1 0-15,44 0 32,-1 0-32,0 0 15,-21 21-15,21-21 0,-21 21 16,0 0-16,21 0 0,-21 0 0,21 1 16,-21 20-16,0-21 0,0 0 0,0 22 15,0-22-15,22 0 0,-1 0 16,-21 0-16,21 22 0,0-43 0,-21 21 15,21 0-15,0 0 0,1 0 0,-1-21 16,21 0-16,-21 21 0,22-21 16,-1 0-16,0 0 0,1 0 0,-1 0 15,0 0-15,1-21 0,-1 0 0,0 21 16,1-42-16,-1 21 0,-21-1 16,0-20-16,0 21 0,1-21 15,-1-1-15,-21 22 0,0-21 0,0 21 16,0-1-16,0 1 0,0 0 15,-21 0-15,-1 21 0,1 0 0,-21 0 16,21 0-16,0 0 0,-1 21 0,1 0 16,0 0-16,0 1 0,21 20 15,-21-21-15,21 0 0,0 22 0,0-22 16,0 0-16,0 21 0,0-21 0,21 1 16,0-1-16,0-21 15,-21 21-15,21 0 0,1-21 0,20 0 16,-21 0-16,0 0 0,22 0 0,-1 0 15,0 0-15,-21 0 0,22 0 16,-22-21-16,0 0 0,21 0 0,-20-1 16,-1-20-16,0 21 0,0-21 0,0-1 15,0 22-15,-21-21 0,0 21 16,22-1-16,-22 1 0,0 0 0,-22 42 31,1-21-31,0 21 0,21 1 16,0-1-16,-21 21 0,21-21 0,-21 0 15,21 1-15,0-1 0,0 0 0,0 0 16,0 0-16,21 0 0,0 1 16,0-1-16,0-21 0,1 21 15,-1-21-15,21 21 0,-21-21 0,22 0 16,-22 0-16,21 0 0,-21 0 16,0-21-16,22 0 0,-22 0 0,0-1 15,-21 1-15,21 0 0,0 0 0,-21-21 16,0 20-16,22 1 0,-22 0 15,21 0-15,-21 0 0,0 0 0,0-1 16,0 44 15,0-1-31,0 0 0,0 0 16,0 0-16,0 22 0,-21-22 16,-1 21-16,1-21 0,21 22 0,-21-1 15,0 0-15,21 22 0,0-22 16,0 22-16,0-22 0,0 21 0,0 22 15,0-21-15,0-1 0,0 22 0,0-22 16,0 22-16,0-22 0,0 1 16,21 21-16,-21-22 0,0 22 0,0-22 15,0 1-15,0 20 0,0-20 0,0-1 16,0-20-16,0-1 0,-21 0 0,21 1 16,-42-22-16,20 0 0,-20 0 15,0-21-15,-1 0 0,1 0 0,0 0 16,-1 0-16,1-21 0,0 0 15,-1 0-15,1 0 0,21-22 16,-21 22-16,20-21 0,1-1 0,0 1 16,0-21-16,21 20 0,0-20 0,0-1 15,0 1-15,21-1 0,0 1 16,22-1-16,-22 1 0,21-1 0,22-20 16,-22 20-16,21-21 0,1 22 15,-1-1-15,-20 1 0,20-1 0,1 1 16,-1-1-16,1 1 0,-1-1 0,1 22 15,-22-21-15,22 20 0,-43 1 0,21 0 16,-21-1-16,-21 22 16,0 0-16,0 0 0,0 0 0,0-1 15,-21 1-15,-21 21 0,21 0 0,-1 0 16,1 0-16,0 0 0,21 21 16,0 1-16,0-1 15,0 0-15,0 0 0,0 0 16,21 22-16,22-22 0,-22 0 0,0 21 15,0-21-15,21 1 0,-20-1 16,-1 21-16,-21-21 0,0 0 0,0 1 16,0-1-16,-21-21 15,-1 0-15,1 0 0,-21 0 0,0 0 16,20 0-16,-20 0 16,21 0-16,-21 0 0,-1-21 0,22-1 15,0 1-15,0 0 0</inkml:trace>
  <inkml:trace contextRef="#ctx0" brushRef="#br0" timeOffset="83067.85">18415 11282 0,'0'-21'16,"-85"21"0,64 0-16,-21 21 15,21 21-15,-22 1 0,22-1 0,-21 0 16,21 22-16,-22-1 0,22 1 0,-21-1 15,21 1-15,-22-1 0,22 22 16,0-22-16,-21 1 0,20-1 0,1 1 16,21-22-16,0 1 0,0-1 0,0 0 15,0-21-15,21 22 0,-21-22 16,43 0-16,-22-21 0,0 0 0,0 0 16,22 0-16,-22 0 0,0 0 15,21 0-15,1-21 0,-22 0 16,21 0-16,-21-1 0,22-20 0,-22 21 15,0-21-15</inkml:trace>
  <inkml:trace contextRef="#ctx0" brushRef="#br0" timeOffset="83271.74">18521 11536 0,'0'0'15,"0"21"1,-21 0-16,-1-21 0,1 21 15,21 1-15,-21-1 0,0-21 16,0 21-16,21 0 0,-21-21 0,-1 21 16,22 0-16,0 1 0,22-22 47</inkml:trace>
  <inkml:trace contextRef="#ctx0" brushRef="#br0" timeOffset="83419.64">18669 11536 0,'-21'42'31,"0"-21"-31,-1-21 0,22 22 0,-21-1 16,0-21-16,21 21 15</inkml:trace>
  <inkml:trace contextRef="#ctx0" brushRef="#br0" timeOffset="83743.46">19050 11705 0,'0'0'0,"-21"0"15,21 21 1,-21 1-16,21 20 0,0-21 16,0 21-16,-22 22 0,22-22 0,-21 22 15,21-1-15,-21 1 0,21-1 0,0 1 16,0-1-16,-21 1 16,0-22-16,21 22 0,0 20 0,-21-20 0,-1-22 15,1 22-15,0-1 0,0 1 16,0-22-16,21 0 0,-21 1 15,21-22-15,0 0 0,0 0 0,0 0 16,21-42 0,0 0-16,0 0 0,-21 0 0,21-1 15,0-20-15</inkml:trace>
  <inkml:trace contextRef="#ctx0" brushRef="#br0" timeOffset="83994.32">18944 12234 0,'0'-63'0,"0"126"0,0-190 0,0 64 15,0 21-15,21-1 0,-21-20 0,21 20 16,1 22-16,-1-21 0,0 21 16,0 0-16,0-1 0,43 1 15,-22 21-15,0 0 0,-20 0 0,20 0 16,0 0-16,1 0 0,-22 21 16,0 1-16,-21-1 0,0 0 0,0 21 15,-21-21-15,0 1 0,-22 20 0,1-21 16,0 0-16,-1 0 0,1 1 15,0-1-15,-1 0 0,1-21 0,0 21 16,20-21-16,44 0 31,-1 0-31,0-21 0</inkml:trace>
  <inkml:trace contextRef="#ctx0" brushRef="#br0" timeOffset="84400.08">19791 11769 0,'-43'-43'31,"86"86"-31,-107-86 0,43 43 0,0 0 16,-21 22-16,20-22 0,-20 21 16,21 0-16,0 0 0,0 0 0,-22 0 15,43 1-15,-21-1 0,21 0 0,-21 0 16,21 0-16,0 0 15,0 1-15,21-22 0,0 0 16,22 0-16,-22 0 0,0 0 16,0 0-16,21 0 0,-20-22 15,20 1-15,-21 0 0,0 0 0,22 0 16,-22 0-16,0-1 0,-21-20 0,21 21 16,-21 0-16,0 0 0,21-1 15,-21 1-15,0 0 0,-21 42 16,0 0-1,0 1-15,21 20 0,-21-21 16,-1 0-16,22 22 0,0-22 0,0 21 16,0-21-16,0 0 0,0 22 15,0-22-15,0 0 0,22 0 16,-1-21-16,0 0 0,0 0 16,0 0-16,0 0 0</inkml:trace>
  <inkml:trace contextRef="#ctx0" brushRef="#br0" timeOffset="84638.47">20320 11430 0,'0'-21'0,"0"42"0,0-63 0,-21 63 32,0 0-32,-1 0 0,1 0 0,21 22 15,-21-1-15,0 0 0,0 1 16,21-1-16,-21 0 0,21 1 0,-22-1 15,1-21-15,21 22 0,0-1 0,0-21 16,0 21-16,0-20 0,0-1 16,0 0-16,21-21 15,1 0-15,-1-21 16,0 21-16,0-21 0</inkml:trace>
  <inkml:trace contextRef="#ctx0" brushRef="#br0" timeOffset="85035.24">20595 11430 0,'21'-42'0,"-42"84"0,42-105 0,-21 41 0,0 44 31,0-1-31,0 0 0,-21 21 0,0-21 16,21 22-16,-21-1 0,0-21 0,21 22 16,-22-1-16,1 0 0,21 1 15,-21-1-15,0-21 0,21 21 0,0 1 16,-21-1-16,0-21 0,21 0 0,-22 22 15,22-22-15,0 0 16,0-42 0,0 0-1,22-22-15,-22 22 0,42 0 16,-21-21-16,0 21 0,0-22 16,22 22-16,-1-21 0,-21 21 15,22-1-15,-22 1 0,21 21 0,-21 0 0,0 0 16,22 0-16,-22 21 15,-21 1-15,21-1 0,-21 0 0,0 21 16,0-21-16,0 22 0,0-22 0,0 21 16,0-21-16,-21 1 0,0-1 15,0 0-15,21 0 0,-22 0 0,1 0 16,0-21-16,0 0 16,0 0-16,0 0 0,-1 0 15,1 0-15</inkml:trace>
  <inkml:trace contextRef="#ctx0" brushRef="#br0" timeOffset="85200.14">19918 11663 0,'0'0'16,"-21"0"-16,42 0 16,0-21-1,64 21 1,-43 0-16,0 0 0,43 0 15,-43-21-15,22 21 0</inkml:trace>
  <inkml:trace contextRef="#ctx0" brushRef="#br0" timeOffset="85588.34">21780 11324 0,'0'0'0,"0"-21"0,0 42 32,0 0-32,0 1 0,-21 20 0,0-21 15,0 21-15,0 1 0,0-1 0,-43 43 16,43-43 0,-21 0-16,20 1 0,-20-22 0,21 21 15,-21-21-15,20 1 0,1-1 0,21 0 16,0 0-16,-21-21 0,0 0 31</inkml:trace>
  <inkml:trace contextRef="#ctx0" brushRef="#br0" timeOffset="86114.83">21124 11684 0,'0'0'0,"21"0"0,1 0 15,20 0-15,-21 0 0,0 0 0,64 0 16,-43 0-16,22-21 0,-22 21 16,22-21-16,-1 0 0,1 21 15,-1-22-15,1 1 0,-22 0 0,21 21 16,-20-21-16,-1-21 0,-21 20 0,22 1 16,-22 0-16,0 0 0,0 0 15,-21 0-15,-21 42 31,0 0-31,0 21 0,-1-21 16,1 22-16,0-22 0,-21 21 0,21 1 0,-1-22 16,1 21-16,0 0 15,0-20-15,0 20 0,0-21 0,21 0 16,0 0-16,0 1 0,0-1 0,0 0 16,-22 0-16,22-42 31,0 0-31,0 0 15,0-1-15,22 1 0,-1 0 16,0-21-16,0 21 0,0-1 16,0-20-16,22 21 0,-22 0 0,0 21 15,21-21-15,-20 21 0,-1 0 0,0 0 16,-21 21-16,0 0 0,0 0 16,21 0-16,-21 0 0,0 22 0,0-22 15,0 0-15,-21 0 0,21 22 16,-21-22-16,21 0 0,-21 0 0,21 0 15,0 0-15,21-21 32,0 0-32,0 0 0,0 0 0,0-21 15,1 0-15</inkml:trace>
  <inkml:trace contextRef="#ctx0" brushRef="#br0" timeOffset="86435.02">22394 11726 0,'-21'0'16,"42"0"15,0 0-31,1 0 0,-1 0 16,21 0-16,0 0 0,-20 0 0,20 0 16,0 0-16,1-21 0,-22 21 0,21-21 15,-21 21-15,0-21 0,-21 0 16,0 0-16,0-1 15,-21 1-15,0 21 0,0 0 0,-21 0 16,20 0-16,-20 0 0,21 0 16,-21 21-16,-1 1 0,22-1 0,0 0 15,-21 0-15,20 0 0,22 0 16,0 1-16,0-1 0,0 0 16,0 0-16,22 0 0,-1-21 15,21 0-15,0 21 0,1-21 0,-1 0 16,22 0-16,-22 0 0,21 0 0</inkml:trace>
  <inkml:trace contextRef="#ctx0" brushRef="#br0" timeOffset="87542.9">23453 11218 0,'0'-21'15,"0"42"-15,0-84 0,0 42 0,0 0 0,-22 63 31,1-21-31,0 21 0,0 22 16,21-22-16,-21 22 0,0-1 0,-1 1 16,1-1-16,0 22 0,0-22 15,0 22-15,0 0 0,-1-22 0,1 22 16,0 0-16,0-1 0,21-20 16,-21 20-16,21-20 0,-21 21 0,-1-22 15,22 1-15,-21-1 0,0 1 16,0-22-16,0 0 0,21 1 0,-21-1 15,21 0-15,-22-21 0,22 1 0,0-1 16,22-21 0,-1 0-16,0 0 0,0 0 0,21-21 15,-20 21-15,20-22 0,0-20 16,1 21-16,-1-21 0,0-1 0,-21 1 16,22 0-16,-22-1 0,21-20 0,-21 20 15,-21-20-15,0-1 0,0 22 0,0-21 16,0-1-16,-21 1 0,0 20 15,-21 1-15,-1 0 0,22-1 16,-21 22-16,0-21 0,-1 21 0,22 21 16,0-22-16,0 22 0,21-21 15,21 21 1,21 0-16,-21 0 0,22-21 16,-22 21-16,21 0 0,22-21 15,-22 21-15,0 0 0,22-21 0,-22 0 16,22 21-16,-22-22 0,22 1 0,-22 0 15,0 21-15,-21-21 0,1 21 16,-1-21-16,-21 0 16,0-1-16,-21 22 15,-1 0-15,1 0 16,21 22-16,-21-1 0,21 0 16,-21-21-16,21 21 0,0 0 0,0 0 15,0 1-15,0-1 0,0 0 16,0 0-16,21 0 0,0-21 15,0 0-15,1 0 0,-1 0 0,0 0 16,0 0-16,0 0 0,0 0 16,1-21-16,20 0 0,-21 21 0,21-21 15,-20 0-15,20-1 0,-21-20 16,0 21-16,22-21 0,-22-1 0,0 22 16,0-42-16,0 20 0,-21 1 15,21 0-15,1-1 0,-22-20 0,0 42 0,0-22 16,0 22-16,0 0 15,0 0-15,0 0 0,-22 21 16,1 21-16,0 0 16,0 0-16,21 21 0,-21-20 15,0 20-15,-1 0 0,22 1 0,0-1 16,0 0-16,0 1 0,0-1 0,0 0 16,0 1-16,0-1 0,0-21 15,0 21-15,0 1 0,22-22 0,-1 0 16,0 21-16,21-20 0,-21-22 0,1 21 15,20-21-15,-21 0 0,0 0 16,22 0-16,-22 0 0,21 0 16,-21-21-16,0-1 0,22 1 0,-22 0 15,0 0-15,0 0 0,0-22 16,-21 22-16,0 0 0,22-21 0,-22 21 16,0-1-16,-22 22 15,1 0-15,0 0 16,0 22-16,0-1 0,0 0 15,-1 0-15,22 0 0,0 0 0,0 1 16,0-1-16,0 21 0,0-21 16,0 0-16,22 1 0,20-22 15,-21 0-15,0 21 0,0-21 16,22 0-16,-22 0 0,21 0 16,-21-21-16,22 21 0,-22-22 15,21 1-15,-21 0 0,1 0 0</inkml:trace>
  <inkml:trace contextRef="#ctx0" brushRef="#br0" timeOffset="87750.79">24066 11388 0,'-42'0'0,"84"0"0,-126 0 0,63 0 15,-22 0-15,22 0 0,0 0 16,0 0-1,21 21 1,21-21 0,0 0-16,0 0 15,22 0-15,-22 0 0,0 0 0,0 0 16</inkml:trace>
  <inkml:trace contextRef="#ctx0" brushRef="#br0" timeOffset="88006.65">25040 11134 0,'0'0'0,"0"21"31,0 0-31,0 0 16,0 0-16,-21 1 15,21-1-15,0 0 0,-21 0 16,21 0-16,-21 0 0,42-21 47,0 0-47</inkml:trace>
  <inkml:trace contextRef="#ctx0" brushRef="#br0" timeOffset="88181.49">25273 11197 0,'-42'43'31,"20"-22"-31,1-21 16,21 21-16,0 0 0,-21 0 0,21 0 16,-21 1-16,21-1 0,0 0 15,0 0 1</inkml:trace>
  <inkml:trace contextRef="#ctx0" brushRef="#br0" timeOffset="88547.28">25294 10837 0,'0'-21'15,"0"42"-15,0-63 0,21 42 16,0 0-16,1 21 16,-1-21-16,0 21 0,0 22 15,0-22-15,-21 21 0,21 1 0,1-1 16,-22 21-16,21 1 0,-21-1 16,0 1-16,0-1 0,0 1 0,0-22 15,0 22-15,0-1 0,0-20 0,-21 20 16,-1-21-16,1 1 0,0-1 15,0 0-15,0 1 0,0-22 0,-1 21 16,-20-21-16,21 1 0,-21-1 0,20-21 16,1 21-16,0-21 0,0 0 15,0 0-15,21-21 32,0 0-32,21-1 15,0 22-15,-21-21 0,21 0 16</inkml:trace>
  <inkml:trace contextRef="#ctx0" brushRef="#br0" timeOffset="88754.17">25781 11875 0,'-21'0'47,"0"0"-31,-1 0-1,22 21-15,0 0 16</inkml:trace>
  <inkml:trace contextRef="#ctx0" brushRef="#br0" timeOffset="88930.39">25781 12171 0,'-21'21'16,"42"-42"-16,-63 42 0,42 0 0,-22 0 0,1-21 0,21 22 15,-21-1-15,0 0 16,0 0-16,0 0 0,-1 0 16,1-21-16,-21 22 0,21-1 15,0-21-15,-1 0 0,-20 21 0,0-21 16,-1 0-16,1 21 0</inkml:trace>
  <inkml:trace contextRef="#ctx0" brushRef="#br0" timeOffset="90346.56">1122 13843 0,'0'0'0,"0"-21"0,0 0 16,0 0-16,0 42 31,0 0-31,0 21 0,0 1 16,0 20-16,0-21 0,0 43 15,0-21-15,0 20 0,0-20 0,0 20 16,0 1-16,0-21 0,0-1 16,0-21-16,0 22 0,0-43 15,21 21-15,0-20 0,-21-1 0,0 0 16,21-21-16,0 0 0,1 0 15,-1-21 1,-21-22-16,21 22 16,-21 0-16</inkml:trace>
  <inkml:trace contextRef="#ctx0" brushRef="#br0" timeOffset="90571.43">1164 13843 0,'0'0'0,"0"-21"0,-21 0 0,21 0 0,0-1 16,0 1-16,21 0 0,21 0 16,-20 0-16,20-22 0,64 1 15,-64 21-15,22 0 0,-1 0 16,-21-1-16,22 1 0,-22 21 16,1 0-16,-1 0 0,-21 0 15,0 0-15,-21 21 0,0 1 16,-21-1-16,0 0 0,0 0 15,-22 0-15,1 0 0</inkml:trace>
  <inkml:trace contextRef="#ctx0" brushRef="#br0" timeOffset="90774.32">1122 14182 0,'0'63'16,"21"-63"-1,0 0-15,21 0 0,-20 0 16,-1 0-16,21 0 0,-21 0 16,22-21-16,-22 21 0,21 0 0,-21-21 15,0 0-15,1 21 0,-1-21 16,0-1-16,0 22 16</inkml:trace>
  <inkml:trace contextRef="#ctx0" brushRef="#br0" timeOffset="90991.2">1587 14203 0,'0'21'0,"0"-42"0,0 63 0,0-21 15,0 1-15,0 20 0,0-21 16,0 21-16,0-20 0,0 20 0,0-21 16,0 21-16,0 1 0,0-22 15,0 0-15,0 0 0,0 0 0,0 1 16,0-44 15,22 22-31,-22-21 0,0 0 16,0 0-16,0-21 0,21 20 15,-21 1-15</inkml:trace>
  <inkml:trace contextRef="#ctx0" brushRef="#br0" timeOffset="91284.11">1672 14076 0,'0'-21'15,"-21"21"-15,-21 0 0,42 21 16,0 0-16,-22 0 16,22 0-16,22-21 15,-1 0-15,0 0 16,0 0-16,21 0 0,-20 0 16,-1 0-16,0 0 0,0-21 15,0 0-15,-21 0 0,0 0 16,0 0-16,-21 21 15,0-22-15,0 22 0,-22 0 0,22-21 16,-21 21-16,21 0 0,0 0 16,-22 0-16,22 0 0,21 21 31,21-21-31,0 0 16,22 0-16,-22 0 0,21 0 15</inkml:trace>
  <inkml:trace contextRef="#ctx0" brushRef="#br0" timeOffset="91526">2138 13780 0,'0'21'16,"-21"0"-16,21 21 16,-22-21-16,22 22 0,-21-1 15,21 0-15,0 1 0,0 20 0,0-20 16,-21 20-16,21-21 0,-21 22 15,21-1-15,0-20 0,0-1 0,-21 22 16,21-43-16,0 21 0,0 0 16,0-20-16,0-1 0,0 0 0,21-21 31,0 0-31,0 0 0,0-21 0,1 0 16,-1-1-16</inkml:trace>
  <inkml:trace contextRef="#ctx0" brushRef="#br0" timeOffset="91876.31">2349 14415 0,'0'21'0,"0"-42"0,-21 42 16,21 0-16,21-21 16,1 0-1,-1 0-15,0 0 0,0 0 0,21 0 16,-20 0-16,20-21 15,-21 0-15,21 21 0,-20-22 0,20 1 16,-21 0-16,-21 0 0,0 0 16,0 0-16,0-1 0,-21 22 15,0 0-15,0 0 0,-22 0 16,1 22-16,0-1 0,20 21 16,-20-21-16,0 22 0,21-22 0,-22 21 15,22 0-15,0-20 0,21 20 16,0-21-16,0 0 0,0 0 0,0 1 15,0-1-15,21 0 0,0 0 16,0-21-16,1 0 0,20 0 16,0 0-16,-21 0 0,22 0 15,-1 0-15,22 0 0,-22-21 0,0 21 16</inkml:trace>
  <inkml:trace contextRef="#ctx0" brushRef="#br0" timeOffset="95298.05">3768 14203 0,'0'-42'31,"0"20"-31,-22 1 0,1 21 0,0-21 0,0 0 16,0 21-16,-43-21 15,22 21-15,0 0 0,-1 0 16,1 0-16,0 21 0,-1 0 16,1 0-16,0 22 0,20-1 0,-20 0 15,21 1-15,0-1 0,0 21 0,-1-20 16,22 20-16,0-20 0,0-1 16,0-21-16,0 21 0,0-20 0,0-1 15,43 0-15,-22-21 0,21 0 16,-21 0-16,22 0 0,20 0 0,-20-21 15,-1 0-15,21-22 0,-20 22 16,20-21-16,-20 21 0,-1-22 16,0-20-16,1 20 0,-22 1 0,21-21 15,-21 20-15,0-20 0,1 20 16,-22-20-16,0-1 0,0 1 0,0-1 16,0 1-16,0-1 0,0 22 15,0 0-15,0 21 0,0-1 0,0 1 16,0 42-1,0 1-15,0-1 0,0 42 0,0-20 16,-22-1-16,22 21 0,-21 1 16,21-1-16,0-20 0,0 20 0,-21 1 15,21-1-15,0-20 0,0 20 16,0-21-16,0 1 0,0-1 0,21-21 16,-21 22-16,21-22 0,22-21 15,-22 21-15,21-21 0,-21 0 16,22 0-16,-1 0 0,0-21 0,-20 0 15,20-1-15,0 1 0,1 0 0,-22 0 16,42-43-16,-20 22 16,-22 21-16,0 0 0,-21 0 0,0-22 15,0 22-15,0 0 16,-21 42 0,0 0-16,-1 0 15,22 1-15,-21-1 16,21 21-16,-21-21 0,21 22 0,0-22 15,0 0-15,0 21 0,0-21 16,0 1-16,0-1 0,21-21 0,0 21 16,1-21-16,-1 0 0,0 0 0,21 0 15,-21 0-15,22 0 0,-22 0 16,21 0-16,1-21 0,-22 0 0,0-1 16,21 1-16,-21 0 0,1-21 15,-1 21-15,0-22 0,-21 22 0,0-21 16,0 21-16,0-22 0,0 22 0,-21-21 15,-22 21-15,22-1 0,-21 1 16,0 21-16,-1 0 0,1 0 16,0 0-16,-1 21 0,1-21 0,0 22 15,-1-1-15,22 0 0,0 0 16,0 0-16,21 0 0,0 1 0,0-1 16,21-21-16,0 0 15,21 0-15,-20 0 0,20 0 0,21 0 16,-20 0-16,-1 0 0,22 0 15,-22-21-15,21-1 0,-20 22 0,20-21 16,-20 0-16,-1 21 0,0-21 0,1 0 16,-1 21-16,-21 0 0,0-21 15,0 21-15,-21 21 16,0 0-16,0 0 16,0 0-16,0 0 0,-21 1 15,0-1-15,21 21 0,0-21 0,-21 0 16,21 22-16,-21-22 0,21 0 0,0 0 15,0 0-15,0 1 0,0-1 16,21-21 0,0 0-16,21 0 0,-20 0 15,-1 0-15,21-21 0,-21-1 0,22 1 16,-1 21-16,-21-21 0,21-21 16,1 21-16,-22-1 0,21 1 0,-21-21 15,1 21-15,-1 0 0,0-1 16,-21 1-16,0 42 31,-21 1-31,0-1 0,-1 0 16,1 0-16,21 0 0,0 22 0,0-22 15,-21 0-15,21 0 0,0 0 16,0 0-16,0 1 0,21-1 0,0-21 16,1 0-16,-1 21 0,21-21 15,-21 0-15,22 0 0,-1 0 0,-21 0 16,21-21-16,-20 0 0,20-1 0,-21 1 15,0 0-15,0 0 0,1 0 16,-22 0-16,0-22 0,0 22 16,0 0-16,0-21 0,-22 20 0,1 1 15,0 0-15,0 0 0,0 21 16,0-21-16,-1 21 0,22-21 16,22 21-1,-1 0 1,0-22-16,0 22 0,21 0 0,-20 0 15,-1 0-15,21 0 0,-21 0 0,0 0 16,1 0-16,20 22 0,-21-22 16,0 21-16,0 0 0,1 0 0,-1 21 15,-21-20-15,0-1 0,0 21 16,0-21-16,0 22 0,0-22 16,0 0-16,0 21 0,0-21 0,0 1 15,0-1-15,-21-21 31,21-21-15,0-1-16,0 1 0,0 0 16,21 0-16,-21 0 0,21-22 0,0 1 15,0 0-15,0 21 0,22-22 16,-22 1-16,21 21 0,-21 0 0,1-1 16,20 1-16,-21 21 0,21 0 15,-20 0-15,-1 0 0,0 21 0,0-21 16,-21 43-16,0-22 0,0 0 15,0 21-15,0 1 0,0-22 0,0 21 16,0 1-16,0-1 0,0-21 0,0 0 16,0 22-16,0-22 0,21 0 15,0 0-15,1 0 0,-1-21 0,0 0 16,0 21-16,0-21 0,0 0 0,22 0 16,-22 0-16,21-21 0,-21 0 15,22 21-15,-22-21 0,21-21 16,-21 20-16,22 1 0,-22-21 0,0 0 0,0-1 15,0 1-15,1 0 16,-1-22-16,0 22 0,-21-22 0,0 22 16,0-22-16,0 22 0,0 0 0,0-1 15,0 1-15,0 21 0,0 0 16,0 0-16,-21 42 16,0 21-16,21-21 0,-22 22 15,22-1-15,0 0 0,-21 1 16,21-1-16,0 0 0,0 1 0,0-1 15,0 0-15,0 22 0,0-22 0,0 0 16,0 1-16,0-1 0,0-21 16,21 22-16,1-22 0,-22 0 0,21 0 15,0 0-15,0-21 0,43 0 16,-43 0-16,0 0 16,0 0-16,21-21 0,-20 0 0,-1 21 15,0-42-15,21 20 0,-21 1 0,1 0 16,-1-21-16,0 21 0,-21-1 15,0 1-15,21 0 0,-21 0 0,0 0 16,-21 42 0,0 0-1,21 0-15,0 0 0,-21 1 0,21-1 16,-22 0-16,22 0 0,0 0 16,0 22-16,0-22 0,0 0 15,0 0-15,22-21 0,-1 21 16,0-21-16,21 0 0,-21 0 0,22 0 15,-1 0-15,0 0 0,1 0 16,20 0-16,-42 0 0,22 0 0,-1-21 16,-21 0-16,22 0 0,-22-22 15,0 22-15,-21-21 0,0 0 0,21-1 16,-21 1-16,0 0 0,0-1 0,0 22 16,-21-21-16,0 21 0,0-1 0,-1 1 15,-20 0-15,21 21 0,-21 0 16,-1 0-16,1 0 0,21 21 0,-22 0 15,22 1-15,-42 20 0,42 0 16,-1 1-16,22-22 0,0 21 16,0-21-16,0 22 0,0-1 15,0-21-15,22 0 0,-1 22 0,0-22 16,21 0-16,-21 0 0,22 0 16,-1-21-16,-21 21 0,22-21 0,-1 0 15,0 0-15,1 0 0,20 0 0,-21 0 16,1-21-16,20 0 0,-20 21 15,-1-21-15,21 0 0,-20 0 0,-22-1 16,21-20-16,1 21 0,-22-21 0,0 20 16,0-20-16,-21 21 0,0-43 15,0 43-15,0 0 16,-21-21-16,0 42 0,0-21 0,-22-1 16,22 22-16,0 0 0,0 0 15,0 0-15,-1 0 0,-20 22 0,42-1 16,-21 0-16,0 0 0,0 0 0,21 22 15,-22-22-15,22 21 0,0-21 16,0 22-16,0-22 0,0 0 0,0 0 16,0 21-16,22-20 0,-1-22 0,-21 21 15,21-21-15,0 0 0,0 0 16,0 0-16,1 0 0,-1 0 16,0-21-16,0-1 0,-21 1 0,21 0 15,0 0-15,1-21 16,-1 20-16,0-20 0,0 21 0,0 0 15,-21-22-15,21 22 0,-21 0 0,22 21 16,-22 21 15,0 0-31,0 1 0,0-1 0,0 21 16,0-21-16,0 0 0,0 1 16,0 20-16,21-21 0,0 0 0,-21 0 15,42 1-15,-21-22 0,22 21 0,-22 0 16,21-21-16,1 0 0,-1 0 15,-21 0-15,21 0 0,1 0 0,-1 0 16,0-21-16,1 21 0,-1-21 16,-21-1-16,22 1 0,-22 0 0,0 0 15,0-21-15,-21 20 0,0-20 16,0 21-16,0-21 0,0-1 0,0 22 16,0 0-16,-42-21 0,21 20 15,-1 22-15,1-21 0,-21 21 0,21 0 16,-22 0-16,22 0 0,0 21 0,-21-21 15,21 22-15,-1-1 0,1 21 16,0-21-16,21 22 0,-21-22 0,21 21 16,0-21-16,0 22 0,0-22 15,0 21-15,21-21 0,0 0 0,0 1 16,1-1-16,-1-21 0,21 0 16,-21 0-16,0 0 0,1 0 0,-1 0 15,21 0-15,-21-21 0,0-1 0,1 1 16,-1 0-16,0 0 0,0-21 15,-21-1-15,42 1 0,-42 0 0,22-22 16,-1 22-16,-21-22 0,0 1 16,21-1-16,0 1 0,-21-1 0,0 1 15,21-1-15,-21 22 0,0 0 16,0 20-16,0 1 0,-21 42 16,0 1-16,0 20 15,-22 0-15,22 1 0,-21 62 0,21-62 16,21 20-16,0 1 15,0-22-15,0 22 0,0-22 0,21 21 16,0-20-16,-21-1 0,21 0 0,0 1 16,1-1-16,-1-21 0,-21 22 15,21-22-15,0 0 0,0-21 16,0 0-16,1 0 0,-1 0 16,0-21-16,0 0 0,21-1 0,-20 1 15,-1 0-15,0-21 0</inkml:trace>
  <inkml:trace contextRef="#ctx0" brushRef="#br0" timeOffset="95961.68">10710 14266 0,'-21'0'0,"42"0"0,-63 0 0,42-21 16,21 21-1,0 0-15,424-21 32,-361 21-32,1 0 0,0 0 15,-1 0-15,-20-21 0,21 21 16,-22 0-16,22 0 0,-43 0 15,22-21-15,-22 21 0,-21 0 0,0 0 16,-21-21-16,-21-1 16,0 1-16,0 21 0,-22-21 15,1 21-15,0 0 0,-22-21 0,22 21 16,0 0-16,-1 0 0,22-21 16,-21 21-16,21 0 0,-1 0 0,1 0 15,64 0 1,-22 0-1,0 0-15,21 0 0,1 0 0,-1 21 16,21-21-16,-20 21 0,-1 0 16,0 0-16,1 1 0,-1-1 15,-21 0-15,0 21 0,-21-21 0,0 1 16,0 20-16,0-21 0,-21 21 0,-21-20 16,21-1-16,-22 0 0,1 0 15,0 0-15,-1 0 0,-20 1 0,21-1 16,-1-21-16,22 0 0,-21 21 0,21-21 15,-1 0-15,1 0 0,21-21 16,0 0-16</inkml:trace>
  <inkml:trace contextRef="#ctx0" brushRef="#br0" timeOffset="99828.36">13293 13907 0,'0'0'0,"21"-22"0,0 1 16,-21 0-16,21 0 0,-21 0 16,0 0-16,0-1 15,0 44 1,0-1-16,0 21 0,0-21 16,0 22-16,0 20 0,0-21 0,-21 1 15,21 20-15,-21-20 16,0 20-16,21 1 0,-22-22 0,22 0 15,-21 22-15,0-43 0,21 21 0,0 1 16,0-22-16,0 0 0,-21 21 31,21-63 1,0 0-32,0 0 15,0 0-15,0-1 16,0 1 171,0 0-155,0 0 124,21 21-125,-21-21-15,0 0-1,0-1 32,0 1-31,0 0 15,0 0-15,0 0-16,0 0 15,0-1-15,0 1 16,0 0-16,0 0 0,0 0 16,0 0-16,0-1 0,0 1 15,0 0-15,0 0 0,0-21 0,0 20 16,0 1-16,0 0 0,0 0 15,0-21-15,0 20 0,0 1 0,21 0 16,0-21-16,1 21 0,-1-1 16,21-20-16,-21 21 0,22 0 0,-22 0 15,21-1-15,-21 1 0,22 0 16,-22 21-16,0 0 0,0 21 16,0 0-16,-21 1 0,0 20 0,0 0 15,0 1-15,0-1 0,0 0 16,-21 1-16,0-1 0,0 0 0,-22-21 15,1 22-15,21-22 0,-21 21 0,-1-21 16,1 1-16,0-1 0,-1 0 16,22 0-16,-21-21 0,21 0 0,-22 21 15,22-21-15,0 0 0,0 0 16,21-21 0,0 0-16,0 0 15,0 0 1,0 42 109,21-21-110,0 21-15,0-21 0,0 21 16,1 0-16,-1 0 0,21 1 16,-21-1-16,0 0 0,22 21 15,-22-21-15,0 1 0,21 20 0,-20-21 16,-1 0-16,0 0 0,0 1 16,0-1-16,0 0 0,22-21 0,-22 0 15,0 0-15,0 0 0,0 0 0,22 0 16,-22-21-16,0 21 0,21-21 15,-20-1-15,20 1 0,-21 0 16,21 0-16,-20-21 0,20 20 0,-21-20 16,0 21-16,0-21 0,-21 20 0,0 1 15,22-21-15,-22 21 0,0 0 0,0-1 16,-22 22 0,1 0-16,0 0 15,0 22-15,0-1 0,21 0 0,-21 0 16,21 0-16,-22 22 0,22-22 0,0 0 15,0 21-15,0-21 0,0 1 16,22 20-16,-1-21 0,0-21 0,0 21 16,21 0-16,-20-21 0,20 0 0,0 0 15,-21 0-15,22 0 0,-1 0 16,0 0-16,1 0 0,-1 0 0,0-21 16,-20 0-16,20 0 0,-21 0 0,-21 0 15,0-1-15,0 1 0,0-21 16,0 21-16,0-22 0,-42 1 15,-1 21-15,1 0 0,0 0 16,-1-1-16,-20 22 0,21 0 16,-1 0-16,-20 0 0,20 0 0,1 22 15,0-1-15,-1 0 0,22 0 16,-21 0-16,21 0 0,21 1 0,0-1 16,0 0-16,0 0 0,0 0 0,21-21 15,0 21-15,21 1 0,1-22 16,20 0-16,1 0 0,-1 0 0,1 0 15,-1 0-15,1-22 0,-1 22 0</inkml:trace>
  <inkml:trace contextRef="#ctx0" brushRef="#br0" timeOffset="100290.98">14901 13864 0,'0'0'0,"0"-63"0,0 42 15,0-22-15,0 22 0,0 0 0,-21 0 16,0 21-16,0 0 0,21 21 0,-21 21 15,-1-21-15,1 22 0,0-1 16,0 0-16,0 22 0,0-22 16,21 1-16,0 20 0,-22-21 0,22 1 15,-21 20-15,21-20 0,0-1 16,0 0-16,0-21 0,0 22 0,0-22 0,0 0 16,0 0-16,0 0 15,21 1-15,1-22 16,-22-22-1,0 1-15,21 0 0,0 0 16,-21 0-16,21 0 0,-21-22 0,21 22 16,0-21-16,22 21 0,-22-22 0,0 22 15,21 0-15,1 0 0,-22 0 16,21 21-16,1 0 0,62 0 16,-83 21-1,-22 0-15,0 21 0,0-21 16,0 1-16,0 20 0,0-21 0,0 21 15,-22-20-15,1 20 0,0-21 0,0 0 16,-21 22-16,20-22 0,-20 0 16,21-21-16,-21 21 0,-1 0 0,22-21 15,-21 0-15,21 0 0,-1 0 0,1 0 16,21-21 0,0 0-16,0 0 0,21 0 15,22-1-15,-22 1 0</inkml:trace>
  <inkml:trace contextRef="#ctx0" brushRef="#br0" timeOffset="100983.58">15663 14118 0,'-84'0'31,"62"0"-31,1 21 16,0 1-16,0 20 0,0-21 15,-22 21-15,43-20 0,-21 20 0,21 0 16,0-21-16,0 22 0,0-22 0,0 0 16,0 0-16,21 0 0,1 1 15,-1-1-15,21-21 0,-21 0 16,22 21-16,-1-21 0,0 0 0,1 0 16,-1 0-16,0-21 0,1 21 15,-22-21-15,21-1 0,-21 1 0,0 0 16,1-21-16,-22-1 0,0 22 0,0-21 15,0 0-15,-22-1 0,1 1 16,0 21-16,-21-22 0,21 22 0,-22 0 16,1 0-16,0 21 0,-1 0 15,-20 0-15,20 0 0,1 21 0,21 0 16,-21 0-16,20-21 0,1 22 0,21-1 16,0 21-16,0-21 0,21 0 15,22 1-15,-22-1 0,21 0 16,22-21-16,-22 21 0,0 0 0,22-21 15,-22 0-15,22 0 0,-1 0 16,-20 0-16,41 0 0,-20-21 0,-1 0 16,1 0-16,-1 0 0,1-1 0,-22-20 15,22 21-15,-22-21 0,0-1 16,1 1-16,-22 0 0,21-22 0,0 22 16,1-22-16,-22 1 0,0 20 0,21 1 15,-42 0-15,0-1 0,22 22 16,-22 0-16,-22 21 15,22 21-15,-42 0 0,21 22 16,0-1-16,0 0 0,-22 1 16,22 20-16,0-20 0,0 20 0,0-21 15,-1 22-15,22-22 0,0 1 16,0 20-16,0-21 0,0 1 0,0-1 16,0 0-16,0-20 0,0 20 0,0-21 15,22 0-15,-22 0 0,21 1 16,0-1-16,0-21 0,0 0 0,0 0 15,1 0-15,-1 0 0,0 0 0,0-21 16,0-1-16,22 1 0,-22 0 16,0 0-16,0-21 0,0 20 15</inkml:trace>
  <inkml:trace contextRef="#ctx0" brushRef="#br0" timeOffset="101180.02">16277 14076 0,'169'-21'16,"-105"21"-1,-22-21-15,1 21 0,-1 0 16,21 0-16,-20 0 0,-1-22 0,0 22 16,1 0-16,20-21 0,-20 21 0,-1-21 15,21 21-15,-20-21 16,20 0-16,1 21 0</inkml:trace>
  <inkml:trace contextRef="#ctx0" brushRef="#br0" timeOffset="101634.76">18076 13293 0,'0'-21'0,"-21"21"16,0 0-16,0 0 0,0 0 15,-1 21-15,1-21 16,0 21-16,-21 0 0,21 0 0,-1 22 16,1-22-16,0 0 0,0 21 0,0-21 15,21 1-15,-21 20 0,21-21 16,0 0-16,0 0 0,21 1 0,0-22 15,0 21-15,0 0 0,0-21 16,22 0-16,-1 0 0,0 0 0,1 0 16,-1 0-16,0 0 0,1 0 0,20-21 15,-20 0-15,-1-1 0,0 1 16,1 0-16,-1 0 0</inkml:trace>
  <inkml:trace contextRef="#ctx0" brushRef="#br0" timeOffset="102055.21">18478 13102 0,'0'0'0,"-42"-42"0,21 21 0,-21 0 16,-1-1-16,-20 1 0,20 21 16,1 0-16,-21 0 0,-1 0 0,22 21 15,-22 1-15,1 20 0,-1-21 0,22 21 16,-22-20-16,1 20 0,21 0 16,-1 22-16,-20-22 0,20 0 0,22 22 15,-21-1-15,42-20 0,0 20 16,0 1-16,0-22 0,0 0 0,42 22 15,-21-22-15,22 1 0,-1-22 16,22 21-16,-1-21 0,1 0 16,-1 1-16,1-1 0,-1 0 0,1-21 15,-1 0-15,1 0 0,-1 0 0,1 0 16,20-21-16,-20 0 0,-1-1 16,-20 1-16,20-21 0,-21 0 0,1-1 15,-1-20-15,0-1 0,-20 1 0,-1-1 16,0-20-16,-21 20 0,0-21 15,0 22-15,0-1 0,-21 1 0,0-1 16,-22 22-16,1 0 0,0-1 0,-1 22 16,-20 0-16,-1 21 15,-20 0-15,20 0 0,1 0 0,-1 21 0,1 22 16,-1-22-16,1 21 0,20 0 16,1-20-16,0 20 0,-1-21 15,22 21-15,0-20 0,21-1 0,0 0 16,0 0-16,0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3:27:33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656 0,'0'0'0,"21"21"0,1-21 16,-1 0-1,0 0-15,0 0 0,0 0 0,0-21 16,1 21-16,105-106 31,-106 85-31,0-21 0,0 21 0,-21 0 16,0-1-16,21-20 0,-21 21 0,0 0 15,0 0-15,-21-1 16,0 1-16,0 21 0,-22 0 16,1 0-16,0 0 0,-1 0 0,-20 21 15,-1 1-15,22-1 0,-21 0 16,-1 21-16,22-21 0,-22 22 0,43-22 16,-21 21-16,21-21 0,-1 22 15,22-1-15,0-21 0,0 22 16,22-1-16,-1-21 0,21 21 0,-21 1 15,22-1-15,-1 0 0,0 1 16,1-1-16,-1 0 0,0-20 0,22 20 16,-43 0-16,21-21 0,1 22 15,-22-22-15,0 0 0,-21 0 16,0 22 0,0-22-16,-42 0 0,-1 0 0,-20-21 15,20 0-15,-41 21 0,20-21 16,-20 0-16,-1 0 0,21 0 0,-20 0 15,-1-21-15,22 21 0,-1-21 16,22 0-16,-1 0 0,1-22 16,0 22-16,21 0 0,-1-21 0,1 20 15,21-20-15,0 21 16,0-21-16,0 20 0,21 22 0,1-21 0,-1 0 16,21 21-16,0 0 15,1 0-15,20-21 0,1 21 0</inkml:trace>
  <inkml:trace contextRef="#ctx0" brushRef="#br0" timeOffset="416.05">2138 1164 0,'0'-42'15,"0"21"1,21 0-16,0-1 16,0 1-16,-21 0 0,21 0 0,-21 0 15,0-22-15,0 22 0,0 0 16,0 0-16,0 0 16,-42 0-16,21 21 15,0 0-15,0 0 0,-1 21 16,1 0-16,21 21 0,-21-21 0,0 22 15,0-1-15,0 0 0,21 1 16,-22-1-16,22 0 0,0-20 16,0 20-16,0-21 0,0 0 0,0 22 15,22-22-15,-1-21 0,0 21 16,21-21-16,-21 0 0,22 0 16,-22 0-16,21 0 0,1 0 0,-1 0 15,0 0-15,1-21 0,-1 0 16,0-1-16,1 1 0,-22 0 15,21-21-15,-21-1 0,22 1 0,-22 0 16,0-22-16</inkml:trace>
  <inkml:trace contextRef="#ctx0" brushRef="#br0" timeOffset="675.9">2857 296 0,'0'0'0,"22"-42"0,-22 21 15,0-21-15,0 63 16,0 0-1,0 21-15,-22 1 0,22-1 0,-21 21 16,21-20-16,-21 20 0,21 1 16,-21-1-16,0 1 0,0-1 0,-1 1 15,1-1-15,0 1 0,0-1 16,0-20-16,0-1 0,-1 0 0,22 1 16,-21-1-16,21-21 0,0 0 15,0 0-15,0 1 0,0-1 16,21-21-1,1 0-15,-1 0 0,21-21 16,-21-1-16,0 1 0,22 0 16</inkml:trace>
  <inkml:trace contextRef="#ctx0" brushRef="#br0" timeOffset="1056.68">3006 1037 0,'0'0'0,"-22"0"0,22 21 16,0 1-16,-21-22 0,21 21 15,-21-21-15,21 21 0,0 0 16,21-21 0,0 0-1,1 0-15,-1 0 0,0-21 16,21 21-16,-21-21 0,22 0 0,-1-1 16,22-20-16,-43 21 15,0 0-15,0 0 0,0 21 0,-21-22 16,0 1-16,-84 0 31,62 21-31,1 21 0,-21 0 16,21-21-16,0 43 0,-22-22 15,22 0-15,0 0 0,21 22 0,0-22 16,-21 0-16,21 0 0,0 0 16,0 0-16,0 1 0,21-1 15,0-21-15,0 21 0,22-21 0,-22 0 16,21 0-16,0 0 0,1 0 15,20 0-15,-20 0 0,-1-21 0,0 0 16,22-1-16,-22 1 0,-21 0 16,22 0-16</inkml:trace>
  <inkml:trace contextRef="#ctx0" brushRef="#br0" timeOffset="1502.83">3789 931 0,'0'-21'0,"0"42"0,0-63 0,0 21 16,0 0-16,0 42 31,-21 0-16,21 0-15,-22 0 0,22 1 0,-21 20 16,21-21-16,0 0 0,0 22 16,0-22-16,0 0 0,-21 0 0,21 21 15,0-20-15,0-1 16,0 0-16,0 0 0,0 0 16,-21-21-1,21-21 1,0 0-1,0 0-15,0 0 0,0-22 16,0 22-16,0-21 0,0-1 0,21 1 16,0 21-16,22-21 0,-22-1 0,21 22 15,0 0-15,1-21 0,-1 20 16,-21 22-16,22-21 0,-1 21 16,0 0-16,-21 0 0,22 21 0,-22 1 15,0-1-15,0 21 0,0-21 16,-21 22-16,0-1 0,0-21 0,0 21 15,0 1-15,0-22 0,-21 0 16,0 21-16,21-20 0,-21-1 0,21 0 16,-21-21-16,21 21 0,-21-21 15,42-21 17,0 0-32,0 0 15,0-1-15,0 1 0,1 0 16</inkml:trace>
  <inkml:trace contextRef="#ctx0" brushRef="#br0" timeOffset="1738.69">4699 741 0,'0'21'16,"0"0"-16,-21 0 15,21 22-15,0-22 0,-21 0 16,-1 21-16,1-20 0,21 20 0,0-21 15,0 21-15,-21-20 0,21-1 16,-21 0-16,21 0 0,0 0 0,0 0 16,21-21 15,0 0-31,0-21 16,1 0-16,-22 0 0,21 0 0,0 0 15</inkml:trace>
  <inkml:trace contextRef="#ctx0" brushRef="#br0" timeOffset="2098.48">4720 360 0,'-21'0'0,"42"0"0,-63 0 16,-1 0-16,22 0 0,-21 0 16,21 21-16,0 0 0,-1-21 0,1 21 15,0 1-15,21-1 0,0 0 16,0 0-16,0 0 0,0 0 0,21 1 15,22-1-15,-22-21 0,21 0 16,0 21-16,-20-21 0,20 0 16,0 0-16,-21 0 0,22-21 0,-22 0 15,0-1-15,0 1 0,0 0 0,-21 0 16,22-21-16,-22 20 16,0-20-16,0 0 0,0 21 0,-22-1 15,1 1-15,0 0 0,0 21 16,0 0-16,-22 0 0,22 0 0,-21 21 15,0 0-15,-1 1 0,22 20 16,-21-21-16,21 21 0,-1-20 0,1 20 16,21 0-16,0-21 0,0 22 15,0-22-15,0 21 0,21-21 0,1 1 16,-1-1-16,21 21 0,-21-21 16</inkml:trace>
  <inkml:trace contextRef="#ctx0" brushRef="#br0" timeOffset="2509.83">5101 741 0,'0'-21'0,"0"42"0,0-63 16,0 20-16,0 44 31,0-1-31,0 0 16,-21 0-16,21 21 0,-21-20 15,21 20-15,-21 0 0,21-21 0,0 22 16,0-1-16,0-21 0,0 0 16,0 22-16,0-22 0,0 0 15,21 0-15,0-21 16,0 0-16,0 0 0,0 0 0,1 0 16,20 0-16,-21 0 0,0-21 15,22-21-15,-22 21 0,0-1 0,21-20 16,-21 0-16,1-1 0,-1 1 15,-21 21-15,0-21 0,21 20 0,-21-20 16,0 21-16,0 0 0,-21 21 31,0 0-31,-1 0 16,22 21-16,-21-21 0,21 21 16,0 0-16,0 0 0,0 1 15,0-1-15,0 0 0,0 0 16,21 0-16</inkml:trace>
  <inkml:trace contextRef="#ctx0" brushRef="#br0" timeOffset="3225.7">5842 741 0,'0'0'0,"0"-21"0,0 0 15,-21 21 16,21 21-31,-21 0 0,21 0 16,0 0-16,0 0 0,-22 1 0,22 20 16,-21-21-16,21 0 0,0 22 15,0-22-15,0 0 0,-21 21 0,21-21 16,-21 1-16,21-1 0,0 0 16,0 0-16,0 0 0,0 0 15,-21-21-15,21-21 31,0 0-31,0 0 16,0 0-16,0-22 0,0 22 16,0-21-16,21 0 0,-21-1 0,21 1 15,0 0-15,0-1 0,1 22 16,-1-21-16,21 21 0,-21-1 0,22 1 16,-1 0-16,-21 0 0,21 21 15,1 0-15,-22 0 0,21 0 0,-21 0 16,22 21-16,-22 0 0,0 0 15,0 1-15,-21-1 0,0 21 0,0-21 16,0 22-16,0-22 0,0 21 16,0-21-16,0 22 0,0-22 0,0 0 15,0 0-15,0 0 0,-21 0 16,0 1-16,0-22 16,21-22-1,0 1 1,0 0-16,0-21 0,0 21 15,0-22-15,21 1 0,0 21 16,0-22-16,0 1 0,1 0 0,20-1 16,-21 1-16,21 21 0,1 0 15,-1 0-15,0-1 0,22 22 0,-22 0 16,1 0-16,-1 22 0,-21-1 16,0 0-16,22 21 0,-22-21 0,-21 22 15,0-22-15,0 21 0,0 1 16,0-22-16,0 21 0,0-21 15,0 22-15,-21-22 0,-1 0 0,1 0 16,0 0-16,0 0 0,0 1 16,0-1-16,-1-21 0,1 21 0,0-21 15,0 0-15,21 21 0,-21-21 16</inkml:trace>
  <inkml:trace contextRef="#ctx0" brushRef="#br0" timeOffset="4003.02">698 1651 0,'0'0'0,"-21"0"0,0 0 16,0 0-16,0 0 16,0 0-16,42 0 62,0 21-46,21-21-16,-21 0 0,22 21 0,-1-21 15,297 22 1,-255-22-16,22 21 16,0-21-16,0 0 0,21 0 15,0 0-15,0 0 0,21 0 0,21 0 16,1 0-16,-1 0 0,0-21 15,22 21-15,-1-22 0,22 22 16,0-21-16,-1 21 0,1-21 0,21 0 16,0 21-16,-22-21 0,22 21 0,-21-21 15,0 21-15,-1-22 0,-20 22 16,-1-21-16,1 21 0,-22 0 16,22 0-16,-22-21 0,-21 21 0,0 0 15,0 0-15,-21 0 0,0 0 16,-21-21-16,0 21 0,-21 0 0,21 0 15,-43 0-15,1 0 0,-1 0 16,-21 0-16,-20 0 0,20 0 0,-21 0 16,0 0-16,0 0 15,-21 21 17,-21-21-1</inkml:trace>
  <inkml:trace contextRef="#ctx0" brushRef="#br0" timeOffset="4142.95">7916 1609 0,'0'0'0,"-21"0"0,21 21 0,-21-21 16,0 0-16,0 0 16,-1 0-1,1 0-15,0 0 0,0 0 16,0 0-16,0 0 0,-22 0 15</inkml:trace>
  <inkml:trace contextRef="#ctx0" brushRef="#br0" timeOffset="4999.01">910 1905 0,'0'0'0,"-42"0"0,21 0 0,-22 0 0,1 0 15,21 0-15,-22 0 0,22 0 16,-21-21-16,21 21 0,0 0 15,-1 0-15,1 0 0,42 0 47,1 0-47,-1 0 0,21 0 0,0 0 16,1 0-16,-1 0 0,22-21 16,-22 21-16,21 0 0,22 0 0,0 0 15,21-21-15,-22 21 0,43 0 16,-21 0-16,21-22 0,0 22 15,0 0-15,0-21 0,21 21 0,0 0 16,22-21-16,-22 0 0,21 21 16,1-21-16,-1 21 0,21-21 0,1 21 15,-22-22-15,22 22 0,-1-21 16,1 21-16,-1-21 0,1 21 16,-1-21-16,-20 0 0,20 21 0,-21-21 15,1 21-15,-1 0 0,0-22 16,-20 22-16,-1 0 0,0-21 0,-21 21 15,0 0-15,0 0 0,0 0 16,-21 0-16,-22-21 0,1 21 0,0 0 16,-22 0-16,1 0 0,-22 0 0,0 0 15,1 0-15,-22 0 16,0 0-16</inkml:trace>
  <inkml:trace contextRef="#ctx0" brushRef="#br0" timeOffset="5144.92">7556 1651 0,'0'0'16,"-21"21"-16,0-21 0,21 21 0,-21-21 16,21 22-16,-21-22 0,21 21 0,-21-21 15,21 21 1,-22 0-16,1-21 0,0 21 15</inkml:trace>
  <inkml:trace contextRef="#ctx0" brushRef="#br0" timeOffset="6063.01">677 3112 0,'0'0'0,"-21"0"0,0 0 16,-21 0-16,20 0 0,-20 0 0,21 0 15,-21 0-15,20 0 0,1 0 16,0 0-16,42 0 16,0 0-1,22 21-15,-1-21 0,0 0 16,22 0-16,-1 0 0,340 0 31,-319 0-31,1 0 0,21 0 0,-22 0 16,1 0-16,0 0 0,-1-21 15,-20 21-15,21 0 0,-22 0 16,-21 0-16,1 0 0,-1 0 16,0 0-16,-20 0 0,-22-22 46,-22 22-30,1 0-16,21-21 0,-21 21 16,0 0-16,21-21 0</inkml:trace>
  <inkml:trace contextRef="#ctx0" brushRef="#br0" timeOffset="6526.74">1693 2752 0,'0'0'0,"-21"0"31,21 21-15,0 42 0,21-41-16,0-1 0,1-21 15,20 21-15,-21 0 0,21 0 0,-20-21 16,20 21-16,-21-21 0,21 22 15,1-22-15,-22 0 0,21 0 0,1 0 16,-22 21-16,21-21 16,-21 0-16,0 0 0,1 0 0,-1 0 15,0 0-15,0 0 16,-42 0 0,0 0-1,0 0-15,-1 0 0,1 21 0,-21-21 16,21 21-16,-22 0 0,22 0 15,-21 1-15,0-1 0,-1 21 0,1-21 16,0 22-16,-1-1 0,1 0 16,0 1-16,-1-22 0,1 21 15,21-21-15,-22 22 0,22-22 16,0 0-16,21 0 0,-21 0 16,42-42 15,0 0-16,0 0-15</inkml:trace>
  <inkml:trace contextRef="#ctx0" brushRef="#br0" timeOffset="26054.78">3768 2688 0,'0'0'0,"0"-21"16,0 0-16,0 0 0,0 0 15,0-1-15,0 1 0,0 0 16,0 42 15,0 22-31,-22-22 16,22 21-16,0 0 0,0 1 15,-21-1-15,21 0 0,0 1 16,0-1-16,0 0 0,0 1 16,-21-22-16,21 21 0,0-21 0,0 22 0,0-22 15,0 0-15,0 21 0,0-20 16,0-1-16,0 0 0,0 0 15,0 0-15</inkml:trace>
  <inkml:trace contextRef="#ctx0" brushRef="#br0" timeOffset="26394.56">3492 2752 0,'0'-148'31,"0"296"-31,22-318 0,-1 149 0,0 0 16,0-21-16,0 21 0,0 21 0,22-22 16,-1 1-16,0 21 0,-20 0 15,20 0-15,0 0 0,1 0 0,-22 0 16,21 21-16,-21 1 15,0-1-15,-21 21 0,0 0 0,0-20 0,0 20 16,0 0-16,-21 1 16,0-1-16,-21 0 0,21-21 0,-22 22 15,22-22-15,-21 0 0,21 21 0,-22-20 16,22-22-16,21 21 0,-21 0 16,21 0-16,21-21 31,0 0-31,22 0 15</inkml:trace>
  <inkml:trace contextRef="#ctx0" brushRef="#br0" timeOffset="26994.22">4149 2900 0,'0'21'15,"0"0"-15,0 0 0,-22 1 0,22-1 0,-21 0 16,21 0-16,0 21 0,0-20 0,0-1 16,0 0-16,0 0 0,0 0 15,0 0-15,21 1 0,1-1 16,-1-21-16,0 0 0,0 0 16,0 0-16,0 0 0,1 0 0,-1 0 15,0-21-15,21-1 0,-21 1 16,1 0-16,-22 0 15,0 0-15,0 0 0,0-1 16,-22 1-16,1 0 0,0 0 16,0 21-16,0-21 0,0 0 0,-1 21 15,1 0-15,0-22 0,21 1 32,21 21-17,0 0-15,22 0 0,-22 0 0,21-21 16,1 21-16,-1 0 0,21 0 15,-20-21-15,-1 21 0,22-21 16,-22 21-16,0 0 0,1 0 0,-1 0 0,-21 0 16,0 0-16,0 21 15,-21 0-15,0 0 0,0 22 16,0-22-16,0 0 0,-21 21 16,0 1-16,0-1 0,21 0 0,-21 22 15,0-22-15,21 22 0,0-22 0,0 21 16,-22-20-16,22-1 0,0 0 15,0 1-15,0-1 0,0 0 0,0-20 16,0 20-16,0-21 0,0 0 16,0 0-16,0 1 0,0-1 15,22-21 1,-22-21 0,21 21-16,-21-22 15,0 1-15,0 0 0</inkml:trace>
  <inkml:trace contextRef="#ctx0" brushRef="#br0" timeOffset="27270.21">4762 3112 0,'0'-22'0,"0"44"0,0-65 0,0 22 16,0 0-16,22 21 0,-1-21 15,0 0-15,21 21 0,-21-22 0,22 22 16,-1 0-16,0 0 15,1 0-15,-1 0 0,0 0 0,-20 0 16,20 0-16,-21 22 0,-21-1 16,0 0-16,0 0 0,0 0 15,-21 0-15,0 1 0,0-1 16,-1-21-16,-20 21 0,21 0 16,-21-21-16,20 0 0,1 21 0,-21-21 15,21 0-15</inkml:trace>
  <inkml:trace contextRef="#ctx0" brushRef="#br0" timeOffset="27678.5">5588 2879 0,'0'0'0,"0"-21"16,-21 21 0,0 21-1,21 0-15,0 0 16,0 0-16,-22 0 0,22 1 16,0-1-16,0 0 15,0 0-15,0 0 0,0 0 0,22 1 16,-1-22-16,0 21 15,0-21-15,21 0 0,-20 0 16,-1 0-16,0 0 0,21 0 0,-21-21 16,1-1-16,20 22 0,-21-21 15,0 0-15,0 0 0,-21 0 0,22 0 16,-22-1-16,0 1 0,0 0 0,0 0 16,0 0-16,0 0 0,0-1 15,-22 22 1,22 22 15</inkml:trace>
  <inkml:trace contextRef="#ctx0" brushRef="#br0" timeOffset="28052.29">6159 2985 0,'0'21'15,"0"-42"-15,0 84 0,0-21 0,-21-20 0,21 20 0,0 0 16,0 1-16,0 20 0,0-21 15,0 43-15,0-43 16,0 1-16,0-22 0,0 21 0,0 1 16,0-22-16,0 21 0,0-21 0,0 0 15,0 1-15,0-1 0,0 0 0,0 0 16,0 0-16,-21 0 16,21 1-1,-21-22 1,21-22-1,0 1-15,0 0 0,0 0 16,0 0-16,0-22 0,0 22 0,0-21 16</inkml:trace>
  <inkml:trace contextRef="#ctx0" brushRef="#br0" timeOffset="28303.14">6181 2879 0,'0'-21'16,"0"42"-16,0-64 0,0 1 0,0 21 0,0 0 15,0 0-15,21-1 16,0 22-16,0 0 0,-21-21 16,21 21-16,0 0 0,1 0 0,20 0 15,-21 0-15,21 0 0,-20 21 16,-1-21-16,0 22 0,0-1 0,0 0 16,0 0-16,-21 0 0,0 0 0,0 1 15,0-1-15,-21 0 0,0 0 16,0 0-16,0 0 0,0 1 0,-1-1 15,-20-21-15,21 21 16,-21-21-16,20 0 0,-20 21 0,21-21 16,-21 0-16</inkml:trace>
  <inkml:trace contextRef="#ctx0" brushRef="#br0" timeOffset="29229.94">212 4424 0,'0'0'0,"0"21"0,0 0 16,42-21 0,-21 0-16,21 0 0,1 0 15,20 0-15,1 0 0,-1 0 16,1 0-16,20 0 0,-20 0 0,21 0 16,-1 0-16,-20 0 0,42 0 15,-22 0-15,1 0 0,0 0 0,-1-21 16,1 21-16,0 0 0,-22 0 15,1-21-15,-1 21 0,-21 0 0,1 0 16,-1 0-16,-21 0 0,0 0 16,1 0-16,-22-21 31,-22 21-15,1-21-16,0-1 15,0 22-15,0-21 0,0 21 16,-1 0-16,1-21 0,0 21 15,0 0-15,0-21 0,0 21 0,-1 0 16,1 0-16,21-21 16,0 0 15,21 21-31,1 0 0,-1 0 0,0 0 16,0 0-16,0 0 0,0 0 15,1 0-15,-1 21 0,0-21 16,0 21-16,-21 0 0,0 0 15,0 0-15,0 22 0,0-22 16,0 0-16,-21 0 0,0 22 16,-22-22-16,22 0 0,-21 0 0,0 21 15,20-20-15,-20-1 0,21 0 16,-21-21-16,42 21 0</inkml:trace>
  <inkml:trace contextRef="#ctx0" brushRef="#br0" timeOffset="29738.13">3090 4085 0,'0'-21'0,"0"42"0,-21-42 0,0 21 0,0-21 16,42 0 15,21 21-31,-21 0 0,22 0 15,20 0-15,255 0 32,-255 0-32,1 0 0,-1 0 15,-20 0-15,-1 0 0,0 0 0,-21 0 16,1 0-16,-44 0 16,1 0-1</inkml:trace>
  <inkml:trace contextRef="#ctx0" brushRef="#br0" timeOffset="30018.97">3492 4043 0,'-21'-21'16,"21"42"-1,0 0 1,0 0-16,0 0 0,0 1 15,-21 20-15,21 0 0,0-21 0,-21 22 16,21 20-16,0-20 0,0-1 16,-21 0-16,21-21 0,-21 22 0,21-1 15,-22-21-15,22 22 0,0-22 16,0 0-16,0 0 0,0 0 0,0 0 16,0 1-1,22-44 1,-1 1-16,0 0 15</inkml:trace>
  <inkml:trace contextRef="#ctx0" brushRef="#br0" timeOffset="30599.01">3746 4339 0,'0'0'16,"22"0"-16,-22 21 15,0 1 1,0-1-16,0 0 15,0 0-15,-43 127 32,43-127-32,0 1 0,0-1 15,0 0-15,0 0 0,0 0 0,21-21 16,1 21-16,-1-21 16,0 0-16,0 0 0,21 0 0,-20-21 15,20 0-15,-21 21 0,21-21 16,-20 0-16,20 0 0,-21-1 0,0 1 15,0 0-15,1 0 0,-1 0 16,-21 0-16,0-1 0,0 1 16,21 0-16,-21 0 0,0 0 0,-21 21 31,0 21-15,21 0-16,0 0 0,0 0 15,0 1-15,-22 20 0,22-21 16,0 21-16,0 1 0,0-22 0,0 42 15,0-20-15,0-1 0,0 0 0,0 1 16,0 20-16,0-20 0,0-1 16,0 0-16,-21 1 0,21-1 0,0 0 15,-21-21-15,21 22 0,0-22 0,-21 21 16,0-21-16,0 1 0,21-1 16,-22-21-16,1 21 0,0-21 15,0 0-15,0 0 0,0 0 0,-1 0 16,-20 0-16,21 0 0,-21-21 15,20 0-15,-20-1 0,21 1 0,-21 0 16,20 0-16,1 0 0,21 0 16,0-1-16,0-20 0,0 21 0,0 0 15,0 0-15,0-1 0,0 1 0,21-21 16,1 21-16,-1-22 0,21 22 16</inkml:trace>
  <inkml:trace contextRef="#ctx0" brushRef="#br0" timeOffset="30927.1">4403 4445 0,'0'21'31,"0"0"-31,0 1 16,0 20-16,0-21 0,21 21 0,-21 1 15,0-1-15,21 22 0,-21-22 0,0 21 16,0-20-16,0 20 16,0-20-16,0 20 0,-21-21 0,0 1 15,21-1-15,0 0 0,-22 1 0,22-22 16,-21 21-16,21-21 0,-21 1 16,21-1-16,0 0 0,0-42 31,0 0-16,21-1-15,-21 1 0,21-21 0,-21 21 16,22-22-16,-22 1 0,0 0 16</inkml:trace>
  <inkml:trace contextRef="#ctx0" brushRef="#br0" timeOffset="31218.34">4403 4636 0,'0'-22'0,"0"44"0,0-86 15,0 43-15,0 0 0,0 0 16,0-1-16,0 1 0,0-21 0,0 21 15,0 0-15,21-1 0,0 22 0,0-21 16,21 0-16,-20 21 0,20 0 16,0-21-16,1 21 0,-1 0 0,0 0 15,1 21-15,-1-21 0,-21 21 16,0 22-16,0-22 0,-21 0 0,0 0 16,0 21-16,0-20 0,-21-1 0,0 0 15,-21 21-15,21-21 0,-22-21 16,1 22-16,21-1 0,-22 0 15,22-21-15,0 0 0,0 21 0,21-42 47,21 21-47,-21-21 0,21 0 16,0 21-16,1-22 0,-1 1 0</inkml:trace>
  <inkml:trace contextRef="#ctx0" brushRef="#br0" timeOffset="31591.14">5122 4424 0,'21'-21'63,"1"21"-63,-1-21 15,0 21-15,0-22 0,-21 1 0,21 21 16,0-21-16,1 21 0,-22-21 16,-22 21 15,1 0-31,0 0 0,0 21 16,0 0-16,0 0 0,-1 1 15,22-1-15,-21 0 0,0 0 16,21 0-16,-21 0 0,21 1 0,0-1 15,0 0-15,0 0 0,0 0 16,0 0-16,21-21 16,0 0-16,0 22 0,1-22 15,-1 0-15,0 0 0,0 0 16,0 0-16,0 0 0</inkml:trace>
  <inkml:trace contextRef="#ctx0" brushRef="#br0" timeOffset="31941.94">5948 4297 0,'0'0'0,"0"-21"0,-21 21 15,-1 0-15,-20 0 16,21 0-16,0 0 0,-22 0 0,22 0 16,0 0-16,-21 21 0,21-21 15,-1 21-15,1-21 0,0 21 0,21 0 16,0 1-16,0-1 15,42 0 1,-20-21-16,-1 21 0,0-21 0,21 21 16,-21-21-16,1 21 0,20-21 15,-21 22-15,0-22 0,-21 21 16,21 0-16,-21 0 16,-21-21-1,0 0-15,0 21 0,-21-21 0,20 0 16,1 0-16,-21 0 0,0 0 0,20 0 15,-20 0-15,21 0 0,0 0 16,0 0-16,-1 0 0,1 0 0,21-21 16,0 0-16</inkml:trace>
  <inkml:trace contextRef="#ctx0" brushRef="#br0" timeOffset="32936.5">6900 4191 0,'0'0'0,"0"-63"31,0 41-31,-21 22 32,0 0-32,0 0 0,0 22 0,-1-1 15,1 0-15,0 0 16,0 21-16,0-20 0,0-1 0,21 21 16,-22-21-16,22 0 0,-21 1 0,21-1 15,0 0-15,0 0 0,0 0 16,21 0-16,1-21 15,-1 0-15,0 0 0,0 0 0,21 0 16,-20 0-16,20-21 0,0 0 16,1 0-16,-1 21 0,-21-21 0,21 0 15,-20-1-15,20-20 0,-21 21 16,-21 0-16,0-22 0,0 22 0,0-21 16,0 21-16,0-22 0,0 22 15,-21 0-15,0-21 0,0 42 16,-1-21-16,1-1 0,0 22 0,0 0 15,42 0 17,21 0-32,-20 0 0,-1 0 15,21 0-15,0-21 16,1 21-16,-22 0 0,21 0 0,1-21 0,-1 21 16,0 0-16,-21-21 0,22 21 15,-22 0-15,0 0 0,0 0 0,0 0 16,1-21-16,-22 42 31,0 0-31,-22 0 0,22 0 16,-21 1-16,0 20 0,0 0 0,21 1 15,-21-1-15,0 0 0,-1 22 16,22-22-16,0 0 0,-21 22 0,21-22 16,-21 1-16,21 20 0,0-21 0,0 22 15,0-1-15,0-20 0,0 20 16,0 1-16,0-1 0,0-20 0,0 20 15,0-21-15,0 22 0,21-22 0,-21 1 16,0-1-16,0-21 16,0 21-16,0-20 0,0-1 0,0 0 15,-21-21-15,0 21 0,0-21 0,-22 0 16,22 0-16,0 0 16,-21-21-16,21 21 0,-22-21 0,1 0 15,21-1-15,-22-20 0,22 21 0,0-21 16,0 20-16,21 1 0,0-21 15,0-22-15,0 43 0,21 0 16,0-21-16,0 21 0,1-22 16,20 1-16,-21 21 0,21-22 0</inkml:trace>
  <inkml:trace contextRef="#ctx0" brushRef="#br0" timeOffset="33230.6">8784 3810 0,'-85'106'32,"64"-64"-32,0 1 0,0 20 0,0 1 15,0-1-15,21 1 0,-22-1 16,1-21-16,0 22 0,0-22 0,0 22 15,0-22-15,21 0 0,0-20 16,-22 20-16,22 0 0,0-21 0,0 1 16,0-1-16,0 0 0,0 0 15,22-21 1,-1-21-16,-21 0 16,21 0-16,-21-1 0</inkml:trace>
  <inkml:trace contextRef="#ctx0" brushRef="#br0" timeOffset="33503.57">8509 4170 0,'0'-42'16,"0"84"-16,0-127 0,0 43 0,0 21 0,0 0 15,0-1-15,0 1 0,0 0 16,0 0-16,21 0 0,0 21 0,22-21 16,-22 21-16,0 0 0,21-22 0,1 22 15,-1 0-15,0 0 0,-21 0 16,22 0-16,-1 0 0,-21 22 0,0-1 15,1 0-15,-22 0 0,0 0 0,0 22 16,-22-22-16,1 21 0,-21-21 16,0 0-16,20 22 0,-20-22 0,0 0 15,-1-21-15,1 21 0,21 0 16,0-21-16,0 0 0,42-21 31,0 0-31,21 0 16</inkml:trace>
  <inkml:trace contextRef="#ctx0" brushRef="#br0" timeOffset="33879.35">9313 3831 0,'0'0'0,"0"21"16,-21 1-1,0-22-15,0 21 0,0 0 16,-1 0-16,1 0 0,0 0 15,0 1-15,0 20 0,21-21 0,0 0 16,-21 0-16,21 1 0,0-1 16,0 0-16,0 0 0,21 0 0,0-21 15,0 21-15,0-21 0,0 0 0,1 0 16,-1 0-16,21 0 0,-21 0 16,0 0-16,1-21 0,-22 0 15,21 0-15,-21-21 0,0 20 16,0 1-16,-43-42 15,22 42-15,0-1 16,0 1-16,0 0 0,0 21 0,-1 0 16,44 0 15,-1 0-31,0-21 16,21 21-16,-21 0 0,22 0 0,-1-21 15,-21 0-15,22 21 0,-1-22 0,21 22 16</inkml:trace>
  <inkml:trace contextRef="#ctx0" brushRef="#br0" timeOffset="34122.21">9864 3810 0,'21'0'0,"-42"0"0,42 21 16,-21 0-1,0 1-15,-21-1 0,-1 21 0,1-21 16,0 22-16,0-1 0,21 0 16,-21 1-16,0 20 0,-1-21 15,22 1-15,-21-1 0,21 22 0,0-22 16,0 0-16,0 1 0,0-1 15,0 0-15,0 1 0,0-22 0,0 21 16,0 0-16,0-20 0,0-1 0,0 21 16,0-21-16,0 0 0,0 1 15,21-1-15,1-21 16,-22-21 0,0-1-16,0 1 15,0 0-15,0-21 0</inkml:trace>
  <inkml:trace contextRef="#ctx0" brushRef="#br0" timeOffset="34403.05">9779 4170 0,'0'-64'0,"0"128"0,0-149 15,0 43-15,0 0 0,0 20 16,0 1-16,21 0 0,-21 0 0,21 21 16,0-21-16,1 21 0,-1 0 0,0 0 15,0 0-15,0-21 0,22 21 16,-22 0-16,21 0 0,-21 0 0,0 21 15,1-21-15,-1 21 0,0-21 16,-21 21-16,0 0 0,0 0 16,0 1-16,0-1 0,-21-21 0,0 21 0,-22 0 15,22 0-15,0 0 16,-21-21-16,20 22 0,-20-22 0,21 0 16,0 21-16,0-21 0,-1 0 0,44 0 31,-1 0-31,0-21 15,21 21-15,-21-22 0</inkml:trace>
  <inkml:trace contextRef="#ctx0" brushRef="#br0" timeOffset="34738.06">10477 3895 0,'-21'0'31,"0"0"-31,0 0 15,0 0-15,0 21 0,21 0 0,-22 0 16,1 0-16,21 1 0,-21-1 16,21 21-16,0-21 0,0 0 0,0 1 15,21-1-15,0 0 0,22 0 0,-22-21 16,21 0-16,1 0 0,168-42 31,-190 21-31,1-1 16,-1 1-16,-21-21 15,0 21-15,21 0 0,-21-22 0,0 22 16,0 0-16,0 0 0,0 0 0,-21-1 16,0 22-16,-1 0 15,1 0 1,21 22 15</inkml:trace>
  <inkml:trace contextRef="#ctx0" brushRef="#br0" timeOffset="35051.91">11091 3810 0,'0'0'0,"-21"0"16,0 21-16,0 0 15,0 1-15,21 20 0,0-21 16,-22 21-16,22 1 0,-21-1 15,21 0-15,-21 22 0,21-1 0,0-20 16,0 20-16,0-20 0,0 20 0,0-21 16,0 22-16,0-22 15,0 1-15,0-1 0,0 21 0,0-20 0,0-1 16,0-21-16,0 22 0,-21-1 16,0-21-16,21 0 0,-21 0 0,21 1 15,0-1-15,0 0 0,-22-21 16,44-21 15,-22 0-31,21-1 0,-21-20 16</inkml:trace>
  <inkml:trace contextRef="#ctx0" brushRef="#br0" timeOffset="35318.76">11028 4106 0,'0'-42'0,"0"84"0,-21-126 16,21 41-16,-22 1 0,22 21 0,0 0 15,0 0-15,0-1 0,0 1 16,22 0-16,-1 0 0,21 21 0,0 0 16,1 0-16,-1 0 0,0 0 15,1 0-15,-1 0 0,0 0 0,-20 21 16,20 0-16,-21 0 0,0 1 16,-21-1-16,0 0 0,0 21 0,0 1 15,0-22-15,-21 21 0,0-21 16,-21 22-16,20-22 0,-20 0 0,0 0 15,-1 0-15,1 0 0,0-21 0,-1 22 16,1-1-16,21-21 0,-21 0 16,20 0-16,1 0 0,0 0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3:30:16.5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212 0,'0'0'0,"-22"-21"16,22-1-16,-21 1 15,21 0 1,0 0-16,-21 21 0,21-21 16,-21 21-16,21-21 0,0 42 31,-21 0-15,21 0-16,-21 21 0,21 1 15,-22-1-15,22 22 0,0-1 0,0-21 16,-21 22-16,0-1 0,0 1 15,21-1-15,0 1 0,-21-1 16,21 1-16,-21-22 0,21 22 16,0-22-16,-22 0 0,22 1 0,0-22 15,0 21-15,0-21 0,0 1 16,0-1-16,0-42 31,0-1-15,0 1-16,0 0 0,0 0 0</inkml:trace>
  <inkml:trace contextRef="#ctx0" brushRef="#br0" timeOffset="625.64">1566 550 0,'-21'0'16,"42"0"-16,-42-21 0,21 0 0,0 0 15,0-21-15,0 20 0,0 1 0,0-21 16,0 21-16,21 0 0,0-22 16,1 22-16,-1-21 0,0 21 0,21-1 15,1 1-15,-22 0 0,21 0 16,0 0-16,1 21 0,-1 0 0,0 21 16,-20 0-16,20 0 15,-21 22-15,0-1 0,0 0 0,1 1 16,-1 20-16,-21-21 0,0 22 15,0-22-15,0 22 0,0-22 16,0 0-16,0 1 0,0-1 0,0 0 16,0 1-16,0-22 0,0 21 15,0-21-15,0 1 0,0-1 0,0 0 16,-21-21 0,-1 0-16,22-21 0,0 0 15,0-1-15,0 1 0,0 0 16,0-21-16,0-1 0,0 1 15,0 0-15,0-1 0,0 1 16,0-21-16,22 20 0,-1-20 16,0 20-16,0-20 0,0 21 0,22-22 15,-1 22-15,0-1 0,1 22 16,-1 0-16,0 0 0,1 0 0,20 21 16,-21 21-16,1 0 0,20 0 15,-20 22-15,-22-1 0,21 21 0,-21-20 16,-21 20-16,0-20 15,0 20-15,0 1 0,0-1 0,0 1 16,-21-22-16,0 21 0,21 1 16,-21-22-16,0 1 0,-1 20 0,1-42 15,0 22-15,21-1 0,0-21 16,0 0-16,0 0 0,-21-21 0,21 22 16,0-1-16,0-42 31,0-1-31,0 1 0,0 0 15</inkml:trace>
  <inkml:trace contextRef="#ctx0" brushRef="#br0" timeOffset="1242.71">3323 974 0,'64'-85'16,"-64"64"0,21 0-16,0 0 0,-21-22 0,0 22 15,21 0-15,-21-21 0,0 20 0,0 1 16,0 0-16,0 0 0,0 0 16,-21 21-16,-21 0 0,20 0 15,1 0-15,-21 0 0,0 21 16,20 0-16,-20 0 0,0 0 15,21 22-15,-22-22 0,22 21 16,0 1-16,-21-1 0,20 0 0,1 1 16,21-1-16,0 0 0,-21-21 15,21 22-15,0-22 0,0 21 0,0-21 16,0 1-16,21-22 0,0 21 16,1 0-16,20-21 0,-21 0 15,21 0-15,-20 0 0,20 0 0,0 0 16,1-21-16,-1 0 0,0-1 0,1 1 15,-1-21-15,-21 21 0,21-22 16,1 1-16,-22 0 0,0-1 0,0 1 16,-21 0-16,0-1 0,21 22 15,-21-21-15,0 21 0,0 0 16,-21 21 0,0 0-16,0 0 0,21 21 15,-21 0-15,0 0 0,21 21 16,0-20-16,-22 20 0,22 0 0,0-21 15,0 22-15,0-22 0,0 21 16,0-21-16,0 22 0,0-22 0,0 0 16,22 0-16,-1 0 0,0-21 15,0 22-15,0-22 0,0 21 16,1-21-16,20 0 0,-21 0 0,21 0 16,1-21-16,-22-1 0,21 1 0,1 0 15,-22 0-15,21-21 0,-21 20 16,22-20-16</inkml:trace>
  <inkml:trace contextRef="#ctx0" brushRef="#br0" timeOffset="2822.32">4127 699 0,'0'0'15,"-21"0"1,21 21-16,-21 0 16,21 0-16,0 0 0,0 22 15,-21-22-15,21 21 0,-21-21 16,21 22-16,-21-1 0,21-21 15,0 21-15,0-20 0,-22 20 0,22-21 16,0 0-16,-21 0 0,21 1 16,0-1-16,0 0 0,0 0 15,0-42 1,0 0 0,0 0-16,0-1 0,21-20 0,-21 21 15,22-21-15,-1-1 0,-21 1 16,84-149-1,-62 170-15,20 0 16,-21 0-16,0 0 0,22 21 16,-22 0-16,21 0 0,-21 0 15,22 0-15,-1 21 0,-21 0 0,0 0 16,0 22-16,1-22 0,-22 21 16,0 0-16,0 1 0,0-22 0,0 21 15,0 1-15,0-22 0,0 21 0,0-21 16,0 0-16,0 1 0,0-1 15,21 0-15,0-21 0,0 0 16,0 0-16,22 0 0,-22 0 16,21 0-16,0 0 0,-20-21 0,20 0 15,0-22-15,-21 22 0,22-21 16,-22-1-16,21 1 0,-21 0 16,1-1-16,-1 1 0,-21 21 15,0-21-15,21 20 0,-21-20 0,0 21 16,0 0-16,0 42 31,0 0-31,-21 0 0,21 0 16,0 22-16,0-22 0,0 21 15,-21 1-15,21-22 0,0 21 0,0 0 16,0-20-16,0-1 0,0 0 16,0 21-16,21-21 0,0 1 15,0-1-15,0-21 0,0 0 0,1 0 16,20 0-16,-21 0 15,21 0-15,-20 0 0,20-21 0,0-1 16,-21 1-16,22 0 0,-22-21 16,21 21-16,-21-22 0,1 1 0,-1 0 15,0 20-15,0-20 0,0 0 16,-21 21-16,0-1 0,0 1 0,0 0 16,0 0-16,0 42 31,-21 0-31,0 22 0,21-22 15,-21 21-15,21-21 0,0 22 16,0-1-16,0-21 0,0 21 16,0-20-16,0-1 0,0 21 15,0-21-15,0 0 0,21 1 0,0-22 16,0 21-16,22 0 0,-22-21 0,21 0 16,-21 0-16,22 0 0,-1 0 15,0 0-15,1 0 0,-1 0 0,0-21 16,1 0-16,-22-1 0,21 1 15,0 0-15,-20-21 0,-1 21 0,0-22 16,0 1-16,0 0 0,-21-1 16,0 22-16,0-21 0,0-1 0,0 22 15,0 0-15,0-21 0,0 21 16,0-1-16,-21 22 0,0 0 16,0 0-16,0 0 15,-1 22-15,1-1 0,0 0 16,-21 21-16,21-21 0,-1 22 0,1-1 15,0 0-15,21 1 0,-21-22 16,21 21-16,0-21 0,0 22 0,0-22 16,0 0-16,0 0 0,21 0 0,0-21 15,0 22 1,1-22-16,20 0 0,-21 0 0,0 0 0,0-22 16,1 1-16,-1 0 0,0 0 15,0-21-15,0 20 0,-21-20 16,21 0-16,-21 21 0,22-22 15,-22 1-15,0 21 0,0 0 0,0-1 16,0 1-16,0 0 0,0 42 31,0 0-31,0 1 0,0 20 0,-22-21 16,22 0-16,0 22 0,0-22 16,0 0-16,0 21 0,0-21 0,0 1 15,0 20-15,0-21 0,0 0 16,0 0-16,0 1 0,22-22 0,-22 21 15,21 0-15,0-21 0,0 0 16,0 0-16,0 0 16,1 0-16,20 0 0,-21-21 0,0 21 15,0-21-15,22-22 0,-22 22 16,0-21-16,0-1 0,22 1 0,-22 0 16,0-22-16,0 1 0,0-1 15,0 1-15,1-1 0,-1 1 0,0 20 16,0-20-16,-21-1 0,21 1 15,-21 21-15,0-1 0,0 1 0,0 21 16,0 0-16,0-1 0,0 1 0,-21 42 16,0 1-1,-21 20-15,20 0 0,1 1 0,0 20 16,0 1-16,-21-1 16,20 1-16,1-1 0,21 1 0,-21-1 15,21 1-15,-21-1 0,21-21 16,0 22-16,0-22 0,0-21 0,21 22 15,0-22-15,0 21 0,1-21 0,20-21 16,0 22-16,1-22 0,-1 0 16,0 0-16,1 0 0,-1 0 0,0-22 15,1 1-15,-22 0 0,21 0 16,0 0-16,1-22 0</inkml:trace>
  <inkml:trace contextRef="#ctx0" brushRef="#br0" timeOffset="3750.84">8467 360 0,'0'-42'0,"0"84"0,0-106 0,0 43 0,0 0 16,0 0-16,0-21 0,-22 20 0,22 1 16,0 0-16,-21 21 0,0-21 15,0 0 1,0 21-16,0 21 0,-1 0 0,1 0 15,0 22-15,0 20 0,-21 1 16,20-1-16,1 1 0,-21-1 0,21 22 16,0-1-16,-1-20 0,1 21 0,0-22 15,21 1-15,-21-1 0,21 1 16,0-22-16,0 0 0,21 1 0,21-22 16,-20 21-16,20-21 0,0-21 15,1 21-15,20-21 0,1 0 0,-22 0 16,43 0-16,-22-21 0,1 0 15,20 0-15,-20 0 0,-1-22 16,1 22-16,-1-21 0,-20-22 0,-1 22 16,0-21-16,1-1 0,-22 1 15,0-22-15,-21 21 0,0 1 0,0-22 16,-21 1-16,-22 20 0,22-21 16,-42 1-16,20 20 0,-20 1 15,-1-1-15,1 43 0,21 21 0,-22 0 0,1 0 16,-22 0-16,64 0 0,-22 0 15,-20 0-15,-128 296 16,170-211-16,21 0 16,0-1-16,0 1 15,21 0-15,1-22 0,20 22 0,-21-22 16,21 1-16,1-1 0,-1 1 0,22-22 16,-22 22-16,21-22 0,-20 0 15,20 1-15,-20 20 0,-1-20 0,43 62 16,-64-62-16,-21-1 15,0 22-15,0-22 0,0 21 0,-43-20 16,22-1-16,-21 0 0,0 1 0,-22-22 16,22 21-16,-1-21 0,-20 1 15,21-22-15,-1 0 0,1 0 16,0 0-16,20 0 0,-20 0 0,21-22 0,0-20 16,0 21-16,21-21 15,0 20-15,0-20 0,0 0 0,0-22 16,0 22-16,21-22 0,0 22 0,0-21 15</inkml:trace>
  <inkml:trace contextRef="#ctx0" brushRef="#br0" timeOffset="4114.63">9271 677 0,'0'0'15,"0"22"1,0-1-16,0 0 15,0 21-15,0 1 0,0-1 16,0 0-16,0 22 0,0-22 16,0 0-16,0 1 0,0-1 0,0 0 15,21-20-15,-21-1 0,21 0 16,0 0-16,-21 0 0,22-21 0,-1 0 16,21 0-16,-21 0 0,0 0 0,22-21 15,-22 0-15,21 0 0,1 0 16,-22-1-16,21-20 0,-21 0 0,0-1 15,1 1-15,-1-21 0,0 20 16,-21 1-16,0 0 0,0-1 16,0 22-16,0 0 0,0 0 0,0 42 31,0 0-15,0 0-16,0 0 0,0 1 15,0-1-15,0 0 0,0 0 16,0 0-16</inkml:trace>
  <inkml:trace contextRef="#ctx0" brushRef="#br0" timeOffset="4759.26">10054 995 0,'42'0'15,"-20"0"1,-1-21-16,0 0 0,-21-1 15,21 22-15,0-21 0,0 0 0,-21 0 16,22-21-16,-1 20 16,-21 1-16,0 0 15,-21 21 1,-1 21-16,1 0 0,0 1 0,0-1 16,0 21-16,-22-21 0,22 22 0,0-1 15,0 0-15,0-21 16,0 22-16,21-22 0,0 0 0,0 21 15,0-20-15,0-1 0,0 0 16,21 0-16,0-21 0,0 0 16,21 0-16,-20 0 0,20 0 0,-21 0 15,21 0-15,1 0 0,-1-21 16,0 0-16,1 0 0,20-1 0,-20 1 16,-1-21-16,0 21 0,1-22 15,-1 1-15,-21 21 0,0-21 16,0-1-16,1 22 0,-22 0 0,0 0 0,-22 21 31,1 0-31,0 0 0,0 0 16,0 21-16,0 0 0,21 0 15,-22 22-15,22-22 0,-21 0 0,21 0 16,0 21-16,0-20 0,0-1 0,0 0 16,0 0-16,0 0 0,21 0 15,1 1-15,-22-1 0,21 0 0,0 0 16,0 0-16,-21 0 15,21 1-15,-21-1 0,0 0 16,-21 0 0,0-21-16,-21 0 0,20 0 15,1 0-15,-21 0 0,21 0 0,0 0 16,-1 0-16,1 0 0,0-21 16,0 21-16,21-21 0,0 0 15,0-1-15,21 1 16,0 0-16,0 0 0,1 0 0,20-22 15,-21 22-15</inkml:trace>
  <inkml:trace contextRef="#ctx0" brushRef="#br0" timeOffset="6078.83">11430 423 0,'0'0'0,"0"-21"15,21 0-15,-21 0 0,-21 42 31,0 0-31,0 0 16,-1 22-16,22-22 0,-21 21 0,0 1 16,0-1-16,0 0 0,21 1 0,-21 20 15,-1-21-15,1 22 0,21-22 16,0 22-16,-21-22 0,21 0 0,-21 1 16,21-1-16,0-21 15,0 22-15,0-22 0,0 0 0,0 0 0,0 0 16,21 0-16,0-21 0,0 0 15,1 0-15,-1 0 0,21 0 16,-21 0-16,0 0 0,1-21 16,20 0-16,-21 0 0,0 0 0,0 0 15,22-1-15,-22 1 0,0 0 16,0-21-16,0 21 0,-21-1 0,22 22 16,-22-21-16,21 0 0,-21 0 15,0 42 1,0 0-1,0 0-15,0 1 16,0-1-16,-21 0 0,21 21 0,0-21 16,0 1-16,-22-1 0,22 0 15,0 0-15,0 0 0,22 0 16,-1-21-16,0 0 16,0 0-16,0 0 0,0 0 15,22 0-15,-22 0 0,21 0 0,-21 0 16,22-21-16,-1 0 0,-21 0 0,22 0 15,-22 0-15,0-1 0,21 1 16,-21 0-16,1 0 0,-22-21 0,21 20 16,0 1-16,0 0 15,-21 0-15,0 42 32,0 0-32,0 0 15,0 1-15,-21-1 0,21 21 0,-21-21 16,21 0-16,0 1 0,-21-1 15,21 0-15,-22 21 0,22-21 16,0 1-16,0-1 0,0 0 16,0 0-16,22-21 15,105 0 1,-106 0 0,21 0-16,-21-21 0,0 21 0,1-21 15,-1 0-15,0-1 0,0-20 16,-21 21-16,0-21 0,0 20 0,0-20 15,0 21-15,0-21 16,0 20-16,0 1 0,-21 0 0,0 0 0,0 0 16,-1 0-16,1 21 0,0 0 15,0 0-15,0 0 0,0 0 16,-1 0-16,44 0 31,-1 0-31,0 0 0,0 0 16,21 0-16,-20-22 0,20 22 0,-21 0 15,21-21-15,1 21 0,-22 0 16,0 0-16,21 0 0,-20 0 0,20 0 16,-21 0-16,0 0 0,0 0 15,-21 21-15,0 1 0,0-1 0,0 0 16,0 0-16,0 0 0,0 22 0,0-22 16,-21 21-16,21-21 15,-21 0-15,21 22 0,-21-22 0,21 0 16,-21 0-16,21 0 0,0 1 0,0-1 15,-21 0-15,-1 0 16,1 0-16,21 0 16,-21-21-1,0-21 1,21 0-16,0 0 16,0 0-16,0 0 0,0-22 15,21 1-15,0 0 0,0-1 0,22 1 16,-1-22-16,0 22 0,1 0 15,-1-22-15,22 43 0,-1-21 16,1 21-16,-22-1 0,21 1 0,-20 21 16,20 0-16,-20 0 0,-1 21 0,-21 1 15,21-1-15,-20 0 0,-22 21 16,0 1-16,0-1 0,0 0 0,0 1 16,-22-1-16,22 0 0,-42 1 15,21-22-15,0 21 0,0-21 0,-1 22 16,1-22-16,0 0 0,0 0 0,0-21 15,21 21-15,-21-21 16,21-21 15,0 0-31,0 0 16,0 0-16,-22-22 0,22 22 16</inkml:trace>
  <inkml:trace contextRef="#ctx0" brushRef="#br0" timeOffset="6358.67">12573 466 0,'0'0'15,"0"-21"-15,0-1 16,0 1 0,-21 21 46,0 0-46</inkml:trace>
  <inkml:trace contextRef="#ctx0" brushRef="#br0" timeOffset="6648.51">11430 572 0,'0'0'0,"21"0"31,0 0-31,22 0 0,-22 0 16,21 0-16,0 0 0,1-22 16,-1 22-16,22 0 0,-22 0 0,0-21 15,1 21-15,-1 0 0,0 0 0,-21 0 16,1 0-16,-1 0 0,-42 0 31,-1 0-31</inkml:trace>
  <inkml:trace contextRef="#ctx0" brushRef="#br0" timeOffset="7714.51">1757 2011 0,'-43'0'0,"86"0"0,-107 0 16,22 0-16,21 0 0,0 0 15,-1 0-15,1 0 0,21-21 0,-21 21 16,42 0 15,0 0-31,22 0 16,-22 0-16,21 0 0,1 0 0,-1 0 15,0 0-15,22 0 0,-22 0 16,22 0-16,-1 0 0,22 0 0,-1 0 16,22 0-16,21 0 0,-21 0 0,21 0 15,0 0-15,0 0 16,21 0-16,0 0 0,22 0 0,-22 0 0,21 0 15,1 0-15,20 0 16,1 0-16,-1 0 0,22-21 0,-22 21 16,22 0-16,-22 0 0,22-22 0,0 22 15,-22 0-15,22 0 0,0 0 16,20-21-16,-20 21 0,0 0 0,21 0 16,-1 0-16,-20 0 0,21 0 0,0 0 15,0 0-15,-1 0 0,1 0 16,0 0-16,21 0 0,-21 0 0,0 0 15,0 0-15,-22 0 0,22 0 16,0 0-16,-21 0 0,-1 0 16,1 0-16,0 0 0,-1 0 0,1 0 15,-22 0-15,1 0 0,-22 0 16,22 21-16,-22-21 0,-21 0 0,22 0 16,-22 0-16,-21 0 0,0 0 0,0 22 15,-21-22-15,-1 0 0,-20 0 16,0 0-16,-1 0 0,-20 0 0,-1 0 15,-20 0-15,-1 0 0,-21 0 16,22 0-16,-22-22 16,-42 22 15,-1 0-31,1 0 0,0 0 16,0 0-16,-21 0 0,-1 0 0</inkml:trace>
  <inkml:trace contextRef="#ctx0" brushRef="#br0" timeOffset="8630.62">1884 3514 0,'0'0'0,"0"-21"0,0-1 16,0 1-16,21 0 0,-21 0 16,0 0-16,0 0 0,0-1 15,0 1-15,0 0 16,0 42 15,0 22-31,0-22 16,0 21-16,0 22 0,0-22 15,0 21-15,0-20 0,0 20 0,-21 1 16,21-22-16,-21 22 16,21-22-16,0 0 0,-22 1 0,22-1 0,-21 0 15,21 1-15,0-22 16,-21 0-16,21 0 0,0 0 16,0-42-1,0 0 1,0 0-16,0 0 15,0-1-15</inkml:trace>
  <inkml:trace contextRef="#ctx0" brushRef="#br0" timeOffset="9022.4">2307 3831 0,'0'21'0,"0"-42"0,0 64 0,0-22 16,0 0-16,0 0 15,21-21 17,0 0-32,1 0 0,-1-21 15,0 21-15,0-21 0,0 0 16,-21-1-16,0 1 15,0 0-15,-21 0 16,0 21-16,0 0 16,0 0-16,-1 0 0,1 0 0,0 21 15,0 0-15,21 0 16,0 1-16,0-1 16,0 0-1,21-21 1,0 0-16,0 0 0,1 0 15,-1-21-15,-21 0 16</inkml:trace>
  <inkml:trace contextRef="#ctx0" brushRef="#br0" timeOffset="15362.48">3852 3641 0,'0'0'0,"21"0"15,1 0 1,-22-21-16,0-1 0,0 1 16,0 0-16,0 0 15,0 0-15,-22 0 0,1 21 0,0-22 16,21 1-16,-21 0 0,0 21 16,0 0-16,-1 0 0,1 0 15,0 0-15,0 0 0,-21 0 0,20 21 16,1 0-16,-21 1 0,21-1 15,0 0-15,-22 21 0,22-21 0,0 22 16,0-22-16,21 21 0,0-21 16,-21 22-16,21-22 0,0 0 0,0 21 15,0-20-15,0-1 0,0 0 16,21 0-16,-21 0 0,21-21 16,0 0-16,-21 21 0,21-21 0,0 0 15,1 0 1,-1 0-16,0 0 0,0 0 15,0-21-15,-21 0 0,21 0 16,1 21-16,-1-21 0,0 0 16,0-22-16,0 22 0,0-21 0,1 21 15,20-22-15,-21-20 0,0 20 16,0 1-16,1-21 0,-1-1 0,-21 22 16,21-22-16,0-42 0,-21 64 15,0 0-15,0-1 0,0 22 16,0-21-16,0 21 0,0 0 0,0-1 15,-21 44 1,0 20 0,21-21-16,0 21 0,-21 22 15,-1-1-15,22 1 16,-21-1-16,21 1 0,0-1 0,0 1 16,0-22-16,0 22 0,0-22 15,0 22-15,0-22 0,0-21 0,21 21 16,1-20-16,-1-1 0,0 0 0,0 0 15,0 0-15,0-21 0,1 0 16,-1 0-16,21 0 0,-21 0 0,0-21 16,1 0-16,20 0 0,-21 0 0,0-1 15,0 1-15,22 0 16,-22-21-16,0 21 0,-21-22 0,21 22 16,-21 0-16,21-21 0,-21 20 15,22 1-15,-22 42 16,0 1-1,0-1-15,0 0 0,-22 0 16,22 21-16,-21-20 0,21-1 0,-21 0 16,21 0-16,0 0 0,0 0 15,0 1-15,0-1 0,0 0 16,21-21 0,0 0-1,-21-21-15,22 0 0,-22-1 16,0 1-16</inkml:trace>
  <inkml:trace contextRef="#ctx0" brushRef="#br0" timeOffset="15530.39">4445 3323 0,'0'0'16,"-42"-42"0,20 42-1,22 21 16,22 0-15,-1-21-16,-21 21 16</inkml:trace>
  <inkml:trace contextRef="#ctx0" brushRef="#br0" timeOffset="16689.72">4635 3768 0,'0'0'0,"22"0"16,-1 0 0,0 0-16,0 0 0,21-21 0,-20-1 15,20 22-15,0-21 0,1-21 16,-1 21-16,0 0 0,1-22 16,-1 1-16,0 0 0,1-1 0,-1 1 15,0-22-15,-21 22 0,1 0 16,-1-1-16,0 1 0,-21 21 0,0-21 15,0 20-15,0 1 0,0 0 16,-21 0-16,0 21 0,-1 0 16,1 0-16,0 21 0,0-21 15,0 21-15,0 22 0,-1-22 16,22 21-16,0 22 0,-21-22 0,21 21 16,-21 1-16,21-1 0,-21 1 0,21-1 15,0 1-15,0 21 0,0-22 16,0 22-16,0-22 0,0 22 15,0-22-15,-21 22 0,21-21 0,0 20 16,-21-20-16,21-1 0,0 1 16,0-1-16,0 1 0,-22-1 0,22-20 15,0-1-15,0 21 0,0-41 0,0 20 16,0-21-16,0 0 0,85-21 31,-43 0-31,-20-21 0,-1-21 0,21 21 16,0-22-16,-20 1 0,20 0 15,0-1-15,-21 1 0,22-22 0,-22 22 16,0-21-16,0-1 0,-21 1 0,0-1 16,0 1-16,0-1 15,-21 1-15,0 20 0,0-20 0,-22 20 16,1 1-16,0 0 0,-1-1 0,1 22 16,0 0-16,21 0 0,-22 0 15,22 21-15,0-21 0,21-1 16,21 1-1,0 21-15,0 0 0,22-21 16,-1 21-16,22-21 0,-22 0 0,21 0 16,1-1-16,21-20 0,-22 0 15,1 21-15,20-22 0,-41-20 16,20 20-16,1 1 0,-22 0 0,-21-22 16,21 22-16,-20 0 0,-1 20 15,-21-20-15,0 21 0,0-21 0,0 20 16,0 1-16,-21 0 0,-1 21 15,1 0-15,0 0 0,0 0 16,0 0-16,21 21 0,-21 0 16,21 1-16,-22 20 0,1 0 0,21 1 15,0 20-15,0 1 0,-21-1 16,21 1-16,-21 20 0,21 1 0,0-22 16,0 22-16,0 0 15,-21-1-15,21-20 0,-21 21 0,21-1 16,-22-20-16,22 20 0,0-20 0,0-1 0,0 1 15,0-1-15,0-20 16,0-1-16,-21 0 0,21 1 0,0-1 16,0 0-16,0-20 0,0-1 0,0 0 15,0 0-15,21-21 0,1 0 16,-1 0-16,0-21 16,21 0-16,-21 0 0,1-22 0,20 22 15,-21-21-15,21 21 0,-20-22 0,-1 1 16,21 0-16,-21-22 0,0 22 15,1-22-15,-1 22 0,-21-22 0,0 22 16,0-21-16,0 20 0,0-20 0,-21 20 16,-1 1-16,1 0 15,0 21-15,-21-1 0,-1-20 0,22 42 16,-21-21-16,21 0 0,-22 21 0,22 0 16,-21 0-16,21 0 0,0-21 15,42 21 16,0 0-31,0 0 0,0 0 16,22 0-16,-22-22 0,0 22 0,21 0 16,1-21-16,-22 0 0,21 21 15,-21-21-15,0 0 0,22 0 16</inkml:trace>
  <inkml:trace contextRef="#ctx0" brushRef="#br0" timeOffset="17380.33">6329 3556 0,'0'0'0,"-21"0"16,42 0 15,0-21-31,21 21 16,-21-21-16,1 21 0,20-21 15,0-1-15,-21 22 0,1-21 16,-1 0-16,0 21 0,0 0 0,-42 0 31,0 0-31,0 21 16,-22 0-16,22 1 0,0-1 15,0 0-15,-22 21 0,22-21 0,21 22 16,-21-22-16,21 0 0,0 0 0,0 0 16,0 1-16,0-1 0,21 0 15,0-21-15,1 0 0,-1 0 16,21 0-16,0 0 0,-20 0 0,20 0 15,0 0-15,1 0 0,-1-21 16,-21 21-16,21-21 0,-20 21 16,-1-22-16,0 1 0,-21 0 0,0 0 15,0 0-15,0 0 16,0-22-16,0 22 16,0 0-16,0 0 15,0 0-15,0-1 0,21 1 16,0 21-16,0 0 0,1-21 15,-1 21-15,21-21 0,-21 21 16,22 0-16,-22 0 0,0 0 0,21 21 16,-21 0-16,1 0 0,20 1 0,-21-1 15,0 0-15,-21 0 0,0 21 16,0-20-16,0-1 0,0 0 16,0 0-16,0 0 0,-21 0 0,21 1 15,-21-22-15,0 0 0,0 0 16,21-22-1,0 1 1,0 0-16,0 0 0,0-21 16,21 20-16,0-20 0,0 21 0,-21-21 15,21 20-15,0 1 0,1-21 0,-1 21 16,0 21-16,0-21 0,21-1 16,-20 22-16,-1 0 15,0 0-15,0 0 0,0 22 16,-21-1-1,0 0-15</inkml:trace>
  <inkml:trace contextRef="#ctx0" brushRef="#br0" timeOffset="18102.45">7620 3598 0,'0'0'0,"21"0"0,-21 22 16,21-22-16,0 0 16,1 0-16,-1 0 15,0 0-15,21 0 0,-21 0 0,1-22 16,20 1-16,-21 21 0,0-21 15,0 0-15,1 0 0,-1 0 0,-21-22 16,0 22-16,0 0 0,0 0 16,0 0-16,-21 21 15,-1 0-15,-20 0 0,21 0 16,0 21-16,-22 0 0,22 0 0,-21 0 16,21 0-16,0 1 0,-1 20 0,1-21 15,0 21-15,21-20 0,-21-1 16,21 0-16,0 21 0,0-21 0,0 1 15,21-1-15,0-21 0,22 21 0,-22-21 16,21 0-16,0 0 0,1 0 16,20 0-16,-20 0 0,20 0 0,-21-21 15,1 0-15,-1-1 0,0 1 0,1 0 16,-1 0-16,-21-21 0,0 20 16,1-20-16,-1 21 0,-21 0 15,0-22-15,0 22 0,0 0 0,0 0 16,-21 21-1,-1 21 1,1 0-16,21 0 0,0 1 0,0-1 16,-21 0-16,21 0 0,0 21 15,0-20-15,0-1 0,0 0 0,0 0 16,0 0-16,0 0 0,0 1 16,0-1-16,0 0 0,0 0 15,0-42 16,0 0-31,0 0 16,0-1-16,0-20 16,21 21-16,-21 0 0,21-22 0,1 22 15,-1-21-15,0 21 0,0-22 16,21 22-16,-20 0 0,20 0 0,-21 21 16,21-21-16,1 21 0,-1 0 0,0 0 15,1 0-15,-22 21 0,21 0 16,-21 0-16,1 22 0,-1-22 0,0 21 15,-21-21-15,0 22 0,0-22 16,0 21-16,0-21 0,-21 0 16,0 22-16,-1-43 0,1 21 0,0 0 15,0 0-15,0-21 0,21 21 16,-21-21-16,42-21 31,0 21-31</inkml:trace>
  <inkml:trace contextRef="#ctx0" brushRef="#br0" timeOffset="18374.29">9504 3366 0,'-64'0'15,"43"0"1,-21 21-16,21 0 0,-1 0 0,-20 21 15,21-20-15,0 20 0,-22-21 0,22 21 16,0-20-16,0 20 0,0-21 16,21 0-16,0 22 0,0-22 0,0 0 15,0 0-15,0 0 0,21 0 16,0-21-16,0 0 0,22 0 16,-22 0-16,21 0 0,-21 0 0,22 0 15,-1-21-15,0 21 0,1-21 16,-1 0-16,0 0 0,-21 0 15</inkml:trace>
  <inkml:trace contextRef="#ctx0" brushRef="#br0" timeOffset="18715.09">9715 3556 0,'0'0'0,"-21"0"0,0 0 16,0 0-16,0 21 0,0 0 16,21 1-1,21-1-15,0-21 16,0 0-16,0 0 0,22 0 0,-1 0 15,-21-21-15,21 21 0,1-22 0,-1 1 16,0 21-16,1-21 0,-22 0 16,21 0-16,-21 0 0,1-1 15,-22 1-15,0 0 0,0 0 0,0 0 16,0 0-16,-22 21 0,-20 0 16,21 0-16,-21 0 0,-1 21 0,1 0 15,0 0-15,20 0 0,-20 22 0,0-1 16,-1-21-16,22 21 0,0-20 15,0 20-15,0-21 0,21 21 0,0-20 16,0-1-16,0 0 0,0 0 0,21 0 16,0-21-16,0 0 0,22 21 0,-1-21 15,0 0-15,22 0 0,-22 0 16,22 0-16,-22-21 0,0 0 0,1 0 16,-1 0-16,0 0 0</inkml:trace>
  <inkml:trace contextRef="#ctx0" brushRef="#br0" timeOffset="19425.68">11642 2773 0,'0'0'0,"0"-21"0,0 0 0,0-1 15,-22 22 1,22 22 0,0-1-16,-21 0 0,21 0 15,0 21-15,0 1 0,0-1 16,0 0-16,-21 22 0,0-1 0,0-20 16,21 20-16,-21 1 0,-1-1 0,1-20 15,21 20-15,-21-21 0,0 1 16,21-1-16,-21-21 0,21 22 0,0-22 15,0 0-15,0 0 0,-21-21 16,21 21-16,-22-21 16,22-21-16,-21 0 15,21 0-15,0 0 0,0-22 16,0 22-16,0-21 0,0-1 16,0 22-16,21-21 0,1 0 0,20 20 15,-21-20-15,21 21 0,-20 0 16,20 0-16,0 21 0,1 0 15,-1 0-15,21 0 0,-20 0 0,-1 0 16,0 0-16,1 21 0,-22 0 0,21 21 16,-42-21-16,0 1 0,0 20 15,0-21-15,0 21 0,-21-20 0,0-1 16,-254 106 0,232-106-16,1-21 15,0 0-15,21 21 16,-1-21-16,-20 0 0,21 0 15,21-21 1,0 0-16,21 21 16,0-21-16,0-1 0,1 1 0,-1 0 15,21 21-15</inkml:trace>
  <inkml:trace contextRef="#ctx0" brushRef="#br0" timeOffset="19768.49">12001 3471 0,'22'0'0,"-44"0"0,65 0 15,-22 0-15,0 0 16,0 0-16,0 0 0,1 0 16,20-21-16,-21 21 0,0-21 0,22 0 15,-22 0-15,0 0 0,0-1 16,21 1-16,-42 0 0,22 0 0,-1-21 16,-21 20-16,21-20 0,-21 21 0,0 0 15,0 0-15,-21 21 16,-22 0-16,22 0 15,0 21-15,-21 21 0,-1-21 0,22 22 16,-21-22-16,0 21 0,20 0 16,-20-20-16,21 20 0,21-21 0,0 21 15,0-20-15,0-1 0,0 0 0,21 0 16,0-21 0,22 0-16,-1 0 0,0 0 0,1 0 15,-1 0-15,21 0 0,-20 0 0,-1 0 16,0-21-16,22 0 0,-22 0 15,1-1-15,-1 1 0,0-21 0,1 21 16</inkml:trace>
  <inkml:trace contextRef="#ctx0" brushRef="#br0" timeOffset="20011.36">13017 2836 0,'0'-42'0,"0"84"0,22-126 0,-22 41 16,0 1-16,0 21 0,0 0 0,0 0 15,0 42-15,0 0 16,0 0-16,-22 21 0,1-20 15,0 41-15,0-21 0,21 1 16,-21 20-16,0-20 0,-1 20 0,1 1 16,0-1-16,0-21 0,21 22 0,-21-22 15,21 22-15,-21-22 0,21 0 16,0-20-16,0 20 0,0-21 0,0 0 16,21 0-16,0 1 0,0-22 0,0 0 15,0 0-15,1 0 16,-1 0-16,0 0 0,0-22 15,0 1-15,-21 0 0</inkml:trace>
  <inkml:trace contextRef="#ctx0" brushRef="#br0" timeOffset="20175.25">12700 3133 0,'-21'-21'0,"42"42"0,-21-64 31,21 43-16,21 0-15,1 0 0,-1-21 0,0 21 16,22-21-16,-22 21 0,22-21 16,-1 21-16,1 0 0,-1-21 0,1 21 15</inkml:trace>
  <inkml:trace contextRef="#ctx0" brushRef="#br0" timeOffset="21634.43">13589 2985 0,'0'21'0,"-42"63"31,20-62-31,1-1 0,0 21 16,21-21-16,-21 22 0,0-1 0,0-21 16,21 21-16,0 1 0,-22-22 15,22 21-15,-21-21 0,21 1 0,0-1 16,0 0-16,0 0 0,21 0 16,1-21-16,-1 0 0,0 0 15,0 0-15,21 0 0,-20 0 16,-1-21-16,0 0 0,0 0 15,0 21-15,0-43 0,-21 22 0,22 0 16,-1 0-16,0-21 0,0 20 16,-21 1-16,0 0 0,21 0 0,-21 0 15,21 21-15,-21 21 32,-21 0-32,21 0 0,-21 0 15,21 1-15,-21-1 0,21 0 0,0 0 16,0 0-16,0 0 0,0 1 15,0-1-15,0 0 0,0 0 0,21 0 16,0-21-16,22 0 0,-22 0 16,0 0-16,21 0 15,-21 0-15,22 0 0,-22 0 0,21 0 16,-21-21-16,22 0 0,-22 0 0,0 0 16,0-22-16,0 22 0,1-21 15,-1-1-15,0 1 0,0 0 0,0-43 16,0 64-16,-21-21 0,0 20 15,0 1-15,-21 21 16,-21 0 0,42 21-16,-21 1 0,0-1 0,-1 21 15,1-21-15,0 22 0,0-22 16,21 21-16,0-21 0,0 22 0,0-22 16,0 21-16,0-21 0,0 0 15,21 22-15,21-22 0,-20 0 0,-1 0 16,21-21-16,-21 21 15,22-21-15,-1 0 0,-21 0 0,21 0 0,1 0 16,-1 0-16,-21 0 0,22-21 0,-22 0 16,21 0-16,-21 0 0,0 0 15,1-22-15,-1 22 0,0-21 0,0-1 16,0 1-16,-21 21 0,0-21 0,0 20 16,0 1-16,0 0 15,0 0-15,0 0 0,-21 21 16,0 0-16,0 0 15,0 0-15,-1 21 0,-20 0 16,42 0-16,-42 0 0,42 22 0,-21-22 16,21 0-16,-22 21 0,22-20 0,0 20 15,0-21-15,0 0 0,0 0 16,0 1-16,0-1 0,22 0 0,-1 0 16,0-21-16,0 21 0,0-21 0,22 0 15,-22 0-15,21 0 0,0 0 16,1 0-16,-1 0 0,0 0 15,22-21-15,-22 21 0,1-21 0,20 0 16,-21 0-16,-20-22 0,20 22 0,-21-21 16,0 21-16,22-22 0,-43 22 15,0 0-15,0-21 0,0 20 0,0 1 16,-22 0-16,1 21 16,0 0-16,0 0 0,0 0 0,0 21 15,-1 0-15,1 1 0,0-1 0,0 0 16,0 0-16,21 0 0,0 22 15,-21-22-15,21 0 0,0 21 0,0-21 16,0 1-16,21-1 0,0 0 0,0 0 16,0 0-16,0 0 0,22-21 0,-22 22 15,21-22-15,1 0 16,-1 0-16,0 0 0,1 0 0,-22 0 16,21 0-16,0 0 0,-20-22 0,-1 1 15,0 0-15,0 0 0,0 0 16,0-22-16,1 22 0,-1-21 0,-21 0 15,0 20-15,21-20 0,-21 21 0,0 0 16,0 0-16,0-1 0,0 44 31,0-1-31,0 0 0,0 0 16,0 0-16,0 22 0,0-22 16,-21 0-16,21 0 0,-21 0 0,21 0 15,-22 1-15,22-1 0,0 0 16,0 0-16,0 0 15,-21-21-15,0 0 32,21-21-17,0 0-15,0 0 0,0 0 16,0-1-16,0-20 0,0 21 0,21-21 16,0-1-16,1 22 0,-1-21 15,21-1-15,0 1 0,1 21 16,-1 0-16,0 0 0,1-1 0,20 1 0,1 21 15,-22 0-15,22 0 0,-1 21 16,1 1-16,-22-1 0,0 0 16,1 21-16,-22 1 0,0-1 0,-21 0 15,0 1-15,0-1 0,0 0 16,0 1-16,-21-1 0,0-21 0,-1 21 16,1-20-16,0-1 0,0 0 0,21 0 15,-21 0-15,0 0 0,-1-21 16,1 0-1</inkml:trace>
  <inkml:trace contextRef="#ctx0" brushRef="#br0" timeOffset="22453.68">1503 5736 0,'0'0'0,"21"0"16,0 0-16,0 0 0,0 0 16,1 0-16,189-84 31,-190 62-31,106-105 31,-127 106-31,0 0 0,0 0 16,0 0-16,0 0 0,-21 21 0,-21-22 15,21 22-15,0 0 0,-22 0 16,1 0-16,0 22 0,20-1 0,-20 0 16,0 0-16,21 21 0,-1 1 15,1 20-15,0-20 0,21-1 16,0 0-16,0 1 0,0-1 15,0 0-15,0-21 0,21 1 0,0-1 16,1 0-16,20 0 0,-21 0 16,21-21-16,1 0 0,-22 0 0,21 0 15,1 0-15,20 0 0,-21-21 0,1 0 16,-1 0-16,0 21 0,1-21 16</inkml:trace>
  <inkml:trace contextRef="#ctx0" brushRef="#br0" timeOffset="22809.48">2349 5567 0,'0'0'0,"0"-21"0,0 0 0,0-1 15,0 1-15,0 0 0,22 21 16,-1-21-16,0 0 0,0 21 16,0-21-16,22 21 0,-22 0 0,21 0 15,0 0-15,1 0 0,-1 21 16,-21 0-16,0 0 0,1 21 0,-1 1 15,-21-1-15,0 0 0,0 1 16,0-1-16,-21 0 0,-1-20 0,22 20 16,-21-21-16,0 0 0,0 0 0,21 1 15,-21-22-15,21-22 32,0 1-32,0 0 15,0-21-15,21 21 0,0-1 0,0-20 16,-21 0-16,21 21 0,1-22 0,-1 22 15,0-21-15,0 21 0,0-1 16,0 1-16,22 0 0,-22 21 0,0 0 16,0 0-16,0 0 15,1 0-15</inkml:trace>
  <inkml:trace contextRef="#ctx0" brushRef="#br0" timeOffset="23175.27">3111 5461 0,'0'-21'16,"0"0"-16,0 0 15,0-1 1,22 22-16,-1 0 0,0 0 0,0 0 16,0 22-16,0-1 0,1 0 0,-1 21 15,0-21-15,0 1 0,0 20 16,0-21-16,1 21 0,-22-20 15,21 20-15,-21-21 0,0 0 0,0 0 16,0 1-16,0-1 0,0 0 16,0 0-16,-21-21 15,-1 0 1,1 0-16,21-21 0,-21 21 16,21-21-16,0 0 0,0-1 0,0-20 15,0 21-15,0 0 0,21-22 16,0 22-16,1 0 0,-1 0 0,0-21 15,0 20-15,0 1 0,0 21 0,22-21 16,-22 0-16,21 0 0,-21 21 16,22-21-16,-22 21 0,21 0 0,-21 0 15</inkml:trace>
  <inkml:trace contextRef="#ctx0" brushRef="#br0" timeOffset="23558.05">4106 5355 0,'-21'21'16,"0"1"-16,0-1 0,0 0 16,21 0-16,-22 21 0,1-20 15,21-1-15,-21 21 0,21-21 0,-21 0 16,21 22-16,0-22 0,0 0 16,0 0-16,21 0 0,0 1 15,0-22-15,1 0 0,-1 0 0,21 0 16,-21 0-16,0 0 15,1 0-15,20 0 0,-21-22 0,21 1 16,-20 21-16,-1-21 0,0 0 0,0 0 16,-21-22-16,0 22 0,0-21 15,0 21-15,0-22 0,0 22 0,-21-21 16,0 21-16,-22 0 0,22-1 16,0 1-16,-21 0 0,-1 21 0,22 0 15,-21 0-15,21 0 0,-22 0 0,22 21 16,0 0-16,0 1 0,0-22 0,21 21 15,0 0-15,0 0 16,0 0-16,21-21 0,0 21 16,0-21-16,22 0 0,-1 0 15,0 0-15,1 0 0</inkml:trace>
  <inkml:trace contextRef="#ctx0" brushRef="#br0" timeOffset="23933.84">4678 5440 0,'-21'0'16,"-1"-21"0,22 0-16,22 21 31,-1 0-31,0 0 0,0 0 0,0 0 16,22 0-16,-22 21 15,0 0-15,21 0 0,-21 0 0,1 22 16,-1-22-16,0 0 0,-21 21 0,0-21 15,21 1-15,-21 20 0,0-21 16,0 0-16,0 0 0,0 1 0,0-1 16,-21-21-16,0 21 0,0-21 15,-1 0-15,1 0 0,0 0 16,21-21-16,-21 0 0,21-1 16,0-20-16,0 21 15,0 0-15,0-22 0,0 22 0,21-21 16,0 21-16,-21-22 0,21 22 0,1 0 15,-1 0-15,0 0 0,0 0 16,0-1-16,0 22 0,22 0 0,-22-21 16,0 21-16,21 0 0,-20 0 15,-1 0-15,0 0 0,0 0 0</inkml:trace>
  <inkml:trace contextRef="#ctx0" brushRef="#br0" timeOffset="24537.49">6604 4720 0,'0'0'0,"21"-42"0,-21 21 0,21 0 16,-21-1-16,-21 22 15,0 22-15,0-1 16,0 0-16,-1 21 0,1 22 16,-21-1-16,21 22 0,-22 0 0,1-1 15,21 1-15,-21 21 0,-22 0 0,22-1 16,-1-20-16,-20 21 0,21-21 16,-22-1-16,22 1 0,-22-22 0,22 1 15,0-1-15,20 1 0,1-22 0,-21 1 16,42-22-16,0 21 0,-21-21 15,21 0-15,21-21 16,0 0-16,0-21 16,0 21-16,1-21 0</inkml:trace>
  <inkml:trace contextRef="#ctx0" brushRef="#br0" timeOffset="24959.56">7112 5207 0,'0'-21'0,"0"42"0,21-42 0,-21 42 16,0 0 0,-21 0-16,0 22 0,21-1 15,-21 0-15,-1 1 0,1-1 16,0 22-16,21-22 0,-21 0 0,0 1 15,0 20-15,-1-42 0,1 22 0,21-1 16,-21-21-16,21 0 0,0 0 16,0 1-16,21-44 31,0 22-31,1-21 16,-22 0-16</inkml:trace>
  <inkml:trace contextRef="#ctx0" brushRef="#br0" timeOffset="25458.27">6964 5334 0,'0'0'0,"0"-21"0,0 0 16,0 0-16,0-1 0,0 1 15,21 0-15,0 0 0,0 0 0,0 21 16,1-21-16,20-1 0,0 1 16,-21 0-16,22 21 0,-1-21 0,0 21 15,1 0-15,20 0 0,-20 21 0,-1 0 16,0 0-16,-21 22 0,1-1 0,-22 0 15,0 1-15,0-1 0,-22 0 0,1 22 16,-21-22-16,0 1 0,-1-1 16,-20-21-16,20 21 0,1-20 0,0-1 15,-1 0-15,22 0 0,-21-21 16,21 0-16,0 0 0,21-21 31,0 0-31,21 0 0,0-1 0,21 1 16,-21 0-16,22 21 0,-1-21 15,0 0-15,22 21 0,-22 0 0,22 0 16,-1 0-16,-20 0 0,20 0 0,1 0 16,-22 21-16,0 0 0,1 0 15,-22 0-15,0 1 0,0-1 0,-21 21 16,0-21-16,0 0 0,-21 1 0,-21-1 16,20 0-16,-20 0 0,0 0 0,-22 0 15,22 1-15,-22-1 0,22-21 16,-21 21-16,20-21 0,1 0 15,0 0-15,-1 0 0,1 0 0,0 0 16,20 0-16,1 0 0,0 0 16,0 0-16,21-21 0,0 0 15,0-1-15,21 1 0,0 0 16,0 0-16,22 21 0,-22-21 0,21 0 16</inkml:trace>
  <inkml:trace contextRef="#ctx0" brushRef="#br0" timeOffset="25915.24">8170 5440 0,'21'0'0,"-42"0"0,42 21 31,-21 0-15,0 0-16,0 1 0,0 20 0,0-21 15,0 0-15,0 22 0,0-22 0,0 0 16,0 0-16,0 0 0,0 0 0,0 1 15,0-1-15,22-21 0,-1 0 16,0 21-16,0-21 0,0 0 0,22 0 16,-22 0-16,21 0 0,-21 0 0,22-21 15,-1 0-15,-21 21 0,21-22 16,1 1-16,-22 0 0,21-21 16,-21 21-16,1-1 0,-1-20 0,0 21 15,0-21-15,0-1 0,-21 22 0,0 0 16,0 0-16,0 0 0,0-1 15,-21 44 1,21-1-16,-21 0 0,0 0 16,0 21-16,21-20 0,-22 20 15,22-21-15,-21 21 0,21-20 0,0-1 16,0 21-16,0-21 0,0 0 16,0 1-16,0-1 0,21-21 0,1 21 0,20-21 15,-21 0-15,21 21 0,22-21 16,-22 0-16,22 0 0,-1 0 15,-20 0-15,20 0 0,1-21 0,-1 21 16,-21-21-16,1 0 0,20-1 16,-20 22-16,-1-21 0</inkml:trace>
  <inkml:trace contextRef="#ctx0" brushRef="#br0" timeOffset="26530.89">9652 5461 0,'0'-21'0,"0"42"0,-21-63 0,-22 21 15,22 21-15,0 0 0,0 0 0,0 0 16,-22 0-16,-20 0 0,42 21 15,-22 0-15,22 0 0,-21 0 16,21 0-16,0 1 0,-1-1 0,1 0 16,0 21-16,21-21 0,0 1 15,0-1-15,0 0 0,0 0 0,0 0 16,21-21-16,0 21 0,22-21 16,-22 0-16,0 0 0,21 0 0,1 0 15,-22 0-15,21 0 0,1 0 0,-22-21 16,21 0-16,-21 0 0,0 0 15,1 0-15,-1-1 0,0 1 0,0 0 16,-21 0-16,0 0 0,21 0 0,-21-1 16,0 1-16,0 42 31,0 1-15,-21-22-16,21 21 0,0 21 0,-21-21 15,21 0-15,-21 22 0,0-1 16,21 0-16,-22 1 0,22-1 0,0 0 15,0 22-15,0-22 0,0 1 0,0 20 16,-21-21-16,21 22 0,0-22 0,0 22 16,0-1-16,0-20 0,0 20 15,0 1-15,0-1 0,0 1 0,0-22 16,0 21-16,0-20 0,0 20 0,0-20 16,0-1-16,0 0 0,0 1 15,0-1-15,-21 0 0,21 1 0,-21-1 0,-21 0 16,20 1-16,-20-22 15,21 0-15,-21 0 0,-1-21 0,1 0 16,0 0-16,20 0 0,-20 0 0,0-42 16,-1 21-16,1-22 0,0 1 0,-1 0 15,1-1-15,21 1 0,0-22 0,21 1 16,0-1-16,0 1 0,0-1 16,0 1-16,21-1 0,0 1 15,0-1-15,0 1 0,1-1 0,-1 22 0,21 0 16,-21-1-16,0 1 0,22 0 15,-22-1-15,21 22 0,-21-21 16,22 21-16,-22-22 0,0 1 0,21 21 16</inkml:trace>
  <inkml:trace contextRef="#ctx0" brushRef="#br0" timeOffset="26995.62">10964 4784 0,'21'-43'0,"-42"86"0,64-107 16,-43 43-16,21 0 0,0 21 0,-21-21 16,0 42-1,-21 0-15,0 0 0,-1 22 16,-20 20-16,21-21 15,-21 22-15,20-1 0,-20 1 0,0 21 16,21-22-16,-22 1 0,1-1 0,0 1 16,20-22-16,-20 21 0,21-20 0,-21-1 15,20 0-15,1 1 0,0-1 16,0-21-16,21 0 0,0 1 0,0-1 16,21-21-1,0-21-15,0 21 16,1-22-16,-1 1 0</inkml:trace>
  <inkml:trace contextRef="#ctx0" brushRef="#br0" timeOffset="27582.77">11811 5334 0,'0'0'0,"21"0"0,-21-21 0,0 0 15,0 0-15,0-1 16,0 1-16,0 0 0,0 0 0,0 0 16,0 0-16,0-1 0,-21 22 0,0-21 15,0 0-15,-149 85 32,128-43-32,21 0 15,-22 21-15,22 1 0,0-1 16,-21 0-16,21-21 0,-1 22 0,1-1 15,21 0-15,0-20 0,0 20 16,0-21-16,0 0 0,0 0 0,0 1 16,127-1-1,-84-21-15,-22 0 16,21-21-16,-21 21 0,22-22 0,-1 1 16,-21 0-16,21 0 0,1 0 15,-22-22-15,0 22 0,21-21 0,-20 0 16,-1-22-16,0 22 0,0-22 0,0 1 0,0-1 15,1-20-15,-1 20 16,-21 1-16,21-1 0,-21 1 0,0 20 16,0 1-16,0 21 0,0 0 0,0-1 15,0 1-15,-21 21 16,0 21-16,21 1 0,0-1 0,0 21 16,-22 22-16,22-22 0,0 21 0,0 1 15,0-1-15,0 1 0,0-1 16,0-20-16,0 20 0,0-20 0,0-1 15,22 0-15,-22 1 0,0-1 16,21-21-16,0 0 0,0 0 16,-21 1-16,21-1 0,0-21 0,1 0 15,-1 0-15,0 0 0,0 0 0,0 0 16,22 0-16,-22-21 0,0 21 0,0-22 16</inkml:trace>
  <inkml:trace contextRef="#ctx0" brushRef="#br0" timeOffset="27930.57">12509 5249 0,'0'43'31,"0"-22"-31,22-21 16,-1 0-16,0 0 0,0 0 15,0 0-15,0 0 0,22-21 16,-22 21-16,0-21 0,0 21 0,0-22 15,1 1-15,-1 0 0,0 21 16,-21-21-16,0 0 0,0 0 0,0-1 16,0 1-16,-21 21 0,-22 0 15,22 0-15,0 0 0,0 0 16,-21 0-16,20 21 0,-20 1 0,21-1 16,0 0-16,0 21 0,21-21 0,0 1 15,0-1-15,0 21 16,0-21-16,0 0 0,0 1 0,0-1 15,21 0-15,0-21 0,21 0 0,-21 21 16,22-21-16,-1 0 0,0 0 16,1 0-16,20 0 0,-20 0 15,20-21-15,-21 0 0</inkml:trace>
  <inkml:trace contextRef="#ctx0" brushRef="#br0" timeOffset="28470.26">13504 4741 0,'0'-21'0,"0"42"0,0-63 16,0 21-16,-21 0 16,21 0-16,-21 21 0,0 0 0,0 0 15,-1 21-15,1 0 16,21 21-16,-21 1 0,21-1 16,-21 21-16,0 1 0,21-1 0,-21 22 15,-1-21-15,22 20 0,-21-20 0,0 20 16,21 1-16,-21 0 0,0-1 0,0 1 15,-1 0-15,1-22 0,-21 22 16,21-22-16,0 1 0,-1 21 0,-20-22 16,21 1-16,0-1 0,0 1 0,-1-1 15,1-21-15,21 22 0,0-22 0,0 1 16,0-1-16,0 0 16,0-21-16,0 22 0,21-22 0,1 0 15,-1-21-15,21 0 0,-21 0 0,22 0 16,-1 0-16,0 0 0,22 0 0,-22-21 15,0 0-15,22 0 0,-22-1 16,1 1-16,-1-21 0,0 21 0,-21-22 16,22 1-16,-22 0 0,0-22 0,0 22 15,-21-22-15,0 1 0,0-1 16,0 1-16,0-1 0,0 1 0,-21-1 16,-21 1-16,21 21 0,-22-22 15,1 22-15,0-1 0,-1 1 0,1 21 16,0 0-16,-1 0 0,1-1 15,0 1-15,20 21 0,1 0 0,0-21 16,0 21-16,21-21 16,21 21-16,0-21 15,0 0-15,22 21 0,-22 0 0,21-22 16,1 22-16,-1-21 0,-21 21 0,21-21 16,1 0-16,-1 21 0,0-21 15</inkml:trace>
  <inkml:trace contextRef="#ctx0" brushRef="#br0" timeOffset="28857.04">13822 5228 0,'0'0'0,"-21"0"0,-1 0 16,44 0 15,-1 0-16,0 0-15,0 0 0,21 0 0,-20-21 16,-1 21-16,0-21 0,0 21 16,0-21-16,0 21 0,1-21 0,-22-1 15,0 1 1,-22 21-16,1 0 0,0 0 16,0 0-16,0 0 0,-22 0 15,22 0-15,0 21 0,0 1 0,-21-1 16,20-21-16,22 42 0,-21-21 15,0 0-15,21 1 0,0-1 0,0 0 16,0 0-16,0 0 0,0 0 0,0 1 16,0-1-16,21 0 15,0 0-15,1-21 0,-1 21 0,0-21 16,0 0-16,0 0 0,22 0 0,-22 0 16,21 0-16,-21 0 0,22 0 15,41 0-15</inkml:trace>
  <inkml:trace contextRef="#ctx0" brushRef="#br0" timeOffset="29427.71">14626 5122 0,'0'-21'0,"0"42"0,0-63 0,-21 42 31,0 0-31,0 0 0,-1 0 16,1 21-16,21 0 0,-21 1 15,0 20-15,0-21 0,21 0 0,0 22 16,0-22-16,0 0 0,0 21 0,0-21 16,0 1-16,0 41 15,21-42-15,0 0 0,0 1 16,0-1-16,1-21 0,20 21 0,-21 0 16,0-21-16,22 0 0,-22 0 0,21 0 15,-21 0-15,22 0 0,-22-21 16,21 0-16,-21 0 0,22-1 0,-22 1 15,0 0-15,21-21 0,-21-1 0,1 1 16,-1 0-16,0-1 0,0-20 16,21-1-16,-20 1 0,-1-1 0,0 22 15,0-21-15,-21-1 0,21 22 16,-21-1-16,0 22 0,0-21 0,0 21 16,0 0-16,0-1 0,-21 22 31,0 22-16,0-1-15,0 21 0,-1-21 0,1 22 16,0-1-16,0 0 0,0 22 0,0-22 16,-1 0-16,1 22 0,21-22 15,-21 22-15,0-22 0,21 0 0,-21 22 16,21-22-16,0 1 0,0-22 0,0 21 16,0 0-16,0-20 0,21-1 15,0 0-15,0 0 0,0 0 0,22 0 16,-22-21-16,21 0 0,-21 0 15,22 0-15,-22 0 0,21 0 16,1-21-16,-1 0 0,-21 21 0,21-21 16,-20 0-16,20-22 0,-21 22 0,0 0 15,0 0-15</inkml:trace>
  <inkml:trace contextRef="#ctx0" brushRef="#br0" timeOffset="29762.52">15071 4995 0,'-22'0'16,"44"0"-16,-65 0 0,64 0 16,1 0-1,20 0-15,0 0 0,1 0 0,20 0 16,-21-21-16,22 21 0,-1 0 0,-20 0 15,20 0-15,-20 0 0,20-21 16,43 0 0,-64 21-16,-21 0 0,1 0 0,-1 0 0,0 0 15,-21-21 1,-21 21 46</inkml:trace>
  <inkml:trace contextRef="#ctx0" brushRef="#br0" timeOffset="33694.26">1693 7366 0,'0'-21'16,"-21"0"0,21 0-16,0-1 15,-21 22-15,21-21 0,0 0 16,0 0-16,42-85 31,-21 85-31,1 21 0,-1 0 16,0-21-16,0 21 15,0 0-15,0 0 0,1 0 0,-1 0 16,0 21-16,0 0 0,0 21 16,-21-20-16,0 20 0,21 0 0,-21 22 15,0-22-15,0 22 0,0-22 16,0 21-16,-21-20 0,0-1 15,0 22-15,-21-22 0,20 0 0,-20 1 16,0-1-16,-1 0 0,22 1 16,-21-22-16,0 21 0,-1-21 0,1 0 15,0 1-15,20-1 0,-20-21 16,21 0-16,-21 0 0,20 0 0,1 0 16,0-21-16,0-1 0,0 1 15,0 0-15,-1 0 0,22-21 0,0 20 16,0-20-16,0 21 0,0-21 15,0-1-15,0 22 0,0-21 0,0-1 16,22 22-16,-1-21 16,0 21-16,21 0 0,-21-1 0,1 22 15,20 0-15,-21 0 0,0 0 16,22 0-16,-22 43 0,0-22 0,0 0 16,0 21-16,0-20 0,1 20 15,-1 0-15,-21-21 0,0 22 16,0-1-16,21-21 0,-21 22 0,21-22 0,-21 21 15,21-21-15,-21 0 0,21 1 16,1-22-16,-1 0 16,0 0-16,0 0 15,0 0-15,0-22 0,-21 1 16,22 0-16</inkml:trace>
  <inkml:trace contextRef="#ctx0" brushRef="#br0" timeOffset="34046.06">2349 7789 0,'0'22'0,"0"-1"16,22-21-16,-1 0 15,0 0 1,0 0-16,0-21 0,0 21 15,-21-22-15,22 22 0,-22-21 16,21 0-16,-21 0 0,0 0 16,0 0-16,-21 21 0,-1 0 15,1 0-15,0 0 0,0 0 16,0 0-16,0 0 0,-1 21 16,22 0-16,-21 0 15,21 0-15,-21 0 0,21 1 16,0-1-16,0 0 15,21-21 1,0 0-16,1 0 0,-1 0 16,0-21-16,0 0 0,0 21 15</inkml:trace>
  <inkml:trace contextRef="#ctx0" brushRef="#br0" timeOffset="35032.14">3895 7408 0,'0'0'15,"-22"-21"-15,1 21 0,0 0 32,21 21-32,0 1 0,-21-1 15,21 0 1,21-21 0,0 0-16,0 0 0,1 0 15,-1 0-15,21 0 0,-21 0 0,22-21 16,-1 0-16,0-1 0,1 1 15,-1 0-15,21-21 0,-20 21 0,-1-1 16,-21-20-16,0 21 0,1-21 0,-1 20 16,-21 1-16,0-21 0,0 21 15,-21 0-15,-1-1 0,-20 1 0,21 21 16,-21 0-16,-1 0 0,-20 0 16,20 0-16,1 0 0,0 21 15,-1 1-15,1 20 0,0-21 0,-1 21 16,22 1-16,0-1 0,0 0 0,21 1 15,0-1-15,0 0 0,0-20 16,0 20-16,21-21 0,0 0 0,0 0 16,22 1-16,-22-1 0,21 0 0,1-21 15,-22 0-15,21 0 0,0 0 16,1 0-16,-1 0 0,0 0 0,1 0 16,-22 0-16,0 0 0,-21-21 15,-21 21 1,-21 0-16,-1 0 0,1 0 15,-22 0-15,22 21 0,-21-21 0,-1 21 16,1 0-16,20 0 0,-20 1 16,20-1-16,1 0 0,21 21 0,0-21 15,0 1-15,21-1 0,0 21 16,0-21-16,21 0 0,0 1 0,0-1 16,21 0-16,1 0 0,-1-21 0,0 0 15,1 21-15,-1-21 0,22 0 16,-22 0-16,21 0 0,-20-21 0,20 0 15,1 21-15,-1-21 0,-20 0 16,-1-1-16,0 1 0,1 0 0,-1 0 16</inkml:trace>
  <inkml:trace contextRef="#ctx0" brushRef="#br0" timeOffset="35231.01">4657 7557 0,'0'0'0,"21"0"31,0 21-16,0 0-15,-21 0 0,21 0 16,0 0-16,1 1 0,-22 20 0,21-21 16,0 0-16,0 0 0,-21 1 0,21-1 15,-21 0-15,21 0 0,1 0 16,-1-21-16,-21 21 16,21-21-1,0 0-15,-21-21 0</inkml:trace>
  <inkml:trace contextRef="#ctx0" brushRef="#br0" timeOffset="35438.91">5059 7557 0,'0'0'0,"0"-22"0,0 1 0,-21 21 32,-1 21-32,1 1 0,0-1 0,0 0 15,0 0-15,-22 0 0,22 0 16,-21 22-16,21-22 0,-22 21 15,1-21-15,0 1 0,21 20 0,-1-21 16,-20 0-16,21 22 0,21-22 16,0 0-16,42-21 15,-21 0-15,1-21 0,20 0 16</inkml:trace>
  <inkml:trace contextRef="#ctx0" brushRef="#br0" timeOffset="35792.94">5503 7493 0,'0'0'0,"-21"0"0,0 0 16,0 0-16,0 0 16,-1 0-16,22 21 0,-21 0 0,0 22 15,21-22-15,-21 0 0,21 21 16,-21 1-16,21-1 0,-21 0 15,21 22-15,0-22 0,0 22 0,-22-1 16,22 1-16,-21 20 0,21-20 0,-21-1 16,21 22-16,-21-21 0,0 20 15,0 1-15,-1-22 0,1 22 0,0 0 16,21-22-16,-21 22 0,0-22 0,0-20 16,21 20-16,-22-20 0,22-22 15,0 21-15,0-21 0,22-21 16,-1 0-1,0-21-15,0-21 0,0 21 16,0-22-16,1 1 0,-1 0 16,0-22-16,0 1 0,0-1 0</inkml:trace>
  <inkml:trace contextRef="#ctx0" brushRef="#br0" timeOffset="36091.76">5397 7916 0,'0'-42'0,"0"84"0,0-126 16,0 41-16,-21 1 0,21 21 0,0-21 15,0 20-15,0 1 0,0-21 16,0 21-16,21 0 0,1-1 0,-1 1 16,21 0-16,0 0 0,1 21 0,-1 0 15,0 0-15,1 0 0,-1 0 16,0 0-16,1 21 0,-1 0 0,-21 22 16,0-1-16,-21 0 0,0-21 15,0 22-15,-21-22 0,-21 0 16,21 21-16,-43-20 0,22-1 0,0 0 15,-1-21-15,-20 21 0,20 0 0,1-21 16,0 0-16,21 0 16,-22 0-16,22 0 0,0 0 0,21-21 31,0 0-31,21 21 0,0-21 0,0 0 16,22-1-16,-22 1 0</inkml:trace>
  <inkml:trace contextRef="#ctx0" brushRef="#br0" timeOffset="36327.64">6223 7218 0,'21'-42'0,"-42"84"0,63-106 0,-42 43 15,0 0-15,0 42 32,-21 0-32,21 1 0,0 20 0,-21-21 15,21 21-15,-21 1 0,21-1 16,-21 0-16,21 22 0,0-22 0,0 1 15,-22-1-15,22 0 0,0 1 16,0-1-16,-21 0 0,21 1 0,0-22 16,0 0-16,0 21 0,0-21 15,21 1-15,1-22 0,-1 0 0,0 0 16,0 0-16</inkml:trace>
  <inkml:trace contextRef="#ctx0" brushRef="#br0" timeOffset="37474.98">6816 7620 0,'0'-21'0,"0"42"0,0-63 0,0 21 0,0-1 16,0 1-16,0 0 0,0 0 0,-22 21 16,1-21-16,0 21 0,-21 0 15,21 0-15,-22 0 0,22 0 0,-21 21 16,-1 0-16,22 0 0,0 0 0,-21 1 15,21-1-15,-1 21 0,1-21 16,0 22-16,0-22 0,21 21 16,-21-21-16,21 0 0,0 22 0,0-22 15,0 0-15,0 0 0,21 0 0,0-21 16,0 22-16,0-22 0,1 0 16,-1 0-16,21 0 0,-21 0 0,22 0 15,-22 0-15,21-22 0,-21 22 0,22-21 16,-22 0-16,21 0 0,-21 0 15,0-22-15,1 22 0,-1 0 0,0-21 16,-21 21-16,0-22 0,21 22 0,-21-21 16,0 21-16,0-1 0,0 1 15,-21 42 17,21 1-32,0-1 0,-21 0 0,21 0 15,-21 0-15,21 43 0,0-43 16,0 0-16,0 0 0,0 0 15,0 1-15,21-1 0,-21 0 0,21 0 16,0-21-16,0 21 0,0-21 0,22 0 16,-22 0-16,0 0 0,21 0 15,-20 0-15,20 0 0,0-21 0,-21 21 16,22-21-16,-22 0 0,21 0 0,-21-1 16,1 1-16,-1 0 0,0 0 15,-21 0-15,21-22 0,-21 22 0,21 0 16,-21 0-16,0 0 0,0 0 15,-21 21 1,21 21 0,-21 0-16,21 0 15,0 0-15,0 0 0,0 1 0,0-1 16,0 0-16,0 0 0,0 0 0,0 0 16,21-21-16,0 22 0,0-1 15,1-21-15,20 21 0,-21-21 16,21 0-16,-20 0 0,20 0 0,-21 0 0,21 0 15,-20 0-15,-1 0 0,21 0 0,-21-21 16,0 0-16,1 21 0,-22-22 16,21 1-16,-21 0 0,21 0 15,-21 0-15,0-22 0,0 1 16,0 0-16,0 21 0,0-1 0,0 1 16,0 0-16,0 42 31,0 0-31,0 1 15,0-1-15,-21 0 0,21 0 16,0 0-16,0 22 0,-21-22 0,21 0 16,-22 0-16,22 0 0,0 0 15,-21 1-15,0-1 0,21 0 16,-21-21 0,0 0-16,0 0 15,21-21 1,0 0-16,0-1 0,0 1 15,0 0-15,0 0 0,0 0 16,21 0-16,0-22 0,21 1 0,-21 0 16,1 20-16,20-20 0,0 0 0,1 21 15,20-1-15,-21 1 0,1 0 16,20 0-16,-20 21 0,-1 0 0,0 0 16,1 21-16,-22 0 0,0 0 0,0 1 15,0-1-15,0 21 0,-21-21 0,0 22 16,0-22-16,0 0 0,0 21 15,-21-21-15,0 1 0,0 20 16,0-21-16,0 0 0,-1 0 0,1 1 16,0-1-16,0-21 15,21 21-15,-21-21 0,0 0 32,21-21-17,0 0-15</inkml:trace>
  <inkml:trace contextRef="#ctx0" brushRef="#br0" timeOffset="37769.81">7578 7197 0,'0'0'15,"-22"0"-15,1 21 0,0-21 0,21 21 16,21-21 15,0 0-31,1 0 0,-1 0 16,0-21-16,21 0 0,-21 21 0,-21-21 15,22-1-15,-22 1 0,0 0 16,-22 0 0,1 21-16,0 0 15,0 0-15,0 0 0,0 0 0,-1 21 16,22 0-16,0 0 0,0 1 15,0-1-15,0 0 16,22 0-16</inkml:trace>
  <inkml:trace contextRef="#ctx0" brushRef="#br0" timeOffset="38870.18">10477 7493 0,'0'-21'0,"0"0"16,0 0-1,0-1-15,0 1 0,22 0 16,-22 0-16,0 0 0,0 0 16,0-1-16,0 1 0,-22 0 15,1 21-15,0 0 16,0 0-16,0 0 0,0 0 0,-1 0 16,1 0-16,-21 21 0,21 0 15,0 1-15,-22-1 0,22 21 0,-21-21 16,21 22-16,-22-1 0,22-21 15,0 21-15,0 1 0,0-1 0,-1-21 0,22 22 16,-21-22 0,21 0-16,0 0 0,0 0 0,0 0 0,21 1 15,1-22-15,-1 0 0,0 0 0,0 0 16,21 0-16,-20 0 0,20 0 0,0 0 16,1 0-16,-22-22 0,21 1 15,0 0-15,1 0 0,-22 0 16,0 0-16,21-22 0,-20 22 0,-1-21 15,0-1-15,0 1 0,0-21 0,0-1 16,-21 22-16,22-22 0,-1 1 0,-21-1 16,21 1-16,-21 20 0,0-20 0,0 21 15,21-1-15,-21 22 0,0-21 16,0 21-16,0 42 31,0 0-31,0 21 0,-21-21 0,0 22 16,21 20-16,-21-20 0,21 20 15,-22 1-15,22-22 0,-21 21 0,21 1 16,0-1-16,0-20 0,0-1 0,0 0 16,0 1-16,0-1 0,0-21 15,0 22-15,0-22 0,21 0 16,-21 0-16,22-21 0,-1 0 0,0 0 16,0 0-16,0 0 0,0 0 15,1-21-15,-1 0 0,0 21 16,0-21-16,0-1 0</inkml:trace>
  <inkml:trace contextRef="#ctx0" brushRef="#br0" timeOffset="39238.53">11028 7430 0,'-21'0'0,"21"21"0,-22-21 15,44 0 16,-1 0-31,0 0 0,0 0 16,0 0-16,22 0 0,-22-21 16,0 21-16,21-22 0,-21 1 15,1 21-15,-1-21 0,0 0 0,0 0 16,-21 0-16,0-1 0,0 1 16,-21 0-16,0 21 0,0 0 15,-1 0-15,1 0 0,-21 0 16,21 21-16,-22 0 0,22 1 0,-21-1 15,21 0-15,0 0 0,-1 21 0,1-20 16,0 20-16,21-21 0,0 0 16,0 0-16,0 22 0,0-22 0,21-21 15,0 21-15,1 0 0,-1-21 0,21 0 16,-21 0-16,22 0 0,-1 0 16,0 0-16,1 0 0,-1 0 15,21 0-15,-20-21 0,-1 0 0,0 0 16,1 0-16</inkml:trace>
  <inkml:trace contextRef="#ctx0" brushRef="#br0" timeOffset="39776.23">11959 6837 0,'0'0'16,"0"-42"-16,0 20 0,0 1 0,0 0 16,0 42-1,0 0-15,0 22 16,-21-22-16,0 21 0,0 1 0,21-1 15,-22 21-15,1-20 0,0 20 16,0 1-16,0 20 0,0-20 0,-1-1 16,-20 22-16,21-21 0,0-1 0,0 22 15,-43 63-15,43-85 16,0 22-16,0-21 0,-1 20 0,1-20 16,0-1-16,0 22 0,0-22 15,0 1-15,-1-1 0,1 1 0,0-1 0,0-20 16,21 20-16,0-20 0,0-1 15,0-21-15,0 0 0,0 0 0,0 1 16,21-22-16,0 0 0,0 0 16,1 0-16,-1-22 0,21 22 0,0-21 15,1 0-15,-22-21 0,21 21 0,1-22 16,-1 1-16,0 0 0,1-1 0,-1 1 16,0 0-16,-21-1 15,22-20-15,-22 20 0,0-20 0,-21-1 0,0 1 16,0-1-16,0 1 0,0 21 0,-63-64 15,20 63-15,22 1 0,-21 0 16,-1 21-16,1-1 0,0 1 16,21 0-16,-22 21 0,22 0 0,0-21 15,0 21-15,0 0 0,42 0 47,0 0-47,21-21 0,-21 21 0,1 0 16,-1 0-16,0-21 0,0 21 0,21 0 15,-20-22-15,-1 22 0,0-21 16,0 21-16,0 0 0</inkml:trace>
  <inkml:trace contextRef="#ctx0" brushRef="#br0" timeOffset="40438.85">11980 7472 0,'-21'21'31,"42"-21"1,0 0-32,1 0 15,-1 0-15,0-21 0,21 21 0,-21-21 16,22 21-16,-22-21 0,0-1 0,0 22 15,0-21-15,1 21 0,-22-21 16,0 0-16,0 0 0,-22 0 16,1 21-16,0 0 0,0 0 15,-21 0-15,20 0 0,-20 0 0,21 0 16,-21 0-16,20 21 0,1 0 16,0 0-16,0 21 0,0-20 15,0 20-15,21-21 0,0 21 0,0-20 16,0 20-16,0-21 0,0 0 15,0 0-15,21 1 0,0-1 0,0-21 16,0 21-16,0-21 0,1 0 0,20 0 16,-21 0-16,21 0 0,-20 0 0,20 0 15,0 0-15,-21 0 0,22 0 16</inkml:trace>
  <inkml:trace contextRef="#ctx0" brushRef="#br0" timeOffset="41094.47">12806 7260 0,'0'0'15,"0"-21"1,-21 21 15,-1 0-31,1 21 0,0-21 16,21 21-16,-21 22 0,0-22 0,0 0 0,-1 21 16,22-20-16,0 20 0,-21 0 15,21-21-15,-21 1 0,21 20 16,0-21-16,0 0 0,0 0 0,21 1 15,0-1-15,1-21 16,-1 0-16,0 0 0,0 0 0,21 0 16,-20 0-16,20 0 0,-21 0 15,21 0-15,1 0 0,-1-21 0,-21-1 16,22 1-16,-1 0 0,-21 0 0,21-21 16,-20 20-16,20-20 0,-21 0 0,21-22 15,-20 22-15,20 0 0,0-64 16,-21 42-16,22 22 15,-22 0-15,0-1 0,-21 1 0,0 0 16,21 20-16,-21 1 0,0 0 0,0 0 16,0 42-1,-21 0 1,21 0-16,-21 1 0,21 20 0,0 0 16,-21-21-16,21 22 0,-21-1 0,21 0 15,-22 1-15,22-1 0,0 0 16,0 1-16,-21-1 0,21 0 15,0 1-15,0-22 0,0 21 0,0-21 0,0 1 16,0-1-16,0 0 16,0 0-16,21-21 0,1 21 15,-1-21-15,0 0 0,0 0 0,21 0 16,-20 0-16,-1-21 0,0 21 0,0-21 16,0 0-16,0 0 0,1-1 15</inkml:trace>
  <inkml:trace contextRef="#ctx0" brushRef="#br0" timeOffset="41292.36">13335 7197 0,'-21'0'0,"42"0"0,-63 0 16,63 0 15,0 0-31,0 0 16,0 0-16,0 0 0,1 0 0,20 0 15,-21 0-15,0 0 0,0 0 16,1 0-16,-1-21 0,0 21 0,0 0 16,-21-22-16</inkml:trace>
  <inkml:trace contextRef="#ctx0" brushRef="#br0" timeOffset="42146.85">15134 6562 0,'0'0'0,"0"-21"16,0-1 46,0 1-46,0 0 0,0 0-16,0 0 15,0 0-15,-21 21 32,-21 21-32,20 21 15,1 0-15,-21 1 0,0 20 16,-1 22-16,1-22 0,0 22 0,-22-21 15,22 20-15,-1 1 0,-20 0 16,21-1-16,-22 1 0,22 0 0,-22-1 16,22-20-16,-22-1 0,22 1 0,-21-1 15,20-20-15,1-1 0,21 21 16,-22-41-16,22 20 0,0-21 0,0 21 16,21-20-16,0-1 15,0-42 1,0-1-1,0 1-15,21-21 0,0 21 16,0 0-16</inkml:trace>
  <inkml:trace contextRef="#ctx0" brushRef="#br0" timeOffset="42878.43">15388 6773 0,'0'-21'0,"42"-42"32,-42 84-17,0 0-15,0 0 16,-21 0-16,0 22 0,0-1 0,0 0 15,21 1-15,-21-1 0,-1 22 16,22-22-16,-21 0 0,21 1 16,-21-1-16,0 0 0,21 1 0,0-1 0,0-21 15,-21 0-15,21 0 0,0 1 0,0-1 16,0 0 0,0-42-1,0 0 1,21-1-16,-21 1 15,0 0-15</inkml:trace>
  <inkml:trace contextRef="#ctx0" brushRef="#br0" timeOffset="43397.13">15303 6922 0,'0'-43'0,"0"86"0,0-107 0,0 43 16,0 0-16,0 0 0,0-1 0,0 1 15,0 0-15,22 21 0,-1-21 16,0 0-16,0 0 0,21-1 0,-20 22 15,-1-21-15,21 21 0,0 0 16,1 0-16,-22 0 0,21 21 16,1-21-16,-22 22 0,21 20 0,-21-21 15,0 0-15,1 22 0,-22-22 0,0 21 16,0-21-16,0 0 0,-22 22 0,1-22 16,-21 0-16,0 0 0,20 0 15,-41 1-15,21-1 0,-1-21 0,1 21 16,21-21-16,-22 0 0,22 0 0,0 0 15,0 0-15,21-21 16,21 21 0,0-21-16,22 21 0,-22 0 0,21-22 15,-21 22-15,22 0 0,-1 0 0,0 0 16,1 0-16,-1 0 16,0 0-16,1 22 0,-1-1 0,-21 0 15,21-21-15,-20 21 0,-1 0 0,0 0 16,-21 22-16,0-22 0,0 0 15,-21 0-15,-22 0 0,1 1 0,0-1 16,-1 0-16,1 0 0,-21 0 16,20 0-16,-20-21 0,20 22 0,-20-22 0,21 0 15,-1 0-15,1 0 0,21 0 16,-22 0-16,22 0 0,0 0 0,0-22 16,21 1-16,-21 0 0,21 0 15,0 0-15,21 0 0,0 21 16,0-22-16,0 1 0,22 21 15,-1-21-15,-21 0 0,22 21 0,-1-21 16,21 0-16</inkml:trace>
  <inkml:trace contextRef="#ctx0" brushRef="#br0" timeOffset="44335.59">16256 6964 0,'0'0'0,"0"21"31,-21 0-31,0 0 0,-1 1 15,22-1-15,-21 0 0,21 0 0,-21 0 16,21 22-16,0-22 0,0 0 0,0 0 16,0 0-16,0 0 15,0 1-15,0-1 0,21-21 16,0 0-16,1 0 0,20 0 0,0 0 16,-21 0-16,22 0 0,-1-21 0,0 21 15,1-22-15,-1 1 0,0 0 16,-20 0-16,20 0 0,-21 0 0,0-1 15,0-20-15,1 21 0,-1 0 0,-21 0 16,0-1-16,0 1 16,-21 42-1,21 1 1,-22-22-16,1 21 0,0 21 16,21-21-16,-21 0 0,21 1 15,-21-1-15,21 21 0,-21-21 0,21 0 16,0 1-16,0-1 0,0 0 0,21 0 15,0-21-15,0 0 0,0 21 0,0-21 16,22 0-16,-1 0 0,22 0 16,-22 0-16,21 0 0,1 0 0,-1-21 15,1 0-15,-1 21 0,1-21 0,-22 0 16,22-1-16,-22 1 0,0 0 16,-20 0-16,20-21 0,-42 20 0,21 1 15,-21 0-15,0-21 0,0 21 0,0-1 16,-21 22-16,0-21 0,-22 0 0,22 21 15,-21 0-15,0 0 16,-1 0-16,1 0 0,0 21 0,-1 0 16,1 1-16,0-1 0,-1 0 0,22 0 15,0 0-15,0 0 0,0 1 16,21-1-16,0 0 0,0 0 16,0 0-16,21-21 0,21 0 0,-21 0 15,22 0-15,-1 0 0,0 0 0,1 0 16,-1 0-16,0-21 0,1 21 15,-1-21-15,0 0 0,1 21 0,-22-21 16,0-1-16,0 1 0,-21 0 16,-21 42 15,21 0-15,-21 1-16,0-1 0,21 0 0,-22 21 15,1 1-15,0-1 0,21 0 16,-21 1-16,0-1 0,21 21 0,0-20 15,-21 20-15,-1-20 0,22 20 0,-21 1 16,21-1-16,0 1 0,0-1 0,0 1 16,-21-1-16,0 1 0,0-1 15,0-21-15,21 22 0,-22-1 16,1-20-16,0-1 0,0 0 0,0 1 16,0-22-16,-22 0 0,22 0 0,-21 0 15,-1-21-15,22 0 0,-21 0 0,21 0 16,-22 0-16,22-21 0,-21 0 15,21 0-15,-22-21 0,22-1 0,0 1 16,0-22-16,21 1 0,0-1 0,0 1 16,0-1-16,0 1 0,21-1 0,0 1 15,0-1-15,1 1 0,20-1 16,0 1-16,1-1 0,-1 1 0,21-1 16,1 22-16</inkml:trace>
  <inkml:trace contextRef="#ctx0" brushRef="#br0" timeOffset="45108.15">19071 6414 0,'0'0'0,"-21"-22"0,21 1 16,0 0-16,-21 0 0,21 0 15,-21 21-15,21-21 0,-22 21 16,1 21-16,0 21 15,-64 212 1,64-190 0,0-1-16,0 1 0,-21-22 0,20 21 15,-20-20-15,21 20 0,-21-20 0,-1-1 16,22 0-16,-21-21 0,21 22 16,-1-22-16,1 0 0,0-21 0,0 0 15,21-21 1,0 0-16,0 0 15,0-22-15,0 22 0,0 0 0,0-21 16,0-1-16,21 1 0,-21 0 0,21-1 16,0 1-16,1 0 0,-22-1 15,0 22-15,21 0 0,-21 0 0,21 21 16,-21 21-16,0 0 16,21 0-16,-21 22 0,21-22 15,-21 21-15,0 0 0,0 1 16,21-22-16,-21 21 0,22 1 0,-1-22 15,-21 21-15,21-21 0,0 0 0,0 1 16,0-1-16,1-21 0,20 0 16,-21 0-16,21 0 0,-20 0 0,-1 0 15,21 0-15,-21 0 0,22-21 0,-22-1 16,0 1-16,21 0 0,-21 0 16,1-21-16,-1 20 0,0 1 0,-21-21 15,0 21-15,21 0 0,-21-1 0,-21 44 31,0-1-15,21 21-16,-21-21 0,21 0 0,-22 1 16,22-1-16,-21 0 0,0 0 15,21 0-15,0 0 0,0 1 16,21-22 15,0-22-31,1 1 0</inkml:trace>
  <inkml:trace contextRef="#ctx0" brushRef="#br0" timeOffset="45267.06">19325 6710 0,'0'0'0,"0"-21"0,-21 21 16,0 0 15,21 21-15,0 0-1,0 0-15</inkml:trace>
  <inkml:trace contextRef="#ctx0" brushRef="#br0" timeOffset="45843.73">19389 7049 0,'0'0'0,"21"21"0,0-21 15,21 21-15,-21-21 0,1 0 16,-1 0-16,21 0 0,0 0 0,-20-21 15,20 0-15,0 21 0,1-22 16,-1 1-16,0 0 0,1 0 0,-1-21 16,-21 20-16,21-20 0,-20 0 15,-1-1-15,0 1 0,0 0 0,0-1 16,0 1-16,-21-21 0,0 20 0,0 22 16,0-21-16,0 21 0,0-1 15,-21 22-15,0 22 16,0 20-16,-21-21 15,20 21-15,1 1 0,0 20 0,-21-20 16,21 20-16,-1 1 0,1-1 16,-21 1-16,21-1 0,0 22 0,-1-22 15,1 22-15,0-22 0,0 22 16,-21 0-16,20-1 0,1-20 0,-21 21 16,21-1-16,0 1 0,-22 0 0,22-1 15,-21-20-15,21 20 0,-1-20 0,1-22 16,21 22-16,0-22 0,0-21 15,0 22-15,21-22 0,1-21 0,-1 0 16,21 0-16,0 0 0,22-21 0,-22-1 16,22 1-16,-22-21 0,22 0 0,-22 20 15,21-41-15,-20 21 16,-1-22-16,-21 22 0,22-22 0,-22 1 16,0-1-16,0 1 0,-21-1 0,0-20 15,0 20-15,0 1 0,-21-1 0,0 22 16,0-1-16,-22 1 0,22 21 15,0-21-15,0 20 0,0 1 0,-1 21 16,1-21-16,0 21 0,21-21 16,0 0-1,42 0 1,-20-1-16,-1 22 0,0-21 0,21 0 16,-21 21-16,22-21 0</inkml:trace>
  <inkml:trace contextRef="#ctx0" brushRef="#br0" timeOffset="46163.49">20256 6985 0,'0'-21'47,"22"21"-47,-1-21 0,0 21 0,0-21 15,21 21-15,-20-22 0,20 22 16,-21-21-16,21 0 0,-20 21 0,20-21 15,-21 0-15,0 0 0,-21-1 0,0 1 16,0 0 0,-21 21-16,-21 0 0,21 0 15,-1 0-15,-20 0 0,0 21 0,21 0 16,-22 1-16,1-1 0,21 0 16,0 21-16,-1-21 0,1 1 0,21-1 15,0 0-15,0 0 0,0 0 0,0 0 16,21 1-16,1-22 0,-1 21 15,0-21-15,21 21 0,1-21 0,-1 0 16,0 0-16,1 0 0,-1 0 16,21-21-16,-20 0 0</inkml:trace>
  <inkml:trace contextRef="#ctx0" brushRef="#br0" timeOffset="47005.02">21886 6350 0,'0'0'0,"21"-21"0,-21 0 16,22 0-16,-22-1 0,0 1 15,0 0-15,0 0 0,-22 21 16,1 0-16,0 0 16,-21 0-16,21 0 0,-22 0 0,1 42 15,0-21-15,-1 22 0,1-1 0,-22 0 16,22 22-16,21-22 15,-21 22-15,-1-22 0,22 22 0,0-22 16,21 0-16,0 1 0,0-1 0,0 0 16,0 1-16,21-22 0,0 0 0,22 0 15,-22 0-15,21 0 0,0-21 16,1 0-16,-1 0 0,0 0 0,22 0 16,-22 0-16,1 0 0,-1-21 0,0 0 15,-21 0-15,22 0 0,-22 0 16,0-1-16,21 1 0,-42 0 0,22 0 15,-1 0-15,-21 0 0,0-1 16,-21 44 15,-1-22-31,22 21 0,0 0 0,-21 0 16,21 0-16,0 0 0,-21 1 16,21-1-16,0 0 0,0 0 0,0 0 15,21 0-15,0-21 0,1 0 16,-1 0-16,21 0 0,-21 0 0,22 0 15,-22 0-15,21 0 0,0 0 16,-20-21-16,20 21 0,0-21 0,-21 0 16,1 0-16,20 0 0,-21-1 0,0 1 15,-21 0-15,21 0 0,-21 0 16,0 0-16,22 21 0,-44 0 31,1 0-31,0 21 16,0 0-16,0 21 0,0-21 0,-1 1 15,1 20-15,0-21 0,0 21 0,0 1 16,0-1-16,-1 0 0,22 1 0,-21 20 16,21-20-16,0 20 0,0-21 15,0 22-15,-21-22 0,21 1 0,0 20 16,0-21-16,0 1 0,0 20 16,0-20-16,0-1 0,-21 0 0,21 22 15,-21-22-15,21 0 0,-21 1 0,-1-1 16,22-21-16,-21 0 0,0 1 15,0-1-15,0 0 0,-22-21 0,22 0 16,-127 0 0,106-21-16,-1 0 0,1-1 15,0 1-15,-1 0 0,1-21 0,0 21 16,21-1-16,-1-20 0,1 21 0,21-21 16,0 20-16,0-20 0,0 21 15,21-21-15,22 20 0,-22-20 0,21 0 16,1-1-16,-1 1 0,0 0 0,1-1 15</inkml:trace>
  <inkml:trace contextRef="#ctx0" brushRef="#br0" timeOffset="47314.83">23050 6689 0,'0'-21'15,"0"42"-15,0-64 0,0 22 0,0 0 16,-21 21 0,0 0-16,0 21 15,0 0-15,0 1 0,-1 20 16,1-21-16,0 0 0,0 22 0,0-22 16,0 21-16,21-21 0,-22 22 15,22-22-15,0 21 0,0-21 0,0 0 16,0 22-16,0-22 0,0 0 15,0 0-15,22 22 0,-1-22 0,0-21 16,0 21-16,0-21 0,22 0 0,-22 0 16,21 0-16,0 0 0,1 0 15,-1-21-15,0 0 0,1-1 0,-1-20 16</inkml:trace>
  <inkml:trace contextRef="#ctx0" brushRef="#br0" timeOffset="47606.66">23770 6160 0,'0'-22'0,"0"44"0,0-86 0,21 43 16,-21 0-16,0 0 0,0-1 0,0 1 15,0 42 1,0 1-16,-21-1 16,0 21-16,0 0 0,0 1 0,-1-1 15,1 22-15,0-1 0,-21 1 16,21-1-16,-22 1 0,22-1 0,-21 1 15,21-1-15,-1 1 0,1-22 0,0 0 16,21 1-16,-21-1 0,21 0 16,0 1-16,0-22 0,0 21 0,0-21 15,0 0-15,0 1 16,21-22-16,0 0 16,0 0-16,1-22 0,-1 22 15,0-21-15,21 0 0,-21 0 0</inkml:trace>
  <inkml:trace contextRef="#ctx0" brushRef="#br0" timeOffset="47975.45">23791 6943 0,'0'21'32,"21"-21"-17,1 0 1,-1 0-16,0 0 0,0 0 0,0 0 15,0 0-15,1 0 0,20 0 0,-21 0 16,0-21-16,0 21 0,1-21 16,-1-1-16,0 1 0,0 0 0,-21 0 15,21 0-15,-21 0 0,-42-22 32,0 43-32,20 0 0,-20 0 15,0 21-15,21 1 0,-22-1 16,1 0-16,21 21 0,-22-21 0,22 1 15,0 20-15,21-21 0,0 0 16,0 0-16,0 22 0,0-22 0,0 0 16,21 0-16,0 0 0,1 1 0,-1-22 15,0 21-15,21-21 0,-21 0 16,1 0-16,20 0 0,-21 0 0,21 0 16,-20 0-16,-1 0 0,0-21 0,21 21 15,-21-22-15</inkml:trace>
  <inkml:trace contextRef="#ctx0" brushRef="#br0" timeOffset="57375.68">2963 9885 0,'0'0'0,"-21"0"0,0 0 15,0 0-15,42 0 32,0 0-32,21-21 0,1 21 0,20 0 15,1 0-15,-1-21 16,22 21-16,0 0 0,20-22 0,-20 22 15,0-21-15,-1 21 0,1 0 0,-21 0 16,20 0-16,-20 0 0,-22 0 16,22 0-16,-43 0 0,21 0 0,-21 0 15,-21 21-15,0 1 16,-21-22-16,0 21 0,-21-21 16,20 0-16,-20 21 0,0-21 0,-1 0 15,1 21-15,0-21 16,-1 0-16,1 0 0,0 0 0,-1 0 15</inkml:trace>
  <inkml:trace contextRef="#ctx0" brushRef="#br0" timeOffset="57765.59">3641 9906 0,'0'21'63,"-22"-21"-63,22 21 0,0 1 15,-21-22-15,21 21 0,0 0 0,0 0 16,0 21-16,0-20 0,0 20 0,0 0 15,0 1-15,0 20 0,0-21 16,0 22-16,0-1 0,0 1 16,0-1-16,0-20 0,0 20 0,0-20 15,-21 20-15,0-21 0,0 1 16,21 20-16,-21-20 0,-1-1 0,-20-21 16,21 21-16,-21 1 0,20-22 0,-20 0 15,-21 21-15,20-42 0,1 22 16,0-22-16,-1 0 0,1 0 0,0 0 15,-1 0-15,1-22 0,0 1 16,-107-85 0,107 64-16,21 21 0,0-21 15,21-1-15,0 1 0,0 21 0,0-22 16,0 1-16,0 0 0,0 21 0,21-22 16,0 22-16,21 0 0,1 0 15,-1 0-15,0-1 0,1 1 16,20 21-16,1 0 0,-1 0 0,1 0 15,-1 0-15,1 0 0,-1 0 16</inkml:trace>
  <inkml:trace contextRef="#ctx0" brushRef="#br0" timeOffset="58299.78">4635 10689 0,'43'-21'16,"-86"42"-16,107-42 0,-43 0 0,0 0 0,-21 0 15,0-1-15,0 1 0,0 0 16,0 0-16,-21 0 0,0-22 0,0 22 16,-22 0-16,22-21 0,0 21 0,-21-1 15,-1 22-15,1-21 0,21 21 16,-21 0-16,-1 0 0,1 21 0,0 1 16,-1 20-16,22 0 0,-21 22 0,21-22 15,-22 22-15,22-1 0,0-21 16,0 22-16,21-1 0,0-20 0,0-1 15,0 0-15,0 1 0,0-1 0,21 0 16,0-20-16,0-1 16,0 0-16,1 0 0,-1-21 0,21 0 15,0 0-15,1 0 0,-22 0 0,21-21 16,1 0-16,-1 0 0,0-1 16,1 1-16,-1-21 0,-21 21 0,21-22 15,-20 1-15,20 0 0,-21-1 0,0 1 16,-21-21-16,21 41 0,-21-20 15,0 0-15,0 21 0,0-1 0,0 1 16,0 0-16,-21 42 16,0 0-16,21 22 15,-21-22-15,21 0 0,-21 21 0,21 1 16,0-1-16,0-21 0,0 22 16,0-22-16,0 21 0,0-21 15,21 22-15,0-22 0,0 0 0,0 0 16,1-21-16,-1 21 0,21-21 0,-21 0 15,22 0-15,-1 0 0,-21 0 16,21 0-16,-20-21 0,-1 21 0,21-21 16,-21 0-16,0 0 0,1-1 0,-1-20 15</inkml:trace>
  <inkml:trace contextRef="#ctx0" brushRef="#br0" timeOffset="58522.66">5270 10499 0,'0'-21'0,"0"42"0,0-64 0,0 65 47,0-1-47,0 21 0,0-21 0,0 22 16,0-1-16,0 0 0,22-21 15,-22 22-15,0-1 0,21 0 0,-21-20 16,21 20-16,-21-21 0,0 0 0,0 0 16,21 1-16,-21-1 0,21 0 15,-21 0-15,21-21 16,1 0-16,-1 0 0,0 0 15,-21-21-15,21 0 0,0 0 0,0-1 16</inkml:trace>
  <inkml:trace contextRef="#ctx0" brushRef="#br0" timeOffset="58718.85">5821 10499 0,'0'0'16,"21"-21"-16,0-1 0,-21 1 0,0 0 0,0 42 31,-21 0-31,-21 1 0,20 20 15,-20-21-15,0 21 0,-1 1 0,1-22 16,0 21-16,-1 1 0,22-22 16,-21 21-16,0-21 0,20 0 0,1 22 15,0-22-15,21 0 0,0 0 16,42-21 0,-20 0-16,-1 0 15</inkml:trace>
  <inkml:trace contextRef="#ctx0" brushRef="#br0" timeOffset="59202.57">6498 10499 0,'0'0'0,"0"-21"0,0-22 16,0 22-16,0-21 0,-21 21 15,0-1-15,0 22 0,-1 0 0,1 0 16,0 0-16,-21 0 0,21 0 15,-22 22-15,22-1 0,-21 0 0,-1 21 16,1 1-16,21-1 0,-21 0 0,-1 1 16,1-1-16,21 0 0,0 1 15,-1-1-15,22 0 0,0-21 0,0 22 16,0-22-16,0 0 0,22 0 0,-1 0 16,0-21-16,0 22 0,21-22 15,-20 0-15,-1 0 0,21 0 0,-21 0 16,22 0-16,-22-22 0,21 1 0,-21 0 15,0 0-15,1 0 0,-1 0 16,0-22-16,-21 1 0,21 21 0,-21-22 16,21 1-16,-21 0 0,0-1 15,21 1-15,-21 21 0,0 0 0,0 42 32,0 0-32,0 0 0,0 0 0,0 22 15,0-22-15,0 21 0,0-21 0,0 22 16,0-22-16,0 21 0,0-21 0,0 22 15,0-22-15,22 0 0,-1 0 16,0 0-16,0 1 0,21-22 0,-20 21 16,-1-21-16,21 0 0,-21 0 0,22 0 15,-22 0-15,0 0 0,0 0 16,0 0-16,0-21 0,1 21 16</inkml:trace>
  <inkml:trace contextRef="#ctx0" brushRef="#br0" timeOffset="60151.17">8445 9694 0,'22'-21'0,"-22"-21"15,0 21-15,-22 21 16,1 0 0,0 0-16,0 21 0,0 0 0,-22 21 15,22 1-15,-21-1 0,21 22 16,-22-1-16,1 1 0,21-1 0,-21 1 16,20-1-16,-20 22 0,21-22 15,0 1-15,0-1 0,-1 1 0,22-1 16,0-20-16,0 20 0,0-42 0,22 22 15,20-22-15,-21 21 0,21-42 16,1 21-16,20 0 0,1-21 0,-1 0 16,1 0-16,-1 0 0,22-21 0,-22 0 15,22 0-15,0 0 0,-22 0 16,22-22-16,0 1 0,-22 0 16,1-22-16,-1 1 0,-21-1 0,1 1 15,-1-1-15,-21 1 0,0-22 0,-21 21 16,0-20-16,0-1 0,0 22 15,-42-22-15,21 21 0,-43 1 0,1 21 16,-1 20-16,-20-20 0,20 42 0,-20 0 16,-1 0-16,0 0 0,22 42 15,-22-20-15,43 20 0,-1 21 0,1-20 16,21-1-16,0 22 0,21-1 16,0-21-16,21 22 0,0-1 0,0 1 15,22-22-15,-1 22 0,0 20 16,1-20-16,20-1 0,-21 1 0,1 21 15,20-22-15,-20 1 0,-22-1 16,21 1-16,-21-1 0,0 1 0,-21-1 0,0 1 16,-21 20-16,-21-20 0,0-22 15,-1 22-15,1-1 0,-22-21 0,1-20 16,21 20-16,-22-21 0,22 0 16,-1 0-16,1-21 0,0 0 0,-1 0 15,22 0-15,0-21 0,21-21 16,0 0-16,0-1 0,0 1 15,0 0-15,0-22 0,42 1 0,-20-1 16,20 1-16,0-1 0</inkml:trace>
  <inkml:trace contextRef="#ctx0" brushRef="#br0" timeOffset="60490.98">9483 10202 0,'0'0'0,"0"22"16,0-1-16,0 0 15,-22 0-15,22 21 0,-21 1 0,0-1 16,0 0-16,21 1 0,-21 20 0,21-20 16,-21-1-16,21 21 0,0-20 15,0-22-15,0 0 0,21 0 16,0 0-16,0 1 0,0-22 0,0 0 16,1 0-16,20 0 0,-21 0 0,21 0 15,1 0-15,-1-22 0,0 1 16,1 0-16,-1-21 0,-21 21 0,22-22 15,-22 1-15,0 0 0,0-1 16,0 1-16,-21 0 0,21-1 0,-21 1 16,0 21-16,0 0 0,0-1 15,0 1-15,-21 0 0,0 21 0,0 0 16,0 0 0,21 21-16,0 0 0,0 1 15,0-1-15,0 0 0,21 0 16,0-21-16</inkml:trace>
  <inkml:trace contextRef="#ctx0" brushRef="#br0" timeOffset="61029.74">10372 10562 0,'21'0'0,"63"-63"16,-62 42-16,-22-1 15,21 1-15,-21-21 0,21 21 0,-21 0 16,21-1-16,-21 1 0,0 0 15,-21 21-15,0 0 16,0 0-16,-22 0 0,22 0 0,0 21 16,-21 0-16,20 1 0,1-1 15,-21 0-15,21 21 0,0-21 0,-1 22 16,1-1-16,21-21 0,0 22 0,0-22 16,0 21-16,21-21 0,1 0 15,-1 1-15,21-1 0,-21-21 0,22 21 16,-1-21-16,0 0 0,1 0 15,-1 0-15,0 0 0,22 0 0,-22-21 16,22 0-16,-22-1 0,21 1 0,-20 0 16,-1 0-16,0-21 0,1-1 15,-22 22-15,0-21 0,0-1 0,0 1 16,-21 21-16,0-21 0,0 20 0,0 1 16,0 0-16,-21 21 0,0 0 15,-21 0-15,21 0 0,-1 21 0,1 0 16,0 1-16,0-1 0,0 0 15,21 0-15,0 21 0,0 1 0,0-22 16,0 21-16,0-21 0,0 22 16,21-1-16,0-21 0,-21 0 0,21 22 15,-21-22-15,21 0 0,-21 0 0,0 22 16,0-22-16,-21-21 16,0 0-16,0 0 15,0 0-15,0 0 0,-22 0 0,22 0 16,0 0-16,0-21 0,0 21 0,-1-22 15,22 1-15,0 0 0,0-21 16,0 21-16,22-22 0,20 1 16</inkml:trace>
  <inkml:trace contextRef="#ctx0" brushRef="#br0" timeOffset="62335.09">11790 9927 0,'0'-21'16,"0"42"-16,0-63 0,0 21 0,-21 21 15,-1 0 1,1 0-16,0 21 0,-21 0 16,21 21-16,-22 1 0,22-22 0,-21 42 15,21-20-15,-22-1 0,22 22 16,0-1-16,0 1 0,0-22 16,-1 21-16,22-20 0,0-1 0,0 0 0,0 1 15,0-1-15,0-21 0,22 0 16,-22 1-16,21-1 0,0 0 0,0-21 15,0 0-15,0 0 0,1 0 16,-1 0-16,0 0 0,0-21 0,0 0 16,0-1-16,22 1 0,-22 0 0,0-21 15,21 21-15,-20-22 0,-1 1 16,21 21-16,-21-22 0,0 22 0,1 0 16,-1 0-16,0 21 0,-21 21 15,0 0 1,0 0-16,0 22 0,0-22 0,-21 21 15,21-21-15,-21 22 0,21-22 0,-22 0 16,22 0-16,0 22 0,0-22 16,0 0-16,0 0 15,22-21-15,-1 0 0,0 21 16,64-21 0,-43-21-16,-21 21 0,0-21 0,0 0 15,22 0-15,-22-1 0,0-20 16,0 21-16,22-21 0,-22 20 15,0-20-15,0 21 0,0 0 0,0 0 16,1-1-16,-22 44 16,0-1-16,0 0 15,0 0-15,-22 0 0,22 22 0,-21-22 16,0 0-16,21 21 0,0-21 0,0 1 16,0-1-16,0 0 0,0 0 15,0 0-15,21-21 0,0 0 16,1 0-16,-1 0 0,0 0 15,0 0-15,0 0 0,-21-21 16,21 0-16,-21 0 0,0 0 16,0-1-16,0 1 0,0-21 0,0 0 15,0 20-15,-21-20 0,21 0 0,-21-1 16,0 22-16,0-21 16,0 21-16,21 0 0,0-1 0,-22 22 15,22-21-15,0 0 16,22 21-16,-1-21 15,21 21-15,-21 0 0,0 0 16,22 0-16,-1 0 0,-21 0 0,22 0 16,-1 0-16,0 0 0,1 0 0,-22 21 15,21 21-15,-21-20 0,22-1 16,-22 21-16,0-21 0,-21 22 16,0-22-16,0 21 0,0 0 0,0-20 15,0-1-15,0 21 0,0-21 0,0 0 0,-21 1 16,0-1-1,-1-21-15,22-21 32,0-1-32,0 1 15,0 0-15,0 0 0,0 0 16,0 0-16,22-22 0,-1 22 0,0-21 16,21-1-16,1 1 0,-1 0 0,0-1 15,1 22-15,-1-21 0,21 21 0,-20 0 16,-1 21-16,0 0 0,1 0 15,-1 0-15,-21 21 16,-21 0-16,0 0 0,0 0 0,0 22 0,0-1 16,-21-21-16,0 21 15,0 1-15,21-22 0,0 21 0,-21-21 16,21 1-16,0-1 0,0 0 0,0 0 16,0 0-16,21 0 0,0-21 0,0 0 15,21 0-15,-20 0 16,-1 0-16,0 0 0,21 0 0,-21 0 15,1-21-15,20 21 0,-21-21 0,0 0 16,0-21-16,1 20 0,-1-20 0,-21 0 16,21-1-16,0 1 0,-21 0 15,0-1-15,21 1 0,-21 21 0,21 0 16,-21 0-16,0-1 0,0 44 31,-21-1-31,21 0 16,-21 21-16,21-21 0,0 1 0,0 20 15,-21-21-15,21 0 0,0 0 0,-21 1 16,21 20-16,0-21 0,-21-21 16,21 21-16,0 0 0,-22 1 0,1-22 15,0 21-15,0-21 16,0 0-16,0 0 0,-1 0 0,1-21 16,0-1-16</inkml:trace>
  <inkml:trace contextRef="#ctx0" brushRef="#br0" timeOffset="62522.98">13314 9737 0,'-21'-21'16,"42"42"-16,-42-64 0,-1 43 0,1 0 16,0 0-16,0 0 0,0 0 15,0 22-15,-1-22 16,22 21-16,-21-21 0,0 0 15,0 21-15,0-21 0,0 0 0,-1 0 16,1 0-16</inkml:trace>
  <inkml:trace contextRef="#ctx0" brushRef="#br0" timeOffset="62718.87">11578 9970 0,'-42'21'0,"84"-42"0,-127 63 0,64-42 15,0 0-15,21 21 0,21-21 16,0 0-16,1 21 16,20-21-16,-21 0 0,21 0 0,1 0 15,-1 0-15,0 0 0,1 0 16,-1 0-16,0 0 0,1 0 0,-22 0 16,21 0-16,-21 0 0</inkml:trace>
  <inkml:trace contextRef="#ctx0" brushRef="#br0" timeOffset="63502.63">2095 11748 0,'-42'0'16,"84"0"-16,-126 0 0,63-22 0,-22 22 0,22 0 15,0 0-15,0 0 0,0 0 16,42 0-1,0 0 1,21 0-16,-21 0 0,1 0 0,20 0 16,0 0-16,1 0 0,20 0 0,1 0 15,-1 0-15,22 0 16,-1 0-16,1 0 0,21 0 0,0 0 16,0-21-16,21 21 0,0 0 0,0-21 0,21 21 15,0 0-15,0 0 16,0-21-16,0 21 0,43-21 0,-22 21 15,22-21-15,-1 21 0,1-22 0,20 22 16,1-21-16,0 21 0,-1-21 16,22 21-16,0-21 0,0 0 0,0 21 15,0-21-15,-1 21 0,22-22 0,-21 22 16,0-21-16,21 21 0,-21-21 0,21 21 16,-21-21-16,0 21 0,-1-21 15,1 21-15,0-21 0,-21 21 16,21-22-16,-22 1 0,1 21 0,0-21 15,-22 0-15,1 21 0,-1-21 0,1 21 16,-22-21-16,0 21 0,1 0 16,-22-22-16,-21 22 0,0 0 0,0-21 15,-21 21-15,-1-21 0,-20 21 16,0 0-16,-22-21 0,-20 21 0,-1 0 16,0 0-16,-21-21 0,-42 0 31,0 21-31,-21 0 0,21 0 0,-43 0 15</inkml:trace>
  <inkml:trace contextRef="#ctx0" brushRef="#br0" timeOffset="64123.27">868 12467 0,'-21'148'31,"-1"-84"-16,22-1-15,-21-20 0,21 20 0,0 1 16,-21-1-16,0 1 0,0-1 0,21 1 16,-21-22-16,21 0 15,-22 1-15,22-22 0,0 0 0,0 0 16,0 0-16,0 1 0,22-22 31,-1-22-31,0 1 0,-21 0 16,21 0-16,0 0 0,0-22 0</inkml:trace>
  <inkml:trace contextRef="#ctx0" brushRef="#br0" timeOffset="64403.65">1079 12933 0,'0'0'0,"22"0"0,-22 21 16,21 0-1,-21 0 1,21-21-16,-21 22 0,21-1 15,0-21-15,0 0 16,1 0-16,-1 0 16,-21-21-16,21-1 15,-21 1-15,0 0 16,0 0-16,-21 21 0,0-21 16,-1 21-16,1 0 0,0 0 0,0 0 15,0 0-15,0 0 0,-1 0 16,22 21-16,0 0 0,0 0 15,0 0-15,22-21 16,-1 0-16</inkml:trace>
  <inkml:trace contextRef="#ctx0" brushRef="#br0" timeOffset="65079.36">3281 12615 0,'-21'0'0,"42"0"0,-64 0 0,22 0 15,42-21 17,1 0-17,-1 21-15,0-21 0,21 0 16,-21 0-16,22-1 0,-22 1 16,0 0-16,0 0 0,0 0 0,-21 0 15,0-1-15,0-20 0,0 21 16,0 0-16,-254 0 31,212 42-31,-21 0 0,-1 0 0,22 21 16,-1-20-16,-20 20 0,21 0 0,20-21 15,-20 22-15,21-1 0,21-21 16,0 22-16,0-1 0,0-21 16,0 0-16,42 0 0,-21 1 0,1-1 15,20 0-15,0-21 0,1 0 0,-1 0 16,0 0-16,1 0 0,-1 0 15,0 0-15,1 0 0,-22 0 16,0 0-16,-42 0 16,0 0-16,-1 0 15,-20 0-15,0 0 0,-1 21 0,1-21 16,0 21-16,-22 0 0,22 22 16,0-22-16,-1 21 0,22-21 0,-21 22 15,21-1-15,-1-21 0,22 22 0,0-1 16,0-21-16,0 0 0,0 22 15,22-22-15,-1-21 0,21 21 0,-21 0 16,22-21-16,-22 0 0,21 0 16,0 0-16,1 0 0,-1 0 15,0 0-15,22-21 0,-22 0 0,1 0 16,-1-1-16,0 1 0,1 0 16</inkml:trace>
  <inkml:trace contextRef="#ctx0" brushRef="#br0" timeOffset="65278.18">3556 12933 0,'0'0'15,"0"-21"-15,0 42 32,21 85-17,0-64 1,0-21-16,-21 0 0,22 1 0,-1-1 16,-21 0-16,21 0 0,-21 0 0,21 0 15,0 1 1,0-22-16,1 0 0,-1-22 15,-21 1-15,21 0 16,-21 0-16,21 0 0</inkml:trace>
  <inkml:trace contextRef="#ctx0" brushRef="#br0" timeOffset="65462.07">3873 12933 0,'0'-21'0,"0"42"0,0-63 0,-21 42 16,0 0-16,0 0 0,0 0 15,-22 21-15,22 0 0,0 0 16,-21 0-16,21 22 0,-22-22 15,1 21-15,21-21 0,-22 22 0,22-22 16,0 0-16,0 21 0,0-21 16,0 1-16,21-1 0,0 0 0,0 0 15,21-21 1,0 0-16,0 0 0,21 0 16,1-21-16,-22 0 0</inkml:trace>
  <inkml:trace contextRef="#ctx0" brushRef="#br0" timeOffset="65737.91">3958 12954 0,'0'0'0,"0"-21"0,0 42 15,0 0-15,0 0 16,0 1-16,0-1 0,0 0 16,0 21-16,-21 1 0,0-1 0,21 0 15,0 1-15,-21-1 0,-1 21 16,1-20-16,21 41 0,-21-20 0,21-1 15,-21 22-15,21-21 0,-21 20 0,21-20 16,-21-1-16,21 1 0,0-1 16,0-20-16,0-1 0,0 0 0,0-21 15,0 1-15,0-1 0,21-21 16,0 0 0,-21-21-16,21-1 0,0 1 0,-21 0 15,21-21-15,1-1 0,-22 1 0,21-21 16,-21 20-16</inkml:trace>
  <inkml:trace contextRef="#ctx0" brushRef="#br0" timeOffset="66017.75">3916 13356 0,'0'0'0,"0"-42"0,0 0 0,0-1 15,0 22-15,0-21 0,0 21 0,0-22 16,21 22-16,-21 0 0,21 0 0,-21 0 16,21-1-16,0 1 15,1 0-15,20 21 0,-21-21 0,21 21 16,-20 0-16,20 0 0,0 0 0,1 0 15,-22 21-15,21 0 0,-21 22 16,-21-22-16,0 21 0,0-21 16,-21 0-16,0 1 0,-21 20 15,20-21-15,-20 0 0,0 0 0,-1-21 16,1 22-16,21-22 0,-21 0 0,20 0 16,1 21-16,0-21 0,21-21 15,0-1 1,21 1-16,0 0 0,1 0 15,-1 0-15,21 0 16</inkml:trace>
  <inkml:trace contextRef="#ctx0" brushRef="#br0" timeOffset="66242.91">4678 12531 0,'0'0'0,"21"0"15,-21 21 1,-21 0-16,21 21 15,-21-20-15,-1 20 0,22 0 0,-21 1 16,21-1-16,-21 21 0,0-20 16,21-1-16,0 0 0,-21 1 0,21-1 15,-21 0-15,21-20 0,0 20 0,0-21 16,0 0-16,0 0 0,0 1 16,21-22-16,0 0 0,21 0 15,128-43 1</inkml:trace>
  <inkml:trace contextRef="#ctx0" brushRef="#br0" timeOffset="67233.58">5186 12954 0,'0'-21'0,"0"42"0,0-63 16,0 21-16,0-1 0,-21 1 16,21 0-16,-22 0 0,1 21 15,0 0-15,0 0 0,0 0 0,-85 21 31,85 0-31,0 22 0,-22-22 0,22 0 16,0 21-16,0 1 0,0-22 16,-1 21-16,1-21 0,21 0 0,0 1 15,0 20-15,0-21 16,85 0 0,-64-21-16,21 0 0,-20 0 0,20 0 15,0-21-15,-21 0 0,22 0 16,-1 21-16,-21-21 0,0-22 0,22 22 15,-22 0-15,0 0 0,-21-22 0,21 22 16,-21 0-16,21 0 16,-21 0-16,0 0 0,0 42 31,-21 0-31,0 0 0,21 0 16,-21 22-16,21-22 0,0 0 0,0 0 15,0 21-15,0-20 0,0-1 0,0 0 16,0 0-16,21-21 0,-21 21 15,21-21-15,22 0 0,-22 0 0,21 0 16,-21 0-16,22 0 0,-1 0 16,0 0-16,1 0 0,-1-21 0,0 0 15,1 21-15,-1-21 0,-21 0 0,21-1 16,-20 1-16,-1-21 0,0 21 16,-21 0-16,0-22 0,0 22 0,0 0 15,0 0-15,-21 21 31,21 21-31,-21 0 0,21 0 16,0 0-16,0 1 0,0-1 16,0 0-16,0 0 0,21-21 0,-21 21 15,21 0-15,0-21 0,0 0 0,0 22 16,1-22-16,20 0 0,-21 0 16,21 0-16,-20 0 0,-1 0 0,21-22 15,-21 22-15,0-21 0,1 0 16,-1 0-16,0 0 0,-21 0 0,0-1 15,0 1-15,21 0 0,-21 0 0,0-21 16,0 20-16,0 1 16,0 42-1,-21 1-15,0-22 0,21 21 16,0 0-16,0 21 0,-21-21 0,-1 1 16,22-1-16,0 0 0,0 0 15,0 0-15,-21 0 0,21-42 63,0 0-63,0 0 0,21 0 15,1 0-15,-22-1 0,21-20 0,21 21 16,-21-21-16,0-1 0,1 22 16,20 0-16,-21 0 0,21 0 0,-20 21 15,-1 0-15,21 0 0,-21 0 0,0 21 16,1 0-16,-22 0 0,0 0 15,21 0-15,-21 22 0,0-22 0,0 21 16,0 1-16,0-22 0,0 0 16,0 0-16,0 0 0,0 0 0,0 1 15,0-1 1,21-21 0,-21-21-16,0-1 0,0 1 15,0 0-15</inkml:trace>
  <inkml:trace contextRef="#ctx0" brushRef="#br0" timeOffset="67406.48">6096 12552 0,'-21'0'0,"42"0"0,-63 0 0,20 0 0,1 0 31,42 0 0,1 0-31,-1 0 16</inkml:trace>
  <inkml:trace contextRef="#ctx0" brushRef="#br0" timeOffset="68049.67">7937 12848 0,'0'0'0,"22"0"16,-22-21-16,21 0 16,0 21-16,-21-21 0,21 0 0,0 21 15,-21-22-15,0 1 0,21 0 16,-21 0-16,0 0 0,0 0 0,0-22 16,0 22-16,-21 0 0,0 0 15,0 0-15,-21-1 0,-1 1 0,1 21 16,0 0-16,-1 0 0,1 0 15,0 21-15,-1 1 0,1-1 0,0 21 16,20 0-16,-20 1 0,21-1 0,0 0 16,0 1-16,-1 20 0,22-20 15,-21-1-15,21 0 0,0 1 0,0-22 16,0 21-16,0-21 0,21 0 0,1-21 16,20 0-16,-21 0 0,21 0 15,1 0-15,-1 0 0,0 0 16,22-21-16,-22 0 0,22 0 0,-22 0 15,0-22-15,1 22 0,-22-21 0,21 0 16,-21-1-16,1 1 0,-22 0 16,0 20-16,0-20 0,0 21 0,0 0 15,0 0-15,-22 21 16,22 21 0,-21 21-16,0-21 0,21 22 0,0-22 15,0 21-15,0 0 0,0-20 0,0 20 16,0-21-16,0 21 0,0-20 15,0-1-15,21 0 0,0 0 0,1-21 16,-1 0-16,21 0 0,-21 0 0,22 0 16,-22 0-16,21 0 0,0-21 15</inkml:trace>
  <inkml:trace contextRef="#ctx0" brushRef="#br0" timeOffset="68528.39">8594 12446 0,'0'-42'0,"0"84"0,0-127 15,0 43-15,0 0 0,0-1 16,0 22-16,-22 21 16,22 21-16,0 22 0,0-22 15,0 21-15,0 1 0,0-1 16,-21 21-16,21-20 0,0-1 16,-21 22-16,21-1 0,0-21 0,0 22 0,0-22 15,0 1-15,0-1 0,0 0 16,0 1-16,0-22 0,0 0 15,0 0-15,0 0 0,21-21 0,-21-21 32,0 0-17,0 0-15,0 0 0,21-22 0,1 22 16,-1-21-16,0-1 0,0 22 0,0-21 16,0 21-16,1-22 0,20 22 15,-21 21-15,0-21 0,22 21 16,-1 0-16,-21 0 0,0 0 0,22 0 15,-22 21-15,21 0 0,-21 1 0,0-1 16,1 21-16,-22-21 0,0 0 16,0 22-16,0-22 0,-22 0 0,-20 0 15,21 0-15,-21 1 0,-1-22 0,1 21 16,-22-21-16,22 0 0,0 21 16,-1-21-16,1 0 0,0 0 0,21 0 15,-1 0-15,1 0 0,42 0 16,1 0-1,20 0-15,-21 0 0,21-21 0,22 21 16,-22-21-16,22-1 0</inkml:trace>
  <inkml:trace contextRef="#ctx0" brushRef="#br0" timeOffset="68878.2">9842 12637 0,'0'0'16,"0"-22"-16,-42 22 0,21-21 15,-21 21-15,20 0 0,-20 0 0,0 0 16,-1 0-16,1 0 0,0 21 0,-1 1 16,1-22-16,21 21 0,0 0 15,0 0-15,-1-21 0,22 21 0,0 0 16,0 1-16,22-1 0,-1-21 16,0 21-16,21 0 0,1 0 15,-1 0-15,0 1 0,22-1 0,-22 0 16,0 0-16,-20 0 0,20 0 0,-21 1 15,0-1-15,-21 0 0,0 0 0,0 0 16,0 0-16,-21-21 0,0 22 16,0-1-16,-22-21 0,22 0 0,-21 21 15,0-21-15,-1 0 0,1 0 0,21 0 16,-22 0-16,22 0 0,-21 0 16,21-21-16,0 0 0,21-1 15,0 1-15,0 0 0,0 0 0,0-21 16,21-1-16,0 1 15,21 0-15</inkml:trace>
  <inkml:trace contextRef="#ctx0" brushRef="#br0" timeOffset="69124.06">10181 12129 0,'21'0'0,"-42"0"0,42 21 15,-21 0-15,0 0 16,-21 0-16,0 22 0,21-1 15,-21 0-15,0 1 0,-1-1 0,22 0 16,0 22-16,0-1 0,0-20 0,0 20 16,0 1-16,0-22 0,0 21 15,0-20-15,0-1 0,0 0 16,22-20-16,-1 20 0,0-21 0,0 0 16,0 0-16,0-21 0,1 0 0,-1 0 15,0 0-15,0 0 0,0 0 16,-21-21-16,21 0 0</inkml:trace>
  <inkml:trace contextRef="#ctx0" brushRef="#br0" timeOffset="69281.97">10096 12679 0,'0'0'0,"-21"0"0,0 0 0,21-21 16,21 21 15,0 0-31,1 0 0,20 0 0,0-21 15,-21 21-15,43 0 0,-22 0 0,1-22 16,-1 22-16,0 0 0,1 0 16</inkml:trace>
  <inkml:trace contextRef="#ctx0" brushRef="#br0" timeOffset="69658.75">10753 12721 0,'-22'0'0,"44"0"0,-65 0 0,22-21 16,21 0-16,0 0 0,0 0 0,0-1 16,0 1-16,0 0 15,0 0-15,21 21 0,0 0 16,1 0-16,20 0 0,-21 0 0,21 0 16,-20 21-16,20-21 0,-21 21 0,0 22 15,0-22-15,1 21 0,-1-21 16,-21 22-16,0-1 0,0-21 0,0 21 15,0 1-15,0-22 0,0 0 0,-21 21 16,21-20-16,-22-1 0,1 0 16,21-42 15,0 0-31,0-1 16,0 1-16,0 0 0,21 0 0,1-21 15,-1 20-15,0-20 0,21 0 0,-21-1 16,22 22-16,-1-21 0,-21 21 0,22-22 15,-1 22-15,-21 21 0,21-21 16,-20 0-16,-1 21 0,0 0 0,0 0 16</inkml:trace>
  <inkml:trace contextRef="#ctx0" brushRef="#br0" timeOffset="70122.49">11917 12594 0,'0'0'0,"21"0"0,-21-21 0,21 0 15,-21 0-15,0 0 16,0-1-16,0 1 0,-21 21 16,0 0-16,0 0 0,-22 0 0,22 0 15,-21 0-15,-1 21 0,1-21 16,21 22-16,-21 20 0,-1-21 0,1 0 16,21 22-16,0-1 0,-1-21 15,1 21-15,21 1 0,0-22 0,0 21 16,0-21-16,0 1 0,0-1 0,21 0 15,1 0-15,-1-21 0,21 0 0,-21 0 16,22 0-16,-22 0 0,21 0 16,-21 0-16,0 0 0,22-21 15,-22 0-15,21 0 0,-21-22 0,1 22 16,-1-21-16,0-1 0,0 22 0,0-21 16,-21 0-16,21 20 0,-21 1 15,22 0-15,-22 0 0,0 42 16,-22 0-1,1 0-15,0 1 0,0 20 16,21-21-16,0 21 0,-21-20 16,21 20-16,0-21 0,0 0 0,0 0 15,0 22-15,21-43 0,0 21 0,0 0 16,0 0-16,1-21 0,20 0 16,0 0-16,-21 0 0,22 0 15,-1 0-15,-21 0 0,22-21 0,-22 0 0,21 0 16,-21 0-16,22-1 0</inkml:trace>
  <inkml:trace contextRef="#ctx0" brushRef="#br0" timeOffset="71702.58">12615 12552 0,'0'0'0,"21"-21"0,1-22 0,-22 22 0,0 0 15,0 0-15,0 0 0,-22 21 16,1 21-16,0 0 16,0 0-16,0 0 0,0 1 0,-1-1 15,-20 21-15,42-21 0,-21 22 16,0-22-16,21 21 0,0-21 0,0 22 15,0-22-15,0 21 0,0-21 0,21 0 16,0 1-16,0-1 0,0 0 16,1-21-16,20 21 0,-21-21 0,21 0 15,-20 0-15,20 0 0,-21 0 0,21-21 16,-20 21-16,20-21 0,-21 0 16,0-22-16,22 22 0,-22-21 0,0-1 15,0-20-15,0 21 0,22-22 0,-22 1 16,0-22-16,0 21 15,0-20-15,22 20 0,-22-20 0,0 20 16,-21 22-16,0-1 0,0 1 0,0 0 16,0 21-16,-21 21 15,0 0-15,-1 21 16,1 21-16,0-21 0,21 22 16,0-1-16,-21 21 0,21-20 15,0 20-15,0-20 0,0 20 0,0-21 16,0 22-16,0-22 0,0 1 0,0 20 15,0-21-15,0 1 0,0-22 16,21 21-16,-21 1 0,21-22 0,0 0 16,1 0-16,-1-21 0,0 0 15,0 0-15,0 0 0,0 0 0,1 0 16,-1-21-16,21 0 0,-21 0 16,0-1-16,22-20 0,-22 21 0,21-21 15,-21 20-15,1 1 0,-1 0 0,0 0 16,0 0-16,-21 42 31,0 0-15,0 0-16,0 0 15,0 1-15,0-1 0,0 0 0,0 0 16,0 0-16,21 0 0,0 1 16,-21-1-16,22-21 0,-1 21 15,0 0-15,21-21 0,-21 0 0,1 0 16,20 0-16,-21 0 0,21 0 0,1 0 15,-22-21-15,0 0 0,21 0 16,-20-1-16,-1 1 0,0-21 0,0 21 16,0 0-16,0-1 0,1 1 0,-22 0 15,0 42 17,0 0-32,-22 1 0,22-1 0,-21 0 15,0 21-15,21-21 0,0 1 16,0-1-16,0 0 0,0 0 0,0 0 15,0 0-15,0 1 0,0-1 16,21-21-16,0 0 16,1 0-16,-1 0 0,0 0 0,0 0 15,0 0-15,0 0 0,-21-21 0,22-1 16,-1 1-16,-21 0 0,0 0 16,0-21-16,0 20 0,0 1 0,0-21 15,0 21-15,-21 0 0,-1-22 0,1 22 16,0 0-16,-21 21 0,21-21 15,-1 21-15,1-21 0,0 21 16,0 0-16,0 0 0,21-22 16,42 22-1,-21-21-15,0 21 16,22 0-16,-1 0 0,0 0 0,-20 0 16,20 0-16,0 0 0,1 0 15,-1 0-15,-21 0 0,21 0 0,-20 21 16,-1-21-16,0 22 0,0-1 0,0 0 15,0 0-15,-21 21 16,0-20-16,0-1 0,0 0 0,0 21 16,0-21-16,0 1 0,0 20 0,0-21 15,0 0-15,-21 0 0,21 1 16,0-1-16,0 0 0,0 0 0,0 0 16,0-42 15,0 0-31,0 0 0,0 0 15,21-1-15,1-20 0,-1 21 0,0-21 16,0 20-16,0-20 0,22 0 16,-22 21-16,21-22 0,0 22 0,-20-21 15,20 21-15,0 21 0,1-22 0,-1 22 16,0 0-16,1 0 0,-22 0 16,0 0-16,21 22 0,-21-1 15,-21 0-15,0 21 0,0-21 16,0 1-16,0 20 0,0-21 15,0 0-15,0 22 0,0-22 0,0 0 16,0 21-16,0-21 0,22 1 16,-22-1-16,21-21 0,0 0 15,0 0-15,0 0 0,0 0 16,1 0-16,-1 0 0,21 0 0,-21-21 16,0-1-16,22 1 0,-22 0 15,0-21-15,21-1 0,-20 22 0,-1-21 16,0 0-16,0-1 0,0 1 15,-21 21-15,0-22 0,0 22 0,0 0 16,-21 21-16,0 0 16,0 0-16,0 21 0,-1 0 15,22 1-15,0-1 16,0 0-16,0 0 0,0 0 0,0 0 16,0 1-16,0-1 0,22 0 0,-1 0 15,-21 21-15,21-20 0,-21-1 16,0 0-16,0 0 0,0 0 0,0 0 15,-21 1-15,0-1 0,-1-21 16,1 21-16,-21-21 0,21 0 16,-22 21-16,22-21 0,0 0 0,-21 0 15,21 0-15,-1 0 0,22-21 16,-21 0-16,21 0 0,0-1 16</inkml:trace>
  <inkml:trace contextRef="#ctx0" brushRef="#br0" timeOffset="71923.45">15007 12023 0,'0'0'0,"-21"-21"0,-21-1 16,20 1-16,-41 21 0,42-21 16,0 21-16,-1 0 0,1 0 31,21 21 0,0 0-15,-21 1-1</inkml:trace>
  <inkml:trace contextRef="#ctx0" brushRef="#br0" timeOffset="72138.33">13060 12234 0,'0'0'0,"-64"22"0,1-1 16,20-21-16,22 0 0,0 21 16,63-21-1,-20 0-15,41 0 0,-21 0 16,22 0-16,21-21 0,-1 21 0,-20 0 16,20 0-16,1-21 0,0 21 0,-22-22 15,1 22-15,-1 0 0,1 0 16,-43 0-16,21 0 0,-21 0 0</inkml:trace>
  <inkml:trace contextRef="#ctx0" brushRef="#br0" timeOffset="73137.75">614 14669 0,'0'0'0,"0"-22"15,-21 22 1,-1 0-16,1-21 0,0 0 15,0 0-15,21 0 16,0 0-16,0-1 0,0 1 16,21 21-16,0-21 0,0 0 0,1 21 15,20 0-15,-21 0 0,21 0 16,1 0-16,-1 0 0,-21 42 0,22-21 16,-22 22-16,21-1 0,-21 0 15,-21 1-15,0-1 0,0 22 0,0-22 16,0 0-16,-42 22 0,21-22 15,-22 22-15,1-22 0,0 0 16,-22 1-16,1-1 0,-1 0 16,1-21-16,-1 22 0,1-22 0,-1-21 15,1 0-15,20 0 0,1 0 16,0 0-16,21-21 0,-1 0 16,22-22-16,0 22 0,0-21 0,0-1 15,0 1-15,22 0 0,-1-1 16,0 1-16,21 0 0,1 21 0,-1-1 15,0 1-15,1 21 0,-1 0 16,0 0-16,1 21 0,-1 1 0,-21 20 16,21-21-16,-42 21 15,0 1-15,0-1 0,0 0 0,0 1 16,0 20-16,0-20 0,0-22 16,0 21-16,0 0 0,0-20 0,0-1 15,0 0-15,22-21 16,-1 0-16,21 0 0,-21 0 15,0 0-15,22-21 0,-22 0 0</inkml:trace>
  <inkml:trace contextRef="#ctx0" brushRef="#br0" timeOffset="73301.42">1037 15113 0,'21'0'0,"-21"-21"0,21 21 16,1 0 31,-1 0-47,-21-21 15,21 21-15</inkml:trace>
  <inkml:trace contextRef="#ctx0" brushRef="#br0" timeOffset="74121.95">3069 14753 0,'-21'0'16,"42"0"-16,-84 0 0,20 0 0,1 0 0,0 21 15,-1-21-15,-20 22 0,20-22 0,1 0 16,0 21-16,-1-21 0,22 0 15,0 0-15,0 0 0,21 21 0,21-21 32,0 0-32,22 0 0,-1-21 15,0 0-15,1-1 0,-1 1 0,0 0 16,22 0-16,-22 0 0,22 0 16,-22-22-16,0 22 0,1 0 0,-22-21 15,0 20-15,-21-20 16,0 21-16,0-21 0,-21 20 0,0 1 0,-22 0 15,1 0-15,-22 21 0,1 0 16,-1 0-16,-20 0 0,-1 21 0,0 0 16,1 0-16,20 22 0,1-22 15,-1 21-15,43-21 0,0 22 16,21-22-16,0 0 0,0 0 0,21 0 16,21 1-16,1-1 0,-1 0 15,22 0-15,-1 0 0,1-21 16,-1 21-16,1-21 0,-22 22 0,21-22 15,-20 0-15,-1 21 0,-21-21 0,0 21 16,-21 0-16,-21-21 16,-21 21-16,0-21 0,-1 21 0,-20 1 15,-1-22-15,1 21 0,-1 0 16,-20 0-16,20 21 0,1-20 0,20 20 16,1 0-16,0-21 15,-1 22-15,22-22 0,21 21 0,0-21 16,0 1-16,0-1 0,21 0 15,22 0-15,-1-21 0,0 0 0,1 0 16,-1 0-16,21 0 0,1 0 16,-22-21-16,22 0 0,-1 0 0,1-1 15,-22 1-15,22-21 0,-22 21 16,0 0-16,1-22 0,-1 22 0,-21 0 16,0-21-16,0 20 0,-21 1 0,0 0 15,0-21-15,0 21 0,0-1 16,0 1-16,-21 21 0,21 21 31,0 1-31,21-1 0,1 0 16,-1 0-16,0 21 0,0-20 15,0-1-15,22 0 0,-22 21 16,0-21-16,0 1 0,0-1 0,0 0 16,-21 0-16,22 0 15,-22-42 1,21 21-16</inkml:trace>
  <inkml:trace contextRef="#ctx0" brushRef="#br0" timeOffset="74311.84">3471 14965 0,'0'-21'0,"0"42"0,0-63 0,0 20 16,-21 22-16,0 0 16,0 0-16,0 22 0,-1-1 15,1 0-15,-21 0 0,21 0 0,0 22 16,-22-22-16,22 21 0,0-21 15,0 0-15,0 22 0,21-22 0,0 0 16,0 0-16,0 0 0,0 1 0,0-1 16,21-21-1,0 0-15,0-21 0,21-1 0</inkml:trace>
  <inkml:trace contextRef="#ctx0" brushRef="#br0" timeOffset="74592.67">3725 14923 0,'0'0'0,"0"21"16,0 0 0,0 0-16,0 21 0,0 1 0,-21-1 15,0 0-15,0 1 0,21-1 0,-21 22 16,-1-1-16,1 1 0,0-1 16,0 1-16,0-1 0,21 1 0,-21-1 15,-1 22-15,1-22 0,0 22 16,0-22-16,0 22 0,21-21 0,-21-1 15,-1 1-15,22-1 0,-21-21 16,21 1-16,0-22 0,0 0 16,0 0-16,21-21 0,1-21 15,20 0-15,-21-21 0,0 20 16,0-20-16,22-21 0,-22 20 16,0-20-16,0-22 0,0 22 0</inkml:trace>
  <inkml:trace contextRef="#ctx0" brushRef="#br0" timeOffset="74838.53">3662 15473 0,'0'63'0,"0"-126"0,0-1 0,0 1 0,0-1 16,0 1-16,21-1 0,0 22 0,-21 0 16,21-1-16,0 22 0,1-21 0,-1 21 15,21 0-15,-21-1 0,22 1 16,-1 21-16,0 0 0,-21 0 0,22 0 16,-1 0-16,-21 21 0,0 1 15,-21 20-15,0-21 0,0 0 16,0 22-16,0-22 0,-21 21 0,0-21 15,-21 0-15,-1 22 0,1-22 0,0 0 16,-1 0-16,1 0 0,0 1 16,-1-22-16,22 0 0,0 0 0,0 0 15,21-22-15,0 1 16,0 0-16,21-21 0,0 21 16,22-22-16,-22 1 0</inkml:trace>
  <inkml:trace contextRef="#ctx0" brushRef="#br0" timeOffset="75049.41">4424 14563 0,'21'0'16,"-42"0"-16,63 0 0,-42 21 15,0 0-15,0 21 16,-21-20-16,21-1 0,-21 21 16,0 0-16,-1 1 0,1-1 0,0-21 15,0 22-15,21-1 0,-21 0 16,21-21-16,-21 22 0,21-22 0,0 0 15,0 0-15,0 0 0,0 1 0,21-22 16,0 0-16,0 0 16,21 0-16,-20 0 0,20 0 0,0 0 15,1-22-15</inkml:trace>
  <inkml:trace contextRef="#ctx0" brushRef="#br0" timeOffset="76024.86">5122 14817 0,'0'0'0,"0"-21"0,0-1 16,0 1-16,-21 21 0,-21 0 16,21 0-16,-22 0 0,22 0 0,-21 0 15,-1 0-15,1 21 0,0 1 16,21-1-16,-22 0 0,1 0 0,0 21 16,20-20-16,-20 20 0,21-21 15,0 21-15,21-20 0,0-1 0,0 21 16,0 0-16,21-20 15,21-22-15,-21 0 0,22 0 0,-1 0 16,22 0-16,-22 0 0,0 0 0,1-22 16,-1 22-16,0-21 0,-21 0 15,1 0-15,-1 0 0,0 0 0,0-22 16,0 22-16,-21 0 0,0-21 0,0 20 16,0 1-16,0 0 15,0 42 1,0 0-1,0 1-15,0-1 0,0 0 16,0 0-16,0 0 0,0 0 0,0 1 16,0-1-16,0 0 0,21 0 0,1 0 15,-1-21-15,0 0 0,0 0 16,21 0-16,1 0 0,-1 0 0,0 0 16,1-21-16,-1 21 0,0-21 0,1 0 15,-1 0-15,0-1 0,-20 1 16,-1 0-16,0 0 0,0 0 0,0-22 15,-21 22-15,0 0 0,0 0 0,0 0 16,0 0-16,0 42 31,-21 0-31,0 0 0,21 0 0,0 0 16,0 22-16,-21-22 0,21 0 16,0 0-16,0 0 0,0 22 0,21-22 15,0 0-15,0-21 0,22 0 16,-1 0-16,0 0 0,1 0 15,-1 0-15,0 0 0,-21 0 0,22-21 16,-1 0-16,-21 0 0,22 21 0,-22-22 16,0 1-16,-21 0 0,21-21 15,-21 21-15,0-1 0,0 1 0,0 0 16,0 0-16,-21 42 31,0 0-31,0 0 16,21 1-16,-22-1 0,1 0 0,0 0 15,21 0-15,0 0 0,0 1 16,-21-1-16,21-42 31,0-1-15,21 22-16,0-21 0,0 0 0,1 0 16,-1 0-16,21 0 0,-21-22 0,22 22 15,-22 0-15,21-21 0,0 20 16,-20 1-16,-1 0 0,21 21 15,-21 0-15,-21 21 16,0 0-16,0 1 0,0 20 0,-21-21 16,0 21-16,0-20 0,0 20 15,21-21-15,0 21 0,0-20 0,0-1 16,0 0-16,0 0 0,21-21 0,0 21 16,0-21-16,0 0 0,0 0 15,22 0-15,-22 0 0,21 0 0,-21-21 16,22 0-16,-22 0 0,0 0 0,0-1 15,0 1-15,1 0 0,-1 0 16,-21-21-16</inkml:trace>
  <inkml:trace contextRef="#ctx0" brushRef="#br0" timeOffset="76194.75">6181 14309 0,'0'0'0,"-43"21"0,22 0 0,-21-21 15,-1 21-15,22 0 0,0-21 0,0 22 16,0-22-16,21 21 0,21-21 31,0 0-31,0 0 0,0 0 0,1 0 16,-1 0-16</inkml:trace>
  <inkml:trace contextRef="#ctx0" brushRef="#br0" timeOffset="77279.14">8255 14436 0,'-21'21'15,"21"0"1,21-21 0,0 0-1,0-21-15,0 21 0,22-21 0,-1 0 16,0-1-16,1 1 0,-1-21 0,0 21 15,22 0-15,-22-22 0,-21 22 16,1-21-16,-1 21 0,-21-22 16,0 1-16,0 21 0,0-22 0,-43 22 15,22 0-15,-21 0 0,0 21 16,-1 0-16,1 0 0,0 0 0,-1 0 16,-20 21-16,20 21 0,1-20 0,0 20 15,21-21-15,-22 21 0,22 22 16,0-22-16,21 1 0,0-1 0,0 21 15,0-20-15,0-1 0,21 0 16,0-20-16,0 20 0,22-21 0,-22 0 16,21 0-16,1 1 0,-1-1 0,-21-21 15,21 0-15,1 0 0,-1 0 16,-21 0-16,0 0 0,1 0 16,-65 0-1,22-21-15,-21 21 16,-1 0-16,1 0 0,0 0 0,-1 0 15,-20 21-15,21 0 0,-22 0 0,22 0 16,-1 0-16,1 1 0,21 20 16,-21-21-16,20 21 0,1-20 15,21-1-15,0 21 0,0-21 0,0 0 0,21 1 16,1-22-16,20 21 0,-21-21 16,21 0-16,22 0 0,-22 0 15,22 0-15,-1-21 0,1-1 0,20 22 0,-20-21 16,-1 0-16,22 0 15,-21 0-15,-1 0 0,1-1 0,-22-20 16,0 21-16,1-21 0,-22 20 0,0-20 16,0 0-16,-21 21 0,0-43 15,0 43-15,0 0 0,-21 21 32,0 21-32,21 0 0,0 21 15,0-20-15,-21-1 0,21 21 0,-22-21 16,22 22-16,-21-22 0,21 21 0,0-21 15,0 22-15,-21-22 0,21 0 16,-21 0-16,21 0 0,-21-21 0,21 21 16,0-42 15,0 0-31,0 0 16,21 0-16,0 0 0,21-22 0,-20 1 15,20 21-15,0-22 0,1 1 16,-1 0-16,0 21 0,1-1 0,-1-20 15,0 21-15,1 21 0,-22 0 0,21 0 16,0 0-16,-20 21 0,-1-21 0,0 21 16,-21 22-16,0-22 0,0 0 15,0 21-15,0-21 0,0 1 16,0 20-16,0-21 0,-21 0 0,0 22 16,-1-22-16,22 0 0,-21 0 15,0-21-15,21 21 0,0 0 0,21-21 31,0 0-15,1-21-16,20 21 0,-21-21 0</inkml:trace>
  <inkml:trace contextRef="#ctx0" brushRef="#br0" timeOffset="77514">10160 14520 0,'0'-21'16,"0"42"-16,-21-42 0,0 21 0,-1 0 0,1 0 15,-21 0-15,0 0 0,20 0 16,-20 21-16,0 1 0,-1-1 0,22 21 16,-21-21-16,21 0 0,0 22 0,-1-22 15,1 21-15,21-21 0,-21 22 16,21-22-16,0 0 0,0 0 0,0 0 16,21 1-16,0-1 0,22 0 0,-22-21 15,21 21-15,1-21 0,20 0 16,-21 0-16,22 0 0,-1 0 0,-20 0 15,20 0-15,-20 0 0,-1-21 0</inkml:trace>
  <inkml:trace contextRef="#ctx0" brushRef="#br0" timeOffset="77942.75">10520 14626 0,'0'0'0,"-21"-21"0,-1 21 15,-20-21-15,21 21 0,0 0 16,0 0-16,-1 0 0,1 21 0,-21 0 15,21 0-15,0 1 0,-22-1 16,22 0-16,0 0 0,0 0 0,0 0 16,21 1-16,0-1 0,0 0 0,0 0 15,0 0-15,0 0 16,21 1-16,0-22 0,21 0 16,-21 0-16,1 0 0,20 0 0,-21 0 15,21 0-15,-20 0 0,20 0 0,-21-22 16,0 22-16,0-21 0,22 0 15,-43 0-15,21 0 0,0 0 0,-21-1 16,21-20-16,-42 42 31,21 21-15,-21 0-16,21 1 0,-21-1 0,21 0 16,0 0-16,0 0 0,0 0 15,0 1-15,21-1 0,64 21 31,-64-42-31,21 0 0,22 0 16,-22 0-16,-21 0 0,0 0 16,22-21-16,-22 0 0,0 0 0,0 21 15,0-22-15,0-20 0,1 21 0,-1 0 16,0-22-16</inkml:trace>
  <inkml:trace contextRef="#ctx0" brushRef="#br0" timeOffset="78227.59">11134 14647 0,'42'-42'15,"-21"21"1,-84 84-16,126-105 15,-63 63-15,0 0 0,0 1 0,0-1 16,0 21-16,0-21 0,-21 22 16,0-1-16,0 0 0,21 1 0,0-1 15,-22 21-15,1-20 0,0 20 16,0 1-16,0-1 0,21 1 0,-21-1 16,-1 1-16,1 20 0,0-20 0,21 21 15,-21-1-15,0 1 0,21 0 16,-21-22-16,-1 22 0,22-1 0,-21-20 15,0 21-15,21-22 0,-21-21 0,21 22 16,0-22-16,-21-21 0,21 22 16,-21-22-16,21-42 31,0-22-31,0 22 0,0-21 16,21 21-16,0-43 0,0 22 0,0-22 15,0-20-15</inkml:trace>
  <inkml:trace contextRef="#ctx0" brushRef="#br0" timeOffset="78479.45">11049 15134 0,'0'-63'0,"0"126"0,21-190 0,-21 64 0,0 20 15,21-20-15,-21 21 0,0-1 0,21 1 16,1 0-16,-1-1 0,0 22 16,0-21-16,0 21 0,0-1 0,1 1 15,20 0-15,-21 21 0,21 0 16,1 0-16,-22 0 0,21 21 15,-21 0-15,1 1 0,-1-1 0,-21 21 16,0-21-16,0 22 0,0-1 0,-21-21 16,-1 0-16,-20 22 0,21-22 0,-21 0 15,-1 0-15,22 0 0,-21-21 16,-1 21-16,22-21 0,0 0 16,0 0-16,0 0 0,21-21 15</inkml:trace>
  <inkml:trace contextRef="#ctx0" brushRef="#br0" timeOffset="80150.49">12531 14626 0,'-22'0'0,"44"0"0,-65 0 0,22 0 16,0 0-16,21-21 31,21 21-31,0-21 16,0 0-16,1 21 0,-1-21 0,0-1 15,0-20-15,21 21 0,-42 0 16,22 0-16,-22-1 0,21 1 0,-21 0 15,-21 21 1,-22 0-16,1 0 0,0 0 0,-1 0 16,1 21-16,-22 0 0,22 1 0,-21-1 15,20 0-15,1 21 0,21-21 16,0 1-16,-1-1 0,22 0 16,0 0-16,0 0 0,22 0 0,-1 1 0,0-1 15,21 0-15,-21 0 0,22 0 16,-22 0-16,21 1 0,-21-1 15,1 21-15,20-21 0,-21 0 0,-21 1 16,0-1-16,0 0 0,0 0 0,0 0 16,-21 0-16,0 1 15,0-22-15,-22 0 0,1 0 0,0 0 16,-1 0-16,1 0 0,0 0 0,-1 0 16,1-22-16,0 22 0,20-21 15,-20 0-15,21 0 0,0 0 0,0-22 16,-1 22-16,22 0 0,-21-21 0,21 21 15,0-1-15,0-20 0,0 21 16,0 0-16,21 21 16,1 0-16,-1 21 0,0 0 15,-21 0-15,21 0 0,0 1 16,0 20-16,1-21 0,-1 0 0,0 0 16,0 22-16,0-22 0,22 0 0,-22 0 15,0 0-15,21 1 0,-21-22 16,22 0-16,-1 21 0,0-21 0,1 0 15,-22 0-15,21 0 0,1 0 0,-1-21 16,0-1-16,1 1 0,-1 21 0,0-21 16,-21 0-16,1-21 0,20 20 15,-21 1-15,0-21 0,-21 0 0,0-1 16,0 22-16,0-21 0,0 21 0,0-1 16,0 1-16,0 0 15,0 0-15,0 42 16,-21 0-16,0 0 0,21 1 15,-21-1-15,21 0 0,0 0 16,0 21-16,0-20 0,0-1 0,0 0 16,0 0-16,0 0 0,21 0 0,0-21 15,0 22-15,22-22 0,-22 0 16,0 0-16,21 0 0,-21 0 0,22 0 16,-22 0-16,21 0 0,-21-22 0,1 22 15,20-21-15,-21 0 0,0 0 16,0 0-16,-21 0 0,22-22 15,-22 22-15,0-21 0,21-1 0,-21 22 16,0 0-16,0 0 0,0 0 0,0 42 31,-21 0-31,21 0 0,-22 0 16,22 1-16,0 20 0,0-21 16,0 64-1,0-64-15,0 0 0,22-21 0,-1 21 0,0 0 16,0-21-16,0 0 0,22 22 0,-22-22 15,21 0-15,-21 0 0,22 0 16,-1 0-16,-21-22 0,21 1 0,-20 0 16,-1 0-16,21 0 0,-21 0 0,0-22 15,-21 1-15,22 0 16,-1-1-16,-21-20 0,0-1 0,21 1 16,-21-1-16,21 1 0,-21-1 0,21 22 15,-21 0-15,0-1 0,0 22 16,0 0-16,0 42 15,-21 0-15,21 22 0,-21-22 16,0 21-16,0 0 0,-1 22 16,1-22-16,21 22 0,-21-22 0,21 0 15,0 1-15,0-1 0,0 43 16,0-43-16,0-21 16,21 22-16,22-22 0,-22 0 0,0 0 15,21 0-15,22-21 0,-22 0 0,22 21 16,-22-21-16,21 0 0,1 0 0,-1 0 15,-20-21-15,20 21 0,1-21 16,-22 0-16,0 0 0,1 0 16,-1-22-16,-21 22 0,0-21 0,1-1 0,-22 1 15,0 0-15,0 21 0,0-22 16,0 1-16,0 21 0,-22 0 0,1-1 16,0 22-16,-21 0 0,21 0 15,-22 0-15,22 22 0,-21-1 16,21 0-16,-22 0 0,1 0 0,21 22 15,-22-1-15,22-21 0,-21 21 0,42-20 16,-21 20-16,21-21 0,0 0 16,0 0-16,0 1 0,21-1 0,0 0 15,0-21-15,0 0 0,1 21 0,20-21 16,-21 0-16,21 0 0,-20 0 16,-1-21-16,21 0 0,-21 21 0,0-21 15,1-1-15,-1 1 0,0-21 0,0 21 16,0-22-16,0 1 0,-21 0 15,0 21-15,22-22 0,-22 22 0,0 42 32,-22 0-17,22 22-15,-21-22 0,0 21 0,21 1 16,-21-22-16,21 21 0,0-21 0,0 22 16,0-22-16,0 0 0,21 0 15,0 0-15,0 0 0,22 1 0,-22-22 16,21 0-16,1 0 0,-1 0 0,0 0 15,-21 0-15,22 0 0,-1-22 0,-21 1 16,22 0-16</inkml:trace>
  <inkml:trace contextRef="#ctx0" brushRef="#br0" timeOffset="81510.72">15367 14161 0,'21'-43'0,"-42"86"0,42-149 0,-21 63 15,0 22-15,0-21 0,0 21 0,-21 21 16,0 0-1,0 21-15,-1 0 0,1 0 0,0 22 16,0-22-16,0 21 0,0 0 0,-1 1 16,1 20-16,0-20 0,21 20 15,0-21-15,0 1 0,0 20 0,0-20 16,0-1-16,0 0 0,0 1 0,0-1 16,21 0-16,-21-21 0,21 1 15,1-1-15,-1 0 0,0 0 0,0-21 16,0 0-16,22 0 15,-22 0-15,21 0 0,-21 0 16,22-21-16,-22 0 0,21-22 0,-21 22 16,22 0-16,-22-21 0,0-1 0,0 1 15,0 21-15,0-21 0,1 20 16,-22 1-16,0 0 0,0 0 0,-22 42 31,1 0-31,21 0 0,-21 22 16,0-22-16,21 0 0,-21 21 0,21-20 15,0-1-15,0 0 0,0 21 0,0-21 16,0 1-16,0-1 0,42-21 16,-21 21-16,0 0 0,1-21 15,-1 0-15,0 0 0,0 0 0,21 0 16,-20 0-16,-1 0 0,0-21 0,0 21 16,0-21-16,0 0 0,1-22 15,-1 22-15,0-21 0,0 21 0,0-22 16,0 1-16,-21 21 0,0-22 0,22 22 15,-22 0-15,0 42 32,-22 0-32,1 1 0,0-1 0,21 0 15,-21 0-15,21 21 0,0-20 16,0-1-16,0 0 0,0 0 0,0 0 16,0 0-16,0 1 15,21-22-15,0 21 0,0-21 16,1 0-16,-1 0 0,0 0 0,0 0 15,0-21-15,-21-1 16,0 1-16,0 0 16,0 0-16,0-21 0,-21 20 0,21 1 15,-21-21-15,0 21 0,0 0 0,21-1 16,-22 1-16,22 0 0,-21 0 0,21 0 16,0 0-1,0-1-15,21 1 0,1 21 16,20-21-16,-21 21 0,0 0 0,22-21 15,-1 0-15,0 21 0,1 0 16,20 0-16,-21 0 0,1 0 0,-1 0 16,-21 21-16,22 0 0,-22 0 15,0 0-15,-21 22 0,0-22 0,0 21 16,0 1-16,0-22 0,0 21 0,-21-21 16,21 0-16,-21 22 0,21-22 15,-22 0-15,22 0 0,0 0 0,-21 1 16,0-1-16,0-21 31,0 0-15,21-21-16,0-1 15,0 1-15,0 0 0,21 0 0,0-21 16,0 20-16,0-20 0,22 21 16,-22-21-16,21-1 0,22 1 0,-22 21 15,0-22-15,1 22 0,-1 0 0,0 21 16,1 0-16,-22 0 0,21 0 15,-42 21-15,0 0 0,0 22 16,0-22-16,0 21 0,0-21 0,0 22 16,-21-22-16,0 42 15,21-41-15,0 20 0,0-21 16,0 0-16,0 0 0,0 1 0,0-1 0,21 0 16,0-21-16,0 21 0,1-21 15,-1 0-15,0 0 0,21 0 16,-21 0-16,1 0 0,20 0 0,-21 0 15,0-21-15,22 21 0,-22-21 0,0-22 16,21 22-16,-21-21 0,1 21 16,-1-22-16,21-20 0,-21 21 0,0-1 15,1-20-15,-1 20 0,-21 22 0,0-21 16,0 21-16,0 0 0,-43 21 16,22 0-16,0 0 15,0 21-15,0 21 0,0-21 16,-1 0-16,22 22 0,0-1 15,0-21-15,0 22 0,0-22 0,0 0 16,22 21-16,-1-21 0,21 1 0,-21-1 16,0 0-16,1 0 0,-1 0 15,-21 0-15,0 1 16,-21-22 0,-1 0-16,1 0 0,0 0 0,0 0 15,0 0-15,0 0 0,-1 0 0,1-22 16,0 22-16,0-21 0,21 0 15,-21 0-15,21 0 0</inkml:trace>
  <inkml:trace contextRef="#ctx0" brushRef="#br0" timeOffset="81742.58">17124 13885 0,'-21'0'0,"42"0"0,-85 0 16,43 0-16,-21 0 0,-1-21 16,22 21-16,0 0 31,42 0 0,-21 21-31,0 1 16</inkml:trace>
  <inkml:trace contextRef="#ctx0" brushRef="#br0" timeOffset="81967.45">14880 14224 0,'-21'0'0,"42"0"0,-84 0 15,41 0-15,44 0 16,-1 0 0,21 0-16,-21 0 0,22-21 0,-1 21 15,0 0-15,1-21 0,-1 21 0,0-21 16,1 21-16,-1-22 0,-21 1 16,21 21-16,-20-21 0,-1 0 0</inkml:trace>
  <inkml:trace contextRef="#ctx0" brushRef="#br0" timeOffset="82758.19">16235 12361 0,'-21'0'0,"42"0"0,-64 0 0,22 0 16,42 0-1,22 0-15,-22 0 0,21 0 16,22 0-16,-22 0 0,22 0 15,-1 0-15,1 0 0,20 0 0,-20 0 16,20 0-16,-20 0 0,21 0 0,-1 0 16,-20 0-16,20 0 0,-20 0 0,-1 0 15,-20 0-15,-1 0 0,-21 0 16,0 0-16,1 0 0,-1 0 16,-21-21-16,0 0 15,0 0-15,0 0 16,-21 0-1,-1 21-15,22-22 0</inkml:trace>
  <inkml:trace contextRef="#ctx0" brushRef="#br0" timeOffset="82990.06">17230 12150 0,'21'0'47,"0"0"-47,0 21 0,0-21 15,0 0-15,1 21 0,-1-21 16,0 21-16,-21 0 0,0 1 0,0-1 16,0 0-16,-21 0 0,0 21 15,-22-20-15,1-1 0,21 0 16,-22 0-16,-20 0 0,21 0 0,20-21 16,-20 22-16,0-1 0,21-21 0,-1 0 15,1 0-15</inkml:trace>
  <inkml:trace contextRef="#ctx0" brushRef="#br0" timeOffset="83662.67">18775 10414 0,'0'-21'31,"21"0"-31,-21 0 0,21 21 16,0-22-16,0 1 0,1 0 15,-1 0-15,21-21 0,-21 20 16,0 1-16,1-21 0,-1 21 0,0-22 15,0 1-15,-21 21 0,0-21 0,21-1 16,-21 1-16,0 21 0,0-22 16,0 22-16,0 0 0,0 0 0,0 63 15,0-21 1,0 22-16,-21-1 0,21 22 16,-21-22-16,21 21 0,0 1 0,0-1 15,-21 1-15,21-1 0,-21 1 0,21-1 16,-22 1-16,22-1 0,0-20 15,0-1-15,0 22 0,0-43 16,0 21-16,0 0 0,-21-20 0,21-1 0,-21 0 16,0 0-1,0-21-15,0 0 0,-1 0 16,1 0-16,-21 0 0,21-21 0,0 0 16,-1 0-16,1 21 0,0-43 15,21 22-15,0 0 0,0-64 16,0 64-16,21 0 15,0 0-15,1 0 0,-1-22 16,21 22-16,0 0 0,-20-21 0,20 20 16,21-20-16</inkml:trace>
  <inkml:trace contextRef="#ctx0" brushRef="#br0" timeOffset="84035.46">19431 10287 0,'21'0'0,"-42"0"0,63 21 0,-42 0 15,0 1-15,0-1 0,0 0 0,0 21 16,0-21-16,-21 22 0,-21-1 15,42 0-15,0-20 0,0-1 16,-21 0-16,-1 0 0,22 0 16,-21-21-16,21 21 15,-21-21 1,21-21 0,0 0-16,0 0 0,0 0 15,0-22-15,21 22 0,0-21 16,1 0-16,-1-1 0,0 1 0,21 0 15,1-1-15,-22 1 0,21 0 16,0 20-16,1 1 0,-1 21 0,0 0 16,1 0-16,-22 0 0,21 21 0,-21 22 15,1-1-15,-1 0 0,-21 1 16,0-1-16,0 0 0,0 22 0,0-22 16,0 1-16,0-1 0,-21-21 0,-1 21 15,22-20-15,0-1 0,0 0 0,0 0 16,22-21-1,-1-21 1,-21 0-16,42 0 0,-21-1 16,0-20-16</inkml:trace>
  <inkml:trace contextRef="#ctx0" brushRef="#br0" timeOffset="84258.33">20553 9927 0,'21'-21'16,"-42"42"-16,42-63 0,-42 42 15,0 21-15,-1 0 16,1 22-16,0-22 0,0 21 16,0 0-16,-22 1 0,22-1 15,0 0-15,0 1 0,0-1 0,0 22 16,21-22-16,0 0 16,0-21-16,0 22 0,0-22 0,0 0 15,0 0-15,0 0 0,0 1 0,21-22 16,0 0-16,0 0 15</inkml:trace>
  <inkml:trace contextRef="#ctx0" brushRef="#br0" timeOffset="84442.23">20129 10414 0,'0'0'0,"22"0"31,-1 0-15,0 0-16,21 0 0,1 0 0,-22 0 16,21-21-16,22 21 0,-22 0 15,0-21-15,1 21 0,-22-21 0,21-1 16,0 22-16</inkml:trace>
  <inkml:trace contextRef="#ctx0" brushRef="#br0" timeOffset="85002.91">20743 10287 0,'-21'0'0,"0"21"16,21 0 0,0 1-1,21-22-15,0 0 0,0 0 16,1 0-16,20 0 0,-21 0 0,0-22 16,22 22-16,-22-21 0,0 21 0,0-21 15,0 21-15,0-21 0,-21 0 0,0 0 16,-42 21-1,21 0-15,0 0 16,0 0-16,-1 21 0,1 0 0,0 0 16,-21 0-16,21 22 0,21-22 15,-22 21-15,22-21 0,0 22 0,0-22 16,0 0-16,0 0 0,0 0 0,0 0 16,22-21-16,-1 22 15,0-22-15,0 21 0,0-21 0,0 0 16,1 0-16,-1 0 0,0 0 0,0 0 15,0-21-15,0-1 0,-21 1 16,22 0-16,-22 0 0,21 0 0,0 0 16,-21-22-16,21 22 0,0-21 0,0 21 15,1-22-15,-1 22 0,0 0 16,0 0-16,21 0 0,-20 21 0,-1 0 16,0 0-16,0 0 0,0 0 0,0 0 15,1 21-15,-22 0 0,0 0 16,21 0-16,-21 22 0,0-22 15,0 21-15,0-21 0,0 0 0,0 22 16,-21-22-16,-1 0 0,1-21 0,21 21 16,-21-21-16,0 0 15,21-21 1,0 0 0,0 0-16,0 0 0,0-1 15,21 1-15,0-21 0,0 21 0,1-22 16,20 22-16,-21-21 0,21 0 0,1-1 15</inkml:trace>
  <inkml:trace contextRef="#ctx0" brushRef="#br0" timeOffset="85443.65">22140 9716 0,'21'-22'0,"-42"44"0,64-44 16,-43 44 0,-22-1-16,1 0 15,0 0-15,0 21 0,0 1 16,0-1-16,-22 0 0,22 1 0,0 20 15,-21-20-15,20 20 0,1 1 0,-21 20 16,21-20-16,-22-1 0,1 22 0,21-22 16,-21 22-16,-1-21 0,1-1 15,21 1-15,-22 20 0,22-20 0,0-22 16,0 22-16,0-1 0,21-21 0,0 1 16,0-1-16,0-21 0,21 22 15,0-22-15,0 0 0,22-21 16,-22 21-16,21-21 0,-21 0 0,22 0 15,-1 0-15,0-21 0,-21 0 0,22 0 16,-22-1-16,0-20 0,0 21 16,0-21-16,-21-1 0,0-20 0,0 20 15,0 1-15,0-21 0,0 20 0,0-20 16,0-1-16,-21 22 0,21-22 16,-21 22-16,0 21 0,0-21 0,0 20 15,-1 1-15,-20 21 16,63 0 15,0 0-31,1 0 0,20 0 0,0 0 16,1-21-16,-1 21 0,0-21 15,-21 21-15,22-21 0,-1 0 0,0-1 16,1 1-16</inkml:trace>
  <inkml:trace contextRef="#ctx0" brushRef="#br0" timeOffset="85814.44">22288 10393 0,'85'-85'16,"-21"-21"-1,-43 85 1,-191 233-16,340-466 0,-170 233 0,0 0 0,-21 21 15,-1 0-15,1 0 16,-21 0-16,21 21 0,0 0 0,-22 0 16,22 0-16,-21 22 0,21-1 15,-1-21-15,1 21 0,0 1 0,0-22 16,21 21-16,0-21 0,0 1 16,0 20-16,0-21 0,0 0 15,21-21-15,0 0 0,0 0 0,1 0 16,-1 0-16,0 0 0,0 0 15,0-21-15,22 0 0,-22 0 0,0 0 16,21-1-16,-21-20 0,22 21 0,-22-21 16,0 20-16,21-41 15,-20 42-15,-1 0 0,-21 42 32,-21 0-32,-1 0 15,1 21-15,0-20 0,21-1 0,-21 21 16,0-21-16,21 0 0,0 1 0,0-1 15,0 0-15,0 0 16,21-21 0,0 0-16,0 0 0,22 0 0,-22 0 15,0 0-15,21 0 0,1-21 16</inkml:trace>
  <inkml:trace contextRef="#ctx0" brushRef="#br0" timeOffset="86010.33">23072 10245 0,'21'-43'16,"0"22"-16,0 0 0,-21 0 15,0 0-15,-21 21 16,0 0-16,-22 21 0,22 0 16,-21 0-16,21 22 0,-22-22 15,22 21-15,-21-21 0,21 22 0,0-22 16,-1 21-16,22-21 0,0 22 16,0-22-16,0 0 0,0 0 0,0 0 15,22 0-15,-1 1 0,21-22 0,0 0 16,1 0-16,-1 0 0,-21 0 15,22 0-15</inkml:trace>
  <inkml:trace contextRef="#ctx0" brushRef="#br0" timeOffset="86359.13">23453 10372 0,'-43'21'31,"43"0"-16,21-21-15,1 0 16,-1 0-16,0 0 0,0 0 0,21 0 16,-20 0-16,-1-21 0,0 21 15,0-21-15,21 0 0,-20-1 16,-1 1-16,0 0 0,-21 0 0,0 0 16,0 0-16,0-1 0,-21 1 15,0 0-15,-1 21 0,-20 0 16,0 0-16,-1 0 0,1 21 0,0 0 15,-22 22-15,22-1 0,0-21 16,-1 22-16,22-1 0,0 0 0,0 1 16,21-1-16,0-21 0,0 21 0,21-20 15,0 20-15,0-21 0,0 0 0,1-21 16,20 21-16,-21-21 0,21 0 16,1 0-16,-1 0 0,22 0 0,-22 0 15,0 0-15,1 0 0,-1 0 0</inkml:trace>
  <inkml:trace contextRef="#ctx0" brushRef="#br0" timeOffset="86870.84">19643 11663 0,'21'-21'0,"-42"42"0,63-63 0,-21-1 0,-21 22 0,0 0 16,0-21-16,0 20 16,0 1-16,-21-21 0,0 21 0,0 21 15,-22-21-15,22 21 0,-21 0 0,-1 0 16,1 0-16,0 21 0,-1 21 15,-20-21-15,21 22 0,-1-1 0,1 0 16,21 1-16,-22-1 0,22 0 0,-21 22 16,21-22-16,0 0 0,21 1 15,0-1-15,0-21 0,0 22 0,42-22 16,-21 0-16,21 0 0,1 0 0,20-21 16,1 0-16,-1 0 0,1 0 15,-1 0-15,1 0 0,-1-21 0,1 21 16,-22-21-16,22 0 0</inkml:trace>
  <inkml:trace contextRef="#ctx0" brushRef="#br0" timeOffset="87460.5">20320 11557 0,'21'-21'0,"-42"42"0,42-63 16,0 21-16,-21 42 16,0 0-1,-21 0-15,21 0 0,-21 0 0,21 22 16,-21-22-16,0 21 0,21-21 0,-22 1 15,22 20-15,0-21 0,-21 0 0,21 0 16,-21 1-16,21-1 16,0 0-16,-21 0 15,0-21 1,21-21 0,0 0-16,0 0 0,0-1 0,0 1 15,0 0-15,0 0 0,0-21 0,0 20 16,21-20-16,0 0 0,0 21 15,0-22-15,1 1 0,20 21 0,-21 0 16,0-1-16,22 22 0,-22 0 0,0 0 16,0 0-16,0 0 0,0 22 15,1-1-15,-1 0 0,-21 0 16,0 0-16,0 0 0,0 22 0,0-22 0,0 0 16,0 21-16,0-20 0,0-1 15,0 0-15,0 0 0,0 0 16,0 0-1,21-21 1,-21-21-16,21 0 16,-21 0-16,21 0 0,0 0 0,-21-22 15,22 22-15,-1-21 0,0-1 0,21 22 16,-21-21-16,22 0 0,-1-1 0,0 1 16,-20 21-16,20 0 0,0 21 15,-21 0-15,1 0 0,-1 21 16,0 0-16,-21 21 0,0 1 0,0-1 15,0 0-15,0 1 0,-21-1 16,0 0-16,-22 1 0,-20 62 16,20-62-16,22-1 0,-21 0 0,0 1 15,20-22-15,1 21 0,-21-21 16,21 1-16,21-1 0,-21 0 0,21 0 16,-22 0-16</inkml:trace>
  <inkml:trace contextRef="#ctx0" brushRef="#br0" timeOffset="87838.28">19537 12806 0,'-21'-21'16,"42"42"-16,-42-85 0,-1 43 0,1-21 16,21 21-16,-21 0 0,0-1 0,0 1 15,0 21-15,-1 0 0,1 0 0,0 0 16,-21 0-16,21 0 0,-22 0 16,22 21-16,-21 1 0,21 20 15,-22-21-15,22 21 0,0 1 0,-21-1 16,20 0-16,1 1 0,0-1 0,0 0 15,0-20-15,21 20 0,0-21 16,0 21-16,0-20 0,0-1 0,42 0 16,-21-21-16,0 21 0,22 0 0,-1-21 15,0 0-15,22 0 0,-22 0 16,22 0-16,-1 0 0,1 0 0,-1-21 16,-20 0-16,20 21 0</inkml:trace>
  <inkml:trace contextRef="#ctx0" brushRef="#br0" timeOffset="88687.8">20405 12658 0,'0'0'0,"21"-43"0,0 22 0,-21 0 0,0 0 15,-21 21 1,0 21-16,-1 0 16,1 0-16,0 22 0,0-22 15,0 0-15,0 21 0,-1-20 16,1-1-16,21 21 0,0-21 0,-21 0 15,21 22-15,-21-22 0,21 0 0,-21 0 16,21 0-16,0 1 16,0-44 15,0 1-15,0 0-1,0 0-15,0 0 0,0 0 16,21 21-16,-21-22 0,21 22 15,-21-21-15,21 21 0,-21-21 16,0 0-16,21 0 16,1 0-16,-22-1 15,0 1-15,21 21 16,-21-21-16,21 21 0,-21-21 16,0 0-16,21 0 0,0 21 15,0-43 1,1 22-1,-1 21 79,0 0-78,0 0-1,0 0 1,-21-21-16,21 21 16,-21-21-16,22 21 15,-22-21-15,0-1 16,-22 22 0,1 0-16,0 22 15,0-1-15,0 0 0,0 0 0,-1 0 16,1 22-16,-21-22 0,21 21 15,0 0-15,-1 1 0,1-1 0,21-21 16,-21 22-16,21-1 0,-21-21 16,0 43-16,21-43 15,0 0-15,0 0 0,0 0 16,0 0 0,0-42 15,0 0-16,0 0-15,0 0 0,0 0 16,0-1 0,0 1-16,0 0 0,0 0 15,0 0-15,0 0 0,21-1 16</inkml:trace>
  <inkml:trace contextRef="#ctx0" brushRef="#br0" timeOffset="89318.43">20299 12700 0,'21'-21'0,"-21"0"0,42 0 16,-21-1-16,1 22 0,-1-21 15,42 0-15,-20 21 16,-22 0-16,21 0 0,0 0 0,-20 0 16,20 0-16,-21 0 0,0 0 15,0 0-15,1 0 0,-22 21 0,0 0 16,0 1-16,0-1 0,0 0 15,0 0-15,-22 21 0,1-20 0,0-1 0,0 0 16,0-21-16,0 21 16,21 0-16,-22-21 0,22-21 47,0 0-47,22 0 0,-22 0 15,0-1-15,0 1 0,0 0 0,0 0 16,0 0-16,0 0 0,0-1 15,0 1-15,0 0 0,0 0 16,0 0-16,-22 21 16,1 0-16,0 0 0,0 0 15,0 0-15,0 0 0,-22 21 16,22 0-16,0 0 0,-21 0 0,20 1 16,-20-1-16,0 21 0,21-21 0,-22 22 15,22-1-15,0 0 0,-21-21 16,42 22-16,-22-22 0,22 21 0,0-21 15,0 22-15,0-22 0,0 0 0,22 0 16,-1 0-16,0 1 0,0-22 16,0 21-16,0-21 0,1 0 0,20 0 15,-21 0-15,0 0 0,22 0 0,-22 0 16,0 0-16,0 0 0,0 0 16,0 0-1,1 0 1,-22-21-1,0-1 32,21 22-47,0-21 16</inkml:trace>
  <inkml:trace contextRef="#ctx0" brushRef="#br0" timeOffset="90398.31">19643 13864 0,'21'0'0,"-21"-21"0,0 0 0,21 21 31,-21-21-31,0 42 16,0 0-16,-21 0 0,0 0 16,-1 22-16,1-22 0,0 21 15,0 1-15,-21-1 0,20 0 0,1 1 16,0-22-16,0 21 0,0 0 0,0-20 15,-1 20-15,1-21 0,21 0 16,0 0-16,0 1 0,-21-22 0,21-22 31,0 1-15,21-21-16,-21 21 16,0 0-16,21-1 0,1-20 0,-1 21 15,0-21-15,0 20 0,0-20 0,0 0 16,22-1-16,-22 1 0,21 0 15,-21 21-15,22-22 0,-1 22 0,-21 0 16,0 0-16,1 21 0,-1 0 0,0 0 16,-21 21-16,0 0 0,0 21 15,0 1-15,0-1 0,0 0 0,0 1 16,0-1-16,0 0 0,0 1 0,0-1 16,-21 0-16,0-20 0,-1 20 15,22 0-15,0-21 0,-21 1 0,21-1 16,-21 0-16,21 0 0,-21-21 15,0 0 1,0 0-16</inkml:trace>
  <inkml:trace contextRef="#ctx0" brushRef="#br0" timeOffset="91066.92">19304 14245 0,'212'170'16,"-424"-340"-16,212 149 0,0 0 0,0 0 0,0 0 15,21 21-15,0-22 0,22 1 0,-22 21 0,21 0 16,0-21-16,1 21 0,20 0 15,-20 0-15,20-21 0,1 21 0,-22-21 16,21 21-16,1-21 0,-1 21 0,1-22 16,-1 1-16,1 21 15,-1-21-15,-20 0 0,-1 21 0,0-21 16,1 21-16,-22 0 0,0 0 0,-21 21 16,0 0-1,-21 0-15,0 0 0,0 1 0,-1 20 16,1-21-16,0 21 0,0-20 15,0 20-15,0-21 0,21 0 0,0 0 16,-22 1-16,22-1 0,-21-21 0,21 21 16,0-42 15,0 0-31,0-1 0,0 1 16,21 21-16,1-21 0,-22-21 15,21 21-15,0-1 0,0-20 16,0 21-16,0-21 0,22 20 0,-22-20 15,0 21-15,21-21 0,-20 20 0,20-20 16,-21 42-16,0 0 16,-21 21-16,0 0 0,0 22 15,0-22-15,0 21 0,0-21 0,0 22 16,0-22-16,-21 21 0,21 1 16,-21-22-16,0 21 0,21-21 15,0 0-15,0 1 0,21-22 31,0-22-31,0 1 0,0 0 16,1 0-16,-1 0 0,0 0 0,0-22 16,21 1-16,-20 0 0,-1-1 15,21 1-15,0 0 0,-20-1 0,20 1 16,-21 0-16,21 20 0,-20 1 0,-1 0 16,0 21-16,0 21 0,-21 0 15,0 1-15,0 20 0,0 0 0,0 1 16,-21-1-16,0 0 0,0 1 0,-1 20 15,1-21-15,0 1 0,0-1 16,0 22-16,0-22 0,-1 0 16,22 1-16,-21-22 0,0 21 0,0-21 15,21 0-15,-21 22 0,0-22 16,-1 0-16</inkml:trace>
  <inkml:trace contextRef="#ctx0" brushRef="#br0" timeOffset="91551.65">19960 14944 0,'-21'0'0,"42"0"0,-63 0 0,42 21 16,-21 0-16,-1 0 0,1 0 0,0 1 15,0-1-15,0 21 0,0 0 0,-1-20 16,1 20-16,0 0 0,0 1 15,-21-1-15,20 0 0,1-21 0,0 22 16,0-22-16,0 0 0,0 21 0,21-20 16,0-1-16,21-42 31,0-1-31,0 22 0,0-42 16,0 21-16,22 0 0,-22-22 0,0 1 15,21 0-15,-20-1 0,-1 1 16,21-21-16,-21 20 0,22 1 15,-22-22-15,21 22 0,-21 21 0,22-21 16,-22 20-16,0 22 0,0 0 16,0 0-16,-21 22 15,0-1-15,0 21 0,0-21 0,0 22 16,0-1-16,0 0 0,0 1 0,0-22 16,0 21-16,0 0 0,0-20 15,0-1-15,0 21 0,0-21 0,0 0 16,0 1-16,-21-22 47,0-22-47,0 22 0,0-21 15</inkml:trace>
  <inkml:trace contextRef="#ctx0" brushRef="#br0" timeOffset="91702.56">19727 15240 0,'-42'0'15,"211"64"-15,-296-128 0,85 43 16,63 21-1,0 0-15,0 0 16,22 0-16,-22 0 0,21 0 0,1 0 16,-1 0-16,0 0 0,22 0 15,-22 0-15,22-21 0,-1 21 0,-21 0 16,22-21-16,-1-1 0,1 22 16</inkml:trace>
  <inkml:trace contextRef="#ctx0" brushRef="#br0" timeOffset="91955.42">21124 14901 0,'-42'0'31,"21"0"-31,0 0 0,-22 0 16,22 22-16,-21-1 0,21 0 16,-22 21-16,22-21 0,-21 1 0,21 20 15,-1-21-15,1 21 0,21-20 16,0-1-16,0 0 0,0 0 0,0 0 15,21-21-15,1 0 0,20 0 16,-21 0-16,0 0 0,22 0 16,-22 0-16,21 0 0,0-21 0,-20 0 15,20 0-15,-21 0 0,21-1 0,-20 1 16,-1 0-16,21 0 0,-21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1:50:41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1630 0,'-21'21'47,"0"-21"-47</inkml:trace>
  <inkml:trace contextRef="#ctx0" brushRef="#br0" timeOffset="3107.22">4403 572 0,'0'-22'31,"0"1"-15,0 0-16,-22 21 16,22-21-16,0 0 0,-21 21 15,21-21-15,0-1 0,0 1 16,0 0-16,-21 21 0,21-21 15,0 42 17,0 0-32,0 0 0,0 1 15,0-1-15,0 0 0,0 21 16,0 1-16,21-22 0,-21 21 16,0 0-16,0 22 0,0-22 15,0 22-15,0-22 0,0 22 0,0-22 16,0 21-16,0-20 0,0-1 15,0 0-15,0 1 0,0-1 0,0-21 16,0 22-16,0-22 0,0 0 16,0 21-16,0-21 0,0 1 15,0-1 1,0-42 15,0-1-31</inkml:trace>
  <inkml:trace contextRef="#ctx0" brushRef="#br0" timeOffset="3551.99">4085 572 0,'0'0'0,"0"-43"0,42 43 0,-42-21 0,0 0 16,-21 21-16,-21-21 0,21 0 16,0 21-16,21-22 0,0 1 0,0 0 15,0 0-15,0 0 0,0 0 16,0-1-16,21 1 0,0 0 0,0 0 16,21 0-16,1-22 0,-1 43 15,22-21-15,-1 0 0,1 0 0,-1 21 16,22 0-16,-22 0 0,1 21 15,-22 0-15,22 22 0,-22-22 0,0 42 16,-21-20-16,1-1 0,-22 21 16,0 1-16,0-1 0,-22-20 0,1 20 15,-21 1-15,0-1 0,-1-20 16,1-1-16,0 21 0,-1-20 16,1-22-16,0 21 0,20-21 0,-20 1 15,21-1-15,0 0 0,0-21 16,-1 0-16,22 21 0,0-42 31,0 0-15,0 0-16</inkml:trace>
  <inkml:trace contextRef="#ctx0" brushRef="#br0" timeOffset="4134.63">5122 889 0,'0'0'16,"0"-21"-16,0 0 15,-21 21 1,0 0 0,0 21-16,21 0 15,-21 0-15,-1 0 0,22 22 0,-21-22 16,0 21-16,0-21 0,0 22 16,21-1-16,-21 0 0,21-20 0,-22 20 15,22 0-15,0-21 0,0 1 16,0 20-16,0-21 0,0 0 0,22 0 15,-1-21-15,0 22 0,0-1 16,0-21-16,0 0 0,1 0 16,20 0-16,-21 0 0,21 0 0,1 0 15,-22-21-15,21-1 0,1 1 16,-22 0-16,21 0 0,-21 0 0,0-22 16,1 22-16,-1-21 0,-21 0 15,0-1-15,0 1 0,0-22 0,0 22 16,-21 0-16,-1-1 0,1 1 15,0 21-15,-21-21 0,21 20 0,-22 1 16,22 21-16,-21 0 0,21 0 16,-22 0-16,22 0 0,0 0 0,-21 21 15,20 1-15,1-1 16,-21 0-16,21 0 0,0 21 0,21-20 0,0-1 16,0 21-16,0-21 0,0 0 15,0 1-15,0-1 0,0 0 16,21 0-16,0-21 0,0 0 15,0 0-15</inkml:trace>
  <inkml:trace contextRef="#ctx0" brushRef="#br0" timeOffset="4530.39">5884 804 0,'0'0'0,"-21"-21"16,0 21 0,0 0-16,0 0 15,21 21-15,0 1 0,0 20 16,0-21-16,0 21 0,0-20 16,0 20-16,0 0 0,0 22 0,0-22 15,0 0-15,0 22 0,0-22 16,0 22-16,0-22 0,0 22 0,0-1 15,0 1-15,0-1 0,0 1 0,0-1 16,0 1-16,-22-1 16,22 1-16,-21 20 0,21-41 0,0 20 0,-21 1 15,0-1-15,21-21 0,-21 22 16,21-22-16,0 1 0,-21-22 16,21 0-16,0 0 0,0 0 0,0 0 15,0-42 1,0 0-16,0 0 15,0-21-15,0 20 0,0-20 0,0 0 16,0-1-16</inkml:trace>
  <inkml:trace contextRef="#ctx0" brushRef="#br0" timeOffset="4882.2">5694 1228 0,'-21'-21'0,"42"42"0,-42-85 0,-1 43 0,22-21 15,0 21-15,-21-22 0,21 22 0,0 0 16,0-21-16,0 20 0,0 1 16,0 0-16,21 0 0,1 0 15,-1 0-15,0-1 0,21 22 0,1-21 16,-22 21-16,21 0 0,0 0 0,1 0 16,-1 0-16,0 21 0,1-21 15,-1 22-15,-21 20 0,22-21 0,-22 21 16,0-20-16,-21 20 15,0 0-15,0 1 0,0-22 0,0 21 16,-42 0-16,20-20 0,1-1 16,-21 21-16,21-21 0,-22 0 0,22 1 15,-21-1-15,21-21 0,-22 21 16,22-21-16,0 0 0,0 0 0,0 21 16,21-42 15,21 21-16</inkml:trace>
  <inkml:trace contextRef="#ctx0" brushRef="#br0" timeOffset="5333.94">6583 868 0,'0'-21'16,"0"42"-16,0-63 0,0 20 15,0 44 17,0-1-32,0 0 0,0 0 15,0 21-15,0 1 0,0-1 0,0 0 16,0 1-16,-21-1 16,21 0-16,0 1 0,0-1 0,0-21 0,0 22 15,0-22-15,21 21 0,0-21 16,0 0-16,0-21 0,0 22 15,1-1-15,20-21 0,-21 0 16,21 0-16,-20 0 0,20 0 0,0-21 16,-21-1-16,22 22 0,-1-21 0,-21 0 15,22-21-15,-22 21 0,0-22 16,0 1-16,0 0 0,0-1 0,1 1 16,-22 0-16,0-22 0,0 22 15,0-1-15,0 22 0,0-21 0,0 21 16,0 0-16,-22-1 15,1 22-15,21-21 0,0 42 32,0 1-32,0-1 15,0 0-15,0 0 16,21-21-16,-21 21 0,22 0 0,-1-21 16</inkml:trace>
  <inkml:trace contextRef="#ctx0" brushRef="#br0" timeOffset="5746.71">7853 804 0,'0'0'0,"-21"-21"0,-1 21 15,1 0 1,21 21-16,-21 1 15,21 20-15,0-21 0,-21 21 16,21-20-16,0 20 0,0 21 16,0-20-16,0-1 0,0 22 0,0-22 15,-21 21-15,21 1 0,0-1 16,0-20-16,0 41 0,0-20 0,-21-1 16,21 1-16,0 21 15,0-22-15,0 1 0,-22-1 0,22 1 16,-21-1-16,21 1 0,0-1 0,0 1 15,0-22-15,-21 21 0,21-20 16,0 20-16,0-20 0,0-22 0,0 21 16,-21 0-16,21-20 0,0-1 0,0 0 15,0-42 17,0 0-32,0-1 0,0 1 15,0-21-15,0 0 0,0-1 0,0 1 16,0-22-16</inkml:trace>
  <inkml:trace contextRef="#ctx0" brushRef="#br0" timeOffset="6110.5">7514 1291 0,'-21'-42'0,"42"84"0,-42-105 0,21 20 15,-21 22-15,21-21 0,-21 21 16,21-22-16,0 22 0,0 0 0,0-21 15,0 21-15,21-1 0,0 1 16,0-21-16,0 21 0,22 0 16,-1 21-16,-21-22 0,21 1 0,1 21 15,-1 0-15,0 0 0,1 0 16,-1 0-16,0 0 0,1 0 0,-22 21 16,0 1-16,0-1 0,0 0 15,-21 21-15,0 1 0,0-22 0,0 21 16,0 0-16,-21-20 0,0 20 15,0-21-15,-21 21 0,-1-20 0,22-1 16,-21 0-16,-1 0 0,22 0 16,-21 0-16,21-21 0,0 22 0,-1-22 15,1 0-15,21 21 0,21-42 32,1 21-17,20-22-15</inkml:trace>
  <inkml:trace contextRef="#ctx0" brushRef="#br0" timeOffset="6594.22">8678 889 0,'0'0'0,"0"-21"16,21 0-16,-21 0 0,0-1 15,0 1-15,0 0 16,-21 21 0,0 0-16,0 0 0,0 0 0,0 0 15,-1 0-15,1 0 0,-21 0 0,21 21 16,0 0-16,-22 1 0,22-1 16,0 0-16,0 0 0,0 0 0,21 0 15,0 22-15,0-22 0,0 0 16,0 0-16,0 0 0,21 1 15,21-22 1,-21 0-16,0 0 0,1 21 16,20-21-16,-21 0 0,21 0 15,-20 21-15,-1-21 0,21 21 0,-21-21 16,0 21-16,1 0 16,-22 1-16,21-22 0,-21 21 15,0 0-15,0 0 0,-21-21 16,-1 21-16,1 0 0,-21-21 15,21 22-15,-22-22 0,1 21 0,21-21 16,-21 0-16,20 0 0,-20 21 16,21-21-16,0 0 0,0 0 15,-1 0-15,1 0 0,0 0 16,0 0 0,21-21-16</inkml:trace>
  <inkml:trace contextRef="#ctx0" brushRef="#br0" timeOffset="7280.83">4297 2159 0,'-21'0'0,"-1"-21"31,1 21-15,0 0 15,42 0 16,-21 42-47,43-42 16,41-21-16,-20 0 0,42 21 15,-22-21-15,1 21 0,21-21 16,0 21-16,21-22 0,-22 22 0,22-21 16,0 21-16,0-21 0,0 21 15,22 0-15,-22-21 0,0 21 0,21-21 16,-21 21-16,21 0 0,0-21 0,0 21 16,-21-22-16,21 22 15,1-21-15,-1 21 0,0 0 0,0-21 16,0 21-16,0-21 0,-21 21 15,0 0-15,-21-21 0,21 21 0,-21 0 16,0 0-16,-21-21 0,-1 21 0,1 0 16,-22 0-16,-20 0 0,-1 0 15,0 0-15,-20 0 0,-1 0 0,0 0 16,0 0-16,-21-22 31,-21 22-15,0 0-16,0 0 15,-22 0-15,1 0 0,0 0 16,-1-21-16,1 21 0</inkml:trace>
  <inkml:trace contextRef="#ctx0" brushRef="#br0" timeOffset="8162.46">4572 2032 0,'0'0'0,"0"-21"16,-21 21-16,21-21 15,-21 21-15,21-21 16,-22 21-16,1 0 16,0-22-16,0 22 15,0 0-15,0 0 16,-1 0-16,1 0 16,0 0-16,21 22 15,-21-22 1,21 21-16,21-21 31,0 0-31,22 0 0,-22 0 16,21 0-16,0 0 0,1 0 15,-1 0-15,22 0 0,-1 0 0,1 0 16,20-21-16,-20 21 0,-1 0 16,22 0-16,0-22 0,-22 22 0,22 0 15,21 0-15,-22-21 0,1 21 16,21 0-16,0 0 0,-1-21 0,1 21 15,0 0-15,0 0 0,21-21 0,-21 21 16,21 0-16,0 0 0,-21-21 16,-1 21-16,1 0 0,0 0 0,-21-21 15,21 21-15,-22 0 16,22 0-16,-21-22 0,21 22 0,-22-21 16,1 21-16,0 0 0,-1-21 0,1 21 15,-22 0-15,22-21 0,0 21 16,-22 0-16,22-21 0,-22 21 0,22 0 15,-21-21-15,-1-1 0,1 22 16,-22 0-16,21 0 0,-20-21 0,-22 21 16,0 0-16,0 0 0,0 0 0,1 0 15</inkml:trace>
  <inkml:trace contextRef="#ctx0" brushRef="#br0" timeOffset="8259.4">9123 1757 0</inkml:trace>
  <inkml:trace contextRef="#ctx0" brushRef="#br0" timeOffset="63227.07">720 2963 0,'21'-21'0</inkml:trace>
  <inkml:trace contextRef="#ctx0" brushRef="#br0" timeOffset="63274.04">677 2858 0</inkml:trace>
  <inkml:trace contextRef="#ctx0" brushRef="#br0" timeOffset="63786.75">656 2815 0,'0'0'16,"-21"0"31,-21 21-47,20-21 15,22 22-15,0 20 0,0-21 0,0 0 16,0 22-16,0-22 0,0 21 15,0 0-15,0 1 0,0-22 0,0 21 16,0 1-16,0-1 0,0 0 16,0 1-16,0-1 15,0-21-15,22 21 0,-22-20 0,0-1 16,0 0-16,0 0 0,0 0 16,0 0-16,0 1 0,0-1 15,21-42 32,-21-1-47,21-20 16,-21 0-16,0-1 0,0 22 15,42-21-15,-21 0 0,1 20 16,-1-20-16,0 0 0,0 21 0,0-22 16,-21 22-16,21 0 15,1 0-15,-1 0 0,-21-1 0,21 22 16,0-21-16,-21 0 15,21 21-15,0 0 0,-21 21 16,0 0-16,22 1 16,-22-1-16,0 0 0,0 0 15,0 0-15,0 22 0,0-22 16,0 0-16,21 21 0,-21-21 16,0 1-16,21-1 0,0 0 0,-21 0 15,21-21-15,0 21 0,1 0 16,-1-21-16,0 0 0,0 0 15,21 0-15,-20 0 16,41-42-16,43 42 0,-64-21 0</inkml:trace>
  <inkml:trace contextRef="#ctx0" brushRef="#br0" timeOffset="63842.72">1503 3006 0,'0'0'0,"21"0"0,-21-21 0,-21 42 16,42-21-16</inkml:trace>
  <inkml:trace contextRef="#ctx0" brushRef="#br0" timeOffset="63973.64">1482 2836 0,'-22'0'47,"22"22"-32,0-1 1,0 0-16,0 0 16,0 0-16,0 0 15</inkml:trace>
  <inkml:trace contextRef="#ctx0" brushRef="#br0" timeOffset="65721.8">1016 3112 0,'0'-22'0,"-21"22"31,21 22 32,0-1-48,0 0-15,0 0 0,0 0 16,0 0-16,0 22 0,0-22 16,21 0-16,-21 21 0,0-20 15,0 20-15,0-21 0,0 21 0,21-20 16,-21 20-16,21-21 0,-21 21 15,0-20-15,0-1 0,21 21 16,-21-21-16,22 0 0,-22 1 16,0-1-16,21-21 0,0 0 15,0 0 1,0 0 0,0 0-16,-21-21 15,22-1-15,-1 1 0,-21 0 0,0 0 16,21 0-16,0-22 0,0 1 15,0 0-15,-21-1 0,22 1 0,-1 0 16,-21-22-16,21 22 0,0 0 16,0-1-16,-21 1 0,21 0 15,-21-1-15,22 22 0,-22-21 0,21 21 16,-21-1-16,21 1 16,-21 0-16,0 0 0,0 0 15,0 0 1,0 42 15,0 0-15,0 0-16,0 0 15,0 0-15,0 1 16</inkml:trace>
  <inkml:trace contextRef="#ctx0" brushRef="#br0" timeOffset="66057.6">1799 3154 0,'0'21'31,"0"0"-31,0 0 16,-21 1-16,21-1 0,0 0 15,-21 21-15,21-21 16,0 1-16,0 20 0,0-21 0,0 0 16,0 0-16,0 22 0,0-22 15,0 0-15,0 0 16,0 0-16,0-42 47,0 0-47,0 0 15,0 0-15</inkml:trace>
  <inkml:trace contextRef="#ctx0" brushRef="#br0" timeOffset="66478.75">1905 2752 0,'0'0'0,"-21"0"15,0 0-15,21 21 16,-22-21-16,1 21 0,21 0 16,0 0-16,-21 1 0,21-1 0,0 0 15,0 0-15,0 0 0,0 0 16,0 1-16,21-1 15,0-21 1,1 0-16,-1 0 0,0 0 16,0-21-16,0 21 0,0-22 15,1 1-15,-1 0 0,0 0 0,-21 0 16,0 0-16,0-1 0,0 1 16,0 0-16,0 0 0,0 0 15,0 0-15,0-1 0,-21 1 0,0 0 16,-1 21-16,1 0 15,0 0-15,0 0 0,0 0 0,0 21 16,-1 0-16,22 1 0,0-1 16,-21 0-16,21 0 0,0 0 0,-21 0 15,21 22-15,0-22 16,0 0-16,0 0 0,0 22 0,0-22 16,0 0-16,21 0 0,0 0 15,1-21-15</inkml:trace>
  <inkml:trace contextRef="#ctx0" brushRef="#br0" timeOffset="67046.11">2244 3175 0,'0'21'31,"0"0"-31,-22-21 15,1 22-15,21-1 0,-21 0 16,21 0-16,0 21 0,0-20 16,-21-1-16,21 0 0,0 0 15,-21 0-15,21 22 0,0-22 16,0 0-16,0 0 0,0 0 0,0 0 16,0 1-16,-21-22 46,21-22-46,-22 1 16,22 0 0,0 0-16,0 0 0,0 0 0,0-22 15,0 22-15,0-21 0,0-1 16,22 22-16,-1-21 0,21 0 16,-21-1-16,22 22 0,-1 0 0,0-21 15,1 20-15,-1 1 0,0 21 16,1-21-16,-1 21 0,0 0 0,1 0 15,-1 0-15,0 0 0,-21 21 16,1-21-16,-1 21 0,0 1 16,0 20-16,-21-21 0,0 21 0,0-20 15,0 20-15,0 0 0,0 1 16,-21-1-16,0-21 0,21 21 16,-21-20-16,-1-1 0,22 0 0,0 0 15,0 0-15,-21-21 0,21 21 16,0-42 15,0 0-31,21 21 0,-21-21 0,22 0 16,-1 0-16,0-1 0</inkml:trace>
  <inkml:trace contextRef="#ctx0" brushRef="#br0" timeOffset="67678.55">3408 3154 0,'21'0'0,"-42"0"0,63 0 16,-42-21-16,0 0 0,21-1 15,-21 1-15,0 0 16,0 0-16,-21 0 16,0 21-16,0 0 0,0 0 15,-1 0-15,1 0 0,0 0 0,0 0 16,-21 0-16,20 0 0,1 21 15,-21 0-15,21-21 0,0 42 0,-22-20 16,22-1-16,0 21 0,21 0 16,-21 1-16,0-1 0,21-21 15,-22 22-15,22-1 0,0-21 16,0 21-16,0-20 0,0-1 0,0 0 16,0 0-16,0 0 0,22-21 15,-1 0-15,0 0 0,0 0 0,0 0 16,22 0-16,-22-21 0,0 21 15,21-21-15,-21 0 0,22 0 0,-22-22 16,21 1-16,-21 0 0,22-1 16,-22 1-16,0 0 0,0-22 15,0 22-15,1-22 0,-1 22 16,0-22-16,-21 22 0,0-21 0,21 20 16,-21-20-16,0 20 0,0 1 15,0 0-15,0 21 0,0-1 0,0 1 16,0 0-16,0 0 0,-21 21 15,21 21 1,0 0-16,0 0 0,0 22 16,0-1-16,0 0 0,0 1 0,0-1 15,0 22-15,-21-22 0,21 0 16,0 22-16,0-22 0,0 22 0,0-22 16,-21 21-16,21-20 15,0-1-15,0 0 0,0-20 0,0 20 16,0-21-16,0 21 0,21-20 15,0-22-15,-21 21 0,21-21 0,0 0 16,0 0-16,1 0 0,-1 0 16,0-21-16,0-1 15</inkml:trace>
  <inkml:trace contextRef="#ctx0" brushRef="#br0" timeOffset="68150.28">3979 3133 0,'0'0'0,"21"-21"32,-21 42-1,-21 0-31,0-21 0,21 21 0,-21 0 16,21 22-16,0-22 0,-21 0 0,21 21 15,-21-21-15,21 1 0,0 20 16,0-21-16,0 0 0,0 0 0,0 1 15,0-1-15,0 0 0,0 0 16,21-21-16,0 21 0,0-21 16,0 0-16,0 0 0,1 0 15,-1 0-15,0 0 0,0-21 0,0 0 16,0 0-16,1 0 0,-1-1 16,21-20-16,-21 21 0,0-21 15,1-1-15,-1 1 0,-21 21 0,0-22 16,0 1-16,0 0 0,0-1 15,0 22-15,0-21 0,-21 21 0,21 0 16,-22-1-16,1 22 0,0-21 16,0 21-16,0 0 0,0 0 0,-1 0 15,1 21-15,0-21 16,0 22-16,0-1 0,21 0 0,-21 0 16,21 0-16,-22 0 0,22 22 15,0-22-15,-21 0 0,21 0 0,0 0 16,0 1-16,0-1 0,0 0 15,21 0-15,1-21 0,-1 0 16,0 0-16</inkml:trace>
  <inkml:trace contextRef="#ctx0" brushRef="#br0" timeOffset="68930.83">4762 3112 0,'0'0'0,"22"-22"15,-22 1-15,-22 21 47,22 21-31,-21-21-16,21 22 0,-21 20 0,21-21 16,0 0-16,0 22 0,-21-22 15,21 0-15,0 21 0,0-21 0,-21 1 16,21-1-16,0 0 0,0 0 15,0 0-15,0 0 0,0 1 16,21-22-16,0 0 0,0 0 16,0 0-16,1 0 15,-22-22-15,21 1 0,0 21 0,0-21 16,0 0-16,0 0 16,1 0-16,-22-22 0,21 22 0,0 0 15,0-21-15,0 20 0,-21 1 16,21 0-16,-21 0 0,22 21 0,-22-21 15,0 0-15,0 42 32,0 0-32,0 0 15,0 0-15,0 22 0,0-22 16,0 0-16,0 21 0,0-21 0,0 1 16,0 20-16,0-21 0,0 0 0,0 0 15,21-21-15,0 22 0,0-1 16,0-21-16,0 0 0,1 0 15,-1 0-15,0 0 0,0 0 16,21 0-16,-20-21 0,20-1 0,-21 22 16,21-21-16,-20-21 0,20 21 0,-21 0 15,0-22-15,0 22 0,1-21 16,-22-1-16,0 22 0,0-21 0,0 21 16,0 0-16,0-22 0,0 22 15,-22 0-15,1 0 0,0 21 0,0-21 16,0 21-16,0 0 0,-1 0 15,1 0-15,0 0 0,0 0 16,0 0-16,21 21 16,0 0-1,21 0-15,0-21 0,0 0 16,0 0-16,1 0 0,-1 0 16,21 0-16,-21 0 0,22 0 0,-22 0 15,21 0-15,-21 0 0,0-21 16,1 21-16,-1 0 0,0 0 0,-21-21 15,21 21-15,-21-21 16,0-1 15</inkml:trace>
  <inkml:trace contextRef="#ctx0" brushRef="#br0" timeOffset="69930.42">7324 2836 0,'0'-21'0,"0"42"0,0-63 16,-22 42-16,22-21 0,-21 21 0,21 21 47,0 0-47,-21 0 0,21 22 0,-21-22 15,21 21-15,-21 1 16,21 20-16,0-21 0,-21 1 0,21 20 16,-22-20-16,22-1 0,0 0 0,0 1 15,0-1-15,0-21 0,0 0 16,0 0-16,0 1 0,22-22 31,-22-22-31,21 1 16,-21 0-16,21 0 0,0-21 15,0-1-15,0 22 0,-21-21 0,22-1 16,-1 1-16,0 0 0,-21 21 0,21-22 16,0 22-16,0-21 0,-21 21 15,0-1-15,22 22 0,-22 22 31,0-1-31,0 21 16,0-21-16,0 0 0,0 22 16,0-1-16,0-21 0,0 22 0,0-1 15,0-21-15,0 21 0,0-20 16,21-1-16,-21 0 0,21 0 0,0 0 16,0-21-16,0 0 0,1 0 15,-1 0-15,21 0 0,-21 0 0,22 0 16,-1-21-16,0 0 0,1 0 0,-1-22 15,-21 22-15,21-21 0,1 0 16,-22-1-16,21 1 0,-21 0 16,-21-1-16,0 1 0,0 0 15,0-1-15,0 1 0,0 21 0,-42-22 16,21 22-16,-21 0 0,-1 21 0,1 0 16,-22 0-16,22 0 0,0 0 15,-1 0-15,22 0 0,-21 21 0,21-21 16,0 21-16,21 1 0,-22-1 15,22 0-15,0 0 0,0 0 0,22-21 16,20 21-16,-21-21 16,21 0-16,-20 0 0,20 0 0,0 0 0,1 0 15</inkml:trace>
  <inkml:trace contextRef="#ctx0" brushRef="#br0" timeOffset="70483.16">8657 2201 0,'0'0'0,"-21"-21"0,21 0 0,-21 21 15,0 0-15,-1 0 0,1 0 16,0 0-16,0 21 0,21 0 0,-21 1 16,21-1-16,-21 21 0,-1 0 15,22 1-15,0 20 0,0-20 0,0 20 16,-21 1-16,21-1 0,0 1 15,0-22-15,-21 21 0,21 1 16,0-22-16,0 1 0,0 20 0,-21-21 16,21 1-16,0-1 0,-21 0 15,21 1-15,0-22 0,0 21 0,0-21 16,0 1-16,0-1 0,-21 0 16,-1-42-1,22 0 1,0-22-16,0 22 15,0-21-15,0 21 0,0-22 0,0 1 16,22 0-16,-1 20 0,0-20 16,0 0-16,0 21 0,0-22 15,22 22-15,-1-21 0,-21 21 0,22-1 16,-1 22-16,-21 0 0,21 0 16,1 0-16,-22 0 0,0 0 0,0 22 15,0-1-15,1 0 0,-1 21 16,-21-21-16,0 22 0,0-22 0,0 21 15,0-21-15,0 22 0,0-22 16,0 21-16,0-21 0,-21 1 16,21 20-16,0-21 0,-22-21 0,22 21 0,0 0 15,22-21 17,-22-21-32,21 0 15,0 0-15</inkml:trace>
  <inkml:trace contextRef="#ctx0" brushRef="#br0" timeOffset="70715.03">9250 2836 0,'21'0'0,"-42"0"0,42 22 32,-21-1-17,0 0-15,0 0 0,0 21 16,-21-20-16,21-1 0,-21 21 0,21-21 15,-22 22-15,22-22 0,0 0 16,0 21-16,0-21 0,-21 1 0,21-1 16,0 0-16,0 0 0,21-42 31,-21 0-15,0 0-16</inkml:trace>
  <inkml:trace contextRef="#ctx0" brushRef="#br0" timeOffset="71086.08">9377 2434 0,'-21'-21'0,"42"42"0,-64-42 0,22 21 16,0 0-16,0 21 16,0-21-16,0 21 0,21 1 0,0 20 15,-22-21-15,22 0 0,0 0 16,0 1-16,0 20 0,0-21 0,22-21 15,-1 21-15,0 0 0,0-21 16,0 0-16,0 0 0,22 0 0,-22 0 16,21 0-16,-21-21 0,22 21 15,-22-21-15,0-21 0,21 21 16,-42-1-16,22 1 0,-22-21 0,0 21 16,0-22-16,0 22 0,-22 0 15,1 0-15,0 0 0,0 0 0,0 21 16,-22 0-16,22 0 0,0 0 15,-21 0-15,21 0 0,-1 21 0,-20 0 16,21 21-16,0-21 0,21 1 16,-21 20-16,21 0 0,0-21 0,0 22 15,0-1-15,0-21 0,0 22 0,0-22 16,21 21-16,-21-21 0,21 0 16</inkml:trace>
  <inkml:trace contextRef="#ctx0" brushRef="#br0" timeOffset="71378.05">10054 2815 0,'0'0'0,"0"-21"0,0 0 0,0 0 16,-21 21-16,0 0 15,0 0-15,-22 0 0,22 21 0,0 0 16,-21 0-16,20 0 0,-20 1 15,21 20-15,0-21 0,-22 21 0,22 1 16,0-22-16,21 21 16,0 1-16,0-22 0,0 21 0,0-21 15,0 22-15,0-22 0,21 0 0,0 0 16,22 0-16,-22-21 0,21 0 16,1 0-16,-1 0 0,21 0 0,-20-21 15,20 21-15,-20-42 0,-1 21 16,21-1-16,-20 1 0,-1-21 0</inkml:trace>
  <inkml:trace contextRef="#ctx0" brushRef="#br0" timeOffset="71866.06">10647 2032 0,'0'0'0,"-21"0"0,-1 0 16,1 0-16,0 21 0,21 0 15,-21 1-15,0 20 0,21-21 0,0 21 16,-21 1-16,21 20 0,-22-20 16,22 20-16,-21 1 0,21-1 15,0 1-15,0-1 0,0 1 0,0-22 16,0 21-16,0-20 0,0-1 16,0 0-16,0 1 0,0-1 0,0-21 0,0 0 15,0 1-15,0-1 0,0 0 16,0 0-16,0-42 31,0 0-31,0 0 16,0-1-16,0 1 0,0 0 0,0-21 15,0 21-15,0-22 0,21 1 16,1 0-16,-1-1 0,21 22 0,-21-21 16,22-1-16,-1 22 0,21-21 15,-20 21-15,20 21 0,-20 0 0,-1 0 16,0 0-16,1 21 0,-1 0 0,0 0 15,-21 0-15,1 22 0,-22-1 16,0-21-16,0 22 0,0-1 16,0-21-16,-22 21 0,1-20 15,0 20-15,0-21 0,0 0 0,0 0 16,-1 1-16,1-22 0,21 21 0,-21-21 16,21-21-1,0-1 1</inkml:trace>
  <inkml:trace contextRef="#ctx0" brushRef="#br0" timeOffset="72598.38">13144 2900 0,'0'-21'31,"0"0"-15,22-1-16,-22 1 15,21 0-15,-21 0 0,0 0 16,0 0-16,0-1 0,0 1 0,0 0 16,0-21-16,0 21 0,-21-1 15,-1-20-15,1 21 0,0 0 0,-21 0 16,-1-1-16,1 22 0,0 0 15,-1 0-15,1 0 0,-21 0 16,20 22-16,1-1 0,0 0 0,-22 21 16,22 1-16,21-1 0,-22 0 15,1 1-15,21-1 0,-22 0 0,22 1 16,21-1-16,0 0 0,-21-21 16,21 22-16,0-22 0,0 0 0,21 0 15,0 0-15,22-21 0,-1 22 16,-21-22-16,22 0 0,-22 0 15,21-22-15,0 22 0,1-21 0,20 0 16,-20 0-16,20 0 0,-21-22 16,1 22-16,20-21 0,-20 21 15,-1-22-15,-21 1 0,21 21 0,-20-21 16,-22 20-16,0 1 0,0 0 16,0 0-16,-22 21 15,1 21 1,0 0-16,21 0 0,-21 1 0,0-1 15,21 0-15,-21 21 0,21-21 0,0 1 16,0-1-16,0 0 0,0 0 16,0 0-16,21 0 0,0-21 0,21 22 15,-21-22-15,1 0 0,20 0 16,-21 0-16,21 0 0,-20 0 0,20 0 16,0-22-16,1 1 0,-22 21 0</inkml:trace>
  <inkml:trace contextRef="#ctx0" brushRef="#br0" timeOffset="72910.2">13652 2625 0,'0'0'0,"0"-43"0,0 22 0,0-21 16,0 21-16,0 0 0,0-1 0,-21 22 31,21 22-31,-21-1 16,21 0-16,0 21 0,0 1 15,0-1-15,0 21 0,-21-20 0,21 20 16,-21 1-16,21-1 0,-21 1 15,21 20-15,0-20 0,0 21 0,-22-1 16,1 1-16,0 0 0,21-1 16,-21 1-16,21-22 0,-21 22 15,21 42-15,0-85 0,-21 22 16,21-22-16,0 1 0,-22-22 0,22 21 16,0-21-16,0-42 31,0 0-31,0 0 0,0-22 15,0 1-15,22 0 0,-1-1 16,-21-20-16,21-1 0,0 1 0</inkml:trace>
  <inkml:trace contextRef="#ctx0" brushRef="#br0" timeOffset="73199.03">13610 2858 0,'0'0'0,"0"-43"0,0 1 0,0 21 16,0-22-16,0 22 0,0-21 0,0 21 15,0-22-15,21 22 0,0 0 0,1 0 16,-1 0-16,0 0 0,21 21 16,1 0-16,-22 0 0,21 0 0,0 0 15,1 0-15,-22 42 0,21-21 16,-21 21-16,1-20 0,-22 20 16,0 21-16,-22-20 0,1-1 0,-21 0 15,0 1-15,-1-1 0,1 0 0,0-20 16,-1 20-16,1-21 0,0 0 15,20 0-15,-20 1 0,21-1 16,42-21 15,-21-21-31,42 21 0,-20-22 16,-1 1-16</inkml:trace>
  <inkml:trace contextRef="#ctx0" brushRef="#br0" timeOffset="73535.98">14541 2519 0,'0'21'0,"0"-42"0,-21 21 31,0 0-31,21 21 16,0 0-16,-21 0 0,0 22 0,0-1 15,21 0-15,-22 22 0,22-22 16,-21 22-16,0 20 0,0-20 0,21 21 15,-21-1-15,0 1 0,21 21 0,-22-22 16,1 1-16,0 0 0,0-1 16,21 1-16,0 0 0,-21-1 15,21 1-15,-21-21 0,21 20 0,0-20 16,0-22-16,0 22 0,0-22 16,0 0-16,0-21 0,0 1 0,0-1 15,0-42 1,0-22-1,0 22-15,0-21 0,0-1 0,0 1 16,0-21-16,21-1 0,0-21 0</inkml:trace>
  <inkml:trace contextRef="#ctx0" brushRef="#br0" timeOffset="73821.82">14287 2921 0,'0'-42'0,"0"84"0,0-127 16,0 43-16,0 21 0,0-21 0,22 20 15,-1-20-15,0 21 0,0 0 16,0 0-16,0-1 0,22 22 0,-22 0 16,21 0-16,1 0 0,-22 0 0,21 0 15,-21 22-15,0-1 0,1 21 16,-1-21-16,0 22 0,-21-1 0,0-21 16,0 21-16,0 1 0,-21-22 15,0 21-15,-1-21 0,1 1 0,0 20 16,-21-21-16,21 0 0,-22-21 0,22 21 15,0-21-15,-21 0 16,20 22-16,1-22 0,21-22 31,0 1-31,21 0 16,1 0-16</inkml:trace>
  <inkml:trace contextRef="#ctx0" brushRef="#br0" timeOffset="74193.61">14901 2836 0,'43'0'16,"-22"0"-16,0 0 0,0 0 16,0-21-16,0 0 0,22 21 15,-22-21-15,21 0 0,-21 0 0,22-1 16,-22 1-16,21 0 0,-21 0 0,1-21 15,-22 20-15,0 1 0,0 0 16,0 0-16,-22 21 16,1 0-16,-21 0 0,21 0 15,-22 21-15,1 0 0,0 0 0,-1 1 16,22-1-16,-21 21 0,21 0 16,0-20-16,-22 20 0,43-21 0,-21 21 15,21-20-15,0 20 0,0-21 16,0 0-16,0 0 0,0 1 15,21-1-15,0-21 0,1 21 0,20-21 16,-21 0-16,21 0 0,22 0 16,-22 0-16,1 0 0,20 0 0,-21 0 15,22 0-15,-22-21 0,1 21 0,20-21 16</inkml:trace>
  <inkml:trace contextRef="#ctx0" brushRef="#br0" timeOffset="74655.19">15981 2582 0,'0'-21'0,"0"42"0,0-63 16,0 21-16,0 0 0,-21 0 16,-1 21-16,1 0 0,0 0 0,0 0 15,0 21-15,0 0 0,-22 0 16,22 0-16,0 22 0,-21-22 0,20 21 16,1 0-16,0 1 0,0-22 15,0 21-15,0-21 0,21 22 0,0-22 16,0 0-16,0 0 0,0 0 15,21 1-15,0-22 0,0 0 16,0 0-16,0 0 0,1 0 0,20 0 16,-21 0-16,21 0 0,-20-22 15,20 1-15,-21 21 0,21-21 16,-20-21-16,-1 21 0,0-1 0,0-20 16,0 21-16,0-21 0,-21 20 15,22-20-15,-22 21 0,0 0 0,0 42 31,-22 21-15,1-21-16,21 1 0,-21 20 16,21-21-16,0 21 0,0-20 0,-21 20 15,21-21-15,0 0 0,0 22 16,0-22-16,0 0 0,21 0 16,0-21-16,0 21 0,1-21 15,-1 0-15,0 0 0,0 0 16,21 0-16,-20 0 0,-1 0 15,0-21-15,0 21 0,0-21 0,0 0 16,1 0-16</inkml:trace>
  <inkml:trace contextRef="#ctx0" brushRef="#br0" timeOffset="74985.91">16383 2752 0,'0'-21'0,"0"42"0,0-64 0,21 22 16,-21 0-16,0 0 0,21 0 0,-21 0 15,21 21-15,1-22 0,-1 1 0,0 21 16,0-21-16,0 0 0,22 21 0,-22 0 15,21-21-15,-21 21 0,22 0 16,-22 0-16,21 0 0,-21 21 16,0 0-16,1 21 0,-22-20 15,0 20-15,0 0 0,0-21 0,0 22 16,0-1-16,0-21 0,0 22 0,-22-22 16,1 0-16,0 21 0,0-21 15,0 1-15,0-22 16,21-22-1,0 1 1,0 0-16,0 0 0,0 0 16,21-22-16,-21 22 15,21-21-15,0 0 0,-21 20 0,21-20 16,0 0-16,1-1 0,-1 1 16,0 0-16,0 21 0,0-22 0,0 22 15,1 0-15,-1 21 0,0 0 0</inkml:trace>
  <inkml:trace contextRef="#ctx0" brushRef="#br0" timeOffset="75398.19">17589 2667 0,'0'0'0,"22"-21"15,-1 0-15,0 21 0,0-21 0,0-1 16,-21 1-16,0-21 0,0 21 0,0 0 15,0-1-15,0 1 0,-21 0 16,0 0-16,0 0 0,0 21 0,-22 0 16,22 0-16,-21 0 0,-1 0 15,1 21-15,0 0 0,21 0 0,-22 0 16,22 1-16,0-1 0,0 0 16,21 0-16,0 0 0,0 0 0,0 1 15,21-1-15,0 0 0,0 0 0,22 0 16,-22 0-16,21-21 0,0 22 15,1-1-15,-1 0 0,0-21 0,-20 21 16,20 0-16,-21-21 16,0 21-16,-21 1 0,0-1 15,-21-21-15,0 21 16,0-21-16,0 0 0,-22 0 16,1 21-16,0-21 0,-1 0 0,1 0 15,0 0-15,-1 0 0,22 0 16,-21 0-16,21 0 0,-1 0 0,22-21 15,0 0-15</inkml:trace>
  <inkml:trace contextRef="#ctx0" brushRef="#br0" timeOffset="76654.46">19960 1672 0,'0'0'0,"0"-21"0,0-21 0,0 21 15,-42-128 16,42 128-31,-21 21 0,-1 0 0,-20 0 16,21 0-16,-21 0 0,20 0 0,-20 21 16,0 22-16,-22-22 15,22 21-15,-22 22 0,22-1 0,-21 1 16,-1-1-16,22 1 0,-1 20 0,1-20 16,0-1-16,-1 22 0,22-21 15,0-1-15,21 22 0,0-22 0,0 1 16,21-22-16,0 22 0,22-22 15,-1 0-15,0-21 0,22 1 0,-22-1 16,22 0-16,-1-21 0,1 0 16,-1 0-16,1 0 0,-1-21 15,1 0-15,-22-1 0,22-20 16,-1 0-16,1-1 0,-1 1 0,-21 0 16,22-22-16,-22 1 0,1 20 0,-1-20 15,-21-1-15,0 1 0,0-22 16,-21 22-16,0-22 0,0 22 0,-21-22 15,-21 21-15,21 1 0,-22-1 16,1 22-16,0 0 0,-1 21 0,-20-1 16,21 1-16,-22 21 0,22 0 15,-22 0-15,1 21 0,-22 1 0,22 20 16,-1 0-16,1 1 0,-1 20 16,22 1-16,-1-1 0,22 22 15,-21-22-15,42 1 0,0-1 16,0 1-16,0-22 0,42 22 0,-21-22 15,1 21-15,20-20 0,0-1 16,1 0-16,-1 1 0,0-22 0,22 0 16,-22 0-16,22 0 0,-22-21 0,21 0 15,1 0-15,-1 0 0,1-21 16,-1 0-16,1 0 0,-1 0 0,1 0 16,-1-1-16,-20-20 0,20 21 15,-20-21-15,-1 20 0,-21 1 0,0 0 16,0 0-16,1 0 0,-22 0 15,21-1-15,-42 22 32,21 22-32,-22-22 0,1 21 15,0 0-15,21 0 0,0 0 0,-21 0 16,0 1-16,21 20 0,0-21 16,0 0-16,0 0 0,0 22 0,-21-22 15,21 0-15,0 0 16,0 0-16,0 1 15,-22-22 1,22-22 0,0 1-16,0 0 0,0 0 15,0-21-15,0 20 16,0 1-16,0-21 0,22 21 0,-1 0 16,0-1-16,0-20 0,21 21 15,-20 0-15,20 0 0,0-1 0,1 22 16,-1-21-16,0 21 0,1 0 15,-1 0-15,0 0 0,1 0 0,-1 21 16,-21-21-16,0 22 0,0 20 0,1-21 16,-22 0-16,0 22 0,0-22 15,0 21-15,-22-21 0,1 22 0,0-22 16,0 0-16,0 0 0,21 0 16,-21 0-16,-1 1 0,1-1 15,42-21 16,1-21-31,-1-1 16,0 1-16</inkml:trace>
  <inkml:trace contextRef="#ctx0" brushRef="#br0" timeOffset="76954.59">22521 1545 0,'0'0'0,"21"-21"16,-21 0-16,22 21 0,-44 42 31,1-21-31,21 22 16,-21-1-16,0 0 0,0 22 16,0-1-16,-1-20 0,1 20 0,0 1 15,0-1-15,0-20 0,21 20 16,-21-21-16,-1 22 0,22-22 0,-21 1 15,21-22-15,0 21 16,0 0-16,0-20 0,0-1 0,0 0 0,0 0 16,0-42 15,0 0-31</inkml:trace>
  <inkml:trace contextRef="#ctx0" brushRef="#br0" timeOffset="77618.17">21844 2138 0,'0'0'0,"-21"0"0,0 0 0,-1 0 16,22-21-16,43 21 31,-22 0-31,21 0 0,1 0 0,-1 0 16,21 0-16,1 0 0,-1 0 15,1 0-15,21 0 0,-1-21 16,1-1-16,0 22 0,-1-21 15,1 0-15,-22 0 0,1 0 0,-1-22 16,-20 1-16,-1 0 0,0-1 16,-20 1-16,-1-21 0,0 20 0,-21 1 15,0 0-15,0-1 0,0 1 16,0 21-16,0 0 0,0-1 0,-21 22 16,0 0-16,-1 0 0,1 22 15,0-1-15,0 0 0,0 21 16,0 1-16,-1-1 0,22 21 0,-21 1 15,0-22-15,21 22 0,0-1 16,-21 1-16,21-22 0,-21 22 16,21-22-16,-21 21 0,21-20 15,0-1-15,0 0 0,-22 1 0,22-1 16,-21-21-16,21 0 0,0 22 16,0-22-16,0 0 0,-21-21 0,21 21 15,-21-21-15,21-21 31,0 0-31,0 0 16,0-22-16,0 22 0,21-21 16,0 21-16,22-22 0,-22 22 15,0 0-15,21-21 0,-21 21 0,22-1 16,-1-20-16,0 21 0,-20 21 16,20-21-16,0 21 0,-21 0 0,1 0 15,20 0-15,-21 0 0,0 21 16,-21 0-16,0 0 0,0 0 0,0 1 15,0-1-15,0 21 0,0-21 16,0 22-16,-21-22 0,0 0 0,21 0 16,-21 21-16,0-20 0,21-1 15,0 0-15,0 0 16,21-42 15,0 21-31,0-21 0,21 0 16</inkml:trace>
  <inkml:trace contextRef="#ctx0" brushRef="#br0" timeOffset="78018.32">23643 2223 0,'-21'42'31,"21"-21"-31,21-21 16,0 0-16,0 0 15,1 0-15,-1 0 0,21 0 0,0 0 16,-20 0-16,20-21 16,-21 0-16,21 21 0,-20-21 0,20-1 15,-21 1-15,0 0 0,0 0 16,1 0-16,-22 0 0,0-1 0,0 1 16,0 0-16,0 0 0,-22 21 15,1 0-15,0 0 0,0 0 16,-21 21-16,-1 0 0,1 0 0,0 1 15,-1 20-15,22 0 0,-21-21 16,-1 22-16,22-1 0,0-21 0,21 22 16,0-1-16,0-21 0,0 0 15,0 0-15,21 1 0,0-1 0,22 0 16,-22-21-16,21 0 0,22 0 16,-22 0-16,0 0 0,22 0 15,-22 0-15,22 0 0,-22 0 0,0-21 16,22 0-16,-43-1 0,21 1 15,1 0-15,-22-21 0,21 21 0</inkml:trace>
  <inkml:trace contextRef="#ctx0" brushRef="#br0" timeOffset="79134.3">6011 4699 0,'21'0'0,"1"0"16,-1 0-16,-21-21 15,21 21-15,0-21 16,0 21-16,-21-21 0,21 21 16,1-22-16,-1 1 0,0 0 15,0 0-15,-21 0 0,0 0 16,0-1-16,0 1 0,0 0 15,0 0-15,-21 0 0,0 21 16,-22-21-16,22-1 0,-21 22 16,0 0-16,-1 0 0,1 0 0,0 0 15,-1 22-15,1-1 0,0-21 16,-1 21-16,22 0 0,-21 0 0,21 0 16,21 1-16,0-1 15,0 0-15,0 0 0,21 0 16,0 0-16,21-21 0,-21 22 15,22-1-15,-1 0 0,-21 0 0,22 0 16,-1 0-16,0 1 0,1-1 16,-22 0-16,21 21 0,-21-21 15,0 1-15,1-1 0,-1 0 0,-21 0 16,0 21-16,0-20 0,0-1 0,-43 0 16,22 0-16,-21 0 0,21-21 15,-43 21-15,22-21 0,-22 0 0,22 0 16,-21 0-16,-1 0 0,1 0 15,-1 0-15,1 0 0,20-21 0,1 0 16,0-21-16,-1 21 0,1-1 16,21-20-16,-22 21 0,22-21 0,0-1 15,0 22-15,21-21 0,0 21 0,0-1 16,0 1-16,0 0 0,0 0 16,63 0-16,-41 21 15,20 0-15,-21 0 0,21 0 16,1 0-16,-1 0 0,0 0 0,22 0 15,-22 0-15</inkml:trace>
  <inkml:trace contextRef="#ctx0" brushRef="#br0" timeOffset="80814.53">6540 4614 0,'0'0'0,"22"0"0,-22-21 0,0 0 16,0 0-1,-22 0-15,1 21 16,0 0-16,0 0 16,0 0-16,0 0 15,-1 0-15,22 21 0,-21 0 0,21 0 16,-21 0-16,0 1 0,21-1 16,0 21-16,0 0 0,-21-20 0,21 20 15,0 0-15,0 1 0,0-1 16,0 0-16,0-21 0,0 22 15,0-22-15,0 0 0,21 0 0,0 0 0,-21 1 16,21-22-16,22 0 0,-22 0 16,0 0-16,21 0 0,1 0 0,-22 0 15,21-22-15,0 1 16,1 0-16,-1 0 0,0 0 0,1-22 16,-1 22-16,-21-21 0,22 0 0,-1-1 15,-21 22-15,0-21 0,0-1 16,1 22-16,-22 0 0,0 0 0,0 0 15,-22 21 1,1 0-16,0 0 0,0 0 0,0 0 16,0 0-16,-1 0 0,1 0 0,21 21 15,-21-21-15,21 21 0,0 0 16,0 0-16,21 1 16,0-1-16,1-21 0,-1 21 15,0 0-15,0 0 0,0-21 0,0 21 16,1 1-16,-1-1 0,0 0 15,0 0-15,-21 0 16,21-21-16,-21 21 0,0 1 0,21-22 16,-21 21-16,22 0 0,-1-21 15,0 0-15,0 21 16,0-21-16,0 0 0,22 0 16,-22 0-16,0-21 0,0 21 15,22-21-15,-22 0 0,21 21 0,-21-22 16,22 1-16,-22 0 0,21 0 15,-21 0-15,0 0 0,1-22 0,-1 22 16,0 0-16,0 0 0,-21-22 0,0 22 16,0 0-16,0-21 0,0 21 15,0-1-15,0 1 0,0 0 16,-21 21-16,0 0 0,0 0 16,-1 0-16,1 0 0,0 0 15,0 0-15,21 21 0,-21 0 0,0-21 16,21 22-16,0-1 0,-22 0 0,22 0 15,-21 21-15,21-20 0,0-1 16,0 21-16,0-21 0,0 22 0,0-22 16,0 0-16,0 21 0,21-21 15,1 1-15,-1-1 0,0-21 16,0 21-16,0 0 0,22-21 0,-22 0 0,21 0 16,-21 0-16,22 0 15,-1 0-15,0-21 0,1 21 0,-1-21 16,0 0-16,1-1 0,-1 22 0,-21-21 15,21-21-15,-20 21 0,-1 0 16,0-1-16,0-20 0,0 21 0,0 0 16,-21-22-16,0 22 0,0 0 15,0 0-15,0 0 0,0 0 0,0-1 16,0 1-16,-21 21 31,0 0-15,0 21-16,0 1 0,21-1 15,-21 0-15,-1 0 0,22 21 16,0-20-16,0 20 0,0-21 0,0 21 16,0-20-16,0 20 0,0-21 0,0 0 15,22 0-15,-22 1 0,21-1 16,0 0-16,0-21 0,21 0 0,-20 0 16,-1 0-16,21 0 0,0 0 15,1 0-15,-1 0 0,0 0 16,1-21-16,-1 0 0,0-1 0,1 1 0,-1 0 15,0 0-15,1-21 16,-1 20-16,-21 1 0,22-21 0,-22 21 16,0-22-16,0 22 0,-21-21 0,0 21 15,0 0-15,0-1 16,0 1-16,-21 21 16,0 0-16,0 0 0,-1 21 15,22 1-15,-21-1 0,21 0 16,-21 0-16,21 0 0,0 0 0,-21 22 15,21-22-15,0 21 0,-21-21 16,21 22-16,0-22 0,0 0 16,0 0-16,0 22 0,0-22 0,0 0 15,0 0-15,0 0 16,0-42 15,0 0-31,0 0 16,0 0-16,0-1 0,0 1 0,21 0 15,0-21-15,0-1 0,0 22 0,1-21 16,-1 0-16,0 20 16,0-20-16,21 21 0,-20 0 0,-1 0 0,42-1 15,-42 1-15,1 21 16,-1 0-16,0 0 0,0 0 16,-21 21-16,21 1 0,-21-1 0,0 0 15,0 0-15,0 0 16,0 0-16,0 22 0,0-22 0,0 0 15,21 0-15,-21 0 0,0 22 16,22-22-16,-1-21 0,0 0 16,0 0-16,0 0 0,0 0 15,1 0-15,-1 0 0,0-21 0,0 21 16,21-21-16,-20-1 0,-1 1 16,0 0-16,0 0 0,21-21 15,-42 20-15,0 1 0,0 0 0,0 0 16,0 0-16,22 21 62,-1 0-62</inkml:trace>
  <inkml:trace contextRef="#ctx0" brushRef="#br0" timeOffset="81006.53">10266 4847 0,'0'21'31,"-21"-21"-15,-1 22-16,1-22 0,0 21 15</inkml:trace>
  <inkml:trace contextRef="#ctx0" brushRef="#br0" timeOffset="99013.94">1228 6646 0,'-22'0'16,"1"0"-16,0 0 15,0 0 17,0-21 14,21 0-30,0 0 0,0 0-16,0 0 15,0-1-15,0 1 16,0 0-16,0 0 16,0 0-16,0 0 0,0-1 15,0 1-15,0 0 16,-21 21-16,21-21 0,0 0 15,-22 21-15,22-21 16,-21 21 15,21 21-15,0 0 0,0 0-16,0 21 0,0-20 15,0 20-15,0 0 0,0 1 16,0-1-16,0 0 0,21 1 0,-21 20 15,0-21-15,0 1 0,0-22 16,22 21-16,-22 1 0,0-22 0,0 21 16,0-21-16,21 0 15,-21 1-15,0-1 0,0 0 0,0 0 16,0-42 31,0 0-47,0 0 15,0-1-15</inkml:trace>
  <inkml:trace contextRef="#ctx0" brushRef="#br0" timeOffset="99378.47">1566 6795 0,'0'0'0,"0"21"0,0 0 16,0 0-16,0 0 0,0 0 31,21-21 0,1-21-31,-1 0 0,-21 0 16,0 0-1,0 0-15,0-1 16,-21 22 0,-1 0-16,1 0 0,0 0 15,0 0-15,0 0 16,21 22-16,-21-1 16,21 0-16,0 0 15,21-21 1,0 0-16</inkml:trace>
  <inkml:trace contextRef="#ctx0" brushRef="#br0" timeOffset="100201.93">2942 6731 0,'21'-21'32,"0"0"-32,-21 0 15,22-1 1,-22 1-16,0 0 0,0 0 16,0 0-16,0 0 15,0-1-15,0 1 0,0 0 0,0 0 16,0-21-16,0 20 0,-22 1 15,1 0-15,0 0 0,0 21 16,0-21-16,0 21 0,-1 0 0,1 0 16,-21 0-16,21 0 0,0 0 15,-1 0-15,-20 21 0,21 0 16,0 21-16,-22-20 0,22 20 0,0 0 16,0 1-16,0 20 0,0-21 15,-1 1-15,1 20 0,0-20 0,0-1 16,21 0-16,0 1 0,0-1 15,0-21-15,0 21 0,0-20 0,0-1 16,0 0-16,21 0 0,21-21 16,-20 0-16,20 0 0,-21 0 15,21 0-15,1 0 0,-1-21 0,-21 0 16,22 0-16,-1 21 0,-21-43 16,21 22-16,-20 0 0,-1-21 0,21 20 15,-21-20-15,-21 0 0,21 21 16,-21-22-16,22 1 0,-22 0 15,0-1-15,0 1 0,0 21 0,0 0 16,0-22-16,0 22 0,0 0 16,0 0-16,0 42 15,0 0 1,-22 0-16,22 22 0,0-22 0,0 21 16,0 0-16,0 1 15,0-1-15,0-21 0,0 22 0,0-1 0,0-21 16,0 21-16,0-20 15,22-1-15,-1 0 0,-21 0 0,21-21 16,0 21-16,0 0 16,0-21-16,1 0 0,-1 0 15,0-21-15,0 0 0,0 21 0,0-21 16,1 0-16</inkml:trace>
  <inkml:trace contextRef="#ctx0" brushRef="#br0" timeOffset="100527.75">3662 5969 0,'0'-21'0,"0"42"0,-21-63 16,-1 42-16,1 0 16,0 21-16,0 0 15,21 0-15,0 22 0,0-22 16,0 21-16,-21 0 0,21 1 0,0-1 15,0 22-15,-21-1 0,21-21 16,0 22-16,0-1 0,0 1 0,0-22 16,0 22-16,0-22 0,0 0 0,0 1 15,0-22-15,0 21 16,0-21-16,0 1 0,0-1 16,0 0-16,21-21 15,0 0 1,0 0-16,-21-21 15,21 0-15,-21-1 0,0 1 16,21 0-16</inkml:trace>
  <inkml:trace contextRef="#ctx0" brushRef="#br0" timeOffset="100946.51">3746 6689 0,'0'21'0,"0"0"15,0 0 1,22-21 0,-1 0-1,0-21-15,0 21 0,21-21 16,-20 0-16,-1 0 0,0-1 16,0 1-16,0 0 0,43-85 15,-64 85-15,0-21 16,0 21-16,0-1 0,0 1 15,-21 21-15,-1-21 16,1 21-16,0 0 0,0 0 16,0 0-16,-22 21 0,22 0 0,0 1 15,21-1-15,-21 21 0,21-21 16,-21 22-16,21-1 0,-21 0 0,21 1 16,0-22-16,0 21 0,0 0 0,0-20 15,0-1-15,0 21 0,0-21 16,21 0-16,0 1 0,0-22 0,0 21 15,0 0-15,1-21 0,-1 0 16,0 0-16,0 0 0,21 0 0,-20 0 16,-1 0-16,21-21 0,-21 0 0,22 21 15,-22-22-15,0 1 16,0 0-16</inkml:trace>
  <inkml:trace contextRef="#ctx0" brushRef="#br0" timeOffset="101330.29">4318 6562 0,'0'0'0,"0"-21"16,-21-1-16,21 1 0,0 0 16,0 0-16,21 0 0,0 0 15,0-1-15,22 22 16,-22 0-16,0 0 0,21 0 0,-21 0 16,22 0-16,-22 0 0,21 22 15,-21-1-15,22 21 0,-22-21 16,0 22-16,21-1 0,-42-21 0,22 21 15,-22 1-15,0-1 0,0-21 16,0 22-16,0-22 0,0 21 0,0-21 16,0 0-16,-22 1 0,22-1 15,-21-21 1,21-21 0,0-1-1,0 1-15,0 0 0,0 0 0,0-21 16,0 20-16,0 1 0,0-21 0,21 0 15,-21 20-15,0-20 0,0 21 16,22-21-16,-1 20 0,0 1 16,-21 0-16,21 0 0,0 0 15,-21 0-15,21-1 0,1 22 0,-22-21 16,21 21-16,0 0 0,0 0 0</inkml:trace>
  <inkml:trace contextRef="#ctx0" brushRef="#br0" timeOffset="101707.08">5588 6054 0,'0'0'16,"-21"-21"-16,0 21 0,21-22 0,-22 22 0,1-21 15,0 21-15,0 0 16,0 0-1,21 21-15,-21 1 0,21-1 16,0 0-16,0 21 0,0-21 0,0 22 16,-22-1-16,22 0 0,-21 1 0,21-1 15,0 22-15,0-22 0,0 21 16,0-20-16,0-1 0,0 22 16,0-22-16,0-21 0,0 21 0,0 1 15,0-22-15,0 0 0,0 21 16,0-20-16,0-1 0,21 0 15,1-21-15,-1 0 16,0 0-16,0 0 16,0 0-16,0-21 0,1 0 15,-22-1-15,21 1 0,0 0 16,0 0-16,-21-21 0,21 20 16</inkml:trace>
  <inkml:trace contextRef="#ctx0" brushRef="#br0" timeOffset="101937.8">5292 6477 0,'-22'0'0,"44"0"0,-22 0 47,21 0-47,0-21 0,21 21 0,-21 0 16,1 0-16,20 0 0,-21-21 15,21 21-15,-20-21 0,20 21 0,-21 0 16,0-22-16,0 22 0,1 0 0,-1 0 16,0-21-1</inkml:trace>
  <inkml:trace contextRef="#ctx0" brushRef="#br0" timeOffset="102330.57">6604 6160 0,'-21'0'0,"42"0"0,-63 0 0,20 0 0,1 0 15,0 0 1,0 0-16,0 21 16,21 0-16,-21-21 0,-1 21 0,22 0 15,0 22-15,0-22 0,-21 21 16,21 0-16,-21 1 0,21-1 0,-21 0 16,21 1-16,0-1 0,0-21 15,0 22-15,0-1 0,0-21 0,0 0 16,0 22-16,0-22 0,0 0 0,21-21 15,-21 21-15,21 0 16,0-21-16,1 0 0,-1 0 0,0 0 16,0 0-16,0 0 0,0 0 0,22 0 15,-22-21-15,0 21 0,21-21 16,-20 0-16,20 0 0,0-1 0</inkml:trace>
  <inkml:trace contextRef="#ctx0" brushRef="#br0" timeOffset="102662.38">7048 6181 0,'0'-21'16,"0"-1"0,22 22-16,-1 0 0,0 0 15,0 0-15,0 0 0,0 0 16,1 0-16,-1 0 15,0 22-15,0-1 0,0 0 0,-21 0 16,21 0-16,-21 22 0,22-22 0,-22 21 16,0 0-16,0 1 0,0-22 15,0 21-15,0 1 0,0-1 0,0-21 16,0 21-16,0-20 0,-22 20 0,1-21 16,0 0-16,0 0 0,0 1 15,21-1-15,0 0 0,-21-21 16,-1 21-16,1-21 31,21-21-15</inkml:trace>
  <inkml:trace contextRef="#ctx0" brushRef="#br0" timeOffset="103755.76">6731 6308 0,'0'-21'0,"0"-1"0,0 1 15,-21 21-15,21-21 16,-21 21-16,21-21 16,-22 21-1,1 0-15,21 21 16,0 0-16,-21 0 16,21 22-16,0-1 15,0 0-15,0 1 0,0 20 0,-21 1 16,21-1-16,0-20 0,0 20 15,0 1-15,-21-1 0,21 1 0,-21-22 16,21 21-16,-22 1 0,22-22 0,0 1 16,0 20-16,0-21 0,0-20 15,0 20-15,0-21 0,0 0 0,0 0 16,0 1-16,0-44 31,0-20-15,0 21-16,0 0 0,0-22 15</inkml:trace>
  <inkml:trace contextRef="#ctx0" brushRef="#br0" timeOffset="104094.56">6519 6350 0,'-21'0'0,"42"0"0,-42-21 0,0 0 16,21 0-16,0-1 15,0 1-15,21 0 16,0 21-16,0-21 16,1 21-16,-1 0 0,0 0 0,21 0 15,-21 0-15,22 0 0,-22 0 16,0 21-16,0 0 0,22-21 16,-43 21-16,0 22 0,21-22 0,-21 21 15,0-21-15,0 22 0,-21-1 0,-1-21 16,1 22-16,0-22 0,0 21 15,-21-21-15,20 22 0,1-22 0,0 0 16,0-21-16,21 21 0,0 0 16,-21-21-16,42 0 31,-21-21-31,21 21 16,0-21-16,0 21 0</inkml:trace>
  <inkml:trace contextRef="#ctx0" brushRef="#br0" timeOffset="104590.28">7175 6244 0,'0'-21'16,"0"42"-16,0-63 0,-21 42 31,0 0-16,0 0-15,21 21 16,-21 0-16,21 0 0,-21 1 16,21-1-16,0 21 0,0-21 0,-22 22 15,22-1-15,-21-21 0,21 21 16,0 1-16,0-22 0,0 21 0,0-21 16,0 22-16,0-22 0,0 0 0,0 0 15,0 0-15,0 1 16,21-22-16,1 0 0,-1 0 15,0 0-15,0 0 0,0 0 16,0 0-16,1 0 0,-1-22 0,0 1 16,0 0-16,0 0 0,0 0 15,1 0-15,-1-1 0,-21-20 0,0 0 16,21 21-16,-21-22 0,0 1 16,0 0-16,0 20 0,0-20 0,-21 0 15,0 21-15,-1-1 0,1-20 16,0 42-16,0-21 0,0 0 0,0 21 15,-1 0-15,-20 0 0,21 0 0,0 0 16,0 0-16,21 21 16,-22-21-16,22 21 0,0 0 0,0 0 15,22 1 1,-1-1-16,0-21 0,0 21 16,0-21-16,0 0 0</inkml:trace>
  <inkml:trace contextRef="#ctx0" brushRef="#br0" timeOffset="104934.08">7705 6223 0,'0'-21'16,"-22"21"-16,1 0 16,0 0-16,0 0 15,21 21-15,0 0 0,-21-21 0,21 21 16,0 22-16,0-22 0,0 21 15,0 1-15,0-1 0,0 21 16,0-20-16,0 20 0,0 1 0,0-1 16,0-20-16,0 20 0,0 1 15,0-1-15,0 1 0,0-1 0,0 1 16,0-1-16,0 1 0,0-1 16,-21-21-16,21 1 0,0-1 0,0 0 15,0 1-15,0-22 0,0 0 0,0-42 47,0 0-47,0-22 0,0 22 0,21-21 16,-21 0-16,0-1 0,0-20 15,0 20-15</inkml:trace>
  <inkml:trace contextRef="#ctx0" brushRef="#br0" timeOffset="105225.92">7535 6392 0,'0'0'15,"0"-21"-15,0 0 0,-21-21 0,21 21 0,0-1 16,0 1-16,0 0 16,21 0-16,-21 0 0,43 21 15,-22 0-15,21 0 0,-21-21 16,22 21-16,-1 0 0,0 0 0,1 0 16,-1 0-16,0 21 0,-21 0 0,22 0 15,-22-21-15,-21 21 0,0 22 16,0-22-16,0 0 0,0 21 15,-21-21-15,0 22 0,-1-22 0,-20 0 16,21 0-16,-21 0 0,-1 1 16,22-1-16,0 0 0,-21-21 0,20 0 15,22 21-15,-21-21 16,21-21 0,21 0-16,1 0 0,-1-1 15</inkml:trace>
  <inkml:trace contextRef="#ctx0" brushRef="#br0" timeOffset="105601.7">8128 6181 0,'21'0'16,"-21"21"0,0 0-16,0 0 15,0 0-15,0 1 0,0-1 0,0 21 16,0-21-16,0 22 0,0-22 15,0 0-15,0 21 0,0-21 0,0 1 16,21-1-16,-21 0 0,21 0 16,1-21-16,-1 0 0,0 21 0,0-21 15,0 0-15,0 0 0,1 0 16,-1-21-16,0 21 0,0-21 16,0 0-16,0 0 0,1-1 0,-1 1 15,-21-21-15,0 21 0,21 0 0,-21-22 16,0 22-16,0 0 0,0-21 15,0 20-15,0 1 0,-21 0 0,21 0 16,-21 0-16,-1 21 16,44 0 15,-1 0-15,0 0-1,0 0-15</inkml:trace>
  <inkml:trace contextRef="#ctx0" brushRef="#br0" timeOffset="105926.51">8869 6075 0,'0'21'32,"-21"0"-17,21 0-15,-22 1 0,22-1 16,0 0-16,0 21 0,0-21 0,-21 22 0,21 20 15,0-20-15,-21 20 0,21 1 16,0-1-16,-21 1 0,21-1 16,0 1-16,0-1 0,-21-21 0,21 22 15,-21-1-15,21 1 0,0-22 16,0 22-16,0-1 0,-22-20 0,22-1 16,0 0-16,0 1 0,0-22 0,0 0 15,0 0-15,0 0 0,0 0 16,22-21-16,-1-21 15,-21 0-15,21 0 16,0-21-16,-21 20 0,0-20 0,0 0 16,21-1-16,-21 1 0</inkml:trace>
  <inkml:trace contextRef="#ctx0" brushRef="#br0" timeOffset="106246.33">8721 6392 0,'-22'-42'16,"44"84"-16,-65-126 0,43 63 0,0-22 0,0 22 15,0-21-15,0 21 0,0-1 16,0 1-16,0 0 0,0 0 0,21 0 16,22 21-16,-22-21 0,21-1 0,1 22 15,20 0-15,-21-21 0,1 21 16,20 0-16,-20 0 0,-1 0 0,0 0 16,1 21-16,-1 1 0,-21-1 0,0 0 15,0 0-15,-21 0 16,0 0-16,0 22 0,-21-22 0,0 21 15,0-21-15,-21 22 0,20-1 0,-20-21 16,0 22-16,-1-22 0,-20 0 16,21 0-16,-1 0 0,22 0 0,-21 1 15,21-22-15,-1 0 0,1 21 0,0-21 16,42-21 0,0 21-1,1-22-15,-1 1 0,0 0 0,21 0 16</inkml:trace>
  <inkml:trace contextRef="#ctx0" brushRef="#br0" timeOffset="106582.17">10435 5419 0,'0'-21'0,"0"42"32,0 0-32,0 0 0,-21 0 15,0 43-15,0-22 0,-1 22 16,1-1-16,-21 1 0,0-1 16,-1 22-16,1-22 0,0 22 0,-22 0 15,1-1-15,-1 1 0,1 0 16,20-1-16,-20 1 0,-1 0 0,22-22 15,0 1-15,-1-1 0,1-21 0,21 1 16,0-1-16,-1 0 0,22-20 0,0-1 16,0 0-16,0 0 0,0-42 31,0 0-31,22 0 0</inkml:trace>
  <inkml:trace contextRef="#ctx0" brushRef="#br0" timeOffset="107166.41">11028 5990 0,'0'-21'0,"0"42"0,0-63 16,0 21-16,0 0 0,0-1 0,-21-20 16,21 21-16,-22 0 0,22-22 15,0 22-15,0 0 0,-21 0 0,0 21 16,0-21-16,0 21 15,0 0-15,-1 21 0,1 0 16,0 0-16,21 0 0,-21 22 16,0-1-16,0 0 0,21 1 0,-22-1 15,1 0-15,0 22 0,21-22 0,-21 1 16,0 20-16,0-21 0,-1 1 16,22 20-16,0-20 0,0-1 0,0 0 15,0-21-15,0 22 0,0-22 16,0 0-16,22 0 0,-1-21 15,0 0-15,0 21 0,0-21 0,22 0 16,-22 0-16,0 0 0,21-21 0,1 0 16,-22 0-16</inkml:trace>
  <inkml:trace contextRef="#ctx0" brushRef="#br0" timeOffset="107902.25">11345 6160 0,'0'-22'16,"0"44"-16,0-65 0,0 64 31,-21-21-31,0 22 0,21-1 16,0 0-16,-21 21 0,0-21 0,21 22 15,-22-22-15,1 21 0,21-21 0,0 22 16,0-22-16,0 21 0,0-21 16,0 1-16,0-1 0,0 0 0,0 0 15,21-21-15,1 0 16,-1 0-16,0 0 0,0 0 15,0-21-15,0 0 0,-21 0 0,22 21 16,-1-43-16,-21 22 0,21 0 16,-21-21-16,0 20 0,0 1 0,0-21 15,0 21-15,0 0 0,0-22 0,0 22 16,0 0-16,-21 0 0,21 0 16,0-1-16,0 1 15,0 0-15,21 0 16,0 21-1,0 0-15,22 0 0,-22 0 0,0 21 16,21-21-16,-21 21 0,1 0 0,-1 1 16,21-1-16,-21 0 0,0 0 15,1 0-15,-22 0 0,21 22 0,0-22 16,-21 0-16,0 21 0,21-20 0,-21-1 16,0 21-16,0-21 15,0 0-15,0 1 0,0-1 0,-21-21 47,21-21-47,0-1 16,0 1-16,0 0 0,0 0 0,0 0 15,0-22-15,0 22 0,0-21 16,0 0-16,0 20 0,21-20 0,0 21 16,0-21-16,1 20 0,-1 1 0,21-21 15,0 21-15,-20 0 0,20 21 16,0 0-16,1 0 0,-1 0 15,-21 0-15,21 0 0,-20 21 0,-1 0 0,0 0 16,-21 21-16,0-20 16,0-1-16,0 0 0,0 21 0,0-21 15,0 22-15,-21-22 0,0 21 0,-1-21 16,22 1-16,0-1 0,-21 0 16,0 0-16,21 0 0,0 0 0,0 1 15,0-44 16,0 1-31,21 21 16,0-21-16</inkml:trace>
  <inkml:trace contextRef="#ctx0" brushRef="#br0" timeOffset="108786.22">12467 6392 0,'0'22'0,"-21"-22"31,42 0-15,-21-22-1,21 22-15,0-21 0,1 0 16,-1 0-16,21 21 0,-21-21 0,0 0 16,22-1-16,-1-20 0,-21 21 0,22 0 15,-22-22-15,21 22 0,-21-21 16,22 0-16,-22-1 0,0 1 15,-21 21-15,0-22 0,0 22 0,0 0 16,0-21-16,0 21 0,0-1 16,-21 22-16,0 0 15,-1 0-15,1 0 16,21 22-16,-21-1 0,0 0 16,21 21-16,0-21 0,0 22 0,0-1 15,-21 0-15,21 1 0,-21 20 0,21-20 16,-22-1-16,22 21 15,-21 1-15,0 21 0,21-22 0,-21 22 0,0-22 16,21 22-16,-21-22 0,-1 22 16,1 0-16,21-1 0,-21 1 15,21 0-15,-21-1 0,0 1 0,21 0 16,0-22-16,0 22 0,0-22 0,0-20 16,0 63-16,0-64 0,0-21 15,0 0-15,21 0 0,0-21 16,21 0-16,-20 0 0,-1 0 0,21-21 15,0 0-15,1-21 0,-1 21 0,0-22 16,1 1-16,-1 0 16,0-1-16,1-20 0,-1-1 0,0 1 15,-20-1-15,-1 1 0,-21-1 0,0 1 16,0-22-16,-21 22 0,-1-1 0,-20 1 16,0-1-16,-1 22 0,1-22 15,-21 22-15,20 0 0,1-1 0,0 1 16,-1 21-16,22-22 0,-21 43 15,21-21-15,-1 0 0,22 0 0,0 0 16,0 0 0,22 21-16,-1-22 15,0 1-15,0 21 0,21-21 0,1 0 16,-1 0-16,-21 21 0,22-21 16,-1-1-16,0 1 0,1 0 0,-1 0 15,0 0-15,-21 0 0,22-1 16,-22 22-16,0-21 0,-21 0 0,-21 21 47,21 21-47,-21-21 0,0 21 15,21 1-15,0-1 16,0 0-16,0 0 0,0 0 16,0 0-16,0 1 15,0-44 32,21 22-47,0-21 16</inkml:trace>
  <inkml:trace contextRef="#ctx0" brushRef="#br0" timeOffset="108954.2">13314 5990 0,'0'0'0,"-21"0"16,-1 0-16,1 0 0,0 0 0,0 0 15,0 0 1,42 0 0,0 0-16,0 0 15,0 0-15,1 0 0,20 0 16,-21 0-16,0 0 0</inkml:trace>
  <inkml:trace contextRef="#ctx0" brushRef="#br0" timeOffset="109358.07">13610 6138 0,'0'0'0,"-21"0"0,0 0 16,0-21-16,21 0 16,0 0-16,21 0 15,0 21 1,0 0-16,0 0 0,0 0 15,1 0-15,-1 0 0,0 0 0,0 0 16,0 0-16,0 21 0,1 0 16,-1-21-16,-21 21 0,0 0 0,0 1 15,0-1-15,0 0 0,0 0 0,0 0 16,0 0-16,0 1 0,-21-22 16,21 21-16,-22-21 0,1 0 15,21-21 16,0-1-31,0 1 16,0 0-16,21 0 16,1 0-16,-1 0 0,-21-1 15,21 22-15,-21-21 0,21 0 0,0 0 16,0 21-16,-21-21 0,22 21 16,-1 0-16,0 0 0,0-21 0,0 21 15,0 0-15,1 0 0</inkml:trace>
  <inkml:trace contextRef="#ctx0" brushRef="#br0" timeOffset="110070.4">14436 6011 0,'-22'0'16,"1"22"-16,0-22 15,21 21-15,-21 0 16,21 0-16,-21 0 0,21 0 0,0 1 15,0-1-15,0 0 0,0 0 0,0 0 16,0 0-16,0 1 0,0-1 16,0 0-16,0 0 0,0 0 15,0 0-15,-21-21 0,21 22 16,-22-22 15,22-22-31,0 1 0,0 0 16,0 0-16,0 0 15,0-22-15,0 22 0,0 0 0,22 0 16,-1-21-16,0 20 0,0 1 0,0-21 16,0 21-16,1 0 0,-1-1 15,0 1-15,0 21 0,0 0 0,0-21 16,1 21-16,-1 0 0,0 21 16,0 0-16,-21 1 15,21-1-15,-21 21 0,0-21 0,21 0 16,-21 1-16,0-1 0,0 0 15,0 0-15,0 0 0,0 0 0,0 1 16,0-1-16,0 0 0,-21-21 31,0 0-15,21-21 0,0 0-16,0-1 0,0 1 15,0 0-15,0 0 0,21 0 16,0 0-16,1-1 0,-1-20 0,0 21 15,0 0-15,0 0 0,22-1 0,-22 1 16,21 0-16,-21 0 0,22 21 16,-1 0-16,-21 0 0,21 0 15,-20 0-15,-1 0 0,0 21 0,0 0 16,0 0-16,0 1 0,-21-1 16,0 0-16,0 21 0,0-21 0,0 1 15,0-1-15,0 0 0,0 0 0,0 0 16,0 0-16,-21 1 15,0-22-15,21 21 0,21-21 32,0 0-17,1 0-15,-1-21 0,21 21 0,-21-22 16</inkml:trace>
  <inkml:trace contextRef="#ctx0" brushRef="#br0" timeOffset="110532.1">15790 6033 0,'0'-22'16,"0"44"-16,0-65 0,0 22 0,0 0 0,0 0 16,-21 0-16,0 21 0,0 0 15,0-22-15,-1 22 0,1 0 16,0 0-16,0 0 0,-21 22 0,20-1 16,-20 0-16,21 0 0,0 0 15,-22 0-15,22 22 0,-21-22 0,21 21 16,0-21-16,21 1 0,0 20 0,0-21 15,0 0-15,0 0 0,0 1 16,0-1-16,0 0 0,21 0 16,21-21-16,-21 0 0,0 0 0,22 0 15,-22 0-15,21 0 0,-21-21 0,1 21 16,20-21-16,-21 0 0,0-1 16,0 1-16,1 0 0,-1 0 0,-21 0 15,0 0-15,21-1 0,-21-20 0,21 21 16,-21 0-16,0 0 0,0-1 15,0 1-15,0 42 32,0 1-32,0-1 0,0 0 15,0 0-15,0 0 0,0 0 0,0 1 0,0-1 16,0 0-16,0 0 16,0 0-16,0 0 0,0 1 0,0-1 15,21 0 1,0-21-16,1 0 0,-1 0 15,0 0-15,-21-21 0,21 21 16,0-21-16,0 21 0</inkml:trace>
  <inkml:trace contextRef="#ctx0" brushRef="#br0" timeOffset="110809.94">16341 5567 0,'0'-85'0,"0"170"0,0-191 15,0 127 1,0 0 0,0 1-16,-22-1 0,22 21 0,0 0 15,0 1-15,-21-1 0,21 0 16,0 1-16,0-1 0,0 0 0,0 1 16,0-1-16,0 0 0,-21 1 0,21-22 15,0 21-15,-21-21 0,21 1 0,0-1 16,0 0-16,0 0 15,0 0-15,21-21 16,0 0-16,0 0 16,1 0-16,-1-21 15,0 0-15,0 0 0</inkml:trace>
  <inkml:trace contextRef="#ctx0" brushRef="#br0" timeOffset="111769.83">16849 5906 0,'0'0'0,"0"-22"16,0 44 15,-22-22-31,22 21 0,-21 0 16,21 0-16,0 0 0,-21 22 16,21-22-16,-21 0 0,21 0 0,0 0 15,0 0-15,0 1 0,0-1 16,0 0-16,0 0 0,0 0 15,21-21-15,0 21 16,0-21-16,1 0 0,-1 0 0,21 0 16,-21 0-16,0 0 0,1 0 0,-1-21 15,0 21-15,21-21 0,-21 0 0,22-21 16,-22 20-16,0 1 16,-21 0-16,21 21 0,-21-21 0,21 0 15,-21 42 32,-21 0-47,21 0 0,-21 0 16,21 1-16,0-1 0,0 0 0,0 0 15,0 0 1,21-21-16,0 0 0,1 0 0,-1 0 16,0 0-16,0 0 0,0 0 15,0 0-15,1 0 16,-22-21-16,21 21 0,-21-21 15,0 0-15,0 0 0,0-1 16,0 1-16,0 0 0,-21 0 0,21 0 16,-22 0-16,1-1 0,0 1 15,21 0-15,0 0 0,-21 21 0,21-21 16,0 0 0,21 21-1,0-22-15,0 22 0,1-21 0,20 21 16,-21 0-16,21 0 0,1 0 15,-22 0-15,21 0 0,1 0 0,-22 0 16,21 21-16,-21 1 0,0-22 16,1 21-16,-1 0 0,0 0 15,-21 0-15,0 0 0,0 1 0,0-1 16,0 0-16,0 0 0,0 0 0,0 0 16,0 1-16,0-1 15,0 0-15,0 0 0,-21-21 31,0 0-15,21-21 0,0 0-16,0 0 15,0-1-15,0 1 16,0 0-16,21-21 0,-21 21 0,21-22 16,0 22-16,21-21 0,-20-1 15,-1 1-15,21 21 0,0-21 16,1 20-16,-1 1 0,-21 0 0,22 21 15,-1 0-15,0 0 0,-21 21 0,22 0 16,-22 1-16,0-1 0,0 21 16,-21-21-16,0 22 0,0-1 0,0-21 15,0 21-15,0-20 0,-21 20 0,0-21 16,21 0-16,-21 0 0,0 1 16,-1-1-16,22 0 0,-21-21 15,21 21-15,-21-21 0,21-21 31,0 0-15</inkml:trace>
  <inkml:trace contextRef="#ctx0" brushRef="#br0" timeOffset="111969.72">17822 5461 0,'-21'-21'0,"42"42"0,-63-42 15,21 21 1,0 0-16,-1-21 0</inkml:trace>
  <inkml:trace contextRef="#ctx0" brushRef="#br0" timeOffset="112174.6">16446 5715 0,'-42'0'0,"84"0"0,-105 21 0,21-21 16,63 0-1,0 0 1,0 0-16,21 0 0,-20 0 0,20 0 15,0 0-15,22 0 0,-22 0 0,0-21 16,1 21-16,-1-21 0,0 21 16,1-21-16,-22 0 0,21 21 0</inkml:trace>
  <inkml:trace contextRef="#ctx0" brushRef="#br0" timeOffset="112798.4">19452 4995 0,'21'-42'0,"-42"84"0,63-105 15,-20 42-15,-1-22 0,0 22 16,-21 0-16,21 21 0,-21-21 0,0 42 16,0 0-1,-21 0-15,0 22 16,0-1-16,-1 22 0,1-1 0,-21 1 15,0-1-15,-1 22 0,1-22 16,0 43-16,-1-21 0,1 21 0,0-22 16,-22 22-16,22-21 0,-1 21 0,1-22 15,0 1-15,-1 0 0,1-1 16,0 1-16,21 0 0,-1-22 0,-20 1 16,21-1-16,21-21 0,-21 1 0,21-1 15,-21-21-15,21 22 0,0-22 16,0 0-16,0-42 31,0 0-31,0-1 0,21 1 16,0-21-16,0 0 0</inkml:trace>
  <inkml:trace contextRef="#ctx0" brushRef="#br0" timeOffset="113070.3">19812 5567 0,'0'-21'15,"106"-22"1,-85 43 0,21 0-16,1 0 0,-1 0 15,0-21-15,1 21 0,20 0 0,1 0 16,-1 0-16,1 0 0,-1-21 15,1 21-15,-1 0 0,1 0 0,-22 0 16,0 0-16,-21 0 0,22 0 0,-64 0 31,-1 0-31,-20 0 0,21 21 16</inkml:trace>
  <inkml:trace contextRef="#ctx0" brushRef="#br0" timeOffset="113466.05">20278 5546 0,'-22'0'0,"44"0"0,-44 21 31,22 0-31,0 0 16,0 0-16,0 1 0,0-1 16,0 21-16,0-21 0,0 22 15,0-1-15,0 0 0,0 1 0,0-1 16,0 0-16,0-21 0,0 22 0,0-1 15,0 0-15,0 1 0,0-1 16,0-21-16,-21 22 0,21-22 0,-21 0 16,21 21-16,0-21 0,0 1 15,-21-22-15,0 21 0,0-21 16,-1 0-16,1 0 0,0 0 0,0 0 16,-21 0-16,-1 0 15,22 0-15,0 0 0,0-21 0,0-1 16,-1 1-16,1 21 0,0-21 0,0 0 15,0 0-15,21 0 16,0-1-16,0 1 16,0 0-1,21 21 1,0-21-16,0 21 0,22-21 0,-22 21 0,21 0 16,-21-21-16</inkml:trace>
  <inkml:trace contextRef="#ctx0" brushRef="#br0" timeOffset="114766.85">20743 6181 0,'0'0'0,"21"0"0,22 0 0,-22 0 16,0 0-16,0 0 0,0 0 0,1-21 16,-1 21-16,-21-22 0,21 22 15,0-21-15,-21 0 0,0 0 0,0 0 16,0 0-16,0-1 0,0-20 15,0 21-15,0-21 0,0 20 0,0 1 16,-21 0-16,0 0 0,0 21 16,-1 0-16,1 0 0,0 0 0,0 0 15,0 21-15,-22 0 0,22 22 0,-21-22 16,21 21-16,-22-21 0,22 22 16,0-22-16,0 21 0,0 0 0,21-20 15,-21-1-15,21 21 0,0-21 0,0 0 16,0 1-16,21-22 0,0 21 15,0 0-15,0-21 0,0 0 0,22 0 16,-22 0-16,0 0 0,21 0 16,-20 0-16,-1 0 0,0-21 15,0 0-15,0-1 0,0 1 0,1 0 16,-22-21-16,21 21 0,-21-1 16,0 1-16,0-21 0,0 21 15,21 0-15,-21-1 0,0 1 0,0 42 31,0 1-15,0-1-16,0 0 0,0 0 0,0 0 16,0 0-16,0 1 0,0-1 15,0 0-15,21 0 0,-21 0 16,21-21-16,-21 21 0,21-21 16,1 0-16,-1 0 15,0 0-15,0 0 0,0 0 16,0 0-16,1 0 0,-22-21 15,0 0-15,21 21 0,-21-21 16,21 0-16,-21 0 0,0-22 0,0 22 16,0 0-16,21-21 0,-21 20 0,21 1 15,-21 0-15,0 0 0,21 21 16,-21-21-16,22 21 0,-22 21 16,0 0-1,0 0-15,0 0 0,0 1 16,0-1-16,0 0 0,0 0 0,0 0 15,0 0-15,0 1 0,0-1 0,0 0 16,21 0-16,-21 0 16,21-21-16,0 21 0,0-21 15,0 0-15,1 0 0,-1 0 0,0 0 16,21 0-16,-21 0 0,1 0 16,-1 0-16,21-21 0,-42 0 0,21 0 15,0 0-15,-21-22 0,0 22 16,0 0-16,0-21 0,0 21 15,0-22-15,0 22 0,0 0 16,0-21-16,-21 20 0,21 1 16,0 0-16,21 21 15,1 0-15,-1 0 0,0 0 0,0 0 16,21 0-16,1 0 0,-1 0 16,-21 0-16,22 0 0,-1 0 0,0 0 15,1 0-15,-22-21 0,21 21 0,0 0 16,-20 0-16,-1 0 0,0 0 15,0-21-15,0 21 0,-21-21 16,-21 21 0,0 0-1,0 0-15,0 0 0,-1 0 16,1 0-16,21 21 0,-21 0 0,0-21 16,0 42-16,0-21 0,-1 1 15,1-1-15,-21 21 0,21-21 0,0 0 16,-1 22-16,22-22 0,0 0 15,-21 0-15,21 0 0,0 1 0,0-1 16,0 0-16,21-21 0,1 0 16,-1 0-16,21 0 15,-21 0-15,0 0 0,1 0 0,-1 0 16,0 0-16,0-21 0,0 0 0,0 21 16,1-22-16,-22 1 15,21 0-15,-21 0 0,21 0 0,-21-22 16,0 22-16,0 0 0,21-21 0,-21 21 15,0-1-15,0 44 32,0-1-32,0 0 0,-21 0 15,21 0-15,0 0 0,0 1 16,-21-1-16,21 21 0,0-21 16,0 0-16,0 1 0,0-1 15,0 0-15,21-21 16,0 0-16,0 0 15,0 0-15,1-21 0</inkml:trace>
  <inkml:trace contextRef="#ctx0" brushRef="#br0" timeOffset="115171.62">23072 5588 0,'0'-21'0,"0"42"0,0-63 0,0 21 15,-22 21-15,1 0 0,0-22 16,0 22-16,0 0 0,0 0 0,-22 0 16,22 0-16,-21 0 0,21 0 15,-22 22-15,1-1 0,21 0 16,-22 0-16,22 0 0,0 0 0,21 1 16,0-1-16,0 21 0,0-21 15,0 0-15,21 22 0,0-22 0,1 0 16,-1 0-16,21 22 0,-21-22 0,22 0 15,-22 0-15,21 0 0,-21 0 16,0 1-16,1-1 0,-1 0 0,-21 0 16,0 0-16,0 0 0,-21-21 15,-1 22-15,1-22 0,0 0 16,-21 21-16,-1-21 0,22 21 0,-21-21 16,0 0-16,-1 0 0,1 0 15,21 0-15,-22 0 0,22 0 16,0 0-16,21-21 31,21 0-15,22 21-16,-22 0 0</inkml:trace>
  <inkml:trace contextRef="#ctx0" brushRef="#br0" timeOffset="115870.22">23241 5821 0,'0'0'0,"-21"0"31,21 21-31,-21 0 0,-1-21 16,1 43-16,0-22 0,21 0 0,-21 0 16,0 0-16,21 22 0,0-22 0,-21 0 15,21 0-15,0 0 0,0 0 16,0 1-16,0-1 0,0 0 0,0 0 15,21 0-15,0-21 0,0 21 16,0-21-16,0 0 0,1 0 16,20 0-16,-21 0 0,21 0 0,-20 0 15,20 0-15,0-21 0,-21 0 16,22 21-16,-22-21 0,0 0 16,0 0-16,22-1 0,-43-20 0,21 21 15,0-21-15,-21 20 0,0-20 0,0 21 16,0 0-16,0 0 0,0-1 15,0 44 17,0-1-32,0 0 0,0 0 15,0 0-15,0 0 0,0 1 0,0-1 16,0 0-16,0 0 0,0 0 16,0 0-16,0 1 0,0-1 15,0 0-15,0 0 16,0 0-16,21-21 15,0 0 1,0 0-16,1 0 0,-1 0 0,0 0 16,0 0-16,0 0 0,0-21 0,1 0 15,-1 21-15,0-21 0,0 0 16,-21-1-16,21 1 0,0-21 0,1 21 16,-1 0-16,-21-22 0,21 22 15,0 0-15,0 0 0,-21 42 31,0 0-15,0 0-16,-21 0 0,0 1 16,21-1-16,-21 0 0,0 0 0,21 0 15,0 0-15,0 1 16,-22-22-16,22 21 0,22-21 47</inkml:trace>
  <inkml:trace contextRef="#ctx0" brushRef="#br0" timeOffset="116047.11">24045 5821 0,'0'0'0,"0"-21"0,0 0 0,-21-1 16,21 1-16,0 0 15,-21 21-15,21 21 31,0 0-31,0 1 16,21-22-16,0 21 16,0-21-16</inkml:trace>
  <inkml:trace contextRef="#ctx0" brushRef="#br0" timeOffset="116386.93">24384 5884 0,'0'22'16,"0"-1"0,0 0-16,-21 0 15,21 0-15,0 22 0,0-22 16,0 0-16,-21 21 0,21 1 16,-22-1-16,22 0 0,0 1 0,0 20 15,0-21-15,0 22 0,0-22 0,-21 22 16,21-22-16,0 22 0,-21-22 0,21 0 15,0 22-15,0-22 16,0 0-16,-21 1 0,21-1 0,-21 0 16,21 22-16,-21-22 0,21 1 0,0-1 15,0 0-15,0-21 0,-22 22 16,22-22-16,0 0 0,-21 0 0,21 0 16,0-42 15,0 0-31,0 0 0,0 0 0,0 0 15,0-22-15</inkml:trace>
  <inkml:trace contextRef="#ctx0" brushRef="#br0" timeOffset="116694.74">24342 6075 0,'0'-21'0,"0"42"0,-22-85 16,22 43-16,0-21 0,0 21 0,0 0 15,0-1-15,22 22 16,-1 0-16,0 0 0,21 0 16,-21 0-16,1 0 0,20 0 0,-21 22 15,21-1-15,-20 0 0,-22 0 16,21 0-16,-21 0 0,0 22 0,0-22 16,0 0-16,-21 0 0,21 0 15,-43 1-15,22-1 0,0 0 16,0 0-16,0 0 0,-22-21 0,22 21 15,0-21-15,0 0 0,0 0 16,42-21 15,0 21-15</inkml:trace>
  <inkml:trace contextRef="#ctx0" brushRef="#br0" timeOffset="117017.56">24977 5355 0,'0'0'16,"0"-21"-16,0 42 31,0 0-31,-22 1 0,22-1 0,0 0 16,-21 21-16,0 1 0,0-1 15,0 21-15,0-20 0,21 20 0,-22-20 16,1-1-16,0 21 0,0-20 16,21-1-16,-21 0 0,21 1 0,0-22 15,0 21-15,0-21 0,0 1 16,0-1-16,0 0 0,21 0 16,0-21-16,0 0 15,0 0-15,1 0 0,-1 0 0,0 0 16,0 0-16,0-21 0,0 0 15,1 21-15,-1-21 0,0-1 0</inkml:trace>
  <inkml:trace contextRef="#ctx0" brushRef="#br0" timeOffset="117277.41">24490 5736 0,'0'0'0,"0"-21"0,21 21 16,0 0-16,0 0 16,0 0-16,22 0 0,-1 0 0,0 0 15,1 0-15,-1 0 0,0 0 16,22 0-16,-22 0 0,1 0 0,-1 0 16,-21 0-16,21 0 0,-20 0 0,-1 0 15,0 0-15,0 0 0,-21-21 16</inkml:trace>
  <inkml:trace contextRef="#ctx0" brushRef="#br0" timeOffset="118907.48">1228 8403 0,'-22'-21'16,"1"21"-16,0-21 15,0 21-15,0-21 0,0 21 16,21-21-16,-22 21 0,1-22 16,0 1-16,21 0 0,0 0 0,-21 0 15,21 0-15,-21-1 0,21 1 16,0 0-16,0 0 0,0 0 0,0 0 15,0-1-15,21 1 16,0 21-16,0 0 0,0 0 0,1 0 16,-1 0-16,0 21 0,21 1 15,-21-1-15,1 21 0,20 0 0,-21 1 16,-21-1-16,21 22 0,-21-22 16,0 21-16,0-20 0,0 20 0,0-20 15,-21-1-15,0 21 16,0-20-16,-22 20 0,22-20 0,0-22 15,-21 21-15,21 0 0,-1-20 16,1-1-16,0 0 0,-21 0 0,21-21 16,-1 0-16,1 0 0,0 0 15,0 0-15,0 0 0,0-21 0,-1 21 16,1-21-16,0 0 0,0-1 16,21 1-16,-21-21 0,21 21 0,0 0 15,0-22-15,0 22 0,21-21 16,0 21-16,0-1 0,0 1 0,1 0 15,20 0-15,-21 21 0,21 0 16,-20 0-16,20 0 0,-21 0 16,21 0-16,-20 21 0,-1 0 15,0 0-15,0 1 0,0 20 0,0-21 16,-21 0-16,0 22 0,0-22 16,0 0-16,0 0 0,0 0 0,0 0 15,0 1-15,0-1 0,22-21 16,-22 21-16,21-21 0,0 0 31,-21-21-31,21 0 0</inkml:trace>
  <inkml:trace contextRef="#ctx0" brushRef="#br0" timeOffset="119107.36">1757 8573 0,'21'0'0,"-42"0"0,42-22 16,-21 1 0,0 0 15,21 0-15,0 21-1</inkml:trace>
  <inkml:trace contextRef="#ctx0" brushRef="#br0" timeOffset="119563.1">2984 7789 0,'0'-21'0,"0"42"0,0-63 0,0 21 16,0 42 0,0 0-16,0 22 15,0-22-15,0 21 0,0 22 0,0-22 16,0 21-16,0 1 0,0-1 16,0 1-16,-21-1 0,0-20 0,21 20 15,-21-20-15,21 20 0,0-21 16,-21 1-16,21-1 0,-21 0 0,21-20 15,0-1-15,0 0 0,0 0 16,0 0-16,21-21 16,0 0-1</inkml:trace>
  <inkml:trace contextRef="#ctx0" brushRef="#br0" timeOffset="119841.94">3471 7811 0,'21'-22'16,"-42"44"-16,42-65 0,-21 64 31,0 22-31,0-22 0,0 21 16,0 1-16,0-1 0,0 21 0,0-20 15,0 20-15,-21-20 0,0 20 0,21 1 16,0-22-16,-21 0 15,0 1-15,21-1 0,0 0 0,0 1 16,0-22-16,0 21 0,0-21 0,0 0 16,0 1-16,0-1 0,0 0 15,21-21-15,0 0 0,0 0 0,0 0 32,-21-21-32</inkml:trace>
  <inkml:trace contextRef="#ctx0" brushRef="#br0" timeOffset="120217.73">2984 8594 0,'-21'0'15,"-21"0"-15,21 0 0,0 0 0,-1 21 16,44-21 0,-1 0-1,0 0-15,0-21 0,21 21 0,1-21 16,-1 21-16,22-22 0,-1 1 15,1 0-15,-1 21 0,1-21 0,-1 0 16,1 0-16,-1-1 0,1 1 0,-22 21 16,0-21-16,1 0 0,-1 21 15,-21-21-15,0 21 0,0 0 0,1 0 16,-22 21 0,0 0-1,0 0-15,-22 0 0,22 1 0,-21 20 16,21-21-16,0 0 0,-21 0 15,21 22-15,-21-22 0,21 0 0,0 0 16,0 0-16,0 1 0,-21-1 16,21-42 15,21-1-31,-21 1 16,21 0-16</inkml:trace>
  <inkml:trace contextRef="#ctx0" brushRef="#br0" timeOffset="120397.62">3873 8086 0,'0'-21'0,"0"42"0,-21-64 0,21 22 16,21 21 46</inkml:trace>
  <inkml:trace contextRef="#ctx0" brushRef="#br0" timeOffset="121174.18">4530 8509 0,'0'-21'15,"0"0"1,0 0-16,0-1 0,21 22 16,-21-21-16,21 0 0,-21 0 0,0 0 15,0 0-15,0-1 0,0 1 16,0 0-16,0 0 0,0 0 0,-21 0 15,0-1-15,-1 1 0,1 0 16,0 21-16,0 0 0,0 0 16,-22 0-16,22 0 0,0 0 0,-21 21 15,21 0-15,-1 1 0,1 20 16,0-21-16,0 21 0,0 1 0,0-1 16,21 0-16,-22 1 0,22-22 0,0 21 15,0 1-15,0-22 0,0 0 16,0 21-16,0-21 0,22 1 0,-1-22 15,-21 21-15,21-21 0,0 0 0,0 0 16,22 0-16,-22 0 0,0-21 16,21 21-16,-21-22 0,22 1 0,-1 0 15,-21 0-15,22-21 0,-22 20 16,21-20-16,-21 21 0,0-21 16,22-1-16,-22 1 0,-21-22 0,21 22 15,0 0-15,-21-22 0,0 22 0,21-22 16,-21 22-16,0 0 0,0 21 15,0-1-15,0 1 0,0 0 0,-21 42 32,21 0-32,0 22 0,0-22 15,0 21-15,0 1 0,0 20 0,0-21 16,0 1-16,0-1 0,0 22 16,0-22-16,21 0 0,-21 1 0,22-22 15,-1 21-15,-21-21 0,21 22 16,0-22-16,-21 0 0,21 0 15,0 0-15,1-21 0,-1 0 0,0 21 16,0-21-16,0 0 0,22 0 0,-22 0 16,0 0-16,0-21 0</inkml:trace>
  <inkml:trace contextRef="#ctx0" brushRef="#br0" timeOffset="122346.59">5567 8382 0,'0'-21'0,"0"42"0,0-63 15,0 21-15,0-1 0,0 1 0,0 0 16,0 0-16,0 0 0,-21 0 0,-1-1 16,1 1-16,0 0 0,0 21 15,0 0-15,0 0 0,-1 0 0,1 0 16,0 0-16,0 21 0,0 0 16,0 1-16,-1-1 0,1 0 0,0 21 15,0 1-15,21-22 0,0 21 0,0 0 16,-21 1-16,21-22 0,0 21 15,0-21-15,0 22 0,0-22 0,0 0 16,0 0-16,0 0 0,21-21 0,0 0 16,0 0-16,0 0 15,1 0-15,20 0 0,-21 0 0,0-21 16,0 0-16,22 21 0,-22-21 16,0-21-16,0 20 0,0 1 0,22-21 15,-22 0-15,0-1 0,0 1 16,0 0-16,1-1 0,-22-20 0,21-1 15,-21 22-15,21-22 0,-21 1 16,0 21-16,0-1 0,0 1 0,0 0 16,0-1-16,0 22 0,0 0 0,0 0 15,-21 21-15,21 21 16,-21 0-16,21 0 16,0 0-16,0 22 0,0-1 15,0 22-15,-22-22 0,22 21 0,0 1 16,0-22-16,-21 22 0,21-22 15,0 22-15,0-22 0,0 0 0,0 1 16,21-1-16,1-21 0,-1 0 0,0 0 16,0 1-16,0-1 0,22 0 15,-22-21-15,21 0 0,0 0 0,1 0 16,-22 0-16,21 0 0,1 0 0,-1-21 16,0 21-16,-21-21 0,22-1 15,-1 1-15,-21 21 0,22-21 0,-22 0 16,0-21-16,0 20 0,0 1 15,-21 0-15,21-21 0,-21 21 0,0-1 16,0 1-16,0 0 0,0 0 16,0 0-16,-21 21 0,0 0 0,0 0 15,0 0-15,0 0 0,-1 21 16,22 0-16,-21 0 0,0 0 16,21 22-16,0-22 0,0 0 0,0 0 15,0 22-15,0-22 0,0 0 0,0 0 16,0 0-16,0 0 0,0 1 15,21-22-15,0 21 0,1-21 0,-1 0 16,0 0-16,21 0 0,-21 0 0,22 0 16,-22 0-16,21 0 0,1-21 15,-1 21-15,-21-22 0,21 1 0,1 0 16,-22 21-16,21-21 0,-21 0 16,1 0-16,-1-1 0,-21-41 15,0 42-15,0 0 0,0-1 16,0 1-16,0 0 0,0 0 15,-21 42 1,21 0-16,-22 0 16,22 1-16,0-1 0,0 0 0,0 0 15,-21 21-15,21-20 0,-21-1 0,21 0 16,0 0-16,-21 0 0,21 0 16,0 1-16,0-1 0,0 0 15,0-42 16,0 0-15,0-1-16,0 1 0,0 0 16,21 0-16,0 0 0,-21-22 0,21 22 15,1-21-15,-1 21 0,21-22 16,-21 1-16,22 21 0,-22 0 0,21 0 16,0 21-16,22 0 15,-22 0-15,-21 0 0,1 0 0,-1 21 16,0 0-16,0 0 0,-21 21 0,0-20 15,21-1-15,-21 0 0,0 0 16,0 0-16,0 0 0,0 1 0,0-1 16,0 0-16,0 0 0,0 0 15,0 0-15,0 1 16,-21-22-16</inkml:trace>
  <inkml:trace contextRef="#ctx0" brushRef="#br0" timeOffset="123390.73">8509 8446 0,'21'0'16,"43"-64"0,-43 43-16,-21 0 15,21 0-15,-21-1 16,21 1-16,-21 0 0,0 0 16,0 0-16,0 0 0,0-1 0,-21 1 15,0 0-15,0 0 0,-22 0 16,22 21-16,-21-21 0,21 21 15,-22 0-15,1 0 0,21 0 0,-22 0 16,1 21-16,0 0 0,21 0 16,-22 0-16,22 22 0,0-1 0,0-21 15,0 21-15,21 1 0,0-1 0,0 0 16,0-20-16,0 20 0,21-21 16,-21 0-16,21 0 0,0 1 0,21-1 15,-20-21-15,-1 0 0,0 0 0,21 0 16,-21 0-16,22 0 0,-22 0 15,21-21-15,1-1 0,-22 1 0,21-21 16,0 21-16,1-22 0,-1 22 16,-21-21-16,22 0 0,-22-1 15,21-20-15,-21 20 0,0-20 0,1-1 16,-1 22-16,-21-21 0,0-64 16,0 84-16,0-20 0,0 20 15,0 1-15,0 0 0,0-1 0,0 1 16,0 21-16,-21 0 0,-1 0 0,1 21 15,0 0 1,21 21-16,-21 21 0,21-21 0,0 22 16,-21-1-16,21 0 0,-21 1 0,21-1 15,0 0-15,0 22 0,0-1 16,0 1-16,0-22 0,0 22 0,0-1 16,0 1-16,0-1 0,0-21 15,0 1-15,0-1 0,21 0 16,0 1-16,0-22 0,0 0 0,0 0 15,1 0-15,-1-21 0,0 0 0,21 0 16,-21 0-16,1 0 0,20 0 16,-21 0-16,21-21 0,-20 21 0,-1-21 15,0 0-15,21 0 0,-21-22 0,1 22 16,-1 0-16,0-21 0,0-1 16,0 22-16,-21-21 0,0 0 0,21-1 15,-21 22-15,0-21 0,0 21 0,0-1 16,0 1-16,-21 21 31,0 0-31,21 21 0,-21 1 0,21 20 16,0-21-16,-21 21 0,21-20 0,-21 20 15,21-21-15,0 21 0,0-20 16,0 20-16,0-21 0,0 0 0,21 0 16,0 1-16,0-1 0,0-21 15,0 21-15,1-21 0,-1 0 16,0 0-16,0 0 0,0-21 15,0 0-15,1 21 0</inkml:trace>
  <inkml:trace contextRef="#ctx0" brushRef="#br0" timeOffset="123735.68">9483 7705 0,'0'0'15,"-22"0"-15,1 0 0,0 21 16,0 0-16,0-21 0,21 21 0,0 0 16,0 1-16,0-1 0,0 0 15,21-21 1,0 0-16,0 0 16,0 0-16,1 0 0,-1-21 15,0 21-15,0-21 16,-21-1-16,0 1 0,0 0 15,0 0-15,0 0 0,-21 0 16,0 21 0,0 0-16,-1 0 0,1 0 0,0 0 15,0 0-15,21 21 16,0 0-16,0 0 0,0 0 16,0 0-16,0 1 0,21-1 15,-21 21-15,21-21 0</inkml:trace>
  <inkml:trace contextRef="#ctx0" brushRef="#br0" timeOffset="125996.21">9864 8128 0,'0'0'15,"-22"0"-15,22 21 16,0 0-16,-21-21 16,21 22-16,0-1 0,0 21 0,0-21 15,0 0-15,0 1 0,0 20 16,0-21-16,0 0 0,0 0 0,0 1 16,0-1-16,0 0 0,21 0 15,1-21-15,-22 21 0,21-21 0,0 0 16,0 0-16,0 0 0,0 0 15,1 0-15,-1 0 0,0-21 16,0 0-16,0 0 0,0 0 16,1-1-16,-1-20 0,0 21 0,-21-21 15,21 20-15,0-20 0,-21 0 16,0-1-16,21 1 0,-21 21 0,22-21 16,-22 20-16,0 1 0,0 0 15,0 0-15,0 42 31,0 0-31,0 0 0,0 1 16,0-1-16,-22 21 0,22 0 0,-21-20 16,21 20-16,0-21 0,0 21 15,0-20-15,0-1 0,0 21 0,0-21 16,0 0-16,21 1 0,1-22 0,-22 21 16,21 0-16,0-21 0,0 0 15,0 0-15,0 0 0,22 0 0,-22 0 16,0 0-16,0 0 0,22 0 0,-22-21 15,0 0-15,21-1 0,-21 1 16,1 0-16,-1 0 0,0-21 16,0 20-16,0 1 0,0-21 0,-21 21 15,0-22-15,22 22 0,-22 0 0,0 0 16,0 0-16,0 0 0,0-1 16,0 1-16,-22 21 15,22 21 1,-21 1-16,21-1 0,0 0 15,0 0-15,0 0 0,-21 0 0,21 1 16,0 20-16,0-21 0,0 0 0,0 0 16,0 1-16,0-1 0,21 0 15,-21 0-15,21 0 0,1 0 16,-1-21-16,0 22 0,0-22 0,0 21 16,22-21-16,-22 0 0,0 0 0,21 0 15,-21 0-15,22 0 0,-1 0 16,0-21-16,-20-1 0,20 1 0,0 0 15,1 0-15,-22 0 0,0 0 0,21-22 16,-21 22-16,1-21 0,-1 21 0,-21-22 16,0 22-16,0-21 0,0 21 15,0-1-15,0 1 0,0 0 16,-21 21-16,-1 0 16,22 21-16,-21 0 15,21 1-15,0-1 0,0 0 0,0 21 0,0-21 16,0 22-16,0-22 0,0 0 15,0 21-15,0-20 0,21-1 16,1 0-16,-22 0 0,0 0 0,21 0 16,0 1-16,0-22 15,-21 21-15,-21-21 32,0 0-17,0-21-15,-1-1 0,22 1 16,-21 21-16,21-21 15,-21 21-15,0 0 16,21 21 15,21-21-15,0 21-16,0-21 0,1 22 16,-1-22-16,0 0 0,21 0 0,-21 0 15,1 0-15,20 0 0,-21 0 0,0 0 16,22 0-16,-22 0 0,0 0 15,21 0-15,-21-22 0,22 1 0,-22 21 16,0-21-16,0 0 0,22 0 0,-22 0 16,0-22-16,-21 22 0,21 0 15,0-21-15,-21 20 0,21 1 16,-21-21-16,0 21 0,0 0 0,0-1 16,0 1-1,-21 21 1,21 21-16,-21 1 0,0-22 0,21 21 15,0 0-15,0 0 0,0 21 0,0-20 16,0-1-16,0 0 0,0 0 16,0 0-16,0 0 0,0 1 0,0-1 15,0 0-15,0 0 0,0 0 0,0 0 16,21-21 0,0 0-16,-21 22 0,21-22 0,1 0 15,-1 0-15,0 0 0,0 0 16,0 0-16,0-22 0,1 1 15,20 21-15,-21-21 0,0 0 16,22 0-16,-22 0 0,0-1 0,0 1 16,0 0-16,0 0 0,-21-21 0,0 20 15,22 22-15,-22-21 0,0 0 16,0 0-16,0 42 16,-22 0-1,22 0-15,0 1 0,-21-1 16,0 0-16,21 0 0,0 0 0,0 0 15,-21 1-15,21-1 0,0 0 16,0 0-16,0 0 0,0 0 0,0 1 31,21-22-31,0 0 16,0 0-16,1 0 0,-1 0 16,0-22-16,0 22 0,-21-21 15,21 0-15,0 21 0,-21-21 0,0 0 16,0 0-16,22-1 0,-22 1 0,0-21 15,0 21-15,0 0 0,0-22 0,0 22 16,0 0-16,-22 0 0,1 0 16,0-1-16,0 22 0,0-21 15,0 21-15,-1 0 0,1 0 0,21-21 47,21 21-47,1-21 16,-1 21-16,0 0 0,0-21 15,21 21-15,1 0 0,-22 0 0,21-21 16,1 21-16,-1 0 0,-21 0 0,21 0 16,-20 0-16,20 0 0,-21 21 15,0-21-15,-21 21 0,21 0 0,-21 0 16,0 0-16,0 1 0,0 20 0,0-21 16,0 0-16,0 22 0,0-22 15,0 0-15,-21 0 0,21 21 16,0-20-16,0-1 0,-21 0 15,21 0-15,0 0 0,-21-21 16,21 21-16,0-42 31,0 0-31,0 0 16,0 0-16,0 0 16,0-1-16,21 1 0,0 0 0,0-21 15,1 21-15,-1-22 0,0 1 0,21 0 16,1 20-16,-1-20 0,0 21 15,1-21-15,-1 20 0,-21 1 16,21 21-16,1 0 0,-22 0 0,0 0 16,0 0-16,0 0 0,-21 21 0,0 1 15,0 20-15,0-21 0,0 0 16,0 22-16,0-1 0,0-21 0,0 21 16,-21-20-16,21-1 0,-21 21 0,21-21 15,0 0-15,0 1 0,0-1 0,21 0 16,0-21-16,1 0 15,-1 0-15,0 0 0,0 0 0,0 0 16,0 0-16,1 0 0,-1 0 0,0-21 16,0 21-16,0-21 0,0-1 15,-21 1-15,0 0 0,22 0 0,-22 0 16,21 0-16,-21-22 0,0 22 16,0-21-16,0 21 0,0-22 0,0 22 15,0-21-15,0 21 0,-21-22 16,-1 22-16</inkml:trace>
  <inkml:trace contextRef="#ctx0" brushRef="#br0" timeOffset="126273.56">12150 7641 0,'-22'0'16,"1"0"-1,0 0 63,0 0-78,0 0 0,0 0 16</inkml:trace>
  <inkml:trace contextRef="#ctx0" brushRef="#br0" timeOffset="126515.16">10837 7789 0,'0'0'0,"-21"0"0,0 0 15,0 0 1,21-21 0,21 21-1,0 0 1,0 0-16,0 0 0,1 0 0,-1 0 15,0 0-15,0 0 0</inkml:trace>
  <inkml:trace contextRef="#ctx0" brushRef="#br0" timeOffset="128159.08">593 9948 0,'0'22'0,"0"-1"16,0-42 46,0-1-62,0 1 16,21 21-16,0-21 0,0 21 0,-21-21 15,21 21-15,0 0 0,1 0 16,-1-21-16,0 21 0,0 0 16,0 0-16,0 21 0,1 0 0,-22 0 15,0 0-15,0 1 0,0-1 16,0 0-16,0 21 0,-22-21 15,1 22-15,-21-22 0,21 0 16,0 21-16,-22-20 0,22-1 0,0 0 16,0 0-16,-22 0 0,22 0 15,0-21-15,21 22 0,-21-22 16,21-22 0,21 22-16,-21-21 15,21 21-15,0-21 0,1 0 16,-1 21-16,0-21 0,0 21 0,21-21 15,-20 21-15,-1 0 0,0-22 16,21 22-16,-21-21 0,22 21 0,-22 0 16,0 0-16,21 0 15,-20 21-15,-1-21 0,21 22 0,-42-1 0,21 0 16,0 0-16,-21 0 16,0 0-16,0 1 0,0 20 0,0-21 15,-21 0-15,0 22 0,0-22 16,0 21-16,-22-21 0,22 0 0,-21 22 15,21-22-15,-22 0 0,1 0 16,0-21-16,-1 21 0,1 1 0,0-22 16,-1 0-16,1 0 0,0 0 15,21 0-15,-22 0 0,1 0 0,21 0 16,-22-22-16,22 1 0,0 21 16,0-21-16,0 21 0,0 0 0,21-21 15,0 0 1,0 0-16,21 21 15,0 0-15,0-22 0,0 22 0,0-21 16,1 21-16,20-21 0</inkml:trace>
  <inkml:trace contextRef="#ctx0" brushRef="#br0" timeOffset="128390.95">1651 10181 0,'0'0'16,"0"21"15,21-21 0</inkml:trace>
  <inkml:trace contextRef="#ctx0" brushRef="#br0" timeOffset="128890.18">3281 9673 0,'0'0'0,"0"-21"0,0 0 15,-21 21-15,-1 0 16,22 21-16,0 0 15,0 22-15,0-22 0,0 21 0,0 0 16,0 22-16,0-22 0,0 22 16,0-22-16,0 22 0,0-1 0,0 1 15,0-1-15,0-21 0,0 22 16,0-1-16,0-20 0,22-1 0,-22-21 16,0 22-16,0-22 0,21 0 0,0 0 15,0-21 1,0 0-16,-21-21 15,21 0-15</inkml:trace>
  <inkml:trace contextRef="#ctx0" brushRef="#br0" timeOffset="129162.05">3365 9843 0,'0'0'0,"-21"-22"0,21 1 16,0 0 0,21 21-16,1-21 0,-1 21 15,21-21-15,0 21 0,1-21 16,-1 21-16,0 0 0,1-22 0,-1 1 16,0 21-16,1 0 0,-1 0 0,-21 0 15,0 0-15,1 0 0,-1 0 16,-42 21-1,-1 1-15,1-22 16,0 21-16,0 0 0,-21 0 16</inkml:trace>
  <inkml:trace contextRef="#ctx0" brushRef="#br0" timeOffset="129371.06">3302 10245 0,'0'0'0,"21"0"16,0 0-16,0 0 0,1 0 16,-1 0-16,0 0 0,0 0 15,0 0-15,0-21 0,1 21 0,-1 0 16,21-22-16,-21 22 0,0 0 16,1 0-16,-1-21 0,0 21 15,0 0-15,0 0 16,0 0-16</inkml:trace>
  <inkml:trace contextRef="#ctx0" brushRef="#br0" timeOffset="129602.87">4022 10139 0,'0'21'15,"0"0"1,0 0-16,0 1 0,0-1 15,0 21-15,0-21 0,0 0 0,0 22 16,0-22-16,-22 21 0,22-21 16,0 1-16,-21-1 0,21 0 0,0 0 15,0 0-15,0 0 0,21-21 47,1-21-47</inkml:trace>
  <inkml:trace contextRef="#ctx0" brushRef="#br0" timeOffset="129971.18">4149 9927 0,'-22'0'0,"44"0"0,-65 0 0,22 0 15,0 0-15,21 21 0,0 1 16,-21-22-16,21 21 0,0 0 15,0 0-15,0 0 16,21-21-16,0 0 16,0 0-16,0 0 15,1 0-15,-1 0 0,0-21 0,0 0 16,0 21-16,0-21 0,1 0 16,-22-1-16,0 1 0,0 0 15,0 0-15,-22 21 0,1-21 16,0 21-16,-21-21 0,21 21 15,-1 0-15,1 0 0,0 0 0,0 0 16,0 0-16,0 0 0,-1 0 16,1 21-16,21 0 0,0 0 15,21-21 1,1 0-16,-1 0 0,21 0 16,-21 0-16,22 0 0</inkml:trace>
  <inkml:trace contextRef="#ctx0" brushRef="#br0" timeOffset="130271.16">4847 9525 0,'0'-21'16,"0"42"-16,-21-42 0,0 21 0,21-21 0,-21 21 15,-1 0-15,1 0 0,0 0 16,0 42-16,0-21 0,0 22 15,21-1-15,0 0 0,0 1 16,-22 20-16,1-21 0,21 1 0,-21 20 16,21-20-16,0 20 0,-21-21 0,0 22 15,21-22-15,0 1 0,0 20 16,0-21-16,0 1 0,0-1 0,0 0 16,0-20-16,0-1 0,0 21 0,0-21 15,0 0-15,21-21 16,0 0-16,0 0 15,0-21-15,1 0 0,-1 0 0,0 0 16</inkml:trace>
  <inkml:trace contextRef="#ctx0" brushRef="#br0" timeOffset="130661.93">4932 10202 0,'0'22'31,"21"-22"-31,0 0 0,0 0 16,0 0-16,1 0 15,-1 0-15,0 0 0,21 0 0,-21-22 16,22 22-16,-22-21 0,21 0 0,-21 21 0,1-21 16,-1 21-16,0-21 15,-21 0-15,0-1 0,0 1 0,0 0 16,0 0-16,-21 21 15,0 0-15,-1 0 0,1 0 16,0 0-16,-21 0 0,21 21 0,-1 0 16,1 0-16,0 1 0,0-1 15,0 0-15,0 21 0,-1-21 0,22 1 16,0 20-16,0-21 0,0 21 0,0-20 16,0-1-16,0 0 0,0 0 0,22 0 15,-1 0-15,0-21 0,0 0 16,0 22-16,0-22 0,1 0 15,20 0-15,-21 0 0,21 0 0,-20-22 16,-1 1-16,21 21 0,0-21 0,-20 0 16</inkml:trace>
  <inkml:trace contextRef="#ctx0" brushRef="#br0" timeOffset="131810.26">6477 10181 0,'0'0'16,"0"-21"15,0 0-15,21 0-16,0 21 0,-21-21 15,0-1-15,21 1 0,1 0 0,-1-21 16,-21 21-16,21-1 0,-21-20 16,0 0-16,21-1 0,-21 22 0,21-21 15,-21 0-15,0-22 0,0 43 0,0-21 16,0-1-16,0 22 0,0 0 16,0 0-16,0 0 0,0 42 31,-21 21-16,21 0-15,0-20 0,0 41 0,0-21 16,0 1-16,0 20 0,0-20 0,0 20 16,0-21-16,0 22 0,0-22 15,0 1-15,0-1 0,0 0 0,21 1 16,0-1-16,1-21 0,-1 21 0,0-20 16,0-1-16,0-21 0,22 21 0,-22-21 15,21 0-15,-21 0 0,22 0 16,-1-21-16,-21 21 0,21-21 0,1-1 15,-22 1-15,21 0 0,-21-21 16,22 21-16,-22-22 0,0 1 16,0 0-16,0-1 0,1 1 0,-1 0 15,-21-22-15,0 1 0,0 20 0,21-20 16,-21 20-16,0 1 0,0 0 16,0-1-16,0 22 0,0-21 0,0 21 15,0 0-15,0-1 0,-21 1 16,0 42-1,-1 1-15,22-1 16,-21 21-16,0 0 0,21 1 16,0-1-16,0 22 0,-21-1 0,21-21 0,0 22 15,0-22-15,0 22 16,0-22-16,0 0 0,0 1 0,21-22 16,0 21-16,0-21 0,1 1 0,-1-1 15,21 0-15,-21 0 0,22-21 16,-1 0-16,0 0 0,22 0 0,-22 0 15,0 0-15,22 0 0,-22-21 0,1 0 16,-1 0-16,-21-1 0,21 1 16,-20 0-16,-1 0 0,0 0 15,0 0-15,0-1 0,-21-20 0,0 21 0,0 0 16,0 0-16,0-1 0,0 1 0,0 0 16,0 0-16,-21 21 15,0 0-15,0 0 16,0 0-16,21 21 15,0 21-15,0-20 0,0 20 16,0-21-16,0 21 0,0 1 0,-22 20 16,22-20-16,0 20 0,0 1 0,-21-1 15,21 1-15,-21-1 0,21 1 16,0-1-16,-21 1 0,21-1 0,-21 22 16,0-22-16,-1 1 0,22-1 0,-21 1 15,0-22-15,21 22 0,0-22 0,0 0 16,-21 1-16,21-22 15,0 0-15,0 0 0,0 0 0,0-42 32,0 0-32,0 0 0,21 0 15,-21-22-15,0 1 0</inkml:trace>
  <inkml:trace contextRef="#ctx0" brushRef="#br0" timeOffset="132114.1">7874 10329 0,'0'0'0,"0"-42"0,0 0 0,0-1 16,0 1-16,21 21 16,-21 0-16,21-22 0,-21 22 0,21 0 0,1 0 15,-22 0-15,21 0 0,0-1 16,21 1-16,-21 21 0,1-21 16,-1 21-16,21 0 0,-21 0 15,0 0-15,1 21 0,-1-21 0,0 43 0,0-22 16,-21 0-16,0 21 0,0-21 15,0 22-15,0-22 0,0 0 0,-21 21 16,0-20-16,-22-1 0,22 0 0,0 0 16,-21 0-16,21 0 0,-1 1 0,-20-22 15,21 0-15,0 21 0,0-21 16,-1 0-16,1 0 0,0 0 16,21-21-16,0-1 0,0 1 15,21 0-15</inkml:trace>
  <inkml:trace contextRef="#ctx0" brushRef="#br0" timeOffset="132515.87">8297 10266 0,'0'0'0,"21"0"0,1 0 0,-1 0 16,0 0-16,0 0 0,0-21 15,0 21-15,1-21 0,-1-1 16,0 1-16,21 0 0,-21 0 15,22 0-15,-22 0 0,0-22 0,21 22 16,-20-21-16,-1-1 0,0 1 0,-21-21 16,21 20-16,-21 1 0,21-64 15,-21 43-15,0 20 0,0 1 16,0 21-16,0-22 0,0 22 0,-21 0 16,0 21-16,0 0 15,0 0-15,-1 0 0,22 21 16,0 0-16,-21 1 0,21 20 0,-21 0 15,21 1-15,0-1 0,0 0 16,-21 22-16,21-22 0,0 0 0,0 22 16,0-22-16,0 1 0,0-1 15,0 0-15,21-21 0,0 22 16,0-22-16,1 0 0,-1 0 0,21 0 16,-21 1-16,22-22 0,-1 0 0,0 0 15,1 0-15,20 0 0,-21 0 0,1 0 16,-1-22-16,0 1 0,1 0 15,-22 0-15,21 0 0</inkml:trace>
  <inkml:trace contextRef="#ctx0" brushRef="#br0" timeOffset="132958.6">9546 9800 0,'-21'0'0,"42"0"0,-63 0 16,21 0-16,-1 21 0,22 1 15,-21-1-15,21 0 0,-21 0 16,21 0-16,0 0 0,0 1 0,0-1 15,0 0-15,0 0 0,0 0 0,0 0 16,0 1-16,0-1 0,0 0 16,21 0-16,0-21 0,1 21 0,-1-21 15,0 0-15,21 0 0,-21 0 0,1 0 16,20 0-16,-21 0 0,21 0 0,-20 0 16,-1-21-16,21 0 0,-21 21 15,22-21-15,-22 0 0,0-1 0,0 1 16,-21 0-16,0 0 0,0 0 0,0-22 15,0 22-15,0 0 0,0-21 16,0 21-16,-21-1 0,21 1 16,-21 0-16,0 0 0,-1 0 0,1 21 15,0-21-15,-21 21 0,21 0 0,-1-22 16,-20 22-16,21 0 0,-21 0 16,20 0-16,-20 0 0,21 0 0,-21 0 15,20 0-15,-20 0 0,21 0 0,-21 0 16,20 22-16,1-1 0,21 0 15,0 21-15,-21-21 0,21 1 0,0 20 16,0-21-16,0 21 0,0-20 16,0 20-16,21-21 0,0 21 0,1-20 0,-1-1 15,0 0-15,0 0 16,21-21-16,-20 21 0,20-21 0,0 0 16</inkml:trace>
  <inkml:trace contextRef="#ctx0" brushRef="#br0" timeOffset="133997.68">10774 9758 0,'-21'-21'0,"42"42"0,-64-63 0,22 20 0,0 1 15,0 21-15,0-21 0,0 21 0,-43 0 16,43 0-1,0 0-15,-22 0 0,22 0 0,0 21 16,-21-21-16,21 43 0,-1-22 0,-20 0 16,21 21-16,0-21 0,0 22 0,-1-22 15,22 21-15,0 1 0,0-22 16,0 0-16,0 21 0,0-21 0,0 1 16,0-1-16,0 0 0,0 0 0,22-21 15,-1 21-15,0-21 0,0 0 16,0 0-16,0 0 0,1 0 15,-1 0-15,21 0 0,-21-21 0,0 21 16,1-21-16,-1 0 0,21 0 0,-21-1 16,0 1-16,1 0 0,-1-21 15,0 21-15,-21-22 0,0 1 0,21 0 16,-21 20-16,0-20 0,0 0 0,0 21 16,0-1-16,0 1 0,0 0 15,-21 21 1,21 21-16,0 0 15,0 22-15,0-22 0,0 21 16,0-21-16,0 22 0,0-22 0,0 21 16,0-21-16,21 22 0,0-22 15,0 21-15,1-21 0,-1 1 0,21-1 16,-21 0-16,22-21 0,-1 21 16,0-21-16,1 0 0,20 0 0,-21 0 15,22 0-15,-1 0 0,1 0 0,-1-21 16,-20 21-16,20-21 0,1 0 15,-22-1-15,22 1 0,-22 0 0,0-21 16,-21 21-16,22-22 0,-22 22 16,-21-21-16,0 21 0,0-22 0,0 22 0,0-21 15,0 21-15,0-1 0,-21 1 16,0 0-16,-1 0 0,1 0 16,0 21-16,-21 0 0,21 0 0,-1 0 15,-20 0-15,21 21 0,0 0 0,-22 0 16,22 0-16,0 1 0,-21 20 15,21-21-15,-1 21 0,1-20 0,21 20 16,0-21-16,-21 21 0,21-20 0,0-1 16,0 0-16,0 0 0,0 0 15,21 0-15,0 1 0,1-22 0,-1 0 16,0 21-16,0-21 0,0 0 0,22 0 16,-22 0-16,0 0 0,0 0 0,0-21 15,0-1-15,22 1 0,-22 0 16,0 0-16,-21 0 0,21-22 0,0 1 15,1 0-15,-22-1 0,21 1 16,-21-21-16,21-1 0,-21 1 0,21 20 16,-21-20-16,0-1 0,0 22 15,0 0-15,0-22 0,21 43 0,-21-43 16,0 43-16,0 0 0,0 0 16,-21 42-1,0 0-15,21 0 16,-21 22-16,21-1 0,0 0 0,-21 1 15,21 20-15,0-20 0,0 20 0,0 1 16,0-1-16,0 1 0,0-22 16,0 0-16,21 22 0,0-22 15,0-21-15,0 22 0,0-22 0,1 0 16,-1 0-16,21 0 0,-21-21 0,22 0 16,-1 0-16,-21 0 0,21 0 15,1 0-15,-1-21 0,0 21 0,-20-21 16,20 0-16,-21 0 0</inkml:trace>
  <inkml:trace contextRef="#ctx0" brushRef="#br0" timeOffset="135166.1">952 12002 0,'0'-22'31,"0"44"-31,0-1 16,0 0-16,0 0 0,0 21 0,0 1 15,0-1-15,0 0 0,0 1 16,0-1-16,-21 0 0,21 1 15,0-1-15,-21 0 0,0-20 16,0 20-16,0-21 0,21 0 0,0 0 16,-22-21-16,22-21 31,0 0-15,0 0-16,0 0 0,22 21 0,-22-21 15,21-1-15,0 1 0,0 21 16,0-21-16,0 21 0,1-21 15,20 21-15,-21-21 0,0 21 0,22 0 16,-22-21-16,0 21 0,0 0 16,21-22-16,-20 22 0,-1 0 0,0-21 15,0 0-15,0 21 0,0-21 16,1 0-16,-22 0 16,0-1-16,0 1 0,0 0 15,0 0-15,0 0 0,0 0 0,-22-1 16,22 1-16,-21 0 0,0 0 15,21 0-15,-21 21 0,0 0 16,21 21-16,-21 0 0,21 0 16,0 22-16,0-22 0,0 21 0,0 0 15,0 1-15,0-1 0,0 0 16,0-20-16,0 20 0,0-21 16,0 21-16,0-20 0,21-1 0,-21 0 15,21 0-15,-21 0 0,0 0 0,21-21 16,-21 22-16,21-22 15,0 0-15,-21 21 0,22-21 16,-1 0 0,0 0-16</inkml:trace>
  <inkml:trace contextRef="#ctx0" brushRef="#br0" timeOffset="135365.99">1926 12319 0,'0'0'0</inkml:trace>
  <inkml:trace contextRef="#ctx0" brushRef="#br0" timeOffset="135790.89">3238 11578 0,'0'0'0,"0"-21"16,0 0-16,0 42 31,0 0-31,0 0 0,0 1 16,0 20-16,0 21 0,0-20 0,0 20 15,-21 1-15,21-1 0,0 1 0,0-1 16,0 1-16,-21-1 0,21 1 16,0-1-16,0-20 0,0-1 0,0 0 15,-21 1-15,21-22 0,0 0 16,0 0-16,0 0 0,21-21 31,0-21-31,0 0 16,1 0-16</inkml:trace>
  <inkml:trace contextRef="#ctx0" brushRef="#br0" timeOffset="136054.74">3260 11705 0,'0'0'0,"-22"0"0,1 0 0,21-21 16,0 0 0,0 0-16,21 21 15,22-21-15,-22 21 0,21-22 16,1 22-16,-1 0 0,0-21 0,1 21 16,-1 0-16,0-21 0,1 21 15,-22-21-15,21 21 0,0 0 0,-20 0 16,-1 0-16,0 0 0,-42 0 31,0 21-31,-1-21 16,1 21-16,0 0 0,-21 1 15</inkml:trace>
  <inkml:trace contextRef="#ctx0" brushRef="#br0" timeOffset="136286.92">3260 12107 0,'21'0'0,"21"22"15,-21-22-15,0 0 0,1 0 16,-1 0-16,21 0 0,-21-22 0,0 22 16,1-21-16,-1 21 0,21-21 15,-21 21-15,0 0 0,1-21 0,-1 21 16,0-21-16,0 0 0,0 21 15,0 0-15,1-22 16,-1 22-16,0 0 16</inkml:trace>
  <inkml:trace contextRef="#ctx0" brushRef="#br0" timeOffset="136550.76">4127 11917 0,'22'0'0,"-22"21"31,0 0-31,0 0 16,0 1-16,0-1 0,-22 0 15,22 21-15,0-21 0,0 22 0,0-22 16,-21 21-16,21-21 0,0 22 16,0-22-16,0 0 0,0 21 0,0-20 15,0-1-15,0 0 0,21-21 31,1-21-15,-1 0-16,0-1 0,-21 1 16,21 0-16,-21 0 0</inkml:trace>
  <inkml:trace contextRef="#ctx0" brushRef="#br0" timeOffset="136878.1">4254 11726 0,'-21'-21'0,"42"42"0,-42-63 0,21 21 0,-21 21 15,0 0-15,0 0 16,21 21 0,-21 0-16,21 0 0,0 1 15,0-1-15,21 0 16,0-21-16,0 0 16,0 0-16,0 0 15,1-21-15,-1 0 0,0-1 16,0 1-16,-21 0 0,0 0 15,0 0-15,0 0 16,0-1-16,0 1 0,-21 21 0,0-21 16,0 0-16,-1 21 0,1 0 0,0 0 15,0 0-15,0 0 16,0 0-16,-1 21 0,22 0 16,0 0-16,0 1 15,0-1 1,43-21-16,-22 0 0,0 0 0</inkml:trace>
  <inkml:trace contextRef="#ctx0" brushRef="#br0" timeOffset="137184.13">5016 11197 0,'0'0'16,"0"-21"-16,0 0 0,-21 21 31,21 21-31,-21 0 0,21 22 0,-21-22 16,21 21-16,0 0 0,0 22 0,-21-22 15,21 22-15,-21-22 0,21 22 16,-22-1-16,1 1 0,21-1 0,-21 1 16,0-1-16,21 1 0,-21-1 15,21-21-15,0 22 0,0-22 0,0 1 16,0-22-16,0 21 0,0-21 15,0 0-15,0 1 0,21-1 0,0 0 16,0-21-16,0 0 16,1 0-16,-1-21 15,0 0-15</inkml:trace>
  <inkml:trace contextRef="#ctx0" brushRef="#br0" timeOffset="137587.41">5165 11959 0,'0'21'15,"0"1"-15,21-22 16,0 0 0,0 0-16,0 0 15,0 0-15,1 0 0,-1 0 16,0-22-16,0 1 0,0 21 0,0-21 15,1 0-15,-1 0 0,0 0 16,-21-1-16,21 1 0,-21 0 0,0 0 16,0 0-16,0 0 0,-21-1 0,0 1 15,0 0-15,-1 21 0,1 0 16,0 0-16,0 0 0,0 21 16,-22 0-16,22 1 0,0-1 0,0 21 15,-21-21-15,20 22 0,22-1 0,-21 0 16,21 1-16,0-22 0,0 21 15,0 0-15,0-20 0,0 20 0,21-21 16,-21 0-16,22 0 0,20-21 0,-21 22 16,0-22-16,22 0 0,-1 0 15,-21 0-15,21 0 0,1 0 0,-1 0 16,0 0-16,1 0 0,20-22 0,-20 1 16</inkml:trace>
  <inkml:trace contextRef="#ctx0" brushRef="#br0" timeOffset="138406.94">7514 11790 0,'21'0'15,"-21"-21"1,0 0 0,0-1-16,0 1 15,0 0-15,-21 0 16,0 0-16,0 0 0,0 21 16,-1-22-16,1 1 0,0 0 0,-21 21 15,21 0-15,-1 0 0,-20 0 16,21 0-16,-21 0 0,20 21 0,-20 0 15,21 1-15,-21-1 0,20 0 0,-20 21 16,21-21-16,0 22 0,0 20 16,-1-20-16,1-1 0,0 21 15,21 1-15,-21-22 0,21 1 0,0-1 0,0 0 16,0 1-16,21-1 0,0-21 16,22 0-16,-22 0 0,0 1 0,21-22 15,-21 0-15,1 0 0,20 0 0,0 0 16,-21-22-16,22 1 15,-22 0-15,21 0 0,-21 0 0,22-22 16,-22 22-16,21-21 0,-21-22 0,22 22 16,-22 0-16,21-22 0,-21 1 15,22-1-15,-22 1 0,21-1 0,-21 1 16,1-1-16,-22 1 0,0-1 0,21 1 16,-21 20-16,0-20 0,0 21 15,0 20-15,0-20 0,0 21 0,-21 0 16,-1 21-16,1 0 15,21 21-15,0 0 0,-21 0 0,21 22 16,0-1-16,-21 0 0,21 22 16,0-22-16,0 22 0,0-1 0,0-21 15,0 22-15,0-1 0,0 1 0,0-22 16,0 22-16,0-22 0,0 0 16,0 1-16,0-1 0,21 0 0,0-20 15,0 20-15,-21-21 0,22 0 0,-1-21 16,21 0-16,-21 0 0,0 0 15,22 0-15,-22-21 0,21 21 0,1-21 16,-22 0-16,21-22 0</inkml:trace>
  <inkml:trace contextRef="#ctx0" brushRef="#br0" timeOffset="139846.12">8382 11621 0,'0'0'0,"0"-22"0,0 1 0,-21 21 31,0 21-15,-1 1-16,1 20 0,21-21 16,0 0-16,-21 22 0,0-22 0,21 21 15,0 0-15,-21 1 0,21-22 0,0 21 16,0 1-16,0-22 0,0 0 0,0 0 16,0 21-16,42-42 15,-42 22-15,42-1 0,-20-21 0,-1 0 16,0 0-16,21 0 0,-21 0 0,22 0 15,-22-21-15,21-1 0,1 1 16,-1 0-16,-21 0 0,21-21 0,-20 20 16,20-20-16,-21 21 0,-21-21 0,0-1 15,0 22-15,0-21 0,0-1 16,0 1-16,0 0 0,-21 21 0,0-22 16,0 22-16,-22 0 0,22 0 0,-21 0 15,21 21-15,-22 0 0,22 0 16,-21 0-16,21 21 0,-1 0 0,1 0 15,0 21-15,0-20 0,21 20 16,0 0-16,0-21 0,0 22 0,0-1 16,0 0-16,0 1 0,0-22 15,21 21-15,-21-21 0,21 1 0,22-1 16,-22 0-16,0 0 0,21 0 0,1-21 16,-1 0-16,0 0 0,1 0 15,-1 0-15,0 0 0,1-21 0,20 0 16,-21 0-16,1 0 0,-1-1 0,0-20 15,-20 21-15,20 0 0,-21-22 16,0 22-16,0-21 0,1 21 0,-22-22 16,21 22-16,-21-21 0,0 21 0,0-22 15,0 22-15,0 0 0,0 0 16,-21 42 15,21 0-31,-22 0 0,22 22 16,0-22-16,0 21 0,0-21 15,0 22-15,0-22 0,0 21 0,0-21 16,0 22-16,0-22 0,0 0 0,0 0 16,0 0-16,0 1 0,22-1 0,-1 0 15,0-21-15,0 0 16,0 0-16,0 0 0,22 0 0,-22 0 16,0-21-16,0 0 0,0-1 0,1 1 15,-1 0-15,0 0 16,0 0-16,-21 0 0,21-22 0,-21 22 15,21-21-15,1 21 0,-22-22 0,0 22 16,0 0-16,0 0 0,0 0 16,0-1-16,0 1 0,0 42 31,0 1-31,0-1 16,0 0-16,0 0 0,0 0 15,0 0-15,0 22 0,0-22 0,0 0 16,0 0-16,21 0 0,0 1 0,0-1 15,0-21-15,22 21 0,-22 0 16,21-21-16,-21 0 0,22 0 16,-22 0-16,21 0 0,-21 0 0,22 0 15,-22 0-15,0-21 0,0 0 16,0 21-16,0-21 0,-21-1 0,0 1 16,0-21-16,0 21 0,0 0 0,0-22 15,0 22-15,-21 0 0,0-21 0,0 20 16,0 1-16,-22 0 0,22 0 15,0 0-15,0 0 0,0 21 0,0 0 16,21-22-16,0 1 0,0 0 31,21 21-31,21 0 0,-21 0 0,0-21 16,22 21-16,-1 0 0,0 0 16,1 0-16,-1 0 0,0 0 15,-20 0-15,20 0 0,0 0 0,-21 21 16,22 0-16,-22 0 0,0 1 0,0-1 15,0 0-15,1 21 0,-22-21 16,0 1-16,0 20 0,0-21 0,0 0 16,0 22-16,0-22 0,0 21 15,0-21-15,0 0 0,0 1 0,0-1 16,-22 0-16,22 0 16,-21-21-1,21-21 1,0 0-16,0 0 15,0-1-15,0 1 0,0 0 16,0 0-16,0-21 0,0 20 0,21-20 16,-21 21-16,22-21 0,-1-1 0,0 1 15,0 0-15,21-1 0,1 1 16,-1 21-16,0-22 0,1 22 0,-1 21 16,0 0-16,1 0 0,-1 0 0,0 21 15,1 1-15,-22 20 0,0 0 16,0-21-16,0 22 0,-21-1 15,22 0-15,-22 1 0,0-1 0,0-21 16,0 22-16,0-1 0,0-21 0,-22 0 16,1 0-16,21 1 0,-21-1 15,21 0-15,-21 0 0,21 0 16,-21-21-16</inkml:trace>
  <inkml:trace contextRef="#ctx0" brushRef="#br0" timeOffset="140862.39">11303 11896 0,'0'0'0,"0"21"0,-21-21 16,21 21-16,21-21 46,0 0-46,0-21 0,0 0 16,1 0-16,-1-1 0,0 1 0,21 0 16,-21 0-16,1 0 0,20-22 0,-21 22 15,0-21-15,22 0 0,-22-1 16,0 1-16,0 0 0,-21-1 0,0-20 16,0 20-16,0 1 0,0-21 0,0 20 15,0 22-15,0-21 0,-21 21 16,0-1-16,21 1 0,-21 21 15,-1 0-15,1 0 0,0 21 16,21 1-16,0 20 0,-21-21 16,0 21-16,21 1 0,-21 20 15,21-20-15,0-1 0,0 0 0,0 22 16,0-22-16,0 0 0,0 1 0,0-1 16,0 0-16,0 1 0,0-1 15,21-21-15,-21 22 0,21-22 0,0 21 16,21-21-16,-20 0 0,-1-21 0,21 22 15,0-22-15,1 0 0,-1 0 16,0 0-16,1 0 0,-1-22 0,0 1 16,1 21-16,-1-21 0,0 0 15,1-21-15,-1 20 0,-21 1 0,22 0 16,-22-21-16,21 21 0,-21-22 16,0 22-16,1 0 0,-22 0 0,0 0 15,0-1-15,0 1 0,0 0 0,-22 21 31,1 21-31,21 0 16,-21 1-16,0-1 0,0 21 16,21-21-16,0 0 0,-21 1 0,21 20 15,0-21-15,0 0 0,0 22 16,0-22-16,21 0 0,0 0 0,0 0 16,0 0-16,0 1 0,1-22 0,-1 0 15,21 0-15,-21 0 16,0 0-16,22 0 0,-1 0 0,-21-22 15,22 1-15,-1 0 0,0 0 0,-21 0 16,22 0-16,-22-1 0,21-20 0,-21 21 16,1-21-16,-22-1 0,0 1 15,21 0-15,-21-1 0,0 22 0,0-21 16,0-1-16,-21 1 0,-1 21 0,1-21 16,-21 20-16,0 1 0,20 21 15,-20 0-15,0 0 0,-1 0 0,22 0 16,-21 0-16,0 0 0,20 21 0,1 1 15,0 20-15,0-21 16,0 0-16,21 22 0,-21-1 0,21-21 16,0 21-16,0-20 0,0 20 0,0-21 15,21 21-15,0-20 0,0-1 0,0 21 16,0-21-16,1 0 0,20-21 16,-21 22-16,21-22 0,22 0 0,-22 0 15,22 0-15,-22 0 0,22 0 0</inkml:trace>
  <inkml:trace contextRef="#ctx0" brushRef="#br0" timeOffset="141893.81">13716 11578 0,'0'-21'16,"0"42"-16,0-63 0,0 0 0,0 20 16,0 1-16,0 0 0,0 0 0,-21 0 15,0 0-15,-1 21 0,1 0 0,0 0 16,0 0-16,0 0 0,0 0 0,-1 21 15,1 0-15,-21 0 0,21 0 16,-22 22-16,22-1 0,0-21 0,-21 21 16,21 1-16,-1-1 0,22-21 0,0 22 15,-21-22-15,21 21 0,0-21 16,0 0-16,0 1 0,0-1 0,21 0 16,-21 0-16,22-21 0,-1 0 0,0 0 15,21 0-15,-21 0 0,1 0 16,20 0-16,-21 0 0,0-21 15,0 0-15,22 0 0,-22 21 0,0-43 16,0 22-16,0 0 0,1 0 0,-1-22 16,0 22-16,-21-21 0,0 0 15,0 20-15,0-20 0,0 21 0,0-21 16,0 20-16,0 1 0,0 0 16,0 42-1,0 0 1,-21 1-16,21-1 0,0 21 15,0-21-15,0 0 0,0 22 0,0-22 16,0 21-16,0-21 0,0 1 0,21 20 16,0-21-16,0 0 0,0 0 15,22 1-15,-22-1 0,21 0 0,1 0 16,-1-21-16,21 0 0,-20 0 16,20 0-16,1 0 0,-22 0 0,22-21 15,-22 21-15,0-21 0,1 0 0,-1-1 16,0 1-16,-21 0 0,22-21 0,-22 21 15,0-22-15,-21 22 0,0-21 16,0-1-16,0 1 0,0 21 0,0-21 16,0-1-16,0 22 0,0 0 15,-21 0-15,0 0 0,-22-1 0,22 1 16,-21 21-16,21 0 0,-22 0 0,1 0 16,0 21-16,-1 1 0,1-22 15,0 42-15,21-21 0,-22 0 16,22 22-16,0-22 0,0 21 0,21 0 15,0-20-15,0 20 0,0-21 0,0 21 16,0-20-16,0 20 0,21-21 16,0 0-16,0 0 0,0 1 15,1-1-15,-1 0 0,21-21 0,-21 0 0,22 0 16,-22 0-16,0 0 0,21 0 0,-21 0 16,1 0-16,-1-21 0,21 0 15,-21-1-15,0 1 16,1-21-16,-1 21 0,0-22 0,-21 22 15,21-21-15,0-22 0,-21 22 0,21-21 16,1-1-16,-22 1 0,21-1 16,-21-21-16,21 22 0,0-1 15,-21 1-15,0 21 0,0-22 0,21 22 16,-21-1-16,0 1 0,0 21 0,0-21 16,0 20-16,-21 22 15,21 22 1,-21-1-16,21 0 0,-21 0 0,21 21 15,0 1-15,0-1 0,0 0 16,0 22-16,0-22 0,0 22 0,0-1 16,0 1-16,21-1 0,0 1 15,0-22-15,0 22 0,1-22 0,-1 0 16,21 1-16,0-1 0,22 0 16,-22-21-16,22 1 0,-22-1 15,0-21-15,22 0 0,-22 0 0,1 0 16,-1 0-16,0 0 0,1 0 0,-1 0 15,0-21-15,1 21 0,-1-22 0</inkml:trace>
  <inkml:trace contextRef="#ctx0" brushRef="#br0" timeOffset="142702.5">1101 13674 0,'0'0'0,"0"-21"31,21 21-31,0-22 0,0 22 0,21-21 16,1 21-16,-1-21 0,0 21 15,-20-21-15,20 0 0,0 21 16,1-21-16,-22 21 0,21 0 15,-21-22-15,0 22 0,1 0 0,-44 0 32,1 0-17,0 0-15,0 0 0,-21 0 16,20 0-16,1 22 0</inkml:trace>
  <inkml:trace contextRef="#ctx0" brushRef="#br0" timeOffset="143206.28">1206 13610 0,'0'21'0,"0"-42"0,0 64 16,-21-22-16,21 0 0,0 0 15,0 0-15,-21 0 0,21 1 0,-21-1 16,21 21-16,0-21 0,0 0 16,-21 1-16,21-1 0,-21 0 15,21 0-15,0 0 0,0 0 0,0 1 16,21-22-1,0 0 1,0 0-16,0-22 16,0 1-16,1 0 15,-1 0-15,0 0 16,0 0-16,0 21 16,0 0-16,1 0 0,-1-22 15,0 22-15,0 0 0,0 0 16,22 0-16,-22 22 0,0-1 0,0-21 15,0 21-15,0 0 0,1 0 16,-1 0-16,-21 1 0,0-1 0,0 0 16,0 0-16,-21 0 0,-1 0 15,1 1-15,-21-1 0,0 0 0,20 0 16,-41 0-16,21 0 0,-1 1 16,1-1-16,0-21 0,-1 0 15,1 0-15,21 0 0,-22 0 16,22 0-16,0 0 0,0 0 0,0-21 15,21-1 1,0 1 0,0 0-1,21 21-15,0-21 16,0 21-16,0-21 0,22 21 0</inkml:trace>
  <inkml:trace contextRef="#ctx0" brushRef="#br0" timeOffset="143422.16">2117 14012 0,'0'0'0,"21"0"0,-21-21 0</inkml:trace>
  <inkml:trace contextRef="#ctx0" brushRef="#br0" timeOffset="144019.32">3958 13568 0,'0'-21'0,"0"42"0,-21-63 0,21 20 16,-21 1-16,0 0 0,-1 0 16,1 0-16,0 21 0,0 0 15,0-21-15,0 21 0,-1 0 0,1 0 16,-21 0-16,21 21 0,-22 0 16,22 0-16,-21 0 0,21 22 0,0-1 15,-22 0-15,22 22 0,0-22 16,0 22-16,21-1 0,-21-21 0,-1 22 15,22-22-15,0 22 0,0-22 16,0 0-16,0 1 0,0-1 0,22-21 16,20 0-16,-21 1 15,21-1-15,1 0 0,-1-21 0,0 0 16,1 0-16,20 0 0,-20-21 0,20 0 16,-21-1-16,22 1 0,-22 0 15,22-21-15,-22 21 0,22-22 0,-22 22 16,21-21-16,-20-1 0,-1 1 15,0 0-15,1-22 0,-22 22 0</inkml:trace>
  <inkml:trace contextRef="#ctx0" brushRef="#br0" timeOffset="144482.57">4551 13356 0,'0'0'0,"0"-21"0,0-42 16,0 41-16,0 1 0,-21 21 16,-1 0-1,22 21-15,-21 1 0,21-1 16,-21 21-16,21-21 0,0 22 15,0 20-15,0-21 0,-21 22 0,21-1 16,-21-20-16,21 20 0,0 1 0,0-22 16,-21 22-16,21-22 0,0 0 15,0 1-15,0-22 0,0 21 0,0-21 16,0 0-16,0 1 0,0-1 16,0-42 15,0-1-31,0 1 15,0 0-15,21 0 0,0 0 16,-21-22-16,21 22 0,0-21 16,0 0-16,1-1 0,-1 1 0,21 0 15,-21-1-15,22 1 0,-1 21 0,0 0 16,1-1-16,-1 1 0,0 21 16,-21 0-16,22 0 0,-22 0 0,21 21 15,-21 1-15,1-1 0,-22 21 0,0-21 16,21 22-16,-21-22 0,0 21 15,0-21-15,0 22 0,0-22 0,0 21 16,0-21-16,-21 0 0,21 1 16,0-1-16,0 0 0,0 0 0,-22 0 15,44-42 32,-1 21-47,0-21 0</inkml:trace>
  <inkml:trace contextRef="#ctx0" brushRef="#br0" timeOffset="144730.43">5503 13526 0,'0'0'0,"0"21"16,0 0-16,0 0 0,-21 0 15,21 22-15,0-22 16,0 21-16,-21-21 0,21 22 0,0-1 15,-21-21-15,21 21 0,0-20 0,0-1 16,0 21-16,0-21 0,0 0 16,0 1-16,0-1 0,0 0 15,21-21 17,0-21-32,0 0 0,-21-22 15,21 22-15</inkml:trace>
  <inkml:trace contextRef="#ctx0" brushRef="#br0" timeOffset="145094.22">5503 13250 0,'0'0'0,"-106"64"31,106-43-31,0 0 0,-21 0 16,21 1-16,0-1 0,21-21 15,1 21-15,-1-21 0,0 0 16,21 0-16,-21 0 0,22 0 16,-22 0-16,21-21 0,-21 21 0,22-21 15,-22-1-15,0 22 0,0-21 16,-21 0-16,0 0 0,0 0 16,0 0-16,0-1 0,-42 1 0,21 0 15,0 21-15,-1-21 0,-20 0 16,21 21-16,0 0 0,-22 0 0,22 0 15,0 0-15,0 0 0,0 21 0,0 0 16,21 0-16,0 0 0,0 1 16,0-1-16,0 0 0,0 0 0,21 0 15,0 0-15,21 1 0,-21-22 16,1 0-16,20 0 0,0 0 16,-21 0-16,22 0 0</inkml:trace>
  <inkml:trace contextRef="#ctx0" brushRef="#br0" timeOffset="145374.06">6392 13081 0,'0'-21'0,"0"42"0,-21-42 32,21 42-32,-21 0 0,0 0 15,21 22-15,0-22 0,0 21 0,-21 1 16,-1-1-16,22 0 0,-21 1 0,21 20 15,0-21-15,-21 22 0,21-22 16,-21 22-16,0-22 0,21 0 0,0 1 16,0-1-16,-21 0 0,21 1 15,-22-22-15,22 0 0,0 21 16,0-20-16,0-1 0,22-21 31,-1 0-31,0 0 0,0 0 16,0 0-16,0-21 0</inkml:trace>
  <inkml:trace contextRef="#ctx0" brushRef="#br0" timeOffset="145947.75">7133 13780 0,'0'-22'15,"0"44"-15,21-65 0,-21 22 0,0 0 0,0 0 16,0 0-16,0-1 0,0 1 15,-21 0-15,0 0 0,0 0 0,0 21 16,-22 0-16,22 0 0,-21 0 16,21 0-16,-22 0 0,1 21 0,0-21 15,20 21-15,-20 0 0,0 22 0,-1-22 16,1 21-16,21 0 0,-21-20 16,20 20-16,1 0 0,0 1 0,21 20 15,0-42-15,0 0 16,0 1-16,0-1 0,21 0 0,22 0 15,-22 0-15,21-21 0,0 0 16,1 0-16,-1 0 0,0 0 0,1 0 16,-1-21-16,0 0 0,1 21 0,-1-21 15,-21 0-15,22-22 0,-1 22 16,-21 0-16,21-21 0,-20-1 0,-1 1 16,0-22-16,0 22 0,0-21 0,0-1 15,1 22-15,-1-22 0,-21 1 16,0 20-16,0-20 0,0 21 0,0-1 15,0 1-15,0-22 16,0 43-16,-21 21 16,-1 21-16,1 1 15,21-1-15,-21 21 0,21 0 0,0-20 16,0 41-16,0-21 0,0 1 16,0-1-16,0 22 0,0-1 0,0-21 15,0 22-15,0-22 0,0 1 0,21-1 16,-21 0-16,21 1 0,1-22 0,-22 21 15,21-21-15,-21 0 0,21 1 16,0-22-16,0 0 0,0 0 16,1 0-16,-1 0 0,0 0 0,21-22 15,-21 22-15,1-21 16,-1 0-16</inkml:trace>
  <inkml:trace contextRef="#ctx0" brushRef="#br0" timeOffset="146698.82">9059 13060 0,'0'0'0,"0"-21"0,-21-22 0,0 22 16,0-21-16,21 21 0,0 0 16,-21 21-16,-1 0 0,1 21 15,21 21 1,0-21-16,0 43 0,0-22 0,0 22 16,0-22-16,0 21 0,0 1 0,0-1 15,0 22-15,0-21 0,0-1 16,0-21-16,0 22 0,0-22 0,0 1 15,0-1-15,0-21 0,21 0 0,-21 0 16,0 1-16,-21-22 31,21-22-15,-21 1-16,21-21 0,0 21 16,0-22-16,0 22 0,0-21 0,0 0 15,0-1-15,0 1 0,0 0 16,21 20-16,0-20 0,22 21 0,-22-21 15,21 20-15,1 1 0,-1 21 0,0 0 16,1 0-16,-1 0 0,0 0 16,22 0-16,-22 21 0,-21 1 0,22-1 15,-22 21-15,0-21 0,0 22 0,-21-22 16,0 21-16,0 0 0,-21-20 16,-21 20-16,20 0 0,-20-21 15,0 1-15,-1 20 0,1-21 0,0 0 16,-1-21-16,22 21 0,-21 1 15,0-22-15,20 0 0,1 21 0,0-21 16,0 0-16,21-21 31,21-1-31,0 22 0,0-21 16,1 0-16</inkml:trace>
  <inkml:trace contextRef="#ctx0" brushRef="#br0" timeOffset="147113.57">9567 13441 0,'0'0'0,"0"-21"15,-21 21-15,21-21 0,0-1 0,0 1 16,21 21-16,0-21 16,1 21-16,-1 0 0,0 0 15,21 0-15,-21 0 0,22 0 0,-1 0 16,-21 21-16,22 0 0,-1 1 0,-21-1 15,21 0-15,-20 0 0,20 0 16,-21 22-16,0-22 0,0 21 16,1-21-16,-22 0 0,0 22 0,0-22 0,0 0 15,0 0-15,-22 0 16,1 1-16,0-22 0,0 21 0,0-21 16,0 0-16,-1 0 0,1 0 15,0 0-15,21-21 0,-21-1 16,21 1-16,0 0 0,0-21 15,0 21-15,0-22 0,0 22 0,0-21 16,0-1-16,21 22 0,0-21 16,0 0-16,1 20 0,-1-20 0,0 21 15,0 0-15,21 0 0,-20 21 16,-1-22-16,0 22 0,0 0 16,0 0-16,0 0 0,1 0 0,-1 0 0,0 0 15,0 0 1</inkml:trace>
  <inkml:trace contextRef="#ctx0" brushRef="#br0" timeOffset="147590.82">10774 13272 0,'0'0'0,"-21"0"0,-1 0 16,1 0-16,0 0 0,0 0 0,0 0 15,0 0-15,-1 0 0,1 21 16,0 0-16,0 0 0,0 0 16,0 0-16,-1 1 0,1-1 0,0 0 15,21 21-15,-21-21 0,21 22 0,0-1 16,0-21-16,0 22 0,0-22 16,0 0-16,0 21 0,21-21 0,0 1 15,0-1-15,1-21 0,-1 21 0,0 0 16,21-21-16,1 0 0,-1 0 15,0 0-15,1 0 0,-1 0 0,-21-21 16,21 0-16,1 0 0,-1 21 0,-21-22 16,22-20-16,-22 21 0,0 0 15,-21-22-15,21 22 0,-21-21 16,0 0-16,0 20 0,0-20 0,-21 0 16,0-1-16,0 22 0,-22-21 0,1 21 15,0 0-15,-1-1 0,-20 1 16,20 0-16,1 21 0,0 0 0,-1 0 15,1 0-15,21 0 0,-21 21 0,20 0 16,22 1-16,0-1 0,-21 0 16,21 0-16,0 0 0,0 0 0,0 1 15,21-1-15,1 21 0,-1-21 0,0 0 16,21-21-16,1 22 0,-1-1 16,0-21-16</inkml:trace>
  <inkml:trace contextRef="#ctx0" brushRef="#br0" timeOffset="148210.48">11536 13166 0,'0'-21'0,"0"42"0,0-21 31,-21 21-31,21 0 0,0 0 16,-22 0-16,1 1 0,21 20 15,0-21-15,-21 21 0,21-20 0,-21 20 16,21-21-16,-21 21 0,21-20 0,0 20 16,0-21-16,0 21 0,0-20 15,0-1-15,0 0 0,21-21 16,0 0 0,0 0-16,0 0 0,1-21 15,-1 0-15,0-1 0,0 1 16,0 0-16,0 0 0,-21 0 0,22-22 15,-1 22-15,0 0 0,0-21 16,-21 21-16,21-1 0,-21 1 0,21 21 16,-21-21-16,0 42 31,0 0-31,0 1 0,0-1 16,0 0-16,0 0 0,0 0 0,0 0 15,0 1-15,0 20 0,0-21 0,0 0 16,22-21-16,-1 21 0,0 1 15,0-22-15,0 0 0,0 21 0,22-21 16,-22 0-16,0 0 0,21 0 0,-20 0 16,-1-21-16,21-1 0,-21 22 15,0-21-15,1 0 0,-1-21 0,0 21 16,0-1-16,0-20 0,0 21 16,-21-21-16,0-1 0,0 1 0,0 0 15,0-1-15,0 1 0,0 21 16,0-22-16,0 22 0,-21 0 0,21 0 15,0 0-15,-21 21 0,0 0 16,0 0-16,21 21 16,0 0-16,0 0 15,0 0-15,21 1 16,0-1-16,0-21 0,0 21 16</inkml:trace>
  <inkml:trace contextRef="#ctx0" brushRef="#br0" timeOffset="148623.24">12996 13208 0,'21'-21'0,"-42"42"0,42-63 0,-21 21 15,-21-1-15,0 1 16,0 21-16,0 0 0,0 0 0,-1 0 16,-20 0-16,21 0 0,0 0 0,0 0 15,-1 0-15,1 21 0,21 1 16,-21-22-16,21 21 0,-21 0 0,21 0 15,0 0-15,0 0 0,0 1 0,0-1 16,0 0-16,21 0 0,0-21 16,-21 21-16,21 0 0,1 1 15,-1-1-15,0-21 0,0 21 0,0 0 0,0 0 16,1-21-16,-1 21 16,-21 1-16,21-1 0,-21 0 15,0 0-15,-21-21 16,0 21-16,-1-21 0,1 0 0,0 0 15,-21 0-15,-1 0 0,22 0 16,-21 0-16,0 0 0,-1 0 0,22 0 16,-21 0-16,-1 0 0,22 0 0,0 0 15,0 0-15,21-21 16,0 0 0,21 0-1,0 21-15,0-21 0,22 21 16,-1-22-16</inkml:trace>
  <inkml:trace contextRef="#ctx0" brushRef="#br0" timeOffset="148994.14">13377 13356 0,'0'-21'0,"21"0"31,-21 0-31,0 0 0,0-1 16,0 1-16,0 0 15,0 0-15,0 0 0,0 0 0,0-1 16,0 1 0,-21 21-1,0 21-15,0-21 0,0 22 16,0 20-16,-1-21 0,22 0 0,-21 22 15,0-22-15,0 21 0,21-21 16,-21 22-16,21-22 0,0 0 0,0 21 16,0-21-16,0 1 0,21-1 15,0 0-15,0 0 0,0-21 0,22 21 16,-22-21-16,21 0 0,-21 0 16,22 0-16,-1 0 0,0 0 0,1-21 15,-22 0-15,21 21 0,-21-21 16,22 0-16</inkml:trace>
  <inkml:trace contextRef="#ctx0" brushRef="#br0" timeOffset="149409.9">13864 13229 0,'0'-42'0,"0"21"0,0 84 0,0-147 0,0 62 0,21 1 16,-21 0-16,0 0 0,0 0 0,21 0 16,1 21-1,-1 0-15,0 0 0,0 0 16,0 0-16,0 0 0,1 21 15,-1 0-15,0 0 0,21 0 16,-21 0-16,1 1 0,-1 20 0,0-21 16,0 21-16,-21-20 0,21 20 15,-21-21-15,0 0 0,0 0 16,0 1-16,0-1 0,0 0 0,0 0 16,0 0-16,0 0 0,-21-21 15,21 22 1,-21-22-1,21-22-15,0 1 0,-21 0 16,21 0-16,0 0 16,0 0-16,0-1 0,0-20 15,21 21-15,0-21 0,0-1 0,0 1 16,1 0-16,20-1 0,-21 1 0,21 0 16,-20-1-16,20 22 0,-21-21 15,21 21-15,-20-1 0,20 1 0,-21 0 16,0 0-16,0 21 0,1 0 15,-1 0-15,0 0 16</inkml:trace>
  <inkml:trace contextRef="#ctx0" brushRef="#br0" timeOffset="150082.03">12954 13356 0,'21'0'16,"0"0"-16,0 0 0,-21 21 0,22-21 16,-1 0-1,0 0-15,0 0 0,0 0 16,0 0-16,1 0 16,-1 0-16,0 0 0,0 0 15,0-21-15,0 21 0,1 0 0,-1 0 16,0-21-16,0 21 0,0 0 0,0-21 15,1 21-15,-1 0 16,0-21-16,-21 0 47</inkml:trace>
  <inkml:trace contextRef="#ctx0" brushRef="#br0" timeOffset="151381.79">1545 15304 0,'21'-22'0,"-42"44"0,42-65 15,-21 22-15,0 0 16,-21 21-1,0 0 1,0 0-16,-22 0 0,22 21 0,-21 0 16,21 22-16,-22-22 0,1 21 15,0 0-15,-1 1 0,1-1 16,21 22-16,-21-22 0,20 0 0,1 22 16,21-22-16,0 22 0,0-22 15,0 0-15,0 22 0,0-43 16,0 21-16,0 1 0,21-22 15,1 0-15,20 0 0,-21-21 0,21 0 16,-20 0-16,20 0 0,0 0 16,1 0-16,-22-21 0,21 0 0,0 0 15,1-1-15,-22 1 0,21 0 16,-21 0-16,1-21 0,-1 20 0,0 1 16,-21 0-16,0 0 0,0 0 15,-21 0-15,0-1 0,-1 1 0,-20 21 16,21 0-16,-21-21 0,-22 21 15,22 0-15,-1 0 0,1 0 16,0 21-16,21 0 0,-22-21 16,22 22-16,-21-1 0,42 0 15,-21 0-15,21 21 0,0-20 0,0-1 16,0 0-16,0 21 0,0-21 16,0 1-16,0-1 0,21 0 0,0 0 15,0-21-15,21 0 0,-20 0 16,-1 0-16,21 0 0,-21 0 0,22 0 15</inkml:trace>
  <inkml:trace contextRef="#ctx0" brushRef="#br0" timeOffset="151709.93">2180 15727 0,'0'0'0,"0"21"31,21-21-15,0 0-1,1-21-15,-1 21 16,-21-21-16,21 0 16,-21-1-16,0 1 15,-21 21 1,0 0-16,-1 0 15,1 0-15,0 0 0,0 0 16,0 0-16,0 21 0,-1-21 0,22 22 16,0-1-16,0 0 15,0 0-15,22-21 16,-1 0-16,0 0 0</inkml:trace>
  <inkml:trace contextRef="#ctx0" brushRef="#br0" timeOffset="152159.68">4339 15113 0,'0'-21'16,"0"42"-16,0-63 0,0 21 0,0-22 15,-21 22-15,0 0 0,0 21 16,-1 0-1,1 0-15,21 21 0,0 0 16,0 22-16,-21-1 0,21 0 0,0 1 16,0 20-16,-21-21 0,21 22 15,0-1-15,0-20 0,0-1 0,0 22 16,0-22-16,-21 0 0,21 1 16,0-22-16,0 0 0,0 21 15,0-21-15,0 1 0,0-1 16,-21-42 15,21-1-31</inkml:trace>
  <inkml:trace contextRef="#ctx0" brushRef="#br0" timeOffset="152610.93">3895 15452 0,'-22'-43'0,"44"86"0,-65-107 0,43 22 0,0 21 16,0-22-16,0 22 0,0-21 15,0 0-15,0 20 0,0 1 16,21-21-16,1 21 0,-1 0 0,0-1 16,21 1-16,1 0 0,-22 0 15,21 21-15,0 0 0,1 0 0,20 0 16,-20 0-16,20 42 0,1-21 16,-1 22-16,-21-1 0,22 0 0,-22 22 15,1-22-15,-1 22 0,-21-1 16,21-20-16,-20 20 0,-22-21 0,0 1 15,0-1-15,0 0 0,0-20 0,0 20 16,0-21-16,0 0 0,0 0 16,0-42 15,0 0-31,0 0 0,0 0 16,0 0-16,0-22 0,0 22 0,0-21 15,0-1-15,0-20 0,0-1 0,0 1 16,21-1-16,-21 1 0,21-1 15,-21 22-15,0-21 0,21 20 16,0 1-16,0 0 0,-21 20 0,22 1 16,-1 0-16,-21 0 0,21 21 0,0 0 15,0 21 1,-21 0-16,21 0 16,1 1-16,-22-1 0,21 0 15,0 0-15,0 0 0,-21 0 0</inkml:trace>
  <inkml:trace contextRef="#ctx0" brushRef="#br0" timeOffset="153062.67">5694 15155 0,'0'0'0,"0"-21"0,-21 21 15,-1-21-15,1 21 16,0 0-16,0 0 0,0 0 0,0 21 15,-22 0-15,22 22 16,0-22-16,0 21 0,-22 1 0,22-1 16,0 0-16,0 1 0,0-1 0,0 21 15,21-20-15,0-1 0,0-21 16,0 22-16,0-22 0,0 21 0,21-21 16,0-21-16,0 21 0,21-21 15,1 0-15,20 0 0,-20 0 0,20-21 16,1 0-16,-22 0 0,0 0 0,64-22 15,-64 1-15,1 21 16,-22-21-16,21-1 0,-42 1 0,21 0 16,-21-1-16,0 1 0,0 0 0,-21-22 15,0 22-15,0 21 16,0-22-16,-22 22 0,22 0 0,-21 0 16,0 0-16,-1 21 0,1 0 0,0 0 15,20 0-15,-20 21 0,0 0 16,21 0-16,-1 0 0,1 0 0,0 22 15,0-22-15,21 21 0,0-21 16,0 1-16,0-1 0,0 0 0,21 0 16,0 0-16,22-21 0,-22 0 0,21 0 15,0 0-15,1 0 0</inkml:trace>
  <inkml:trace contextRef="#ctx0" brushRef="#br0" timeOffset="153534.41">6562 14986 0,'21'-21'0,"-42"42"0,63-84 16,-42 41-16,0 1 0,0 0 0,0 0 16,0 0-16,0 42 31,-21 0-31,21 21 16,-21-20-16,21 20 0,0 0 15,-22 1-15,1 20 0,0-21 0,21 22 16,0-22-16,-21 1 0,21 20 15,-21-21-15,21 1 0,0-1 0,0-21 16,0 22-16,0-22 0,0 21 16,21-21-16,0-21 0,0 21 0,0-21 15,1 0-15,20 0 0,-21 0 16,21 0-16,1 0 0,-22-21 0,21 21 16,-21-21-16,22 0 0,-22 0 0,0 0 15,21-1-15,-20-20 0,-1 21 16,-21-21-16,21 20 0,0 1 0,-21-21 15,21 21-15,-21 0 0,0-1 0,0 44 32,0-1-17,0 0-15,0 21 0,0-21 16,0 1-16,-21-1 0,21 0 16,0 21-16,0-21 0,-21 1 0,21-1 15,0 0-15,0 0 16,21-21-1,0 0-15,0-21 16,1 0-16,-1 0 0</inkml:trace>
  <inkml:trace contextRef="#ctx0" brushRef="#br0" timeOffset="153814.24">7218 14986 0,'0'0'16,"0"21"31,21-21-32,0 0 17,-21-21-32,0 0 15,-21 21 1,0 0-1,0 0-15,-1 0 16,1 0-16,21 21 16,-21-21-16,0 21 15,0 0-15</inkml:trace>
  <inkml:trace contextRef="#ctx0" brushRef="#br0" timeOffset="154038.12">6308 15261 0,'0'0'0,"0"-21"31,21 0-31,0 21 16,0-21-16,0 21 0,22-21 15,-22-1-15,21 22 0,0-21 0,1 21 16,-1-21-16,0 21 0,-20 0 0,20-21 15,0 21-15,-21-21 0,1 21 16,-1 0-16,0 0 0</inkml:trace>
  <inkml:trace contextRef="#ctx0" brushRef="#br0" timeOffset="155102.51">7472 15473 0,'-21'0'0,"42"0"0,-64 0 0,43 21 16,22-21 15,20-21-31,-21 0 0,21 21 16,-20-21-16,20-1 0,21 1 0,-20 0 15,-1-21-15,22 21 0,-22-1 0,64-62 16,-64 63-16,-21-22 15,22 1-15,-22 21 0,0-22 0,0 22 16,-21-21-16,0 0 0,0 20 0,0-20 16,0 21-16,-21-21 15,0 20-15,0 1 0,-1 0 0,-20 21 16,21 0-16,0 0 0,0 0 0,-22 0 16,22 0-16,-21 21 0,21 0 15,-1 1-15,-20 20 0,21 0 0,0 1 16,0-1-16,-1 64 0,22-43 15,-21 22-15,21-22 0,-21 22 16,21-21-16,-21 20 0,21 1 0,0 0 16,0-1-16,-21 1 0,0 0 15,21 20-15,-22-20 0,1 21 0,21-21 16,0 20-16,0-20 0,0 21 0,0-21 16,0-1-16,0 1 15,0 0-15,0-1 0,21-20 0,-21 20 16,0-41-16,0-1 0,22-21 15,20 0-15,-21 1 0,0-22 0,0 0 16,22 0-16,-22-22 0,21 1 16,1-21-16,-1 21 0,0-22 0,-21 1 15,22 0-15,-1-22 0,0 1 0,-20 20 16,20-20-16,-21-1 0,0 1 16,0-22-16,-21 22 0,0-1 0,0 1 15,0-22-15,-21 22 0,-21-1 0,21-21 16,-22 22-16,1-1 0,0 22 15,-22-21-15,22 41 0,-22-20 16,22 21-16,0 0 0,-22 0 0,22 21 16,0 0-16,-1 0 0,22 0 15,0 0-15,0 0 0,0 0 0,-1 0 16,44 0 0,-1 0-1,0-22-15,21 22 0,1-21 0,-1 21 16,0-21-16,22 0 0,42-21 15,-43 20-15,1-20 16,-1 21-16,-21 0 0,22-22 0,-22 22 16,1-21-16,-1 21 0,-21 0 0,21-22 15,-42 22-15,0 0 0,22 0 16,-22 0-16,0-1 0,-22 22 16,1 0-1,0 0 1,21 22-16,-21-1 0,21 0 15,0 0-15,0 0 0,0 0 16,0 1-16,0-1 0,0 0 16,0 0-16,0 0 15,21-21-15,0 0 16,0 0-16,-21-21 16,0 0-16,22 21 0,-22-21 15</inkml:trace>
  <inkml:trace contextRef="#ctx0" brushRef="#br0" timeOffset="155422.32">8445 15007 0,'0'0'0,"-21"0"0,0 0 16,0 21 0,0-21-16,21 22 0,-21-1 0,21 0 15,0 0 1,21-21-1,0 0-15,0 0 16,0-21-16,0 21 16,1-21-16,-22 0 0,0-1 15,0 1-15,0 0 16,-22 21 0,1 0-16,0 0 15,0 0-15,0 0 0,0 21 16,21 0-16,0 1 15,0-1-15,0 0 0,0 0 16,0 0-16,0 0 0,0 1 0,21-1 16,0 0-16,21 0 0</inkml:trace>
  <inkml:trace contextRef="#ctx0" brushRef="#br0" timeOffset="155726.15">9144 15219 0,'0'0'16,"0"-21"-16,0 0 0,0-1 15,0 1-15,-21 21 0,21-21 0,-21 21 16,-1 0-16,1 0 0,0 0 0,0 0 16,0 0-16,0 0 0,-22 21 15,22 0-15,0 1 0,21-1 0,-21 0 16,0 0-16,21 0 0,-22 22 15,22-22-15,0 21 0,0-21 16,0 0-16,0 22 0,0-22 0,0 0 16,0 21-16,0-20 0,22-1 15,-1 0-15,0-21 0,21 0 16,-21 0-16,22 0 0,-1 0 0,-21 0 16,22 0-16,-1 0 0,0 0 15</inkml:trace>
  <inkml:trace contextRef="#ctx0" brushRef="#br0" timeOffset="156205.88">9864 15240 0,'0'0'15,"0"-21"-15,0-21 0,0 20 0,0 1 0,-22 0 16,1 0-16,0 0 0,-21 21 16,21-21-16,-1 21 0,-20 0 0,21 0 15,0 0-15,-22 0 0,22 0 0,0 21 16,0 0-16,0 0 0,0 0 15,-1 22-15,22-22 0,-21 21 0,0 0 16,21-20-16,0 20 0,0 0 16,0-21-16,0 22 0,0-22 0,0 0 15,0 0-15,0 0 0,0 1 0,21-22 16,0 0-16,22 0 16,-22 0-16,0 0 0,21 0 15,-20 0-15,20-22 0,-21 1 0,21 0 16,-20 0-16,-1 0 0,0 0 0,21-1 15,-21-20-15,-21 21 0,22-21 16,-22-1-16,21 22 0,-21-21 0,0-1 16,0 22-16,0-21 0,0 21 0,0 0 15,0-1-15,0 44 32,0-1-32,0 0 15,0 21-15,0-21 0,0 22 16,0-22-16,0 21 0,0-21 0,0 22 15,0-22-15,0 21 0,0-21 0,0 1 16,21-1-16,0 0 16,0-21-16,0 0 0,1 0 15,-1 0-15,0 0 0,0 0 0,21-21 16,-20 0-16,-1-1 0</inkml:trace>
  <inkml:trace contextRef="#ctx0" brushRef="#br0" timeOffset="157502.17">10520 14711 0,'0'-42'16,"0"84"-16,0-127 0,0 43 0,0 0 15,0 20-15,0 1 0,-21 21 16,-1 0-16,22 21 16,-21 1-16,21-1 0,-21 0 0,21 21 15,0 1-15,0-1 0,-21 0 16,21 1-16,0-1 0,0 0 0,0 22 15,-21-22-15,21 22 0,0-22 16,0 0-16,0 1 0,0 20 0,0-21 16,0-20-16,0 20 0,0-21 0,0 21 15,0-20-15,0-1 0,21-21 16,0 0-16,0 21 0,0-21 16,1 0-16,-1-21 0,0 21 15,0-21-15,0-1 0,22 1 0,-22 0 16,21-21-16,-21 21 0,22-1 15,-22-20-15,21 0 0,-21-1 0,0 22 16,22-21-16,-22 0 0,0 20 0,0 1 16,0 0-16,-21 0 0,22 0 15,-22 0-15,21 21 0,-21 21 32,0 0-32,0 0 0,-21 21 15,21-20-15,-22 20 0,22-21 16,-21 21-16,21-20 0,0 20 0,0 0 15,0-21-15,0 1 0,0-1 16,0 0-16,0 0 0,21 0 0,1-21 16,-1 0-16,0 0 0,21 0 0,-21 0 15,1 0-15,-1 0 0,21 0 16,-21-21-16,22 0 0,-22 0 0,0 0 16,0-1-16,0 1 0,0 0 15,1-21-15,-1 21 0,0-22 0,0 22 0,-21-21 16,0 21-16,21-1 15,0 1-15,-21 42 32,0 1-32,0-1 15,-21 0-15,21 0 0,-21 0 0,21 0 16,0 1-16,0 20 0,0-21 0,0 0 16,0 0-16,0 1 15,0-1-15,21-21 0,0 0 16,1 0-16,-1 0 0,0 0 0,0 0 15,0 0-15,0-21 16,-21-1-16,22 22 0,-22-21 0,0 0 16,0 0-16,0 0 0,0-22 0,0 22 15,-22 0-15,1 0 16,0-21-16,0 20 0,21 1 0,-21 0 16,0 21-16,-1-21 0,1 21 0,21-21 15,21 0 16,1 21-15,-1 0-16,21 0 0,-21-22 0,0 22 16,22-21-16,-1 21 0,-21 0 15,22 0-15,-22 0 0,21 0 0,-21 0 16,22 0-16,-22 0 0,21 21 0,-21 1 16,0-22-16,-21 21 15,0 0-15,0 0 0,22 0 0,-22 0 16,0 1-16,0-1 0,0 0 0,0 0 15,0 0-15,0 0 0,0 1 16,0-1-16,0 0 0,0 0 0,0 0 16,0 0-16,0 1 0,0-1 15,-22-21 17,1 0-32,21-21 31,0-1-31,0 1 0,0 0 15,0 0-15,0 0 0,0 0 0,0-22 16,0 22-16,43-42 16,-22 41-16,21-20 0,-21 21 15,22 0-15,-1 0 0,0-22 0,1 43 16,20-21-16,-21 0 0,1 21 0,-22 0 16,21 0-16,1 0 0,-22 21 15,0-21-15,0 21 0,0 0 0,0 22 16,-21-22-16,22 0 0,-22 21 15,0-20-15,0 20 0,0-21 0,0 21 16,0-20-16,-22-1 0,1 0 0,21 0 16,-21 0-16,21 0 0,-42 1 15,21-44 17,42 22-32,0 0 0,-21-21 15,21 0-15,-21 0 16,21 0-16,0 0 0,1-1 0</inkml:trace>
  <inkml:trace contextRef="#ctx0" brushRef="#br0" timeOffset="157843.51">13377 14817 0,'21'-21'0,"-42"42"0,64-42 0,-43-1 15,0 1-15,0 0 0,0 0 16,0 0-16,-22 21 15,1 0-15,-21 0 16,21 0-16,0 0 0,-22 21 16,22 0-16,-21 0 0,21 0 0,-22 1 15,22-1-15,0 0 0,0 0 0,21 0 16,0 0-16,0 1 16,0-1-16,21 0 0,0-21 15,0 0-15,22 0 0,-22 21 0,21-21 16,0 0-16,-20 0 0,20 21 15,-21-21-15,21 0 0,-20 0 0,-1 21 16,21 1-16,-21-22 0,-21 21 16,21-21-16,22 21 0,-22-21 0,-21 21 15,0 0-15,-42-21 16,20 0-16,1 21 0,0-21 0,0 0 16,0 22-16</inkml:trace>
  <inkml:trace contextRef="#ctx0" brushRef="#br0" timeOffset="157942.46">13229 15261 0,'-106'43'16,"212"-86"-16,-275 86 15,148-43 1,-1 0-16,1 0 16,21-22-1,0 1-15,0 0 16</inkml:trace>
  <inkml:trace contextRef="#ctx0" brushRef="#br0" timeOffset="158322.24">11282 14499 0,'0'0'0,"0"21"0,0 1 16,21-22 15,0 0-31,0-22 16,-21 1-16,21 21 0,-21-21 16,0 0-16,0 0 0,0 0 15,0-1-15,-21 22 31,21 22 1,0-1-32,0 0 0,0 0 15,0 0 1</inkml:trace>
  <inkml:trace contextRef="#ctx0" brushRef="#br0" timeOffset="158614.07">10456 14859 0,'0'0'0,"-21"0"0,0 21 0,42-21 31,21-21-16,-20 21-15,-1 0 0,21-21 16,0 21-16,1 0 0,20 0 0,-20-21 16,-1 21-16,21 0 0,-20-21 0,-1 21 15,0-22-15,-20 22 0,-1 0 16,0 0-16,0 0 0,0 0 16,-21-21-16,21 21 0,1 0 15,-1 0-15</inkml:trace>
  <inkml:trace contextRef="#ctx0" brushRef="#br0" timeOffset="159457.59">13039 15282 0,'-22'0'16,"22"22"-1,-21-22-15,0 0 16,42 0 15,0 0-15,22 0-16,-22 0 0,21 0 0,-21 0 16,22 0-16,-22 0 0,21-22 0,1 1 15,-22 21-15,21-21 0,-21 21 16,0-21-16,22 21 0,-22-21 0,0 21 15,-21-21-15,21 21 0,-21-22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3:17:44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17018 0,'0'-21'16,"-21"0"-1,21 0-15,0-1 16,0 44 31,21-1-32,0 0 1,0 0-16,0-21 0,1 21 16,-1 0-16,0-21 0,21 22 0,-21-22 15,22 0-15,-1 0 0,0 0 16,1 0-16,-1 0 0,0 0 0,1 0 16,168-43-1,-189 22 1,20 0-16,-21 0 0,0 0 0,0-1 15,1 1-15,-22 0 16,0 0-16,0 0 0,0 0 16,-22 21-1,1 0-15,0 0 16,0 0-16,0 21 0,21 21 16,-21-21-16,-1 0 0,1 22 15,0-1-15,21 0 0,0 1 0,-21-1 16,21 0-16,0 22 0,-21-22 15,21 1-15,0-1 0,0 0 0,0 1 16,0-1-16,0 0 0,0 1 16,0-22-16,0 21 0,0-21 15,-21 0-15,21 1 0,0-1 16,-22 0-16,1-21 31,0 0-15,21-21-16,0 0 0,0-1 15,0 1-15</inkml:trace>
  <inkml:trace contextRef="#ctx0" brushRef="#br0" timeOffset="271.95">889 17484 0,'0'0'0,"-21"0"0,42 0 31,0 0-31,21 0 16,-20-21-16,20 21 0,0 0 0,-21 0 15,22-22-15,20 22 0,-20-21 16,-1 21-16,0 0 0,1 0 16,-1 0-16,0-21 0,-21 21 0,1 0 15,20 0-15,-21 0 16,0 0-16,0 0 15</inkml:trace>
  <inkml:trace contextRef="#ctx0" brushRef="#br0" timeOffset="583.78">1926 17357 0,'21'0'32,"0"0"-1,1 0-15,-22-21-1,0-1 1,-22 22-1,1 0-15,0 0 16,0 0-16,21 22 16,0-1-16,-21-21 0,21 21 15</inkml:trace>
  <inkml:trace contextRef="#ctx0" brushRef="#br0" timeOffset="1491.17">3175 16806 0,'0'0'0,"0"-21"0,0 0 0,0 0 16,-21 42 15,21 0-31,0 22 0,-21-22 0,21 21 16,0 22-16,0-22 0,-22 0 15,1 22-15,21-22 0,-21 22 0,21-22 16,0 21-16,-21-20 0,0-1 16,21 0-16,-21 1 0,21-1 15,0 0-15,0-20 0,0-1 0,0 0 16,0 0 0,0-42-1,0 0-15,21 0 16,0-1-16,0-20 0,0 0 0,0 21 15,1-22-15,-1 1 0,0 21 16,21-22-16,-21 22 0,1-21 0,20 21 16,-21 0-16,0-1 0,0 22 15,1 0-15,-1 0 0,0 0 0,0 22 16,-21-1 0,0 21-16,0-21 0,0 0 15,0 1-15,0 20 0,0-21 16,0 21-16,0-20 0,21-1 15,-21 21-15,0-21 0,21 0 16,1 1-16,-1-22 0,21 21 0,-21-21 16,0 0-16,22 0 0,-22 0 15,21 0-15,-21-21 0,22-1 16,-22 1-16,21 0 0,-21-21 0,1-1 16,-1 1-16,0 0 0,0-1 15,0 1-15,0-21 0,-21-1 0,0 22 16,0-22-16,0 22 0,0-22 15,0 22-15,0 0 0,0 21 0,0-1 16,-21-20-16,0 42 0,21-21 16,-21 21-16,0 0 0,0 21 15,21 0 1,0 0-16,-22 1 0,22-1 0,0 0 16,0 0-16,0 21 0,0-20 15,0-1-15,0 0 0,0 0 16,22 0-16,-1 0 0</inkml:trace>
  <inkml:trace contextRef="#ctx0" brushRef="#br0" timeOffset="1765.91">4233 17251 0,'0'21'15,"-21"0"1,21 0-16,-21 1 0,0-1 16,21 0-16,0 0 0,0 0 15,-21 0-15,21 1 0,-22-1 0,22 0 16,0 0-16,0 0 16,0 0-16,22-21 31,-22-21-31,0 0 15,0 0-15,0 0 0,21 0 16</inkml:trace>
  <inkml:trace contextRef="#ctx0" brushRef="#br0" timeOffset="2101.71">4297 16891 0,'0'0'0,"-21"0"0,-1 0 15,1 21-15,21 0 0,0 1 16,0-1-16,0 21 31,0-21-31,21-21 16,1 0-16,-1 0 16,0-21-16,0 0 15,0 0-15,-21 0 0,0-1 0,0 1 16,0 0-16,0 0 0,0 0 15,0-22-15,-21 22 0,21 0 16,-21 21-16,0 0 0,0 0 16,-1 0-16,1 0 15,21 21-15,-21 0 0,21 1 16,0-1-16,0 0 0,0 0 0,0 0 16,0 0-16,0 1 15,0-1-15,21 0 0,0 0 0</inkml:trace>
  <inkml:trace contextRef="#ctx0" brushRef="#br0" timeOffset="2653.4">4699 17187 0,'-21'0'16,"0"22"-16,21-1 16,-22 0-16,1 0 15,0 0-15,21 0 16,0 1-16,0-1 0,0 0 16,0 0-16,0 0 15,0 0-15,0 1 0,0-1 16,-21-42 31,21-1-47,0 1 15,0 0-15,0 0 0,0 0 16,21 0-16,0-22 0,0 22 16,1-21-16,20-1 0,-21 22 15,21-21-15,1 21 0,-1 0 0,0-1 16,1 1-16,-1 21 0,0 0 15,1 0-15,-22 0 0,21 0 0,-21 0 16,1 21-16,-1 1 0,0-1 16,0 0-16,-21 21 0,0-21 15,0 22-15,0-22 0,0 0 0,0 21 16,0-20-16,0-1 0,-21 0 0,0 0 16,0 0-16,-1 0 0,22 1 15,-21-1-15,0-21 16,21-21 15,21 21-15</inkml:trace>
  <inkml:trace contextRef="#ctx0" brushRef="#br0" timeOffset="3411.93">5948 17293 0,'0'0'0,"21"0"32,-21-21-32,21 21 0,-21-21 15,21 0-15,-21 0 16,0-1-16,0 1 16,0 0-16,0 0 0,0 0 15,-21 21-15,0-21 0,0 21 0,0 0 16,-43 0-16,22 0 0,21 0 15,-22 0-15,1 0 0,0 21 16,20 0-16,-20 0 0,0 21 0,-1-20 16,22-1-16,-21 21 0,21-21 15,-22 22-15,22-22 0,0 21 16,21-21-16,0 0 0,0 22 0,0-22 16,0 0-16,0 0 0,0 0 15,21-21-15,0 22 0,1-22 16,20 0-16,-21 0 0,21 0 0,1 0 15,-22-22-15,21 1 0,1 0 16,-1 0-16,0-21 0,1 20 0,-1-20 16,0 0-16,1-1 0,-22 1 15,21-21-15,-21-1 0,22 1 16,-22-1-16,0 1 0,0-22 16,0 21-16,0 1 0,1 21 0,-22-1 0,21 1 15,-21 0-15,0-1 0,0 22 16,0 0-16,-21 21 15,-1 0 1,1 21-16,21 0 0,-21 0 0,21 22 16,-21-22-16,0 85 0,21-43 15,0 1-15,-21-1 0,21 1 16,0-1-16,0-20 0,0 20 0,0-21 16,0 22-16,0-22 0,0 1 15,0-22-15,0 21 0,0-21 0,0 22 16,0-22-16,0 0 0,0 0 15,21-21-15,0 0 16,0 0-16,0 0 16,0-21-16,1 0 0</inkml:trace>
  <inkml:trace contextRef="#ctx0" brushRef="#br0" timeOffset="3867.39">6583 17145 0,'0'0'0,"0"-21"16,-21 21 0,-1 0-1,1 0-15,0 21 0,21 0 0,-21 0 16,0 1-16,0-1 0,-1 0 16,22 0-16,0 0 0,-21 0 15,21 1-15,-21-1 0,21 0 0,0 0 16,0 0-16,0 0 0,0 1 15,0-1-15,21-21 0,0 21 16,1-21-16,20 0 0,-21 0 0,0 0 16,22 0-16,-1 0 0,-21 0 15,21-21-15,-20 21 0,-1-21 0,0-1 16,0 1-16,0 0 0,0 0 16,-21-21-16,0 20 0,0-20 0,0 21 15,0-21-15,0-1 0,-21 22 16,0-21-16,0 21 0,0-1 0,0 1 15,-1 21-15,1 0 0,0 0 16,-21 0-16,21 0 0,-1 0 16,1 0-16,21 21 0,-21 1 0,0-1 15,21 0-15,-21 0 0,21 21 16,0-20-16,0-1 0,0 0 0,0 0 16,0 0-16,0 0 0,21-21 15,0 22-15,0-1 0,0-21 0,1 0 16,-1 0-16,21 0 0</inkml:trace>
  <inkml:trace contextRef="#ctx0" brushRef="#br0" timeOffset="4575.5">7091 17082 0,'0'0'15,"21"-22"-15,-21 44 31,0-1-31,0 0 16,-21 0-16,21 0 0,0 0 0,0 1 16,-21-1-16,-1 21 0,22-21 0,-21 0 15,21 1-15,0-1 0,0 0 16,0 0-16,0 0 0,0 0 0,0 1 16,21-22 15,1 0-16,62-64 1,-63 43-16,1-21 16,-1 20-16,0 1 0,0 0 15,0 0-15,0 0 0,-21 0 16,22 21-16,-22-22 0,0 44 31,0-1-15,0 0-16,0 0 15,0 0-15,0 0 0,0 1 0,0-1 16,0 0-16,0 0 16,0 0-1,21-21-15,0 0 0,0 0 0,43 0 32,-22 0-32,-21 0 0,21 0 0,-20-21 0,-1 0 15,21 21-15,-21-21 0,0 0 16,-21-22-16,22 22 0,-22 0 0,0-21 15,0 20-15,0-20 0,0 21 16,0 0-16,0-22 0,-22 22 16,1 0-16,0 21 0,0-21 0,0 21 15,21-21-15,-21 21 0,42 0 47,0 0-47,0 21 0,21-21 16,-20 0-16,-1 0 0,21 0 15,-21 0-15,0 0 0,1 0 0,-1 0 16,0 0-16,0 0 0,0 0 16</inkml:trace>
  <inkml:trace contextRef="#ctx0" brushRef="#br0" timeOffset="5776.22">9123 16933 0,'0'-21'0,"0"0"16,0 42 31,0 0-31,0 1-16,0-1 0,0 21 15,0-21-15,0 22 0,0-1 0,0 0 16,0 22-16,-21-22 0,21 0 15,-22 22-15,22-1 0,-21 1 0,21 21 16,-21-22-16,0 1 0,0 20 16,0-20-16,21-1 0,-22 1 0,1-1 15,0-20-15,0 20 0,0 1 16,0-22-16,-1 0 0,22 1 0,0-22 16,0 0-16,0 0 0,-21 0 15,21-42 1,0 0-1,0 0-15,0-22 0,21 22 16,-21-21-16,22 0 0,-1-1 16</inkml:trace>
  <inkml:trace contextRef="#ctx0" brushRef="#br0" timeOffset="6128.04">9038 17082 0,'0'-43'0,"0"86"16,0-107-16,0 22 0,0 21 0,21-22 15,0 22-15,1-21 0,-1 21 16,21-1-16,-21 22 0,22-21 0,-22 21 16,21 0-16,-21 0 0,22 0 15,-22 21-15,0 1 0,21-1 0,-21 0 16,1 21-16,-22-21 0,0 22 15,0-1-15,0 0 0,0-20 16,0 20-16,0 0 0,-22-21 0,-20 22 16,21-22-16,0 0 0,0 0 0,-1 0 15,1 1-15,0-1 0,0-21 16,0 0-16,21 21 0,-21-21 0,21-21 47,21 0-47,0 21 0,0-22 15,0 1-15</inkml:trace>
  <inkml:trace contextRef="#ctx0" brushRef="#br0" timeOffset="6539.81">9927 16870 0,'0'0'0,"21"-21"16,0 0-16,1-1 0,-22 44 31,-22-1-31,1 0 0,0 0 15,0 21-15,0 1 0,0-1 16,-22-21-16,43 22 0,-21-1 16,0 0-16,21-21 0,-21 22 0,21-22 15,0 0-15,0 21 0,0-20 16,21-22-16,0 21 0,0 0 0,0-21 16,1 0-16,20 0 0,0 0 15,1 0-15,-1 0 0,0-21 0,1 0 16,-1-1-16,0 1 0,1 0 15,-22-21-15,21 21 0,-21-22 0,-21 1 16,0 0-16,0-1 0,0 1 16,0 0-16,-21-1 0,0 22 0,0-21 15,0 21-15,-22 21 0,1 0 16,21 0-16,-22 0 0,1 0 16,21 0-16,-21 21 0,20-21 0,-20 42 15,21-21-15,0 0 0,21 1 16,0-1-16,0 21 0,0-21 0,0 0 15,0 1-15,21-1 0,0-21 16,0 21-16,0-21 0,22 0 0,-1 0 16,0 0-16,1 0 0</inkml:trace>
  <inkml:trace contextRef="#ctx0" brushRef="#br0" timeOffset="6888.61">10731 16891 0,'0'-21'15,"0"42"-15,0-63 0,-21 42 16,0 0 0,0 0-16,21 21 0,-21 0 0,0 21 15,-1-20-15,22 20 0,-21 0 16,0 22-16,0-22 0,21 22 16,-21-1-16,0 1 0,21-1 0,-22 22 15,22-22-15,0 22 0,0 0 0,-21-22 16,21 22-16,-21-1 0,21 1 15,0 0-15,0-1 0,-21 1 16,21 0-16,-21-1 0,21 1 16,-21-21-16,21-1 0,-22 1 15,22-1-15,0-21 0,0 1 0,0-22 16,0 0-16,0 0 0,0 0 16,0-42-1,0 0-15,0 0 0,0-21 16,22 20-16,-22-20 0,0-21 0,21-1 15,0 1-15,0-1 0,-21-21 16</inkml:trace>
  <inkml:trace contextRef="#ctx0" brushRef="#br0" timeOffset="7209.42">10583 17145 0,'0'-21'0,"0"42"0,21-84 0,1 41 0,-1 1 15,0-21-15,0 21 16,0 0-16,22 21 0,-1-22 0,0 1 0,1 21 16,41 0-16,-63 0 15,22 0-15,-1 0 0,-21 21 0,0 1 16,1-1-16,-22 0 0,0 0 16,0 0-16,0 0 0,-43 22 0,22-22 15,-21 0-15,-1 0 0,1 0 16,0 22-16,-1-22 0,1 0 15,21-21-15,-21 21 0,-1 0 0,22-21 16,0 0-16,0 22 0,42-22 47,0 0-47,21-22 0,-20 22 0,20-21 16,0 0-16</inkml:trace>
  <inkml:trace contextRef="#ctx0" brushRef="#br0" timeOffset="7576.21">11515 16933 0,'0'0'0,"21"-21"0,-21 0 15,0 0-15,0 0 16,-21 42 0,-1 0-1,1 0-15,21 0 0,-21 1 16,0 20-16,21-21 0,0 0 0,-21 22 15,21-22-15,0 21 0,0-21 16,0 0-16,0 22 0,0-22 0,0 0 16,21-21-16,0 21 0,0 0 15,0-21-15,1 0 0,20 0 0,0 0 16,1 0-16,-1 0 0,0 0 16,22-21-16,-22 0 0,0 0 15,1 0-15,-1-22 0,-21 22 0,0-21 16,1 0-16,-1 20 0,-21-20 15,0 21-15,0-21 0,0 20 0,0 1 16,0 0-16,-21 21 16,-1 0-1,22 21 17</inkml:trace>
  <inkml:trace contextRef="#ctx0" brushRef="#br0" timeOffset="7933.01">12361 16828 0,'0'0'0,"21"0"0,-21-22 0,0 44 32,0-1-32,-21 0 0,21 0 15,0 0-15,-21 22 0,0-1 16,0 0-16,0 22 0,-1-22 0,22 22 15,-21-1-15,0 1 16,21 20-16,-21 1 0,0 0 0,0-1 16,21 1-16,-22 0 0,1-1 15,21 1-15,-21 0 0,0-1 0,21-20 16,-21 20-16,21 1 0,-21-21 16,21-1-16,-22 1 0,22-1 0,0 1 15,0-22-15,0-21 0,0 21 16,0-20-16,0-1 0,0 0 0,0 0 15,0-42 1,0 0-16,22 0 0,-1-1 16,0-20-16,-21 21 0,21-43 15,0 22-15,-21-21 0,21-1 16</inkml:trace>
  <inkml:trace contextRef="#ctx0" brushRef="#br0" timeOffset="8284.58">12319 17251 0,'0'0'0,"0"-42"16,0-1-16,0 1 0,0 0 16,-21 20-16,21-20 0,0 21 0,0-21 15,0 20-15,0-20 0,0 21 16,21 0-16,0 0 0,64-43 16,-43 64-1,0 0-15,1 0 0,-22 0 16,21 0-16,1 0 0,-1 21 0,0 0 15,-21 1-15,1-1 0,-1 21 16,0-21-16,-21 22 0,0-22 0,0 63 16,0-62-16,-21 20 15,-22-21-15,22 0 0,-21 0 0,0 1 16,-1-1-16,1 0 0,0 0 0,-1 0 16,1-21-16,0 21 0,20-21 15,-20 0-15,21 0 0,0 22 0,0-22 16,42 0 31,0 0-47,0-22 0</inkml:trace>
  <inkml:trace contextRef="#ctx0" brushRef="#br0" timeOffset="8431.5">12869 17336 0,'0'21'15,"0"-42"-15,0 63 32</inkml:trace>
  <inkml:trace contextRef="#ctx0" brushRef="#br1" timeOffset="182118.97">571 6562 0,'0'-21'125,"0"-1"-109,0 1-16,0 0 15,22-21 1,-22 21-1,0-1-15,0 1 16,0 0-16,0 0 0,21 0 16,-21 42 46,0 0-46,21 21-16,-21-20 0,21-1 15,-21 21-15,0-21 0,0 22 16,21-1-16,-21 0 0,21-21 0,-21 22 16,0-22-16,0 21 15,22-21-15,-22 22 0,21-22 0,-21 0 16,21 0-16,-21 0 0,0 1 16,21-1-16,-21 0 0,21 0 0,-21 0 15,0 0-15,21 1 16,1-22-1,-22 21-15,21-21 32,0 0-32,0-21 15,21-1-15,-20 22 0,20-21 16,-21 0-16,43-21 0,-22 21 16,21-1-16,22-20 0,0 0 0,-1-1 15,22 1-15,0 0 0,0-22 16,21 22-16,0-22 0,21 22 0,-21-21 15,21 20-15,-21 1 0,0 0 16,0-1-16,0 1 0,-21 21 0,0-22 16,0 22-16,-22 0 0,1 0 15,0 0-15,-22 0 0,1-1 0,-1 1 16,22 0-16,-43 0 0,-21 0 16,22 21-16,-22-21 0,0 21 15,0 0-15,0-22 0,1 1 16,-1 21-1,-21-21 1,-21 21 422,-1 0-407,1 21-16</inkml:trace>
  <inkml:trace contextRef="#ctx0" brushRef="#br1" timeOffset="183303.35">593 7938 0,'-22'0'0,"1"21"47,21 0-32,0 0-15,0 0 0,0 22 16,0-22-16,0 21 0,0 0 0,0 1 16,0-1-16,0 0 0,21 1 15,1-1-15,-22 0 0,0 1 16,21-1-16,-21 0 0,21-20 16,-21 20-16,0 0 0,0-21 0,0 1 15,21-1-15,-21 21 0,0-21 16,0 0-16,0 1 0,21-22 15,0 21 1,1-21-16,-1 0 0,21-21 16,-21-1-16,22 1 0,-1 0 15,21-21-15,22-1 0,0 22 0,-1-21 16,43-22-16,-21 22 0,0-21 16,21-1-16,-21 1 0,21 20 15,0-20-15,21-1 0,-42 22 0,21-22 16,0 22-16,-42 21 0,20-21 15,-20 20-15,-21-20 0,-1 21 16,1 21-16,-22-21 0,0 0 0,1-1 16,-22 22-16,0-21 0,0 21 0,0 0 15,0 0-15,-21-21 16,22 21-16</inkml:trace>
  <inkml:trace contextRef="#ctx0" brushRef="#br1" timeOffset="184929.97">212 10033 0,'0'-21'0,"0"0"0,0 0 15,0-1 1,0 1 0,-22 21-16,22 21 47,0 1-32,0-1-15,0 0 0,0 0 16,0 0-16,-21 0 0,21 1 0,0-1 15,0 0-15,0 21 0,0-21 16,0 1-16,0 20 0,0-21 0,0 21 16,-21-20-16,21 20 0,0 0 15,0-21-15,0 1 0,0 20 16,0-21-16,0 0 0,0 0 16,0 1-16,0-1 0,0 0 0,0 0 15,21-21-15,-21 21 0,21-21 16,-21 21-16,22-21 0,-1 0 15,0 0 1,0 0-16,0 0 0,0 0 0,22-21 16,-1 0-16,0 0 15,1 0-15,20-22 0,1 1 0,-1 21 16,22-21-16,-22-1 0,43-20 0,-21 20 16,21 1-16,21 0 0,-21-1 15,-1 1-15,22 0 0,-21-1 0,0 22 16,0-21-16,-21 21 0,20-22 15,-20 22-15,0 0 0,-1 0 16,1 0-16,-21 0 0,-1 21 0,-21-22 16,1 1-16,-1 21 0,0 0 0,-20-21 15,-1 21-15,0 0 0,0 0 16,0 0-16,-21-21 31,-21 21 157,0 0-173,0 0-15</inkml:trace>
  <inkml:trace contextRef="#ctx0" brushRef="#br1" timeOffset="187439.57">402 11769 0,'0'-21'15,"0"-1"17,0 44 46,0-1-78,0 0 15,0 0-15,0 0 16,0 0-16,0 1 16,0-1-16,0 0 0,0 0 0,0 0 15,0 0-15,0 1 0,0 20 16,0-21-16,0 0 0,0 0 16,0 1-16,0-1 0,0 0 15,0 0-15,0 0 0,0 0 0,0 1 0,21-22 16,-21 21-16,0 0 15,21 0-15,-21 0 16,22 0 0,-1-21-1,-21 22-15,21-22 16,0 0-16,0 0 16,0 0-16,1 0 0,20 0 15,-21 0-15,21 0 16,1-22-16,20 1 0,-20 0 0,20 0 15,22 0-15,-1 0 0,1-1 0,21-20 16,-21 0-16,20 21 0,1-22 16,0 1-16,0 0 0,0-1 15,0 1-15,21 0 0,-22-1 0,1 22 16,-21-21-16,21 21 0,-22-1 16,1 1-16,-21 0 0,-1 0 15,1 21-15,-22-21 0,0 21 0,1-21 0,-22 21 16,21-22-16,-21 22 0,0 0 15,1-21-15,-1 21 0,0 0 0,-21-21 16,21 21-16,0 0 16,-21-21 984,-21 0-985,21 0 1,0-1-16</inkml:trace>
  <inkml:trace contextRef="#ctx0" brushRef="#br1" timeOffset="194319.56">15240 13039 0,'0'-21'78,"0"-1"-78,0 1 15,21 0 1,-21 0-16,21 0 0,0 0 0,1-1 16,-1 1-16,0 21 0,21-21 15,1 0-15,-1 0 0,0 21 0,1-21 16,20 21-16,-21 0 0,22 0 16,-1 0-16,-20 0 0,20 21 0,-20-21 15,41 63-15,-41-42 0,-22 22 16,0-1-16,0 0 0,-21 22 15,0-22-15,0 1 0,-21 20 16,0 1-16,0-1 0,-22 1 0,-20 20 16,-1 1-16,-105 84 0,84-84 15,-21 0-15,1-1 0,-1 1 16,21 0-16,-21 20 0,43-20 16,-22 0-16,22-1 0,20-20 0,1 21 15,21-22-15,0 1 0,21 20 0,0-20 16,21 63-16,0-85 15,21 22-15,1-1 0,20-21 0,-21 1 16,43-1-16,-21 0 0,20-20 0,1-1 16,0 21-16,-22-42 0,22 21 15,-22-21-15,1 0 0,-1 0 0,-20 0 16,-1 0-16,0 0 0,-21 0 0,1-21 16,-22 0-16,0 0 15,-43 0-15,22 21 0,-21 0 16,-22 0-16,1 0 0,-1 0 15,1 0-15,-1 21 0,-20 0 16,20 0-16,1 0 0,20 22 0,1-1 16,0 0-16,-1 1 0,1-1 0,21 0 15,0 22-15,-1-1 0,22 22 16,0-22-16,0 1 0,0 21 0,22-1 16,-1-20-16,0 20 0,21 1 0,-21 0 15,1-1-15,41 107 16,-63-85-16,0-22 0,0 22 15,0-21-15,0 21 0,-21 0 0,-21-22 0,-1 1 16,-20 0-16,-1-1 16,-42 1-16,1-22 0,-1 1 0,-42-22 15,-1 1-15,-20-1 0,0-21 16,-1 0-16,1-21 0,21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1:54:23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445 0,'-21'-22'15,"0"22"48,21 22-63,0-1 15,0 0-15,0 0 0,0 0 16,0 0-16,0 22 0,0-22 16,-21 21-16,21 1 0,-22-22 0,1 21 15,21 0-15,0 1 0,-21 20 16,0-20-16,0-1 0,21 0 0,-21 1 15,-1-1-15,22-21 0,-21 21 16,21-20-16,0 20 0,0-21 0,0 0 16,0 0-1,0-42 32,0 0-47,0 0 0,0 0 0,0 0 16,0-1-16</inkml:trace>
  <inkml:trace contextRef="#ctx0" brushRef="#br0" timeOffset="420.75">931 529 0,'0'-21'0,"21"0"16,1 21-16,-1 0 15,0-21-15,0 21 16,0 0-16,0 0 0,22 0 16,-22 0-16,0 0 0,21 0 15,-20 21-15,20 0 0,-21 0 0,0 0 16,22 22-16,-22-22 15,-21 21-15,0 1 0,21-1 0,-21 0 0,0 1 16,0-1-16,0 21 0,0-20 16,0-1-16,0 0 15,0 1-15,0-22 0,-21 21 0,21-21 16,0 22-16,0-22 0,0 0 16,0 0-16,0 0 0,0 1 15,0-44 16,0 1-15,0 0-16,0 0 16</inkml:trace>
  <inkml:trace contextRef="#ctx0" brushRef="#br0" timeOffset="716.58">974 974 0,'0'0'0,"-22"0"0,1 0 16,42 0 15,1 0-15,-1 0-16,0-21 15,21 21-15,-21-22 0,22 1 0,-1 21 16,0-21-16,1 21 0,-1-21 15,0 21-15,1 0 0,-1-21 16,-21 21-16,0-21 0,1 21 0,-22-22 31,0 1-15</inkml:trace>
  <inkml:trace contextRef="#ctx0" brushRef="#br0" timeOffset="1112.2">1693 296 0,'21'0'0,"-42"0"0,42-21 16,-21 42 31,0 1-47,0-1 0,0 0 15,0 21-15,0-21 0,0 22 16,0-1-16,0 0 0,-21 1 16,21-1-16,0 22 0,0-22 15,0 0-15,-21 1 0,21 20 0,0-21 16,-21 1-16,21-1 0,0-21 15,0 22-15,0-1 0,0-21 0,0 0 16,0 0-16,0 22 0,0-22 16,0 0-16,21-21 15,-21 21-15,21-21 16,0-21 0,-21 0-16,22 0 0,-22 0 15,0-1-15</inkml:trace>
  <inkml:trace contextRef="#ctx0" brushRef="#br0" timeOffset="1583.93">1884 931 0,'0'22'16,"0"-1"-16,0 0 15,21-21 17,0 0-32,0 0 0,0 0 15,1-21-15,-1 0 0,0 21 16,0-22-16,21 1 0,-20 0 0,-1 0 16,0 0-16,21 0 0,-21-1 15,-21 1-15,22 0 0,-22 0 0,0 0 16,0 0-16,-22 21 15,1 0 1,0 0-16,0 0 0,0 0 16,-22 21-16,22 0 0,0-21 0,0 21 15,0 0-15,0 22 0,21-22 16,-22 0-16,22 21 0,-21-21 16,21 22-16,0-22 0,0 0 0,0 0 15,0 22-15,0-22 0,0 0 16,0 0-16,21-21 0,1 21 0,-1 0 15,0-21-15,0 22 16,0-22-16,0 0 0,1 0 0,-1 0 16,21 0-16,-21 0 0,22-22 15,-22 1-15,0 21 0,21-21 0,-21 0 16,22 0-16</inkml:trace>
  <inkml:trace contextRef="#ctx0" brushRef="#br0" timeOffset="2016.68">2519 783 0,'0'0'0,"-21"-21"15,21 0 1,0 0 0,21 0-16,0 21 0,0-22 15,0 22-15,22 0 0,-22 0 16,0 0-16,0 0 0,21 0 0,-20 0 15,-1 22-15,0-1 0,0-21 16,0 21-16,0 0 0,1 21 16,-22-20-16,21-1 0,-21 21 15,0-21-15,0 0 0,0 22 0,0-22 16,0 0-16,0 21 0,-21-20 16,-1-1-16,1 0 0,21 0 15,-21 0 1,21-42-1,0 0 1,0 0-16,0 0 0,0-1 0,0 1 16,0-21-16,0 21 15,0-22-15,0 1 0,21 21 0,-21 0 16,0-22-16,21 22 0,1 0 0,-22 0 16,21 0-16,0 0 0,-21-1 15,21 1-15,0 21 0,-21-21 16,21 0-16,1 0 0,-1 0 15</inkml:trace>
  <inkml:trace contextRef="#ctx0" brushRef="#br0" timeOffset="2384.46">3535 233 0,'0'0'0,"0"-21"0,0 0 15,0-1 1,-21 22-16,-1 0 16,22 22-1,-21-1-15,21 0 0,0 0 16,0 0-16,0 0 0,-21 22 0,21-1 16,0-21-16,0 22 0,0-1 15,-21 0-15,21 1 0,-21-1 0,21 0 16,0 22-16,0-22 0,-21 0 15,21-20-15,0 20 0,0 0 16,0-21-16,0 22 0,0-22 16,0 0-16,0 0 0,0 0 0,21 1 15,0-22-15,0 21 16,0-21-16,0 0 0,1 0 16,-22-21-16,21 21 0,0-22 15,0 1-15,-21 0 0,21 0 0,-21 0 16,21-22-16,-21 22 0</inkml:trace>
  <inkml:trace contextRef="#ctx0" brushRef="#br0" timeOffset="2624.33">3260 699 0,'0'0'0,"-22"0"31,44 0-15,-1 0-16,0 0 0,0 0 16,21 0-16,-20-22 0,-1 22 15,0-21-15,21 21 0,-21 0 0,22 0 16,-22 0-16,0 0 0,0 0 16,0-21-16,1 21 0,-22-21 15,21 21 1</inkml:trace>
  <inkml:trace contextRef="#ctx0" brushRef="#br0" timeOffset="3260.22">4318 656 0,'0'0'0,"0"-21"16,0 42 46,0 0-62,0 1 0,0-1 16,0 0-16,0 21 0,0 1 0,0-1 16,0 0-16,0 22 0,0-22 15,0 22-15,0-1 0,0-21 16,0 22-16,0-22 0,0 22 15,-21-22-15,21 22 0,-21-22 0,21 0 16,-22 22-16,22-22 0,0 0 16,-21 1-16,21-22 0,0 21 0,0-21 15,0 1-15,0-1 16,21-21 0,1-21-1,-22-1-15,0 1 0,0 0 0,0 0 16,0-21-16,0-1 0,0 1 0</inkml:trace>
  <inkml:trace contextRef="#ctx0" brushRef="#br0" timeOffset="3592.29">4191 910 0,'-21'-21'0,"42"42"0,-42-63 16,21 21-16,-21 0 0,21-1 15,-22 1-15,22 0 0,0 0 16,0 0-16,0 0 0,22 21 16,-1-22-16,21 22 0,-21 0 15,22-21-15,-22 21 0,21 0 16,0 0-16,1 0 0,-1 0 16,0 0-16,1 0 0,-22 0 0,0 21 15,0 1-15,-21-1 0,0 0 16,0 0-16,0 0 0,-21 0 0,0 22 15,0-22-15,-22 0 0,22 0 16,0 22-16,0-22 0,0-21 0,0 21 16,-1 0-16,1-21 15,21 21-15,21-21 32</inkml:trace>
  <inkml:trace contextRef="#ctx0" brushRef="#br0" timeOffset="4052.33">4953 572 0,'-64'42'31,"64"-21"-31,-21 0 15,21 22-15,-21-22 0,21 21 16,-21-21-16,21 22 0,0-1 16,0 0-16,0-21 0,0 22 0,0-22 15,0 21-15,0-21 0,0 1 16,0-1-16,21 0 0,0-21 0,0 21 16,1-21-16,-1 0 0,0 0 15,21 0-15,-21 0 0,1 0 0,-1-21 16,0 0-16,0 0 0,0-1 15,0 1-15,1 0 0,-22 0 0,0-21 16,21-1-16,-21 22 0,0-21 16,0-1-16,0 22 0,0-21 0,0 21 15,-21 0-15,21-1 16,-22 1-16,1 0 0,0 21 0,0 0 16,0-21-16,0 21 0,-1 0 0,1 0 15,0 0-15,0 0 0,0 0 16,0 21-16,21 0 0,0 0 15,0 1-15,0-1 16,21-21 0,0 0-16</inkml:trace>
  <inkml:trace contextRef="#ctx0" brushRef="#br0" timeOffset="4391.32">5546 572 0,'0'0'0,"-43"63"32,43-42-32,0 0 0,0 22 0,0-1 15,0 22-15,0-22 0,0 21 0,0 1 16,-21-1-16,21 1 0,0-22 15,0 22-15,-21-1 0,21 1 0,-21-1 16,21 1-16,0-1 16,0-20-16,0 20 0,0 1 0,0-22 15,0 21-15,0-20 0,0-1 0,0-21 16,0 22-16,0-22 0,0 0 16,0 0-16,21-21 0,0 0 31,-21-21-31,0 0 0,0 0 0,0-1 15,0-20-15</inkml:trace>
  <inkml:trace contextRef="#ctx0" brushRef="#br0" timeOffset="4715.72">5355 868 0,'-21'-21'0,"42"42"0,-42-85 0,0 43 16,21 0-16,0 0 0,0-21 15,0 20-15,0 1 0,0 0 0,0 0 16,21 21-16,0-21 0,21 0 16,-20 21-16,20 0 0,-21 0 0,21 0 15,1 0-15,-22 0 0,21 0 16,1 0-16,-22 21 0,21 0 0,-21 0 16,0 0-16,1 22 0,-22-22 15,0 21-15,0-21 0,0 22 16,-43-22-16,22 21 0,-21-21 0,21 22 15,-22-22-15,1 0 0,21 0 16,0 0-16,-22 0 0,22-21 0,0 22 16,42-44 15</inkml:trace>
  <inkml:trace contextRef="#ctx0" brushRef="#br0" timeOffset="5128.01">6032 550 0,'0'0'0,"0"-21"0,-21 21 31,0 21-31,21 1 16,-21-1-16,21 0 0,0 0 15,0 0-15,0 22 0,0-22 0,0 21 16,0-21-16,0 22 0,0-22 16,0 21-16,0-21 0,0 0 0,0 1 15,21-1-15,0 0 16,0-21-16,1 0 0,-1 0 0,0 0 16,0 0-16,0 0 0,0 0 15,1-21-15,-1 21 0,0-21 0,-21-1 16,21 1-16,0-21 0,0 21 15,-21-22-15,0 1 0,22 21 0,-22-21 16,21 20-16,-21 1 0,0-21 16,0 21-16,0 0 0,0 42 47,0 0-47,0 0 15,0 0-15,0 0 16</inkml:trace>
  <inkml:trace contextRef="#ctx0" brushRef="#br0" timeOffset="5483.32">6625 550 0,'0'-21'15,"0"42"32,0 1-47,0-1 0,0 21 16,0-21-16,0 22 0,0-1 15,0 21-15,0-20 0,0 20 0,0-20 16,0 20-16,0 1 0,0-1 16,0 1-16,0-1 0,0 1 0,0-22 15,0 21-15,0 1 0,0-1 16,0-20-16,0-1 0,0 0 0,0 1 15,21-1-15,-21-21 0,21 22 0,-21-22 16,0 0-16,0 0 16,0-42 15,0 0-31,0 0 0,0-1 16,0 1-16,0-21 0,0 0 0,0-1 15,0 1-15</inkml:trace>
  <inkml:trace contextRef="#ctx0" brushRef="#br0" timeOffset="5792.14">6519 677 0,'0'0'0,"0"-21"0,-21 0 0,21 0 16,0 0-16,0 0 15,42-1 1,-20 22-16,20 0 0,-21-21 15,43 0-15,-22 21 0,0 0 0,22 0 16,-22 0-16,22 0 0,-22 0 16,0 0-16,-21 21 0,1 0 0,-1-21 15,-21 22-15,0 20 0,0-21 16,0 0-16,-21 0 0,-1 22 0,-20-22 16,0 0-16,-1 21 0,1-20 15,-21-1-15,-1 0 0,22 21 0,-22-21 16,22 1-16,0-1 0,20 0 15,1-21-15,0 21 0</inkml:trace>
  <inkml:trace contextRef="#ctx0" brushRef="#br0" timeOffset="6359.57">8043 64 0,'0'0'0,"21"-22"0,-21 1 16,22 0-16,-1 21 0,-21 21 47,-21 22-31,-1 20-16,1-21 0,21 22 15,-21-1-15,0 1 0,0 21 0,-22-22 16,22 22-16,-21-1 0,-22 1 15,22 0-15,-21-22 0,20 22 16,1 0-16,0-22 0,-1 1 16,1-1-16,21-21 0,0 22 0,-1-43 15,1 21-15,21-20 0,0 20 0,0-21 16,21-21 0,1 0-16,-1-21 15,21 0-15</inkml:trace>
  <inkml:trace contextRef="#ctx0" brushRef="#br0" timeOffset="6745.35">8318 508 0,'0'0'0,"22"0"0,-22-21 16,0 0-16,0 0 0,0-1 0,0 1 15,-22 21 17,1 0-32,21 21 0,-21-21 15,0 43-15,0-22 0,0 0 16,21 21-16,-22 1 0,1-1 15,0 0-15,0 1 0,21-1 0,-21 0 16,21 1-16,-21-1 0,21 0 0,0 1 16,0-1-16,0-21 0,0 0 15,21 22-15,0-22 0,0-21 0,0 21 16,0 0-16,1-21 0,-1 0 16,0 0-16,0 0 0,21 0 0,-20-21 15,20 0-15,-21 21 16</inkml:trace>
  <inkml:trace contextRef="#ctx0" brushRef="#br0" timeOffset="7439.23">8742 677 0,'0'0'16,"-21"0"-16,-1 0 0,1 0 16,0 0-16,0 0 0,0 0 0,0 22 15,-1-1-15,1 0 0,21 0 16,-21 0-16,0 22 0,0-22 0,21 21 15,0-21-15,0 0 0,0 22 16,0-22-16,0 0 0,0 0 0,0 0 16,21 1-16,0-22 0,0 21 15,0-21-15,1 0 0,-1 0 16,21 0-16,-21 0 0,0 0 0,1 0 16,-1-21-16,0 21 0,-21-22 15,0 1-15,0 0 0,0 0 0,0 0 16,0-22-16,-21 22 0,0 0 15,-1-21-15,1 21 0,0-1 0,21 1 16,0 0-16,-21 0 0,21 0 0,0 0 16,0-1-16,0 1 15,21 21-15,0-21 0,22 21 0,-22 0 16,21 0-16,-21 0 0,22 0 16,-1 0-16,0 0 0,-21 0 0,22 21 15,-1 0-15,-21-21 0,0 22 16,1-1-16,-1 21 0,0-21 15,-21 0-15,0 22 0,0-22 0,0 21 16,0-21-16,0 1 16,0-1-16,-21 0 0,0 0 0,-1 0 0,22 0 15,0 1-15,-21-22 0,0 21 16,21-42 15,0-1-31,0 1 0,0 0 16,0 0-16,21-21 0,-21-1 0,21 1 15,1 0-15,-1-1 0,0 1 16,0 21-16,21-22 0,-20 1 16,-1 21-16,21 0 0,-21 0 15,22 21-15,-22 0 0,21 0 0,-21 0 16,22 21-16,-22 0 0,0 0 0,0 0 16,0 0-16,0 22 0,-21-22 15,22 21-15,-22 1 0,0-22 0,0 21 16,0-21-16,0 22 0,0-22 15,-22 0-15,22 0 0,-21 0 0,21 0 16,0 1-16</inkml:trace>
  <inkml:trace contextRef="#ctx0" brushRef="#br0" timeOffset="8567.66">9694 931 0,'-42'22'15,"84"-44"-15,-105 44 0,42-22 0,-1 21 16,1-21-16,42 0 31,1 0-31,20-21 0,0-1 16,1 1-16,-1 0 0,0 0 0,22 0 15,-1 0-15,-20-22 0,20 22 16,-21 0-16,1-21 0,-1 20 0,0-20 16,-20 21-16,-1-21 0,0 20 15,-21-20-15,0 0 0,0 21 0,0-22 16,0 22-16,0-21 0,-21 21 15,21-1-15,-21 1 0,-1 0 0,1 0 16,0 21-16,0 0 16,0 0-16,21 21 15,0 0-15,0 0 0,0 22 0,0-1 16,0 0-16,0 1 16,0-1-16,0 22 0,0-1 0,0 1 15,0-1-15,0 1 0,0-1 16,-21 22-16,21-22 0,-22 22 0,1-22 15,21 1-15,-21 21 0,0-1 0,21-20 16,-21 20-16,0 1 0,21 0 16,0-1-16,0 1 0,0 0 0,0-22 15,0 22-15,0 0 0,0-22 0,0 22 16,0-22-16,0 1 0,0-22 16,0 22-16,21-22 0,0 0 0,-21-21 15,21 1-15,0-1 0,0-21 0,1 0 16,-1 0-16,0 0 15,0-21-15,0-1 0,22 1 0,-22 0 16,21-21-16,-21-1 0,22 1 0,-1-21 16,-21 20-16,21-20 0,1-1 15,-22 1-15,0-22 0,0 22 0,0-22 16,-21 0-16,0 22 0,0-22 0,-21 22 16,0-22-16,0 21 0,0 22 15,-22-21-15,1 20 0,0 1 0,-1 0 16,1 20-16,0 1 0,-1 0 15,-20 0-15,21 21 0,-1 0 16,1 0-16,21 0 0,-22 0 0,22 0 16,0 0-16,0 0 15,63 0 1,-21-21-16,1 21 16,20-21-16,0 21 0,1-22 0,-1 1 15,0 0-15,1 0 0,-1-21 0,0 20 16,1-20-16,-1 21 0,-21-21 15,21-1-15,-20 22 0,-22-21 0,0 21 16,0-22-16,21 22 0,-21 0 16,0 0-16,0 0 15,-21 21 1,21 21-16,0 0 16,0 0-16,0 0 0,0 0 15,0 1-15,0-1 0,0 0 0,0 0 16,0 0-16,0 0 0,0 1 0,0-1 15,0 0-15,0 0 16,0-42 15</inkml:trace>
  <inkml:trace contextRef="#ctx0" brushRef="#br0" timeOffset="8756.07">10499 593 0,'-43'0'31,"22"0"-15,42 0 15,0 0-31,1 0 16</inkml:trace>
  <inkml:trace contextRef="#ctx0" brushRef="#br0" timeOffset="9151.85">10710 741 0,'0'0'0,"0"-21"16,0 0-1,21 21 1,1 0-16,-1 0 16,0 0-16,0 0 0,0 0 15,-21 21-15,21 0 0,1 0 0,-22 0 16,21 0-16,-21 22 0,0-22 16,0 21-16,0-21 0,0 22 15,0-22-15,-21 0 0,-1 0 0,1 0 16,21 1-16,0-1 0,-21-21 15,21-21 1,0-1 0,0 1-16,0 0 15,0 0-15,0-21 0,21 20 0,-21 1 16,21-21-16,-21 21 0,0 0 16,22-1-16,-1 1 0,-21 0 0,21 0 15,0 0-15,0 21 16,0-21-16,1 21 0,-1 0 15,0 0-15,0 0 0</inkml:trace>
  <inkml:trace contextRef="#ctx0" brushRef="#br0" timeOffset="9828.52">11345 699 0,'0'21'31,"0"0"-31,0 0 0,0 0 16,0 0-16,-21-21 0,21 22 16,0 20-16,0-21 0,0 0 0,0 0 15,0 1-15,0-1 0,0 0 16,0 0-16,0 0 16,0-42 30,0 0-46,0 0 0,0 0 16,0-1-16,0 1 0,0 0 0,0-21 16,0 21-16,0-22 15,21 22-15,0 0 0,1-21 0,-1 20 16,0 1-16,0 0 0,0 0 0,0 21 16,1-21-16,-1 21 0,0 0 15,0 0-15,0 0 0,0 0 0,-21 21 16,22 0-16,-1 0 0,-21 0 15,0 1-15,21-1 0,-21 0 0,0 21 16,0-21-16,0 22 0,0-22 16,0 0-16,0 21 0,0-20 0,0-1 15,0 0-15,-21 0 0,0 0 32,-1-21-17,22-21-15,0 0 16,0 0-16,0 0 0,0-1 15,0-20-15,22 21 0,-1-21 16,0-1-16,0 22 0,0-21 0,0-1 16,1 22-16,20 0 0,-21-21 0,21 21 15,1 21-15,-1 0 0,0 0 16,-20 0-16,20 0 0,0 0 0,-21 21 16,1 0-16,-1 0 0,0 0 15,-21 0-15,21 22 0,-21-22 0,0 0 16,0 21-16,0-20 0,0-1 0,-21 0 15,21 0-15,-21 0 16,21 0-16,-21 1 0,21-44 47</inkml:trace>
  <inkml:trace contextRef="#ctx0" brushRef="#br0" timeOffset="10316.24">12742 614 0,'0'0'0,"0"-21"0,0 0 0,-21-1 16,0 1-16,21 0 16,-21 21-16,0-21 0,-1 21 15,1 0-15,0 0 0,0 0 16,0 21-16,0 0 0,-1 0 15,1 1-15,0-1 0,0 21 16,21-21-16,-21 22 0,0-1 0,21-21 16,-22 21-16,22 1 0,0-22 0,0 21 15,0-21-15,0 22 0,0-22 16,0 0-16,22-21 0,-1 0 16,0 0-16,0 0 0,0 0 15,0 0-15,1-21 0,-1 0 16,0 21-16,0-43 0,0 22 0,0 0 15,1 0-15,-22 0 0,21-22 16,0 1-16,-21 21 0,21-21 0,-21-1 16,0 22-16,0 0 0,0-21 15,0 20-15,0 44 32,-21-1-32,21 21 0,-21-21 15,21 0-15,0 22 0,-21-22 0,21 21 16,0-21-16,0 1 0,0 20 15,0-21-15,0 0 0,0 0 0,21-21 16,0 22-16,0-22 16,0 0-16,0 0 0,1 0 0,-1 0 15,0 0-15,0-22 0</inkml:trace>
  <inkml:trace contextRef="#ctx0" brushRef="#br0" timeOffset="10601.08">13229 148 0,'0'0'0,"0"-21"0,0 0 16,0 0-16,0 0 0,-21 21 15,0 0-15,0 0 0,21 21 16,0 21-16,-22-21 0,1 22 16,0-1-16,21 0 0,-21 22 0,21-22 15,0 22-15,-21-22 0,21 0 16,-21 22-16,21-22 0,0 0 0,0 1 15,0-1-15,0-21 0,0 22 0,0-22 16,0 21-16,0-21 0,0 0 16,0 1-16,21-22 0,0 0 0,-21 21 15,21-21-15,0 0 0,0 0 16,1-21-16,-1-1 16,-21 1-16,21 21 0,0-42 0</inkml:trace>
  <inkml:trace contextRef="#ctx0" brushRef="#br0" timeOffset="10824.95">13631 529 0,'0'21'31,"-21"1"-31,21-1 0,0 0 16,-21 0-16,0 0 0,21 0 15,-21 1-15,21-1 0,0 21 0,0-21 0,0 0 16,0 1-16,0-1 0,0 0 15,0 0-15,0 0 0,21-21 16,0 0 0,0 0-16,0 0 0,0-21 15,22 21-15,-22-21 0,21 0 0,1 0 16</inkml:trace>
  <inkml:trace contextRef="#ctx0" brushRef="#br0" timeOffset="11523.55">14012 635 0,'0'0'0,"21"-21"0,1 0 0,-1 0 16,-21-1-16,21 22 0,-21 22 31,-21-22-31,0 21 0,-1 0 16,22 21-16,0-21 0,-21 1 15,0-1-15,21 21 0,-21-21 0,21 0 0,0 1 16,0-1-16,0 0 16,0 0-16,0 0 0,21-21 0,0 0 15,0 21-15,1-21 0,-1 0 16,0 0-16,21 0 0,-21 0 0,1 0 15,-1-21-15,0 0 0,0 21 0,0-21 16,-21 0-16,0 0 0,0-1 16,0-20-16,0 21 0,0 0 0,0-22 15,0 22-15,0-21 0,0 21 16,0 0-16,-21-1 0,21 1 0,0 0 16,0 0-16,0 0 0,21 21 31,0 0-31,22 0 0,-22 0 0,0 0 15,21 0-15,-20 0 0,20 0 16,-21 21-16,0 0 0,22 0 16,-22 0-16,0 1 0,0-1 0,-21 0 15,0 0-15,21 0 0,-21 0 16,0 1-16,0 20 0,0-21 0,0 0 16,0 0-16,-21 1 0,21-1 0,-21 0 15,21 0-15,-21-21 16,0 0-16,21-21 31,0 0-15,0 0-16,0-1 0,0 1 15,0-21-15,21 21 0,0-22 16,0 22-16,0-21 0,0 0 0,1-1 16,20 1-16,-21 0 0,21 20 15,1-20-15,-1 21 0,0 0 0,1 21 16,-1 0-16,0 0 0,1 0 0,-22 21 15,21-21-15,-21 42 0,1-21 16,-1 1-16,-21 20 0,0-21 0,0 21 16,0-20-16,0 20 0,0-21 15,-21 0-15,-1 22 0,22-22 16,-21 0-16,21 0 0,0 0 0,-21-21 16,21 21-16,-21 1 0,0-22 15,0 0 1,-1 0-16,1 0 0,0-22 15,0 22-15</inkml:trace>
  <inkml:trace contextRef="#ctx0" brushRef="#br0" timeOffset="11736.43">14287 127 0,'-21'0'16,"42"0"-16,-63 0 0,21 0 0,0 0 31,0 0-15,-1 0 0,1 0-16,0 0 15,0 0-15</inkml:trace>
  <inkml:trace contextRef="#ctx0" brushRef="#br0" timeOffset="11944.31">12848 402 0,'-21'0'0,"42"0"0,-21 0 31,42 0-31,-20 0 0,-1 0 15,21 0-15,-21 0 0,22 0 16,-1 0-16,0-21 0,1 0 0,20 21 16,-21-21-16,-20 21 0,20-21 0,0-1 15,-21 22-15</inkml:trace>
  <inkml:trace contextRef="#ctx0" brushRef="#br0" timeOffset="12487.99">16214 0 0,'-22'0'63,"1"0"-63,0 0 0,0 0 16,0 0-16,0 0 0,-1 64 15,1 20-15,-21 1 0,21-22 0,-22 22 16,1 0-16,0-1 0,-1-20 0,1 21 15,0-1-15,-1-20 0,1-1 16,21 1-16,-21-1 0,20-20 16,1-1-16,0 0 0,0-21 0,21 1 15,0-1-15,0 0 0,0 0 0,21-21 32,0-21-17,0 0-15,1 0 0</inkml:trace>
  <inkml:trace contextRef="#ctx0" brushRef="#br0" timeOffset="12808.82">16679 191 0,'0'0'0,"-21"0"0,21-22 16,-21 22-16,42 0 15,0 0 1,22-21-16,-22 21 0,21 0 16,0 0-16,22 0 0,-1 0 0,-20 0 15,20-21-15,1 21 0,-1 0 0,1 0 16,-1 0-16,-20 0 0,-1 0 15,-21 0-15,21 0 0,-84 0 32,21 0-32,0 0 15</inkml:trace>
  <inkml:trace contextRef="#ctx0" brushRef="#br0" timeOffset="13135.62">16997 254 0,'0'21'0,"0"-42"0,0 63 16,0 1-16,-21-22 0,21 0 0,0 21 16,0-20-16,0 20 0,0-21 15,0 21-15,0-20 0,0 20 16,0 0-16,0-21 0,0 22 16,0-1-16,21 0 0,-21-20 0,0 20 15,0 0-15,0-21 0,0 1 16,0-1-16,0 0 0,0 0 0,-21 0 15,-22-21-15,22 21 0,-21-21 0,21 0 16,-22 0-16,1 0 0,-22 0 16,22 0-16,0 0 0,-1 0 0,1-21 15,0 0-15,21 21 0,-22-21 16,22 0-16,0 0 0,21-1 0,0 1 16,0 0-16,0 0 0,0 0 15,21 0-15,0 21 0,0-22 16,22 1-16,-22 0 0,21 21 0,1-21 15</inkml:trace>
  <inkml:trace contextRef="#ctx0" brushRef="#br0" timeOffset="13664.32">17780 677 0,'0'0'15,"0"-21"-15,0 0 0,0 0 16,0 0-16,0 0 0,0-1 0,-21 1 16,21 0-16,-21 0 0,-1 0 15,1 0-15,0 21 0,0 0 0,-21 0 16,20 0-16,1 0 0,-21 0 16,21 21-16,-22 0 0,22 21 0,-21-21 15,21 22-15,-22-1 0,22 0 16,0 1-16,0-1 0,0-21 0,0 22 15,21-1-15,0 0 0,0-21 0,0 22 16,0-22-16,21 0 0,0 0 16,0-21-16,0 21 0,0-21 0,22 0 15,-22 0-15,21 0 16,1 0-16,-22-21 0,21 0 0,0 0 16,1 0-16,-22 0 0,0-1 0,0 1 15,0-21-15,1 0 0,-1-1 16,-21 22-16,21-21 0,-21-1 0,0 22 15,0-21-15,0 21 0,0 0 16,0 63 15,0-21-31,-21 0 0,21 0 0,0 22 16,0-22-16,0 21 0,0-21 0,0 22 16,0-22-16,0 0 0,0 0 15,0 0-15,0 1 0,21-1 16,-21 0-16,21-21 0,0 0 15,0 0-15,1 0 0,-1 0 16,0 0-16,-21-21 0</inkml:trace>
  <inkml:trace contextRef="#ctx0" brushRef="#br0" timeOffset="14472.38">18076 572 0,'0'0'15,"0"-22"-15,0 1 0,0 0 0,0 0 16,0 42-1,0 0-15,0 22 16,0-22-16,0 0 16,0 21-16,0-21 0,0 22 0,0-22 15,0 21-15,0-21 0,21 22 0,-21-22 16,0 0-16,0 0 0,22 0 16,-22 1-16,21-1 0,0-21 0,0 0 15,0 0-15,0 0 16,1 0-16,-1 0 0,0 0 15,0-21-15,0-1 0,0 1 16,1 0-16,-22 0 0,0-21 0,0 20 16,0-20-16,0 0 0,0-1 15,0 22-15,0-21 0,0 21 16,0-22-16,0 22 0,0 0 0,0 0 16,0 0-16,0 0 15,42 21 1,-21 0-16,21-22 15,1 22-15,-1 0 0,0 0 16,22 0-16,-22 0 0,22 0 0,-22 0 16,0 0-16,1 0 0,-1 0 15,0 0-15,-20 0 0,20 0 0,-42 22 16,-21-22 15,0 21-31,-1-21 16,1 0-16,0 21 0,0 0 15,0-21-15,0 21 0,-1 0 0,-20 1 16,21-1-16,0 0 0,0 0 16,-1 21-16,1-20 0,0 20 0,21-21 15,0 21-15,0-20 0,0 20 16,0-21-16,0 0 0,0 0 0,21 1 16,0-1-16,1 0 0,-1-21 0,21 0 15,-21 0-15,0 0 0,1 0 16,-1 0-16,21 0 0,-21 0 0,0-21 15,-21 0-15,22-1 16,-1 1-16,0 0 0,-21-21 0,0 21 16,21-22-16,0 1 0,-21 0 0,21-1 15,-21 1-15,0 0 0,22-1 16,-22 22-16,0-21 0,0 21 0,21 21 16,-21 21-1,0 0-15,-21 0 16,21 21-16,-22-20 0,22 20 15,-21-21-15,21 21 0,0 1 0,0-1 16,0-21-16,0 22 0,0-22 0,21 0 16,1 0-16,-1 0 0,0 0 15,0-21-15,0 0 0,22 0 16,-22 0-16,21 0 0,0 0 16,1 0-16,-22 0 0</inkml:trace>
  <inkml:trace contextRef="#ctx0" brushRef="#br0" timeOffset="15160.99">19727 360 0,'0'0'0,"21"0"0,1 0 0,-1 0 16,0 0-16,0 0 16,0-21-16,0 21 0,1-21 0,-1-1 15,0 1-15,0 0 0,-21 0 16,0 0-16,0 0 0,0-1 0,0 1 16,-21 21-16,0-21 0,0 0 15,-1 21-15,1 0 0,0 0 0,-21 0 16,-1 0-16,22 21 0,-21 0 15,21 0-15,-22 1 0,22-1 0,0 21 16,0-21-16,21 0 0,0 22 16,0-22-16,0 0 0,0 0 15,0 22-15,21-22 0,0 0 0,0 0 0,1 0 16,20 0-16,-21 22 16,21-22-16,-20 0 0,20 0 0,0 22 15,-21-22-15,22 0 0,-22 0 16,0 21-16,0-20 0,-21-1 0,0 0 15,0 0-15,0 0 0,0 0 0,-21 1 16,0-22-16,-21 21 0,-1-21 16,1 0-16,0 0 0,-22 0 0,22 0 15,-1 0-15,1 0 0,0-21 16,-1 21-16,1-22 0,21 1 16,0 21-16,0-21 0,-1 0 15,1 21-15,21-21 0,0 0 0,0-1 16,0 1-1,21 0-15,1 21 0,-1 0 16,21 0-16,-21-21 0</inkml:trace>
  <inkml:trace contextRef="#ctx0" brushRef="#br0" timeOffset="15903.56">20362 466 0,'0'0'0,"0"-21"0,0-1 0,0 1 15,-21 21 1,0 0 0,0 21-16,0 1 15,-1-22-15,1 42 0,21-21 0,-21 0 16,0 0-16,0 22 0,0-22 0,21 21 16,0-21-16,-22 1 0,22 20 15,0-21-15,0 0 0,0 0 0,0 1 16,0-1-16,22 0 0,-22 0 15,42-21-15,-21 0 0,21 21 0,-20-21 16,20 0-16,0 0 0,1 0 16,-1-21-16,21 21 0,-20-21 0,-1 0 15,0 0-15,1-1 0,-1 1 16,0-21-16,-20 21 0,-1-22 0,0 22 16,-21-21-16,0 21 0,0 0 15,0-1-15,0 1 0,-21 0 16,0 21-16,-1 0 0,1 0 15,-21 0-15,21 0 0,0 0 16,21 21-16,0 0 16,0 1-16,21-1 15,-21 0-15,21-21 0,0 21 16,0 0-16,0 0 0,-21 1 0,0-1 16,22 0-16,-22 0 15,21 0-15,-21 0 0,0 1 0,0-1 16,0 0-16,0 0 0,21 0 15,0-21 1,0 0-16,0 0 0,1 0 16,-1 0-16,0 0 0,0 0 15,21 0-15,-20-21 0,-1 0 0,0 21 16,0-21-16,0 0 0,22-1 16,-43 1-16,42-21 0,-42 21 0,21 0 15,0-22-15,0 22 0,-21-21 16,22 21-16,-22-1 0,0 1 15,0 42 1,0 1 0,0-1-16,-22 0 0,22 0 0,0 0 15,0 0-15,-21 1 0,21-1 0,0 0 16,0 0-16,0 0 0,0 0 16,0 1-16,0-1 0,0 0 15,21-21-15,1 0 16,-1 0-16,0 0 0,0 0 15,0 0-15,-21-21 16</inkml:trace>
  <inkml:trace contextRef="#ctx0" brushRef="#br0" timeOffset="16253.36">21336 233 0,'0'0'0,"-21"0"0,0 0 0,-1 21 0,1 0 16,-21-21-16,42 21 0,-21 1 16,0-1-16,21 0 0,0 0 15,21-21-15,0 21 16,0-21-16,0 0 16,22 0-16,-22 0 0,0 0 0,0 0 15,21 0-15,-20-21 16,-1 21-16,0-21 0,-21 0 0,0 0 15,21-1-15,-21 1 0,0 0 16,0 0-16,0 0 0,-21 0 16,21-1-16,-21 22 0,0 0 0,-1 0 15,1 0-15,0 0 0,0 22 16,0-1-16,0 0 0,-1 0 0,1 0 16,21 0-16,-21 1 0,21-1 15,0 21-15,0-21 0,0 0 0,0 1 16,0-1-16</inkml:trace>
  <inkml:trace contextRef="#ctx0" brushRef="#br0" timeOffset="16612.16">21802 508 0,'-43'0'31,"43"21"-31,-21 0 0,0 1 16,21-1-16,-21 21 0,21-21 0,0 22 16,-21-1-16,-1 21 0,22-20 15,-21 20-15,0 1 0,0-1 0,0 1 16,21 20-16,-21-20 0,-1-1 16,1 1-16,21 21 0,0-22 15,-21 1-15,21-1 0,-21 1 0,21-22 16,0 21-16,0-20 0,0-1 0,0 0 15,0 1-15,0-1 0,0-21 16,0 22-16,0-22 0,0 0 0,0 0 16,0-42 15,0 0-31,0 0 0,0-1 16,0 1-16,0 0 0,0-21 0,21-1 15,0 1-15</inkml:trace>
  <inkml:trace contextRef="#ctx0" brushRef="#br0" timeOffset="16935.97">21632 931 0,'0'-63'0,"0"126"0,0-147 0,0 41 16,0 1-16,0 21 0,0-21 16,-21 20-16,21 1 0,-21 0 0,21 0 15,0 0-15,21 21 16,0 0-16,0-21 0,1 21 15,-1 0-15,0 0 0,21 0 0,-21 21 16,1 0-16,-1-21 16,21 21-16,-42 0 0,21 0 0,0 22 15,-21-22-15,0 0 0,0 0 0,0 22 16,0-22-16,-21 0 0,0 0 16,21 0-16,-21-21 0,0 21 0,-22-21 15,22 0-15,0 0 0,0 0 16,0 0-16,0 0 15,21-21 1,0 0-16,21 0 16,0 0-16,0 0 0,0-1 15</inkml:trace>
  <inkml:trace contextRef="#ctx0" brushRef="#br0" timeOffset="17235.8">22288 212 0,'22'0'0,"-44"0"0,44-21 16,-22 42 15,0 0-31,0 21 0,-22-21 16,22 22-16,-21-1 0,21 0 16,0-20-16,0 20 0,-21 0 0,21 1 15,-21-22-15,21 21 0,0 0 16,0-20-16,0 20 0,0-21 15,0 21-15,0-20 0,0-1 0,0 0 16,0 0-16,21-21 0,0 21 16,0-21-16,1 0 0,-1 0 15,0 0-15,0 0 16,0-21-16,0 21 0,1-21 0,-1 0 16,0 0-16,0-1 0,0 1 15,-21 0-15</inkml:trace>
  <inkml:trace contextRef="#ctx0" brushRef="#br0" timeOffset="17495.66">22077 423 0,'-21'0'0,"42"0"0,-42 22 16,42-22-1,0 0-15,21 21 0,-21-21 16,22 0-16,-1 0 0,22 0 0,-22 0 15,21 0-15,1 0 0,-1 0 16,-20 0-16,20 0 0,1 0 0,-22 0 16,0 0-16,1 0 0,-22 0 15,0 0-15,0-21 0,0 21 16,-42 0 0,0 21-16,-21-21 15,21 21-15,-22-21 0,-20 21 0,-1 0 16</inkml:trace>
  <inkml:trace contextRef="#ctx0" brushRef="#br0" timeOffset="18775.93">1333 1778 0,'0'0'15,"-42"0"-15,21 0 0,0 0 0,-22 0 16,22 0-16,0 0 0,0 0 0,0 0 15,0 21-15,-1-21 0,1 0 32,42 0-1,1 0-31,-1 0 16,0 0-16,21 0 0,1 0 15,-1 0-15,21 0 0,-20 0 0,20 0 16,1 0-16,-1 0 0,22 0 15,0 0-15,-1 0 0,1 0 0,42 0 16,0-21-16,21 0 0,0 21 16,0 0-16,22 0 0,-1 0 0,0-21 15,-20 21-15,20 0 0,0 0 16,1 0-16,-1 0 0,0-21 16,1 21-16,-1-22 0,0 1 0,1 21 15,-1 0-15,0-21 0,1 21 0,-1 0 16,0 0-16,-21-21 15,1 0-15,-1 21 0,0 0 0,-21 0 16,21 0-16,-21 0 0,-21 0 0,0-21 16,0 21-16,-22 0 0,-20 0 15,-1 0-15,1 0 0,-22 0 0,0 0 16,-20 0-16,20 0 0,-21 0 16,0 0-16,-21-22 46</inkml:trace>
  <inkml:trace contextRef="#ctx0" brushRef="#br0" timeOffset="19604.46">8594 1418 0,'0'0'0,"-22"0"31,44 0 31,-1 0-62,0 0 0,0 0 16,0 0-16,22 0 0,-1 0 16,0 0-16,1 0 0,20 0 15,1 0-15,-1 0 0,22 0 0,-22 0 16,43 0-16,-21 0 0,-1 0 16,43 0-16,-21 0 0,21 0 0,0 0 15,0 0-15,0 0 0,-21 0 0,21 0 16,0 0-16,21 0 0,-21 0 15,43 0-15,-22-21 0,21 21 0,0-21 16,1 21-16,20 0 0,-20-21 16,20 21-16,-21 0 0,22-21 0,-1 21 15,-20-22-15,20 22 0,-20-21 16,-1 0-16,0 21 0,1-21 16,-22 0-16,0 21 0,0-21 0,-21-1 15,-21 22-15,0-21 0,-22 21 16,1 0-16,0-21 0,-22 21 0,-20 0 15,-1 0-15,0 0 0,-21-21 0,1 21 16,-1 0-16,0 0 16</inkml:trace>
  <inkml:trace contextRef="#ctx0" brushRef="#br0" timeOffset="20504.41">16383 1524 0,'0'0'0,"-42"0"32,20 0-17,44 0 16,-1 0-31,0 0 16,0 21-16,21-21 0,1 0 0,-1 0 16,0 0-16,22 0 0,-1 0 15,1 0-15,-1 0 0,1 0 0,21 0 16,-1 0-16,22 0 0,0 0 16,0 0-16,0 0 0,21 0 0,-22 0 15,22 0-15,0 0 0,0 0 0,22 0 16,20 21-16,-21-21 0,21 0 15,1 0-15,-1 0 0,0 0 16,1 0-16,-1 0 0,0 0 16,1 0-16,-1 0 0,0 0 0,-20 0 15,-1 0-15,0 0 0,0 0 0,-21 0 16,21 0-16,-21 0 0,0 0 16,0 0-16,0 22 0,0-22 0,-21 0 15,0 0-15,0 0 0,0 0 16,-22 0-16,22 0 0,-42 0 0,20 0 15,-20 0-15,-1 0 0,-20 0 16,20 0-16,-42-22 0,22 22 0,-22-21 16,0 21-16,-21-21 0,0 0 31,-21 21 0,0 0-31,-1 0 0,1 0 16,0 0-16,-21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1:55:49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2265 3175 0,'21'0'16,"0"0"0,-21-21-16,0 0 15,0 0 17,0-1-32,-21 22 15,0 0-15,0 0 16,-1 0-16,1 0 0,-21 0 15,21 22-15,0-1 0,-22 0 0,22 21 16,-21-21-16,21 22 0,-22-1 16,22 0-16,-21 1 0,21-1 0,-1 0 15,22 1-15,0-1 0,0 0 16,0 1-16,0-22 0,0 21 16,22-21-16,-1 1 0,21-1 15,-21 0-15,0 0 0,22 0 0,-22-21 16,21 0-16,1 21 0,-22-21 15,21 0-15,0 0 0,-20 0 0,20 0 16,0 0-16,-21-21 0,1 21 16,20-21-16,-21 0 0,0 0 0,0 0 15,22-1-15,-22 1 0,0-21 16,0 21-16</inkml:trace>
  <inkml:trace contextRef="#ctx0" brushRef="#br0" timeOffset="525.21">2752 2985 0,'0'0'0,"0"-22"0,0 1 16,0 0-1,0 42 1,0 0 0,0 1-16,0-1 0,21 0 15,-21 21-15,0-21 0,21 22 0,-21-1 16,0 0-16,0 1 0,0-1 15,0 0-15,0 1 0,0-1 16,0-21-16,0 22 0,0-1 16,0-21-16,0 21 0,0-20 0,0-1 15,0 0-15,0 0 0,0 0 16,0-42 15,0 0-31,0 0 16,0 0-16,-21-22 0,21 22 15,0-21-15,0 21 0,0-22 0,0 22 16,21-21-16,0-1 0,0 22 16,0-21-16,1 21 0,-1 0 0,0-1 15,21 1-15,-21 0 0,1 21 16,20 0-16,-21 0 0,0 0 16,0 21-16,1 0 0,-1 1 0,0-1 15,0 21-15,-21-21 0,0 22 16,0-22-16,0 21 0,0 0 0,0-20 15,-21 20-15,0-21 0,21 0 16,0 0-16,-21 1 0,21-1 0,-22-21 16,22 21-16,22-21 47,-1-21-47</inkml:trace>
  <inkml:trace contextRef="#ctx0" brushRef="#br0" timeOffset="1056.72">3810 3408 0,'0'0'16,"0"-21"-16,21 0 0,-21-1 15,0 1-15,0 0 16,0 0-16,0 0 0,0 0 15,0-1-15,-21 22 0,0-21 0,0 0 16,-1 21-16,1 0 0,0 0 0,-21 0 16,21 0-16,-22 21 0,1 0 15,21 1-15,-22-1 0,1 0 16,21 21-16,-21 1 0,20-22 0,1 21 16,21 0-16,0 1 0,-21-22 15,21 21-15,0-21 0,0 22 0,0-22 16,0 0-16,0 0 0,21 0 15,0-21-15,1 22 0,-1-22 0,0 0 16,0 0-16,21 0 0,-20 0 16,-1-22-16,0 22 0,21-21 0,-21 0 15,1 0-15,-1 0 0,0 0 16,0-22-16,0 22 0,-21-21 16,0-1-16,0 22 0,0-21 0,0 0 15,0 20-15,0 1 0,0 0 16,0 42 15,0 0-31,0 1 0,0-1 0,0 0 16,0 21-16,0-21 0,0 1 15,0-1-15,0 0 0,0 0 0,21 0 16,1-21-16,-22 21 0,21 1 0,0-22 16,0 21-16,0-21 15,0 0-15,1 0 16,-1 0-16,0-21 15</inkml:trace>
  <inkml:trace contextRef="#ctx0" brushRef="#br0" timeOffset="1456">4022 3344 0,'0'-21'0,"0"42"0,-22-42 16,22 0-16,0 0 0,0 0 15,0 0-15,0-1 0,0 1 16,0 0-16,22 21 15,-1-21-15,0 21 0,0 0 0,0 0 16,0 0-16,1 0 0,-1 0 16,0 0-16,21 21 0,-21 0 15,1 0-15,-1 1 0,0 20 0,0-21 16,-21 0-16,0 22 0,0-1 16,0-21-16,0 0 0,0 22 0,-21-22 15,0 0-15,0 0 0,21 0 0,-22 0 16,1-21-1,0 0-15,21-21 16,0 0-16,0 0 16,0 0-16,0 0 0,0-1 0,0-20 15,0 21-15,21-21 0,-21-1 16,21 22-16,1-21 0,-22 21 16,21-22-16,-21 22 0,21 0 0,0 21 15,-21-21-15,21 0 0,0 21 16,1 0-16,-1 0 0,0 0 15,0 0-15,0 0 0,0 21 0,1 0 16,20 0-16</inkml:trace>
  <inkml:trace contextRef="#ctx0" brushRef="#br0" timeOffset="1973.71">5186 3408 0,'21'0'15,"-42"0"-15,42-21 0,-21 0 0,21 21 16,-21-22-16,0 1 0,0 0 0,0 0 16,0 0-16,0 0 0,0-22 15,0 22-15,0 0 0,-21 0 16,0 21-16,0 0 0,-1 0 0,1 0 16,-21 0-16,21 0 0,-22 0 15,22 21-15,-21 0 0,21 0 0,-22 22 16,22-22-16,-21 21 0,21-21 15,0 22-15,-1-1 0,1 0 16,0-21-16,21 22 0,-21-22 0,21 21 16,0-21-16,0 1 0,21-1 15,0 0-15,0-21 0,1 0 0,-1 0 16,0 0-16,21 0 0,-21 0 16,22 0-16,-22 0 0,21-21 0,-21 0 15,22-1-15,-22 1 0,0 0 0,0 0 16,0-21-16,1 20 0,-22-20 15,0 21-15,0-21 0,0 20 0,21 1 16,-21 0-16,0 0 0,0 0 16,-21 42-1,21 0 1,-22 0-16,22 0 0,0 22 16,0-22-16,-21 0 0,21 0 0,0 22 15,0-22-15,0 0 0,0 0 16,0 0-16,0 0 0,0 1 15,21-22-15,1 0 0,-1 0 16,0 0-16,0 0 0,0 0 16,0-22-16,22 1 0</inkml:trace>
  <inkml:trace contextRef="#ctx0" brushRef="#br0" timeOffset="4500.41">5736 3239 0,'0'0'0,"0"-22"0,0 1 0,0 0 15,0 0-15,0 0 0,-21 21 16,0 0 0,0 0-16,-1 0 0,1 21 0,0 0 15,0 0-15,0 0 0,0 22 0,-1-22 16,22 21-16,-21-21 0,21 22 16,-21-22-16,21 21 0,0-21 0,0 1 15,0 20-15,0-21 0,21 0 16,0 0-16,1-21 0,-1 0 15,21 0-15,-21 0 0,22 0 16,-1 0-16,-21 0 0,21 0 16,1 0-16,-1-21 0,-21 0 0,22 0 15,-22 0-15,0-22 0,0 1 0,0 0 16,0-1-16,1 1 0,-1-21 16,-21 20-16,21-20 0,-21 20 0,0-20 15,0 21-15,0-1 0,0 1 16,0 0-16,21 20 0,-21 1 0,0 0 15,0 0-15,0 0 0,-21 21 16,0 21 0,21 0-16,0 0 0,-21 0 15,21 22-15,-22-22 0,22 21 16,0 1-16,0-1 0,0 0 16,0 1-16,0-1 0,0 0 0,0 1 15,0-1-15,0 0 0,0 1 16,22-22-16,-1 21 0,-21-21 0,21 0 15,0 1-15,0-1 0,0 0 16,1 0-16,-1-21 0,21 0 0,-21 0 16,0 0-16,22 0 0,-22 0 0,21-21 15,1 0-15,-22 0 0,0-1 16,21 1-16,-21 0 0,1-21 16,-1 21-16,0-1 0,-21-20 0,0 21 15,21 0-15,-21-22 0,0 22 16,0 0-16,0 0 0,-21 21 15,0 0 1,0 0-16,-1 21 16,22 0-16,-21 0 0,21 1 0,0-1 15,0 0-15,0 0 0,0 0 16,0 0-16,0 1 0,0-1 0,0 0 16,0 0-16,0 0 15,0 0-15,21-21 0,1 22 0,-1-1 16,0-21-16,0 0 0,21 0 15,-20 0-15,-1 0 0,21 0 16,-21 0-16,22-21 0,-22 21 0,21-22 16,-21 1-16,22 0 0,-22 0 15,21 0-15,-21 0 0,0-22 16,1 22-16,-1-21 0,-21 21 0,21-1 16,-21 1-16,0 0 0,0 0 15,0 42 16,0 0-31,0 0 16,0 1-16,0-1 0,0 0 16,0 21-16,0-21 0,0 1 0,0-1 15,0 0-15,21-21 0,0 21 16,-21 0-16,21 0 0,1-21 16,-1 22-16,0-22 0,0 0 15,0 0-15,0 0 0,22 0 16,-22 0-16,0 0 0,0-22 0,0 1 15,1 0-15,-1 0 0,0 0 16,0-22-16,0 22 0,0-21 0,1 0 16,-22-22-16,0 22 0,21-1 15,-21-20-15,0 21 0,0-1 0,0 1 16,0 0-16,0 20 0,0-20 16,0 21-16,0 0 0,0 0 0,0-1 0,-21 22 31,21 22-16,-22-1-15,22 0 16,0 21-16,-21-21 0,21 22 0,0-22 16,0 21-16,0 1 0,0-1 0,0-21 15,0 21-15,0 1 0,0-1 16,0-21-16,0 22 0,0-22 0,0 21 16,0-21-16,0 0 0,21 1 0,1-1 15,-1 0-15,0 0 0,0-21 16,0 0-16,0 0 0,1 0 0,-1 0 15,21 0-15,-21 0 16,0-21-16,1 0 0,20 0 16,-42-1-16,21 1 0,0-21 0,0 21 15,1-22-15,-1 22 0,0 0 16,-21-21-16,0 21 0,21-1 0,0 1 16,-21 42 30,-21 1-46,21-1 0,-21 0 0,21 0 16,-21 21-16,21-20 0,0-1 16,0 0-16,0 0 0,0 0 15,0 0-15,0 1 0,0-1 0,0 0 16,0 0-16,21-21 0,0 0 16,0 0-16,0 0 0,1 0 15,-1 0-15,0 0 0,21 0 0,-21-21 16,1 0-16,20 0 0,-21-1 15,21 1-15,-20 0 0,-1 0 0,0-21 16,0 20-16,0-20 0,0 21 16,1 0-16,-22 0 0,0-1 0,0 1 15,0 0-15,0 0 0,0 0 16,0 42 15,-22 0-31,1 0 16,21 0-16,0 1 0,0-1 15,0 0-15,0 0 0,0 0 0,0 0 16,0 1-16,0-1 0,0 0 0,21 0 16,1 0-16,-22 0 15,21 1-15,0-22 0,0 21 0,0 0 16,-42-21 31,21-21-47,-21 21 0,0 0 15,0-21 1,-1 21-16,22 21 31,0 0-15,22-21-16,-1 0 16,0 21-16,0-21 15,0 0-15,0 0 0,1 0 0,-1 0 16,21 0-16,-21-21 0,0 0 0,1 21 15,-1-21-15,0-1 0,0-20 16,0 21-16,-21-21 0,43-43 16,-22 43-16,0-1 0,-21-20 0,0 20 15,21-20-15,-21-1 16,21-41-16,-21 62 0,0 1 16,0 0-16,0 20 0,0 1 0,0 0 15,-21 21 1,0 0-16,0 0 0,0 21 15,-1 0-15,1 1 0,21 20 16,-21 0-16,21-21 0,-21 22 0,21-1 16,0 0-16,-21 1 0,21-1 0,0 0 15,0 1-15,0-22 0,0 21 16,0 1-16,0-22 0,0 21 16,0-21-16,21 0 0,-21 22 0,21-43 0,0 21 15,0 0-15,1 0 16,20-21-16,-21 0 0,0 0 15,0 0-15,22 0 0,-22 0 0,0-21 16,0 21-16,22-21 0,-22 0 16,0 0-16,0-1 0,-21 1 0,21 0 15,-21 0-15,21 0 0,-21 0 0,0-22 16,0 22-16,0 0 16,0 0-16,0 42 31,-21-21-31,21 21 0,-21 0 15,0 0-15,21 1 0,0-1 16,0 21-16,0-21 0,0 0 0,0 1 16,0-1-16,0 0 0,0 0 15,0 0-15,21-21 0,0 0 16,0 0-16,1 0 0,-1 0 16,0 0-16,0 0 0,0 0 15,0-21-15,22 0 0,-22 0 0,0 21 16,-21-43-16,21 22 0,0 0 0,1 0 15,-1-21-15,-21 20 0,21 1 16,-21 0-16,21 0 0,-21 0 0,0 0 16,0 42-1,0 0-15,0 0 16,0 21-16,0-20 16,0-1-16,0 0 0,0 0 0,0 0 15,0 0-15,0 1 0,0-1 16,0 0-16,21-21 15,0 0 1,1 0 0,-22-21-16,21 0 15,-21-1-15,0 1 0,0 0 0,21 0 0,-21 0 16,21 0-16</inkml:trace>
  <inkml:trace contextRef="#ctx0" brushRef="#br0" timeOffset="4700.29">9546 2709 0,'0'-21'0,"0"42"0,-21-42 0,0 21 15,0 0-15,-1 0 16,1 0 0,0 0-1,0 0 16,0 0-15</inkml:trace>
  <inkml:trace contextRef="#ctx0" brushRef="#br0" timeOffset="4800.24">8763 2731 0,'0'0'0,"-42"0"0</inkml:trace>
  <inkml:trace contextRef="#ctx0" brushRef="#br0" timeOffset="4912.17">8699 2731 0,'85'0'16,"-43"-22"-16,-20 22 15,20 0-15,0 0 0,-21 0 0,22 0 16,-1-21-16,-21 21 0,22 0 16,-22 0-16,0-21 0,0 21 15,-21-21-15</inkml:trace>
  <inkml:trace contextRef="#ctx0" brushRef="#br0" timeOffset="5124.05">8382 2561 0,'0'0'0,"-21"0"16,0 0 31,-1 0-32,1 0-15,0 0 16</inkml:trace>
  <inkml:trace contextRef="#ctx0" brushRef="#br0" timeOffset="5320.94">7620 2773 0,'0'0'0,"0"21"0,0 0 15,21-21 1,0 0-16,0 0 0,1 0 16,-1 0-16,0 0 0,0 0 15,0 0-15,0 0 0,1 0 16,-1-21-16,0 21 0,0-21 15</inkml:trace>
  <inkml:trace contextRef="#ctx0" brushRef="#br0" timeOffset="5611.77">5440 2879 0,'0'0'0,"42"0"32,-21 0-32,0 0 0,1 0 15,20 0-15,-21 0 0,21 0 0,-20 0 16,20 0-16,0 0 0,-21-21 15,1 21-15,-1 0 0,0 0 0,0 0 16,0 0-16</inkml:trace>
  <inkml:trace contextRef="#ctx0" brushRef="#br0" timeOffset="6391.72">2138 4212 0,'0'0'15,"-21"0"-15,-1 0 16,44 0 31,-1 0-47,0 0 16,0 0-16,0 0 0,22 0 15,-22 0-15,21 0 0,22 0 16,-22 0-16,21 0 0,1 0 0,-1 0 15,1 0-15,21-21 0,-1 21 16,-20 0-16,20 0 0,22-21 0,85 21 16,-85-21-16,-1 21 15,22 0-15,-21 0 0,0-21 0,0 21 16,0 0-16,21-22 0,0 1 0,0 21 16,0-21-16,21 21 0,-21-21 15,21 0-15,0 21 0,0-21 16,1 21-16,-1-22 0,0 22 0,0-21 15,0 21-15,0 0 0,1 0 16,-1-21-16,0 21 0,-21-21 0,21 21 16,-21 0-16,0 0 0,-21-21 15,21 21-15,0 0 0,-21-21 0,21 21 16,-21 0-16,-1 0 0,1-22 0,0 22 16,-21 0-16,21 0 0,-22-21 15,-20 21-15,20-21 0,-20 21 0,-1 0 16,1 0-16,-22-21 0,1 21 0,-1 0 15,0 0-15,-21 0 16,1 0-16,-1 0 0,0 0 0,-21-21 0,-21 21 47,0 0-31,-1 0-16</inkml:trace>
  <inkml:trace contextRef="#ctx0" brushRef="#br0" timeOffset="7032.36">1609 5228 0,'0'-21'0,"0"42"0,0-63 16,0 21-16,0 0 15,-22 21 17,22 21-32,0 0 0,0 0 15,-21 21-15,21-20 0,-21 20 16,21 0-16,0 1 0,0-1 0,0 0 15,0 1-15,0-1 0,0-21 16,0 21-16,0 1 0,0-22 16,0 0-16,0 0 0,0 0 0,0 1 15,0-1 1,0-42 0,21-1-1,0 22-15</inkml:trace>
  <inkml:trace contextRef="#ctx0" brushRef="#br0" timeOffset="7296.48">1820 5503 0,'21'0'16,"-21"22"0,22-22 15,-1 0-16,-21-22 1,0 1 0,-21 21-1,-1 0 17,22 21-32,0 1 15</inkml:trace>
  <inkml:trace contextRef="#ctx0" brushRef="#br0" timeOffset="7332.46">5736 5461 0,'-529'0'16,"1058"0"-16,-1630 0 0,593 0 0</inkml:trace>
  <inkml:trace contextRef="#ctx0" brushRef="#br0" timeOffset="8093.56">2984 5080 0,'0'-21'16,"0"0"-1,-21 42 17,21 0-32,0 0 0,0 0 15,-21 22-15,21-22 0,0 21 16,0 1-16,0-22 0,0 21 0,0 0 16,0 1-16,-21-22 0,21 21 0,0-21 15,0 1-15,0-1 0,0 0 16,0 0-16,0 0 0,21-21 15,0-21 17,-21 0-32,0 0 15,0 0-15,0-22 0,0 22 16,21 0-16,-21 0 0,22-22 0,-22 22 16,0 0-16,0-21 0,21 21 15,-21-1-15,21 22 0,-21-21 0,21 0 16,0 21-1,0 21 1,-21 0-16,0 1 0,0-1 16,0 0-16,0 0 0,22 0 0,-22 0 15,0 1-15,21-1 0,-21 0 16,0 0-16,21 0 0,0-21 16,-21 21-16,21-21 0,0 0 0,1 0 15,20 0-15,-21 0 16,0 0-16,0 0 0,1-21 0,-1 0 15,0 0-15,0 0 0,0 0 0,-21-1 16,0 1-16,0-21 0,0 21 16,0-22-16,0 1 0,0 0 0,0-1 15,-21 22-15,21-21 0,-21 21 16,21 0-16,-21-1 0,0 1 0,-1 21 16,1 0-1,21 21 1,0 1-16,0-1 15,0 0-15,0 0 16,21-21-16,1 21 0,-1-21 16,0 21-16</inkml:trace>
  <inkml:trace contextRef="#ctx0" brushRef="#br0" timeOffset="8480.34">3683 5271 0,'0'0'16,"21"0"15,0 0-31,0 0 0,-21-22 16,22 1-16,-1 21 0,0-21 16,0 0-16,0 0 0,0 0 0,-21-1 15,22 1-15,-1 0 16,-21 0-16,0 0 0,0 0 0,0-1 15,-21 22 1,-1 0-16,1 0 16,21 22-16,-21-22 0,0 21 15,0 0-15,0 21 0,-1-21 0,22 1 16,0 20-16,-21-21 0,21 0 16,-21 22-16,21-22 0,0 0 0,0 0 15,0 0-15,0 0 0,0 1 16,21-22-16,0 21 0,1-21 0,-1 0 15,0 0-15,0 0 0,0 0 16,0 0-16,1 0 0,-1 0 0,0 0 16,0 0-16,21-21 0,-20-1 0,-1 22 15</inkml:trace>
  <inkml:trace contextRef="#ctx0" brushRef="#br0" timeOffset="9036.15">5143 4572 0,'-84'21'15,"63"-21"1,-1 21-16,1 1 0,-21-1 0,21 0 16,0 0-16,-22 21 0,22 1 15,-21 20-15,21-20 0,-1 20 0,-20-21 16,21 1-16,0 20 0,21-20 15,0-1-15,0 0 0,0 1 0,0-22 16,21 21-16,0-21 0,0 0 0,22 1 16,-22-1-16,21-21 0,-21 21 15,22-21-15,-1 0 0,-21 0 0,21 0 16,1 0-16,-1 0 0,-21 0 0,22-21 16,-1 0-16,0-1 0,1 22 15,-1-21-15,-21 0 0</inkml:trace>
  <inkml:trace contextRef="#ctx0" brushRef="#br0" timeOffset="9124.1">5757 4953 0,'0'0'16,"0"-21"-16</inkml:trace>
  <inkml:trace contextRef="#ctx0" brushRef="#br0" timeOffset="9591.98">5715 4826 0,'-21'0'15,"0"-21"-15,-1 21 0,1 0 16,-21 0-16,21 0 0,0 0 15,-1 0-15,1 0 0,0 21 16,0 0-16,0 0 0,0 1 0,-1-1 16,1 21-16,0-21 0,0 22 15,0-1-15,0 0 0,21 1 0,-22-22 16,22 21-16,0-21 0,0 22 0,0-22 16,0 0-16,0 0 0,22 0 15,-1 0-15,21-21 0,-21 0 16,0 0-16,1 0 0,20 0 15,-21 0-15,21-21 0,1 0 0,-22 21 16,21-21-16,-21 0 0,22 0 0,-22-22 16,0 22-16,0 0 0,0-21 15,1-1-15,-1 22 0,-21-21 16,21 21-16,-21-22 0,0 22 0,0-21 16,0 21-16,0-1 0,0 1 15,0 0-15,0 42 31,-21 0-31,21 1 16,0-1-16,-21 21 0,21-21 0,0 22 16,0-22-16,-22 21 0,22 0 15,0-20-15,0-1 0,0 21 0,0-21 16,22 0-16,-1 1 0,-21-1 16,21 0-16,0-21 0,0 21 15,0-21-15,1 0 0,-1 0 0,21 0 16,-21 0-16,22 0 0,-22 0 0,0-21 15,21 21-15,-21-21 0,22 0 16,-22-1-16,0 1 0,21 0 0,-20 0 16,-1 0-16</inkml:trace>
  <inkml:trace contextRef="#ctx0" brushRef="#br0" timeOffset="10077.24">6413 4868 0,'0'-21'0,"0"42"0,0-63 15,-21 21 1,0 21-1,21 21-15,-21-21 0,21 21 16,0 0-16,0 1 0,0-1 16,0 21-16,0-21 0,-21 0 0,21 22 15,0-22-15,0 21 0,0-21 0,0 1 16,0-1-16,0 0 0,0 0 16,0 0-16,0 0 0,0 1 0,0-1 15,0 0-15,0-42 47,-21 0-47,21-1 0,-22 1 16,22 0-16,0 0 0,0 0 15,0-22-15,0 22 0,0-21 16,0 0-16,0-1 0,0 1 0,22 21 16,-1-22-16,0 1 0,0 21 15,21 0-15,1 0 0,-1-1 0,-21 22 16,22 0-16,-1 0 0,0 0 15,-21 0-15,22 22 0,-22 20 0,21-21 16,-21 0-16,1 22 0,-22-22 0,0 21 16,0 0-16,0-20 0,0 20 15,0-21-15,0 21 0,0-20 16,0-1-16,0 0 0,-22 0 0,1 0 16,21 0-16,-21-21 0,21 22 15,21-22 32,0-22-47</inkml:trace>
  <inkml:trace contextRef="#ctx0" brushRef="#br0" timeOffset="10516.47">7133 4805 0,'0'0'0,"0"-21"0,0 0 16,21 21-16,-42 0 15,21 21 1,0 0-16,0 0 0,0 0 16,0 0-16,0 22 0,0-22 15,0 21-15,0-21 0,-21 22 0,21-22 16,0 21-16,0-21 0,0 22 0,0-22 16,-21 0-16,21 0 0,0 0 15,0 1-15,0-1 0,0 0 16,0-42 15,0 0-31,0-1 16,0 1-16,0-21 0,-21 21 0,21-22 15,0 22-15,0-21 0,0 0 16,0-1-16,21 22 0,0-21 16,0-1-16,0 22 0,0-21 0,1 21 15,20 0-15,-21 21 0,21-22 0,-20 22 16,20 0-16,0 0 0,-21 0 15,22 22-15,-1-1 0,-21 0 0,0 0 16,22 21-16,-43-20 0,0 20 0,0 0 16,0-21-16,0 22 0,0-1 15,0-21-15,0 0 0,-21 22 0,21-22 16,-22 0-16,1 0 0,-21-21 16</inkml:trace>
  <inkml:trace contextRef="#ctx0" brushRef="#br0" timeOffset="10572.44">7472 5271 0,'0'0'0,"21"0"16,0-22-16,0 22 15,-21-21-15,21 0 0,1 0 0,20 21 16</inkml:trace>
  <inkml:trace contextRef="#ctx0" brushRef="#br0" timeOffset="10976.23">8022 4847 0,'0'0'0,"-21"0"31,0 0-31,0 0 15,-1 21-15,22 1 0,-21-1 16,0 0-16,0 0 0,21 0 16,-21 0-16,21 22 0,-21-22 15,-1 0-15,22 21 0,0-20 0,0-1 16,0 0-16,0 0 0,0 0 16,0 0-16,22-21 0,-22 22 0,42-22 15,-21 0-15,0 0 0,43 0 16,-43 0-16,0 0 0,0-22 15,0 22-15,1-21 0,-1 0 0,0 0 16,0 0-16,-21 0 0,0-1 0,0 1 16,0-21-16,0 21 0,0-22 15,0 1-15,-21 0 0,0-1 16,0 1-16,-1 21 0,-20 0 0,21 0 16,0-1-16,0 1 0,-1 21 15,1 0-15,0 0 0,0 0 0,0 0 16,21 21-16,-21 1 0,21-1 15,0 0-15,0 0 0,21 0 16,0 0-16,0-21 0,21 0 16,-20 0-16,20 0 0,-21 0 0</inkml:trace>
  <inkml:trace contextRef="#ctx0" brushRef="#br0" timeOffset="11277.58">8678 4509 0,'0'0'0,"0"-22"0,-42 1 16,21 0-16,0 21 0,21-21 16,-22 21-16,22 21 15,-21 0-15,21 0 16,0 22-16,0-22 0,-21 21 0,21 1 16,-21-22-16,21 21 0,-21 22 0,21-22 15,0 0-15,0 1 0,0-1 16,-21 0-16,21-21 0,0 22 0,0-22 15,0 21-15,0-21 0,0 1 0,0-1 16,21-21 0,0 0-16,0 0 15,0 0-15,0 0 0,1 0 0,-1-21 16,0-1-16,0 22 0,0-21 16,0 0-16,1 0 0,-1-21 0,0 20 15</inkml:trace>
  <inkml:trace contextRef="#ctx0" brushRef="#br0" timeOffset="11366.52">8382 4720 0,'-42'0'0</inkml:trace>
  <inkml:trace contextRef="#ctx0" brushRef="#br0" timeOffset="11493.45">8848 4614 0,'21'0'0</inkml:trace>
  <inkml:trace contextRef="#ctx0" brushRef="#br0" timeOffset="13198.43">8445 4657 0,'0'0'0,"-21"0"0,0 0 0,0 0 15,0 0-15,0 0 0,-1 21 0,1-21 16,0 0-16,0 21 16,0-21-16,42 0 46,0 0-46,0 0 0,0-21 0,1 21 16,20 0-16,-21-21 0,21 21 16,1-21-16,-1 21 0,0-22 0,1 22 15,-22 0-15,21-21 0,-21 21 0,1 0 16,-1 0-16,0 0 62</inkml:trace>
  <inkml:trace contextRef="#ctx0" brushRef="#br0" timeOffset="14024.32">9694 4572 0,'0'0'0,"-21"0"0,0 0 15,21-21-15,-21 21 0,21-21 0,0 0 16,0-1 0,0 1-16,21 21 15,0 0-15,0 0 16,0 0-16,1 21 0,-1-21 15,0 22-15,0-1 0,0 0 0,0 21 16,1-21-16,-22 22 0,21-22 0,-21 21 16,21 1-16,-21-1 0,0 0 15,0 1-15,0-1 0,0-21 0,0 21 16,0-20-16,0-1 0,0 0 16,0 0-16,0 0 0,0-42 31,0 0-16,0 0-15,0 0 0,0-22 16,0 22-16,0-21 0,0-1 0,0 22 16,21-21-16,0 0 0,0-1 15,1 22-15,-1-21 0,0-1 0,21 22 16,-21 0-16,22-21 0,-22 21 0,21-1 16,-21 22-16,22 0 0,-22 0 15,0 0-15,21 0 0,-20 0 0,-1 22 16,0-1-16,0 0 0,-21 0 0,21 21 15,-21-20-15,21 20 0,-21 0 16,0 1-16,0-22 0,0 21 16,0 0-16,0 1 0,0-22 0,0 0 15,0 21-15,0-20 0,0-1 16,0-42 15,0-1-15,0 1-16,0 0 0,0 0 0,0-21 15,0 20-15,0-20 0,22 21 16,-1-21-16,0-1 0,0 1 0,0 0 16,0 20-16,1-20 0,20 0 0,0 21 15,-21-1-15,22 1 16,-1 0-16,0 21 0,1 0 0,-1 0 16,-21 0-16,22 21 0,-22 0 0,21 1 15,-21-1-15,-21 21 0,0-21 16,21 22-16,-21-1 0,0-21 0,0 21 15,0 1-15,0-22 0,0 21 0,-21-21 16,21 1-16,0 20 0,-21-21 16,0-21-16,21 21 0,-21 0 0,21 1 15,0-44 17,21 22-32,0-21 0</inkml:trace>
  <inkml:trace contextRef="#ctx0" brushRef="#br0" timeOffset="14124.24">11557 4466 0,'0'-21'0,"0"42"0,-21-63 16</inkml:trace>
  <inkml:trace contextRef="#ctx0" brushRef="#br0" timeOffset="14465.05">11493 4487 0,'-63'106'31,"42"-85"-31,0 22 0,21-22 15,0 21-15,0-21 0,0 22 0,0-22 16,0 0-16,0 21 0,0-20 0,0-1 16,21 0-16,-21 0 0,21 0 15,0-21-15,21 0 0,-20 21 16,-1-21-16,21 0 0,-21 0 0,22-21 16,-22 21-16,21-21 0,22-21 15,-43-1-15,21 22 0,-21-21 16,0 0-16,1-1 0,-1 1 0,-21 0 15,0-1-15,0 1 0,0 0 0,0-1 16,-21 1-16,-1 0 0,1 20 16,-21 1-16,21 0 0,-22 21 0,1 0 15,21 0-15,-21 0 0,-1 21 16,22 0-16,-21 1 0,21-1 0,-1 0 16,1 21-16,0-21 0,0 1 15,21 20-15,-21-21 0,21 0 0,0 22 16,0-22-16,0 0 0,0 0 15,21 0-15,0 0 0,0-21 0,22 0 16,20 22-16,-21-22 16</inkml:trace>
  <inkml:trace contextRef="#ctx0" brushRef="#br0" timeOffset="14860.82">12382 4509 0,'0'0'0,"0"-22"31,-21 22-31,0 0 16,21 22-16,0-1 0,0 0 15,0 0-15,0 0 0,0 0 16,0 22-16,0-22 0,0 0 0,0 21 16,0-20-16,0 20 0,0-21 0,0 0 15,0 22-15,0-22 0,0 0 16,0 0-16,21 0 0,0-21 31,1 0-31,-1 0 16,0-21-16,-21 0 0,21 0 0,0 0 15,0-1-15,-21 1 0,22-21 0,-1 21 16,0-22-16,0 1 0,0 21 16,0-21-16,1 20 0,-1-20 0,-21 21 15,21 0-15,0 0 0,-21-1 0,21 22 16,-21-21-1,0 42 17,0 1-32,-21-1 0,0-21 15,21 21-15</inkml:trace>
  <inkml:trace contextRef="#ctx0" brushRef="#br0" timeOffset="15212.13">12763 4784 0,'43'0'0,"-86"0"0,107 0 0,-22 0 0,-21 0 16,22-21-16,-1 21 0,0-22 15,1 1-15,-1 0 0,-21 21 0,22-21 16,-22 0-16,21 0 0,-21-1 16,0 1-16,-21 0 0,0 0 15,0 0-15,0 0 0,0-1 0,0 1 0,-21 21 16,0 0-16,0 0 15,-21 0-15,20 0 0,-20 21 16,21 1-16,-21-1 0,20 0 0,1 21 16,-21-21-16,21 22 0,21-1 15,0 0-15,-21-20 0,21 20 0,0-21 16,0 21-16,21-20 0,0-1 0,0 0 16,21 0-16,-20-21 0,20 21 15,0-21-15,1 0 0,-1 0 0,21 0 16,-20 0-16,-1 0 0,0-21 15,1 21-15,-1-21 0,0 0 16,1 0-16,-22-1 0,0 22 0,0-21 16</inkml:trace>
  <inkml:trace contextRef="#ctx0" brushRef="#br0" timeOffset="16284.53">1524 6837 0,'0'-21'0,"0"0"15,0-1 1,0 1-16,0 0 16,0 0-16,0 0 15,0 0-15,21-1 0,0 22 16,0-21-16,1 21 0,-1 0 15,0 0-15,0 0 0,0 0 0,0 0 16,1 21-16,-1 1 0,0-1 16,-21 21-16,0 0 0,0-20 0,0 20 15,0 0-15,-42 1 0,20-1 16,1 0-16,-21 1 0,0-1 0,-1 0 16,1 1-16,0-1 0,-1 0 15,1 1-15,0-22 0,-1 0 16,1 0-16,21 0 0,0 0 15,-22-21-15,22 0 0,0 0 16,0-21-16,21 0 16,0 0-16,0 0 0,0 0 0,0-22 15,0 1-15,0 21 0,0-22 16,21 22-16,0 0 0,0 0 16,0 0-16,22 0 0,-22-1 0,0 22 15,21 0-15,-20 0 0,20 0 16,-21 22-16,21-22 0,-20 21 0,-1 0 15,21 21-15,-21-21 0,-21 22 16,21-22-16,1 21 0,-1-21 16,-21 1-16,21 20 0,0-21 0,-21 0 15,21-21-15,0 21 0,1-21 16,-1 0-16,0 0 16,0 0-16,0-21 0,0 21 15,-21-21-15,22 0 0</inkml:trace>
  <inkml:trace contextRef="#ctx0" brushRef="#br0" timeOffset="16480.41">2117 7027 0,'0'-21'31,"21"21"-31,0 0 15,0 0 1,0 0-16,0 0 0,-21-21 16,22 21-16,-1 0 0,0-21 15</inkml:trace>
  <inkml:trace contextRef="#ctx0" brushRef="#br0" timeOffset="17654.5">3260 6625 0,'0'-21'0,"0"42"0,0-63 15,0 21-15,-22 0 16,1-1-16,21 1 0,-21 21 0,21-21 0,-21 42 31,21 0-31,0 22 0,-21-22 16,21 21-16,0 1 0,0-1 15,0 0-15,0 1 0,0-1 16,-21 0-16,21 1 0,0-1 16,-22-21-16,22 21 0,0-20 0,0 20 15,0-21-15,0 0 0,0 0 16,22-21-1,-1 0-15,0 0 0,-21-21 16,21 21-16,0-21 0,0 0 16,1 0-16,-1 0 0,0-22 0,0 22 15,0 0-15,22-21 0,-22 20 0,0 1 16,0-21-16,-21 21 0,21 21 16,0-21-16,-21-1 0,22 22 0,-1 22 31,-21-1-31,0 0 15,0 0-15,0 21 0,0-20 16,0-1-16,0 0 0,0 0 16,21 0-16,-21 22 0,0-22 0,0 0 15,21 0-15,0 0 0,-21 0 16,21 1-16,1-22 0,-1 0 0,0 0 16,0 0-16,0 0 0,0 0 0,22 0 15,-22 0-15,0-22 0,21 1 16,-20 0-16,-1 0 0,0 0 15,0 0-15,-21-22 0,21 22 0,-21 0 16,21-21-16,-21-1 0,0 22 16,0-21-16,0-1 0,0 1 0,0 21 15,0-21-15,0 20 0,0 1 16,0 0-16,0 0 0,0 0 16,0 42-1,-21 0-15,21 0 16,0 0-16,0 1 0,0 20 0,-21-21 15,21 21-15,0-20 0,0 20 16,0 0-16,0-21 0,0 22 0,0-22 16,0 21-16,0-21 0,0 1 0,0-1 15,21 0-15,0 0 16,1 0-16,-1 0 0,0-21 0,0 0 16,0 0-16,22 0 0,-22 0 0,21 0 15,-21 0-15,22-21 0,-1 21 16,0-21-16,-21 0 0,22 0 0,-1 0 15,0-1-15,1 1 0,-22 0 0,0 0 16,0-21-16,0 20 0,1-20 16,-22 21-16,0-21 0,0 20 0,0 1 15,0-21-15,0 21 0,-22 0 16,1 21-16,0 0 0,0 0 16,0 0-16,0 21 0,-1-21 0,1 21 15,0 21-15,0-21 16,0 1-16,0 20 0,21-21 0,0 0 15,0 22-15,0-22 0,0 0 0,0 0 16,0 0-16,21 0 0,0-21 16,0 22-16,0-22 0,22 0 0,-22 0 15,21 0-15,0 0 0,1 0 16,20 0-16,-20 0 0,-1 0 0,0-22 16,1 22-16,-1-21 0,-21 0 0,21 21 15</inkml:trace>
  <inkml:trace contextRef="#ctx0" brushRef="#br0" timeOffset="18164.21">6329 6456 0,'0'-21'0,"0"42"0,0-63 15,0 20-15,0 1 0,0 0 16,0-21-16,0 21 0,0-1 16,0 1-16,-21 21 0,21-21 15,-22 21-15,1 0 0,0 0 0,0 0 16,0 0-16,-22 0 0,22 21 0,-21 0 16,21 1-16,-22-1 0,1 21 15,21 22-15,-21-22 0,20 21 16,-20-20-16,21 20 0,0-20 0,0 20 15,-1 1-15,22-22 0,0 0 16,0 1-16,0-1 0,0-21 0,22 21 16,20-20-16,0-1 0,-21-21 0,22 21 15,20-21-15,-20 0 0,-1 0 16,21 0-16,-20 0 0,20 0 0,1-21 16,-1 21-16,1-21 0,-22-1 0,22 1 15,-1 0-15,1 0 0</inkml:trace>
  <inkml:trace contextRef="#ctx0" brushRef="#br0" timeOffset="18641.93">7006 6625 0,'0'0'0,"0"-21"0,0 0 0,0-21 15,0-1-15,0 22 0,0 0 0,-21 21 16,0 0-16,0-21 0,-1 21 16,1 0-16,0 0 0,0 21 0,-21 0 15,20 0-15,-20 0 0,0 1 16,-1 20-16,22 0 0,-21 1 0,21-22 15,0 21-15,-1 0 0,1 1 16,21-22-16,-21 21 0,21-21 0,0 1 16,0 20-16,0-21 0,21 0 15,0 0-15,1-21 0,20 0 16,-21 0-16,0 0 0,22 0 16,-22 0-16,21 0 0,0-21 0,-20 0 15,20 0-15,-21 21 0,21-21 0,-20 0 16,-1-22-16,0 22 0,0 0 15,0-21-15,0 20 0,-21-20 0,22 21 16,-22 0-16,0-22 0,0 22 0,0 0 16,0 0-16,-22 21 31,22 21-31,-21 0 0,21 0 0,0 1 16,-21-1-16,21 0 15,0 0-15,0 21 0,0-20 0,0-1 0,0 21 16,0-21-16,0 0 0,0 1 15,21-1-15,-21 0 0,21-21 16,1 21-16,-1-21 0,0 0 0,0 0 16,21 0-16,-20 0 0,-1 0 0,21 0 15,-21 0-15,22-21 0,-22 0 16,21 0-16,-21-1 0,0 1 0,1 0 16,20 0-16</inkml:trace>
  <inkml:trace contextRef="#ctx0" brushRef="#br0" timeOffset="19112.66">7578 6519 0,'0'-21'0,"-22"21"16,1 0-16,21 21 0,-21-21 15,21 22-15,0-1 0,-21 0 16,21 21-16,-21-21 0,21 1 0,0-1 16,0 21-16,0-21 0,0 0 15,0 1-15,0-1 0,0 0 0,0 0 16,0 0-16,0 0 0,0 1 0,0-1 15,0-42 48,0-1-63,0 1 0,0 0 0,0 0 16,0-21-16,0-1 0,0 22 15,0-21-15,0-1 0,21 1 0,0 0 16,0 21-16,0-22 0,22 22 15,-22 0-15,21-21 0,1 42 0,-22-22 16,21 22-16,-21 0 0,22 0 0,-22 22 16,21-1-16,-21 0 0,0 0 15,1 0-15,-1 22 0,0-22 0,-21 21 16,21-21-16,-21 22 0,0-22 0,0 21 16,0-21-16,0 0 0,-21 1 15,0 20-15,0-21 0,-1 0 16,22 0-16,0 1 15,0-44 17,22 1-32,-1 0 15,0 0-15,0 0 0</inkml:trace>
  <inkml:trace contextRef="#ctx0" brushRef="#br0" timeOffset="19584.39">8340 6435 0,'0'0'0,"0"21"32,0 0-17,-22 0-15,22 22 0,0-22 0,-21 0 16,21 21-16,0-21 0,0 1 0,0 20 16,0-21-16,-21 0 0,21 22 15,0-22-15,-21 0 0,21 0 0,0 0 16,0 0-16,0 1 0,0-44 47,0 1-32,0 0-15,0 0 0,0 0 16,0 0-16,0-1 0,0-20 16,0 0-16,21 21 0,0-22 0,0 1 15,1 0-15,-1-1 0,0 22 16,21-21-16,-21 21 0,22-1 0,-1 1 15,0 21-15,-20 0 0,20 0 0,0 0 16,1 0-16,-22 21 0,0 1 16,0 20-16,0-21 0,0 21 0,1 1 15,-22-1-15,0-21 0,0 22 0,0-1 16,0 0-16,0 1 0,0-22 16,-22 21-16,1-21 0,21 0 0,-21 1 15,0-1-15,21 0 0,0-42 47,21 0-47</inkml:trace>
  <inkml:trace contextRef="#ctx0" brushRef="#br0" timeOffset="20021.14">9271 6435 0,'0'0'0,"0"-43"31,-21 43-15,0 22-16,21-1 15,-22 0-15,1 0 0,21 21 16,0-20-16,-21 20 0,21-21 0,-21 21 16,21-20-16,-21 20 0,21-21 0,0 0 15,0 0-15,0 22 0,0-22 16,21 0-16,0 0 0,0-21 15,0 0-15,1 0 0,-1 0 0,0 0 16,0 0-16,21 0 0,-20-21 16,-1 21-16,21-21 0,-21 0 15,0 21-15,1-21 0,-1-22 0,0 22 0,-21 0 16,0-21-16,0 20 0,0-20 16,0 0-16,0 21 0,-21-22 15,0 1-15,-1 21 0,22-22 0,-42 22 16,21 0-16,0 21 0,0 0 0,-1 0 15,1 0-15,0 0 0,0 0 16,0 21-16,0-21 0,-1 43 0,1-22 16,0 0-16,21 0 0,0 21 0,0-20 15,0-1-15,0 21 0,0-21 16,0 0-16,21 1 0,0-22 16,1 0-16,-1 0 0</inkml:trace>
  <inkml:trace contextRef="#ctx0" brushRef="#br0" timeOffset="20332.96">9948 6244 0,'0'0'16,"21"-42"-16,-21 21 0,22 0 0,-22-1 0,0 1 16,0 0-16,0 42 31,0 0-31,-22 1 0,1-1 0,0 0 15,0 21-15,21 1 0,-21-1 16,0 21-16,-1-20 0,1-1 16,21 0-16,0 1 0,0-1 0,0 0 15,0 1-15,0-22 0,0 21 0,0-21 16,0 1-16,21-1 0,1 0 16,-1-21-16,0 0 0,21 0 0,-21 0 15,1 0-15,20 0 16,0 0-16,-21 0 0,1-21 0,-1 0 15,0 21-15,0-22 0,0 1 16,-21 0-16,0 0 0,21-21 0</inkml:trace>
  <inkml:trace contextRef="#ctx0" brushRef="#br0" timeOffset="20513.86">9758 6435 0,'0'0'0,"-43"0"0,1 0 0,21 0 16,0 21-16,42 0 31,0-21-31,21 0 0,1 0 0,-1 0 16,0 0-16,1 0 0,20 0 15,-20-21-15,-1 21 0,0 0 0,1 0 16,-22-21-16,0 21 0,0 0 0,0-21 16</inkml:trace>
  <inkml:trace contextRef="#ctx0" brushRef="#br0" timeOffset="21036.56">11493 6350 0,'0'0'0,"22"-21"16,-22 0-16,0 0 0,0-1 16,21 22-1,0 0 1,-21 22-16,0-1 0,0 0 15,0 0-15,0 21 0,0-20 16,0 20-16,0-21 0,-21 0 0,21 0 16,0 22-16,0-22 0,-21 0 15,21 0-15,0 0 16,0-42 15</inkml:trace>
  <inkml:trace contextRef="#ctx0" brushRef="#br0" timeOffset="21412.34">11578 6011 0,'-63'0'31,"41"0"-31,1 22 0,0-1 16,21 0-16,-21 0 15,21 0-15,0 0 0,0 1 16,0-1-16,21 0 16,0-21-16,0 0 15,1 0-15,-1 0 0,21 0 0,-21 0 16,0 0-16,22-21 0,-22 21 0,21-21 16,-21-1-16,1 22 0,-1-21 15,0 0-15,-21 0 0,0 0 16,0 0-16,0-1 0,-21 1 15,0 21-15,-1 0 0,-20 0 16,21 0-16,-21 0 0,20 0 0,1 0 16,0 21-16,0 1 0,0-1 15,0 0-15,21 0 16,0 0-16,0 0 0,0 1 0,0-1 16,0 0-16,21-21 0,0 21 15,0-21-15,21 21 0</inkml:trace>
  <inkml:trace contextRef="#ctx0" brushRef="#br0" timeOffset="21888.07">12065 6181 0,'0'21'15,"-21"0"-15,21 0 16,-21 0-16,21 1 0,0-1 15,0 0-15,-22 0 0,22 43 16,-21-43-16,21 21 0,0-21 0,0 0 16,0 1-16,0-1 0,0 0 15,0 0-15,0 0 0,0 0 0,0-42 47,-21 0-31,21 0-16,0 0 0,0-22 0,0 22 15,0-21-15,21 21 0,0-22 16,1 1-16,-1 21 0,0-21 0,21 20 16,1-20-16,-1 21 0,0 0 15,1 0-15,-1 21 0,0 0 16,1 0-16,-1 0 0,0 0 0,1 0 16,-1 0-16,-21 21 0,0 0 0,0 0 15,-21 0-15,0 22 0,0-22 16,0 0-16,0 21 0,0-21 0,0 1 15,-21 20-15,0-21 0,0 0 0,0 0 16,0 1-16,21-1 16,-22-21-16,22-21 47,0-1-47</inkml:trace>
  <inkml:trace contextRef="#ctx0" brushRef="#br0" timeOffset="22356.58">13441 6096 0,'0'-21'0,"0"0"15,-21 21-15,-1 0 16,1 0-16,0 0 0,0 0 0,-21 0 15,20 0-15,-20 21 0,0 0 16,21 0-16,-22-21 0,1 21 0,21 1 16,0-1-16,-22 0 0,43 0 0,-21-21 15,21 21-15,0 0 0,21 1 16,0-22-16,1 0 16,-1 0-16,21 0 0,0 0 15,1 21-15,-1-21 0,0 0 0,1 0 16,-1 0-16,0 21 0,-20-21 0,20 0 15,-21 21-15,21-21 0,-20 21 16,-22 0-16,0 1 16,0-1-16,0 0 0,-22 0 15,-20 0-15,21-21 0,-21 21 16,-1-21-16,22 22 0,-21-22 16,-1 0-16,1 0 0,0 21 0,-1-21 15,22 0-15,-21 0 0,21 0 16,0 0-16,-1 0 0,1 0 0,0 0 15,21-21 1,21-1 0,0 22-16,1-21 0,-1 0 15</inkml:trace>
  <inkml:trace contextRef="#ctx0" brushRef="#br0" timeOffset="22744.35">13885 6117 0,'0'-21'16,"-21"21"-1,21 21 17,0 0-32,0 1 15,0-1-15,0 0 0,0 21 0,0 1 16,0-1-16,0 0 15,0 1-15,0 20 0,0 1 0,0-1 16,0 1-16,0-1 0,-21 1 0,21 20 16,0-20-16,-21-1 0,21 22 15,0-22-15,0 22 0,0-21 0,0 20 16,0-20-16,0-1 0,0-20 0,0 20 16,0-21-16,0 1 0,0-1 0,0-21 15,0 0-15,0 1 0,0-1 16,0-42 15,0-1-31,0 1 16,0 0-16,0 0 0,0-21 0,0-1 15,0 1-15,0 0 0,0-22 0,0 22 16</inkml:trace>
  <inkml:trace contextRef="#ctx0" brushRef="#br0" timeOffset="23044.18">13737 6329 0,'0'0'0,"-21"-42"0,21-1 16,-21 22-16,21-21 0,0 21 0,0-22 16,0 22-16,0 0 0,0 0 15,21 0-15,0-1 0,43-20 16,-43 42-16,21 0 0,0 0 16,1 0-16,-1 0 0,0 0 15,1 21-15,-1-21 0,-21 21 0,0 22 16,1-22-16,-22 0 0,0 21 0,0-20 15,0-1-15,-22 21 0,1-21 16,0 0-16,0 22 0,-21-22 0,-1 0 16,22 0-16,-21-21 0,21 21 15,-22-21-15,22 0 0,0 22 0,0-22 16,0 0-16,21-22 16,0 1-1,42 0-15,-21 0 16,0 21-16</inkml:trace>
  <inkml:trace contextRef="#ctx0" brushRef="#br0" timeOffset="23383.99">14457 6202 0,'0'0'15,"0"-21"-15,21 21 0,0-21 0,0 21 16,0-22-16,1 22 15,-22-21-15,21 0 0,0 21 16,0-21-16,-21 0 0,21 0 0,-21-1 16,21 22-16,-21-21 15,-21 21 1,0 0-16,0 0 0,0 0 16,0 0-16,-1 21 0,-20 1 15,21-1-15,0 0 0,0 0 0,-1 0 16,1 0-16,0 1 0,21-1 0,0 0 15,0 0-15,0 0 0,0 0 16,0 1-16,0-1 0,0 0 0,21 0 16,0-21-16,1 21 0,-1-21 15,0 0-15,0 0 0,21 0 16,-20 0-16,20 0 0,0-21 0,1 21 16</inkml:trace>
  <inkml:trace contextRef="#ctx0" brushRef="#br0" timeOffset="23656.83">15198 5948 0,'0'0'15,"-22"0"-15,1 0 0,0 0 16,0 0-16,0 21 0,0 0 16,-1 0-16,1 1 0,0-1 15,0 0-15,0 0 0,0 0 0,-1 0 16,22 1-16,0-1 0,0 0 15,0 0-15,0 0 0,0 0 0,0 1 16,22-1-16,-1 0 0,0-21 0,0 21 16,21-21-16,1 0 0,-1 21 15,0-21-15,1 0 0,20 0 0,-20 0 16,-1 0-16,0-21 0,1 0 0,-22 21 16,21-21-16,-21 0 0,22-1 15,-22 1-15</inkml:trace>
  <inkml:trace contextRef="#ctx0" brushRef="#br0" timeOffset="23960.29">15811 5503 0,'0'-21'15,"0"42"-15,0-63 0,0 21 0,0 0 0,0 0 16,-21 21-16,0 0 0,0 21 16,0 0-1,21 0-15,-21 21 0,21-20 0,0 20 16,0 0-16,-22 22 0,22-22 15,0 22-15,-21-22 0,21 0 0,0 22 16,0-22-16,0 0 0,-21 1 0,21-1 16,0 0-16,0-20 0,0 20 15,0-21-15,0 21 0,0-20 16,0-1-16,21 0 0,0 0 0,1 0 16,-1-21-16,0 0 15,0 0-15,0 0 16,0-21-16,1 21 0,-1-21 0,0 0 15,0 0-15,0-1 0,0 1 16,-21 0-16,22 0 0,-22 0 0</inkml:trace>
  <inkml:trace contextRef="#ctx0" brushRef="#br0" timeOffset="24220.14">15642 5884 0,'0'0'15,"-21"0"-15,42 0 16,0 0-16,0 0 0,1 0 16,-1 0-16,21 0 0,-21 0 15,22 0-15,-1-21 0,0 21 0,1 0 16,-1-21-16,-21 0 0,21 21 0,1 0 16,-1-21-16,-21 21 0,0 0 15,22-21-15,-22 21 0,0 0 16,-21-22-16,-21 22 31,0 0-31,0 0 0,-1 0 0,1 0 0,-21 0 16,21 22-16</inkml:trace>
  <inkml:trace contextRef="#ctx0" brushRef="#br0" timeOffset="27004.78">1079 8573 0,'-21'0'15,"21"-22"32,0 1-47,0 0 16,0 0-16,21 0 16,1 0-16,-1 21 0,0-22 15,0 1-15,0 21 0,22 0 16,-22-21-16,21 21 0,-21 0 15,0 0-15,1 21 0,-1 0 0,-21 1 16,21-1-16,-21 21 0,0-21 16,0 0-16,-21 22 0,0-1 0,-1-21 15,1 22-15,-21-1 0,21-21 16,0 21-16,-1-20 0,1 20 0,0-21 16,0 0-16,0-21 0,21 21 15,-21 1-15,21-44 47,0 1-47,21 21 0,-21-21 0,21 0 16,0 21-16,0-21 0,0 0 15,1 21-15,-1-22 0,21 1 0,-21 21 16,22-21-16,-22 21 0,21 0 16,-21 0-16,22 0 0,-22 0 0,21 21 15,-21 0-15,0 1 0,1-1 16,-1 0-16,0 21 0,-21-21 0,0 22 15,0-22-15,0 21 0,0 1 16,-21-22-16,0 21 0,-1-21 0,-20 22 16,21-22-16,-21 0 0,-1 0 15,22-21-15,-21 21 0,-1-21 16,1 0-16,0 0 0,-1 0 16,1 0-16,0 0 0,21 0 0,-22 0 15,22-21-15,0 21 0,0-21 16,0 0-16,-1 0 0,1 21 0,21-22 15,0 1-15,0 0 0,0 0 16,0 0-16,0 0 0,0-1 16,21 1-1,1 21-15,-1-21 16,0 21-16</inkml:trace>
  <inkml:trace contextRef="#ctx0" brushRef="#br0" timeOffset="27331.57">2180 8890 0,'0'-21'31,"0"0"-15,0 0-16,0-1 16,0 1-16,0 0 15,0 0-15,-21 21 16,0 0-16,0 0 0,-1 0 16,1 0-16,21 21 0,-21-21 15,21 21-15,0 0 0,0 1 16,0-1-16,0 0 0,0 0 15,0 0-15</inkml:trace>
  <inkml:trace contextRef="#ctx0" brushRef="#br0" timeOffset="28264.37">4000 8382 0,'0'-21'16,"0"42"-16,22-63 0,-22 21 15,0-1-15,0 1 0,0 0 16,-22 21 15,1 21-31,21 0 0,-21 1 16,0 20-16,21-21 0,0 21 0,-21 1 15,0-1-15,-1 0 0,22 1 0,0-1 16,-21 22-16,21-22 0,-21 0 16,21 22-16,0-22 0,0 0 0,0-20 15,0 20-15,0-21 0,21 21 16,0-20-16,-21-1 0,22-21 0,-1 21 16,0-21-16,21 0 0,-21 0 15,1 0-15,-1 0 0,21 0 16,-21 0-16,0-21 0,22 0 0,-1-1 15,-21 1-15,22 0 0,-22 0 0,0-21 16,21 20-16,-21-20 0,-21 0 16,0-1-16,22 1 0,-22 0 0,0-1 15,0 1-15,0 0 0,-22-1 16,1 1-16,0 0 0,-21-1 0,21 1 16,-22 21-16,22 0 0,-21 0 0,21-1 15,-22 1-15,22 21 0,-21 0 16,21 0-16,-1 21 0,-20 1 0,21-22 15,0 21-15,0 0 16,-1 21-16,22-21 0,0 1 0,0-1 16,0 21-16,0-21 0,0 0 0,0 22 15,0-22-15,22 0 0,-1 0 16,0 0-16,0-21 0,0 22 0,22-22 16,-22 0-16</inkml:trace>
  <inkml:trace contextRef="#ctx0" brushRef="#br0" timeOffset="28589.18">4805 8319 0,'0'-22'0,"0"44"0,0-65 0,0 22 16,0 42 15,0 0-31,-21 1 0,21 20 15,0-21-15,0 21 0,0 1 16,0-1-16,0 0 0,-22 1 0,22-1 16,-21 0-16,21 1 0,0-1 0,-21 0 15,0-20-15,21 20 0,0-21 16,0 21-16,0-20 0,0-1 0,0 0 16,0-42 30,21 0-46,0-1 0,-21-20 16,21 21-16,1-21 0,-1-1 0,0 1 16</inkml:trace>
  <inkml:trace contextRef="#ctx0" brushRef="#br0" timeOffset="29019.93">5101 8319 0,'0'63'31,"-21"-42"-31,0 0 0,0 1 0,-1-1 16,1 0-16,-21 0 0,21 0 16,-22 0-16,22 1 0,0-22 0,-21 21 15,21 0-15,-1-21 0,1 0 0,0 0 16,42 0 31,0 0-47,-21 21 15,22-21-15,-22 21 0,0 0 0,21 1 16,-21-1-16,21 0 0,-21 0 16,21 0-16,-21 22 0,0-22 0,0 0 15,21 0-15,0 0 0,-21 22 16,22-43-16,-1 21 0,0 0 16,0-21-16,0 0 0,0 0 0,1 0 15,-1 0-15,0 0 0,0 0 0,21 0 16,-20-21-16,-1 21 0,0-21 15,0-1-15,21 1 0,-20 0 16,-22 0-16,0 0 0,0 0 0,0-1 16,0 1-16,0 0 0,0 0 15,0 0-15,0 0 16</inkml:trace>
  <inkml:trace contextRef="#ctx0" brushRef="#br0" timeOffset="30203.48">6943 8573 0,'0'-22'31,"0"1"-31,0 0 16,0 0-16,0 0 15,0 0-15,-22-22 0,22 22 0,-21 0 16,0 0-16,0 0 0,0-1 0,-22 1 16,22 0-16,0 0 0,-21 21 15,21 0-15,-22 0 0,22 0 0,0 0 16,-21 0-16,20 21 0,-20 0 15,21 22-15,0-22 0,0 21 0,-1 0 16,22 1-16,-21-1 0,21 0 16,0-20-16,0 20 0,0 0 0,0-21 15,21 22-15,1-22 0,-1 0 0,0 0 16,0 0-16,21 1 0,-20-22 16,20 0-16,-21 0 0,21 0 15,1 0-15,-1 0 0,-21 0 0,22-22 16,-1 1-16,0 0 0,1 0 15,-22 0-15,21 0 0,-21-1 0,0 1 16,1-21-16,-1 21 0,0 0 0,-21-22 16,0 22-16,0-21 0,0 21 15,0-1-15,0-20 0,0 21 16,0 0-16,-21 21 16,21 21-16,-21 0 15,21 21-15,-22-20 0,22-1 0,0 21 16,0-21-16,0 0 0,0 22 0,0-22 15,0 21-15,0-21 16,0 1-16,0-1 0,22 0 0,-1 0 16,-21 0-16,21 0 0,0-21 0,0 0 15,0 0-15,1 0 0,20 0 16,-21 0-16,0 0 0,22-21 0,-1 21 16,-21-21-16,21 0 0,1 0 0,-22 0 15,21-1-15,-21 1 16,1 0-16,-1 0 0,0-21 0,-21 20 0,21 1 15,-21-21-15,0 21 0,0 0 16,0-1-16,0 1 0,-21 21 16,0 0-1,0 0-15,21 21 0,0 1 16,0-1-16,-22 0 0,22 0 16,0 0-16,-21 0 0,21 1 0,0 20 15,0-21-15,0 0 0,0 0 0,0 1 16,0-1-16,0 0 15,0 0 1,0-42 15,0 0-31,0 0 16,0-1-16,0 1 0,0 0 16,21-21-16,1 21 0,-22-1 15,21-20-15,0 21 0,21-21 0,-21 20 16,1 1-16,20 0 0,0 0 0,-21 0 15,22 21-15,-1 0 0,0 0 16,-20 0-16,20 21 0,-21 0 0,0 0 16,22 0-16,-22 1 0,0-1 15,-21 21-15,0-21 0,0 22 0,0-22 16,0 21-16,0-21 0,0 0 0,0 22 16,0-22-16,0 0 0,-21 0 0,21 0 15,0 1-15,-21-22 16,21 21-16,0-42 15</inkml:trace>
  <inkml:trace contextRef="#ctx0" brushRef="#br0" timeOffset="30801.14">8742 8424 0,'0'0'0,"0"-21"0,0 0 16,0 0-16,-21 0 0,-1 0 15,22-1-15,-21 22 0,0-21 16,0 0-16,0 21 0,0 0 16,-1 0-16,1 0 0,-21 0 0,21 0 15,0 21-15,-1 0 0,1 1 16,0-1-16,0 21 0,0-21 0,0 22 15,-1-22-15,22 21 0,0-21 0,-21 22 16,21-22-16,0 21 0,0-21 16,0 0-16,0 1 0,0-1 0,21 0 15,-21 0-15,22-21 0,-1 0 0,0 0 16,0 0-16,0 0 0,22 0 16,-22 0-16,0 0 0,21-21 0,-21 0 15,1 0-15,20-1 0,-21 1 16,0 0-16,0-21 0,1 21 15,-1-22-15,-21 22 0,21-42 0,0 20 16,0 1-16,-21-22 0,21 22 0,1-21 16,-22-1-16,0 22 0,21-22 15,0 22-15,-21 0 0,0-1 0,0 22 16,0 0-16,0 0 0,0 0 0,-21 21 16,0 21-1,21 0-15,-22 0 0,1 21 0,0 1 16,21-1-16,0 22 0,-21-22 15,21 21-15,0 1 0,0-22 0,0 22 16,0-22-16,0 0 0,0 1 0,21-1 16,0 0-16,-21 1 0,21-22 15,1 0-15,-1 0 0,0 0 16,0 1-16,0-1 0,0 0 0,1-21 16,20 0-16,0 0 0,1 0 15,-22 0-15,0-21 0,0 0 16,0 21-16,22-22 0</inkml:trace>
  <inkml:trace contextRef="#ctx0" brushRef="#br0" timeOffset="33624.42">10541 8530 0,'-21'21'0,"42"-42"0,-42 64 16,21-22-1,0-42 32,0-1-47,0 1 0,0 0 16,0 0-16,0 0 0,0 0 16,0-1-16,21-20 0,0 0 0,0-1 15,0 1-15,1 0 0,-1-1 0,0-20 16,21 21-16,-21-1 0,1 1 15,20 0-15,-21 20 0,21-20 16,-20 21-16,20 21 0,-21-21 0,21 21 16,-20 0-16,-1 0 0,-21 21 15,21 0-15,-21 0 0,0 0 16,0 1-16,0-1 0,0 0 0,0 0 16,0 0-16,0 0 0,0 1 15,0-44 32,21 1-47,-21 0 0,0 0 16,0 0-16,0 0 0,0-1 15,-21 1-15,0 0 16,0 0-16,-1 21 16,1 0-16,0 0 0,0 0 15,0 0-15,0 0 0,-1 21 16,1 0-16,0 22 0,0-22 0,0 21 15,0 0-15,-1 22 0,1-22 16,0 1-16,0 20 0,0-21 0,21 1 16,0 20-16,0-42 0,0 22 0,0-1 15,0-21-15,21 22 0,0-22 0,21-21 16,-20 21-16,20-21 0,-21 21 16,21-21-16,1 0 0,20 0 0,-20 0 15,-1-21-15,0 0 0,1 21 0,20-21 16,-21-1-16,1-20 0,-22 21 15,21 0-15,1-22 0,-1 1 16,0 0-16,-21-1 0,22 1 0,-1-21 16,-21 20-16,22 1 0,-22 0 0,21 20 15,-21 1-15,0-21 0,1 42 16,-1-21-16,0 21 16,-21 21-16,21 0 0,-21 0 15,0 0-15,0 22 0,0-22 16,0 0-16,0 0 0,0 0 0,0 22 15,0-22-15,0 0 0,0 0 16,0 0-16,21-21 16,-21 22-16,0-44 31,0 1-15,0 0-16,0 0 0,0 0 15,0 0-15,0-1 0,0 1 0,0-21 16,0 21-16,0 0 0,-21-1 15,0 1-15,0 21 0,0-21 0,21 0 16,-22 21-16,1 0 0,0 0 0,0 0 16,0 21-16,0 0 0,-1-21 15,1 43-15,0-22 0,0 0 0,0 21 16,21-21-16,-21 22 0,-1-22 16,1 21-16,21 1 0,-21-22 15,21 21-15,0-21 0,0 0 0,0 22 16,0-22-16,0 0 0,21 0 15,0-21-15,1 0 0,-1 0 16,0 0-16,0 0 0,0 0 0,0 0 16,1 0-16,-1 0 0,21 0 0,-21-21 15,0 0-15,1 0 0,20 0 16,-21-22-16,0 22 0,-21-21 16,21 21-16,1-22 0,-22 1 0,21 0 0,-21 20 15,0-20-15,0 21 0,0-21 16,0 20-16,0 1 0,-21 42 31,21 1-15,-22 20-16,22-21 0,-21 21 15,21-20-15,0 20 0,0-21 0,0 21 16,0-20-16,0 20 0,0-21 0,0 0 16,0 0-16,0 1 0,21-1 15,1 0-15,-1 0 0,0-21 0,21 0 16,-21 0-16,1 0 0,20 0 15,-21 0-15,21 0 0,-20 0 0,20 0 16,-21-21-16,21 0 0,-20 0 16,-1-1-16,0 1 0,0 0 0,0-21 15,-21 21-15,0-22 0,21 22 16,-21-21-16,22 21 0,-22-1 0,0 1 16,0 0-16,0 0 0,0 42 31,-22 0-31,22 22 15,-21-22-15,21 0 0,0 0 0,-21 21 16,21-20-16,-21-1 0,21 21 16,0-21-16,0 0 0,0 1 15,0-1-15,0-42 47,0-1-47,21 22 0,-21-21 16,21-21-16,-21 21 0,0 0 0,21-22 15,1 22-15,-22-21 0,21-1 16,0 22-16,-21-21 0,21 21 0,-21 0 16,21-1-16,-21 1 0,21 21 15,1 0-15,-22 21 16,21 22-16,-21-22 0,21 0 16,-21 21-16,21-20 0,-21 20 0,0-21 15,21 0-15,0 22 16,1-22-16,-22 0 0,21 0 0,0 0 15,0-21-15,0 21 0,0-21 0,1 0 16,-1 0-16,21 0 0,-21 0 16,0 0-16,1 0 0,-1-21 0,21 0 15,-21 21-15,0-21 0,1 0 0,-1-22 16,0 22-16,0 0 0,0-21 16,22-1-16,-22 1 0,0 0 0,21 21 15,-21-22-15,1 1 0,-1 0 16,0 20-16,0 1 0,0 0 0,0 21 31,-21 21-15,0 0-16,0 1 15,0-1-15,0 0 0,0 0 0,0 0 16,0 0-16,0 1 0,0-44 62,0 1-62,0 0 16,0 0-16,0 0 0,0 0 16,-21 21-16,21-22 0,0 1 15,-21 21 1,0 0-16,0 0 16,0 21-16,-1-21 0,22 22 15,-21-1-15,0 0 0,21 21 16,0-21-16,-21 1 0,0 20 0,21-21 15,0 21-15,0-20 0,0-1 0,0 21 16,0-21-16,0 0 0,21 1 16,0-1-16,-21 0 0,21 0 0,0 0 15,22 0-15,-22 1 0,0-22 0,21 0 16,1 21-16,-22-21 0,21 0 16,1 0-16,-22 0 0,21 0 0,-21 0 15,22 0-15,-22-21 0,21-1 16,-21 1-16,0 0 0,1 0 0,-1 0 15,-21-22-15,0 22 0,21-21 16,-21 0-16,0-1 0,0 1 0,0 21 16,0-22-16,0 22 0,0-21 0,0 21 15,0 0-15,-21-1 16,0 22-16,-1 0 16,1 22-16,21-1 0,0 0 0,-21 0 15,0 0-15,21 0 0,-21 22 16,21-22-16,0 21 0,0-21 0,0 22 15,0-22-15,0 21 0,0-21 0,0 1 16,0-1-16,0 0 16,21 0-16,-21 0 0,21-21 0,0 21 15,0-21-15,1 0 0,-1 0 0,21 0 16,-21 0-16,0 0 0,22 0 16,-22 0-16,21-21 0,-21 21 0,22-21 15,-22 0-15,21 0 0,-21-22 16,1 22-16,20-21 0,-21 0 0,0-1 15,0 1-15,22 0 0,-22-22 16,0 22-16,0-22 0,-21 22 0,43-64 16,-43 64-16,0-1 0,0 1 15,0 0-15,0-1 0,0 1 0,0 21 16,0 0-16,0 0 0,0-1 16,-22 22-1,1 22-15,21-1 16,-21 0-16,21 21 0,0-21 0,0 22 15,-21-1-15,21 0 0,-21 1 16,21-1-16,-21 0 0,21 22 0,0-22 16,0 1-16,0 20 0,0-21 0,0 1 15,0-1-15,0 0 0,0 1 16,21-22-16,0 21 0,0-21 0,0 1 16,0-1-16,1-21 0,20 21 15,-21-21-15,21 0 0,-20 0 0,-1 0 16,21 0-16,-21 0 0,0 0 15,22-21-15,-22 0 0,0 21 0,-21-22 16,21 1-16,0 21 0,-21-21 0,22 0 16,-22 0-16,0 0 15,0-1-15,0 1 16</inkml:trace>
  <inkml:trace contextRef="#ctx0" brushRef="#br0" timeOffset="33804.32">14859 8170 0,'0'22'15,"0"-1"1</inkml:trace>
  <inkml:trace contextRef="#ctx0" brushRef="#br0" timeOffset="102184.13">1249 10139 0,'0'-21'31,"0"42"0,0 0-31,0 0 0,0 22 16,0-1-16,0 0 0,-21 1 16,21-1-16,0 21 0,-43 1 0,1-22 15,42 22-15,0-22 0,0 0 0,0 22 16,0-43-16,0 21 0,0 1 16,-21-22-16,0 0 0,21 0 15,-22-21-15,22-21 31</inkml:trace>
  <inkml:trace contextRef="#ctx0" brushRef="#br0" timeOffset="102303.07">1079 10795 0,'64'0'47</inkml:trace>
  <inkml:trace contextRef="#ctx0" brushRef="#br0" timeOffset="102348.04">1714 10795 0,'-317'21'46,"-1"-42"-46,953 21 16,-931 0-16,317-21 16,0 0-16</inkml:trace>
  <inkml:trace contextRef="#ctx0" brushRef="#br0" timeOffset="102512.94">1587 10351 0,'0'-22'16,"-21"22"-16,0 0 16,21 22-1,0-1-15,0 0 0,0 21 16,-21-42-16</inkml:trace>
  <inkml:trace contextRef="#ctx0" brushRef="#br0" timeOffset="102599.89">1545 10710 0,'0'22'16,"0"-44"-16,0 65 0,0-22 15,0-42 17,0 0-32</inkml:trace>
  <inkml:trace contextRef="#ctx0" brushRef="#br0" timeOffset="104121.78">1418 10245 0,'-21'0'16,"21"-21"-16,0-1 0,-21 22 0,21-21 16,0 0-1,-21 21-15,-1 0 32,22 21-32,0 0 15,-21 22-15,21-22 16,-21 0-16,21 21 0,0 1 0,0-1 15,-21 0-15,21 1 0,-21 20 16,0-20-16,-1-1 0,1 0 16,21 1-16,-21-1 0,0-21 15,0 21-15,0-20 0,21-1 16,0 0-16,0 0 0,-22-21 16,22-21-1,0 0 1,0 0-16,0-1 15,0 1-15,22 0 0,-22 0 16,21 0-16,-21 0 0,21-1 16,0 22-16,0-21 0,-21 0 0,21 21 15,1 0-15,-1-21 16,0 21-16,0 0 0,0 0 16,0 0-16,1 0 0,-1 0 15,0 0-15,0 0 0,0 0 0,0 0 16,1-21-16,20 21 0,-21 0 15,0 0-15,0 0 0,1 0 0,-1-21 16,0 21-16,-21-22 0,21 22 16,0-21-16,0 0 0,-21 0 15,22 0-15,-22-22 0,0 22 16,0 0-16,0 0 0,0 0 0,0 0 16,0-1-16,0 1 0,0 0 15,0 0-15,-22 21 16,22-21-16,-21 21 15,0 0-15,21 21 16,0 0-16,0 21 0,0-20 16,0 20-16,-21 0 0,21 1 15,0-1-15,0 21 0,-42-20 0</inkml:trace>
  <inkml:trace contextRef="#ctx0" brushRef="#br0" timeOffset="104196.74">1587 11070 0,'0'21'15,"22"149"1,-22-149-1,0 0-15</inkml:trace>
  <inkml:trace contextRef="#ctx0" brushRef="#br0" timeOffset="104245.71">1651 11345 0,'0'0'0,"0"-21"0,0 0 15,0 0-15,0 0 16</inkml:trace>
  <inkml:trace contextRef="#ctx0" brushRef="#br0" timeOffset="104715.96">2244 10753 0,'21'0'16,"0"0"0,-21-21-1,0-1-15,0 1 16,0 0 0,0 0-16,-21 21 0,0 0 15,21-21-15,-22 21 16,1 0-16,0 0 0,21 21 15,-21 0 1,0 0-16,21 0 16,0 1-1,0-1 17,21-21-32,0 0 15,0 0 1,0 0-16,-21-21 31</inkml:trace>
  <inkml:trace contextRef="#ctx0" brushRef="#br0" timeOffset="105515.75">4614 9948 0,'0'-21'0,"0"0"15,0 0-15,0 0 16,0 0 0,-42 42-1,21 42 1,21-42-16,0 1 0,0 20 15,0-21-15,0 21 0,0-20 0,0 20 16,0 21-16,0-20 0,0-1 16,0 22-16,0-22 0,0 0 0,-21 1 15,21-1-15,0 0 0,-22 1 0</inkml:trace>
  <inkml:trace contextRef="#ctx0" brushRef="#br0" timeOffset="105596.68">4593 10456 0,'0'-21'16,"21"0"-16</inkml:trace>
  <inkml:trace contextRef="#ctx0" brushRef="#br0" timeOffset="105944.96">4974 9843 0,'0'0'16,"0"-22"-16,0 1 31,-21 21 47</inkml:trace>
  <inkml:trace contextRef="#ctx0" brushRef="#br0" timeOffset="106844.44">4974 9800 0,'0'21'15,"0"1"-15,0-1 0,21 21 0,-21-21 16,0 0-16,0 22 16,0-22-16,0 21 0,0 1 0,0-1 15,0-21-15,0 21 0,0 1 0,0 20 16,0-20-16,0-1 0,0 0 16,0 1-16,0-22 0,0 21 0,0-21 15,0 0-15,0 1 0,0-1 16,0-42 15,0-1-31,0 1 0,0 0 16,0 0-16</inkml:trace>
  <inkml:trace contextRef="#ctx0" brushRef="#br0" timeOffset="107063.91">4551 10266 0,'0'0'0,"21"0"16,0 0-16,21 0 0,-20 0 0,-1 0 16,21 0-16,-21 0 0,0 0 15,22 0-15,-22 0 0,21 0 16,-21-21-16,1 21 0,-1 0 15,0 0-15</inkml:trace>
  <inkml:trace contextRef="#ctx0" brushRef="#br0" timeOffset="107707.66">5694 10287 0,'0'0'0,"0"-21"16,0 0 0,0 0-1,0-1-15,0 1 0,0 0 16,-21 0-16,21 0 15,-22 0-15,1 21 0,0-22 0,0 22 16,0 0-16,0-21 0,-1 21 0,1 0 16,-21 0-16,21 0 0,0 21 15,-22-21-15,22 22 0,-21-1 16,21 0-16,-1 0 0,1 0 16,0 22-16,0-22 0,0 21 0,21 0 15,-21 1-15,21-22 0,0 21 0,0-21 16,0 22-16,0-22 0,0 0 15,0 0-15,0 0 0,0 1 0,21-22 16,0 0-16,0 0 0,0 0 16,0 0-16,1 0 0,-1 0 0,0 0 15,21-22-15,-21 22 0,22-21 0,-22 0 16,21-21-16,-21 21 0,22-1 16,-22 1-16,0-21 0,0 21 15,0-22-15,-21 22 0,0-21 16,22 21-16,-22 0 0,0-1 0,21-20 15,-21 21-15,0 0 0,0 42 32,0 0-32,0 0 15,0 0-15,0 1 0,0-1 0,0 0 16,0 0-16,0 0 0,0 22 16,0-22-16,0 0 0,0 0 0,21-21 15,-21 21-15,21-21 0,-21 21 16,21-21-16,0 0 0,1 0 15,-1-21-15,0 21 0,0-21 16,0 0-16</inkml:trace>
  <inkml:trace contextRef="#ctx0" brushRef="#br0" timeOffset="108169.94">6181 10075 0,'-43'0'15,"43"22"1,-21-22-16,21 21 16,-21 0-16,21 0 0,-21 0 0,21 0 15,0 1-15,0-1 0,0 0 0,-21 0 16,21 0-16,0 0 16,0 1-16,-22-1 0,22 0 15,0 0-15,0 0 16,0-42 15,0 0-31,0 0 16,0 0-16,0-1 0,0 1 0,0 0 15,0 0-15,0 0 0,0-22 0,0 22 16,0 0-16,22 0 0,-1 0 16,21 0-16,-21-1 0,0 1 15,22 0-15,-22 21 0,0 0 0,21 0 16,-20 0-16,-1 0 0,21 21 15,-21 0-15,0 1 0,-21-1 0,22 0 16,-22 0-16,0 21 0,0-20 16,0-1-16,0 21 0,0-21 0,0 0 15,0 22-15,-22-22 0,22 0 0,0 0 16,0 0-16,0 1 16,22-22 15</inkml:trace>
  <inkml:trace contextRef="#ctx0" brushRef="#br0" timeOffset="108732.61">7197 10118 0,'0'-85'31,"-22"64"-16,1 21-15,0-21 0,0 21 16,-21 0-16,20 0 0,1 0 0,0 0 16,-21 21-16,21-21 0,-22 21 15,1 0-15,21 22 0,-22-22 16,22 0-16,-21 21 0,21-21 16,0 22-16,-1-22 0,1 21 0,21-21 15,-21 22-15,21-22 0,0 21 0,0-21 16,0 1-16,0-1 15,21 0-15,0-21 0,1 0 0,20 0 16,-21 0-16,0 0 0,0-21 16,1 0-16,20 21 0,-21-22 15,21-20-15,-20 21 0,20 0 16,-21-22-16,0 1 0,22 21 0,-22-21 16,0-1-16,0 1 0,0 0 0,-21-1 15,0 1-15,21 0 0,-21-1 16,0-20-16,0 20 0,0 1 15,0 21-15,0-21 0,0 20 0,0 1 16,-21 21 0,21 21-16,-21 22 15,21-1-15,0-21 0,0 22 0,0 20 16,-21-21-16,21 1 0,0-1 16,0 0-16,-21 1 0,21-1 0,0 0 15,0 1-15,0-1 0,0-21 0,0 22 16,21-22-16,0 0 0,0 0 15,0 0-15,1-21 0,-1 0 16,21 0-16,-21 0 0,0 0 16,1-21-16,-1 0 0,0 21 15,21-42-15</inkml:trace>
  <inkml:trace contextRef="#ctx0" brushRef="#br0" timeOffset="108999.99">7832 9716 0,'0'-22'0,"0"44"0,0-86 0,0 43 16,0 0-16,0 0 0,0 42 31,0 21-31,0-21 0,0 22 16,0-1-16,0 0 0,0 1 16,0 20-16,0-21 0,0 1 15,0-1-15,-22 0 0,22 1 0,-21-1 16,21 0-16,0 1 0,0-1 15,-21-21-15,21 22 0,0-22 0,0 0 16,0 0-16,0 0 0,0 0 16,21-21-1,-21-21-15,21 0 0,1 0 16,-1 0-16</inkml:trace>
  <inkml:trace contextRef="#ctx0" brushRef="#br0" timeOffset="109401.3">8149 10075 0,'0'22'15,"0"-1"-15,0 0 16,21-21 0,0 0-16,1 0 15,-1 0-15,0 0 0,0 0 16,0-21-16,0 21 0,22-21 0,-22-1 15,0 1-15,0 0 16,22 0-16,-22 0 0,0 21 0,-21-21 16,0-1-16,-21 22 15,0 0-15,-1 0 16,1 0-16,0 22 0,-21-1 0,21 0 16,-1 0-16,1 0 0,0 0 15,0 1-15,0-1 0,0 21 0,21-21 16,-22 0-16,22 22 0,0-22 0,0 0 15,0 0-15,0 22 0,0-22 16,22 0-16,-1-21 0,0 21 0,0 0 16,0-21-16,22 0 0,-22 0 0,21 0 15,-21 0-15,22 0 16,-1-21-16,0 21 0,1-21 0,-1 0 16,0 0-16,1-1 0,-1 1 0,0 0 15</inkml:trace>
  <inkml:trace contextRef="#ctx0" brushRef="#br0" timeOffset="110035.94">15536 9208 0,'0'-22'0,"0"1"0,0 0 15,0 0-15,0 0 0,0 0 16,0-1-16,0 44 47,0-1-47,0 0 0,0 0 0,0 21 16,0 1-16,0-22 0,43 42 0,-43 1 15</inkml:trace>
  <inkml:trace contextRef="#ctx0" brushRef="#br0" timeOffset="110219.83">15473 10224 0,'0'63'16,"0"-126"-16,0 168 0,-21-41 0,-1 21 16,22-1-16,-21-20 0,0 20 0,0 1 15,0 21-15,0-21 0,-22 20 0,22-20 16,-21-21-16,21 20 0,21 1 0,0 0 16,0-1-16,-22-20 0,22-1 15,0 1-15,0-1 0,0 1 0,0-22 16,0 0-16,0-20 0,0 20 15,0-21-15,22-21 16,-1 0-16,0-21 0,0 0 16,-21-22-16</inkml:trace>
  <inkml:trace contextRef="#ctx0" brushRef="#br0" timeOffset="110916.94">15557 9102 0,'0'-21'0,"0"42"47,0 0-47,-21 0 16,21 0-16,0 0 0,0 1 0,0 20 15,0 0-15,0 1 0,0 20 0,0 1 16,0-1-16,0 22 0,0-1 16,0-20-16,0 21 0,0-22 0,-21 43 15,21 0-15,0 0 0,0-22 0,0 1 16,0 0-16,0-22 0,0 22 0,0-1 15,0-20-15,0 21 0,0 20 16,-42 44-16,42-107 0,0 21 0,0 1 16,0-22-16,0 1 0,0 20 15,0-21-15,0 1 0,0-22 16,0 21-16,0-21 0,0 1 0,0-1 16,-43-21-1,43-21 1</inkml:trace>
  <inkml:trace contextRef="#ctx0" brushRef="#br0" timeOffset="112452.19">15600 9059 0,'0'0'0,"-43"-21"32,43 0-32,0 0 0,-21 21 15,21-21-15,0 0 31,21 21-15,1 0-16,-1-22 0,0 1 0,0 21 16,21-21-16,1 21 0,20-21 15,1 0-15,-1 21 0,22-21 16,0-1-16,-1 22 0,22-21 0,0 21 16,0 0-16,0-21 0,-1 0 15,22 21-15,-21 0 0,21 0 0,21-21 16,-21 21-16,22 0 0,-22 0 15,21 0-15,-21-21 0,21 21 0,0 0 16,-21 0-16,21-22 0,-21 1 16,0 21-16,0-21 0,0 0 0,0 21 15,0 0-15,0 0 0,-21 21 0,21-21 16,-21 0-16,0 0 0,0 0 16,-1 0-16,1 0 0,0 0 0,0 0 15,0-21-15,0 21 0,-22 0 0,22-21 16,-21 21-16,-1 0 15,-20 0-15,-1 0 0,1 0 0,-1 0 16,1 0-16,-22 0 0,22 0 16,-22 0-16,0 0 0,-20-21 0,20 21 15,-21 0-15,0 0 0,0 0 0,1 0 16,-1-22-16,0 22 0,0 0 16,0 0-16,0 0 15,-21 22 16,0-1-31,0 0 16,-21-21-16,21 21 0,-21 21 0,21-20 16,-21-1-16,21 21 0,-21 0 15,0 1-15,21-1 0,0 0 16,-22 22-16,22-22 0,-21 1 0,21 20 16,0 1-16,0-22 0,0 21 15,0 1-15,0-1 0,0 1 0,-21-1 16,21 1-16,0-1 0,-21 22 0,21-21 15,-21-1-15,21 1 0,0-1 16,0 1-16,-21-1 0,21 1 0,-22-1 16,22 22-16,-21-22 0,21 1 0,0-1 15,0 1-15,-21-1 0,21 1 16,-21-1-16,0 1 0,21-22 16,0 22-16,0-1 0,-21 1 0,-1-22 15,22 21-15,-21-20 0,21 20 16,0-20-16,-21-1 0,0 0 0,21 1 15,-21-22-15,21 21 0,0-21 0,-21 0 16,-1 1-16,1 20 16,21-21-16,-21-21 0,21 21 0,-21-21 15,0 0-15,0 21 0,-1-21 16,1 0-16,0 0 16,0 0-16,0 22 0,-22-22 0,1 0 15,21 0-15,-21 0 0,20 0 16,-20 0-16,-64 0 0,0-22 15,22 22-15,20 0 0,1 0 0,-1 0 16,-20 0-16,20 0 0,-21 22 0,-20-22 16,-1 0-16,0 21 0,0-21 0,0 0 15,-21 0-15,21 0 0,1 21 16,-22-21-16,21 0 0,-21 0 0,21 0 16,-21 0-16,21 0 0,-21 21 0,21-21 15,22 0-15,-22-21 0,0 0 16,21 0-16,-21 42 0,-169-21 15,169 0-15,22 0 0,-1 0 0,0 0 16,22 0-16,-1 0 0,-20 21 0,-1-21 16,0 0-16,22 0 0,-22 0 15,1 0-15,-1 0 0,21 21 0,-20-21 16,20 0-16,-20 0 0,20 0 16,22 0-16,-22 0 0,1 21 0,-22-21 15,22 0-15,-1 0 0,22 21 0,-22-21 16,1 0-16,20 0 0,1 0 15,0 0-15,-1 0 0,1 22 0,0-22 16,-1 0-16,22 0 0,-21 0 0,0 0 16,20 0-16,1 0 0,-21 0 15,21 0-15,0 0 0,-1 0 16,22-22 62</inkml:trace>
  <inkml:trace contextRef="#ctx0" brushRef="#br0" timeOffset="113156.3">16912 9356 0,'0'-21'0,"0"-1"31,21 22-31,-21-21 16,0 42 15,0 1-31,0-1 0,0 0 16,0 0-16,0 0 0,0 22 15,0-1-15,0 0 0,0 1 0,0-1 16,0 21-16,0-20 0,0 20 0,0-20 16,0-1-16,0 0 0,0 1 15,0-1-15,0 0 0,0-21 16,0 22-16,0-22 0,0 0 0,0 0 15,0 0-15,0 1 0,0-1 16,0 0-16,0-42 47,0 0-31,0-1-16,0 1 0,0 0 0,0 0 15</inkml:trace>
  <inkml:trace contextRef="#ctx0" brushRef="#br0" timeOffset="114607.98">16954 9292 0,'-21'-21'15,"0"21"17,42 0 30,0 0-62,1 0 16,-1 0-16,0 0 0,21 0 15,-21 0-15,22 0 0,-22 0 16,21 0-16,1 0 0,20 0 0,-21 0 16,22 0-16,-1 0 0,1-21 15,-1 21-15,1 0 0,21-21 0,-1 21 16,1-21-16,0 21 0,-1 0 0,22 0 15,-21 0-15,21-22 0,-22 22 16,1 0-16,0 0 0,-1 0 16,1-21-16,-22 21 0,1 0 0,-1 0 15,22 0-15,-21-21 0,20 21 16,-20 0-16,-1 0 0,1 0 0,-1 0 16,1 0-16,-22-21 0,22 21 0,-22 0 15,-21 0-15,0 0 0,0 0 16,1 0-16,-1 0 0,-21 21 62,0 0-30,0 0-32,0 1 15,0-1-15,0 0 16,0 0-16,0 0 0,0 0 15,0 1-15,0-1 0,0 21 0,0-21 16,0 0-16,0 22 0,0-22 16,0 21-16,0-21 0,0 22 0,0-1 15,0 0-15,0 1 0,0-1 16,0-21-16,0 22 0,0-1 16,0 0-16,0 1 0,0-22 0,0 21 15,0 0-15,0-20 0,0 20 0,0-21 16,0 21-16,0-20 0,-21-1 15,21 0-15,-22 21 0,22-21 16,-21 1-16,21-1 0,-21 0 0,0 0 0,0 0 16,0 0-16,-1 1 15,1-22-15,0 21 16,0-21-16,0 0 0,0 0 16,21 21-16,-22-21 0,1 0 15,0 0-15,0 0 16,0 0-16,0 0 0,-1 0 0,1 0 15,-21 0-15,21 21 0,0-21 16,-22 0-16,22 0 0,-21 0 0,-1 0 16,1 0-16,0 0 0,-1 0 0,1 0 15,0 0-15,-1 21 0,-20-21 16,21 0-16,-22 0 0,1 0 0,20 0 16,-20 0-16,-1 0 0,1 0 0,-1 0 15,22 0-15,-22 0 0,1 0 16,21 0-16,-22 0 0,22 0 15,-1 0-15,-20 0 0,21 21 0,-1-21 0,1 0 16,0 0-16,-1 0 16,1 0-16,0 0 0,-1 0 0,1 22 15,21-22-15,-22 0 0,1 0 0,0 0 16,-1 0-16,22 0 0,-21 0 16,21 0-16,0 0 0,-1 0 0,1 0 15,-21 21-15,21-21 0,0 0 16,-1 0-16,1 0 0,0 0 15,0 0-15,0 0 16,0 0 15,21-21-15,0-1 15,0 1 32,-22 21-48,22-21-15,0 0 16,0 0 0,0 0-16,0-1 15,0-20-15,0 21 0,0 0 0,0-22 16,22 22-16,-22-21 0,0 0 0,0-1 15,0 22-15,0-21 0,0 21 16,0-22-16,0 22 0,0 0 16,0 0-16,0 0 0,0-1 0</inkml:trace>
  <inkml:trace contextRef="#ctx0" brushRef="#br0" timeOffset="115219.74">17420 9927 0,'0'0'16,"0"21"15,0 1-31,-21-1 0,0 0 16,21 0-16,-21 0 0,21 0 15,0 1-15,-22-1 0,22 0 0,0 0 16,-21 0-16,21 22 0,0-22 16,0 0-16,0 0 0,0 0 15,21-21-15,1 21 0,-22 1 0,21-22 16,0 0-16,0 0 16,0 0-16,0 0 0,1 0 0,-1 0 15,0 0-15,0-22 0,0 1 16,0 0-16,-21 0 15,22 0-15,-22 0 0,0-1 0,0 1 16,21 0-16,-21 0 0,0-21 0,0 20 16,0 1-16,0 0 0,0-21 15,0 21-15,-21-1 0,-1 1 16,1 0-16,0 21 0,0 0 16,0 0-16,0 0 0,-1 0 15,1 0-15,0 21 0,21 0 16,0 1-16,-21-22 15,21 21-15,0 0 0,0 0 16,0 0 0</inkml:trace>
  <inkml:trace contextRef="#ctx0" brushRef="#br0" timeOffset="115524.56">17801 9927 0,'21'-21'15,"-21"42"17,0 0-32,0 1 15,-21-1-15,21 0 0,0 0 0,-21 0 16,21 22-16,0-22 0,0 0 0,0 0 15,0 0-15,0 0 0,-21-21 16,21 22-16,0-1 0,0 0 0,0 0 16,0-42 15,0 0-15,0 0-16,21-1 0</inkml:trace>
  <inkml:trace contextRef="#ctx0" brushRef="#br0" timeOffset="115836.38">17970 9970 0,'-21'0'32,"0"0"-32,0 0 0,0 21 15,0-21-15,-1 21 16,1-21-16,21 21 15,-21-21-15,0 0 0,21 21 16,0 0 0,0 1-1,0-1-15,21 0 0,0 0 16,-21 0-16,21 0 16,-21 1-16,22-22 0,-22 21 15,0 0-15,0 0 16,0 0-16,-22-21 31,1 0-31</inkml:trace>
  <inkml:trace contextRef="#ctx0" brushRef="#br0" timeOffset="116170.19">17166 9970 0,'0'-22'16,"0"44"-1,0-1-15,0 0 0,0 0 16,0 0-16,0 0 15,0 22-15,0-22 0,0 0 0,0 21 16,0-20-16,-21 20 0,21-21 0,-21 0 16,21 0-16,0 1 0,0-1 15,-21 0-15,21 0 0,0 0 0,0-42 47,0 0-47,0 0 0,0 0 16</inkml:trace>
  <inkml:trace contextRef="#ctx0" brushRef="#br0" timeOffset="116732.38">17145 9843 0,'0'0'0,"21"0"31,21 0-31,-20 0 15,20 0-15,-21 0 0,21 0 16,1 0-16,20 0 0,-20-22 0,20 22 16,-21 0-16,22 0 0,-1-21 15,1 21-15,-22-21 0,22 21 0,-1 0 16,-20 0-16,20 0 0,-21 0 16,1 0-16,-22 0 0,21 0 15,-21 0-15,1 0 0,-1 0 0,-21 21 31,0 0-15,0 1-16,0-1 16,0 0-16,0 0 0,0 0 15,0 0-15,0 22 0,0-22 16,0 0-16,0 0 0,0 0 16,0 22-16,0-22 0,0 0 15,0 0-15,0 22 0,0-22 0,0 0 16,0 0-16,0 0 0,0 22 0,0 20 15,-21-63 1,21 21-16,-22 0 0,22 1 0,-21-22 16,0 21-16,0-21 0,0 0 0,0 21 15,-22-21-15,22 0 0,-21 0 16,-1 21-16,1-21 0,0 0 0,-22 0 16,22 0-16,0 0 0,-22 0 0,22 0 15,-1 0-15,1 0 0,0 0 16,-1 0-16,1 0 0,21 0 0,0 0 15,0 0-15,-1 0 0,22-21 16,0 0 0,22 0-1,-1-1-15</inkml:trace>
  <inkml:trace contextRef="#ctx0" brushRef="#br0" timeOffset="117077.2">18521 9843 0,'0'84'31,"0"-63"-31,0 1 0,0 20 16,0-21-16,0 21 0,0-20 0,0 20 15,0-21-15,0 21 0,0-20 0,0 20 16,0-21-16,0 0 0,0 0 16,0 1-16,0-1 0,0 0 0,0-42 46,0 0-30</inkml:trace>
  <inkml:trace contextRef="#ctx0" brushRef="#br0" timeOffset="117672.36">18521 9716 0,'0'0'0,"0"-22"0,-21 22 16,21-21-1,21 21 1,21 0 0,-21 0-16,0 0 15,22 0-15,-1 0 0,0 0 0,1 0 16,-1 0-16,22-21 0,-1 21 16,1 0-16,-1 0 0,1 0 0,20-21 15,-20 21-15,20-21 0,-20 21 0,-1 0 16,1 0-16,-22 0 0,1 0 15,-1 0-15,0 0 0,-21 0 0,1 0 16,-1 0 0,-21 21 15,0 0-31,0 0 16,0 0-16,0 1 0,0-1 15,0 0-15,0 21 0,0-21 16,0 1-16,0-1 0,0 21 15,0-21-15,0 22 0,0-22 0,0 21 16,0-21-16,0 22 0,0-22 16,0 21-16,0-21 0,0 0 0,0 22 15,0-22-15,0 0 0,0 0 0,0 22 16,0-22-16,0 0 0,0 0 16,0 0-16,-21 0 15,-1-21-15,1 22 0,0-22 16,0 0-16,-21 0 0,-1 21 0,22-21 15,0 0-15,-43 0 16,22 21-16,-21-21 0,-1 0 0,1 21 16,20-21-16,-20 0 0,-1 21 0,22-21 15,0 21-15,-1-21 0,1 0 16,0 22-16,20-22 0,-20 0 0,21 0 16,0 0-16,0 0 0,-1 0 15,1 0-15,0 0 0</inkml:trace>
  <inkml:trace contextRef="#ctx0" brushRef="#br0" timeOffset="117869.25">18881 9927 0,'0'0'0,"0"-21"0</inkml:trace>
  <inkml:trace contextRef="#ctx0" brushRef="#br0" timeOffset="118048.14">18838 9885 0,'0'0'0,"-21"0"0,0 0 15,21 21-15,-21-21 0,0 21 16,21 0-16,-22 1 0,1-1 15,0 0-15,21 0 0,0 21 0,-21-20 0,21-1 16,-21 21-16,21-21 0,0 0 16,0 1-16,0-1 0,0 0 0,0 0 15,21 0-15,0 0 0,0-21 16,0 22-16,1-22 16,-1 0-16,0 0 0,0 0 0,0 0 15,0 0-15,1-22 16,-1 1-16</inkml:trace>
  <inkml:trace contextRef="#ctx0" brushRef="#br0" timeOffset="118463.91">19029 10097 0,'0'-22'0,"0"44"0,-21-44 32,-1 22-17,1 0-15,0 0 0,21 22 16,-21-1-16,21 0 0,-21-21 15,21 21-15,-21 0 0,21 0 0,0 1 16,0-1-16,0 0 16,0 0-16,21-21 15,0 0 1,0 0-16,0 0 16,0 0-16,1 0 0,-1-21 15,0 0-15,-21 0 16,21-1-16,0 1 0,-21 0 15,0 0-15,21 0 16,-42 21 15,21 21-15,-21 0-16,21 0 0,0 0 0,0 1 16,0-1-1,0 0-15,21-21 31,0 0-15,1 0-16,-1 0 16</inkml:trace>
  <inkml:trace contextRef="#ctx0" brushRef="#br0" timeOffset="118928.91">19198 10097 0,'0'0'0,"-21"0"31,21 21-15,0 0-16,0 0 16,0 0-16,0 0 0,0 1 15,0-1-15,0 0 16,0 0 0,0-42 30,0 0-46,0 0 16,0-1-16,0 1 16,0 0-16,0 0 15,0 0-15,0 0 0,21-1 16,0 22-16,0-21 16,1 21-16,-1 0 0,0 0 15,0 0-15,0 0 0,0 0 16,1 0-16,-22 21 0,21-21 0,-21 22 15,0-1-15,0 0 0,0 0 16,0 0-16,0 0 16,0 1-16,-21-1 0,-1-21 15,1 0 1,21 21-16,0-42 47,0 0-47,0-1 0</inkml:trace>
  <inkml:trace contextRef="#ctx0" brushRef="#br0" timeOffset="119176.88">19516 10033 0,'0'0'0,"-22"0"31,1 0-16,0 21-15,21 0 0,-21 1 0,21-1 16,-21 0-16,21 0 16,-21 0-16,21 0 0,0 1 15,0-1-15,0 0 0,21-21 32,0 0-32,0 0 0,0 0 15,0 0-15,1 0 0,-1 0 16,0 0-16,0-21 0</inkml:trace>
  <inkml:trace contextRef="#ctx0" brushRef="#br0" timeOffset="119795.96">19600 10160 0,'0'0'0,"-21"0"15,42 0 16,0 0-15,1 0 0,-1 0-16,-21-21 0,21 21 0,-21-21 31,-21 21-15,0 0-1,-1 0-15,1 0 0,0 0 16,0 21-16,0 0 15,21 0-15,0 0 16,0 1-16,0-1 16,0 0-16,21 0 31,0-21-31,0 0 0,0 0 0,1 0 16,-1 0-1,0 0-15,0 0 0,-21-21 0,21 21 16,0-21-16,-21 0 0,22-1 15,-22 1-15,21 0 0,-21 0 16,0 0-16,0-22 0,21 22 0,-21-21 16,21 21-16,-21-22 0,0 22 0,0 0 15,0-21-15,0 21 16,0-1-16,21 22 0,-21 22 31,0-1-31,0 0 16,-21 0-16,21 0 0,0 22 0,-21-22 15,21 0-15,-21 21 0,21-21 16,0 1-16,0 20 0,0-21 16,0 0-16,0 0 0,0 1 0,0-1 15,0 0-15,21 0 0,0-21 16,0 0-16,0 0 0,22 0 16,-22 0-16,0 0 0,0 0 15,0 0-15,-21-21 0,22 0 0,-1 21 16,0 0-16</inkml:trace>
  <inkml:trace contextRef="#ctx0" brushRef="#br1" timeOffset="125871.86">16150 8700 0</inkml:trace>
  <inkml:trace contextRef="#ctx0" brushRef="#br1" timeOffset="126418.54">16108 8848 0,'0'21'16</inkml:trace>
  <inkml:trace contextRef="#ctx0" brushRef="#br1" timeOffset="129992.01">16108 8721 0,'0'0'0,"21"0"16,-21-21-16,0-1 16,0 1-16,0 0 15,0 42 48,-21-21-63,21 21 0,-21 1 15,21-1-15,0 0 0,0 0 16,0 0-16,0 0 16,0 1-16,21-22 15,0 21 1,0-21-16,0 0 15,0 0-15,1 0 0,-22-21 0,21 21 16,-21-22-16,21 1 0,0 0 16,-21 0-16,0 0 15,0 0-15,0-1 0,0 1 16,-21 0-16,0 0 0,0 21 16,-1 0-16,1-21 15,0 21-15,0 0 16,0 0-16,0 0 0,21 21 15,-22-21-15,1 21 16,21 0-16,0 0 0,0 1 16,-21-22-16,21 21 0,0 0 15,0 0 1,21-21-16,-21 21 16,21-21-16,1 0 0,-1 0 15,0 0 1,0 0-16,-21-21 31,0 0-31,0 0 16,0 0-16,0-1 15,0 1 1,-21 21 0,0 0-16,21 21 31,0 1-16,0-1-15,0 0 16,21-21 0,0 0-1,0 0-15,0 0 16,1 0-16,-1 0 16,0 0-16,-21-21 15,0 0 1,0-1-1,-21 22 1,0 0 0,-1 0-16,1 0 31,21-21 31,21 0-62,-21 0 32,0 0-32,22 21 15,-22-21-15,0-1 0,21 22 0,-21-21 16,0 0-16,21 0 16,-21 0-16,21 21 0,-21-21 15,21-1-15,-21 1 0,21 0 0,1 0 16,-1 0-16,-21 0 15,21-1-15,0 1 0,-21 0 0,21 0 16,0 0-16,-21 0 0,22-1 0,-1 1 16,-21 0-16,21 0 0,0 0 15,-21 0-15,21-1 0,0 1 0,-21 0 16,22 0-16,-1 0 0,0 0 16,0-1-16,0 1 0,0 0 15,22 0-15,-22 0 0,0 0 0,21-1 16,1 1-16,-22 0 0,21 0 0,1 0 15,-1 0-15,0-1 0,1 22 16,-1-21-16,0 21 0,1 0 0,-22-21 16,21 21-16,-21-21 15,22 21-15,-1 0 0,-21 0 0,21 0 16,-20 0-16,20 0 0,-21 0 0,21 0 16,1 0-16,-22 0 0,21 0 0,-21 0 15,1 0-15,-1 0 0,21 0 0,-21 21 16,0-21-16,1 21 0,-1-21 15,-21 21-15,21-21 0,0 22 16,0-1-16,0 0 0,1-21 0,-1 21 16,0 0-16,0-21 0,0 21 0,-21 1 15,21-1-15,1-21 0,-1 21 16,0 0-16,0 0 0,0-21 0,0 21 16,1 1-16,-22-1 0,21 0 0,0 0 15,0 0-15,0 0 0,-21 1 16,21-1-16,-21 21 0,22-21 15,-22 0-15,0 1 0,0-1 0,21 0 16,-21 0-16,0 0 0,21 0 16,-21 1-16,0-1 0,0 0 0,0 0 15,0 0-15,0 0 0,0 1 0,0-1 16,0 0-16,0 0 0,0 0 16,0 0-16,0 1 0,0-1 15,0 0-15,0 0 0,0 0 0,0 0 16,0 1-16,0-1 15,0 0-15,0 0 0,0 0 16,0 0-16,0 1 0,-21-1 16,21 0-16,-21 0 15,21 0 1,0 0 0,-22 1 15,22-1-16,0 0 17,0 0-17,0 0 1,0 0 15,-21-21-15,21 22-16,0-1 15,0 0 1,0 0 62,0 0-31,-21-21 0,0 0-31,21 21-16,-21-21 31,0 0-16,21-21 1,-22 0 0,1 0-16,0 0 15,21 0-15,0-1 0,-21 1 16,21 0-16,-21 0 0,21 0 16,-21 0-16,21-1 15,0 1-15,0 0 0,0 0 16,0 0-16,0 42 47,0 0-32,0 0-15,0 0 16,0 1-16,21-1 16,-21 0-16,21 0 0,-21 0 15,21-21-15,-21 21 16,0 1-16,0-1 0,21-21 15,-21 21-15,0 0 0,21-21 16,1 21-16,-22 0 16,21-21-1,-21 22 1,21-22-16,-21 21 31,21-21 16,0 0-31,0-21-1,1 21 1,-1-22-16,0 1 0,0 0 16,0 0-16,0 0 0,1 0 0,-1-1 15,0 1-15,0 0 0,0 21 16,0-21-16,1 0 0,-1 21 0,0-21 15,0 21-15,-21 21 79,0 0-48,-21-21-31,0 0 15,0 0 32</inkml:trace>
  <inkml:trace contextRef="#ctx0" brushRef="#br1" timeOffset="131812.26">1609 12467 0,'21'0'0,"0"0"16,0 0-16,0-21 16,-21 0-1,0 0-15,0 0 16,0-1-16,0 1 15,-21 21-15,0-21 16,0 21-16,0-21 0,-1 0 0,1 0 16,0 21-16,0-22 0,0 1 15,-22 0-15,22 21 0,-21 0 0,21 0 16,-22 0-16,22 0 16,-21 0-16,21 0 0,-22 21 0,22 0 15,0 1-15,0-1 0,0 0 16,0 21-16,-1-21 0,22 1 0,-21 20 15,21-21-15,0 21 0,0-20 16,0 20-16,0-21 0,0 0 16,0 0-16,21 1 0,1-1 0,-1 0 15,0-21-15,0 0 0,0 0 16,0 0-16,1 0 0,-1 0 0,21 0 16,-21 0-16,22 0 0,-22-21 15,0 0-15,21 21 0,-21-22 0,1 1 16,-1 0-16,0 0 15,21-21-15,-21 20 0,-21 1 0,22-21 16,-1 0-16,0-1 0,-21 1 16,0 0-16,0-1 0,21 1 0,-21 0 15,0-22-15,0 22 0,0-1 16,0 1-16,0 21 0,0 0 0,0 0 16,0-1-16,0 1 0,0 42 31,0 1-31,0 20 0,0-21 15,0 21-15,0 1 0,0 20 16,0-20-16,0-1 0,0 21 0,0-20 16,0-1-16,0 0 0,0 1 15,0-1-15,0 0 0,0-20 16,21-1-16,-21 21 0,0-21 0,21 0 16,-21 1-16,22-22 15,-1 0-15,0 0 16,0 0-16,-21-22 15,21 1-15</inkml:trace>
  <inkml:trace contextRef="#ctx0" brushRef="#br1" timeOffset="132299.99">1968 12361 0,'-42'-21'16,"42"0"-16,0 0 15,0 0-15,0 0 0,0-1 16,0 1-16,21 0 16,0 21-16,1 0 15,-1 0-15,0 0 0,0 0 16,0 0-16,0 0 15,-21 21-15,22 0 0,-1 1 0,0-1 16,0 0-16,0 0 0,-21 21 16,0-20-16,0-1 0,0 0 0,0 0 15,0 21-15,0-20 0,0-1 16,0 0-16,0 0 0,-21-21 31,21-21-15,0 0-1,0 0-15,0-1 0,0 1 16,0-21-16,0 21 0,0 0 16,0-1-16,0-20 0,0 21 15,21 0-15,-21 0 0,21-1 16,-21 1-16,22 0 0,-22 0 0,21 0 16,0 21-16,0 0 15,0 0-15,0 0 16,1 0-16</inkml:trace>
  <inkml:trace contextRef="#ctx0" brushRef="#br1" timeOffset="132600.32">2815 12192 0,'-21'0'15,"0"0"-15,0 0 16,-1 0-16,22 21 16,0 0-16,-21 1 0,21-1 15,-21 0-15,21 0 16,0 0-16,-21 0 0,21 22 0,0-22 16,0 0-16,0 0 0,0 0 15,0 1-15,0-1 0,0 0 16,21-21 15,0-21-31,0 0 16,-21-1-16</inkml:trace>
  <inkml:trace contextRef="#ctx0" brushRef="#br1" timeOffset="132977.12">2836 11917 0,'-21'-21'0,"42"42"0,-42-63 0,0 20 16,0 22-16,0 0 0,-1 0 0,1 0 16,0 0-16,0 0 15,21 22-15,0-1 0,-21 0 0,21 0 16,0 0-16,0 0 16,0 1-16,21-22 0,0 0 15,0 0-15,0 0 0,1 0 16,-1 0-16,0 0 0,0 0 15,0 0-15,0-22 0,1 22 16,-22-21-16,0 0 0,21 21 0,-21-21 16,0 0-16,-21 0 15,-1 21-15,1 0 16,0 0-16,0 0 0,0 0 0,0 0 16,-1 0-16,1 0 15,21 21-15,-21-21 0,21 21 0,-21 0 16,21 0-16,0 0 15,0 1-15,0-1 0,0 0 0,21 0 16,0 0-16,0 0 0,-21 1 16,22-1-16,-1 0 0,-21 0 0</inkml:trace>
  <inkml:trace contextRef="#ctx0" brushRef="#br1" timeOffset="133399.89">3027 12234 0,'0'0'0,"0"-21"16,0 42 15,0 1-15,0-1-16,0 0 0,0 0 15,0 0-15,0 0 0,21 1 0,-21-1 16,0 0-16,21 42 16,-21-41-1,21-22 1,0 0 0,-21-22-16,22 1 15,-22 0-15,21 21 16,-21-21-16,0 0 0,21 0 0,-21-1 15,21-20-15,-21 21 0,0 0 16,21 0-16,0-1 0,-21 1 0,22 0 16,-1 0-16,0 0 15,0 21 1,0 0-16,-21 21 16,21-21-1</inkml:trace>
  <inkml:trace contextRef="#ctx0" brushRef="#br1" timeOffset="133740.21">3556 12383 0,'0'0'16,"21"0"-16,0 0 0,0 0 16,1-22-16,-1 1 0,0 21 0,0-21 15,-21 0-15,21 21 0,-21-21 16,21 0-16,-21-1 0,0 1 15,0 0-15,0 0 0,0 0 16,-21 21-16,0-21 16,0 21-16,0 0 0,0 0 0,-1 0 15,1 21-15,0 0 0,0-21 0,0 21 16,0 0-16,-1 0 0,22 1 16,0 20-16,0-21 0,-21 0 0,21 0 15,0 1-15,0-1 0,0 0 16,0 0-16,0 0 0,21 0 0,1 1 15,-1-22-15,0 21 0,0-21 0,0 0 16,0 0-16,1 0 16,-1 0-16,21 0 0,-21 0 0,0 0 15,1 0-15,-1-21 0,0 21 0</inkml:trace>
  <inkml:trace contextRef="#ctx0" brushRef="#br1" timeOffset="134123.95">3937 12192 0,'0'-21'16,"0"42"-16,0-63 0,0 21 0,0-1 0,0 1 16,0 0-16,21 0 15,0 21-15,0 0 16,1 0-16,-1 0 16,0 21-16,0 0 0,0-21 15,-21 21-15,21 1 0,1-1 0,-22 0 16,0 0-16,21 0 0,-21 22 15,21-22-15,-21 0 0,21 0 0,-21 0 16,0 0-16,0 1 0,0-1 0,0 0 16,0 0-16,-21 0 0,0-21 15,0 21-15,-1-21 16,22-21 0,0 0-16,0 0 15,0 0-15,0 0 0,0-1 16,22 1-16,-1-21 0,0 21 0,-21-22 15,21 22-15,-21-21 0,21 21 16,0-22-16,-21 22 0,22 0 0,-1 0 16,-21 0-16,21 21 0,0-21 15,0 21 1</inkml:trace>
  <inkml:trace contextRef="#ctx0" brushRef="#br1" timeOffset="134481.06">4784 12234 0,'0'0'0,"0"22"15,21-22 1,0 0-1,0-22 1,0 22-16,-21-21 0,0 0 16,21 21-16,-21-21 0,0 0 15,-21 0 1,0 21-16,0 0 16,0 0-16,21 21 15,-21-21-15,21 21 0,-22-21 16,22 21-16,0 0 0,0 0 15,0 1-15,0-1 16</inkml:trace>
  <inkml:trace contextRef="#ctx0" brushRef="#br1" timeOffset="134948.21">5673 12404 0,'21'-21'46,"0"-1"-46,0 22 0,-21-21 16,21 0-16,22 0 0,-22-21 0,0 20 16,0-20-16,21 0 0,-20-1 15,20 1-15,-21 0 0,21-1 0,-20 1 16,-1 0-16,0-1 0,0 1 16,-21 21-16,0-21 0,0 20 15,0 1-15,-21 21 16,0 0-16,0 0 0,-22 21 0,22 1 15,-42-1-15</inkml:trace>
  <inkml:trace contextRef="#ctx0" brushRef="#br1" timeOffset="135660.01">5927 12107 0,'84'64'16,"-63"-43"-16,1 0 16,-1 0-16,0 1 15,-21-1-15,21-21 0,-21 21 0,0 0 0,21-21 16,-21 21-16,0 0 15,-21-21 1,0 0-16,0 0 0,0 0 0,-1 0 16,-20 0-16,21 0 0,0 0 0,0 0 15,-22-21-15,22 21 0,0-21 16,0 0-16,0 0 0,-1 21 0,22-21 16,-21-1-16,21 1 0,-21 0 15,21 0-15,0 42 31,0 0-31,21-21 0,0 21 16,1 1-16,-22-1 0,21 0 16,0 21-16,-21-21 0,21-21 0,0 22 15,0-1-15,1 0 0,-1 0 16,0-21-16,0 0 0,21 0 0,-20 0 16,-1 0-16,0 0 0,21 0 0,-21 0 15,1 0-15,-1-21 0,0 21 16,21-21-16,-21 0 0,1 21 0,-1-22 15,0 1-15,0 0 0,0-21 0,-21 21 16,0-1-16,21 1 0,-21 0 16,22 0-16,-22 0 0,0 0 15,0-1 1,0 1 0,21 21 62,0 0-63,0 0 48,-21-21-48,0 0-15,21 21 16,-42 0 62</inkml:trace>
  <inkml:trace contextRef="#ctx0" brushRef="#br1" timeOffset="136151.73">5990 11769 0,'0'-21'0,"-21"21"32,0 0-17,21 21-15,0 0 16,0 0-16,0 0 15,-21 22-15,21-22 0,0 0 0,0 21 16,-22-21-16,22 22 0,0-1 0,0-21 16,0 22-16,0-22 0,0 0 15,0 0-15,22 0 0,-1 0 0,-21 1 16,21-1-16,0-21 0,0 0 0,0 0 16,1 0-16,-1 0 15</inkml:trace>
  <inkml:trace contextRef="#ctx0" brushRef="#br1" timeOffset="137992.48">6350 12002 0,'0'0'0,"0"-22"15,0 1-15,0 0 16,0 42 15,0 0-15,0 1-16,0-1 0,0 21 0,0-21 16,0 22-16,0-22 0,0 21 15,0 0-15,0-20 0,0 20 0,0-21 16,0 0-16,0 0 0,0 1 0,21-1 15,-21 0-15,21 0 0,0-21 32,1 0-32,-22-21 15,21 21-15,-21-21 0,21 0 16,0-1-16,-21 1 0,21 0 16,-21 0-16,21 0 0,1 0 0,-22-22 15,21 22-15,0 0 0,-21 0 16,21 0-16,-21-1 0,21 1 0,0 0 15,1 21 1,-22 21 0,0 0-16,21 1 0,-21-1 15,0 0-15,0 21 0,21-21 0,-21 1 16,0-1-16,0 0 0,0 0 16,0 0-16,21-21 0,-21 21 0,21 1 15,0-1-15,1-21 16,-1 0-16,0 0 15,0 0-15,0-21 16,0 21-16,1-22 0,-22 1 16,21 0-16,0 0 0,-21 0 0,21 0 15,-21-22-15,21 22 0,-21 0 16,0-21-16,21 20 0,-21-20 0,0 21 16,22-21-16,-22 20 0,0 1 0,0 0 15,0 0-15,0 42 31,0 0-31,0 22 16,0-22-16,0 0 0,0 21 16,0-21-16,0 22 0,0-22 15,0 0-15,0 21 0,0-20 0,0-1 16,0 21-16,0-21 0,21 0 16,0 1-16,0-22 15,0 0-15,0 0 0,1 0 0,-1 0 16,0 0-16,0 0 0,0-22 15,0 1-15,1 0 0,-1 0 16,-21 0-16,21 0 0,-21-1 16,21-20-16,-21 21 0,0 0 15,0 0-15,0-1 0,0 1 0,0 0 16,0 42 15,0 0-31,0 1 16,0-1-16,0 0 0,0 0 15,0 0-15,0 0 0,0 1 0,0-1 16,0 0-16,0 0 16</inkml:trace>
  <inkml:trace contextRef="#ctx0" brushRef="#br1" timeOffset="138368.26">7429 11769 0,'0'0'16,"-21"0"-16,0 0 0,21 21 16,-21-21-16,21 21 0,-21-21 0,21 21 15,0 0 1,0 1-16,21-22 15,0 0-15,0 0 0,0 0 16,1-22-16,-1 1 16,0 21-16,-21-21 0,21 0 15,-21 0-15,0 0 16,0-1-16,0 1 0,-21 21 16,21-21-16,-21 21 0,0 0 15,-1 0-15,1 0 0,0 0 0,0 21 16,21 0-16,-21 1 0,21-1 15,0 0-15,0 0 16,0 0-16,0 0 0,0 1 16,0-1-16,21-21 0,0 0 15,0 21-15,0-21 0</inkml:trace>
  <inkml:trace contextRef="#ctx0" brushRef="#br1" timeOffset="138672.09">8001 11536 0,'-42'0'32,"20"21"-32,22 21 0,-21-20 15,21-1-15,0 21 0,0-21 16,-21 22-16,21-1 0,0 0 15,-21 1-15,21-1 0,0 0 0,-21 1 16,21-1-16,0 0 0,0 1 0,0-22 16,0 21-16,0-21 0,0 0 15,0 22-15,0-22 0,0 0 16,21-21 15,-21-21-31,0 0 0,0 0 16</inkml:trace>
  <inkml:trace contextRef="#ctx0" brushRef="#br1" timeOffset="138875.94">7641 12044 0,'21'0'15,"0"-21"1,1 21-16,20 0 0,-21 0 15,0 0-15,22 0 0,-22-21 16,0 21-16,21 0 0,-21 0 0,1 0 16,-1 0-16,0-22 0,0 22 0,0 0 15,0-21-15,1 21 0,-1 0 16,0 0-16</inkml:trace>
  <inkml:trace contextRef="#ctx0" brushRef="#br1" timeOffset="139604.09">8509 11811 0,'0'0'0,"0"-21"15,-21 21-15,0 0 16,-1 0-16,1 0 0,0 0 16,0 0-16,0 21 15,0 0-15,-1 0 0,1 1 0,0-1 0,21 21 16,-21-21-16,21 22 0,-21-1 15,21-21-15,0 21 0,0-20 16,0 20-16,0-21 0,0 0 0,0 22 16,21-43-16,0 21 0,-21 0 0,21-21 15,0 0-15,1 0 0,20 0 16,-21 0-16,21 0 0,-20 0 0,20-21 16,-21 0-16,21-1 0,-20 1 0,-1 0 15,21-21-15,-21 21 0,0-1 16,1-20-16,-22 0 0,21-1 0,-21 1 15,21 0-15,-21-1 0,21 1 16,-21 0-16,0-1 0,0 22 0,0-21 16,0 21-16,0-22 0,0 22 15,0 0-15,0 0 0,-21 21 16,0 21 0,21 0-16,0 22 15,0-22-15,0 0 0,0 21 0,0-21 16,0 22-16,0-1 0,0 0 0,0 1 15,0-1-15,0 0 0,-21 1 16,21-1-16,0 0 0,0-20 0,-22 20 16,22-21-16,0 0 0,0 0 0,0 1 15,0-1-15,0-42 47,0-1-47,0 1 16,0 0-16,0-21 0,0 21 0,22-1 15,-1-20-15,0 21 0,0 0 0,0-22 16,0 22-16,1 0 0,20 0 0,-21 0 16,0 0-16,22-1 0,-22 22 15,0 0-15,21 0 0,-21 0 16,1 0-16,-1 22 0,0-1 0,-21 0 16,21 21-16,-21-21 0,0 1 15,0-1-15,0 21 0,0-21 16,0 0-16,-21 1 0,21-1 0,-21 0 15,0 0-15,21 0 0,0 0 0,-22-21 16,1 0-16</inkml:trace>
  <inkml:trace contextRef="#ctx0" brushRef="#br1" timeOffset="139871.94">9313 11621 0,'0'0'0,"-21"0"0,21-22 32,21 22-32,0 0 0,22 0 15,-22 0-15,0-21 0,21 21 16,1 0-16,-22 0 0,21 0 0,1-21 0,-1 21 15,0 0-15,1 0 0,-22 0 16,0 0-16,0 0 0,-42 0 31,0 0-15,0 0-16</inkml:trace>
  <inkml:trace contextRef="#ctx0" brushRef="#br1" timeOffset="140119.92">9567 11578 0,'0'21'32,"-21"-21"-32,21 22 0,0-1 15,0 0-15,0 0 0,0 0 0,-21 0 16,21 22-16,0-22 0,0 21 16,-21-21-16,21 22 0,0-1 0,0 0 15,0-20-15,0 20 0,-21 0 16,21-21-16,0 1 0,0 20 0,-22-21 15,22 0-15,0 0 0,0 1 16,0-44 15,22 1-15</inkml:trace>
  <inkml:trace contextRef="#ctx0" brushRef="#br1" timeOffset="140484.71">9885 11853 0,'0'0'0,"-21"22"15,-1-22 1,1 21-16,0 0 0,0 0 0,21 0 16,-21 0-16,21 22 0,-21-22 0,21 0 15,0 0-15,0 22 0,0-22 16,0 0-16,0 0 0,0 0 15,21-21-15,0 0 0,0 0 0,0 0 16,0 0-16,1 0 0,-1 0 0,21 0 16,-21 0-16,0-21 0,1 0 15,-1 0-15,0 21 0,-21-21 16,0-1-16,21-20 0,-21 21 0,0 0 16,0 0-16,0-1 0,0 1 15,0 0-15,-21 0 0,0 0 0,0 0 16,-1 21-16,1 0 0,0 0 0,0 0 15,0 0-15,0 0 0,-1 0 0,1 0 16,0 0 0,21 21-16,0 0 15</inkml:trace>
  <inkml:trace contextRef="#ctx0" brushRef="#br1" timeOffset="141063.97">10499 11578 0,'-22'0'15,"1"21"-15,0 1 16,0-1-16,21 0 0,-21 0 0,0 0 15,-1 22-15,22-22 0,-21 21 16,0 0-16,21 1 0,0-1 0,-21 0 16,21 1-16,0-22 0,0 21 0,0-21 15,0 22-15,0-22 0,0 0 16,0 0-16,21-21 0,-21 21 0,21-21 16,0 0-16,1 0 0,-1 0 15,0 0-15,0 0 0,0 0 0,0 0 16,1 0-16,-1-21 15,0 0-15,0 21 0</inkml:trace>
  <inkml:trace contextRef="#ctx0" brushRef="#br1" timeOffset="141399.78">10837 11599 0,'0'-21'0,"21"21"31,1 0-15,-1 0-16,0 0 0,0 0 0,0 0 15,0 21-15,1 1 0,20-22 16,-21 21-16,0 21 0,0-21 0,1 0 16,-22 22-16,0-22 0,0 0 0,0 21 15,0 1-15,0-22 0,0 21 16,0-21-16,-22 1 0,1 20 0,0-21 15,0 0-15,-21 0 0,20 1 0,1-1 16,0 0-16,0-21 0,0 21 16,0-21-16,-1 21 0,1-21 15,21-21 17,21 0-32,1 21 0,-1-21 15</inkml:trace>
  <inkml:trace contextRef="#ctx0" brushRef="#br1" timeOffset="141532.7">11388 11959 0,'0'0'0</inkml:trace>
  <inkml:trace contextRef="#ctx0" brushRef="#br1" timeOffset="155885.98">11366 11832 0,'0'21'31,"0"1"-31,0-1 0,0 0 16,22-21 15,-1 0-15,0 0-1,-21-21-15,0 0 16,0-1-16,0 1 31,-21 21-31,0 0 16,21 21 15,-22-21-31,22 22 16,0-1-1,22-21 17</inkml:trace>
  <inkml:trace contextRef="#ctx0" brushRef="#br1" timeOffset="156798.96">12234 11769 0,'0'0'0,"0"-43"16,0 22-1,0 0-15,0 0 16,0 0-16,0 0 16,0-1-16,0 1 15,-21 0-15,0 0 0,0 21 16,0 0-16,-1 0 0,1 0 16,-21 0-16,21 0 15,0 21-15,-1 0 0,1 0 0,0 1 16,0-1-16,-21 0 0,20 0 0,1 0 15,21 22-15,-21-22 16,0 21-16,0-21 0,21 22 0,0-22 16,0 21-16,0-21 0,0 0 0,0 1 15,0-1-15,21 0 0,21 0 16,-21-21-16,1 0 0,-1 0 16,0 0-16,21 0 0,-21 0 0,1 0 15,20-21-15,-21 0 0,0 21 16,0-21-16,1-1 0,-1 1 0,-21 0 15,21 0-15,0-21 0,-21 20 0,0 1 16,0 0-16,21-21 0,-21 21 16,0-1-16,0 1 0,21 0 0,-21 0 15,0 0-15,0 0 16,-21 42 0,0 0-1,21 0-15,0 0 0,0 0 16,-21 1-16,21 20 0,0-21 0,0 0 15,0 0-15,0 1 0,0-1 16,0 21-16,0-21 0,21 0 16,-21 1-16,21-22 0,0 0 0,1 0 15,-1 0-15,0 0 16,0 0-16,0 0 0,0 0 0,1-22 16,-1 1-16,0 0 0,-21 0 15,21 0-15,0 0 0,0-22 0,-21 22 16,22-21-16,-1 21 0,-21-22 15,21 1-15,0-22 0,-21 22 0,21 0 16,-21-1-16,21 1 0,-21 0 0,0-1 16,0 1-16,0 21 0,0-21 15,0 20-15,0 1 0,0 42 32,-21 22-32,21-22 15,-21 21-15,21-21 0,0 22 0,0-1 16,0 0-16,0 1 0,0-1 0,0 0 15,0 1-15,0-1 0,0 0 0,0-20 16,0 20-16,0-21 16,0 21-16,0-20 0,0-1 0,0 0 15,0 0-15,0 0 0,0 0 16,21-21-16,0 0 16,1 0-16,-22-21 15,21 21-15,0-21 0,-21 0 0,21 0 16</inkml:trace>
  <inkml:trace contextRef="#ctx0" brushRef="#br1" timeOffset="157172.07">12827 11705 0,'-21'0'0,"21"21"0,0 1 31,21-22-15,0 0-16,0 0 0,0 0 16,-21-22-16,22 22 0,-1-21 15,0 0-15,0 21 0,0-21 0,-21 0 16,0 0-16,0-1 16,0 1-16,0 0 15,-21 21-15,0 0 0,0 0 16,0 0-16,-1 0 0,1 21 15,0 0-15,0-21 0,21 22 16,-21-1-16,0 0 0,21 0 0,-22 0 16,22 0-16,0 1 0,0 20 0,0-21 15,0 0-15,0 0 16,0 1-16,22-1 0,-1-21 0,0 21 16,0-21-16,0 0 0,0 0 0,1 0 15,-1 0-15,0 0 0,0 0 16,0 0-16</inkml:trace>
  <inkml:trace contextRef="#ctx0" brushRef="#br1" timeOffset="157560.54">13187 11642 0,'0'0'15,"0"-21"-15,0-1 16,0 1-16,0 0 15,21 21-15,0 0 0,0 0 16,0 0-16,1 0 0,-1 0 16,0 21-16,-21 0 0,21-21 0,0 22 15,-21-1-15,0 0 16,0 0-16,0 21 0,0-20 0,0-1 16,0 0-16,0 0 0,0 0 0,0 0 15,0 1-15,0-1 0,0 0 16,-21 0-16,0-21 0,0 0 31,21-21-15,0 0-16,0 0 0,0-1 15,0 1-15,0 0 0,21 0 16,-21 0-16,0 0 0,21-1 0,-21 1 16,21 0-16,0 0 0,-21 0 15,22 21-15,-22-21 0,21-1 16,0 22-16,-21-21 0,21 0 15,0 21-15</inkml:trace>
  <inkml:trace contextRef="#ctx0" brushRef="#br1" timeOffset="157856.38">13801 11240 0,'0'-22'15,"-22"44"1,22-1 0,-21 0-16,21 0 0,0 0 0,0 0 15,0 22-15,-21-22 0,21 21 0,0-21 16,-21 22-16,21-1 0,0-21 16,-21 22-16,21-22 0,0 21 0,0-21 15,0 0-15,0 1 0,0 20 0,0-21 16,0 0-16,0 0 0,0 1 15,21-22 17,0-22-32,0 22 0,-21-21 15</inkml:trace>
  <inkml:trace contextRef="#ctx0" brushRef="#br1" timeOffset="158056.41">13610 11536 0,'21'0'31,"0"0"-31,1 0 16,-1 0-16,0 0 0,0 0 15,0-21-15,0 21 0,1 0 0,-1 0 16,0-21-16,0 21 0,0 0 15</inkml:trace>
  <inkml:trace contextRef="#ctx0" brushRef="#br1" timeOffset="158369.46">14351 11282 0,'0'0'0,"0"-21"0,-21 21 16,0 0-1,-1 21-15,1 0 16,0 0-16,21 22 0,-21-22 16,0 21-16,21 0 0,-21-20 0,21 20 15,0-21-15,0 21 0,0-20 0,0 20 16,0-21-16,0 0 0,0 0 0,0 1 15,0-1-15,21 0 16,0 0-16,0-21 0,0 0 0,0 0 16,1 0-16,-1 0 0,0 0 15,0 0-15</inkml:trace>
  <inkml:trace contextRef="#ctx0" brushRef="#br1" timeOffset="158708.47">14563 11303 0,'0'0'0,"0"-21"0,0 0 15,0 0-15,0-1 16,21 22-16,0-21 16,0 21-16,0 0 0,0 0 0,1 0 15,-1 0-15,0 0 0,0 21 16,0-21-16,0 22 0,22-1 15,-22 21-15,0-21 0,0 22 0,0-22 16,-21 21-16,0 0 0,0-20 0,0 20 16,0 0-16,0-21 0,0 22 15,-21-22-15,0 21 0,0-21 0,0 1 16,0-1-16,-1 0 0,1 0 0,0 0 16,0 0-16,0 1 15,0-22 1,21-22 15,0 1-31</inkml:trace>
  <inkml:trace contextRef="#ctx0" brushRef="#br1" timeOffset="159079.56">15409 11409 0,'0'-21'16,"0"42"46,0 0-31,0 0-31,0 0 16</inkml:trace>
  <inkml:trace contextRef="#ctx0" brushRef="#br1" timeOffset="159344.54">15579 11875 0,'0'21'0,"0"-42"0,0 63 0,0-21 16,0 0-16,0 0 16,0 1-16,0-1 0,0 0 15,-22 0-15,1 0 0,0 0 16,0 1-16,0-1 0,-22 0 0,22 0 15,-21 0-15,0 0 0,-1-21 16,1 22-16,0-1 0,-1-21 0,1 21 16,0 0-16</inkml:trace>
  <inkml:trace contextRef="#ctx0" brushRef="#br1" timeOffset="160412.25">4170 13314 0,'0'-21'0,"21"0"16,-21-1-1,21 1-15,-21 0 16,0 0-1,-21 42 17,0 0-32,21 0 0,-21 1 0,-1-1 15,22 0-15,0 21 0,-21-21 16,0 22-16,21-1 0,0 0 0,0 1 16,0-1-16,-21 0 0,21 1 15,0-1-15,0 0 0,0-20 0,0-1 16,0 21-16,21-42 0,0 21 0,0 0 15,1-21-15,-1 0 0,0 0 16,0 0-16,21 0 0,-20 0 16,-1-21-16,21 0 0,-21 0 15,22 0-15,-22 0 0,21-1 0,-21-20 16,22 21-16,-22-21 0,0-1 0,0 22 16,0-21-16,0-1 0,-21 1 15,0 21-15,0-21 0,0 20 0,-21-20 16,0 21-16,0-21 0,-21 20 15,20 22-15,-20-21 0,0 0 0,21 21 16,-22 0-16,22 0 0,-21 0 16,21 0-16,-1 0 0,1 0 15,0 21-15,0 0 0,0-21 0,21 22 16,0-1-16,0 0 0,0 0 0,0 0 16,0 0-16,0 1 15,21-1-15,0 0 0,0-21 0</inkml:trace>
  <inkml:trace contextRef="#ctx0" brushRef="#br1" timeOffset="160689.1">5143 13208 0,'0'0'15,"-21"-21"-15,0 21 0,21 21 16,0 0 0,-21 0-16,21 1 0,0-1 0,0 0 15,-21 0-15,21 21 0,0 1 0,0-22 16,-21 21-16,21 1 0,0-1 16,0 0-16,-22 1 0,22-1 0,-21-21 15,21 21-15,0-20 0,0-1 16,0 0-16</inkml:trace>
  <inkml:trace contextRef="#ctx0" brushRef="#br1" timeOffset="161199.79">5524 13229 0,'-127'85'31,"85"-64"-31,21 0 0,0 0 0,-22-21 16,22 22-16,0-1 0,-21-21 15,21 0-15,-1 21 0,1-21 16,0 0-16,0 0 0,0 0 31,21 21 16,0 0-47,0 0 16,0 1-16,0-1 0,21 0 15,-21 0-15,0 0 0,0 0 16,21 22-16,0-22 0,-21 0 0,21 0 15,1 0-15,-22 1 0,21-1 0,0 0 16,0-21-16,0 21 0,0-21 16,1 0-16,-1 0 0,21 0 0,-21 0 15,0 0-15,22 0 0,-22-21 0,0 21 16,0-21-16,0 21 0,1-21 16,-22-1-16,0 1 0,0 0 15,0 0-15,0 0 31,0 0-15</inkml:trace>
  <inkml:trace contextRef="#ctx0" brushRef="#br1" timeOffset="163392.17">6667 13441 0,'0'0'0,"-21"0"0,-21 0 0,21 0 0,0 0 16,-22 0-16,22 0 0,-21 0 15,21 0-15,-22 0 0,22-21 0,0 21 16,0 0-16,0 0 0,42 0 47,0 21-47,0-21 0,21 0 0,22 0 15,-1 0-15,22-21 0,0 0 16,-1 21-16,1 0 0,0 0 0,21-22 16,-22 22-16,1 0 0,0 0 15,20-21-15,-20 21 0,0 0 16,-1 0-16,1 0 0,-21-21 0,-1 21 16,1 0-16,-22 0 0,0 0 15,-21 0-15,1 0 0,-1 0 0,0 0 16,-21-21-1,-21 21-15,0 0 16,21-21-16,-22 21 16,22-21-16,-21-1 15,21 1-15,0 0 16,-21 21-16,21-21 0,0 0 16</inkml:trace>
  <inkml:trace contextRef="#ctx0" brushRef="#br1" timeOffset="163943.73">7747 13018 0,'0'0'0,"-21"0"0,0 0 16,-1-22-16,1 22 15,0 0-15,21-21 0,-21 21 16,21 21 15,0 1-31,21-1 0,0 0 16,22 0-16,-22-21 15,0 21-15,21-21 0,-21 21 0,22-21 16,-1 0-16,0 0 0,-20 22 0,20-22 16,0 0-16,-21 0 0,22 0 15,-1 21-15,-21-21 0,0 0 0,22 0 16,-22 0-16,0 0 0,0 0 15,0 0 1,-42 0 15,0 0-31,0 0 16,0 0-16,0 0 0,-1 0 16,1 21-16,0-21 0,0 21 0,0-21 15,0 21-15,-1 0 0,-20 1 16,21-1-16,0 0 0,0 0 0,-22 0 15,22 0-15,0 1 0,-21-1 16,20 21-16,1-21 0,-21 0 0,21 1 16,0-1-16,21 0 0,-22 0 0,1 0 15,21 0-15,-21 1 0,21-1 16,0 0-16,0 0 16,0 0-1,21-42 16,0 21-31,1-21 0</inkml:trace>
  <inkml:trace contextRef="#ctx0" brushRef="#br1" timeOffset="164856.88">9694 13272 0,'0'0'0,"0"-22"47,21 22-47,1-21 0,-22 0 16,0 0-16,21 21 0,-21-21 16,21 0-16,-21-1 0,0 1 15,0 0-15,0 0 0,0 0 0,0-22 16,0 22-16,0 0 0,-21 0 0,0 0 15,-1 21-15,1-21 0,0 21 16,-21 0-16,21 0 0,-22 0 0,22 0 16,-21 21-16,21 0 0,-1 0 15,-20 0-15,21 0 0,0 1 0,-22 20 16,22 0-16,0-21 0,0 22 0,0-22 16,0 21-16,21 1 0,0-22 15,0 0-15,0 21 0,0-21 16,0 1-16,0-1 0,0 0 0,0 0 0,0 0 15,21 0-15,0-21 0,0 22 16,0-1-16,0-21 16,1 0-16,-1 0 0,0 0 0,0 0 15,0 0-15,0 0 0,1-21 0,-1 21 16,21-22-16,-21 1 0,0 0 16,1 0-16,-1 0 0,-21 0 15,21-1-15,0 1 0,0 0 0,-21-21 16,0 21-16,21-22 0,-21 22 0,22 0 15,-22-21-15,0 20 0,0 1 0,0 0 16,0 0-16,0 0 16,0 42-1,0 0 1,0 0-16,0 0 0,-22 1 0,22-1 16,0 0-16,-21 0 0,21 0 15,0 22-15,0-22 0,0 0 0,0 0 16,0 0-16,0 0 0,0 1 15,0-1-15,0 0 0,21 0 16,1-21-16,-1 0 0,0 0 16,0 0-16,0 0 0,0 0 0,1 0 15</inkml:trace>
  <inkml:trace contextRef="#ctx0" brushRef="#br1" timeOffset="165174.21">10435 13123 0,'0'0'16,"0"-21"-16,0 0 0,0 0 0,0 0 15,0 0-15,0-1 0,-21 1 0,0 0 16,0 21-16,-1-21 16,1 21-16,0 0 0,0 0 0,0 0 15,0 21-15,-1 0 0,1 0 16,0 1-16,0-1 0,0 21 15,-22-21-15,43 22 0,-21-22 0,0 21 16,21-21-16,-21 22 0,21-22 0,0 21 16,0-21-16,0 0 0,0 1 15,21-1-15,0 0 0,0 0 0,1 0 16,-1-21-16,0 21 0,0-21 0,21 0 16,-20 0-16,-1 0 0,21 0 15,-21 0-15,0 0 0,22 0 0,-22 0 16,0-21-16</inkml:trace>
  <inkml:trace contextRef="#ctx0" brushRef="#br1" timeOffset="165485.03">10985 13039 0,'0'-21'16,"0"42"-16,0-64 0,0 22 15,-21 0-15,0 21 16,0 0-16,0 0 0,0 0 0,-1 0 15,1 0-15,0 21 0,0-21 16,-21 21-16,20 1 0,1 20 0,0-21 16,0 0-16,0 22 0,0-22 15,-1 0-15,22 21 0,0-21 0,-21 22 16,21-22-16,0 0 0,0 0 16,0 0-16,0 1 0,0-1 0,0 0 15,21 0-15,1-21 0,-1 21 0,0-21 16,0 0-16,0 0 0,22 0 15,-22 0-15,21 0 0,0 0 0,-20 0 16,20-21-16,-21 21 0,21-21 0,-20 0 16,20 0-16,-21 21 0,0-22 15,22 1-15</inkml:trace>
  <inkml:trace contextRef="#ctx0" brushRef="#br1" timeOffset="165940.45">11430 13081 0,'0'21'0,"-21"-21"16,21 21-16,-21-21 16,21 22-1,21-22 1,0 0-1,0 0-15,-21-22 0,21 22 0,0-21 16,1 21-16,-22-21 16,21 21-16,-21-21 0,21 21 0,-21-21 15,21 0-15,-21-1 0,0 1 16,-21 21 0,0 0-16,0 0 15,-1 0-15,1 0 0,0 21 0,0-21 16,0 22-16,21-1 0,-21 0 15,-1 0-15,1 0 0,0 0 0,21 1 16,0-1-16,-21 21 0,21-21 0,0 0 16,0 1-16,0-1 0,0 0 15,0 0-15,0 0 0,0 0 0,21 1 16,0-22-16,0 0 16,22 0-16,-22 0 0,0 0 0,21 0 15,1 0-15,-22 0 0,21 0 16,1-22-16,-22 22 0,21-21 0,0 0 15,-20 21-15,20-21 0</inkml:trace>
  <inkml:trace contextRef="#ctx0" brushRef="#br1" timeOffset="166336.54">12044 13018 0,'0'-22'0,"0"44"0,21-44 0,-21 1 15,0 42 16,0 1-15,0-1-16,0 0 0,0 0 16,0 0-16,0 0 0,0 22 0,0-22 15,0 0-15,0 21 0,0-20 0,-21 20 16,21-21-16,-21 21 0,-1 1 16,1-1-16,21 22 0,-21-22 0,0 21 15,0 1-15,21-22 0,-21 22 0,-1-1 16,1 1-16,21-1 0,-21 1 15,0-1-15,21 1 0,0-1 0,-21 1 16,21-1-16,-21-20 0,21-1 16,0 21-16,-22-20 0,22-1 0,0-21 15,0 0-15,0 22 0,0-22 16,0 0-16,0-42 31,0 0-31,0 0 16,0-1-16,0 1 0,22 0 15,-1-21-15,0 21 0,-21-22 0,21 1 16,0 0-16,-21-1 0,21-20 0</inkml:trace>
  <inkml:trace contextRef="#ctx0" brushRef="#br1" timeOffset="166705.32">12044 13335 0,'0'-42'0,"0"84"0,0-105 16,-21 41-16,21 1 0,-22 0 0,22 0 15,-21 0-15,21 0 0,0-1 16,0 1-16,0 0 0,0 0 0,0 0 16,43 21-16,-22-21 0,0 21 0,0-22 15,21 22-15,-20 0 0,20 0 16,0 0-16,-21 0 0,22 0 16,-22 0-16,21 0 0,-21 0 0,1 22 0,-1-1 15,0 0-15,0 0 0,-21 0 16,0 22-16,0-22 0,0 0 15,0 21-15,0-21 0,-21 1 0,0-1 16,0 0-16,-22 0 0,22 0 16,-21 0-16,21 1 0,-22-1 0,22-21 15,-21 21-15,21-21 0,-22 0 0,22 0 16,0 0-16,0 21 0,0-21 16,42-21 15,0 21-31,0-21 15,0 0-15,0 21 0,1-22 0,-1 22 16</inkml:trace>
  <inkml:trace contextRef="#ctx0" brushRef="#br1" timeOffset="166834.1">12912 12700 0,'-22'-42'0,"44"84"0</inkml:trace>
  <inkml:trace contextRef="#ctx0" brushRef="#br1" timeOffset="167067.96">12763 12933 0,'0'63'16,"-21"-20"-16,21-1 0,0-21 15,0 22-15,0-1 0,0-21 0,0 21 16,0-20-16,0-1 0,0 21 0,0-21 16,0 0-16,21 1 0,-21-1 15,22-21-15,-1 21 0,0-21 16,0 0-16,0 0 0,0 0 16,1 0-16,-1 0 0,0 0 15,0 0-15,0-21 0,-21 0 16,21-1-16,1 1 0,-22 0 15,21 0-15,-21 0 0,0 0 0</inkml:trace>
  <inkml:trace contextRef="#ctx0" brushRef="#br1" timeOffset="167276.78">12742 13039 0,'-21'0'15,"42"0"-15,-63 0 0,21 0 0,21 21 47,21-21-47,0 0 16,0 0-16,0 0 0,22 0 0,-22 0 15,0 0-15,21 0 0,-20 0 16,20 0-16,-21 0 0,21 0 0,-20 0 16,-1 0-16,0 0 0,0 0 0,0-21 15</inkml:trace>
  <inkml:trace contextRef="#ctx0" brushRef="#br1" timeOffset="167648.07">13906 12742 0,'0'-21'16,"-21"21"15,0 0-31,0 21 0,0 1 16,0-1-16,21 0 16,-22 0-16,1 0 0,0 22 0,21-22 15,-21 0-15,0 21 0,21 1 16,-21-22-16,21 21 0,0-21 15,0 22-15,0-22 0,0 0 0,0 0 16,0 0-16,0 0 0,0 1 0,21-1 16,0 0-16,0 0 0,0-21 15,0 21-15,1-21 0,-1 0 0,0 0 16,21 0-16,-21 0 0,1 0 0,-1 0 16,21 0-16,-21 0 0,0 0 0</inkml:trace>
  <inkml:trace contextRef="#ctx0" brushRef="#br1" timeOffset="168029">14563 12637 0,'0'0'15,"-22"21"-15,22-42 0,0-1 16,0 1-16,22 21 16,-1 0-16,0-21 0,0 21 15,21 0-15,-20 0 16,-1 21-16,0 0 0,21 1 0,-21-1 16,1 0-16,-1 0 0,0 21 15,0 1-15,0-1 0,-21 0 0,0 1 16,0-22-16,0 21 0,0 1 15,0-1-15,0 0 0,-21-21 0,0 22 16,-43 20-16,43-42 0,-21 1 16,21-1-16,0 0 0,-1 0 0,-20-21 15,21 21-15,0-21 0,0 0 16,-1 0-16,1 0 0,0 0 16,0 0-16,0 0 0,0 0 15</inkml:trace>
  <inkml:trace contextRef="#ctx0" brushRef="#br1" timeOffset="168811.93">12975 12637 0,'-21'0'0,"0"-22"16,0 22 31,21 22-32,-22-1-15,22 0 16,0 0-16,0 0 0,-21 0 0,0 22 16,21-22-16,-21 0 0,21 21 0,0-20 15,-21 20-15,0-21 0,21 21 16,-22-20-16,22-1 0,0 0 0,0 0 15,0 0-15</inkml:trace>
  <inkml:trace contextRef="#ctx0" brushRef="#br1" timeOffset="169832.3">3831 14796 0,'21'0'0,"-42"0"0,63-22 0,-42 1 0,22 0 16,-1 21-16,0-21 0,0 0 0,0 0 16,0 21-16,1-22 0,-22 1 15,0 0-15,0 0 0,0 0 16,-22 21-16,1 0 16,-21 0-16,21 0 0,-22 0 0,1 0 15,-21 0-15,20 21 0,-20 21 16,20-21-16,-20 22 0,-1-22 0,22 21 15,-21 22-15,20-22 0,1 0 16,0 22-16,20-1 0,1 1 16,0-1-16,21 1 0,0-22 0,0 22 15,0-22-15,21 0 0,0 1 16,1-1-16,20 0 0,-21-20 0,21-1 16,1 0-16,-1 0 0,0 0 15,1-21-15,-1 0 0,22 0 0,-22 0 16,0 0-16,22 0 0,-22 0 15,0 0-15,1-21 0,-1 0 0,0 0 16,1 0-16,-1-1 0</inkml:trace>
  <inkml:trace contextRef="#ctx0" brushRef="#br1" timeOffset="170727.8">4339 15155 0,'0'-21'0,"0"42"0,0-84 15,0 42-15,-21 21 0,0-21 0,0-1 16,-1 22-16,1 0 0,0 0 15,-21 0-15,21 0 0,-1 0 0,1 0 16,-21 22-16,21-1 0,0 0 16,-1 0-16,1 0 0,0 22 0,0-1 15,21-21-15,-21 21 0,21 1 16,0-1-16,0-21 0,0 22 0,0-22 16,0 0-16,21 0 0,0 0 15,0 0-15,0 1 0,1-22 16,-1 0-16,0 0 0,21 0 0,-21 0 15,22 0-15,-22 0 16,0 0-16,0-22 0,0 1 0,-21 0 16,22 0-16,-1 0 0,0-22 0,-21 22 15,21-21-15,-21 21 16,0-22-16,0 22 0,0-21 0,0 21 0,0 0 16,0-1-16,0 44 31,0-1-31,0 0 15,0 0-15,0 0 0,0 22 0,0-22 16,0 0-16,0 21 0,0-21 0,0 1 16,0-1-16,21 0 15,0 0-15,1 0 0,-1-21 0,0 21 16,21-21-16,-21 0 0,22 0 16,-22 0-16,21 0 0,1 0 0,-22-21 15,21 21-15,-21-21 0,0 0 0,1 0 16,-1 21-16,0-21 0,0-1 15,-21 1-15,0 0 0,0 0 0,0 0 16,0 0-16,0-22 0,0 22 16,0 0-16,0 0 15,-21 21 1,21 21 0,0 0-16,0 0 0,0 0 15,0 1-15,0 20 0,0-21 0,0 0 16,0 0-16,0 1 0,0-1 15,-21 0-15,21 0 0,0 0 0,0 0 16,0 1-16,-21-22 16,-1 0-1,22-22 1,0 1-16,0 0 16,0 0-16,0 0 0,0 0 15,0-1-15,0-20 0,22 0 0,-1 21 16,0-22-16,0 1 0,0 21 15,22-22-15,-22 22 0,21 0 0,0 21 16,1-21-16,-1 21 0,0 0 0,1 0 16,-1 0-16,0 21 0,1 0 15,-1 0-15,-21 1 0,0 20 0,-21 0 16,0 1-16,0-22 16,0 21-16,0-21 0,-21 0 0,0 1 15,0-1-15,0 0 0,0 0 0,-1 0 16,22 0-16,-21-21 15,21-21 17,0 0-32,21 21 0,1-21 15</inkml:trace>
  <inkml:trace contextRef="#ctx0" brushRef="#br1" timeOffset="171040.14">5969 15050 0,'0'0'0,"0"-22"0,0 1 16,-21 0-16,0 21 15,-1 0-15,1 0 0,0 0 16,0 0-16,0 21 0,0 0 16,-1 1-16,1-1 0,0 0 0,0 0 15,0 21-15,0-20 0,21 20 16,-22 21-16,22-20 0,0-22 15,0 21-15,0-21 0,0 1 0,0-1 16,0 0-16,22 0 0,-1 0 16,0 0-16,0-21 0,21 0 0,-20 0 15,-1 0-15,21 0 0,-21 0 0,0 0 16,22 0-16,-22 0 0,0-21 16,21 21-16,-20-21 0,-1 0 0,0 0 15,21 0-15,-21-1 0,1 1 0</inkml:trace>
  <inkml:trace contextRef="#ctx0" brushRef="#br1" timeOffset="171683.78">6329 15177 0,'0'0'16,"-21"21"-16,21 0 0,-22-21 0,22 21 0,0 0 15,22-21 16,-1 0-31,0-21 0,0 0 16,0 21-16,0-21 0,1 0 16,-1 21-16,0-22 0,0 1 15,0 0-15,0 0 0,-21 0 16,0 0-16,0-1 0,0 1 16,-21 21-16,0 0 0,0 0 15,0 0-15,0 0 0,-1 0 16,1 0-16,0 21 0,0 1 0,0-1 15,0 0-15,-1 21 0,1-21 0,21 22 16,0-22-16,0 21 0,0-21 0,0 22 16,0-22-16,0 0 0,0 0 15,21 0-15,1 1 0,-1-1 16,0 0-16,0-21 0,21 0 0,1 0 16,-22 0-16,21 0 0,1 0 15,-1 0-15,0 0 0,1 0 0,-1-21 16,-21 0-16,21-1 0,1 1 0,-22 0 15,21 0-15,-21-21 0,1-1 16,-1 1-16,0 0 0,0-1 0,0 1 16,0 0-16,-21-1 0,0 1 0,22 0 15,-1-1-15,-21 1 0,0 0 16,0-1-16,0 22 0,21-21 0,-21 21 16,0-1-16,-21 44 31,21-1-31,-21 21 0,21-21 0,-22 22 15,22-1-15,0 0 0,0 1 0,0-1 16,0 0-16,0 22 0,0-22 16,0 22-16,0-22 0,0 0 0,0 22 15,0-22-15,0-21 0,0 22 0,22-22 16,-1 21-16,0-21 16,0 0-16,21-21 0,-20 0 0,-1 0 15,0 0-15,21-21 0,-21 21 0,1-21 16,-1 0-16,0 0 0,21-22 15</inkml:trace>
  <inkml:trace contextRef="#ctx0" brushRef="#br1" timeOffset="172400.18">7768 15050 0,'-21'0'0,"42"0"0,-63 21 0,21-21 0,-1 0 16,44 0 15,-1 0-31,0 0 0,21 0 0,1 0 16,-1 0-16,0 0 0,22 0 0,-1 0 16,1 0-16,20-21 0,1-1 15,0 22-15,-1 0 0,22-21 16,-21 21-16,21 0 0,63-21 15,-105 21-15,20 0 0,-41-21 16,-1 21-16,0 0 0,-21-21 0,1 21 16,-22-21-1,-22 21-15,1 0 0,-21-22 16,21 22-16,-22 0 0,1-21 0,0 21 16,-1 0-16,1 0 0,0-21 0,-1 21 15,1-21-15,21 21 0,-21 0 16,20 0-16,1 0 0,0 0 0,21-21 15,-21 21-15,42-21 32,21 21-32,-20 0 0,20 0 0,0-22 15,1 22-15,-1 0 0,0 0 0,1 0 16,-1 0-16,-21 0 0,21 0 16,1 0-16,-22 22 0,0-1 0,0 0 15,-21 0-15,0 21 0,0-20 16,-21-1-16,0 0 0,0 21 15,0-21-15,-1 22 0,-20-22 0,0 21 16,21-21-16,-22 22 0,1-22 16,21 21-16,-22-21 0,22 1 15,0-1-15,0 0 0,0-21 0,21 21 0,21-21 47</inkml:trace>
  <inkml:trace contextRef="#ctx0" brushRef="#br1" timeOffset="173347.26">10393 15092 0,'0'-21'32,"0"0"-32,0-1 15,0 1-15,0 0 0,0 0 16,0 0-16,21 0 0,-21-1 15,0 1-15,0 0 0,0 0 16,0 0-16,0 0 0,0-1 16,-21 22-16,0-21 0,-1 21 0,1 0 15,-21 0-15,21 0 0,0 0 16,-22 21-16,22 1 0,-21-1 16,-1 0-16,1 21 0,21-21 0,-21 22 15,-1-1-15,22 0 0,0 1 16,0-1-16,21 0 0,0-20 0,0 20 15,0 0-15,0-21 0,0 1 0,0-1 16,21 0-16,0 0 0,0-21 16,22 0-16,-22 0 0,21 0 0,-21 0 15,22 0-15,-1-21 0,-21 0 16,21 0-16,1-1 0,-22 1 0,21-21 16,-21 21-16,1-22 0,-1 1 15,0 21-15,0-21 0,0-1 0,-21 1 16,21 0-16,-21-1 0,0 1 0,0 0 15,0-1-15,0-20 0,0 20 16,0 1-16,0 0 0,0-1 0,0 22 16,0-21-16,0 21 0,0 0 0,0 42 31,0 0-31,0 0 16,0 0-16,0 22 0,0-1 0,0 0 15,0 1-15,0-1 0,0 0 16,0 1-16,0-1 0,0 0 15,0 1-15,0-1 0,0 0 0,0 1 16,0-1-16,0-21 0,0 21 16,22-20-16,-22-1 0,21 0 0,0 0 15,0-21-15,0 0 0,0 0 0,22 0 16,-22 0-16,21 0 0,-21 0 16,22-21-16,-22 21 0,21-21 0,-21 0 15,22-1-15,-22 1 0,0 0 0,0-21 16,0 21-16,1-1 15,-1 1-15,-21 0 0,0 0 0,-21 21 47,21 21-47,-22 0 0,1-21 0,21 21 16,0 1-16,0-1 0,-21 0 0,21 0 16,0 0-16,-21 0 0,21 1 15,0-1-15,0 0 0,0 0 16,21-21 15,-21-21-31,0 0 16</inkml:trace>
  <inkml:trace contextRef="#ctx0" brushRef="#br1" timeOffset="173439.21">10985 14669 0,'0'0'15,"0"-22"-15</inkml:trace>
  <inkml:trace contextRef="#ctx0" brushRef="#br1" timeOffset="173536.15">10943 14647 0,'0'0'31,"-21"0"-31,21 22 0,0-1 16,21-21 0,0 0-16,0 0 0,1 0 15,-1 0-15</inkml:trace>
  <inkml:trace contextRef="#ctx0" brushRef="#br1" timeOffset="175444.88">11620 14753 0,'22'0'0,"-44"0"0,44-21 15,-22 0 1,-22 21-16,1 0 0,0 0 15,0 0-15,-21 0 0,20 0 16,1 0-16,0 21 0,0-21 0,0 21 16,0 0-16,-1-21 0,1 22 15,21-1-15,0 0 0,0 0 16,0 0-16,0 0 16,0 1-16,21-22 0,1 21 0,-1-21 15,0 21-15,0 0 0,0-21 0,0 21 16,1-21-16,-1 21 0,0 1 15,0-22-15,0 21 0,0 0 0,-21 0 16,0 0-16,0 0 16,-21-21-16,0 22 15,-21-22-15,21 0 0,-1 0 16,1 0-16,0 0 0,-21 0 0,21 0 16,-1 0-16,1-22 0,0 22 15,0-21-15,0 0 0,0 0 0,-1 21 16,1-21-16,21 0 0,-21-1 15,21 44 17,21-1-32,-21 0 0,21-21 15,1 21-15,-1 0 0,0 0 16,0-21-16,0 22 0,0-22 0,1 0 16,20 21-16,-21-21 0,21 0 15,-20 0-15,20 0 0,0 0 16,1 0-16,-1 0 0,0 0 0,22-21 15,-22 21-15,0-22 0,-20 1 0,20 0 16,0 0-16,-21 0 0,1 0 0,-1-1 16,0 1-16,0-21 0,-21 21 15,0 0-15,0-22 0,0 22 0,0 0 16,0 0-16,0 0 0,0-1 0,0 1 16,-21 21-1,21 21 1,0 1-16,0-1 15,0 0-15,-21 0 0,21 0 0,0 0 16,0 1-16,0 20 0,0-21 16,-21 0-16,21 0 0,-22 1 0,22-1 15,0 0-15,0 0 16,-21-21-16,0 0 16,21-21 15,0 0-31,0 0 0,0-1 15,0 1-15,0 0 0,0 0 0,0-21 16,21 20-16,0 1 0,1 0 16,-22 0-16,21 0 0,0 0 15,0-1-15,0 1 0,0 0 0,22 21 16,-22 0-16,0 0 16,0 0-16,0 0 0,1 21 0,-22 0 15,21 1-15,0-1 0,-21 0 0,21 0 16,-21 0-16,0 22 0,0-22 15,21 0-15,-21 0 0,0 0 0,0 0 16,0 1-16,0-1 0,0-42 47,0-1-31,0 1-16,0 0 0,0 0 15,0 0-15,0 0 0,0-1 0,0 1 16,21-21-16,1 21 0,-22 0 15,21-22-15,0 22 0,0 0 0,21 0 16,-20 0-16,-1-1 0,0 1 16,0 21-16,0 0 0,0 0 0,1 0 15,-1 0-15,-21 21 0,0 1 16,21-1-16,-21 0 0,0 21 0,0-21 16,0 1-16,0-1 0,0 0 0,0 21 15,21-21-15,-21 1 0,21-1 16,-21 0-16,21 0 0,1-21 15,-1 21-15,0 0 0,0-21 0,0 0 0,0 0 16,1 0-16,20 0 0,-21 0 16,0 0-16,22 0 0,-22 0 15,0-21-15,0 21 0,0-21 0,0 0 16,1 0-16,-1 0 0,0-1 0,-21 1 16,0-21-16,21 21 0,-21 0 15,0-22-15,0 22 0,0 0 0,0 0 16,0 0-16,0-1 15,-21 44 1,21-1-16,-21 0 16,21 0-16,0 0 0,-21 0 0,21 1 15,-22-1-15,22 0 0,0 21 16,0-21-16,0 1 0,0-1 16,0 0-16,0 0 0,22 0 0,-1 0 15,0-21-15,0 22 0,0-22 16,0 0-16,22 0 0,-22 0 0,21 0 15,-21 0-15,22 0 0,-22 0 0,21 0 16,1-43-16,-1 43 16,-21-21-16,0 0 0,0-21 0,1 20 15,-22 1-15,0-21 0,21 21 0,-21 0 16,0-22-16,0 22 0,0 0 16,0 0-16,0 0 0,-21 21 15,-1 0-15,1 0 16,21 63-16,-21-42 0,21 0 15,0 1 1,0-1-16,0 0 0,0 0 0,0 0 16,0 0-16,21 1 0,0-1 15,-21 0-15,22 0 0,-22 0 16,0 0-16,21-21 0,-21 22 0,21-1 16,-21 0-16,0-42 31,-21 0-16,21-1-15,-21 22 0,-1-21 16,22 0-16,-21 0 16,0 21-1,21 21 17,0 0-32,0 0 15,21 1-15,0-22 16,1 21-16,-1-21 0,0 0 15,0 0-15,0 0 0,0 0 16,1 0-16,20 0 0,-21 0 0,21 0 16,1-21-16,-1-1 0,22-20 15,-1 21-15,-21 0 16,1 0-16,-22-22 0,21 22 0,-21-21 16,22 21-16,-22-22 0,0 1 0,-21 21 15,0-22-15,0 22 0,0 0 16,0 0-16,0 0 0,0 0 0,-21 21 15,0 0-15,21-22 0</inkml:trace>
  <inkml:trace contextRef="#ctx0" brushRef="#br1" timeOffset="175632.05">14287 14605 0,'0'42'16,"0"1"-1,0-128-15,22 212 0,-1-106 0,-21 0 16,21 1-16,-21-1 0,0 0 16,21 0-16,-21 0 0,0 0 0,0 1 15,0-1-15,0 0 0,0 0 16,0 0-16,-21-21 0,0 21 15,0-21 1,-1 0-16,1 0 0,0 0 16,0-21-16,0 0 0,0 21 15,-1-21-15,1 0 0,0 0 16,0-1-16,-21 1 0,20 21 0</inkml:trace>
  <inkml:trace contextRef="#ctx0" brushRef="#br1" timeOffset="175775.97">13208 14288 0,'-21'0'0,"42"0"0</inkml:trace>
  <inkml:trace contextRef="#ctx0" brushRef="#br1" timeOffset="175963.86">13144 14372 0,'64'0'16,"-43"0"0</inkml:trace>
  <inkml:trace contextRef="#ctx0" brushRef="#br1" timeOffset="176522.74">15240 14266 0,'0'0'0,"0"-21"16,-21 21-1,0 0-15,-1 0 16,1 0-16,0 0 0,0 21 0,0 1 16,0-1-16,-22 0 0,22 21 15,0-21-15,0 22 0,0-1 0,-22-21 16,22 22-16,21-1 0,-21 0 15,21-21-15,-21 22 0,21-22 0,0 21 16,0-21-16,0 1 0,0-1 0,21 0 16,-21 0-16,42 0 0,-21 0 15,1 1-15,20-22 0,0 0 0,1 0 16,-1 0-16,0 0 0,-21 0 16,22 0-16,-1 0 0,0 0 0</inkml:trace>
  <inkml:trace contextRef="#ctx0" brushRef="#br1" timeOffset="176836.29">15769 14182 0,'-381'804'172</inkml:trace>
  <inkml:trace contextRef="#ctx0" brushRef="#br1" timeOffset="178621.06">15579 14034 0,'0'21'46,"21"-21"-30,-21 21 0,0 0-16,21 0 0,-21 0 15,21 1-15,-21-1 16,0 0-16,0 0 16,0 0-16,21 0 0,-21 1 0,0-1 15,21 0-15,-21 0 0,0 21 0,0-20 16,22-1-16,-22 21 0,0-21 15,21 0-15,-21 1 0,0-1 0,0 21 16,0-21-16,0 0 0,0 1 0,-21-22 16,-1 21-16,22 0 0,-21 0 15,0 0-15,0-21 0,0 21 0,0 1 16,-1-22-16,1 0 0,21 21 16,-21-21-16,0 0 15,21 21-15,0-42 47,21 0-47,0-1 16,0 1-16,1 0 0,-1 0 15,0 0-15,0 0 16,0-1-16,0-20 0,-21 21 16,22 0-16,-22-22 0,21 22 0,-21-21 0,0 0 15,0-1-15,0 22 0,0-21 16,0 21-16,0-22 0,0 22 0,0-21 15,0 21-15,-21-1 0,21 1 0,-22 0 16,1 0-16,21 0 16,-21 21-1,0 0-15,21 21 32,0 0-32,0 0 15,0 0-15,0 1 16,0-1-16,0 0 15,0 0-15,0 21 0,21-20 0,0-1 16,-21 21-16,21-21 0,-21 22 0,22-22 16,-22 21-16,21-21 0,-21 22 15,0-1-15,0-21 0,0 21 16,21-20-16,-21-1 0,0 21 0,0-21 16,0 0-16,0 1 0,0-1 15,0 0-15,0 0 0,-21 0 0,21 0 16,0 1-16,-21-1 0,-1-21 0,1 21 15,21 0-15,-21-21 16,0 0-16,0 0 0,21 21 0,-21-21 16,-1 0-16,1 0 15,0 0-15,0 0 16,21-21 15,0 0-15,0 0-1,21 21 1,-21-21 0,21-1-16,0 22 0,-21-21 15,22 21-15,-22-21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2:20:35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762 0,'0'-21'47,"0"0"-32,0 0-15,0-1 16,0 1-1,0 42 17,0 1-32,0 20 0,0-21 15,0 21-15,0 1 0,0 20 0,0-20 16,0 20-16,-21-21 16,21 22-16,-21-22 0,21 1 0,-22 20 15,22-21-15,-21 1 0,21-22 16,0 21-16,0-21 0,0 22 0,0-22 15,0 0-15,0 0 16,0-42 15,0 0-31,0 0 16,0 0-16</inkml:trace>
  <inkml:trace contextRef="#ctx0" brushRef="#br0" timeOffset="339.8">2180 550 0,'0'85'31,"0"-64"-31,0 22 16,0-1-16,0 0 0,0 1 0,0 20 16,0-21-16,0 22 15,0-22-15,0 22 0,-21-22 0,21 0 16,0 1-16,0-1 0,0 0 16,0-20-16,0 20 0,0-21 0,0 0 15,0 0-15,-21-42 47,21 0-47,-21 0 16</inkml:trace>
  <inkml:trace contextRef="#ctx0" brushRef="#br0" timeOffset="739.14">1672 1270 0,'21'0'15,"0"0"-15,1 0 0,-1 0 0,21-21 16,0 21-16,1-21 0,-1 0 16,0-1-16,1 1 0,20 21 15,-20-21-15,20 0 0,-21 0 0,1 0 16,-1-1-16,0 22 0,1-21 15,-22 21-15,0 0 0,0 0 16,0 0-16,-21 21 31,0 1-31,0-1 16,0 0-16,0 0 0,0 0 0,-21 0 16,21 22-16,0-22 0,0 0 15,0 0-15,0 0 0,0 1 0,0-1 16,0 0-16,0 0 15,0-42 32,0 0-47</inkml:trace>
  <inkml:trace contextRef="#ctx0" brushRef="#br0" timeOffset="923.03">2476 762 0,'0'0'0,"0"21"47,0 0-16,0 1-31</inkml:trace>
  <inkml:trace contextRef="#ctx0" brushRef="#br0" timeOffset="1571.66">3323 1270 0,'21'0'0,"0"-63"31,-21 41-31,0 1 0,0 0 0,0 0 16,-21-21-16,0 42 16,0-22-16,0 1 0,0 21 0,-22 0 15,22 0-15,-21 0 0,21 0 16,-22 0-16,22 21 0,-21 1 0,-1-1 15,1 0-15,21 21 0,-21-21 16,20 22-16,1-22 0,0 21 16,0-21-16,21 22 0,-21-22 15,21 0-15,0 0 0,0 0 0,0 1 16,21-1-16,0 0 0,0-21 16,0 21-16,1-21 0,20 0 15,-21 0-15,0 0 0,0-21 16,22 21-16,-22-21 0,21 0 0,-21-1 15,1 1-15,20-21 0,-21 21 16,0-22-16,22 1 0,-22 0 0,0-1 16,0-20-16,0 21 0,0-22 15,1 22-15,-22-1 0,21 1 16,-21 0-16,0 21 0,0-1 0,0 1 16,0 0-16,0 0 15,-21 21 1,-1 0-16,22 21 0,-21 0 15,0 22-15,21-22 0,0 21 0,0 0 16,-21 1-16,21 20 0,0-20 16,0-1-16,0 0 0,0 1 0,0-1 15,0 0-15,0-21 0,0 22 16,0-22-16,0 21 0,0-21 0,21 1 16,0-1-16,0-21 0,-21 21 15,22-21-15,-1 21 0,0-21 0,0 0 16,0 0-16,0 0 0,22 0 15,-22-21-15,0 0 0,0 21 16</inkml:trace>
  <inkml:trace contextRef="#ctx0" brushRef="#br0" timeOffset="2110.63">3979 1291 0,'21'-21'15,"-42"42"-15,64-42 0,-43 0 0,0 0 0,0 0 16,0-1-16,0 1 15,0 0-15,0 0 0,-22 21 16,1 0-16,0 0 16,0 0-16,0 0 0,0 0 15,-1 0-15,1 21 0,0 0 16,-21 0-16,21 22 0,-1-22 0,1 0 16,0 21-16,0-20 0,21-1 15,0 0-15,-21 0 0,21 0 0,0 0 16,0 1-16,0-1 0,21 0 15,0-21 1,0 0-16,0 0 0,1 0 16,-1-21-16,0 0 0,21 21 0,-21-22 15,1-20-15,-1 21 0,0 0 16,0-22-16,0 1 0,0 0 0,1-22 16,-22 22-16,21-22 15,0 1-15,0 21 0,-21-22 0,0 1 16,21 20-16,-21 1 0,0 0 15,0 20-15,0 1 0,0 0 0,0 0 16,0 42 0,0 0-1,-21 0-15,21 22 0,0-1 16,0 22-16,0-22 0,0 21 0,0 1 16,0-22-16,0 22 0,0-22 15,0 22-15,0-22 0,0 0 0,0 1 16,0-22-16,0 21 0,0-21 15,0 0-15,0 1 0,21-1 16,0-21-16,1 21 16,-1-21-16,0 0 0,0-21 15,0 0-15,0 21 0</inkml:trace>
  <inkml:trace contextRef="#ctx0" brushRef="#br0" timeOffset="2927.02">4424 1249 0,'0'0'0,"-21"21"0,-1-21 16,22 21-16,0 0 31,22-21-15,-1 0-16,0 0 0,0 0 15,21 0-15,-20-21 0,20 0 0,-21 21 16,21-21-16,-20 0 0,-1 21 15,0-21-15,0-1 0,0 1 0,-21 0 16,0 0-16,0 0 16,-21 21-1,0 0-15,-21 0 0,20 21 16,1 0-16,0 0 0,-21 0 0,21 1 16,-1-1-16,22 21 15,-21-21-15,21 0 0,0 1 0,0-1 16,0 0-16,0 0 0,0 0 15,0 0-15,21-21 0,1 0 0,-1 22 16,0-22-16,0 0 0,21 0 16,-20 0-16,20 0 0,0 0 0,-21-22 15,22 22-15,-1-21 0,0 0 16,1 0-16,-22 0 0,0 0 0,21-1 16,-20 1-16,-1 0 0,-21-21 15,0 21-15,21-1 0,-21-20 0,0 21 16,0 0-16,0 0 15,0 42 17,0 0-32,0 0 0,0 0 0,0 22 15,0-22-15,0 0 0,0 21 16,0-21-16,0 1 0,0-1 0,0 0 16,0 0-16,0 0 0,0 0 0,0 1 15,0-1-15,-21-21 47,21-21-47,0-1 16,0 1-16,0 0 0,0 0 15,0 0-15,0-22 0,0 22 16,21-21-16,0 0 0,0-1 16,0 22-16,1-21 0,20-1 0,0 22 15,1 0-15,-1 0 0,21 0 16,-20 21-16,20 0 0,-20 0 0,20 21 15,-21 0-15,-20 21 0,20-20 16,-21 20-16,0-21 0,-21 21 0,0-20 16,0-1-16,0 21 0,0-21 15,0 0-15,-21 1 0,0-1 0,0 0 16,0 0-16,-1 0 0,1-21 16,0 0-16,0 0 15,21-21 1</inkml:trace>
  <inkml:trace contextRef="#ctx0" brushRef="#br0" timeOffset="3885.05">7218 1334 0,'21'0'16,"-21"-22"-16,21 22 0,-21-21 16,0 0-16,21 0 0,-21 0 15,0-22-15,0 22 16,0 0-16,0 0 0,0-21 0,0-1 16,-21 22-16,0-21 0,21 21 15,-21-1-15,0-20 0,-1 42 0,1-21 16,0 21-16,-21 0 0,21 0 15,-1 0-15,-20 21 0,21 0 0,-21 0 16,-1 22-16,22-1 0,-21 0 16,21 1-16,-22-1 0,22 0 0,0 1 15,21-1-15,0 0 0,0-20 16,0 20-16,0-21 0,0 0 0,0 0 16,21 1-16,0-1 0,22-21 15,-22 0-15,0 21 0,21-21 16,1 0-16,-22 0 0,21 0 0,0-21 15,-20 21-15,20-21 0,0-1 16,-21 1-16,1 0 0,20-21 0,-21 21 16,0-22-16,0-20 0,1 20 15,-1-20-15,0-1 0,0 1 0,0-1 16,-21 1-16,0 21 0,21-22 16,-21 22-16,0-22 0,0 43 15,0-21-15,0 21 0,0-1 0,0 1 16,0 0-16,0 42 15,-21 0-15,21 1 16,-21 20-16,21-21 0,0 21 0,0 22 16,0-22-16,-21 22 0,21-1 15,0 1-15,0-1 0,0-20 0,0 20 16,0-21-16,0 1 0,0-1 16,0 0-16,0 1 0,0-22 0,21 0 15,0 0-15,-21 0 0,21 1 16,1-22-16,-1 0 0,0 0 0,0 0 15,0 0-15,0 0 16,22 0-16,-22-22 0,0 1 0,0 0 16,0 0-16,1-21 15,-1 20-15,0 1 0,0-21 0,0 21 16,0-22-16,1 22 0,-22 0 16,21 21-16,-21 21 15,0 0 1,0 1-16,0-1 0,0 0 0,-21 0 15,21 0-15,0 0 0,0 1 0,0-1 16,0 0 0,0-42 15,0 0-15</inkml:trace>
  <inkml:trace contextRef="#ctx0" brushRef="#br0" timeOffset="4058.95">7916 910 0,'0'0'0,"-21"-21"0,0 21 15,0 0 17,21 21-17,21-21 1,0 0-1,0 21-15</inkml:trace>
  <inkml:trace contextRef="#ctx0" brushRef="#br0" timeOffset="4317.05">8234 931 0,'0'43'16,"0"-22"-16,0 21 0,0-21 0,0 1 15,0 41-15,0-21 16,0-20-16,0 20 0,0-21 0,0 21 16,21-20-16,-21-1 15,0 0-15,21 0 0,0 0 16,-21 0-16,21-21 16,1 0-16,-1-21 31,0 0-31,0 0 0,-21 0 15,21 0-15,0-1 0</inkml:trace>
  <inkml:trace contextRef="#ctx0" brushRef="#br0" timeOffset="4522.93">8636 931 0,'0'0'0,"0"22"16,-21-1-1,21 0-15,-43 21 0,22-21 0,0 22 16,0-22-16,0 21 0,0 1 15,-1-22-15,1 21 0,0-21 0,0 22 16,0-22-16,21 0 0,0 0 16,-21 0-16,21 0 0,0 1 31,21-22-15,0-22-16,0 1 0,0 21 0</inkml:trace>
  <inkml:trace contextRef="#ctx0" brushRef="#br0" timeOffset="4743">8826 1016 0,'0'0'0,"22"0"0,-22 21 31,0 0-31,0 1 0,-22-1 0,22 0 16,-21 0-16,21 0 0,0 0 15,0 22-15,0-22 0,-21 0 0,21 0 16,0 0-16,0 1 0,0-1 15,-21 0-15,21 0 16,0-42 15,0 0-15</inkml:trace>
  <inkml:trace contextRef="#ctx0" brushRef="#br0" timeOffset="4918.89">8932 783 0,'-21'0'15,"0"0"-15,0 0 0,0 21 16,21 1-16,0-1 31,21-21-31,0 0 0,0 0 16,0 21-16</inkml:trace>
  <inkml:trace contextRef="#ctx0" brushRef="#br0" timeOffset="5334.74">9377 1016 0,'0'0'0,"-21"0"31,-1 0-31,1 0 0,0 0 15,0 0-15,0 0 0,0 0 16,-1 0-16,1 0 0,-21 21 16,21 0-16,0 1 0,21-1 0,-22-21 15,22 21-15,0 0 0,0 0 16,0 0-16,0 1 0,22-22 16,-1 21-16,0-21 15,0 0-15,0 21 0,22-21 0,-22 0 16,0 0-16,0 21 0,0-21 15,0 0-15,-21 21 0,22-21 16,-22 21-16,0 1 16,-22-22-1,-20 21-15,21 0 0,0-21 16,-22 0-16,22 0 0,-21 21 16,21-21-16,0 0 0,-1 0 0,1 0 15,0 0-15,0 0 0,0 0 16,42 0 15,21-21-31</inkml:trace>
  <inkml:trace contextRef="#ctx0" brushRef="#br0" timeOffset="5606.59">9779 1016 0,'0'0'15,"0"-21"-15,-21 21 32,21 21-32,-21-21 0,-1 21 0,22 22 15,0-22-15,-21 0 0,21 0 16,-21 21-16,21-20 0,0-1 0,0 21 16,-21-21-16,21 0 0,0 1 15,-21-1-15,21 0 0,0 0 0,0 0 16,21-21 31,0 0-47,0-21 0,0 0 15,1 0-15</inkml:trace>
  <inkml:trace contextRef="#ctx0" brushRef="#br0" timeOffset="6322.98">10266 1037 0,'21'0'15,"-42"21"1,21 1-16,-21-22 16,-1 42-16,1-21 0,0 0 15,0 0-15,0 22 0,0-22 0,21 0 16,-22 0-16,22 22 0,0-22 16,-21 0-16,21 0 0,0 0 15,21 0 1,1-21-16,-1 0 0,0 0 15,0 0-15,0 0 16,0 0-16,-21-21 0,22 21 0,-22-21 16,0 0-16,0 0 0,0 0 0,0-1 15,0 1-15,0-21 0,0 21 16,0-22-16,0 22 0,0-21 16,0 21-16,0-22 0,0 22 15,0-21-15,0 21 0,21 0 0,-21-1 0,42 1 16,-21 21-16,0-21 15,1 21-15,20 0 0,-21 0 0,21 0 16,1 0-16,-22 21 0,0 0 16,21 1-16,-20 20 0,-1-21 0,0 0 15,-21 22-15,0-22 0,21 21 16,-21-21-16,0 22 0,0-22 0,0 0 16,0 0-16,0 0 0,0 0 0,0 1 15,0-1-15,0 0 16,-21-21-16,0 0 31,21-21-15,0 0-16,0-1 15,0 1-15,0 0 0,0-21 0,21-1 16,0 22-16,0-21 0,0 0 0,22-1 16,-22 1-16,21 0 0,1-1 15,-1 22-15,0 0 0,1 0 0,-1 0 16,0 21-16,1 0 0,-22 0 15,21 0-15,0 21 0,-20 0 0,-1 21 16,0-21-16,0 22 0,-21-1 16,0 0-16,0 1 0,0-1 15,0-21-15,0 22 0,-21-1 16,0-21-16,21 0 0,-21 0 0,-1 1 16,22-1-16,-21 0 0,0 0 0,0-21 15,0 0 1,0 0-1,-1-21-15</inkml:trace>
  <inkml:trace contextRef="#ctx0" brushRef="#br0" timeOffset="6519.67">10266 741 0,'0'0'0,"-21"0"0,-1 0 0,1 0 16,0 0-16,0 0 16,0 0-16</inkml:trace>
  <inkml:trace contextRef="#ctx0" brushRef="#br0" timeOffset="7035.38">12912 550 0,'0'0'0,"0"-42"0,0 21 15,0 0-15,0 0 0,0 42 32,-22 0-32,22 0 0,0 21 15,0 1-15,0-1 0,0 22 16,0-1-16,-21 22 0,21-22 15,-21 1-15,21-1 0,-21 1 0,21-1 16,0 1-16,0-22 0,-21 0 16,21 1-16,0-1 0,0-21 0,0 0 15,0 1-15,0-1 0,0 0 16,0-42 15</inkml:trace>
  <inkml:trace contextRef="#ctx0" brushRef="#br0" timeOffset="7363.19">12721 720 0,'0'0'0,"-21"-21"0,0-1 0,0 1 16,-1 0-16,22 0 0,-21 0 0,21 0 15,0-1-15,0 1 0,0 0 16,21 0-16,1 0 0,-1 0 0,0-1 15,21 22-15,-21 0 0,22 0 16,-1 0-16,-21 0 0,22 0 0,-22 0 16,21 22-16,-21-1 15,0 0-15,1 0 0,-1 21 0,-21 1 0,0-1 16,0 0-16,0 1 16,0-1-16,0 0 0,-21 1 0,-1-1 15,1 0-15,-21 1 0,21-22 16,-22 21-16,22-21 0,-21 1 0,21-1 15,0 0-15,-1-21 0,1 21 0,0-21 16,42 0 0,22 0-1,-22-21-15</inkml:trace>
  <inkml:trace contextRef="#ctx0" brushRef="#br0" timeOffset="7758.75">13420 910 0,'0'0'0,"0"21"16,-22 1-16,22-1 0,-21 0 15,-21 0-15,21 0 0,0 22 0,-1-22 16,1 0-16,-21 21 0,42-21 16,-21 1-16,21 20 0,-21-21 0,21 0 15,0 0-15,0 1 0,0-1 16,21 0-16,0-21 15,0 0-15,0 0 0,0 0 0,22 0 16,-22 0-16,0 0 0,21-21 16,-20 0-16,-1 21 0,0-22 0,0 1 15,0-21-15,-21 21 0,0 0 16,0-22-16,0 1 0,0 21 0,0-22 16,-21 22-16,0 0 0,-21 0 15,20 0-15,-20 0 0,0 21 0,21 0 16,-22 0-16,22 0 0,0 0 15,0 0-15,21 21 16,21-21 0,21 0-16,-21 0 0,22 21 0,-1-21 15,0 0-15,1 0 0,-1 0 16,0 0-16,1-21 0,-1 21 16</inkml:trace>
  <inkml:trace contextRef="#ctx0" brushRef="#br0" timeOffset="8032.6">13885 889 0,'0'0'0,"0"21"15,0 0 1,0 1-16,0 20 0,-21-21 16,21 21-16,-21 1 0,21-1 15,0 0-15,0 1 0,-21 20 0,21-20 16,0 20-16,0 1 0,0-1 16,0 1-16,0 20 0,0-20 15,0-1-15,-21 1 0,21-1 0,0 1 16,-22-22-16,1 22 0,0-22 15,0 0-15,21 1 0,-21-1 0,21-21 16,-21 21-16,21-20 0,0-1 0,0 0 16,21-42 15,-21 0-31,21-1 0,0 1 16,-21-21-16,21 0 0,0-1 15,-21 1-15</inkml:trace>
  <inkml:trace contextRef="#ctx0" brushRef="#br0" timeOffset="8324.43">13864 1249 0,'0'0'0,"0"-42"0,0-22 0,0 22 15,0-1-15,0 1 0,0 0 0,0-1 16,21 22-16,-21 0 0,21 0 16,1 0-16,-1 0 0,21 21 0,-21 0 15,22 0-15,-1 0 0,21 0 16,-20 0-16,-22 21 0,21 0 15,-21 0-15,22 21 0,-43 1 0,0-1 16,0-21-16,0 22 0,0-1 0,-21 0 16,-22 1-16,22-22 0,-21 0 15,21 21-15,-64-21 16,64 1-16,0-22 0,-1 0 0,1 21 16,0-21-16,21-21 31,21-1-31,0 1 15,1 0-15,-1 0 0,0-21 0,21 20 16</inkml:trace>
  <inkml:trace contextRef="#ctx0" brushRef="#br0" timeOffset="8655.24">14520 847 0,'21'0'0,"-21"21"15,0 0-15,0 0 16,0 22-16,0-22 0,0 21 15,-21 0-15,0-20 0,21 20 0,0 0 16,0-21-16,-21 22 0,21-22 0,0 21 16,0-21-16,0 1 0,21-1 15,-21 0-15,21-21 0,0 0 16,1 0-16,20 0 0,-21 0 16,0-21-16,22 0 0,-22-1 0,21 1 15,-21 0-15,0-21 0,22 21 16,-22-22-16,0 1 0,0-22 0,-21 22 15,0 0-15,21-1 16,-21 22-16,0-21 0,0 21 0,0 0 16,-21 21-1,0 0-15,21 21 16,-21-21-16,21 21 0,0 0 16,0 0-16,0 0 15</inkml:trace>
  <inkml:trace contextRef="#ctx0" brushRef="#br0" timeOffset="8979.04">15303 889 0,'0'21'16,"-21"22"-1,21-22-15,-21 21 0,0-21 0,21 22 16,-21 20-16,21-21 0,-21 1 15,21 20-15,0-20 0,-22 20 0,22 1 16,-21-1-16,21 1 0,-21-1 16,21 1-16,0-22 0,-21 21 0,0 1 15,21-22-15,-21 1 0,21-1 0,0 0 16,-22 1-16,22-22 16,-21 21-16,21-21 0,0 0 0,0 1 15,0-1-15,-21-21 0,21-21 31,0-1-15,0 1-16,21 0 0,-21-21 0,21 21 16,1-22-16,-1-20 0,0 20 15</inkml:trace>
  <inkml:trace contextRef="#ctx0" brushRef="#br0" timeOffset="9282.87">15346 1207 0,'0'0'0,"0"-64"0,0 22 16,0-1-16,0 1 0,0 0 15,0 21-15,0-22 0,0 22 16,0 0-16,0 0 0,21 0 16,0-1-16,0 22 0,22 0 15,-22 0-15,21 0 0,0 0 0,1 0 16,-1 0-16,0 22 0,-20-1 16,-1 0-16,21 0 0,-42 21 0,0 1 15,0-22-15,0 21 0,0 1 16,0-22-16,0 21 0,-21-21 0,0 0 15,-22 22-15,22-22 0,0 0 16,-21-21-16,-1 21 0,22 0 0,-21-21 16,0 0-16,20 22 0,1-22 15,0 0-15,0 0 0,0 0 16,0 0-16,-1 0 16,1 0-16,0 0 0,0 21 15,0-21-15</inkml:trace>
  <inkml:trace contextRef="#ctx0" brushRef="#br0" timeOffset="10307.31">2371 2032 0,'-22'0'16,"44"0"-16,-86 0 0,43 0 0,-21 0 0,20 0 16,1 0-16,0 0 15,0 0-15,42 0 47,0 0-31,0 0-16,22 0 0,-22 0 15,21 0-15,1 0 0,-1 0 0,0 0 16,22 0-16,-1 0 0,1 0 16,-1-21-16,1 21 0,20 0 15,-20 0-15,21 0 0,-1-21 0,1 21 16,21 0-16,0 0 0,21-21 15,-22 21-15,22 0 0,0 0 16,22 0-16,-22-22 0,42 22 0,-21 0 16,21 0-16,-20 0 0,20 0 0,0-21 15,1 21-15,-1 0 0,0 0 16,22 0-16,-22 0 0,22 0 0,20 0 16,-20 0-16,20 0 0,1 0 15,0 0-15,-1 0 0,22 0 0,-21 0 16,21 0-16,0 0 0,-1 0 0,1 0 15,-21 0-15,21 0 16,0 0-16,-1 0 0,1 0 0,0 0 16,0 0-16,0 21 0,-22-21 15,22 0-15,-21 0 0,21 22 0,-22-22 16,1 0-16,0 0 0,-1 21 0,1-21 16,-21 21-16,-1-21 0,1 0 15,-22 0-15,0 21 0,1-21 0,-1 0 16,-21 0-16,0 0 0,0 21 15,-21-21-15,0 0 0,0 0 0,-21 0 16,0 0-16,21 0 0,-21 0 0,-21 0 16,20 0-16,-20 0 0,-21 0 15,20 21-15,-41-21 0,20 0 0,-21 0 16,-20 0-16,-1 0 0,0 0 16,0 0-16,0 0 15,-21-21-15,21 21 16,-21-21-16,22 0 0,-1 21 15</inkml:trace>
  <inkml:trace contextRef="#ctx0" brushRef="#br0" timeOffset="10936.21">18182 169 0,'0'0'15,"0"-21"-15,0 0 16,-21 21 0,0 0-16,0 21 0,21 0 15,-22 1-15,1-1 0,0 21 0,0 0 16,-21 1-16,20 20 0,1-20 16,-21 20-16,0 22 0,-1-22 15,1 22-15,0 0 0,-22-1 0,1 1 16,20 0-16,-20-22 0,-1 22 15,22-22-15,0 1 0,-1-1 0,1 1 16,0-22-16,20 0 0,1 1 0,0-1 16,0-21-16,21 22 0,-21-22 15,21 0-15,0-42 47,21 0-47,-21-1 0,21 1 0,0 0 16,0-21-16,1-1 0,-1 1 15,21 0-15</inkml:trace>
  <inkml:trace contextRef="#ctx0" brushRef="#br0" timeOffset="11334.5">18669 656 0,'21'-21'0,"-42"42"0,63-63 16,-21 42-16,1-21 0,-22 0 16,0-1-16,0 1 15,0 0-15,-22 21 16,-20 0 0,21 0-16,0 0 0,-22 0 15,22 21-15,-21-21 0,0 21 0,-1 22 16,22-22-16,-21 21 0,-1 1 15,1-1-15,21 0 0,-21 1 0,20 20 16,1-21-16,0 22 0,0-22 16,0 1-16,21-1 0,0 0 15,0 1-15,0-1 0,0-21 16,0 0-16,0 0 0,21 1 0,0-1 16,0 0-16,0-21 0,1 0 15,-1 0-15,0 21 0,21-21 0,-21 0 16,22 0-16,-1 0 0,0-21 0,1 21 15,-1-21-15,0 0 0,1 21 16,-1-22-16,22 1 0,-22 0 0</inkml:trace>
  <inkml:trace contextRef="#ctx0" brushRef="#br0" timeOffset="12079.22">19262 931 0,'0'0'0,"0"-21"0,0 0 16,0 0-16,-22 0 15,1 21-15,0 0 0,0 0 16,0 0-16,0 0 0,-1 0 16,1 21-16,0-21 0,0 42 15,0-21-15,0 1 0,-1 20 16,1-21-16,21 21 0,-21-20 0,21 20 16,-21-21-16,21 21 0,0-20 0,0-1 15,0 0-15,0 0 0,0 0 0,0 0 16,21-21-1,0 0-15,0 0 16,1 0-16,-1 0 16,0-21-16,0 0 0,0 0 15,0 0-15,1 0 0,-22-22 16,21 22-16,0-21 0,0-1 0,0 1 16,-21 0-16,21-1 0,-21 1 15,22 21-15,-22-21 0,0 20 16,0 44-1,0-1-15,0 0 16,0 21-16,0 1 0,0-1 0,-22 0 16,22 1-16,-21-1 0,21 0 15,0-21-15,0 22 0,0-22 16,0 21-16,0-21 0,0 1 16,21-1-16,1 0 0,-1-21 15,0 0-15,0 0 0,0 0 16,0 0-16,22 0 0,-22 0 0,0 0 15,21-21-15,-20 0 0,-1-1 0,21 1 16,-21-21-16,0 21 0,1-22 16,-1-20-16,21 21 0,-21-22 0,0 1 15,1-1-15,-1 22 0,0-22 16,0 22-16,-21-22 0,21 43 0,-21-21 16,21 21-16,-21 0 0,0-1 15,0 44 1,0-1-1,0 21-15,-21-21 0,21 22 0,-21-1 16,0 0-16,0 1 0,21 20 16,0-21-16,-21 1 0,-1-1 0,22 0 15,0 1-15,0-1 0,0-21 16,-21 0-16,21 22 0,0-22 0,0 0 16,0 0-16,21-21 31,1 0-16,-1-21-15,0 0 16,0 0-16,0 0 0</inkml:trace>
  <inkml:trace contextRef="#ctx0" brushRef="#br0" timeOffset="12472.16">20045 1058 0,'0'0'0,"0"22"15,21-22 32,0 0-47,0 0 16,0 0-16,1 0 0,-1-22 16,0 22-16,0-21 0,0 0 0,0 21 15,1-21-15,-1 0 0,-21 0 16,0-1-16,0 1 0,-21 21 31,-1 0-31,1 0 0,0 0 0,-21 21 16,21 1-16,-1-1 0,1 0 15,0 21-15,0-21 0,0 1 0,21 20 16,-21-21-16,21 0 16,0 0-16,0 1 0,0-1 0,0 0 15,0 0-15,0 0 16,21-21-16,0 21 0,0-21 15,21 0-15,-20 0 0,20 0 16,0 0-16,1 0 0,-1-21 0,0 0 16,1 21-16,-1-21 0</inkml:trace>
  <inkml:trace contextRef="#ctx0" brushRef="#br0" timeOffset="12959.55">20786 953 0,'-22'0'16,"1"0"-16,0 0 15,0 0-15,21 21 0,-21 0 16,21 0-16,-21-21 16,-1 42-16,22-20 0,0-1 0,0 0 15,0 0-15,0 0 0,0 0 16,0 1-16,0-1 0,0 0 0,0 0 16,0 0-16,0 0 15,0 1 1,-21-22 15,21-22-31,0 1 16,-21 21-16,21-21 0,0 0 15,0 0-15,0 0 0,0-22 0,21 22 16,0-21-16,1 21 0,-1-22 16,0 22-16,0 0 0,21 0 0,-20-22 15,20 43-15,-21-21 0,21 0 16,1 21-16,-22 0 0,21 0 0,-21 0 15,22 0-15,-22 21 0,0-21 16,0 21-16,-21 1 0,0-1 0,21 21 16,-21-21-16,0 0 0,0 22 15,0-22-15,0 0 0,0 21 0,-21-20 16,21-1-16,-21 0 16,0 0-16,21 0 0,-21 0 0,0 1 15,-1-22 1,22 21-16,0-42 31,22-1-31</inkml:trace>
  <inkml:trace contextRef="#ctx0" brushRef="#br0" timeOffset="13535.23">21717 1080 0,'0'0'0,"0"-22"0,0 1 16,0 0-16,-21 21 0,0-21 16,21 0-16,-22 0 15,1 21-15,0 0 0,0 0 0,0 0 16,0 0-16,-1 0 16,1 21-16,-21 0 0,21 0 0,0 0 15,-1 0-15,1 22 0,0-22 16,21 0-16,0 21 0,-21-20 0,21-1 15,0 21-15,0-21 0,0 0 0,0 1 16,0-1-16,21-21 16,0 21-16,0-21 15,1 0-15,-1 0 0,0 0 16,0 0-16,0 0 0,22 0 0,-22-21 16,0 0-16,0 21 0,0-22 15,0-20-15,1 21 0,-1-21 0,-21-1 16,21 1-16,0 0 0,0-22 15,0 22-15,1-22 0,-1 22 0,0-22 16,0 22-16,-21 0 0,0 21 16,21-22-16,-21 22 0,0 0 0,-21 21 31,21 21-31,-21 0 16,0 0-16,21 22 0,0-1 0,-21 0 15,-1 1-15,22-1 16,-21 0-16,21 1 0,-21-1 0,21 0 15,0 1-15,0-1 0,-21-21 16,21 22-16,-21-22 0,21 21 0,0-21 16,0 0-16,0 1 15,0-1-15,0 0 16,21-21 0,0 0-16,0-21 15,0 0-15,1 21 0</inkml:trace>
  <inkml:trace contextRef="#ctx0" brushRef="#br0" timeOffset="13899.07">22077 1228 0,'21'0'47,"0"0"-47,-21-21 15,21-1-15,0 1 16,-21 0-16,22 0 0,-22 0 16,0 0-1,0-1-15,-22 22 32,1 0-32,0 22 0,0-1 0,0 0 15,21 0-15,-21 0 0,-1 0 16,1 1-16,21-1 0,0 21 0,0-21 15,0 0-15,-21-21 0,21 22 16,0-1-16,0 0 0,21-21 16,0 0-1,1 0-15,-1 0 0,0 0 0,0 0 16,0 0-16,22 0 0,-22 0 0,0 0 16,21-21-16,-21 0 15</inkml:trace>
  <inkml:trace contextRef="#ctx0" brushRef="#br0" timeOffset="14279.07">22394 1228 0,'0'-21'0,"0"42"0,0-64 0,0 22 0,0 0 16,0 0-16,0 0 16,0 0-16,0-1 15,21 22-15,-21-21 0,22 21 16,-1-21-16,0 21 0,0-21 0,0 21 16,0 0-16,1 0 0,-1 0 15,0 0-15,0 0 0,0 0 0,0 0 16,1 21-16,-1 0 0,-21 0 15,0 1-15,0-1 0,0 21 16,0-21-16,0 0 0,0 22 0,0-22 16,0 21-16,-21-21 0,-1 1 15,22-1-15,0 0 0,-21-21 0,21 21 16,-21-21-16,0 0 16,21-21 15,0 0-31,0 0 0,21-1 15,0 1-15,0-21 0,1 21 16,-1-22-16,0 1 0,21 0 0,-21 21 16,22-22-16,-22 1 0,0 21 15,21 0-15,-20 21 0,-1-22 16,0 22-16,0 0 0,-21 22 31</inkml:trace>
  <inkml:trace contextRef="#ctx0" brushRef="#br0" timeOffset="15030.19">18648 1630 0,'-21'21'0,"42"-42"0,-64 42 16,22-21-16,0 21 0,0-21 15,0 0-15,0 0 16,21 21-16,-22-21 0,22 22 47,22-22-32,-1 0 1,0 0-16,0 0 0,21 0 0,1 0 16,20 0-16,-20 0 0,20 0 0,1 0 15,-1 0-15,22 0 0,-1 0 16,22 0-16,0 0 0,21 0 0,0 0 15,0 0-15,0 0 0,21 0 16,0 0-16,1 0 0,20 0 0,-21 0 16,-21 0-16,21 0 0,0-22 15,1 22-15,-22 0 0,0 0 0,0-21 16,0 21-16,-22 0 0,1 0 16,0 0-16,-21 0 0,-22 0 15,22 0-15,-22 0 0,1 0 16,-22-21-16,22 21 0,-22 0 0,0 0 15,-20 0-15,20 0 0,-21 0 16,0 0-16,-21-21 0,21 21 16,-21-21 31,-21 21-32</inkml:trace>
  <inkml:trace contextRef="#ctx0" brushRef="#br0" timeOffset="15158.12">22585 1651 0,'-21'0'31,"42"0"-31,-42 21 0,-1-21 0,1 0 32,0 0-32,0 0 15,0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2:22:58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2455 3895 0</inkml:trace>
  <inkml:trace contextRef="#ctx0" brushRef="#br0" timeOffset="64.95">2349 3916 0,'0'0'16,"22"21"0,-22 0-1,0 0-15</inkml:trace>
  <inkml:trace contextRef="#ctx0" brushRef="#br0" timeOffset="925.09">2138 3408 0,'0'0'0,"0"-21"0,0 0 16,0-1-16,0 1 0,0 0 15,0 0-15,0 0 0,0 0 16,0-1-16,0 44 47,0 20-47,0-21 15,0 21-15,0 1 0,0-1 16,0 0-16,0 22 0,0-22 0,0 22 16,0-1-16,0-20 15,0 20-15,0-21 0,0 22 0,0-22 16,0 1-16,0-1 0,0 0 16,0-21-16,0 22 0,0-22 0,21 0 15,0-21 1,-21-21-1,42 0 1,-42 0-16,0-1 0,0-20 0,0 21 16</inkml:trace>
  <inkml:trace contextRef="#ctx0" brushRef="#br0" timeOffset="1316.19">2709 3704 0,'-21'21'16,"21"1"-16,0-1 0,0 0 15,0 0 1,0 0-1,21-21 17,-21-21-32,21 21 15,-21-21-15,0 0 0,0 0 16,0-1 0,-21 22 15,0 22-16,21-1 1</inkml:trace>
  <inkml:trace contextRef="#ctx0" brushRef="#br0" timeOffset="1481.19">3958 3112 0,'85'-22'0,"-170"44"0,233-65 0,-105 22 0,20 0 15</inkml:trace>
  <inkml:trace contextRef="#ctx0" brushRef="#br0" timeOffset="3665.57">3895 3429 0,'0'-21'16,"21"21"-16,-21-21 16,21 0-16,-21-1 15,0 1-15,0 0 16,0 0-16,21 21 0,-21-21 31,0 42 0,0 0-31,0 21 0,0-20 16,0 20-16,0 0 0,0 1 0,-21-1 16,21 0-16,0 1 0,0-1 15,0 0-15,-21-21 0,21 22 16,-21-1-16,21-21 0,0 0 0,-22 22 16,22-22-16,0 0 0,0 0 15,0-42 16,22 0-31,-1 0 16,-21 0-16,21-1 0,-21 1 16,0-21-16,21 21 0,0 0 0,-21-22 15,21 22-15,-21-21 0,0 21 16,22-1-16,-1 1 0,-21 0 16,0 0-16,0 0 0,21 21 0,0 0 15,-21 21 1,21-21-16,-21 21 15,0 0-15,0 22 0,21-22 16,-21 0-16,0 0 0,0 21 0,0-20 16,0-1-16,0 0 0,0 21 15,22-21-15,-22 1 0,21-1 0,-21 0 16,21 0-16,0 0 0,0-21 16,0 0-16,1 0 15,-1 0-15,0 0 0,0 0 0,0 0 16,22-21-16,-22 0 15,0 21-15,0-21 0,21 0 0,-20-1 16,-1-20-16,0 21 0,0-21 16,0 20-16,0-20 0,1 0 0,-22-1 15,0 22-15,21-21 0,-21 0 0,21-1 16,-21 22-16,0 0 0,0 0 16,0 0-16,0-1 15,0 44 1,0-1-16,0 0 15,0 0-15,0 0 0,-21 22 16,21-22-16,-21 21 0,21 0 0,0-20 16,0 20-16,0-21 0,0 21 15,0-20-15,0-1 0,0 21 16,0-21-16,0 0 0,0 1 16,42-22-16,-21 0 0,0 21 15,22-21-15,-22 0 0,0 0 16,0 0-16,21 0 0,-20-21 0,20 21 15,0-22-15,-21 1 0,22 0 0,-22 0 16,21 0-16,-21 0 0,22-22 16,-22 22-16,0-21 0,0 21 0,0-22 15,1 22-15,-22 0 0,0-21 16,0 20-16,0 1 0,0 0 0,0 0 16,0 0-1,-22 21-15,1 0 16,0 0-16,0 21 0,0 0 15,0 0-15,21 0 0,-22 22 16,22-22-16,-21 21 0,21-21 0,0 22 16,0-22-16,0 0 0,0 21 15,-21 1-15,21-22 0,0 0 16,21 0-16,-21 0 0,21 1 0,1-1 16,-1-21-16,0 0 0,0 0 15,0 0-15,0 0 0,1 0 0,-1 0 16,0 0-16,21 0 0,-21 0 0,1-21 15,20-1-15,-21 22 16,0-21-16,22 0 0,-1 0 0</inkml:trace>
  <inkml:trace contextRef="#ctx0" brushRef="#br0" timeOffset="4088.33">6816 3387 0,'0'-21'0,"0"42"0,0-64 16,21 22-16,-21 0 0,0 0 15,21 0-15,-21 0 0,0-1 0,0 1 16,0 0-16,0 0 0,0 0 0,0 0 15,-21 21-15,0 0 16,-1 0-16,1 0 0,0 0 0,0 0 16,0 0-16,0 21 0,-22 0 15,22 21-15,0 1 0,-21-1 0,20 0 16,1 1-16,0-1 0,0 0 16,21 22-16,-21-22 0,21 0 15,-21-20-15,21 20 0,0 0 0,0-21 16,0 1-16,21-1 0,0 0 15,0 0-15,0 0 0,0-21 0,22 0 16,-22 0-16,21 0 0,1 0 16,20 0-16,-21 0 0,1 0 0,20-21 15,-20 0-15,-1 21 0,21-21 0,-20 0 16,-1-1-16,0 1 0</inkml:trace>
  <inkml:trace contextRef="#ctx0" brushRef="#br0" timeOffset="4984.33">7493 3450 0,'0'-21'0,"0"42"0,0-63 0,0 21 16,0 0-16,0-1 16,-21 1-16,0 0 0,-1 21 0,1 0 15,0 0-15,0 0 16,0 0-16,0 0 0,-1 21 16,1 0-16,0 1 0,21-1 15,-21 21-15,0-21 0,21 22 0,0-22 16,0 21-16,-21-21 0,21 22 15,0-22-15,0 0 0,0 0 0,0 0 16,0 0-16,0 1 0,0-1 0,21-21 16,0 0-1,0 0-15,0 0 16,0 0-16,1-21 0,-1 21 0,0-22 16,21 1-16,-21 0 0,1 0 15,-1 0-15,0-22 0,0 22 0,0-21 16,0 21-16,1-22 0,-1 22 15,-21-21-15,0 21 0,21 0 0,-21-1 16,21 22-16,-21 22 31,0-1-31,0 0 0,-21 0 0,21 0 16,-21 22-16,21-22 0,-21 21 16,21-21-16,0 22 0,0-22 0,0 0 15,0 21-15,0-21 0,0 1 16,21-22-16,0 21 0,0-21 15,0 0-15,0 0 0,22 0 0,-22 0 16,21 0-16,1 0 0,-1 0 0,0 0 16,-21-21-16,22-1 0,-1 1 15,-21 0-15,22 0 0,-22-21 16,0 20-16,0-20 0,0 0 0,-21 21 16,0-22-16,0 1 0,0 21 0,0 0 15,0-1-15,0 1 0,0 42 31,0 1-31,0-1 16,0 0-16,-21 21 0,21-21 16,-21 22-16,21-22 0,0 21 0,0-21 15,0 22-15,0-22 0,0 0 0,0 0 16,0 0-16,-21 1 0,21-1 16,0 0-16,0-42 46,0 0-46,0-1 0,0 1 16,0 0-16,0 0 0,0-21 16,0 20-16,21-20 0,0 0 0,0-1 15,0 1-15,22-21 0,-43 41 16,42-20-16,0 0 0,1 21 0,-1-1 16,-21 22-16,22 0 0,-1 0 15,-21 0-15,21 22 0,-20-1 0,-1 21 16,0-21-16,0 22 0,-21-1 15,21 0-15,-21 1 0,0-1 0,0 0 16,0 1-16,0-22 0,0 21 0,0-21 16,-21 0-16,0 22 0,21-22 15,-21-21-15,21 21 0,0 0 0,-21-21 16,-1-21 0,22 0-16</inkml:trace>
  <inkml:trace contextRef="#ctx0" brushRef="#br0" timeOffset="6373.54">10012 3154 0,'0'21'0,"0"85"32,0-85-17,21-21-15,0 0 16,0 0-16,0 0 0,1 0 16,20-21-16,-21 0 0,21 0 0,-20-1 15,20 1-15,0-21 0,-21 21 16,22 0-16,-22-22 0,21 22 15,-21-21-15,1-1 0,-1 22 0,0-21 16,-21 21-16,0-22 0,0 22 16,0 0-16,0 0 0,0 0 0,-21 21 31,0 21-31,21 0 0,0 21 16,-22 1-16,22-1 0,-21 0 0,21 1 15,0 20-15,0 1 0,0-1 16,0 1-16,0-1 0,0 1 0,0-22 15,0 22-15,0-22 0,0 0 16,0 1-16,0-1 0,0 0 16,0-21-16,0 1 0,0-1 0,0 0 15,0 0-15,0 0 16,-21-21-16,0 0 0,0 0 16,0 0-16,-1 0 0,-20-21 15,21 21-15,0-21 0,0 0 16,-22 0-16,22 21 0,-21-22 0,21 1 15,-22 0-15,22 21 0,-21 0 16,21 0-16,-1 0 0,1 0 0,0 0 16,0 0-16,21 21 15,0 0-15,0 1 16,0-1-16,21 0 0,0 0 16,0-21-16,22 21 0,-22-21 15,0 0-15,21 21 0,1-21 0,-1 0 16,-21 0-16,22 0 0,-1 0 15,0 0-15,1 0 0,-1-21 0,0 21 16,1-21-16,-1 0 0,0 0 0,1 21 16,-1-21-16,-21-1 0,21 1 15,-20 0-15,20-21 0,-42 21 16,21-1-16,-21 1 0,0 0 0,0 0 16,0 0-16,0 0 15,-21 21 1,21 21-1,0 0-15,0 0 0,-21 21 16,21-20-16,0-1 0,0 0 0,0 0 16,0 0-16,0 0 0,0 1 15,0-1-15,0 0 0,0 0 16,0 0-16,0-42 47,0 0-32,0 0-15,21 0 0,0-1 0,-21-20 16,21 21-16,0 0 0,1-22 0,-1 1 16,0 21-16,0-21 0,21-1 15,-20 22-15,20 0 0,0 0 0,1 0 16,-22-1-16,21 22 0,-21 0 16,22 0-16,-22 22 0,0-1 0,0 0 15,0 0-15,0 0 0,-21 22 0,0-22 16,0 21-16,22 0 0,-22-20 15,0-1-15,0 21 0,0-21 0,0 0 16,0 1-16,0-1 0,0 0 16,-22-21-16,22 21 0,-21-21 15,21 21-15,-21-21 16,21-21 15,0 0-31,0 0 0,21 0 16</inkml:trace>
  <inkml:trace contextRef="#ctx0" brushRef="#br0" timeOffset="6856.77">12044 3366 0,'0'0'15,"21"-22"-15,-21 1 16,21 21-16,-21-21 0,0 0 15,0 0-15,-21 21 16,0 0-16,0 0 0,-1 0 16,-20 21-16,21 0 0,-21-21 0,-1 21 15,1 0-15,21 1 0,-22 20 16,22-21-16,0 0 0,0-21 0,21 21 16,0 1-16,0-1 0,0 0 15,21-21 1,0 21-16,0-21 0,22 0 15,-22 0-15,21 21 0,-21-21 16,1 0-16,20 21 0,-21-21 0,21 22 16,-20-22-16,-1 0 0,0 21 15,0-21-15,-21 21 0,0 0 16,-21 0 0,0-21-16,0 21 15,-22-21-15,22 0 0,-21 0 0,-1 0 16,22 22-16,-21-22 0,21 0 15,0 0-15,-22 0 0,22 0 0,0 0 16,0 0 0,21-22-16,0 1 15,21 0 1,0 21-16,0-21 16,0 21-16,22-21 0,-22 21 0,0-21 15</inkml:trace>
  <inkml:trace contextRef="#ctx0" brushRef="#br0" timeOffset="7277.53">12552 3260 0,'0'-85'31,"0"64"-31,0 42 31,-21 0-31,21 22 16,0-22-16,-22 21 0,22 0 15,-21 1-15,21-1 0,0 22 16,-106 380 15,85-380-31,0 20 0,21 1 16,-21-22-16,21 22 0,-21 0 0,0-22 0,21 22 15,0 0-15,-22-22 0,1 22 16,21-22-16,-21 1 0,21-1 16,0 1-16,0-22 0,0 22 0,-21-43 15,21 21-15,0-21 0,0 0 0,0 1 16,21-44 0,0 1-16,-21 0 15,21-21-15,1 21 0,-1-22 0,-21 1 16,21-22-16,0 1 0,0 21 15,0-22-15,-21 1 0,22-1 0</inkml:trace>
  <inkml:trace contextRef="#ctx0" brushRef="#br0" timeOffset="7624.33">12531 3471 0,'0'-21'0,"0"42"0,0-63 0,0 21 15,0-21-15,0 20 0,21 1 16,0 0-16,-21 0 0,21 21 0,0-21 16,0 0-16,1-1 0,20 22 15,-21-21-15,21 21 0,-20 0 16,-1 0-16,0 0 0,21 0 16,-21 0-16,1 21 0,-22 1 15,0-1-15,21 0 0,-21 21 0,0-21 16,0 1-16,-21 20 0,-1-21 15,1 0-15,0 0 0,-21 22 0,21-22 16,-22 0-16,22-21 0,0 21 0,-21 0 16,20-21-16,1 22 0,0-22 15,0 0-15,21 21 0,-21-21 16,42 0 15,0-21-15</inkml:trace>
  <inkml:trace contextRef="#ctx0" brushRef="#br0" timeOffset="7985.13">13123 3493 0,'0'0'0,"0"-22"0,21 22 0,-21-21 16,22 21-16,-1 0 0,-21-21 15,21 0-15,0 21 0,-21-21 0,21 0 16,0 21-16,1-22 0,-22 1 16,21 0-16,-21 0 0,21 0 0,-21 0 15,0-1 1,-21 22 0,0 0-16,-1 0 0,1 22 0,-21-1 15,21 0-15,0 21 0,-22-21 16,22 22-16,0-22 0,-21 21 0,20 1 15,1-22-15,21 21 0,-21-21 16,21 0-16,-21 22 0,21-22 0,0 0 16,0 0-16,0 0 0,21-21 15,0 0-15,0 0 16,1 0-16,20 0 0,-21 0 0,0 0 16,22-21-16,-1 21 0,0-21 15</inkml:trace>
  <inkml:trace contextRef="#ctx0" brushRef="#br0" timeOffset="8279.95">13716 3281 0,'0'0'0,"0"-21"0,-21 0 16,0 21-16,-1 0 16,1 0-16,0 0 0,0 21 15,0 0-15,0 0 0,21 0 16,-22 0-16,1 22 0,21-22 15,-21 21-15,21-21 0,0 22 0,0-22 16,0 0-16,0 21 0,0-20 16,0-1-16,0 0 0,0 0 0,0 0 15,0 0-15,21-21 0,0 0 16,1 22-16,-1-22 0,0 0 0,0 0 16,21 0-16,-20 0 0,20-22 0,0 1 15,1 0-15,-1 0 0,0 0 16,22-22-16,-22 22 0,0-21 0,1 0 15,-1-22-15,0 22 0,-20-22 16</inkml:trace>
  <inkml:trace contextRef="#ctx0" brushRef="#br0" timeOffset="8552.81">14287 3112 0,'0'0'0,"22"-64"0,-22 22 0,21-1 15,-21-20-15,0 21 0,0 20 16,0-20-16,0 21 0,0 0 0,0 0 16,0-1-16,0 1 0,0 42 31,-21 1-31,-1-1 0,22 0 0,-21 0 15,0 21-15,21-20 0,-21 20 16,0 0-16,21 1 0,-21-1 0,-1 21 16,22-20-16,0 20 0,-21-20 0,21 20 15,0-21-15,0 1 0,0-1 16,0 0-16,0-20 0,0 20 16,0-21-16,21 0 0,-21 0 15,22-21-15,-1 22 0,0-22 0,0 0 16,0 0-16,0 0 0,1 0 0,20 0 15,-21 0-15,0-22 0,0 22 16,22-21-16,-22 0 0,0 0 0,0 0 16,0 0-16,1-1 0</inkml:trace>
  <inkml:trace contextRef="#ctx0" brushRef="#br0" timeOffset="8837.64">14097 3112 0,'0'0'0,"21"0"31,21-22-31,-20 22 0,20 0 0,0 0 16,1-21-16,-1 0 0,0 21 0,22-21 16,-22 21-16,22-21 0,-1 21 15,-21-21-15,22 21 0,-22-22 0,22 22 16,-22 0-16,0-21 0,1 21 15,-22 0-15,21-21 0,-21 21 0,1 0 16,-44 0 15,1 0-15,0 0-16,-21 0 0,21 0 0</inkml:trace>
  <inkml:trace contextRef="#ctx0" brushRef="#br0" timeOffset="10191.92">1863 5419 0,'0'-21'31,"-22"-1"-31,22 1 16,0 0-1,0 0-15,0 0 16,0 0-16,22-1 15,-1 1-15,0 21 0,-21-21 16,21 21-16,0 0 0,0 0 16,1 0-16,-1 21 0,-21 0 15,21 1-15,0 20 16,0-21-16,-21 21 0,0 1 0,0-1 16,0 22-16,0-22 0,0 21 15,0-20-15,-21 20 0,0-20 0,0-1 16,-22 21-16,22-20 0,0-22 15,-21 21-15,21-21 0,-22 22 16,22-43-16,0 21 0,-21 0 0,20-21 16,1 0-16,0 0 0,0 0 15,0 0-15,21-21 0,-21 21 0,-1-21 16,22 0-16,-21-1 0,21-20 16,0 21-16,0 0 0,0-22 0,0 1 15,0 21-15,0-21 0,0-1 16,21 22-16,-21 0 0,22 0 15,-1 0-15,0 21 0,21 0 16,-21 0-16,1 21 0,20 0 0,-21 0 16,0 0-16,22 0 0,-22 22 15,0-1-15,0-21 0,-21 22 0,21-22 16,0 21-16,-21-21 0,22 0 16,-22 1-16,0-1 0,0 0 0,21 0 15,0-21 1,-21 21-16,0-42 31,0 0-15,0 0-16,0 0 15,0-1-15</inkml:trace>
  <inkml:trace contextRef="#ctx0" brushRef="#br0" timeOffset="10413.29">2498 5800 0,'0'-21'31,"21"21"47</inkml:trace>
  <inkml:trace contextRef="#ctx0" brushRef="#br0" timeOffset="11553.71">3704 5440 0,'0'0'0,"0"-21"0,0 0 15,0-1-15,0 1 16,-21 0-16,21 0 15,0 0-15,-21 21 32,21 21-32,0 21 15,0-21-15,0 1 0,0 20 16,0 0-16,0 1 0,0-1 0,-21 0 16,21 22-16,0-22 0,0 0 15,0 1-15,0-1 0,0-21 0,0 22 16,0-22-16,0 0 0,0 0 0,21-21 31,0 0-15,0 0-16,0-21 0,-21 0 15,21 0-15,1-1 0,-1-20 0,0 21 16,0-21-16,0-1 0,0 22 0,-21-21 16,22-1-16,-1 1 0,0 21 15,-21 0-15,21-22 0,0 22 0,0 0 16,1 21-1,-22 21 1,21 0-16,-21 22 16,0-22-16,0 0 0,0 21 0,0-20 15,0 20-15,0-21 0,0 21 0,0 1 16,0-22-16,0 0 0,0 0 16,21 0-16,-21 1 0,21-1 0,-21 0 15,21-21-15,0 0 16,1 0-16,-1 0 0,0 0 15,0-21-15,0 21 0,22-21 0,-22-1 16,21 1-16,-21 0 0,22-21 16,-22 21-16,0-1 0,21-20 0,-21 21 15,1-21-15,-22 20 16,21-20-16,0 0 0,-21 21 0,21-22 0,-21 22 16,0 0-16,0 0 0,0 0 15,21-1-15,-21 1 16,0 42-1,0 1 1,0-1-16,0 0 0,0 0 16,-21 0-16,21 22 0,0-22 15,0 0-15,0 21 0,0-21 0,0 22 16,0-22-16,0 21 0,0-21 0,0 1 16,0 20-16,0-21 0,21 0 15,0-21-15,-21 21 0,22 1 0,20-22 16,-21 0-16,0 0 0,0 0 15,22 0-15,-22 0 0,21 0 0,-21 0 16,22-22-16,-22 1 0,21 21 0,1-21 16,-22 0-16,21 0 15,-21 0-15,0-22 0,1 22 0,-1 0 16,0 0-16,0-22 0,0 22 16,-21-21-16,21 21 0,-21 0 0,0-22 15,0 22-15,0 0 0,0 0 0,0 0 16,0-1-16,-21 22 0,0 0 15,0 0-15,0 0 16,21 22-16,-21-1 0,-1 0 16,22 0-16,0 21 0,0-20 0,0 20 15,0-21-15,0 21 0,0 1 0,0-22 16,0 0-16,0 21 0,22-20 16,-1-1-16,-21 0 0,21 0 15,0 0-15,0-21 0,0 0 16,1 0-16,-1 0 0,0 0 0,0 0 15,0 0-15,0 0 0,1 0 0,-1-21 16,21 0-16,-21 0 0,0 0 16,1-1-16,-1 1 0</inkml:trace>
  <inkml:trace contextRef="#ctx0" brushRef="#br0" timeOffset="12200.14">6985 5186 0,'63'-21'15,"-41"0"-15,-1-1 16,0 1-16,0 0 16,-21 0-1,0 0-15,0 0 0,0-1 16,-21 22-16,0-21 15,-22 21-15,22 0 0,0 0 0,-21 0 16,21 0-16,-22 0 0,22 0 0,-21 0 16,-1 21-16,1 1 0,21-1 15,-21 21-15,20 0 0,-20 1 0,21-1 16,0 22-16,0-22 0,21 21 16,0-20-16,0 20 0,0-20 0,0 20 15,0-21-15,0 1 0,0-1 16,21 0-16,21-20 0,-21 20 0,0-21 15,22 0-15,-1 0 0,0-21 16,-20 0-16,20 0 0,21 0 16,-20 0-16,-1 0 0,0 0 0,1-21 15,-1 0-15,0 0 0,1 0 0,-1 0 16</inkml:trace>
  <inkml:trace contextRef="#ctx0" brushRef="#br0" timeOffset="13576.35">7683 5313 0,'0'-21'0,"0"42"0,-21-63 16,0 42-16,0-22 16,-21 22-16,20 0 0,1 0 0,-21 0 15,21 0-15,-22 0 0,22 0 0,0 22 16,0-1-16,0 0 0,0 0 16,-1 0-16,1 22 0,21-22 0,0 21 15,0 0-15,-21-20 0,21 20 16,0 0-16,0 1 0,0-22 0,0 21 15,0-21-15,0 0 0,21 1 0,0-1 16,-21 0-16,22-21 0,-1 0 16,0 0-16,0 0 0,0 0 0,0 0 15,1-21-15,20 21 0,-21-21 16,0-1-16,22-20 0,-22 21 16,21 0-16,-21-22 0,0 22 0,1-21 15,-1 21-15,0-22 0,-21 22 0,0-21 16,0 21-16,0 0 0,0-22 15,0 22-15,0 0 0,0 0 16,-21 21 0,21 21-16,-21 0 15,21 0-15,0 0 0,0 1 16,0 20-16,0-21 0,0 0 16,0 22-16,0-22 0,0 21 0,0-21 0,0 22 15,0-22-15,0 0 0,0 0 16,21 0-16,0 0 0,21 1 15,-21-22-15,1 0 0,20 0 0,-21 0 16,21 0-16,1 0 0,-1 0 0,-21-22 16,22 1-16,-1 21 0,-21-21 15,21 0-15,-20 0 0,-1-22 0,21 22 16,-21 0-16,0 0 0,-21 0 16,0-22-16,0 22 0,0 0 0,0 0 15,0 0-15,0 0 16,0-1-16,0 44 31,0-1-31,-21 0 0,21 0 16,0 0-16,-21 0 0,21 1 15,0-1-15,0 0 0,0 0 0,-21 0 16,21 0-16,0 1 0,0-1 16,0 0-16,0-42 46,0 0-46,0-1 16,0 1-16,0 0 0,0 0 0,21 0 16,-21 0-16,21-22 0,0 22 15,-21 0-15,22 0 0,-1-22 0,-21 22 16,21 21-16,0-21 0,0 0 16,0 21-16,1 0 0,-1 0 15,0 0-15,0 0 0,0 0 0,0 0 16,1 0-16,-22 21 0,21 0 15,0 0-15,-21 1 0,21-1 0,-21 21 16,0-21-16,21 0 0,-21 1 0,21 20 16,-21-21-16,22 0 0,-1 0 15,-21 1-15,21-1 0,0 0 0,0-21 16,22 21-16,-22-21 0,0 0 16,21 0-16,-21 0 0,22-21 15,-22 0-15,21 0 0,1-1 16,-22 22-16,21-21 0,-21-21 0,0 21 0,22 0 15,-43-1-15,21 1 16,-21-21-16,21 21 0,-21 0 0,0-1 16,0-20-16,0 21 0,0 0 15,0 0-15,-21 21 16,0 0-16,21 21 16,0 0-16,-21 0 0,21 0 0,-22 0 15,22 1-15,-21-1 0,21 0 16,-21 21-16,21-21 0,0 1 0,0-1 15,-21 21-15,21-21 0,0 0 0,0 1 16,0-1-16,0-42 47,0-1-31,0 1-16,0 0 0,21 0 0,-21 0 15,21 0-15,0-22 0,1 22 0,-22-21 16,21 21-16,0-22 0,0 22 15,0-21-15,22 21 0,-22-1 0,0 1 16,0 0-16,0 21 0,0 0 0,1 0 16,-1 0-16,0 0 0,0 21 15,0-21-15,-21 21 0,0 1 0,0 20 16,0-21-16,0 0 0,0 22 16,0-22-16,0 0 0,0 21 15,0-21-15,0 22 0,0-22 0,0 0 16,0 0-16,0 0 0,0 1 15,0-1-15,21-21 16,1 0-16,-1 0 16,0 0-16,-21-21 0,21-1 15,21 22-15,-20-21 0,-1 0 0,0 0 16</inkml:trace>
  <inkml:trace contextRef="#ctx0" brushRef="#br0" timeOffset="13981.05">10202 5271 0,'21'-22'0,"-21"1"16,0 0 0,-21 21-16,0 0 0,0 0 15,0 0-15,0 0 0,21 21 16,-22 0-16,1 1 0,0-1 16,0 0-16,21 0 0,-21 21 0,0-20 15,-1-1-15,1 21 0,21-21 0,0 22 16,-21-22-16,21 0 0,0 21 15,0-21-15,0 1 0,0-1 16,21 0-16,0-21 0,1 0 0,-1 0 16,21 0-16,-21 0 0,22 0 15,-22-21-15,21 0 0,-21-1 0,0 1 16,22 0-16,-22 0 0,0 0 16,0 0-16,0-1 0,-21 1 15,0-21-15,0 21 0,0-22 0,0 1 16,0 21-16,0-21 0,0 20 0,-21 1 15,0 0-15,0 0 0,21 0 16,-21 21-16,0 0 0,-1 0 0,1 0 16,0 0-16,0 0 0,0 0 0,0 21 15,21 0-15,-22 0 16,22 0-16,0 1 16,22-22-16,-1 0 15</inkml:trace>
  <inkml:trace contextRef="#ctx0" brushRef="#br0" timeOffset="14328.36">10943 4784 0,'0'0'0,"0"-21"0,0-1 0,0 1 0,0 0 15,-21 21 1,0 0-1,0 21-15,21 0 0,0 1 0,-22 20 16,1-21-16,0 21 0,21 1 16,-21-1-16,21 22 0,-21-22 0,0 0 15,21 22-15,-22-22 0,1 0 0,21 1 16,0-1-16,0 0 0,-21 1 16,21-22-16,0 21 0,0-21 0,0 1 15,0-1-15,0 0 0,0 0 0,0 0 16,21-21-16,0 0 15,1 0-15,-1 0 0,0 0 16,0 0-16,0 0 0,-21-21 0,21 0 16,1 0-16,-1 21 0,-21-21 15,0-22-15,21 22 0,-21 0 16,21 0-16</inkml:trace>
  <inkml:trace contextRef="#ctx0" brushRef="#br0" timeOffset="14568.22">10668 5165 0,'21'-21'31,"0"21"-15,0 0-16,22 0 0,-22-22 0,21 1 15,1 21-15,-1-21 16,-21 21-16,21 0 0,1-21 0,-22 0 15,21 21-15,-21 0 0,1-21 0,-1 21 16,0 0-16,-21-22 16,0 1-1</inkml:trace>
  <inkml:trace contextRef="#ctx0" brushRef="#br0" timeOffset="15679.81">11938 5144 0,'-42'-64'31,"42"43"-31,0 0 0,0 0 16,0-1-16,21 22 0,0-21 16,0 0-16,0 21 15,0 0-15,1 0 0,-1 0 0,0 0 16,0 0-16,0 21 0,22 0 0,-22 1 16,-21 20-16,21-21 0,0 0 15,0 22-15,-21-1 0,21-21 16,-21 21-16,0-20 0,0 20 0,0-21 0,0 21 15,0-20-15,0-1 16,0 0-16,0 0 0,0 0 0,0 0 16,0 1-16,-21-22 15,21-22 17,0 1-32,0 0 15,0 0-15,0 0 0,0 0 0,0-1 16,0 1-16,21-21 0,-21 21 0,22-22 15,-1 1-15,0 0 0,0 21 16,0-22-16,0 22 0,22-21 16,-22 21-16,0-1 0,0 1 0,22 21 15,-22 0-15,0 0 0,0 0 16,0 21-16,-21 1 0,21 20 16,-21-21-16,0 0 0,0 22 15,0-22-15,0 21 0,0-21 0,0 0 16,0 22-16,0-22 0,0 0 0,0 0 15,0 0-15,0 1 16,0-1-16,0-42 47,0-1-47,0 1 16,0 0-16,0 0 0,0-21 15,0 20-15,22-20 0,-1 21 16,0-21-16,0-1 0,0 22 0,0-21 15,22 21-15,-22-1 0,21 1 16,1 0-16,-22 0 0,21 0 0,-21 21 16,22 0-16,-22 0 0,21 0 0,-21 21 15,0 0-15,-21 0 0,0 0 16,0 1-16,0 20 0,0-21 0,0 21 16,0-20-16,0 20 0,0 0 0,0-21 15,-21 1-15,0 20 0,21-21 16,-21 0-16,21 0 0,0 1 15,0-1-15</inkml:trace>
  <inkml:trace contextRef="#ctx0" brushRef="#br0" timeOffset="17017.07">13631 4847 0,'-42'0'31,"21"21"-31,0 1 0,-1-1 0,22 0 16,-21 0-16,0 21 0,0 22 15,0-22-15,0 1 16,21-22-16,-22 21 0,22-21 0,0 22 0,0-22 16,0 0-16,0 21 0,0-21 15,0 1-15,22-1 0,-1 0 16,0-21-16,0 0 0,21 21 0,-20-21 16,-1 0-16,0 0 0,0 0 15,21 0-15,-20 0 0,-1 0 16,21-21-16,-21 0 0,22 21 0,-22-21 15,0-1-15,21 1 0,-21 0 0,1 0 16,-1 0-16,0 0 0,-21-1 16,0-20-16,0 21 0,0-21 0,0-1 15,0 1-15,0 21 0,0-22 16,0 1-16,-21 0 0,0 21 0,-1-22 16,1 22-16,-21 0 0,21 21 15,0 0-15,-22 0 0,1 0 16,0 0-16,20 21 0,1 0 15,0 0-15,-21 1 0,21-1 16,-1 21-16,22-21 0,-21 22 0,21-22 16,0 21-16,-21 0 0,21-20 0,0-1 15,0 21-15,0-21 0,21 0 16,0 1-16,1-1 0,-1 0 0,-21 0 16,42-21-16,-21 21 0,0-21 15,1 0-15,20 0 0,-21 0 0,21 0 16,-20 0-16,20 0 0,0-21 0,1 21 15,-1-21-15,0 0 0,1 0 16,-1-1-16,0 1 0,1 0 0,-1 0 16,0 0-16,-21 0 0,22-1 15,-22 1-15,0 0 0,0 0 16,-21 0-16,0 0 0,21 21 0,1 0 16,-22 21-1,0 0 1,0 0-16,0 0 0,0 0 0,0 22 15,0-22-15,0 21 0,0-21 0,0 1 16,-22-1-16,22 0 0,0 0 16,0 0-16,0 0 0,0 1 0,0-1 15,22-21 1,-1 0 0,0-21-16,0-1 15,0 1-15,0 0 16,1-21-16,-1 21 0,0-1 15,0-20-15,0 21 0,0-21 0,1 20 16,-1-20-16,-21 21 16,21 0-16,0-22 0,0 22 0,-21 0 15,0 42 17,0 0-32,0 1 0,0-1 0,0 0 15,0 0-15,0 0 0,0 22 16,0-22-16,0 0 0,0 21 0,0-21 15,0 1-15,0-1 0,0 0 16,0 0-16,0 0 0,21 0 16,1-21-16,-1 22 0,0-22 0,0 0 15,0 0-15,22 0 0,-22 0 0,0 0 16,21 0-16,1 0 0,-1 0 16,0-22-16,1 22 0,-1-21 0,0 0 15,1 0-15,-1 0 0,-21 0 16,21-1-16,1 1 0,-22 0 0,0-21 15,0 21-15,0-22 0,1 22 0,-22-21 16,0 21-16,0-22 0,0 22 0,0-21 16,0 21-16,0-1 15,-22 1-15,1 21 16,0 0-16,0 0 0,0 0 16,0 21-16,-1 1 0,1-1 0,21 21 15,-21-21-15,0 22 0,0-22 0,0 21 16,21-21-16,0 22 0,0-22 15,0 0-15,0 21 0,0-21 0,0 1 16,0-1-16,21 0 0,0-21 0,0 21 16,0-21-16,0 0 0,1 0 15,-1 21-15,0-21 0,0 0 0,0 0 16,22 0-16,-22 0 0,0-21 16,0 21-16,0-21 0,0 0 15,1 21-15,-1-21 0,0-1 0,-21 1 16,21 0-16,0 21 0</inkml:trace>
  <inkml:trace contextRef="#ctx0" brushRef="#br0" timeOffset="17171.98">15811 5228 0,'22'0'16,"-44"0"-16,44 21 0,-22 1 0,-22-22 62,1 0-62,0 0 16,0 0-16</inkml:trace>
  <inkml:trace contextRef="#ctx0" brushRef="#br0" timeOffset="18428.25">1905 7260 0,'0'-21'0,"0"0"16,0 0-16,0 0 15,0-1 1,21 22-16,0-21 0,0 21 16,1 0-1,-1 0-15,0 0 0,0 21 16,0 1-16,0-1 0,-21 21 15,0 0-15,0-20 0,0 20 0,0 0 16,0 1-16,0-1 0,-21 0 16,0 1-16,0-22 0,0 21 0,0-21 15,-1 0-15,1 1 0,0-1 16,0-21-16,21 21 0,-21-21 16,21-21-1,0 0 1,0-1-16,0 1 15,0 0-15,21 21 0,0-21 16,-21 0-16,21 21 0,0-21 0,1 21 16,-1 0-16,21 0 0,-21 0 15,0 0-15,22 0 0,-1 0 0,-21 21 16,22 0-16,-22 0 0,21 0 16,-21 22-16,0-22 0,-21 21 0,0-21 15,0 22-15,0-1 0,0-21 16,-21 21-16,-21 1 0,21-22 0,-22 21 15,1 1-15,0-22 0,-1 0 16,1 0-16,0 0 0,-1 0 0,1-21 16,0 0-16,-1 0 0,1 0 15,0 0-15,-1 0 0,1-21 16,21 21-16,-21-21 0,20 0 16,-20 0-16,21 0 0,0-1 0,0 1 15,-1-21-15,1 21 0,21 0 16,0-1-16,0 1 0,0 0 15,21 21-15,1 0 16,-1-21-16,0 21 0,21 0 0,-21-21 16,1 21-16</inkml:trace>
  <inkml:trace contextRef="#ctx0" brushRef="#br0" timeOffset="18656.13">2773 7662 0,'0'0'0,"21"0"0,-21-21 15,21 21 63,0-21-78</inkml:trace>
  <inkml:trace contextRef="#ctx0" brushRef="#br0" timeOffset="19075.89">4170 7091 0,'0'0'15,"0"-42"-15,0 20 0,21 1 0,-21 0 16,0 0-16,0 42 31,0 21-15,0-20-16,0-1 0,0 21 15,0 0-15,0 1 0,0 20 0,0-20 16,-21 20-16,21-21 0,-21 22 16,-1-22-16,22 22 0,-21-22 0,0 0 15,0 22-15,0-22 0,0-21 16,-1 22-16,22-1 0,0-21 15,-21 0-15,21 1 0,-21-1 0,21 0 16,21-42 15,-21 0-31,21-1 0,1 1 0,-1 0 16</inkml:trace>
  <inkml:trace contextRef="#ctx0" brushRef="#br0" timeOffset="19359.73">4593 6985 0,'0'0'15,"0"21"1,0 0 0,0 1-16,0-1 0,0 0 15,0 21-15,0 1 0,0-1 16,0 0-16,0 1 0,0-1 0,-21 0 15,0 22-15,0-22 0,21 0 16,-22 1-16,22-1 0,-21 0 0,21-20 16,-21 20-16,0-21 0,21 0 15,0 0-15,0 1 0,-21-22 32,0 0-32,21-22 15</inkml:trace>
  <inkml:trace contextRef="#ctx0" brushRef="#br0" timeOffset="19589.59">4064 7599 0,'0'-21'0,"21"21"47,0 0-31,0 0-16,1-21 0,-1 21 15,0 0-15,0 0 0,0-22 16,0 22-16,1-21 0,-1 21 0,0 0 16,0 0-16,0-21 0,0 21 15,1-21 1,-1 21-16</inkml:trace>
  <inkml:trace contextRef="#ctx0" brushRef="#br0" timeOffset="20254.21">5059 7599 0,'0'0'0,"21"0"16,0 0-16,0-21 0,-21 0 15,0-1-15,21 22 0,-21-21 16,0 0-16,0 0 0,0 0 16,0 0-16,0-1 0,0 1 15,0 0-15,0 0 0,-21 0 16,21 0-16,-21-1 0,0 1 16,0 0-16,21 0 0,-21 0 0,-1 21 15,1 0-15,0 0 0,0 0 16,0 0-16,0 21 0,-1 0 15,1 21-15,0-20 0,0 20 16,0 0-16,21 1 0,0 20 0,0-21 16,0 1-16,0-1 0,0-21 0,0 22 15,0-22-15,0 0 0,21 0 0,-21 0 16,21 0-16,0-21 0,0 0 16,1 0-16,-1 0 0,0 0 15,0 0-15,0 0 0,22-21 0,-22 0 16,0 21-16,0-21 0,0 0 15,0 0-15,1-1 0,-1-20 0,0 21 16,0 0-16,0-22 0,-21 22 16,0 0-16,0-21 0,0 21 0,0-22 15,0 22-15,0 0 0,0 0 0,0 0 16,0-1-16,0 44 31,0-1-31,0 0 0,0 0 16,0 0-16,0 0 0,0 22 15,0-22-15,0 0 0,0 21 16,0-20-16,0-1 0,0 0 0,0 0 16,0 0-16,21-21 0,1 21 15,-1-21-15,0 0 0,0 0 16,0 0-16,0 0 0,1 0 0,-1 0 16,0-21-16,0 21 0,21-21 15,-20 0-15,-1 0 0,0 0 16,0-1-16,0 1 0</inkml:trace>
  <inkml:trace contextRef="#ctx0" brushRef="#br0" timeOffset="20712.75">5757 7239 0,'0'21'16,"0"0"-16,0 1 0,0-1 15,0 0-15,-21 0 0,21 21 0,0-20 16,0-1-16,0 0 0,0 0 0,-21 21 15,21-20-15,0-1 16,0 0-16,-21 0 0,21 0 16,-21-21 15,-1 0-31,22-21 16,0 0-16,0 0 15,-21 0-15,21-1 16,0 1-16,0-21 0,0 21 0,0-22 15,21 22-15,1-21 0,-1 0 0,0 20 16,21-20-16,1 21 0,-22-21 16,21 20-16,0 1 0,1 0 0,-1 21 15,0 0-15,1 0 0,-22 0 0,21 0 16,-21 21-16,22-21 0,-22 21 16,0 22-16,0-22 0,-21 0 0,0 21 15,0-20-15,0 20 0,0-21 0,0 21 16,0-20-16,0-1 15,-21 0-15,0 0 0,0 0 0,21 0 16,-21 1-16,21-1 0,-22-21 16,22 21-16,0-42 31,0 0-31,0-1 0</inkml:trace>
  <inkml:trace contextRef="#ctx0" brushRef="#br0" timeOffset="21334.39">6900 7260 0,'0'0'0,"0"-21"0,0 0 15,0 0-15,0 0 16,0-1-16,0 1 0,-21 0 0,0 0 15,0 21-15,21-21 0,-21 21 16,-1 0-16,1 0 0,0 0 16,0 0-16,0 0 0,0 0 15,-1 21-15,1 0 0,0 21 16,-21-20-16,21 20 0,-1-21 0,1 21 16,0 1-16,21-1 0,-21-21 15,21 22-15,-21-22 0,21 21 16,0-21-16,0 0 0,0 1 0,0-1 15,21-21-15,0 21 0,0-21 0,0 0 16,22 0-16,-22 0 0,21 0 16,1 0-16,-22-21 0,21 21 0,0-21 15,-20-1-15,20 1 0,-21 0 0,0 0 16,0-21-16,1-1 16,-1 22-16,0-42 0,0 20 0,0 1 0,-21 0 15,0-1-15,21 1 0,-21-22 0,22 22 16,-22 21-16,0-21 0,0-1 15,0 22-15,0 0 0,0 0 16,-22 21 0,1 42-1,21-21-15,0 0 0,0 22 16,-21-1-16,21-21 0,0 22 16,0-1-16,-21 0 0,21 22 0,0-22 15,0 0-15,0 1 0,0-22 0,0 21 16,0-21-16,0 1 0,0 20 15,21-21-15,0 0 0,0-21 16,1 0-16,-1 0 0,0 0 16,0 0-16,0-21 0,0 0 15,1 21-15,-1-21 0,21 0 16,-21-22-16,0 22 0</inkml:trace>
  <inkml:trace contextRef="#ctx0" brushRef="#br0" timeOffset="21620.23">7599 6752 0,'0'0'0,"-21"-42"16,-1 42-1,1 0-15,21 21 0,-21 0 16,0 0-16,21 22 0,0-22 16,0 21-16,0-21 0,-21 22 0,21-1 15,-21 0-15,21 1 16,0-1-16,0 0 0,-22 1 0,22-1 15,-21-21-15,21 22 0,0-1 0,0-21 16,0 21-16,-21-20 0,21-1 16,0 0-16,0 0 0,0 0 0,0 0 15,0 1-15,21-22 32,-21-22-17,21 1-15,1 0 0,-22 0 0</inkml:trace>
  <inkml:trace contextRef="#ctx0" brushRef="#br0" timeOffset="22032.99">7726 7218 0,'0'0'0,"0"21"0,0 0 15,0 0 1,21-21-16,0 0 15,0 0-15,0 0 0,1 0 16,-1 0-16,21-21 0,-21 0 0,0 21 16,1-21-16,-1 0 0,21 0 15,-21 21-15,0-22 0,-21 1 16,22 0-16,-22 0 0,21 0 0,-21 0 16,0-1-16,0 1 0,0 0 15,0 0-15,-21 21 0,-1 0 16,1 0-16,0 0 0,0 0 0,0 0 15,0 21-15,-22 0 0,22 0 16,0 1-16,0 20 0,0-21 16,-1 21-16,1-20 0,0 20 0,0 0 15,21 1-15,0-22 0,0 21 0,0-21 16,0 0-16,0 1 0,0-1 0,0 0 16,0 0-16,21 0 0,0-21 0,0 0 15,1 0-15,-1 0 16,0 0-16,0 0 0,21 0 0,-20-21 15,-1 21-15,0-21 0,0 0 0,0 0 16,0-1-16</inkml:trace>
  <inkml:trace contextRef="#ctx0" brushRef="#br0" timeOffset="23510.66">9842 6964 0,'-21'0'16,"0"0"0,21 21-1,0 0 1,0 0 0,21-21-16,0 0 15,1 0-15,-1 0 0,0 0 16,0 0-16,21 0 0,1-21 0,-22 21 15,21-21-15,1 0 0,-1 0 0,0 0 16,1-1-16,-1 1 0,0 0 16,1 0-16,-22-21 0,0 20 15,0 1-15,0-21 0,-21 21 0,21-22 16,-21 1-16,0 21 0,0-21 16,0-1-16,0 22 0,-21 0 0,0-21 15,21 20-15,-21 1 16,0 21-16,0 0 15,21 21-15,0 1 0,0-1 0,-22 21 16,22 0-16,-21 22 0,21-1 16,-21 1-16,21-1 0,0 1 0,0 21 15,-21-1-15,0 1 0,21 0 16,-21-1-16,21 1 0,-22 21 0,1-22 16,21 1-16,0 0 0,-21 21 15,0-22-15,21 22 0,-21-21 0,21 21 16,0-22-16,0 1 0,0 0 0,-21-1 15,21-20-15,0 20 0,0-20 16,0-1-16,0-20 0,0 20 0,21-20 16,0-22-16,-21 21 0,21-21 0,0-21 15,0 0-15,1 0 0,20 0 16,-21-21-16,21 0 0,1-21 0,-1-1 16,0 1-16,1-22 0,20 22 0,-20-21 15,20-1-15,-21 1 0,1-22 16,-1 21-16,0-20 0,-20-1 0,-1 0 15,-21 22-15,0-22 0,0-63 16,-21 85-16,-22-1 0,1 1 16,0 20-16,-22-20 0,22 20 0,-22 1 15,1 0-15,20 21 0,-20-1 16,21 1-16,-22 21 0,22 0 0,-22 0 16,22 0-16,0 0 0,20 21 0,1-21 15,0 0-15,21 22 0,21-22 31,0 0-31,22 0 16,-22 0-16,21 0 0,-21-22 0,22 1 16,-1 0-16,0 0 0,1-21 15,-1 20-15,0-20 0,1 0 0,20 21 16,-20-22-16,-1 1 0,0 0 16,1 20-16,-1 1 0,-21-21 0,0 21 15,-21 0-15,0-1 0,0 44 31,0-1-31,0 0 16,-21 21-16,21-21 0,-21 22 16,21-1-16,0-21 0,0 22 0,0-1 15,0-21-15,0 0 0,0 22 0,0-22 16,0 0-16,0 0 16,0-42-1,21 0-15,0 0 16,-21-1-16,21 1 0,-21 0 0</inkml:trace>
  <inkml:trace contextRef="#ctx0" brushRef="#br0" timeOffset="23680.56">10943 6731 0,'-21'-21'0,"42"42"0,-63-63 0,21 42 16,-1 0-16,1 0 0,0 0 15,0 0-15,0 0 16,21 21-16,0 0 15,21 0 1,0-21 0,0 21-16,0-21 0,22 22 0</inkml:trace>
  <inkml:trace contextRef="#ctx0" brushRef="#br0" timeOffset="24108.32">11282 6858 0,'0'21'0,"0"64"31,0-43-31,0-21 0,0 1 0,-21 20 16,-1-21-16,22 0 0,-21 22 15,21-22-15,0 0 0,0 0 16,-21 21-16,0-20 0,21-1 16,-21 0-1,21-42 1,-21 0-16,21-1 15,0-20-15,0 21 16,0-21-16,0 20 0,0-20 0,21 0 16,0-1-16,0 1 0,0 0 0,22-1 15,-22 1-15,21 21 0,0-21 16,1 20-16,-1 1 0,0 21 0,1 0 16,-1 0-16,0 0 0,1 0 15,-1 21-15,0 1 0,-20 20 16,-1-21-16,0 21 0,-21-20 0,0 20 15,0 0-15,0-21 0,0 22 0,0-1 16,-21-21-16,0 22 0,-1-22 16,1 21-16,21-21 0,-21 0 0,0 1 15,0-1-15,42-21 32,0-21-32,21-1 0,-20 1 15</inkml:trace>
  <inkml:trace contextRef="#ctx0" brushRef="#br0" timeOffset="24664">12509 6795 0,'0'0'0,"0"-22"0,0 1 15,-21 0-15,0 0 0,0 21 16,0 0-16,0-21 0,-1 21 0,1 0 15,-21 0-15,21 21 0,-22-21 0,22 21 16,-21 21-16,21-20 0,-22-1 16,1 21-16,21-21 0,-21 22 15,20-1-15,1 0 0,-21 1 0,21-1 16,0 0-16,21 1 0,0-1 0,0-21 16,0 21-16,0-20 0,21-1 15,0 0-15,21-21 0,1 0 0,-22 0 16,21 0-16,0 0 0,1-21 0,-1 0 15,-21-1-15,22 1 0,-1 0 16,-21 0-16,21-21 0,-20-1 0,-1 22 16,0-21-16,0-1 0,21-20 0,-20 21 15,-1-22-15,-21 1 0,21-1 16,0 1-16,0-1 0,-21 1 16,0-1-16,21 1 0,-21 20 0,0 1 15,0 0-15,0-1 0,0 22 16,0 0-16,0 0 0,-21 21 15,0 0-15,21 21 0,0 0 16,-21 0-16,21 22 0,-21 20 16,21-21-16,0 22 0,0-1 0,0 22 15,0-21-15,0-1 0,0 1 0,0-1 16,0 1-16,0-22 0,0 21 16,0-20-16,21-1 0,-21-21 15,21 22-15,0-22 0,0 0 0,1-21 16,-1 0-1,0 0-15,0 0 0,-21-21 0,21 0 0,0-1 16,1 1-16,20 0 0</inkml:trace>
  <inkml:trace contextRef="#ctx0" brushRef="#br0" timeOffset="25280.64">13314 6541 0,'-21'84'31,"21"-63"-31,0 1 16,0-1-1,21-21-15,0 0 0,0 0 16,0 0-16,0 0 0,22-21 16,-22-1-16,21 22 0,-21-21 15,1 0-15,20 0 0,-21 0 0,0 0 16,0-1-16,1-20 0,-1 21 0,-21-21 15,0 20-15,0-20 0,0 21 16,0 0-16,0 0 0,0-1 0,-21 22 16,-1 0-16,-20 0 0,21 0 0,0 0 15,-22 0-15,22 22 0,-21-1 16,0 21-16,-1 0 0,1 1 16,21-1-16,-22 22 0,1-1 0,21-21 15,0 22-15,0-22 0,-1 1 16,22-1-16,0 0 0,0-21 0,0 1 15,0-1-15,22 0 0,-1 0 0,0-21 16,0 0-16,0 0 0,0 0 16,22 0-16,-22 0 0,0 0 0,21 0 15,-20 0-15,-1-21 0,0 21 0,0-21 16,-21 0 0,-21 21-1,0 0-15,0 0 16,-1 0-16,1 21 0,0 0 15,-21 0-15,21 0 0,-1 0 0,-20 1 16,21 20-16,0-21 0,0 21 0,-1-20 16,1 20-16,21 0 0,-21-21 15,21 22-15,0-22 0,0 0 0,0 21 16,0-20-16,21-1 0,0-21 0,1 21 16,20-21-16,-21 0 0,21 0 15,-20 0-15,20 0 0,0-21 0,1 0 16,-1-1-16,0 1 0,1-21 0,-22 21 15,21-22-15,0 1 0,1 0 16</inkml:trace>
  <inkml:trace contextRef="#ctx0" brushRef="#br0" timeOffset="25560.48">14287 6117 0,'0'-21'0,"0"42"0,0-63 0,0 21 0,-21 21 16,0 0-16,0 0 15,0 21-15,21 0 16,-21 0-16,21 22 0,0-1 0,0 0 16,-22 1-16,22 20 0,-21 1 15,21 20-15,0-20 0,-21-1 0,0 1 16,0-1-16,21 1 0,-21-1 0,-1-20 16,1-1-16,0 0 15,0 1-15,21-1 0,-21 0 0,21-21 16,-21 22-16,21-22 0,0 0 0,0 0 15,21-42 17,0 21-32,-21-21 0,21-21 0,0 20 15</inkml:trace>
  <inkml:trace contextRef="#ctx0" brushRef="#br0" timeOffset="25969.25">14224 6943 0,'0'21'0,"0"21"31,-21-21-31,21 1 0,0-1 16,0 0-16,0 0 15,21-21 1,0 0 0,0 0-16,0 0 0,1-21 0,-1 21 15,21-21-15,-21 0 0,0-1 16,1 1-16,-1 0 0,-21 0 0,21 0 15,-21-22-15,21 22 0,-21 0 0,0 0 16,0 0-16,0 0 16,-21 21-16,0 0 0,0 0 15,-22 21-15,22-21 0,0 21 16,0 0-16,0 21 0,-1-20 16,1-1-16,0 21 0,21-21 0,-21 22 15,21-22-15,0 21 0,0-21 0,0 22 16,0-22-16,0 0 0,0 21 15,0-21-15,21-21 0,0 22 0,0-1 16,1-21-16,-1 0 0,21 0 0,-21 0 16,22 0-16,-1-21 0,0-1 15,1 22-15,-1-21 0,0 0 16,1 0-16,-1 0 0,-21-22 0,21 22 0,1 0 16</inkml:trace>
  <inkml:trace contextRef="#ctx0" brushRef="#br0" timeOffset="26660.86">15007 6795 0,'0'-22'0,"0"44"0,-21-44 32,21 44-32,-21-22 15,21 21-15,0 0 0,0 21 0,0-21 16,0 1-16,0-1 0,0 21 16,0-21-16,0 0 0,0 22 0,0-22 15,-21 0-15,21 0 0,0 22 0,0-22 16,-22 0-16,22 0 15,0 0-15,0-42 32,0 0-32,0 0 15,0 0-15,0-1 0,0 1 16,0 0-16,0-21 0,0 21 0,0-22 16,22 1-16,-1 21 0,0-22 0,-21 1 15,21 21-15,21-21 0,-20 20 16,-1 1-16,21-21 0,0 21 0,-20 0 15,20 21-15,0 0 0,1 0 0,-1 0 16,-21 0-16,21 21 16,-20 0-16,-1 0 0,0 0 0,0 0 15,0 22-15,-21-22 0,21 21 0,-21-21 16,0 1-16,0 20 0,0-21 16,0 0-16,0 0 0,0 1 0,0 20 15,0-21-15,0 0 0,0 0 16,0 1-16,-21-22 15,21 21-15,-21-21 16,21-21-16,0-1 16,0 1-16,0 0 0,0 0 15,0 0-15,0 0 0,21-22 16,0 22-16,1-21 0,-1-1 16,0 1-16,0 0 0,21-1 0,-20 1 0,20 21 15,0-21-15,1 20 16,-1 1-16,-21 0 0,21 0 0,1 21 15,-1 0-15,0 0 0,-20 21 0,20 0 16,-21 0-16,0 22 0,-21-1 16,0 0-16,0-20 0,0 20 0,0 0 15,0 1-15,0-1 0,-21-21 0,0 21 16,21-20-16,-21-1 0,0 0 0,21 0 16,-22 0-16,22 0 0,0-42 46,22 0-46,-22 0 0,21 0 16,0 0-16</inkml:trace>
  <inkml:trace contextRef="#ctx0" brushRef="#br0" timeOffset="27032.64">16362 6943 0,'0'21'31,"21"-21"-15,0 0-16,0 0 0,22 0 16,-22 0-16,21-21 0,-21 0 15,22 21-15,-22-22 0,0 1 0,0 21 16,21-21-16,-42 0 0,22 0 0,-22 0 16,21-1-16,-21-20 0,0 21 15,0 0-15,0 0 0,0-1 16,-21 22-16,-1 0 0,1 0 0,0 22 15,21-1-15,-21 0 0,0 0 16,0 0-16,-1 22 0,1-22 0,0 21 16,0-21-16,21 0 0,0 22 0,0-22 15,0 0-15,0 0 0,0 0 0,0 1 16,0-1-16,0 0 16,21 0-16,21-21 0,-20 0 15,20 0-15,-21 0 0,21 0 0,1 0 16,-1 0-16,0 0 0,1 0 15,-1-21-15,0 0 0,-20 21 0,20-21 16,0-1-16</inkml:trace>
  <inkml:trace contextRef="#ctx0" brushRef="#br0" timeOffset="27500.37">17230 6752 0,'0'-21'0,"0"42"0,0-63 0,0 21 0,0 0 16,0-1-16,-22 22 15,1 0 1,21 22-16,-21-1 0,21 0 15,-21 0-15,21 21 0,0-20 16,0-1-16,0 0 0,0 21 16,0-21-16,0 1 0,0-1 0,0 0 15,0 0-15,0 0 0,0 0 0,0 1 16,-21-1-16,21 0 16,-21-21-1,21-21 1,0 0-16,0-1 15,0 1-15,0 0 0,0 0 0,0-21 16,0 20-16,0-20 0,0 21 16,21-21-16,21-1 0,-21 22 0,0-21 15,22 21-15,-1-22 0,0 22 16,1-21-16,-1 21 0,22-1 16,-22 22-16,0 0 0,22 0 0,-22 0 15,0 0-15,-20 0 0,20 22 0,-21-1 16,0 21-16,0 0 0,-21-20 15,0 20-15,0 0 0,0 1 0,0-1 16,-21 0-16,0 1 0,0-22 0,0 21 16,0-21-16,-1 0 0,1 1 0,21-1 15,0 0-15,-21 0 0,0 0 16,21-42 15,0 0-15,21 0-16</inkml:trace>
  <inkml:trace contextRef="#ctx0" brushRef="#br0" timeOffset="27866.16">18394 5969 0,'0'0'0,"21"-21"0,0 0 0,0 0 15,0-1-15,1 22 16,-22 22 0,0-1-16,0 0 15,0 0-15,-22 21 0,1 1 0,21-1 16,-21 0-16,0 1 0,0-1 16,21 22-16,-21-22 0,-1 21 0,22 1 15,-21-22-15,21 22 0,0-1 0,-21-20 16,21 20-16,-21-21 0,21 1 15,0-1-15,0 0 0,0 1 0,0-1 16,21 0-16,0-20 0,-21-1 16,21 0-16,1 0 0,-1 0 0,-21 0 15,21-21-15,0 0 0,0 0 16,0 0-16,1 0 0,-1-21 0,21 0 16,-21 0-16,0 0 0,1 0 15,20-1-15,-21 1 0,0-21 0</inkml:trace>
  <inkml:trace contextRef="#ctx0" brushRef="#br0" timeOffset="28141.01">18224 6329 0,'-21'0'15,"42"0"-15,-42-21 16,42 21-1,1 0-15,20 0 0,0 0 0,1 0 16,-1-21-16,21 21 0,1 0 16,-1 0-16,1 0 0,-1-22 0,1 22 15,-22 0-15,22 0 0,-22-21 0,0 21 16,-20 0-16,20 0 0,-21-21 16,0 21-16,0-21 0,1 21 0,-1 0 15,0 0-15,0-21 0,-21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2:33:26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381 0,'21'0'15,"-21"-21"1,21 21-16,0 0 16,-21-21-16,0 0 15,0-1 1,0 1-1,-21 21-15,0-21 16,0 21-16,0 0 0,-22 0 0,22 0 16,0 0-16,0 0 0,-21 0 15,20 0-15,-20 0 0,21 21 16,-21-21-16,20 21 0,-20 1 16,21-1-16,-21 0 0,20 21 0,-20-21 15,21 22-15,0-1 0,0 0 16,-1 1-16,1-1 0,0 0 15,21 1-15,0-1 0,0 0 0,-21 1 16,21-1-16,0-21 0,0 22 16,0-22-16,21 21 0,-21-21 15,21 0-15,0 1 0,1-1 0,20 0 16,-21-21-16,0 21 0,22-21 16,-22 0-16,21 0 0,0 0 0,-20 0 15,20 0-15,-21 0 0,21 0 16,-20 0-16,-1 0 0,21-21 0,-21 0 15,22 21-15,-22-21 16,21-1-16,-21 1 0</inkml:trace>
  <inkml:trace contextRef="#ctx0" brushRef="#br0" timeOffset="911.47">3048 677 0,'0'0'0,"0"-21"0,0 0 16,0 0-16,0 0 0,0 0 15,0-1-15,-21 22 16,0 22 0,-1-22-16,22 21 15,-21 0-15,21 21 0,-21-21 16,0 1-16,21 20 0,-21-21 16,21 21-16,0 1 0,-21-22 0,21 21 15,0-21-15,0 1 0,0 20 16,0-21-16,0 0 0,0 0 0,21 1 15,0-22-15,0 0 16,0 0-16,0 0 0,1-22 0,20 22 16,-21-21-16,0 0 0,0 0 15,1 0-15,-1 0 0,0-22 0,-21 22 16,0 0-16,0-21 0,0 20 16,0-20-16,0 21 0,-21 0 15,0 0-15,21-1 0,-22 1 16,1 21-16,0 0 0,0-21 0,0 21 15,0 0-15,-1 0 16,44 0 15,-1 0-31,0 0 16,0 0-16,0-21 0,0 21 16,1-21-16,-1 21 0,0 0 15,0 0-15,0-21 0,22 21 0,-22 0 16,0 0-16,0 0 0,0 0 15,0 0-15,1 0 0,-1 0 0,0 21 16,-21 0-16,21 0 0,0 0 16,-21 0-16,0 1 15,0-1-15,21 0 0,-21 0 0,0 0 16,0 0-16,0 22 0,0-22 16,0 0-16,0 0 0,0 0 0,0 1 15,0-1-15,0 0 16,0 0-16,0 0 15,0-42 17,0 0-32,0 0 15,0-22-15,0 22 0,0 0 0,0 0 16,0-21-16,0 20 16,0-20-16,22 21 0,-1 0 0,0-22 15,0 22-15,0 0 0,22 0 16,-22 0-16,21 0 0,-21-1 0,22 1 15,-1 0-15,0 21 0,1 0 16,-22 0-16,21 0 0,-21 0 0,0 0 16,22 21-16,-43 0 0,21 1 15,-21-1-15,21 0 0,-21 21 0,0-21 16,0 22-16,0-22 0,0 21 16,0 1-16,0-22 0,0 0 0,0 21 15,-21-21-15,21 1 0,-21-1 16,21 0-16,0 0 0,-21 0 15,21-42 17,0 0-32,0 0 15,0 0-15,21-1 0</inkml:trace>
  <inkml:trace contextRef="#ctx0" brushRef="#br0" timeOffset="1243.28">4445 148 0,'0'0'16,"0"-21"-16,0 42 16,0 0-1,0 1-15,0-1 0,0 21 0,-21-21 16,21 22-16,0-1 0,-21 0 15,21 1-15,0-1 0,0 0 0,-22 1 16,22-1-16,-21 0 0,21 1 0,0-1 16,0 0-16,0 1 15,0-22-15,0 0 0,0 21 0,0-21 16,0 1-16,0-1 0,21-21 31,1 0-31,-1 0 16,0 0-16,-21-21 0,0-1 0,21 1 15,0 0-15,-21 0 16</inkml:trace>
  <inkml:trace contextRef="#ctx0" brushRef="#br0" timeOffset="1476.15">4191 677 0,'-21'0'0,"42"0"0,-63 0 0,20 0 15,44 0 17,-1 0-32,0 0 0,0 0 15,0 0-15,0 0 0,22-21 0,-22 21 16,0-21-16,21 21 0,-20 0 16,-1 0-16,0 0 0,0 0 0,0-21 15,0 21-15,1 0 0,-1 0 16,-21-21-16</inkml:trace>
  <inkml:trace contextRef="#ctx0" brushRef="#br0" timeOffset="1895.91">4784 847 0,'21'0'0,"-42"0"0,63 0 16,-21 0-16,0-21 15,-21-1-15,21 22 0,1-21 16,-1 0-16,0 0 0,0 0 0,0 21 16,-21-21-16,21-1 0,-21 1 15,22 0-15,-22 0 0,0 0 16,0 0-1,-22 21-15,1 0 0,0 0 0,0 0 16,0 0-16,-22 0 0,22 21 0,0-21 16,-21 21-16,21 0 0,-22 0 15,22 0-15,0 1 0,0-1 0,0 21 16,21-21-16,0 22 0,0-22 16,0 0-16,0 21 0,0-21 0,0 1 15,21-1-15,0 0 16,0 0-16,0 0 0,22-21 0,-22 0 15,21 0-15,0 0 0,1 0 0,-1 0 16,0 0-16,1 0 0,-22-21 16,21 21-16,1-21 0,-1 0 0</inkml:trace>
  <inkml:trace contextRef="#ctx0" brushRef="#br0" timeOffset="2175.75">5249 614 0,'0'21'47,"21"0"-47,1 0 0,-1 1 16,-21-1-16,21 0 0,0 0 15,-21 0-15,21 0 0,0 1 0,1-1 16,-22 0-16,21 0 0,0 0 0,0 0 15,0 1-15,-21-1 0,21-21 16,-21 21-16,22-21 0,-1 0 31,-21-21-15,21 0-16</inkml:trace>
  <inkml:trace contextRef="#ctx0" brushRef="#br0" timeOffset="2427.6">5715 508 0,'0'0'16,"-21"0"-1,0 0-15,-1 0 16,22 21-16,-21 0 16,0 1-16,0 20 0,0-21 0,0 21 0,-22-20 15,22 20-15,-21 0 16,21-21-16,-22 22 0,22-1 0,0 0 15,0-20-15,-22-1 0,43 21 0,-21-21 16,0 0-16,21 1 16,21-22-1,0 0 1,1-22-16,-1 1 0,0 0 0</inkml:trace>
  <inkml:trace contextRef="#ctx0" brushRef="#br0" timeOffset="2771.41">6054 191 0,'0'0'16,"0"-22"-16,0 1 0,0 42 46,0 1-46,-22 20 0,22-21 16,0 21-16,-21 1 0,21-1 16,0 0-16,0 1 0,-21 20 0,21-20 15,-21-1-15,21 0 0,0 1 16,0-1-16,0 0 0,0 1 16,0-1-16,0-21 0,0 21 0,0-20 15,0 20-15,0-21 0,21 0 16,0 0-16,-21 1 0,21-22 0,1 0 15,-1 21-15,0-21 0,0 0 16,0 0-16,0 0 0,1-21 0,-22-1 16,21 1-16,0 0 0,0 0 0</inkml:trace>
  <inkml:trace contextRef="#ctx0" brushRef="#br0" timeOffset="3023.26">5905 677 0,'0'0'16,"-21"0"-16,42 0 31,1 0-31,-1 0 0,21 0 16,-21 0-16,22 0 0,-1-21 0,-21 21 15,21 0-15,1-21 0,-22 21 16,0 0-16,0 0 0,0-21 0,1 21 15,-1 0-15,-21-21 32,-21 21-32,-1 0 0</inkml:trace>
  <inkml:trace contextRef="#ctx0" brushRef="#br0" timeOffset="4248.56">7091 550 0,'0'-21'0,"0"0"0,0 0 16,-21 0-1,21 42 16,0 0-31,0 0 16,0 22-16,0-22 16,0 0-16,0 21 0,0-21 0,0 22 15,0-22-15,0 21 0,0 1 16,-22-22-16,22 21 0,-21-21 16,21 22-16,0-22 0,0 0 0,0 0 15,-21 0-15,21 0 0,0 1 16,-21-22-16,21-22 31,0 1-31,0 0 16,0 0-16,0-21 0,0 20 0,0-20 15,0 21-15,0-21 0,0-1 16,21 22-16,0-21 0,0-1 0,1 22 16,-1-21-16,0 21 0,0-22 15,0 22-15,22 0 0,-22 0 16,0 21-16,0-21 0,0 21 15,22 0-15,-22 0 0,0 0 0,0 21 16,0 0-16,0 0 0,1 0 0,-22 22 16,21-22-16,-21 21 0,21-21 15,-21 22-15,0-22 0,21 21 0,-21-21 16,0 22-16,0-22 0,0 21 16,0-21-16,0 1 0,0-1 0,0 0 15,0 0-15,-21-21 16,0 0-1,21-21-15,0 0 16,0 0-16,0-1 16,0 1-16,0-21 0,0 21 0,0-22 15,21 22-15,0-21 0,-21 0 16,21 20-16,0-20 0,1 21 0,-1 0 16,21-22-16,-21 22 0,0 0 0,22 0 15,-22 21-15,21-21 0,-21 21 16,1 0-16,20 0 0,-21 0 0,0 21 15,0 0-15,1 0 0,-1 0 16,0 1-16,-21 20 0,0-21 0,0 21 16,0-20-16,0 20 0,0-21 15,0 0-15,0 22 0,0-22 0,0 0 16,0 0-16,-21 0 0,21 0 16,-21-21-16,21 22 15,0-44 16,0 1-31,0 0 0,21 0 16,0-21-16</inkml:trace>
  <inkml:trace contextRef="#ctx0" brushRef="#br0" timeOffset="4691.31">8255 720 0,'0'0'0,"-21"21"16,42-21 15,0 0-31,0 0 0,0 0 16,1-21-16,-1 21 0,0-21 16,21-1-16,-21 22 0,1-21 0,-1 0 15,0 0-15,0 0 0,0 0 16,0-1-16,-21 1 0,0 0 0,0 0 15,0 0-15,0 0 16,-21 21 0,0 0-16,0 0 0,0 0 0,0 0 15,-1 21-15,1 0 0,0 0 16,0 0-16,0 0 0,21 1 0,0-1 16,-21 21-16,21-21 0,-22 0 0,22 22 15,0-22-15,0 0 0,0 0 16,0 0-16,0 22 0,0-22 0,0 0 15,0 0-15,22 0 16,-1-21-16,0 22 0,0-22 16,21 0-16,-20 0 0,-1 0 15,21 0-15,0 0 0,-20 0 0,20 0 16,0 0-16,1-22 0,-1 1 0,-21 21 16,21-21-16</inkml:trace>
  <inkml:trace contextRef="#ctx0" brushRef="#br0" timeOffset="5727.72">9102 508 0,'0'0'0,"0"-21"0,0 0 15,-22 0-15,1 21 32,21 21-17,0 0-15,-21 0 16,21 0-16,0 0 0,0 1 15,0 20-15,0-21 0,0 0 0,-21 22 16,21-22-16,0 21 0,-21-21 0,21 0 16,0 22-16,0-22 0,0 0 15,0 0-15,0 0 0,-21-21 0,21 22 16,0-44 15,0 1-15,0 0-16,0 0 0,0-21 15,0 20-15,0-20 0,21 21 16,0-21-16,-21 20 0,21-20 16,0 0-16,22 21 0,-22-1 0,0-20 15,0 21-15,21 0 0,-20 0 0,-1-1 16,21 22-16,-21 0 0,0 0 16,1 0-16,-1 0 0,0 0 0,0 22 15,-21-1-15,0 0 0,0 0 16,0 0-16,0 22 0,0-22 0,0 21 15,0-21-15,0 22 0,0-22 0,0 21 16,0-21-16,0 0 0,0 1 16,0-1-16,0 0 0,0 0 0,0 0 15,0 0-15,21 1 16,0-22 0,1 0-16,-1 0 0,0 0 0,0 0 15,0 0-15,0-22 0,22 1 16,-22 21-16,0-21 0,0 0 0,0 0 15,1 0-15,-1-1 0,0-20 16,0 21-16,0-21 0,-21 20 0,21 1 16,1-21-16,-1 21 0,-21 0 0,0-22 15,0 22-15,0 0 0,0 0 16,21 21-16,-21-21 0,-21 21 47,21 21-47,-21 0 0,21 0 0,0 0 15,-22 22-15,22-22 0,-21 0 16,21 0-16,0 21 0,-21-20 0,21-1 16,0 21-16,0-21 0,0 0 0,0 1 15,0-1-15,21 0 0,0-21 16,1 21-16,-1 0 0,0-21 0,0 0 16,0 0-16,0 0 0,1 0 15,-1 0-15,21 0 0,-21 0 0,0 0 16,1-21-16,-1 0 0,21 0 0,-21 0 15,0-1-15,1-20 0,-1 21 16,0-21-16,0 20 0,0-20 16,-21 21-16,21-21 0,1 20 15,-22-20-15,21 21 0,-21 0 0,0 0 16,0-1-16,0 1 0,-21 42 31,21 1-15,0-1-16,-22 0 0,1 21 15,21-21-15,-21 1 0,21 20 0,0-21 16,0 21-16,0 1 0,0-22 0,0 21 16,0-21-16,0 1 0,0 20 15,0-21-15,21 0 0,0 0 16,1 1-16,-1-22 0,0 0 0,21 0 16,1 0-16,-22 0 0,21 0 15,0 0-15,1 0 0,-1-22 0,0 1 16,1 0-16,-22 0 0,21 0 15</inkml:trace>
  <inkml:trace contextRef="#ctx0" brushRef="#br0" timeOffset="7015.98">11832 0 0,'-21'0'93,"0"0"-93,0 0 16,-1 0-16,1 0 0,0 42 16,0 22-16,0 21 0,0-1 15,-1-20-15,1 20 0,0-20 16,0 21-16,0-22 0,0 1 0,-1-1 15,-20 1-15,21-1 0,0-21 16,21 22-16,-21-22 0,-1 1 0,1-1 16,0 0-16,0-21 0,0 22 0,21-22 15,-21 0-15,-1 0 0,22 0 16,0 1-16,0-1 0,-21-21 0,21 21 16,0-42 15,0 0-16,0-1-15,0 1 16,21 21-16,-21-21 16,0 0-16,22 21 0</inkml:trace>
  <inkml:trace contextRef="#ctx0" brushRef="#br0" timeOffset="9499.1">12234 191 0,'0'-22'0,"0"1"16,0 0-1,0 0-15,0 0 16,0 0 0,0 42 15,0 0-16,0 0-15,0 21 0,0-20 0,0 20 16,0 0-16,0 1 0,-21-1 16,21 21-16,-21-20 0,0-1 0,21 0 15,0 1-15,-21-1 0,-1 0 16,1-20-16,21 20 0,-21 0 0,21-21 16,0 1-16,-21-1 0,21 0 15,0 0-15,0 0 0,0-42 47,21 0-47,0 0 0</inkml:trace>
  <inkml:trace contextRef="#ctx0" brushRef="#br0" timeOffset="9901.37">12615 254 0,'0'0'0,"-21"21"31,0 0-31,0 1 0,-22-22 16,22 21-16,0 0 0,-21 0 15,-1 0-15,1 0 0,0 1 16,21-1-16,-22 0 0,1 0 16,21-21-16,-22 21 0,22-21 0,0 0 15,0 0 1,42 0-1,0 0 1,0 21-16,1 1 16,-1-22-16,0 21 0,0 0 15,0 0-15,0 0 0,1 0 0,-1 1 16,0-1-16,0 0 0,0 0 16,0 0-16,1 0 0,-1 1 0,0-1 0,0 0 15,0 0-15,0-21 16,1 21-16,-1-21 0,0 0 15,0 0 1,0-21-16,-21 0 0,0 0 16,21 0-16,1-1 15</inkml:trace>
  <inkml:trace contextRef="#ctx0" brushRef="#br0" timeOffset="10299.11">12763 720 0,'0'0'0,"22"0"63,-1 0-63,0 0 0,0-21 0,0 21 16,0-22-16,1 1 0,-1 21 15,0-21-15,0 21 0,-21-21 0,0 0 16,21 21-16,-21-21 0,0-1 0,0 1 15,-21 21 1,0 0-16,0 0 16,0 0-16,-1 0 15,1 21-15,0 1 0,0-1 0,21 0 0,-21 0 16,21 0-16,-21 0 0,21 1 16,0-1-16,0 21 0,0-21 15,0 0-15,0 1 0,0-1 0,0 0 16,21 0-16,0 0 0,0 0 15,0 1-15,0-22 0,1 0 16,20 21-16,-21-21 0,21 0 0,-20 0 16,20 0-16,-21 0 0,21 0 15,-20-21-15,20-1 0,-21 1 0,21 0 16,-20 0-16</inkml:trace>
  <inkml:trace contextRef="#ctx0" brushRef="#br0" timeOffset="10936.12">13398 741 0,'22'-21'0,"-44"42"0,65-85 0,-43 43 16,0 0-16,21 0 0,-21-21 0,0 20 15,21 22-15,-21-21 0,0 0 0,0 42 47,0 0-47,0 1 0,0-1 16,0 0-16,0 0 0,0 0 0,0 22 16,0-22-16,0 0 0,0 0 0,0 0 15,0 0-15,0 1 0,0-1 16,21 0-16,0-21 0,1 0 15,-1 0-15,0 0 0,0 0 16,0 0-16,0-21 0,1 21 0,-1-21 16,0-1-16,0 1 0,0 0 15,0 0-15,1 0 0,-1 0 16,0-1-16,0 1 0,-21 0 0,0 0 16,21 0-16,-21 0 0,21-1 15,-21 1-15,0 0 16,0 42 15,0 0-31,0 1 0,-21 20 16,21-21-16,-21 0 0,21 22 15,-21-1-15,0 0 0,21 1 0,-21-1 16,-1 21-16,1-20 0,21 20 16,-21 1-16,21-22 0,-21 22 15,21-1-15,0 1 0,-21-1 0,21 1 16,-21 20-16,21-20 0,0-1 15,-22 1-15,22-1 0,0 1 0,0-22 16,0 22-16,0-22 0,0 0 0,0-21 16,0 22-16,0-22 0,0 0 15,-21-21-15,0 21 0,0-21 0,0 0 16,0 0-16,-1 0 0,-20 0 0,0-21 16,21 21-16,-22-21 0,-20 0 15,20-22-15,1 22 0,0 0 16,-22-21-16,22-1 0,0 1 0,20 0 15,-20-1-15,21 1 0,0 0 16,0-1-16,21 1 0,0 0 0,0-1 16,0 1-16,0 0 0,21-1 0,21 22 15,-21-21-15,22 0 0,-1 20 16,0-20-16,1 21 0,-1-21 0,21-1 16,-20 22-16</inkml:trace>
  <inkml:trace contextRef="#ctx0" brushRef="#br0" timeOffset="11539.77">14309 275 0,'0'0'0,"0"-21"0,-22 21 16,1-21-16,0 21 15,0 0 1,0 21 0,21 0-16,0 0 0,0 1 0,0 20 15,-21-21-15,21 21 16,0 1-16,-22-1 0,22 0 0,0 1 16,0-1-16,0 0 0,0 1 0,0-1 15,-21 0-15,21-20 0,0 20 16,0-21-16,0 0 0,-21 0 0,21 1 15,0-1-15,0 0 16,-21-21 0,21-21-1,-21 0-15,21-1 0,0 1 0,0 0 16,0 0-16,0 0 0,0 0 0,21-22 16,0 22-16,0 0 0,0 0 15,1 0-15,-1-22 0,0 43 16,21-21-16,-21 0 0,22 0 15,-22 21-15,21 0 0,-21-21 0,22 21 16,-22 0-16,21 0 0,-21 21 0,1-21 16,-1 21-16,0 0 0,-21 0 15,0 0-15,0 22 0,0-22 0,0 0 16,0 21-16,0-20 0,-21-1 16,0 0-16,-1 0 0,1 0 0,0 0 15,-21-21-15,21 22 0,-22-22 16,22 0-16,0 0 0,-21 0 0,20 0 15,1 0-15,0 0 0,0 0 16,21-22 0,0 1-16,0 0 15,21 0-15,0 0 0,0 21 16</inkml:trace>
  <inkml:trace contextRef="#ctx0" brushRef="#br0" timeOffset="11965.53">14965 529 0,'0'0'0,"0"-21"31,-21 21-31,-1 0 0,1 0 16,0 0 0,0 21-16,0 0 0,0 1 0,-1-1 15,22 0-15,-21 21 0,21-21 0,-21 1 16,21-1-16,-21 21 0,21-21 15,0 0-15,0 22 0,0-22 0,0 0 16,21 0-16,0 0 16,0-21-16,1 0 0,-1 0 0,0 0 15,21 0-15,1 0 0,-22-21 16,21 0-16,0 21 0,1-21 0,-22-21 16,21 20-16,-21 1 0,22-42 15,-22 20-15,-21 22 0,0-21 16,0 21-16,0-22 0,-21 22 15,0 0-15,-22 0 0,22 0 16,-21 21-16,-1 0 0,1 0 0,0 0 16,21 0-16,-22 0 0,22 21 15,0-21-15,0 21 0,0 0 0,-1 0 16,22 1-16,0-1 0,0 0 0,0 0 16,0 0-16,22 0 0,-1 1 15,0-1-15,0-21 0,0 21 0,22-21 16</inkml:trace>
  <inkml:trace contextRef="#ctx0" brushRef="#br0" timeOffset="12433.26">15642 614 0,'0'-21'0,"0"42"0,0-63 0,0 20 16,0 1-16,0 0 0,-21 21 15,21-21-15,-21 21 0,0 0 0,-1 0 16,-20 0-16,21 0 0,0 0 0,0 21 15,-1 0-15,-20 0 0,21 1 16,0-1-16,0 0 0,-1 21 0,1-21 16,21 1-16,0 20 0,0-21 15,0 0-15,0 0 0,0 22 16,0-22-16,0 0 0,21-21 0,1 21 16,-1-21-16,0 0 0,0 0 15,0 0-15,0 0 0,1 0 0,20 0 16,-21 0-16,0-21 0,0 0 15,22 0-15,-22 0 0,0-1 0,0 1 16,0-21-16,-21 21 0,22 0 0,-22-22 16,21 22-16,-21 0 0,0-21 15,0 20-15,0 1 0,0 42 47,0 1-47,0-1 0,0 0 0,0 0 16,0 0-16,0 0 15,0 1-15,0-1 0,0 0 0,0 0 16,0 0-16,0 0 16,0 1-16,21-22 0,0 0 15,0 0-15,0 0 16,1 0-16,-1 0 16</inkml:trace>
  <inkml:trace contextRef="#ctx0" brushRef="#br0" timeOffset="12804.05">15981 656 0,'0'-21'0,"0"-64"16,21 64-1,-21 0 1,21 0-16,0 21 0,-21-21 0,21 21 16,1 0-16,-1 0 0,21 0 0,-21 0 15,0 0-15,22 0 0,-22 0 16,0 21-16,0-21 0,0 21 0,1 0 15,-22 22-15,0-22 0,21 0 16,-21 21-16,0-21 0,0 22 0,0-22 16,0 0-16,-21 21 0,-1-20 15,22-1-15,-21 0 0,0-21 16,21 21-16,-21-21 0,21-21 31,0 0-31,0 0 16,0-1-16,0 1 0,0 0 0,0 0 15,21 0-15,-21-22 0,21 22 16,0 0-16,-21 0 0,22 0 0,-1 0 16,0-1-16,-21 1 0,21 21 15,0-21-15,0 21 0,1 0 16,-1-21-16,0 21 0,0 0 0</inkml:trace>
  <inkml:trace contextRef="#ctx0" brushRef="#br0" timeOffset="13368.98">17039 614 0,'0'0'0,"0"-21"0,0 0 16,0-1-16,0 1 0,0 0 15,-21 0-15,0 21 16,21-21-16,-21 21 0,-1 0 0,1 0 15,0 0-15,0 0 16,0 21-16,0 0 0,-1 0 16,1 0-16,0 1 0,0-1 15,0 0-15,0 21 0,21-21 0,-22 1 16,22-1-16,0 21 0,0-21 0,0 0 16,0 1-16,0-1 0,22 0 15,-1 0-15,0-21 0,0 21 16,0-21-16,0 0 0,1 0 15,-1 0-15,21-21 0,-21 21 0,0-21 16,1 0-16,-1-22 0,0 22 16,0-21-16,0 0 0,22-1 0,-22 1 15,0 0-15,0-22 16,0 22-16,0-22 0,1 1 0,-1-1 16,0 1-16,0 20 0,0 1 0,-21 0 15,0-1-15,0 1 0,-21 42 31,0 21-31,0 0 0,0 22 16,-1-1-16,1 0 0,0 1 0,0-1 16,0 22-16,0-22 0,21 0 15,-22 22-15,22-22 0,0 0 16,0 1-16,0-1 0,0 0 0,0-20 0,22 20 16,-1-21-16,0 0 0,0 0 15,0 1-15,0-22 0,22 0 16,-22 0-16,21 0 0,-21 0 15,22 0-15,-22-22 0,21 1 0,-21 0 16</inkml:trace>
  <inkml:trace contextRef="#ctx0" brushRef="#br0" timeOffset="14168.19">18182 466 0,'-21'0'15,"42"0"-15,-63 0 0,21 0 0,-1 0 16,44 0 46,-1-21-46,0-1-16,0 22 16,-21-21-16,21 21 0,0-21 0,-21 0 15,0 0-15,22 0 0,-1-1 16,-21 1-16,0 0 0,0 0 0,0 0 15,21 0-15,-21-1 0,0 1 0,0 0 16,0 42 15,0 0-31,0 1 0,-21 20 16,21 0-16,-21 1 0,-1-1 0,1 0 16,0 1-16,0 20 0,0-21 15,0 1-15,-1-1 0,1 22 0,0-22 16,0 0-16,0-21 0,21 22 15,0-22-15,0 21 0,-21-21 16,21 1-16,0-44 31,0 1-31,0 0 0,0 0 16,0-21-16,21 20 0,-21-20 16,21 0-16,0-1 0,0 22 0,-21-42 15,21 20-15,1 1 0,-1-21 16,0 20-16,0-20 0,21 20 0,-20 1 15,-1 0-15,0-1 0,0 22 16,0 0-16,0 0 0,1 21 0,-1 0 16,0 0-16,0 21 0,-21 0 15,0 22-15,0-1 0,0 0 16,0 1-16,0 20 0,0 1 0,0-22 16,0 21-16,0-20 0,0-1 15,0 22-15,-21-22 0,21 0 0,0 1 16,0-1-16,0-21 0,0 0 0,0 22 15,0-22-15,0 0 16,21-21 0,-21-21-1,-21 0 1,0-1-16</inkml:trace>
  <inkml:trace contextRef="#ctx0" brushRef="#br0" timeOffset="14356.19">17928 762 0,'-21'0'0,"42"0"0,-63 0 0,21 0 0,-1 0 16,44 0 15,-1 0-31,0 0 0,0 0 0,21-21 16,1 21-16,-1 0 0,0-21 16,22 21-16,-1-21 0,1 21 0,21-22 15,-22 22-15,1-21 0,-1 0 16,1 21-16,-22-21 0,0 21 15,1-21-15</inkml:trace>
  <inkml:trace contextRef="#ctx0" brushRef="#br0" timeOffset="14607.04">18923 508 0,'0'-21'15,"0"42"-15,0-63 16,-21 42-16,0 0 16,-1 21-16,1 0 15,0 0-15,0 0 0,0 1 16,21 20-16,-21-21 0,-1 21 0,22-20 15,-21 20-15,21 0 16,0-21-16,0 22 0,0-22 0,0 0 16,0 0-16,0 0 0,21 1 15,1-1-15,-1 0 0,0-21 0,0 0 16,21 0-16,-20 0 0,-1 0 0,21 0 16,0-21-16,-20 21 0,20-21 15,-21-22-15,21 22 0,1 0 16,-22-21-16,21-1 0,-21 1 0,1 0 15,20-1-15</inkml:trace>
  <inkml:trace contextRef="#ctx0" brushRef="#br0" timeOffset="14859.9">19389 423 0,'0'-63'16,"0"126"-16,21-190 0,-21 85 0,0 0 0,0-1 15,0 1-15,0 21 16,0 0-16,0 0 0,0-1 0,-21 22 16,-1 22-16,22-1 15,-21 21-15,21 0 0,0 1 16,-21 20-16,0-20 0,21-1 0,0 21 15,0-20-15,0-1 0,-21 0 16,21 1-16,0-1 0,0 0 0,0-20 16,0 20-16,0-21 0,0 21 15,0-20-15,0-1 0,0 0 16,0 0-16,21-21 16,0 0-16,0 0 15,0 0-15,1-21 16,-1 0-16,0 0 0,0 21 15,0-22-15,0 1 0</inkml:trace>
  <inkml:trace contextRef="#ctx0" brushRef="#br0" timeOffset="15088.77">19748 550 0,'22'0'0,"-44"0"0,44-21 0,-1 21 16,-21-21-16,0 42 31,0 0-31,-21 1 16,-1-1-16,22 0 0,-21 21 0,0-21 15,21 1-15,0-1 0,-21 0 16,21 21-16,-21-21 0,21 1 16,0-1-16,0 0 0,0 0 15,0 0-15,0 0 0,21 1 16,0-22-16,0 0 16,0 0-16,22 0 0,-22 0 15,21-22-15,-21 1 0,22 0 0,-1 21 16</inkml:trace>
  <inkml:trace contextRef="#ctx0" brushRef="#br0" timeOffset="15819.35">20341 614 0,'0'-21'0,"0"42"0,0-63 0,-21 42 32,0 0-32,0 0 15,21 21-15,-22 0 0,1-21 0,0 21 16,0 0-16,0 0 0,21 1 15,0 20-15,-21-21 0,21 0 0,-22 0 16,22 1-16,0-1 0,0 0 16,0 0-16,0 0 0,22-21 15,-1 21-15,0-21 16,0 0-16,0 0 0,0 0 16,1 0-16,-1-21 0,-21 0 15,0 0-15,0 0 16,0 0-16,0-1 0,0 1 0,0-21 15,0 21-15,0-22 0,0 22 16,0 0-16,21 0 0,-21-21 0,21 20 16,-21 1-16,21 0 0,0 0 15,1 21-15,-1-21 0,0 0 0,0 21 16,0 0-16,22 0 0,-22 0 16,0 0-16,0 0 0,0 21 0,0 0 15,1 0-15,-1 0 0,0 0 16,-21 22-16,0-22 0,0 21 15,0-21-15,21 1 0,-21 20 0,0-21 0,0 21 16,0-20-16,0-1 16,0 0-16,0 0 0,0 0 0,0 0 15,-21-21-15,21 22 16,-21-22-16,21-22 31,0 1-31,0 0 0,0 0 16,0 0-16,0 0 0,0-22 15,0 22-15,21 0 0,0-21 0,0 20 16,0-20-16,1 21 0,20-21 0,-21 20 16,21-20-16,-20 21 0,20 0 15,0 0-15,-21-1 0,22 22 16,-1 0-16,-21 0 0,22 0 16,-22 0-16,0 22 0,0-1 0,0 0 15,-21 0-15,0 21 0,0 1 16,0-22-16,0 21 0,0-21 0,0 22 15,-21-1-15,0-21 0,0 0 0,0 22 16,21-22-16,-22 0 0,1 0 16,21 0-16,0 1 0,-21-22 15,21-22 17,21 22-32,-21-21 0</inkml:trace>
  <inkml:trace contextRef="#ctx0" brushRef="#br0" timeOffset="16243.04">21992 487 0,'0'0'16,"-21"0"0,-21 0-16,20 0 15,-20 0-15,0 21 0,-1 0 0,1 0 16,0 1-16,-1-1 0,1 0 15,21 0-15,0 0 0,0-21 16,21 21-16,0 1 0,0-1 0,21 0 16,0-21-1,0 0-15,0 0 0,22 0 0,-1 0 16,-21 0-16,21 21 0,1-21 16,-1 0-16,-21 0 0,22 21 0,-22-21 15,0 21-15,0 1 0,0-1 0,0-21 16,-21 21-16,22 0 0,-22 0 15,0 0-15,0 1 0,0-1 0,-22-21 16,1 21-16,0 0 0,0-21 16,0 21-16,-22-21 0,1 21 0,21-21 15,-21 0-15,-1 0 16,22 0-16,-21 0 0,-1 0 0,1 0 16,21 0-16,-21 0 0,20 0 0,1-21 15,0 21-15,0 0 0,21-21 16,-21 0-16,21 0 0,-21 21 15,21-21-15,-22-1 0,22 1 16</inkml:trace>
  <inkml:trace contextRef="#ctx0" brushRef="#br0" timeOffset="16532.83">20532 191 0,'-22'0'0,"44"0"0,-65 0 0,22-22 16,21 1 15,-21 21 0,0 0-15,0 21 0,-1-21-16,1 0 0,0 22 15,0-22-15</inkml:trace>
  <inkml:trace contextRef="#ctx0" brushRef="#br0" timeOffset="16771.9">19431 445 0,'0'0'0,"21"0"16,0 0-16,0 0 16,1 0-16,-1 0 0,21 0 0,-21 0 15,22 0-15,-22 0 0,21 0 16,0-22-16,-20 22 0,20 0 0,-21 0 15,21 0-15,-20-21 0,-1 21 16,0 0-16,-42 0 16</inkml:trace>
  <inkml:trace contextRef="#ctx0" brushRef="#br0" timeOffset="17959.46">2942 1630 0,'0'0'0,"-21"0"0,0 0 0,0 0 16,-1 0-16,1 0 31,42 0 16,1 0-47,-1 0 16,21 0-16,-21 0 0,22 0 0,-1 0 15,21 0-15,-20 0 0,20 0 16,22 0-16,-22 0 0,22 0 0,0 0 16,-1 0-16,22 0 15,0 0-15,0 0 0,0 0 0,0 0 16,21 0-16,0 0 0,0 0 0,0 0 16,21-21-16,-21 21 0,21 0 15,0 0-15,-21-21 0,21 21 0,0 0 16,1 0-16,-1 0 0,0 0 15,0 0-15,0 0 0,0 0 0,1 0 16,-1 0-16,0 0 0,0 0 16,0 0-16,0 0 0,22-22 0,-22 22 15,0-21-15,0 21 0,0 0 0,22 0 16,-22-21-16,0 21 0,0 0 16,0-21-16,1 21 0,-22 0 15,21-21-15,-21 21 0,21 0 16,-21-21-16,0 21 0,0-22 0,0 22 15,-21 0-15,-22 0 0,1-21 0,0 21 16,-22 0-16,1 0 0,-1 0 16,-20 0-16,-22 0 0,0 0 0,0 0 15,0 0-15,-42 0 32,0 0-32,0 0 15,21-21-15</inkml:trace>
  <inkml:trace contextRef="#ctx0" brushRef="#br0" timeOffset="19184.4">12573 1418 0,'-21'0'15,"42"0"-15,-63 0 0,20 0 0,1 0 16,0 0-16,0 0 0,0 0 0,0 0 15,-1 0-15,1 0 0,21-21 16,-21 21 0,0 0-16,42 0 47,0 0-47,0 0 15,1 0-15,-1 0 16,21 0-16,-21 0 0,22 0 0,-22 0 15,21 0-15,0 0 0,1 0 16,-1 0-16,22 0 0,-22 0 0,21 0 16,1 0-16,-1 0 0,1 0 15,21 0-15,-22 0 0,1 0 0,-1 0 16,1 0-16,20 0 0,-20 0 16,-1 0-16,1 0 0,20 0 0,-20 0 15,21 0-15,-1 0 0,22 0 16,-21 0-16,-1 0 0,22 0 0,-21 0 15,0 0-15,-1 0 0,1 0 16,21 0-16,-22 0 0,22 0 0,-21 0 16,21 0-16,0 0 0,-1 0 0,-20 0 15,21 21-15,0-21 0,-22 0 16,22 0-16,0 0 0,0 21 16,21-21-16,-21 0 0,0 0 0,-22 22 15,22-22-15,0 0 0,-21 0 0,-1 0 16,22 21-16,-21-21 0,-1 0 15,22 0-15,-21 0 0,0 0 16,-1 0-16,1 0 0,0 21 0,-1-21 16,1 0-16,0 0 0,-1 0 15,1 0-15,0 21 0,-1-21 0,1 0 16,21 0-16,-22 0 0,1 0 0,-21 0 16,20 21-16,1-21 0,-22 0 15,22 0-15,-21 0 0,20 0 0,1 0 16,-22 0-16,22 0 0,0 0 15,-1 0-15,1 21 0,0-21 0,-22 0 16,22 0-16,0 0 0,-22 0 16,22 22-16,-22-22 0,1 0 15,20 0-15,-20 0 0,21 0 0,-22 0 16,1 0-16,-1 0 0,1 0 16,-1 0-16,-21 0 0,22 0 0,-1 0 15,-20 0-15,-1 0 0,22 0 16,-22 21-16,0-21 0,1 0 0,-22 0 15,21 0-15,-21 0 0,0 0 16,1 0-16,-1 0 0,0 0 0,-21-21 31,0-1-15</inkml:trace>
  <inkml:trace contextRef="#ctx0" brushRef="#br0" timeOffset="19333.31">21378 1588 0,'-21'0'0,"42"0"0,-63 0 15,21 0-15,0 0 16,-1 0 0,1 0-1,0 0-15</inkml:trace>
  <inkml:trace contextRef="#ctx0" brushRef="#br0" timeOffset="25851.84">4022 3112 0,'21'0'0,"0"0"0,-21-22 15,0 1 17,21 0-32,-21 0 15,0 0 1,0 0-16,0-1 16,0 1-16,-21 0 15,0 0-15,0 21 16,21-21-16,-22 21 0,1 0 0,0 0 15,0 0-15,0 0 0,-22 0 16,22 21-16,0 0 0,-21 0 16,21 0-16,-22 1 0,22-1 0,-21 21 15,21 0-15,-22 1 0,22 20 16,-21 1-16,21-22 0,-1 22 16,1-1-16,0-21 0,0 22 0,21-1 15,0-20-15,0-1 0,0 0 16,0 1-16,0-1 0,0 0 0,21-20 15,21 20-15,-20-21 0,-1 21 16,21-20-16,0-1 0,1 0 0,-1-21 16,-21 21-16,22-21 0,-1 0 0,0 0 15,1 0-15,-22 0 0,21 0 16,-21 0-16,22 0 0,-22-21 0,0 21 16,0-21-16,0 0 0,0 21 15,1-22-15,-22 1 0,21 0 16,-21 0-16,21 0 0,-21 0 0,21-1 15</inkml:trace>
  <inkml:trace contextRef="#ctx0" brushRef="#br0" timeOffset="27287.27">3852 2900 0,'0'-21'16,"-21"21"-1,0 0 1,0 0-16,0 0 0,-1 21 16,1 0-16,-21 0 0,0 0 15,-1 1-15,1-1 0,0 0 0,-1 21 16,1-21-16,0 1 0,-1 20 15,1-21-15,0 0 0,20 0 16,1 1-16,0-1 0,21 0 0,21-21 31,0 0-31,22 0 0,-1 0 0,0 0 16,1 0-16,-1-21 0,22 21 16,-22-21-16,0 21 0,22-22 0,-22 1 15,0 21-15,1 0 0,-1 0 16,-21 0-16,0 0 0,-21 21 15,0 1-15,-42-1 16,21 0-16,-21 0 0,-1 0 16,1 0-16,0 1 0,-22 20 15,22-21-15,-1 0 0,22 0 0,-21 1 16,21-1-16,21 0 16,0 0-16,21-21 15,0 0-15,21 0 0,1 0 16,-1 0-16,0 0 0,22 0 0,-22 0 15,22 0-15,-22 0 0,0 0 0,1 0 16,-1 0-16,0 0 0,-20 0 16,-1 0-16,0 0 0,-21 21 0,0 0 15,-21 1 1,0-1-16,-22 0 0,1 0 0,-22 21 16,22-20-16,-21-1 0,-1 0 15,22 0-15,-22 0 0,22 0 0,21 1 16,-22-1-16,22 0 0,0-21 0,21 21 15,0 0 1,21-21-16,0 0 0,22 0 0,-22 0 16,21 0-16,1 0 0,-1 0 15,21 0-15,-20-21 0,-1 0 0</inkml:trace>
  <inkml:trace contextRef="#ctx0" brushRef="#br0" timeOffset="27896.92">7218 2625 0,'0'-21'16,"0"-1"-16,0 44 31,0-1-31,0 0 15,-21 21-15,21 1 0,-22-1 0,1 21 16,21-20-16,0 20 0,-21 22 0,0-22 16,0 22-16,21-21 0,-21 20 15,-1 1-15,22-22 0,-21 22 0,0-21 16,0-22-16,0 21 0,0-20 16,-1-1-16,22 0 0,0 1 0,0-1 15,-21-21-15,21 0 0,0 1 16,-21-22-16,21 21 0,0-42 31,0-1-31,0 1 0,0 0 16,0 0-16,21-21 0</inkml:trace>
  <inkml:trace contextRef="#ctx0" brushRef="#br0" timeOffset="28501.25">6858 3027 0,'0'0'16,"-21"-21"-16,0 0 0,-1 21 0,1-22 16,0 1-16,21 0 0,0 0 0,-21 0 15,21 0-15,0-1 0,0 1 16,0 0-16,0 0 0,21 0 0,0 0 16,0-1-16,22-20 0,-22 21 15,21 0-15,1 0 0,20-22 0,-21 22 16,1 0-16,-1 0 0,22 0 15,-22 21-15,0 0 0,1 0 16,-22 0-16,21 0 0,0 0 0,1 21 16,-22 21-16,0-21 0,0 22 15,-21 20-15,0-21 0,0 1 0,0 20 16,0 1-16,-21-22 0,-21 22 16,-1-1-16,1 1 0,0-22 0,-1 21 15,-20 1-15,-1-22 0,22 22 0,-21-22 16,-1 0-16,22 1 0,-22-22 15,22 21-15,0-21 0,-1 1 0,22-22 16,-21 21-16,21-21 0,-1 0 16,1 0-16,21-21 15,0-1-15,0 1 16,0 0-16,0 0 0,0 0 0,21 0 16,1-1-16,-1 1 0,0 21 15,0 0 1,0 0-16,-21 21 15,21 1-15,1-1 0,-22 0 16,21 0-16,-21 0 0,0 0 0,0 22 16,21-22-16,0 0 0,0 21 0,-21-20 15,21 20-15,1-21 0,-22 0 16,21 0-16,0 1 0,0 20 0,0-21 16,22-21-16,-22 21 0,0 0 0,0-21 15,21 0-15,-20 0 0,-1 0 16,21 0-16,-21 0 0,22 0 15,-22-21-15,21 0 0,-21 0 16,0 21-16,22-21 0</inkml:trace>
  <inkml:trace contextRef="#ctx0" brushRef="#br0" timeOffset="28947.51">7768 3408 0,'0'-21'0,"0"42"0,0-63 0,-21 42 31,0 0-15,0 42-16,21-21 0,-22 0 0,1 0 16,0 22-16,21-1 15,-21-21-15,0 22 0,21-1 0,-21-21 16,21 21-16,0-20 0,0 20 0,0-21 16,0 0-16,0 0 0,0 1 15,0-1-15,0 0 0,0 0 0,21-21 16,0 0-16,0 0 0,0 0 0,22 0 15,-22 0-15,0 0 0,21-21 16,-21 21-16,22-21 0,-1 0 0,-21-1 16,22 1-16,-22 0 0,21 0 15,-21-21-15,0 20 0,1-20 0,-22 0 16,0-1-16,0 1 0,0 0 0,0 21 16,0-22-16,-22 1 15,-20 0-15,21 20 0,-21 1 0,-1 0 16,1 0-16,0 0 0,-1 21 0,22 0 15,-21 0-15,-1 0 0,22 0 16,-21 21-16,21 0 0,0-21 0,-1 21 16,22 0-16,-21 1 0,21-1 15,0 0-15,0 0 0,21 0 16,1 0-16,-1-21 0,21 0 16,-21 0-16,22 0 0,-22 0 0,21 0 15</inkml:trace>
  <inkml:trace contextRef="#ctx0" brushRef="#br0" timeOffset="29587.27">8657 2836 0,'0'0'0,"0"-42"0,0 21 0,0-21 0,-21 20 15,0 1-15,21 0 0,-21 21 16,-1-21-16,1 21 0,21-21 0,-21 21 15,0 0-15,0 21 16,0 0-16,21 0 0,0 22 16,-22-22-16,1 21 0,21 0 0,-21 1 15,21 20-15,0-20 0,0 20 0,-21-21 16,0 22-16,21-1 0,-21 1 16,-1-1-16,22 1 0,-21 42 15,21-43-15,-21-20 0,21-1 16,-21-21-16,21 21 0,0-20 0,0-1 15,-21 21-15,21-21 16,0 0-16,-21-21 0,21-21 31,0 0-15,0 0-16,0 0 0,0 0 16,0-1-16,0 1 0,0-21 15,21 21-15,0 0 0,-21-1 16,21-20-16,0 21 0,0 0 0,22 0 15,-22-22-15,0 43 0,21-21 16,1 0-16,-1 21 0,-21 0 0,22 0 16,-1 0-16,0 0 0,-21 0 0,22 0 15,-22 21-15,0 0 0,43 127 32,-64-105-32,0-22 15,-22 0-15,1 0 0,0 22 0,-21-22 16,21 0-16,-22 0 0,1 0 0,21-21 15,-22 21-15,1 1 16,21-22-16,-21 0 0,20 21 0,-20-21 0,0 0 16,21 0-16,-1 0 15,1 0-15,0 0 16,21-21 0,0-1-16,0 1 15,21 21-15,-21-21 0,21 0 16</inkml:trace>
  <inkml:trace contextRef="#ctx0" brushRef="#br0" timeOffset="30079.99">9229 3323 0,'0'0'0,"0"-21"16,-22 21-1,1 0-15,0 0 0,0 0 16,0 21-16,0 0 0,-1-21 0,1 22 16,0-1-16,21 21 0,-21-21 0,0 0 15,0 22-15,-1-22 0,1 21 16,21-21-16,0 22 0,-21-22 0,21 21 16,0-21-16,0 1 0,0-1 15,0 0-15,0 0 0,21-21 16,-21 21-16,21 0 0,1-21 0,-1 0 15,0 0-15,0 0 0,21 0 16,-20 0-16,20 0 0,-21 0 0,0 0 16,22 0-16,-22-21 0,21 0 15,-21 0-15,0 21 0,1-21 0,-1 0 16,0-1-16,-21-20 0,0 21 0,0-21 16,0 20-16,0-20 0,0 0 0,0-1 15,-21 1-15,0 21 0,-1-21 16,1-1-16,0 22 0,0 0 0,0 0 15,-22 0-15,22 21 0,0 0 16,0 0-16,-21 0 0,20 0 16,1 21-16,0-21 0,0 21 0,21 0 15,0 0-15,-21 0 0,21 1 16,0-1-16,0 0 0,0 0 16,21-21-16,0 0 0,0 0 15,0 0-15</inkml:trace>
  <inkml:trace contextRef="#ctx0" brushRef="#br0" timeOffset="30480.76">10118 2688 0,'0'-21'0,"0"42"0,0-63 16,0 21-16,-22 21 31,1 21-15,0 0-16,21 0 0,0 22 0,-21-22 15,0 21-15,0 0 0,21 1 0,-22 20 16,1-20-16,0 20 0,0 1 16,0-1-16,0 1 0,-1-1 15,1 1-15,0-1 0,0 1 0,0-22 16,21 21-16,0-20 0,-21-1 15,21-21-15,0 22 0,0-22 0,0 0 16,0 0-16,0 0 0,0 0 16,0 1-16,21-22 0,0 0 15,0 0-15,0 0 0,0 0 0,1 0 16,-1-22-16,0 1 0,0 21 0,21-21 16,-20 0-16,-1 0 0,0 21 15,0-43-15,21 22 0,-42 0 0,22 0 16,-1 0-16,-21-22 0,21 22 15</inkml:trace>
  <inkml:trace contextRef="#ctx0" brushRef="#br0" timeOffset="30775.59">9631 3239 0,'-43'0'0,"86"0"0,-107 0 0,43 0 16,42 0-1,22 0 1,-22 0-16,21 0 16,22 0-16,-22 0 0,21 0 0,-20 0 0,20 0 15,1-22-15,-1 22 0,-20 0 16,-1 0-16,0 0 0,1 0 16,-1-21-16,-21 21 0,0 0 0,0 0 15,1 0-15,-22-21 63</inkml:trace>
  <inkml:trace contextRef="#ctx0" brushRef="#br0" timeOffset="32223.65">11557 1863 0,'0'0'0,"21"-21"0,-21-1 15,0 1 1,0 0 0,-21 21-1,0 0-15,0 0 0,-1 0 16,1 0-16,0 0 0,0 0 0,0 0 16,0 0-16,-1 21 0,1 0 15,0-21-15,0 22 0,0-1 0,0 0 16,21 0-16,0 21 0,-22-20 15,22-1-15,0 0 0,0 0 0,0 0 16,0 0-16,0 1 0,22-1 16,-1-21-16,0 21 0,0 0 0,0-21 15,0 0-15,1 0 0,-1 0 0,0 21 16,0-21-16,0 0 0,0 0 16,1 0-16,-1 0 0,0 0 15,0-21-15,-21 0 0,21 21 0,0-21 16,1 0-16,-22-1 0</inkml:trace>
  <inkml:trace contextRef="#ctx0" brushRef="#br0" timeOffset="32851.43">11726 1439 0,'-127'-42'31,"254"84"-31,-275-84 0,127 42 0,0 0 0,0 0 16,-1 0-16,-20 0 0,21 0 15,0 0-15,-22 0 0,22 21 0,-21-21 16,21 21-16,-22 1 0,1-1 0,0 0 16,21 21-16,-22-21 0,1 22 15,0-22-15,-1 21 0,22 1 0,0-1 16,-21 0-16,20 1 0,1-1 15,21 0-15,0 1 0,-21-1 0,21-21 16,0 21-16,0 1 0,0-22 0,21 0 16,0 21-16,1-20 15,-1-1-15,0 0 0,0 0 0,0 0 16,22 0-16,-22-21 0,21 22 16,-21-22-16,22 0 0,-1 21 0,-21-21 15,21 0-15,1 0 0,-1 0 0,0 0 16,-20 0-16,20 0 0,0-21 15,1 21-15,-1-22 0,0 22 0,-21-21 16,22 0-16,-1 21 16,0-21-16,-20 0 0,-1 0 0,21-1 15,-21 1-15,0 0 0,1-21 0,-22 21 16,21-22-16,-21 1 0,21 0 16,-21-1-16,0 1 0,0 0 0,0-1 15,0-20-15,0 20 0,-21 1 0,0 0 16,-1 21-16,1-22 0,0 22 15,-21 0-15,-1 21 0,22-21 0,-21 21 16,0 0-16,-1 0 0,1 0 16,0 0-16,-1 0 0,1 0 15,0 0-15,-1 0 0,22 21 0,-21-21 16,21 21-16,-1-21 0,1 21 0,0-21 16,0 21-16,0 1 0,21-1 0,-21 0 15,21 0-15,0 0 0,0 0 16,0 1-16,-22 20 0,22-21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6T12:54:3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2180 0,'-21'-21'47,"0"21"-47</inkml:trace>
  <inkml:trace contextRef="#ctx0" brushRef="#br0" timeOffset="563.17">1841 3366 0,'0'-22'15,"0"1"-15,0 0 16</inkml:trace>
  <inkml:trace contextRef="#ctx0" brushRef="#br0" timeOffset="625.15">1820 826 0,'0'42'0,"0"64"31</inkml:trace>
  <inkml:trace contextRef="#ctx0" brushRef="#br0" timeOffset="732.09">1799 1461 0,'0'21'15,"0"0"-15,0 0 16,0 0-16,0 0 0,0 1 16,0-44 15,-21-20-31</inkml:trace>
  <inkml:trace contextRef="#ctx0" brushRef="#br0" timeOffset="2107.21">1926 826 0,'0'0'0,"0"-22"0,0 1 31,0 42 0,0 1-15,-21-1-16,21 21 0,0-21 0,0 22 16,-21-22-16,21 21 0,0 0 15,0 1-15,0-1 0,0-21 16,-21 22-16,21-1 0,0 0 16,0 1-16,0-22 0,0 21 15,-22-21-15,22 22 0,-21-22 0,21 0 16,-21 21-16,21-21 0,0 1 15,0-1-15,0 0 0,0 0 16,-21-21 0,21-21 15,0 0-31,0 0 16</inkml:trace>
  <inkml:trace contextRef="#ctx0" brushRef="#br0" timeOffset="2440.02">1884 804 0,'0'0'0,"0"-21"16,0 0-1,21 0-15,0 21 16,0 0-16,0-21 0,1 21 16,20 0-16,-21-21 0,21 21 15,1 0-15,-1-22 0,-21 22 16,22 0-16,-1 0 0,-21 0 0,0 0 16,0 0-16,1 0 0,-44 0 46,22 22-30,-21-22-16,0 0 0,21 21 0,-21-21 16,21 21-16</inkml:trace>
  <inkml:trace contextRef="#ctx0" brushRef="#br0" timeOffset="2699.37">1820 1228 0,'0'0'0,"21"0"16,1 0-16,-1 0 15,0 0-15,0-21 0,0 21 16,0-22-16,22 22 0,-22 0 0,0 0 15,0-21-15,0 21 16,1 0-16,-1-21 0,0 21 16</inkml:trace>
  <inkml:trace contextRef="#ctx0" brushRef="#br0" timeOffset="2980.21">2392 1143 0,'-21'64'32,"-1"-43"-32,22 0 0,0 0 0,-21 0 15,0 22-15,21-22 0,-21 0 16,21 21-16,0-21 0,0 1 0,0-1 15,-21 0-15,21 0 0,0 0 16,0 0-16,21-21 31,-21-21-31,21 0 16,0 0-16,-21 0 16</inkml:trace>
  <inkml:trace contextRef="#ctx0" brushRef="#br0" timeOffset="3356.99">2476 931 0,'0'22'0,"0"-44"0,0 65 0,0-22 16,0 0-1,22-21 1,-1 0-16,0 0 16,0 0-16,0 0 0,0-21 15,1 21-15,-1-21 0,-21 0 16,0-1-16,0 1 16,-21 0-1,-1 21-15,1 0 16,0 0-16,0 0 0,0 0 0,0 0 15,-1 21 1,22 0-16,0 1 16,22-22-1,-1 0 1,0 0-16,0 0 16</inkml:trace>
  <inkml:trace contextRef="#ctx0" brushRef="#br0" timeOffset="3701.28">3027 508 0,'0'21'16,"0"22"-16,0-22 15,0 0-15,-21 21 0,21 1 0,-22-1 16,22 0-16,-21 22 0,0-1 16,0-20-16,0 20 0,0-21 0,21 22 15,-22-22-15,1 22 0,0-22 16,0 0-16,21-20 0,0 20 0,-21-21 16,21 21-16,-21-20 0,21-1 15,0 0-15,-22 0 16,22 0-1,0-42 17,22 21-32,-1-21 0,-21 0 15</inkml:trace>
  <inkml:trace contextRef="#ctx0" brushRef="#br0" timeOffset="4097.06">3006 1334 0,'21'0'0,"0"0"16,0 0-16,0 0 15,0-22-15,1 1 0,-1 21 0,21-21 16,-21 21-16,0-21 0,1 0 15,-22 0-15,21 21 0,-21-22 0,21 1 16,-21 0-16,0 0 16,-21 21-16,0 0 15,-1 0-15,1 0 0,0 0 16,0 21-16,0 0 0,0 0 16,-1 1-16,1-1 0,0 0 15,0 0-15,0 21 0,0-20 16,21-1-16,-22 21 0,22-21 0,0 0 15,0 1-15,0-1 0,0 0 16,0 0-16,22-21 16,-1 0-16,0 0 0,21 0 15,-21 0-15,22 0 0,-1-21 0,0 0 16,1 21-16</inkml:trace>
  <inkml:trace contextRef="#ctx0" brushRef="#br0" timeOffset="4779.68">4762 466 0,'22'-106'31,"-22"85"-31,0 42 31,0 21-31,0-21 16,0 1-16,0 20 0,0 0 0,-22 1 16,22-1-16,-21 21 15,0-20-15,0 20 0,21 1 0,-21-22 16,0 22-16,-1-1 0,22-21 15,-21 1-15,21-1 0,0 0 0,0 1 16,0-22-16,0 0 0,0 0 16,21 0-16,22-21 0,-22 0 15,0 0-15,21 0 0,1-21 16,-22 21-16,21-21 0,1-21 0,-1 21 16,0-22-16,-21 1 0,22 0 15,-22-1-15,0-20 0,21 20 0,-20-20 16,-1-1-16,-21 1 0,0 21 15,21-22-15,-21 22 0,0-1 16,0 1-16,0 0 0,0 21 16,0-22-16,0 22 0,-21 0 0,21 0 15,-21 21 1,-1 0-16,22 21 0,0 0 16,0 0-16,0 0 15,0 22-15,0-22 0,0 0 0,0 0 16,0 22-16,0-22 0,0 0 15</inkml:trace>
  <inkml:trace contextRef="#ctx0" brushRef="#br0" timeOffset="5105.49">5313 889 0,'-21'85'31,"21"-64"-31,0 0 0,-22 64 0,22-43 16,-21 0-16,21 1 0,0 20 15,0-20-15,0 20 0,-21 1 0,0 20 16,0-20-16,21 20 0,-21-20 16,-1 21-16,22-22 0,-21 22 15,0-22-15,21 1 0,-21-1 0,0 1 16,21-22-16,0 0 0,-21 1 15,21-1-15,-22-21 0,22 0 0,0-63 32,0 21-17,22 0-15,-22-22 0,0 1 0,21-21 16,0 20-16,0-20 0</inkml:trace>
  <inkml:trace contextRef="#ctx0" brushRef="#br0" timeOffset="5400.48">5313 1122 0,'0'0'0,"-21"-42"0,21 20 16,0-20-16,0 0 0,0 21 0,0-22 15,0 22-15,21 0 0,0 0 16,0 0-16,21-1 0,-20 1 0,20 21 16,0 0-16,1 0 0,20 0 15,-21 0-15,1 21 0,-22 1 0,21 20 16,-42-21-16,0 21 0,0-20 15,0 20-15,0 0 0,-21-21 0,0 22 16,-21-22-16,-1 21 16,1-21-16,0 1 0,20-1 0,-20 0 15,0-21-15,21 21 0,-22-21 16,22 0-16,0 0 16,21-21-1,63-21 1,-41 20-16</inkml:trace>
  <inkml:trace contextRef="#ctx0" brushRef="#br0" timeOffset="6205.31">5821 1143 0,'0'0'0,"21"0"16,0 0-1,0 0-15,0-21 0,1 0 16,-1 0-16,21-1 0,-21-20 16,0 21-16,1-21 0,-1-1 15,21 1-15,-21 0 0,0-1 0,1 1 16,-1 0-16,-21-1 0,21 1 16,-21 0-16,21-1 0,-21 22 0,0 0 15,0 0-15,0 0 0,0-1 16,-21 22-16,0 0 15,0 22 1,-1-1-16,1 21 0,21-21 0,0 22 16,-21-1-16,21 0 0,-21 1 15,21 20-15,-21-21 0,21 22 0,0-22 16,0 22-16,0-22 0,0 0 16,0 22-16,0-43 0,0 21 0,0 1 15,0-22-15,0 0 0,21 0 0,0-21 16,0 0-16,0 21 0,1-21 15,-1 0-15,0 0 0,0 0 0,0-21 16,22 0-16,-22 0 16,0 0-16,21 0 0,-21-1 0,1 1 15,-1-21-15,0 21 0,21 0 16,-42-22-16,21 22 0,1 0 0,-1 0 16,-21 0-16,0-1 0,-21 44 46,-1-1-46,1 0 0,21 21 0,-21-21 16,0 22-16,21-22 0,0 0 16,-21 21-16,21-20 0,0-1 15,0 21-15,0-21 0,0 0 0,0 1 16,21-1-16,0-21 0,0 0 16,0 0-16,22 0 15,-22 0-15,21 0 0,1 0 0,-1 0 16,-21 0-16,21-21 0,1 21 0,-1-22 15,-21 1-15,22 0 0,-22-21 16,0 21-16,-21-22 0,0 1 0,0 21 16,0-22-16,0 1 0,0 0 15,0-1-15,-21 22 0,-22-21 0,22 21 16,-21 0-16,21 21 0,-22-22 16,1 22-16,21 0 0,-21 0 0,20 0 15,-20 22-15,21-1 16,-21 0-16,20 0 0,1 21 0,21-20 0,0 20 15,-21-21-15,21 21 16,0-20-16,0-1 0,0 21 0,21-21 16,0 0-16,1 1 0,-1-22 15,0 21-15</inkml:trace>
  <inkml:trace contextRef="#ctx0" brushRef="#br0" timeOffset="6709.03">7683 995 0,'0'0'0,"0"-21"0,0-22 16,0 22-16,0 0 0,-21 0 15,-21 0-15,21 0 0,0-1 0,-1 22 16,1 0-16,0 0 0,0 0 16,0 0-16,-22 0 0,22 22 15,0-1-15,0 21 0,0-21 0,0 22 16,-1-1-16,1 0 0,0-21 15,0 22-15,21-1 0,0-21 0,0 22 16,0-22-16,0 0 0,0 0 0,0 0 16,0 0-16,0 1 0,21-22 15,0 0-15,0 0 0,1 0 16,-1 0-16,0 0 16,21 0-16,-21 0 0,22-22 0,-22 1 15,0 0-15,0-21 0,22 21 16,-22-22-16,0 22 0,0-21 0,0-1 15,-21 1-15,21 0 0,-21 21 16,22-22-16,-22 22 0,0 0 0,0 0 16,0 0-16,0 42 15,0 0 1,0 21-16,-22-21 0,1 22 16,21-22-16,0 21 0,0 1 0,-21-22 15,21 21-15,0-21 0,0 22 16,0-22-16,0 0 0,0 0 15,0 0-15,21-21 0,0 21 0,22-21 16,-22 0-16,21 0 0,1 0 16,-1 0-16,0 0 0,1 0 0,-1 0 15,21-21-15</inkml:trace>
  <inkml:trace contextRef="#ctx0" brushRef="#br0" timeOffset="7207.74">8509 995 0,'0'0'0,"0"-42"0,0 20 15,0 1-15,0-21 0,0 21 0,-21 0 0,0-1 16,-1 1-16,1 21 0,0 0 16,0-21-16,0 21 0,0 0 15,-22 0-15,22 21 0,0 0 16,0 1-16,0 20 0,-1 0 0,-20-21 16,42 22-16,-21-1 0,0 0 0,0 1 15,21-22-15,0 21 0,0-21 16,0 22-16,0-22 0,0 0 0,0 0 15,21 0-15,0 1 0,0-22 16,0 0-16,0 0 0,1 0 0,20 0 16,-21 0-16,0-22 0,22 22 15,-22-21-15,0-21 0,0 21 0,21-22 16,-20 1-16,-1-21 0,21 20 16,-21-20-16,0-1 0,22-20 15,-22 20-15,21 1 0,-21-22 0,1 21 16,20 1-16,-21-1 0,0 1 15,0-1-15,-21 22 0,0 0 0,0 21 16,0-1-16,0 1 0,-21 42 16,0 1-1,0 20-15,0 0 0,0 22 16,-1-22-16,1 22 0,0-1 0,0 1 16,0-1-16,0 22 0,21-22 15,0 1-15,-22-1 0,22-20 16,0 20-16,0-21 0,0 1 0,0-22 15,22 21-15,-1-21 0,0 1 16,0-1-16,21-21 0,-20 0 16,20 0-16,0 0 0,-21-21 0,22-1 15,-1 1-15,-21 0 0</inkml:trace>
  <inkml:trace contextRef="#ctx0" brushRef="#br0" timeOffset="7724.42">10689 741 0,'0'-21'0,"0"42"0,0-63 0,0-1 15,21 22-15,-21 0 0,21 21 16,1-21-16,-22 0 0,0 42 31,0 21-31,0-21 0,0 22 16,0-1-16,0 21 0,0 1 15,0-1-15,0 1 0,-22 21 0,22-22 16,-21 22-16,0-1 0,0 1 0,0 0 16,0-1-16,-1 1 0,1 0 15,0-1-15,-21 1 0,21 0 0,-1-22 16,22 22-16,-21-22 0,0 1 15,0-22-15,0 1 0,21-1 0,0 0 16,0-21-16,0 1 0,0-1 16,0-42-1,0-1-15,0 1 0,0-21 16,0 21-16,21-22 0</inkml:trace>
  <inkml:trace contextRef="#ctx0" brushRef="#br0" timeOffset="8051.36">10499 1122 0,'0'-42'0,"0"84"0,0-127 0,0 43 15,-22-22-15,22 22 0,0 0 16,0-1-16,0 1 0,0 0 0,22-1 16,-1 1-16,21 0 0,-21 21 15,22-1-15,20 1 0,-21 0 0,1 0 16,20 21-16,1 0 0,-22 0 15,22 21-15,-22 0 0,0 0 0,1 1 16,-22 20-16,0-21 0,-21 21 0,0 1 16,-21-1-16,0-21 15,-22 22-15,1-1 0,0-21 0,-1 21 0,1-20 16,-22-1-16,22 0 16,21 0-16,-21-21 0,20 21 0,1-21 15,0 0-15,0 0 16,42 0-1,0 0-15,0-21 0,1 21 16,20-21-16,0 0 0</inkml:trace>
  <inkml:trace contextRef="#ctx0" brushRef="#br0" timeOffset="8446.24">11557 593 0,'0'0'16,"-21"0"-1,0 0-15,-1 21 16,1 0-16,0 0 0,-21 0 0,21 1 16,-1 20-16,-20 0 0,21 1 15,0-1-15,0 0 0,-1-21 0,1 22 16,21-1-16,0-21 0,0 22 16,0-22-16,0 0 0,21 0 0,1-21 15,-1 0-15,0 0 0,21 0 16,-21 0-16,22 0 0,-1 0 0,0 0 15,1-21-15,-22 0 0,21 0 16,1-1-16,-1-20 0,-21 21 0,0-21 16,0-1-16,-21 1 0,0 0 15,0-1-15,0 1 0,0 0 16,-21-1-16,0 22 0,-21 0 0,21 0 16,-22 0-16,22-1 0,-21 22 15,-1 0-15,22 0 0,0 0 0,0 22 16,0-1-16,0 0 0,21 21 15,-22-21-15,22 22 0,0-22 0,0 21 16,22-21-16,-1 22 0,0-22 16,0 0-16,21 0 0</inkml:trace>
  <inkml:trace contextRef="#ctx0" brushRef="#br0" timeOffset="8797.2">12340 593 0,'0'-21'16,"0"42"-16,-21-42 0,0 21 15,0 0-15,-1 21 16,22 0-16,-21 21 0,0 1 0,21-1 16,-21 0-16,0 22 0,0-1 15,21 1-15,-22 20 0,1-20 0,0 21 16,0-22-16,0 22 0,0-1 15,-1 1-15,-20 0 0,21-1 16,0 1-16,0-21 0,-22 20 0,22 1 16,0-22-16,0 1 0,0-22 0,-1 1 15,1 20-15,0-42 0,0 22 16,21-22-16,0 0 0,0 0 0,0-42 31,0 0-15,21-22-16,-21 22 0,21-21 0,0 0 15,1-1-15,-1 1 0,0-22 16</inkml:trace>
  <inkml:trace contextRef="#ctx0" brushRef="#br0" timeOffset="9088.08">11980 1058 0,'0'-63'0,"0"126"0,0-317 15,21 212-15,1 0 16,-22 21-16,21-22 0,0 22 0,21 0 15,-21 0-15,22 0 0,-1-1 16,0 22-16,1 0 0,-1 0 0,0 0 16,1 22-16,-1-1 0,-21 0 15,0 21-15,1 1 0,-22-1 16,0 0-16,0 1 0,-22-1 16,1 0-16,0 1 0,-21-1 0,-1-21 15,1 21-15,0-20 0,-1-1 0,1 0 16,0 0-16,-1-21 0,1 0 15,21 21-15,0-21 0,21-21 32,21 0-32,21 21 0,-21-21 0,1 0 15,20-1-15,0 1 0</inkml:trace>
  <inkml:trace contextRef="#ctx0" brushRef="#br0" timeOffset="9435.61">12954 656 0,'-21'21'16,"0"-21"-16,-1 22 15,1 20-15,0-21 0,0 0 16,0 22-16,0-22 0,-1 21 0,1 0 16,21-20-16,0 20 0,0-21 15,0 0-15,0 0 0,0 1 0,21-1 16,1-21-16,-1 0 0,21 0 15,-21 0-15,22 0 0,-1 0 0,0 0 16,1-21-16,-1-1 0,0 1 0,1 0 16,-1-21-16,-21 21 0,21-22 15,-20 1-15,-1 0 0,-21 20 16,0-20-16,0 21 0,0-21 16,0 20-16,0 1 0,-21 21 15,-1 0-15,1 0 16,21 21-1,0 1-15,0-1 16,21-21-16,-21 21 16</inkml:trace>
  <inkml:trace contextRef="#ctx0" brushRef="#br0" timeOffset="9792.41">13568 699 0,'0'-22'16,"0"44"-16,21-65 0,-21 22 15,0 0 1,0 42 0,0 0-16,0 22 15,0-22-15,0 21 16,0 22-16,-21-22 0,21 21 0,-21 1 16,21-1-16,-22 1 0,1-1 15,0 22-15,21-21 0,-21 20 16,0 1-16,0 0 0,-1-1 0,1 1 15,-21 0-15,21-1 0,0 1 16,-1-22-16,1 22 0,0 0 0,0-22 16,21 1-16,0-22 0,0 22 0,-21-22 15,21-21-15,0 21 0,0-20 16,0-1-16,0-42 31,0-1-31,0 1 0,0-21 0,21 21 16,-21-22-16,0-20 0,21 21 15,0-22-15,0 1 0,-21-1 0</inkml:trace>
  <inkml:trace contextRef="#ctx0" brushRef="#br0" timeOffset="10077.35">13441 974 0,'0'-64'15,"0"128"-15,0-170 0,0 64 0,0-1 16,0 1-16,0 0 0,0 20 0,0 1 15,21 0-15,0 0 0,0 0 16,0 21-16,22 0 0,-1 0 0,0 0 16,1 0-16,20 0 0,-20 21 0,20 0 15,-21 0-15,22 0 0,-43 1 16,21 20-16,-20-21 0,-22 21 16,0 1-16,0-22 0,-22 21 15,1 1-15,0-22 0,-21 21 0,-1-21 16,1 0-16,-21 1 0,20-1 15,1-21-15,0 21 0,-22-21 0,43 0 16,-21 0-16,-1 21 0,22-21 16,-21 0-16,21 0 0,-1 0 0,-20 0 15</inkml:trace>
  <inkml:trace contextRef="#ctx0" brushRef="#br0" timeOffset="10522.19">2688 2201 0,'0'0'0,"-42"0"0,21 0 0,-64-42 16</inkml:trace>
  <inkml:trace contextRef="#ctx0" brushRef="#br0" timeOffset="10931.96">2307 2138 0,'21'0'31,"0"0"-31,1 0 0,20 0 0,-21 0 16,43 0-16,-22 0 0,21 21 16,1-21-16,21 0 0,-22 0 0,22 0 15,21 21-15,-1-21 0,1 0 16,21 0-16,0 0 0,0 0 15,0 0-15,21 0 0,22 0 16,-1 0-16,22 0 0,-1 0 0,1-21 16,-1 0-16,1 21 0,20 0 0,64 0 15,-42 0-15,0 0 0,0 0 0,0-21 16,21 21-16,0 0 0,21 0 16,0 0-16,0-21 0,0 21 0,1-22 15,20 22-15,0 0 0,1-21 16,-1 21-16,0-21 0,1 0 0,-1 21 15,0-21-15,1 21 0,-22-21 0,0 21 16,0-22-16,-21 22 0,0-21 16,-21 21-16,-21-21 0,-1 21 15,-41-21-15,-1 21 0,-42-21 0,0 21 16,-21-21-16,-22 21 0,1 0 16,-43-22-16,1 22 0,-1 0 0,-21-21 15,0 21-15,-42 0 16,0 0-1,-21 0-15,-1 0 0,-20 0 0,21 0 16,-43 0-16,0 21 0</inkml:trace>
  <inkml:trace contextRef="#ctx0" brushRef="#br0" timeOffset="11492.7">2476 3429 0,'0'0'0,"0"42"32,0-20-32,0 20 0,0 0 0,-21 1 15,21 20-15,0-21 0,-21 22 16,21-22-16,0 22 0,-21-1 15,21 1-15,-21-1 0,0-20 0,21-1 16,0 0-16,-22 1 0,22-1 16,-21-21-16,21 0 0,0 0 0,21-42 47,1 0-47</inkml:trace>
  <inkml:trace contextRef="#ctx0" brushRef="#br0" timeOffset="11771.54">2752 3958 0,'0'0'0,"0"21"0,0 1 16,21-22 15,0 0-31,0 0 16,-21-22-16,21 22 0,-21-21 15,0 0-15,0 0 16,-21 21 0,0 0-1,0 0-15,0 0 0,-1 0 16,1 0-16,0 0 0,21 21 16,0 0-16,0 0 0,21-21 31,0 22-31,1-22 0</inkml:trace>
  <inkml:trace contextRef="#ctx0" brushRef="#br0" timeOffset="12384.4">3683 3662 0,'0'-21'0,"0"42"47,0 21-47,-21-21 0,0 1 15,-1 20-15,22-21 0,-21 21 0,0 1 16,21-1-16,0-21 0,-21 22 16,21-1-16,-21-21 0,21 21 15,0-20-15,0-1 0,0 0 16,21-21-1,0 0-15,0-21 0,0 0 0,1-1 16,-22 1-16,21 0 0,0 0 16,0-21-16,0 20 0,-21 1 0,21-21 15,1 21-15,-22 0 0,21-22 16,-21 22-16,0 0 0,21 21 16,-21 21-1,0 0-15,0 0 16,0 1-16,0-1 0,0 21 15,0-21-15,0 0 0,0 22 16,0-22-16,0 0 0,21 0 0,-21 0 16,21 1-16,0-1 0,1-21 15,-1 0-15,0 0 0,0 0 0,21 0 16,-20-21-16,-1-1 0,0 1 16,0 0-16,0 0 0,0-21 0,1 20 15,-1-20-15,-21 21 0,0-21 0,0-1 16,0 1-16,0 0 0,0-1 15,0 1-15,0 0 0,-21 20 0,-1 1 16,22-21-16,0 21 16,-21 21-16,0 0 15,21 21-15,0 0 16,0 0-16,0 0 0,0 1 16,0-1-16,0 0 0,0 0 0,0 0 15,21-21-15,0 21 0</inkml:trace>
  <inkml:trace contextRef="#ctx0" brushRef="#br0" timeOffset="12708.65">4424 3831 0,'0'0'0,"21"0"16,0 0-16,0 0 0,-21-21 15,21 0-15,1 21 0,-1-21 0,0 0 16,21-1-16,-21 1 0,1 0 0,-1 0 15,0 0-15,0 21 0,0-21 16,-21-1-16,21 1 0,-42 21 31,0 0-31,-21 0 0,21 21 0,-22 1 16,22-1-16,0 21 0,-21-21 0,20 0 16,1 22-16,0-1 15,0-21-15,21 22 0,0-22 0,0 21 0,0-21 16,0 0-16,0 1 0,21-1 15,0 0-15,0 0 0,22 0 16,-1 0-16,0-21 0,1 0 16,-1 0-16,0 0 0,1 0 0,-1 0 15,0-21-15,22 0 0</inkml:trace>
  <inkml:trace contextRef="#ctx0" brushRef="#br0" timeOffset="13171.8">7218 3260 0,'0'-21'0,"0"42"0,0-64 0,0 1 0,0 21 16,0 0-16,0-22 0,0 22 16,0-21-16,0 21 0,0 0 0,-21-1 15,-1 1-15,1 0 0,0 21 16,-21 0-16,21 0 0,-22 0 0,22 0 15,-21 21-15,-1 0 0,1 1 16,0 20-16,-1 0 0,1 22 0,21-22 16,-21 22-16,20-1 0,1 22 15,0-22-15,0 1 0,0-1 0,21-20 16,0 20-16,0-21 0,0 1 0,21-1 16,0 0-16,0 1 0,22-22 15,-1 21-15,0-21 0,1 1 0,-1-22 16,21 21-16,-20-21 0,20 0 15,-20 0-15,-1 0 0,21 0 16,-20-21-16</inkml:trace>
  <inkml:trace contextRef="#ctx0" brushRef="#br0" timeOffset="14051.42">7726 3662 0,'0'-42'0,"0"84"0,0-127 0,0 64 0,0 0 15,-21-21-15,-1 20 0,1 1 0,0 21 16,-21 0-16,-1 0 0,22 0 15,-21 0-15,0 0 0,-1 21 16,22 1-16,-21 20 0,21-21 16,-1 21-16,1-20 0,0 20 0,0 0 0,21-21 15,0 22-15,0-22 0,0 0 16,0 21-16,0-20 0,0-1 16,21 0-16,0-21 0,22 21 0,-22-21 15,21 0-15,-21 0 0,22 0 16,-1 0-16,0 0 0,1-21 0,-1 0 15,0 0-15,-21 21 0,22-43 0,-22 22 16,0 0-16,0 0 0,0 0 16,-21-22-16,0 22 0,0-21 0,0 21 15,0-1-15,0 1 0,0 0 16,-21 0-16,0 21 0,0 0 16,0 21-16,0 0 15,-1 0-15,22 1 0,0 20 16,-21-21-16,21 21 0,0-20 0,0 20 15,0-21-15,0 0 0,0 22 0,0-22 16,0 0-16,21 0 0,1-21 16,-1 21-16,0-21 0,21 0 0,-21 0 15,22 0-15,-1 0 0,-21 0 16,22-21-16,-1 21 0,0-21 0,1 0 16,-22 0-16,21-1 0,-21 1 0,0-21 15,1 21-15,-1-22 16,-21 22-16,0-21 0,0 21 0,21-22 0,-21 22 15,0 0-15,0 0 0,0 0 16,-21 21 0,0 21-1,21 0-15,-22 0 0,22 0 16,-21 22-16,21-22 0,0 0 0,0 21 16,0-20-16,0-1 0,0 0 0,0 21 15,0-21-15,0 1 16,0-1-16,0 0 0,0 0 0,0 0 15,-21-21 17,21-21-32,0 0 0,0 0 0,0 0 15,0-1-15,0-20 16,0 21-16,0 0 0,21-22 0,-21 1 16,21 21-16,1-21 0,-1 20 0,0-20 15,21 21-15,-21 0 0,1 0 16,20-1-16,0 22 0,-21 0 0,22 0 15,-22 22-15,21-1 0,1 0 16,-22 0-16,0 21 0,0-20 0,0 20 16,-21-21-16,0 21 0,0-20 0,0-1 15,0 21-15,0-21 0,0 0 16,-21 1-16,21-1 0,-21 0 0,0-21 16,21 21-16,0-42 31,0 0-16,21 0-15,0-1 16,0 22-16,0-21 0</inkml:trace>
  <inkml:trace contextRef="#ctx0" brushRef="#br0" timeOffset="14487.85">8953 3493 0,'0'0'16,"22"-22"-16,-22 1 0,0 42 31,0 22-31,-22-22 15,22 0-15,-21 21 16,21-20-16,0 20 0,0-21 0,-21 21 16,21-20-16,0-1 0,-21 21 0,21-21 15,0 0-15,0 1 0,0-1 16,0 0-16,0 0 16,-21-21-1,21-21 1,0 0-16,0 0 0,0-1 15,0 1-15,0 0 0,0-21 16,21-1-16,0 22 0,0-21 16,0 0-16,1-1 0,20 22 0,-21-21 15,21-1-15,-20 22 0,20 0 16,-21 21-16,0 0 0,22 0 0,-22 0 16,0 0-16,0 21 0,-21 0 0,21 22 15,-21-22-15,21 21 0,-21-21 16,0 22-16,0-1 0,0-21 0,0 22 15,0-22-15,0 21 0,-21-21 16,0 0-16,21 1 0,0-1 0,0 0 16,-21-21-16,0 21 15,21-42 1,0 0-16,21 21 16,0-21-16</inkml:trace>
  <inkml:trace contextRef="#ctx0" brushRef="#br0" timeOffset="14871.63">9737 3535 0,'0'-21'0,"-22"21"15,1 0 1,0 0-16,0 21 16,0 0-16,-22 0 0,43 0 0,-21 1 15,0 20-15,0-21 0,0 21 0,21-20 16,0 20-16,0-21 15,0 0-15,0 22 0,0-22 0,0 0 16,0 0-16,21-21 0,0 21 0,0 0 16,22-21-16,-22 0 0,0 0 15,21 0-15,1 0 0,-22 0 0,21-21 16,-21 0-16,22 21 0,-22-21 16,21 0-16,-21 0 0,-21-22 0,21 22 15,-21-21-15,0 21 0,0-22 0,0 1 16,0 0-16,0-1 0,-21 22 15,0-21-15,0 21 0,0-1 16,0 1-16,-22 0 0,22 21 0,0 0 0,-21 0 16,20 0-16,1 21 15,0-21-15,0 21 0,0 1 0,21-1 16,0 0-16,0 0 0,0 0 16,0 0-16,21-21 0,0 0 15</inkml:trace>
  <inkml:trace contextRef="#ctx0" brushRef="#br0" timeOffset="15185.45">10477 3133 0,'0'-21'16,"0"42"-16,0-64 0,0 22 0,0 0 0,0 0 15,0 42 1,-21 0-16,21 0 15,-21 22-15,0-1 0,0 0 16,0 1-16,21 20 0,-22 1 0,1-22 16,0 22-16,0-22 0,21 21 0,0-20 15,0-1-15,0 0 0,0-20 16,0 20-16,0 64 31,21-106-31,0 0 0,0 0 0,1 0 0,-1 0 16,0 0-16,0 0 0,0 0 15,0-21-15,1-1 0,-22 1 0,0 0 16,21 0-16,-21 0 0,0 0 16</inkml:trace>
  <inkml:trace contextRef="#ctx0" brushRef="#br0" timeOffset="15338.36">10054 3429 0,'0'0'0,"-21"0"0,0 0 16,0 0-16,42 0 15,21 0 1,-21 0-16,22 0 0,-1 0 16,-21 0-16,43 0 0,-22 0 0,0 0 15,1 0-15,-22 0 0</inkml:trace>
  <inkml:trace contextRef="#ctx0" brushRef="#br0" timeOffset="15947.53">12658 3239 0,'-22'0'0,"22"-22"32,22 1-32,-1 0 0,0 0 15,21 0-15,-21 0 0,1-1 16,20 1-16,-21-21 0,21 21 15,-20-22-15,-1 1 0,0 0 0,0 21 16,-21-22-16,0 1 0,0 21 16,0-22-16,0 22 0,0 0 0,-21 21 31,0 21-31,21 22 0,-21-22 16,21 21-16,-22 0 0,1 22 0,21-22 15,0 22-15,0-22 0,-21 22 16,21-1-16,0 1 0,0-1 0,0-21 15,0 22-15,0-1 0,0-20 16,-21-1-16,21 0 0,-21 1 0,21-1 16,-21-21-16,-1 0 0,1 1 15,0-1-15,0 0 0,-21-21 16,20 0-16,-20 0 0,0 0 0,-1 0 16,1 0-16,0 0 0,-1 0 0,1-21 15,0 0-15,-1-1 0,22 1 16,0 0-16,0 0 0,0 0 0,21-22 15,0 22-15,0 0 0,21 0 16,0 0-16,0-22 0,22 22 0,-1 0 16,0 0-16,1 0 0,-1 0 0</inkml:trace>
  <inkml:trace contextRef="#ctx0" brushRef="#br0" timeOffset="16367.81">13229 3260 0,'0'21'0,"0"-42"0,0 63 0,0-21 16,0 0-16,-21 22 0,0-22 0,0 21 16,21-21-16,-22 22 0,1-22 0,0 0 15,21 0-15,0 22 0,-21-22 16,0 0-16,21 0 0,0 0 16,0-42 15,0 0-16,0 0-15,0-22 0,0 22 16,21 0-16,-21-21 0,21-1 16,0 22-16,22-21 0,-22 0 0,0-1 15,21 22-15,1-21 0,-22 21 16,21-1-16,0 1 0,1 0 0,-1 21 16,-21 0-16,22 0 0,-22 21 15,0 0-15,0 1 0,0-1 0,0 21 16,-21-21-16,0 22 0,0-1 15,0-21-15,0 21 0,0 1 0,-21-22 16,0 0-16,0 0 0,21 0 16,-21 1-16,21-1 0,-21-21 15,21 21-15,21-42 32,0 21-32</inkml:trace>
  <inkml:trace contextRef="#ctx0" brushRef="#br0" timeOffset="16737.74">14245 3196 0,'42'-21'0,"-84"42"0,106-63 0,-43 42 15,-21-21-15,-21 21 16,-22 0-16,1 0 16,0 21-16,-1-21 15,1 21-15,0 0 0,-22 0 0,22-21 16,-1 22-16,22-1 0,-21 0 0,21 0 15,21 0-15,0 0 0,0 1 16,0-1-16,21 0 0,0-21 16,0 21-16,22 0 0,-1-21 15,0 21-15,1-21 0,-1 22 0,-21-22 16,21 21-16,-20 0 0,-1-21 0,0 21 16,0-21-16,-21 21 0,0 0 15,-21-21-15,0 0 0,0 0 16,-22 22-16,1-22 0,0 21 15,-1-21-15,1 0 0,0 0 16,-1 0-16,22 0 0,-21 0 0,21 0 16,-1 0-16,22-21 31,22 21-31,20-22 0,-21 22 0,21-21 16</inkml:trace>
  <inkml:trace contextRef="#ctx0" brushRef="#br0" timeOffset="17119.52">14668 3154 0,'0'-21'0,"0"42"0,0-63 16,0 20-16,0 44 31,0-1-31,-21 0 0,0 0 16,21 21-16,-21 1 0,21-1 0,-21 0 15,0 1-15,21 20 0,-22 1 0,1-1 16,0 1-16,21-1 0,-21 1 16,0-1-16,0 22 0,-22-22 0,22 22 15,-21 0-15,21-1 0,-22 1 16,22 0-16,0 21 0,-21-22 0,-1 1 16,22 0-16,-21 20 0,21-20 0,-22 21 15,22-21-15,0-22 0,0 22 16,0-43-16,-1 22 0,1-22 15,0 0-15,21-21 0,0 1 0,0-44 32,0 1-32,0-21 15,0 21-15,21-22 0,0-20 0,1-1 16,-1 1-16,0-1 0,21-20 0,-21-1 16,1-21-16,-1 22 0</inkml:trace>
  <inkml:trace contextRef="#ctx0" brushRef="#br0" timeOffset="17399.84">14309 3387 0,'0'-85'16,"0"170"-16,21-212 0,-21 63 0,0 1 0,0 20 15,21 1-15,0 0 0,-21 21 16,21-22-16,0 22 0,22 0 0,-22 21 16,21-21-16,-21 21 0,22 0 15,-1 0-15,-21 21 0,22-21 0,-22 21 16,21 21-16,-21-20 0,0 20 0,-21-21 15,0 21-15,0 22 0,0-22 16,0 1-16,-21-1 0,0 0 0,-21 1 16,21-1-16,-22-21 0,22 21 15,-21-20-15,-1-1 0,22 0 16,0-21-16,0 0 0,0 21 0,21-42 31,0 0-31,21 0 16,0 21-16,0-22 0,0 1 0</inkml:trace>
  <inkml:trace contextRef="#ctx0" brushRef="#br0" timeOffset="17760.63">14859 3302 0,'0'0'0,"21"0"16,0 0-1,0 0-15,1 0 0,-1 0 16,0-21-16,21 0 0,-21 21 15,1-21-15,20 21 0,-21-22 16,21 1-16,-20 0 0,-1 0 0,0 0 16,-21 0-16,0-1 0,0 1 15,0 0-15,0 0 0,-21 21 16,0 0-16,-22 0 0,22 0 16,0 0-16,-21 0 0,20 21 15,1 0-15,-21 0 0,21 1 0,0 20 16,-1-21-16,1 21 0,0-20 15,0 20-15,21-21 0,0 21 16,0-20-16,0-1 0,0 0 0,0 0 16,0 0-16,21 0 0,0-21 15,0 0-15,22 22 0,-22-22 0,21 0 16,1 0-16,-1 0 0,0 0 16,1-22-16,-1 22 0,0-21 0,1 0 15,-1 0-15,0 0 0,1 0 0</inkml:trace>
  <inkml:trace contextRef="#ctx0" brushRef="#br0" timeOffset="18284.31">15663 3133 0,'0'0'0,"21"-21"0,-21-1 16,0 1-16,-21 21 15,0 0-15,0 0 16,0 0-16,-22 21 16,22 1-16,0-1 0,0 0 0,0 21 15,0-21-15,21 22 0,-22-22 16,22 0-16,0 21 0,0-20 0,0 20 15,0-21-15,0 0 0,0 0 0,0 1 16,22-1-16,-1 0 0,0-21 16,0 0-16,21 21 0,-20-21 0,20 0 15,0 0-15,-21 0 0,22-21 16,-1 21-16,0-21 0,-20 0 0,20-22 16,0 22-16,-21-21 0,22-1 0,-22-20 15,21 21-15,-21-22 16,22 1-16,-1-1 0,-21 1 0,22-1 15,-22 1-15,0-1 0,21 1 16,-21 20-16,1-20 0,-1 20 0,-21 22 16,21-21-16,-21 21 0,0 0 15,0-1-15,0 44 16,-21-1 0,0 21-16,21-21 0,-22 22 15,1-1-15,0 0 0,0 22 0,0-22 16,0 0-16,-1 1 0,1 20 15,0-20-15,21 20 0,-21-21 0,21 1 0,-21 20 16,21-20-16,0-1 16,0 0-16,0-21 0,0 22 0,0-22 15,0 0-15,0 0 0,21 0 0,0 1 16,0-22-16,0 0 16,22 0-16,-22 0 0,0 0 0,21-22 15,-20 1-15,20 0 0,0 0 16,-21 0-16,22 0 0,-22-22 0,0 1 15,0 21-15</inkml:trace>
  <inkml:trace contextRef="#ctx0" brushRef="#br0" timeOffset="18519.68">15938 2879 0,'0'0'0,"-42"-21"0,21-1 16,63 22-16,-21 0 0,22 0 0,-1 0 15,0 0-15,1 0 0,20 0 16,1 0-16,-1-21 0,1 21 0,-1 0 16,1 0-16,-1 0 0,1 0 15,-22 0-15,0 0 0,22 0 16,-22 0-16,1 0 0,-22 0 0,21 0 16,-21 0-16,0 0 0,-42 21 31,-21-21-31,0 22 0</inkml:trace>
  <inkml:trace contextRef="#ctx0" brushRef="#br0" timeOffset="19547.81">2434 5313 0,'0'0'0,"-21"0"0,0 0 16,0 0-16,21-21 15,0 0 1,0-1-16,21 1 16,0 0-16,0 21 0,21-21 15,-20 0-15,20 21 0,0 0 0,1 0 16,-1 0-16,0 0 0,1 0 16,-22 21-16,21 21 0,-21 1 0,-21-1 15,0 0-15,0 1 0,0 20 16,-21 1-16,0-1 0,-21-21 0,-1 22 15,1-1-15,0-20 16,-22-1-16,1 0 0,20 1 0,-20-1 0,-1-21 16,22 0-16,0 1 0,-1-22 15,22 0-15,-21 0 0,21 0 16,-1 0-16,1-22 0,0 1 16,0 0-16,21 0 0,-21-21 0,21 20 15,0-20-15,0 0 0,0-1 16,0 1-16,21 21 0,0-21 0,-21-1 15,21 22-15,22 0 0,-22 0 16,0 21-16,0 0 0,21 0 0,-20 0 16,20 21-16,-21 0 0,21 0 15,-20 22-15,-1-1 0,0-21 16,0 21-16,0 1 0,0-22 0,1 21 16,-1 1-16,-21-22 0,0 21 0,21-21 15,-21 0-15,21 1 16,-21-1-16,0 0 0,21-21 0,0 0 15,1 0 1</inkml:trace>
  <inkml:trace contextRef="#ctx0" brushRef="#br0" timeOffset="19708.72">3006 5694 0,'0'0'0,"0"-21"0,0 0 16,21 21 46,0-22-62</inkml:trace>
  <inkml:trace contextRef="#ctx0" brushRef="#br0" timeOffset="20466.36">4212 5122 0,'0'-21'0,"-21"21"31,0 0-31,21 21 16,0 1-16,0 20 0,0-21 0,-21 21 16,21 1-16,-22-1 0,22 0 15,0 22-15,0-22 0,-21 1 16,0 20-16,21-21 0,-21 1 0,21-1 15,0 0-15,0-20 0,0 20 16,0-21-16,0 0 0,0 0 16,21-42-1,0 0-15,-21 0 16,21 0-16,1 0 0,-22-1 16,21-20-16,0 0 0,0 21 0,0-22 15,0 1-15,22 0 0,-22-1 16,0 22-16,0 0 0,0 0 0,1 0 15,-1 21-15,0 0 16,-21 21-16,0 0 16,0 0-16,0 21 0,0-20 0,0 20 15,0-21-15,0 21 0,0-20 16,0 20-16,0-21 0,0 21 0,21-20 16,0-1-16,0 0 0,-21 0 0,22-21 15,-1 0-15,21 0 0,-21 0 16,0 0-16,22 0 0,-1 0 0,-21-21 15,22 0-15,-1 0 0,-21-1 16,21-20-16,-20 21 0,20-21 16,-21-1-16,0 1 0,0 0 0,1-1 15,-22 1-15,0 0 0,0-22 16,0 22-16,0-1 0,0 22 0,-22-21 16,22 21-16,-21 0 0,0-1 15,0 22-15,0 0 0,0 0 0,-1 0 16,1 0-16,0 0 0,0 22 0,0-1 15,21 0-15,-21 0 0,21 0 16,0 0-16,0 1 0,0-1 16,21 0-16,0 0 0,0 0 15,0-21-15,0 21 0,22 1 0</inkml:trace>
  <inkml:trace contextRef="#ctx0" brushRef="#br0" timeOffset="20763.68">5186 5525 0,'21'0'0,"106"-22"32,-106 22-32,0-21 0,22 0 0,-22 0 15,0 21-15,0-21 0,-21 0 0,0-1 16,0 1-16,0 0 0,0 0 16,-21 0-16,0 21 0,0 0 15,-1 0-15,-20 0 0,21 21 16,0 0-16,-22-21 0,22 42 15,0-20-15,0-1 0,0 0 0,0 21 16,21 1-16,-22-22 0,22 21 16,0-21-16,0 22 0,0-22 0,0 21 15,0-21-15,0 0 0,22 1 16,-1-1-16,0 0 0,0 0 0,0-21 16,0 0-16,1 21 0,20-21 0,0 0 15,-21 0-15,22 0 0,20 0 16</inkml:trace>
  <inkml:trace contextRef="#ctx0" brushRef="#br0" timeOffset="21172.53">7472 5186 0,'21'-21'0,"-42"42"0,63-63 16,-42 20-16,0 1 0,0 0 16,21 0-16,-21 0 0,0 0 0,0-22 0,0 22 15,-21 0-15,0 0 16,0 0-16,0 21 0,-22-22 0,1 22 15,0 0-15,-1 0 0,1 0 16,0 0-16,-1 22 0,-20-1 0,20 21 16,1-21-16,0 22 0,-1-1 0,1 0 15,0 1-15,21 20 0,-1-21 16,1 22-16,21-22 0,0 22 0,0-22 16,0 22-16,21-22 0,1 0 15,-1 1-15,0-1 0,21-21 0,-21 21 16,22-20-16,-1-1 0,0 0 15,-20-21-15,20 0 0,0 0 16,1 0-16</inkml:trace>
  <inkml:trace contextRef="#ctx0" brushRef="#br0" timeOffset="21653.21">7895 5440 0,'0'0'0,"21"-42"0,-21 20 15,0 1-15,0-21 0,0 21 16,-21 0-16,0 21 0,0-22 0,-22 22 15,22 0-15,-21 0 0,21 0 16,-22 0-16,1 22 0,0-22 0,21 21 16,-22 21-16,1-21 0,21 22 0,0-22 15,-1 21-15,1 0 16,21-20-16,-21 20 0,21 0 0,0-21 16,0 22-16,0-22 0,0 21 0,0-21 15,21 1-15,0-1 0,1-21 16,20 21-16,-21-21 0,0 0 0,22 0 15,-1 0-15,-21 0 0,21-21 16,-20 0-16,20 21 0,-21-22 0,0-20 16,22 21-16,-22 0 0,0 0 0,0-22 15,0 22-15,0-21 0,-21-1 16,22 22-16,-22 0 0,21-21 16,-21 21-16,0-1 0,0 1 15,0 42 1,0 1-16,0-1 15,0 0-15,0 0 0,0 21 16,0-20-16,0-1 0,0 21 0,0-21 16,0 0-16,0 1 0,0-1 0,0 0 15,0 0-15,0 0 0,21-21 16,0 0-16,0 0 0,0 0 0,1 0 16,-1 0-16,21 0 0,-21-21 0,22 21 15,-22-21-15,21 0 0,0 0 16,-20-1-16,20-20 0,-21 21 15</inkml:trace>
  <inkml:trace contextRef="#ctx0" brushRef="#br0" timeOffset="22125.94">8551 5271 0,'0'0'0,"-21"0"0,0 0 16,0 0-16,0 21 16,21 0-16,-22 0 0,1 0 15,21 0-15,0 1 0,0-1 16,0 21-16,0-21 0,-21 0 0,21 1 15,0 20-15,0-21 0,0 0 0,0 0 16,0 1-16,0-1 0,0 0 16,0 0-16,0-42 47,0 0-47,0 0 15,0-1-15,0 1 0,0-21 0,0 21 16,21-22-16,0 22 0,-21-21 15,22 0-15,20 20 0,-21-20 0,21 21 16,-20-21-16,20 20 0,0 1 16,1 21-16,-1 0 0,0 0 0,1 0 15,-22 0-15,21 21 0,-21 1 0,22-1 16,-22 0-16,0 0 0,-21 21 16,0-20-16,0 20 0,0-21 15,0 0-15,0 22 0,0-22 0,-21 0 16,21 0-16,0 0 0,-21 0 15,-1 1-15,1-22 0,21 21 16,-21-21-16,0 0 16,21-21-1,0-1-15,0 1 16,0 0-16,21 0 0,-21 0 16,21 21-16,0-21 0,-21-1 15</inkml:trace>
  <inkml:trace contextRef="#ctx0" brushRef="#br0" timeOffset="23569.47">11430 5080 0,'0'0'0,"0"-21"0,0 0 0,0 0 0,0-1 15,0 1-15,0 0 16,0 0-16,-21 42 31,21 0-31,-21 22 0,-1-22 16,22 21-16,0 0 0,-21 1 0,0-1 15,21 0-15,-21 1 0,21-1 0,0 0 16,0 1-16,-21-1 0,21-21 16,0 22-16,0-22 0,0 0 0,0 21 15,0-63 17,0 0-17,0 0-15,0 0 16,0-1-16,21-20 0,-21 21 0,0-21 15,0-1-15,21 22 0,0-21 0,0-1 16,-21 1-16,22-21 0,-1 41 16,0-20-16,0 0 0,21 21 0,-20-22 15,-1 22-15,21 21 0,0 0 16,-20 0-16,20 0 0,0 21 0,-21 0 16,22 1-16,-22 20 0,21-21 0,-21 21 15,-21 1-15,22-1 0,-22 0 16,0-20-16,0 20 0,0 0 15,0-21-15,0 1 0,0 20 0,0-21 16,0 0-16,-22 0 16,1-21-16,0 0 0,0 0 15,0-21 1,21 0 0,0 0-16,0 0 0,0-22 0,21 22 15,0-21-15,0 0 0,0-1 16,22 1-16,-1 0 0,0-1 0,1 1 15,-1 21-15,22-22 0,-22 22 16,0 0-16,1 21 0,-1 0 0,0 0 16,-21 21-16,1 0 0,-1 1 0,0-1 15,0 21-15,-21 0 16,0-20-16,0 20 0,0 0 0,0 1 16,-21-22-16,0 21 0,0-21 0,-1 22 0,1-22 15,0 0-15,0 0 16,0 0-16,21 0 0,21-21 31,0 0-15,0-21-16,0 21 0</inkml:trace>
  <inkml:trace contextRef="#ctx0" brushRef="#br0" timeOffset="23988.04">12848 5038 0,'0'0'0,"0"-21"0,0-1 0,0 1 15,-21 21 1,0 0-16,0 0 16,-1 21-16,1 1 0,0-1 0,0 0 15,0 21-15,0-21 0,-1 22 0,1-22 16,21 21-16,0 1 0,-21-22 16,21 85-1,0-85-15,0 0 0,21 0 16,-21 0-16,21-21 0,1 0 0,-1 21 15,0-21-15,0 0 0,0 0 16,22 0-16,-22 0 0,21-21 0,-21 0 16,0 21-16,22-21 0,-22-21 15,0 20-15,21 1 0,-20-21 0,-1 0 16,0-1-16,-21 1 0,0 0 0,0-22 16,0 22-16,0-1 0,-21 1 15,0 21-15,-1 0 0,-20 0 0,0-1 16,21 22-16,-22 0 0,1 0 15,0 22-15,-1-1 0,22 0 0,0 0 16,0 0-16,0 0 0,21 22 0,-22-22 16,22 0-16,0 0 0,0 22 15,22-22-15,-1 0 0,0-21 0,21 21 16,-21 0-16,22-21 0,-22 0 16,21 0-16</inkml:trace>
  <inkml:trace contextRef="#ctx0" brushRef="#br0" timeOffset="24351.83">13441 4953 0,'0'0'15,"0"-21"-15,0 0 0,0 42 32,0 0-32,0 0 15,0 22-15,0-22 0,0 21 0,0-21 16,0 22-16,0-1 0,0-21 15,0 21-15,0-20 0,0-1 16,0 0-16,0 0 0,21 0 0,-21 0 16,21-21-1,0 0 1,0 0-16,1-21 0,-22 0 16,21 0-16,0 0 0,-21 0 15,21-1-15,0-20 0,0 21 0,1-21 16,-1 20-16,-21-20 0,21 21 0,0 0 15,-21 0-15,21-1 0,-21 1 16,0 0-16,21 21 0,1 0 16,-22 21 15</inkml:trace>
  <inkml:trace contextRef="#ctx0" brushRef="#br0" timeOffset="24763.59">13949 5122 0,'21'0'0,"-42"0"0,63 0 0,-21 0 15,0 0 1,1 0-16,-1 0 0,0-21 0,0 21 16,0-21-16,0 0 15,1 21-15,20-21 0,-21 0 0,0-1 16,0 1-16,1 0 0,-22 0 0,0 0 15,0 0-15,0-1 16,0 1-16,-22 0 16,-20 21-16,21 0 0,0 0 15,-22 0-15,22 21 0,-21 0 0,0 1 16,20 20-16,-20-21 0,21 21 0,-21 1 16,20-1-16,1-21 0,21 22 15,0-1-15,0-21 0,0 21 16,0-20-16,0-1 0,43 0 0,-22 0 15,0 0-15,21 0 0,1-21 16,-1 0-16,21 0 0,-20 0 0,-1 0 16,22 0-16,-22 0 0,21 0 0,-20-21 15,20 21-15,-20-21 0,-1 0 16,-21 0-16,21 0 0,-20-1 0,-1 1 16,0 0-16,-21 0 15,0 0-15</inkml:trace>
  <inkml:trace contextRef="#ctx0" brushRef="#br0" timeOffset="25868">2095 7006 0,'-21'0'0,"42"0"0,-63 0 16,21 0-1,21-21-15,0 0 16,0 0-16,21 21 0,-21-21 16,21 21-16,22 0 0,-22 0 15,21 0-15,-21 0 0,22 0 0,-1 0 16,-21 0-16,21 0 16,-20 0-16,-1 21 0,0 0 0,0 0 15,-21 0-15,0 22 0,0-22 16,-21 21-16,0-21 0,-22 22 0,1-22 15,0 21-15,-1 0 0,1-20 16,0 20-16,-1-21 0,22 0 0,-21-21 16,21 21-16,0-21 15,21-21 1,0 0-16,0 0 0,21 21 16,0-21-16,0 0 0,0-1 15,22 22-15,-22-21 0,21 0 0,0 21 16,-20 0-16,20 0 15,0 0-15,1 0 0,20 0 0,-42 21 16,22 0-16,-1 1 0,0 20 16,-21-21-16,1 21 0,-1-20 0,-21 20 15,0 0-15,0 1 0,-21-22 0,-1 21 16,-20 0-16,0 1 0,-22-22 16,1 21-16,-1-21 0,1 1 0,-1-1 15,1 0-15,-1-21 0,1 0 16,-1 0-16,22 0 0,-22 0 0,22 0 15,0 0-15,-1 0 0,22 0 16,-21-21-16,21 0 0,21-1 0,-21 1 16,21 0-16,0 0 15,0 0-15,0 0 0,0-1 0,21 1 16,0 0-16,21 0 0,-21 0 16,1 0-16,20-1 0,0 1 0</inkml:trace>
  <inkml:trace contextRef="#ctx0" brushRef="#br0" timeOffset="26072.88">2836 7303 0,'21'0'0,"-42"0"0,64 0 0,-22 0 16,-21-22-16</inkml:trace>
  <inkml:trace contextRef="#ctx0" brushRef="#br0" timeOffset="26569.77">4233 7091 0,'0'0'0,"0"-21"0,0-22 15,0 22-15,0 0 0,0 0 16,0 0-16,0 0 0,-21 21 15,21 21-15,0 0 16,0 0-16,0 21 0,0 1 16,0-1-16,0 22 0,0-1 0,0 1 15,-21-1-15,21 1 0,0-22 16,0 21-16,-21 1 0,21-22 0,-21 22 16,-1-22-16,22 0 0,0 1 15,-21-22-15,21 21 0,-21-21 0,21 1 16,0-1-16,0-42 31,0-1-15,0 1-16,0 0 0</inkml:trace>
  <inkml:trace contextRef="#ctx0" brushRef="#br0" timeOffset="26843.72">4593 6964 0,'0'0'0,"0"-42"0,0 20 16,21 1-16,-21 0 0,0 42 31,0 0-31,0 1 0,0 20 0,0 0 16,0 22-16,-21-1 0,21 1 15,0-1-15,0 1 0,0-1 0,-21 1 16,21-1-16,-21 1 0,21-22 0,-21 0 15,21 1-15,0-1 0,0-21 16,0 0-16,0 1 0,0-1 16,0 0-16</inkml:trace>
  <inkml:trace contextRef="#ctx0" brushRef="#br0" timeOffset="27041.12">4085 7620 0,'0'0'16,"-21"0"-16,42 0 31,0 0-31,0 0 16,1-21-16,20 21 0,0 0 0,1 0 16,20 0-16,-21-21 0,22 0 0,21 21 15,-22 0-15,1-22 0,-1 22 16,1-21-16,-1 0 0,1 21 15,-1-21-15,-21 21 0,22 0 0</inkml:trace>
  <inkml:trace contextRef="#ctx0" brushRef="#br0" timeOffset="27516.16">5440 7366 0,'-21'-106'31,"-1"85"-31,1 0 0,0 0 0,0 21 16,0-21-16,0 21 15,-1 0-15,1 0 0,0 0 0,0 0 16,0 21-16,-22 21 0,22-21 0,0 22 16,0-1-16,0 0 0,0 22 15,-1-22-15,1 0 0,0 22 0,0-22 16,21 1-16,0-22 0,0 21 0,0-21 16,0 0-16,0 22 0,21-22 15,-21 0-15,21-21 0,0 0 16,22 0-16,-22 0 0,0 0 0,21-21 15,-20 0-15,20 0 0,-21-1 16,21 1-16,-20 0 0,20-21 0,0 21 16,-21-22-16,1 22 0,20-21 15,-21-1-15,0 1 0,-21 0 16,0-1-16,21 22 0,-21 0 0,0 0 16,0 0-16,0 0 0,-21 21 15,0 21 1,0 0-16,21 0 0,0 21 0,-21-20 15,21 20-15,-21-21 0,21 21 16,0-20-16,0 20 0,0-21 0,0 0 16,0 22-16,0-22 0,21 0 0,0-21 15,0 21-15,0-21 0,0 0 16,1 0-16,20 0 0,0 0 0,1 0 16,-1 0-16,0 0 0,1 0 15,-1-21-15,0 0 0,1 0 0,-1 21 16</inkml:trace>
  <inkml:trace contextRef="#ctx0" brushRef="#br0" timeOffset="27947.91">6159 7408 0,'0'0'0,"-21"0"15,0 0 1,0 22-16,21-1 16,0 0-16,0 0 0,-21 0 0,21 0 15,-21 22-15,21-22 0,-22 0 0,22 0 16,0 22-16,0-22 0,-21 0 15,21 0-15,-21-21 0,21 21 16,0 0-16,-21-21 31,21-21-15,0 0-16,0-21 0,0 21 16,0-1-16,0-20 0,21 21 0,0-21 15,0-1-15,1 1 0,-1 0 16,0 20-16,21-20 0,-21 21 0,22 0 15,-1 0-15,-21 21 0,22 0 0,-1 0 16,0 0-16,1 21 0,-1 0 16,-21 0-16,21 0 0,-20 0 15,20 22-15,-42-22 0,0 0 0,21 21 16,-21-20-16,0 20 0,0-21 16,-21 0-16,0 0 0,21 1 0,-21-1 15,-1 0-15,1 0 0,0-21 0,21 21 16,-21-21-16,42 0 31,0 0-31,0 0 16,1 0-16,-1-21 0</inkml:trace>
  <inkml:trace contextRef="#ctx0" brushRef="#br0" timeOffset="28456.83">7260 7430 0,'21'-22'15,"-42"44"-15,42-65 0,-21 22 0,0 0 16,0 0-16,-21 0 0,-21 21 16,21 0-16,-1 0 0,-20 0 0,21 0 15,-21 0-15,-1 21 0,1 0 0,0 0 16,-1 0-16,1 0 0,0 22 16,-1-1-16,22 0 0,-21-20 0,21 20 15,-1 0-15,1-21 0,21 22 0,0-22 16,0 0-16,0 0 15,0 0-15,21 1 0,1-22 0,20 0 16,-21 0-16,21 0 0,1 0 0,-1 0 16,-21 0-16,22 0 0,-1-22 15,0 1-15,1 21 0,-22-42 0,21 21 16,-21 0-16,0-22 0,1 1 16,-1 0-16,0-1 0,0-20 0,-21 20 15,21-20-15,-21-1 0,21 22 0,-21-21 16,0-1-16,22 22 0,-22-1 0,0 1 15,0 21-15,0 0 0,0 0 16,0-1-16,0 1 0,0 42 31,-22 1-31,22 20 0,0-21 16,0 21-16,-21 1 0,21 20 0,-21-20 16,21 20-16,0-21 0,0 22 0,0-22 15,0 1-15,0-1 0,0 0 16,21 1-16,0-1 0,-21-21 0,22 0 15,-1 0-15,0 1 0,0-1 0,0 0 16,0-21-16,1 0 0,20 0 16,-21 0-16,0 0 0,0 0 0,22-21 15,-22 0-15</inkml:trace>
  <inkml:trace contextRef="#ctx0" brushRef="#br0" timeOffset="28720.12">8086 6943 0,'0'0'0,"0"-43"0,0 22 16,0 0-16,0 0 0,0 0 0,-22 21 16,22 21-16,-21 0 15,0 0-15,21 0 0,-21 22 16,0-1-16,21 0 0,-21 1 0,21 20 16,0 1-16,-22-1 0,1-20 0,21 20 15,-21-21-15,21 22 0,0-22 16,0 1-16,0-1 0,0 0 15,0-21-15,0 22 0,0-22 0,0 0 16,0 0-16,0 0 16,21-21-16,0 0 15,1 0-15,-1 0 0,0-21 0,-21 0 16,21 21-16</inkml:trace>
  <inkml:trace contextRef="#ctx0" brushRef="#br0" timeOffset="29077.02">8213 7578 0,'42'0'31,"-21"0"-31,0 0 16,0 0-16,1 0 0,-1 0 16,0-21-16,0 21 0,0-22 0,0 1 15,1 21-15,-1-21 0,0 0 0,0 0 16,-21 0-16,0-1 0,0 1 15,0 0-15,0 0 0,0 0 16,-21 21-16,0 0 16,-22 0-16,22 0 0,0 0 0,-21 21 15,21 0-15,-22 0 0,22 22 0,-21-22 16,21 21-16,-1-21 0,1 22 16,0-1-16,21-21 0,0 21 15,0-20-15,0-1 0,0 0 0,0 0 16,21 0-16,22 0 0,-22 1 0,0-22 15,21 0-15,1 0 0,-1 0 16,0 0-16,1 0 0,-1 0 0,0 0 16,1 0-16,-22-22 0,21 22 0,-21-21 15</inkml:trace>
  <inkml:trace contextRef="#ctx0" brushRef="#br0" timeOffset="29615.65">3746 8319 0,'-42'0'16,"84"0"-16,-105 0 0,21 0 0,20 0 16,1 0-16,64 0 15,-1 21 1,0-21-16,1 0 0,20 0 15,1 0-15,20 0 0,1 0 0,0 0 16,20 0-16,22 0 0,0 0 0,0 0 16,22 0-16,-1-21 0,0 21 0,21 0 15,22 0-15,-22-22 0,22 22 16,-1 0-16,1 0 0,-1-21 0,-21 21 16,22 0-16,-1 0 0,-20-21 15,20 21-15,-20 0 0,20-21 16,-42 21-16,22-21 0,-22 21 0,-21 0 15,21 0-15,-21-21 0,-21 21 0,0 0 16,-22 0-16,1-22 0,-22 22 0,-20 0 16,-1 0-16,-21 0 0,0-21 15,-42 21 1,0 0-16,-21 0 0,21 0 16,-22 0-16,1 21 0</inkml:trace>
  <inkml:trace contextRef="#ctx0" brushRef="#br0" timeOffset="30572.06">4445 9483 0,'0'0'0,"21"0"31,0 0-31,22 0 16,-22 0-16,21 0 0,0-21 0,-20 21 15,20-22-15,0 1 0,-21 21 0,22-21 16,-22 21-16,0-21 0,0 0 16,-21 0-16,0-1 15,-21 22-15,-21 0 0,21 0 16,-22 0-16,1 0 0,0 0 16,-1 0-16,22 0 0,-21 0 0,-1 0 15,22 0-15,0 0 0,-21 0 0,21 0 16,-1 22-16,1-22 15,0 21-15,21 0 0,0 0 16,0 0-16,0 0 0,0 1 0,0-1 16,21 0-16,0 21 0,1-21 15,-1 1-15,0 20 0,21-21 0,-21 0 16,22 22-16,-22-22 0,21 0 0,-21 21 16,1-21-16,20 1 0,-21 20 15,0-21-15,-21 0 0,0 0 0,0 1 16,0-1-16,0 0 0,-63 21 15,20-21-15,1 1 0,-21-22 16,-1 21-16,1-21 0,-1 0 16,1 0-16,-1 0 0,-21 0 0,22 0 15,-1 0-15,-20 0 0,20-21 16,1 21-16,20-22 0,-20-20 0,21 21 16,-22-21-16,43-1 0,-21 1 0,20 0 15,22-22-15,0 22 0,-21-22 16,21 1-16,0 20 0,0 1 0,21 0 15,1-1-15,-1 1 0,21 21 16,-21 0-16,22 0 0,-1 21 0,0 0 16,1 0-16,-1 0 0,0 0 0,1 21 15,-1 0-15,-21 0 0,21 21 16,-20 1-16,20-1 0,-21 0 16,0 22-16,0-22 0,1 22 0,-1-22 15,0 0-15,-21 22 0,0-43 16,0 21-16,21 1 0,-21-22 0,0 0 15,21 0-15,-21 0 0,21-21 16,1 0 0</inkml:trace>
  <inkml:trace contextRef="#ctx0" brushRef="#br0" timeOffset="30981.82">4889 9800 0,'43'0'16,"-22"-21"0,0 21-16,-21-21 0,21 21 15,0-21-15,1 0 0,-1-1 16,-21 1-16,21 0 15,-21 0-15,21 0 0,-21 0 16,0-1-16,-21 22 16,0 0-16,0 0 15,-1 22-15,1-1 0,0 0 16,21 0-16,-21 0 0,0 22 0,0-1 16,21-21-16,0 21 0,0 1 15,-22-22-15,22 21 0,0-21 0,0 1 16,0-1-16,0 0 0,0 0 0,22 0 15,-1-21-15,0 0 0,0 0 16,0 0-16,22 0 0,-22 0 16,21 0-16,-21-21 0,22 21 0,-1-21 15,0 0-15,22-22 0,-22 22 16,-21 0-16,22-21 16</inkml:trace>
  <inkml:trace contextRef="#ctx0" brushRef="#br0" timeOffset="31420.89">5588 9610 0,'0'-21'15,"0"42"-15,0-64 0,-21 43 16,0 0-16,-1 22 16,22-1-16,0 0 15,-21 0-15,21 0 0,-21 0 0,21 22 16,-21-22-16,21 21 0,0-21 0,-21 1 16,21-1-16,-21 21 0,21-21 15,-22 0-15,22 1 0,0-1 16,0-42 31,0-1-47,0 1 0,0 0 0,0 0 15,0 0-15,0 0 0,22-22 16,-1 22-16,0-21 0,0 21 0,21-22 16,-20 22-16,20-21 0,0 21 0,1-1 15,-22 1-15,21 21 0,0 0 16,1 0-16,-1 0 0,0 0 0,1 0 15,-1 21-15,0 1 0,-20-1 0,20 21 16,-21-21-16,0 22 16,-21-22-16,0 21 0,0-21 0,0 0 0,0 22 15,0-22-15,0 0 0,0 0 16,0 0-16,0 1 0,-21-22 16,21 21-16,-21-21 0,0 0 15,21-21 1,0-1-1,21 22-15,0-21 16</inkml:trace>
  <inkml:trace contextRef="#ctx0" brushRef="#br0" timeOffset="31999.56">6858 9610 0,'0'-21'15,"0"42"-15,0-64 0,0 22 0,-21 0 16,0 0-16,-1 21 0,1-21 16,0 21-16,0 0 0,-21 0 15,20 0-15,1 0 0,0 0 0,0 21 16,0 0-16,-22 0 0,22 0 0,0 1 16,-21 20-16,21-21 0,-1 21 15,1 1-15,0-1 0,21-21 16,0 22-16,0-22 0,0 21 0,0-21 15,0 0-15,0 1 0,21-1 16,0-21-16,1 0 0,-1 0 16,21 0-16,-21 0 0,0 0 0,22 0 15,-22-21-15,0-1 0,21 22 16,-20-21-16,20-21 0,-21 21 0,0 0 16,0-22-16,1 1 0,-1 0 0,0-1 15,0 1-15,0-22 0,0 22 16,1 0-16,-1-22 0,-21 22 0,21 0 15,-21-22-15,21 22 0,-21-1 16,0 1-16,0 21 0,0-21 0,0 20 16,-21 22-1,0 0-15,21 22 16,-21-1-16,-1 21 0,22-21 16,-21 22-16,21-1 0,0 0 0,0 1 15,0-1-15,0 21 0,0-20 0,0-1 16,0 22-16,0-22 0,0 0 15,0 1-15,0-1 0,21 0 0,-21-21 16,22 22-16,-1-22 0,-21 0 0,21 0 16,0 0-16,0-21 0,0 0 0,1 0 15,-1 0-15,0 0 16,0 0-16,0-21 16,0 21-16,1-21 0,-1 0 0,-21 0 0,21 0 15</inkml:trace>
  <inkml:trace contextRef="#ctx0" brushRef="#br0" timeOffset="32239.84">7641 9144 0,'0'0'0,"0"-21"0,0-21 0,0 20 0,0 1 16,-21 21 0,0 21-1,21 1-15,-21 20 0,21-21 16,0 21-16,0 1 0,0-1 0,0 0 15,0 1-15,0-1 0,-22 0 0,22 1 16,0 20-16,-21-20 0,21-1 16,0-21-16,-21 21 0,21 1 15,0-22-15,-21 0 0,21 0 0,21-21 32,0 0-32,0-21 0</inkml:trace>
  <inkml:trace contextRef="#ctx0" brushRef="#br0" timeOffset="32601.63">8001 9165 0,'0'-21'0,"0"42"0,0-63 0,0 21 0,-21 21 32,0 21-32,-1-21 0,1 21 15,0 0-15,0 0 0,-21 1 0,20-1 16,-20 0-16,21-21 0,-21 21 15,20 0-15,1 0 0,-21 1 0,21-22 16,-22 21-16,22-21 16,0 21-16,21 0 15,0 0 1,0 0-16,21 1 16,0-1-1,1-21-15,-22 21 0,21 0 0,0 0 16,-21 0-16,21 1 0,0-1 0,0 0 15,-21 0-15,0 0 16,22-21-16,-1 21 0,0-21 0,0 22 16,0-22-16,0 0 0,1 0 15,-1 0-15,0 0 0,0 0 16,0 0-16,0 0 0</inkml:trace>
  <inkml:trace contextRef="#ctx0" brushRef="#br0" timeOffset="32988.41">8128 9610 0,'21'0'31,"0"0"-31,0 0 16,1-21-16,-1 21 0,0 0 15,0-22-15,0 22 0,0-21 16,1 21-16,-1-21 0,0 0 0,0 21 15,-21-21-15,0 0 0,21-1 0,-21 1 16,0-63 0,0 62-16,-21 22 15,0-21-15,0 21 0,0 0 16,-1 21-16,1 1 0,0-22 16,0 42-16,0-21 0,0 0 15,-1 22-15,1-22 0,21 21 0,0-21 16,0 0-16,0 22 0,0-22 0,0 0 15,0 0-15,0 0 0,21 1 16,1-1-16,20 0 0,-21-21 0,21 0 16,-20 21-16,20-21 0,0 0 0,1 0 15,-1 0-15,0 0 0,1 0 0,-22-21 16,21 0-16,0 21 16,-20-21-16,20-1 0</inkml:trace>
  <inkml:trace contextRef="#ctx0" brushRef="#br0" timeOffset="33975.42">8953 9462 0,'0'0'15,"0"-43"-15,22 22 0,-22 0 0,0 0 0,21 21 16,-21-21-16,-21 21 31,-1 0-31,22 21 0,-21 0 0,21 0 16,0 0-16,-21 0 0,21 1 0,0-1 16,0 0-16,0 0 0,0 0 0,0 0 15,0 1-15,21-1 16,-21 0-16,21-21 0,1 0 0,-1 21 15,0-21-15,21 0 0,-21 0 0,1 0 16,20 0-16,-21 0 0,21-21 16,-20 0-16,-1 21 0,0-21 0,0-1 15,0 1-15,0 0 0,1 0 0,-1 0 16,0 0-16,-21-1 0,21 1 0,-21 0 16,21 0-16,-21 0 15,0 0-15,0 42 47,0 0-47,-21 0 16,0 0-16,21 0 0,-21 22 0,0-1 15,-1 0-15,22 1 0,0-1 0,0 0 16,0 22-16,0-22 0,-21 22 16,21-1-16,0 1 0,0-1 0,0 1 15,0 20-15,0-20 0,0 21 0,0-22 16,0 22-16,0-22 0,0 22 15,0 0-15,0-22 0,0 22 0,21-22 16,-21 22-16,0-22 0,0 22 0,0-21 16,0-1-16,0 1 0,0-22 0,0 0 15,0 1-15,0-1 0,-21 0 16,0-21-16,0 1 0,0-22 16,-22 0-16,22 0 0,-21 0 0,0 0 15,-1-22-15,1 1 0,-22 0 0,22 0 16,-21-21-16,-1-1 0,22 1 15,-1 0-15,1-1 0,21-20 0,-21 20 16,42-20-16,0 21 0,0-22 0,0 1 16,0-1-16,21 1 0,0-22 0,0 21 15,21-20-15,1-1 0,-1 0 16,22 1-16,-1 20 0,1-20 0,-1 20 16,1 1-16,-1-22 0,1 21 0,-1 1 15,1-1-15,-1 1 0,1-1 16,-1 1-16,1-1 0,-1 22 15,1 0-15,-22-22 0,21 22 0,1 0 16,-22-1-16,1 1 0,-1 21 16,-21-22-16,0 22 0,0-21 0,-21 21 15,22 0-15,-22-1 0,-22 22 16,1 0-16,0 0 16,0 0-16,0 22 0,-22-1 0,22-21 15,-21 21-15,21 0 0,0 0 0,-1 0 16,1 1-16,21-1 15,0 0-15,0 0 0,21 0 16,1 0-16,-1-21 0,21 22 16,-21-22-16,22 21 0,-1 0 15,0-21-15,1 21 0,-22 0 0,0-21 16,0 21-16,0 1 0,0-22 0,-21 21 16,0 0-16,0 0 15,0 0-15,-21-21 0,-21 21 0,21-21 16,-22 22-16,1-22 0,21 0 0,-21 0 15,-1 21-15,1-21 0,21 0 16,0 0-16,-1 0 0,1 0 16,21-21-1,0-1-15,0 1 16,21 0-16</inkml:trace>
  <inkml:trace contextRef="#ctx0" brushRef="#br0" timeOffset="34541.29">12361 7557 0,'0'0'0,"21"-22"0,-21 1 16,0 0-16,0 0 15,0 0 1,-21 21 0,0 0-1,-21 0-15,21 0 0,-22 0 0,22 21 16,-21 0-16,-1 21 0,-20-20 16,21 20-16,-1 21 0,-20-20 0,-1 20 15,22 1-15,-22-1 0,22 22 0,-21 0 16,-1-22-16,1 22 0,20-1 15,-63 86-15,43-86 0,21 1 16,20-21-16,1 20 0,0 1 0,21-22 16,0 22-16,0-21 0,0-1 15,21-21-15,22 1 0,-1 20 0,0-20 16,1-22-16,-1 21 0,0-21 0,22 22 16,-22-22-16,22 0 0,-22 0 15,21-21-15,-20 0 0,-1 0 16,22 0-16,-22 0 0,0-21 0,1 0 15,-1 0-15,0-1 0,-21-20 0</inkml:trace>
  <inkml:trace contextRef="#ctx0" brushRef="#br0" timeOffset="34819.12">12573 7853 0,'0'0'0,"-21"0"0,0 0 15,21 21-15,0 0 0,-22 0 0,1 1 16,21-1-16,-21 0 0,0 21 16,21-21-16,0 1 0,-21 20 0,0-21 15,21 0-15,0 22 0,0-22 0,0 0 16,0 0-16,0 0 15,0-42 17,21 21-32,0-21 0</inkml:trace>
  <inkml:trace contextRef="#ctx0" brushRef="#br0" timeOffset="35011.37">12679 7916 0,'0'0'16,"0"-21"-16,0 42 31,-21 1-15,21-1-16,-22 21 0,22-21 15,0 0-15,-21 1 0,0-1 0,21 0 16,0 21-16,0-21 0,0 1 16,0-1-16,0 0 15</inkml:trace>
  <inkml:trace contextRef="#ctx0" brushRef="#br0" timeOffset="35562.06">12975 8446 0,'0'-22'16,"-21"44"15,0-22-31,21 21 0,-21 21 16,21-21-16,-22 22 0,1-22 0,21 42 16,-21-20-16,21 20 0,-21 1 0,0-1 15,0 22-15,-1-22 0,22 22 16,-21 0-16,0-1 0,0 22 0,0-21 15,0 21-15,-1-22 0,1 1 0,0 21 16,0-22-16,-21 1 0,20 0 0,1-22 16,0 22-16,0 0 0,0-22 15,0 1-15,-1-22 0,1 21 0,0-20 16,0-1-16,21-21 0,-21 0 16,21 1-16,0-1 0,0-42 31,0-1-31,0-20 0,0 21 15,0-21-15,21-1 0,0 1 0,0-22 16,0 1-16,-21-1 0,43 1 0,-22-1 16</inkml:trace>
  <inkml:trace contextRef="#ctx0" brushRef="#br0" timeOffset="35905.66">12742 8721 0,'0'0'0,"0"-21"0,-21-22 0,21 22 16,0 0-16,0-21 0,0 20 0,0 1 16,0 0-16,0 0 0,21 0 15,0 0-15,1-1 0,-1 1 0,21 21 16,-21 0-16,22 0 0,-1 0 0,0 0 16,1 0-16,20 21 0,-21-21 15,1 22-15,-22-1 0,21 21 0,-21-21 16,1 22-16,-22-22 0,0 21 0,0-21 15,0 22-15,-22-22 0,-210 127 32,189-127-32,1-21 15,-22 21-15,43-21 0,-21 0 16,21 0-16,-22 0 0,22 0 16,21-21-1,21 21-15,1-21 16,-1 21-16,0-21 0,21 0 0,-21 21 15</inkml:trace>
  <inkml:trace contextRef="#ctx0" brushRef="#br0" timeOffset="36403.37">13885 8551 0,'0'-21'0,"0"-63"31,0 62-31,-21 22 0,0-21 16,0 21-16,0 0 0,-1 0 16,1 0-16,0 0 0,0 0 0,0 0 0,-22 21 15,22 1-15,-21 20 0,21-21 16,0 0-16,-22 22 0,22-22 0,0 21 16,0-21-16,0 22 0,-1-22 15,22 21-15,-21-21 0,21 0 0,0 1 16,0-1-16,0 0 0,21 0 15,1-21-15,-1 0 0,0 0 16,21 0-16,-21 0 0,1-21 16,20 21-16,-21-21 0,21 0 0,-20-1 15,20 1-15,-21-21 0,21 21 16,-20-22-16,-1 22 0,0-21 0,21 0 16,-21 20-16,1-20 0,-1 21 0,-21 0 15,0 0-15,0-1 0,0 44 31,-21-1-31,-1 0 0,1 21 16,21-21-16,-21 1 0,0 20 16,0-21-16,21 21 0,0-20 15,0-1-15,0 21 0,0-21 0,0 0 0,0 1 16,0-1-16,0 0 16,21-21-16,0 21 0,0-21 0,0 0 15,1 0-15,-1 0 0,0 0 0,0 0 16,0-21-16,0 0 0,22 0 15</inkml:trace>
  <inkml:trace contextRef="#ctx0" brushRef="#br0" timeOffset="36672.22">14584 7959 0,'0'0'0,"0"-21"15,0-1-15,0 44 31,-21-1-31,-1 21 0,22 0 0,-21 1 16,0-1-16,0 0 0,21 22 16,-21-1-16,0-20 0,-1 20 0,1-20 15,0 20-15,21-21 0,-21 1 0,21 20 16,-21-20-16,21-1 0,-21-21 16,21 21-16,0-20 0,0 20 0,0-21 15,0 0-15,0 0 16,21-21-16,0 0 15,-21-21-15,0 0 0,0 0 16</inkml:trace>
  <inkml:trace contextRef="#ctx0" brushRef="#br0" timeOffset="37308.62">14055 8551 0,'-149'-21'31,"298"42"-31,-298-63 0,192 42 31,-22 0-31,21 0 16,1 0-16,20 0 0,1 0 0,-1-21 16,1 21-16,-1 0 0,1-21 15,-1 21-15,1-21 0,-1 21 16,1-22-16,-1 1 0,-21 0 0,43-42 16,-43 41-16,1-20 0,-22 0 15,0-1-15,-21-20 0,0 21 16,0 20-16,0-20 0,0 21 0,0 0 15,0 0-15,0-1 0,-21 1 16,0 21-16,0 0 0,-1 21 16,1 1-16,0-1 0,21 0 0,0 21 15,-21 1-15,21-1 0,-21 0 16,21 1-16,-21-1 0,21 0 0,0 22 16,0-22-16,-22 0 0,1 1 15,21-1-15,-21 0 0,21 1 16,0-1-16,0-21 0,-21 22 0,0-1 15,21-21-15,-21 21 0,21-20 0,0-1 16,0 0-16,-22-21 0,22 21 16,-21-21-16,21-21 15,0 0-15,0 0 16,0-1-16,0 1 0,0 0 16,21-21-16,1 21 0,-1-22 0,0 1 15,21 21-15,1-22 0,-1 22 16,0-21-16,1 21 0,20 0 0,1-1 15,-22 1-15,21 0 0,-20 21 16,-1 0-16,0 0 0,1 0 0,-22 21 16,0 0-16,0 1 0,-21-1 15,0 21-15,0-21 0,0 0 0,0 22 16,-21-22-16,0 21 0,-21-21 0,20 22 16,-20-22-16,21 21 0,-21-21 15,20 1-15,1-1 0,0 0 0,0 0 16,0-21-16,21 21 0,0-42 31,21 0-15</inkml:trace>
  <inkml:trace contextRef="#ctx0" brushRef="#br0" timeOffset="37735.37">16743 7959 0,'0'-21'0,"0"42"0,0-64 16,0 22-16,0 0 0,0 0 16,0 0-16,0 42 31,0 21-15,0-21-16,0 22 0,0-1 0,0 22 15,-21-1-15,-1-21 0,1 22 16,0-1-16,0 1 0,0-1 15,0-20-15,-1 20 0,-20-20 0,21 20 16,0-21-16,0 1 0,-1-1 0,22 0 16,-21-20-16,21 20 0,0-21 15,-21 0-15,21 0 0,0-42 32,0 0-32</inkml:trace>
  <inkml:trace contextRef="#ctx0" brushRef="#br0" timeOffset="38368.6">16023 8509 0,'0'0'0,"-42"-21"15,63 21 1,0 0-16,0 0 16,22 0-16,-22 0 0,42 0 15,-20-21-15,20 21 0,1 0 0,-1-21 16,22-1-16,-22 22 0,1-21 0,20 0 15,-20 0-15,21 0 0,-22 0 16,1-22-16,-1 22 0,1-21 0,-22-1 16,0 1-16,-21 0 0,1-1 15,-1 1-15,-21 0 0,0-1 0,0 22 16,0 0-16,0 0 0,-21 21 16,-1 0-1,1 21-15,21 21 0,0 1 16,-21-1-16,21 0 0,-21 1 0,21 20 15,0-20-15,0-1 0,0 21 16,0-20-16,0-1 0,0 0 0,0 1 16,-21-1-16,21 0 0,-21 22 15,21-22-15,0-21 0,0 22 16,-22-22-16,22 0 0,-21-21 0,21 21 16,-21-21-16,0 0 15,0-21 1,21 0-16,0 0 0,0-22 15,0 22-15,0 0 0,21-21 16,0 21-16,0-22 0,22 22 16,-1-21-16,0-1 0,1 22 0,-1 0 15,21 0-15,-20 0 0,20 0 16,-20 21-16,-1 0 0,0 0 0,64 105 31,-106-62-31,0-22 16,0 0-16,0 21 0,0-20 0,-21-1 15,0 21-15,0-21 0,-1 0 0,1 1 16,0-1-16,0 0 0,0-21 16,0 21-16,-1-21 0,44-21 31,-1 21-15,0-21-16,0 0 0,0-1 0</inkml:trace>
  <inkml:trace contextRef="#ctx0" brushRef="#br0" timeOffset="38731.39">17822 8509 0,'21'0'15,"-21"21"1,22-21-16,-1 0 16,0 0-16,0 0 0,0 0 15,0 0-15,1 0 0,20 0 16,0-21-16,-21 21 0,22-21 15,-22 21-15,21-21 0,-21 21 0,1-21 16,-1-1-16,-21 1 0,0 0 16,0 0-16,-21 21 15,-1 0-15,1 0 0,-21 0 0,0 0 16,20 0-16,-20 0 0,21 21 16,-21 0-16,20 0 0,-20 1 0,21-1 15,0 21-15,0-21 0,21 0 0,-22 22 16,22-22-16,-21 21 0,21-21 15,0 1-15,0-1 0,0 0 16,0 0-16,21 0 0,1 0 0,20 1 16,-21-22-16,21 0 0,-20 0 15,20 0-15,0 0 0,1 0 16,-1-22-16,0 1 0,1 21 0,-1-21 16</inkml:trace>
  <inkml:trace contextRef="#ctx0" brushRef="#br0" timeOffset="39759.74">19812 8573 0,'-21'21'0,"42"-42"0,-63 42 15,20-21-15,1 21 0,0-21 0,0 0 16,0 21-16,0-21 0,-1 0 0,1 0 16,0 0-16,42 0 31,0 0-31,1 0 0,20-21 16,0 0-16,1 21 0,20-21 15,-21-22-15,22 22 0,-22 0 0,22-21 16,-1-1-16,-20 1 0,20 0 0,-21-1 15,22 1-15,-22-22 0,-21 22 16,1-21-16,-1 20 0,-21 1 0,0 0 16,0-1-16,0 22 0,0-21 15,-21 21-15,-1-1 0,-20-20 0,21 21 16,0 21-16,-22-21 0,22 0 0,-21 21 16,21 0-16,0 0 0,-1 0 15,1 21-15,0 0 0,0 0 0,21 21 16,-21 1-16,21-1 0,-21 22 15,21-1-15,0 22 0,-22-22 16,22 22-16,-21-22 0,0 22 0,0 0 16,0-1-16,0 1 0,-1 0 15,1-1-15,0 1 0,-21 0 0,21 21 16,-1-22-16,-20 1 0,21 0 0,0 20 16,0-20-16,-1 21 0,1-21 0,0-1 15,0 1-15,0 0 0,21-1 16,-21 1-16,21-22 0,-22 1 0,22-1 15,0 1-15,0-22 0,0 1 0,0-22 16,0 21-16,0-21 0,22-21 16,20 0-16,-21 0 15,21 0-15,-20 0 0,20-42 0,21 21 16,-20 0-16,-1-22 0,22 1 0,-1 0 16,-21-22-16,22 22 0,-22-22 0,22 22 15,-22-22-15,0-20 0,1 20 16,-1-20-16,-21-1 0,0 0 0,-21 1 15,0 20-15,0-21 0,-21 1 0,0 20 16,0 1-16,-21-1 0,-1 1 16,1 20-16,0 1 0,-1 0 15,-20 21-15,20-22 0,1 22 0,-21 21 0,20-21 16,1 21-16,21 0 0,0 0 16,-1 0-16,22-21 15,0 0-15,22 21 16,20-22-16,-21 22 0,21-21 15,1 21-15,-1-21 0,22 0 0,-22 0 16,21 0-16,1-1 0,21 1 16,-22 0-16,1 0 0,-22 0 0,21 0 15,-20-1-15,-1 1 0,0 0 0,-20 0 16,-1 0-16,0 0 0,0 21 16,-21-22-16,0 1 0,0 0 0,0 0 15,-21 21 1,0 21-1,0 0-15,21 0 0,-22 1 16,22-1-16,0 0 0,-21 0 0,0 0 16,21 0-16,0 1 0,-21-1 15,21 0-15,0 0 0,-21-21 16,21 21-16,0-42 31,21 21-31</inkml:trace>
  <inkml:trace contextRef="#ctx0" brushRef="#br0" timeOffset="40124.53">20786 8170 0,'0'0'0,"-22"0"0,1 0 0,0 0 0,0 0 15,0 0-15,0 22 16,-1-1-16,1 0 0,21 0 15,0 0-15,21-21 16,1 21-16,-1-21 0,0 0 16,0 0-16,21 0 0,-20 0 0,-1 0 15,21 0-15,-21-21 0,0 21 16,1-21-16,-1 0 0,0 0 0,-21 0 16,0-1-16,0 1 0,0 0 15,0 0-15,0 0 16,-21 0-16,-22-1 0,1 22 15,21 0-15,0 0 0,0 0 0,-1 0 16,1 0-16,0 22 0,21-1 16,-21 0-16,21 0 0,0 0 15,0 0-15,21 1 16,0-22 0,0 0-16,1 0 0,-1 0 0,21 0 15</inkml:trace>
  <inkml:trace contextRef="#ctx0" brushRef="#br0" timeOffset="40464.33">21399 7641 0,'0'0'16,"0"-21"-16,0 0 0,22 0 0,-44 21 31,1 21-31,0 0 15,21 0-15,-21 0 0,0 1 0,0 20 16,-1-21-16,1 21 0,0 22 16,0-22-16,-21 22 0,20-1 15,1 1-15,0-1 0,0 1 0,0-1 0,0-20 16,21 20-16,-22-21 0,1 22 16,0-22-16,21-21 0,0 22 15,0-22-15,-21 21 0,21-21 0,0 1 16,0-1-16,0 0 0,21-21 31,-21-21-15,21 0-16,0 21 0,-21-22 15,22 1-15,-1 0 0,-21 0 0</inkml:trace>
  <inkml:trace contextRef="#ctx0" brushRef="#br0" timeOffset="40852.8">21251 8530 0,'0'0'0,"0"21"16,21-21-16,1 0 16,20 0-16,-21 0 15,0 0-15,0 0 0,22 0 0,-1-21 16,-21 0-16,22 21 0,-22-21 15,21 21-15,-21-21 0,0 0 16,1-1-16,-1 22 0,-21-21 0,0 0 16,0 0-16,0 0 0,0 0 15,-21 21-15,-1 0 0,-20 0 16,21 0-16,-21 0 0,-1 0 0,1 21 16,21 0-16,-22 0 0,1 0 15,21 0-15,-21 22 0,20-22 16,-20 0-16,21 21 0,21-20 0,0-1 0,-21 0 15,21 0-15,0 0 0,0 0 16,21 1-16,-21-1 0,21-21 0,0 21 16,22-21-16,-22 0 0,21 0 15,-21 0-15,22 0 0,-1 0 16,-21 0-16,0 0 0,0 0 0</inkml:trace>
  <inkml:trace contextRef="#ctx0" brushRef="#br0" timeOffset="43580.25">15642 10097 0,'0'-22'16,"0"44"-16,21-65 0,0 22 15,1 0-15,-22 0 0,21 0 0,-21-1 16,0 1-16,0 0 0,0 0 15,-21 21 17,-1 21-32,22 0 0,-21 0 15,0 22-15,0-22 0,0 21 0,0 1 16,-1-1-16,22 0 0,0 1 16,-21-1-16,21 0 0,0-21 0,0 22 15,0-1-15,0-21 0,0 22 16,21-22-16,-21 0 0,22-21 0,-1 0 15,21 0-15,-21 0 0,0 0 16,22 0-16,-22 0 0,0-21 0,21 0 16,1-1-16,-22 1 0,21 0 0,-21-21 15,1 21-15,-1-22 0,0 22 16,0 0-16,-21-21 0,21-1 16,-21 22-16,0-21 0,0 21 0,0-1 15,0 1-15,0 0 0,0 0 16,0 0-16,0 42 31,21 0-15,1-21-16,-1 21 0,0 0 15</inkml:trace>
  <inkml:trace contextRef="#ctx0" brushRef="#br0" timeOffset="43893.07">16510 10075 0,'0'22'31,"-21"-1"-31,21 21 0,-21-21 16,-1 22-16,22-1 0,-21 0 0,0 22 16,0-1-16,0 1 0,-22-1 15,22 22-15,-21-22 0,21 22 0,-22-21 16,1 20-16,21 1 0,-21 0 0,-1-22 15,22 22-15,-21-1 0,21-20 0,-1-1 16,1 1-16,0-22 0,0 1 16,21-22-16,0 21 0,-21-21 15,63-42 1,-21 0 0,0 0-16,1-22 0,-22 22 0,21-21 15,0-22-15,0 22 0,0-21 0,22-1 16,-22 1-16</inkml:trace>
  <inkml:trace contextRef="#ctx0" brushRef="#br0" timeOffset="44152.67">16404 10202 0,'0'-42'0,"0"84"0,21-126 0,-21 41 16,21 1-16,-21 21 0,22-21 16,-1 20-16,0 1 0,0 21 0,21-21 15,1 21-15,-1 0 0,0 0 16,-20 21-16,20 0 0,0 1 0,1-1 15,-22 0-15,0 21 0,-21-21 0,0 22 16,0-1-16,0-21 0,-21 22 16,-22-1-16,1-21 0,-21 21 0,20-20 15,-20-1-15,-1 0 0,1 0 0,20 0 16,-20 0-16,21-21 0,-1 0 16,22 0-16,0 0 0,21-21 15,21 0-15,21 0 16,1 0-16,-1-22 15</inkml:trace>
  <inkml:trace contextRef="#ctx0" brushRef="#br0" timeOffset="44425.51">17441 9652 0,'0'0'0,"21"-21"0,-42 42 31,-21 0-31,21 0 15,0 22-15,-22-22 0,1 21 16,21 1-16,-22 20 0,1-21 0,21 1 16,-21-1-16,20 0 0,1 22 15,-21-22-15,21 1 0,21-22 0,-21 21 16,21 0-16,0-20 0,0-1 16,0 21-16,21-21 0,0 0 15,0-21-15,0 0 0,0 0 0,22 0 16,-22-21-16,21 21 0,1-21 15,-1 0-15,-21-21 0,21 20 0,1 1 16,-1 0-16</inkml:trace>
  <inkml:trace contextRef="#ctx0" brushRef="#br0" timeOffset="44789.31">17674 10054 0,'0'0'0,"0"21"31,-21-21-31,0 22 16,0-1-16,21 0 0,-22 0 0,1 0 15,21 0-15,-21 22 0,21-22 16,0 0-16,-21 0 0,21 22 0,0-22 16,0 42-1,0-42-15,21-21 0,0 0 0,0 0 16,1 0-16,-1 0 0,0 0 0,0 0 16,21 0-16,-20-21 0,20 0 0,-21 0 15,21 0-15,-20 0 0,-1-1 16,0 1-16,0-21 0,-21 21 15,0 0-15,0-22 0,0 22 0,0-21 16,0 21-16,-85-43 16,64 43-1,0 21-15,0 0 0,0 0 0,-22 0 16,22 21-16,0 0 0,0 0 16,0-21-16,0 43 0,-1-22 0,1 0 15,21 0-15,-21 0 0,21 1 0,0-1 16,0 0-16,0 0 0,21 0 15,0-21-15,1 21 0</inkml:trace>
  <inkml:trace contextRef="#ctx0" brushRef="#br0" timeOffset="45240.05">18542 10139 0,'0'-21'0,"0"42"0,0-63 16,0 20-16,0 1 0,-21 21 15,0 0-15,-106 0 16,84 21-16,22 1 16,-21-1-16,21 0 0,-22 0 15,22 0-15,0 22 0,0-22 0,0 0 16,-1 21-16,22-21 0,0 1 16,0 20-16,0-21 0,0 0 15,22 0-15,-1 1 0,0-22 16,0 0-16,21 0 0,-20 0 0,20 0 15,-21 0-15,21-22 0,-20 1 16,20 21-16,-21-21 0,0 0 0,0-21 16,1 20-16,-1 1 0,-21 0 0,0 0 15,21-21-15,-21 20 0,0 1 16,21 0-16,-21 0 0,0 0 16,0 42-1,0 0 1,0 0-16,0 0 0,0 1 15,-21-1-15,21 0 0,0 0 0,0 0 16,0 0-16,0 1 0,0-1 16,0 0-16,0 0 0,21 0 15,0-21-15,0 0 0,1 0 0,20 0 16,0 0-16,1 0 0,-1 0 16,0 0-16,1 0 0</inkml:trace>
  <inkml:trace contextRef="#ctx0" brushRef="#br0" timeOffset="45744.6">19283 10224 0,'21'-22'16,"-42"44"-16,42-65 0,0 1 0,-21 21 0,0 0 0,0-1 16,0 1-16,-21 21 15,0-21-15,0 21 0,-22 0 0,22 0 16,0 0-16,-21 0 0,20 21 0,-20-21 16,21 21-16,-21 1 0,20-1 15,1 0-15,0 0 0,0 21 0,0-20 16,0-1-16,-1 21 0,22-21 0,0 0 15,0 1-15,0-1 0,0 0 16,0 0-16,0 0 0,0 0 0,22-21 16,-1 0-16,0 22 0,0-22 0,0 0 15,22 0-15,-22 0 0,0 0 16,21-22-16,-21 1 0,22 0 16,-22 0-16,0 0 0,0-22 0,0 22 15,1 0-15,-1-21 0,0-1 0,0 1 16,0 0-16,0-22 0,1 1 15,-1-1-15,0 1 0,-21-1 0,21 1 16,0-1-16,0 22 0,-21-22 16,0 22-16,0 21 0,0 0 0,0 0 15,0-1-15,-21 44 16,21 20 0,-21-21-16,0 21 0,0 1 0,0 20 15,21-20-15,-22 20 0,22 1 0,0-22 16,-21 21-16,21 1 0,0-22 15,0 1-15,0 20 0,0-21 16,0 1-16,21-1 0,-21 0 0,22 1 16,20-22-16,-21 21 0,0-21 15,22 1-15,-1-22 0,0 21 0,1-21 16,-22 0-16,21 0 0,0 0 0,1-21 16,-1 21-16,-21-22 0,22 1 0</inkml:trace>
  <inkml:trace contextRef="#ctx0" brushRef="#br0" timeOffset="46055.87">20976 9462 0,'0'0'16,"0"-22"-16,-21 22 31,0 0-15,21 22-16,-21-1 0,21 0 0,-22 0 15,22 21-15,0-20 0,0-1 16,-21 0-16,21 0 0,0 0 16,0 0-16,0 1 0,0-1 15,0 0-15,21-21 16,1 0-1,-1-21-15,0 21 0,0-21 16,0-1-16,0 22 0</inkml:trace>
  <inkml:trace contextRef="#ctx0" brushRef="#br0" timeOffset="46255.76">21188 9546 0,'0'-21'0,"21"0"0,-21 42 46,0 0-46,0 0 16,-21 1-16,21 20 0,0-21 16,0 0-16,-21 0 0,21 1 0,0-1 15,0 0-15,-22 0 0,22 0 0,0 0 16,0 1-16,22-22 16,-1 0-1,0 0-15</inkml:trace>
  <inkml:trace contextRef="#ctx0" brushRef="#br0" timeOffset="46648.67">21505 9208 0,'0'0'0,"0"-22"16,43 22-1,-22 0-15,0 0 0,0 0 16,21 22-16,-20-22 0,20 21 16,-21 0-16,21 21 0,-20-21 0,-1 22 15,0-1-15,0 0 0,21 1 0,-42 20 16,22-20-16,-22 20 16,0 1-16,0-1 0,0 1 0,0-1 15,0 1-15,-22-1 0,1-21 0,0 22 16,0-22-16,-21 22 0,20-22 15,-20 22-15,0-22 0,-1 0 0,1 1 16,-21-22-16,20 21 0,-20-21 0,-1 0 16,22 1-16,0-22 0,-22 21 15,43-21-15,-21 0 0,20 0 0,-20 0 16,21 0-16,21-21 16,0-1-1,21 1-15,0 0 16,22 0-16,-22 0 0</inkml:trace>
  <inkml:trace contextRef="#ctx0" brushRef="#br0" timeOffset="46967.36">22796 10160 0,'0'0'0,"-21"0"16,21 21 77</inkml:trace>
  <inkml:trace contextRef="#ctx0" brushRef="#br0" timeOffset="47172.31">22733 10795 0,'0'0'0,"-21"0"0,0 0 15,-1 0-15,1 21 0,0-21 16,-21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80E3-13B8-4F12-8CC4-C3B4C333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61DA-CBE3-44BA-A07D-FB532F135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2CF-0090-4037-9B93-629064B4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72B9-FE5A-4C2E-9DD9-C307296B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CD00-6E63-4660-BD18-EE83619C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BE32-9741-4DF9-8B17-397D032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BEF4-A1E8-4458-A086-E03F5955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7FAC-B17D-4E5D-ADA8-0844CA33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60DB-6B44-4B08-99B9-F2C4E43B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4CF7-4CED-419C-9FF0-F102DD24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14689-B4D6-4281-ADAD-529577602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ED76C-3A3B-4C29-AAC0-B046F10F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998F-53D2-4339-8885-96D20DCC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E190-C50E-4319-9630-543F8B70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FF61-2C46-47A0-B9B6-F4E32746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125-2330-4510-89CB-3E1BB570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1299-672D-4A20-AFAC-1743E553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EFA9-5103-463A-BE96-8EFFA521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9C08-3454-41C6-B2C7-702BD045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0DC0-3776-4EB2-A332-951B4039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76EE-03C9-473C-BAB8-5AAB6CC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825E-E4EB-4BAD-AE18-DCF9318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8316-0A0A-4AF7-BFD7-254525B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C57A-F587-4242-93E0-64BA9EC5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94CB-F455-4C4B-B4EC-3625E351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C265-A1D3-46F0-865A-F88FAB3A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C988-DA69-4D8D-8313-6B22ECCFA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02D05-DAD7-45CC-BD7F-1561E2293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8C952-F092-435E-91E5-73BCEF20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7431-55E6-4C42-86F6-7BCAD825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E333-BED7-4A70-B42E-2A9BD6D8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6C1C-82FA-4CF1-8976-1276963D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FD53-8980-4290-A054-5053B7AE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B85F-5688-419B-AF6B-3331C199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7C2F-6C99-45C2-8CF6-A4F673596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25171-12FC-4B80-98C1-25DF1653C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8AF11-E40C-41B8-8A57-7A1833F9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D6E3-E0B1-4154-A9AE-59610913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3D2A5-15A1-4BC4-9EE9-C9B33AD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F3FC-7C2E-4A2A-A317-896F188E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95BF6-786E-4376-BEF5-289BC475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2788-D539-45F9-8634-1F712C15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9E8F0-CAC7-4ACB-9EA8-F5A3605B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B36E-6FB5-47E2-8B7D-19D447C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A83BC-7D6B-4571-A62F-20879AEF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E4BF2-6039-4A04-A3A0-7D8B35CC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2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DEAE-96F5-4332-9189-61CF1A90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FED-3D21-490C-B2F4-23D91C8B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4F542-0728-40F1-AB06-19DDA430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7EFA-FBBA-44EF-9799-938C71CC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6320C-DAA9-4F8A-BFC6-7E02851A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39727-D707-4478-85D5-97ADB9A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1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2835-00EF-4A41-AA5B-AC87D070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C65C5-E0F4-4DCE-A624-A2FB3423C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74F6-CFD9-4415-98ED-B6654C685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98E1A-710A-45A3-9752-E8019060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95C24-183C-43D9-A9D5-7D8A8677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8E69-165B-4B29-B8B4-73B8BD49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3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B890-2B84-4E36-BE3E-7F44C285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B5C7-E006-4B4D-8687-4D8C10D6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0355-721F-457E-8872-C811616CB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1A08-0EE0-499A-8F47-FE0F5E12757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1005-A7E9-44BE-BB99-AC12F7EDC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6772-E24E-4508-BE3E-311F01585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7D4F-F18E-457B-8BA7-E07350EF2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C7C43A-D6A0-4990-9671-906894C90A2A}"/>
                  </a:ext>
                </a:extLst>
              </p14:cNvPr>
              <p14:cNvContentPartPr/>
              <p14:nvPr/>
            </p14:nvContentPartPr>
            <p14:xfrm>
              <a:off x="4899600" y="28954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C7C43A-D6A0-4990-9671-906894C90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0240" y="2886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904A40-8901-459F-937B-2102A8319CC9}"/>
                  </a:ext>
                </a:extLst>
              </p14:cNvPr>
              <p14:cNvContentPartPr/>
              <p14:nvPr/>
            </p14:nvContentPartPr>
            <p14:xfrm>
              <a:off x="76320" y="38160"/>
              <a:ext cx="8984160" cy="620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904A40-8901-459F-937B-2102A8319C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28800"/>
                <a:ext cx="9002880" cy="62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798A79-102B-4734-9759-9B729526C9DE}"/>
                  </a:ext>
                </a:extLst>
              </p14:cNvPr>
              <p14:cNvContentPartPr/>
              <p14:nvPr/>
            </p14:nvContentPartPr>
            <p14:xfrm>
              <a:off x="53280" y="2103120"/>
              <a:ext cx="5761080" cy="472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798A79-102B-4734-9759-9B729526C9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" y="2093760"/>
                <a:ext cx="577980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00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6D04D5-6235-484F-83C5-36B6CD220AFB}"/>
                  </a:ext>
                </a:extLst>
              </p14:cNvPr>
              <p14:cNvContentPartPr/>
              <p14:nvPr/>
            </p14:nvContentPartPr>
            <p14:xfrm>
              <a:off x="22680" y="0"/>
              <a:ext cx="86871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6D04D5-6235-484F-83C5-36B6CD220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87058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076D7-5B02-4FBC-BAD9-9F9E40A6AC7F}"/>
                  </a:ext>
                </a:extLst>
              </p14:cNvPr>
              <p14:cNvContentPartPr/>
              <p14:nvPr/>
            </p14:nvContentPartPr>
            <p14:xfrm>
              <a:off x="289440" y="0"/>
              <a:ext cx="7963200" cy="9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076D7-5B02-4FBC-BAD9-9F9E40A6A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798192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8E0270-50BE-4B61-9E77-DED0BE1F326E}"/>
                  </a:ext>
                </a:extLst>
              </p14:cNvPr>
              <p14:cNvContentPartPr/>
              <p14:nvPr/>
            </p14:nvContentPartPr>
            <p14:xfrm>
              <a:off x="335160" y="914400"/>
              <a:ext cx="7460280" cy="471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8E0270-50BE-4B61-9E77-DED0BE1F3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905040"/>
                <a:ext cx="747900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02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8061B-5B78-4BA7-9DE3-6AEC51E987E1}"/>
                  </a:ext>
                </a:extLst>
              </p14:cNvPr>
              <p14:cNvContentPartPr/>
              <p14:nvPr/>
            </p14:nvContentPartPr>
            <p14:xfrm>
              <a:off x="601920" y="45720"/>
              <a:ext cx="7681320" cy="81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8061B-5B78-4BA7-9DE3-6AEC51E98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36360"/>
                <a:ext cx="770004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7CA86F-D1C1-43E1-89E9-FC3B06F594E3}"/>
                  </a:ext>
                </a:extLst>
              </p14:cNvPr>
              <p14:cNvContentPartPr/>
              <p14:nvPr/>
            </p14:nvContentPartPr>
            <p14:xfrm>
              <a:off x="518040" y="967680"/>
              <a:ext cx="6393600" cy="228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7CA86F-D1C1-43E1-89E9-FC3B06F594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80" y="958320"/>
                <a:ext cx="641232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D239E-32C3-4D3B-99CF-EAB33FF2B943}"/>
                  </a:ext>
                </a:extLst>
              </p14:cNvPr>
              <p14:cNvContentPartPr/>
              <p14:nvPr/>
            </p14:nvContentPartPr>
            <p14:xfrm>
              <a:off x="731520" y="0"/>
              <a:ext cx="7209000" cy="146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D239E-32C3-4D3B-99CF-EAB33FF2B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-9360"/>
                <a:ext cx="722772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8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E0685D-FEE0-4C95-BFE0-8E3D411ED70B}"/>
                  </a:ext>
                </a:extLst>
              </p14:cNvPr>
              <p14:cNvContentPartPr/>
              <p14:nvPr/>
            </p14:nvContentPartPr>
            <p14:xfrm>
              <a:off x="579240" y="53280"/>
              <a:ext cx="762768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E0685D-FEE0-4C95-BFE0-8E3D411ED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43920"/>
                <a:ext cx="764640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8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25FAA8-520E-4913-AA37-FED0F8D62758}"/>
                  </a:ext>
                </a:extLst>
              </p14:cNvPr>
              <p14:cNvContentPartPr/>
              <p14:nvPr/>
            </p14:nvContentPartPr>
            <p14:xfrm>
              <a:off x="76320" y="60840"/>
              <a:ext cx="960480" cy="119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25FAA8-520E-4913-AA37-FED0F8D62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1480"/>
                <a:ext cx="979200" cy="12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46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C112BE-A184-417C-85D0-8395A47CC35A}"/>
                  </a:ext>
                </a:extLst>
              </p14:cNvPr>
              <p14:cNvContentPartPr/>
              <p14:nvPr/>
            </p14:nvContentPartPr>
            <p14:xfrm>
              <a:off x="83880" y="30600"/>
              <a:ext cx="1057680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C112BE-A184-417C-85D0-8395A47CC3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1240"/>
                <a:ext cx="1059552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47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914E84-673F-46B7-BBB0-0CEA070FD99A}"/>
                  </a:ext>
                </a:extLst>
              </p14:cNvPr>
              <p14:cNvContentPartPr/>
              <p14:nvPr/>
            </p14:nvContentPartPr>
            <p14:xfrm>
              <a:off x="83880" y="0"/>
              <a:ext cx="919764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914E84-673F-46B7-BBB0-0CEA070FD9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921636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76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D13-92E5-408A-A537-212E64722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EE6A-B43B-450C-BD8E-1D08E658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D19146-9247-4C74-8DA2-B716D679AD7F}"/>
                  </a:ext>
                </a:extLst>
              </p14:cNvPr>
              <p14:cNvContentPartPr/>
              <p14:nvPr/>
            </p14:nvContentPartPr>
            <p14:xfrm>
              <a:off x="76320" y="68760"/>
              <a:ext cx="4053960" cy="189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D19146-9247-4C74-8DA2-B716D679AD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9400"/>
                <a:ext cx="4072680" cy="19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4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2021-09-06T13:32:27Z</dcterms:created>
  <dcterms:modified xsi:type="dcterms:W3CDTF">2021-09-06T13:32:52Z</dcterms:modified>
</cp:coreProperties>
</file>