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04:00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1651 0,'21'0'15,"-21"-21"1,0 0-16,21 21 16</inkml:trace>
  <inkml:trace contextRef="#ctx0" brushRef="#br0" timeOffset="976.53">3958 529 0,'0'-21'16,"0"0"-16,0 0 15,0 42 1,0 21 0,0-21-16,-21 22 0,21 20 15,-21 1-15,-22-1 0,22 22 0,-21 0 16,21-22-16,-22 22 0,1-1 16,-21-20-16,-43 126 15,85-147-15,-1-1 0,1 0 16,21 1-16,0-22 0,0 0 0,0 0 15,0 0-15,21-21 16,1-21-16,-1 0 16,0 0-16,-21-21 0,21 20 15,0-20-15,-21 0 0</inkml:trace>
  <inkml:trace contextRef="#ctx0" brushRef="#br0" timeOffset="1283.42">4000 466 0,'0'0'0,"22"0"0,-1 0 16,0 0-16,-21 21 16,0 0-16,21 0 15,-21 22-15,0-1 0,0 43 16,0-22-16,0 1 0,0-1 15,0 1-15,0-1 0,-42 64 16,42-85-16,0 22 16,0-22-16,0 1 0,-21-1 0,21 0 0,0-21 15,0 22-15,0-22 0,0 0 16,0 0-16,0 0 0,0-42 31,0 0-15,0 0-16</inkml:trace>
  <inkml:trace contextRef="#ctx0" brushRef="#br0" timeOffset="1485.31">3492 1312 0,'-21'0'0,"42"0"0,-63 0 0,63 0 31,22 0-31,-22 0 0,21 0 0,-21 0 15,22 0-15,-1-21 0,0 21 16,1 0-16,-1 0 0,0-21 16,1 21-16,-1 0 0,-21 0 0,21-21 15,-20 21-15,-1 0 16,0 0-16</inkml:trace>
  <inkml:trace contextRef="#ctx0" brushRef="#br0" timeOffset="2363.8">4699 1270 0,'0'0'0,"0"-21"0,21 0 0,-21 0 0,0-1 16,0 1-16,0 0 0,0 0 15,0 0-15,0 0 0,-21 21 16,0-22-16,0 1 0,-22 21 16,22 0-16,0 0 0,0 0 15,-22 21-15,1 1 0,21-1 0,-21 0 16,20 0-16,-20 21 0,-21 22 16,-1-1-1,43-20-15,0-22 0,21 21 16,0-21-16,0 1 0,0-1 0,0 0 0,0 0 15,21-21 1,0 0-16,0 0 0,22 0 16,-22 0-16,21-21 0,0 21 15,-20-21-15,20 0 0,0-1 0,-21 1 16,22 0-16,-22 0 0,0 0 16,0 0-16,22-22 15,-43 1-15,0 21 0,21 0 16,-21-1-16,21 22 15,-21 22 32,0-1-47,0 21 0,0-21 0,0 0 16,0 22-16,0-1 0,0 0 0,0 1 16,0-1-16,0 0 0,0 85 15,0-63-15,0-1 16,0 1-16,0-1 0,0 1 0,0-22 15,0 22-15,0-1 0,0 1 0,0-1 16,0 1-16,0-1 0,0 1 16,0-1-16,21-20 0,-21 20 0,21-21 15,-21 1-15,21-1 0,-21 0 16,0 1-16,0-22 0,0 21 0,0-21 16,0 1-16,0-1 15,-21-21 1,0 0-16,0 0 0,0 0 0,-22 0 15,22-21-15,0-22 0,-21 22 0,21-21 16,-1-1-16,-20-20 0,21-1 16,0 1-16,0-22 0,-1 22 0,22-22 15,0 22-15,0-1 0,0 1 16,0-1-16,0 1 0,0-1 0,22 1 16,-1 20-16,-21-20 0,21 20 15,0 1-15,0 0 0,0-1 0,1 1 16,-1 0-16,0 21 0,0-22 15,21 22-15,-20 0 0,-1 0 16,0 0-16,0-1 0,0 1 16,0 21-16,1-21 0,-1 21 0,-21-21 15,21 21-15</inkml:trace>
  <inkml:trace contextRef="#ctx0" brushRef="#br0" timeOffset="2770.89">4995 1207 0,'43'-22'15,"-43"1"1,21 21-16,-21-21 0,21 0 0,0 21 15,-21-21-15,21 0 0,0-1 16,-21 1-16,22 0 16,-22 0-16,-22 21 31,-62 85-15,63-64-1,-1 0-15,1 0 0,0 21 16,21-20-16,-21-1 0,21 0 0,-21 0 15,21 0-15,0 0 0,0 1 0,0-1 16,0 0-16,0 0 16,21-21-16,0 0 0,0 0 15,0 0-15,1 0 16,-1 0-16,0 0 0,0-21 0,0 21 16,0-21-16,22 0 0,-22-1 15,0-20-15,0 21 0</inkml:trace>
  <inkml:trace contextRef="#ctx0" brushRef="#br0" timeOffset="3243.62">5524 974 0,'0'0'0,"-21"0"0,21 21 0,-21 0 16,21 0-1,-21 0-15,0 22 0,21-22 16,0 0-16,0 21 0,0-20 15,0-1-15,0 0 0,0 0 0,0 0 16,0 0 0,-21-21-1,-1 0 17,22-21-32,0 0 15,0 0-15,0 0 0,0 0 16,0-1-16,0 1 0,0 0 0,0 0 15,22 0-15,-22 0 0,21-22 16,21 22-16,-21 0 0,0 0 0,1 0 16,20 21-16,-21-22 0,21 22 15,-20 0-15,-1 0 0,21 0 0,-21 0 16,0 0-16,1 22 0,-1-1 16,-21 0-16,0 21 0,0-21 0,0 1 15,0 20-15,0-21 16,0 21-16,0 22 15,0-22-15,-21-42 16,21 21-16,-22-21 0,22 22 16,0-44 15,0 1-31</inkml:trace>
  <inkml:trace contextRef="#ctx0" brushRef="#br0" timeOffset="3851.28">6329 995 0,'0'-21'15,"0"42"-15,0-63 0,-21-1 0,-1 22 16,1 0-16,0 21 0,0 0 15,0 0-15,0 0 0,-1 0 16,1 0-16,0 21 16,-21 0-16,21 0 0,-1 64 15,1-64-15,-21 85 16,42-64-16,0-20 16,0-1-16,0 21 0,0-21 15,0 0-15,0 1 0,0-1 16,21-21-16,0 0 15,0 0-15,1 0 0,-1 0 16,21-21-16,-21 21 0,-21-22 16,21-20-16,1 21 0,20-43 15,-21 22-15,0-21 0,0 20 16,1-20-16,-1-1 16,-21 1-16,63-128 0,-42 128 15,1 20-15,-22-20 16,0 21-16,0-1 0,0 1 0,0 21 15,0 0-15,0-1 0,0 1 16,-22 21-16,22 21 0,-21 1 16,0-1-16,21 21 0,-21 0 15,21 1-15,-21 20 0,21-20 0,-21 20 16,21 1-16,0-1 0,0 1 16,0-1-16,-22 1 0,22-22 0,0 0 15,0 22-15,0-43 0,0 64 16,0-22-1,0-42-15,22 0 16,-1-21-16,0 0 16,0 0-16,0 0 15,22-21-15,-22 0 0</inkml:trace>
  <inkml:trace contextRef="#ctx0" brushRef="#br0" timeOffset="4393.96">7006 974 0,'0'0'0,"0"-21"0,0-1 16,0 1-16,0 0 16,0 0-16,0 0 0,-21-22 15,0 43-15,0 0 0,-1-21 16,1 21-16,0 0 0,0 0 0,0 21 15,0 1-15,-1-1 0,-62 63 16,41-20 0,22-22-16,0 1 0,21-1 15,0-21-15,-21 21 0,21 1 0,-21-22 16,21 21-16,0-21 16,0 1-16,0-1 0,21-21 15,0 0-15,0 0 0,0 0 0,1 0 16,-1 0-16,0 0 15,0-21-15,0-1 0,0 1 16,22 0-16,-22-21 0,0 21 0,0-22 16,0 1-16,1 0 0,-1-1 0,-21 1 15,21 0-15,0 20 16,-21 1-16,0 0 0,0 0 0,21 0 16,-21 42-1,0 0-15,0 0 0,0 64 16,0-22-1,0-41-15,0 20 0,0-21 16,0 0-16,0 22 0,0-22 0,21 0 16,1-21-16,-22 21 0,21 0 15,0-21-15,0 0 0,0 0 0,0 0 16,1 0-16,-1 0 0,0 0 16,0 0-16,0-21 0,0 0 15,1 21-15</inkml:trace>
  <inkml:trace contextRef="#ctx0" brushRef="#br0" timeOffset="5288.48">2688 2244 0,'-42'0'0,"84"0"0,-105 0 15,41 0-15,1-21 0,0-1 16,0 22-16,0-21 0,0 21 16,21-21-16,-22 21 15,22-21 1,22 21 15,-1 0-31,0 0 16,0 0-16,0 0 0,0 0 15,1 0-15,-1 0 16,0 0-16,21 0 0,-21 0 0,22 0 16,-1 21-16,0-21 0,1 0 15,20 0-15,1 0 0,-1 0 0,1 0 16,20 0-16,22 0 0,0 0 0,0 0 15,21 0-15,-21 0 0,21 0 16,21 0-16,0 0 0,0 21 0,0-21 16,1 0-16,20 0 0,-21 0 15,170 0-15,-170 21 0,21-21 16,-21 0-16,-21 0 0,21 0 16,-21 0-16,0 0 0,0 0 0,0 0 15,-21 0-15,0 0 0,0 0 16,-21 0-16,63 0 15,-85 0-15,-20 0 0,20 0 0,-42 0 16,22 0-16,-22 0 0,0 0 0,0 0 16,0 0-16,-21-21 47,0 0-32,-21 21-15,0 0 16</inkml:trace>
  <inkml:trace contextRef="#ctx0" brushRef="#br0" timeOffset="5436.39">7324 2159 0,'-22'0'47,"1"0"-32,0 0-15,0 21 16</inkml:trace>
  <inkml:trace contextRef="#ctx0" brushRef="#br0" timeOffset="6443.05">2582 3768 0,'0'0'0,"0"-21"0,0-1 15,0 1-15,0 0 0,0 0 16,0 0-16,0 0 0,0 42 47,0 0-47,-21 0 0,21 0 15,0 22-15,0-22 0,-21 21 0,21 0 16,0 1-16,0 20 0,0-20 16,0-1-16,0 0 0,0 22 15,0-22-15,0 0 0,0 1 16,0-22-16,0 21 0,0-21 0,0 22 16,0-22-16,0 0 0,0 0 15,0 0-15,0-42 31,0 0-15,0 0-16,0 0 0</inkml:trace>
  <inkml:trace contextRef="#ctx0" brushRef="#br0" timeOffset="6886.8">2963 4022 0,'21'0'0,"-21"21"31,22-21-31,-1-21 16,0 0-16,-21-1 15,0 1-15,21 0 0,-21 0 16,0 0 0,0 0-16,-21 21 15,0 0 1,21 21-16,-21 0 0,-1 0 16,22 0-16,0 0 15,-21 1-15,21-1 0,0 0 0,0 21 16,0-21-1,0-42 17,21 21-17,-21-21-15,0 0 0,0 0 16,22 0-16,-22-1 16,0 1-16</inkml:trace>
  <inkml:trace contextRef="#ctx0" brushRef="#br0" timeOffset="10707.81">4614 3323 0,'0'0'0,"21"0"0,1 0 15,-1 0-15,0-21 16,0 21-16,0-21 0,0 21 15,22-21-15,-22 0 0,21-1 16,-21 1-16,22 21 0,20-42 16,-42 21-16,1 0 0,-1 21 15,0-22-15,0 1 0,0 0 0,-21 0 16,0 0-16,0 0 16,0-1-16,-21 22 15,0-21-15,0 21 0,0 0 0,-1 0 16,1 0-16,-21 0 0,21 0 15,-22 0-15,1 21 0,0 1 16,-1-22-16,1 21 0,0 0 16,-1 0-16,1 0 0,0 0 0,-1 22 15,22-22-15,0 21 0,0-21 16,0 22-16,21-22 0,0 21 0,0-21 16,0 22-16,0-22 0,21 0 15,0 0-15,0 0 0,0 1 0,22-1 16,-22 0-16,21 0 0,1 0 15,-1-21-15,0 21 0,-21 1 0,22-1 16,-1-21-16,0 21 0,1 0 0,-22 0 16,21 0-16,-21 1 15,22-22-15,-22 21 0,0 0 0,0 0 16,-21 0-16,0 22 0,0-1 16,0 0-16,-21 1 0,0-22 15,-21 21-15,20-21 0,-20 22 16,-21-22-16,20 0 0,1 0 0,-22 0 15,1-21-15,21 0 0,-22 0 0,22 0 16,-22 0-16,22 0 0,-22-21 16,22 0-16,0 0 0,21-22 0,-22 22 15,22 0-15,0-21 0,0-1 16,21-20-16,-21-1 16,21 43-16,0 0 15,0 0-15,0 0 0,0 0 0,0-1 16,21 1-16,0 21 0,0 0 15,0-21-15,0 21 0,1 0 0,-1 0 16,0 0-16,21 0 0,-21 0 0,22 0 16,-1 0-16</inkml:trace>
  <inkml:trace contextRef="#ctx0" brushRef="#br0" timeOffset="14339.87">5419 3514 0,'0'0'0,"0"-21"16,-22 21 15,1 21-31,21 0 0,-21-21 16,0 21-16,21 0 0,0 22 0,-21-22 15,0 0-15,-1 42 16,22-41-16,-21 20 0,21-21 16,0 0-16,0 0 0,0 22 0,0-22 15,0 0-15,0 0 0,0 0 16,0 1-16,21-22 0,1 0 16,-22 21-16,21-21 0,0 0 15,0 0-15,0 0 0,0 0 0,1 0 16,-1-21-16,21 21 0,-21-22 0,0 1 15,1 0-15,41 0 16,-42-21-16,0 20 0,22 1 0,-22 0 16,0 0-16,-21-21 0,21 20 15,-21 1-15,0 0 0,21 0 0,-21 0 16,0 0-16,0-1 0,-21 22 31,0 0-31,21 22 31,0-1-15,21 0-16,0 0 16,1 0-16,-22 0 0,0 1 0,21-22 15,-21 21-15,21 0 0,-21 0 16,0 0-16,0 0 0,0 1 16,21-1-16,-21 0 0,21-21 0,-21 21 15,21 0-15,1-21 16,-1 0-16,0 21 0,0-21 15,0 0-15,0 0 0,1 0 16,-1-21-16,0 21 0,0-21 16,43 0-16,-43 0 0,21-22 15,-21 22-15,22-42 16,-22 42-16,0-22 0,0 22 16,21-42-16,-42 41 15,0-20-15,0 21 0,0 0 16,0 0-16,-21 21 15,0 0 1,0 0-16,0 0 16,0 0-16,21 21 15,-22 0-15,22 0 0,-21 0 16,21 0-16,0 1 0,0-1 16,0 21-16,0-21 0,0 0 0,0 1 15,0-1-15,0 21 16,0-21-16,0 0 0,0 1 15,0-1-15,21-21 0,1 21 16,-1-21-16,0 0 0,0 21 0,0-21 16,22 0-16,-22 0 0,21 0 0,0 0 15,1 0-15,-1 0 0,0-21 16,1 21-16,-1-21 0,0 0 16,1 21-16,-22-22 0,21 1 0,1 0 15,-22 0-15,0 0 0,0 0 0,0-22 16,-21 22-16,0 0 0,0 0 15,0 0-15,0-1 0,0 1 16,0 0-16,-21 21 16,0 0-1,0 0-15,0 0 0,-1 0 16,1 21-16,21 0 0,-21 1 16,0-1-16,21 21 0,0-21 15,0 0-15,0 1 0,0-1 0,0 0 16,0 0-16,0 0 0,21 0 15,0 1-15,0-1 16,22 0-16,-22-21 0,0 0 0,0 0 16,22 0-16,-22 0 0,0 0 15,21 0-15,-21 0 0,1 0 0,20 0 16,-21-21-16,0 21 0,0-21 16,22-22-16,-22 1 15,0 21-15,-21 0 0,0-1 0,21-20 16,-21 21-16,0-21 0,21 20 15,-21-20-15,0 21 0,0 0 16,0 0-16,0-1 16,-21 22-1,21 22 1,0-1-16,-21-21 0,21 21 0,0 0 16,0 21-16,0-20 0,0-1 0,0 0 15,0 0-15,0 0 0,0 0 16,0 1-16,-21-1 0,21 0 15,0 0-15,0 0 0,0 0 16,0 1 0,-21-22-1,21-22 17,0 1-32,0 0 0,0 0 15,0-21-15,0 20 16,0 1-16,0-21 0,21 21 0,0-22 15,0 1-15,0 0 0,1 21 16,-1-22-16,21 22 0,-21-21 0,22 21 16,-22-1-16,21 1 0,-21 0 15,22 21-15,-1 0 0,0 0 16,-21 0-16,1 0 0,-22 21 0,0 0 16,21 1-16,-21 20 0,0-21 15,0 43-15,0-43 16,0 0-16,0 0 0,0 21 0,0-20 15,0-1-15,0 0 0,0 0 0,0 0 16,0 0-16,21-21 16,-21 22-16,21-22 15,0 0-15,-21 21 0,21-21 0,1 0 16,-1 0-16,0 0 0,0 0 16,0 0-16,0 0 0,1-21 0,-1 21 15,0-22-15,0 1 0,21 0 0,-20 0 16,-1 0-16,0 0 15,0-22-15,21 1 0,-20 0 0,-22 20 16,0-20-16,21 21 0,-21 0 16,0 0-16,0-1 0,0 1 0,0 0 15,-21 21 1,-1 0-16,1 0 16,0 0-16,21 21 0,-21 0 15,21 1-15,0-1 16,0 0-16,0 0 0,0 0 0,0 0 15,0 1-15,0-1 0,0 0 16,0 0-16,0 0 0,21 0 16,-21 1-16,0-1 0,21 0 0,0 0 15,-21 0 1,22 0-16,-22 1 16,-22-22 15,1 0-16,0 0-15,21-22 0,-21 22 16,0-21-16,21 0 0,-21 21 0,-1-21 16,1 21-16,21-21 0,-21 21 15,0 0-15,0 0 16,21 21 15,0 0-31,0 0 0,21-21 16,-21 21-16,42 1 15,-21-22-15,1 0 0,-1 0 16,21 0-16,-21 0 0,0 0 0,1 0 16,-1 0-16,0 0 0,0 0 15,0 0-15,22 0 0,-22 0 0,0-22 16,21 1-16,1 0 0,-1 0 16,-21 0-16,0-22 0,0 22 15,1-21-15,-1 0 0,21-22 16,-21 22-16,0-22 0,1 1 0,-22 20 15,21-20-15,0-64 0,-21 85 16,0-22-16,0 1 0,0 20 16,0 1-16,0 0 0,0-1 0,0 1 15,0 21-15,0 0 0,0-1 16,0 1-16,0 0 0,-21 21 16,0 0-16,-1 21 0,22 0 15,-21 22-15,0-22 0,21 21 16,-21 1-16,0 20 0,0-21 0,-1 64 15,1-63-15,21 20 16,-21 1-16,21-22 0,0 21 0,0 1 16,0-22-16,-21 1 0,21-1 0,0 0 15,0 1-15,0-1 0,0-21 16,0 43-16,0-43 0,0 0 16,0 0-16,21-21 15,-21 21-15,-21-21 47,21-21-47,0 0 0,-21 0 16,21 0-16,0-1 0,0 1 0,0 0 15,0 0-15,0 0 0,0-22 16,0 22-16,21 0 0,0 0 0,-21 0 16,21 21-16,22-43 15,-22 22-15,0 21 0,0-21 16,0 21-16,0 0 0,1 0 0,-1 0 15,0 0-15,0 0 0,0 21 16,0 0-16,1-21 0,-22 22 0,0 41 16,21-42-16,-21 0 15,0 1-15,21 20 0,-21-21 0,0 21 16,0-20-16,21-22 16,0 42-16,0-21 15,1-21-15,-1 0 0,0 0 0,0 0 16,0 0-16,0 0 15,1 0-15,-1 0 0,0-21 16,0 0-16,0 21 0,0-21 16,1-43-16,-1 43 15,0 0-15,0-22 0,0 1 0,-21 21 16,21-21-16,1 20 0,-22 1 16,0 0-16,0 0 0,0 0 15,0 42 16,0 0-31,-22 0 0,22 0 16,-21 22-16,21-22 0,-21 0 16,21 21-16,0 43 15,0-64-15,0 0 16,0 1-16,0-1 16,21-21-16,0 0 0,1 0 0,-1 0 15,0 0-15,0 0 16,0 0-16,0 0 15,1 0-15,-1-21 0,21-1 16,-21 1-16,0 0 0,1 0 16,-1 0-16,-21-22 0,21 1 0,-21 21 15,21-21-15,-21-1 0,0 1 16,0 0-16,0 20 0,0 1 16,-21-21-16,0 21 0,0 0 0,-1 21 0,1-22 15,0 22-15,0 0 0,0 0 16,0 0-16,-1 0 0,1 0 0,0 0 15,0 0-15,0 22 0,21-1 16,0 0-16,-21 0 16,-1 0-16,22 22 0,-21-22 0,21 21 15,0 0-15,0-20 0,0 20 16,0-21-16,0 0 0,0 22 0,0-22 16,21 0-16,1 0 0,-1 0 0,0-21 15,21 43-15,-21-43 16,22 0-16,-22 0 0,0 0 15,21 0-15,-20 0 0,20 0 0,0 0 16,-21 0-16,22 0 0,-1-22 0,0 1 16,-20 21-16,83-84 15,-62 62-15,-22-20 16,21 0-16,-21-1 0,1 1 0,-1-21 16,0 20-16,0-20 0,0 20 15,0-20-15,1 21 0,-1-22 0,0 22 16,-21-1-16,0-20 0,0 21 0,21-1 15,-21 22-15,0-42 16,0 41-16,0 1 0,-21 42 31,0-21-31,21 43 16,0-22-16,-21 21 0,-1-21 0,22 22 16,-21-1-16,21 0 15,-21 1-15,0 20 0,21-20 0,-21-1 16,0 21-16,21-20 0,-22 20 15,22-20-15,0-1 0,-21 0 0,21 1 16,0-1-16,0 0 0,0 1 0,0-22 16,0 21-16,0-21 0,21 0 15,-21 1-15,22-1 0,-1 21 16,0-42-16,0 0 0,0 21 0,0-21 16,1 0-16,-1 0 0,0 0 15,0 0-15,0 0 0,0-21 0,1 0 16,-1 21-16,0-21 0,0 0 15,0-22-15,0 22 0,1-21 16,-1 21-16,0-22 0,0 1 0,0 0 16,0-1-16,1 22 0,-22-21 15</inkml:trace>
  <inkml:trace contextRef="#ctx0" brushRef="#br0" timeOffset="14708.65">9737 3048 0,'21'0'0,"0"0"0,21 0 0,1 0 15,-1 0-15,0-21 0,22 21 16,-1-21-16,-20 21 0,20 0 0,1-21 16,-1 21-16,-21-22 0,22 22 0,-22 0 15,1-21-15,-22 21 0,21 0 16,-21 0-16,22-21 0,-22 21 0,0-21 16,0 21-16,0 0 15,0 0 1,-42 0 31,0 0-47,0 0 0</inkml:trace>
  <inkml:trace contextRef="#ctx0" brushRef="#br0" timeOffset="15871.37">2794 5482 0,'0'-21'31,"0"0"-15,0 0-16,0 0 15,0-1-15,21 1 0,0 0 16,0 0-16,-21 0 15,22 21-15,-1-21 0,0 21 16,0 0-16,0 0 16,0 0-16,1 0 0,-1 0 15,-21 21-15,0 21 16,21-21-16,-21 22 0,21-22 0,-21 21 16,0 22-16,0-22 0,0 0 15,0 22-15,-21-22 0,0 0 0,0 22 16,-22-22-16,22 1 0,-21-1 15,21-21-15,-22 21 0,22-20 0,-21-1 16,21 0-16,-22 0 0,22 0 16,0-21-16,-21 0 0,20 0 0,1 0 15,0 0-15,0 0 0,0 0 16,0-21-16,-22-21 16,22 21-16,21-1 0,0-20 15,0 21-15,0-21 0,0-1 16,0-84-16,0 85 15,21 21-15,0-22 0,1 22 16,-1 0-16,0 0 0,0 21 16,21 0-16,-20 0 0,-1 0 0,21 0 15,-21 21-15,22 21 16,-22-20-16,0 20 0,0-21 0,0 21 16,-21 1-16,0-22 0,21 21 15,-21-21-15,22 22 0,-22-22 16,0 0-16,0 0 0,0 0 0,0 1 15,0-1-15,0 0 0,0-42 63,0 0-47</inkml:trace>
  <inkml:trace contextRef="#ctx0" brushRef="#br0" timeOffset="16215.68">3577 5863 0,'42'0'16,"-20"0"-16,-22-21 15,21 0 1,-21 0-16,0 0 16,0-1-1,-21 22 1,-1 0 0,22 22-16,-21-22 15,21 21-15,-21 0 16,21 0-1</inkml:trace>
  <inkml:trace contextRef="#ctx0" brushRef="#br0" timeOffset="17508.64">5313 5144 0,'0'21'0,"21"-21"47,0 0-47,0 0 16,0-21-16,1 21 0,-1-22 16,21 22-16,-21-21 0,0 21 15,1-21-15,62-21 16,-63 42-16,-21-21 0,22-1 15,-1 1-15,-21 0 0,0 0 0,0 0 16,0 0-16,0-1 16,0 1-16,0 0 0,0 0 15,-21 0-15,-1 21 0,1 0 16,0 0-16,0 0 0,0 0 0,0 0 16,-1 0-16,1 21 0,-21-21 15,21 21-15,0 21 0,-22-20 0,1 41 16,21-42-1,0 22-15,-1-22 0,22 21 0,0-21 16,0 22-16,0-22 0,0 0 0,0 21 16,0-21-16,0 1 0,0-1 15,22-21-15,-22 21 0,21 0 0,0 0 16,0-21-16,21 21 0,-20 1 16,-1-22-16,21 21 0,-21 0 0,0-21 15,22 21-15,-22 0 16,21 0-16,-21-21 0,1 22 0,-1-1 15,21 0-15,-21 0 0,-21 0 16,0 0-16,0 1 0,0-1 16,-63 21-16,-1 0 15,1-20-15,20-22 0,-20 21 16,21 0-16,-22-21 0,22 0 0,-22 21 16,22-21-16,0 0 0,-1 0 15,-20 0-15,-1-21 0,1 0 16,20 0-16,22-1 15,21-20-15,0 21 0,0 0 0,0-22 16,0 22-16,0-21 0,0 21 0,0 0 16,21-22-1,1 22-15,20 0 0,-21 0 0,0 21 16,0-21-16,1 21 0,20 0 16,-21 0-16,0-22 0,0 22 0</inkml:trace>
  <inkml:trace contextRef="#ctx0" brushRef="#br0" timeOffset="19192.32">6202 5271 0,'-21'-22'31,"-1"22"-31,1 0 15,0 22-15,0-22 16,21 21-16,-21 0 0,21 0 0,0 21 16,-21-20-16,21-1 0,-22 21 15,22 0-15,0 1 0,-21 20 16,21-20-16,0-1 0,0-21 16,0 0-16,21 22 0,1-22 0,-1-21 15,0 21-15,0 0 0,21-21 16,-20 0-16,-1 0 0,21 0 0,22 0 15,20-21 1,-41 0-16,-1 0 0,0-1 16,1-20-16,-1 21 0,0-21 0,64-64 15,-85 63 1,0 1-16,1 21 0,-22-21 0,0-1 16,0 22-16,0 0 0,0 0 0,0 0 15,0-1-15,-22 22 0,1 0 16,0 0-16,0 0 0,0 0 15,0 0-15,-1 22 0,22-1 0,0 0 16,0 0-16,0 0 0,0 0 0,0 1 16,22-1-16,-1 0 0,0 0 0,0 0 15,0 22 1,0-22-16,1 21 0,-22-21 16,21 0-16,-21 1 0,21-1 15,-21 0-15,21 0 0,0 0 16,-21 0-16,21-21 0,1 0 15,-1 0-15,0 0 16,0 0-16,0 0 0,0 0 0,1-21 16,-1 0-16,0 21 0,0-21 15,0-21-15,0 20 0,-21 1 0,64-85 16,-43 43 0,-21 42-16,21-22 0,0 22 15,-21-21-15,0 21 0,0 0 16,0-1-16,22 22 0,-22-21 0,0 42 47,0 1-47,0-1 0,0 0 15,0 0-15,0 0 0,0 0 0,0 1 16,0-1-16,-22 0 0,22 42 16,0-20-16,0-1 15,0-21-15,0 0 0,0 1 16,0-1-16,0 0 0,0 0 15,22-21-15,-1 0 0,0 0 16,0 0-16,0 0 0,22 0 16,41-42-1,-63 42-15,22-21 0,-22-22 16,0 22-16,21 0 0,-20-21 16,-1 20-16,0-20 0,-21 21 15,21-64-15,-21 43 0,0 21 16,0-22-16,-21-20 15,-43-43 1,22 85-16,0 21 0,-1 0 16,22 0-16,0 0 0,-21 0 0,21 21 15,-1 0-15,1 0 0,21 1 16,0-1-16,-42 85 16,42-43-16,0-42 15,0 22-15,0-22 0,0 0 16,21 21-16,0-21 0,-21 1 0,21-1 15,1 0-15,-1 0 0,0-21 0,0 21 16,0-21-16,0 0 0,22 0 16,-22 0-16,0 0 0,21 0 0,22 0 15,-1-21 1,-20 0-16,-22 0 0,21 0 16,1-1-16,-22 1 0,0 0 0,21 0 15,-21-21-15,22 20 0,-22-20 16,0 0-16,21-43 0,-20 22 15,20-22-15,-42 21 16,0 22-16,21 0 0,-21-1 0,0 22 16,0-21-16,0 0 0,0 20 15,-21 22 1,21 22-16,0-1 16,-21 0-16,21 0 0,-21 21 15,21 1-15,-22-1 0,22 0 16,0 1-16,0-1 0,0 22 0,0-22 15,0 0-15,0-21 0,0 22 16,0-1-16,0-21 0,0 22 0,0-22 16,0 42-16,0-20 15,0-22-15,0 0 0,22 0 16,-1-21-16,0 0 0,-21 21 0,42-21 16,-21 0-16,1 0 15,-1 0-15,0-21 0,0 0 0,0 21 16,43-64-16,-43 22 15,0 21-15,-21 0 0,21-22 16,-21 1-16,21 0 0,-21-1 0,22 1 16,-22-21-16,0 20 0,0-20 15,0 20-15,0-20 0,0 21 16,0-1-16,0-20 0,0 42 16,0-1-16,0 1 0,0 42 31,0 22-31,0-22 15,-22 21-15,22 1 0,-21 62 16,21-62-16,0-1 0,0 22 0,0-22 16,-21 0-16,21 1 0,0-1 15,0-21-15,0 21 0,0-20 0,0 20 16,0-21-16,0 0 0,0 22 16,21-22-16,-21 0 15,21-21-15,1 0 0,-1 0 16,0 0-1,0 0-15,0 0 0,0-21 16,1 0-16,20-1 0</inkml:trace>
  <inkml:trace contextRef="#ctx0" brushRef="#br0" timeOffset="19834.95">9356 4530 0,'0'0'0,"-22"0"0,1 0 0,0 0 0,21 21 16,-21-21-16,0 21 0,21 0 15,0 22-15,-21-22 0,-1 63 16,1-41-16,21 20 16,0-20-16,0 20 0,-21-21 0,21 22 15,0-22-15,-21 22 0,21-22 0,0 0 16,-21 85-16,21-105 15,0-1-15,0 21 0,0-21 16,0 0-16,0 1 0,0-1 16,0-42 31,0-1-47,0 1 0,0 0 15,0 0-15,0 0 0,0 0 0,0-22 16,0 22-16,0-21 0,0-1 0,21 1 15,0 21-15,-21-21 0,21-1 16,0 22-16,1 0 0,41-43 16,-42 64-16,0-21 0,22 21 15,-22 0-15,0 0 0,21 0 0,-20 0 16,20 0-16,-21 21 0,21 1 0,-20-1 16,-1 0-16,0 0 0,0 21 15,-21 1-15,-21 63 16,0-85-16,0 0 15,-22 21-15,22-21 0,-21 1 16,21-1-16,-22 0 0,22 0 0,-21 0 16,21-21-16,-1 21 0,-20 1 0,21-22 15,0 21-15,0-21 0,-1 0 16,1 0-16,0 0 0,0 0 0,0 0 16,21-21 46,0-1-62,21 22 0,0-21 0,0 21 16,0-21-16,1 0 0</inkml:trace>
  <inkml:trace contextRef="#ctx0" brushRef="#br0" timeOffset="20472.59">10223 5165 0,'0'0'0,"22"0"0,-1-21 15,0 21-15,-21-22 16,0 1-16,0 0 0,0 0 16,0 0-16,-21 21 15,0 0-15,21-21 0,-22 21 0,1-22 16,0 22-16,0 0 0,0 0 15,0 0-15,-43 43 16,43-22-16,0 0 0,0 0 16,-1 0-16,1 1 0,0 20 0,0-21 15,0 21-15,0-20 0,-1 20 0,1 0 16,0 1 0,21-22-16,0 0 0,0 0 15,0 0-15,21 0 16,0-21-1,1 0-15,-1 0 0,0 0 16,0 0-16,0 0 0,22 0 0,-22-21 16,0 21-16,0-21 0,0 0 15,22 0-15,-22 21 0,0-21 0,0-22 16,0 22-16,43-42 16,-22-1-16,-21 43 15,-21 0-15,21 0 0,-21 42 47,0 0-31,-21 0-16,21 0 0,-21 0 15,21 1-15,0-1 0,0 0 0,0 0 16,0 0-16,0 0 0,0 1 16,0-1-16,0 0 15,21 0 1,0-21-16,1 0 15,-1 0-15,0 0 0,0 0 16,0 0-16,0 0 16,1 0-16,-1 0 0,0-21 0,0 21 0,0-21 15</inkml:trace>
  <inkml:trace contextRef="#ctx0" brushRef="#br0" timeOffset="20991.29">10731 5165 0,'0'-21'0,"0"42"0,-21-42 0,0-1 16,21 1-16,0 0 15,0 0-15,21 0 16,0 21-16,1 0 0,-1-21 16,0-1-16,0 22 0,0 0 15,0 0-15,1 0 0,20 0 16,0 0-16,-21 0 0,1 0 15,-1 22-15,0-1 0,0 0 16,-21 0-16,21 21 0,-21-20 16,0-1-16,0 0 0,0 0 15,0 0-15,0 22 0,0-22 16,0 0-16,0 0 0,0 0 0,0 0 16,0 1-16,-21-22 15,0 0 1,0 0-1,0 0-15,-1-22 16,22 1 0,0 0-16,0 0 0,0 0 0,0 0 15,0-22-15,0 22 0,22-21 16,-1 21-16,0-22 0,0 1 0,21-22 16,-20 22-16,20 21 15,-21-21-15,21 20 0,-20 1 0,20 0 16,-21 0-16,21 0 0,-20 0 0,-1 21 15,21-22-15,-21 1 0,0 21 16,1 0-16,-44 0 47,1 21-47</inkml:trace>
  <inkml:trace contextRef="#ctx0" brushRef="#br0" timeOffset="22127.64">2603 7154 0,'-42'0'32,"42"-21"-17,0 0 1,21 0-16,0 21 16,1-21-16,-1 21 0,0-21 15,21 21-15,-21-22 0,1 22 16,20 0-16,-21 0 0,0 0 0,0 0 15,1 0-15,-1 0 0,-21 22 16,0-1 0,0 0-16,0 0 0,0 0 15,0 22-15,-21-22 0,-1 0 0,1 21 16,0-21-16,0 1 0,0-1 16,0 0-16,-22 21 0,22-42 15,0 0-15,0 21 0,0-21 16,21-21 15,0 0-31,0 0 16,0 0-16,21 21 0,0-21 0,0-1 15,0 1-15,0 21 0,1-21 16,20 0-16,0 21 0,1-21 16,-1 21-1,43 0-15,-64 21 0,42 64 16,-42 20-1,-21-83 1,0 20-16,0 0 0,0 1 0,0-22 16,-42 21-16,21-21 0,0 22 0,-22-22 15,22 0-15,-85 42 16,85-41-16,-21-22 16,21 0-16,0 0 0,-22 0 0,22 0 15,0 0-15,0 0 0,0 0 16,-1 0-16,1 0 0,0-22 0,0 22 15,21-21-15,-21 0 0,21 0 0,0 0 16,0-22 0,0 22-16,0 0 0,0 0 15,0 0-15,21 21 16,-21-21-16,21 21 0,0-22 0,0 22 16,1 0-16</inkml:trace>
  <inkml:trace contextRef="#ctx0" brushRef="#br0" timeOffset="22342.52">3238 7408 0,'22'0'0,"-44"0"16,65-21-16,-22 21 0,-21-21 0,21 21 15,0 0 32,0 0-16</inkml:trace>
  <inkml:trace contextRef="#ctx0" brushRef="#br0" timeOffset="22896.2">5567 6689 0,'0'-21'15,"0"-1"1,-21 22-16,-1 0 16,22 22-16,-42 62 15,21-63-15,21 22 0,-21-1 16,21 22-16,0-22 0,-21 21 15,21 1-15,-22-22 0,22 22 0,0-1 16,0 1-16,-21-22 0,0 106 16,21-127-16,0 43 15,0-43-15,0 0 16,0 0-16,0-42 31</inkml:trace>
  <inkml:trace contextRef="#ctx0" brushRef="#br0" timeOffset="23471.87">5292 7027 0,'0'0'0,"-64"-127"16,64 106-16,0-21 15,0 21-15,-21 0 0,21-1 0,0 1 16,0 0-16,0 0 0,0 0 0,0-22 15,0 22-15,21 0 0,0 0 16,22 0-16,-22 0 0,21-1 16,0 22-16,1-21 0,20 21 15,-20 0-15,20 0 0,1 0 0,-22 0 16,85 21-16,-21 22 16,-64-1-16,0 0 15,1 43-15,-22-43 0,-21 1 16,0-1-16,0 22 0,-21-22 0,0 0 15,-1 1-15,-20 20 0,0-21 16,-1 1-16,-20-1 0,21 0 0,-22-20 16,22-1-16,-22 21 0,22-42 15,0 21-15,-1 0 0,22-21 0,-21 0 16,21 0-16,-1 0 0,1-21 16,21 0-16,0 0 15,0 0-15,0 0 0,0-1 0,0-20 16,21 21-16,1-21 15,-22 20-15,21 1 0,0 21 0,0-21 16,0 21-16,0 21 16,1 0-16,-1 22 15,-21-22-15,21 21 0,0-21 0,0 43 16,0-22-16,-21-21 0,22 22 16,-1-22-16,-21 0 0,21 21 15,-21-20-15,21-1 0,0-21 0,0 21 16,-21 0-16,22-21 0,20 0 15,-21 0-15,0 0 16,0 0-16,1 0 0,-1 0 0,21-21 16,-21 0-16,0 0 0,1-1 15,-1 1-15</inkml:trace>
  <inkml:trace contextRef="#ctx0" brushRef="#br0" timeOffset="23976.58">6350 7070 0,'0'0'0,"0"-21"16,0 42 0,-21 0-16,21 21 15,0-21-15,-21 1 16,21 20-16,-22-21 0,22 43 16,0-43-16,0 21 0,0-21 15,0 0-15,0 22 0,0-22 16,0 0-16,0 0 0,0 0 0,22 1 15,-1-22-15,0 0 0,21 0 16,-21 0-16,1 0 16,-1 0-16,0 0 0,21 0 0,-21-22 15,22 22-15,-22-21 0,21 0 16,1-21-16,-1 21 0,-21-22 16,0 22-16,0-21 0,1 21 0,-22-22 15,0 1-15,0 0 0,0 20 16,0-20-16,0 0 0,0-22 15,0 22-15,-22 21 0,1 0 16,0-1-16,-85 1 16,64 21-16,21 0 15,0 0-15,-1 21 0,1-21 0,21 22 16,0-1-16,-21 0 0,21 0 16,0 21-16,0-20 0,0-1 0,0 21 15,0-21-15,0 22 0,0-22 16,0 0-16,0 0 0,0 0 0,21 0 15,-21 1-15,0-1 0,21-21 0,1 0 16,20 0 0,-21 0-16,0 0 0,0 0 0,22 0 0,-22-21 15,0-1-15,21 1 0</inkml:trace>
  <inkml:trace contextRef="#ctx0" brushRef="#br0" timeOffset="24565.24">7281 6562 0,'0'-21'0,"0"42"0,0-64 0,0 65 31,0-1-31,-21 0 0,21 21 0,0-21 16,-21 22-16,0-1 0,21 0 16,0 22-16,0-22 0,-21 1 0,21 20 15,0-21-15,-22 22 0,22-22 16,0 22-16,0-22 0,-21 22 0,21-22 15,0 21 1,0-20-16,0 20 0,0-42 16,0 1-16,0-1 15,0-42 1,0-1 0,0 1-16,0-21 15,0 21-15,0 0 0,0-64 16,0 43-16,0-22 15,0 22-15,0-1 0,21 22 0,-21-21 16,22 21-16,-1 0 0,0-1 16,0 1-16,0 21 0,22-21 0,20 21 15,-42 0-15,22 0 16,-22 0-16,21 0 0,-21 21 0,22 0 16,-22 1-16,0-1 0,0 0 0,0 0 15,-21 0-15,0 22 0,0-22 16,-21 85-16,-42-43 15,41-21-15,-20-20 16,21-1-16,-21 21 0,-1-21 0,22 0 16,0-21-16,-21 22 0,20-22 0,1 0 15,0 21-15,0-21 0,0 0 16,0 0 0,21-21-1,0-1-15,0 1 16,0 0-16,21 0 15,0 0-15,0 0 0,-21-1 0,42 1 16</inkml:trace>
  <inkml:trace contextRef="#ctx0" brushRef="#br0" timeOffset="25023.98">8086 6943 0,'21'0'0,"-42"0"0,42 21 15,-42 0 1,-1 0-16,1 0 0,0 1 16,0 41-16,0-21 0,0-20 15,-1 20-15,1 0 0,0 1 0,0-1 16,21-21-16,0 21 0,0-20 16,0-1-16,0 21 0,0-21 15,0 0-15,21 1 0,0-22 0,0 0 16,1 0-16,20 0 15,-21 0-15,21 0 0,-20 0 0,20 0 16,0 0-16,-21-22 0,22 1 0,-22 0 0,21 0 16,-21 0-16,1 0 15,20-43-15,21-42 16,-63 64-16,0 0 0,22-1 16,-22 1-16,0 0 0,0-1 15,0 22-15,0-21 0,0 21 0,-22-1 16,1 1-16,-21 21 15,21 0-15,-22 0 16,22 0-16,0 0 0,0 0 0,0 21 0,0 1 16,-22-1-16,22-21 15,21 21-15,-21 0 0,0 0 16,0 0-16,42-21 31,0 0-31,21 0 0,-21-21 0</inkml:trace>
  <inkml:trace contextRef="#ctx0" brushRef="#br0" timeOffset="25347.8">8932 6371 0,'0'21'15,"0"1"-15,0-1 16,0 21-16,0 0 0,0 1 15,0-1-15,0 22 0,0-22 0,0 21 16,0-20-16,0 20 0,0-20 0,0-1 16,0 21-16,-21 22 15,21 0-15,-21-43 0,21-21 16,0 22-16,0-22 0,0 0 0,0 0 16,0 0-16,0 0 0,21 1 15,0-22-15,22 0 16,-22 0-16,0 0 0,0 0 15,21 0-15,-20-22 0,-1 22 16,0-21-16,0 0 0,0 0 0,0 0 16,1 0-16,-1-1 0,-21-20 0,0-21 15</inkml:trace>
  <inkml:trace contextRef="#ctx0" brushRef="#br0" timeOffset="25549.68">8953 6752 0,'-21'0'0,"42"0"0,-63 21 0,63-21 47,0 0-31,1 0-16,20 0 0,-21 0 0,21 0 15,1 0-15,-1 0 0,22-42 16,20 21-1,-41 0-15,-1 0 0</inkml:trace>
  <inkml:trace contextRef="#ctx0" brushRef="#br0" timeOffset="25888.48">10562 6244 0,'0'0'15,"-21"0"1,0 0-16,0 0 16,-1 21-16,1-21 0,0 22 0,0-1 15,0 0-15,0 0 0,21 0 16,-22 0-16,22 22 0,-21-22 0,21 0 15,0 0-15,0 22 0,0-22 16,0 0-16,0 0 0,0 0 16,21-21-16,1 21 0,-1-21 0,0 0 15,0 0-15,64 0 16,-64 0-16,21 0 16,-21-21-16,22 0 0,-22 0 15</inkml:trace>
  <inkml:trace contextRef="#ctx0" brushRef="#br0" timeOffset="26451.16">10880 5906 0,'-43'0'15,"86"0"-15,-128 0 0,64 0 0,-22 0 0,1 0 16,0 0-16,21 0 0,-22 21 15,-20 0-15,20-21 0,1 21 0,-43 43 16,43-43-16,0 0 0,-1 21 16,1-21-16,0 22 0,21-1 15,-22 0-15,22 1 0,0-1 0,21 0 16,0 1-16,0-1 0,0 85 16,21-63-1,0-22-15,0-21 0,1 21 16,-1-20-16,0-1 0,0 0 15,21 0-15,-20-21 0,-1 21 0,0-21 16,0 0-16,0 0 0,43 0 16,-22 0-16,0 0 15,-20 0-15,20 0 0,0-21 0,-21 0 16,22 0-16,-1 0 0,0-1 0,1-20 16,-22 21-16,21-21 0,1-1 15,-1 1-15,21-64 16,-41 64-16,-1-1 0,0-20 0,0 21 15,0-1-15,-21 1 0,21 0 0,-21-1 16,0 1-16,0 0 0,-63-43 16,21 43-1,-1 20-15,1 1 0,-22 21 16,22 0-16,0 0 0,-22 0 16,22 0-16,0 0 0,-1 21 15,-41 1-15,62-22 0,-41 42 16,42-42-16,0 21 15,-1 0-15,1-21 0,21 21 0,0 1 16,0-1-16,0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3:02:37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12552 0,'0'21'16,"-21"-21"0,0 0-16,0 21 0,-1-21 15,1 0-15,0 21 0,0-21 16,0 0-16,21 22 15,-21-22-15,42 0 32,0 0-32,0 0 15,0 0-15,22 0 0,-1 0 16,-21 0-16,21-22 0,22 22 16,-22 0-16,1 0 0,20 0 15,-21 0-15,64-21 0,-42 21 16,169 0-1,-128 0-15,-20-21 0,0 21 16,21 0-16,-22 0 0,22 0 0,-21 0 16,21 0-16,-1 0 0,22 0 0,0-21 15,0 21-15,149-21 16,-128 21-16,0-21 0,21 21 16,1-22-16,-1 22 0,0-21 0,1 21 0,211-21 15,-191 21-15,1 0 16,-1-21-16,1 0 0,-1 21 15,1 0-15,-1-21 0,-21 21 0,1-22 16,20 22-16,-20-21 0,-1 21 16,-21-21-16,21 21 0,-20-21 0,105 0 15,-127 21-15,0 0 16,-22-21-16,1-1 0,-21 22 0,0 0 16,-22 0-16,1 0 0,-22-21 0,-21 21 15,21 0-15,-20 0 16,-44-21 15,1 21-31,0 0 0,0 0 16,21-21-16,-21 21 0,0 0 15,-1-21-15,22 0 16,-21-1-16,0 22 16,0-42-16</inkml:trace>
  <inkml:trace contextRef="#ctx0" brushRef="#br0" timeOffset="443.75">9461 11875 0,'0'0'0,"-21"0"0,0 0 16,21 21-1,0 0-15,0 0 16,21 0-16,0-21 16,1 21-16,-1 1 0,21-22 0,-21 21 15,22-21-15,-1 21 0,0-21 0,1 0 16,-1 21-16,0-21 0,1 0 16,20 0-16,-21 0 0,1 21 0,-1-21 15,-21 0-15,22 0 0,-22 0 16,0 21-16,0-21 0,-21 22 15,0-1-15,0 0 0,-21 0 16,0 0-16,-22 22 0,1-22 16,0 0-16,-22 21 0,22 1 0,-22-1 15,1-21-15,21 21 0,-22 1 16,22-1-16,-1-21 0,22 22 0,-21-22 16,21 0-16,0 0 0,-1 0 0,1 0 15,0 1-15,0-1 0,0 0 16,0-21-16,-1 21 0,1-21 15,-21 0-15,21 21 16,-22-21-16,1 0 0,0 21 16</inkml:trace>
  <inkml:trace contextRef="#ctx0" brushRef="#br0" timeOffset="1033.41">7747 13293 0,'0'0'15,"-21"0"-15,21-21 16,0-1-16,0 1 16,21 0-16,0 0 15,0 21-15,0-21 0,43-22 16,-22 43-16,1-21 0,-22 21 15,21 0-15,22 0 0,-43 0 16,21 21-16,-42 1 0,21-1 0,0 0 16,-21 0-16,0 21 0,0-20 15,0 20-15,0-21 0,-21 64 16,0-43-16,0 0 0,0 1 16,-22-1-16,22 0 0,-21 43 15,42-64-15,-21 0 0,21 1 16,0-44-1,0 1 1,0 0-16,0 0 0,21 0 16,0-22-16,-21 1 0,21 21 0,0-21 15,1-1-15,-1 1 0,0 0 0,0-1 16,0 1-16,0 0 0,1-1 16,-1 22-16,0-21 0,0 21 0,-21-1 15,21 1-15,-21 42 31,0 1-31,-21 20 16,21-21-16,-21 0 0,21 22 0,0-22 16,0 21-16,0-21 0,0 43 15,0-43-15,0 0 0,21 0 16,0 0-16,0 1 0,-21-1 16,22-21-16,-1 0 0,21 0 0,-21 0 15,22 0-15,-1-21 0,0-1 0,1 1 16,20 0-16</inkml:trace>
  <inkml:trace contextRef="#ctx0" brushRef="#br0" timeOffset="1559.1">10223 10816 0,'0'0'16,"0"43"-16,22-22 0,-22 0 0,0 21 15,0 1-15,0 20 0,0 1 0,0-1 16,0 1-16,0-1 0,0 1 16,0-1-16,0 1 0,-22 41 15,22-62-15,0-1 0,0 0 16,0-20-16,0-1 0,0 0 0,0 0 16,0 0-16,0 0 0,0-42 31,22 0-16,-22 0-15,0-21 0,0-1 0,0 1 16</inkml:trace>
  <inkml:trace contextRef="#ctx0" brushRef="#br0" timeOffset="1970.87">10245 10859 0,'0'0'0,"0"-22"0,-22 22 16,1 22-1,0-1-15,21 0 0,-21 0 0,0 0 16,21 0-16,-21 1 0,-1 20 0,-41 106 31,63-106-31,0-20 0,0-1 16,-21-21-16,21 21 16,0-42-1,0 0-15,21-1 0,-21 1 16,21 0-16,0 0 0,-21-21 15,21 20-15,1-20 0,-22 0 0,0-1 16,21 1-16,0 0 0,0-1 16,-21 1-16,21 0 0,0 21 0,1-22 15,-1 43-15,0 21 16,-21 1 0,21-1-16,0 21 0,-21-21 0,21 22 15,-21-1-15,22 0 0,-1-21 16,-21 22-16,0-1 0,21-21 15,0 22-15,-21-22 0,0 0 0,21 0 0,-21 0 16,21-21-16,1 0 0,-1 0 16,0-21-16,0 21 15,0-21-15,0-21 0,1 20 0</inkml:trace>
  <inkml:trace contextRef="#ctx0" brushRef="#br0" timeOffset="2612.52">10880 10329 0,'0'0'0,"0"-21"0,-22 0 0,22 0 0,-21 0 16,21 0-16,0-1 16,21 1-16,1 21 15,-1 0-15,0 0 0,0 0 16,0 0-16,22 0 0,-22 0 0,0 0 15,0 21-15,0 1 0,-21 20 0,0-21 16,0 21-16,0 1 0,0-1 16,0 0-16,0-20 0,-21 20 15,21 0-15,0-21 0,0 22 0,0-22 16,0 0-16,0 0 0,0 0 0,21-21 16,0 0-1,1 0-15,-1 0 0,0-21 16,21 0-16,-21-21 0,1 21 0,-1-22 15,0 1-15,0 0 0,-21-1 16,21 1-16,-21 0 0,21 20 16,-21-20-16,0 21 0,0 0 0,0 0 15,0 42 17,0 0-32,0 21 0,0-21 15,0 22-15,0-1 0,0 0 16,0 22-16,0-22 0,0 1 0,0-1 15,0 21-15,0-20 0,0-1 0,-21 22 16,21-22-16,0 0 0,0 1 16,0-22-16,0 21 0,0 43 15,0-64-15,0 0 16,0 0-16,0 0 0,-21 1 0,21-1 16,-21 0-16,0-21 0,0 0 0,-1 0 15,1 0-15,0 0 0,-21 0 16,21 0-16,-1 0 0,-20-21 0,-21-43 15,41 43-15,1 0 16,21 0-16,0 0 0,0-1 16,0 1-16,0 0 0,21 0 15,1 0-15,-1 0 0,0-22 0,0 22 16,21 0-16</inkml:trace>
  <inkml:trace contextRef="#ctx0" brushRef="#br0" timeOffset="2849.39">11747 10351 0,'0'-22'16,"22"22"0,-1-21-16,0 21 0,0 0 15,0-21-15,0 21 0,1 0 16,-1 0-16,0 0 0,0 0 0,0-21 15,0 21-15,1 0 16,-44 21 15,1 0-31,-42 22 0,42-22 0</inkml:trace>
  <inkml:trace contextRef="#ctx0" brushRef="#br0" timeOffset="2977.32">11705 10541 0,'0'0'0,"-21"21"0,21 0 16,0 1-16,21-22 31,0 0-31,0 0 0,43-22 16,-43 22-16,0-21 15,22 0-15,-22 21 0,42-42 16</inkml:trace>
  <inkml:trace contextRef="#ctx0" brushRef="#br0" timeOffset="3399.07">12594 10139 0,'0'0'0,"-21"0"15,0 0 1,0 0-16,-1 21 16,22 0-16,-21-21 15,21 21-15,0 1 0,0-1 0,0 21 16,-21-21-16,21 22 0,0-22 0,-21 21 15,21-21-15,0 64 16,0-22 0,21-41-16,0-1 0,0 0 0,1 0 15,-1-21-15,0 0 0,21 0 16,1 0-16,20-21 16,-42 21-16,22-21 0,-22-22 15,21 22-15,-21-21 0,0 21 0,22-22 16,-43-20-16,21 21 0,-21-1 15,0 1-15,0 0 0,0-1 16,-21 1-16,0 21 0,-1-22 0,1 22 16,0 0-16,-21 21 0,21 0 0,-1 0 15,-20 0-15,21 0 0,0 0 16,0 0-16,-1 21 0,1 0 0,0 1 16,-21-1-16,42 0 15,0 0-15,0 0 0,-21 0 0,21 1 16</inkml:trace>
  <inkml:trace contextRef="#ctx0" brushRef="#br0" timeOffset="4218.6">4953 15346 0,'-21'0'0,"42"0"0,-63 0 0,-1 0 15,-20 0-15,42 21 0,-1-21 16,-20 21-16,21-21 0,0 21 16,0-21-16,-1 0 0,1 22 0,21-1 15,0 0 1,21-21-16,1 0 15,20 21-15,0-21 0,1 21 16,20-21-16,1 0 0,-1 0 16,1 0-16,20 21 0,1-21 0,21 0 15,21 0-15,0 0 0,0 0 16,0 22-16,21-22 0,-21 0 0,42 0 16,-21 0-16,22 0 0,-22 21 15,21-21-15,1 0 0,-1 0 0,170 0 16,-170 0-16,0 0 0,22 0 15,-1 0-15,1 0 0,-1 0 16,170-43-16,-169 43 0,147-21 16,-168 21-16,-22 0 15,0-21-15,-21 21 0,0 0 0,0-21 16,-21 0-16,0 21 0,-22 0 0,1 0 16,-22-21-16,1 21 15,-1 0-15,-20 0 0,-22 0 0,0 0 16,0-22-16,-21 1 15,0 0 1,0 0-16,-21 21 0,0-21 16,0 0-16,0-1 0,-1 1 15,1 0-15,0 0 0</inkml:trace>
  <inkml:trace contextRef="#ctx0" brushRef="#br0" timeOffset="4523.43">10710 15028 0,'0'0'0,"-21"0"16,0 0-16,0 0 0,0 0 15,-1 0-15,1 0 0,0 0 0,0 0 16,21 22 0,0-1-1,21-21-15,0 0 0,0 21 16,22 0-16,-22-21 0,21 0 16,1 21-16,-1-21 0,0 21 0,22-21 15,-22 0-15,0 22 0,1-1 0,-1-21 16,-21 21-16,0 0 0,1 0 15,-22 0-15,0 1 0,0 20 16,0-21-16,-22 21 0,1-20 16,-21 20-16,0 0 0,-1-21 0,1 22 15,0-1-15,-1-21 0,1 0 16,0 1-16,-1-1 0,22 0 0,0 0 16,21-42 15</inkml:trace>
  <inkml:trace contextRef="#ctx0" brushRef="#br0" timeOffset="5218">11409 14076 0,'-21'-64'32,"21"86"-1,0-1-16,0 0-15,0 0 0,0 21 16,0-20-16,0-1 0,0 0 0,0 21 16,21-21-16,-21 1 0,0 20 15,21-21-15,0 21 0,0-42 16,0 22-16,1-22 0,-1 0 16,21 0-16,-21 0 0,0-22 15,22 1-15,-22 0 0,21 0 16,-21 0-16,22 0 0,-1-22 0,-21 22 15,0-21-15,1 21 0,-1-22 0,-21 1 16,21 21-16,-21-22 16,0 22-16,0-21 0,0 0 15,0 20-15,-21 22 16,21 22 0,0-1-16,0 0 15,-21 21-15,21-21 0,0 22 0,0-22 16,0 21-16,0 1 0,0-1 0,0 0 15,0 22-15,0-22 0,0 0 16,0 64-16,0-63 0,0-1 16,0 0-16,21 1 0,-21 20 15,0-42-15,21 0 0,-21 1 16,0-1-16,0 0 0,0 0 16,-21-21-1,0 0 1,-1 0-16,1 0 15,21-21-15,-21 0 0,0 21 16,21-21-16,0-1 0,0 1 16,-21 0-16,21 0 15,0 0-15,0 0 0</inkml:trace>
  <inkml:trace contextRef="#ctx0" brushRef="#br0" timeOffset="5625.32">12361 13949 0,'-21'0'15,"42"0"16,0 0-31,1 0 16,-1 0-16,0-21 16,0 21-16,0 0 0,-42 0 47</inkml:trace>
  <inkml:trace contextRef="#ctx0" brushRef="#br0" timeOffset="5727.26">12361 14076 0,'0'0'0,"21"0"0,1 0 0,-1 0 15,0 0-15,0 0 16</inkml:trace>
  <inkml:trace contextRef="#ctx0" brushRef="#br0" timeOffset="6502.32">8784 16870 0,'-42'0'0,"84"0"0,-105-21 16,41 21-16,1-21 0,0-1 15,0 1-15,21 0 16,0 0-16,0 0 0,0 0 0,21-1 16,21 1-16,-20 0 0,20 21 15,-21-21-15,21 21 0,1 0 16,-1 0-16,0 0 0,22 0 15,-22 0-15,-21 42 0,1-21 16,-1 1-16,0 62 0,-21-41 16,0-1-16,0 0 0,-21 1 15,0-1-15,-1-21 0,-41 85 16,63-64-16,-21-21 16,0 1-1,21-44 1,21-20-16,0 21 0,0-21 15,0-1-15,0-20 0,1 20 0,-1-20 16,21 21-16,-21-1 16,0-20-16,1 42 0,-1-22 0,0 1 15,0 21-15,0 0 0,-21 42 32,-21 0-32,0 0 15,-21 64-15,20-43 0,1 0 16,0 1-16,21-1 0,0 22 15,-21-22-15,21 0 0,0-21 0,0 22 16,0-22-16,21 0 0,0 0 16,0 0-16,43-21 15,-22 0-15,-21 0 0,64-21 16,-43 21-16,22-21 0,-22-21 16,1 21-16,-1-1 0,21-20 0</inkml:trace>
  <inkml:trace contextRef="#ctx0" brushRef="#br0" timeOffset="6722.79">10012 16785 0,'0'21'16,"21"-21"15,0 0-31,0 0 0,0 0 15,1-21-15,-1 0 16,0 21-16,0-21 0,0 21 0,0-21 16,1 21-1,-22-21-15,21 21 0</inkml:trace>
  <inkml:trace contextRef="#ctx0" brushRef="#br0" timeOffset="6854.71">10075 16870 0,'-21'21'0,"42"-42"0,-42 63 15,21-21-15,21-21 32,0 0-32,1 0 0,-1 0 0,21-21 15,-21 21-15,0-21 0,22 0 16,-22 0-16</inkml:trace>
  <inkml:trace contextRef="#ctx0" brushRef="#br0" timeOffset="7239.49">11049 16383 0,'0'-21'16,"-21"21"-1,0 0-15,-1 0 16,22 21-16,-21 0 0,21 0 0,0 1 16,-21-1-16,21 0 0,0 21 15,0-21-15,0 1 0,0-1 0,0 21 16,21-21-16,0 0 0,1 1 0,20-1 15,64 0 1,-64-21-16,0 0 0,1-21 16,-1 0-16,0-1 0,1 1 15,-1 0-15,0 0 0,1 0 16,-22-22-16,0 22 0,0-21 0,0 21 16,-21-22-16,0 1 0,0 21 0,0-21 15,-21 20-15,0 1 16,-42-21-16,41 42 0,-20 0 15,21 0-15,-21 0 0,20 0 0,-20 21 16,21 0-16,0 0 0,0 1 16,-1-1-16,1 0 0,0 0 0,21 0 15,-21-21-15,21 21 0,0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3:26:22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2561 1651 0</inkml:trace>
  <inkml:trace contextRef="#ctx0" brushRef="#br0" timeOffset="747.35">2476 466 0,'0'0'15,"-21"0"-15,0 0 0,0 0 16,0 0-16,42 0 47,21 0-32,-21 0-15,22 0 0,-1 0 16,0 0-16,22 0 0,-22 0 16,22 0-16,-22 0 0,0 0 0,22 0 15,-22 0-15,1 0 0,20 0 16,-21 0-16,-20 0 0,20 0 16,-21 0-16,21 0 0,-20 0 15,-44 0 16,-62 0 1</inkml:trace>
  <inkml:trace contextRef="#ctx0" brushRef="#br0" timeOffset="1194.08">2836 593 0,'0'0'0,"0"21"47,-21-21-47,21 21 0,0 0 16,0 0-16,0 1 15,0 20-15,0-21 16,0 0-16,0 22 0,0-1 15,0-21-15,0 21 0,-21 1 0,21-22 16,0 21-16,0 22 16,-21-22-16,0 22 15,-1-22-15,22-21 0,-21 21 0,0-20 16,0-1-16,0 0 0,0 0 16,-1 0-16,-20 0 0,0-21 0,-1 22 15,1-22-15,0 0 0,-43 0 16,43 0-16,-1 0 15,1 0-15,0-22 0,21 22 0,-1-21 16,1 0-16,0 21 0,0-21 16,21 0-16,0 0 0,0-1 15,0 1-15,0 0 16,63 0 0,-41 0-16,-1 21 15,0 0-15</inkml:trace>
  <inkml:trace contextRef="#ctx0" brushRef="#br0" timeOffset="1756.77">3217 1122 0,'0'0'0,"0"-21"15,0 0-15,0-1 16,0 1-16,0 0 0,0 0 0,-21 21 16,21-21-16,-21 0 0,0 21 15,0 0-15,-1-22 0,1 22 16,0 0-16,-21 0 0,21 22 16,-1-1-16,1 0 0,-21 0 15,21 0-15,0 22 0,-43 20 16,43-21-16,0 1 0,21-22 15,-21 21-15,21-21 0,-22 22 0,22-22 16,0 0-16,0 0 0,0 0 16,43 1-1,-22-22-15,0 0 0,21 0 16,-20 0-16,-1-22 16,0 1-16,0 0 0,0 0 0,0-21 15,1-1-15,-1 1 0,21 21 16,-42-43-16,21 22 0,0 21 0,22-64 15,-43 64-15,0-21 16,0 20-16,0 44 31,0-1-31,0 0 16,0 21-16,0-21 0,0 22 0,0-22 16,0 21-16,0-21 0,0 1 15,0 20-15,0-21 0,0 21 16,21-42-16,0 22 0,-21-1 15,21-21-15,0 0 0,1 0 16,-1 0-16,0 0 0,0 0 16,0-21-16,0 21 0</inkml:trace>
  <inkml:trace contextRef="#ctx0" brushRef="#br0" timeOffset="1988.63">3556 974 0,'0'-21'16,"0"42"-16,0-64 0,0 22 15,0 42 1,0 1 0,0-1-16,0 0 0,0 21 15,0-21-15,0 22 0,0-22 0,0 0 16,0 21-16,0-20 0,0-1 16,0 21-16,0-21 0,0 0 0,0 1 15,0-1-15,0 0 16,21-21-16,0 0 31,-21-21-31</inkml:trace>
  <inkml:trace contextRef="#ctx0" brushRef="#br0" timeOffset="2204.21">3895 910 0,'0'0'0,"0"21"31,-22 1-15,1-1-16,0 21 0,0-21 0,0 0 16,0 22-16,-1-22 15,-20 42-15,21-41 0,0-1 16,0 0-16,-1 0 0,1 0 16,21 0-16</inkml:trace>
  <inkml:trace contextRef="#ctx0" brushRef="#br0" timeOffset="2687.93">4233 995 0,'0'-21'0,"0"42"0,0-63 0,0 20 0,0 1 16,0 0-16,-21 21 0,0 0 15,0-21-15,0 21 0,-1 0 16,1 21-16,21 0 0,-21 0 16,0 22-16,0-22 0,0 21 15,-1 1-15,22-22 0,-21 21 0,21 0 16,-21-20-16,21-1 0,0 21 16,0-21-16,0 0 0,0 1 15,21-22 1,0 0-16,1 0 0,-1 0 15,0 0-15,0-22 0,0 1 0,0 0 16,1 0-16,-1 0 0,21-43 16,-21 43-16,-21-21 15,0 21-15,21-1 0,-21 1 0,22 0 16,-22 0-16,0 42 16,0 21-1,0-20-15,0-1 16,-22 21-16,22-21 0,0 0 0,0 22 15,0-22-15,0 0 0,0 0 16,0 0-16,0 1 0,22-22 16,-1 0-16,0 0 15,0 0-15,0 0 0,0 0 0,1 0 16,-1 0-16,0 0 16,0 0-16,-21-22 15</inkml:trace>
  <inkml:trace contextRef="#ctx0" brushRef="#br0" timeOffset="3136.67">1905 1672 0,'0'0'0,"-169"85"31,190-64-15,0-21-16,0 0 16,21 0-16,22 0 0,-1 0 15,22 0-15,0-21 0,42 21 16,0-21-16,0 0 0,21-1 15,0 22-15,21-21 0,1 0 0,-22 0 16,21 21-16,-21-21 0,1 21 0,-1-21 16,-21 21-16,275-43 15,-169 43 1,-127 0-16,-22-21 0,-20 21 0,-1 0 16,-20 0-16,-1 0 0,0-21 15,-21 21-15,1 0 0,-44 0 47,1 0-47,0 21 0,-21-21 16,-1 21-16,1 0 15</inkml:trace>
  <inkml:trace contextRef="#ctx0" brushRef="#br0" timeOffset="3580.09">1418 2625 0,'0'0'15,"-21"0"-15,21-21 0,0-1 16,0 1-16,21 21 0,21 0 15,1-21-15,20 21 16,403-63 0,-360 63-1,0 0-15,-22-22 0,22 22 0,-21 0 16,-1 0-16,-20 0 0,-22 0 16,1 22-16,-22-1 0,-21 0 15,0 0-15,-21-21 0,-22 21 16,1-21-16</inkml:trace>
  <inkml:trace contextRef="#ctx0" brushRef="#br0" timeOffset="3879.92">1863 2646 0,'0'0'0,"0"21"31,21 0-16,-21 0-15,0 22 0,0-22 0,0 21 16,21 1-16,-21-22 0,0 21 16,0 0-16,0 1 0,0-1 0,0 0 15,0 22-15,0-22 0,0 1 16,-21-1-16,0 0 0,21 1 16,-22-1-16,22-21 0,0 0 15,0 0-15,0 1 0,0-1 0,0 0 16,0-42-1,22 0 1,-1-1-16,0 1 0,0-21 0,21-22 16</inkml:trace>
  <inkml:trace contextRef="#ctx0" brushRef="#br0" timeOffset="4494.57">2265 2963 0,'0'0'0,"21"0"16,-21 22-1,0-1-15,0 0 16,0 0-16,0 0 0,0 0 0,0 1 0,0 20 16,0-21-16,0 0 15,0 22-15,0-22 0,0 0 0,21 0 16,-21 0-16,21-21 0,0 21 16,22-21-16,-22 0 15,0 0-15,0 0 0,0-21 0,22 0 16,-22 0-16,0 0 0,0 0 0,22-1 15,-22-20-15,0 21 0,0-21 16,0 20-16,-21 1 0,21 0 16,1 0-16,-22 0 0,0 0 0,21-22 31,-21 64-15,0 1-1,0-1-15,0 0 0,0 21 16,0 1-16,0-1 0,0 0 0,0 22 15,-21-22-15,21 22 0,0-1 16,0 1-16,-22 63 16,22-43-16,-21-20 0,0 20 15,21 1-15,0 0 0,-21-1 0,0 1 0,0 0 16,21-1-16,0 1 0,0-21 16,-22-1-16,22 1 0,0-1 15,0-21-15,-21-20 0,21 20 16,-21-21-16,0-21 0,0 0 0,-22 0 15,22-21-15,-21 21 0,-22-21 16,22 0-16,0-1 0,-22-20 16,22 21-16,-22-21 0,22-1 0,-21 1 15,-22-64-15,43 64 16,-1-22-16,22 22 0,0-22 16,0 22-16,21 0 0,0-22 0,0 22 15,0 21-15,0-22 0,21 1 16,0 21-16,0-21 0,22 20 0,-22 1 15,21-21-15,-21 21 0,22-22 16,-1 22-16</inkml:trace>
  <inkml:trace contextRef="#ctx0" brushRef="#br0" timeOffset="4814.39">2942 2921 0,'21'-21'0,"-42"42"0,42-63 0,-21 21 16,0 42 0,-21 0-16,21 0 15,0 0-15,0 191 16,0-149 0,0 22-16,0 63 0,0-63 15,0 0-15,0-1 0,-21 1 16,0 0-16,0 105 0,-1-105 15,22-1-15,-21-20 0,0 21 16,21-22-16,0-21 0,0 1 0,-21-1 16,21 0-16,0-20 0,0-44 31,0-20-31,0 21 16,0-21-16,0-22 0,21 22 0,-21-22 15</inkml:trace>
  <inkml:trace contextRef="#ctx0" brushRef="#br0" timeOffset="5124.22">2879 3090 0,'0'0'0,"0"-42"0,0 21 16,0 0-16,0 0 0,0-1 16,0 1-16,0 0 0,0 0 15,21 21-15,0-21 0,0 21 16,0 0-16,22 0 0,20 0 15,-21 0-15,1 0 16,-1 0-16,0 0 0,-20 21 0,-1 0 16,0 0-16,-21 22 0,0-22 15,-21 0-15,-22 21 0,1-21 0,0 22 16,-1-22-16,1 21 0,-21-21 16,20 1-16,1-1 0,-43 21 15,64-42-15,0 0 0,0 21 16,21-42-1,21 21 1,0-21-16,0 0 0,0 21 0,22-21 16</inkml:trace>
  <inkml:trace contextRef="#ctx0" brushRef="#br0" timeOffset="5654.51">3789 2963 0,'0'0'0,"21"-21"0,0 0 0,0 21 15,0-21-15,1 0 0,-1 0 16,-21-1-16,0 1 0,-21 21 16,-1 0-16,1 0 15,0 0-15,-21 0 0,-22 0 16,22 21-16,21-21 0,0 22 16,-22 20-16,22-21 0,0 0 15,21 22-15,0-22 0,0 0 0,0 42 16,0-20-16,0-22 0,0 21 15,0-21-15,21 1 0,127 41 32,-105-63-32,-1 0 15,0 0-15,1-21 0,-1 21 16</inkml:trace>
  <inkml:trace contextRef="#ctx0" brushRef="#br0" timeOffset="6107.79">4466 2879 0,'0'-21'0,"0"42"0,0-64 0,0 22 16,0 0-16,-21 21 0,0-21 0,0 0 16,-22 21-16,22 0 0,0 0 15,-21 0-15,20 0 0,-20 0 0,21 0 16,-43 42 0,43-21-16,-21 22 0,21-22 0,0 42 15,-1-20-15,22-22 0,-21 21 16,21-21-16,0 22 0,0-22 15,0 21-15,0-21 0,0 0 0,0 1 16,43-1-16,-1-21 16,-21 0-16,0 0 0,0 0 15,1-21-15,20-1 0,-21 1 16,0 0-16,22 0 0,-22-21 16,21 20-16,-21-20 0,0 0 0,1-1 15,-1 1-15,0 0 0,0-1 0,0 22 16,-21 0-16,0-21 0,21 42 15,-21-21-15,0 42 16,0 0-16,0 0 16,0 0-16,-21 0 0,21 22 15,-21-22-15,21 21 0,0 22 16,0-43-16,-21 21 0,21-21 16,0 1-16,0-1 0,0 0 0,0 21 15,21-42-15,0 0 16,0 0-16,1 0 0,20 0 15,0 0-15,-21-21 0</inkml:trace>
  <inkml:trace contextRef="#ctx0" brushRef="#br0" timeOffset="6497.54">5207 2731 0,'0'0'0,"42"-22"0,-21 1 0,1 0 0,-22 0 15,0 0-15,-22 21 16,1 0-16,0 0 0,-21 0 0,21 0 15,-22 21-15,22-21 0,-21 21 0,21 0 16,-22 0-16,22 1 0,0-1 16,0-21-16,21 21 0,-21 0 0,21 0 15,0 0-15,0 1 0,21-1 16,0 0-16,0-21 0,0 21 16,22 0-16,-22-21 15,21 21-15,-21 1 0,0-22 0,22 21 0,-1 0 16,-42 0-16,0 0 15,21-21-15,-21 21 0,0 1 16,-21-1-16,0 0 0,0-21 16,0 0-16,-22 21 0,1-21 15,0 0-15,-43 0 0,43 0 16,-1 0-16,1 0 0,21 0 16,-22-21-16,22 0 0,0 21 0,0-21 15,21-1-15,0 1 16,0 0-16,21 0 15,0 21-15,22-21 0,-22 21 16,21-21-16,-21-1 0,22 1 16</inkml:trace>
  <inkml:trace contextRef="#ctx0" brushRef="#br0" timeOffset="7938.46">5757 2053 0,'0'0'0,"0"-21"0,0-21 0,0 21 16,0-1-16,-21 22 16,0 22-1,21 20-15,-21-21 16,0 21-16,-1 1 0,22-1 16,-21 22-16,0-1 0,0 1 0,0 20 15,0-20-15,-1-1 0,22 1 16,-21-1-16,21 1 0,-21 42 15,21-64-15,0 0 0,0-21 16,0 22-16,0-22 0,21 0 0,0 0 16,1-21-16,-1 0 0,0 0 0,21 0 15,-21 0-15,1 0 0,20-21 16,-21 0-16,0 0 0,0 0 0,1-1 16,-1 1-16,0-21 0,0 0 15,0 20-15,0-20 0,-21 0 16,0 21-16,22-1 0,-22 1 15,0 42 1,0 1-16,0-1 16,0 0-16,0 0 0,-22 21 15,22-20-15,0-1 0,0 0 0,0 0 16,0 0-16,0 22 16,0-22-16,22 0 0,-1-21 15,0 0-15,21 0 0,-21 0 0,1 0 16,20 0-16,0 0 0,-21 0 15,22-21-15,-22 0 0,42-22 16,-20-20 0,-22 42-16,0-1 0,0 1 0,-21-21 15,0 21-15,0 0 0,0-1 16,-21 22 0,0 22-16,0-1 15,21 0-15,-21 0 16,21 21-16,-22-20 0,22 20 15,-21-21-15,21 0 0,-21 0 16,21 1-16,0-1 0,-21 0 0,21 0 16,0-42 15,21 0-15,0 0-16,-21-1 0,21 1 15,22-42-15,-22 20 0,0 22 16,21-21-16,-20 21 0,-1 0 0,0-1 15,0 1-15,0 0 0,0 21 16,1 0-16,-1 0 0,0 0 0,-21 21 16,21 0-1,-21 1-15,0 20 16,0-21-16,21 0 0,-21 0 0,0 1 16,0-1-16,0 0 0,21 0 15,1 0-15,-1 0 0,0 1 16,0-22-16,0 0 0,22 0 15,-22 0-15,21 0 0,0 0 0,1 0 16,-1 0-16,0 0 0,1 0 0,-1-22 16,0 1-16,1 21 0,-1-21 15,-21-21-15,0 21 0,22-1 0,-43-20 16,21 21-16,-21-21 0,0 20 16,0-20-16,0 21 0,0 0 15,0 0-15,-42 21 16,20 0-16,-20 0 0,21 0 0,0 0 15,-22 21-15,22 0 0,0 0 16,-21 0-16,21 22 0,-1-22 0,1 0 16,0 0-16,21 21 0,0 1 15,0-22-15,0 0 16,21-21-16,0 0 16,1 0-16,-1 0 0,0 0 0,0 0 15,0 0-15,0 0 0,1-21 16,-1 0-16,0 21 0,0-21 0,0-1 15,0 22-15,-21-21 16,0 42 15,0 1-15,0-1-16,-21 0 0,21 0 0,-21 0 16,0 22-16,0-22 0,21 21 15,-21 0-15,-1 22 0,22-22 0,0 22 16,0-1-16,0 1 0,0-1 0,0 1 15,0-1-15,0 1 0,0-1 0,0 1 16,0-1-16,0 149 16,22-85-16,-22-64 15,0 1-15,0-1 0,0-20 16,0 20-16,0-20 0,-22-1 16,-20-21-16,21 21 0,-21-20 0,20-1 15,-62-21-15,20 0 0,-20 0 16,41-21-16,1-1 15,0 1-15,20 0 0,-20 0 0,21-21 16,0-1-16,-22 1 0,22 0 0,21-1 16,0 1-16,-21 0 0,21-22 15,0 22-15,0-1 0,0 1 0,0-21 16,0 20-16,42-41 16,-20 20-16,-1 22 0,0-22 15,0 1-15</inkml:trace>
  <inkml:trace contextRef="#ctx0" brushRef="#br0" timeOffset="8156.77">6879 2159 0,'0'0'15,"0"-21"-15,-21 21 0,0 0 16,21-21-16,0 42 47,-21-21-32,-1 21-15,1-21 0,0 21 0,-21-21 16</inkml:trace>
  <inkml:trace contextRef="#ctx0" brushRef="#br0" timeOffset="8376.64">5397 2519 0,'0'0'0,"0"21"16,22-21-16,-1 0 16,21 0-16,-21 0 0,22 0 15,-1 0-15,0 0 0,1 0 16,20-21-16,-21 21 0,1 0 0,20 0 15,22-21-15,-22 21 16,-41 0-16,-1-21 16</inkml:trace>
  <inkml:trace contextRef="#ctx0" brushRef="#br0" timeOffset="9367.62">14753 572 0,'42'-22'0,"-84"44"0,127-44 0,-43 1 0,0 0 16,1 21-16,-1-21 0,0 0 0,-20 0 16,-1-1-16,0 1 0,0 0 15,-21 0-15,0 0 0,0 0 16,-21-1-16,0 1 0,-85 21 16,42 0-16,22 0 15,-21 0-15,-1 21 0,1 1 0,-1-1 16,-42 21-16,0 22 15,64-43-15,21 0 0,-21 42 16,63-41 0,21-1-1,22 0-15,-22 0 0,0 0 16,22 0-16,-22 1 0,22-1 16,-22 21-16,64 22 15,-43-43-15,-20 21 0,-1-21 0,-21 22 16,0-1-16,-21-21 0,0 21 0,0-20 15,-42-1-15,0 0 0,-1 0 16,1 0-16,-22 0 0,1-21 0,-1 0 16,22 0-16,-85 0 0,85 0 15,-22 0-15,22 0 16,0-21-16,20 0 0,1 0 0,0-21 16,21 20-16,0 1 0,0-85 15,42 64 1,-20 0-16,20 21 0,0 21 15,1-22-15,-1 1 0,0 21 0,1 0 16,-1 0-16,0 0 0,1 0 0</inkml:trace>
  <inkml:trace contextRef="#ctx0" brushRef="#br0" timeOffset="9720.43">15155 995 0,'0'0'0,"21"0"0,1 0 16,-1 0-16,0-21 0,0 21 16,21-21-16,64-43 15,-85 43-15,22 0 0,-1 0 16,-21-1-16,0-20 0,1 21 0,-1 0 16,-21 0-16,0-1 0,0 1 15,0 0-15,-21 21 0,-1 0 16,1 0-16,0 0 0,-21 0 0,21 21 15,-22-21-15,1 43 0,21-22 16,-22 0-16,1 21 0,21 1 0,0-1 16,0 0-16,-1 1 0,22-22 15,0 21-15,0 0 0,0-20 16,0-1-16,0 0 0,22 0 16,-1 0-16,0 0 0,42-21 15,-20 0-15,-22 0 0,21 0 0,1 0 16,41-21-16,-41 0 15,-1-21-15</inkml:trace>
  <inkml:trace contextRef="#ctx0" brushRef="#br0" timeOffset="9979.28">16235 254 0,'21'-42'0,"-42"84"0,42-127 16,-21 43-16,0 21 0,-21 63 31,0-21-31,-1 43 0,1-22 15,0 22-15,0-22 0,0 22 16,0-1-16,-1 1 0,1-1 0,0 1 16,0-1-16,21 1 0,-21-1 15,0-21-15,-1 22 0,22-22 0,0 1 16,-21-1-16,21-21 0,0 0 16,0 0-16,0 1 0,0-1 0,21-21 31,1-21-31,-1-1 15,0-20-15,0 21 0</inkml:trace>
  <inkml:trace contextRef="#ctx0" brushRef="#br0" timeOffset="10320.2">16277 889 0,'0'0'0,"21"0"31,0 0-15,1 0-16,-1 0 15,0 0-15,0 0 0,0 0 0,0 0 16,1-21-16,-1 21 0,0-21 16,0 0-16,21-1 0,-20 1 15,-22-21-15,21 21 0,-21 0 16,-64-22 0,43 43-1,0 21-15,-21 1 0,-1-1 16,22 21-16,-21-21 0,21 22 0,-22-1 15,22-21-15,-21 64 16,42-64-16,0 21 0,0-21 0,0 1 16,0-1-16,0 0 0,0 0 15,21-21-15,0 0 0,21 21 0,-20-21 16,20 0-16,0 0 0,1 0 16,-1-21-16,0 0 0,1 21 15,20-42-15,-21 20 0,1 1 0</inkml:trace>
  <inkml:trace contextRef="#ctx0" brushRef="#br0" timeOffset="10752.28">17039 677 0,'0'0'0,"0"-21"0,-21 21 15,0 0-15,0 0 0,21 21 16,-22 1-16,-20 20 0,42-21 16,0 0-16,-21 22 0,0-1 15,21-21-15,-21 21 0,21 1 0,0-22 16,-22 42-1,22-41-15,-21-1 0,21 0 0,0 0 16,0 0-16,0 0 16,-21-21-16,0-21 15,21 0 1,0 0-16,0 0 0,0 0 0,0-22 16,0 1-16,21 0 0,0-1 15,0 1-15,1 0 0,-1-1 0,21 1 16,0 0-16,43-1 15,-43 22-15,1 0 0,-1 0 0,0 21 16,1 0-16,-1 0 0,-21 21 16,0 0-16,1 0 0,-1 0 0,-21 22 15,0 20-15,0 22 16,0-43-16,0-21 16,-21 22-16,-1-22 0,22 21 0,-21-21 15,0 1-15,21-1 0,-21 0 16,21 0-16,-21-21 0,21-21 31,21 21-15,0-21-16</inkml:trace>
  <inkml:trace contextRef="#ctx0" brushRef="#br0" timeOffset="10956.5">17738 720 0,'0'84'31,"-22"-62"-31,22 20 0,-21 0 16,0-21-16,0 22 0,0-1 0,21-21 15,0 0-15,-21 22 0,-1-22 16,22 0-16,0 0 0,22-21 31,-1-21-31,0 0 16,0 0-16</inkml:trace>
  <inkml:trace contextRef="#ctx0" brushRef="#br0" timeOffset="11272.43">17928 360 0,'-21'0'0,"42"0"0,-63 0 0,21 0 15,-1 21-15,1 0 0,0 0 16,21 1-16,0-1 0,0 0 15,0 0-15,21 0 16,0-21-16,1 0 0,-1 0 16,0 0-16,0 0 15,0-21-15,22-21 16,-43 21-16,21-22 16,-21 22-16,0 0 0,0 0 0,0 0 15,0-1-15,-21 22 0,-1 0 16,-20 0-16,21 0 0,0 0 15,0 22-15,-22 20 0,22-21 16,0 21-16,-21 22 0,20-43 16,1 21-16,21-20 0,0 20 15,0-21-15,0 21 0</inkml:trace>
  <inkml:trace contextRef="#ctx0" brushRef="#br0" timeOffset="11612.6">18246 762 0,'0'0'0,"0"-21"0,-22 21 16,1 0-1,0 21-15,0 0 0,0 0 16,0 22-16,-1-22 0,22 0 16,-21 21-16,21-20 0,-21 20 0,21-21 15,0 21-15,0-20 0,0-1 0,0 0 16,42 0-16,-20 0 15,-1-21-15,0 0 16,0 0-16,21 0 0,-20-21 0,20 0 0,-21 0 16,0 0-16,22-22 15,-22 22-15,0-21 0,0-1 0,0 1 16,0 0-16,-21-1 0,0 1 16,22 21-16,-22 0 0,0 0 0,21-1 15,-21 44 16,0-1-15</inkml:trace>
  <inkml:trace contextRef="#ctx0" brushRef="#br0" timeOffset="12231.77">18796 826 0,'0'-22'0,"0"44"0,0-65 0,-21 64 31,21 85 1,-21-85-32,21 22 0,0-22 15,-22 21-15,22-21 0,0 1 0,0 20 16,0-21-16,0 0 16,0 0-16,-21-21 15,0 0 1,21-21-1,0-21-15,0 21 16,0-22-16,21 22 0,0-21 0,1 0 16,-1-22-16,0 43 0,21-21 15,-21-1-15,22 22 0,-1-21 0,0 21 16,-20 21-16,20-22 0,0 22 0,1 0 16,-1 0-1,0 0-15,1 22 0,-43-1 0,0 0 16,21 21-16,-21-21 0,0 1 15,0 20-15,0 0 0,-21-21 16,-1 1-16,1 20 0,0-21 16,0-21-16,0 21 0,0-21 0,-1 0 15,1 0 1,21-21 0,0 0-16,21 0 0,1 0 15,-1-1-15,0-20 0,21 21 0,1-21 16,-1-1-16,21 22 0,-20 0 15,20 0-15,-20 0 0,20-1 0,-21 22 16,1 0-16,-22 0 0,21 22 0,-21-1 16,22 0-16,-22 21 15,0-21-15,0 22 0,-21-1 0,0 0 16,0 22-16,0-22 0,0-21 0,-42 128 31,-22-86-31,43-42 16,-21 0-16,21-21 0,-22 22 0,1-1 15,0-21-15,-1 0 0,-20 0 0,21 0 16</inkml:trace>
  <inkml:trace contextRef="#ctx0" brushRef="#br0" timeOffset="12736.5">13758 1249 0,'-42'0'0,"84"0"15,-105 0-15,42 21 0,-1-21 0,44 0 31,-1 0-31,21 0 0,0 21 16,22-21-16,-1 0 0,22 0 16,0 0-16,21 0 0,-1 0 0,22 0 15,0 0-15,22 0 0,20 0 0,0 0 16,22 21-16,-1-21 0,22 0 16,0 22-16,20-22 0,1 21 0,0-21 15,21 21-15,0-21 0,-21 21 16,21 0-16,0-21 0,0 0 0,0 21 15,-21-21-15,-22 0 0,22 0 16,169 0-16,-232 0 0,295 0 16,-338 0-1,64 0-15,-106 0 16,126 0 0,-168-21-16,-22 21 15,0 0-15,-42-21 31,0 21-31,-1 0 16,1 0-16</inkml:trace>
  <inkml:trace contextRef="#ctx0" brushRef="#br0" timeOffset="12868.42">20299 1524 0,'-21'0'0,"42"0"0,-64 0 0,22 0 0,0 0 16,0 0-1,0 0 1,-22 0-16</inkml:trace>
  <inkml:trace contextRef="#ctx0" brushRef="#br0" timeOffset="15467.61">10054 1736 0,'-21'0'15,"0"0"1,0 0-1,-1 0 1,1 0-16,0 0 31,42 0 16,0 0-31,22 0-16,-1 0 0,0 0 0,1 0 15,20-21-15,64 21 16,-63 0-16,20 0 0,1-22 0,190 22 16,-190 0-16,0 0 15,-22 0-15,1 0 0,-1 0 16,-21 0-16,1 0 0,-22 0 0,0 0 16,-42 0-1,0 0-15,-22 0 16,1 0-16,21 0 0,-21 0 15</inkml:trace>
  <inkml:trace contextRef="#ctx0" brushRef="#br0" timeOffset="15756.8">10731 1736 0,'-63'0'16,"42"0"-1,0 21-15,21 0 16,-22 21-16,22 1 0,0-1 0,-21 64 16,0-43-16,21 1 15,-21-1-15,21 1 0,0-1 0,-21 22 16,21-21-16,-21-1 0,-1 1 0,22 41 16,-21-62-1,0 41-15,21-41 0,0-22 16,0 0-16,0 0 0,0 0 15,21-21 1,0-21-16,1 0 0,-1 21 16,0-21-16,0 0 0</inkml:trace>
  <inkml:trace contextRef="#ctx0" brushRef="#br0" timeOffset="16250.95">11134 2646 0,'21'-21'0,"-42"42"0,63-42 0,-21 21 15,0-21-15,0 21 0,1-22 16,-1 1-16,-21 0 0,0 0 16,0-43-1,0 43-15,0 0 0,0 0 16,-21 0-16,21 0 0,-22 21 16,1 0-16,0 0 0,-21 0 15,21 0-15,-43 0 16,22 21-16,-22 42 0,22-20 15,21-1-15,0 0 0,-22 1 0,22-1 16,21 0-16,0 1 0,0-22 16,0 21-16,0-21 0,0 0 0,0 1 15,21-1-15,-21 0 0,43-21 16,-22 0-16,0 0 0,21 0 0,-21 0 16,22 0-16,-1 0 0,-21-21 15,22 0-15,-22-1 0,21 1 0,-21 0 16,0-21-16,1 21 0,-1-22 0,0 1 15,-21 0-15,21-1 0,-21 1 16,0 21-16,0-22 0,0 22 0,0 0 16,-21 42-1,21 0 1,-42 85 0,42-42-16,0-43 15,0 42-15,0-41 0,0-1 16,0 0-16,0 21 15,0-21-15,21-21 0,0 0 16,0 0-16,0 0 0,0-21 16</inkml:trace>
  <inkml:trace contextRef="#ctx0" brushRef="#br0" timeOffset="16833.65">11684 1926 0,'0'-42'0,"0"84"0,0-105 0,0 20 15,0 22-15,0 42 16,0 22 0,0-22-16,0 21 0,-21 1 15,21-1-15,0 21 0,0-20 0,0 20 16,0 1-16,-21-22 0,21 22 0,-22-1 16,1 43-16,21-43 15,0-20-15,-21-1 0,21-21 0,-21 22 16,21-22-16,0 0 15,0 0-15,0-42 16,0 0 0,0 0-16,0-1 0,0-20 15,0 0-15,0-1 0,21 1 0,0 0 16,0-1-16,-21 1 0,43 0 16,-22-1-16,0 22 0,21-21 0,22 0 15,-43 20-15,43 22 16,-43 0-16,21 0 0,-21 0 15,-21 22-15,0-1 16,0 0-16,-21 0 16,0 0-16,-21 0 0,-1-21 15,1 22-15,0-1 0,-1-21 0,1 21 16,0-21-16,20 0 0,-20 21 16,21-21-16,0 0 0,0 0 0,-1 21 15,22 0 1,0 1-16,22-1 0,-1 0 15,0 0-15,0 0 0,0 0 0,22 22 16,-22-22-16,0 0 0,0 0 16,21 0-16,-20 1 0,-1-1 0,0-21 15,0 21-15,0-21 16,0 21-16,1-21 0,-1 0 16,0 0-16,0 0 0,-21-21 15,21 21-15,0-21 16,-21 0-16,22-1 0</inkml:trace>
  <inkml:trace contextRef="#ctx0" brushRef="#br0" timeOffset="17177.45">12192 2519 0,'0'21'31,"21"-21"-15,0 0-16,0 0 0,1 0 15,-1-21-15,21 0 16,-21 21-16,22-21 0,-22-1 16,0 1-16,0 0 0,0 21 0,-21-21 15,0 0-15,0 0 0,0-1 16,-21 22 0,0 0-16,0 0 0,-22 0 0,22 22 15,-21-22-15,21 42 0,-22-21 16,22 0-16,-21 22 0,21-22 0,0 21 15,-1 0-15,22-20 0,0 20 0,-21-21 16,21 0-16,0 0 0,0 1 16,0-1-16,0 0 0,0 0 0,21-21 15,1 0 1,41 0-16,-42 0 0,0 0 16,22-21-16</inkml:trace>
  <inkml:trace contextRef="#ctx0" brushRef="#br0" timeOffset="17580.74">12975 2434 0,'0'-21'15,"0"42"-15,0-63 0,0 21 16,-21 21-16,0 0 16,0 0-16,-43 0 15,22 0-15,-1 0 0,1 21 0,21 0 16,-21 0-16,20 0 0,-20 1 15,21-1-15,0 0 0,21 0 0,0 0 16,0 0-16,0 1 0,0-1 16,0 0-16,0 0 0,21 0 15,0 0-15,21-21 0,-20 0 0,20 22 16,0-22-16,170 63 31,-191-42-31,-21 0 16,-21-21-1,0 0-15,0 0 0,-1 22 0,-20-22 16,0 0-16,21 0 0,-22 0 16,22 0-16,-21 0 0,21 0 0,-1 0 15,1 0-15,0 0 0,21-22 47,21 22-31,0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3:29:25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 2879 0,'0'0'0,"22"0"16,20 0-16,-21 0 15,0 0-15,-21-21 47,0-1-47</inkml:trace>
  <inkml:trace contextRef="#ctx0" brushRef="#br0" timeOffset="13175.01">3556 593 0,'0'0'0,"-21"0"15,0 0-15,42 0 47,169-21-31,-147 21 0,20 0-16,-21 0 0,1 0 0,20 0 15,-20-22-15,20 22 0,-21 0 16,1 0-16,-1 0 0,0-21 0,1 21 15,-22 0-15,0 0 0,0 0 16,0 0-16,1 0 0,-65 0 31,22 0-31,0 0 0,0 0 16,0 0-16,-22 0 16,22 0-16</inkml:trace>
  <inkml:trace contextRef="#ctx0" brushRef="#br0" timeOffset="14219.41">3683 614 0,'-21'0'16,"21"-21"-16,0 42 47,-21 0-47,21 0 0,0 0 15,0 1-15,0-1 0,0 21 0,0 0 16,0 22-16,0-1 0,0-20 15,0 20-15,0 1 0,0-1 0,0 1 16,0-1-16,0-20 0,0 20 16,0-21-16,0 1 0,-22-1 15,22 0-15,-21 1 0,21-22 0,-21 0 16,21 0-16,0 0 0,0-42 31,0 0-15,0 0-16,0-21 0,0 20 0,0-20 15</inkml:trace>
  <inkml:trace contextRef="#ctx0" brushRef="#br0" timeOffset="14807.38">3577 847 0,'0'0'15,"0"-21"-15,0-1 0,0 1 16,0 0-16,21 0 15,-21 0-15,21 0 0,1 21 16,41-43-16,-21 43 16,1-21-16,-1 0 0,-21 21 15,64 0-15,-43 0 0,1 0 16,-1 0-16,0 21 0,-21 0 16,22 0-16,20 106 15,-42-84-15,-21 20 0,22-20 16,-22-1-16,0 0 0,0 1 0,0-1 15,0 0-15,0 1 0,0-22 16,0 0-16,-22 0 0,22 0 0,0 0 16,0 1-1,0-44 1,0 1 0,0 0-16,0 0 0,0-21 0,0-1 15,22 1-15,-1-22 0,-21 22 16,21-21-16,0-1 0,0 1 0,0 20 15,1-20-15,20 20 0,-21 1 16,0 0-16,22-1 0,-22 22 0,0 0 16,21 0-16,-21 21 0,1 0 15,-1 0-15,21 0 0,-21 21 0,0 21 16,1-20-16,-22 20 0,21 0 16,-21 22-16,21-22 0,-21 22 15,0-1-15,0 1 0,0-1 16,0 1-16,0-1 0,0-21 0,0 22 15,-21-22-15,21 1 0,-21-1 0,21-21 16,-22 21-16,22-20 0,-21 20 16,21-21-16,0 0 15,0-42 1,0 0 0,0 0-16,0 0 0</inkml:trace>
  <inkml:trace contextRef="#ctx0" brushRef="#br0" timeOffset="15371.05">5461 1291 0,'21'-21'0,"-42"42"0,63-63 0,-21 42 15,-21-21-15,0 0 0,0-1 0,22 1 16,-22-21-16,0 21 0,0-22 15,0 1-15,0 21 0,0-21 0,0-1 16,-22 22-16,1 0 0,0 0 16,0 0-16,0-1 0,0 22 15,-22 0-15,1 22 16,21-1-16,-22 0 0,22 0 0,-42 64 16,42-43-16,-1 22 15,1-22-15,0 0 0,0 22 0,21-22 16,0 0-16,0-20 0,0 20 15,0-21-15,0 21 0,0-20 0,0-1 16,21-21-16,21 21 0,-20-21 16,-1 0-16,21 0 0,-21 0 15,22 0-15,-22-21 0,21 0 0,0-1 16,-20 1-16,20-21 0,-21 21 16,0-22-16,0 1 0,1 0 0,-1-1 15,-21 1-15,0 0 16,0 21-16,0-22 0,0 1 0,0 21 15,0 0-15,-21 21 16,-1 21-16,22 0 16,0 0-16,-21 21 0,21-20 0,-21 20 15,21 0-15,0 22 16,0-22-16,0 0 0,0 1 16,0-22-16,21 0 0,0 0 15,1-21-15,-22 21 0,21-21 0,21 0 16,22 0-1,-43-21-15,21 0 0,-21 21 0,22-21 16,-22-21-16,0 20 0</inkml:trace>
  <inkml:trace contextRef="#ctx0" brushRef="#br0" timeOffset="16941.97">6032 889 0,'0'-21'0,"0"42"0,0-21 31,0 21-31,-21 22 15,21-22-15,-21 21 16,21-21-16,0 22 0,0-1 0,-21 0 0,21 1 16,-21-22-16,21 21 0,0-21 15,0 0-15,0 22 0,-21-22 0,21 0 16,-22 0-16,22-42 47,0 0-47,0-21 15,22-170 17,-1 170-32,0-1 0,0 1 0,-21 21 15,21-22-15,0 22 0,43-21 16,-43 42 0,0 0-16,22 42 15,-22-21-15,-21 22 0,21-22 0,-21 21 16,21 1-16,-21-1 0,0 0 15,0-21-15,0 22 0,0-1 16,0-21-16,0 0 0,0 1 0,42 41 16,-42-42-1,22-21-15,41 0 16,-42 0-16,64-42 16,-22 0-1,-41 20-15,-1-20 0,21 0 0,-21-1 16,22-41-16,-22 20 15,-21 22-15,21 0 0,-21 20 16,0 1-16,0 0 0,0 42 31,0 0-15,0 1-16,-21 20 0,0 170 31,21-191-31,0 21 16,0-21-16,0 0 0,0 1 15,21-1-15,-21 0 0,21 0 0,0-21 0,0 0 16,0 21-16,1-21 0,-1 0 16,0 0-16,0 0 0,0 0 15,0-21-15,1 0 0,20 0 16,-21 0-16,0-22 0,0 22 16,1-21-16,-1-1 0,0 1 0,-21 21 15,21-21-15,0-1 0,0-20 16,-21 42-16,22-1 0,-22 1 15,0 0-15,0 42 32,0 0-32,0 22 0,0-22 15,0 0-15,0 64 0,0-64 16,0 21-16,0-21 0,0 22 16,0-22-16,0 0 0,0 0 15,0 0-15,21 1 0,0-1 0,0 0 16,0-21-16,0 0 0,1 21 15,-1-21-15,21 0 0,0 0 0,43 0 16,0-21 0,-43 0-16,0 0 0,1-1 0,-1 1 15,0 0-15,-20 0 0,20-21 0,-21 20 16,0-20-16,-21 0 0,0 21 16,0-22-16,0 1 0,0 21 15,0-22-15,0 22 0,-42 0 0,21 21 16,-22-21-16,22 21 0,-21 0 0,0 0 15,20 0-15,-20 0 0,0 21 16,-22 43-16,43-43 16,-42 42-16,41-20 15,22-1-15,0-21 0,0 21 0,0-20 16,0 20-16,0-21 0,0 0 0,0 0 16,22 1-16,-1-1 15,0-21-15,0 0 0,21 0 0,-20 0 16,-1 0-16,21 0 0,-21-21 15,22 21-15,20-43 16,-42 22-16,0-21 0,22 21 0,-22-22 16,0 1-16,0 0 0,0 20 15,1-20-15,-22 21 0,0-21 0,0 20 16,0 1-16,0 42 31,0 1-31,0 20 16,-22-21-16,22 21 0,-21 1 0,21-1 15,0-21-15,0 22 0,0-22 16,0 21-16,0-21 0,0 0 0,21 1 16,-21-1-16,22 0 0,-1 0 0,0-21 15,0 0-15,21 0 0,-20 0 16,20 0-16,-21 0 0,21 0 0,1-21 16,-22 21-16,21-21 0,1 0 15,-22-22-15,21 1 0,-21 21 0,0-43 16,22 22-16,-22-22 0,0 1 15,21-43-15,-20 43 16,-22 20-16,21-20 0,-21 20 0,0 22 16,0-21-16,0 21 0,0 0 15,0-1-15,-21 22 0,-22 0 16,22 22-16,0 20 16,0-21-16,0 21 0,21 1 0,0-1 15,-22 22-15,22-22 0,0 0 16,0 22-16,0-22 0,0 0 0,0 85 15,22-105 1,-22-1-16,21 0 0,0 0 16,0 0-16,0 0 0,0-21 0,1 0 15,-1 0-15,0 0 0,0 0 0,21 0 16,-20-21-16,20 0 0,-21 0 16,0 0-16,85-85 15</inkml:trace>
  <inkml:trace contextRef="#ctx0" brushRef="#br0" timeOffset="18373.74">2476 2053 0,'-21'0'15,"0"0"-15,0 0 0,0 0 16,0 0-16,-1 0 15,22 21 1,22-21 0,-1 0-16,0 0 15,21 0-15,1 0 0,147 22 16,-126-1 0,-1-21-16,1 0 0,105 0 15,-84 0-15,20 0 0,22 0 16,-21 21-16,21-21 0,0 0 0,0 0 15,21 0-15,-21 0 0,22 0 16,-1 0-16,21 0 0,0 0 0,-20 0 16,210-21-16,-189 21 15,20 0-15,1 0 0,-1-21 0,1 21 16,-1-22-16,-20 22 0,20 0 0,1 0 16,-22-21-16,0 21 15,1 0-15,-1 0 0,0 0 0,-21 0 16,1 0-16,-1 0 0,0-21 0,-21 21 15,21 0-15,-21 0 0,-21 0 16,21 0-16,-21 0 0,0 0 0,63 0 16,-106 0-16,22 0 0,-43-21 15,22 21-15,-22 0 0,1 0 16,-1 0-16,-21 0 0,43 0 16,-43 0-16,-21-21 46,-21 21-30,-1 0-16,1 0 16</inkml:trace>
  <inkml:trace contextRef="#ctx0" brushRef="#br0" timeOffset="18525.65">9694 2074 0,'-21'0'0,"42"0"0,-63 0 0,21 0 0,0 0 16,21 22-16,-22-22 62</inkml:trace>
  <inkml:trace contextRef="#ctx0" brushRef="#br0" timeOffset="19461.97">804 3556 0,'0'0'0,"0"-21"0,0 0 16,0-22 0,0 22-16,0 42 31,0 22-15,0-1-16,0 0 0,0 128 15,0-107 1,0 22-16,0-22 0,0 1 0,0-1 15,0 22-15,0-43 0,0 22 16,0 21-16,0-43 16,0-21-16,21 21 0,-21-20 15,0-1-15,0 0 0,0-42 47,0 0-47,0-1 0,0 1 16,22 0-16,-22 0 0</inkml:trace>
  <inkml:trace contextRef="#ctx0" brushRef="#br0" timeOffset="19867.74">1228 4064 0,'0'0'0,"21"64"31,-21-43-31,0 0 0,0 21 16,0-21-16,0 1 0,21-22 16,-21 21-16,0 0 0,21 0 15,0-21 1,0 0-16,1 0 16,-1-21-16,0 0 0,0 21 15,-21-21-15,0-1 0,21 22 16,-21-21-16,0 0 0,0 0 0,0 0 15,0 0-15,-21 21 16,0 0-16,0 0 16,0 0-16,-1 21 15,22 0-15,0 0 0,-21 0 0,21 0 16,-21 1-16,21-1 16,0 0-16,0 0 15,21-21 16,0-21-31,-21 0 16</inkml:trace>
  <inkml:trace contextRef="#ctx0" brushRef="#br0" timeOffset="29780.97">3408 3366 0,'0'0'0,"21"0"16,-21 21-16,21-21 15,-21 21-15,21-21 16,-21 21-16,0 0 16,21-21 15,1 0-15,-1 0-16,0 0 15,0 0-15,0 0 0,0 0 16,1-21-16,-1 0 0,0 21 15,21-21-15,-21 0 0,1-1 16,41-41-16,-42 42 16,0 0-16,-21-1 0,0 1 15,0 0-15,0 0 0,0 0 0,0 0 16,-21-1-16,0 22 16,0 0-16,0 0 0,-22 0 15,1 0-15,0 0 0,-1 0 16,1 22-16,0-1 0,21 21 0,-22-21 15,1 22-15,0-1 0,20 0 0,-20 1 16,21-1-16,21 64 16,0-43-1,0-42-15,21 1 0,0-1 0,0 0 16,22 0-16,-1-21 0,0 21 16,1-21-16,-1 0 0,0 0 0,1 0 15,20 0-15,-42 0 16,22 0-16,-86 0 31,22 0-31,-21 0 0,0 0 16,-22 0-16,22 21 0,-1 1 0,-20-1 15,21 0-15,-1 0 0,1 0 16,0 22-16,20-22 0,-20 0 0,21 21 16,21 1-1,0-22-15,0 0 0,0 0 0,0 0 16,21 0-16,0 1 0,0-22 15,22 0-15,-1 0 0,-21 0 0,43 0 16,-22 0-16,0-22 0,1 22 0,20-21 16,-20 0-16,-1 0 0,43-21 15,-43 20-15</inkml:trace>
  <inkml:trace contextRef="#ctx0" brushRef="#br0" timeOffset="29978.86">4022 3662 0,'0'0'0,"0"-21"15,0 42 1,21 0-16,-21 0 16,21 0-16,-21 1 0,21-1 15,0 0-15,-21 0 0,21 0 0,1 0 16,-22 1-16,21-1 0,0 0 16,0 0-16,0-21 0,-21 21 0,21 0 15,1-21-15,-1 0 16,0 0-16,0-21 15,-21 0-15</inkml:trace>
  <inkml:trace contextRef="#ctx0" brushRef="#br0" timeOffset="30180.3">4424 3620 0,'0'0'0,"0"-22"0,0 1 16,-21 21-1,-1 0-15,22 21 0,-42 1 0,21 20 16,0-21-16,0 0 0,-1 22 15,-20-22-15,21 21 0,0-21 0,-22 22 16,22-1-16,0-21 0,0 21 16,0-20-16,0-1 0,21 21 0,-22-42 15,22 21-15,0 0 0,22-21 16,-1-21 0,0 0-16</inkml:trace>
  <inkml:trace contextRef="#ctx0" brushRef="#br0" timeOffset="30476.13">4805 3620 0,'0'0'16,"0"21"-16,0 21 16,0-21-16,0 22 0,0-22 15,0 85-15,-21 63 16,21-84-16,0-22 15,0 22-15,0-22 0,0 22 0,0-22 16,0 22-16,0 0 0,0-1 16,0 1-16,0-21 0,0 20 15,0-20-15,-22 42 0,22-43 16,0 1-16,0-22 0,0-21 16,0-42-1,0 0-15,43-318 31</inkml:trace>
  <inkml:trace contextRef="#ctx0" brushRef="#br0" timeOffset="30765.97">4805 3874 0,'0'0'0,"0"-43"0,0 1 0,0-106 31,0 127-31,0-1 0,21 22 15,0 0-15,0 0 16,43 0-16,-22 0 0,22 22 16,-43-1-16,0 0 0,0 0 15,0 21-15,-21-20 0,0 20 16,0-21-16,0 0 0,0 22 0,-21-22 16,-64 63-1,64-62-15,-21-1 0,21-21 16,0 21-16,-22-21 0,22 0 0,0 0 15,21-21 1,0 0-16,0-1 0,0 1 16,21 0-16,0 0 0,0-21 0</inkml:trace>
  <inkml:trace contextRef="#ctx0" brushRef="#br0" timeOffset="30993.84">5461 3112 0,'0'0'0,"0"42"32,0-21-32,0 21 15,0 1-15,-21-1 0,21 22 16,0-1-16,0-21 0,-21 22 0,21-22 16,0 22-16,-22-22 0,22 0 15,0 1-15,0-1 0,0 0 0,-21-20 16,21 20-16,0-21 0,0 0 0,21-21 31,1 0-31,-1 0 0</inkml:trace>
  <inkml:trace contextRef="#ctx0" brushRef="#br0" timeOffset="32070.24">6159 3556 0,'0'0'0,"0"-21"0,0 0 16,-21-22-16,0 22 15,0-21-15,0 21 0,0 21 0,-1 0 16,1 0-16,0 0 0,0 21 16,0 0-16,0 21 0,-1 1 15,1-1-15,-21 0 0,21 22 0,0-22 16,-1 1-16,22-1 0,0 0 0,0 1 15,0-22-15,0 21 0,0-21 16,22-21-16,-22 21 0,21-21 16,0 0-16,21 0 0,-21 0 0,106-84 31,-105 63-31,20-1 0,-21-20 16,0 21-16,0-21 0,22-43 15,-43 43-15,21-1 0,-21 1 16,21 21-16,-21-22 0,0 22 0,0 0 15,0 42 1,0 0 0,0 1-16,0 20 0,0 0 0,0-21 15,0 22-15,0-1 0,0-21 16,0 43-16,0-22 0,0-21 16,0 22-16,0-22 0,21 0 15,0-21-15,1 0 0,-1 21 16,0-21-16,0 0 0,21 0 0,-20 0 15,20-21-15,0 21 0,-21-21 16,106-43-16,-105 43 16,20-21-16,-21 21 0,0-22 0,22 22 15,-43-21-15,21 21 16,-21-1-16,21-20 0,-21 21 16,0 42-1,0 0 1,0 0-16,-21 1 0,21-1 0,-21 0 15,21 21-15,0-21 0,0 1 16,0 20-16,0-21 0,0 0 16,21 0-16,0-21 0,0 0 0,0 22 15,0-22-15,1 0 16,20 0-16,-21 0 0,21 0 0,1-22 0,-22 1 16,64-21-1,-64 21-15,21 0 0,-21-1 0,0-20 16,1 21-16,-1-64 0,-21 64 15,0-21-15,0 21 0,0-1 16,0 1-16,0 42 16,0 1-16,0-1 15,0 0-15,0 0 0,0 21 16,0-20-16,0 20 0,-21-21 0,21 43 16,0-43-16,-22 0 15,22 0-15,0 0 0,0 0 16,0-42 31,0 0-47,0 0 0,0-21 15,0 20-15,0-20 0,22 0 16,-1-1-16,0 1 0,0 0 0,0-1 16,0-20-16,22 42 0,-1-22 15,-21 22-15,22 0 0,-1 0 0,0 21 16,-21 0-16,43 42 15,-43-21-15,0 1 0,0 20 0,-21 0 16,0 1-16,0-1 0,0-21 16,0 21-16,0 1 0,-21-22 0,21 21 15,-21-21-15,0 1 0,0-1 0,0 0 16,-1-21 0,1-21-1</inkml:trace>
  <inkml:trace contextRef="#ctx0" brushRef="#br0" timeOffset="32250.15">7112 3175 0,'-21'0'0,"42"0"0,-63 0 0,20 0 15,1 0-15,0 0 31</inkml:trace>
  <inkml:trace contextRef="#ctx0" brushRef="#br0" timeOffset="32925.76">9504 3069 0,'42'0'15,"-21"0"-15,0 0 16,1 0-16,41 0 16,-42 0-16,0-21 0,22 21 0,-22-21 15,0 21-15,0-21 0,-21 0 16,0-1-16,0 1 15,0 0-15,-42 21 0,21-21 0,0 21 16,-22 0-16,1 0 0,0 0 16,-1 0-16,1 0 0,0 0 0,20 21 15,-20 0-15,0 0 0,21-21 16,-1 22-16,1-1 0,0 0 0,21 21 16,0-21-16,0 22 15,0-22-15,21 0 0,0 0 0,1 0 16,-1 1-16,21-1 0,-21 0 15,22 21-15,-22-21 0,21 1 0,0-1 16,-20 21-16,20-21 0,-21 0 16,21 1-16,-20 20 0,-22-21 0,0 0 15,0 0-15,0 1 0,0-1 16,0 0-16,-43 0 0,22-21 0,-21 21 16,-1 0-16,1-21 0,0 22 0,-22-22 15,22 0-15,0 0 0,-22 0 16,22 0-16,-1 0 0,1 0 0,0 0 15,-1 0-15,22-22 0,-21 22 0,21-21 16,21 0-16,0 0 16,0 0-16,0 0 15,0-1-15,21 22 0,0-21 0,21 0 16,-20 0-16,20 0 0,0 0 16,1-1-16</inkml:trace>
  <inkml:trace contextRef="#ctx0" brushRef="#br0" timeOffset="33190.37">10181 3027 0,'-21'0'15,"42"0"-15,-42-21 0,42 21 16,0 0-16,0-21 15,1 21-15,168 0 32,-148 0-32,1 0 0,-1-22 0,-21 22 15,22 0-15,-22 0 0,0 0 0,-42 0 32,0 0-32</inkml:trace>
  <inkml:trace contextRef="#ctx0" brushRef="#br0" timeOffset="33418.24">10329 3027 0,'0'21'0,"0"-42"0,0 63 0,-21-42 16,21 21-16,0 1 0,0 20 0,-21-21 16,21 21-16,0 1 0,0-1 15,0 0-15,0 1 0,0 41 16,0-41-16,0-22 0,0 21 15,0-21-15,0 22 0,-21-22 0,21 0 16,0 0-16,0 0 0,0 1 16,21-22 15,0 0-31,-21-22 0</inkml:trace>
  <inkml:trace contextRef="#ctx0" brushRef="#br0" timeOffset="34496.19">11155 2921 0,'0'21'31,"0"0"-31,0 1 16,0 20-16,0-21 0,-21 21 16,-1 1-16,1-1 0,21 22 0,-21-22 15,0 0-15,0 22 16,0-22-16,-1 0 0,1 22 0,0-43 15,21 21-15,-21-20 0,0 20 0,21-21 16,-21 0-16,21 0 16,0-42 15,0-21-15,0 21-16,0 0 0,0-1 0,0-41 15,21 21-15,0 20 0,-21 1 0,21-21 16,-21 21-16,21 0 15,0 21-15,1 0 16,-22 21-16,21 0 0,0 0 16,-21 0-16,0 0 0,21 1 15,-21-1-15,21 21 0,-21-21 0,0 0 16,0 1-16,21-1 0,1 0 16,-1-21-16,-21 21 15,21-21-15,0 0 0,0 0 16,0 0-16,1 0 15,-1 0-15,0-21 0,0 0 0,0 21 16,0-21-16,22-1 0</inkml:trace>
  <inkml:trace contextRef="#ctx0" brushRef="#br0" timeOffset="34811.9">12044 2963 0,'0'-21'0,"0"42"0,-21-42 16,21 0-16,-22 21 0,1 0 16,-21 0-16,21 0 0,0 0 0,-1 0 15,-20 21-15,21 0 0,0 1 16,-22-1-16,22 21 0,0 0 0,-21 1 16,21-1-16,-1 22 0,22-22 15,0 0-15,0 1 0,0-1 0,0 0 0,0 1 16,0-1-1,22-21-15,20 21 0,-21-20 16,0-22-16,22 0 0,-22 0 16,21 0-16,0 0 0,-20 0 0,20 0 15,0-22-15,-21 1 0,64-21 16,-43 0 0,-20 20-16,-22 1 0,21 0 15</inkml:trace>
  <inkml:trace contextRef="#ctx0" brushRef="#br0" timeOffset="35283.43">13674 3090 0,'0'-63'32,"21"63"-32,0 0 15,-21 21 1,0 21-16,0-20 16,0-1-16,0 21 0,0 0 15,0-20-15,0 20 0,0 0 16,0-21-16,0 22 0,0-1 15,-21-21-15,21 0 0,0 1 16,0-1-16,0-42 31,0-1-31,0 1 16</inkml:trace>
  <inkml:trace contextRef="#ctx0" brushRef="#br0" timeOffset="35653.22">13801 2582 0,'-22'0'0,"44"0"0,-65 0 0,22 0 15,0 0-15,0 0 0,21 22 0,-21-1 16,-1 0-16,1 0 0,21 0 0,0 0 16,0 1-16,0-1 0,0 0 15,0 0-15,21 21 16,1-42-16,-1 0 0,21 0 15,-21 0-15,0 0 0,22 0 0,-1-21 16,-21 0-16,22 21 0,-22-42 16,0 21-16,0-1 0,0-41 15,-21 42-15,0-22 0,-21 22 0,0-21 16,0 21-16,0 0 16,-22-1-16,22 22 0,-21 0 0,21 0 15,-22 0-15,22 22 0,-21-1 0,21 0 16,-1 0-16,22 21 0,-21 22 15,21-22-15,0 1 0,0-1 16,0-21-16,0 21 0,21 1 16,-21-22-16,22 0 0,-1 0 0,0 0 15,21 1-15</inkml:trace>
  <inkml:trace contextRef="#ctx0" brushRef="#br0" timeOffset="36106.96">14330 2963 0,'0'0'0,"0"22"16,-21-22-16,-1 21 15,22 0-15,-21 0 0,21 0 0,0 22 16,-21-22-16,21 21 0,-21-21 0,21 22 16,0-1-16,0-21 15,0 21-15,0-20 0,0 20 0,0-21 0,0 0 16,0 0-16,0 1 0,0-44 47,0 1-47,0 0 15,0 0-15,0 0 0,0-22 0,0 22 16,21-21-16,0-43 0,22 1 16,-22 41-16,0 1 15,0 21-15,21-22 0,1 22 0,-1-21 16,0 21-16,1 0 0,-1 21 0,0 0 15,22 0-15,-22 0 16,1 0-16,-1 21 0,43 42 0,-64-42 16,0 22-16,0-1 0,-21 0 15,0 1-15,0 20 0,-21-20 0,0-1 16,0 0-16,-43 22 16,43-43-16,0 0 0,-22 21 15,43-20-15,-21-1 16,42-42-1</inkml:trace>
  <inkml:trace contextRef="#ctx0" brushRef="#br0" timeOffset="36864.53">16595 3133 0,'63'0'16,"-63"-21"-1,21 21-15,-21-22 0,0 1 16,21 21-16,-21-21 0,0 0 0,0 0 16,0 0-16,0-1 0,0 1 0,-21 0 15,0 0-15,0 0 16,-21 0-16,20 21 0,-20 0 0,-21 0 15,20 21-15,-20 0 16,-1 21-16,1 1 0,-43 41 0,64-41 16,-1 20-16,1 1 0,0-22 15,20 21-15,1-20 0,21-1 0,0 0 16,0 1-16,21-22 0,1 0 0,-1 0 16,0 0-16,21 1 15,1-22-15,-22 0 0,21 0 0,0 0 16,1 0-16,-1 0 0,22-22 0,-22 1 15,0 0-15,1-21 0,-1 21 16,43-85-16,-43 42 0,-21 1 16,21-1-16,1 1 0,-22-1 15,21-20-15,-21 20 0,1-21 0,20 1 16,-21-1-16,0 22 0,-21-1 0,0 1 16,21 20-16,-21 1 15,0 21-15,0-22 0,-21 43 16,0 22-16,21-1 0,-21 21 15,0 0-15,0 85 16,21-63-16,0-1 0,0 22 0,0-21 16,0-1-16,0 1 0,0-1 15,0 1-15,0-22 0,21 21 0,-21-20 16,21-1-16,-21-21 0,21 43 16,0-43-16,0 0 15,-21 0-15,22-21 0,-1 0 16,0 0-16,0 0 15,0-21-15,-21 0 0,43-21 16</inkml:trace>
  <inkml:trace contextRef="#ctx0" brushRef="#br0" timeOffset="37219.68">17230 3217 0,'21'0'46,"0"0"-46,0 0 0,21-21 16,-20 21-16,20-21 0,-21 21 16,0-21-16,22 0 0,-22 21 15,0-21-15,0-1 0,-21-20 0,0 21 16,0-21-16,0 20 0,0 1 16,-21 21-16,-64-21 15,43 21-15,21 0 16,-22 21-16,1 0 0,21 1 0,-21 20 15,20-21-15,1 21 0,0 1 0,21-1 16,0-21-16,0 22 0,0-1 16,21 21-16,0-41 0,1 20 15,-1-42-15,0 21 0,21 0 16,-21-21-16,22 0 0,-1 0 0,0 0 16,1 0-16,-22 0 0,21 0 15,1-21-15,-1 0 0,-21 0 16,0 0-16,22-22 0,-22 1 0</inkml:trace>
  <inkml:trace contextRef="#ctx0" brushRef="#br0" timeOffset="37481.51">18055 2455 0,'-21'-42'31,"42"84"-31,-63-63 0,21 42 0,21 22 0,0 20 16,0-20-16,0 20 0,-22 1 0,22-1 15,0 1-15,0-22 16,-21 21-16,21 1 0,0-1 0,0 1 16,0-22-16,0 43 0,0-43 15,0 1-15,0-22 0,0 21 16,0-21-16,21-21 0,1 21 0,-1 1 16,0-22-16,0 0 0,0 0 15,0 0-15,1 0 0,-1 0 0,0-22 16,-21 1-16,21 0 0,-21-21 15,21-22-15</inkml:trace>
  <inkml:trace contextRef="#ctx0" brushRef="#br0" timeOffset="37646.43">17907 2963 0,'0'0'0,"-21"0"0,0 0 0,-1 0 0,1 0 15,0 22-15,63-22 31,-20 0-31,-1 0 0,21 0 16,0 0-16,1 0 0,-1 0 16,22 0-16,-22 0 0,21 0 0,1 0 15,-1-22-15</inkml:trace>
  <inkml:trace contextRef="#ctx0" brushRef="#br0" timeOffset="38235.01">18859 3196 0,'0'21'0,"0"-42"0,0 64 0,22-65 63,-22 1-63,21-127 31,-21 127-31,0-21 0,-21-1 15,-1 43-15,1-21 0,-21 21 16,21 0-16,-22 0 0,1 0 16,21 21-16,-21 0 0,-1 1 15,1 20-15,21 0 0,-22-21 0,22 22 16,-21 41 0,21-41-16,21 20 0,0-20 0,0-22 15,0 21-15,21-21 0,0 0 16,0-21-16,0 0 0,22 0 15,-22 0-15,64 0 16,-64-21-16,0 21 0,21-21 16,-21 0-16,1 0 0,-1 0 15,0-1-15,0-20 0,0 0 0,0-1 0,1 1 16,-1 21-16,0-21 0,0-1 16,-21 22-16,0 0 0,0 0 15,0 0-15,0 42 16,-21 21-16,21-21 15,-42 43-15,42-22 0,-22 0 16,22 1-16,0-1 0,0-21 16,0 22-16,0-1 0,0-21 0,0 0 15,0 0-15,0 1 0,22-1 16,-1 0-16,0-21 0,0 0 16,0 0-16,22 0 0,-22 0 15,21 0-15,-21 0 0,0-21 0,22 0 16,-22-1-16,0 1 0,0-21 15,0 0-15,43-43 16</inkml:trace>
  <inkml:trace contextRef="#ctx0" brushRef="#br0" timeOffset="38437.89">19516 2900 0,'0'42'16,"0"-21"-16,0 1 15,-22 20-15,1-21 0,0 21 0,21 1 0,0-1 16,-21 0-16,21 1 0,-21-1 15,21-21-15,0 22 0,0-22 0,0 0 16,0 0-16,0 0 0,0 0 16,0 1-16,21-22 31,-21-22-31,21 22 16,-21-21-16,0 0 0,0-21 0,21 21 15</inkml:trace>
  <inkml:trace contextRef="#ctx0" brushRef="#br0" timeOffset="38806.68">19473 2434 0,'-21'0'0,"42"0"0,-63 0 0,21 0 0,-43 43 16,43-22-16,0 21 15,0-21-15,0 0 0,21 22 0,0-22 16,0 0-16,0 0 0,0 0 0,0 1 15,21-1-15,0 0 0,0 0 16,0-21-16,22 0 0,-22 0 0,21 0 16,-21 0-16,22 0 0,-22-21 15,0 0-15,21 21 0,-21-21 0,1-22 16,-1 22-16,-21-21 0,0-1 16,0 1-16,0-43 15,-21 1-15,-1 63 16,-20-1-16,21 22 0,-21 0 0,20 0 15,-20 0-15,21 0 0,-21 22 16,20-1-16,-20 21 0,21-21 16,0 22-16,0-1 0,-1-21 0,22 21 15,0-20-15,0 20 0,0-21 16,0 0-16,43 0 0,-22 1 0,0-22 16,21 0-16,1 0 0</inkml:trace>
  <inkml:trace contextRef="#ctx0" brushRef="#br0" timeOffset="39111.9">20066 2223 0,'0'-22'0,"0"44"0,21-65 0,-21 22 16,0 42 0,0 22-1,0-22-15,-21 21 0,21 0 0,-21 1 16,21 20-16,0 1 0,-21-1 15,21 22-15,-22-22 0,22 1 0,0 21 16,0-22-16,0 64 0,0-63 16,0-22-16,0 21 0,0-20 15,0-1-15,0-21 0,0 43 16,0-43-16,0 0 0,0 0 16,0-42 15,0 0-31,22 0 15,20-43 1,-21 43-16</inkml:trace>
  <inkml:trace contextRef="#ctx0" brushRef="#br0" timeOffset="39530.21">20870 3027 0,'0'0'0,"21"-21"0,1 0 16,-22-1-16,0 1 0,0 0 15,0 0-15,-22 0 16,1 21-16,0 0 0,0-21 16,-21 21-16,-1 0 0,1 0 0,0 0 15,-1 21-15,1 0 0,0 0 0,-1 0 16,1 0-16,0 1 0,-1 41 16,22-42-16,21 22 15,0-22-15,21 0 0,0 21 16,22-21-16,-1-21 0,0 22 0,64 20 15,-63-21-15,84 0 16,-85-21-16,21 0 0,-20 0 16,-1 0-16,0 0 0,-20 0 15,-1 0-15,-21 21 16,-21-21-16,-1 0 0,-20 0 16,0 0-16,-1 22 0,1-22 15,-21 0-15,20 21 0,-20-21 0,20 0 16,1 21-16,0-21 0,-1 0 15,22 21-15,-21-21 0,21 0 0,0 0 16,21 21-16,21-21 31,0-21-31</inkml:trace>
  <inkml:trace contextRef="#ctx0" brushRef="#br0" timeOffset="39774.07">21653 3514 0,'0'0'0</inkml:trace>
  <inkml:trace contextRef="#ctx0" brushRef="#br0" timeOffset="43453.08">3535 7070 0,'0'0'0,"-43"0"0,22 0 0,0 0 16,42 0 15,0 0-31,22-21 0,-1 21 0,22 0 16,-1 0-16,-21 0 15,22-22-15,-1 22 0,22 0 0,-21 0 0,-1-21 16,1 21-16,20 0 0,-20 0 16,20 0-16,-20-21 0,-1 21 15,-20 0-15,-1 0 0,0 0 0,-20 0 16,-1 0-16,-21 21 16,-21-21-16,-1 0 15,-20 0-15,21 21 0,-21-21 0</inkml:trace>
  <inkml:trace contextRef="#ctx0" brushRef="#br0" timeOffset="43842.86">4043 7049 0,'0'0'0,"-43"0"16,22 0-16,21 21 31,0 0-15,0 0-16,0 21 0,0-20 15,0 20-15,0 21 0,0-20 16,0-1-16,0 22 0,21-1 0,1-21 16,-22 22-16,0-22 0,0 1 0,21 20 15,-21-21-15,21 1 0,-21 20 16,0-20-16,0-1 0,0 0 0,0 1 16,0-22-16,0 21 0,0-21 15,-21 0-15,0 1 0,-1-1 16,-20 0-16,21-21 0,-21 21 0,-1-21 15,1 0-15,0 0 0,-22 0 16,22 0-16,-1 0 0,-189-127 31,210 85-31,1 21 0,0-22 16,0 22-16,21-21 0,0 21 0,0-1 16,0 1-16,0 0 0,21 0 15,0 0-15,22 21 0,-22-21 0,21 21 16,0 0-16,1-22 0,20 22 15</inkml:trace>
  <inkml:trace contextRef="#ctx0" brushRef="#br0" timeOffset="45283.06">4889 7705 0,'22'-21'0,"-22"-43"15,0 43-15,0 0 16,-22 0-16,-62-22 16,41 43-16,1-21 15,0 21-15,21 0 0,-22 0 0,1 21 16,21 0-16,-22 1 0,22-1 16,-21 21-16,21-21 0,0 22 15,-1-1-15,1 0 0,0 1 0,21-1 16,-21 0-16,21 1 0,0-1 0,0 43 15,42-43 1,-21-21-16,1 0 0,-1 0 0,0-21 16,21 0-16,-21 0 0,22 0 15,-22 0-15,21 0 0,-21-21 0,22 0 16,-22 0-16,21 0 0,-21-22 16,1 22-16,20-21 0,-21 0 15,21-43-15,-42 43 0,22-1 16,-1 22-16,-21-21 0,21-1 0,-21 22 15,0 0-15,0 0 0,0 0 16,0 42 0,0 0-16,0 0 0,0 22 0,-21-22 15,21 21-15,0-21 0,0 64 16,0-22-16,0-20 16,21-22-16,-21 0 0,21 0 15,0 0-15,0 1 0,1-1 16,-1-21-16,0 0 0,21 0 0,-21 0 0,1 0 15,20 0-15,-21-21 0,21-1 16,-20 1-16,20 0 0,-21 0 16,0 0-16,0 0 0,1-22 0,-1 22 15,-21-21-15,0 21 0,0-22 0,0 1 16,0 21-16,0-22 0,0 22 16,0 0-16,0 0 0,0 0 0,0 42 31,0 0-31,0 0 0,0 0 15,0 22-15,0-22 0,0 21 16,0-21-16,0 22 0,0-22 0,0 21 0,0-21 16,0 1-16,0 20 0,21-21 15,0 0-15,0 0 16,0-21-16,1 0 0,-1 0 16,0 0-16,0 0 0,0 0 15,22 0-15,-22-21 0,0 21 0,0-21 16,-21 0-16,21 0 0,0 0 0,-21-1 15,22 1-15,-22 0 0,0 0 16,0 0-16,0 0 0,0-1 0,0-20 16,0 21-16,0 0 0,0 0 0,0-22 15,0 22-15,0 0 0,0-21 16,0 20-16,0 1 0,0 0 16,-22 21 30,44 0-14,-1 0-32,0 0 0,0 0 15,21 0-15,-20 0 0,-1 0 0,21-21 16,0 21-16,-20-21 0,20 21 16,0 0-16,1-21 0,-1 21 15,0 0-15,22-22 0,-22 22 0,0-21 16,1 21-16,-1 0 0,-21 0 0,22-21 15,-22 21-15,0 0 16,-42 0 0,0 0-16,-1 0 15,1 0-15,-21 21 0,21 0 0,-22-21 16,1 22-16,21 20 0,-21-21 0,20 0 16,-20 22-16,21-22 0,-21 21 15,20 0-15,1-20 0,0 20 0,21-21 16,0 21-16,-21-20 0,21-1 0,0 0 15,0 0-15,0 0 0,0 0 16,21 1-16,0-22 16,0 0-16,1 0 0,-1 0 15,0 0-15,0 0 16,0 0-16,-21-22 0,21 1 16,1 0-16,20 0 0,-21 0 0,0 0 15,0-22-15,1 22 0,-1-21 16,0 21-16,0-22 0,-21 22 0,0-21 15,21 21-15,-21-1 0,0-20 0,0 21 16,0 0-16,0 42 31,-21 0-31,21 0 0,-21 22 0,21-22 16,-21 21-16,0-21 16,21 22-16,-22-1 0,22 0 0,0-21 15,0 22-15,0-22 0,0 21 0,0-21 0,0 1 16,0-1-16,22 0 15,-1 0-15,0 0 0,0-21 0,0 0 16,22 0-16,-22 0 0,21 0 0,0 0 16,-20 0-16,20 0 0,-21 0 15,21-21-15,-20 0 0,-1 21 0,0-21 16</inkml:trace>
  <inkml:trace contextRef="#ctx0" brushRef="#br0" timeOffset="45841.74">3344 8763 0,'0'0'0,"-63"0"15,-1 0-15,1 0 0,-22 0 16,43 0-16,-1 0 0,22 0 16,0 0-16,42 0 31,0 0-31,22 0 0,-1 0 15,22 0-15,20 0 0,1-21 0,21 21 16,0 0-16,21-21 0,0 21 16,21 0-16,0-21 0,21 21 0,1 0 15,189-22-15,171 1 16,-340 0-16,-21 21 0,-20 0 16,20-21-16,-21 21 0,0 0 15,-21 0-15,0-21 0,0 21 0,-21 0 16,0 0-16,-21-21 0,-1 21 0,-20 0 15,-1 0-15,-20 0 0,-1 0 16,-21 0-16,0 0 0,0 0 16,-21-22-16,-21 22 15,0 0 1,0 0-16,0 0 0,0-21 0,-1 21 16,1 0-16,0 0 15,0 0-15,0 0 0,0 0 16,-1 0-16</inkml:trace>
  <inkml:trace contextRef="#ctx0" brushRef="#br0" timeOffset="45975.67">7048 8530 0,'22'0'16,"-1"0"0,0 21-1,-21 1 16</inkml:trace>
  <inkml:trace contextRef="#ctx0" brushRef="#br0" timeOffset="47016.06">1058 10245 0,'0'0'0,"0"-21"0,0-1 0,0 1 16,0 0-16,0 0 0,0 0 0,-21 0 15,21-1-15,0 1 16,-21 21-1,21 21-15,0 22 16,0-22-16,0 21 0,0 1 16,0 20-16,0-21 0,0 22 15,0 63-15,0-64 0,0 1 16,-21-1-16,21-20 0,0-1 16,0 0-16,0 1 0,0-22 0,0 21 15,0-21-15,0 1 0,0-1 16,21-21-1,0 0 1,-21-21-16,21-1 0,43-41 16</inkml:trace>
  <inkml:trace contextRef="#ctx0" brushRef="#br0" timeOffset="47341.88">1609 10626 0,'0'21'0,"0"42"16,0-41-16,21-22 31,0 0-31,0 0 0,0 0 16,0-22-16,1 1 15,-22 0-15,21 21 0,-21-21 0,21 0 16,-21 0-1,0-1-15,0 1 0,-21 21 16,0 0 0,-1 0-16,1 0 15,21 21-15,-21-21 0,0 22 16,21-1 0,21-21 15,0 0-31</inkml:trace>
  <inkml:trace contextRef="#ctx0" brushRef="#br0" timeOffset="50455.1">3344 9567 0,'0'22'31,"0"-1"-31,0 0 0,0 0 16,0 0-16,0 0 16,0 1-16,0-1 0,21-21 0,1 21 15,-1 0-15,0-21 0,0 0 16,21 0-16,1 0 0,-22 0 0,21 0 16,1 0-16,20 0 0,-21-21 0,1 0 15,-1 0-15,43-22 16,-64 22-16,21 0 0,-21 0 0,1 0 15,-22-1-15,0 1 0,0 0 16,0 0-16,0 0 0,-22 0 0,1-1 16,0 22-16,-21 0 0,-1 0 0,-62 0 15,-22 22 1,84-1-16,-20 0 0,20 21 16,-62 43-16,83-43 0,-20 1 15,21 20-15,0-21 0,21 1 16,0-1-16,0-21 0,0 22 0,0-1 15,21-21-15,21 0 0,-21 0 16,1 1-16,20-1 0,0-21 0,1 0 16,-1 0-16,0 0 0,1 0 15,-1 0-15,43 0 0,-64 0 16,0 0-16,0-21 0,-21-1 16,-21 22-1,-21 0-15,-1 0 0,-20 0 0,-1 0 16,22 22-16,-22-22 0,1 21 15,-1 0-15,22 0 0,0 0 0,-1 22 16,22-22-16,0 21 0,0 0 16,21 1-16,0-22 0,0 21 15,0 1-15,21-22 0,21 21 0,-20-21 16,62 22-16,-20-22 16,-22-21-16,22 0 0,-22 0 0,21 0 15,1 0-15,-22 0 0,1-21 0,20-1 16</inkml:trace>
  <inkml:trace contextRef="#ctx0" brushRef="#br0" timeOffset="50679.97">4233 10139 0,'0'-21'16,"0"42"-16,0-63 0,0 20 0,0 1 0,0 0 16,0 42-1,0 0 1,0 1-16,21-1 0,1 0 0,-22 0 15,21 0-15,0 43 16,0-43-16,-21 0 0,0 0 0,21 0 16,0 1-16,-21-1 0,22 0 15,20-21 1,-21 0-16,0-21 16,-21 0-16</inkml:trace>
  <inkml:trace contextRef="#ctx0" brushRef="#br0" timeOffset="50886.85">4635 10033 0,'0'-21'0,"0"42"0,-21-42 16,0 21-16,-21 0 15,21 0-15,-1 21 0,-20 0 16,21 0-16,-106 64 16,106-64-16,-22 22 0,1-1 15,21-21-15,-21 21 0,20 1 16,1-22-16,0 21 0,0 1 0,21 20 15,0-42 1,21-21-16,0 0 0,0 0 16,1-21-16,-1 21 0</inkml:trace>
  <inkml:trace contextRef="#ctx0" brushRef="#br0" timeOffset="51202.67">4805 10075 0,'21'0'15,"-42"0"-15,21 0 32,-21 22-32,21-1 0,-22 0 15,22 21-15,0-21 0,0 22 0,-21-1 16,21 22-16,0-22 0,-21 85 16,21-42-16,0 63 15,0-64-15,0 1 0,0 0 16,-21 21-16,21-22 0,0 22 0,-21-21 15,21-1-15,-21 1 0,21 0 0,0-22 16,0 1-16,0-1 0,0-20 0,0 41 16,0-20-1,0-85 1,21-1-16,-21-20 16,21 21-16,0-21 15,-21-22-15,21 22 0,0-22 0</inkml:trace>
  <inkml:trace contextRef="#ctx0" brushRef="#br0" timeOffset="51494.51">4805 10520 0,'0'-64'0,"0"128"0,0-191 15,0 85-15,0-22 0,0 22 0,0 21 16,0-22-16,0 22 0,0 0 16,106-85-1,-85 106-15,63 0 16,-41 0-16,-1 0 0,0 0 15,1 21-15,-22 0 0,0 1 16,0 20-16,-21-21 0,0 21 0,0-20 16,-21 20-16,0 0 0,-21-21 15,20 22-15,-41-1 0,21-21 16,-1 22-16,1-22 0,-22 0 0,22 0 0,0 0 16,-1 0-16,22-21 15,0 0-15,21-21 16,21 0-16,0 0 15,1-21-15,20 20 0,-21-20 16,0 0-16</inkml:trace>
  <inkml:trace contextRef="#ctx0" brushRef="#br0" timeOffset="51734.38">5503 9652 0,'21'-21'0,"-42"42"0,64-84 15,-22 41-15,0 1 0,-21 42 16,0 1-1,0 20-15,0 0 0,0 1 0,0-1 16,0 21-16,-21-20 0,21 20 0,0-20 16,0 20-16,0-21 0,0 1 15,0 41-15,0 1 16,0-64-16,0 22 0,0-22 0,0 0 16,0 0-16,0 0 15,21-21-15,0 0 16,0 0-16,0-21 0,1 0 0,-1 21 15,0-21-15,21 0 0,-21-1 16</inkml:trace>
  <inkml:trace contextRef="#ctx0" brushRef="#br0" timeOffset="52363.02">6223 10012 0,'0'0'0,"21"-42"0,0 20 0,-21 1 0,0 0 15,0 0-15,0 0 0,0 0 16,0-1-16,-21 22 0,-42 0 15,-22 22 1,64-1-16,-22 0 0,22 21 16,-21-21-16,21 22 0,-22-1 15,22 0-15,0 1 0,0-1 0,0 0 16,0 22-16,21-1 16,0-41-16,0-1 0,21 0 15,0-21-15,21 0 0,-21 0 16,1 0-16,20 0 0,-21 0 0,21-21 15,22-22 1,-43 1-16,21 21 0,-20 0 0,20-22 16,-21 22-16,0-21 0,-21 21 0,21-22 15,-21 22-15,22 0 0,-22 0 16,0 0-16,0 0 0,0 42 31,0 0-31,0 0 0,-22 0 16,22 0-16,0 1 0,0-1 0,0 21 15,0 0-15,0 1 16,0-22-16,0 0 0,22-21 16,-1 21-16,0-21 0,0 21 0,0-21 15,0 0-15,1 0 0,20 0 0,21-21 16,43-21 0,-63 21-16,-1 0 15,-21-1-15,0-20 0,0 21 0,1 0 16,-1-22-16,0 22 0,-21 0 15,0 0-15,0 0 0,0 42 32,0 0-32,-21 0 0,0 0 15,21 1-15,-22-1 0,22 0 0,0 0 16,0 0-16,0 0 0,0 1 16,0-1-16,22-21 31,-1 0-16,-21-21-15,0-1 0,21 1 0</inkml:trace>
  <inkml:trace contextRef="#ctx0" brushRef="#br0" timeOffset="52712.82">6900 9631 0,'0'-21'0,"0"42"15,0-63-15,0 20 0,-21 22 0,0 0 0,0 0 16,0 0-16,-1 0 0,22 22 15,-21-1-15,0 0 0,21 0 16,0 0-16,0 0 0,21-21 16,0 0-16,1 22 15,-1-22-15,0 0 0,0 0 16,0 0-16,0 0 0,1 0 0,-1-22 16,0 1-16,0 21 0,-21-21 15,0 0-15,0 0 0,0 0 16,0-1-16,-21 22 15,0-21-15,-22 21 0,-20 0 16,21 0-16,-1 0 0,-20 43 16,42-22-16,-22 0 0,43 0 15,-21 0-15,21 0 0,0 1 16,0-1-16,21-21 0,0 21 0,64 21 16,-43-42-1,-20 0-15,20 0 0,0 0 16,1 0-16,-1 0 0</inkml:trace>
  <inkml:trace contextRef="#ctx0" brushRef="#br0" timeOffset="53105.59">7324 9800 0,'0'0'15,"0"21"-15,0 1 0,0-1 16,-22 21-16,22-21 16,-21 0-16,21 1 0,-21 20 15,21-21-15,-21 0 0,0 0 0,21 22 16,0-22-16,0 0 0,0 0 0,0 0 15,0 1-15,-21-1 0,21-42 63,0-1-63,0 1 0,0 0 16,0-21-16,21-22 0,21-20 15,-21 41-15,22-20 16,20-22-16,-42 43 15,22 21-15,-1-1 0,0 1 0,1 21 16,-1 0-16,0 21 0,-21 1 0,22-1 16,-22 21-16,0-21 0,0 22 0,0-1 15,1 0-15,-22-21 0,0 22 16,0-1-16,0-21 0,0 0 0,0 22 16,-43 20-1,22-63-15,0 21 0,0 1 16,0-22-16</inkml:trace>
  <inkml:trace contextRef="#ctx0" brushRef="#br0" timeOffset="55625.24">9144 9589 0,'0'0'0,"0"21"16,0 0-16,0 0 15,21-21-15,0 0 16,0 0-16,22 0 0,-22-21 0,0 21 16,21-21-16,1 0 0,-1-22 15,22 22-15,-22-21 0,21 21 0,1-22 16,-22 1-16,22 21 0,-22-22 0,0 1 15,-20 0-15,-1-1 16,0 1-16,-21-64 0,0 64 0,0 0 16,-21-1-16,0 1 0,-1 21 15,1 0-15,-21-1 0,21 22 0,0 0 16,-22 0-16,22 22 0,-21 20 16,21 0-16,-1 1 15,1 20-15,0 1 0,21-1 0,-21 22 16,21-22-16,0 22 0,0 0 15,0-1-15,0 1 0,0 0 0,0 63 16,0-85-16,0 1 0,0-1 16,0-20-16,0-1 0,0 0 0,0 1 15,0-22-15,0 21 0,0-21 16,-21-21-16,21 21 0,-21-21 16,-1 0-16,1 0 0,0-21 0,0 0 0,0 21 15,-43-63-15,43 41 16,0-20-16,-21 21 0,20-21 15,1-1-15,-21 1 0,21 0 0,0-1 16,-1 22-16,1 0 0,0 0 0,0 21 16,0 21-1,21 42-15,0-41 0,21 20 16,0 0-16,0-21 0,-21 22 0,43-1 16,-22-21-16,21 43 15,0-43-15,1 0 0,-22 0 0,21 0 16,1-21-16,-1 0 0,0 0 15,1 0-15,20 0 0,-21-21 16,1 21-16,20-21 0,-20 0 0,-1 0 16,43-43-16,-43 43 0,21-64 15,-41 43-15,-1 0 16,-21-1-16,0 1 0,0 21 0,21-21 16,-21 20-16,0 1 0,0 0 0,0 42 31,0 0-31,0 1 0,0 20 15,0-21-15,-21 64 0,21-64 16,0 21-16,0-21 0,0 1 0,-21-1 0,21 0 16,0 0-16,0 0 0,0 0 15,0-42 17,21 21-32,-21-21 15,0 0-15,21 0 0,0 0 0,0-43 16,-21 22-16,21 21 0,1-22 15,-22 22-15,0 0 0,21 0 16,0 0-16,0 42 16,-21 0-16,0 0 0,21 0 15,-21 43-15,0-43 0,0 21 16,21-21-16,-21 1 0,43 20 16,-43-21-16,21 0 15,0-21-15,0 0 0,0 21 0,22-21 0,-22 0 16,21 0-16,1 0 15,-22 0-15,21-21 0,0 0 0,1 0 16,-1 0-16,0 0 0,-20-22 0,20 22 16,-21-21-16,0-22 0,0 22 15,1-22-15,20-126 16,-42 126-16,0-84 0,0 85 16,21-1-16,-21 1 0,0 20 15,21 1-15,-21 0 0,0-1 16,0 22-16,0 42 15,-21 1-15,0 20 0,0 0 16,21 1-16,-21-1 0,-1 21 16,22 1-16,-21-1 0,21 22 0,0-21 15,-21 20-15,21-20 0,-21-1 16,21 1-16,0-1 0,0-20 0,0-1 16,0 0-16,0 22 0,0-22 15,21-63 16,-21 0-31,21 0 16,-21-1-16,43-41 16,-22 21-16,42-107 15,-20 107 1,-43 21-16,21 0 0,0 21 0,0 0 16,0 0-1,-21 21-15,21 0 0,-21 0 0,0 22 16,22-1-16,-22 0 15,21 1-15,-21-22 0,0 0 16,0 0-16,21 0 0,0 0 0,0 1 16,0-1-16,1-21 0,-1 21 0,63-21 15,-62 0-15,20 0 16,-21 0-16,21 0 16,-20-21-16,20 21 0,0-21 0,-21-1 15,22 1-15,-22 0 0,0-21 0,0 21 16,0-22-16,1 22 0,-22-21 15,0-1-15,0-41 16,0 41-16,0 22 0,-22 21 16,1 0-16,0 0 15,0 0-15,0 21 0,21 1 16,-21-1-16,21 0 0,0 42 16,0-41-16,0 41 15,0-42-15,0 0 0,0 22 16,0-22-16,0 0 0,0 0 0,0 0 15,21 1-15,0-22 0,0 0 16,0 0-16,22 0 16,-22 0-16,0 0 0,21 0 15,-21-22-15,22 22 0,-22-21 0,21 0 16,1-21-16,-1 21 0,-21-22 16,0 22-16,22-21 0,-22-1 0,0 22 15,0-85 1,-21 85-16,0 0 0,0 42 31,0 0-31,0 1 0,0-1 0,0 0 16,0 0-16,0 0 0,0 22 15,0-1-15,0-21 16,21 0-16,-21 0 0,21 1 16,1-1-16,-22 0 0,21 0 0,-21 0 15,21-21-15,0 0 0,0 21 0,0-21 16,22 0-1,-22 0-15,0-21 0,0 0 16,0 21-16,1-21 0,-1-21 0,21 20 16,-21 1-16,0-21 0,1 0 15,-1-22-15,21-21 16,-42 64-16,0 0 16,0 42-1,0 0 1,-21 22-16,21-22 0,-21 21 15,21 22-15,0-43 0,0 0 16,0 21-16,0-20 0,0-1 16,21 0-16,0-21 0,0 21 0,0 0 15,22-21-15,-22 0 0,21 21 16,1-21-16,20 0 0,-42 0 16,22 0-16,-22 0 15,0-21-15,21 0 0,-21 21 0,1-21 0,-1-21 16,0 20-16,-21-20 0,42-85 15,1 0 1,-43 64-16,21-1 0,-21 1 16,21-22-16,-21 21 0,21 1 0,-21 21 15,21-22-15,-21 22 0,0-1 0,0 22 16,0 0-16,0 0 0,-21 21 16,0 21-16,0 21 15,21 1-15,0-22 0,0 21 16,0 1-16,-21-1 0,21 0 15,0 1-15,0 20 0,0 1 0,0-22 16,0 21-16,0 1 0,0-1 0,0-20 16,0 20-16,0-20 0,0-1 0,0-21 15,0 21-15,21-20 16,-21-1-16,21 0 0,0 0 0,0-21 16,0 21-16,1-21 0,-1 0 15,0 0-15,0 0 16,0-21-16,0 21 0,1-21 0,20-43 15,-21 1 1,0 42-16,-21-22 0,0 22 0</inkml:trace>
  <inkml:trace contextRef="#ctx0" brushRef="#br0" timeOffset="55816.31">13271 9546 0,'0'21'31,"22"-21"-31,-1 0 0,0 0 16,21 0-16,-21 0 0,22-21 0,-22 21 15,21 0-15,1-21 0,-22 21 0,21 0 16,-21-21-16,22 0 16,-22 0-16,-21-1 15</inkml:trace>
  <inkml:trace contextRef="#ctx0" brushRef="#br0" timeOffset="55994.27">12615 9419 0,'0'0'0,"-42"0"16,21 0-16,0 21 0,-1-21 0,1 0 16,0 22-16,21-1 15,21-21 1,0 0-16,1 0 0,-1 0 15,0 0-15,42 0 16,22 0-16</inkml:trace>
  <inkml:trace contextRef="#ctx0" brushRef="#br0" timeOffset="57769.87">14139 9927 0,'21'0'0,"-42"0"0,64 0 0,-22 0 16,0-21-16,0 0 0,0 21 15,0-42-15,22-22 16,-22 22-16,-21 21 0,0-22 16,0 22-16,0-21 0,-21 21 15,-22-22-15,22 22 16,-63-21-16,62 42 0,-20 0 15,-43 0-15,43 21 0,0 0 16,-1 0-16,1 0 0,21 22 16,-21-1-16,-22 85 15,22-21-15,42-64 16,0 1-16,0-22 0,0 0 16,21 0-16,0 0 0,0 0 0,0-21 15,1 0-15,20 0 0,64 0 16,-43-21-1,-20 0-15,-22 0 0,21 0 0,-21 0 16,22-22-16,-22 22 0,0-21 16,0-1-16,0 1 0,-21 0 0,0-1 15,21 1-15,-21 21 0,0-21 16,0 20-16,0 1 0,-21 42 16,21 1-1,0-1-15,-21 0 0,21 0 16,-21 21-16,21 22 15,0 21-15,0-64 0,21 21 16,0-21-16,22 22 0,-22-22 16,0 0-16,0 0 0,21-21 15,1 0-15,-22 0 0,21 0 0,-21 0 0,22 0 16,-22-21-16,64-21 16,-43-22-1,-21 43-15,-21-21 0,21-1 0,-21 1 16,21 21-16,-21-22 0,0 1 0,0 0 15,0 21-15,0-1 0,0 1 16,0 42 0,0 1-16,-21-1 0,0 0 15,21 21-15,-21 1 0,0-22 0,21 21 16,0-21-16,0 22 0,0-22 16,-21 0-16,21 0 0,0 0 0,0 0 15,0 1-15,0-1 16,0-42 15,0-1-31,0 1 0,21 0 16,0 0-16,0 0 0,0-22 0,0 22 15,1-21-15,-1 21 0,0 0 16,0-22-16,0 43 0,0-21 0,1 21 16,-1 0-16,0 0 0,-21 21 15,0 0-15,0 1 0,0-1 16,0 0-16,0 0 0,0 21 15,21-20-15,0-1 0,-21 0 0,21 0 0,1 0 16,-1 0-16,0 1 0,0-22 16,0 0-16,0 0 0,1 0 15,-1 0-15,0 0 0,0-22 16,43 1-16,-43 0 0,0 0 16,0 0-16,0 0 0,0-22 15,1 1-15,20 0 0,-21-1 0,0 1 16,22 0-16,-22-1 0,0 22 0,0-21 15,0 21-15,0-1 0,-21 1 16,0 0-16,0 42 16,0 0-1,0 1-15,0-1 16,0 0-16,0 0 0,0 0 16,-21 0-16,21 1 15,0-44 16,0 1-31,0 0 16,0 0-16,0 0 16,0 0-16,-21 21 0,21-22 15,-21 22 1,0 0-16,0 0 0,-1 22 16,22-1-16,-21 0 0,21 0 15,-42 43-15,42-43 0,-21 21 16,21-21-16,0 22 0,0-22 15,0 21-15,0-21 0,0 0 16,0 22-16,0-22 0,0 0 0,0 0 16,21 0-16,0-21 0,21 22 15,-20-22-15,-1 0 0,0 0 16,21 0-16,-21 0 0,1 0 0,-1 0 16,21-22-16,-21 1 0,0 21 0,22-21 15,-22 0-15,0-21 0,21-22 16,-20 1-1,-22 41-15,21-20 0,-21 21 0,0 0 16,0 0-16,0-1 0,-21 22 16,-1 0-1,1 22-15,21-1 0,-21 21 16,0 0-16,21-20 0,-21-1 16,21 0-16,0 0 0,0 21 15,0-20-15,0-1 0,0 0 16,0 0-16,42-21 0,-21 0 15,0 0-15,1 0 16,20 0-16,-21 0 0,0-21 0,0 21 16,22-21-16,-22 0 0,21-1 0,-21 1 15,22-21-15,20-43 16,-20 43-16,-43 21 16,21 0-16,-21-1 0,0 1 15,-21 21 1,-1 21-16,1 1 0,0-22 15,0 21-15,0 0 0,0 21 0,21-21 16,-22 1-16,22-1 0,0 0 0,0 0 16,0 0-16,22 0 0,-22 22 15,21-22-15,0-21 0,0 21 0,21 43 16,-42-43-16,22-21 16,-22 21-16,0 0 0,-22 0 15,1-21 1,0 0-16,0 0 15,0 0-15,-43 0 0,43 0 0,0 0 16,0 0-16,0 0 0,-1 0 16,22-21-1</inkml:trace>
  <inkml:trace contextRef="#ctx0" brushRef="#br0" timeOffset="58998.67">17653 9292 0,'0'0'0,"0"-21"0,0 0 16,0 0-16,0 0 0,0-1 15,-21 22-15,21-21 16,0 42 46,-21-21-62,21 22 0,-22-1 16,22 0-16,0 0 16,0 0-1,0 0 17,-21-21-1,0 0 0,21 22 0,-21-1-31,21 0 0,0 0 16,-21 0-16,21 0 0,0 22 16,0-22-16,-21 21 0,-1 1 15,22-1-15,-21-21 0,21 21 0,0-20 16,0 20-16,0-21 0,0 0 0,0 0 15,0 1 1,0-44 15,21 1-31,1 0 16,-22-21-16,21 21 0,0-1 16,0-20-16,-21 21 0,21-21 0,0 20 15,1-20-15,-1 42 16,-21 21-1,0 0 1,0 1-16,0-1 0,21 0 0,-21 21 16,0-21-16,21 1 0,-21 20 0,0-21 15,21 0-15,0 0 0,1 1 16,-1-22-16,0 0 0,0 0 16,0 0-16,0 0 0,22 0 0,-22 0 15,0 0-15,0-22 16,22 1-16,-22 0 0,0 0 0,0 0 0,0 0 15,22-22-15,-22 1 0,21-43 16,-42 43-16,0 0 16,0-1-16,0 1 0,0 21 0,0-22 15,0 22-15,0 0 0,-21 0 0,0 0 16,0 21-16,-1 0 0,1 0 16,0 0-16,0 21 0,21 0 15,-21-21-15,21 21 0,-21 0 0,21 1 16,0-1-16,0 0 15,0 0-15,21-21 0,0 21 16,21-21-16,-21 0 0,22 0 0</inkml:trace>
  <inkml:trace contextRef="#ctx0" brushRef="#br0" timeOffset="59218.55">18627 9292 0,'21'-21'15,"-42"42"-15,42-63 0,0 42 0,-21 21 31,0 0-31,-64 127 32,43-126-32,21 20 0,-21-21 15,21 21-15,-21-20 0,21-1 0,0 0 16,0 0-16,0 0 16,21-42 15,-21 0-31,21 0 0,-21 0 0,21-1 15</inkml:trace>
  <inkml:trace contextRef="#ctx0" brushRef="#br0" timeOffset="59566.35">18563 8827 0,'-21'0'15,"42"0"-15,-63 0 0,21 21 0,-1 0 0,1 0 16,0 0-16,21 0 0,0 1 15,0-1-15,0 0 0,21 0 0,0 0 16,1 0-16,-1 1 0,0-1 16,21-21-16,-21 0 0,22 21 15,-22-21-15,0 0 0,0 0 0,0 0 16,1 0-16,-1-21 0,0 0 0,0-1 16,-21 1-16,0 0 0,0 0 15,0-21-15,0 20 0,0-20 0,0 0 16,-42-43-16,21 64 15,-1 0-15,1 21 0,0 0 16,-42 0-16,41 21 0,-20 0 16,21 0-16,0 22 0,21-22 0,0 21 15,0-21-15,0 22 16,0-22-16,0 0 0,0 21 0,42-21 16,-21-21-16,0 22 0,22-1 0,-1-21 15</inkml:trace>
  <inkml:trace contextRef="#ctx0" brushRef="#br0" timeOffset="59814.94">19389 8721 0,'21'-21'0,"-42"42"0,42-85 0,0 22 0,-21 21 16,21 0-16,-21-1 0,0 44 16,0-1-1,0 0-15,0 21 0,-21 1 0,0 20 16,21 1-16,-21-1 0,-1 1 15,-20-1-15,21 1 0,0-1 16,0 1-16,-22-1 0,22 1 0,0-22 16,0 21-16,21 22 0,0-64 15,0 22-15,0-22 0,0 21 16,0-63 15</inkml:trace>
  <inkml:trace contextRef="#ctx0" brushRef="#br0" timeOffset="60401.6">18902 9250 0,'-21'0'0,"42"0"0,-42-21 0,-1 21 15,44 0 1,-1 0 0,0 0-16,21 0 0,-21 0 15,22 0-15,20 0 0,-20 0 0,20 0 16,1 0-16,-1 0 0,1-21 0,20-1 15,-20 22-15,-1-21 0,1 0 16,-22-21-16,0 21 0,1-22 0,-1 1 16,-21 0-16,0-22 0,1 22 15,-1-1-15,-21 1 0,0 0 0,0-1 16,0 1-16,0 21 0,0-21 16,0 20-16,-21 22 15,-1 22-15,1-1 16,0 0-16,0 21 0,0 1 0,0 41 15,-1-20-15,1-1 0,0-20 16,21 20-16,-21 1 0,0-1 16,21-21-16,0 22 0,-21-22 0,21 1 15,-22-1-15,22 0 0,-21 1 0,21 41 16,0-63-16,0 1 16,0-1-16,0 0 0,0 0 0,0-42 31,0 0-16,0 0-15,0-22 0,21 22 16,1-21-16,-1 21 0,0-22 0,21 1 16,1-22-16,-22 22 0,42 0 0,-20-1 15,-1 1-15,0 0 0,1 21 16,-1-1-16,0 22 0,43 0 16,-64 0-16,0 22 0,0-1 0,-21 21 15,0-21-15,0 22 0,0-1 16,0-21-16,0 21 0,0-20 15,0 20-15,-21-21 0,0 0 0,-42 43 16,41-43-16,1 0 16,0-21-16,0 0 15</inkml:trace>
  <inkml:trace contextRef="#ctx0" brushRef="#br0" timeOffset="60986.27">21823 8509 0,'-43'0'16,"43"-21"-1,0 0 1,-21 21 0,0 0-16,0 0 0,0 0 15,0-21-15,42 21 31,0 0-15,21 0-16,1-22 16,-1 22-16,21 0 0,-20 0 0,20-21 15,1 21-15,-22-21 0,22 21 0,-1 0 16,1-21-16,-1 21 0,1 0 16,-22 0-16,0 0 0,1 0 0,-22 0 15,-42 0 1,-1 0-16,1 0 15,-21 0-15,0 0 0,-1 0 0,1 0 16</inkml:trace>
  <inkml:trace contextRef="#ctx0" brushRef="#br0" timeOffset="61212.14">22161 8403 0,'0'0'0,"-42"127"31,42-84-31,-21-1 0,21 0 16,0 22-16,-42 63 15,20-64-15,22 1 0,0-1 0,-21 1 16,21-22-16,-21 0 0,21 1 0,0 41 16,0-41-1,0-22-15,0 0 0,0 0 0,21-21 16,0 0 0,1 0-16,-1-21 15,0 21-15,0-21 0,21-21 16</inkml:trace>
  <inkml:trace contextRef="#ctx0" brushRef="#br0" timeOffset="61679.87">22415 8954 0,'0'0'0,"0"-22"0,22 1 15,-22 42 1,0 1-16,-22-1 16,1 21-16,0-21 0,0 22 0,21-22 15,0 21-15,0-21 0,0 43 16,0-43-16,0 0 15,0 0-15,21 0 0,21-21 16,-20 0-16,-1 0 0,21 0 0,0 0 16,1 0-16,-1 0 0,0 0 15,1-21-15,-22 0 0,21 0 0,1 0 16,-22 0-16,0-22 0,0 22 0,0-21 16,22-43-16,-43 22 15,0 20-15,0 22 0,21 0 16,-21 42-1,-21 21-15,-1-20 16,1 20-16,0 43 16,-85 147-1,64-126 1,42-63-16,-42 105 16,42-85-16,0-20 0,0 41 15,0-41-15,0-1 0,-22-21 16,22 0-16,-21 22 0,0-22 15,21 0-15,-21-21 0,0 0 0,0 0 16,-1 0-16,1 0 0,0 0 0,0-21 16,0 21-16,0-21 0,-1-1 15,1 1-15,21 0 0,0-21 0,0 21 16,0-43-16,0 22 0,43-43 16</inkml:trace>
  <inkml:trace contextRef="#ctx0" brushRef="#br0" timeOffset="61943.72">23347 8954 0,'0'0'0,"0"21"15,0 21 1,-21-21-16,-1 22 0,-20 62 16,21-62-16,0 20 15,0 1-15,-1-1 0,1 1 0,0-1 16,0 22-16,0-22 0,21 1 0,0-1 15,-21-20-15,21 20 0,0-20 0,0-1 16,0-21-16,0 21 0,0-20 16,0-1-16,0 0 0,0 0 0,21-21 15,0 0 1,0-21-16,0 0 16,-21 0-16,0-22 0,0 22 15,0-21-15</inkml:trace>
  <inkml:trace contextRef="#ctx0" brushRef="#br0" timeOffset="62186.74">23241 9271 0,'21'-42'0,"-42"84"0,42-127 16,-21 22-16,21 42 0,0-22 0,1 22 15,-1 0-15,0 0 0,0 0 16,0 0-16,0 21 0,43-22 16,21 22-16,-64 0 15,21 0-15,-21 0 0,0 22 16,1-1-16,-22 0 0,0 0 0,0 0 15,0 0-15,-22 1 0,-20 20 0,0-21 16,-1 0-16,1 0 0,0 1 16,-22-1-16,22 0 0,21 0 0,-22 0 15,22-21-15,0 0 0,0 21 0,42-21 32,0 0-32,0-21 15</inkml:trace>
  <inkml:trace contextRef="#ctx0" brushRef="#br0" timeOffset="62747.71">23897 9102 0,'21'0'32,"0"0"-17,1 0-15,20-21 16,0-1-16,-21 1 15,1 0-15,-1 0 0,-21 0 16,0 0-16,21-1 0,-21 1 0,0 0 16,0 0-16,0 0 15,-21 21 1,0 0-16,-1 21 0,-41 42 16,42-20-16,0-22 15,-43 85-15,64-64 16,0-21-16,0 0 15,0 22-15,0-22 16,21-21-16,0 0 0,1 0 0,-1 0 16,127-21-1,-127 0 1,21 21-16,1-22 0,-22 1 0,21-21 16,1 21-16,-1-22 0,0 1 0,1 21 15,-1-21-15,0-1 0,22-20 16,-1-1-1,-84 64 1,0 21-16,0-21 0,0 22 16,-1-1-16,1 21 0,21-21 0,0 0 15,0 43-15,0-43 16,0 0-16,0 22 0,0-22 0,0 0 16,21 0-16,-21 0 0,0 0 15,0 1-15,-21-1 16,-21-21-16,21 21 15,-22-21-15,1 21 0,0-21 0,-1 0 16,-20 21-16,21-21 0,-22 21 0</inkml:trace>
  <inkml:trace contextRef="#ctx0" brushRef="#br0" timeOffset="64225.67">11811 11684 0,'0'0'0,"21"0"16,0 0-16,0 0 0,1-21 0,-1 0 15,0 21-15,0-21 0,0-1 16,-21 1-16,21-21 0,1 21 0,-22-22 16,0 22-16,0-21 0,0 0 0,0-1 15,0 1-15,-22 0 0,-20 20 0,21-20 16,-21 21-16,-1-21 0,1 42 16,0-22-16,-22 22 0,22 0 0,-43 43 15,43-22-15,-1 21 16,22 1-16,-21-1 0,21 21 15,0-20-15,-1-1 0,1 22 0,21-22 16,0 0-16,0 1 0,0-1 0,0-21 16,21 0-16,43 22 15,-1-43-15,-20 0 0,20 0 16,-20-22-16,20 1 0,-21 0 0,22 0 16,-22-21-16,22 20 0,-22-20 15,-21 21-15,22-21 0,-22 20 0,0-20 16,-21 0-16,0 21 0,0-22 15,0 22-15,0 0 0,-21 21 16,0 0-16,-1 21 16,1 0-16,21 0 0,0 22 0,-21-22 15,21 21-15,0-21 0,0 22 0,0-22 16,21 42-16,43-20 16,-43-43-16,21 0 0,1 0 15,-1 0-15,0 0 0,1 0 0,-1 0 16,21-21-16,-20-1 0,-1 1 15,0 0-15,43-21 0,-43-1 16,22-20-16,-43 21 16,0-1-16,-21 1 0,0 0 0,21-1 15,-21 22-15,0 0 0,0 0 16,-21 42 0,21 0-16,0 0 0,-21 22 15,21-22-15,-21 21 0,21 0 0,-21 22 16,21-22-1,0-21-15,0 1 0,0-1 0,0 0 16,0-42 15,21 0-31,0-1 16,-21 1-16,21 0 0,-21 0 0,21 0 16,1-22-16,-22 22 0,21 21 0,21-21 15,-21 21 1,0 0-16,1 21 15,-1 22-15,0-22 0,0 0 16,0 0-16,0 21 16,22 1-16,-1-22 0,-21-21 15,22 21-15,-1-21 0,0 0 0,1 0 16,-1 0-16,21 0 0,-20 0 0,20-21 16,-20 0-16,62 0 15,-62-1-15,-1 1 0,-21 0 0,22 0 16,-22 0-16,0 0 0,-21-22 15,0 22-15,0-21 0,0 21 0,0-22 16,-42 22-16,20-21 0,1 21 0,0 21 16,0-22-16,0 22 0,-22 0 15,22 0-15,0 0 0,-21 22 0,21-1 16,-1 0-16,-20 0 0,21 21 16,0 1-16,0-1 0,-1 0 0,22-20 15,0 62-15,0-63 0,0 43 16,22-43-16,-1-21 15,0 0-15,0 0 0,0 0 16,22 0-16,20-21 16,22-43-16,-64 22 15,0 21-15,0-21 0,0 20 16,1-20-16,-1 0 0,-21-64 16,0 42-16,0 22 0,21-21 0,-21-1 15,0 22-15,21-22 0,-21 1 16,0 20-16,0 1 0,0 0 0,0 21 15,0-1-15,0 44 16,0 20-16,-21 0 0,21 1 16,-21 20-16,0-21 0,21 22 0,0-1 15,0 1-15,0-1 0,0 1 0,0-22 16,0 1-16,0 20 0,0-21 0,21-20 16,0 20-16,21-21 0,-21 0 15,43 0-15,-43-21 16,64 0-16,-43 0 0,0-21 15,1 0-15</inkml:trace>
  <inkml:trace contextRef="#ctx0" brushRef="#br0" timeOffset="64770.87">15071 10753 0,'0'0'0,"0"21"31,21-21-15,0 0-16,21 0 16,-21 0-16,22 0 0,-22 0 0,21 0 15,1-21-15,-1 21 0,0-21 0,1 21 16,-22-22-16,21 22 0,-21-21 16,0-42-16,-21 20 15,-21 22-15,0-21 0,-42 0 16,20 42-16,-20 0 15,-1 0-15,22 0 0,-22 0 0,1 21 16,-64 85 0,85-64-16,20 0 0,1 1 0,21-1 15,0 0-15,0 1 0,0-22 16,21 21-16,22 0 0,-1 1 16,-21-22-16,22-21 0,-1 21 15,0 0-15,1-21 0,62 0 16,-62 0-16,20 0 15,-20-21-15,-22 21 0,-21-42 16,0 21-16,0-1 16,0 1-16,-43 21 0,22 0 0,-21 0 15,-22 0-15,22 0 0,-21 0 0,20 21 16,-20 1-16,20-1 0,-20 21 16,42-21-16,-22 22 0,22-1 0,0 0 15,21-21-15,0 22 0,0-22 16,0 21-16,21-21 0,0 1 15,22-1-15,-1 0 0,0-21 0,1 0 16,-1 0-16,0 0 0,22 0 16,-22 0-16,64 0 0,-42-21 15,-22 0-15</inkml:trace>
  <inkml:trace contextRef="#ctx0" brushRef="#br0" timeOffset="64971.76">15811 10964 0,'0'-21'0,"0"42"0,0-63 0,0 21 0,0 42 31,0 0-31,0 0 0,0 22 16,0-22-16,0 0 0,22 21 15,20 1-15,-21-1 0,0-21 16,0 0-16,22 1 0,-22-1 0,21 0 16,-21 0-16,22-21 0,-22 0 15,21 0-15,-21 0 0,1 0 16,-22-21-16,0 0 15</inkml:trace>
  <inkml:trace contextRef="#ctx0" brushRef="#br0" timeOffset="65180.44">16214 10837 0,'0'0'0,"0"-21"0,-22 21 16,1 21-1,0 1-15,0 20 0,0-21 16,0 21-16,-1 1 0,-20 41 15,21-41-15,-21-1 0,20 0 16,1 1-16,0-1 0,0 0 0,21 1 16,-21-1-16,21-21 0,0 0 0,0 1 15,0-1-15,0 0 0,21-21 16,21 0-16,-21 0 16,22-21-16</inkml:trace>
  <inkml:trace contextRef="#ctx0" brushRef="#br0" timeOffset="65476.28">16700 10964 0,'22'-21'0,"-44"42"0,44-63 0,-22 63 15,-22 22 1,22-22-16,-21 21 16,21 0-16,-21 1 0,21-1 0,0 22 15,0-22-15,0 85 16,0-64-16,0-20 0,0 20 0,0 1 15,0-1-15,0 1 0,0-22 0,0 85 16,0 0 0,0-63-16,-21-22 0,0 21 0,21-20 15,-21-1-15,21 0 0,0 1 0,-22-22 16,22 0-16,-21 0 0,21 0 16,0 1-16,0-44 15,0 1-15,21 0 16,-21 0-16,22-43 0,20-20 15</inkml:trace>
  <inkml:trace contextRef="#ctx0" brushRef="#br0" timeOffset="65758.11">16679 11176 0,'0'-63'0,"0"126"0,0-169 0,0 64 15,0 0-15,-21-43 16,21 64-16,0 0 0,21 21 15,0 0-15,1 0 0,-1 0 16,0 0-16,0 0 0,43 0 16,-43 21-16,0 0 0,0 21 15,0-21-15,-21 1 0,0-1 16,0 21-16,0-21 0,0 0 0,-21 22 16,0-22-16,-21 0 0,20 0 0,-105 0 15,106-21-15,-21 0 16,21 0-16,0 0 15,-1 0-15,22-21 16,22 0-16,-1 0 0,21 0 16,-21 0-16,22-1 0</inkml:trace>
  <inkml:trace contextRef="#ctx0" brushRef="#br0" timeOffset="65994.98">17293 10605 0,'21'-22'0,"-42"44"16,63-65-16,-20 22 0,-22 0 0,0 42 15,0 0 1,0 0-16,0 22 0,-22-22 0,22 21 16,-21 1-16,21-1 0,-21 0 15,21 1-15,0-1 0,-21 0 0,21-21 16,0 22-16,0-1 0,0 0 16,0 1-16,0-22 0,0 0 15,21-21-15,0 21 0,0-21 0,1 0 16,-1 0-16,21 0 0,-21 0 15,22 0-15,-1 0 0,0 0 0,22-21 16,-22 0-16,0 0 0</inkml:trace>
  <inkml:trace contextRef="#ctx0" brushRef="#br0" timeOffset="66974.34">17992 10880 0,'0'0'0,"0"-21"0,0-1 16,0 1-16,0-42 0,-22 63 15,1-21-15,0 21 0,0 0 16,0 0-16,0 0 0,-22 21 15,22 0-15,0 0 0,-21 0 0,20 0 0,-20 43 16,21-43-16,0 21 16,0-20-16,21 20 0,0-21 0,0 0 15,0 22-15,0-22 0,0 21 16,21-21-16,0-21 0,0 0 0,21 21 16,43-21-1,-64-21-15,0 21 16,1-21-16,-1 0 0,21 0 0,-21 0 15,0-1-15,1-20 0,-1 21 16,-21 0-16,21 0 0,-21-1 0,21 1 16,-21 0-16,0 0 0,-21 21 31,0 0-31,0 21 0,21 0 16,0 0-16,-22 1 0,1-1 0,21 0 15,0 0-15,0 21 0,0-20 16,0-1-16,0 0 0,0 0 15,21 0-15,1 0 0,-1 1 0,42-22 16,1 0 0,-22 0-16,-21 0 0,22 0 15,-1-22-15,-21 1 0,21 0 0,-20 0 16,20 0-16,-21 0 0,0-1 0,0-20 16,22-21-16,-22 41 0,-21-20 15,21 21-15,-21 0 16,0 0-16,-21 42 15,0 0-15,0 0 16,-1 0-16,22 0 0,0 1 16,-21 20-16,21-21 0,0 0 15,0 0-15,0 1 0,21-1 16,1 0-16,-1-21 0,21 21 0,-21-21 16,22 0-16,-1 0 0,-21 0 15,21 0-15,1 0 0,20 0 16,-42-21-16,1 0 0,-1 21 0,0-21 15,0-22-15,-21 22 0,0 0 16,21-21-16,-21 20 0,0-20 0,0 21 16,0 0-16,0 0 0,0-22 15,-21 43 1,0 21-16,21 1 0,-21-1 16,0 21-16,21-21 0,-22 0 0,22 1 15,0-1-15,-21 21 0,21-21 16,-21 0-16,21 1 0,0-1 15,0 0-15,0 0 0,-21-21 32,21-21-17,-21 21-15,21-21 0,0 0 16,0-1-16,0 1 0,21-21 16,0 21-16,0-22 0,22 22 0,-22-21 15,21 0-15,0-1 16,1 22-16,-1-21 0,0 21 0,1-1 0,20 1 15,-20 21-15,-1 0 0,21 0 16,-41 21-16,-1 1 16,-21 20-16,21-21 0,-21 0 0,0 22 15,0-22-15,0 21 0,-21-21 0,0 22 16,-1-22-16,1 0 0,0 0 0,0 0 16,21 0-16,-21 1 0,0-22 15,-1 0-15,1 0 16,0-22-1</inkml:trace>
  <inkml:trace contextRef="#ctx0" brushRef="#br0" timeOffset="67154.24">18605 10541 0,'0'0'0,"-21"0"0,0 0 0,0 0 16,0 0-16,0 0 0,-1 0 15,1 0-15,42 0 32,1 21-17</inkml:trace>
  <inkml:trace contextRef="#ctx0" brushRef="#br0" timeOffset="68259.8">804 13441 0,'0'0'16,"0"-21"15,-21 21-31,21-21 16,0-1-16,0 1 15,0 0-15,0 0 16,21-21-16,22 20 0,-22 1 0,21 0 16,0 0-16,1-21 0,-1 42 15,64-22-15,0 22 16,-64 22-16,0-1 0,1 21 15,-22 0-15,0 1 0,-21-1 16,0 85-16,-42-85 0,21 22 16,-22-1-16,1 1 0,0-22 15,-1 1-15,-63 84 16,64-106-16,0 0 16,-1 0-16,22-21 0,-21 0 0,21 0 15,-22 0-15,22 0 0,0-21 16,0 0-16,0 0 0,21-1 0,0 1 15,0-21-15,0 0 0,0-43 16,0 43-16,21 20 16,0-20-16,0 21 0,43 0 15,-22 21-15,-21 0 0,22 0 16,-1 21-16,127 106 16,-126-106-16,-22 21 15,21 1-15,-21-22 0,22 21 16,-22-21-16,0 22 0,0-22 0,21 0 15,-20 0-15,-1-21 0,0 21 16,0-21-16,0 0 16,22-21-16</inkml:trace>
  <inkml:trace contextRef="#ctx0" brushRef="#br0" timeOffset="68425.71">1968 13610 0,'22'-21'15,"-1"21"32,0 0-47,0 0 16,0-21-16</inkml:trace>
  <inkml:trace contextRef="#ctx0" brushRef="#br0" timeOffset="69113.81">3471 12954 0,'0'-21'16,"0"0"-1,0 42 1,0 0-16,-21-21 16,21 21-16,-21-21 0,21 21 15,0 1-15,21-22 16,0 0 0,0-22-16,1 22 0,62-42 15,-41 21-15,-1 0 16,0-22-16,1 22 0,-1 0 0,-21-21 15,21 21-15,-20-1 0,-1-20 0,0 21 16,-21-21-16,0 20 0,-21-20 16,0 21-16,-22 0 0,1 0 0,0-1 15,-22 1-15,-21 21 0,22 0 0,-22 0 16,22 21-16,-22 1 0,22-1 16,-1 0-16,-42 64 0,64-43 15,21 21-15,0 43 16,21-42-16,0-22 0,0 22 15,21-22-15,0 0 0,21-21 16,1 22-16,20-22 0,1 0 0,-1 0 16,1 0-16,20 1 0,-20-22 0,-1 0 15,22 0-15,63 0 16,-106 0-16,-20 0 0,-1-43 16,-42 22-1,-22 21-15,-20 0 0,20 0 16,-20 0-16,-1 0 0,-20 0 0,20 0 15,-20 0-15,20 21 0,1 0 16,-1 1-16,22-1 0,-22 21 0,43-21 16,-21 22-16,21-22 0,21 21 15,0 0-15,0 1 0,0-1 16,21-21-16,21 22 0,0-22 0,1 0 16,-1 0-16,170-21 15,-128 0-15,-20 0 0,21-21 16,-1 0-16,1 0 0,0-1 15,-22 1-15,1-21 0,-1 21 0,-21-22 16,22 22-16</inkml:trace>
  <inkml:trace contextRef="#ctx0" brushRef="#br0" timeOffset="69293.48">4254 13145 0,'-21'-43'0,"42"86"0,-63-128 0,21 64 0,0 0 16,-22 21-16,43 21 15,0 0 1,0 21-16,0-21 0,22 22 15,-1-1-15,21 22 0,0-43 16,-20 21-16,-1-21 0,0 0 0,21 1 16,-21-1-16,1 0 0,-1 0 15,0 0-15,0-21 0,0 0 0,0 0 16,1 0-16</inkml:trace>
  <inkml:trace contextRef="#ctx0" brushRef="#br0" timeOffset="69501.36">4635 13187 0,'0'0'0,"0"-42"0,-42-64 16,0 63 0,21 22-16,-1 21 0,-20 0 15,21 21-15,0 1 0,0 20 0,-43 21 16,43-20-16,0-1 0,-43 64 16,22-64-16,21 1 15,-22 20-15,22-21 0,0 22 0,-21-22 16,42 1-16,0-1 0,0-21 15,0 21-15,0-20 0,21-22 16,0 0-16,0 0 0,22 0 0</inkml:trace>
  <inkml:trace contextRef="#ctx0" brushRef="#br0" timeOffset="69770.21">4868 13123 0,'0'0'0,"0"-21"0,21 0 0,-21 42 15,0 0-15,0 22 16,-21-1-16,0 0 0,0 1 16,0-1-16,21 22 0,0-1 0,-21 22 15,21-22-15,-22 22 0,22-22 0,0 22 16,0 0-16,0-1 0,0 1 16,0-21-16,0 20 0,0 1 0,0 0 15,0-22-15,0 22 0,0-43 16,0 22-16,0-22 0,22 21 15,-22-41-15,21-22 0,0 0 16,0-22-16,-21 1 0,21-21 16,0 21-16,-21-43 0,0 22 15,22-22-15</inkml:trace>
  <inkml:trace contextRef="#ctx0" brushRef="#br0" timeOffset="70034.66">4847 13547 0,'-21'-85'0,"42"170"16,-63-233-16,-1-170 15,43 276 1,0-1-16,22 1 0,-1 0 0,0 21 16,0-1-16,21 1 0,-20 21 0,20 0 15,-21 0-15,21 21 0,64 85 16,-85-42-16,1-22 16,-22 22-16,0-22 0,0 21 0,0-20 15,-22 20-15,-20-20 0,21 20 16,-21-21-16,20-20 0,-20 20 0,21-21 15,-43 21-15,64-20 16,-21-22-16,21-22 16,0 1-16,0 0 0,0 0 0,21 0 15,1-22-15,-22 22 0,42-21 16</inkml:trace>
  <inkml:trace contextRef="#ctx0" brushRef="#br0" timeOffset="70266.53">5503 12594 0,'0'-21'0,"0"42"0,0-63 16,0 21-16,0 42 16,0 0-1,0 0-15,-21 0 0,21 22 0,-21 41 16,0-20-16,21-1 0,0-20 16,0 20-16,0 1 0,0-22 15,0 0-15,0 22 0,0-43 16,0 21-16,0 1 0,0-22 0,0 0 15,0 0-15,21 0 0,0-21 16,0 0-16,22 0 0,-22 0 0,21 0 16,-21-21-16,22 21 0,-1-21 0,-21 0 15</inkml:trace>
  <inkml:trace contextRef="#ctx0" brushRef="#br0" timeOffset="71223.44">6075 12933 0,'0'-21'0,"0"42"0,0-63 16,0 20-16,-21 22 15,-22 0-15,22 0 0,-21 22 0,21-1 16,-22 0-16,22 0 16,-21 0-16,21 22 0,-22-1 0,22-21 15,0 21-15,0-20 0,0 20 0,21-21 16,0 21-16,0-20 0,0-1 16,0 0-16,0 0 0,21 0 0,42 0 15,-42-21-15,1 0 16,-1 0-16,21 0 0,-21 0 15,0 0-15,1-21 0,20 0 0,-21 0 16,0 0-16,0 0 0,1-1 0,-22-20 16,21-21-1,0 20-15,-21-20 0,0 42 16,0-1-16,0 1 0,0 42 31,0 1-31,0-1 0,0 21 16,0-21-16,0 22 0,-21-22 0,21 0 15,0 21-15,0-21 0,0 1 16,0-1-16,21 0 0,-21 0 0,21 0 16,0-21-16,0 0 0,22 0 15,-22 0-15,21 0 0,-21 0 16,1 0-16,20-21 0,0 21 0,-21-21 16,22 0-16,-22 0 0,0-1 0,21-41 15,-20 21-15,-1 20 16,-21-20-16,0 21 0,0 0 0,0 0 15,-21 42 17,-1 0-32,22 0 0,-21 0 15,21 0-15,0 1 0,0-1 0,0 0 16,0 0-16,0 0 0,21 0 0,1 1 16,-1-22-16,21 21 15,-21-21-15,22 0 0,-22 0 16,21 0-16,0 0 0,-20 0 0,20 0 15,-21 0-15,21 0 0,-20-21 16,-1-1-16,0 1 0,-21-21 16,0 21-16,0 0 0,0-22 0,0 22 15,0-21-15,0 21 0,0-1 16,0 1-16,0 0 0,-21 42 31,21 0-31,0 1 0,0-1 16,0 0-16,0 21 0,0-21 0,-21 1 15,21-1-15,-22 0 0,22 0 0,0 0 16,0 0-16,-21-21 16,21 22-16,0-44 31,0 1-31,0 0 16,0 0-16,21 0 0,1 0 15,-1-1-15,0-20 0,0 0 0,43-22 16,-1 1-16,-21 20 15,-20 22-15,20 21 16,0 0-16,-21 0 0,22 0 0,-22 21 0,21 1 16,-21-1-16,1 0 0,-1 42 15,-21-41-15,0 20 0,0-21 16,0 0-16,0 22 0,0-22 0,0 0 16,-21 0-16,-1-21 0,22 21 0,-42-21 15,21 0-15,0 0 16,0 0-16,-1 0 15,1-21-15</inkml:trace>
  <inkml:trace contextRef="#ctx0" brushRef="#br0" timeOffset="71396.63">6816 12637 0,'0'0'0,"0"-22"15,0 44 63,21-22-78</inkml:trace>
  <inkml:trace contextRef="#ctx0" brushRef="#br0" timeOffset="71874.09">8911 12742 0,'0'-63'16,"0"42"-16,0 0 16,0 42 15,0 21-31,0 0 0,21 22 15,-21-1-15,21 22 0,1 0 16,-1-1-16,0 1 0,-21 0 0,0 21 16,21-22-16,-21 107 0,0-85 15,0-22-15,0 1 0,0 0 16,0-1-16,-21 1 0,0 0 0,0-1 16,-1-20-16,1-1 0,21 1 0,-21-22 15,21 0-15,-21 22 16,21-43-16,0-42 15,0 0-15,0 0 0,21-22 0,-21 1 16,21-22-16,0 22 0,-21-43 0</inkml:trace>
  <inkml:trace contextRef="#ctx0" brushRef="#br0" timeOffset="72159.38">8911 13166 0,'-21'-64'0,"42"128"0,-84-212 0,41 84 16,1 22-16,0-22 15,0 22-15,21-22 0,0 22 0,0 21 0,0-21 16,63-22-16,-41 43 0,20 0 16,0 0-16,22 21 15,-22 0-15,85 0 0,-85 0 0,1 21 16,-1 0-16,0 0 0,-20 21 16,-1 22-16,-21-22 0,-43 149 15,22-128-15,-42 43 16,20-64-16,-41 43 15,-43 0 1,106-85-16,21-21 16,0-1-1,21 1-15,0 0 0,0 0 16</inkml:trace>
  <inkml:trace contextRef="#ctx0" brushRef="#br0" timeOffset="72535.67">9758 12637 0,'0'0'0,"21"0"0,-21 21 16,-21 0-16,0 0 15,-1 0-15,1 22 0,0-22 16,0 21-16,0 0 0,21-20 0,-21 20 16,-1 0-16,22 1 0,0-22 15,0 21-15,0-21 0,0 0 16,0 1-16,22-1 0,-1 0 0,0-21 0,0 0 15,21 0-15,-20 0 0,20 0 16,0 0-16,1-21 0,62-43 16,-41 1-1,-43 42-15,0-22 0,0 1 0,-21 0 16,0-22-16,0 22 0,0-1 16,-21 1-16,0 0 0,-21 21 0,-22-22 15,1 22-15,20 21 0,1 0 16,0 0-16,-22 21 0,22-21 15,21 21-15,-22 1 0,22 20 0,0-21 16,0 0-16,21 22 0,0-22 16,0 0-16,0 0 0,21-21 0,21 21 15,-20-21-15,105 0 16</inkml:trace>
  <inkml:trace contextRef="#ctx0" brushRef="#br0" timeOffset="73335.48">10435 12298 0,'0'0'0,"21"-42"0,0-1 0,-21 22 16,0 0-16,0 0 0,0 42 15,0 0-15,0 0 0,0 22 16,-21-22-16,0 21 0,21 0 16,-21 22-16,21-22 0,-21 1 15,21 20-15,0-21 0,-21 22 0,21-1 16,0-20-16,0-1 0,0 0 15,0 22-15,0-1 0,0-41 16,21 20-16,0-21 0,0-21 0,-21 21 16,21-21-16,0 0 0,1 0 15,-1 0-15,21-21 0,-21 21 0,0-21 16,22 0-16,-22 0 0,21-1 16,-21-20-16,1 21 0,-1 0 0,0-22 15,0 22-15,0 0 0,-21 0 0,0 42 31,0 0-15,-21 0-16,0 1 0,0-1 16,21 0-16,0 21 0,-21-21 0,21 1 15,0-1-15,0 0 0,0 0 0,0 0 16,0 0-16,21-21 16,0 0-16,21 0 0,-21 0 0,64 0 15,-43 0-15,1 0 0,20-21 16,-20 0-16,-1 0 0,0 0 15,-21 0-15,43-43 0,-1-21 16,-63 64-16,22-21 16,-22 21-16,21 0 0,-21-1 0,0 1 15,0 0 1,-21 42-16,-1 0 16,1 1-16,21-1 0,-21 21 0,0 0 15,21 1-15,-21-1 0,0 22 16,-1-22-16,22 21 0,-21-20 0,0 20 15,21 1-15,-21-22 0,21 22 0,0-1 16,0 22-16,0-22 0,0 1 16,0-1-16,0 1 0,0 20 0,0 43 15,0-63-15,0-1 0,0-20 16,0 20-16,0 1 0,0-1 0,0-20 16,0 20-16,0-21 0,0 1 15,-21-1-15,0 0 0,-22 1 16,-41 20-16,41-42 0,-84 22 15,64-22-15,-1-21 0,22 0 16,-22 0-16,1-21 0,-1 0 16,22-22-16,-43-41 15,43 20-15,21 1 0,-21-1 0,42-21 0,0 1 16,0-1-16,0-21 0,0 22 0,21-1 16,0-21-16,21 21 0,1 1 15,-1-1-15,64-63 16,-43 84-16,1 1 0</inkml:trace>
  <inkml:trace contextRef="#ctx0" brushRef="#br0" timeOffset="73943.14">11642 12721 0,'-22'21'31,"1"1"-31,0 20 16,21-21-16,0 0 0,0 22 15,0-22-15,0 21 0,0-21 16,0 0-16,0 1 0,0-1 0,0 0 16,0 21-1,-21-42-15,21-21 32,0 0-32,0 0 0,21 0 15,-21-1-15,21-20 0,0 21 16,1-21-16,-22-1 0,21 1 0,0 21 15,0 0-15,-21-22 0,21 22 0,0 21 16,1-21-16,-1 21 0,0 0 16,0 0-16,0 0 0,0 21 15,1 0-15,-1 0 0,0 1 0,-21 20 16,21-21-16,-21 21 0,0-20 0,21-1 16,-21 21-16,0-21 0,0 0 15,0 1-15,0-1 0,0 0 16,0 0-16,-42-21 0,21 0 15,0 0 1,21-21 0,0 0-16,0 0 0,0-1 0,21 1 15,0 0-15,0-21 0,0 21 0,0-22 16,22 1-16,-22 21 0,21-22 16,1 22-16,-1 0 0,-21 0 0,21 21 15,1 0-15,-22 0 0,21 0 0,-21 0 16,22 21-16,-22 0 0,0 0 15,0 1-15,0 20 0,-21 64 16,0-43 0,-21-42-16,0 1 0,21 20 0,0-21 15,-21-21-15,21 21 0,0 0 16,21-42 0,0 0-1,0 21-15</inkml:trace>
  <inkml:trace contextRef="#ctx0" brushRef="#br0" timeOffset="74298.92">12785 12700 0,'0'-21'0,"0"42"0,-22-21 31,22 21-31,-21 0 16,0 1-16,0-1 0,21 21 15,-21-21-15,21 0 0,-21 22 0,21-22 16,0 21-16,0-21 0,0 1 0,0-1 15,0 0-15,0 0 0,21-21 16,0 21-16,0-21 0,21 0 16,-20 0-16,20 0 0,-21 0 0,21-21 15,-20 21-15,20-21 0,-21 0 0,0 0 16,0-22-16,1 22 0,-22-21 16,0-1-16,0 1 0,0 0 15,0 21-15,0-22 0,-43 22 0,22 0 16,0 0-16,0 21 0,-22 0 15,22 0-15,-21 0 0,21 21 0,-22 0 16,1 43-16,42-43 16,0 0-16,0 0 0,0 0 15,21 0-15,0 1 0,22-1 0,-22-21 16,21 0-16,-21 0 0,22 21 0,-22-21 16</inkml:trace>
  <inkml:trace contextRef="#ctx0" brushRef="#br0" timeOffset="74613.75">13166 12869 0,'0'-21'15,"0"42"-15,0-84 0,21 42 0,-21 0 16,21-1-16,-21 1 0,21 0 0,0 0 16,0 21-16,-21-21 0,22 21 15,-1 0-15,0 0 0,0 0 16,21 42-16,-42-21 16,22 0-16,-1 1 0,0-1 0,-21 21 15,21-21-15,-21 0 0,21 1 0,-21 20 16,0-21-16,0 0 0,0 0 15,-21-21 17,21-21-32,0 0 15,0 0-15,0 0 16,0 0-16,0-1 0,42-41 16,1 21-1,-43 20-15,21 1 0,0 0 0,0 0 16,0 21-16,1-21 0,-22 0 0,21 21 15,0 0-15,0 0 0,21 0 16</inkml:trace>
  <inkml:trace contextRef="#ctx0" brushRef="#br0" timeOffset="74835.62">13928 12700 0,'0'21'0,"-64"-105"0,128 189 0,-64-147 0,0 106 0,0 20 16,0-63-16,0 22 16,0-1-16,0 0 0,0 22 15,0-22-15,0 1 0,0-1 0,0 21 0,-22-20 16,22 20-16,-21-20 0,21 20 15,-21 1-15,21-1 0,-21 1 16,0-22-16,21 21 0,-21 1 0,-1-1 16,1-20-16,21 20 0,-21-20 0,21 20 15,-21-21-15,21 1 0,0-1 0,0 0 16,0-20-16,0 20 0,0-21 16,21 0-16,0-21 0,0 0 15,22 0-15,-22-21 0,0 21 16,0-21-16,0 0 0</inkml:trace>
  <inkml:trace contextRef="#ctx0" brushRef="#br0" timeOffset="75114.46">13843 13293 0,'0'-64'0,"0"128"0,-21-191 0,0-127 31,21 211-31,21 22 0,0-21 16,0 21-16,21 0 0,-20-1 0,20 22 15,0-21-15,1 21 0,-1 0 0,0 0 16,-21 0-16,22 0 0,-22 21 16,-21 43-1,0-43-15,-21 0 0,0 0 0,-22 22 16,1-22-16,21 0 0,-22-21 16,1 21-16,0 0 0,21-21 0,-1 0 15,1 0-15,0 0 0,42-21 31,-21 0-31,21 21 0,1-21 16,20 0-16</inkml:trace>
  <inkml:trace contextRef="#ctx0" brushRef="#br0" timeOffset="75670.14">14605 12383 0,'21'-22'0,"-42"44"15,21-22 1,-21 21-1,0 0-15,-1 0 0,1 21 0,0-20 16,0 20-16,21 0 0,-21 1 0,0 20 16,21 22-16,-22-43 15,22 43-15,0-43 0,0-21 16,0 22-16,22-22 0,-1 0 16,0-21-16,0 0 15,0 0-15,0 0 0,-21-21 16,22 0-16,-1-1 0,0 1 0,-21-21 15,21 21-15,0-22 0,0 22 16,1-21-16,-22 21 0,21 0 16,0-1-16,-21 1 0,21 0 0,-21 42 31,0 0-31,0 1 0,0-1 16,0 0-16,0 0 0,0 21 0,0-20 15,0-1-15,0 0 0,21 0 0,-21 0 16,43 0-16,-1-21 15,-21 0-15,0 0 16,0 0-16,1 0 0,20 0 0,-21 0 0,0 0 16,0-21-16,22 0 0,-22 0 0,-21 0 15,42-43 1,1-20-16,-43 41 16,21 22-16,-21 0 0,0 42 31,-21 21-31,21-20 0,-22-1 15,22 0-15,-21 42 16,0-41-16,21-1 0,0 0 0,0 0 16,21-21-1,0 0-15,1 0 0,20-42 16</inkml:trace>
  <inkml:trace contextRef="#ctx0" brushRef="#br0" timeOffset="75876.34">15346 12404 0,'-21'0'0,"42"0"0,-64 0 16,22 0-16,0 0 0,0 0 15,0 0-15,0 0 0,-1 21 16,22 0-16,0 0 16,0 0-16,22-21 15,-1 22-15,0-22 0,0 21 16,0-21-16,22 0 0,-1 21 0,0-21 0,1 0 15,20 21-15,-21-21 0,22 0 16,-1 21-16,43-21 16</inkml:trace>
  <inkml:trace contextRef="#ctx0" brushRef="#br0" timeOffset="76170.17">15960 12573 0,'-22'21'16,"44"-63"-16,-22 63 0,-22-42 16,1 21-16,-21 0 0,21 0 0,-22 0 15,-20 0-15,21 0 0,-1 21 16,22 0-16,0-21 0,0 21 15,0 1-15,21-1 0,0 0 0,0 0 16,0 0-16,21 0 0,0 1 16,0-22-16,21 21 0,1-21 0,-22 21 15,64-21 1,-64 21-16,42-21 0,-42 0 16,-21 21-16,0 0 15,-21-21 1,0 0-16,0 0 0,0 0 0,-64 0 15,22 0 1,20 0-16,22 0 0,-21 0 0,21 0 16,-1 0-16,1 0 0,42 0 31,1 0-31,-1 0 0,0 0 0</inkml:trace>
  <inkml:trace contextRef="#ctx0" brushRef="#br0" timeOffset="76806.81">16404 12531 0,'0'0'0,"21"-21"0,0 21 15,1 0 1,-22 21 0,0 0-16,-22 21 15,1 1-15,21-22 16,-21 21-16,21-21 0,-21 0 0,21 1 0,-21-1 15,21 0-15,0 0 0,0 0 0,0 0 16,0 1-16,0-44 47,0 1-47,0 0 0,0 0 16,0 0-16,63-85 15,-42 85-15,1-22 0,-1 22 16,0 0-16,0-21 0,21 21 0,-20 21 15,-1-22-15,21 1 0,-21 21 16,22 0-16,20 0 16,-21 0-16,-20 0 0,-1 21 15,0 1-15,0-1 0,0 21 0,0-21 16,1 22-16,-1-22 0,-21 21 0,0 0 16,0-20-16,0 83 15,0-62-15,-21-22 16,-1 0-16,1 0 0,0-21 15,0 0 1,0-21-16,21 0 0,0-21 16,0 20-16,0 1 0,0 0 15,21-21-15,0-1 0,64-20 16,-43 21-16,0 20 16,1-20-16,20 21 0,-20-21 0,20 20 0,-21 22 15,22-21-15,-22 21 0,1 0 16,-1 0-16,0 21 0,-21 1 15,22 20-15,-43-21 0,0 21 16,0-20-16,0 20 0,0 0 0,0 1 16,-21-1-16,-1-21 0,1 21 15,21-20-15,-21 20 0,0-21 0,0 0 16,21 0-16,-21 1 16,-1-22-16</inkml:trace>
  <inkml:trace contextRef="#ctx0" brushRef="#br0" timeOffset="83590.97">18944 12637 0,'0'0'15,"21"21"-15,0-21 16,1 0-16,-1 0 15,0 0-15,0 0 0,0 0 16,0 0-16,1 0 0,-1-21 16,0-1-16,0 1 0,0 0 15,-21 0-15,0 0 16,0 0-16,0-1 16,0 1-16,0 0 0,0 0 0,0 0 15,0 0-15,-21-1 0,0 1 0,0 0 16,0 21-16,-1 0 15,1 0-15,0 0 0,-21 0 0,21 0 16,-1 0-16,-20 0 0,21 21 16,-21 0-16,20 1 0,-20 20 0,-64 43 15,43-1 1,42-63-16,-1 1 16,22 20-16,0-21 0,0 43 15,22-43 1,-1-21-1,0 0-15,0 0 16,0 0 125,-21-21-110,0-1 0,0 1-15,0 0-1,21 21-15,-21-21 16,0 0-16,22 21 0,-1-21 16,-21-1-16,21 1 0,0 0 0,0 0 15,-21 0-15,21 0 0,1-1 16,-1-20-16,42 0 16,-42-1-16,43 1 0,-43 21 15,21 0-15,1 0 0,-22 21 16,21 0-16,1 0 0,-22 0 15,0 21-15,0 0 0,-21 21 16,21-21-16,-21 22 0,0-1 0,0 0 16,0 1-16,0-1 0,-21 0 0,0 43 15,0-43-15,21 1 16,0-1-16,0-21 0,0 22 16,0-22-16,0 0 0,0 0 0,0 0 0,0 0 15,21-21 1,0 0-16,0 0 15,0-21-15,1 0 0,-1 21 0,0-21 16,0-21-16,21 20 0,-20-20 0,-1 21 16,21-21-16,-21-1 0,22 1 15,-22 21-15,42-64 16,-42 64-16,1 0 0,-1 0 0,-21-1 16,0 1-16,21 21 0,-21 21 15,0 1-15,0-1 0,0 0 16,0 0-16,0 21 0,0-20 15,0 20-15,0-21 0,0 21 0,0-20 16,0 20-16,0 0 0,0-21 16,21-21-16,-21 22 0,21-1 15,0-21-15,1 0 0,-1 0 16,21 0-16,-21 0 0,0 0 0,64-43 16,-43 22-16,-20 0 15,-1-21-15,0 21 0,0-22 16,-21 22-16,0-21 0,0-1 0,0 1 15,0 21-15,0-21 0,-21-1 0,21 22 16,-21-21-16,0 21 0,-1-1 16,1 1-16,0 21 0,0 0 15,0 21 1,21 1-16,0-1 0,-21 0 16,21 0-16,0 0 0,0 0 0,0 1 15,21-1-15,0 21 16,21-42-16</inkml:trace>
  <inkml:trace contextRef="#ctx0" brushRef="#br0" timeOffset="83823.84">20595 12383 0,'21'-22'0,"-42"44"0,42-65 16,0 43-16,-21-21 0,0 42 31,0 22-31,0-22 0,0 0 15,0 21-15,-21 22 0,0-1 16,0-42-16,21 22 16,0-1-16,0-21 0,0 0 15,0 1-15,0-1 0,0 0 0,21-21 16,0 0 0,0 0-16,1-21 15,-1 0-15,0-1 0,0 1 0</inkml:trace>
  <inkml:trace contextRef="#ctx0" brushRef="#br0" timeOffset="84170.3">20764 11938 0,'0'-42'0,"0"84"0,-21-105 0,0 41 16,0 1-16,0 21 0,0 0 0,-1 21 16,22 1-16,-21-1 15,21 21-15,0-21 0,0 0 16,0 1-16,21-1 0,1 0 15,-1-21-15,0 21 0,0-21 0,21 0 16,1 0-16,-22 0 0,21 0 0,-21 0 16,22 0-16,-22 0 0,21-21 0,-21 0 15,1 0-15,-22-1 16,0 1-16,0 0 0,0 0 0,0 0 16,0 0-16,0-1 0,0 1 0,-22 21 15,-20-21-15,21 21 0,0 0 16,-22 0-16,-41 0 15,63 0-15,-22 21 0,1-21 0,21 21 0,-22 1 16,22-1-16,21 0 0,0 42 16,0-41-16,21-1 0,1 0 15,-1 0-15,21 0 0,-21-21 16,22 21-16,-1-21 0,0 0 0</inkml:trace>
  <inkml:trace contextRef="#ctx0" brushRef="#br0" timeOffset="84403.16">21505 11917 0,'0'0'0,"21"-21"0,1 0 0,-1-1 16,0 1-16,-21 0 0,0 63 15,0 1 1,0-1-16,-42 64 16,20-64-16,22 22 0,-21-1 0,0 1 15,0-22-15,0 0 0,0 22 0,21-22 16,0 1-16,-22-22 0,22 21 15,-21-21-15,21 22 0,0-1 16,0-21-16,0-42 31</inkml:trace>
  <inkml:trace contextRef="#ctx0" brushRef="#br0" timeOffset="84966.84">20870 12361 0,'-21'0'0,"42"0"0,-63-21 0,21 21 0,42 0 32,0 0-32,21 0 0,1 0 15,-1 0-15,22 0 0,-1 0 16,1 0-16,-1 0 0,22 0 0,-1 0 16,-20-21-16,21 0 0,-1 21 15,1-21-15,-22-22 0,1 22 0,-1 0 16,-20-21-16,41-43 0,-62 43 15,-1-22-15,-21 22 0,0 0 16,0-1-16,0 1 0,0 0 0,0-1 16,0 22-16,0 0 0,-21 21 15,-1 0-15,22 21 16,-63 254 0,63-232-16,-21 20 15,21 1-15,0-22 0,0 21 16,0-20-16,-21 20 0,21-20 15,-22-1-15,22 0 0,0-21 0,0 1 16,0 20-16,0-21 0,0 0 16,-21 0-16,21-42 31,0 0-31,0 0 0,0 0 0,21 0 16,1-22-16,-1 22 0,0-21 15,0-1-15,21 1 0,-20 0 0,20-1 16,0 22-16,-21 0 0,22 0 15,-22 21-15,0 0 0,0 0 0,0 21 16,1 0-16,-22 0 0,0 22 16,0-22-16,0 21 0,0-21 0,0 22 15,0-22-15,-22 0 0,1 21 16,21-20-16,0-1 0,0 0 0,0 0 16,0 0-16,21-21 15,1 0 1,-1 0-16,21 0 0,0 0 0</inkml:trace>
  <inkml:trace contextRef="#ctx0" brushRef="#br0" timeOffset="85234.69">23812 11705 0,'43'-42'15,"-86"84"-15,107-105 0,-43 42 0,0 21 0,-21 21 31,0 21-31,0-21 0,-21 22 0,0-1 16,0 21-16,0-20 0,-1 20 16,1 1-16,-21-1 0,21 1 15,-22-1-15,22-20 0,0 20 0,0-21 16,0 1-16,0-22 0,21 21 0,0-21 0,0 1 16,0-1-16,0 0 15,21-21-15,0 0 0,0 21 0,0-21 16,0 0-16,1 0 0,-1 0 0,0-21 15,0 0-15,0 21 0,-21-21 16</inkml:trace>
  <inkml:trace contextRef="#ctx0" brushRef="#br0" timeOffset="85844.04">23537 12213 0,'0'0'0,"-21"0"0,-21 0 0,-1-21 16,22 21-16,0 0 0,42 0 31,0 0-31,22 0 0,20 0 15,-20 0-15,20 0 0,43 0 16,-43 0-16,1 0 0,-1 0 16,-20 0-16,20 0 0,-20 0 0,-1 0 15,0 0-15,1 0 0,-22 0 0,0 0 16,-21 21 0,-21 0-1,0 1-15,-1-1 0,22 21 16,-21-42-16,21 21 15,0 0-15,0 1 0,0-1 16,21-21-16,-21 21 16,22-21-16,-1 0 0,21 0 15,-21 0-15,22 0 0,-1 0 16,0-21-16,1 21 0,-1-21 0,-21-1 16,21 1-16,-20 0 0,20 0 0,-21-21 15,0 20-15,0-41 16,-21 42-16,0-22 15,-21 43-15,0 0 16,0 22-16,0-1 0,0 0 16,-1 0-16,1 21 0,0 1 0,0-1 15,21 0-15,-21 1 0,0 20 16,21-20-16,-22 20 0,22-21 0,0 22 16,0-1-16,0 1 0,22-1 0,-22 1 15,0-1-15,21 1 0,0-1 16,-21-20-16,0 20 0,0-20 0,0-1 15,0 0-15,-21-21 0,0 22 16,-1-22-16,-20 0 0,21 0 0,-21-21 16,-107 21-16,107-21 15,0 0-15,-22-21 0,22 0 16,0 21-16,20-21 0,1 0 0,0-22 16,21 22-16,0 0 0,0-21 0,21-1 15,0 1-15,64-43 16,0-42-16,-22 64 15</inkml:trace>
  <inkml:trace contextRef="#ctx0" brushRef="#br0" timeOffset="86390.75">24934 12319 0,'0'0'0,"43"-42"0,-1-1 0,0 1 16,85-106 343,-127 148-359,0-21 0,-21 0 0,0 21 47,21 21-31,0 0-1,0 0-15,-21 0 16,0 0-16</inkml:trace>
  <inkml:trace contextRef="#ctx0" brushRef="#br0" timeOffset="86896.46">25146 12086 0,'0'-21'16,"0"42"-16,21-42 0,-21 0 0,0 63 46,0-21-46,-21 22 0,21-1 16,-21 0-16,0 43 16,-1-21-16,22-22 0,-21 21 0,0 1 15,21-1-15,-21 1 0,0-1 0,21 1 16,0-1-16,-21 1 0,21-22 0,-22 1 16,22 20-16,0-42 0,0 22 0,0-1 15,0-21-15,0 43 16,0-43-16,0 0 15,22-21 17,20-85-17</inkml:trace>
  <inkml:trace contextRef="#ctx0" brushRef="#br0" timeOffset="87194.29">25146 12319 0,'0'-21'0,"0"42"0,-21-84 16,21 41-16,0 1 0,0-63 16,0 62-16,0 1 15,21 21-15,0-21 0,0 0 16,22 21-16,-22 0 0,0-21 16,21 21-16,-21 0 0,43 0 15,-43 0-15,0 21 0,0-21 0,1 21 16,-22 43-16,0-43 15,-22 42-15,1-20 0,0-22 16,0 0-16,-43 42 0,43-41 16,-42-1-16,20 0 15,22-21-15,0 0 0,-21 21 0,21-21 16,42-21 15</inkml:trace>
  <inkml:trace contextRef="#ctx0" brushRef="#br0" timeOffset="87806.94">25675 12256 0,'21'0'31,"0"0"-31,1-22 0,-1 22 16,0 0-16,0-21 15,0 21-15,0-21 0,1 21 0,-1-21 0,0 0 16,0 0-16,0-1 0,0 1 16,-21-21-16,0 21 15,0 0-15,0-22 0,0 22 0,0 0 16,-21 0-16,0 21 16,0 0-16,0 0 0,0 0 15,-1 21-15,1 0 0,-21 43 16,21-43-16,21 21 0,-21-21 15,21 22-15,-22-22 0,22 21 0,0-21 16,0 22-16,0-22 0,0 0 16,0 0-16,0 21 0,22-20 0,-1-1 15,0 0-15,0-21 0,21 0 16,-20 21-16,-1-21 0,21 0 16,0 0-16,-20 0 0,20 0 0,-21 0 15,21-21-15,1 21 0,-22-21 0,21 0 16,-21-1-16,64-83 15,-21 20-15,-64 64 16,21-22-16,-21 1 0,0 0 0,0 21 16,0-1-16,0 1 0,0 0 15,-21 21-15,-1 0 16,1 0-16,21 21 0,0 0 0,0 1 16,0-1-16,0 0 0,0 0 15,0 21-15,0-20 0,0-1 0,21 21 16,-21-21-16,0 0 0,22 1 15,-22-1-15,21 0 0,-21 0 16,0 0-16,0 0 0,-21 1 16,-1-22-16,1 0 15,0 0-15,-21 0 16,21 21-16,-64-21 0,43 0 0,-22 0 16,22 21-16,-22-21 0</inkml:trace>
  <inkml:trace contextRef="#ctx0" brushRef="#br0" timeOffset="89694.88">11345 15050 0,'0'0'0,"0"21"16,0-42 0,21-1-16,1 22 15,-1-21-15,-21 0 0,21 0 16,-21 0-16,21 0 0,-21-1 0,0 1 16,0-21-16,0 21 0,0-22 15,-21 22-15,0-21 0,0 21 0,-22-22 16,1 22-16,0 0 0,-43 0 15,43 21-15,-22 0 0,22 21 16,-1 0-16,1 0 0,0 1 16,-1 20-16,22 0 0,-21 1 0,21-1 15,0 21-15,-1-20 0,1-1 0,21 43 16,0-22 0,0-20-16,21-22 0,1 0 0,20-21 15,0 0-15,1 0 0,20 0 16,64-21-16,-63-22 0,-1 22 15,1 0-15,-1-21 0,-21 21 16,1-22-16,-1 22 0,0-21 0,-20 21 16,-1-22-16,-21 22 0,0-21 0,0 21 15,0-1-15,0 1 0,-21 21 16,-1 0 0,1 0-16,21 21 0,0 1 0,0-1 15,0 0-15,0 21 0,0-21 0,0 1 16,0-1-16,0 21 0,0-21 15,21 0-15,1 1 0,-1-1 16,21-21-16,-21 0 0,64 21 0,-43-21 16,1 0-16,-1-21 0,0 21 15,22-21-15,-22-1 0,0 1 0,43-21 16,-64 21-16,0 0 0,1-1 16,-1 1-16,-21-21 0,0 21 15,0 0-15,0-1 0,0 1 16,-21 21-1,21 21 1,-22 1-16,-20 126 31,42-127-31,0 0 0,0 0 16,21-21 0,0 0-16,1-21 15,-1 0-15,0 21 0,0-21 16,21 21-16,-20-21 0,-1-1 0,21 1 15,-21 0-15,0 0 0,22 0 16,-22 21-16,0-21 0,0-1 16,0 22-16,1 0 0,-1 0 0,0 0 15,0 0-15,-21 22 0,21-1 16,0 0-16,1 0 16,-22 0-16,21 0 0,0-21 0,-21 22 15,21-1-15,0-21 0,22 0 0,-22 0 16,42 0-16,22 0 15,-43 0-15,1-21 0,20-1 16,-21 22-16,1-21 0,-1 0 0,0 21 16,-20-21-16,-1 0 0,0 0 15,-21-1-15,0 1 0,0-21 0,0 21 16,-21 0-16,0-22 0,-22 22 16,22-21-16,-21 21 0,-1-1 0,22 1 15,-21 0-15,0 21 0,20 0 16,-20 0-16,21 0 0,-21 42 15,20-20-15,1 41 0,0-21 16,21-20-16,0-1 0,0 21 16,0-21-16,0 0 0,0 1 0,21-1 15,0 0-15,1-21 0,-22 21 0,42-21 16,-21 0-16,0 0 0,0 0 16,1 0-16,20 0 0,-21 0 0,0 0 15,0-21-15,1 21 0,-1-21 0,0 21 16,-21-21-16,0-1 15,0 1-15,0 0 16,-21 21 0,42 0 93,-21-21-109,21 21 0,0 0 16,-21-21-16,21 0 15,-21-1 1,22 22-16,-22-21 0,21 0 0,-21 0 16,0 0-16,0 0 0,0-1 15,0 1-15,0 0 0,0 0 16,0 0-16,21 0 0,-21-1 0,0 1 15,0 0-15,0 0 0,0-21 0,0 20 16,0 1-16,21 0 0,-21 0 16,0 0-16,21 0 0,-21-1 0,21 1 15,-21 0-15,0 0 0,0 0 16,0 42 15,0 64-15,0-43-16,-42 127 15,42-126-15,0 84 0,0-85 16,0 21-16,0-20 0,0-1 0,0-21 16,0 22-16,0-22 0,0 0 15,0 0-15,21-21 0,43 0 16,-43 0-16,42-21 16,-20 21-16</inkml:trace>
  <inkml:trace contextRef="#ctx0" brushRef="#br0" timeOffset="90349.54">14986 14097 0,'0'0'0,"0"21"0,-21-21 0,21 21 32,21-21-17,0 0 1,0 0-16,0 0 0,1 0 0,-1 0 15,21-21-15,-21 0 0,22 21 0,-1-21 16,0 0-16,22-22 16,-43 22-16,-21 0 15,0 0-15,0-21 0,0 20 16,-42 22-16,20 0 0,-20-21 16,0 21-16,-1 0 0,-62 21 15,20 43-15,43-43 0,-1 0 16,1 22-16,21-1 0,0-21 15,21 21-15,-22-20 0,22-1 0,0 21 16,0-21-16,22 0 0,20 1 0,-21-1 16,0-21-16,22 21 0,84-21 15,-85 0 1,0 0-16,-21 0 0,43 0 16,-43 0-16,0 0 0,-42 0 15,0 0 1,0 0-16,-22 0 0,1 21 0,0 0 15,-1 0-15,-20 1 0,21-1 16,-1 0-16,-20 21 0,20-21 0,22 22 16,-21-22-16,21 0 0,0 21 0,21-20 15,0-1-15,0 0 0,0 0 16,21 0-16,0 0 0,21-21 0,1 0 16,-1 22-16,0-22 0,22 0 0,-1 0 15,1 0-15,-22 0 0,22-22 16,-1 1-16,1 21 0,20-42 15</inkml:trace>
  <inkml:trace contextRef="#ctx0" brushRef="#br0" timeOffset="90547.43">15600 14288 0,'0'-22'0,"0"44"0,0-65 0,0 22 0,0 0 16,21 21-16,0 0 0,0 21 15,0 0-15,-21 0 16,43 64-16,-1-21 15,-42-22-15,21 0 0,0 1 0,1-22 16,-1 21-16,0-21 0,21 0 16,-21 1-16,1-1 0,20 0 15,-21-21-15,0 0 0,0 0 16</inkml:trace>
  <inkml:trace contextRef="#ctx0" brushRef="#br0" timeOffset="90761.31">16108 14309 0,'0'-21'0,"0"42"0,0-85 0,0 43 0,-21 42 31,-1 0-31,1 22 16,-21-22-16,21 21 0,0 1 0,-22-1 16,22 0-16,-21 1 0,-1-1 0,22 21 15,-21-20-15,0-22 16,-1 21-16,22 1 0,-21-22 0,21 0 15,21 21-15,0-21 0,0 1 16,21-22-16,0 0 0,0 0 0,21 0 16,1 0-16</inkml:trace>
  <inkml:trace contextRef="#ctx0" brushRef="#br0" timeOffset="91047.55">16827 14224 0,'22'-21'16,"-44"42"-16,65-42 0,-43 42 0,0 0 16,0 22-16,0-1 0,0 64 15,0-64-15,0 22 0,0-1 16,-21 1-16,21-22 0,0 21 0,0 1 16,0-1-16,0 1 0,0-1 15,0-20-15,0 20 0,0 1 0,0-1 16,0 1-16,0-1 0,0-20 0,0 20 15,0-21-15,0 1 0,0-1 16,0 0-16,0-20 0,0 20 0,0-21 16,0 0-16,21-21 15,-21-21 1,21 21-16,-21-21 0,0 0 16</inkml:trace>
  <inkml:trace contextRef="#ctx0" brushRef="#br0" timeOffset="91310.4">16827 14774 0,'0'-63'0,"0"126"0,0-190 0,0 64 16,0 21-16,0-22 0,22-21 15,-1 43-15,21 21 0,-21 0 16,22 0-16,-1-1 0,0 1 0,1 21 16,-1 0-16,0 0 0,1 0 15,-1 0-15,0 21 0,-21 1 0,1 20 16,-1-21-16,-21 21 0,0 22 15,-21-43-15,-22 21 0,22-20 16,-21-1-16,-1 0 0,-20 0 0,21 0 16,-1-21-16,1 0 0,0 21 15,-1-21-15,1 0 0,21 0 16,0-21-16,21 0 0,0 0 16,0 0-16,21 0 0</inkml:trace>
  <inkml:trace contextRef="#ctx0" brushRef="#br0" timeOffset="92491.72">17547 13885 0,'21'-21'0,"-42"42"0,63-42 15,-20 21-15,-22 21 16,0 1-16,0-1 0,0 21 16,-22 212-1,1-190-15,0-22 16,21 0-16,-21 22 0,21 20 15,0-62-15,0 20 0,0-21 16,0 0-16,0 0 0,0 1 0,21-1 16,0 0-16,0-21 0,1 0 15,20 0-15,-21 0 0,21 0 16,22-42-16,-22 20 0,1 1 16,-22 0-16,21-21 0,-21 21 0,22-22 15,-22 1-15,0 0 0,-21 20 16,0-20-16,0 21 0,0 0 0,0 0 15,0-1-15,0 1 0,-21 21 16,0 0-16,-1 0 0,1 0 16,0 0-16,0 21 0,0 1 0,0-1 15,-1 0-15,1 0 0,0 0 0,0 0 16,0 1-16,0-1 0,21 21 16,0-21-16,0 0 0,0 1 0,0-1 15,0 0-15,0 0 0,21-21 0,-21 21 16,21-21-16,0 0 0,0 0 15,0 0-15,1 0 0,-1 0 16,0 0-16,0-21 0,0 0 0,0 0 16,1 0-16,-1-1 0,0 1 0,-21 0 15,0 0-15,21 21 0,-21-21 16,21 0-16,-21 42 31,0 0-31,0 0 16,0 0-16,0 0 0,0 1 15,0-1-15,0 0 0,0 0 16,21 0-16,1-21 16,-1 0-16,0 0 15,0 0-15,0 0 0,22 0 0,-22-21 16,21 0-16,-21 0 0,22 21 0,-22-21 16,0-1-16,0-20 0,0 21 15,0 0-15,1-22 0,-22 22 0,21 0 16,0 0-16,-21 0 15,0 42 1,0 85 15,0-85-31,0 0 0,0 0 0,0 0 16,0 1-16,21-1 0,0 0 16,0-21-16,64 21 15,-64-21-15,22 0 0,-22 0 0,21 0 16,-21 0-16,0 0 0,1 0 15,-1-21-15,0 0 0,0 0 0,0-1 16,-21 1-16,0 0 0,21-42 16,-21 41-16,0 1 0,0 0 15,0 0-15,0 42 16,0 0 0,0 0-16,0 1 15,0-1-15,-21 0 0,21 0 16,-21 0-16,21 0 0,0 1 15,21-22 17,0 0-32,1-22 15,-1 22-15,0-42 0,0 21 16,0 0-16,0 0 0,1-1 0,-1 1 16,-21 0-16,21 0 0,0 0 15,0 21-15,0 0 0,1 0 0,-1 0 16,-21 21-16,0 0 15,0 0-15,0 0 16,0 1-16,21-1 0,-21 0 0,0 0 16,21-21-16,-21 21 0,21-21 0,0 0 15,1 21-15,-1-21 0,0 0 0,21 0 16,1 0-16,41-21 16,-41 21-16,-1 0 0,-21-21 15,0 0-15,0 21 0,1-21 0,-1 0 16,-21-1-16,0 1 0,21 0 15,-21-42-15,0 41 0,0 1 16</inkml:trace>
  <inkml:trace contextRef="#ctx0" brushRef="#br0" timeOffset="92675.62">19050 13737 0,'0'0'0,"-21"21"16,0-21-16,21 22 16,0-1 31</inkml:trace>
  <inkml:trace contextRef="#ctx0" brushRef="#br0" timeOffset="173144.36">22013 6477 0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3:32:29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529 0,'0'-21'15,"0"0"1,0 0-16,0 0 15,0-1-15,0 1 32,0 42-1,0 1-15,0-1-16,0 0 0,-22 85 15,22-64 1,-21-21-16,0 22 0,21-1 0,-21 0 15,21 43-15,0-43 16,-21 1-16,21-22 0,-21 21 16,21-21-16,0 22 0,-22-22 0,22 0 15,0 0-15,0 0 16,0-42 31,0 0-32,0 0-15,0 0 0</inkml:trace>
  <inkml:trace contextRef="#ctx0" brushRef="#br0" timeOffset="418.76">1037 508 0,'0'-21'0,"0"42"0,0-63 0,0 21 15,0-1-15,64-41 32,-43 42-32,0 21 0,0 0 15,0 0-15,0 0 0,1 0 16,-1 0-16,0 0 0,0 0 15,21 21-15,-20 0 0,20 43 16,-42-22-16,0-21 0,21 21 16,-21 1-16,0-1 0,0 0 15,0 1-15,0-1 0,0 0 16,0 1-16,0-22 0,0 21 0,-21 1 16,21-22-16,-21 21 0,21-21 15,0 0-15,0 1 0,0-1 16,-21 0-16,21 0 0,0-42 47,-22 0-47,22 0 15</inkml:trace>
  <inkml:trace contextRef="#ctx0" brushRef="#br0" timeOffset="1108.85">931 910 0,'21'0'32,"1"0"-32,-1 0 15,0-21-15,21 0 0,-21 21 0,43-21 16,-22 0-16,1 21 0,20-22 15,-21 1-15,22 0 0,-22 21 16,1-21-16,-1 21 0,21-21 16,-41 0-16,-1 21 0,0 0 15,0-22-15,-21 1 0,21 21 32,-21 21-1,0 1-31,0-1 15,0 21-15,-21-21 16,21 0-16,0 22 0,0-22 16,-21 21-16,21 1 0,0-22 0,0 0 15,0 21-15,0-21 0,0 1 16,0-1-16,21 0 0,21 0 16,-20-21-16,-1 0 15,0 0-15,0 0 0,0 0 16,0-21-16,1 0 0,20 0 0,-21-1 15,0 1-15,0-21 0,1 21 16,-22-22-16,21 1 0,0 0 0,0-1 16,-21 22-16,0-21 0,21 21 15,0-43-15,-21 43 16,0 0-16,0 0 0,0 42 31,-21 0-15,21 0-16,-21 22 0,21-22 15,0 21-15,-21-21 0,21 22 0,0-22 16,-21 21-16,21-21 0,0 22 16,0-1-16,0-21 15,0 0-15,0 0 0,0 1 16,0-1-16,42-21 16,-21 0-1,-21-21-15,21-1 16,1 1-16,-1 0 0</inkml:trace>
  <inkml:trace contextRef="#ctx0" brushRef="#br0" timeOffset="1431.68">2540 169 0,'0'0'0,"0"-21"16,-21 21-1,0 85 1,-1-43 0,22 1-16,-21-1 0,0 0 15,21 1-15,-42 41 0,42-20 16,-21-22-16,-1 0 0,22 1 16,0-1-16,-21 0 0,0 1 0,21-1 15,0 0-15,0-20 0,0-1 16,-21 42-16,21-42 15,0 1-15,0-1 0,21-21 32,0-21-17,0-1 1,1 1-16</inkml:trace>
  <inkml:trace contextRef="#ctx0" brushRef="#br0" timeOffset="1835.46">2730 677 0,'0'22'15,"-21"-1"1,0 0-16,21 0 0,-21 0 0,0 0 16,21 1-16,0-1 15,-21 21-15,-1-21 0,1 22 16,21-22-16,0 0 0,0 0 15,0 0-15,0 0 0,21-21 16,1 0-16,-1 0 16,21 0-16,-21 0 0,0 0 0,1 0 15,-1-21-15,21 21 0,-21-21 16,0 0-16,1-21 0,20-1 16,-42-41-16,0 62 15,0-20-15,0 21 0,0 0 16,0 0-16,0-1 0,-21 1 0,0 0 15,-1 21-15,1 0 0,0 0 16,0 0-16,0 0 0,0 0 16,-1 0-16,1 21 0,0-21 0,0 21 15,0-21-15,21 22 16</inkml:trace>
  <inkml:trace contextRef="#ctx0" brushRef="#br0" timeOffset="2104.3">2265 445 0,'0'0'0,"-21"0"15,42 0 1,0 0-16,0 0 15,21 0-15,-20 0 0,20-22 16,21 22-16,128-42 16,-170 21-16,21 21 15,-20 0-15,-1 0 0,0 0 16,-42 0 31</inkml:trace>
  <inkml:trace contextRef="#ctx0" brushRef="#br0" timeOffset="3381.03">3535 550 0,'21'0'47,"0"0"-47,0 0 0,0 0 0,1-21 0,20 0 16,-21 21-16,0-21 15,22 0-15,-22 0 0,0 21 0,0-22 16,0 1-16,0 0 0,-21 0 15,22 0-15,-22 0 0,0-22 16,-22 22-16,1 21 16,0 0-16,-21 0 0,21 0 0,-22 0 15,1 0-15,21 0 0,-22 21 16,1-21-16,21 21 0,0 1 0,0 20 16,-1-21-16,22 0 0,0 22 15,0-22-15,0 0 0,0 21 16,22-21-16,-1 1 0,63 105 31,-62-106-31,20 0 0,-21 0 0,21 0 16,-20 0-16,-1 1 0,0-1 0,0 0 15,-21 21-15,0-21 0,0 1 16,0-1-16,0 0 0,-21 0 0,-21-21 16,20 21-16,-20 0 0,0 1 15,-1-22-15,1 0 0,0 0 16,-22 0-16,43 0 0,-21 0 0,-22-22 15,22 1-15,21 0 16,0 0-16,-1-21 0,1 20 16,21-20-16,0 21 0,-21-21 15,21-1-15,0 22 0,0 0 0,0 0 16,-21 0-16,21-1 0,0 44 31,0-1-31,21 0 16,-21 0-16,21 0 0,-21 22 15,21-22-15,1 21 0,-22-21 0,21 0 16,0 22-16,0-22 16,0 0-16,0 0 0,1 0 0,-1 1 15,0-1-15,0-21 0,21 0 0,-20 0 16,-1 0-16,21 0 16,-21 0-16,22 0 0,-1 0 0,-21-21 15,21-1-15,-20 1 0,20 0 0,0 0 16,-21-21-16,22 20 0,-1-41 15,-21 21-15,22-1 16,-22 1-16,0 21 0,0 0 16,-21-1-16,0 44 31,0-1-31,0 0 16,0 0-16,0 0 0,0 0 15,0 1-15,0 20 0,0-21 0,0 0 16,0 0-16,0 1 15,0-1-15,0 0 0,21-21 16,0 0-16,1 0 16,-1 0-16,0 0 0,0 0 15,0 0-15,0-21 0,22 0 16,-1-43 0,-21 43-16,0 0 0,-21 0 0,22-22 15,-22 22-15,21 0 0,-21 0 16,0 0-16,0 42 31,0 0-15,0 0-16,0 0 0,0 0 0,0 1 15,-21 20-15,21-21 0,0 21 16,0-20-16,0-1 0,0 0 16,0 0-16,21-21 15,0 0 1,0 0-16,0 0 15,0 0-15,22-21 0,-22 0 0</inkml:trace>
  <inkml:trace contextRef="#ctx0" brushRef="#br0" timeOffset="3996.68">4974 677 0,'21'-21'0,"-42"42"0,42-63 15,-21 21-15,0 0 16,0 0-16,-21-1 15,0 22-15,0 0 0,0 0 16,-1 22-16,-20-22 0,21 21 16,0 0-16,0 0 0,-1 0 15,1 22-15,0-22 0,0 0 0,0 21 16,21-21-16,0 1 0,0-1 16,0 0-16,0 0 0,0 0 0,0 0 15,21-21 1,0 0-16,0 0 0,0 0 15,1 0-15,20-21 0,-21 0 16,0 0-16,0 0 0,1 0 0,-1-1 16,0 1-16,-21 0 0,0 0 15,21 0-15,-21 0 0,0-1 0,0 1 16,0 0-16,-21 42 31,0 0-15,21 1-16,0 20 0,-43 21 15,22-20-15,21-1 0,0 0 16,-21 1-16,0-1 0,21 22 16,0-22-16,0 21 0,0-20 15,0 20-15,0 1 0,0-1 16,0-20-16,0 84 0,21 0 16,-21-64-16,0-21 15,0 22-15,0-22 0,0-21 0,0 22 16,0-22-16,0 21 0,-21-21 15,0-21-15,-22 0 0,22 0 16,-21 0-16,0 0 0,-128-21 16,128 0-1,-22 0-15,22 0 0,-21 0 0,20-22 16,1 22-16,0-21 0,20 21 0,1-22 16,0 22-16,21-21 0,0-1 15,0 1-15,21 21 0,0-21 16,1 20-16,20 1 0,-21-21 15,43 21-15</inkml:trace>
  <inkml:trace contextRef="#ctx0" brushRef="#br0" timeOffset="4614.33">5461 804 0,'0'0'0,"0"-21"0,0 0 0,0 0 0,0 0 15,0-85 17,0 85-32,-21 21 15,0 0-15,-1 0 0,1 0 16,0 0-16,0 21 16,0 0-16,0 0 0,-1 22 0,1-22 0,0 0 15,0 21-15,21 1 0,0-1 16,0-21-16,0 21 15,0-20-15,0-1 16,21-21-16,0 0 0,0 0 16,1 0-16,20 0 0,-21-21 15,0-1-15,22 1 0,-22 21 0,0-21 16,0 0-16,0 0 0,0 0 16,-21-1-16,0 1 0,0 0 0,22 0 15,-22 0-15,0 0 0,0 42 31,0 0-31,-22 0 16,22 21-16,0 1 0,-21-1 16,21 22-16,0-22 0,0 21 0,0 1 15,-21-22-15,21 22 16,0-1-16,0-20 0,0 20 0,0 1 16,0-22-16,0 21 0,0 43 15,0-42-15,0 20 16,0-41-16,0-1 0,0 0 0,-21 1 15,0-22-15,21 21 0,-21-21 16,-1 1-16,-20-1 0,21-21 0,0 0 16,0 0-16,-22 0 0,22 0 0,-21 0 15,21-21-15,-22 21 0,22-43 16,-21 22-16,21 0 0,-1-21 0,-20-22 16,42 22-16,0-1 15,0-41-15,0 41 16,0-41-16,21 20 0</inkml:trace>
  <inkml:trace contextRef="#ctx0" brushRef="#br0" timeOffset="4977.04">5757 762 0,'43'-21'31,"-22"21"-31,-21-21 16,21 21-16,0-21 0,0 21 15,0-22-15,1 1 0,-1 0 16,-21 0 0,-64 21 15,43 0-31,0 21 0,0 0 0,0 0 15,-43 22-15,64-22 16,-21 21-16,0-21 0,21 1 0,-21 20 16,21-21-16,0 0 0,0 0 15,0 1-15,0-1 0,21-21 16,0 21-16,0-21 0,0 0 16,0 0-16,1 0 0,20-21 15,-21 0-15,21-1 0,22-20 16</inkml:trace>
  <inkml:trace contextRef="#ctx0" brushRef="#br0" timeOffset="5326.84">6392 508 0,'0'0'16,"-42"0"0,21 0-16,0 0 0,-1 0 0,-20 21 15,21 0-15,0 1 0,0-1 16,-1 0-16,22 0 0,0 0 15,0 0-15,0 1 0,0-1 16,22 0-16,-1-21 16,0 0-16,0 21 0,0-21 15,0 21-15,1-21 0,-1 0 0,0 21 16,0-21-16,0 22 16,0-22-16,-21 21 0,0 0 15,0 0-15,-21 0 16,0-21-16,0 21 0,-21-21 0,20 0 15,1 22-15,-21-22 16,21 0-16,0 0 0,-1 0 0,-41 0 16,42 0-1,21-22 1,0 1-16,0 0 0,21 21 16,0-21-16</inkml:trace>
  <inkml:trace contextRef="#ctx0" brushRef="#br0" timeOffset="5634.66">6943 64 0,'0'0'0,"-22"21"15,22 0 1,-21 0-16,0 0 0,0 43 15,0-22-15,0 22 0,21-22 16,-22 0-16,1 22 0,0-22 0,0 0 16,0 22-16,21-22 0,0 1 0,-21-1 15,21 0-15,0 1 0,0-22 16,0 21-16,0-21 0,0 0 0,0 1 16,21-1-16,0-21 15,21 0-15,-21 0 16,1 0-16,-1-21 0,0 21 15,0-22-15,0 1 0,22 0 16</inkml:trace>
  <inkml:trace contextRef="#ctx0" brushRef="#br0" timeOffset="5877.52">7218 550 0,'0'0'0,"0"22"31,-21-1-31,21 0 16,-22 0-16,1 0 0,21 0 0,0 1 0,-21 62 16,0-63-1,21 1-15,0-1 0,0 0 16,0 0-16,0 0 0,0 0 16,21-21-1,0 0-15,0 0 0,1 0 16,-1-21-16,21 0 0,-21 21 15,0-21-15,22 0 0</inkml:trace>
  <inkml:trace contextRef="#ctx0" brushRef="#br0" timeOffset="6547.14">7599 635 0,'0'0'0,"21"0"16,-42 0 0,0 0-1,-1 21-15,22 0 0,-21 1 16,0-1-16,21 0 0,-21 21 15,21-21-15,0 22 0,0-22 16,0 0-16,0 0 0,0 0 16,0 1-1,21-22-15,0 0 0,0 0 16,1 0-16,-22-22 16,21 1-16,-21 0 0,0 0 15,0 0-15,0-22 0,0 22 16,0 0-16,0-106 15,0 106-15,0 0 16,0 0-16,21-22 16,64 22-16,-64 0 15,0 21-15,21 0 0,-21 0 16,1 0-16,20 21 0,-21 0 16,0 0-16,0 1 0,43 126 31,-64-106-31,-21 64 31,0-85-31,21 0 16,-22-21-16,1 0 15,0 0-15,21-21 32,0 0-32,0-21 0,21 20 15,0-20-15,1 21 0,-1-21 16,0-1-16,0 1 0,21 0 0,-20 20 15,41-62-15,-21 63 0,-20-1 16,62-20-16,-63 21 16,22 21-16,-1 0 0,-21 0 0,22 21 15,-22 0-15,0 22 0,0-22 16,-21 21-16,0-21 0,0 22 16,0-1-16,0-21 0,-21 43 15,0-22-15,0 21 16,-1-41-16,1-1 0,21 0 15,0 0-15,-21 0 0,0-21 16,0 0-16,0 0 16,21-21-1,-22 0-15,22 0 0</inkml:trace>
  <inkml:trace contextRef="#ctx0" brushRef="#br0" timeOffset="6767.01">7683 148 0,'-42'0'32,"21"0"-32,0 0 46,0 0-46,-1 0 16,-20 0-16</inkml:trace>
  <inkml:trace contextRef="#ctx0" brushRef="#br0" timeOffset="6980.89">6498 381 0,'42'0'32,"-20"0"-32,-1 0 0,21 0 15,-21 0-15,22 0 0,-1 0 0,0 0 16,1 0-16,20-21 0,-42 21 16,22 0-16,41-21 15,-63 21-15,1 0 16</inkml:trace>
  <inkml:trace contextRef="#ctx0" brushRef="#br0" timeOffset="7594.95">9694 656 0,'-21'0'15,"42"0"1,0 0 0,1 0-16,-1 0 0,21 0 0,0 0 15,22 0-15,-22 0 0,22 0 0,-1 0 16,1-21-16,-1 21 0,1 0 15,-1 0-15,1 0 0,-1-21 0,1 21 16,-1 0-16,1 0 0,-22 0 16,0 0-16,43 0 15,-85-21 1,-21 21 0,0 0-16,0-21 0,-1 21 15,1-22-15</inkml:trace>
  <inkml:trace contextRef="#ctx0" brushRef="#br0" timeOffset="7943.75">10499 423 0,'0'43'31,"0"-22"-31,0 0 16,21-21-16,0 0 15,0 0-15,0 21 0,22-21 0,-22 0 16,0 0-16,21 0 0,-21 0 0,22 0 16,-22 0-16,0 0 15,0 0-15,0 0 0,1 0 16,-22 21 0,-22-21-16,1 22 15,0-1-15,-21 21 0,21-21 16,-22 0-16,22 22 0,0-22 15,-21 21-15,20-21 0,1 22 0,0-22 16,0 21-16,0-21 0,0 1 16,-1-1-16,22 0 0,0 0 15</inkml:trace>
  <inkml:trace contextRef="#ctx0" brushRef="#br0" timeOffset="9034.12">11684 593 0,'0'21'0,"0"0"16,21-21-1,0 0 1,0 0-16,1 0 0,20 0 0,-21 0 16,21 0-16,64-42 15,-63 21-15,-1-1 0,0 22 16,1-21-16,84-85 16,-106 64-16,0 0 15,-21 21-15,0-22 0,0 1 16,0 0-16,0 20 0,0-20 0,-21 0 15,0-1-15,-1 22 0,1 0 0,0 21 16,0 0 0,0 0-16,0 0 0,-1 0 0,1 21 15,21 0-15,-21 22 0,0 20 16,0 1-16,21-1 0,-21 1 16,-1-1-16,1 22 0,21 0 0,0-1 15,-21 1-15,0 0 0,21-1 16,-21 1-16,21 0 0,-21-1 0,-1 1 15,1 21-15,21-22 0,-21 1 16,0 0-16,0 21 0,0-22 0,-1 1 16,22 0-16,-21-1 0,21 1 0,0-22 15,0 64-15,0-63 16,0-1-16,0-20 0,0-1 0,21 0 16,22 1-16,-22-22 15,0-21-15,43 0 0,-22 0 16,0-21-16,43-43 15,63-63-15,-106 85 16,1-22-16,41-63 0,-41 64 16,-22-1-16,0 1 0,0-22 15,0 22-15,-21-22 0,0 0 0,0 22 16,-21-1-16,0 1 0,-21-1 0,21 22 16,-43-21-16,22 20 0,-22 1 15,1 21-15,20-22 0,-20 22 16,-1 0-16,1 0 0,21 21 0,-43-21 15,43 21-15,-1 0 16,43-21 0,0-1-16,21 22 15,1-21-15,20 21 0,-21-21 0,21 0 16,1 0-16,-1 0 0,0-1 16,22 1-16,21-42 0,20 20 15,-83 22-15,20 0 16,-21 0-16,21 0 0,-42 0 0,22 21 15,-1-22-15,-21 1 16,21 21-16,-21 21 31,0 43 1,0-43-32,0 0 0,0 0 15,0 1-15,0-1 16,-21 0-16,21-42 31,0 0-15,0-1-16</inkml:trace>
  <inkml:trace contextRef="#ctx0" brushRef="#br0" timeOffset="9203.03">12446 487 0,'-21'0'47,"21"21"-32,21 0 1,-21 0 0,21-21-16</inkml:trace>
  <inkml:trace contextRef="#ctx0" brushRef="#br0" timeOffset="9611.79">12721 677 0,'-21'22'0,"42"-44"0,-42 65 0,21-22 16,0 0-16,0 0 0,-21-21 15,21 21-15,-21 1 0,21-1 16,-22-21-16,22 21 0,0-42 47,0 0-47,0-1 15,0 1-15,0 0 16,0 0-16,0 0 0,22 0 0,-1-1 16,0 1-16,0 0 0,21 0 15,1 0-15,-22 0 0,21-1 16,1 22-16,-1 0 0,0 0 0,-21 0 15,22 0-15,-22 22 0,21-1 0,-21 0 16,-21 0-16,0 21 16,0-20-16,0 20 0,0-21 0,-21 0 15,0 0-15,0 1 0,0-1 16,0 0-16,-1 0 0,22 0 16,22-42 15,-1 0-31,0 0 0</inkml:trace>
  <inkml:trace contextRef="#ctx0" brushRef="#br0" timeOffset="10115.73">13589 593 0,'0'0'0,"0"-21"0,0-1 15,0 1-15,0 0 16,-21 0-16,0 0 15,-1 21-15,1 0 0,0 0 16,0 0-16,-21 0 0,20 21 0,-20 21 16,0-21-16,21 1 15,-1 20-15,1-21 0,-21 43 16,42-22-16,0-21 0,0 0 16,0 0-16,0 1 0,0-1 15,0 0-15,21 0 0,0-21 0,0 0 16,22 0-16,-22 0 15,0 0-15,0 0 0,0 0 0,1 0 16,-1-21-16,21 0 0,-21 0 0,0-1 16,-21 1-16,22-21 0,-1 21 15,0-22-15,-21 22 0,21-21 0,-21 0 16,21-22-16,0 22 16,-21-22-16,0 22 0,22-22 0,-22 22 15,21 0-15,-21-1 0,0 1 16,0 21-16,0 42 15,0 0-15,0 0 16,0 1-16,0 20 0,0 0 16,0 1-16,0 20 0,-21-21 0,21 1 15,0-1-15,0 0 0,0 22 16,0-43-16,0 21 0,0-20 16,0-1-16,0 0 0,0 0 15,21-21 1,0 0-16,0 0 15</inkml:trace>
  <inkml:trace contextRef="#ctx0" brushRef="#br0" timeOffset="10660.42">14224 445 0,'21'0'31,"0"0"-15,0 0-16,1 0 0,-1-22 16,0 22-16,0-21 0,0 21 15,0-21-15,1 0 0,-1 21 0,-21-21 16,0 0-16,0-1 0,0 1 16,0 0-16,0 0 0,-43 21 15,22 0-15,-21 0 0,21 0 16,-22 0-16,1 21 0,0 0 0,-1 0 15,1 1-15,0 20 0,21-21 0,-22 21 16,22-20-16,0 20 0,0-21 16,21 0-16,0 22 0,0-22 0,0 0 15,0 0-15,21-21 16,21 21-16,-21-21 0,1 0 0,20 21 16,-21-21-16,21 0 0,-20 0 0,20 0 15,-21 0-15,0 0 0,0 0 16,1-21-16,-22 0 15,0 0-15,-22 21 16,-20 0-16,21 0 16,-43 0-16,1 21 15,21 0-15,-1 0 0,22 1 16,0 20-16,-21-21 0,20 0 0,1 22 16,0-22-16,21 0 0,0 0 0,0 21 15,0-20-15,0-1 16,21-21-16,64 21 15,-22-21-15,-41 0 16,20 0-16,0-21 0,1 0 0,-1-1 16,0 1-16,1 0 0,-1 0 0</inkml:trace>
  <inkml:trace contextRef="#ctx0" brushRef="#br0" timeOffset="10919.28">14817 21 0,'0'0'15,"0"-21"-15,-22 42 16,1 0-16,21 1 0,-21 41 16,21-21-16,-21 1 15,0-1-15,21 0 0,0 22 0,-21-22 16,21 22-16,-22-22 0,22 0 0,-21 22 16,21-22-16,-21 1 0,21-1 15,0 0-15,0 1 0,-21-1 0,21-21 16,-21 21-1,21-20-15,0-1 0,21-21 32,21-43-17,-21 1-15</inkml:trace>
  <inkml:trace contextRef="#ctx0" brushRef="#br0" timeOffset="11255.08">14795 741 0,'22'0'32,"-1"0"-32,0 0 0,0 0 15,0 0-15,0 0 0,1-21 0,20 21 16,-21 0-16,0-21 0,0-1 16,1 1-16,-22 0 15,0 0-15,0 0 16,-22 21-16,1 0 0,0 0 15,0 0-15,0 0 0,0 0 0,-22 0 16,22 21-16,0 0 0,0-21 16,0 21-16,-1 22 0,22-1 15,0-21-15,-21 0 0,21 0 16,0 1-16,0-1 0,0 0 16,21 0-16,1-21 0,-1 0 0,0 0 15,0 0-15,0 0 0,0 0 16,22 0-16,-22 0 0,21 0 0,1-21 15,-22 0-15,21 0 0</inkml:trace>
  <inkml:trace contextRef="#ctx0" brushRef="#br0" timeOffset="11895.92">15388 529 0,'0'21'15,"-21"1"-15,21-1 16,-21 21-16,0-21 15,21 0-15,0 1 0,0-1 16,0 0-16,0 0 0,0 0 0,-22 0 0,22 1 16,0-1-16,0 0 15,0 0-15,-21-21 16,21-21 0,0 0-1,0 0-15,0-1 0,0 1 16,0 0-16,0 0 0,0-21 15,0 20-15,21 1 0,1-21 0,-1 21 16,0 0-16,0-22 0,0 43 0,0-21 16,22 0-16,-22 21 0,0 0 15,21 0-15,-20 0 0,-1 0 0,0 0 16,21 21-16,1 21 16,-22-20-16,0-1 0,-21 0 15,0 0-15,0 0 0,21 22 0,-21-22 16,0 0-16,0 0 0,0 0 15,0 0-15,-21-21 0,21 22 0,-21-22 16,0 0 0,-1 0-1,22-22-15,0 1 16,0 0-16,0 0 0,0 0 16,22 0-16,-1-1 0,-21-20 0,21 21 15,21 0-15,-21-22 0,1 1 16,20 21-16,21-21 15,-20 20-15,-1 1 0,0 21 0,1 0 16,-1 0-16,-21 21 0,0 1 16,1-1-16,-1 0 0,-21 21 0,0-21 15,0 1-15,0 20 0,-21-21 16,21 0-16,-22 22 0,1-22 0,0 0 16,0 0-16,0 0 0,0 0 0,-1 1 15,1-22-15,21 21 0,0-42 47,21-1-47,1 22 0</inkml:trace>
  <inkml:trace contextRef="#ctx0" brushRef="#br0" timeOffset="12208.08">16256 656 0,'21'0'31,"0"0"-31,0 0 16,1 0-16,-1 0 0,0 0 0,0 0 16,0 0-16,0 0 0,1 0 0,-1 0 15,0-21-15,0 21 0,-21-21 16,21 21-16,-21-21 0,0 0 16,-21-1-16,0 22 15,0 0-15,-64-21 16,64 21-16,0 0 0,-22 43 15,22-22 1,0 0-16,0 21 0,21-21 16,0 22-16,0-1 15,21 22-15,0-43 16,0-21-16,1 0 0,-1 0 16,0 0-16,64 0 0</inkml:trace>
  <inkml:trace contextRef="#ctx0" brushRef="#br0" timeOffset="12679.81">16785 508 0,'0'0'0,"0"21"32,0 0-32,0 1 15,-21 20-15,21-21 16,-21 0-16,21 22 0,-21-22 0,21 0 15,0 0-15,0 0 0,-22 0 0,22 1 16,-21-1-16,21 0 16,0 0-16,-21-21 15,21-21 1,0 0 0,0 0-1,0-1-15,0 1 0,21 0 0,0 0 16,-21-21-16,22 20 0,20-20 0,-21 21 15,0-21-15,0 20 0,22-20 16,20 21-16,-20 0 16,-1 21-16,-21 0 0,0 21 15,22-21-15,-43 21 0,21 0 0,0 43 16,-21-43-16,0 21 16,0-21-16,0 22 0,0-22 0,0 21 15,0-21-15,0 1 0,-21 20 0,0-21 16,21 0-1,0 0-15,-43 1 0,43-44 32,0 1-17,0 0-15,0 0 16</inkml:trace>
  <inkml:trace contextRef="#ctx0" brushRef="#br0" timeOffset="12906.68">17632 169 0,'0'0'0,"21"0"0,-21 22 16,-21-1-16,0 0 15,21 21-15,-22-21 0,1 22 16,0-1-16,0 0 0,-21 1 0,20-1 16,1 22-16,-21-1 0,21-21 15,21 1-15,-21-1 0,-1 22 16,22-43-16,0 0 0,0 0 15,0 0-15,22-21 16,-1 0-16,0 0 16,0 0-16,0-21 0</inkml:trace>
  <inkml:trace contextRef="#ctx0" brushRef="#br0" timeOffset="13275.47">18140 529 0,'0'-21'0,"-21"21"16,-1 0-16,-83 0 31,62 0-31,22 0 0,-21 21 0,21 0 0,-22-21 16,22 22-16,0-1 0,0 0 0,21 0 16,0 0-16,0 0 15,0 1-15,21-22 16,21 0-16,1 0 0,-22 0 15,0 0-15,21 21 0,-21-21 16,1 0-16,-1 0 0,0 0 0,0 0 16,0 0-16,-21 21 15,0 0 1,-21-21-16,0 0 0,0 21 0,0-21 16,-22 21-16,22-21 0,0 0 15,0 22-15,-22-22 0,22 0 0,0 0 16,0 0-16,0 0 15,0 0-15,-1 0 16,22-22-16,0 1 16</inkml:trace>
  <inkml:trace contextRef="#ctx0" brushRef="#br0" timeOffset="13555.87">17124 339 0,'84'-21'16,"-41"21"-1,-1 0-15,22 0 0,-1 0 16,1 0-16,-1 0 0,1 0 0,-1 0 16,1 0-16,-22 0 0,21 0 15,-20 0-15,-1 0 0,0 0 0,-20 0 16,-1-22-16,0 22 0,0-21 15,0 21-15,-21-21 16,-21 21 0,0 0-16,0 0 15,0 0-15,-22 0 0,22 0 0,-21 21 16</inkml:trace>
  <inkml:trace contextRef="#ctx0" brushRef="#br0" timeOffset="14375.32">825 2752 0,'0'-21'0,"0"42"0,0-64 16,0 22-16,22 0 0,-22 0 15,0 0-15,0 0 0,0-1 16,0 44-1,0 20 1,0-21-16,0 21 16,0 1-16,0-1 0,-22 0 0,22 1 15,0-1-15,0 0 0,-21 43 16,0-43-16,21 1 16,0-22-16,0 21 0,0-21 0,0 1 15,0-1-15,0-42 31</inkml:trace>
  <inkml:trace contextRef="#ctx0" brushRef="#br0" timeOffset="14765.1">423 2646 0,'-21'-21'16,"42"42"-16,-84-63 0,42 20 0,-1 1 15,1 0-15,21 0 0,0 0 16,0 0-16,0-1 0,0 1 0,0 0 16,21 21-16,1-21 15,20 0-15,0 21 0,1 0 0,-1 0 0,21 0 16,1 0-16,-1 0 0,1 0 16,21 21-16,-22 0 0,1 21 15,-1-20-15,1 41 0,-22-21 0,0 1 16,-21-1-16,-21 22 15,0-22-15,0 0 0,-21 22 0,0-22 16,-21 0-16,-1 1 0,1-1 16,-21-21-16,20 22 0,-20-22 0,20 0 15,-20 0-15,21 0 0,-1 0 16,-41-21-16,41 0 16,22 0-16,0 0 0,0 0 0,0 0 15,21-21 1,21 0-16,0 21 0,0-21 15,0 0-15,22 21 0,-22-21 16,21-1-16</inkml:trace>
  <inkml:trace contextRef="#ctx0" brushRef="#br0" timeOffset="15160.87">1228 2942 0,'0'0'0,"0"-21"0,0 0 0,0 0 16,0 0-16,0-1 0,21 1 16,0 0-16,0 0 0,0 0 15,0 21-15,1-21 0,-1-1 16,21 22-16,-21 0 0,64 0 16,-22 22-16,-41-1 15,20 0-15,-21 0 0,0 21 16,-21-20-16,0-1 0,0 42 15,0-42-15,-21 1 0,0-1 16,0 0-16,0 0 0,-1 0 0,1-21 16,21 21-16,-21-21 0,0 0 15,21-21 1,0 0 0,0 0-16,0 0 0,21 0 15,0-1-15,0-20 0,-21 21 0,22-21 16,-1 20-16,0-20 15,42-21-15,-41 41 0,-1 1 16,21 0-16,0 0 16,22 0-16</inkml:trace>
  <inkml:trace contextRef="#ctx0" brushRef="#br0" timeOffset="15514.67">2032 2709 0,'-21'22'15,"-43"126"1,64-127 0,0 0-16,-21 0 0,21 0 0,0 1 15,0-1-15,0 0 0,0 0 16,21 0-16,0-21 16,1 0-16,-1 0 0,21 0 15,-21 0-15,22 0 0,-22-21 0,21 21 16,0-21-16,1 21 0,-22-21 15,0 0-15,0-1 0,0 1 0,-21 0 16,0 0-16,0 0 16,0 0-16,-42-22 0,0 22 15,-1 0-15,22 21 0,-21 0 0,0 0 16,-1 0-16,22 0 0,-21 0 16,21 0-16,-1 21 0,1-21 15,21 21-15,0 0 0,0 1 16,21-22-1,1 0-15,20 0 0,-21 0 16,21 0-16</inkml:trace>
  <inkml:trace contextRef="#ctx0" brushRef="#br0" timeOffset="15827.97">2646 2667 0,'21'0'0,"-21"-21"31,0 42-16,0 0-15,0 22 0,0-22 16,0 42-16,0-20 16,0-1-16,0 106 15,0 43 1,0-128-16,0 1 0,0-1 16,0 22-16,-21-22 0,0 1 0,-1-1 15,1 1-15,0 20 0,0-20 0,0-1 16,0 1-16,-1-1 0,1 1 15,0-1-15,0-20 0,21-22 16,-21 21-16,21-21 0,0 1 0,0-1 16,21-21-1,0 0-15,0-21 0,0-1 0,22-41 16,-22 21-16,21 20 0,-21-41 16,1 21-16</inkml:trace>
  <inkml:trace contextRef="#ctx0" brushRef="#br0" timeOffset="16115.8">2646 3154 0,'-21'-64'0,"42"128"0,-85-191 16,43 63-16,0 22 0,0 0 15,0-1-15,-1 22 0,22-21 0,0 21 16,0 0-16,0-1 0,22-20 16,-1 21-16,21 21 15,0-21-15,1 21 0,-1 0 0,0 0 16,1 0-16,-1 0 0,0 0 0,1 0 15,-22 21-15,42 42 16,-63-41-16,0 20 0,0-21 0,0 21 16,-21-20-16,0 20 0,0-21 15,-64 43-15,22-22 16,20-21-16,1-21 0,0 21 16,21-21-16,-22 0 0,22 0 15,21-21 1,0 0-16</inkml:trace>
  <inkml:trace contextRef="#ctx0" brushRef="#br0" timeOffset="17024.31">3514 2350 0,'0'-22'0,"0"44"0,0-65 16,0 86 15,0-22-15,-22 21-16,22 0 0,0 1 16,-21-1-16,0 0 0,21 22 15,-21-22-15,0 1 0,0-1 16,-1 0-16,1 1 0,0-1 0,0-21 15,21 21-15,-21-20 0,21-1 16,-21-21-16,21 21 0,-22-21 0,22-21 31,0 0-15,0-1-16,0 1 0,0-21 0,0 21 16,22-22-16,-1 1 0,-21 21 15,42-64-15,-42 64 16,21-21-16,0 42 15,1 0-15,-1 21 16,-21 0-16,21 0 16,-21 0-16,0 22 0,21 20 15,-21-20-15,0-22 0,21 21 0,0-21 16,-21 0-16,22 22 0,-1-22 16,0 0-16,0-21 0,0 21 0,0 0 15,1-21-15,20 0 0,-21 0 16,21 0-16,-20 0 0,20 0 0,0-21 15,-21 0-15,22 0 0,-22 0 16,21 0-16,-21-1 0,1 1 16,-1-21-16,-21 0 0,0-1 0,0-63 15,0 64-15,0-21 16,0-1-16,-21 1 0,-1-1 0,1 1 16,-42-22-16,-1 0 15,22 43-15,0 21 16,-1 0-16,1 21 0,0 0 0,-1 0 15,-20 0-15,20 21 0,1 21 0,21-21 16,-43 64 0,43-43-16,21 64 0,0-42 0,0-22 15,0 21-15,21-20 0,1 20 16,20-20-16,-21-1 0,21-21 16,1 21-16,-1-20 0,0 20 0,1-21 15,-1-21-15,0 21 0,64-21 16,21 0-1,-84 0-15,-1 0 0,0-21 16,1 0-16,-1 0 0,0 0 0,1-1 16</inkml:trace>
  <inkml:trace contextRef="#ctx0" brushRef="#br0" timeOffset="18330.75">4530 2604 0,'0'-22'0,"0"44"0,21-86 16,-21 43-16,0 0 0,-21 21 15,-1 0 1,1 0-16,0 0 0,0 21 0,0 0 15,0 21-15,-1-20 0,1 20 16,0 43-16,21-64 0,-21 21 16,21 0-16,0-20 0,0 20 15,0-21-15,0 0 0,0 0 0,21 1 16,0-1-16,22-21 16,-22 21-16,0-21 0,0 0 0,21 0 15,-20 0-15,20 0 0,0-21 0,-21 0 16,22-1-16,-22 22 0,0-21 15,21-21-15,-42 21 0,22 0 0,-22-43 16,0 22-16,0-1 16,0 22-16,-22-21 0,1 21 15,0 0-15,0-1 0,-21 22 0,20 0 16,-20-21-16,0 21 0,21 0 16,-64 0-16,64 0 0,-43 21 15,64 1-15,-21-1 0,21 0 16,21 0-1,0-21-15,1 21 16,20-21-16,0 0 0,1 0 16,-1 0-16,0 0 0,22 0 0,-22-21 15,0 0-15,1 21 0,20-21 16,-20 21-16,-1-21 0,43 21 16,-22-22-16,-42 22 15,0 0-15,-21 22 16,0-1-1,0 0-15,0 0 16,0 0-16,0 0 0,0 22 0,0-22 16,-21 0-16,21 0 0,-21 22 0,21-22 15,0 0-15,0 0 0,0 0 16,0 0-16,0 1 0,0-1 16,21-21-1,0 0-15,1 0 0,-1 0 0,21 0 16,-21 0-16,0-21 0,1-1 15,20 1-15,-21 21 0,0-21 16,22-21-16,-22 21 0,21-22 16,0 1-16,-42 21 0,0 0 15,22-1-15,-22 44 32,0-1-32,0 0 15,0 0-15,-22-21 0,22 42 0,-21-20 16,21-1-16,-21 0 0,21 0 15,0 0-15,0 0 0,0 1 16,21-22 0,0 0-16,1 0 0,-1 0 15,21 0-15,-21 0 0,0 0 16,1 0-16,-1-22 0,0 1 0,0 0 16,0 21-16,0-42 0,-21-1 15,0 22-15,0-21 0,0-22 16,0 43-16,-21 0 15,0 0-15,0 0 0,0 0 0,0-1 16,-1 22-16,-20-21 16,21 21-16,42-21 15,0 21 1,0 0-16,1 0 0,20-21 16,-21 21-16,21 0 0,-20 0 15,20 0-15,43 0 0,-43 0 16,-21 0-16,21 0 0,1 21 15,-1 0-15,-21 0 0,0 1 16,1 20-16,-1-21 0,-21 0 0,0 43 16,0-22-16,0-21 0,0 0 15,0 1-15,0-1 0,0 0 0,0 0 16,0 0-16,-21 0 16,-1-21-1,22-21 16,0 0-31,0 0 0,0 0 16,0 0-16,0-22 0,0 22 0,22-21 16,-1-1-16,0 1 0,0 0 15,21-1-15,-20 1 0,20 0 0,0-1 16,1 1-16,62 0 16,44 42-16,-107 0 15,-21 0-15,21 42 0,-20-21 0,-1 22 16,-21-22-16,0 21 0,0 0 15,0 1-15,0-1 0,0-21 0,0 22 16,0-1-16,-21-21 0,-1 21 0,1-20 16,0-1-16,0 21 15,0-21-15,0-21 16</inkml:trace>
  <inkml:trace contextRef="#ctx0" brushRef="#br0" timeOffset="19059.34">7345 2498 0,'-21'0'0,"42"0"0,-21 0 32,42 0-32,-21 0 0,43 21 0,-22-21 15,22 0-15,20 0 0,1 21 16,0-21-16,-1 0 0,22 0 0,-21 0 16,21 0-16,-22 0 0,22 0 0,-21 0 15,21 0-15,-22 0 0,-20 0 16,20 0-16,-20 0 0,-22 0 0,1 0 15,-22 0-15,21-21 0,-42 0 16,0 0 0,0-1-16,-21 22 0,0-21 0,-22 0 15,1 0-15,0 21 0,-1-21 16,-20 21-16,21 0 0,-1-21 0,1 21 16,0-22-16,-1 22 0,22 0 0,-21 0 15,21 0-15,42 0 31,0 0-31,21 0 16,1 0-16,-1 0 0,0 0 16,43 0-16,-43 0 0,22 0 0,-43 0 15,21 0-15,1 0 16,-22 22-16,0-1 0,-21 0 0,0 0 16,0 0-16,0 0 0,-21 22 0,0-1 15,-22-21-15,-20 64 16,42-64-16,-22 21 0,1 1 0,0-22 15,20 21-15,-20-21 0,21 1 16,0-1-16,-22 0 0,43 0 0,-21 0 16,0 0-16</inkml:trace>
  <inkml:trace contextRef="#ctx0" brushRef="#br0" timeOffset="19781.39">10435 2201 0,'0'0'0,"21"0"47,0 0-47,1 0 0,-1-21 0,0 21 15,21-21-15,-21 21 16,1-21-16,-1 0 0,21 21 0,-21-21 0,0-1 16,-21-20-16,0 21 15,0 0-15,0 0 0,-63-22 16,-1 22-16,22 21 16,0 0-16,-1 0 0,1 0 15,0 0-15,-1 21 0,-20 0 16,21 1-16,20-1 0,1 0 15,0 0-15,21 0 0,0 22 0,0-1 16,21-21-16,43 43 16,-43-43-16,21 21 0,-21-21 15,22 0-15,-1 22 0,-21-22 16,22 21-16,-22-21 0,21 22 0,-21-22 0,22 21 16,-22-21-16,0 1 15,-21 20-15,0-21 0,0 0 0,0 0 16,0 1-16,-21-1 0,-22 0 0,22-21 15,-21 21-15,-22 0 0,22-21 16,-212 0 0,127 0-16,85 0 0,-22-21 15,22 21-15,0-21 0,20 0 16,1 0-16,0-1 0,21-20 0,-21 21 16,21-21-16,0 20 0,0-20 15,21 0-15,0 21 0,22-43 16,-22 43-16,42 0 15,-42 21-15,1 0 0,-1 0 16,0 0-16,0 0 0,0 0 0,0 0 16,1 0-16</inkml:trace>
  <inkml:trace contextRef="#ctx0" brushRef="#br0" timeOffset="20181.16">10795 2604 0,'21'0'16,"-42"0"-16,63 0 15,-21 0-15,1 0 0,62-43 32,-41 22-32,-22 21 0,0-21 15,0 0-15,0 0 0,0-1 0,1 1 16,-22 0-16,21-21 15,-21 21-15,0-1 0,0 1 16,-21 21-16,-1 0 0,1 0 0,0 0 16,0 0-16,-21 0 0,20 0 15,-20 21-15,21 1 0,-21-1 0,20 21 16,-20 22-16,21-22 16,0-21-16,21 21 0,-21 1 0,21-22 15,0 21-15,0-21 0,0 1 16,0-1-16,21 0 0,0 0 15,0 0-15,0-21 0,0 0 0,1 0 16,20 0-16,-21 0 0,21 0 0,1 0 16,-1 0-16,0 0 0,1-21 15,-1 0-15,0 0 0,1 0 0,-1-1 16</inkml:trace>
  <inkml:trace contextRef="#ctx0" brushRef="#br0" timeOffset="20465">11684 1820 0,'0'-42'0,"0"84"0,0-105 16,0 42-16,0 0 0,-21 21 15,0 21-15,-1 0 16,22 21-16,-21-21 0,21 22 0,-21-1 16,0 22-16,21-22 0,0 21 15,0-20-15,-21 84 0,0-21 16,-1-43-16,22 1 15,-21-22-15,21 0 0,0 22 0,0-43 16,0 21-16,0 1 0,0-22 0,0 0 16,0 21-1,0-21-15,21-21 32,1-21-32,-22 0 0,21 0 15,-21 0-15</inkml:trace>
  <inkml:trace contextRef="#ctx0" brushRef="#br0" timeOffset="20848.78">11790 2561 0,'0'0'0,"21"21"16,-21 1-16,21-22 15,21 0-15,-20 0 16,20 0-16,-21 0 15,0-22-15,22 22 0,-1-21 0,-21 21 16,21-21-16,-20 0 0,-1 21 0,0-21 16,0-43-1,-21 43-15,0 0 0,-21 21 16,0 0-16,0 0 0,-22 0 16,22 0-16,-21 0 0,21 0 15,-22 21-15,22 0 0,-21 0 0,21 1 0,-1-1 16,1 21-16,0-21 0,0 0 15,21 22-15,0-22 0,0 42 16,0-20 0,0-22-16,42-21 0,-21 21 15,1-21-15,-1 0 0,0 0 0,21 0 16,-21 0-16,22 0 0,-22 0 0,21 0 16,1-21-16,-1 21 0,0-21 15,106-43-15</inkml:trace>
  <inkml:trace contextRef="#ctx0" brushRef="#br0" timeOffset="21115.63">12763 2350 0,'0'0'0,"0"-22"0,-21 22 16,0 0 0,0 0-16,0 0 15,0 22-15,-1-1 0,1-21 0,-21 63 16,21-42-16,21 1 0,-21 20 15,21-21-15,-22 0 0,22 22 16,0-22-16,0 0 0,0 0 0,0 0 16,0 0-16,0 1 0,22-1 0,-1-21 15,0 21-15,21-21 16,-21 0-16,1 0 0,20 0 0,64 0 16,-22-21-1,-41 0-15,-1-1 16,0 1-16,1 0 0,-1-21 0,0 21 15</inkml:trace>
  <inkml:trace contextRef="#ctx0" brushRef="#br0" timeOffset="21424.38">13483 1672 0,'0'-21'0,"0"42"0,-21-42 31,0 21-31,0 21 0,-1 0 0,22 22 15,0-22-15,-21 21 0,0 1 16,21-1-16,-21 21 0,21-20 16,0-1-16,-21 22 0,21-22 0,-21 21 15,21-20-15,-22 20 0,22-20 0,0-1 16,0 21-16,0-20 0,0-1 16,0 0-16,0 1 0,0-22 0,0 21 15,0-21-15,0 1 0,0-1 0,0 0 16,22 0-16,-1-21 15,0 0-15,0 0 0,0 0 0,0 0 16,1 0-16,-1 0 0,21-21 0,-21 0 16,0 21-16,1-43 0,-1 22 15,-21 0-15,21-21 0</inkml:trace>
  <inkml:trace contextRef="#ctx0" brushRef="#br0" timeOffset="21603.28">13229 2159 0,'-21'0'0,"42"0"0,-63 0 0,63 0 31,0 0-15,0 0-16,0 0 0,22 0 16,-22 0-16,0 0 0,21-21 0,1 21 15,-22-21-15,21 21 0,1-21 16,-22-1-16</inkml:trace>
  <inkml:trace contextRef="#ctx0" brushRef="#br0" timeOffset="21908.62">14478 1439 0,'0'0'16,"-21"0"0,0 0-1,-1 22-15,1-1 0,-21 21 16,21 0-16,21-20 16,-21 20-16,-1-21 0,22 21 0,-21-20 15,21 20-15,0-21 0,0 0 0,0 0 16,0 22-16,21-22 15,1 0-15,-1-21 0,0 0 0,0 0 16,0 0-16,0 0 16,1 0-16,20 0 0,-21 0 0</inkml:trace>
  <inkml:trace contextRef="#ctx0" brushRef="#br0" timeOffset="22383.34">14690 1291 0,'0'0'16,"-22"-21"-16,1 21 0,0 0 0,0 0 0,-43 0 15,-20 0 1,41 0-16,1 0 0,0 0 0,-1 21 16,1 0-16,-21 1 0,20-1 15,-20 42-15,-1 1 16,22-22-16,21 0 0,0 1 15,-1-1-15,22 0 0,0 1 16,0-1-16,0 0 0,0 1 0,0-1 16,22 0-16,20-20 0,-21 20 0,21-21 15,1 21-15,-1-20 0,0-1 16,1 0-16,-1-21 0,43 0 16,-1 0-16,-41 0 0,-1 0 15,0-21-15,1 21 0,-22-21 16,0-1-16,21-20 0,-20 21 0,-1-21 15,0-1-15,0-20 0,0-64 16,-21 21 0,0 42-16,0 1 0,0-1 0,0 22 15,-21 0-15,0-1 0,0 1 16,-22 0-16,22 21 0,0-1 0,-21 1 16,-1 0-16,22 21 0,-42 0 15,20 0-15,22 0 16,-21 21-16,21 0 0,-22-21 0,22 22 15,0-1-15,0 0 0,21 0 16</inkml:trace>
  <inkml:trace contextRef="#ctx0" brushRef="#br0" timeOffset="36647.12">804 4191 0,'0'0'0,"21"0"15,-21-21-15,0 0 16,0 0-1,0-1-15,0 1 16,22 0 0,-22 42 109</inkml:trace>
  <inkml:trace contextRef="#ctx0" brushRef="#br0" timeOffset="38123.76">825 4128 0,'0'-22'0,"0"1"15,0 0 1,0 42 15,-21 0-15,21 1-16,0-1 0,0 21 15,0-21-15,0 22 0,0-1 16,0 0-16,0 1 0,0-1 0,0-21 16,0 21-16,0 1 0,0-1 15,0-21-15,0 22 0,0-22 0,0 0 16,0 42 15,0-84 0,0-63-15,0 41-16,0 22 16,0 0-16,21-64 0,-21 43 15,0 0-15,22 20 0,-1-20 0,-21 0 16,21-1-16,0 22 0,0 0 15,0 0-15,1 0 0,20 0 16,-21 21-16,21 0 16,-20 21-16,-1 0 0,21 0 0,-21 0 15,0 0-15,1 22 0,-1-22 16,0 21-16,0 1 0,-21-22 0,0 21 16,0-21-16,0 22 0,0-22 15,0 0-15,0 0 0,0 0 0,0 0 16,-21-21-1,0 0-15,0 0 16,21-21 0,0 0-16,0 0 15,0-21-15,0 20 0,0-20 0,21 21 16,0-21-16,0-1 0,0 1 16,22 0-16,-22 20 0,21-20 15,0 21-15,1 0 0,-1 0 16,0 21-16,1 0 0,-22 0 15,21 21-15,-21 21 0,22-21 0,-1 43 16,-42-22-16,0 0 16,0-20-16,0 20 0,0 0 0,0-21 15,0 22-15,0-22 0,-21 0 16,0 0-16,0 0 0,21 1 16,-22-1-16,1 0 0,21-42 46,21 0-46</inkml:trace>
  <inkml:trace contextRef="#ctx0" brushRef="#br0" timeOffset="39659.14">2286 4191 0,'0'-21'0,"0"42"0,-21-42 15,0 21 1,-1 0-16,1 0 0,0 0 0,0 21 16,0 0-16,0 22 0,-1-22 0,22 21 15,-21 0-15,0-20 0,0 20 16,0 0-16,21 1 0,0-1 16,0-21-16,0 21 0,0 1 15,0-22-15,0 0 0,0 0 16,42 22-16,0-43 15,-20 0-15,20 0 0,0 0 16,1 0-16,-1 0 0,0-22 0,1 1 16,-1 0-16,0 0 0,1 0 0,-22 0 15,21-1-15,-21 1 16,22-42-16,-43 20 0,0 1 16,0 21-16,0-21 0,0-1 0,-22 22 15,1-21-15,0 21 0,-21-22 16,21 22-16,-22 0 0,-20 21 15,-22 0 1,64 0-16,-21 0 0,-1 21 0,1 0 16,21 22-16,-22-22 0,22 21 0,0 0 15,21 1-15,0-1 0,0 0 16,0 1-16,0-1 0,0-21 0,42 43 16,22-22-1,-43-21-15,21-21 0,1 0 16,20 0-16,-20 0 0,-1 0 15,21 0-15,-20-21 0,-1 21 0,0-21 16,43-21-16,-43 20 0,1 1 16,-22-21-16,0 21 0,0-22 15,0 22-15,1-21 0,-1 0 0,-21 20 16,0-20-16,0 21 0,0 0 16,0 0-16,0-1 15,0 44 1,0-1-16,0 0 0,0 0 15,-21 0-15,21 0 0,-22 22 16,22-22-16,0 21 0,0 22 16,0-43-1,0 21-15,0-21 0,22 1 16,-1-22-16,0 0 0,0 21 0,0-21 16,0 0-16,1 0 0,20 0 15,0-21-15,-21-1 0,22 22 16,-22-21-16,0 0 0,0-21 15,0-1-15,-21 22 0,22-21 16,-22 21-16,0-22 0,0 1 16,0 21-16,0-21 0,0 20 15,0 1-15,0 0 0,0 0 16,0 42 0,0 0-1,-22 0-15,22 1 0,-21 20 0,21-21 16,0 21-16,0-20 0,-21 20 15,21-21-15,0 0 0,0 43 16,0-43-16,0 0 16,0 0-16,21 0 0,0-21 15,1 0-15,-1 0 0,0 0 16,21 0-16,-21 0 0,106-42 16,-84 21-16,-22 0 15,21 0-15,1-1 0,-22-20 16,0 0-16,21 21 0,-21-22 0,1 1 15,-22 21-15,0-22 0,21 22 16,-21 0-16,0 0 0,-21 21 16,-1 0-1,1 21-15,21 0 0,0 0 0,-21 22 16,21-22-16,0 0 16,0 21-16,0 1 0,0-22 15,0 21-15,21-21 0,-21 1 0,21-1 0,-21 0 16,22 0-16,-22 0 15,21-21-15,-21 21 0,-21-21 47,-1-21-47,1 21 0,0-21 16,0 21-16,0-21 0,0 0 16,-1 21-16,1-21 0,0 21 15,0 0-15,21 21 16,0 0-1,0 0-15,21 0 16,0-21-16,0 21 0,1 1 16,20-22-16,-21 0 0,0 0 15,43 0-15,-43 0 0,21 0 16,-21 0-16,22 0 0,-1 0 16,0-22-16,1 22 0,-22-21 15,21 0-15,-21 0 0,43-43 16,-43 43-16,0-21 0,0 21 15,-21-22-15,0 1 0,0 0 0,0 21 16,0-1-16,0-20 0,0 21 16,-21 21-16,-21 0 15,21 0-15,0 0 0,21 21 16,-22 0-16,1 22 0,0-22 0,21 21 16,0-21-16,0 22 0,-21-22 0,21 21 15,0-21-15,0 22 0,0-22 16,0 0-16,21 0 0,0 0 15,0 0-15,1-21 16,-1 0-16,21 0 0,-21 0 16,0 0-16,22 0 0,-22 0 0,21-21 0</inkml:trace>
  <inkml:trace contextRef="#ctx0" brushRef="#br0" timeOffset="40188.83">5143 3916 0,'0'0'0,"0"-42"0,0 20 16,0 1-16,0 0 0,-21 42 31,21 0-31,0 22 16,-21-1-16,21 0 0,0 22 0,0-22 16,-21 22-16,0-1 0,21-20 15,-21 20-15,-1-21 0,1 22 0,-21 21 16,42-64-16,-21 21 15,21-21-15,-21 0 0,21 1 16,0-1-16,21-21 16,0 0-1,0-21-15,-21-1 0,21 1 16,0 0-16,1-21 0</inkml:trace>
  <inkml:trace contextRef="#ctx0" brushRef="#br0" timeOffset="40431.69">5419 3831 0,'21'-42'16,"-42"84"-16,63-105 0,-21 20 0,-21 22 16,21 21-16,-21 21 15,0 1-15,0-1 0,0 21 0,0 0 16,0 1-16,0 20 0,-42 128 16,0-22-1,20-127-15,22 1 16,0-1-16,-21 0 0,21-20 0,-21-1 15,21 0-15,0 0 0,0 0 0,0 0 16,0-42 15,-21 0-31,0 0 16</inkml:trace>
  <inkml:trace contextRef="#ctx0" brushRef="#br0" timeOffset="40988.37">4889 4403 0,'0'0'0,"-21"0"16,21 21-16,21 0 16,1-21-16,-1 0 15,0 0-15,21 0 0,1 0 16,-1 0-16,0 0 0,85-21 16,-63 0-16,-1 0 15,22-1-15,-22 22 0,22-21 0,-21 0 16,-22 0-16,21-21 0,-20 20 0,-1 1 15,0 21-15,-20-21 0,-1 0 16,-21 0-16,-21 21 31,-1 0-31,1 21 0,21 0 16,-21 0-16,0 22 0,0-22 0,0 21 16,-1-21-16,1 22 0,0-22 15,0 0-15,21 21 0,-21-21 0,21 1 16,0-1-16,0 0 0,0 0 15,21-21 1,0 0-16,0 0 0,0 0 0,1 0 16,20 0-16,21 0 15,-41-21-15,20 0 0,0 0 0,-21-1 16,22 1-16,-22 0 0,0-21 16,0 21-16,-21-22 0,0 1 0,0 21 15,0-22-15,0 1 0,0 21 0,0-21 16,-21 20-16,-21 1 0,21 21 15,-64 0-15,64 0 0,-64 21 16,43 1-16,21-1 16,-1 0-16,-20 0 0,21 21 0,21-20 15,0-1-15,0 21 0,0-21 16,0 0-16,0 22 0,0-22 16,0 0-16,21 0 0,0-21 0,0 21 15,1-21-15,-1 0 0,21 0 16,-21 0-16,22 0 0,-22 0 0</inkml:trace>
  <inkml:trace contextRef="#ctx0" brushRef="#br0" timeOffset="41339.18">6477 4149 0,'0'21'31,"0"0"-31,0 0 0,0 0 15,0 1-15,0-1 0,0 21 0,0-21 16,0 0-16,0 22 0,0-22 16,0 0-16,0 0 0,0 0 0,0 1 15,0 20-15,21-42 32,0 0-32,0 0 15,-21-21-15,22 0 0,-1-1 16,0 1-16,0 0 0,0 0 0,0-21 15,1 20-15,-1-20 0,0 21 0,0-21 16,0 20-16,-21-20 16,0 21-16,21 0 0,-21 0 15,22 21 1,-22 21 0,21 0-1</inkml:trace>
  <inkml:trace contextRef="#ctx0" brushRef="#br0" timeOffset="41686.98">6985 4424 0,'0'0'0,"21"0"0,0 0 16,0 0-16,1 0 16,-1 0-16,0 0 0,0 0 0,0-21 15,0 21-15,-21-21 0,22-1 16,-1 1-16,0 0 0,-21 0 0,21 0 15,-21 0-15,0-1 0,0 1 0,0 0 16,0 0-16,0 0 0,0 0 16,-21-1-16,0 22 0,0 0 0,-1 0 15,1 0-15,0 22 16,0-1-16,0 0 0,0 21 0,-1-21 16,1 22-16,21-22 0,-21 21 15,21-21-15,-21 1 0,21 20 0,0-21 16,0 0-16,0 0 0,0 1 15,21-22-15,0 21 0,0-21 0,1 0 16,20 0-16,21 0 16,-41 0-16,-1 0 0,21 0 15,-21 0-15,22-21 0,-22-1 16,0 1-16,0 0 0</inkml:trace>
  <inkml:trace contextRef="#ctx0" brushRef="#br0" timeOffset="42039.78">7493 4128 0,'0'-22'0,"0"44"0,0-65 0,0 22 16,0 0 0,21 21-1,0 0-15,0 0 0,1 21 16,-1 0-16,0-21 0,0 21 0,0 1 16,0 20-16,1-21 0,-1 0 15,0 22-15,0-22 0,0 0 0,0 21 16,-21-21-16,0 1 0,0-1 0,0 0 15,0 0-15,0 0 0,0 0 16,-21-21-16,0 22 0,0-22 16,0 0-16,0 0 15,21-22 1,0 1-16,0 0 0,21 0 16,0-21-16,0 20 15,0-20-15,-21 21 0,21-21 0,1 20 16,-1-20-16,0 0 0,0 21 0,0-1 15,0 1-15,1 0 0,-1 0 16,0 21-16,0 0 0,0 0 16,0 0-16</inkml:trace>
  <inkml:trace contextRef="#ctx0" brushRef="#br0" timeOffset="42387.58">8636 4233 0,'-21'0'0,"42"0"0,-63 0 0,-1 0 15,22 0-15,42 0 31,0 0-31,22 0 16,-1 0-16,0 0 0,22 0 0,-22 0 0,43 0 16,-22 0-16,1 0 15,-1 0-15,1 0 0,21 0 0,-22 0 16,1 0-16,-1 0 0,1 0 0,41 0 16,-62-21-16,-22 21 15,21 0-15,-21 0 0,-21-21 0,0 0 16,-21 21-1,0-21-15,0 21 0,0-21 16,0-1-16</inkml:trace>
  <inkml:trace contextRef="#ctx0" brushRef="#br0" timeOffset="42755.88">9377 3937 0,'0'0'0,"-21"0"15,21 21 1,0 0-16,0 1 0,0-1 16,21 0-16,0 0 15,85 21 1,-85-20-16,21-22 0,22 0 16,-43 0-1,21 0-15,1 0 0,-22 0 0,0 0 0,21 0 16,-21 0-16,1 0 0,-44 0 31,1 0-15,0 0-16,0 21 0,-21-21 0,20 21 15,-20 0-15,21 21 0,-21-20 16,20-1-16,-20 21 0,21-21 0,-21 0 16,20 22-16,1-22 0,0 0 0,0 0 15,0 0-15,21 1 0,-21-22 16,21 21-16</inkml:trace>
  <inkml:trace contextRef="#ctx0" brushRef="#br0" timeOffset="43584.02">11112 3725 0,'0'0'0,"22"0"0,-22-21 15,0 0-15,-22 42 32,1 0-32,0 22 0,0-22 15,0 21-15,0 22 0,-1-22 16,1 22-16,-21-1 0,21 1 15,0-1-15,-1 1 0,-20-22 0,21 0 0,0 22 16,0-43-16,-1 21 0,22-21 16,0 1-16,-21-1 0,21 0 15,0-42 17,21 0-32,-21-1 15,22-20-15,-1 21 0,0-21 16,0-1-16,-21-20 0,21 20 0,22-20 15,-22-1-15,0 22 0,0-21 0,21-1 16,-20 22-16,-1-22 0,0 22 16,0 21-16,0-22 0,0 22 15,1 0-15,-1 42 16,-21 0 0,0 22-16,21-1 0,-21 0 0,0 1 15,0 20-15,0-20 0,0 20 16,0 1-16,0-22 0,0 21 0,0-20 15,0-1-15,0 0 0,0 1 0,0-22 16,0 21-16,0-21 0,0 1 16,0-1-16,0 0 15,0-42 17,0 0-32,-21 21 0</inkml:trace>
  <inkml:trace contextRef="#ctx0" brushRef="#br0" timeOffset="43769.01">10710 4318 0,'-21'0'0,"42"0"0,-63 0 0,42 21 0,0 0 15,21-21 1,21 0-16,-20 0 16,-1 0-16,21 0 0,0 0 15,1 0-15,20 0 0,-20 0 0,-1 0 16,21-21-16,-20 0 0,20 21 0,-20-21 15,-1 0-15,106-64 16</inkml:trace>
  <inkml:trace contextRef="#ctx0" brushRef="#br0" timeOffset="43986.46">11663 3979 0,'0'0'0,"0"-21"16,-21 21-1,-1 0-15,1 21 0,0 1 16,0-1-16,21 0 0,-21 21 0,0-21 15,-1 22-15,22-1 0,-21 0 16,21-20-16,-21 20 0,21-21 16,0 64-16,0-64 0,0 0 15,0 0-15,0 0 16,21-21-16,0 0 0,1 0 16,-1 0-16,0 0 0,21 0 0,-21-21 15,22 21-15,-1-21 0,0 0 16,1 0-16,-22-22 0</inkml:trace>
  <inkml:trace contextRef="#ctx0" brushRef="#br0" timeOffset="44504.69">12234 3535 0,'0'-21'0,"0"42"0,0-63 0,0 20 0,0 1 15,0 0 1,-21 21 78,21 21-63,0 0 63,-21-21-94,21 43 0,-21-22 15,0 21-15,21 1 0,-22-1 0,1 0 16,0 22-16,0-1 0,0 1 15,0-1-15,-1 1 0,-20-1 0,21 1 16,0-22-16,0 22 0,-1-22 16,22-21-16,0 21 0,0-20 15,0-1-15,0 0 0,0 0 16,22-21-16,41 0 0,-42 0 16,0 0-16,1 0 0,20 0 15,-21-21-15,64-43 16,-43 43-16,0-42 0,1 42 15,-22-22-15,0 1 0</inkml:trace>
  <inkml:trace contextRef="#ctx0" brushRef="#br0" timeOffset="44718.57">12446 3979 0,'0'0'32,"0"22"-32,0-1 15,-21 0-15,21 0 0,-21 0 0,-1 22 16,22-22-16,0 21 0,-21-21 0,0 0 15,21 1-15,-21 20 0,21-21 16,0 0-16,0 0 0,0 1 16,0-1-1,21-21-15,0 0 0,0 0 16,1 0-16,-1 0 0,0-21 0,0-1 16,21 22-16,-20-21 0,-1 0 15,0 0-15</inkml:trace>
  <inkml:trace contextRef="#ctx0" brushRef="#br0" timeOffset="45392.18">12806 4022 0,'0'0'0,"0"-21"0,21 21 16,-42 0 15,0 21-31,21 0 0,-22 21 0,1-21 16,0 1-16,21-1 0,-21 21 15,21-21-15,-21 0 0,21 22 0,0-22 16,0 0-16,0 0 0,0 0 15,0 1-15,21-22 16,0 0-16,0 0 0,0 0 16,1 0-16,-1 0 0,0 0 15,0 0-15,0-22 0,-21 1 16,21 0-16,-21 0 0,0 0 16,0 0-16,0-22 0,0 22 15,-21-21-15,0-1 0,21 1 16,0 21-16,0 0 0,0 0 15,0-1-15,0 1 0,21 0 16,0 21-16,1 0 0,-1 0 16,21 0-16,0 0 0,-20 0 15,20 0-15,-21 0 0,21 0 16,-20 0-16,-1 21 0,0 0 0,0 22 0,0-22 16,-21 0-16,0 21 0,0 22 15,0-43-15,0 43 16,0-43-16,0 0 15,0 0-15,0 0 0,0 0 0,0 1 16,-21-22-16,0 0 16,0 0-16,21-22 31,0 1-31,0-21 0,0 21 16,21 0-16,0-22 0,0 22 15,22-21-15,-22-1 0,0 1 16,21 0-16,1 21 0,-22-1 0,21-20 15,0 42-15,-20-21 0,-1 21 16,21 0-16,-21 0 0,0 0 0,1 21 16,-22 21-16,21-20 15,-21-1-15,0 21 0,0 0 0,0-20 16,0 20-16,0-21 0,0 21 0,-21-20 16,21-1-16,0 0 0,-43 42 15,43-41-15,21-22 47,1 0-47,-1-22 0</inkml:trace>
  <inkml:trace contextRef="#ctx0" brushRef="#br0" timeOffset="45731.99">14351 3937 0,'0'0'0,"21"-21"0,-21 0 16,0 0-16,-21 21 15,0 0-15,-22 0 0,22 0 16,-21 21-16,21 0 0,-22 0 0,22-21 16,-21 21-16,21 0 0,0 1 15,-1-1-15,22 0 0,-21 0 16,21 0-16,0 0 0,21-21 16,1 0-16,-1 22 0,0-22 0,21 0 0,1 21 15,-22 0-15,21-21 0,-21 21 16,22-21-16,-22 21 0,21 0 15,-21-21-15,0 22 0,-21-1 16,0 0-16,0 0 16,-21-21-16,0 21 15,-21-21-15,21 0 0,-1 0 16,-20 0-16,21 0 0,-21 0 0,-1 0 16,22 0-16,-42 0 15,41-21-15,-20 0 0,21 21 16,0-21-16,0 0 0</inkml:trace>
  <inkml:trace contextRef="#ctx0" brushRef="#br0" timeOffset="45939.46">13250 3641 0,'-42'-21'15,"84"42"-15,-105-42 16,42 21 0,-1 0-1,1 0 1,0 0-16</inkml:trace>
  <inkml:trace contextRef="#ctx0" brushRef="#br0" timeOffset="46126.35">12001 3747 0,'-21'0'0,"42"0"0,-63 0 15,21 0-15,42 0 16,0 0 0,22 0-16,-22 0 0,21 0 15,0 0-15,22-22 0,-1 22 16,-20-21-16,20 21 0,1-21 0,-1 0 15,1 0-15,-1 21 0</inkml:trace>
  <inkml:trace contextRef="#ctx0" brushRef="#br0" timeOffset="46420.18">14668 3048 0,'0'0'0,"0"-21"15,-21 21-15,0 0 0,0 0 0,0 0 16,0 0-16,-1 0 0,1 0 0,-21 0 16,21 21-16,-22 0 0,22 0 15,0 1-15,0-1 0,0 0 0,0 21 16,21-21-16,0 1 0,0 20 15,0-21-15,21 0 0,0 0 16,0 1-16,0-1 0,22-21 16,-22 0-16,21 0 0,-21 0 0,0 0 15,22 0-15</inkml:trace>
  <inkml:trace contextRef="#ctx0" brushRef="#br0" timeOffset="46862.93">14817 2794 0,'0'0'0,"-22"0"0,-20 0 0,21 0 15,-21 0-15,-1 0 0,1 0 16,-22 21-16,22 0 0,-21 1 0,20 20 16,-20-21-16,20 21 0,1-20 15,0 20-15,-1 0 0,1 22 0,-21 20 16,41-20-16,22-22 15,0 1-15,0-1 0,0 0 16,0 1-16,43-1 0,-22-21 0,21 21 16,1-20-16,-1-1 0,0 0 15,1-21-15,20 0 0,-21 0 0,1 0 16,-1 0-16,22 0 0,-22-21 0,0 21 16,22-21-16,-22-22 0,0 22 15,1-21-15,-1-1 0,-21 1 0,22-21 16,-22-1-16,0 22 0,-21-22 15,0-63-15,0 64 16,0 20-16,-42 1 0,-22-43 16,22 64-16,-1 0 0,1 0 15,0 21-15,-1 0 0,-20 0 0,-22 42 16,43-21-16,0 22 16,20-22-16,1 21 0,0 1 0,21-22 15,0 21-15,0 0 0,0-20 0,21 20 16,22 0-16,-22 1 0</inkml:trace>
  <inkml:trace contextRef="#ctx0" brushRef="#br0" timeOffset="47372.64">14901 4022 0,'-21'0'0,"42"0"0,-21 0 16,21 0 0,22 0-16,-1 0 0,22 0 0,-22 0 15,21 0-15,-20 0 0,20-21 16,1 21-16,-1 0 0,-20 0 0,20 0 16,1-22-16,-1 22 0,-21-21 15,22 21-15,-22 0 0,1-21 0,20 0 16,-42 21-16,0-21 0,-21 0 15,-21-1 1,0 22-16,-21 0 16,21-21-16,-43 21 15,22 0-15,-1 0 0,22 0 0,0 0 16,0 0-16,21-21 0,21 21 31,0 0-31,0 0 16,22 0-16,-22 0 0,21 0 0,-21 0 15,1 0-15,20 0 0,-21 0 16,0 0-16,0 0 0,-21 21 16,0 0-16,0 1 0,0-1 15,-21 42 1,0-42-16,0 1 0,-21 20 16,20-21-16,1 0 0,0 22 0,0-22 15,0 0-15,-22 0 0,22 0 0,0 0 16,0-21-16,0 0 15</inkml:trace>
  <inkml:trace contextRef="#ctx0" brushRef="#br0" timeOffset="48256.36">16827 3683 0,'22'0'0,"-44"0"31,22 21-31,0 0 0,-21 1 16,21-1-16,-21 106 15,0-85 1,21 0-16,-21-20 0,21 20 16,0-21-16,-21 21 15,21 1-15,-22-43 0,22 21 16,0 0-16,-21-21 0,0 0 31,21-21-31,0 0 0,0 0 0,0-43 16,0 43-16,0-21 15,0 20-15,21-20 0,0 0 0,22-22 16,-22 43-16,0-21 16,0 21-16,43-22 15,-1 22-15,-42 21 0,22 0 16,20 0-16,-42 0 16,1 21-16,20 0 0,-42 1 0,21-1 15,-21 0-15,0 0 0,0 43 16,0-43-16,0 0 0,0 21 15,0-21-15,0 1 0,0-1 0,-21 0 16,21 0-16,-21 0 16,0-21-16,21-21 15,0 0 1,-22 0-16,22 0 0,0-1 16,0 1-16,0-21 0,22 21 15,-1 0-15,0-22 0,0 22 0,21-21 16,22-1-16,21-20 15,-43 63-15,-21-21 0,21 21 16,1 0-16,-1 0 0,-21 21 16,0 0-16,22 0 0,-22 0 0,-21 22 15,0-22-15,0 42 0,0-20 16,0-22-16,-21 21 0,0-21 16,-1 1-16,-20 20 0,21-21 15,0 0-15,0 0 0,-1-21 0,1 22 16,21-44-1,21 22-15</inkml:trace>
  <inkml:trace contextRef="#ctx0" brushRef="#br0" timeOffset="48628.19">17992 3662 0,'-43'21'31,"22"0"-31,0 0 0,0 1 16,0-1-16,-1 0 0,1 0 16,0 21-16,0-20 0,21-1 15,0 0-15,0 0 0,0 0 0,0 0 16,0 1-16,0-1 0,21 0 16,0-21-16,0 0 0,43 0 15,-22 0-15,-21 0 0,22 0 0,-1 0 16,0-21-16,1 0 0,-22-1 15,21 1-15,1-21 0,-22 21 16,-21-22-16,0 22 0,0-21 16,0 21-16,0 0 0,-21-22 0,-43 22 15,1 0 1,20 21-16,1 0 0,0 0 16,20 21-16,-20-21 0,21 21 0,0 0 15,0-21-15,-1 22 0,22-1 0,0 0 16,0 0-16,22-21 15,-1 0-15,21 0 0,0 0 0</inkml:trace>
  <inkml:trace contextRef="#ctx0" brushRef="#br0" timeOffset="48990.98">18584 3620 0,'0'0'0,"0"-22"16,0 1-1,21 21-15,1 0 0,-1 0 16,-21 21-16,21 1 16,0-1-16,-21 0 0,21 0 0,0 21 15,-21 1-15,0-22 16,0 0-16,0 21 0,0 1 16,0-22-16,0 0 0,0 0 0,0 0 15,0 1 1,0-44-1,0 1-15,0 0 0,0 0 16,22-21-16,20-1 16,-42 22-16,21-21 15,0 21-15,0-22 0,-21 1 0,22 21 16,-1 0-16,0-1 0,0 1 16,-21 0-16,21 21 0,0 0 0,1 0 15,-1 0 1,-21 21-16,0 0 0</inkml:trace>
  <inkml:trace contextRef="#ctx0" brushRef="#br0" timeOffset="49292.78">19029 3810 0,'42'21'16,"-21"-21"-16,0 0 15,22 0-15,-22 0 0,21 0 0,-21-21 16,22 21-16,-1-21 0,0 0 15,22 0-15,-22-1 0,-21 1 16,1 0-16,-1 0 0,-21 0 0,0 0 16,0-1-16,-21 22 0,-1 0 15,1 0-15,-21 0 0,0 0 0,-1 0 16,-41 43-16,41-22 16,-20 21-16,42-21 0,-1 1 15,1 20-15,21-21 0,-21 0 16,21 0-16,0 1 0,0-1 0,21 0 15,0 0-15,43 0 16,-22-21-16,-21 0 16,22 0-16,-1 0 0,0 0 0,1-21 15,-1 21-15</inkml:trace>
  <inkml:trace contextRef="#ctx0" brushRef="#br0" timeOffset="49736.06">19854 3027 0,'0'0'0,"0"-21"0,0 0 16,21-1-16,1 22 15,-1 0-15,21 0 0,-21-21 16,22 21-16,20 0 0,1 0 0,-1-21 16,1 21-16,-1 0 0,22 0 15,-22-21-15,1 21 0,-1 0 0,-20 0 16,-22-21-16,0 21 0,-42 0 16,-22 0-1,1 0-15,-64 0 16,43 0-16</inkml:trace>
  <inkml:trace contextRef="#ctx0" brushRef="#br0" timeOffset="49956.93">20087 2879 0,'0'42'16,"0"-21"-16,0 22 16,0-22-16,0 21 0,0 22 0,0-22 15,0 21-15,0 43 16,-21-42-16,21-22 0,-21 22 0,0-22 15,21 0-15,-22 1 0,1-1 16,0-21-16,21 21 0,-21-20 0,0 62 16,0-63-1,21 1-15,0-44 32,21 1-32</inkml:trace>
  <inkml:trace contextRef="#ctx0" brushRef="#br0" timeOffset="50299.74">20383 3493 0,'-42'63'31,"21"-42"-31,-21 0 0,20 22 16,1-22-16,0 0 0,0 0 0,21 0 15,0 1-15,-21-1 0,21 0 16,21 0-1,0-21-15,21 0 0,-20 0 16,62 0-16,64-21 16,-105 0-16,-1 0 15,0-1-15,-20 1 0,20 0 16,-21-21-16,0 21 0,-21-22 0,0 22 16,-21-64-1,-42 43-15,41 21 0,-20 21 16,0 0-16,-43 0 0,43 0 15,-1 21-15,22-21 16,0 21-16,0-21 0,21 21 16,21-21-16,0 0 15,0 0-15,22 0 0</inkml:trace>
  <inkml:trace contextRef="#ctx0" brushRef="#br0" timeOffset="50819.44">21167 3133 0,'0'0'0,"0"-21"0,0-1 16,0 1-1,21 21-15,0 0 16,0-21-16,0 21 0,0 0 16,1-21-16,20 21 0,-21-21 0,21 0 15,1 21-15,-1-22 0,-21 22 0,22-21 16,-22 21-16,0-21 0,0 0 15,-21 0-15,-21 0 16,0 21-16,-22 0 0,1 0 16,0 0-16,-22 0 0,22 21 0,-22-21 15,22 42-15,-21-21 0,20 0 16,1 22-16,21-1 0,0-21 0,-22 64 16,43-64-16,0 43 15,0-22-15,21-21 16,1 0-16,-1 0 0,0 1 0,21-22 15,1 21-15,-22-21 0,21 0 0,0 0 16,1 0-16,-1 0 0,-21 0 16,22 0-16,-1 0 0,-21-21 15,-21-1 1,-21 22-16,0 0 0,-22 0 0,22 0 16,-21 0-16,-22 22 0,22-1 0,0 0 15,-1 0-15,1 0 0,0 0 16,-1 22-16,-41 41 15,63-41-15,-1-22 16,22 0-16,0 0 0,0 0 0,0 1 16,0-1-16,22 0 0,-1-21 0,0 0 15,0 21-15,21-21 0,22 0 16,-43 0-16,21-21 0</inkml:trace>
  <inkml:trace contextRef="#ctx0" brushRef="#br0" timeOffset="51110.3">22077 2646 0,'0'-42'16,"0"84"-16,0-127 0,0 64 0,-21 42 16,-1 0-16,1 22 15,0 20-15,0-20 0,-21 20 16,20 1-16,-62 147 15,63-126-15,-22 63 16,22-63-16,-21 84 16,42-105-16,-21-22 0,-1 21 15,22 22 1,0-64-16,0 0 0,22-21 16,-1 0-1,0 0-15,0 0 0,0-21 16,22-21-16</inkml:trace>
  <inkml:trace contextRef="#ctx0" brushRef="#br0" timeOffset="51454.11">21992 3577 0,'-21'21'16,"21"1"0,21-22-1,0 0-15,0 0 16,1 0-16,-1 0 0,0 0 15,0-22-15,0 22 0,0-21 16,-21 0-16,22 21 0,-22-21 16,0 0-16,0 0 0,0-1 0,0 1 15,0 0-15,-22 21 16,1 0-16,0 0 0,0 0 16,0 21-16,0 0 0,-1 1 15,1-1-15,0 0 0,0 21 0,0-21 16,0 1-16,21-1 0,0 0 15,0 0-15,0 0 0,0 0 0,0 1 16,21-22-16,0 21 0,0-21 0,21 0 16,1 0-16,-22 0 15,0 0-15,21 0 0,1 0 16,20 0-16,-20-21 0,-22-1 16,21 1-16</inkml:trace>
  <inkml:trace contextRef="#ctx0" brushRef="#br0" timeOffset="52055.28">22521 3514 0,'0'0'0,"0"-21"15,0-1-15,0 1 0,0 0 0,-21 42 32,0 0-32,0 1 0,21-1 15,-21 21-15,21-21 0,-22 0 0,22 22 16,-21-22-16,21 0 0,0 0 16,0 0-16,0 1 0,0-1 0,0 0 15,-21-21 1,21 21-16,0-42 31,0 0-31,0 0 0,0-1 16,0 1-16,0 0 0,21-21 15,0 21-15,1-22 0,-1 22 0,0-21 16,21-1-16,-21 22 16,64-63-16,-43 84 0,-20 0 15,20 0-15,-21 0 0,0 0 0,0 21 16,1 0-16,-1 0 0,0 21 15,0-20-15,21 83 16,-20-83-16,-22 20 16,0-21-16,0 0 0,0 0 15,0 1-15,0-1 0,0 0 0,-22 0 16,1-21 0,0 0-16,21-21 15,-21 0-15,21 0 16,0-1-16,0 1 0,21 0 15,21-42-15,1-1 16,-1 22-16,-21-1 0,64-20 16,-64 21-16,21 20 15,1 1-15,-22 0 0,21 21 0,-21 0 16,22 21-16,-22 0 16,-21 43-16,0-22 0,0 1 15,0-1-15,0 0 0,0-21 16,-21 22-16,0-22 0,-1 0 0,1 21 15,0-20-15,21-1 0,-21-21 16,21 21-16,21-42 31,0 0-15</inkml:trace>
  <inkml:trace contextRef="#ctx0" brushRef="#br0" timeOffset="52395.62">23389 3514 0,'21'0'32,"0"0"-32,1 0 0,-1 0 15,0 0-15,0 0 16,43 0-16,-22 0 0,-21 0 16,21 0-16,1-21 0,-22 21 0,0-22 15,0 1-15,0 0 0,-21 0 16,0 0-16,0 0 0,-21 21 15,0 0 1,-21 0-16,21 0 0,-1 0 0,-20 21 16,0-21-16,21 21 0,-22 21 0,22-21 15,0 1-15,0-1 0,0 21 16,-1-21-16,22 0 0,0 1 0,0-1 16,0 0-16,0 0 0,22 0 15,-1-21-15,21 21 0,-21-21 0,22 0 16,-1 0-16,0 0 0,1 0 0,-1 0 15,0 0-15,1 0 0,-1 0 16,0-21-16,-21 0 0,22 21 0</inkml:trace>
  <inkml:trace contextRef="#ctx0" brushRef="#br0" timeOffset="52803.64">24130 3450 0,'0'-21'0,"0"42"0,0-84 0,0 42 0,0-1 16,0 1-16,-21 42 31,0 1-31,21 20 0,-22-21 0,1 21 15,21 22-15,-21-43 16,0 21-16,21-20 0,0-1 0,0 0 16,0 0-16,0 0 0,0 0 15,0 1-15,0-1 0,0-42 47,0-1-47,0 1 16,0 0-16,0 0 0,0-21 15,21 20-15,0-20 0,0 21 16,1-21-16,-1-1 0,0 1 0,21 21 16,-21-22-16,22 22 0,-1 0 15,-21 0-15,43 0 0,20 42 16,-62 0 0,-1 0-16,-21 22 0,0-1 0,0-21 15,0 21-15,0 1 0,0-22 0,0 21 16,0 1-16,-21-22 0,21 0 15,0 0-15,-22 0 0,22 0 0,-21 1 16,21-1-16,0-42 31,0-1-15</inkml:trace>
  <inkml:trace contextRef="#ctx0" brushRef="#br0" timeOffset="53100.84">25231 2858 0,'0'-22'0,"0"44"0,0-65 0,0 22 15,0 0-15,-22 21 16,1 21-16,-42 43 16,42-22-16,-22 0 0,22 1 15,0-1-15,-21 21 0,20-20 16,1 20-16,-42 128 15,42-128-15,21-20 0,0-1 16,-22 21-16,22 1 0,0-22 16,0-21-16,0 1 0,22-1 0,-22 0 15,21 0-15,0-21 0,0 0 16,0 0-16,0 0 0,22 0 16,-22 0-16,0 0 0,21-21 15,-20 0-15,-1 0 0,0-1 16</inkml:trace>
  <inkml:trace contextRef="#ctx0" brushRef="#br0" timeOffset="53315.72">24617 3260 0,'-21'0'0,"42"0"0,-64 0 0,43-21 31,22 21-31,62 0 16,-41 0-16,84-22 0,-64 22 15,1 0-15,-1 0 0,1 0 16,-1-21-16,-21 21 0,1 0 0,-1 0 16,-21 0-16,0 0 0,1-21 15,-22 0 1</inkml:trace>
  <inkml:trace contextRef="#ctx0" brushRef="#br0" timeOffset="53600.55">25760 3175 0,'0'0'0,"-21"-21"15,-1 21-15,1 0 0,0 0 16,0 21-16,0 0 0,0 0 0,-1 22 15,1-1-15,-21 43 16,21-43-16,0 0 0,-1 1 0,22-1 16,0 0-16,-21 1 0,21-1 0,0-21 15,0 0-15,0 1 0,0-1 16,0 0-16,0 0 0,64 0 16,-1-21-1,-42 0-15,22 0 16</inkml:trace>
  <inkml:trace contextRef="#ctx0" brushRef="#br0" timeOffset="53836.26">26204 3196 0,'0'0'0,"21"-21"0,1 0 16,-22 0-16,21 21 0,0 0 15,0 0-15,-21 21 0,0 0 16,0 0-16,0 0 0,0 22 15,0-1-15,0 0 0,0-20 0,0 20 16,0 0-16,0-21 0,0 22 16,0-22-16,0 0 0,0 0 0,0 0 15,-21 1-15,21-1 0,-21 0 16,0-21-16,-1 0 16,1 0-16,0 0 0,-21 0 15</inkml:trace>
  <inkml:trace contextRef="#ctx0" brushRef="#br0" timeOffset="55059.45">952 5588 0,'0'0'0,"0"-21"0,0 0 0,0 0 16,-21 21 0,21 21-1,-21 0-15,0 21 16,21 1-16,0-1 0,0 0 0,-21 22 16,0-22-16,21 22 0,-22-22 15,22 21-15,0 22 16,-21 42-16,21-106 15,0 0-15,0 22 0,0-22 16,0 0-16,21-21 16,-21-21 15</inkml:trace>
  <inkml:trace contextRef="#ctx0" brushRef="#br0" timeOffset="55479.21">402 5609 0,'0'0'0,"0"-21"0,-21 21 16,21-21-16,-21 0 0,21 0 15,0-1-15,21 1 16,21 0-16,-21 0 0,22 21 0,-1-21 15,0 21-15,22 0 0,-22 0 16,22 0-16,-22 0 0,22 0 16,-1 21-16,-21 0 0,22 0 15,-22 22-15,1 20 0,-1-21 16,0 22-16,-21-1 0,1 1 0,-22 42 16,-22-43-16,1-20 15,0-1-15,-21 0 0,-1 1 0,22-1 16,-21-21-16,0 21 0,-1-20 15,22-1-15,-21 0 0,-1 0 16,-41 0-16,63 0 0,-22-21 16,22 0-16,-21 0 0,21 22 15,-1-22-15,22-22 32,0 1-32,22 21 15,-1-21-15,0 0 0,0 0 0,21 21 16,-20-21-16</inkml:trace>
  <inkml:trace contextRef="#ctx0" brushRef="#br0" timeOffset="55910.96">1164 6075 0,'0'0'0,"0"-21"0,21 0 16,0-1-16,1 1 15,-1 21-15,21 0 0,-21-21 16,22 21-16,-22 0 0,21 0 16,0 0-16,-20 0 0,20 0 15,0 0-15,-21 21 0,1 0 0,20 1 16,-42 20-16,21-21 0,-21 0 16,0 22-16,0-1 0,0-21 0,-21 21 15,21-20-15,-21 20 16,0-21-16,-22 21 0,22-20 15,21-1-15,0-42 32,0-1-32,0 1 0,0-21 15,21-22 1,0 43-16,1-21 0,-1 0 16,0 20-16,0-20 0,0 0 0,0-1 15,1 22-15,-22-21 0,21 21 0,0 0 16,0 21-16,0 0 0,0 0 15,1 0-15,-1 0 16,0 21-16,0 0 16,0 0-16,-21 0 0,21 0 0</inkml:trace>
  <inkml:trace contextRef="#ctx0" brushRef="#br0" timeOffset="56979.05">2455 6223 0,'0'0'16,"21"0"-16,1 0 0,-1 0 0,0-21 16,0 0-16,-21 0 0,21 21 15,-21-22-15,0 1 0,0 0 16,0 0-16,0 0 0,-21-22 0,0 22 16,0 0-16,0 0 0,-1 0 15,-20 21-15,21 0 0,-21 0 16,-1 0-16,22 0 0,-21 0 15,-43 42-15,64-21 0,0 0 16,-22 1-16,22 20 0,0-21 16,0 21-16,0-20 0,21 20 15,0-21-15,0 0 0,0 22 0,0-22 16,0 21-16,21-21 16,0-21-16,0 0 0,0 0 15,1 0-15,20 0 0,0 0 16,1-21-16,-22 0 0,21 21 15,0-21-15,1 0 0,-22-1 16,21 1-16,-21 0 0,1-21 0,20 21 16,-21-1-16,-21-20 0,21 21 15,-21 0-15,21-22 0,-21 1 16,-21 42 0,0 0-16,0 21 15,0-21-15,21 43 0,-21-22 16,-1 0-16,22 21 0,-21-21 0,21 1 15,0 20-15,0-21 0,0 0 16,21 43-16,1-43 0,-1 0 16,0-21-16,21 21 0,22-21 15,-22 0-15,0 0 16,22 0-16,-22 0 16,1 0-16,62-42 0,-62 42 0,-1-21 15,0 0-15,-20-1 0,20 1 16,-21 0-16,0-21 0,0 21 0,-21-1 15,0 1-15,0-21 0,0 21 16,0 0-16,-63-1 16,42 22-16,-22 0 15,22 0-15,0 0 0,-21 0 0,21 22 0,-1-22 16,-20 21-16,21 0 0,-21 0 16,20 21-1,22-20-15,0-1 16,22-21-16,20 0 15,0 0-15,-21 0 0,22 0 16,-22 0-16,0 0 0,21 0 16,-20 0-16,-1 0 0,0-21 0,0 21 15,0 0-15,0 0 0,1 0 16,-22 21 0,0 0-16,0 0 15,-22 21-15,1-20 0,21 20 16,-21-21-16,21 21 0,-21 22 15,0-22-15,21 1 0,0-1 16,0 21-16,0-20 0,0-1 0,0 22 16,0-22-16,0 0 0,0 1 15,0-1-15,0 21 0,0-20 0,0-1 16,0 0-16,0 22 0,-21 21 16,-1-43-16,-20 43 15,0-43-15,21-21 0,-22 21 16,1-20-16,21-1 0,-22 0 0,-41-21 15,41 0-15,22 0 0,-21 0 16,-149-148 0,149 105-1,21-20-15,0-1 0,21 1 16,0-64-16,0 63 0,0 1 16,21-1-16,0 1 0,0-1 15,0 1-15,1 21 0,-1-1 0,0 1 16,0 0-16</inkml:trace>
  <inkml:trace contextRef="#ctx0" brushRef="#br0" timeOffset="58509.21">4191 6096 0,'21'0'0,"-42"0"16,42-21-16,-21 0 0,0 0 16,0-1-16,0 1 15,-21 0-15,0 0 0,0 0 0,-22 21 16,22-21-16,-21 21 0,-22 0 16,22 0-16,0 0 0,-1 21 15,1 0-15,0 0 0,-1 21 16,-20-20-16,20 20 0,1-21 0,0 21 15,-1 1-15,22-22 0,0 21 16,0-21-16,21 22 0,0-22 0,0 0 16,21 0-16,0-21 15,106 0 1,-84-21-16,-1 0 0,0 0 16,1 0-16,-1 21 0,0-22 15,1 1-15,-22-21 0,21 21 0,-21 0 16,0-1-16,1-20 0,-1 21 15,-21-21-15,21-22 16,-21 43-16,0 0 0,0 0 0,0 42 31,0 0-31,-21 21 16,21-21-16,-21 43 16,21-43-16,0 21 0,0-20 0,0-1 15,0 0-15,21 0 0,0 0 0,0-21 16,0 21-16,0-21 0,1 0 15,20 0-15,0 0 0,1 0 16,-1 0-16,0-21 0,1 21 0,-1-21 16,0 0-16,22 0 0,-22 0 15,-21-1-15,0-20 16,-21 21-16,0 0 0,0-22 0,0 22 0,0 0 16,0 0-16,0 0 0,0 0 15,0-1-15,-21 22 16,21 22-16,-21-1 15,0 0-15,21 0 0,0 0 16,0 0-16,-21 1 0,21-1 0,-21 0 16,21 0-16,-22 21 15,22-20-15,0-1 0,0 0 16,-21-21 0,21-21 15,64-64-16,-22 64 1,-21 0-16,0 0 0,22-1 16,-22 1-16,0 21 0,21 0 0,-20 0 0,-1 0 15,0 0-15,0 0 16,0 0-16,-21 21 0,21 1 0,-21-1 16,0 0-16,0 21 0,0-21 15,0 1-15,0-1 0,22 0 16,-22 0-16,21-21 0,-21 21 0,21 0 15,0-21-15,0 0 0,0 22 16,1-22-16,-1 0 0,85 0 16,-64 0-16,43-22 15,42-20 1,-85 21-16,43-43 16,-64 43-16,0 0 15,-21-21-15,0 21 0,0-1 0,0 1 16,-42-21-16,20 21 0,1 0 15,0 21-15,-21 0 0,-1 0 16,22 0-16,-21 0 0,21 0 16,-22 21-16,22 0 0,-21 0 0,21 0 15,-22 43 1,22-22-16,21-21 0,0 0 0,0 1 16,0-1-16,0 0 0,0 0 15,21-21-15,-21 21 16,22-21-16,-1 0 0,0 0 15,21 0-15,-21 0 0,22 0 0,-22-21 16,21 21-16,22-42 16,-1-1-16,-42 1 15,22 21-15,-22-21 0,0-1 0,0 1 16,0-22-16,1 22 0,-1-21 16,0-1-16,-21 22 0,0-22 0,0 22 15,21 0-15,-21-1 0,0 1 16,0 21-16,0 0 0,0-1 0,-21 22 15,21 22-15,-21-1 16,0 21-16,-1 0 0,1 22 16,0 42-16,21-43 0,-21-20 15,21 20-15,-21-21 0,21 43 16,0-43-16,0 1 16,0-22-16,0 21 0,0-21 0,21 1 15,0-22-15,0 21 0,-21 0 16,21-21-16,1 0 0,-1 0 0,21 0 15,-21 0-15,64 0 16</inkml:trace>
  <inkml:trace contextRef="#ctx0" brushRef="#br0" timeOffset="60093.18">6540 5609 0,'22'-42'0,"-44"84"0,44-105 16,-22 42-16,-22 42 15,1 0 1,0 0-16,21 0 0,-21 22 0,-21-1 16,20 0-16,1 1 0,0-1 15,0 0-15,0 1 0,0-1 0,-1 0 16,-20 1-16,21-1 0,0 0 16,0-21-16,-1 22 0,22-22 0,0 0 15,-21 0-15,21 0 0,0-42 31,21 21-15,-21-21-16,22 0 0,-1 0 0,-21 0 16,21-1-16,0-20 0,-21 21 15,21 0-15,0-22 0,-21 22 0,0 0 16,22 21-16,-22-21 0,21 21 16,-21 21-1,0 0 1,0 0-16,0 1 0,0-1 0,0 0 15,0 0-15,0 0 0,0 0 0,0 1 16,21-1-16,-21 0 16,21 0-16,0-21 0,43 21 15,-43-21 1,0 0-16,21 0 0,-20 0 0,20 0 16,0 0-16,-21 0 0,22-21 0,-22 21 15,21-21-15,-21 0 0,1 0 16,-22-1-16,21-20 0,0 0 0,-21 21 15,21-22-15,-21-20 0,0 20 0,0-20 16,21-1-16,-21-63 16,0-21-16,0 106 15,-21 0-15,0-1 0,0 22 16,0 0-16,-22 21 0,22 0 16,-21 0-16,21 0 0,-22 21 0,1 0 15,21 0-15,-22 22 0,-20 41 16,42-20-16,0-22 15,-1 22-15,22-1 0,0-20 0,-21 20 16,21-21-16,0 22 0,0-22 0,0 1 16,0-22-16,21 21 0,1-21 15,20 0-15,21 22 0,-20-22 16,-1-21-16,0 0 0,22 0 16,-22 0-16,22 0 0,-22 0 0,22 0 15,-1 0-15,-21-21 0,1 21 0,-1-21 16,0-1-16,-20 1 0,20-21 15,-21 21-15,0 0 0,-21-22 0,0 22 16,0-21-16,0 21 16,0-1-16,0 1 0,-21 0 15,0 21-15,0 0 16,21 21-16,0 0 16,0 1-16,0-1 0,0 0 0,0 0 15,0 21-15,0-20 0,0-1 0,0 0 16,0 0-16,21 0 0,0 0 15,-21 1-15,21-1 0,0-21 16,-21 21-16,22-21 0,-1 0 0,0 21 16,0-21-16,0 0 0,0 0 15,22 0-15,-22-21 16,0 21-16,21-21 0,-20 0 16,-1-1-16,0 1 0,0-21 0,21 21 15,-20 0-15,-1-22 0,0 22 0,0 0 16,0-43-1,-21 43-15,0 42 32,-21 1-32,0-1 0,21 0 0,-21 0 15,21 0-15,-21 22 0,21-22 0,0 0 16,0 0-16,0 0 0,0 0 16,0 1-16,0-1 0,21-21 15,0 0-15,-21 21 0,21-21 16,0 0-16,0 0 0,22 0 15,-22 0-15,0-21 16,0 0-16,0 21 0,1-22 16,-22 1-16,0-42 0,0-1 15,0 43-15,0 0 0,0-21 16,0 20-16,-22 1 0,1 0 16,0 21-16,0 0 0,-21 0 0,20 0 15,1 0-15,0 21 0,0-21 16,0 21-16,21 1 0,0-1 15,21 0-15,0-21 16,21 0-16,1 0 0,-1 0 16,-21 0-16,22 0 0,-1 0 15,0 0-15,1 0 0,-1-21 16,0 21-16,1-21 0,-22 21 0,21-22 16,-21 1-16,0 21 0,-21-42 15,22 42-15,-22-21 16,0 42-1,-22 0-15,22 0 16,0 0-16,-21 22 0,0-22 16,-21 42-16,21 22 15,-1-43-15,1 1 0,21-1 16,0 0-16,-21 22 0,21-1 16,0 1-16,0-1 0,0 1 0,0-1 15,0 1-15,0 63 16,0-64-16,0 1 0,0-1 0,0-20 15,0 20-15,0-20 0,0 20 0,0-21 16,0 1-16,0-22 0,0 21 0,0-21 16,0 1-16,-21-22 15,21-22 1,0 1-16,0-21 16,0 0-16,0-1 0,0 1 0,21 0 15,0-22-15</inkml:trace>
  <inkml:trace contextRef="#ctx0" brushRef="#br0" timeOffset="60360.03">8255 5969 0,'0'-63'15,"0"126"-15,0-148 0,0 43 0,0 21 0,0 0 16,0 0-16,0-1 0,0 1 16,0 0-16,21 21 15,0 0-15,22 0 16,-22 0-16,0 0 0,21 21 0,-21 0 15,22 22-15,-22-1 16,-21-21-16,0 22 0,0-1 0,0-21 16,-21 21-16,0-20 0,-22 41 15,-20-21 1,20-20-16,22-22 0,-21 21 0,21-21 16,0 0-16,-1 0 0,44 0 15,-1-21 1,0 21-16,0-22 0</inkml:trace>
  <inkml:trace contextRef="#ctx0" brushRef="#br0" timeOffset="60826.76">8848 5969 0,'0'0'0,"21"-21"31,0 21-31,0 0 0,0 0 0,0 0 15,22 0-15,-22 0 0,21 0 0,22 0 16,-22-21-16,64 0 16,-43 21-16,1 0 0,-1-22 15,1 22-15,-1 0 0,43-21 16,-63 0-16,-1 21 0,-42-21 16,0 0-16,-42 21 15,20-21-15,-20 21 0,0-22 16,-1 22-16,1 0 0,-21-42 15,20 42-15,22 0 0,0 0 16,21-21-16,0 0 16,21 21-1,0 0-15,0 0 0,1 0 16,-1 0-16,21 0 0,0 0 0,-20 0 16,20 0-16,0 21 0,1 21 15,-43 1-15,0-22 16,0 0-16,0 21 0,-22-21 0,1 22 15,0-1-15,0-21 0,-21 22 0,20-22 16,-20 0-16,21 21 16,0-21-16,0 1 0,-22-1 0,22 0 15,0 0-15,0 0 0,0-21 16,-1 21-16,1-21 16</inkml:trace>
  <inkml:trace contextRef="#ctx0" brushRef="#br0" timeOffset="61335.75">11366 5313 0,'0'0'0,"-105"42"31,62-21-31,22 22 0,0-1 0,-21 0 16,20 1-16,-20 20 0,21-20 16,-21-1-16,20 0 0,-20 22 0,21-22 15,-21 0-15,20-20 0,1 20 0,0-21 16,0 0-16,21 0 0,0 1 15,0-44 32,63-105-31,-41 106-16,-22-42 0,21 20 16,0-20-16,21 21 0,-21-22 0</inkml:trace>
  <inkml:trace contextRef="#ctx0" brushRef="#br0" timeOffset="61500.66">11197 5292 0,'42'-43'0,"-147"170"0,232-275 15,-191 212-15,170-128 0,-85 64 0,0 0 0,-21 21 16,0 1-16,21 20 0,-21-21 16,0 43-16,0-22 0,0 21 15,0-20-15,0 20 0,0 1 0,0-22 16,0 0-16,0 1 0,0-1 0,0 0 16,0 1-16,0-22 0,0 0 15,0 0-15,0 0 16,0 1-16,-21-22 15</inkml:trace>
  <inkml:trace contextRef="#ctx0" brushRef="#br0" timeOffset="61687.6">10837 5757 0,'21'0'16,"22"-21"-16,20 0 15,1 21-15,-22 0 16,22-21-16,-1 21 0,1 0 16,-1-21-16,22 21 0,-22-21 0,1 21 15,-1-22-15,1 1 0,-1 21 16,-20-21-16,-1 21 0</inkml:trace>
  <inkml:trace contextRef="#ctx0" brushRef="#br0" timeOffset="61892.49">12001 5482 0,'0'0'0,"-21"0"15,0 0-15,0 0 0,0 0 16,0 0-16,-43 64 16,1-1-16,41-20 15,1-22-15,-21 21 0,21 0 16,0-20-16,21 20 0,0-21 0,0 0 16,0 22-16,21-22 0,21 0 15,43-21 1,-43 0-16,0 0 0,1 0 0,-1-21 15,22 0-15,-22 21 0,0-22 16,1 1-16,-1-21 0</inkml:trace>
  <inkml:trace contextRef="#ctx0" brushRef="#br0" timeOffset="62128.35">12531 5080 0,'0'0'15,"0"-42"-15,0 21 0,0-22 0,-22 43 16,1 21-16,0 1 15,0-1-15,0 21 0,0 0 16,-1 22-16,1-22 0,0 1 0,0 20 16,0-21-16,0 22 0,-1-22 15,22 22-15,-21 105 16,21-84 0,0-64-16,0 0 0,21 21 15,1-42-15,-1 0 0,0 0 16,0 0-16,0 0 0,0 0 0,43-21 15,-43 21-15</inkml:trace>
  <inkml:trace contextRef="#ctx0" brushRef="#br0" timeOffset="62379.07">12869 5419 0,'0'0'0,"-21"21"15,21 0-15,-21 0 16,0 0-16,0 1 0,21 20 0,-22-21 15,1 21-15,0-20 0,0 20 16,21-21-16,-21 43 16,21-43-16,0 21 0,0-21 15,0 0-15,0 1 16,21-22-16,0 0 0,0 0 0,0 0 16,22 0-16,-1 0 0,43-22 15,-43 1-15,64-21 16,-64 21-16,-21 0 0,22-1 0,-1-20 15,-21 21-15,0 0 0</inkml:trace>
  <inkml:trace contextRef="#ctx0" brushRef="#br0" timeOffset="62995.28">13314 5588 0,'0'-21'16,"0"0"-1,0 63-15,-21-84 0,-1 63 0,1-21 16,-21 42-16,21-21 16,0 1-16,-1 20 0,1-21 15,21 0-15,0 0 0,0 1 0,0-1 16,0 0-16,0 0 0,0 0 0,21 0 15,1-21 1,-1 0-16,21 0 0,-21 0 0,0 0 16,1 0-16,-1-21 0,0 0 15,0 0-15,-21 0 0,0 0 0,0-1 16,0 1-16,0-21 0,0-22 16,0-20-1,-21 63-15,21-1 0,0 1 0,0 0 16,0 0-16,0 0 0,0 0 15,21 21-15,0 0 16,43 0-16,-43 0 0,42 21 16,-41 0-16,-1 0 15,0 21-15,0-20 0,0 20 0,0-21 16,1 21-16,-1-20 0,-21 20 0,0 0 16,0-21-16,0 22 0,0-22 15,0 0-15,0 0 0,0 0 0,0 1 16,0-1-16,-21-21 15,-1 0-15,22-21 32,0-1-17,0 1-15,0-21 0,0 21 0,22 0 16,-1-22-16,0 1 0,0 0 0,0-1 16,22 1-16,-22 0 0,42-22 15,-20 43-15,41-21 16,-41 42-16,-1 0 0,-21 0 15,21 0-15,-20 21 0,20 0 16,-21 0-16,0 21 0,-21-20 0,0 20 0,0 21 16,0-20-16,-21-1 15,0-21-15,0 22 0,0-22 16,-22 21-16,22-21 0,0 0 16,21 1-16,21-22 31,21 0-31,-20 0 15</inkml:trace>
  <inkml:trace contextRef="#ctx0" brushRef="#br0" timeOffset="63312.1">14795 5503 0,'0'0'16,"0"-21"-16,0 0 0,-21 21 15,0 0-15,0 0 0,0 0 16,-22 0-16,22 0 0,-21 21 0,21 0 15,-22 1-15,22-22 0,0 21 16,0 0-16,21 0 0,0 0 16,0 0-16,0 1 0,21-1 15,0-21-15,0 0 0,22 21 16,-22-21-16,0 0 0,0 21 0,0 0 16,1-21-16,-1 21 0,0-21 15,-21 85 1,-21-85-1,21 21-15,-21-21 0,-1 0 16,-20 0-16,21 0 0,-43 0 16,22 0-1,21 0-15,-64-42 16,43 42-16,0-21 0</inkml:trace>
  <inkml:trace contextRef="#ctx0" brushRef="#br0" timeOffset="63506.99">13335 5080 0,'-21'0'0,"42"0"0,-63 0 16,20 0-16,1 0 31,0 0-16,0 0-15,0 0 16</inkml:trace>
  <inkml:trace contextRef="#ctx0" brushRef="#br0" timeOffset="63692.88">12128 5334 0,'-21'21'0,"42"-42"0,-42 63 15,42-42 1,1 0-16,20 0 0,0 0 0,1 0 16,20 0-16,1 0 0,-1 0 0,1-21 15,20 21-15,1-21 0,0 0 16,20 21-16,-20-21 0,21 0 0</inkml:trace>
  <inkml:trace contextRef="#ctx0" brushRef="#br0" timeOffset="63984.72">15282 4763 0,'0'-22'15,"0"44"-15,-42-65 16,21 43-16,0 0 0,-1 0 0,-62 21 15,41-21-15,1 22 16,21-1-16,-21 0 0,20 21 0,-20-21 16,42 1-16,0-1 0,-21 21 0,21-21 15,0 0-15,0 1 16,21-1-16,0 0 0,0-21 0,1 21 16,-1-21-16,0 0 0,21 21 15,-21-21-15,1 0 0,-1 0 16,0 0-16,42 0 0</inkml:trace>
  <inkml:trace contextRef="#ctx0" brushRef="#br0" timeOffset="64390.64">15388 4509 0,'-21'0'15,"42"0"-15,-63-22 0,21 22 0,-22 0 16,1 0-16,0 0 0,-1 0 0,-126 64 15,105-43-15,1 21 16,21 1-16,-22-1 0,22 0 16,-22 1-16,43-1 0,-21 22 0,21-22 15,21 0-15,0 1 0,0-1 16,42 43-16,-21-64 0,21 21 16,43 0-16,-43-20 15,1-22-15,-1 0 0,0 21 0,22-21 16,-22 0-16,1 0 0,20-21 0,-21 21 15,1-22-15,20-20 16,-20 21-16,-1-21 0,-21-1 0,21 1 16,1-22-16,-22 1 0,0-1 0,0 22 15,-21-21-15,0-1 0,0 22 16,0-1-16,-21 1 0,-127-43 16,106 64-16,-22 21 15,1 0-15,-22 0 0,21 0 0,1 21 16,-1 1-16,22-1 0,-21 0 0,20 0 15,22 0-15,-21 0 0,21 1 16,-1-1-16</inkml:trace>
  <inkml:trace contextRef="#ctx0" brushRef="#br0" timeOffset="65005.87">15727 5652 0,'0'0'0,"21"0"47,0 0-47,21 0 0,1 0 16,380 0 15,-359 0-31,-1 0 16,-42-22-16,22 22 0,-22-21 0,0 21 15,-21-21-15,-21 0 16,0 21-16,-1-21 0,-20 21 16,0-21-16,-1 21 0,1 0 0,21-22 15,-21 22-15,20 0 0,1 0 16,0 0-16,21-21 0,21 21 15,0 0-15,1 0 0,20 0 16,0 0-16,1 0 0,-1 0 16,0 0-16,1 0 0,-22 21 0,21-21 15,0 22-15,-20-1 16,-22 0-16,0 0 0,0 0 0,0 0 16,-22 1-16,1-1 0,0 0 0,-21 0 15,-1 0-15,1 0 0,0-21 16,-1 22-16,1-22 0,21 0 0,0 0 15,0 0-15</inkml:trace>
  <inkml:trace contextRef="#ctx0" brushRef="#br0" timeOffset="65976.31">17674 5630 0,'127'-63'32,"-106"42"-32,0 0 0,-21-1 15,0 1-15,0 0 0,0 0 16,0 0-16,0 0 0,0-22 0,-21 22 16,0 0-16,0 21 0,-43-21 15,-41 42 1,83-21-16,-20 21 0,0 21 15,21-20-15,-22 20 0,22-21 16,0 21-16,-21 1 0,20-1 0,22 0 0,-21 43 16,21-64-1,0 0-15,21 1 0,1-1 16,-1-21-16,21 0 0,-21 0 0,22 0 16,-1 0-16,0 0 0,1-21 15,-1-1-15,0 1 0,-21 0 16,22 0-16,-1 0 0,-21-22 0,0 1 0,1 0 15,-1 21-15,-21-43 0,21 22 16,0-1-16,-21-20 0,21-1 0,0 22 16,-21-43-16,22 22 0,-1-1 15,-21 1-15,21-106 16,-21 126 0,0 64-16,0 1 15,-21 20-15,0 0 0,-1 22 0,1-1 16,21 1-16,-21-1 0,0-20 15,0 20-15,21 1 0,0-1 0,0-21 16,0 1-16,0 20 0,0-20 16,0 20-16,0-21 0,0 1 15,21-22-15,0 0 0,0-21 16,22 0-16,-22 0 0,0 0 16,21 0-16,1 0 0,-22 0 0,21-21 15,0 0-15,1 0 0,-1-1 16,0-20-16,1 21 0,-22-21 15,21-1-15,-21 22 0,-21-21 0,0-1 16,0 22-16,0-21 0,0 21 16,0 0-16,-63-1 0,42 22 15,0 0-15,-22 0 0,22 0 16,0 0-16,0 22 0,21-1 0,0 0 16,0 0-16,0 0 0,0 0 0,21-21 15,0 22-15,0-1 0,0 21 16,1-21-16,-22 0 0,21 1 0,0 20 15,-21 21 1,0-41-16,0-1 0,0 0 0,0 0 16,0 0-16,21-21 0,-21 21 0,21-21 15,0 0 1,22 0-16,20 0 0,-20 0 16,41-21-16,-41 0 15,20 0-15,-21 0 0,1 0 0,20-1 16</inkml:trace>
  <inkml:trace contextRef="#ctx0" brushRef="#br0" timeOffset="66786.78">19346 5313 0,'0'0'0,"0"-21"0,0 0 15,-21 21-15,0-22 16,-21 22-16,20 0 0,-20 0 0,0 0 16,21 22-16,-22-1 0,1 0 15,21 0-15,-22 0 0,-41 43 16,63-43-16,-1 0 15,22 21-15,0-20 0,0-1 16,0 0-16,0 0 0,22-21 16,-1 21-16,0-21 15,21 0-15,-21 0 0,1 0 16,-1-21-16,21 21 0,-21-21 0,22 0 16,-22 21-16,0-21 0,21-1 15,-21-20-15,1 21 0,-1 0 0,0 0 16,21-22-16,-21 22 0,-21 0 15,22 0-15,-22 0 0,21 21 0,-42 0 16,-1 0 0,1 21-16,0 0 15,0 0-15,-21 0 0,20 0 0,1 1 16,0 20-16,0-21 0,21 0 0,0 0 16,0 1-16,0-1 0,0 0 15,21 0-15,0-21 0,22 0 16,-1 0-16,-21 0 0,21 0 15,22 0-15,-22 0 0,1 0 0,20 0 16,-21-21-16,22 0 0,-22 21 16,1-21-16,-1-1 0,0 1 0,1-21 15,-22 21-15,0 0 0,0-22 16,0-20-16,-21 20 16,0 1-16,-21 0 0,-21 42 15,21-21-15,-22 21 0,1 0 0,0 0 16,-1 21-16,1-21 0,0 21 15,-1 0-15,-20 0 0,42 22 0,-22-22 16,1 0-16,21 0 0,0 0 16,21 0-16,0 1 0,0-1 15,21-21-15,0 0 0,21 21 0,-21-21 16,22 0-16,-1 0 16,0 0-16,1 21 0,-1-21 0,0 0 0,1 21 15,-22-21-15,0 21 0,0 1 16,0-1-16,-21 0 0,0 64 15,0-64-15,0 21 0,0 22 16,0-22-16,0 0 0,-21 1 16,0 20-16,21-21 0,-21 22 0,-43 84 15,43-84-15,0-22 16,0 21-16,-21-20 0,20-1 16,-20 0-16,0-20 0,-1 20 0,1-21 15,0 0-15,-1-21 0,22 0 16,-21 0-16,0 0 0,-1 0 0,1 0 15,21-21-15,-22-42 16,22 41-16,21-62 0,0 20 16,21 22-16,43-85 0</inkml:trace>
  <inkml:trace contextRef="#ctx0" brushRef="#br0" timeOffset="67351.17">20722 5144 0,'0'-22'0,"0"44"0,0-65 0,0 22 16,0 0-16,0 0 0,-21 0 16,0 21-16,0 0 0,-1 0 15,1 0-15,0 0 0,-21 0 16,-1 21-16,1 0 0,21 0 15,0 0-15,0 0 0,-1 1 0,22-1 16,0 21 0,0-21-16,22-21 0,-1 0 0,0 21 15,21-21-15,1 0 0,-22 0 16,21 0-16,0 0 0,1 0 0,-22 0 16,0 0-16,21 0 0,-42 22 31,-42-1-31,21-21 15,-21 21-15,20-21 0,-41 21 16,21 0-16,-1-21 0,1 21 0,0 1 16,-22-1-16,43 0 0,0-21 15,0 21-15,21 0 16,21-21 0,0 0-16,21 0 0,-21 0 15,22 0-15,20 0 0,-20 0 16,-22 0-16,21 0 0,-21 0 0,0 0 15,-21 21 1,0 1-16,0-1 0,-42 0 16,21 0-16,0 21 0,-22-20 15,22-1-15,-21 21 0,0-21 16,20 22-16,-20-22 0,21 21 0,0-21 16,0 0-16,-1 1 0,1-1 15,0-21-15</inkml:trace>
  <inkml:trace contextRef="#ctx0" brushRef="#br0" timeOffset="68844.33">21632 4953 0,'0'-21'0,"0"42"0,21-63 15,-21 63 1,0 21-16,0-21 16,-21 22-16,0-1 0,0 0 0,21 1 15,-21-1-15,0 0 0,-1 1 0,1-1 16,0-21-16,0 22 0,0-1 15,0-21-15,-1 0 0,1 0 16,0 1-16,0-1 0,21 0 0,-21-21 16,0 0-16,21-21 31,0 0-31,0-1 0,0 1 16,0 0-16,21-21 0,0 21 15,0-1-15,-21-20 0,21 0 0,0 21 16,1-1-16,-1 1 0,0 0 0,21 0 15,-21 21-15,1 21 16,-22 0-16,0 0 0,21 22 16,-21-22-16,21 21 0,-21-21 0,21 22 15,-21-22-15,0 21 0,21-21 0,0 43 16,1-43 0,-1 0-16,0 0 0,0-21 0,0 0 15,43 22-15,-22-22 0,-21 0 16,22 0-16,-22-22 0,0 1 15,21 0-15,-21 0 0,1 0 16,-1 0-16,0-1 0,-21-20 0,0 0 0,0 21 16,0-43-16,0 22 15,0-1-15,0-20 0,0-1 0,0 1 0,0-1 16,0 1-16,0-64 16,0 85-16,-21-22 0,0 43 15,21-21-15,-22 20 0,-20 22 0,21 0 16,0 0-16,-22 0 0,1 22 15,0-1-15,-1 21 0,22 0 0,-21 22 16,21-22-16,0 22 0,-1-1 16,1-20-16,21 20 0,0-21 0,0 64 15,0-63-15,21-22 0,1 21 16,-1-21-16,0 22 0,21-22 16,-21-21-16,22 21 0,-1 0 0,-21-21 15,64 0-15,-43 0 16,1 0-16,-1 0 0,0 0 0,22-21 15,-22 0-15,22 0 0,-22-1 16,21-20-16,-20 21 0,20-21 0,-42 20 16,22-20-16,-22 0 0,-21 21 15,0-1-15,0 1 0,0 0 0,-21 0 16,0 21-16,-1 0 0,-20 0 16,21 0-16,-21 0 0,20 21 0,1-21 15,0 21-15,21 0 0,0 1 16,0-1-16,0 0 0,21 0 0,0 0 15,1 0-15,-1 1 0,0-1 0,21 21 16,-42 0 0,21-20-16,-21-1 0,0 0 0,0 0 15,22-21-15,-22 21 0,0 0 16,21-21 0,0 0-16,0 0 15,0 0-15,22 0 16,-22 0-16,21-21 0,-21 21 0,22-21 15,-1 0-15,0 0 0,22-22 16,-22 22-16,-21-21 0,22 21 16,-22-22-16,0 22 0,0-21 15,0 21-15,0 0 0,-21 42 32,-21 0-32,0 21 0,-21-21 15,21 1-15,-1 20 16,1-21-16,0 21 0,-21 1 15,42-22-15,0 0 0,0 21 16,0 1-16,21-22 16,0-21-16,0 0 15,43 0-15,-43 0 0,0-21 16,0 0-16,22 21 16,-22-43-16,0 43 0,-21-21 0,0-21 15,0 21-15,0-1 0,0-20 16,0 21-16,0 0 0,-21-22 0,21 22 15,-21 0-15,-1 0 0,1 0 16,0 21-16,0 0 0,42 0 47,0 0-47,22 0 0,-22 0 0,21 0 16,-21 0-16,22 0 0,-1 0 15,0 0-15,1-21 0</inkml:trace>
  <inkml:trace contextRef="#ctx0" brushRef="#br0" timeOffset="69095.17">23601 5122 0,'127'-21'15,"-64"0"1,-42 21-16,-232 42 0,444-84 0,-233 63 16,0 22-16,-43 62 15,22-62-15,21 20 16,-21-20-16,21 20 0,-21 1 16,21-1-16,-21 1 0,21-1 0,0 1 15,-22-1-15,1 1 0,0-1 16,0 1-16,21-1 0,-21-21 0,0 22 15,-1-22-15,1 22 0,-21 20 16,21-62-16,21 20 0,-21-21 16,-1 0-16,22 0 0,0 1 0,-21-22 15,42-22 1,1 1-16,-22 0 16,21 0-16,0 0 0,0-22 0,0 22 15,-21-21-15,21 0 0</inkml:trace>
  <inkml:trace contextRef="#ctx0" brushRef="#br0" timeOffset="69348.56">23601 5609 0,'0'-84'16,"0"168"-16,21-211 0,-21 64 0,21-1 0,0 1 15,0 20-15,1 1 0,-1 0 16,63-64-16,1 85 16,-64 0-16,22 21 15,-22 0-15,21 0 0,-21 21 16,0 0-16,-21 0 0,0 0 0,0 22 0,0-22 15,-21 42 1,-21-42-16,-22 22 0,43-22 16,-21 0-16,0 0 0,20-21 0,-20 0 15,0 21-15,21-21 0,-1 0 16,44 0 0,-1 0-1,0 0-15,0-21 0</inkml:trace>
  <inkml:trace contextRef="#ctx0" brushRef="#br0" timeOffset="69611.86">24850 4826 0,'-170'148'31,"128"-127"-31,21 22 16,-22-1-16,22-21 0,0 22 0,0-1 16,0-21-16,21 21 0,-21-20 0,21 20 15,0-21-15,0 21 16,21-20-16,0-1 0,0 0 0,0-21 16,0 21-16,1-21 0,20 0 15,0 0-15,-21 0 0,22 0 16,-1 0-16,-21 0 0,22-21 0</inkml:trace>
  <inkml:trace contextRef="#ctx0" brushRef="#br0" timeOffset="69853.73">25315 4763 0,'21'21'31,"1"0"-31,-1 0 0,-21 0 0,21 0 16,-21 22-16,21 20 16,-21-20-16,0 41 0,0-63 15,0 22-15,0-1 0,-21-21 16,0 0-16,0 22 0,-1-22 0,1-21 16,0 21-16,0 0 0,0 0 0,-22-21 15,22 0-15,-21 22 16,21-22-16</inkml:trace>
  <inkml:trace contextRef="#ctx0" brushRef="#br0" timeOffset="71869.45">804 7535 0,'0'22'0,"0"-1"0,0 21 15,0-21-15,0 22 0,0 20 16,0 1-16,0 126 16,0-126-16,0 41 15,0-41-15,0-22 0,-21 1 16,21-1-16,0 0 0,0-21 0,0 1 16,0-1-16,0 0 0,0 0 15,21-21-15,0-21 16,-21 0-16,22 0 15</inkml:trace>
  <inkml:trace contextRef="#ctx0" brushRef="#br0" timeOffset="72094.32">741 7599 0,'0'0'0,"0"-21"0,-21 21 16,21-21-16,-22-1 0,22 1 15,22 0-15,-1 0 16,21 21-16,-21-21 0,64 0 16,-43 21-16,1 0 0,-1-22 15,21 22-15,-20 0 0,-1 0 16,-21 0-16,22 0 0,-22 0 16,-21 22-16,0-1 0,0 0 15,-21 0-15</inkml:trace>
  <inkml:trace contextRef="#ctx0" brushRef="#br0" timeOffset="72295.21">762 7832 0,'0'21'16,"0"-42"-16,-21 42 0,21 0 15,21-21 1,21 0-1,-21 0-15,22 0 0,-1-21 16,-21 21-16,22 0 0,-22-21 16,21 21-16,-21 0 0,0 0 15,1-21-15,-1 21 0</inkml:trace>
  <inkml:trace contextRef="#ctx0" brushRef="#br0" timeOffset="72725.47">1164 7938 0,'0'0'0,"0"-22"15,0 1 1,0 0-16,0 0 16,21 0-16,22 21 15,-22 0-15,0-21 0,21 21 0,1 0 16,-1 0-16,0 0 0,1 0 15,-1 0-15,-21 21 0,21 0 0,-20 21 16,-1-21-16,0 22 0,0-22 16,-21 21-16,0 1 0,0 41 15,-21-20-15,0-43 16,0 21-16,-22-21 16,22 1-16,21-1 0,-21-21 15,21-21 1,0-1-16,0 1 0,0 0 15,0-21-15,21-1 0,21-20 16,-42-1-16,22 22 0,20-43 16,-21 64-16,21-21 0,-20 0 15,-1 20-15,0 1 0,0 21 16,21 0-16,-20 0 16,-1 0-16,-21 21 15,0 1-15</inkml:trace>
  <inkml:trace contextRef="#ctx0" brushRef="#br0" timeOffset="73289.8">2286 8340 0,'21'0'0,"-42"0"0,63 0 15,-21 0-15,1-21 0,-1-1 16,0 1-16,0 0 15,0 0-15,-21 0 0,21-43 16,1 22-16,-22 21 0,0-22 16,0 1-16,0 21 0,0-21 0,0 20 15,-43-41-15,22 63 16,-21-21-16,-1 21 0,22 0 16,-63 0-16,41 21 0,1 0 15,0 0-15,-1 22 0,22-22 16,0 21-16,-43 64 0,43-64 15,21 1-15,0-1 0,-21 0 16,21-21-16,0 22 0,0-22 0,0 0 16,21 0-16,0 0 0,1-21 15,-1 0-15,85 0 16,-64 0-16,-21 0 16,21-21-16,1 0 0,-1 0 0,0-21 0,1 20 15,-1 1-15,-21-21 16,43-43-16,-22 1 15,-42 62-15,0-20 0,0 0 16,0 21-16,0-1 0,0 1 16,-21 21-16,21 21 15,-21-21-15,0 22 0,-1 20 16,1-21-16,21 0 0,0 22 0,-21-1 16,21-21-16,0 21 0,0 1 15,0-22-15,0 0 0,21 0 16,0 0-16,1-21 0,20 0 15,-21 0-15,21 0 0,-20 0 0,20 0 16,0-21-16,1 21 0,-1-21 16,0 0-16,1 0 0</inkml:trace>
  <inkml:trace contextRef="#ctx0" brushRef="#br0" timeOffset="73952.25">3111 7811 0,'-42'0'15,"21"21"-15,0 0 16,21 0-16,0 0 0,0 0 16,-21 43-16,-1-22 15,22 1-15,0-22 0,0 21 16,0-21-16,0 0 0,0 22 0,0-22 16,0 0-1,0 0-15,0 0 16,0-42-1,0 0 1,0 0-16,-21-21 0,21 20 16,0 1-16,0-21 0,0 21 15,0-22-15,0 1 0,0 0 0,0 21 16,0-1-16,21-20 0,1 21 16,20 0-16,-21 0 0,43-22 15,-43 43-15,21 0 0,0 0 16,1 0-16,-1 0 0,-21 0 15,22 21-15,-22-21 0,21 22 0,-21-1 16,0 0-16,-21 21 0,0-21 16,22 22-16,-22-22 0,0 21 15,0-21-15,0 1 0,-22-1 16,1 0-16,0-21 16,21 21-16,-21-21 0,0 0 0,21-21 31,0 0-31,0 0 0,0-1 15,0-20-15,0 21 0,21-21 16,0 20-16,0-20 0,22 21 16,-1-21-16,0 20 0,43-41 15,-64 42-15,21 21 0,1-21 16,-1 21-16,-21 0 0,0 0 0,22 0 16,-22 21-16,-21 0 0,21 0 0,-21 0 15,21 0-15,-21 1 0,0 41 16,0 22-1,-21-64-15,21 0 0,-21 0 16,0 22-16,21-22 0,0 0 0,-21-21 16,-1 21-16,22 0 0,22-42 47</inkml:trace>
  <inkml:trace contextRef="#ctx0" brushRef="#br0" timeOffset="74331.75">4170 7895 0,'21'0'47,"0"0"-47,0 0 0,-21-21 16,21 0-16,22 21 0,-22 0 0,0-21 15,0 21-15,0-21 0,1-1 16,20 1-16,-21 21 0,-21-21 16,0 0-16,0 0 15,-21 0-15,0 21 16,0 0-16,-1 0 0,1 0 0,0 0 16,0 21-16,0 0 0,0-21 15,-1 21-15,1 0 0,0 0 0,21 1 16,-21 20-16,21-21 0,0 0 15,0 0-15,0 1 0,0 20 16,0-21-16,0 0 0,0 0 0,0 1 16,21-1-16,0 0 15,0-21-15,1 0 0,-1 0 0,0 0 16,21 0-16,-21 0 0,64-42 16,-43 42-16,1-22 0</inkml:trace>
  <inkml:trace contextRef="#ctx0" brushRef="#br0" timeOffset="74655.95">5038 7641 0,'0'0'0,"0"-21"0,0 0 0,-22 21 15,1 0-15,0 0 0,0 0 16,0 0-16,0 0 0,-1 0 16,-20 21-16,21 0 0,0 0 15,0 1-15,-1-1 0,22 0 0,0 0 16,0 0-16,0 0 15,0 1-15,22-1 0,-1 0 0,21-21 16,-21 21-16,22 0 0,-22 0 0,0-21 16,0 22-16,0-1 0,0-21 0,1 21 15,-22 0-15,21 0 0,-21 0 16,-21 1-16,-1-1 16,-62 0-1,41-21-15,22 0 0,-21 21 0,0-21 16,-1 0-16,22 0 0,-21 0 15,21 0-15,-1 0 0,1 0 16,21-21-16,0 0 16</inkml:trace>
  <inkml:trace contextRef="#ctx0" brushRef="#br0" timeOffset="75423.31">5927 7811 0,'-22'0'16,"44"0"-16,-65 0 0,22 0 0,0 0 15,42 0 1,0 0-16,22 0 16,-22 0-16,85 0 0,-64 21 15,21-21-15,22 0 0,0 0 16,-1 0-16,1 0 0,21 0 0,0 0 16,-22 0-16,22 0 0,-21-21 15,0 21-15,-22 0 0,22 0 16,-22-22-16,-20 22 0,20 0 0,-42 0 15,22-21-15,-43 0 16,0 0-16,-22 21 16,1-21-16,0 21 0,-21-21 0,21-1 15,-22 22-15,1-21 0,-43 0 16,43 0-16,21 21 0,-22-21 16,22 21-16,0 0 0,0 0 0,0 0 15,21-21-15,-21 21 0,63 0 31,-21 0-31,0 0 0,22 0 16,-1 0-16,0 0 16,1 0-16,-1 0 0,0 0 0,1 0 15,-1 21-15,-21-21 0,21 0 16,-20 21-16,-22 0 0,0 43 16,-64-22-16,43 0 15,-21-21-15,-1 1 0,-20 20 16,20 0-16,-20-21 0,-1 22 0,-41 20 15,62-42-15,1 22 16,-22-1-16,22-21 0,42 0 16,21-21-1</inkml:trace>
  <inkml:trace contextRef="#ctx0" brushRef="#br0" timeOffset="76540.34">9271 7726 0,'0'0'15,"21"0"-15,-21-21 0,21 21 16,-21-21-16,21 21 0,-21-22 16,22 1-16,-22 0 0,0 0 15,0 0 1,0 0-16,-22-1 0,1 1 0,0 0 15,0 0-15,0 0 0,0 21 0,-1-21 16,1 21-16,-21 0 0,21 0 16,0 0-16,-1 0 0,-20 0 0,0 42 15,21 0-15,-1-21 0,22 22 16,0-1-16,0-21 0,0 22 16,0-22-16,0 21 0,0-21 0,0 0 15,0 22-15,22-22 0,-1-21 0,0 21 16,0 0-16,0-21 0,0 0 15,1 0-15,20 0 0,-21 0 16,0 0-16,22-21 0,-22 0 0,0 21 16,21-21-16,-21 0 0,1-1 15,-1 1-15,0-21 0,21-64 16,-21 21 0,-21 22-16,22-1 0,-22 1 0,21-1 15,-21 1-15,0-1 0,21-41 16,-21 41-16,21 22 0,-21 21 15,0-22-15,0 64 16,0 22 0,0-1-16,-21 0 0,-21 85 15,42-63-15,-22-1 0,1 1 16,21-1-16,0 1 0,0-1 16,0-20-16,0-1 0,0 0 0,0 1 15,0 20-15,0-42 16,21 1-16,1-22 15,-1 21-15,0-21 0,0 0 16,0 0-16,0 0 0,22-21 0,-22-1 16,0 22-16,-21-21 0,21 0 15</inkml:trace>
  <inkml:trace contextRef="#ctx0" brushRef="#br0" timeOffset="76866.14">9800 7557 0,'0'0'0,"0"-22"0,-63-62 16,63 63-1,21 21 1,0 0-16,0 0 0,0 0 16,43 0-16,-22 0 15,-21 0-15,22 21 0,-22 0 0,42 21 16,-42-21-16,1 1 0,-22 20 16,0-21-16,0 0 0,0 0 15,0 1-15,-22 20 0,1-21 0,0-21 16,0 21-16,0 0 0,0-21 15,-1 0-15,1 22 0,0-22 0,21-22 32,0 1-32,0 0 15,0 0-15,21 0 16,127-170 0,-126 170-16,-1-21 15,21 21-15,-21-1 0,0 1 16,1 0-16,-1 0 0,0 0 0</inkml:trace>
  <inkml:trace contextRef="#ctx0" brushRef="#br0" timeOffset="77058.03">10604 7345 0,'0'21'16,"0"-42"-16,0 63 0,0-21 0,0 22 15,0-22-15,0 42 0,-21-41 16,21 41-16,-21-42 0,21 0 15,0 1-15,0-1 16,0 0-16,-21-21 0,21-21 31</inkml:trace>
  <inkml:trace contextRef="#ctx0" brushRef="#br0" timeOffset="77218.94">10520 7176 0,'0'-22'0,"0"44"0,0-65 16,-21 43-1,21 21 1,0 1 0,21-1-16,0 0 15,0-21-15,0 21 0</inkml:trace>
  <inkml:trace contextRef="#ctx0" brushRef="#br0" timeOffset="77590.92">10985 7430 0,'-21'0'31,"21"21"-31,0 0 0,0 0 15,0 0-15,0 0 0,0 1 16,0-1-16,0 21 0,21 85 31,-21-106-31,0 0 0,22-21 0,-22 22 16,0-1-16,0 0 16,21-21-1,0 0-15,0-21 16,0 0-16,0-1 0,-21 1 15,22 0-15,-1 0 0,0 0 0,0-22 16,0 22-16,0-21 0,22 0 16,-1-43-16,0 43 0,-20 20 15,-1 1-15,21-21 16,-21 21-16,0 21 0,1-21 16,-1 21-16,-21 21 15,0 0-15</inkml:trace>
  <inkml:trace contextRef="#ctx0" brushRef="#br0" timeOffset="77898.75">11536 7557 0,'0'21'16,"84"0"-1,-62-21 1,-1 0-16,0 0 0,0 0 0,21-21 16,-20 21-16,-1-21 0,0-1 15,0 1-15,0 0 0,0 0 0,-21 0 16,0 0-16,0-1 0,0-20 15,0 21-15,0 0 16,-84 21-16,63 0 0,-1 21 16,-20 0-16,21 0 15,0 22-15,-22-22 0,22 21 0,0 0 16,21-20-16,0 20 0,0-21 0,0 0 16,0 0-16,0 22 0,21-22 15,22 21 1,-22-42-16,0 0 0,21 0 0,-21 0 15,22 0-15,-1 0 0,0 0 0,-20 0 16,20 0-16,0 0 0,-21-21 0,22 0 16</inkml:trace>
  <inkml:trace contextRef="#ctx0" brushRef="#br0" timeOffset="78237.56">12150 7493 0,'0'0'0,"0"-21"0,0-43 0,0 22 15,21 0-15,0 21 16,0-1-16,0 1 0,0 21 15,1 0-15,-1 0 0,0 0 0,0 0 16,0 0-16,0 21 0,1 1 16,-1-1-16,0 21 0,0-21 0,0 0 15,-21 22-15,0-1 0,0-21 16,0 22-16,0-22 0,0 0 0,0 21 16,0-21-16,-21 43 15,0-43-15,0-21 16,0 0-16,-1 0 15,1 0-15,21-21 16,0 0-16,0 0 0,0-1 16,0-20-16,21 21 0,1-21 15,20 20-15,-21-20 0,0 0 0,22-1 16,-22 1-16,21 0 0,-21-1 0,0 22 16,22-21-16,-22 21 0,42 0 15,-41 21-15,-1 0 16,21 0-16,-21 0 0</inkml:trace>
  <inkml:trace contextRef="#ctx0" brushRef="#br0" timeOffset="78478.42">12996 7557 0,'0'21'0,"0"-42"0,0 63 0,0-21 15,21-21 1,1 0-16,-1 0 0,0 0 15,0 0-15,0-21 0,0 21 0,-21-21 16,22 0-16,-1 21 0,-21-22 16,0 1-16,0 0 0,-21-42 15,-22 63 1,22 0-16,0 0 16,-21 21-16,20 0 0,22 0 15,-21 0-15</inkml:trace>
  <inkml:trace contextRef="#ctx0" brushRef="#br0" timeOffset="80136.55">14076 7811 0,'0'-43'16,"21"22"-16,0 0 16,21 0-16,-20 0 0,20-1 15,0-20-15,1 21 0,-1-21 0,0-22 16,1 22-16,20-22 0,-21 22 16,1-22-16,-22 1 0,21-1 0,-21 22 15,1 0-15,-22-1 0,0 1 16,0 21-16,0 0 0,-22 0 0,-20 21 15,21 0-15,-21 0 16,-1 0-16,-20 21 0,20 21 0,22-21 16,0 0-16,21 1 0,0 20 0,0 0 15,0-21-15,21 22 0,0-1 16,22-21-16,20 64 16,-20-64-16,-22 21 0,21-20 0,-21 20 15,0-21-15,1 0 0,-1 0 16,-21 1-16,0-1 0,0 0 0,0 0 15,-21-21-15,-1 0 0,1 21 16,-127-21 0,106 0-16,-1 0 0,22 0 0,-42-21 15,-1-64 1,43 64-16,21 0 16,0 42-1,21 0 1,0 1-16,1-1 0,-22 0 15,21 0-15,0 0 0,-21 22 0,21-22 16,0 0-16,0 0 0,1-21 16,-1 21-16,0 0 0,21-21 15,-21 0-15,43 0 0,-22 0 16,-21 0-16,22-21 0,-22 0 16,21 0-16,-21 21 0,22-21 15,-22 0-15,0-22 0,0 22 0,22-21 16,-43 21-16,21-22 0,0 1 0,0-43 15,-21 43-15,0-22 16,21 43-16,-21 0 0,0 0 16,0 0-16,0 42 15,0 0-15,-21 21 16,21-20-16,-21 20 0,21-21 16,0 21-16,-21 43 0,0-21 15,21-43-15,0 0 16,0 21-16,0-21 0,0 1 0,21-22 15,0 21-15,0-21 0,0 0 0,0 0 16,1 0-16,-1 0 0,21 0 16,-21 0-16,0 0 0,1-21 0,-1 21 15,21-22-15,-21 1 0,0 0 16,1-21-16,-1 21 0,-21-1 16,21-20-16,0 21 0,0-43 0,-21 43 15,0 0-15,0 0 0,0 42 31,-21 0-15,0 22-16,21-22 0,-21 42 16,21-42-16,-21 22 0,21-22 15,0 0-15,0 21 0,0-20 0,0-1 16,0 0-16,21 0 16,0-21-16,0 0 0,0 0 0,0 0 15,1 0-15,-1 0 0,0 0 0,21 0 16,-21 0-16,1-21 0,-1 0 15,21 0-15,-21-1 0,0 1 0,1-21 16,-1 21-16,0-22 16,-21 22-16,42-63 0,-21 41 15,-21 1-15,0 21 0,0-22 0,22 22 16,-22 0-16,0 0 0,0 42 31,0 0-31,0 22 0,-22-22 16,1 21-16,21 22 15,0-43-15,-21 21 0,21 22 16,0-43-16,0 0 0,0 0 0,0 0 16,0 0-16,0 1 15,21-22-15,0 0 0,1 0 16,20 0-16,-21 0 16,0 0-16,22-22 0,-22 1 0,21 21 15,22-42-15,-22 21 0,-21-22 16,0 22-16,22 0 0,-22-21 15,-21 21-15,21-22 16,0 22-16,-42 42 31,0 0-31,0 1 0,21-1 0,-22 0 16,1 0-16,21 0 0,-21 0 16,21 1-16,-21-1 0,21 0 15,-21 0-15,21 0 0,0 0 16,21-21-1,0-21 1</inkml:trace>
  <inkml:trace contextRef="#ctx0" brushRef="#br0" timeOffset="80459.55">16362 6985 0,'0'0'16,"-21"0"-16,-1 0 0,1 0 15,0 0-15,0 42 16,0-20-16,0-1 0,21 0 16,0 0-16,0 0 0,0 0 15,21-21-15,0 22 0,0-22 0,0 0 16,0 0-16,1 0 0,-1 0 16,0 0-16,0 0 0,0-22 0,0 1 15,1 21-15,-22-21 0,0 0 0,0 0 16,0 0-16,0-1 15,0 1-15,-22 0 0,1 21 0,0-21 16,-21 21-16,21 0 0,-1 0 0,1 0 16,-63 42-1,62-42-15,22 21 0,0 1 16,-21-1-16,21 0 0,0 0 0,21 0 16,-21 0-16,43-21 15</inkml:trace>
  <inkml:trace contextRef="#ctx0" brushRef="#br0" timeOffset="80740.42">17018 6752 0,'0'0'0,"0"21"15,-21 1 1,0-1-16,-1 21 15,1 0-15,0 1 0,-21-1 0,21 22 16,-1-1-16,1-21 0,0 22 16,-21-1-16,42-20 0,-21 20 0,21-20 15,-22-1-15,22 0 0,0-21 0,0 43 16,0-43-16,0 0 16,22-21-16,-1 0 0,0 0 15,0 0-15,0 0 0,0-21 16,-21 0-16</inkml:trace>
  <inkml:trace contextRef="#ctx0" brushRef="#br0" timeOffset="80891.33">16552 7281 0,'-21'0'0,"42"0"0,-63 0 0,21 0 0,63 0 31,-21 0-31,0 0 0,22 0 16,-1 0-16,0 0 0,1 0 15,20 0-15,-20 0 0,-1 0 0,21 0 16,-20 0-16,20-21 0</inkml:trace>
  <inkml:trace contextRef="#ctx0" brushRef="#br0" timeOffset="81134.42">17611 7049 0,'0'0'15,"0"-22"-15,-22 22 0,1 0 16,0 0-16,0 0 0,0 0 0,0 0 15,-22 0-15,22 0 0,0 22 16,-21 20-16,20-21 0,-20 21 0,21-20 16,0 20-16,0 0 0,-22 1 15,43-22-15,0 21 0,0 0 0,0-20 16,0-1-16,0 21 0,21-21 0,1 0 16,-1-21-16,21 22 0,0-22 15,-20 0-15,105 0 16,-85 0-16,64-22 15,-64 1-15,-21 0 0,22-21 16</inkml:trace>
  <inkml:trace contextRef="#ctx0" brushRef="#br0" timeOffset="81576.63">17949 6646 0,'0'0'0,"0"-21"0,-21 85 31,0-22-31,21 0 0,-21 1 0,21-1 16,0 0-16,-21 1 0,21-1 16,-22 0-16,22 22 0,0-22 15,0 1-15,0 20 0,0-21 0,0 1 16,0-1-16,-21-21 0,21 22 0,0-22 16,-21 0-16,21 0 0,0 0 15,0-42 16,0 0-31,0 0 0,0 0 16,0-1-16,0-20 0,0 0 0,21-1 16,0 1-16,1 0 0,-1-1 0,0 22 15,21-21-15,22-22 16,-22 64-16,0-21 0,1 21 16,-22 0-16,21 0 0,-21 21 0,1 1 15,-22-1-15,21 0 0,-21 21 16,0 1-16,0-1 0,0 0 0,0 1 15,-21-1-15,-1 0 16,1-21-16,0 43 0,0-22 16,21-21-16,-21 1 0,21-1 0,21-42 31,-21-1-15,21 1-16</inkml:trace>
  <inkml:trace contextRef="#ctx0" brushRef="#br0" timeOffset="81807.5">18351 6858 0,'-21'0'0,"42"0"0,-63-21 0,42 0 32,21 21-32,0 0 0,22 0 15,-1 0-15,0 0 0,1-21 16,-1 21-16,0 0 0,22 0 0,-22 0 15,22 0-15,-22 0 0,0 0 16,1 0-16,-22 0 0,0 0 16,0 0-16,-42 0 15</inkml:trace>
  <inkml:trace contextRef="#ctx0" brushRef="#br0" timeOffset="82032.57">18754 6816 0,'-85'148'31,"170"-296"-31,-170 317 0,85-127 0,-21 1 0,21-1 16,-43 43-16,43-1 16,0-41-16,-21-22 0,21 21 15,-21-21-15,21 1 0,0-1 16,0 0-16,0 0 0,0 0 0,21-21 31,43-42-15</inkml:trace>
  <inkml:trace contextRef="#ctx0" brushRef="#br0" timeOffset="82339.89">19008 7112 0,'-22'21'15,"1"0"1,0 1-16,21-1 0,0 0 0,-21 0 16,21 0-16,0 0 0,0 1 15,0 20-15,0-21 16,21-21-16,0 0 16,0 0-16,1 0 0,-1 0 0,0 0 15,0-21-15,21 0 0,-20 0 16,20-1-16,-21 1 0,0-21 0,0 21 15,1-22-15,-1 22 0,-21-21 0,0 0 16,0 20-16,0 1 0,0 0 16,0 0-16,-21 21 0,-1 0 15,1 0-15,-21 0 0,21 0 0,0 0 16,-22 21-16,22-21 0,0 21 0,21 0 16,0 1-16,0-1 15</inkml:trace>
  <inkml:trace contextRef="#ctx0" brushRef="#br0" timeOffset="82606.74">19643 7154 0,'0'0'0,"-22"0"16,1 22-16,0-22 15,21 21-15,21-21 31,0 0-31,1 0 0,-1 0 16,0 0-16,0-21 0,0-1 16,-21 1-16,0 0 0,0 0 15,0 0-15,-21 21 16,0-21-16,0 21 16,0 0-16,-1 0 0,-20 0 15,21 0-15,0 0 16,0 0-16</inkml:trace>
  <inkml:trace contextRef="#ctx0" brushRef="#br0" timeOffset="85081.31">20383 7176 0,'0'0'0,"22"0"0,-1 0 0,0 0 16,21 0-16,-21 0 0,22 0 16,-1-22-16,0 1 0,1 0 15,20 0-15,1 0 0,-22 0 0,22-1 16,-22 1-16,21-21 0,-20 21 15,-1-22-15,-21 1 0,22 0 0,-22-1 16,0-20-16,-21-43 16,0 0-16,0 64 0,0 0 15,-21-1-15,-22 1 0,22 42 16,0 0-16,0 0 0,0 21 16,-22 21-16,22 1 0,-63 84 15,62-64-15,-20 1 16,0 20-16,-43 65 0,64-65 15,-21 1-15,20 0 0,1-1 16,0 1-16,21 0 0,-21-1 0,21 1 16,0 0-16,0-1 0,0 1 0,-42 190 15,20-190-15,-20 84 16,42-84-16,-21-1 0,21-20 16,-21-1-16,21 1 0,0-22 15,0 1-15,0-1 0,0-21 0,63-21 16,-20 0-1,-22 0-15,21-21 0,-21 0 16,22-22-16,-1 22 0,0-21 0,-21 0 16,22-1-16,-1 1 0,0-22 0,-20 1 15,20-1-15,-21 1 0,0-22 16,0 22-16,1-107 0,-1 86 16,-21 20-16,0-20 0,0 20 0,-21-21 15,-1 22-15,1 21 0,0-22 16,-21 22-16,-1 21 0,-84-43 15,85 43-15,0 21 16,-1 0-16,1 0 0,0 0 0,21 0 16,42 0-1,21 0 1,-21 0-16,22 0 0,41-21 16,-41 21-16,-1 0 0,0-21 15,-21-1-15,22 22 0,-1-21 16,0 0-16,-20 0 0,-1 0 0,21 0 15,-21-1-15,0 1 0,1-21 16,-1 21-16,42-64 16,-42 64-16,1 0 0,-1 21 15,-21 21 1,0 0-16,0 21 16,0-20-16,0-1 0,0 21 15,0 0-15,0-20 0,0-1 0,0 21 16,0-21-16,21 0 0,21 1 15,1-1 1,-22-21-16,0 0 0,0 0 0,0 0 16,22-21-16,-22-1 0,0 22 15,0-42-15,0 21 0,0 0 0,22-22 16,-22 1-16,0 21 0,0-21 0,22-1 16,-22 1-16,0 21 0,21-22 15,-21 22-15,22 0 0,-22 21 0,0-21 16,0 21-16,0 0 0,1 0 15,-1 21-15,-21 0 0,0 0 16,0 1-16,0 20 16,0 0-16,-21-21 0,21 1 15,-22-1-15,1 0 0,21 0 0,0 0 16,0 0-16,21-21 31,-21-21-15,22 0-16,-22 0 15,21 0-15,-21 0 0,0-1 0,0 1 16,0 0-16,0-21 0,0 21 0,0-1 16,-21 1-16,-1 0 0,1 21 15,0 0-15,0 0 0,0 0 0,-22 0 16,-20 21 0,21 22-16,-1-22 0,22 0 15,-21 21-15,-1-21 0,22 22 0,0-1 16,0-21-16,0 22 15,21-1-15,0 43 16,21-64-16,21 21 0,1-42 0,-22 0 16,21 0-16,-21 0 0,22 0 15,-1 0-15,-21 0 0,21-21 0,-20 0 16,20 0-16,-21-1 0,0-20 16,0 21-16,1-21 0,20-22 15,-21 22-15,0-22 16,-21 43-16,21 0 0,-21-21 15,0 63 17,0 0-32,0 0 0,0 0 15,-21 0-15,21 1 0,0 20 0,0-21 16,0 0-16,0 0 0,0 1 16,0-1-16,21-21 0,1 21 0,-1-21 15,0 0-15,0 0 0,0 0 16,43 0-16,-43 0 15,42-42-15,-41 20 16,-1 1-16,0 0 0,0 0 16,0 0-16,-21-22 0,21 22 0,-21-21 15,22 21-15,-1 0 0,-21-1 16,0 1-16,0 42 31,-21 1-31,21-1 0,-22 21 16,1-21-16,0 0 0,21 22 0,-21-22 15,0 0-15,21 21 0,0-20 0,0 20 16,-21-21-16,21 0 16,0 0-16,0 1 0,0-1 0,0-42 31,0-1-15,0 1-16,0 0 0,0 0 15,21 0-15,-21 0 0,21-22 16,0 22-16,0-21 0,22 21 0,-22-22 15,0 22-15,21-21 0,1 21 0,-22-1 16,21 1-16,-21 21 0,0 0 16,22 0-16,-1 0 15,-21 21-15,0 1 16,-21-1-16,0 0 0,0 0 0,0 21 16,0-20-16,0-1 0,0 0 0,0 0 15,-21 0-15,21 0 0,0 1 16,-21-22-16,21 21 15,0-42 17,0-1-32,42 1 0,-42 0 15,22 0-15,-1 0 0,21 0 16,0-43-16,1 43 0,-22-21 16,0 20-16,0 1 0,22 0 0,-22 0 15,0 21-15,0 0 0,0 0 16,-21 21-1,0 0 1,0 0-16,0 1 0,0-1 0,-21 0 16,21 0-16,-21 21 0,21-20 0,-21-1 15,21 0-15,0 0 0,0 21 16,0-20-16,21-1 0,0 0 0,0-21 16,22 21-16,-22 0 0,21-21 0,0 0 15,22 0 1,-22 0-16,22 0 0,-22 0 0,0-21 15,1 0-15,-1 0 0,0 0 0,-20-22 16,20 22-16,-21 0 0,0-21 16,0-1-16,-21 22 0,0-21 0,0 21 15,0-22-15,0 22 0,0 0 16,0 0-16,-21 21 0,0 0 0,0 0 16,-43 21-16,22 0 15,42 0-15,-21 0 0,0 22 16,21-22-16,-21 0 0,21 21 15,0-20-15,0 20 0,0-21 16,0 0-16,21 0 0,0 1 16,0-22-16,0 21 0,0-21 15,1 0-15,-1 0 16,0 0-16,0-21 0,0-1 16,0 22-16,22-21 0,-22 0 0</inkml:trace>
  <inkml:trace contextRef="#ctx0" brushRef="#br0" timeOffset="85366.6">24701 6541 0,'-21'0'16,"42"0"-16,-63 0 0,21 0 0,0 0 16,0 0-16,-1 0 0,1 0 15,21 21-15,-21 0 0,0 0 0,0 0 16,0 22-16,-1-22 0,1 63 15,0-62-15,21 20 16,-21-21-16,21 21 0,-21 1 0,21-22 16,0 0-16,0 21 0,0-20 15,0-1-15,0 0 0,0 0 0,21 0 16,0-21-16,0 21 0,22 1 16,20-22-16,-42 0 15,0 0-15,1 0 0,20 0 16,-21-22-16,0 1 0,0 0 0,1 0 0</inkml:trace>
  <inkml:trace contextRef="#ctx0" brushRef="#br0" timeOffset="85658.44">25315 6414 0,'0'0'16,"21"0"-1,1 0-15,-1 21 0,0-21 16,21 21-16,-21 0 0,22 0 0,-22 0 16,0 22-16,21 20 15,-42 1-15,0-43 16,0 21-16,0-21 0,-21 22 0,0-22 0,0 21 16,-21-21-16,20 22 0,1-22 15,-21 0-15,21 0 0,0 0 16,-1 1-16,1-1 0,0 0 15,0 0-15</inkml:trace>
  <inkml:trace contextRef="#ctx0" brushRef="#br0" timeOffset="87931.5">995 9356 0,'0'-21'93</inkml:trace>
  <inkml:trace contextRef="#ctx0" brushRef="#br0" timeOffset="88623.58">931 9271 0,'0'-63'15,"0"41"-15,0 1 16,0 0 0,0 42 15,0 0-31,0 22 0,-21-22 0,21 21 15,0 22-15,0-22 0,-21 22 16,-21 63-16,42-85 16,-22 21-16,1-20 0,0 20 0,21-20 15,0-1-15,0 0 16,-21 22-16,21-85 47,0-1-32,0 1-15,0 0 0</inkml:trace>
  <inkml:trace contextRef="#ctx0" brushRef="#br0" timeOffset="89291.2">677 9419 0,'0'0'0,"0"-21"15,-21 0-15,0 21 0,21-21 0,0 0 16,0-1-16,0 1 0,0 0 15,0-21-15,0 21 0,42-1 16,-21 1-16,1-21 0,20 21 16,0 0-16,1-1 0,-1 22 0,21 0 15,-20 0-15,20 0 0,1 0 16,-22 22-16,43 41 16,-43-21-16,-21 43 0,-21-43 15,-42 1-15,21-1 0,-43 0 16,22 1-16,-22 20 0,1-20 15,-1-1-15,22-21 0,-21 21 0,-43 1 16,-21-22 0,106-21-16,-22 0 15,22 0-15,21-21 16,0 0-16,0-22 0,0 22 16,21 0-16,22-21 0,-22 20 15,0 1-15,0 21 0,0 0 16,0 0-16,1 21 0,-1 1 15,0-1-15,-21 21 0,0-21 0,21 22 16,-21-1-16,21 0 16,-21-21-16,21 22 0,-21-22 0,0 21 0,0-21 15,22 1-15,-1-1 0,-21 0 16,21-21-16,0 21 0,0-21 16,0 0-16,1 0 0,-1 0 0,21 0 15,0 0-15,1-21 0,-1 0 16,0 0-16,1-1 0,41-20 15,-41 0-15,20-22 16,-42 22-16,1 21 0,-1 0 16,-21-1-16,21 1 0,-21 0 0,-21 21 31,0 21-31,21 0 0,0 1 16,-22-1-16,1 0 0,21 0 15,-21 0-15,21 0 0,0 1 0,-21-1 16,21 0-16,0 0 0,-21-21 15,21 21-15,21-21 32,0 0-32,-21-21 15</inkml:trace>
  <inkml:trace contextRef="#ctx0" brushRef="#br0" timeOffset="89464.01">1587 9483 0,'0'0'0,"0"-21"15,0-1-15,0 1 0,-21 21 16,42 0 31,-21 21-31,22-21-16,-1 22 15,-21-1-15</inkml:trace>
  <inkml:trace contextRef="#ctx0" brushRef="#br0" timeOffset="90183.84">2032 9843 0,'0'0'0,"0"21"16,21-21 0,0-21-1,-21-1-15,21 22 0,22-42 16,-22 21-16,21 0 0,-21-22 15,-21 22-15,22 0 0,-22 0 16,0-21-16,0 20 0,0 1 0,0 0 16,-22 21-16,1 0 0,0 0 15,-21 0-15,21 0 0,-22 0 0,1 21 16,21 0-16,-22 1 0,1-1 16,21 21-16,-21 0 0,20-20 15,-41 62-15,42-63 0,21 22 16,0-22-16,0 0 0,0 0 15,0 0-15,21-21 0,0 0 0,21 0 16,22 0-16,-43 0 16,21-21-16,1 21 0,-1-21 15,0 0-15,1 0 0,-1 0 0,-21-1 16,22 1-16,-22 0 16,0 0-16,0 0 0,0-22 0,-21 22 15,0 0 1,-21 21-16,0 21 15,0 0-15,21 1 0,-21-1 16,21 0-16,0 21 0,-22-21 0,22 22 16,0-1-16,0 22 0,0-22 15,0 0-15,0 22 0,0-1 0,0 1 16,0-1-16,0 22 0,0 0 16,22-22-16,-22 22 0,0-1 15,0 149-15,0-63 16,0-86-16,-22 1 15,1 0-15,-21-1 0,21-20 0,0-1 16,-22 1-16,22-1 0,-21-20 16,-1-1-16,1-21 0,0 0 15,-1 0-15,1-21 0,0 0 0,-22-21 16,22 0-16,-22 0 0,-63-85 16,0-21-1,85 42-15,-21 1 0,-1-86 16,22 86-16,42-1 0,0 0 15,0 1-15,0-1 0,21 0 0,0 1 16,21 20-16,1 1 0,147-128 16,-42 85-1,-63 43-15,-21 21 0,20-1 16,1-20-16</inkml:trace>
  <inkml:trace contextRef="#ctx0" brushRef="#br0" timeOffset="90855.46">2709 9398 0,'0'0'0,"-21"0"16,0 0-1,0 0-15,0 0 0,-1 21 0,22 0 16,-21 1-16,0 20 0,0-21 0,21 21 16,-21 1-16,0 20 0,21-20 15,0-22-15,-22 21 0,1 0 0,21 1 16,0-22-16,0 0 0,-21 21 15,21-20 1,0-44 0,21 1-16,0 0 15,1 0-15,-22 0 0,21-22 16,0 22-16,0-21 0,0 21 16,22-22-16,-22 1 0,0 21 15,0 0-15,0 0 0,-21-1 0,21 22 16,1 0-16,-22 22 15,0-1-15,0 0 0,0 0 0,0 0 16,0 0-16,0 1 0,0-1 16,0 21-16,21-21 0,-21 0 0,21 1 15,-21-1-15,21-21 0,0 21 16,0-21-16,1 0 0,-1 0 0,0 0 16,0 0-16,0 0 0,0 0 15,1 0-15,20-21 0,0-22 16,1 22-16,-22 0 0,0-21 15,0 21-15,0-22 0,0 1 0,1 0 16,-1-22-16,0 22 0,-21-1 16,0 1-16,0 0 0,0-1 0,0 1 15,0 0-15,0 21 0,0-22 16,-21 43 0,0 21-16,21 1 15,-43 20-15,22 43 16,21-43-16,-21 0 0,21 1 15,0-1-15,0 0 0,0 1 16,0-1-16,0 0 0,0-21 16,0 22-16,0-22 0,42 21 15,22-21-15,-43-21 16,0 0-16,0 0 16,0 0-16,1 0 0,-1-21 0,-21 0 15,0 0-15,21 0 0,-21-22 16,0 22-16</inkml:trace>
  <inkml:trace contextRef="#ctx0" brushRef="#br0" timeOffset="91037.35">3006 9440 0,'0'0'0,"0"-21"31,21 21-15,0 0-16,0 0 0,0 0 0,0 0 15,85-21-15,-63 21 16,-1 0-16,-21-21 0,21 21 16,1 0-16,-22 0 0,21 0 0</inkml:trace>
  <inkml:trace contextRef="#ctx0" brushRef="#br0" timeOffset="91752.92">4043 9313 0,'0'0'0,"-21"0"0,-1 0 16,1 0-16,0-21 15,0 21-15,0 0 0,0 0 0,-1 0 16,1 21-16,0-21 0,0 22 16,0-1-16,0 0 0,-1 21 0,-20 22 15,21-22-15,0 0 0,21-20 16,0 20-16,0 0 0,0 1 15,0-22-15,0 21 0,0-21 0,0 0 16,21 1-16,0-1 0,0 0 16,22-21-16,-22 0 0,0 21 15,21-21-15,-21 0 0,43 0 16,-43 0-16,21-21 0,-20 0 16,20 21-16,-21-21 0,0-22 0,0 22 15,22 0-15,-22-21 0,21-1 16,-21 1-16,1 0 0,-1-1 0,0-20 15,0 20-15,0 1 0,-21 0 0,0-22 16,21 22-16,1 0 16,-22-1-16,0 1 0,0 0 0,0 20 0,0-20 15,0 21-15,-22 21 32,22 21-32,-21 0 0,0 0 0,21 22 15,-21-22-15,21 21 0,0 1 16,-21-1-16,0 64 0,21-64 15,0 0-15,-22 22 0,22-22 16,0 1-16,0-1 0,0 0 0,0 1 16,0-22-16,0 0 0,22 21 0,-1-21 15,0-21-15,21 22 0,-21-22 16,22 0-16,-1 0 0,22 0 16,-43 0-16,21-22 0,-21 1 15,22 21-15,-22-21 0,0 0 0,0-21 16,0 20-16,0 1 0,1-21 15,-1 21-15,-21-43 16,0 43-16,0 0 0,0 42 31,0 0-31,-21 0 16,21 1-16,-22-1 0,22 0 0,-21 21 16,21-21-16,0 1 0,0-1 15,0 0 1,21-21-16,1 0 0,-1 0 15,0 0-15,0-21 0</inkml:trace>
  <inkml:trace contextRef="#ctx0" brushRef="#br0" timeOffset="92095.73">5016 9123 0,'-21'0'0,"0"0"0,0 0 0,-21 21 15,20 0-15,1 0 0,0 1 16,0-22-16,0 21 0,21 0 0,0 0 16,0 0-1,21-21-15,0 0 16,0 0-16,0 0 0,1 0 0,-1 0 0,0 0 16,0-21-16,0 21 15,0-21-15,-21 0 0,0 0 16,0-1-16,0 1 0,0 0 15,-21 21-15,0 0 16,0 0-16,0 0 0,0 0 0,-1 0 16,1 0-16,0 21 0,0-21 15,21 21-15,0 1 0,-21-1 0,21 0 16,0 0-16,0 0 0,0 0 16,0 1-16,0-1 0,42 0 15,-21 0-15,0-21 0</inkml:trace>
  <inkml:trace contextRef="#ctx0" brushRef="#br0" timeOffset="92907.82">5376 9250 0,'-21'0'0,"42"0"0,-63-21 15,21 21-15,0 0 0,-1 0 16,-41 42-1,42-21 1,0 0-16,21 22 0,-22-22 0,22 21 16,0-21-16,0 22 0,0-22 15,0 21-15,0 1 0,0-22 0,0 21 16,0-21-16,22 0 0,-1 1 16,0-1-16,21 0 0,1-21 15,-1 21-15,-21-21 0,21 0 0,1 0 16,-1 0-16,0-21 0,1 0 15,-1 0-15,0-1 0,43-62 16,-43 41-16,1-41 16,-22 41-16,0-20 15,0 21-15,-21-22 0,0 22 0,21-85 16,1 63-16,-22 22 0,0 0 16,0-1-16,0 1 0,0 21 15,-22 42 1,1 0-16,0 0 0,21 22 15,-21-1-15,0 0 0,21 1 0,-21-1 16,21 0-16,-22 1 0,22 20 0,-21-21 16,21 22-1,0-22-15,-21 22 0,21-22 0,0-21 16,-21 0-16,21 1 0,0-1 16,0-42 15,21-1-31,0 1 15,22 0-15,-22 0 0,0-21 0,0 20 16,21 1-16,-20-21 0,-1 21 0,42-22 16,-20 1-1,-22 42-15,0 0 0,0 0 16,-42 0 15,21 21-31,-21-21 0,0 0 0,-22 21 16,22-21-16,0 0 0,0 0 0,0 22 15,-22-22 1,1 21-16,42 0 0,0 0 16,-21-21-16,21 21 0,0 0 15,0 1-15,0-1 0,0 0 16,0 0-16,0 0 0,0 0 0,0 22 16,0-22-16,0 0 0,21 0 0,-21 0 15,21 1-15,0-22 0,0 21 16,1-21-16,-1 21 0,0-21 0,0 0 15,21 0-15,-20 0 0,20 0 16,-21 0-16,0-21 0,22 0 0,-22 21 16,0-22-16,21 1 0</inkml:trace>
  <inkml:trace contextRef="#ctx0" brushRef="#br0" timeOffset="93435.84">6773 9292 0,'-21'0'16,"42"0"-16,-63 0 0,21 0 15,42 0 1,64 0 0,-43 0-1,0 0-15,1 0 0,20 0 0,-21 0 16,22 0-16,-22 0 0,22 0 0,-22 0 15,22 0-15,-22 0 0,21 0 16,-20 0-16,-1 0 0,0-21 0,1 21 16,-1 0-16,0 0 0,-20-21 0,-1 21 15,0 0-15,-21-21 0,0 0 16,0-1-16,-42 22 0,20 0 16,-20-21-16,0 21 0,-1 0 15,-41 0-15,63-21 0,-85 21 16,106-21-1,0 0 1,21 21 0,64-21-16,-64 21 15,21 0-15,-21 0 0,0 0 16,22 0-16,-22 0 0,0 0 0,0 21 16,0 0-16,-21 0 0,0 21 15,-21 22-15,0-22 16,-21-21-16,21 22 0,-22-22 0,1 21 15,21 1-15,-22-1 0,1-21 16,0 21-16,21-20 0,-22-1 16,22 21-16,0-21 0,0 0 0,0-21 15,-1 22-15</inkml:trace>
  <inkml:trace contextRef="#ctx0" brushRef="#br0" timeOffset="94139.43">9461 9017 0,'0'-21'0,"0"42"0,0-63 16,0 21-16,0-22 0,-21 43 31,21 21-31,-21 1 0,0 41 16,0-21-16,0 22 0,-1-22 0,1 22 15,0-1-15,0-20 0,0 20 16,0 1-16,-1-1 0,-20-21 15,21 1-15,0 20 0,0-42 0,-1 22 16,1-22-16,21 0 0,-21 0 0,21-42 31,0 0-31,21 0 16,0 0-16,1-22 0,-1 1 0,21 0 16,-21-1-16,22 1 0,-22 0 0,21-22 15,0 22-15,-20-22 0,20 1 16,0-1-16,-21 22 0,22-22 0,-22 22 15,0 21-15,0 0 0,0 0 16,-21 42-16,0 21 16,0-21-16,0 64 15,0 21-15,0-64 16,0 0-16,0 1 0,0-1 0,0 22 0,0-43 16,0 21-16,0 0 0,0 1 15,0-22-15,0 0 0,0 0 16,0 0-16,0 1 0,-21-1 0,0-21 15,0 0 1,0 0-16,0 0 0</inkml:trace>
  <inkml:trace contextRef="#ctx0" brushRef="#br0" timeOffset="94323.33">9144 9567 0,'-21'0'0,"42"0"0,-42-21 0,42 21 31,0 0-31,0-21 0,22 21 15,-1 0-15,0-21 0,1 21 0,20 0 16,64-21 0,42 0-16,-84-1 0,-21 1 15,20 21-15,1-21 0,-22 0 0,1 0 16,-22 0-16,1-1 0,-1 1 16,0 0-16</inkml:trace>
  <inkml:trace contextRef="#ctx0" brushRef="#br0" timeOffset="94516.22">10393 9165 0,'0'21'15,"0"-42"-15,-21 21 0,-1 0 0,1 0 0,-21 43 16,21-22-16,-22 0 0,22 21 16,0-21-16,0 22 0,0-22 15,0 21-15,-1-21 0,22 22 0,-21-22 16,21 21-16,0-21 0,0 1 16,43 20-16,-22-21 0,0-21 15,0 0-15,21 0 0,-20 0 0,20 0 16,0 0-16,-21 0 0,22-21 15,-1 21-15,0-21 0,1 0 0,-1-1 16,0-20-16,1 21 0</inkml:trace>
  <inkml:trace contextRef="#ctx0" brushRef="#br0" timeOffset="94757.08">11028 8763 0,'0'0'0,"0"-21"0,0-21 0,-21 42 16,-1 21-1,1 0-15,0 21 0,0 1 16,0 20-16,-22-21 0,1 85 16,21-84-16,0 20 0,-43 22 15,43-22-15,21-20 0,-21 20 16,0-20-16,21-1 16,0-21-16,0 0 0,0 0 0,21 1 15,0-1-15,0-21 0,0 0 0,1 0 16,20 0-16,0 0 0,1-21 15,-1-1-15,0 1 0,1 0 16</inkml:trace>
  <inkml:trace contextRef="#ctx0" brushRef="#br0" timeOffset="94981.95">11430 9186 0,'0'-21'0,"0"42"0,0-63 16,-21 42-1,0 21-15,-1 0 0,1 1 16,0-1-16,0 42 15,0-42-15,0 22 0,-1-22 0,1 21 16,0-21-16,0 22 0,21-22 16,0 0-16,0 21 0,0-20 0,0-1 15,0 0-15,21-21 0,0 0 16,0 0-16,1 0 0,20 0 16,-21 0-16,21 0 0,1-21 0,-22 0 15,21-1-15,1 1 0,-22 0 16,21 0-16</inkml:trace>
  <inkml:trace contextRef="#ctx0" brushRef="#br0" timeOffset="95608.07">11769 9271 0,'0'-42'16,"-22"105"-16,44-84 0,-44 0 31,1 42-31,21 0 0,-42 22 16,21-1-16,21 0 0,0-21 15,0 1-15,0-1 0,0 0 16,0 0-16,0 0 0,0 0 15,0 1-15,21-22 16,0 0-16,0 0 16,0 0-16,1 0 0,-22-22 0,21 1 15,-21 0-15,0 0 0,0 0 16,0 0-16,0-1 0,0-20 16,0 0-16,0-43 15,0 64-15,0-21 0,0-1 0,0 22 16,0 0-16,21 0 15,0 0-15,0 21 0,22 0 0,-22 0 16,0 0-16,0 0 16,0 21-16,0 0 0,1 0 0,-1 0 15,0 22-15,-21-22 0,0 0 0,0 21 16,0-21-16,21 22 0,-21-22 0,0 0 16,0 21-16,0-20 0,0-1 15,0 0-15,0 0 0,0 0 16,0 0-16,-21-21 15,0 0-15,21-21 16,0 0-16,0 0 16,0 0-16,0 0 0,0-1 15,0-20-15,21 21 0,21-43 16,1 22-16,-22 0 0,21-1 16,0 1-16,-20 21 0,20 0 15,0 0-15,-21-1 0,22 22 0,-1 0 16,-21 0-16,22 22 0,-43 41 15,0-42-15,0 22 16,0-22-16,0 21 0,0-21 0,0 22 16,-22-22-16,22 0 0,-21 0 0,0 21 15,0-20-15,21-1 16,0 0-16,-21-21 0,42-21 47,0 21-47</inkml:trace>
  <inkml:trace contextRef="#ctx0" brushRef="#br0" timeOffset="95938.88">13123 9144 0,'21'-21'0,"-42"42"0,64-63 16,-43-1-16,-22 43 16,1 0-16,-21 0 15,21 0-15,-22 0 0,1 22 0,0-1 16,-1 0-16,1 0 0,0 0 15,21-21-15,-1 21 0,1 1 16,21-1-16,0 0 0,0 0 0,21-21 16,1 0-16,-1 0 15,42 21-15,-20-21 0,-1 0 16,-21 0-16,21 21 0,1-21 0,-22 22 16,0-22-16,0 21 0,0-21 15,-21 21-15,0 0 0,0 0 16,0 0-16,-105 22 15,83-22 1,-20-21-16,21 21 0,-21-21 0,-1 0 16,22 0-16,-21 0 0,21 0 0,-43 0 15,43 0-15,0-21 0,0 21 16,-1-21-16,-20 0 0</inkml:trace>
  <inkml:trace contextRef="#ctx0" brushRef="#br0" timeOffset="96134.77">11959 8636 0,'-21'0'0,"42"0"0,-63 0 0,21 0 0,-1 0 16,1 0-16,0 0 31,0 0-16,0 0 1</inkml:trace>
  <inkml:trace contextRef="#ctx0" brushRef="#br0" timeOffset="96320.66">10753 8911 0,'-43'21'16,"86"-42"-16,-107 64 0,22-43 0,42 21 15,42-21 1,0 0-16,1 0 0,20 0 16,22 0-16,63-21 15,43-1-15,-86 1 0,-20 0 16,0 21-16,21-21 0,-1 0 16</inkml:trace>
  <inkml:trace contextRef="#ctx0" brushRef="#br0" timeOffset="96593.22">13695 8467 0,'0'0'0,"0"-21"16,0-1-16,-21 22 15,-1 0 1,-105 85-1,106-64 1,0 0-16,0 1 0,0-1 0,0 0 16,21 0-16,-22 0 0,22 0 15,0 1-15,0-1 0,22 0 16,-1-21-16,0 0 0,0 0 16,21 0-16,-20 0 0,20 0 15,-21 0-15,21 0 0</inkml:trace>
  <inkml:trace contextRef="#ctx0" brushRef="#br0" timeOffset="96981">13906 8234 0,'-21'-21'16,"42"42"-16,-63-63 0,0 20 0,21 1 0,-22 21 16,1 0-16,0 0 0,-1 21 0,-20 1 15,-1-1-15,1 21 0,-1-21 16,1 22-16,-1-1 0,22 0 0,-22 1 15,22-1-15,0 21 16,-22 22-16,64-43 0,0 1 16,0-1-16,21 0 0,1 1 0,20-1 15,0-21-15,1 22 0,20-22 16,43 21-16,-43-42 16,1 0-16,84 0 0,-106 0 15,22 0-15,21-42 16,-64-1-16,21 22 0,22-106 15,-64 64-15,0 20 16,0-20-16,0 21 0,0-22 16,0 22-16,-22-22 0,1 22 0,0 0 15,0-1-15,-21 22 0,20 0 16,-20 21-16,0 0 0,-1 0 0,1 0 16,0 0-16,-22 0 0,22 0 0,-106 42 15,84-21 1,43 1-16</inkml:trace>
  <inkml:trace contextRef="#ctx0" brushRef="#br0" timeOffset="97635.68">14563 9186 0,'-22'0'0,"44"0"0,-44 22 16,44-22 15,-1 0-31,21 0 0,0 0 0,1 0 16,20 0-16,1-22 0,-1 22 15,22 0-15,0-21 0,-1 21 16,-20-21-16,-1 21 0,1 0 0,-22 0 0,0-21 16,-20 0-16,-1 21 0,-21-21 15,-64-1 1,43 1-16,-21 21 0,-1-21 16,1 21-16,-21-21 0,-1 0 15,43 0-15,-21 21 0,42-22 16,0 1-1,21 21-15,21 0 0,-21 0 16,22 0-16,-1 0 0,0 0 0,1 0 16,-1 21-16,0 1 0,1-1 15,-22 0-15,0 0 0,0 0 0,-21 22 16,0-1-16,-21 0 16,0-21-16,0 22 0,-43-1 15,1 22-15,20-43 16,22 0-16,0-21 0,-21 21 15</inkml:trace>
  <inkml:trace contextRef="#ctx0" brushRef="#br0" timeOffset="97923.51">16679 8403 0,'21'-21'16,"-42"42"-16,42-63 0,-42 42 16,0 0-16,-106 106 15,85-64-15,-1 0 16,1 1-16,-21-1 0,20 22 16,1-1-16,0 1 0,-1-1 0,1-21 15,21 22-15,-22-22 0,22 1 16,21-1-16,0 43 0,0-64 15,43 0-15,-22 0 0,21 0 16,22-21-16,-22 0 0,21 0 0,1 0 16,-1 0-16,1 0 0,105-42 15,-105 21-15</inkml:trace>
  <inkml:trace contextRef="#ctx0" brushRef="#br0" timeOffset="98553.04">17187 8827 0,'0'-22'0,"0"44"0,-21-44 15,0 22-15,-21 0 16,20 22-16,1-1 0,-21 21 16,21-21-16,-22 22 0,22-22 0,0 21 15,0 0-15,0-20 0,21 20 0,0-21 16,0 21-16,0-20 0,0-1 16,0 0-16,21 0 0,0 0 15,0-21-15,0 0 0,1 0 16,-1 0-16,0 0 0,0 0 15,0 0-15,0 0 0,-21-21 0,0-42 16,0 41 0,0 1-16,0 0 0,0-21 0,0 21 15,-21-22-15,21 1 0,-21 0 0,21 20 16,0-20-16,0 21 0,0 0 16,21-22-16,43 1 15,-22 42-15,-21 0 16,22 0-16,-1 0 0,-21 21 15,21 0-15,-20 1 0,-1-1 0,0 0 16,0 21-16,-21-21 0,0 22 16,0-1-16,0-21 0,0 22 0,0-22 15,0 0-15,0 21 0,0-21 0,-21 1 16,0-22-16,21 21 0,-21-21 16,21 21-16,0-42 31,0 0-31,0-1 15,21 1-15,-21 0 0,21-21 0,0 21 16,0-22-16,22 1 0,-22 0 16,21-1-16,-21 1 0,22 21 0,-22 0 15,21-22-15,-21 43 0,22 0 16,-22 0-16,0 0 0,0 0 16,0 43-16,-21-22 0,0 21 0,0-21 15,21 22-15,-21-1 0,0 0 16,0 1-16,0-22 0,-21 21 0,0-21 15,0 0-15,21 1 0,0-1 0,-21 0 16,21 0-16,21-42 31,0 0-31</inkml:trace>
  <inkml:trace contextRef="#ctx0" brushRef="#br0" timeOffset="98775.08">18373 8467 0,'0'0'16,"-43"21"-1,22 0-15,0 21 0,0 1 16,-22-1-16,22 0 0,0 1 0,0 20 16,-21-20-16,20 62 15,1-62-15,0-1 0,21 0 16,0-20-16,0 20 0,0-21 0,0 0 0,0 0 15,0 1-15,21-22 16,0 0 0</inkml:trace>
  <inkml:trace contextRef="#ctx0" brushRef="#br0" timeOffset="98935.52">17992 8975 0,'-22'0'31,"44"0"-31,-22 0 16,21 0-16,0 0 16,21 0-16,-21 0 0,22 0 0,20-21 15,1 21-15,-22 0 16,22 0-16</inkml:trace>
  <inkml:trace contextRef="#ctx0" brushRef="#br0" timeOffset="99275.33">18436 8996 0,'0'0'0,"-21"0"0,21 21 16,21-21-1,0 0 1,0 0-16,22 0 0,-22 0 16,0-21-16,0 21 0,0-21 0,22 21 15,-22-21-15,0 21 0,0-43 16,-21 1-1,0 21-15,0 0 0,0-1 16,-21 22-16,0 0 0,0 0 16,-22 0-16,22 0 0,-42 43 15,42-22-15,-1 21 0,-20-21 16,21 22-16,0-1 0,21-21 0,0 22 16,0-22-16,0 21 0,0-21 15,0 0-15,21 1 0,21-1 0,22 0 16,-43 0-16,64-21 15,-43 0-15,0 0 0,1 0 16,-1 0-16,-21 0 0,21 0 16,-20-21-16</inkml:trace>
  <inkml:trace contextRef="#ctx0" brushRef="#br0" timeOffset="99479.21">19029 8869 0,'0'0'15,"0"-21"-15,21 0 0,0 21 16,-21 21-1,21 0-15,-21 0 16,0 21-16,21-20 0,-21 20 0,0-21 16,0 0-16,0 22 0,22-22 0,-1 0 15,0 0-15,0 21 16,0-20-16,0-1 0,1-21 16,-1 0-16,0 0 15</inkml:trace>
  <inkml:trace contextRef="#ctx0" brushRef="#br0" timeOffset="99659.11">19389 8911 0,'0'0'0,"0"-21"0,0 0 0,-22 21 16,1 0 0,0 21-16,-21 0 0,21 0 0,-22 1 15,22-1-15,-21 21 0,21-21 0,-22 22 16,22-22-16,-42 42 15,63-42-15,0 1 0,0-1 16,21-21 0,0 0-16,0 0 0</inkml:trace>
  <inkml:trace contextRef="#ctx0" brushRef="#br0" timeOffset="99922.96">20045 8488 0,'0'-42'0,"0"20"0,0 86 0,0-149 0,-21 85 31,-1 21-31,1 1 0,0-1 0,0 21 16,0-21-16,-22 22 0,22-1 0,0 21 16,0-20-16,0 20 0,0 1 15,-1-22-15,1 22 0,0 20 16,21-41-16,0-1 0,0-21 0,0 21 15,0-20-15,0-1 0,21-21 16,0 21-16,1-21 0,-1 0 0,0 0 16,0 0-16,0 0 0,0 0 15,1 0-15,-1-21 0</inkml:trace>
  <inkml:trace contextRef="#ctx0" brushRef="#br0" timeOffset="100071.87">19643 8890 0,'-22'0'16,"44"0"-16,-22 0 16,21 0-1,0 0-15,0 0 0,0-21 0,22 21 16,-22-21-16,21 21 0,0-21 0,-20 21 16</inkml:trace>
  <inkml:trace contextRef="#ctx0" brushRef="#br0" timeOffset="100971.36">20595 8784 0,'0'0'0,"0"-21"0,0 0 15,0 0-15,-21 21 0,21-21 16,-21 21-16,0 0 0,-1 0 0,1 0 0,-21 0 16,21 0-16,0 21 15,-22 0-15,22 0 0,0 0 0,-21 22 16,20-1-16,1 0 0,0-21 0,21 22 15,-21-1-15,21 0 0,-21 1 16,21-22-16,0 21 0,0-21 0,0 1 16,0-1-16,21 0 0,21 0 0,-21-21 15,1 0-15,20 0 0,0 0 16,1 0-16,-1 0 0,21 0 0,-20 0 16,20-21-16,-20 0 0,20 0 0,-21-1 15,64-62 1,-21-43-1,-64 63-15,-21 22 0,21-22 0,0 22 16,-21-21-16,0-1 0,22 22 16,-1-1-16,-21 1 0,0 0 0,0-1 15,0 22-15,21 0 0,-21 42 32,-21 22-32,0-1 0,-1-21 0,22 43 15,-21-22-15,0 21 16,0-20-16,0 20 0,21 1 0,0-1 15,-21-20-15,21-1 0,0 0 0,0 1 16,0-1-16,0 0 0,21-21 16,0 1-16,0-1 0,0-21 0,0 21 15,1-21-15,-1 0 0,21 0 0,-21 0 16,22 0-16,-22-21 0,0 21 16,21-21-16,-21-1 0,1 1 0,20 0 15,-21 0-15,0 0 0,-21-22 0,21 22 16,-21-21-16,22 21 0,-22 0 15,0-1-15,0 1 0,0 42 32,-22 1-32,22-1 0,-21 0 0,0 21 15,0 1 1,0-22-16,21 0 0,-21-21 16,21 21-16</inkml:trace>
  <inkml:trace contextRef="#ctx0" brushRef="#br0" timeOffset="101131.35">21505 8657 0,'0'-21'0,"0"42"0,-21-42 16,0 21-1,21 21 1,0 0-1,21-21 1</inkml:trace>
  <inkml:trace contextRef="#ctx0" brushRef="#br0" timeOffset="101895.77">21929 8657 0,'-22'-21'31,"1"21"-31,0 21 0,0 0 0,0 1 16,0-1-16,-1 0 16,1 21-16,0 1 0,0-1 0,21 0 15,-21-21-15,21 22 0,-21-1 0,21-21 16,0 22-16,0-22 0,0 0 16,0 0-16,21 0 0,0 0 0,21 1 15,-21-22-15,1 0 0,20 21 0,0-21 16,-21 0-16,22 0 0,-1 0 15,-21 0-15,106-85 16,-84 22-16,-22 20 16,0 1-16,0-22 0,0 22 15,0-21-15,1-1 0,-22 1 0,21 20 16,0-20-16,0-1 0,0 22 16,0-22-16,1 22 0,-1 21 15,-21 0-15,0 0 0,0 42 16,0 21-1,-21-21-15,-1 22 0,1-1 0,0 0 16,0 1-16,0-1 0,0 21 0,-1-20 16,1-1-16,21 0 0,-21 1 15,0-22-15,0 21 0,21-21 0,-21 1 16,21-1-16,0 0 0,21-42 47,0 0-47,0-1 0,0 1 0,0 0 15,22 0-15,-22-21 0,21 20 16,-21 1-16,22 0 0,-1 0 16,-21 0-16,22 0 0,-22 21 0,0 0 15,0 0-15,0 0 0,-21 21 16,0 0-16,-21 0 16,0 0-16,0 0 0,-22-21 15,1 22-15,21-1 0,-21 0 0,-1-21 16,22 21-16,0-21 0,-21 0 15,20 0-15,22 21 0,0 0 32,0 1-32,22-1 15,-1-21-15,0 21 0,0 0 0,0 0 16,-21 0-16,21 1 0,1-1 0,-1 0 16,0-21-16,0 21 0,0 0 15,0-21-15,1 21 0,20-21 16,-21 0-16,0 0 0,0 0 15,1 0-15,-1 0 0,21 0 16,-21 0-16,0 0 0,1-21 0,-1 21 0</inkml:trace>
  <inkml:trace contextRef="#ctx0" brushRef="#br0" timeOffset="102144.88">23580 8403 0,'0'-21'0,"0"42"0,-22-42 16,-20 21-16,21 21 0,0 0 16,0 1-16,-22-1 0,22 21 0,0-21 15,-43 85 1,64-64-16,-21-20 0,21 20 16,0 0-16,0 1 0,0-1 0,0-21 15,0 21-15,21-20 0,1 20 0,-1-21 16,21 0-16,-21 0 0,22 1 15,-22-1-15,21-21 0,-21 0 0,22 0 16,-1 0-16,-21 0 0,0 0 0</inkml:trace>
  <inkml:trace contextRef="#ctx0" brushRef="#br0" timeOffset="102386.99">24130 8361 0,'21'-21'0,"-42"42"0,63-63 0,-21 42 0,1 0 16,-1 0-16,0 21 0,0-21 16,-21 21-16,0 21 0,21-21 15,-21 1-15,0 20 0,0 0 0,0 1 16,0-22-16,0 21 0,0 22 16,0-22-16,0 0 0,0 1 0,0-1 15,0 0-15,-21-21 0,0 22 0,0-22 16,0 0-16,-22 0 0,22 0 15,-21 1-15,-1-22 0,1 21 0,0-21 16,-1 0-16</inkml:trace>
  <inkml:trace contextRef="#ctx0" brushRef="#br0" timeOffset="105333.02">804 11409 0,'21'21'0,"1"-21"15,-1 0 1,0-21-1,-21 0-15,0 0 0,21-1 16,-21 1-16,0 0 16,0 0-16,0 0 0,0 0 0,0-1 15,-21 1-15,0 0 16,0 0-16,-1 21 0,1-21 0,0 21 16,0 0-16,0 0 0,-22 0 15,22 21-15,0 21 0,0-21 0,-21 22 16,20-1-16,1 0 0,-21 64 15,42-42-15,0-22 16,0 0-16,0 1 0,0-1 0,0 0 16,21-20-16,21-1 0,-20 0 15,-1-21-15,21 0 0,0 0 0,-20 0 16,20 0-16,0-21 16,1 0-16,-1-1 0,0 1 0,1-21 0,-1 21 15,0-22-15,1 1 16,-1-21-16,-21 20 0,0-20 0,0-1 15,1 1-15,-1-1 0,0 1 16,-21-1-16,0 1 0,0-64 16,0 42-1,0 22-15,0 41 0,-21 1 0,0 0 16,-1 21-16,22 21 16,-21 0-16,0 22 0,21-1 15,0 0-15,0 1 0,-21 20 0,21 1 16,0-1-16,0 64 15,0-63-15,0-1 16,42 43-16,-21-64 0,1 1 16,20-22-16,0 0 0,-21 0 15,22 0-15,84 1 16,-43-22-16,-41-22 16,-1 1-16,0 0 0,1 0 0</inkml:trace>
  <inkml:trace contextRef="#ctx0" brushRef="#br0" timeOffset="106663.63">1990 11134 0,'0'42'16,"0"-84"-16,0 21 0,0-22 0,0 22 16,0 0-16,-22 21 15,1 0-15,0 21 16,0 0-16,0 0 0,0 22 0,-1-1 16,1 0-16,0 1 15,0-1-15,21 0 0,0 1 0,-21-1 16,21 0-16,0 1 0,0-22 15,0 21-15,0-21 0,21 1 0,0-1 16,0 0-16,0-21 0,1 0 16,-1 0-16,21 0 0,-21 0 0,22 0 15,-22 0-15,21-21 0,0 21 16,-20-21-16,62-43 16,-63 43-16,22 0 0,-22-22 0,-21-168 31,0 168-31,-21 1 15,-22 0-15,22 21 0,0-1 0,-21 1 16,-1 21-16,22 0 0,-21 0 16,0 21-16,20 1 0,-20-1 0,0 21 15,21 0-15,-22 1 0,22-1 16,0 0-16,0 22 0,21-22 16,0 1-16,0-1 0,0 0 0,0 1 15,21-22-15,0 21 0,0-21 0,0-21 16,22 21-16,-1-21 0,0 0 15,43 0-15,-43 0 0,22-21 16,-22 21-16,22-21 0,-1 0 16,1 0-16,-1-22 0,-20 22 15,-1-21-15,0 21 0,1-22 0,-1 1 16,-21 21-16,0-43 16,-21 22-16,0 21 0,0 0 0,-21 21 31,0 0-31,0 21 0,21 0 15,-21 0-15,-1 0 16,22 22-16,-21-22 0,21 21 0,0 1 16,0-22-16,-21 21 0,21-21 0,0 0 0,0 1 15,0-1-15,0 0 0,42 0 16,-20-21-16,41 0 16,-42 0-16,0 0 15,170-106 1,-170 85-1,0 0-15,22-21 0,-22-1 0,0 1 16,0 0-16,-21 20 0,0-20 0,21 21 16,-21 0-16,0 0 0,0-1 15,0 44 1,-21-1 0,21 0-16,0 42 15,-21-20-15,21-22 0,-21 21 0,21 1 16,0-22-16,0 21 0,0-21 15,0 22-15,0-22 0,0 0 0,21 0 16,0-21-16,0 0 16,0 0-16,1 0 0,20 0 0,0 0 15,1 0-15,20-21 0,-21 0 16,1 0-16,-1-1 0,0 1 0,1-21 16,-1 0-16,-21-1 0,22 1 0,-1-64 15,0 0 1,-21 43-16,-21-1 0,0 22 0,0 0 15,0-1-15,0 1 16,0 21-16,0 0 0,-21 21 16,21 21-1,-21 21-15,0-21 0,21 22 16,0-1-16,0 0 0,-21 22 0,21-22 16,-21 0-16,21 22 0,0-22 15,0 1-15,0-22 0,-22 42 16,22-20-16,0-22 0,0 0 15,0-42 1,0 0 0,0-1-16,0 1 15,22-21-15,20-22 16,-21 43-16,0-21 0,0 21 0,22-22 16,-22 22-16,21 0 0,-21 0 15,22 0-15,-22 21 0,0 0 0,43 0 16,-43 0-16,21 42 15,-21-21-15,-21 22 0,0 20 16,0-42-16,0 0 0,0 22 16,0-22-16,-21 21 0,0-21 15,-64 43 1,43-43-16,21 0 0,-22 0 16,1-21-16,0 0 0,-22 22 0,22-22 15,0 0-15,-1 0 0,22 0 0,0 0 16,0-22-16,0 1 0,21 0 15,0 0-15,0 0 0,21 0 16,0-1-16,21 1 0,-21 0 16,22 0-16,-1 0 0,0 0 0</inkml:trace>
  <inkml:trace contextRef="#ctx0" brushRef="#br0" timeOffset="106894.66">4466 10732 0,'0'0'0,"0"21"16,0 0-16,0 21 0,-21-21 16,21 22-16,-21 20 0,0-20 15,-1 20-15,1-21 0,0 22 0,0-1 16,0 1-16,0-1 0,-1 1 16,1-22-16,0 1 0,0 20 15,21-42-15,0 0 0,0 1 0,21-22 16,21 0-1,-20 0-15,-1 0 0,21-22 0,0 1 16,-20 0-16,20 0 0,0-21 0</inkml:trace>
  <inkml:trace contextRef="#ctx0" brushRef="#br0" timeOffset="107232.5">4678 11197 0,'-21'0'15,"-1"21"1,22 43-1,22-64 1,-1 0 0,21 0-16,-21 0 0,0 0 15,1 0-15,41-42 16,-21 42-16,-20-22 0,20 1 0,-21 0 16,0 0-16,-21 0 0,0 0 15,0-1-15,-21 22 16,0 0-16,-21 0 0,-1 0 15,22 0-15,-21 22 0,-22-1 16,22 21-16,0-21 0,20 22 0,-20-22 16,21 21-16,-21 0 0,42-20 15,0 20-15,0-21 0,0 0 0,0 43 16,21-43-16,21 0 16,-21-21-16,22 0 0,-1 0 15,0 0-15,1 0 0,-1 0 0,21-21 16,-20 21-16</inkml:trace>
  <inkml:trace contextRef="#ctx0" brushRef="#br0" timeOffset="107900.12">5609 10943 0,'0'0'16,"-21"-21"-16,0 0 0,0 21 0,-22 0 15,22 0-15,0 0 0,-21 21 16,-22 21-16,43 1 15,0-22-15,0 21 0,21 43 16,-22-43-16,22 85 16,0-84-16,0 41 15,0-41-15,22-22 16,-1 0-16,0-21 0,21 21 0,-21-21 16,22 0-16,-1 0 0,0 0 15,1 0-15,20 0 0,-20-21 0,41 0 16,-41-22-16,-1 22 0,0 0 15,-21-21-15,1-1 0,20-20 16,0-85 0,-21 84-16,1-42 0,-22 43 0,0 21 15,0-22-15,0 22 0,0-1 16,0 22-16,0-21 0,0 21 16,0 42-16,-22 21 15,1-21 1,0 212-1,21-169-15,0-22 0,0 22 16,0-1-16,0 1 16,0-22-16,0 0 0,0 22 0,0-43 0,0 21 15,0-21-15,21 22 0,0-22 0,1-21 16,-1 21-16,0-21 0,64 0 16,-43-21-1,0 0-15,-21 0 0,1-1 16,-1 1-16,0 0 0,0-21 15,0-1-15,0 22 0,1-21 0,-22 0 16,0 20-16,0-20 0,0 21 0,0 42 31,0 0-31,0 0 16,0 22-16,-22-22 0,22 21 16,-21-21-16,21 1 0,-21 20 0,21-21 15,0 0-15,0 0 0,0 1 0,0-1 16,21-21-1,0 0-15,1 0 0,-1 0 16,0-21-16,-21-1 0,21 22 0,0-21 16</inkml:trace>
  <inkml:trace contextRef="#ctx0" brushRef="#br0" timeOffset="108044.05">6625 10964 0,'0'-42'15,"0"84"-15,0-105 0,-21 63 16,0 0-16,0 0 0,-1 0 15,1 0-15,21 21 0,0 0 16,0 0-16,0 1 16,21-1-1,1-21-15</inkml:trace>
  <inkml:trace contextRef="#ctx0" brushRef="#br0" timeOffset="108776.23">7048 10986 0,'0'0'16,"-21"-22"-1,0 22-15,0 0 0,-43 22 16,43-1-16,0 0 0,0 21 16,0-21-16,0 22 0,-1-1 15,22 0-15,-21 1 0,21-1 0,0 0 16,-21 1-16,21-1 0,0-21 15,0 0-15,0 22 0,0-22 0,21 0 16,0-21-16,1 21 0,20-21 0,-21 0 16,43 0-16,-43 0 15,63 0-15,-62-21 0,20 0 16,-21 0-16,0 0 0,22-22 16,-22 22-16,0-21 0,0-22 0,0 22 15,0-22-15,22-126 16,-22 42-16,0 84 15,-21 1-15,21 20 0,-21-20 0,0 21 16,0 20-16,0 1 0,0 42 16,0 1-16,0-1 15,-21 21-15,0 0 0,0 1 16,21 20-16,-21-20 0,-1-1 0,22 21 16,-21-20-16,0-1 0,0 22 15,21-22-15,-21 0 0,0 1 0,21-22 16,-22 42-16,1-42 0,21 1 15,0-1-15,21-21 16,1 0 0,-1-21-16,21-1 0,-21 1 0,0-21 15,22 21-15,-22 0 0,21-22 16,-21 22-16,22-21 0,-22 21 16,21-1-16,-21 1 0,22 21 0,-22-21 0,0 21 15,0 0 1,-21 21-16,-21 0 15,0 1-15,0-1 0,-22 0 16,22 0-16,-21-21 0,21 21 16,-22 0-16,22 1 0,0-1 0,0 0 15,0 0-15,21 0 0,-21 0 16,21 1-16,0-1 16,0 0-16,0 0 0,0 0 15,0 0-15,21-21 0,0 22 0,0-22 16,0 21-16,0-21 15,22 0-15,-22 0 0,0 0 0,21 0 0,-20 0 16,20 0-16,-21 0 0,21 0 16,-20-21-16</inkml:trace>
  <inkml:trace contextRef="#ctx0" brushRef="#br0" timeOffset="109207.98">8022 11134 0,'21'21'31,"0"-21"-15,22 21-16,-1-21 0,-21 21 0,43-21 15,-22 0-15,0 0 16,22 21-16,-22-21 0,22 0 0,-22 0 16,22 0-16,-22 0 0,0 0 0,1 0 15,-22 0-15,21 0 0,-21-21 16,-21-21-16,0 21 15,0 0-15,-21-1 0,0 1 16,0 0-16,0 21 0,-22-21 16,22 21-16,-21 0 0,21 0 0,-1 0 15,-20 0 1,63 0 0,0 0-16,1 0 0,-1 0 15,21 0-15,-21 0 0,0 21 0,1-21 16,-22 21-16,0 0 0,21 1 15,-21-1-15,0 0 0,0 21 16,0-21-16,-21 1 0,-1 20 0,-41 0 16,42-21-16,-43 43 15,22-43-15,21 0 0,-22 0 16,22 1-16,0-22 0,0 21 0,-21 0 16,20 0-16,22 0 0</inkml:trace>
  <inkml:trace contextRef="#ctx0" brushRef="#br0" timeOffset="109863.17">10245 10456 0,'0'0'0,"0"-21"0,-22 21 16,1 21-1,21 22-15,0-1 0,-21 0 0,0 1 16,21 20-16,-21-20 0,21-1 16,-21 21-16,21-20 0,-22-1 15,1 0-15,0 43 0,21-43 16,0-20-16,0-1 0,0 0 15,0 0-15,0-42 16,0 0 0,0 0-16,0-1 0,0 1 15,0 0-15,0-21 0,21-43 16,0 43-16,1-1 0,20-62 16,-21 20-16,0 21 0,0 1 15,1-1-15,20 1 0,-21 21 16,0-1-16,0 1 0,1 21 0,-1 0 15,0 21-15,0 21 0,0 0 0,-21 21 16,21 1-16,-21 20 0,22-21 16,-22 22-16,0-1 0,0 1 0,0-22 15,0 64-15,0-64 16,0 1-16,0-22 0,0 21 0,0-21 16,0 22-16,0-22 0,-22-21 31,1 0-31,0 0 0</inkml:trace>
  <inkml:trace contextRef="#ctx0" brushRef="#br0" timeOffset="110038.07">10075 10837 0,'0'0'0,"0"-21"16,21 21 0,1 0-16,-1 0 15,21 0-15,-21 0 0,22 0 0,-1 0 16,-21 0-16,21-21 0,22 21 15,-22 0-15,22 0 0,-22-21 0,22 21 16,-1-21-16,1 0 0,-1 21 0,1-22 16,-22 1-16,21 0 0</inkml:trace>
  <inkml:trace contextRef="#ctx0" brushRef="#br0" timeOffset="110236.5">11134 10562 0,'-22'0'16,"1"0"-16,64 21 0,-107-42 0,128 21 15,-149 0-15,43 0 0,20 21 0,-20 1 0,21-1 16,0 0-16,-22 21 15,22-21-15,0 22 0,0-22 0,0 21 16,0-21-16,21 22 0,0 20 16,0-42-16,0 1 15,0-1-15,42 0 0,0-21 16,1 0-16,-1 0 0,0 0 0,22 0 16,-22 0-16,22-21 0,-22 21 15,21-21-15,-20-1 0,-1 1 0,22-21 16,-22 21-16,-21 0 0</inkml:trace>
  <inkml:trace contextRef="#ctx0" brushRef="#br0" timeOffset="110459.38">11684 10393 0,'21'-42'0,"-21"-1"0,-63 297 0,126-550 15,-84 423-15,42-275 0,-21 127 0,0-1 16,-21 44-16,21-1 16,-21 21-16,-43 43 15,43-22-15,-21 43 0,21-64 16,-1 22-16,1-22 0,21 22 0,-21-22 15,21 0-15,0-20 0,-21 20 16,21-21-16,0 21 0,0-20 0,0-1 16,21-21-16,0 21 0,0-21 0,1 0 15,-1 0-15,21 0 0,-21 0 16,22 0-16,-1 0 0,0-21 16,22 0-16,-22-1 0,0 1 0,1 0 15</inkml:trace>
  <inkml:trace contextRef="#ctx0" brushRef="#br0" timeOffset="111258.92">12150 10626 0,'0'-43'16,"-22"128"-16,44-127 0,-22 21 16,0 42-16,-22 0 15,1 0-15,-21 43 16,0-22-16,20 0 0,22-21 16,-21 22-16,21-22 0,-21 0 0,21 0 15,0 0-15,0 1 16,0-1-16,21-21 0,0 0 0,1 0 15,20 0-15,-21 0 0,21 0 16,1 0-16,-1 0 0,0-21 0,1-1 16,-1 1-16,-21 0 0,22 0 0,-1-21 15,0-1 1,-21 22-16,-21 0 0,22 0 0,-44 42 47,22 0-47,-21 0 0,0 0 0,21 1 15,0-1-15,-21 0 0,21 0 0,0 0 16,0 0-16,0 1 0,0-1 16,0 0-16,0 0 15,21-21-15,0 0 16,0 0-16,1 0 0,-1 0 0,0 0 16,0 0-16,-21-42 15,0-1-15,0 22 16,0 0-16,0-21 0,0 21 0,0-22 15,0 22-15,0-21 0,0 21 16,0-1-16,0-20 0,21-21 16,43 63-1,-43 0-15,0 0 0,43 0 16,-43 0-16,63 84 16,-62-63-16,-22 1 0,42 41 15,-21-42-15,-21 64 16,0-43-16,-21 22 15,0-64 1,0 21-16,-1-21 16,1 0-16,21-21 15,0 0-15,0-1 16,0 1-16,0 0 16,21-21-16,1 21 0,-1-22 0,21 22 15,22-64-15,-22 43 16,0 21-16,1 0 0,-1 0 15,0-1-15,1 22 0,-22 0 0,42 43 16,1-1 0,-22 22-16,-21-22 0,-21-21 15,0 21-15,0 1 0,0-22 0,-21 0 16,0 21-16,21-20 0,-21-1 0,21 0 16,-21 0-16,21 0 15,21-21 1,0 0-16,0 0 0,21-21 15,-20 21-15,20-21 0,-21 0 0,21 0 16</inkml:trace>
  <inkml:trace contextRef="#ctx0" brushRef="#br0" timeOffset="111538.76">14012 10626 0,'0'21'16,"0"-42"-16,0 0 0,0-1 0,-21 22 15,0 0-15,0 0 0,-43 0 16,43 0-16,0 0 0,0 22 15,-22-1-15,22-21 0,21 21 0,0 0 16,-21 0-16,21 22 0,0-22 16,21-21-16,-21 21 0,21 0 15,1 0-15,-1 0 0,0 1 16,0-1-16,0 0 0,0 21 16,-21-21-16,0 1 0,0-1 15,-21-21 1,-63 21-1,41-21-15,22 0 0,-21 0 0,21 0 16,-1 0-16,-20-21 0,21 21 0,0-21 16,0-1-16,-1 1 0,1 0 15</inkml:trace>
  <inkml:trace contextRef="#ctx0" brushRef="#br0" timeOffset="111715.66">13314 10202 0,'0'0'0,"-21"0"16,-1 0-16,1 0 0,0 0 15,0 0-15,0 0 0,0 0 16,-1 0-16,-41 0 16,42 0-16,-22 0 0,22 0 0,-21 0 15,0 0-15</inkml:trace>
  <inkml:trace contextRef="#ctx0" brushRef="#br0" timeOffset="111873.57">11811 10287 0,'-42'21'0,"84"-42"0,-106 42 0,43-21 0,21 21 16,21-21 0,1 22-16,20-22 0,0 0 15,22 0-15,-1 0 0,1 0 0,401-64 31</inkml:trace>
  <inkml:trace contextRef="#ctx0" brushRef="#br0" timeOffset="112096.44">14541 10012 0,'0'0'0,"0"-21"16,-21 21-16,0 0 15,0 0-15,-21 0 0,-22 42 16,43-21-16,-21 0 0,20 1 16,-20-1-16,21 0 0,0 0 0,0 0 15,21 0-15,0 1 16,0-1-16,21-21 0,0 21 16,21-21-16,1 0 0,-1 0 0,-21 0 15,21 0-15</inkml:trace>
  <inkml:trace contextRef="#ctx0" brushRef="#br0" timeOffset="112481.67">14711 9885 0,'0'-21'0,"0"42"0,-21-63 16,-22 20-16,22 1 0,0 21 16,-21 0-16,-1 0 0,1 21 15,0 1-15,-22-1 0,1 21 0,20-21 0,-20 22 16,-1-1-16,22 0 0,-43 64 15,85-21 1,21-43-16,1-21 16,20 0-16,21 1 0,-20-1 15,20 0-15,-20 0 0,20-21 0,-21 0 16,1 0-16,105-21 16,-106 0-16,-21 21 0,1-21 15,20-22-15,-42 22 0,21 0 0,-21-21 16,0-1-16,0 22 0,0-42 0,0 20 15,0 1-15,-21 0 0,0-1 16,0 1-16,-1 0 0,-83-1 16,62 43-1,1 0-15,-22 0 0,22 21 0,0 22 16,-1-22-16,1 21 0,21-21 0,0 22 16,21-1-16,0-21 0,42 85 15,0-64-15,43 22 16</inkml:trace>
  <inkml:trace contextRef="#ctx0" brushRef="#br0" timeOffset="112836.95">14986 10689 0,'-21'0'0,"42"0"0,-63 0 0,20 0 0,1 0 15,42 0 1,1 0-16,20 0 15,0 0-15,1 0 0,-1 0 0,64 0 16,-43 0-16,1 0 16,-1 0-16,-20 0 0,62-21 15,-62 0-15,-1 21 0,-21-21 0,22 0 16,-22-1-16,-21 1 0,0 0 16,0 0-16,0 0 0,0 0 0,0-1 15,-21 22-15,-1-21 0,1 21 0,-21 0 16,0 0-16,20 0 0,-20 21 15,0-21-15,21 22 0,-1-1 0,22 21 16,0 0 0,0-20-16,22-1 0,-1-21 15,42 21-15,-42-21 0,22 21 16,-22-21-16,21 0 0,-21 0 16,1 0-16,-1 0 0</inkml:trace>
  <inkml:trace contextRef="#ctx0" brushRef="#br0" timeOffset="112892.91">15684 10710 0,'-63'22'15,"-128"41"1,445-148-16,-571 191 0,253-85 0,1 1 0</inkml:trace>
  <inkml:trace contextRef="#ctx0" brushRef="#br0" timeOffset="113601.41">17145 10774 0,'0'0'0,"21"0"0,0 0 0,0 0 15,1 0-15,-1 0 0,21-21 16,-21 0-16,0 21 0,22-22 16,-22 1-16,21 0 0,-21 0 0,-21 0 15,0 0-15,0-22 0,0 22 0,0 0 16,-21-21-16,0 20 0,-42 1 15,20 0-15,-20 0 0,20 21 0,-84 0 16,85 21-16,-64 21 16,64 1-16,0-1 15,20 0-15,-20 1 0,21-1 0,0 0 16,21 1-16,0-1 0,0-21 16,0 0-16,0 1 0,42 20 15,22-21-15,-22-21 0,21 0 16,-20 0-16,20 0 0,1 0 15,-1-21-15,-20 0 0,20 0 0,-21-1 16,1 1-16,-1 0 0,22-42 16,-43 20-16,-21-20 0,21 20 15,-21-20-15,21-1 0,-21 1 16,0-1-16,21 1 0,0-1 0,1 22 16,-22-21-16,0 20 0,0-20 15,0 84 1,0 0-16,0 0 0,0 22 15,-22-1-15,22 21 0,-21 1 0,0-1 16,-21 86-16,21-86 0,-1 1 16,22-22-16,0 0 0,0 1 15,0-1-15,0 0 0,0-21 16,0 1-16,43-1 0,-22-21 0,21 0 16,-21 0-16,22 0 0,-1 0 0,0 0 15,1 0-15,20-43 16</inkml:trace>
  <inkml:trace contextRef="#ctx0" brushRef="#br0" timeOffset="114375.83">18097 10478 0,'22'-22'0,"-44"44"0,44-65 15,-44 64 1,1 1-16,0-1 0,-21 42 16,21-42-16,-1 22 15,1-22-15,0 21 0,21-21 0,-21 22 16,21-22-16,-21 0 0,21 0 15,0 0-15,0 1 0,0-1 0,21-21 16,0 0-16,0 21 0,22-21 16,62 0-16,-83 0 15,20-21-15,0 0 0,1-1 16,-1 22-16,0-21 0,1-21 0,-22 21 16,0 0-16,0-22 0,0 1 0,-21 0 15,0-1-15,0 1 0,0 0 16,-21-1-16,0 22 0,0 0 0,-22 0 15,22 21-15,-63 0 16,41 21-16,-20 21 16,20-21-16,22 22 0,0-1 0,-21 0 15,21-20-15,21 20 0,0-21 16,0 21-16,0-20 0,0-1 0,42 21 16,-21-42-16,21 21 0,1-21 15,-1 0-15,0 0 0,1 0 16,20 0-16,-20 0 0,20 0 0,-21-21 15,22 21-15,-22-21 0,1 0 0,-1 0 16,0-1-16,-21-20 0,22 21 16,-22 0-16,0-22 0,0 22 15,0 0-15,1 0 0,-22 0 0,0 42 32,0 0-32,-22 21 15,22 22-15,-21-43 16,21 21-16,-21-20 0,21-1 0,0 21 15,0-21-15,0 0 0,0 1 16,21-22-16,0 0 0,22 0 16,-22 0-16,0 0 15,21 0-15,-20 0 0,20 0 0,-21-22 16,0 1-16,22 0 0,-22 0 0,0 0 16,21 0-16,-21-1 0,1-20 0,-22 0 15,21 21-15,0-22 0,0 22 0,-21 0 16,0 0-16,0 0 0,0 42 15,0 0-15,0 0 16,-21 0-16,0 22 0,0-22 0,21 21 16,0 0-16,0-20 15,0 20-15,0 0 0,0-21 16,21 22-16,0-22 0,21-21 16,1 0-16,-1 21 0,21-21 15,-20 0-15,-1 0 0,0 0 0,1-21 16,-1 0-16,0 0 0,-20-1 0,-1 1 15,0 0-15</inkml:trace>
  <inkml:trace contextRef="#ctx0" brushRef="#br0" timeOffset="114791.39">19939 10139 0,'0'-42'0,"0"84"0,21-127 0,-21 64 0,21 0 16,-21 0-16,0 42 15,0 0-15,0 21 0,0 1 16,-42 41-16,-43 107 15,64-128-15,-42 107 16,41-128-16,1 43 16,21-22-1,0-42-15,0 1 0,0-1 16,0 0-16,0-42 16,0 0-1,0-1-15,0-20 16,21-21-16,1 20 15,-1 22-15,0-21 0,0-1 0,21 1 16,1 0-16,20-1 16,-20 22-16,-1 0 0,-21 21 0,21 0 15,-20 0-15,-1 21 0,0 0 0,-21 1 16,21 20-16,-21 21 16,0-41-16,0 20 0,-21-21 0,0 21 15,0-20-15,-22-1 0,22 21 0,0-21 16,0-21-16,-22 21 0,22 1 15,0-22-15,0 0 0,0 0 16,0 0-16,-1 0 0,1 0 0,21-22 16,0 1-1,0 0-15</inkml:trace>
  <inkml:trace contextRef="#ctx0" brushRef="#br0" timeOffset="115034.25">20637 9800 0,'-63'127'31,"42"-84"-31,-22 20 0,22-21 0,0 22 16,-21-1-16,21 1 0,-1-1 0,1 1 16,0-1-16,0 1 0,21-22 15,-21 22-15,21-22 0,0-21 16,0 43-16,0-43 0,0 0 0,0 0 15,0 0-15,21-21 16,0 0 0,0 0-16,22-21 0</inkml:trace>
  <inkml:trace contextRef="#ctx0" brushRef="#br0" timeOffset="115367.09">20722 10562 0,'0'0'0,"0"21"16,0 1-16,21-22 16,0 0-16,22 0 15,-22 0-15,0 0 0,0 0 16,22 0-16,-22-22 0,0 22 0,21-42 16,-21 21-16,-21 0 0,0 0 15,0-22-15,0 22 0,0 0 16,-21 21-16,-21 0 0,21 0 15,0 0-15,-22 21 0,1 0 16,21 0-16,-22 22 0,1-1 16,0-21-16,21 22 0,-22-1 0,22 0 15,21-21-15,0 22 0,0-22 16,0 0-16,0 0 0,21 0 0,0 1 16,1-1-16,20-21 0,21 0 15,-20 0-15,-1 0 0,22 0 16,-1 0-16,1 0 0,-1-21 0,1-1 15</inkml:trace>
  <inkml:trace contextRef="#ctx0" brushRef="#br0" timeOffset="115999.25">21632 10287 0,'0'-21'0,"0"42"0,0-63 0,0 21 16,-21 21-16,0 0 0,0 0 15,0 0-15,-1 0 0,1 0 0,0 42 16,-42 21-16,20-20 15,22-1-15,0 0 0,0 1 0,-22 41 16,43-41-16,0-1 0,0 0 16,0-20-16,0-1 0,22 21 15,-1-21-15,0-21 0,0 21 0,21-21 16,-20 0-16,20 0 0,-21 0 0,21 0 16,1 0-16,-1 0 0,0 0 15,1-21-15,-22 0 0,191-233 31,-191 191-31,0-1 16,0 1-16,21-1 0,-20 1 0,-1-1 16,0 22-16,0-1 0,0 1 15,-21 0-15,21 21 0,-21-22 16,-21 43 0,-42 64-1,42-43-15,-22 21 0,22 1 0,-42 84 16,20-43-1,43-20-15,0-22 0,0 22 16,0-22-16,0 21 0,0-20 16,21 41-16,1-62 0,-1 20 15,21-21-15,-21 0 0,0 0 16,22-21-16,-22 0 0,0 0 16,0 0-16,22 0 0,-22 0 0,0-21 15,21 0-15,-42 0 0,21 0 16,1 0-16,-1-22 0,0 1 0,0 21 15,0-22-15,0 22 0,-21 0 16,0 0-16,0 0 0,0 42 16,0 0-16,-21 0 15,21 0-15,-21 1 0,21-1 16,-21 0-16,21 21 0,-21-21 16,21 1-16,0-1 0,0 0 15,0 0-15,21-42 31</inkml:trace>
  <inkml:trace contextRef="#ctx0" brushRef="#br0" timeOffset="116155.16">22542 10245 0,'0'-21'0,"0"42"0,0-64 15,-21 43-15,0 0 0,0 0 16,42 0 31,0 0-47</inkml:trace>
  <inkml:trace contextRef="#ctx0" brushRef="#br0" timeOffset="116891.1">23114 10202 0,'-21'0'0,"-149"43"16,149-43 0,-21 21-16,0 21 0,20-21 15,1 22-15,0-1 0,0 0 0,0-20 16,21 20-16,0 0 0,0 1 0,0-22 16,0 42-16,21-42 15,0 1-15,0-1 0,0 0 0,22 0 16,-1-21-16,-21 0 0,22 0 15,-1 0-15,0 0 0,22 0 16,-22 0-16,0-42 0,-20-1 16,-1 22-16,0-21 0,0 0 15,0-1-15,22-20 0,-22 20 0,0-20 16,0-1-16,0 1 0,22-43 16,-22 85-16,0-21 15,0 20-15,-21 1 0,-21 42 16,0 1-1,0-1-15,-1 21 0,1-21 16,0 0-16,0 22 0,21-1 0,0-21 16,-21 22-16,21-22 0,0 21 0,-21-21 15,21 0-15,0 1 0,0-1 16,0 21-16,0-63 47,21 0-47,0 0 15,-21-1-15,42-20 0,-21 21 16,1 0-16,20 0 0,0-22 0,-21 22 16,22 21-16,-1-21 0,0 0 0,-20 21 15,20 0-15,-21 0 0,0 0 16,0 0-16,-21 21 16,-84 21-1,63-21-15,-22-21 0,-84 43 16,64-43-1,42 21-15,-1-21 0,1 21 0,0-21 16,21 21-16,0 0 16,0 1-16,0-1 0,0 0 15,0 0-15,0 0 0,0 0 16,42 43 0,-20-43-16,-1 0 0,0 0 15,0-21-15,0 0 0,0 0 16,1 0-16,-1 0 15,0 0-15,0 0 0,0 0 0,22-21 16,-1 21-16,0-21 0</inkml:trace>
  <inkml:trace contextRef="#ctx0" brushRef="#br0" timeOffset="117163.95">24659 10075 0,'0'0'0,"-21"0"0,0 0 16,0 0-16,-1 0 16,1 0-16,-42 43 0,20-1 15,1 0-15,21-20 16,0 20-16,-22 0 0,22 1 0,0-1 16,21 0-16,-21 1 0,21-22 0,0 21 15,0 43 1,0-43-16,21-21 15,0 0-15,0-21 0,1 0 16,-1 0-16,0 0 0,21 0 16,1 0-16,-22 0 0,63 0 15</inkml:trace>
  <inkml:trace contextRef="#ctx0" brushRef="#br0" timeOffset="117417.01">25082 9970 0,'0'-22'0,"0"44"0,0-65 16,0 22-16,0 0 0,22 21 16,-1 0-16,0 0 0,0 0 15,0 0-15,43 42 0,-22-21 16,-21 1-16,22 20 0,-22 0 16,0-21-16,0 22 0,0 20 0,-21-20 15,0 41-15,-21-41 0,0 20 16,0-21-16,-43 22 15,22-22-15,0-21 0,-22 1 0,22 20 16,-1-21-16,-20 0 0,-1-21 16,1 21-16,-1 1 0,1-1 15,-22-21-15</inkml:trace>
  <inkml:trace contextRef="#ctx0" brushRef="#br0" timeOffset="118686.5">868 12467 0,'21'-21'0,"-21"0"0,0 0 16,0 0-16,0-1 15,0 44 110,21-1-109</inkml:trace>
  <inkml:trace contextRef="#ctx0" brushRef="#br0" timeOffset="119378.1">910 12425 0,'0'0'0,"0"-21"0,0 0 16,0-1-16,0 1 15,-21 21 1,21 21-16,-21 1 16,21-1-16,0 0 0,0 21 0,0 1 15,0-1-15,-21 0 0,21 1 16,-22 62-16,22-62 16,0 63-16,-21-64 15,21-21-15,0 0 0,0 22 0,0-22 16,0 0-16,0-42 31,0 0-31,0-1 16,0 1-16,0 0 0,0-21 15,0-1-15,21 22 0,1-63 16,-1 41-16,21 22 0,-21-21 16,22 21-16,-22-1 0,21 22 15,0 0-15,1 0 0,-1 0 0,0 0 16,1 0-16,-1 22 0,0 20 15,-20 0-15,-22 1 16,0-22-16,0 21 0,0 0 16,-43 43-16,1-64 0,21 22 15,-22-22-15,1 0 0,0 0 16,-1 0-16,-20-21 16,21 0-16,20 0 0,1 0 0,21-21 15,0 0-15,0 0 16,0 0-16,21-22 15,1 22-15,-1 0 0</inkml:trace>
  <inkml:trace contextRef="#ctx0" brushRef="#br0" timeOffset="119835.84">1820 12679 0,'0'0'0,"0"-21"0,0 0 15,-21-1-15,0 22 16,0 0-16,-22 0 0,22 0 16,0 0-16,0 0 0,-21 22 0,20-1 15,1 0-15,0 21 0,-21 1 16,21-22-16,-22 63 16,43-41-16,0-1 0,-21 0 15,21-20-15,0 20 0,0-21 0,0 0 16,21-21-16,-21 21 0,21-21 15,1 0-15,20 0 0,-21 0 0,0 0 16,22-21-16,-22 0 0,21 0 16,-21 0-16,0 0 0,1-1 0,20-20 15,-21-21 1,0 20-16,-21 22 0,21-21 0,-21-1 16,0 22-16,0 0 0,0 0 15,0 42 1,0 0-16,0 22 15,-21-22-15,21 21 0,0 0 0,0-20 16,-21 20-16,21-21 0,0 21 16,0-20-16,0-1 0,0 0 15,0 0-15,21-21 0,0 0 16,22 0-16,-1 0 0,-21 0 16,22-21-16,-1 21 0,0-21 15</inkml:trace>
  <inkml:trace contextRef="#ctx0" brushRef="#br0" timeOffset="120091.61">2476 12573 0,'0'0'0,"0"-21"0,0 0 15,-21 21-15,0 0 0,0 0 16,0 0-16,0 0 0,-1 0 16,1 21-16,0 0 0,-21 21 0,21-20 15,-1 20-15,1 0 0,0 1 16,0-1-16,0 0 0,21 1 0,0 41 15,0-63-15,0 22 16,21-22-16,0 0 0,21-21 0,-20 0 16,62 21-16,1-21 15,-22-21-15,-20 0 0,20 21 16,-20-21-16,20-22 0,-21 22 16,1-21-16,-22 21 0,0-22 15,0 1-15,0-21 0</inkml:trace>
  <inkml:trace contextRef="#ctx0" brushRef="#br0" timeOffset="120532.62">2900 12383 0,'0'-64'16,"0"212"-16,0-232 0,0 41 16,0 64-1,0 1-15,0 20 0,-21 0 16,21 1-16,-22-22 0,1 21 0,0 43 16,0-43-16,21 0 15,-21 1-15,21-22 0,0 21 0,-21-21 16,21 1-16,0-1 0,21-42 47,0-1-47,0-20 0,0 21 0,0-21 15,22 20-15,-22-20 0,0 21 16,21 0-16,22-22 0,-43 43 16,0-21-16,0 21 0,1 0 15,-1 0-15,-42 21 31,-1-21-31,1 22 0,0-22 16,0 21-16,0-21 0,-22 21 16,22-21-16,0 21 0,-42-21 15,41 0-15,22 21 0,0 0 32,0 43-17,22-43-15,-1-21 16,0 21-16,0 0 0,0 1 0,0-1 15,1-21-15,-1 21 16,0-21-16,0 0 16,0 0-16,0 0 0</inkml:trace>
  <inkml:trace contextRef="#ctx0" brushRef="#br0" timeOffset="121487.08">3535 12785 0,'-21'21'0,"42"-42"0,-64 42 0,43 0 0,0 0 15,0 0 1,22-21-16,-1 0 16,0 22-16,0-22 15,0 0-15,0-22 16,1 22-16,20-21 0,-21 0 0,21 0 16,1-21-16,-22 20 0,21-20 15,1 21-15,20-21 0,1-43 16,-1 0-16,-21 43 15,-42-22-15,22 22 0,-22-21 0,0 20 16,0 1-16,0 0 0,0-1 0,-22 22 16,1 0-16,-21 21 15,21 0-15,-43 42 16,43-21-16,0 22 0,0-1 0,0 22 16,21-22-16,0 21 0,0 1 15,-22-1-15,22 1 0,0-1 0,0 86 16,0-65-16,0-20 15,0 20-15,0-20 0,0 21 0,0-1 16,0-20-16,0 20 0,0 1 0,0 0 16,0-22-16,0 22 0,22-22 15,-22 1-15,21-1 0,-21 1 0,0-22 16,21-21-16,0 22 0,0-22 16,0-21-16,1 0 0,20 0 15,-21-21-15,0 0 16,22-22-16,-22 1 0,0 0 0,21-1 15,-21 1-15,1-22 0,-22 1 0,0-1 16,0 1-16,0-1 0,0 1 0,-22-1 16,1 22-16,0-21 0,-21 20 15,21 1-15,-22 0 0,22 20 0,-21 1 16,-1 0-16,1 0 0,21 21 16,-21 0-16,-1 0 0,22 0 15,-21 0-15,21 0 0,-1 0 0,1 0 0,42-21 31,1 21-31,-1-21 0,21-1 16,-21 1-16,22 0 16,-1 0-16,0 0 0,1-22 0,-1 22 15,0-21-15,1 0 0,-1-1 0,0 1 16,1 0-16,-1-1 0,-21 1 16,21 21-16,-20-22 0,-22 22 0,0 0 15,21 0-15,-21 42 16,0 0-16,0 22 15,0-22-15,0 21 0,0 0 0,0 1 16,-21-1-16,21 0 0,0 1 16,0-22-16,0 21 0,0 22 15,0-43-15,0 0 16,21 0-16,21-21 0,-21 21 16,0-21-16,22 0 0,-1 0 0,0 0 15,1-21-15,20 0 0,-20 0 16,-1 0-16,0 0 0</inkml:trace>
  <inkml:trace contextRef="#ctx0" brushRef="#br0" timeOffset="122955.44">5207 12552 0,'0'-21'0,"0"0"16,-21-1 0,-43 22-16,43-21 0,0 21 0,0 0 15,0 0-15,-22 0 0,22 21 0,0 1 16,-43 20-1,43-21-15,-21 64 0,21-43 16,21-21-16,-21 22 0,21-1 16,0 0-16,0-21 0,0 1 0,0-1 15,21 0-15,0 0 0,0-21 0,0 0 16,22 0-16,-22 0 0,42 0 16,22-42-1,-64 21-15,0-1 0,0 1 16,22-21-16,-43 21 0,21 0 15,0-22-15,-21 22 0,0 0 0,0-21 16,0 20-16,0 1 0,0 0 0,0 0 16,-21 21-1,0 0-15,21 21 0,0 0 16,0 0-16,-21 1 0,21 20 16,0-21-16,0 21 0,0-20 0,0 20 15,0-21-15,0 21 0,0-20 0,21-1 16,0 0-16,0-21 0,21 21 15,-20-21-15,20 0 0,0 0 0,1 0 16,-1 0-16,0 0 0,22-21 0,-22 0 16,22 0-16,-22-1 0,0 1 15,1 0-15,-22 0 0,21-21 16,-21 20-16,-21-20 0,0 0 0,21 21 16,-21-22-16,0 22 0,0 0 15,0 0-15,0 0 0,-21 21 16,21 21-16,0 0 15,-21 0-15,21 0 0,-21 0 16,21 22-16,-21-22 0,21 21 0,0-21 16,-21 22-16,21-22 0,-22 0 15,22 0-15,-21 0 0,21 1 0,0-1 16,0 0-16,0-42 31,0 0-15,0-22-16,0 22 15,21 0-15,1-21 0,-22-1 16,21 22-16,0-21 0,0-1 0,-21 22 16,21-21-16,0 21 0,1 0 0,-1-1 15,0 22-15,0 0 16,0 0-16,0 0 0,-21 22 16,22-1-16,-22 21 0,0-21 0,0 0 15,21 1-15,-21 41 16,0-42-16,0 22 0,0-22 0,0 0 15,0 0-15,0 0 0,0 0 16,0 1 0,0-44-1,0 1-15,0 0 16,0-21-16,0 21 16,0-1-16,21-20 0,0 0 0,0 21 15,0-22-15,22-41 16,20 20-16,-42 43 0,1 0 15,-1 0-15,0 21 0,0 0 16,0 0-16,0 0 0,1 21 0,-1 0 16,-21 0-16,0 0 0,21 22 15,-21-1-15,0 21 16,0-41-16,0 20 0,0 0 16,-21-21-16,21 22 0,0-22 0,0 0 15,0 21-15,21-20 0,0-22 0,21 42 16,-20-42-16,20 0 0,0 0 15,-21 0-15,22 0 0,-1 0 16,0-21-16,1 0 0,-1 21 0,0-22 16,1 1-16,-22-21 0,21 21 15,22-43-15,-43 22 0,0-64 16,-21 85 0,0-21-16,0 20 0,0 1 0,-21 0 15,21 0-15,-21 21 0,-22 0 16,22 0-16,0 0 0,-42 42 15,41-21-15,-20 22 0,42-22 16,0 21-16,0-21 16,0 1-16,0 20 0,0-21 0,0 0 0,21 22 15,-21-22-15,21 0 0,22 0 16,-22 0-16,0-21 0,21 0 16,-20 0-16,-1 0 0,21 0 15,-21 0-15,22-21 0,-1 21 0,0-21 16,1 0-16,-1 0 0,-21-1 15,21-20-15,-20 21 0,20-21 0,-21 20 16,0-83-16,-21 62 16,0 22-16,0 0 0,0 0 15,-21 0-15,0 21 0,0 0 16,0 0-16,-1 21 0,1 0 0,0-21 16,21 42-16,0-21 15,0 1-15,0 20 0,0-21 0,0 0 16,42 22-16,-42-1 0,0-21 15,22 0-15,-22 0 0,21 1 16,-21-1-16,0 21 16,0-21-16,-21-21 0,-1 0 0,1 21 15,0-21-15,0 0 16,21-21 0,0 0-16,21 0 0</inkml:trace>
  <inkml:trace contextRef="#ctx0" brushRef="#br0" timeOffset="123419.13">8107 12573 0,'-21'21'0,"42"-21"31,0 0-31,0 0 0,0 0 16,22 0-16,62 0 0,-41 0 15,-1 0-15,1 0 0,21 0 0,-22 0 16,1 0-16,-1 0 0,1 0 16,-22 0-16,43 0 15,-43 0-15,-21-21 0,0 21 0,0 0 0,-21-21 16,0 0-16,0 0 16,0-1-16,-21 22 0,0-21 0,-21 0 15,21 0-15,-22 21 0,22-21 0,0 21 16,-21 0-16,20 0 0,1 0 15,0-21-15,0 21 16,42 0 0,0 0-16,22 21 15,-22-21-15,21 0 0,-21 0 0,22 21 16,-22-21-16,42 0 0,-42 21 16,1 0-16,-1 0 15,-21 1-15,0-1 0,-21 0 16,-22 0-16,22 0 0,-21 0 0,21 1 15,-22-1-15,1 0 0,0 0 16,-1 0-16,1 0 0,21 1 0,-22-22 16,22 21-16,-21-21 0,21 0 0,0 21 15</inkml:trace>
  <inkml:trace contextRef="#ctx0" brushRef="#br0" timeOffset="124144.37">10520 12488 0,'0'-21'31,"21"0"-31,-21 0 0,21 21 0,0-42 15,-21 20-15,0 1 0,0 0 0,0-21 16,0 21-16,0-22 0,-21 1 16,-21-22-16,-43 1 15,64 42-15,-21 21 16,20 0-16,-20 0 0,21 21 16,0 0-16,-22 21 0,22-20 0,0 20 15,0 0-15,-21 64 16,20-21-16,22-43 15,0 0-15,0-20 0,0 20 0,22-21 16,-1 0-16,0 0 0,21 1 0,-21-22 16,22 0-16,20 0 15,-42 0-15,85-43 16,-63 22-16,20-21 16,-21 21-16,-20-22 0,20 1 15,-21 0-15,21-1 0,-20-20 0,-1-1 16,0 1-16,0 20 0,-21-20 0,0-64 15,0 21 1,0 85-16,-21 21 16,0 0-16,0 21 0,-1 0 0,1 22 15,0-1-15,21 0 0,0 22 16,-21-1-16,21-20 0,-21 20 16,21-21-16,0 22 0,0-22 0,0 1 15,0-22-15,0 21 0,21-21 16,0 0-16,0 1 0,22-1 0,-22-21 15,21 0-15,43 0 16,-43 0-16,0 0 0,1 0 0</inkml:trace>
  <inkml:trace contextRef="#ctx0" brushRef="#br0" timeOffset="124483.18">11155 12383 0,'0'-22'0,"0"44"0,-21-65 0,21 22 15,0 0-15,0 0 0,0-22 16,0 22-16,21 0 15,0 21-15,0 0 0,0 0 0,22 0 16,-22 0-16,21 0 0,-21 0 16,43 21-16,-1 64 15,-42-64-15,1 0 16,-22 43-16,0-43 0,0 0 16,0 0-16,0 0 0,-22 1 15,1-1-15,0-21 16,0 0-16,0 0 15,21-21-15,0-1 16,0 1-16,0 0 0,0 0 16,63-64-16,-42 43 15,1 0-15,-1-1 0,0 1 0,0 21 16,0 0-16,0-22 16,1 43-16,-1-21 0,0 21 0,0-21 15,0 21-15,0 0 0,1 0 0,-1 0 16</inkml:trace>
  <inkml:trace contextRef="#ctx0" brushRef="#br0" timeOffset="124660.08">11938 12256 0,'0'0'0,"0"42"0,0 0 0,0-21 16,0 22-16,0-1 0,0 0 0,0-20 16,0 20-16,0-21 0,0 21 0,0-20 15,0-1-15,0 0 16,21-21-16,0 0 15,0 0-15,1 0 0,-1-21 16,-21 0-16,21-1 0,0 22 0,-21-21 16,21 0-16,-21-21 0</inkml:trace>
  <inkml:trace contextRef="#ctx0" brushRef="#br0" timeOffset="124823.23">11980 11980 0,'-21'-21'0,"42"42"15,-63-42-15,21 21 16,21 21 0,0 1-16,21-1 15,0 0-15,0-21 16,0 21-16,1-21 0,-1 0 16,0 21-16</inkml:trace>
  <inkml:trace contextRef="#ctx0" brushRef="#br0" timeOffset="125151.22">12277 12150 0,'21'21'15,"-21"0"-15,21-21 0,-21 21 16,0 0-16,0 1 0,21-1 16,21 148-1,-42-148 1,22 0-16,-22 1 0,0-1 15,21-21 1,0 0 0,0-21-16,0-1 15,0 1-15,-21 0 16,43-42-16,-43 20 16,42-20-16,-42 42 0,21-43 15,0-21 1,1 85-1,-1 0 1,-21 22 0,0-1-16</inkml:trace>
  <inkml:trace contextRef="#ctx0" brushRef="#br0" timeOffset="125460.17">12975 12361 0,'0'0'0,"21"0"0,0 0 16,1-21 0,-1 21-16,0-21 0,0 0 0,21-43 15,-20 43-15,-22 0 16,0 0-16,21-21 0,-21 20 0,0 1 16,0 0-16,0 0 0,0 0 15,-21 21-15,-43 0 16,22 42-16,21 0 15,-1-20-15,1 41 0,0-21 16,0 1-16,21-22 0,0 21 0,0-21 16,0 1-16,0-1 0,0 0 15,21 0-15,0 0 0,0-21 0,22 0 16,-22 21-16,21-21 0,64 0 16,-64 0-16</inkml:trace>
  <inkml:trace contextRef="#ctx0" brushRef="#br0" timeOffset="125786.94">13525 12129 0,'0'-22'0,"0"44"0,22-86 15,-22 43-15,21 0 0,-21 0 0,21 21 16,0-22-16,0 22 0,0 0 16,1 0-16,-1 0 0,0 0 0,0 22 15,0-1-15,0 0 0,1 0 0,-1 21 16,0-20-16,-21 62 15,21-20-15,-21-43 16,0 21-16,0-21 0,0 1 0,0-1 16,-21 0-16,21 0 0,-21-21 0,0 0 15,-1 0 1,22-21 0,0-21-1,0-1-15,0 22 0,0 0 0,43-43 16,-22 22-16,0 0 0,0 21 15,0-22-15,1 1 0,20 0 16,-21 20-16,0 1 0,22 0 0,-22 0 16,0 21-16,0 0 15</inkml:trace>
  <inkml:trace contextRef="#ctx0" brushRef="#br0" timeOffset="125958.85">14372 12319 0,'0'0'0,"0"-21"47,0 0-47,0 0 16,0-1-16</inkml:trace>
  <inkml:trace contextRef="#ctx0" brushRef="#br0" timeOffset="126595.95">15430 12192 0,'43'-42'16,"-22"21"-16,0-1 16,43-20-16,-22 0 0,-21 21 15,21-22-15,1 22 0,-22 0 0,0-21 16,0 20-16,-21 1 0,0 0 16,0 0-16,-21 0 0,0 21 0,0 0 15,-85 0-15,64 0 16,-1 0-16,1 21 0,21-21 15,-22 21-15,22 0 0,0 22 0,0-22 16,21 21-16,0-21 0,0 22 16,21-22-16,0 21 0,43 22 15,-43-22-15,64 0 16,-43 1-16,0-22 0,1 0 16,-22 0-16,0 0 0,0-21 0,0 21 15,-21 1-15,0-1 16,-42-21-16,21 0 15,-22 0-15,1 0 0,0 0 0,-1 0 16,1 0-16,0 0 0,-1 0 0,1-21 16,0-1-16,21 22 0,-1-21 15,1 0-15,21 0 0,0 0 16,0 0-16,21-1 0,1 1 16,-1 0-16,21 21 0,0-42 15,1 21-15,-1-1 0</inkml:trace>
  <inkml:trace contextRef="#ctx0" brushRef="#br0" timeOffset="127351.51">16235 11853 0,'0'0'0,"0"22"16,0-1-16,0 0 0,0 0 0,-21 0 16,-1 22-16,1-1 0,0-21 0,0 64 15,0-64-15,0 21 16,-1-21-16,22 22 0,0-22 0,0 0 15,0 0-15,0 0 0,22-21 32,-1 0-17,0 0-15,0-21 0,0 0 0,22 0 16,-22 0-16,0-22 0,0 22 16,0-21-16,22-22 0,20 1 15,-63 42-15,21 0 16,-21 42-1,0 0 1,0 0-16,0 0 0,0 22 0,0-22 16,0 0-16,0 21 15,0-21-15,0 1 0,21 41 16,-21-42-16,22-21 0,-1 21 16,0-21-16,42 0 15,-20 0-15,-22 0 0,21 0 0,43-42 16,-64 21-16,21 0 15,-20 0-15,-1-1 0,0-20 16,0 21-16,-21-21 0,21-1 0,0 1 16,-21 0-16,22-1 0,-22 1 15,0 21-15,0-22 0,0 22 0,0 42 32,0 1-32,-22-1 15,22 0-15,-21 21 0,21 1 0,-21-1 16,21 0-16,-21 22 15,21-1-15,0-20 16,0-22-16,21 0 0,0 0 0,0-21 16,1 21-16,-1-21 0,21 0 0,-21 0 15,22 0-15,-22 0 0,21-21 16,0 21-16,-20-21 0,20 0 0,-21 0 16,0-1-16,0 1 0,1 0 0,-1-21 15,0 21-15,-21-22 0,21 1 16,-21 0-16,0 20 0,0 1 0,0 0 15,0 0-15,-21 42 32,21 0-32,-21 22 0,0-22 0,21 0 15,-22 21-15,22-21 0,-21 1 0,21 20 16,0-21-16,0 0 0,0 0 16,0 1-16,21-22 31</inkml:trace>
  <inkml:trace contextRef="#ctx0" brushRef="#br0" timeOffset="127515.42">17441 11621 0,'0'-22'0,"0"44"0,0-22 31,0 21-16,0 0 1,21 0-16</inkml:trace>
  <inkml:trace contextRef="#ctx0" brushRef="#br0" timeOffset="127787.26">18224 11515 0,'0'0'0,"-21"21"0,0 0 0,0 0 16,0 0-16,0 22 0,-1-22 0,-20 21 15,21 1-15,0-1 0,0 0 16,-1 1-16,-20-1 0,0 106 16,21-63-1,21-43-15,0-21 0,0 22 0,0-22 16,0 0-16,0 0 0,42 0 15,-21-21-15,0 0 0,43 0 16,-43-21 0,0 0-16,-21 0 0,21 0 15</inkml:trace>
  <inkml:trace contextRef="#ctx0" brushRef="#br0" timeOffset="127941.17">17886 11938 0,'-21'0'0,"42"0"0,-64 0 0,65 0 31,-1 0-15,0 0-16,21 0 0,-21 0 0,22 0 15,-1 0-15,0-21 16,1 21-16,-1-21 0,22 21 0</inkml:trace>
  <inkml:trace contextRef="#ctx0" brushRef="#br0" timeOffset="128565.94">18584 11811 0,'0'21'0,"-21"-42"0,0 21 16,63 0-16,-105 21 0,20 0 16,1 22-16,21-22 15,0 0-15,0 21 0,-1-20 0,1 20 16,21-21-16,-21 0 0,21 22 0,0-22 16,0 0-16,0 0 0,0 0 0,21 0 15,22 1-15,-1-22 16,-21 0-16,21 0 0,-20 0 15,20 0-15,43 0 0,-43-22 16,0 1-16,-21 0 0,22 0 0,-22-21 16,0 20-16,0-20 0,0 0 15,1-1-15,-22 1 0,0 0 0,21-1 16,-21-20-16,21 21 0,-21-1 16,21 1-16,-21 0 0,0-1 0,0 22 15,0 0-15,0 0 0,0 42 16,0 0-16,-21 0 15,0 22-15,21-1 0,-21-21 16,-1 21-16,22 1 0,-21 20 16,21-20-16,-21-1 0,21 0 0,0 1 15,0-1-15,0-21 0,0 21 16,0-20-16,0-1 0,0 0 0,0 0 16,0-42 15,0 0-31,0 0 15,21-22-15,0 22 0,1-21 16,-1 21-16,0-22 0,0 1 0,21 0 16,-20 20-16,20 1 0,43-21 15,-43 42-15,0 0 0,1 0 16,20 0-16,-21 21 0,1 0 0,-1 0 16,-21 1-16,0 20 0,1 0 15,-22-21-15,0 22 0,0-1 0,-22-21 16,1 22-16,0-22 0,0 0 0,0 0 15,0 0-15,-22 0 0,22-21 16,0 22-16,0-22 0,0 0 0,-1 0 16,22-22-1,0 1-15,22 0 16,-1 0-16,0 0 0</inkml:trace>
  <inkml:trace contextRef="#ctx0" brushRef="#br0" timeOffset="128984.81">19473 11621 0,'0'-22'0,"21"22"31,1 0-31,-1-21 16,21 21-16,-21 0 0,64 0 16,-43-21-16,1 21 0,-1 0 15,0 0-15,1 0 0,-1 0 0,21 0 16,-41 0-16,-44 0 47,1 0-32,0 0-15,21-21 16,-21 21 0,0 0-1,0 21-15,21 0 0,-22 0 16,1 1-16,21 20 0,-21-21 15,0 21-15,0-20 0,0 20 0,-1 0 16,22 1-16,-42 41 16,21-41-16,0 20 15,21-21-15,-21-20 0,21 20 16,0-21-16,0 0 0,21-21 31,0 0-31,0 0 0,0 0 0,22-21 16,-22 0-16</inkml:trace>
  <inkml:trace contextRef="#ctx0" brushRef="#br0" timeOffset="129279.64">20172 11811 0,'-21'85'0,"42"-170"16,-42 106-16,-1 0 16,22 1-16,-21 20 0,0-21 15,21 21-15,0-20 0,-21-1 0,21 21 16,0-21-16,0 0 0,0 1 15,0-1-15,0 0 0,21-21 16,0 0-16,0 0 0,22 0 16,-22 0-16,21 0 0,-21 0 0,22 0 15,-22-21-15,0 0 0,21-22 16,-20 22-16,-22-42 0,0 20 16,0 22-16,0 0 0,0 0 15,0 0-15,0-1 0,-22 22 16,1 0-16,-21 0 0,21 0 0,-22 0 15,22 0-15,0 0 16,21 22-16,0-1 16</inkml:trace>
  <inkml:trace contextRef="#ctx0" brushRef="#br0" timeOffset="129731.4">20891 11938 0,'0'-21'0,"0"0"16,0 0 0,-21 21-1,0 0-15,21 21 16,0 0 0,0 0-16</inkml:trace>
  <inkml:trace contextRef="#ctx0" brushRef="#br0" timeOffset="130510.95">22077 12086 0,'21'21'15,"0"-21"-15,-21-21 16,0 0-16,21 0 15,-21 0-15,0 0 0,21-1 16,-21 1-16,0 0 0,0-21 0,0 21 16,0-1-16,-21 1 0,0 0 0,21 0 15,-21 21-15,0 0 0,0 0 16,-1 0-16,-20 0 0,0 21 16,-1 0-16,22 0 0,0 22 0,0-1 15,-21-21-15,20 22 0,1-1 16,21 0-16,0-21 0,0 22 0,0 20 15,0-42-15,0 1 16,21-1-16,22-21 16,-22 0-16,0 0 0,0 0 0,22 0 15,41-21-15,-20-22 16,-43 22-16,0 0 16,0 0-16,0-22 0,1 22 0,-1-21 15,-21 0-15,21-64 16,-21 63-16,0 1 0,21 0 0,-21-22 15,0 22-15,0 0 0,0-1 0,0 22 16,0 0-16,0 0 0,0 0 0,0 42 31,0 0-31,0 0 0,0 21 0,0 1 16,0-1-16,0 0 0,0 1 16,-21-1-16,21 22 0,0-22 0,0 0 15,0 1-15,0-1 0,0-21 0,0 0 16,21 22-16,0-1 15,0-42-15,1 0 0,-1 0 16</inkml:trace>
  <inkml:trace contextRef="#ctx0" brushRef="#br0" timeOffset="130842.76">22542 12044 0,'0'0'0,"22"0"16,-1 0-1,0 0 1,0 0-16,0 0 0,0 0 16,1-21-16,-1 0 0,0 21 0,0-22 15,21 1-15,-20 21 0,-1-21 0,-21 0 16,0 0-16,21 0 0,-21-1 16,0 1-16,0 0 0,0 0 0,-21 0 15,0 21-15,-1 0 0,1 0 16,0 0-16,-21 21 0,21 0 0,-1 0 15,-20 0-15,21 1 0,0 20 16,0-21-16,21 21 0,0-20 0,0 20 0,0 21 16,42-20-1,0-22-15,-21-21 16,22 0-16,-1 0 0,0 0 0,1 0 16,-1 0-16,0 0 0,22 0 15,-22-21-15,1 21 0</inkml:trace>
  <inkml:trace contextRef="#ctx0" brushRef="#br0" timeOffset="131331.51">23431 11578 0,'0'-21'0,"0"42"0,0-84 0,0 42 16,-21 21 0,0 21-16,0 21 15,0-21-15,0 22 0,-22-1 16,22 21-16,0 1 0,0-1 0,0 1 15,-1-1-15,1 1 0,-21 21 0,21-22 16,-22 64-16,22-63 0,0-1 16,0 1-16,0-1 0,0-21 15,-1 22-15,1-1 0,0 1 0,0-1 16,21-20-16,0 20 0,-21-20 0,21-1 16,0 0-16,0-21 0,0 22 15,0-22-15,21 0 0,0-21 16,21 0-16,-20 0 0,-1 0 15,21 0-15,0 0 0,-20-21 16,20 0-16,-21 21 0,43-64 16,-43 43-16,21-42 0,-21 20 15,0 22-15,1-21 0,-22-22 16,21 22-16,-21-43 0,0 43 16,0 0-16,-21-1 0,-22 1 15,22 21-15,0-22 0,-21 22 0,20 0 16,-20 0-16,21 0 0,0 21 15,0-21-15,21-1 16,21 22 0,0-21-16,21 21 0,-21-21 15,22 21-15,-1-21 0,0 21 0,22-21 16,-22 0-16,22-1 0,-1 1 16,-20-21-16,20 21 0,1-22 0</inkml:trace>
  <inkml:trace contextRef="#ctx0" brushRef="#br0" timeOffset="132518.59">23961 11811 0,'0'-21'0,"0"0"0,0 127 16,0-233-16,0 190 0,-64-126 16,43 63-16,0 0 0,-22 0 0,22 0 15,-21 0-15,21 21 0,0 0 16,-22 0-16,22 0 0,0 0 0,0 1 16,-22-1-16,22 21 0,21-21 15,-21 0-15,21 1 0,0 20 16,0-21-16,0 0 0,21-21 0,0 21 15,1-21-15,-1 0 0,0 0 16,0 0-16,21 0 0,-20 0 0,20-21 16,21 0-16,-41 0 0,20 0 15,-21 0-15,0-22 0,0 22 16,1 0-16,-1 0 0,0-22 0,-21 22 16,0 0-16,0 0 15,-21 42 1,21 0-16,-21 0 15,-1 1-15,1 20 0,0-21 0,21 0 16,0 22-16,0-22 0,0 0 16,0 0-16,0 0 0,0 0 0,0 1 15,21-1-15,0-21 0,1 0 16,-1 0-16,0 0 0,0 0 16,0 0-16,0 0 0,1 0 0,20-21 15,-21-1-15,-21 1 0,21 0 16,0 0-16,-21 0 0,22 0 15,-22-22-15,0 22 0,21 0 16,-21 0-16,0 0 0,21-1 0,-21 44 31,-21-1-15,0 21-16,21-21 0,-22 0 0,22 1 16,0 20-16,0-21 0,0 0 0,0 0 15,0 1-15,0-1 16,0 0-16,0 0 0,22-21 0,-1 0 15,21 0-15,-21 0 0,0 0 16,1 0-16,-1-21 0,0 21 16,-21-21-16,21 0 0,0 21 15,0-22-15,1-20 0,-1 0 16,-21 21-16,0-1 0,21-20 16,0 21-16,-21 0 0,-21 42 31,-21 64-16,42-64-15,-22 21 0,1 22 16,21-43-16,0 0 16,0 0-16,21-21 15,1 0-15,-1 0 0,0 0 16,0 0-16,0 0 0,22 0 0,-22 0 16,21-42-16,-21 42 15,0-21-15,1-1 0,-1-20 16,0 21-16,-21-21 0,21-1 0,0 1 15,-21 0-15,21-1 0,1 1 0,-1-22 16,0 22-16,-21-21 0,21 20 16,-21 1-16,21-22 0,-42 86 31,0-1-31,0 0 16,0 21-16,-1 1 0,-41 84 15,42 42 1,21-84-1,21-43-15,0 0 0,0-21 16,0 22-16,22-22 0,-1 0 16,0 0-16,-20 0 0,20-21 0,-21 0 15,0 0-15,22 0 0,-22 0 0,0 0 16,0-21-16,0 0 0,0 0 0,1 0 16,-22 0-16,21-22 0,0 1 0,-21 21 15,63-127 1,-41 63-16,-1 43 0,0-1 15,0 1-15,-21 0 0,0 20 0,0 1 16,0 42 0,0 1-1,-21 20-15,0-21 0,0 21 16,-1-20-16,22 20 0,-21-21 16,21 21-16,-21-20 0,21 20 0,0-21 15,0 21-15,0-20 0,0-1 0,0 0 16,0 0-16,0 0 15,21-21 1,0 0-16</inkml:trace>
  <inkml:trace contextRef="#ctx0" brushRef="#br0" timeOffset="132689.49">25146 11896 0,'0'0'15,"21"-21"1,0 21-16,0 0 16,1 0-16,-1 0 0,21-22 15,-21 22-15,22 0 0,-1 0 16,21-21-16,-20 21 0,20 0 0</inkml:trace>
  <inkml:trace contextRef="#ctx0" brushRef="#br0" timeOffset="132929.35">26035 11515 0,'0'0'0,"-85"42"16,43-21-16,0 22 0,-1-1 16,-84 64-16,85-64 15,-22 43-15,43-43 0,0 0 16,21-20-16,0 20 0,0-21 15,0 0-15,0 0 0,0 1 0,21-1 16,0 0-16,1-21 16,20 0-16,-21 0 0,0 0 0,0 0 15,22 0-15,-22 0 0,21-21 16</inkml:trace>
  <inkml:trace contextRef="#ctx0" brushRef="#br0" timeOffset="133571.71">26141 11832 0,'0'0'0,"-106"0"32,85 21-32,0 1 0,-1-1 0,1 21 15,0-21-15,21 0 0,0 22 0,0-22 16,0 0-16,0 21 16,0-20-16,0-1 0,0 0 0,21 0 15,0-21-15,1 0 0,-1 0 0,0 0 16,0 0-1,0 0-15,0 0 0,-21-21 16,0 0-16,0 0 0,0-22 16,0 22-16,0 0 0,0 0 15,0-22-15,0 22 0,0 0 0,0 0 16,0 0-16,0 0 0,0-1 16,0 1-16,22 21 31,-1 0-31,0 0 0,0 0 15,0 0-15,0 0 16,1 0-16,-1 0 0,-21 21 0,0 1 16,0-1-16,0 0 15,0 0-15,0 0 0,0 0 16,0 1-16,0-1 0,-21 0 0,21 0 16,0 0-16,-22 22 0,22-22 15,-21-21 1,21-21 15,0-1-31,0 1 0,85-106 31,-64 106-15,0 0-16,0 0 0,22 0 16,-22 21-16,0 0 0,0 0 15,0 21-15,-21 0 16,0 0-16,0 21 0,0-20 0,-21-1 15,0 0-15,0 0 0,21 43 16,0-43-16,-21-21 0,21 21 16,0 0-16,0 0 0,21-21 47</inkml:trace>
  <inkml:trace contextRef="#ctx0" brushRef="#br0" timeOffset="133795.57">26776 11557 0,'0'0'15,"-21"0"1,-1 21-16,1 0 16,21 1-16,-21-1 0,0 0 0,0 21 15,21-21-15,0 22 0,-21-22 0,21 21 16,-22 1-16,22-22 0,-21 42 15,21-20-15,0-1 16,0-21-16,0 0 0,0 0 0,0 1 16</inkml:trace>
  <inkml:trace contextRef="#ctx0" brushRef="#br0" timeOffset="133980.98">26522 11896 0,'-21'0'0,"126"148"16,-189-296-16,41 148 0,65 0 47,-1 0-47,0 0 0,0 0 16,64 0-1,-64 0-15,0 0 0,0 0 0</inkml:trace>
  <inkml:trace contextRef="#ctx0" brushRef="#br0" timeOffset="134286.81">26860 11896 0,'0'0'0,"-21"0"0,0 0 16,42 0 15,0 0-16,1-21-15,-22-1 16,0 1 0,-22 21-1,1 0 1,0 0-16,0 0 0,21 21 16,-21 1-16,0-1 0,21 0 15,-22 0-15,22 0 0,0 0 0,0 1 16,0-1-16,0 0 15,0 0-15,22 0 16,-1-21-16,0 0 0,0 0 0,0 0 16,0 0-16</inkml:trace>
  <inkml:trace contextRef="#ctx0" brushRef="#br0" timeOffset="134490.69">27051 11832 0,'0'21'16,"0"1"-16,-21-22 16,21 21-16,0 0 0,0 0 15,0 0-15,0 0 16,21-21 15,0 0-31,-21-21 16</inkml:trace>
  <inkml:trace contextRef="#ctx0" brushRef="#br0" timeOffset="134639.38">27072 11875 0,'0'-22'15,"0"44"-15,-21-22 16,0 0-16,0 21 0,-1 0 16,1 0-16,-21 0 0,21 0 0,0 1 15,-22-1-15,22 0 0,0 0 16,21 0-16,21-21 31</inkml:trace>
  <inkml:trace contextRef="#ctx0" brushRef="#br0" timeOffset="134902.23">27390 11599 0,'-22'22'16,"44"-44"-16,-86 86 0,43-43 0,0 0 15,-22 22-15,22-22 0,0 21 0,0-21 16,-21 43-16,20-22 0,1-21 16,21 22-16,-21-22 0,21 0 15,0 0-15,0 0 0,0 0 16,0 1-16,21-22 15,0 0 1,1 0-16,-1-22 0,-21 1 16</inkml:trace>
  <inkml:trace contextRef="#ctx0" brushRef="#br0" timeOffset="135068.13">27136 11853 0,'-22'0'16,"107"85"-16,-191-170 0,149 85 0,-107 0 15,64 22 1,21-1 0,0-21-16,1 0 0,-1 0 15,0 0-15,0 0 0,0 0 0,0 0 16,1 0-16,-1 0 16</inkml:trace>
  <inkml:trace contextRef="#ctx0" brushRef="#br0" timeOffset="135282.01">27495 11790 0,'0'0'0,"-21"0"31,0 0-31,0 21 0,21 0 0,-85 85 32,85-85-32,-21 0 0,21 22 0,-21-22 15,21 0-15,-21 0 0,21 0 0,0 1 16,0-1-16,0 0 0,0 0 0,21-21 15,0 21-15,0-21 0,43 0 16,-43 0-16,21 0 16,-21 0-16</inkml:trace>
  <inkml:trace contextRef="#ctx0" brushRef="#br0" timeOffset="135535.87">27707 11748 0,'21'-22'0,"-42"44"0,63-44 0,-20 22 16,-1 0-16,-21 22 16,0-1-1,0 0-15,0 0 0,0 0 0,0 22 0,0-22 16,-21 0-16,-22 85 16,22-85-16,0 21 15,0-21-15,0 1 0,21 20 16,-22-21-16,22 0 0,-21-21 0,21 21 15</inkml:trace>
  <inkml:trace contextRef="#ctx0" brushRef="#br0" timeOffset="142274.92">1418 14076 0,'21'0'15,"0"-21"-15,1 21 16,-22-21-16,21 21 0,0-22 0,-21 1 15,21 21-15,0-21 0,-21 0 16,0 0-16,21 0 0,-21-1 16,0 1-16,0 0 0,-21 0 15,0 21-15,0 0 16,-21 0-16,-1 0 0,1 0 16,-22 0-16,22 0 0,0 21 15,-22 0-15,22 0 0,0 1 0,-22 20 16,22-21-16,21 0 15,-1-21-15,22 21 0,0 1 0,0-1 16,0 0-16,0 0 16,22 0-16,-1-21 0,21 21 0,-21 1 15,22-1-15,-1 0 0,0 0 16,22 0-16,-22 22 0,0-22 16,1 0-16,-1 21 0,0-21 0,-20 1 15,-1 20-15,0-21 16,-21 21-16,0 1 0,-21-22 0,0 21 15,-22-21-15,1 1 0,0-1 16,-22 0-16,-148 21 16,149-42-16,-1 0 0,1 0 15,-1 0-15,-20 0 0,20 0 0,22-21 16,-22 0-16,22 0 0,0-22 16,-1 22-16,22-21 0,0 0 15,0 20-15,21-20 0,0 21 0,0-21 16,21 20-16,21 1 0,-20 0 15,20 21-15,0-21 0,1 21 16,-1 0-16,0 0 0</inkml:trace>
  <inkml:trace contextRef="#ctx0" brushRef="#br0" timeOffset="143743.06">1947 14203 0,'0'-21'0,"0"42"0,0-63 15,0 20-15,-21 22 16,0 0-16,0 0 16,0 0-16,-1 22 15,1-22-15,0 21 0,0 21 0,21-21 16,-64 106-1,64-84-15,-21-1 0,21 0 0,-21 1 16,63 126 15,-20-169-31,-1 0 0,0 0 0,21 0 16,1 0-16,-22 0 0,21 0 16,0-21-16,1 0 0,-1-1 15,0 1-15,1 0 0,-22 0 0,21-21 16,1-22-16,-22 43 0,-21-21 15,0 20-15,0-20 0,0 21 16,0 0-16,0 0 0,-21-1 16,-1 22-16,1 0 0,0 0 15,0 0 1,0 0-16,21 22 0,0-1 16,0 0-16,0 0 0,0 0 0,0 22 15,0-22-15,21 0 0,0 42 16,0-41-16,22 62 15,-1-63 1,-21 1-16,0-22 0,0 0 16,64 21-16,-21-21 15,-43-21-15,42-1 16,-20 1-16,-22 0 0,0 0 16,21-21-1,-21 20-15,1-41 0,-22 21 16,21 20-16,-21 1 0,0 0 0,0 0 15,0 42 17,-21 0-32,21 22 0,0-22 15,0 0-15,-22 0 16,22 21-16,0-20 0,0 20 0,0-21 16,0 0-16,0 0 0,0 1 0,0-1 15,0 0-15,43 0 16,-22-21-16,0 21 0,0-21 15,0 0-15,22 0 0,-22 0 0,0 0 16,21-21-16,-20 0 0,20 0 0,-21 0 16,0-1-16,22 1 0,-22 0 15,0 0-15,-21-21 0,0 20 0,0-20 16,0 0-16,0 21 0,0-22 16,0 1-16,-21 21 0,0-22 0,-1 22 15,1 0-15,0 21 16,-21-21-16,21 21 0,-22 0 0,22 0 15,-21 0-15,21 21 0,-22 0 16,1 0-16,21 1 0,0 20 0,-1 0 16,1 1-16,0-22 0,21 21 15,0 0-15,0 22 0,21-22 16,0-21-16,1 1 0,20-1 16,-21-21-16,85 21 15,-64-21-15,1 0 0,-1 0 16,-21 0-16,21-21 0,43-22 15,-43 22-15,1 0 0,-1 0 16,0-21-16,1-1 0,-22 1 16,42-43-16,-41 43 0,-1 0 15,0-1-15,0 1 0,0 0 16,-21-1-16,21 1 0,1 21 0,-22-22 16,0 22-16,0 42 31,-22 1-31,1-1 0,21 0 15,-21 21-15,0 1 0,21-22 16,0 21-16,-21 0 0,21 1 0,-21 20 16,21-20-16,0-1 0,0 0 15,0-21-15,0 22 0,0-1 0,21-21 16,0 0-16,0 1 0,0-1 16,0-21-16,1 0 0,-1 0 15,0 0-15,21 0 0,-21 0 16,22 0-16,-1-21 0,-21-1 0,22 1 15,-1 0-15,-21-21 0,21 21 0,-20-22 16,20 1-16,-21 0 0,0-1 16,0-20-16,1 20 0,-1 1 0,0 0 15,-21-1-15,0 1 0,0 0 0,0-1 16,0 22-16,0 0 0,0 0 16,-21 21-16,0 0 15,-1 21-15,1 0 0,-42 43 16,42-43-16,-1 21 15,1 1-15,21 20 0,0-21 0,-21 1 16,21-1-16,0 22 0,0-22 16,0 0-16,21-21 0,0 22 0,1-22 15,-1 21-15,0-21 0,0 1 16,21-1-16,-20-21 0,83 0 16,-20 0-16,-64 0 15,22-21-15,-22 21 0,21-22 16,0 1-16,-20-21 0,20 21 15</inkml:trace>
  <inkml:trace contextRef="#ctx0" brushRef="#br0" timeOffset="144255.34">4974 13631 0,'0'22'16,"0"-44"-16,-21 65 0,0-22 0,0 21 15,21 1-15,-22-1 0,1 0 0,21 1 0,-21-1 16,21 64 0,0-64-16,0 0 0,0 1 0,0-1 15,0 0-15,0 1 0,0-1 0,0-21 16,0 22-16,0-22 0,0 0 0,0 0 16,0 0-16,0 22 15,-21-43-15,0 0 16,21-22-1,0 1 1,-21 0-16,21-21 0,0 21 0,0-22 16,0 22-16,21-21 0,-21-1 0,21 22 15,0-21-15,21 21 0,-20 0 16,20-1-16,-21 1 0,21 0 0,1 0 16,20 21-16,-20 0 0,-22 0 15,21 0-15,-21 21 16,0 0-16,1 0 0,20 1 0,-42-1 15,21 21-15,-21-21 0,0 22 0,0-22 16,0 0-16,0 21 0,-21-21 16,0 1-16,0-1 0,-1 0 0,-20 0 15,21 0-15,0 0 0,-22-21 16,22 0-16,-21 22 0,21-22 0,-22 0 16,22 0-16,-21 0 0,0 0 15,42-22-15,0 1 16,0 0-16,0 0 15,21 21-15,0-21 0,0 21 0</inkml:trace>
  <inkml:trace contextRef="#ctx0" brushRef="#br0" timeOffset="144781.04">6117 14139 0,'0'-21'0,"0"42"0,0-63 16,0 21-16,-42 0 15,21 0-15,-1 21 0,1 0 0,0 0 16,-21 0-16,21 0 0,-22 0 16,22 21-16,-21 0 0,-1 0 0,1 0 15,0 22-15,21-22 0,-22 0 16,22 21-16,0-21 0,0 64 15,0-64-15,21 22 0,0-22 0,0 0 16,0 0-16,21 0 0,0 0 16,0 1-16,21-22 0,-20 0 0,62 0 15,-20 0 1,-22 0-16,-21-22 0,0 22 16,1-21-16,-1 0 0,0-21 0,0 21 15,0-1-15,0-20 0,1 0 0,-22-1 16,0 22-16,21-21 15,-21 0-15,0 20 0,21 1 0,-21 0 16,0 0-16,0 42 16,0 0-1,-21 22-15,21-22 0,-21 0 16,21 21-16,-22 1 0,22-22 0,0 21 16,0-21-16,0 22 0,0-22 0,0 0 15,22 0-15,-1 0 0,0-21 0,21 21 16,1-21-1,-22 0-15,0 0 0,0 0 16,0 0-16,0 0 0,1-21 0,-22 0 16,21 0-16,0 0 0</inkml:trace>
  <inkml:trace contextRef="#ctx0" brushRef="#br0" timeOffset="145155.82">6456 14118 0,'0'-63'16,"0"253"-16,0-401 0,0 295 0,0-190 15,0 85-15,21 0 16,0 21 0,0 0-16,0 0 0,1 0 0,20 0 15,0 0-15,1 0 0,-22 21 0,21 0 16,0 1-16,-20-1 0,-1 0 16,0 0-16,0 21 0,0-20 15,-21 20-15,0-21 0,0 43 16,0-43-16,0 21 15,0-21-15,-21 0 0,0 1 0,0-1 0,0-21 16,-1 21-16,1-21 0,0 0 0,0 0 16,0 0-1,21-21 1,0 0-16,0-1 0,21-20 0,0 21 16,0-21-16,22 20 0,-22-20 15,21 0-15,-21-1 0,22 22 0,-1-21 16,43-43-1,-43 64-15,-21 0 0,0 0 16,0 0-16,1-1 16</inkml:trace>
  <inkml:trace contextRef="#ctx0" brushRef="#br0" timeOffset="145711.99">8001 14118 0,'0'0'16,"21"21"-1,0-21 1,22 0-16,-1 0 0,0 0 16,22 0-16,-1 0 0,22 0 15,0 0-15,20 0 0,-20 0 0,21 0 0,0-21 16,0 0-16,-22 21 15,22-21-15,-21 21 0,-1 0 0,-20 0 16,21-21-16,-22 0 0,-21 21 0,1 0 16,-1-22-16,-21 22 0,0 0 15,1-21-15,-22 0 16,0 0-16,-22 0 0,1 21 16,0-21-16,0 21 0,0-22 15</inkml:trace>
  <inkml:trace contextRef="#ctx0" brushRef="#br0" timeOffset="146098.76">9334 13695 0,'0'21'15,"0"0"-15,0 0 16,22 1-16,-1-1 15,0-21-15,42 21 0,-41-21 16,20 21-16,0-21 0,1 0 16,-22 0-16,21 0 0,0 0 0,-20 0 15,20 0-15,-21 0 0,0 0 0,0 0 16,-21-21 15,-21 21-31,0 0 16,0 0-16,0 21 15,0 0-15,-1 0 0,1 22 0,-21-22 16,21 21-16,0-21 0,-22 22 16,22-22-16,-21 21 0,-1 1 0,1-1 15,0-21-15,-1 21 0,1-20 0,-21 41 16,41-42-16,1-21 16,0 21-16,0-21 15</inkml:trace>
  <inkml:trace contextRef="#ctx0" brushRef="#br0" timeOffset="148098.88">10943 13864 0,'0'-21'0,"21"0"15,0 0-15,1 0 16,-22-1-16,0 1 0,0 0 16,21 0-16,-21 0 0,21-22 15,-21 22-15,0 0 0,0 0 16,0 0-16,0 0 16,0 42 15,0 21-31,0-21 0,0 22 15,0-1-15,0 0 0,0 1 0,0 20 16,0-21-16,0 22 0,0-22 16,0 22-16,0-22 0,0 22 0,0-22 15,0 21-15,21 43 16,-21-21-16,0-43 0,0 1 16,0-1-16,0 0 15,0-21-15,0 22 0,0-22 0,0 0 0,0 0 16,0 0-16,0 1 0,-42-22 15,21 0-15,-1 0 16,1 0-16,0 0 0,0 0 0,0-22 16,0 22-16,-1-21 0,-20-21 15,21 0-15,21 20 0,-42-41 16,42 42-16,-22-22 16,22 22-16,0-21 0,0 21 0,0-22 15,0 1-15,0 0 0,0-1 0</inkml:trace>
  <inkml:trace contextRef="#ctx0" brushRef="#br0" timeOffset="148299.76">11028 13356 0,'0'-21'0,"0"42"0,21-42 0,0 21 63,0 0-63,0 0 15,-21 21-15,22 0 0,-1-21 0</inkml:trace>
  <inkml:trace contextRef="#ctx0" brushRef="#br0" timeOffset="149551.04">11642 13949 0,'21'0'0,"21"0"31,-21-21-31,0-22 16,-21 22-16,22-21 0,-22 21 16,0-22-16,0 1 0,0 21 15,0-21-15,0-1 0,-22 1 0,1 0 16,0 20-16,0 1 0,-21-21 15,20 42-15,1 0 0,0 0 16,0 0-16,0 21 0,-22 0 0,22 0 16,0 22-16,21-1 0,-21 0 0,21 1 15,-21-1-15,21 0 0,0 1 16,0-1-16,0 0 0,0-20 0,21 20 16,0-21-16,0 0 0,0 0 15,1-21-15,-1 0 0,21 0 0,-21 0 16,22 0-16,-22 0 0,21 0 0,-21 0 15,0-21-15,1 0 16,20 0-16,-42 0 0,42-43 16,-21 1-16,-21 20 0,0 22 15,0-21-15,0 0 0,0-1 16,0 22-16,0 0 0,0 0 0,-21 42 16,21 0-1,0 0-15,0 0 0,0 22 16,0-22-16,0 21 0,0 1 0,0-22 15,0 21-15,0 0 0,0-20 16,21-1-16,-21 0 0,22 0 16,-1 0-16,0 0 0,21-21 0,-21 0 15,22 0-15,-22 0 0,21 0 16,-21 0-16,22 0 0,-1 0 0,-21-21 16,22 0-16,-22 21 0,21-42 0,-21 21 15,0-1-15,1 1 0,-1-63 16,-21 41-16,21 22 0,-21-21 15,0 21-15,0-22 0,0 22 16,0 0-16,0 42 16,0 0-16,0 0 15,0 1-15,0 20 16,0-21-16,0 43 0,0-22 16,0-21-16,0 0 0,0 22 0,0-22 15,21 0-15,0-21 0,0 21 16,-21 0-16,22-21 0,-1 0 0,0 0 15,0 0-15,0 0 0,0 0 0,1-21 16,-1 0-16,0 21 0,0-21 16,-21 0-16,21-1 0,0 1 0,1-85 15,-22 43 1,0 21-16,0 20 0,0-20 16,0 21-16,0 0 0,0 0 0,21 21 15,0 0-15,0 0 16,0 0-16,0 0 15,1 0-15,20 0 0,43 21 16,-43-21-16,0 0 0,1 0 16,20 21-16,1-21 0,-22 0 0,21 0 15,-20 0-15,-1 0 0,0 0 0,1 0 16,-1-21-16,-21 21 0,0 0 16,-21-21-16,-21 21 15,0 0 1,0 0-16,-21 0 0,20 0 0,-20 21 15,0 0-15,-1 0 0,1 0 16,0 0-16,-1 1 0,1 20 16,-43 21-16,64-41 0,-21 41 15,21-21-15,21-20 0,0-1 16,0 0-16,0 0 0,0 0 16,21 0-16,0-21 0,0 0 0,0 22 15,64-22-15,-43 0 16,-20 0-16,20-22 0,-21 1 15,21 21-15,-20-21 0,-1 0 0,21 0 16,-21-22-16,0 22 0,1-21 16,-1 0-16,21-43 15,-21 43-15,-21-1 0,0 22 0,0-21 0,21 21 16,-21-1-16,0 44 31,-21-1-31,0 21 0,21-21 0,0 22 16,-21-22-16,0 42 15,21-20-15,0-22 0,0 0 0,0 0 16,0 0-16,0 0 0,21-21 16,0 0-16,0 0 15,0 0-15,1 0 0,-1 0 0</inkml:trace>
  <inkml:trace contextRef="#ctx0" brushRef="#br0" timeOffset="149951.82">14563 13293 0,'-22'0'0,"44"0"0,-65 0 0,22 0 0,-21 0 16,-1 0-16,22 21 0,-21 0 16,0-21-16,20 21 0,-20 0 0,21 1 15,-21-1-15,20 0 0,22 0 16,-21 64-1,42-64-15,1 0 16,-1 0-16,21-21 0,-21 21 16,22 1-16,-1-22 0,-21 21 0,21 0 15,1 0-15,-22 0 0,0-21 16,-21 21-16,0 1 16,0-1-16,-21 21 15,0-42-15,-43 21 0,22 0 0,0-21 16,-1 0-16,1 0 15,0 22-15,-149-22 16,64 0 0,85 0-16,63 0 15,21 0 1,-21 0-16,22-22 0,20 22 16,-20-21-16</inkml:trace>
  <inkml:trace contextRef="#ctx0" brushRef="#br0" timeOffset="150599.04">14922 13441 0,'0'-21'0,"0"42"0,0-63 16,-21 42-16,0 0 16,0 0-16,0 0 0,0 0 15,-1 21-15,1 0 0,0 21 16,-21-21-16,21 22 0,-1-1 0,1 0 15,0 1-15,-21 84 16,42-106-16,0 21 0,0-21 16,21 1-16,0-1 0,0 0 0,0 0 15,1 0-15,20-21 0,-21 0 0,21 0 16,-20 0-16,20 0 0,0 0 16,1 0-16,-1-21 0,0 0 15,1 21-15,-22-21 0,21-22 0,-21 22 0,0-21 16,1 21-16,-1-22 15,-21 1-15,0 21 0,0-21 0,0 20 16,0-20-16,0 21 0,-21 21 0,-1-21 16,1 21-16,0 0 0,0 0 15,21 21-15,-21-21 0,0 21 0,21 0 16,0 43-16,0-1 16,0-42-16,63 43 15,-42-43-15,0 0 16,1 0-16,-1-21 15,0 22-15,0-22 0,0 0 0,0 0 16,1 0-16,20 0 16,-21 0-16,0 0 0,0-22 0,1 22 15,-1-21-15,-21 0 0,21 0 16,0 0-16,0 0 0,0-1 0,-21 1 0,22 0 16,-22 0-16,21 0 15,-21 0-15,0 42 16,-21 0-1,-43 85 1,64-64-16,0-21 16,0 0-16,0 1 0,0-1 0,0 0 15,21 0-15,0-21 16,22 0-16,-22 0 0,0 0 16,0 0-16,-21-21 0,0 0 15,21 21-15,-21-21 0</inkml:trace>
  <inkml:trace contextRef="#ctx0" brushRef="#br0" timeOffset="150767.95">15769 13335 0,'0'0'0,"-21"0"32,21 21-32,-21-21 15,21 21-15,0 1 0,0-1 16,21-21-16,-21 21 15,21-21-15,0 21 0,0-21 16,22 0-16,-22 0 0</inkml:trace>
  <inkml:trace contextRef="#ctx0" brushRef="#br0" timeOffset="151045.79">16129 13504 0,'0'-21'15,"0"64"-15,0-22 0,0-64 0,-21 107 16,0-22-16,21-21 0,0 1 15,-22 20-15,22 0 0,-21 1 0,0-1 16,21 21-16,0 22 0,-21-43 16,21 22-16,-21-22 0,21 1 0,-21-1 15,21 0-15,-22 22 0,22-22 16,-21 0-16,21 1 0,-21-1 0,21 0 16,-21-20-16,0 41 15,21-42-15,0 0 0,0 1 0,-21-1 16,21 0-16,21-21 31,-21-21-31,0 0 0,21-1 0,0 1 16,0-21-16,0 0 15,1-1-15</inkml:trace>
  <inkml:trace contextRef="#ctx0" brushRef="#br0" timeOffset="151295.65">16087 13864 0,'0'-63'16,"0"20"-16,0 319 0,0-573 0,21 255 0,-42 211 0,42-359 15,-21 169-15,21-1 0,-21 1 16,21 21-16,0-21 0,0 21 16,1 0-16,-1 0 0,0 0 0,21 0 15,-21 21-15,1 0 0,-1 1 0,0-1 16,0 0-16,-21 0 0,0 0 16,0 22-16,0-22 0,-42 42 15,21-42-15,-22 1 0,1-22 0,21 21 16,-22 0-16,22-21 15,0 0-15,0 0 0,0 0 0,42-21 16,0 0 0,0 21-16,0-22 0,22 1 15,-1-21-15</inkml:trace>
  <inkml:trace contextRef="#ctx0" brushRef="#br0" timeOffset="151523.51">16849 13250 0,'0'0'0,"0"22"16,0-1-16,0 0 0,-22 21 16,1-21-16,0 22 0,0-1 0,0 0 15,0 22-15,-1-22 16,22 22-16,-21-22 0,0 0 0,21 1 16,-21-1-16,21-21 0,0 22 0,0-22 15,0 0-15,0 0 16,21-21-16,0 0 0,0 0 0,1 0 15,-1 0-15,0 0 0,0-21 0,0 0 16,0 0-16,1-1 16,-22 1-16</inkml:trace>
  <inkml:trace contextRef="#ctx0" brushRef="#br0" timeOffset="151660.44">16573 13568 0,'-105'0'15,"83"0"-15,234 21 0,-297-42 16,-20 21-1,126 21-15,0-21 0,21 0 16,-21 0-16,22 0 0,-1 0 0,0 0 16,-20 0-16,20 0 0</inkml:trace>
  <inkml:trace contextRef="#ctx0" brushRef="#br0" timeOffset="153720.26">17378 13377 0,'0'0'0,"-21"0"0,21 22 16,0-1-1,21-21 1,0 0-16,21 0 0,-21 0 15,22-21-15,-22 21 0,21-22 16,-21 1-16,22 0 0,-22 21 0,21-42 16,-21 21-16,-21-22 0,22 22 15,-22 0-15,0 0 0,0 0 16,-22 21-16,1 0 0,0 0 16,-42 0-16,-43 42 15,63-21-15,1 0 0,0 0 16,-1 1-16,1 20 0,21-21 15,0 0-15,21 0 0,0 1 16,0-1-16,21 0 0,0 0 0,21 0 16,1-21-16,-22 0 0,42 0 0,-20 0 15,-1 0-15,0 0 0,22 0 16,-22 0-16,-21 0 0,43 0 16,-43 0-1,-63 21-15,21-21 16,-1 22-16,-20-1 0,0 0 0,-43 42 15,64-41 1,-21-1-16,20 21 0,1-21 0,0 0 16,21 22-16,0-22 0,0 0 0,0 0 15,21 0-15,0-21 16,1 0-16,20 0 0,-21 0 0,21 0 16,-20 0-16,41 0 0,-21 0 15,1-21-15,-22 0 16,0 0-16,0 0 0,0-22 0,1 22 15,-1-21-15,0 0 0,21 20 16,-21-20-16,64-21 0,-64 41 16,22 1-16,-1 21 0,0 0 15,-21-21-15,22 21 0,-22 0 0,0 0 16,0 21-16,-21 0 0,0 1 16,0-1-16,0 21 0,0-21 15,0 0-15,-21 1 0,0-1 0,0 0 16,21 0-16,-43 21 15,43-20-15,-21-1 16,42-42 15,1-1-31,-1 1 16,0 0-16,0-21 0,21 21 16,-20-22-16,-1 22 0,21-21 0,-21 21 15,0-22-15,1 22 0,-1 0 16,0 0-16,0 0 0,-21-1 0,-21 22 31,0 22-31,0-1 16,-1 0-16,1 0 0,21 0 15,-21 0-15,21 1 0,-21 20 0,21-21 16,0 0-16,0 43 0,0-43 16,21 0-16,0 0 0,0-21 15,22 21-15,-22-21 0,21 0 0,-21 22 16,22-22-16,-1 0 0,0 0 0,1 0 15,-1 0-15,0-22 16,1 22-16,-22-21 0,21 0 0,-21 0 16,1 0-16,-1-22 0,0 22 0,0-21 15,-21 21-15,21-22 0,-21 22 16,0-21-16,0 21 0,0-22 0,0 22 16,-21 21-16,0 0 0,0 0 15,0 0-15,-1 0 0,22 21 16,-21 22-16,0-22 0,0 21 0,21-21 15,-21 22-15,21-1 0,0-21 16,0 22-16,0-1 0,0-21 0,42 0 16,-42 0-16,21 1 0,0-1 15,22 0-15,-22-21 0,0 0 0,21 0 0,1 0 16,20 0 0,43-42-1,-85 20-15,22 1 0,-1-21 0,-21 0 16,0-1-16,0 1 0,1 0 15,-1 20-15,0-20 0,0 21 0,21-43 16,-20 43-16,-1 21 16,0 0-1,-21 21-15,0 1 16,0-1-16,0 0 0,0 0 16,0 0-1,0 0-15,0-42 31,0 0-15,0 0-16,0 0 16,0 0-16,0-1 0,0 1 15,0 0-15,0 0 0,0 0 16,-21 21 0,0 0-16,-1 0 0,22 21 15,-21 0-15,-21 21 0,21-20 16,0 20-16,-1-21 0,1 21 15,21 1-15,0-22 0,0 21 16,0 1-16,0-22 0,0 0 0,21 42 16,1-63-16,-1 22 0,21 20 15,0-42-15,-20 0 16,20 0-16,0 0 0,1 0 0,-22 0 16,63-21-16,-62 21 0,-1-21 15,0-1-15,0 1 0,21-21 16,-20 21-16,-22-22 0,21 1 0,0 21 15,0-21-15,-21 20 0,21 1 16,-21 0-16,0 0 0,0 0 16,0 42-1,0 0-15,0 0 0,0 43 16,0-43 0,0 0-16,0 21 0,0-20 0,0-1 15,0 0-15,0 0 0,21 0 16,1-21-16,-1 0 0,0 21 15,0-21-15,0 0 0,0 0 16,22 0-16,-22 0 0,0 0 0,0-21 0,43-42 16,-43 42-1,0-1-15,0-20 0,0 0 16,1 21-16,-22-22 0,21 1 0,0 21 16,-21-22-16,0 22 0,0 0 0,-21 21 31,0 21-31,-1 0 0,1 1 15,0 20-15,0 21 16,0 22-16,21-64 0,0 22 16,0-22-16,21 42 0,0-63 15,0 21-15,0 1 0,1-22 0,20 0 16,0 0-16,1 0 0,-22 0 16,21 0-16,-21 0 0,43-22 15,-43 1-15,0 0 0</inkml:trace>
  <inkml:trace contextRef="#ctx0" brushRef="#br0" timeOffset="153967.12">21167 12827 0,'-85'127'31,"64"-85"-31,-22 1 16,22-1-16,0 0 0,0 22 0,0-22 15,0 64-15,-1-64 0,1 1 16,21-1-16,-21 0 0,21 1 16,0-1-16,0 22 15,0-22-15,0 0 0,21-21 16,0-21 0,1 0-16,20 0 0,-21-21 0,21 21 15,-20-21-15,20 0 0</inkml:trace>
  <inkml:trace contextRef="#ctx0" brushRef="#br0" timeOffset="154307.93">21357 13335 0,'0'-21'16,"-42"127"-16,84-191 0,-63 64 15,21 42-15,-21 0 16,0 0-16,-1 1 0,1 20 0,0-21 16,0 21-16,21 1 0,0-22 15,0 21-15,0 1 0,0-22 0,0 0 16,21 42-16,0-41 15,22-1-15,-22 0 16,21-21-16,0 0 0,-20 0 0,20 0 16,0 0-16,-21-21 0,1 0 0,20-1 15,-21 1-15,-21 0 0,21-21 16,-21-1-16,0 1 0,0 0 0,0-1 16,0 22-16,0-21 0,-42-22 15,21 64-15,-22-21 16,22 21-16,-21 0 0,-22 0 0,22 0 15,21 0-15,-21 21 0,20 1 16,1-1-16,0 0 0,21 0 0,0 0 16,0 0-16,0 1 0,0-1 15,21 0-15,0 0 0,22-21 0,-1 21 16</inkml:trace>
  <inkml:trace contextRef="#ctx0" brushRef="#br0" timeOffset="154674.72">21717 13462 0,'0'-21'16,"0"42"-16,0-63 0,0 21 0,21-1 15,0 1-15,22-42 0,-22 63 16,0-21-16,0-1 0,21 22 0,-20 0 16,-1 0-16,21 0 0,0 0 15,-20 0-15,-1 22 0,-21-1 16,21 0-16,-21 0 0,0 21 15,21-20-15,0 20 0,-21 85 16,0-106-16,0 21 0,0-20 16,0-1-16,0 0 0,-21 0 15,21 0-15,-21-21 0,0 0 16,21-21 0,0 0-16,0 0 15,0 0-15,0-1 0,21-20 0,-21 21 16,21-21-16,0-1 0,0 22 0,22-21 15,-22 21-15,0-22 16,0 22-16,0 0 0,1 0 0,-22 0 16,21-1-16,-21 1 0,21 21 0,-21-21 15</inkml:trace>
  <inkml:trace contextRef="#ctx0" brushRef="#br0" timeOffset="154880.6">20934 13060 0,'-21'0'0,"42"0"0,-21 0 31,21 0-31,0 0 0,21 0 16,1 0-16,20 0 0,1-21 0,-1 21 15,85-21-15</inkml:trace>
  <inkml:trace contextRef="#ctx0" brushRef="#br0" timeOffset="155203.41">23876 12510 0,'0'0'15,"-127"105"1,106-62-16,0-22 15,-22 42-15,22-20 0,21-22 16,0 0-16,0 21 0,0-20 16,0-1-16,0 21 15,0-21-15,21-21 16,0 0 0,1-21-16</inkml:trace>
  <inkml:trace contextRef="#ctx0" brushRef="#br0" timeOffset="155423.29">23410 12912 0,'0'0'0,"-21"21"0,0-21 0,21 42 16,0-21-16,21 1 16,0-22-1,22 0-15,-22 21 0,0-21 0,21 0 16,1 0-16,-1 0 0,-21 0 0,21 0 15,1 0-15,-1 0 0,-21 0 16,0 0-16,22 0 0,-22 0 0,0 0 16,-21-21-16,21-1 0,-21 1 15</inkml:trace>
  <inkml:trace contextRef="#ctx0" brushRef="#br0" timeOffset="155611.18">23410 12573 0,'0'0'0,"21"0"31,1 0-31,-1 0 0,0 0 0,21 0 16,1 0-16,-1 0 0,0 0 15,1 0-15,20 0 0,-21 0 0,1-21 16,20 21-16,-20 0 0</inkml:trace>
  <inkml:trace contextRef="#ctx0" brushRef="#br0" timeOffset="156053.94">24299 12404 0,'0'-43'32,"-21"43"-32,0 0 0,-21 0 0,20-21 15,-20 21-15,0 0 0,-1 0 16,1 0-16,0 0 0,-22 21 0,1 1 15,20-22-15,-20 21 0,-1 0 16,1 21-16,-1-21 0,22 1 16,0 20-16,-1 0 0,1 1 0,0-1 15,21 21-15,-22-20 0,43 20 0,0-20 16,0 20-16,0-21 0,0 1 16,64 63-16,-43-85 0,42 63 15,-20-62-15,-1-1 0,-21 0 16,22 0-16,-1-21 15,21 21-15,-20-21 0,20 0 0,-20 0 0,20 0 16,85-21-16,-105 0 16,-1 0-16,21-22 0,-20 22 15,-22-21-15,21-22 0,1 22 16,-1-21-16,-21-1 0,0 1 0,22-1 16,-43 1-16,0-43 15,0 63-15,-22 1 0,1 21 0,-21-21 16,0 20-16,-1 1 0,-20 0 15,-22 21-15,22 0 0,-22 0 0,21 0 16,-20 0-16,20 0 0,1 0 0,-22 21 16,43 0-16,-1 1 15,1-1-15,21-21 0,-21 21 0</inkml:trace>
  <inkml:trace contextRef="#ctx0" brushRef="#br0" timeOffset="156624.6">16616 14542 0,'21'-22'15,"-42"44"-15,42-65 0,0 22 0,0 21 16,-21-21-16,0 42 15,0 0 1,0 0-16,0 1 0,0-1 0,0 21 16,-21 0-16,21-20 0,-21 20 0,0-21 15,0 21-15,21-20 0,-22-1 16,1 21-16,21-21 0,0 0 16,0 1-16,0-1 15,21-21 1,1 0-16,-1-21 0,0-1 15,0 22-15</inkml:trace>
  <inkml:trace contextRef="#ctx0" brushRef="#br0" timeOffset="156863.46">17103 14626 0,'-22'43'31,"22"-22"-31,-21-21 0,42 0 47,1 0-47,-22-21 0,0-1 15,0 1-15,0 0 16,0 0 0,0 42 15</inkml:trace>
  <inkml:trace contextRef="#ctx0" brushRef="#br0" timeOffset="159363.21">17886 14944 0,'-21'0'0,"42"0"0,-64 0 16,22 0-16,42-21 47,1 21-47,-1-22 0,0 22 15,21-21-15,-21 0 0,22 0 0,-22 0 16,21 0-16,1-1 0,-22-20 0,0 21 16,21-43-16,-42 1 15,0 42-15,0 0 0,0-1 16,-21 22-16,0 0 0,-21 0 15,20 0-15,1 22 0,-21-1 0,21 0 16,-22 42-16,22-20 0,21-22 16,0 64-16,0-64 15,0 21-15,0-21 0,0 0 0,0 1 16,43-1-16,-22 0 16,0-21-16,0 0 15,0 0-15,0 0 0,1 0 16,-1-21-16,0 0 0,0-1 15,0 1-15,0 0 16,1-21-16,-1 21 0,0-22 0,42-20 16,-20 20-16,-22 22 0,21-21 15,1 21-15,-1 0 0,-21-1 16,21 1-16,1 21 0,-22 0 0,0 0 16,0 21-16,0 1 0,-21-1 0,22 0 15,-22 21-15,0-21 16,0 22-16,0-22 0,-22 21 0,1-21 15,21 22-15,-21-22 0,0 0 0,0 0 16,0 0-16,-1-21 0,22 22 16,-21-22-16,21-22 31,21 22-31,-21-21 0,22 0 16,-1 0-16,0 0 0,21-22 0,-21 22 15,22-21-15,-22 0 0,21-1 16,1 1-16,20-43 15,-42 64-15,0-21 0,-21 21 0,0-1 16,0 1-16,-21 42 31,0 1-31,0 20 0,21-21 16,-21 21-16,0-20 0,-1 20 16,22 21-16,0-41 0,0 41 15,0-42-15,0 0 16,0 1-16,22-1 0,-1-21 0,-21 21 15,21-21-15,0 0 0,21 0 0,-20 0 16,-1 0-16,0 0 0,21 0 16,-21-21-16,22 21 0,-22-21 0,21-1 15,1 1-15,-22 0 0,0 0 16,0-21-16,0 20 0,0-20 16,1 0-16,-22 21 0,21-22 0,-21 22 15,0-21-15,0 21 0,-21-1 16,-1 22-16,1 0 0,0 22 15,0-1-15,0 0 0,0 0 16,-1 21-16,1-20 0,21 20 16,0-21-16,-21 21 0,21-20 0,0 20 15,0-21-15,0 0 0,0 0 0,21 1 16,0-1-16,1 0 0,20-21 0,-21 21 16,21-21-16,-20 0 0,20 0 15,0 0-15,1 0 0,-22 0 0,21 0 16,-21-21-16,22 0 0,-22 21 15,0-21-15,0-22 0,0 22 16,22-42-16,-22 20 0,0 22 16,0-21-16,0-1 0,0 1 15,1 21-15,-1 0 0,0 0 0,0 21 16,0 0-16,0 0 16,-21 42-1,0-21-15,0 0 0,0 0 0,0 1 16,0-1-16,0 0 0,22-21 31,-1-21-15,-21 0-1,0-1-15,0 1 16,0 0-16,0 0 0,0 0 0,0-43 16,0 43-16,0 0 15,0 0-15,-21 21 0,-1 0 16,1 0-16,0 21 0,0 0 15,0 0-15,0 0 0,-1 1 16,22 20-16,-21 0 0,0-21 16,0 22-16,21-1 0,0 0 0,-21-20 15,21 20-15,0 0 16,0 1-16,42-1 0,-21-21 16,0-21-16,1 21 0,-1-21 0,21 0 15,-21 0-15,0 0 0,1 0 16,20 0-16,-21 0 0,64-21 15,-43 0-15,-21 0 16,0 0-16,1-22 0,-1 22 0,21-21 16,-21 21-16,0-22 0,-21 22 0,22-21 15,-22 21-15,0-1 0,0 1 16,-22 42 0,1-21-16,21 22 15,-21-1-15,21 0 0,-21 21 16,21-21-16,0 1 0,-21-1 15,21 0-15,0 0 0,0 0 0,0 0 16,0 1-16,21-22 0,0 21 16,0-21-16,0 0 0,1 21 15,-1-21-15,0 0 0,0 0 16,21 0-16,-20 0 0,-1-21 0,21 0 16,-21-1-16,0 1 0,1 0 0,-1 0 15,0 0-15,0 0 0,-21-22 16,21 22-16,0-21 0,-21 21 0,0-1 15,0 1-15,0 42 32,0 1-32,-21-1 15,21 0-15,-21 0 0,21 0 0,0 0 16,0 22-16,0-22 0,0 0 16,0 0-16,0 0 0,0 1 0,0-1 15,21 0-15,0-21 0,22 21 16,-22-21-16,0 0 15,21 0-15,-20 0 0,20 0 16,-21 0-16,21-21 0,-20 21 0,-1-21 16,0 0-16,0-1 0,0-20 0,0 21 15,1-21-15,20-64 16,-42 63-16,21-20 0,0-1 0,0 22 16,-21-64-16,22 64 15,-1 21-15,-21 0 0,0-1 0,0 1 16,0 42-1,0 1-15,0-1 16,0 0-16,0 21 0,-21 1 0,21-1 16,-22 0-16,22 22 0,0-22 15,0 0-15,0 1 0,0-22 0,0 21 16,0 1-16,0-22 0,0 0 16,0 0-16,0 0 0,22 0 0,-1 1 15,0-22-15,21 0 0,1 21 16,-1-21-16,0 0 0,1 0 0,-22 0 15,21-21-15,0 21 0,-20-22 16,41-20-16,-42 0 0,0 21 16,1-1-16,-1-20 0,-21 0 0,0 21 15,0-1-15,0 1 0,0 0 16,0 0-16,-21 21 0,-1 0 16,1 21-16,0 0 0,0 0 15,0 1-15,0-1 16,-1 21-16,22-21 0,-21 0 0,21 1 15,0-1-15,0 0 0,0 0 0,21 0 16,1 0-16,-1-21 16,0 0-16,21 0 0,-21 0 0,22 0 15,20 0-15,-20 0 16,-1-21-16,0 21 0,1-21 0,-22 0 16,21 21-16,-21-21 0,0 0 0,-21-1 15,0 1-15,0 0 16,0 0-16,0 0 0,-21 0 0</inkml:trace>
  <inkml:trace contextRef="#ctx0" brushRef="#br0" timeOffset="159563.09">21209 14245 0,'-21'0'0,"42"0"0,-21 0 31,42 0-15,-21 0-16,22 0 0,-1 0 0,22 0 16,-22 0-16,0-21 0,1 21 0,-1 0 15,0-21-15,1 21 0,-22-21 16,0 21-16,0-21 0</inkml:trace>
  <inkml:trace contextRef="#ctx0" brushRef="#br0" timeOffset="160178.74">22564 14203 0,'21'0'0,"-42"0"0,63 0 16,-21 0-16,0 0 0,0 0 15,64-21-15,-43 0 16,-20-1-16,-1 1 15,0 21-15,-21-21 0,0 0 0,0 0 16,-21 21-16,0 0 16,-22 0-16,-41 0 15,41 21-15,1-21 0,0 21 16,-1 0-16,-20 22 0,42-43 16,21 21-16,0 0 0,0 0 0,0 0 15,0 0-15,21 1 0,42-1 16,43 42-1,-64-42-15,1 1 0,-1-1 16,0 0-16,1 0 0,-22 0 0,21 22 16,-21-22-16,1 0 0,-22 0 0,0 21 15,-22 1 1,-20-43-16,0 21 0,21 0 0,-43-21 16,22 0-16,-22 21 0,22-21 15,0 0-15,-22 0 0,22 0 0,-1 0 16,-41 0-16,63-21 15,-22 0-15,43 0 0,0 0 16,0-1-16,0 1 16,21 0-16,1 0 0,-1 0 0,21 0 15,0-1-15,1 22 0,-1-21 0</inkml:trace>
  <inkml:trace contextRef="#ctx0" brushRef="#br0" timeOffset="160795.39">23326 14161 0,'0'0'0,"-22"0"16,1 21-1,0 0-15,0 0 16,-21 0-16,20 22 0,1-22 16,0 0-16,0 21 0,0 1 0,0-22 15,-1 21-15,22-21 0,0 0 0,0 22 16,0-22-16,0 0 0,0 0 15,22 0-15,-1-21 0,0 22 16,0-22-16,21 0 0,1 0 0,-22 0 16,21 0-16,1-22 0,-1 1 15,0 0-15,-21 0 0,22 0 16,-22 0-16,21-43 0,-21 43 16,-21-21-16,22-64 15,-22 21 1,0 64-16,-22 21 0,1 0 15,0 0-15,0 0 0,0 21 16,21 0-16,0 0 0,0 1 16,0 20-16,0-21 0,0 0 0,0 0 15,0 22-15,0-22 0,21 0 16,0-21-16,0 21 0,0 0 0,-21 1 16,22-22-16,-1 21 0,0-21 15,0 21-15,0-21 16,0 0-16,1 0 0,-1 0 0,0 0 15,0 0-15,0 0 0,0-21 0,1 21 16,20-43 0,-21 22-16,21-21 0,-20 21 0,-1 0 15,0-1-15,-21 1 0,21 0 16,-21 0-16,21 0 0,-21 42 31,0 0-31,0 0 0,0 0 16,0 1-16,-21-1 0,21 0 0,-21 0 15,21 0-15,0 0 0,0 1 16,0-44 15</inkml:trace>
  <inkml:trace contextRef="#ctx0" brushRef="#br0" timeOffset="160981.28">24109 14076 0,'-21'0'16,"-1"21"-1,22 0-15,0 0 16,0 1 0,0-1-16,22-21 15,-1 21 1,0-21-16</inkml:trace>
  <inkml:trace contextRef="#ctx0" brushRef="#br0" timeOffset="161247.13">24363 14309 0,'0'0'0,"-21"21"0,21 0 0,0 0 16,-22 0-16,1 1 0,0 62 15,0-41 1,0 20-16,0-21 0,21-20 15,0 20-15,0 0 0,0-21 16,-22 22-16,22-1 0,-21-21 0,21 22 16,0-1-16,0 0 0,-21-21 0,0 22 15,21-1-15,-21 0 0,0 1 0,21-22 16,0 21-16,-22-21 0,22 1 16,-21-1-16,21 0 0,0 0 0,-21-21 15,21-21 1,0 0-1,0 0-15</inkml:trace>
  <inkml:trace contextRef="#ctx0" brushRef="#br0" timeOffset="161539.96">24320 14520 0,'0'0'15,"64"-190"1,-64 169-1,0 0-15,21 21 0,0 0 0,0 0 16,1 0-16,-1 0 16,0 0-16,0 0 0,0 21 0,0 0 15,1 0-15,-1 0 0,-21 0 16,0 1-16,0-1 0,0 0 16,0 0-16,-21 0 0,-1 0 0,1-21 15,0 22-15,-21-22 0,21 0 0,-1 0 16,1 21-16,0-21 0,0 0 15,0 0-15,0 0 0,21-21 32,21-1-17</inkml:trace>
  <inkml:trace contextRef="#ctx0" brushRef="#br0" timeOffset="161819.79">24998 14012 0,'0'-21'0,"0"42"0,21-63 16,-21 21-16,-21 21 31,0 0-31,21 21 0,-22 0 16,1 0-16,0 1 0,21 20 16,0-21-16,-21 21 0,0-20 0,21 20 15,-21 0-15,21 1 0,0-1 0,-22-21 16,22 21-16,0 1 0,0-22 15,0 0-15,0 21 0,0-20 0,0-1 16,43-21 0,-22 0-16,0 0 0,0 0 15,0 0-15,1 0 0,-1 0 0,-21-21 16,21 21-16,0-22 0,0 1 0,-21 0 16</inkml:trace>
  <inkml:trace contextRef="#ctx0" brushRef="#br0" timeOffset="162023.68">24786 14203 0,'-21'0'0,"42"0"0,-63 0 0,21 0 15,42 0 17,0 0-32,0 0 15,0 0-15,22 0 0,-22 0 16,21 0-16,-21 0 0,22 0 0,-22 0 15,21 0-15,-21 0 0,0 0 0,22 0 16,-22 0-16,21-21 0,-21 21 16</inkml:trace>
  <inkml:trace contextRef="#ctx0" brushRef="#br0" timeOffset="162288.54">25760 14034 0,'0'0'0,"0"-22"0,-21 22 32,-1 22-32,1-22 0,0 21 15,0 0-15,0 0 0,0 21 0,-1-20 16,1-1-16,21 21 0,-21-21 16,21 0-16,-21 22 0,21-22 0,0 0 15,0 21-15,0-20 0,0-1 0,0 0 16,0 0-16,21 0 15,0-21-15,22 0 16,-22 0-16,0 0 0,0 0 0,0 0 16,0 0-16,22 0 0,-22-21 15</inkml:trace>
  <inkml:trace contextRef="#ctx0" brushRef="#br0" timeOffset="162603.35">26247 13864 0,'0'0'0,"0"-21"0,21 21 31,0 0-15,0 21-16,0 0 0,-21 1 15,21-1-15,-21 0 0,0 21 16,0 22-16,0-22 15,0-21-15,22 22 0,-22-1 16,0-21-16,0 21 0,0 22 16,0-22-16,0-21 0,-22 1 15,1-1-15,0 0 0,0 0 0,0 0 16,0-21-16,-1 0 0,22 21 16,-21-21-16,0 0 0,0 0 15,0 0 1</inkml:trace>
  <inkml:trace contextRef="#ctx0" brushRef="#br0" timeOffset="164603.21">1714 15812 0,'0'-22'16,"22"22"0,-22-21-16,21 0 0,0 0 15,0 21-15,0-21 0,0 0 0,1-1 16,-1 1-16,0-42 16,0 20-16,-21 22 15,0 0-15,0-21 0,0 21 0,-21 21 16,0-22-16,-22 22 15,22 0-15,-21 0 0,0 22 0,-22-1 16,22 0-16,-1 0 0,1 0 0,0 0 16,-1 22-16,22-22 0,0 0 15,0 0-15,21 0 0,0 1 16,0-1-16,21 0 0,21-21 0,-20 21 16,20 0-16,0-21 0,1 21 15,-1 1-15,0-1 0,1-21 16,62 63-16,-41 1 15,-43-43-15,0 0 16,0 21-16,-21-20 0,0 20 0,0 21 16,-21-41-1,0-1-15,-21 0 0,21 0 0,-22 0 16,1 0-16,0-21 0,-1 0 0,-20 0 16,20 0-16,-20 0 0,-22 0 15,22-21-15,20 0 16,1 0-16,21 0 0,-21-22 0,-1 1 15,22 0-15,-21-43 16,21 43-16,21-43 16,0 64-16,0 0 15,21 21-15,0 0 16,0 0-16,0 21 16,0 0-16,1 0 0,20 22 15,-21-22-15,0 0 16,0 0-16,1 0 0,-1 0 0,0 1 15,0-1-15,21 0 0,-20 0 16,-1 0-16,21-21 0,0 21 0,-20-21 16,20 0-16,0 0 0,1 0 15,-1 0-15,-21 0 0,21 0 16,1-21-16,-1 0 0,43-21 16,-1-1-16,-41 1 15,-1 0-15,0 21 0,-20-22 16,20 1-16,-21 0 0,0-1 0,0 1 15,1-22-15,-22 22 0,0 0 0,0-1 16,0 1-16,0 21 16,0-21-16,0 20 0,0 44 31,-22-1-31,22 21 0,-21 0 16,21-20-16,0 20 0,0 43 15,0-22-15,0-21 0,0 1 16,0-1-16,0 22 0,21-22 15,1 0-15,-22 1 0,21-22 16,0 21-16,0-21 0,0 0 0,0 1 16,22-22-16,-22 0 0,0 0 0,21 0 15,-20 0-15,20-22 0,-21 22 16,21-21-16,43-63 16,-64 62-16,0-20 15,1 0-15,-22 21 0,0-1 16,21-20-16,-21 21 0,0 0 0,-21 42 47,-1 0-47,22 0 0,0 0 0,0 22 15,-21-22-15,21 0 0,-21 0 0,21 0 16,0 1-16,0-1 16</inkml:trace>
  <inkml:trace contextRef="#ctx0" brushRef="#br0" timeOffset="164921.54">2900 15579 0,'0'0'0,"-21"0"16,21 21-16,21-21 31,0 0-15,0-21-16,-21 0 0,21 21 15,-21-22-15,0 1 16,0 0-16,-21 21 31,0 0-31,0 0 0,-22 21 16,22 0-16,21 1 15,0-1-15,-21-21 0,21 21 0,0 0 16,0 0-16,0 0 0,0 1 16,21-1-16,0-21 0,1 0 15,-22 21-15</inkml:trace>
  <inkml:trace contextRef="#ctx0" brushRef="#br0" timeOffset="165521.62">3619 16066 0,'22'0'32,"-22"-22"-32,0 1 15,0 0-15,21 0 0,-21 0 0,0 0 16,0-1-16,0-62 15,0 41-15,0 22 0,0 0 16,-43-21-16,22 42 16,-63 0-16,62 0 0,-20 0 15,0 0-15,-22 21 0,22 0 16,0 0-16,20 0 0,-20 22 0,0-22 16,-1 21-16,-20 43 15,21-22-15,42-41 0,0 20 16,0-21-16,0 0 15,0 0-15,0 1 0,21-1 0,0-21 0,0 0 16,21 0-16,22 0 16,-43 0-16,21 0 0,1-21 15,-1-1-15,0 1 0,22-21 16,-22 21-16,1-22 0,-22 1 0,21 0 16,-21-1-16,22 1 0,-22 0 15,0-64-15,-21 64 0,0-64 16,0 42-16,0 22 0,0 0 15,0 20-15,0 1 0,0 0 16,-21 21-16,0 21 16,21 22-16,-22-22 0,1 21 15,21 22-15,-21-22 0,21 0 16,-21 22-16,21 20 16,0-20-16,0 21 0,0-43 15,0 0-15,21 1 0,0-22 16,0 0-16,1 0 0,-1 0 0,21 0 15,-21-21-15,22 0 0,41 0 16,-63 0-16</inkml:trace>
  <inkml:trace contextRef="#ctx0" brushRef="#br0" timeOffset="166028.89">4530 15812 0,'0'-22'16,"0"65"-16,0-64 0,0-22 0,-22 22 0,1 0 0,0 0 15,0 21-15,0-21 0,-22-1 16,22 22-16,-63 0 16,62 0-16,-41 0 0,21 22 15,20-1-15,1 0 0,-21 21 0,21-21 16,0 22-16,21-1 0,0 0 0,0 1 16,0 63-1,42-22 1,-21-63-16,0-21 0,22 0 15,-22 0-15,21 0 0,0 0 0,-20 0 16,20 0-16,0-21 0,-21 0 0,22 0 16,-22 0-16,42-85 15,-41 64-15,-1-1 0,-21-20 16,21 20-16,-21 1 0,0-21 16,0-1-16,21 1 0,-21-1 0,0-42 15,0 64-15,0-22 16,0 43-16,-21 42 15,0 1-15,0-1 16,21 21-16,-22 0 0,1-20 0,0 41 16,-21 64-1,42-85-15,0 1 0,0-1 16,0 0-16,0 43 0,0-43 16,0 1-16,21-1 0,0-21 15,0 0-15,0 22 0,-21-22 0,43 0 16,-1-21-16,-21 0 15,0 0-15,1 0 0,20-21 16,-21 21-16,0-21 0,22 0 16,-22-1-16,0-20 0</inkml:trace>
  <inkml:trace contextRef="#ctx0" brushRef="#br0" timeOffset="166728.85">5016 15769 0,'22'21'0,"-65"-42"15,64 21-15,-42 21 0,0-21 0,21 22 16,0-1-16,0 0 16,21-21-1,0 0-15,1 0 0,-1 0 16,0 0-16,0 0 0,0-21 16,0 0-16,1 21 0,-22-22 15,21-20-15,-21 21 16,0 0-16,0 0 0,0-22 0,0 22 15,-21 21 1,-1 0-16,1 0 16,0 21-16,0 0 0,0 1 15,0-1-15,-1 0 0,22 0 0,0 21 16,0 22-16,0-1 16,0-41-16,0-1 0,0 42 15,22-42-15,-1-21 0,21 43 16,-21-43-16,0 0 15,22 21-15,-1-21 0,0 0 0,1 0 16,-1 0-16,22-21 0,-43 21 16,21-21-16,-21-1 15,0 1-15,1 0 0,-1 0 0,-21 0 16,0-22-16,0 22 0,0-21 0,0 21 16,0-22-16,0-20 15,0 42-15,63-43 16,-63 43-16,21 21 0,1-21 15,20 21-15,-21 0 0,21 0 0,-20 0 16,20 0-16,-21 0 0,21 0 0,-20 21 16,41 43-1,-42-43-15,-21 0 0,21 21 16,-21 1-16,0-22 0,0 0 16,0 0-16,0 21 0,0-20 0,-42 20 15,21-42 1,0 0-1,0 0-15,21-21 16,0 0-16,0-1 16,21 1-16,0-21 0,0 21 15,0 0-15,0-22 0,1-20 16,20-1-16,-21 43 16,0 0-16,0 0 0,1 21 15,-1-21-15,-21-1 0,21 22 0,0 0 0,0 0 16</inkml:trace>
  <inkml:trace contextRef="#ctx0" brushRef="#br0" timeOffset="167166.95">6752 15621 0,'21'0'0,"-42"0"0,63 0 15,-20 0-15,-1-21 0,21-21 16,-21 20-16,0-20 15,-21 21-15,-21 21 16,0 0 0,0 0-16,-21 0 0,-1 0 0,22 0 15,-21 0-15,-1 21 16,1-21-16,-21 21 0,41 0 16,1 1-16,0-1 0,21 0 15,0 0-15,0 0 16,21 0-16,0 1 0,22-1 15,20 0 1,-42 0-16,22-21 0,-22 21 0,0 0 16,0-21-16,0 22 0,1-1 0,-1 0 15,-21 0-15,0 0 16,0 0-16,-21 1 0,-1-22 16,-20 0-16,21 0 0,-21 0 0,20 0 15,-20 0-15,21 0 0,-64 0 16,64 0-16,0 0 15,-43 0-15,43 0 16,21-22-16,0 1 0,0 0 16,0 0-16,0 0 15,0 0-15</inkml:trace>
  <inkml:trace contextRef="#ctx0" brushRef="#br0" timeOffset="168003.49">7705 15812 0,'-43'0'15,"86"0"-15,-107 0 0,22 0 0,21 0 0,-1 0 16,-20 0 0,42-22-16,21 22 15,22 0-15,-1-21 0,21 21 16,1 0-16,-1 0 0,22 0 0,0 0 16,-1 0-16,1 0 0,0 0 0,-1-21 15,1 21-15,0 0 0,-1 0 16,86 0-16,-86 0 15,43 0-15,-63 0 0,-22-21 16,22 21-16,-43 0 0,21 0 16,-21-21-16,1 21 0,-1-21 0,-21-1 15,-21 1 1,-1 21-16,1-21 16,0 21-16,0-21 0,-21 21 15,-1-21-15,1 21 0,21-21 0,-22 21 0,1 0 16,0 0-16,21-22 15,-22 22-15,22 0 0,-21 0 0,21 0 16,-1 0-16,44 0 31,20 0-31,0 0 16,1 0-16,-1 0 0,21 0 16,-20 0-16,20 0 0,-20 0 0,20 0 15,-21 22-15,1-22 0,-22 0 0,21 0 16,-21 21-16,-21 0 15,0 0-15,0 0 0,-21 0 16,0 1-16,-21-1 0,21 0 16,-22 0-16,-20 43 15,20-43-15,22 0 0,-21 0 16,0 0-16,20 22 0,-41-1 16,21 0-1,20-42-15,1 21 0,0-21 0,21 22 16,21-22-1</inkml:trace>
  <inkml:trace contextRef="#ctx0" brushRef="#br0" timeOffset="172471.07">10393 15579 0,'0'-21'0,"21"21"0,-21-22 16,0 1-16,21 21 15,-21-21-15,0 0 32,0 42-1,0 0-31,0 0 15,0 1-15,0-1 0,-21 0 16,21 21-16,-21 1 0,21-22 0,0 21 16,-21 0-16,21 1 0,-22-22 15,22 21-15,-21 43 16,21-64-16,0 0 0,0 0 0,0 1 16,-21-1-16,21-42 31,0-1-31,0 1 0,0-21 15,21 21-15,-21-22 0,0 22 16,0-21-16,0 21 0,21-22 0,-21 1 16,0 0-16,22-1 0,-22 1 15,0 0-15,0-1 0,0-20 16,21 21-16,-21 20 0,21-20 0,0 21 16,-21 0-16,0 0 0,21 21 0,0 0 15,1 21-15,-22 0 0,21 21 16,0-21-16,0 43 0,0-22 0,0 1 15,1-1-15,-22 0 0,21 64 16,0-64-16,-21 1 16,0-1-16,0 0 0,0 1 0,21-22 15,-21 0-15,0 21 0,0-20 16,0-1-16,0 0 0,-21-21 31,0 0-31,0 0 0</inkml:trace>
  <inkml:trace contextRef="#ctx0" brushRef="#br0" timeOffset="172652.96">10329 15896 0,'0'-21'15,"43"106"-15,-86-149 0,43 22 16,21 42 0,1 0-16,-1 0 0,21 0 15,-21 0-15,0 0 0,1-21 0,20 21 16,-21 0-16,21 0 0,1 0 15,-1 0-15,0 0 0,43-21 16,-64 21-16,22 0 0,-1-22 16,-21 22-16</inkml:trace>
  <inkml:trace contextRef="#ctx0" brushRef="#br0" timeOffset="172999.45">11134 15642 0,'0'-21'0,"-43"85"0,86-107 16,-43 1-1,0 21-15,-22 21 172,1 0-140</inkml:trace>
  <inkml:trace contextRef="#ctx0" brushRef="#br0" timeOffset="176856.99">11324 15494 0,'21'0'0,"-21"-21"0,0 0 15,-21 0 1,0 21 0,0 0-16,0 0 0,-1 0 15,1 0-15,0 21 16,0 0-16,-21 0 0,20 0 0,1 0 15,0 22-15,-21-1 16,21-21-16,-1 22 0,1-1 0,0-21 0,21 21 16,0 1-16,0-22 0,0 0 15,0 21-15,0-20 0,21-1 0,22-21 16,41 21 0,-41-21-16,-1 0 0,-21 0 15,21 0-15,1 0 0,-22 0 0,21-21 16,-21 21-16,22-21 0,-22-1 15,0 1-15,0 0 0,0 0 0,1 0 16,-1-22-16,0 22 0,0-21 0,-21 21 16,21-22-16,0 1 15,1 0-15,-1-1 0,-21-20 0,21 21 16,0-1-16,0 1 0,-21 0 0,43-43 16,-43 64-16,0 0 15,0-1-15,0 1 0,0 42 16,0 1-16,0 20 15,0 0-15,-22 1 0,1-1 0,21 0 16,-21 22-16,0-22 0,21 22 16,0-22-16,-21 0 0,21 1 0,-21-1 15,21 0-15,0-21 0,0 22 16,0-22-16,0 21 0,0-21 0,21-21 16,0 22-16,0-22 15,0 0-15,0 0 0,1 0 0,20 0 0,-21 0 16,21-22-16,-20 1 0,20 0 0,-21 0 15,21 0-15,-20 0 0,20-1 16,-21-20-16,21 21 0,1-43 16,-22 43-16,0-21 0,0 21 15,0 0-15,-21-1 0,0 44 32,0-1-17,-21 21-15,0-21 0,0 64 16,21-64-16,0 0 0,0 22 15,0-22-15,0 0 0,0 0 16,0 0-16,21 0 0,0 1 0,0-22 16,1 0-16,-1 21 0,21-21 15,-21 0-15,22 0 0,-1 0 16,0 0-16,1-21 0,-1 21 0,-21-22 16,21 1-16,1 0 0,-1 0 15,-21 0-15,22 0 0,-1-22 16,-21 22-16,-21 0 0,21 21 15,-42 0 1,0 21 0,21 0-16,-21 0 0,0 1 15,-1-22-15,22 63 16,0-42-16,0 0 0,0 1 16,0-1-16,22-21 15,-1 0-15,0 0 0,0 0 16,0 0-16,22 0 0,-22-21 15,0 21-15,0-22 0,0 1 16,0 0-16,1 0 0,-22 0 16,0 0-16,0-22 0,0 22 0,0 0 15,0 0-15,-64-22 16,43 22-16,-21 0 0,20 0 16,-20 21-16,21 0 0,-21 0 0,20 0 0,1 0 15,0 0-15,21-21 16,21 21-1,0 0-15,1 0 0,20 0 0,0 0 16,1 0-16,-1 0 0,21 0 16,-20 0-16,41 0 15,-41 0-15,-1 0 0,0 21 0,-20 0 16,20 0-16,-42 0 16,0 1-16,0 20 0,0-21 0,0 0 15,0 22-15,0-22 16,0 0-16,-21 0 0,0 0 0,-1 0 15,22-42 32,0 0-47,0 0 0,0 0 16,22 0-16,-1-1 0,0 1 16,21-21-16,1-22 0,-1 43 15,-21-21-15,21 21 0,1-22 16,-22 22-16,42 0 0,-41 21 15,-1 0-15,0 0 0,0 21 0,-21 0 16,21 1-16,-21 20 16,0 0-16,0-21 0,0 22 15,-21-22-15,21 0 0,0 0 0,0 0 16,0 1-16,0-1 16,21-21-16,0 21 0,1-21 15,20 0-15,0 0 0,-21 0 16,22 0-16,-1 0 0,0-21 15,1 0-15,-1 21 0,0-22 0,1 1 16,-1-21-16,-21 21 0,0 0 16,1-22-16,-1-20 0,-21 42 15,0-1-15,0 1 0,0 0 0,-21 21 16,-1 0-16,1 0 0,0 0 16,-21 0-16,21 0 0,-1 21 0,1 0 15,0 1-15,21-1 16,-21 0-16,21 0 0,0 21 0,0-20 15,0 20-15,0-21 0,21 0 16,-21 0-16,21 1 0,-21-1 0,0 0 16,0 0-16,0 0 15,-21 0-15,0-21 0,0 0 16,0 0-16,-1 0 0,1 0 16,0 0-16,0 0 0,0-21 0,0 0 15,-1 0-15,1 0 0,0 0 0,0-1 16,0 1-16</inkml:trace>
  <inkml:trace contextRef="#ctx0" brushRef="#br0" timeOffset="177052.88">13166 15134 0,'-22'0'0,"44"0"0,-65 0 16,22-21-16,-21 21 15,21 0-15,21-21 16,0 0 0,-22 21-16,1 0 15,0 0-15,0 0 0</inkml:trace>
  <inkml:trace contextRef="#ctx0" brushRef="#br0" timeOffset="177240.77">11790 15325 0,'-21'0'16,"42"0"-16,-85 21 0,85-21 31,22 0-31,-1 0 0,0 0 0,1-21 16,20 21-16,1-21 0,-1-1 15,22 22-15,-22-21 0,22 0 16,-21 0-16,20-21 0,1 20 0,-22 1 0</inkml:trace>
  <inkml:trace contextRef="#ctx0" brushRef="#br0" timeOffset="177552.1">14986 14880 0,'0'0'0,"0"-21"15,-21 0-15,0 21 0,-1 0 16,1 0 0,0 0-16,0 21 0,0-21 0,-22 21 15,22 0-15,0 1 0,0-1 16,0 0-16,-22 21 0,43-21 15,0 1-15,0-1 0,0 0 16,22-21-16,-1 21 0,21-21 16,-21 0-16,0 0 0,22 0 0,20 0 15,-20-21-15</inkml:trace>
  <inkml:trace contextRef="#ctx0" brushRef="#br0" timeOffset="177947.88">15198 14605 0,'-22'-21'0,"44"42"0,-65-84 0,1 41 0,21 1 16,0 21-16,-22 0 0,1 0 15,0 0-15,-1 21 0,1 1 0,0 20 16,-22-21-16,22 21 0,-22 1 0,1-1 16,20 0-16,1 1 0,-21-1 15,20 0-15,22 1 0,0-1 0,0 22 16,21-22-16,0 0 0,21 1 0,0-1 15,21-21-15,1 21 16,-1-20-16,0 20 0,22-21 0,42 0 16,-43-21-16,1 0 15,-22 0-15,22 0 0,-22 0 0,21-21 16,-20 0-16,-1 0 0,-21 0 0,22-22 16,-22 22-16,0-21 0,0-1 15,0-20-15,-21 21 0,0-22 0,0-105 16,0 126-16,-21 1 15,0 0-15,0-1 0,-22 22 16,22-21-16,-21 42 0,0 0 0,-64 0 16,63 0-16,-20 0 15,21 21-15,-43 0 0,64 0 16,0 22-16,-1-22 0,22 0 0,0 0 16</inkml:trace>
  <inkml:trace contextRef="#ctx0" brushRef="#br0" timeOffset="178519.55">15557 15812 0,'22'0'31,"20"0"-31,-21 0 16,21 0-16,1 0 0,-1 0 16,0 0-16,22 0 0,-22 0 0,22-22 0,-22 22 15,22 0-15,-22 0 16,-21-21-16,0 0 0,0 21 0,-21-21 16,0 0-1,-21 21-15,0-21 16,0 21-16,0 0 0,0 0 0,-1-22 15,22 1 1,22 21 0,20 0-16,-21 0 0,0 21 15,0 1-15,1-22 0,-1 21 16,21 42 0,-42-20-16,0-1 0,0-21 15,-21 0-15,0 0 0,0 1 16,-22-1-16,22 0 0,-21 0 0,21-21 15,-22 21-15,22-21 0</inkml:trace>
  <inkml:trace contextRef="#ctx0" brushRef="#br0" timeOffset="180175.77">17759 15917 0,'0'0'0,"-21"22"15,-1-22-15,1 0 16,21-22-1,0 1 1,0 0-16,0 0 16,0 0-16,0 0 0,0-43 15,0 43-15,0 0 16,0-22-16,-21 22 0,0 0 0,0 0 16,0 21-16,-22 0 0,22 0 0,-21 0 15,-1 0-15,22 0 0,-21 21 16,-22 21-16,-20 43 15,63-43-15,21-20 0,0 20 16,-22 0-16,22-21 0,0 1 16,0 20-16,0-21 0,22 0 0,-1-21 15,21 21-15,0-21 0,-20 0 16,20 0-16,0 0 16,1 0-16,-1-21 0,-21 21 0,21-21 15,1 0-15,-22-21 0,0 20 16,21 1-16,-20-21 0,-1-43 15,0 43-15,21-43 16,-21 22-16,-21 20 0,22-20 16,-1-1-16,-21 22 0,0-21 0,21 20 0,-21 1 15,0 21-15,21 0 0,-21 42 16,0 0-16,0 0 16,0 21-16,-21 22 0,21-22 0,-21 1 15,21 20-15,-21-21 16,21 1-16,-22 20 0,1-20 0,21-1 15,0 0-15,0 1 0,0-1 0,0-21 16,0 21-16,0-20 0,21-1 16,1 0-16,-1 0 0,0 0 0,0-21 15,21 0-15,-20 0 0,20 0 16,-21 0-16,21 0 0,-20 0 0,20-21 16,0 0-16,-21 0 0,1 0 0,20-1 15,-21-20-15,0 21 0,22-21 16,-22 20-16,0-20 0,0 0 15,-21 21-15,21-1 0,-21 1 16,0 0-16,21 0 0,-42 42 16,0 0-1,0 0-15,21 1 0,-21-1 16,21 0-16,-21 0 0,21 0 0,0 0 16,0 1-16,0-1 0,0 21 0,0-21 15,21 0-15,0 1 0,42 41 16,-41-42-16,-1-21 15,0 21-15,0-21 0,21 0 0,-20 0 16,-1 0-16,21 0 0,-21 0 16,0 0-16,22 0 0,-22 0 15,0-21-15,43-21 16,-1 0-16,-42-1 0,0 22 16,1-21-16,-1 21 0,0-22 0,-21 1 15,0 21-15,21-22 0,-21 22 16,0 0-16,0 0 0,-21 21 15,0 0 1,-22 21-16,22 0 0,0 0 16,0 1-16,0-1 0,0 0 15,-1 0-15,1 0 0,0 22 0,21-22 16,0 0-16,0 0 0,0 21 16,21-20-16,0-22 0,1 0 15,-1 0-15,0 0 0,0 0 16,0 0-16,0 0 0,1 0 15,-1-22-15,0 1 0,0 21 0,-21-21 16,21-21-16,-21-1 16,0 22-16,0 0 0,0 0 0,0 0 15,0 0-15,0-1 0,0 1 0,0 0 16,-21 21 0,0 0-16,21 21 15,-21 0-15,21 1 0,-21-22 16,21 21-16,0 0 0,0 0 0,0 0 15,0 0-15,0 1 0,0-1 0,0 0 16,0 0-16,21 0 0,0 0 16,0 1-16,0-22 0,43 21 15,-22-21-15,0 21 16,1-21-16,-1 0 0,22 0 0,-1 0 16,-21 0-16,22 0 0,-1-21 0,-20 0 15,-1 21-15,0-22 0,-20 1 16,20 0-16,-21-21 0,0 21 15,0-22-15,1 22 0,-22-21 0,0 21 16,0-22-16,0 22 0,0 0 0,0 0 16,0 0-16,-22 21 0,1 0 0,-21 0 15,0 0-15,-1 0 0,1 0 0,-22 21 16,22 0-16,0 0 0,-22-21 16,43 21-16,-21 0 0,21 1 15,-1-1-15,22 0 0,0 0 0,0 0 16,22 0-16,-1-21 0,21 22 15,-21-1-15,22-21 0,-1 21 0,0-21 16,-21 0-16,22 21 0,20 0 16,-20 0-1,-22 1-15,-21-1 0,0 21 0,0-21 16,0 22-16,-21-1 0,-1 0 0,1 1 16,-21-1-16,21 0 0,-22 22 0,22-22 15,-21 0-15,21 22 0,-22-22 16,22 22-16,-21-22 0,21 0 15,-22 1-15,22-1 0,-21 0 0,21-20 16,-22 41-16,43-84 31,22 0-31</inkml:trace>
  <inkml:trace contextRef="#ctx0" brushRef="#br0" timeOffset="180744.44">20659 15600 0,'0'0'0,"-22"-21"15,1 0-15,0 21 16,21-22-16,-21 22 0,21-21 15,-21 21-15,0-21 0,-1 21 16,1 0 0,0 0-16,0 0 0,21 21 15,-21 0-15,0-21 0,21 22 0,0-1 16,-22 0-16,22 0 0,0 0 16,22 0-16,-1-21 15,0 0-15,0 0 16,0 0-16,0 0 0,22 0 15,-22 0-15,-21 22 16,-85 20 0,43-42-16,-22 42 15,22-21 1,21 1-16,0-22 0,0 0 0,21 21 16,21-21-1,0 0-15,0 0 0,0 0 16,22 0-16,-1-21 15,0 21-15,-21 0 0,1 0 16,-1 0-16,0 0 0,-21 21 16,0 0-16,-21 0 15,0 21-15,-22-20 0,22 20 0,-21 0 16,21 1-16,-22-1 16,1 0-16,-22 22 0,43-22 0,-21-21 15,21 0-15,21 1 0,21-22 31</inkml:trace>
  <inkml:trace contextRef="#ctx0" brushRef="#br0" timeOffset="182148.64">21484 15875 0,'0'21'16,"0"-42"-16,-21 42 0,0-21 0,0 0 16,-1 0-1,22-21-15,0 0 16,0 0-16,0 0 0,0-1 15,0 1-15,22 0 0,-22 0 16,0 0-16,0 0 0,0-1 16,-22 22-16,1 0 15,0 0-15,0 0 0,0 0 0,-43 43 16,22-1 0,0-21-16,20 0 0,1 22 0,0-22 15,0 0-15,21 21 0,0-20 16,0-1-16,0 0 0,0 0 0,0 0 15,21 0-15,0-21 0,22 0 16,-22 0-16,42 0 0,64-21 16,-63 21-16,-22-21 15,0-21-15,1 21 0,-1-1 16,0-20-16,-20 0 0,20-1 16,-21 1-16,0 0 0,0-1 0,1-20 15,-1 21-15,0-22 0,0 1 0,-21-1 16,0 22-16,0-1 0,0 1 0,0 21 15,0 0-15,0 0 0,-21 42 16,0 0 0,21 21-16,-21 1 0,-1 20 15,-20 22-15,0 21 16,42-43-16,0-21 0,0 1 0,0-1 16,0 0-16,0 1 0,0-1 15,0-21-15,21 22 0,0-22 0,21 0 16,-20 0-16,-1-21 0,21 0 0,-21 0 15,22 0-15,-22 0 0,21 0 16,0 0-16,-20-21 0,-1 0 0,21 0 16,-21-1-16,0 1 0,1-21 15,-1 21-15,0-43 0,-21 22 16,0 21-16,0 0 16,-21 21-1,0 0-15,-1 0 16,22 21-16,-21-21 0,21 21 15,-21 0-15,21 0 0,0 0 0,-21 22 16,21-22 0,0 0-16,21-21 0,0 0 15,0 0-15,1 0 0,-1 0 0,42 0 16,-42 0-16,22 0 0,-1-21 16,-21 0-16,64-22 0,21-20 31,-85 42-31,-21 0 0,0 42 31,-21 0-15,0 0-16,-1 0 0,22 0 15,-21 1-15,21-1 0,0 0 16,0 0-16,0 0 0,0 0 16,43-21-16,-22 0 0,0 0 15,0 0-15,0 0 0,22 0 0,-22 0 16,21 0-16,-21-21 0,0 0 15,1 21-15,-1-21 0,-21 0 0,0 0 16,0-1-16,0-20 0,0 0 16,-64-22-1,43 43-15,-21 0 0,21 0 0,-22 21 16,22-21-16,-21 21 0,21 0 0,-1 0 16,1 0-16,21 21 15,0 0 1,21-21-16,22 21 15,-1-21-15,0 0 0,1 0 0,-1 0 16,85 0-16,-42 0 16,-64 0-16,21 0 15,-21 0-15,1 0 0,-1 0 16,0 0-16,0-21 0,-21 42 31,0 0-31,-21 0 16,0 1-16,0 20 0,-22 43 15,-20 20-15,42-41 16,-1-1-16,-20 1 0,21-1 16,0 1-16,-22-1 0,22 1 0,0-22 15,0 22-15,0-22 0,0 22 0,-1-22 16,1 0-16,0 1 0,21-1 16,0 21-16,0-20 0,0-22 15,0 0-15,0-42 47,0 0-47,0 0 0,21-22 0,-21 22 16</inkml:trace>
  <inkml:trace contextRef="#ctx0" brushRef="#br0" timeOffset="182431.48">22902 15685 0,'0'0'0,"0"-22"0,0-20 15,0 0 1,21 42-16,1 0 16,-1 0-16,0 0 0,0 21 15,21-21-15,-20 21 0,-1-21 16,21 21-16,-21-21 16,0 0-16,1 21 0,-22 1 15,0-1-15,0 0 0,-22 0 16,1 0-16,0 0 15,-21 1-15,21-1 0,-1-21 0,-20 21 16,0 0-16,21-21 0,-1 0 16,22-21-1,0 0 1,22 21-16</inkml:trace>
  <inkml:trace contextRef="#ctx0" brushRef="#br0" timeOffset="182699.32">23707 15071 0,'0'0'15,"0"-21"-15,0 63 16,0-21 0,-22 21-16,1 1 0,0-1 15,0 22-15,21-1 0,-21-21 16,-22 64-16,22-63 0,21 41 15,-21-41-15,21-22 16,-21 21-16,21-21 0,0 0 0,0 1 16,0-1-16,0-42 31,0-1-15,0 1-16</inkml:trace>
  <inkml:trace contextRef="#ctx0" brushRef="#br0" timeOffset="183221.03">23516 15282 0,'-21'-63'16,"21"42"-16,21 232 0,-21-338 0,-21 0 0,21 106 0,0 0 15,0 0-15,0 0 0,21 0 16,0 21-16,0 0 16,22-22-16,-22 22 0,64-21 15,-43 21-15,-21 0 0,21 0 0,1 0 16,-22 21-16,21 1 0,-21-1 15,-21 0-15,0 21 0,0 1 0,0 20 16,-21-21-16,-42 22 16,20-22-16,1-21 15,0 1-15,-1-1 0,1 0 0,0-21 0,21 21 16,-22-21-16,22 0 16,0 0-16,42-21 31,0 0-31,0 21 0,1-21 15,20 21-15,-21-22 0,21 22 0,-20 0 16,20 0-16,-21 0 0,21 0 16,-20 0-16,41 22 15,-42-1-15,0 0 0,1 0 0,-1 0 0,0 0 16,-21 1-16,21 20 0,-21-21 16,0 0-16,0 0 0,-42 43 15,21-43-15,-43 0 16,22 0-16,-43-21 15,43 0-15,-1 0 0,1 0 16,21 0-16,-21 0 0,-1 0 0,22 0 16,-21 0-16,21 0 15,21-21-15,0 0 16,42 21-16,-21-21 0,21 21 16,1-21-16,-1 21 15,0-21-15,64-22 0</inkml:trace>
  <inkml:trace contextRef="#ctx0" brushRef="#br0" timeOffset="183807.69">24278 15388 0,'85'-42'31,"-170"84"-31,170-63 0,-85 42 16,0 0-16,-21 1 0,-1-1 0,1 42 16,21-42-16,0 1 15,0-1-15,0 0 0,0 0 0,0 0 16,21 0-16,1-21 0,-1 0 15,0 22-15,21-22 0,-21 0 0,22 0 16,-1 0-16,0 0 0,-20 0 16,20-22-16,-21 22 0,21-21 15,-20 0-15,-1 0 0,0 0 0,0-22 16,0 22-16,0 0 0,1 0 0,-1 0 16,-21-22-1,0 65 16,-21-1-31,-1 21 0,1-21 0,21 0 16,-21 22-16,0-1 0,-21-21 16,20 22-16,1-1 0,0 0 15,0 22-15,-21-22 0,20 22 0,22-22 0,-21 21 16,21 1-16,0 105 16,0-105-16,0-1 15,0-20-15,0 20 0,-21-21 0,21 1 16,0 20-16,0-20 0,0-1 0,0 0 15,0 1-15,0-22 0,0 21 16,-42 22-16,21-64 16,-1 0-1,1 0-15,0-22 16,21 1-16,0 0 0,-21-21 16,0-1-16,21 1 0,-21 0 15,21-1-15,0-62 0,0 41 16,0 1-16,21-1 0,0 1 0,21-1 15,-21 1-15,22-1 0,-22 22 16,21-1-16,1-20 0,41-22 16,-20 22-16,-22 20 15,0 22-15,1-21 0,-1 0 0,0 20 16,1-20-16</inkml:trace>
  <inkml:trace contextRef="#ctx0" brushRef="#br0" timeOffset="184086.53">25527 15050 0,'21'-43'31,"-21"64"-15,0 1-1,-21-1-15,0 21 0,-22 0 16,22 1-16,0-1 0,0 0 0,0 1 15,0-1-15,-1 0 0,1 1 0,21-1 16,0 0-16,0-20 0,0-1 16,0 0-16,0 0 0,0 0 0,0 0 15,0 1-15,21-22 16,1 21-16,-1-21 0,0 0 0,21 0 16,43 0-16</inkml:trace>
  <inkml:trace contextRef="#ctx0" brushRef="#br0" timeOffset="184399.6">26120 15092 0,'0'0'0,"21"-21"16,-21 0-16,21 21 15,0-22-15,21 22 16,1 0-16,-1 22 0,-21-1 15,22 0-15,-22 0 0,0 0 0,0 22 16,0-1-16,-21 0 0,0 43 16,-21 42-1,0-85-15,0 1 0,0-22 0,-22 21 16,22-21-16,-21 0 0,-1 1 16,22-1-16,-21 0 0,21 0 0,-64 0 15,64-21 1,0 0-16,0 0 0,42 0 31,0-21-15</inkml:trace>
  <inkml:trace contextRef="#ctx0" brushRef="#br0" timeOffset="184637.46">26882 15240 0,'0'0'0,"-22"0"0,1 0 16,21 21-1,-21 22 1,21-22-1,0 0-15,21 0 16,-21 0-16</inkml:trace>
  <inkml:trace contextRef="#ctx0" brushRef="#br0" timeOffset="184827.35">26945 15769 0,'-21'21'0,"42"-42"0,-63 64 0,21-22 16,-1 0-16,-20 0 0,0 43 16,21-43-16,-22 0 0,22 0 15,0 0-15,-21 0 0,20 1 16,1-22-16,-21 21 0,0 0 0,-1-21 16,1 21-16,0-21 0</inkml:trace>
  <inkml:trace contextRef="#ctx0" brushRef="#br0" timeOffset="186700.28">1439 17230 0,'0'-21'16,"21"21"31,-21-22-32,22 22-15,-1 0 16,-21-21-16,21 21 0,0-21 16,0 21-16,-21-21 15,21 0-15,1 0 16,-22-1-16,0 1 15,0 0-15,-22 21 0,1 0 16,-21 0-16,21 0 0,-22 0 0,-20 0 16,21 0-16,-1 0 0,-20 21 15,20 0-15,1-21 0,0 22 16,-1-1-16,22-21 0,-21 21 16,42 0-16,0 0 0,0 0 15,0 1-15,21-1 0,0 0 16,0 0-16,22 0 0,-1 22 15,0-1-15,1-21 0,-1 21 16,0 22-16,1-22 0,-22 1 0,0-1 16,-21 0-16,0 1 0,-21 62 31,-21-83-31,20-1 0,-20-21 0,-43 0 16,-42 0-1,85-21-15,21-1 16,-21 1-16,-1-21 0,22 21 0,0-22 15,0 1-15,0 0 0,-1-1 16,22 1-16,-21 21 0,21-21 16,0 20-16,0 1 0,0 0 0,21 0 15,1 21-15,-1-21 0,0 21 16,21 0-16,1 0 0,-1 0 0,0 0 16</inkml:trace>
  <inkml:trace contextRef="#ctx0" brushRef="#br0" timeOffset="188257.74">1863 17251 0,'0'-21'0,"0"42"0,0-63 15,-22 63 32,22 0-47,-21 0 0,21 0 0,-21 22 16,0-22-16,21 21 0,-21 0 15,21 1-15,-21-1 0,21-21 0,0 22 16,0-1-16,0-21 0,0 0 16,0 0-16,21 1 0,21-1 15,-21-21-15,0 0 0,22 0 16,-22 0-16,21 0 0,1 0 16,-22-21-16,42-22 15,22 1-15,-64 21 0,21-22 16,-20 1-16,20 21 0,-21-21 15,0 20-15,-21-20 0,0 21 0,0 0 16,0 0 0,-21 21-16,0 0 15,0 21-15,21 0 0,-21 0 16,21 0-16,0 0 0,0 1 0,0-1 16,0 21-16,0-21 0,21 0 15,0 1-15,0 20 16,0-21-16,0 0 0,1 0 0,-1 1 15,42-1-15,-20 0 16,-1-21-16,-21 0 0,21 0 16,-20 0-16,20 0 0,0 0 15,1-21-15,-22 0 0,21-1 0,0 1 16,1 0-16,-22 0 0,21-21 16,1-22-1,-1-42-15,-42 64 16,0 21-16,0 0 0,0-1 0,-21 22 15,0 0-15,-1-21 0,1 21 0,0 0 16,0 0-16,-21 21 16,20 1-16,1-1 0,0 0 15,21 0-15,0 21 0,0-20 16,0-1-16,0 21 0,0-21 0,0 22 16,21-22-16,0 21 0,22 0 15,-1-20-15,-21-1 16,22-21-16,-22 21 0,21-21 0,0 0 15,1 0-15,-1 0 0,0-21 0,22 21 16,-22-21-16,22-1 0,63-62 16,-85 63-1,-21-22-15,0 1 0,1 21 16,-22-22-16,0 22 0,0-21 0,0 21 16,-22 0-16,1-1 0,0 22 15,0 0-15,0 0 0,0 0 0,-1 22 16,1-1-16,0 0 15,21 0-15,-21 21 0,21 1 0,0-22 16,0 21-16,0 22 16,21-22-16,21 0 15,-20-20-15,20-1 0,-21 0 0,21-21 16,1 0-16,-1 0 0,0 0 16,22 0-16,-22 0 0,22 0 0,-22-21 15,0 0-15,1-1 0,41-41 16,-62 42-16,20-43 15,-21 22-15,-21 0 0,0 20 16,0-20-16,0 21 0,0 0 16,0 0-16,0-1 0,-21 44 31,21-1-31,-21 0 0,21 0 0,0 0 16,0 0-16,-21 22 0,21-22 15,-22 0-15,22 0 0,0 22 16,-21-22-16,21 0 0,0 0 15,0 0-15,0-42 47,0 0-47,21 0 0,-21 0 0,22-22 16,-1 22-16,0-21 0,0-1 16,0 22-16,0-21 0,22 0 15,-22 20-15,0 1 0,0 21 16,0 0-16,-21 21 15,0 1-15,0-1 0,0 0 0,0 21 16,0-21-16,-21 22 0,21-22 16,-21 21-16,21-21 0,0 22 0,0-22 15,0 0-15,0 0 0,0 0 16,21 1-16,0-1 0,1-21 0,-1 0 16,21 0-16,0 0 15,43 0-15,-21 0 0,-1-21 16,-21-1-16,22 1 0,-22-21 15,22 21-15,-22-22 0,-21 1 0,22 21 16,-22-21-16,21-43 16,-21 43-16,-21 20 0,0-20 0,0 21 15,0 0-15,-21 21 16,0 0-16,0 0 0,0 21 16,-1 0-1,22 0-15,0 0 0,0 22 0,0-22 16,0 0-16,0 21 0,22-20 0,-1-1 15,-21 21-15,21-21 0,0 22 16,-21-22-16,0 0 0,21 21 16,-21-21-16,0 1 0,0-1 15,-21-21 1,0 0-16,0 0 16,0 0-16,-22 0 0,22 0 15,0 0-15,0 0 0,0-21 0,21-1 16,0 1-16,0 0 15,0-21-15,0 21 0,21-22 16</inkml:trace>
  <inkml:trace contextRef="#ctx0" brushRef="#br0" timeOffset="188724.46">5715 16933 0,'0'0'0,"0"22"15,-21-22-15,0 21 0,-1 0 16,1 21-16,21-21 0,-21 22 0,-21 41 16,21-41-16,21-1 15,-22 0-15,22 1 0,-21-1 16,0 0-16,21 1 0,0-1 16,0 0-16,0-20 0,0 20 0,0-21 15,0 0-15,0 0 0,0-42 31,64-106 1,-43 85-32,0 0 0,42-43 15,-41 64-15,20-22 16,-21 22-16,21-21 0,-20 21 0,20 21 16,-21-21-16,0 21 0,0 0 0,-21 21 15,0 42 1,0-42-16,0 22 15,-21-1-15,0-21 16,-42 85-16,63-64 16,-22-20-16,22-1 15,0 0-15,0 0 0,0 0 0,0 0 16,22-21 0,-1 0-16,21 0 0,0-21 15,-20 21-15,20-21 0</inkml:trace>
  <inkml:trace contextRef="#ctx0" brushRef="#br0" timeOffset="189095.25">6456 17293 0,'-21'-21'16,"-1"21"0,44 106-16,-65-212 0,43 127 0,64-21 0,-149 0 0,64 21 15,-21 1-15,20-1 0,1 21 16,0-21-16,0 22 0,0-22 0,0 21 15,-1-21-15,22 22 0,0-22 16,0 21-16,0-21 0,22 22 16,-1-22-16,0-21 15,0 21-15,0-21 0,43 0 16,-43 0-16,0 0 0,21-21 16,-20 21-16,-1-21 0,0-22 0,-21 22 15,21 0-15,-21-21 0,0-1 16,0 1-16,0 0 0,0 20 0,0-20 15,0 21-15,0 0 0,-21 0 16,0-1-16,-22 22 0,22 0 16,-21 0-16,21 0 0,0 0 0,-1 0 15,1 0-15,0 0 0,21 22 16,0-1-16,21-21 16,0 0-16,1 21 15,-1-21-15,0 0 0</inkml:trace>
  <inkml:trace contextRef="#ctx0" brushRef="#br0" timeOffset="189383.09">7175 16806 0,'0'0'0,"-21"43"31,0-1-31,0-21 0,0 22 15,0-1-15,-22 0 0,1 43 16,21-43-16,0 1 0,-1-1 16,1 0-16,0 1 0,21 41 15,0-63-15,-21 22 0,21-1 0,0-21 16,0 0-16,0 1 0,42 20 16,-42-21-16,43-21 15,-22 0-15,0 0 0,0 0 16,0 0-16,0 0 0,22-21 0,-22 0 15,0 0-15,0-1 0,22-20 16</inkml:trace>
  <inkml:trace contextRef="#ctx0" brushRef="#br0" timeOffset="189598.96">6985 17145 0,'-64'-21'0,"22"21"15,402 106-15,-614-191 0,106 64 0,127 21 0,-1 0 16,1 0-16,21 21 15,0 0-15,21-21 16,22 21-16,-1-21 0,0 0 16,1 0-16,20 0 0,-20 0 0,-1 0 15,21 0-15,-20 0 0,-1 0 16,0 0-16,-20 0 0,-1-21 16,0 21-16,0 0 0,0-21 15,-21 0-15,0 0 0</inkml:trace>
  <inkml:trace contextRef="#ctx0" brushRef="#br0" timeOffset="190291.57">8149 17314 0,'0'0'0,"-21"0"0,0 0 0,0 0 16,42 0-1,0 0 1,21 0-16,1 0 0,-1 0 16,0 0-16,22 0 0,-22 0 0,22 0 15,-1 0-15,22 0 0,-22 0 16,22 0-16,-22 0 0,22-21 0,0 21 15,-1 0-15,-20-21 16,21 21-16,20-21 0,-62 0 0,-1 21 16,-21-21-16,0 21 0,-21-22 15,0 1-15,-21 0 16,0 21-16,0-21 0,0 21 0,-22 0 16,1 0-16,0-21 0,-1 21 15,1 0-15,21 0 0,-21 0 16,20 0-16,44 0 31,-1 0-31,21 0 0,-21 0 16,22 0-16,-1 0 0,0 21 15,1-21-15,-22 21 0,21 0 0,-21 0 16,-21 22 0,0 20-16,0-20 0,-21-1 0,0-21 15,-64 64-15,43-64 16,0 21-16,-1-21 0,22 22 0,-21-22 15,-1 0-15,22 0 0,0-21 16,0 21-16,42-42 31,0 21-31</inkml:trace>
  <inkml:trace contextRef="#ctx0" brushRef="#br0" timeOffset="193050.67">10096 16764 0,'-21'0'15,"0"0"-15,0 0 16,0 0-16,0 0 15,-1 0-15,1 0 16,0 0-16,0 0 0,0 0 16,0 0-16,-1 0 15,1 0-15,0 0 0,0 0 16,0 0 0,42 0 15,21 0-16,-21 0-15,22 0 0,-1 0 16,85 0-16,-21 0 16,-43-21-16,1 21 0,21-21 15,-22 21-15,22 0 0,-22-21 16,22 21-16,-22-22 0,1 22 16,-22 0-16,1 0 0,-1 0 0,0 0 15,1 0 1,-43 22-1,-22-22-15,1 21 16,0-21-16,-21 0 0,21 21 16,-1-21-16,-41 0 0,42 21 15,0-21-15,-22 0 0</inkml:trace>
  <inkml:trace contextRef="#ctx0" brushRef="#br0" timeOffset="193327.75">10435 16743 0,'0'0'0,"0"21"47,0 21-47,0-20 16,-21 62-1,0 22-15,21-42 0,0-22 0,0 0 16,0 22-16,0-22 15,0 22-15,0-22 0,0 0 0,0 1 16,0-1-16,0 0 0,0 1 0,0-22 16,0 21-16,0-21 15,0 0-15,0 1 0,21-22 16,0 0 0,-21-22-16</inkml:trace>
  <inkml:trace contextRef="#ctx0" brushRef="#br0" timeOffset="194820.41">11303 17272 0,'0'-21'0,"0"42"0,0-63 0,0 21 0,0-1 16,0 1-16,0 0 0,0 0 15,-21 0-15,0 0 0,-1-1 0,1 1 16,0 21-16,0 0 0,-21 0 16,-1 0-16,-63 43 15,64-1-15,0-21 0,-1 21 16,1-20-16,-21 62 0,41-41 16,1-22-16,0 21 15,21 0-15,0-20 0,0-1 0,0 21 16,21-21-16,0 0 0,1-21 15,41 22-15,-42-22 0,22 0 16,-1 0-16,0 0 0,1-22 16,-1 1-16,0 0 0,1 0 0,-1 0 15,-21-22-15,21 22 0,-20-21 16,-1 21-16,0-22 0,0 22 0,-21-21 16,0 21-16,21-22 0,-21 22 15,0 0-15,0 42 16,0 0-1,0 1-15,-21-1 0,21 0 16,0 21-16,0-21 0,-21 22 16,21-22-16,0 21 0,0-21 0,0 1 15,0 20-15,0-21 0,21-21 16,0 21-16,0-21 0,1 0 0,-1 0 16,0 0-16,0 0 0,43 0 15,-43-21-15,0 0 16,0 0-16,0-22 0,0 22 0,1 0 15,-22-21-15,0-1 0,21 1 16,-21 0-16,0-22 0,21 22 0,-21-64 16,21-63-1,-21 148-15,0-22 16,0 22-16,0 42 16,0 0-1,0 22-15,0-1 0,0 0 16,0 1-16,0-1 0,-21 0 0,21 1 15,0-1-15,0 0 0,-21-20 16,21 20-16,-21-21 0,-1 21 16,22 1-1,0-64 17,22 21-32,-1-22 0,0 1 15,0 0-15,0 0 16,0-21-16,1 20 0,-1 1 0,42-21 15,-42 42-15,1-21 16,20 21-16,-21 0 0,-21 21 16,0 0-1,0 0-15,-21-21 0,0 21 16,0-21-16,-22 22 0,22-22 16,0 0-16,-21 21 0,-1-21 0,22 21 15,0-21-15,0 0 0,0 0 16,-1 0-16,1 0 0,0 0 15,21 21 1,0 0 0,0 0-16,0 1 0,21-1 15,0 0-15,1 0 0,41 21 16,-42-20-16,0-1 16,1 0-16,-1-21 0,21 0 0,-21 0 15,22 0-15,-1 0 0,0 0 16,1 0-16,20 0 0,-21-21 0,1 21 15,-1-21-15,0 21 0,-20-22 16,20 1-16,-21 0 0,21 0 0,-20 0 16,-1 0-16,0-1 0,-21 1 15,0 0-15,21-21 0,-21 21 0,0-1 16,0 1-16,-21 21 31,0 0-31,21 21 16,-21 1-16,-1-1 0,1 0 15,0 0-15,21 21 0,0-20 0,-21-1 16,21 0-16,0 0 0,0 0 0,0 0 16,21 1-16,0-1 0,0 0 15,1-21-15,-1 0 0,42 21 16,-20-21-16,-1 0 16,0 0-16,1 0 0,-1-21 0,21 0 15,1 0-15,-22 21 0,1-22 16,-1 1-16,0 0 0,1 0 0,-1-21 15,-42 20-15,0 1 16,0 0-16,0 0 0,0 0 0,-21 21 16,0 0-16,-22 0 15,22 0-15,-21 0 0,21 42 16,21-21-16,0 0 16,0 1-16,0-1 0,0 0 0,0 21 15,0-21-15,0 1 0,0 20 16,0-21-16,0 0 0,0 0 0,0 1 15,0-1-15,0 0 0,0 0 16,-22-21-16,1 21 0,0-21 16,0 0-16,0 0 0,-22 0 15,22 0-15,0 0 0,0-21 0,21-21 16,0 21 0,0-1-16</inkml:trace>
  <inkml:trace contextRef="#ctx0" brushRef="#br0" timeOffset="195276.57">13801 17187 0,'42'-21'0,"-84"42"0,105-63 0,-42 42 0,0-21 16,-21 0-16,0 0 0,0-22 15,0 22-15,0 0 0,-21 0 16,21 0-16,-42-22 15,21 22-15,0 0 0,-1 21 16,1 0-16,0 0 0,-21 0 16,21 21-16,-1 0 0,-41 22 15,21 20-15,20-42 16,22 22-16,0-22 0,0 0 16,0 0-16,22 0 0,-1 0 0,0 1 15,0-1-15,0-21 0,22 21 16,-22 0-16,21-21 0,0 21 15,-20 0-15,-1 1 0,0-22 0,0 21 16,0 0-16,-21 0 0,0 0 16,0 22-16,-21-22 0,-21-21 15,21 21-15,-191 21 32,148-42-32,22 0 0,0 0 0,-1 0 15,1 0-15,0 0 0,21-21 16,-1 0-16,22 0 0,0 0 15,0-1-15,22 22 0,20-21 16,-21 0-16,21 0 0,1 0 0,-22 0 16</inkml:trace>
  <inkml:trace contextRef="#ctx0" brushRef="#br0" timeOffset="196735.73">14287 17166 0,'22'0'0,"-44"0"0,44 21 16,-44-21-16,22 22 16,-42 20-16,0 0 15,21-21-15,-1 1 16,22-1-16,-21 0 0,21 21 0,-21-21 16,21 1-16,0-1 0,0 0 15,0 0-15,0 0 0,42-21 16,-20 21-16,-1-21 0,21 0 15,-21 0-15,22 0 0,-22 0 0,21-21 16,0 0-16,22 21 0,-22-21 16,1 0-16,-1 0 0,-21-1 0,21 1 15,-20-21-15,-1 21 0,0 0 16,-21-1-16,21 1 0,-21 0 16,0 0-16,0 42 31,-21 0-16,21 0-15,0 1 0,0-1 0,0 21 16,0-21-16,0 0 16,42 43-16,-21-64 15,-21 21-15,22 0 0,-1-21 16,0 0-16,0 0 0,0 0 0,0 0 16,1 0-16,20 0 0,0 0 15,-21-21-15,64-21 16,-64 42-16,0-21 0,22-22 15,-22 22-15,21-21 0,-42-1 0,21 22 16,-21 0-16,22 0 0,-22 0 16,0 0-16,0-1 0,0 1 15,-22 21-15,1 0 16,0 0-16,0 0 0,-21 43 16,20-22-16,1 21 15,0-21-15,0 22 0,21-22 16,0 0-16,0 0 0,0 0 0,21 0 15,0 22-15,0-22 0,85 21 16,-21-42 0,-43 0-16,22 0 0,42 0 15,-43 0-15,-21 0 0,22-21 16,-43 0-16,21 0 16,-20 0-16,20-1 0,-21 1 0,-21-21 15,0 21-15,0-22 16,0 1-16,0 21 0,-21 21 15,0 0-15,0 0 16,-1 0-16,1 21 0,0-21 0,0 21 16,21 0-16,0 1 0,0 20 15,0 0 1,0-21-16,0 22 0,21-22 16,0 0-16,0 0 0,1-21 15,-1 0-15,0 0 0,0 0 0,43 0 16,-43 0-16,21-21 15,-21 0-15,0 0 0,1 0 0,-1-1 16,0 1-16,0-21 0,-21 21 16,21 0-16,-21-1 0,21-20 0,-21 21 15,0 0-15,0 42 32,0 21-32,-21-21 15,0 1-15,0 20 0,0-21 16,21 0-16,-21 0 0,21 1 15,0-1-15,0 0 0,0 0 16,-22-21-16,44 0 31,-22-21-31,21 0 16,0 21-16,0-21 0,21-22 16,-20 1-16,20 21 15,-21 0-15,21-22 0,1 22 0,-1 0 16,0 0-16,-20 0 0,20-1 0,-21 22 15,21 0-15,-20 0 16,-22 22-16,0-1 0,0 0 16,0 0-16,0 0 0,-22 0 15,22 1-15,0-1 0,-21 0 16,21 0-16,0 0 0,0 0 16,0 1-16,21-22 15,1 0-15,-1 0 0,21 0 16,0 0-16,1 0 0,-1 0 15,22 0-15,-22 0 0,0-22 0,1 1 16,84-63 0,-106 62-16,0-20 0,0 21 0,-21-21 15,0-1-15,0 22 0,0 0 16,0 0-16,-21 0 0,0 21 0,0 0 16,-1 0-16,1 0 0,-42 0 15,42 42 1,21-21-16,-22 0 0,22 22 0,0-22 15,0 0-15,0 0 0,0 0 16,22 22-16,-22-22 0,0 0 16,21-21-16,-21 21 0,21 0 0,-42-21 47,0 0-47,21-21 0,-22 0 15,22 0-15,-21 0 0,21-1 16,0 1-16,0 0 0</inkml:trace>
  <inkml:trace contextRef="#ctx0" brushRef="#br0" timeOffset="197195.47">17759 16658 0,'0'0'0,"0"21"31,0 1-31,0-1 0,0 0 0,-21 21 15,-1 1-15,22-1 0,-21 0 16,0 1-16,0-1 0,0 43 16,0-43-16,-1 0 0,22-21 15,0 22-15,-21-22 0,0 0 16,21 0-16,-21 0 0,21 1 0,0-44 47,0 1-32,21 0-15,-21 0 0,42 0 16,-20 0-16,-1-22 0,0 22 16,0 0-16,21 0 0,22-22 15,-43 22-15,0 21 0,22 0 16,-22 0-16,0 0 0,0 0 16,-21 21-16,21 1 0,-21-1 0,0 0 15,0 0-15,0 21 0,0-20 16,0-1-16,0 0 0,0 21 15,0-21-15,0 1 0,0-1 16,0 0-16,0 0 0,-21-21 16,42 0 15,0-21-15</inkml:trace>
  <inkml:trace contextRef="#ctx0" brushRef="#br0" timeOffset="197539.28">18521 17060 0,'-85'22'16,"64"-1"-16,0 0 16,0 0-16,21 0 0,-22 0 0,1 1 15,21-1-15,-21 0 0,21 0 16,0 21-16,0-20 0,0-1 0,0 0 15,0 0-15,0 0 0,21 0 16,22-21-16,-22 22 16,0-22-16,21 0 0,-21 0 0,22 0 15,-22-22-15,21 22 16,-21-21-16,1 0 0,-1 0 0,0-21 16,0 20-16,0-20 0,-21 21 15,0-21-15,0-1 16,0 22-16,-21 0 0,0 0 0,-21 0 0,20 21 15,-20 0-15,21 0 0,0-22 16,0 22-16,-1 0 0,1 0 16</inkml:trace>
  <inkml:trace contextRef="#ctx0" brushRef="#br0" timeOffset="197855.26">19325 16701 0,'0'0'0,"0"-22"0,0 1 15,-21 42 1,21 1-16,-21-1 16,0 21-16,-1 0 0,1 1 0,0-1 15,0 0-15,0 1 0,0-1 16,-1 0-16,1 22 0,0-22 0,0 1 15,0 20 1,21-21-16,0 1 0,0-22 0,0 0 16,0 21-16,0-20 0,0-1 15,21 0-15,0-21 0,0 21 16,0-21-16,1 0 0,-1 0 16,0 0-16,21-42 15,-21 21-15,1-1 0,-1 1 0,0-21 16,-21 21-16</inkml:trace>
  <inkml:trace contextRef="#ctx0" brushRef="#br0" timeOffset="198016.68">19092 17039 0,'-127'0'31,"106"0"-31,254 21 0,-318-42 0,-63 42 16,148 1-16,21-22 15,0 21-15,1-21 0,20 0 16,-21 0-16,21 0 0,1 0 0,-1 0 15,0 0-15,1-21 0,-1 21 16,0-22-16,1 1 0</inkml:trace>
  <inkml:trace contextRef="#ctx0" brushRef="#br0" timeOffset="198186.58">20235 16616 0,'-21'0'0,"42"0"0,-42-21 16</inkml:trace>
  <inkml:trace contextRef="#ctx0" brushRef="#br0" timeOffset="198395.46">20256 16574 0,'43'-22'31,"-22"1"-16,-85 64-15,107-65 32,-64 44-32,21 20 15,-22-21-15,1 21 0,0-20 0,0 20 16,21 0-16,-21 1 0,0 20 16,21-42-16,0 0 0,0 1 15,0-1-15,0 0 0,0 0 16,21-21-16,0 0 0,0 0 15,0 0-15,0 0 0,1 0 16,-1 0-16,-21-21 0</inkml:trace>
  <inkml:trace contextRef="#ctx0" brushRef="#br0" timeOffset="198591.35">20087 16870 0,'-21'0'0,"0"0"0,169 21 0,-254-42 16,64 42-16,42 0 15,0 0 1,21 1-16,21-22 0,-21 0 16,22 21-16,-1-21 0,0 0 0,1 0 15,-1 0-15,22 0 0,-22 0 16,0 0-16,22 0 0,-1-21 16,-20-1-1,-43 1-15,0 0 0</inkml:trace>
  <inkml:trace contextRef="#ctx0" brushRef="#br0" timeOffset="198787.71">20129 16531 0,'22'0'31,"-1"0"-31,21 0 0,-21 0 0,22 0 15,-1 0-15,0 0 0,1 0 16,-1 0-16,21 0 0,-20 0 16,-1-21-16,0 0 0,-20 21 0,-1-21 15</inkml:trace>
  <inkml:trace contextRef="#ctx0" brushRef="#br0" timeOffset="199161.5">20595 16298 0,'-148'-21'16,"127"21"-1,232 43-15,-253-65 0,-170 1 0,170 21 0,0 21 16,-1 1-16,-20-1 0,21 21 16,-1-21-16,-20 22 0,20-22 0,1 21 15,-64 64-15,85-64 16,-21 64-16,42-42 0,0-22 16,0 0-16,21 22 0,0-22 15,64 22-15,-22-22 0,-20-21 16,20 21-16,1-20 0,-1-22 15,-21 21-15,22-21 0,63 0 16,-21-21-16,-64 21 16,22-22-16,-22-20 0,-21 0 0,21-1 15,-20 1-15,-1-21 0,0-22 0,0 21 16,-21-20-16,0 20 0,0 1 16,0-1-16,-21 1 0,0 20 15,-22 1-15,1 0 0,-127-1 16,105 43-16,1 0 15,-1 0-15,-20 0 0,41 0 0,-84 43 16,85-22-16,-43 21 16,85-21-16</inkml:trace>
  <inkml:trace contextRef="#ctx0" brushRef="#br0" timeOffset="199956.04">21865 17357 0,'21'0'0,"0"0"16,1 0-16,-1 0 0,0 0 0,-21-21 15,21 21-15,0-22 0,0 1 16,1 0-16,-1-42 15,-21 41-15,0 1 0,0 0 16,0 0-16,0 0 0,-21 0 0,-1 21 16,-20 0-16,21 0 0,-21 0 0,-1 0 15,1 21-15,0 0 16,-1 0-16,1 0 0,21 22 0,-22-22 16,22 0-16,0 0 0,21 0 0,0 22 15,42-1 1,-20-42-16,20 0 15,0 0-15,1 0 0,-1 0 0,21 0 16,-20 0-16,-1 0 0,22-21 16,-22 0-16,0 21 0,-21-22 0,22 1 15,-1 0-15,-42 42 47,-21 0-47,0 1 0,21 20 0,-21 0 16,-1 1-16,1 20 0,0-21 15,0 22-15,0 21 0,21-22 0,-21 1 16,21-1-16,-22 85 16,22 0-16,0-63 15,0-21-15,0 20 0,0-20 16,0-1-16,-21 1 0,0-22 0,0 22 16,0-22-16,0-21 0,-1 0 15,-20 0-15,21 1 0,-85-22 16,21-43-1,43 1-15,0 21 0,-1-43 0,22 22 16,0-22-16,-21 1 0,42-1 16,0 1-16,0-22 0,0 22 0,42-107 15,-21 107-15,22-22 16,20 1-16,-21-1 0,22 21 16,-1-20-16,1 20 0</inkml:trace>
  <inkml:trace contextRef="#ctx0" brushRef="#br0" timeOffset="200320.83">22437 17187 0,'-22'0'15,"22"0"-15,0 22 0,22-44 0,-65 44 16,22-1-16,42-21 31,0 0-31,1 0 0,-1 0 0,21 0 16,-21 0-16,22-21 0,-1-1 15,43-41 1,-85 42-16,0 0 16,0-1-16,-22 22 15,1 0-15,-21 0 0,0 0 0,20 0 16,-20 22-16,0-1 0,-1 0 16,1 0-16,0 21 0,21-20 0,-1-1 15,1 21-15,21-21 0,0 0 16,0 1-16,0-1 0,21 0 0,1 0 15,-1 0-15,21-21 16,0 0-16,64 21 0,-42-21 16,-22 0-16,22 0 0,-1-21 15,1 21-15,-1-21 0,43-21 16,-64 21-16,-21-22 0,22 1 16</inkml:trace>
  <inkml:trace contextRef="#ctx0" brushRef="#br0" timeOffset="200510.72">23241 16955 0,'42'-191'31,"-63"255"1,-21 20-32,63-41 0,-63-43 0,20 42 15,1 21-15,0-20 0,0-1 16,0 0-16,21 1 0,0-1 0,0-21 16,0 22-16,0-22 0,0 21 15,0-21-15,0 0 0,0 1 0,21-22 16,-21 21-16,21-21 0,0 0 15,-21-21-15</inkml:trace>
  <inkml:trace contextRef="#ctx0" brushRef="#br0" timeOffset="200644.65">22945 17187 0,'21'0'31,"21"43"-31,-105-86 15,105 43-15,-21 0 0,21 0 16,-20 0-16,20 0 0,0 0 0</inkml:trace>
  <inkml:trace contextRef="#ctx0" brushRef="#br0" timeOffset="201185.34">23643 17145 0,'-21'0'16,"42"0"-16,-63 0 0,63 0 15,42 0 1,-41 0-16,20 0 15,21-21-15,-20 0 0,-1 0 16,0-1-16,22 1 0,-22 0 0,-21-21 16,22 21-16,-43-22 0,0 22 0,0-42 15,0 41-15,-43 22 16,22 0-16,-21 0 0,0 0 16,-22 0-16,1 0 0,-1 0 0,22 43 15,-22-22-15,22 21 0,0-21 16,20 22-16,1-1 0,21 0 15,0 1-15,0-22 0,0 21 0,21 1 16,1-22-16,-1 21 0,0-21 0,21 0 16,-21 1-16,43 41 15,-43-42-15,0 0 0,0 22 16,-21-22-16,0 0 0,0 0 16,-21-21-16,0 21 0,-21-21 0,-1 0 15,1 0-15,-21 0 0,-1 0 16,1 0-16,20-21 0,-20 21 0,20-21 15,1 0-15,0 0 0,21 0 16,-1 21-16,1-22 0,21 1 0,0 0 16,21 0-16,22 0 15,-22 21-15,21-21 0,1-1 0,20 22 16,1 0-16</inkml:trace>
  <inkml:trace contextRef="#ctx0" brushRef="#br0" timeOffset="202515.57">24257 17209 0,'-21'21'16,"0"0"-1,-1 0-15,1 0 0,0 0 16,0 22-16,21-22 0,-21 0 0,0 0 16,21 0-16,0 22 0,0-22 15,0 0-15,0 0 16,21 0-16,0-21 0,21 0 15,1 0-15,-22 0 0,21 0 16,0 0-16,-20-21 0,20 0 0,21-21 16,-41 21-16,20-1 15,-21 1-15,0 0 0,0 0 0,1 0 16,-1 0-16,-21-1 0,0 44 31,0-1-15,0 0-16,0 0 15,0 0-15,0 0 0,0 1 16,0-1-16,21 0 0,0-21 16,-21 21-16,21-21 0,22 0 15,20 0-15,-21 0 16,-20 0-16,20 0 0,-21-21 0,21 21 16,-20-21-16,-1 0 15,21-1-15,-21 1 0,0 0 0,1 0 16,-1 0-16,-21 0 0,21-43 15,0 64-15,-21-21 16,0 42 0,-21 0-1,0-21-15,0 21 0,-1 1 16,22-1-16,0 0 0,-21 0 16,21 0-16,0 0 0,0 1 0,0-1 15,0 0-15,21-21 0,-21 21 0,43-21 16,-22 0-16,0 0 0,21 0 15,-20 0-15,62 0 16,-63 0-16,22-21 0,-1 0 16,-21 0-16,43-1 0,-22-20 15,-21 21-15,0 0 0,1 0 16,-22-22-16,0 22 0,21 0 0,-21 0 16,0 0-16,0-1 0,-21 22 15,-1 0-15,22 22 16,-21-22-16,0 21 0,0 0 0,0 0 15,21 0-15,0 22 0,0-22 16,0 0-16,0 0 0,0 0 0,0 0 16,42 1-1,-21-22-15,22 0 0,-1 0 16,0 0-16,1 0 0,20 0 0,43 0 16,-64 0-16,1-22 15,-22 1-15,21 0 0,-21 0 16,0-21-16,1 20 0,-1 1 0,-21 0 15,21 0-15,-42 21 32,0 0-32,-1 21 0,1 0 15,0 0-15,0 1 0,0-1 16,0 0-16,-1-21 0,1 21 0,0 0 16,21 0-16,0 1 15,21-44 1,0 22-1,1-21-15,-1 0 0,0 0 16,0 21-16,0-21 0,22-22 16,-22 22-16,0 0 0,0 0 0,21 0 15,-20 0-15,-1 21 16,-21 21 0,0 0-16,0 0 15,-21 21-15,21-20 0,0-1 16,0 0-16,-22 0 0,22 0 15,22 22 1,-1-22-16,0-21 0,21 21 0,1-21 16,-1 0-16,0 0 0,22 0 15,-22 0-15,0 0 0,1 0 16,-22-21-16,21 0 0,-21-1 0,1 1 16,-1 0-16,0 0 0,-21 0 15,0-22-15,0 22 0,0 0 0,0-21 16,0 21-16,-21 21 0,-22-22 15,22 22-15,21 22 16,0-1-16,0 0 16,0 0-16,0 21 0,0-20 15,0 20-15,0-21 16,0 0-16,0 0 16,-21-21-1,0 0-15,0 0 16,0 0-16,-1-21 15,22 0-15,0 0 0,0 0 16,0 0-16,22-1 0</inkml:trace>
  <inkml:trace contextRef="#ctx0" brushRef="#br0" timeOffset="203191.19">27411 16701 0,'0'0'0,"-21"21"0,-1 21 0,-41 43 15,21-43-15,-1 0 16,1 22-16,0-22 0,-1 1 0,22 20 16,-21-21-16,21 1 0,-22-1 15,22 43-15,21-64 0,0 42 16,0-41-16,42 41 16,-20-63-1,-1 0-15,0 0 0,0 0 16,0-21-16,0 21 0,-21-21 15,22 0-15,-1-22 0,0 22 0,0 0 16,0-21-16,22 20 0,-22 1 16,0 0-16,0 0 0,0 0 15,0 21-15,-21 21 16,0 0 0,0 0-16,0 0 0,0 1 0,0-1 15,0 0-15,0 0 0,0 0 16,0 0-16,0 1 0,22-22 0,20 21 15,0 0 1,-21-21-16,22 0 0,-22 0 16,0 0-16,0-21 0,0 21 15,1-21-15,-22-1 0,21 1 16,42-42-16,-20 20 16,-22 22-16,-21 0 15,21 21-15,-21 21 16,0 0-1,0 1-15,-21-22 0,21 21 16,0 0-16,-21 0 0,21 0 16,0 0-16,0 1 0,0-1 0,21-21 15,0 0-15,0 21 0,0-21 16,22 0-16,-1 0 0,0 0 0,-21 0 16,1 0-16,20 0 15,-42-21-15,21 0 0,-21-1 0,0 1 16,0 0-16,0-21 15,0-1-15,-21 22 0,0 0 0,-22-21 16,22 42-16,-42-21 16,42 21-16,-1 0 0,44 0 31</inkml:trace>
  <inkml:trace contextRef="#ctx0" brushRef="#br0" timeOffset="203487.02">28829 16849 0,'0'0'16,"-21"0"-16,0 21 16,-22 0-16,22 0 0,0 22 0,0-22 15,0 21-15,-22-21 0,22 22 16,0-1-16,0 0 0,0-21 0,-1 22 15,22-1-15,0-21 0,-21 22 16,21-22-16,0 21 0,0-21 0,0 22 16,0-22-16,0 0 0,0 0 15,0 0-15,21-21 16,1 0 0,-1-21-16,0 0 0,-21 0 15,0 0-15,0-1 0,0 1 16,0 0-16</inkml:trace>
  <inkml:trace contextRef="#ctx0" brushRef="#br0" timeOffset="203618.94">28300 17124 0,'21'0'47,"0"0"-47,-63 0 0,105 0 0,1 0 15,-43 0-15,21 0 0,-21 0 16,22 0-16,-1 0 0,-21 0 0,22 0 15</inkml:trace>
  <inkml:trace contextRef="#ctx0" brushRef="#br0" timeOffset="204324.54">29654 16764 0,'0'0'0,"22"-21"16,-22 0-16,21 21 16,-21-21-16,-21 21 31,21 21-15,-43 0-16,22 0 0,0 21 0,-21-20 15,20 20-15,-20 0 0,21-21 16,0 22-16,-43 20 15,43-20-15,21-1 0,0 0 16,0-21-16,0 1 0,0-1 16,0 0-16,21 0 0,-21 0 15,21-21-15,1 0 0,20 0 16,21 0-16,-41 0 16</inkml:trace>
  <inkml:trace contextRef="#ctx0" brushRef="#br0" timeOffset="204603.38">29951 16764 0,'21'0'16,"-42"0"-16,63 0 0,-21 0 0,0 0 16,1 0-16,-1 0 0,0 21 0,0 0 0,0-21 15,0 22-15,1-1 16,-22 0-16,21 0 0,-21 21 0,0-20 15,0 20-15,0-21 0,0 21 16,-21 1-16,-1-22 0,1 21 0,0 1 16,0-22-16,0 21 0,0 0 15,-1-20-15,1 20 0,0 0 0,0-21 16,21 1-16,-21 20 0,0-21 16,21 0-16,-22-21 0</inkml:trace>
  <inkml:trace contextRef="#ctx0" brushRef="#br0" timeOffset="204927.19">30776 17124 0,'-21'0'93</inkml:trace>
  <inkml:trace contextRef="#ctx0" brushRef="#br0" timeOffset="205157.06">30670 17378 0,'0'0'0,"-21"21"0,-21 21 16,21 1-16,0-1 16,-1 0-16,1-20 0,0 20 15,0 0-15,21-21 0,-21 22 0,0-22 16,-1 21-16,1-21 0,-21 1 15,-22 20-15,1 0 16,21-21-16,-1-21 0,1 0 16,0 0-16,-22 0 0</inkml:trace>
  <inkml:trace contextRef="#ctx0" brushRef="#br0" timeOffset="209425.57">28956 17251 0,'21'-21'15,"-21"0"1,21 21-16,-21-22 0,0 1 31,0 0-31,-21 21 16,0 0-16,0 0 15,0 0-15,-1 21 0,1-21 16,0 21-16,0-21 0,-21 64 31,42-43-31,0 0 0,0 0 16,21-21 0,0 0-16,0 0 15,0 0-15,0 0 16,1 0-16,-1-21 0,0 21 15,-21-21-15,21 21 0,0-21 16,0 0-16,-21 0 16,22-1-16,-44 22 47,1 22-47,21-1 15,0 0 1,21-21 15,1 0-31,-1 0 0,0 0 16,0 0-16,0 0 15,0-21-15,1 21 0,-22-21 16,21 21-16,0 0 0,-21 21 47,0 0-47,0 0 0,-21 0 0,21 0 15,-21 22-15,21-22 0,0 0 16,0 0-16,0 0 0,0 22 16,21-22-16,0-21 0,0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04:51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2011 445 0</inkml:trace>
  <inkml:trace contextRef="#ctx0" brushRef="#br0" timeOffset="1917.01">2159 550 0,'21'0'0,"0"0"31,0 0-15,1 0 0,-22-21-16,21 0 0,0 21 15,-21-21-15,0 0 0,21 21 16,0-21-16,-21-1 0,21 22 15,-21-21-15,0 0 0,0 0 0,0 0 16,0 0-16,0-1 16,0 1-16,-21 0 15,0 21-15,0 0 0,0 0 16,-22 0-16,22 0 0,-21 0 16,0 21-16,-1 0 0,22 1 0,-21-1 15,-1 0-15,1 21 0,21-21 16,-21 1-16,20 20 0,-20-21 0,21 0 15,0 22-15,0-22 0,-1 0 16,22 21-16,0-21 16,0 1-16,0-1 0,0 0 0,22 0 15,-1 0-15,0-21 16,0 21-16,0-21 0,22 22 16,-22-22-16,21 21 0,-21-21 15,0 21-15,22-21 0,-22 21 16,21 0-16,1-21 0,20 43 15,-21-22-15,-20 0 0,20 0 16,-21 0-16,21 0 0,-20 1 16,-1-1-16,-21 21 0,0-21 0,0 0 15,0 22-15,0-22 0,-21 21 0,-1-21 16,-41 43 0,21-43-16,-1 0 0,22 0 0,-21 1 15,-1-22-15,1 21 0,-64-21 16,85 0-1,-21 0-15,-1-21 0,1 21 0,0-22 16,-1 1-16,1 0 0,0 21 16,-1-21-16,22-21 0,-21 20 0,21 1 15,-22 0-15,22 0 0,0 0 16,21 0-16,0-1 16,0 1-16,0 0 0,0 0 15,21 21 1,0-21-16,1 21 0,-1 0 15,21 0-15,-21 0 16</inkml:trace>
  <inkml:trace contextRef="#ctx0" brushRef="#br0" timeOffset="2731.04">2709 889 0,'0'-21'16,"0"42"-16,0-63 16,0 21-16,-21 21 31,0 0-31,21 21 0,-21 0 15,0 0-15,-1 0 0,1 22 16,21-22-16,0 21 16,-21-21-16,0 22 0,21-22 0,-21 21 0,21-21 15,0 22-15,-21-22 0,21 0 16,0 21-16,0-21 0,0 1 0,0-1 16,0 0-1,0 0-15,0 0 16,21-21-16,0 0 0,0 0 15,0 0-15,0 0 16,1 0-16,-1 0 0,0 0 16,0 0-16,0 0 0,0-21 0,1 21 15,-1-21-15,0 0 0,0 0 16,0-1-16,43-20 16,-43 0-16,0 21 0,0-22 0,0 22 15,-21-21-15,22 21 0,-22-1 16,21 1-16,-21 0 0,0 0 0,0 0 15,-21 21 17,-1 0-32,1 0 0,21 21 15,-21-21-15,21 21 16,21-21 15,0 0-31,1 0 16,-1 0-16,0 0 0,0 0 15,0 0 1,0 0 0,-21 21-16,0 0 0,0 1 15,0-1-15,0 0 0,0 0 16,0 0-16,0 0 0,0 1 16,0-1-16,0 0 0,0 0 15,0 0-15,0 22 16,0-1-1,0-21-15,22 0 16,-1-21-16,0 0 16,0 0-1,0 0-15,0-21 0,1 0 0,-1-21 16,0 20-16,0 1 0</inkml:trace>
  <inkml:trace contextRef="#ctx0" brushRef="#br0" timeOffset="3195.77">3492 1122 0,'0'0'0,"0"21"0,22-21 46,-1 0-46,0 0 0,0-21 16,0 0-16,0 21 0,1-21 16,-1-1-16,0 1 15,0 21-15,0-21 0,0 0 0,1 0 16,-1 0-16,-21-1 0,0 1 16,-21 21-1,-1 0 1,-20 0-16,21 0 0,0 21 15,0 1-15,-1-1 0,1 0 0,21 0 16,-21 0-16,0 0 0,0 43 16,21-43-16,0 0 15,0 0-15,0 1 0,0-1 0,0 0 16,0 21-16,0-21 16,21 1-16,0-22 15,0 0-15,0 0 0,1 0 16,-1 0-16,0 0 0,0 0 15,0 0-15,0 0 0,1-22 16,-1 22-16,0-21 0,0 0 16,0 0-16,-21 0 0,21 0 0</inkml:trace>
  <inkml:trace contextRef="#ctx0" brushRef="#br0" timeOffset="3966.33">4064 974 0,'0'0'0,"0"21"0,-21 0 16,21 0 0,-21-21 140,21 21-78,0 1-62,0-1-1,0 0 1,21-21 15,0 0-31,0 0 16,0 0-16,0-21 15,1 0-15,-1-1 0,0 1 16,0 0-16,0 0 16,-21 0-16,0 0 0,0-1 15,0 1-15,0 0 0,0 0 16,0 0-16,0 0 0,-21 21 15,0 0 1,0 0-16,0 0 0,-1 0 0,1 21 16,0 0-16,0 0 0,0 0 15,0 0-15,-1 1 0,22 20 0,-21-21 16,0 21-16,0-20 0,21 20 16,0-21-16,0 21 0,0-20 0,0-1 15,0 0-15,0 0 0,0 0 16,0 0-16,21 1 0,0-22 15,0 0-15,1 0 16,-1 0-16,0 0 0,0 0 0,0 0 16,22 0-16,-22 0 0,0 0 15,0-22-15,21 1 0,-20 0 0,-1 0 16</inkml:trace>
  <inkml:trace contextRef="#ctx0" brushRef="#br0" timeOffset="4508.02">4551 889 0,'-21'21'31,"21"0"-31,-22-21 16,22 22-16,0-1 0,0 0 0,0 0 15,0 21-15,-21-20 0,21-1 16,0 0-16,0 0 0,0 21 15,0 1-15,0-22 16,0 0-16,0 0 0,0 0 16,0 1-1,-21-44 17,21 1-32,0 0 15,0 0-15,0 0 0,0 0 16,0-1-16,0 1 0,0 0 15,0-21-15,0 21 0,0-1 0,21-20 16,0 21-16,1 0 0,-1 0 16,0-1-16,0 1 0,0 0 15,22 0-15,-22 21 0,21 0 0,-21 0 16,0 0-16,22 0 0,-22 0 16,0 0-16,0 21 0,0 0 0,1 0 15,-1 22-15,-21-22 0,0 0 16,0 21-16,0-20 0,0-1 0,0 21 15,0-21-15,0 0 0,0 1 0,-21-1 16,21 0-16,-22 0 16,1 0-16,21 0 0,-21 1 15,0-22 1,21-22 15,0 1-31,0-21 0</inkml:trace>
  <inkml:trace contextRef="#ctx0" brushRef="#br0" timeOffset="5051.51">5588 804 0,'0'0'0,"0"-21"0,0 0 16,-21 21 0,0 0-1,-1 0-15,1 0 0,0 0 16,-21 0-16,21 0 0,-22 0 0,22 21 16,-21 0-16,21 1 15,-1-1-15,1 0 0,0 0 0,0 0 16,0 0-16,21 1 0,0 20 15,0-21-15,0 0 16,21 0 0,0 1-16,0-22 0,0 0 15,1 0-15,-1 21 0,63-21 16,-62 21-16,-1-21 16,0 0-16,-21 21 0,21-21 15,0 21-15,0 0 0,-21 1 16,0-1-16,0 0 0,0 0 15,-21 0-15,0-21 16,0 21-16,0 1 0,0-22 0,-22 21 16,22-21-16,0 0 0,-21 21 15,20-21-15,1 0 0,0 0 0,-21 0 16,21 0-16,-1 0 16,1 0-16,0 0 0,21-21 0,0 0 15,-21-1-15,21 1 16,0 0-16,0 0 15,0 0-15,0 0 16</inkml:trace>
  <inkml:trace contextRef="#ctx0" brushRef="#br0" timeOffset="5721.13">5969 275 0,'-21'0'0,"42"0"0,-42 21 16,21 1-16,-21-1 15,21 21-15,-22-21 0,22 22 0,0-22 16,0 21-16,-21 0 0,21 1 16,-21-1-16,21 0 0,-21 1 0,21-1 15,0 0-15,0 1 0,-21 20 16,21-20-16,-21 41 16,21-20-16,0-22 0,0-21 15,0 43-15,-22-43 0,22 0 16,0 0-16,-21-21 0,21 21 15,-21-21 17,21-21-17,0 0 1,0 0-16,0 0 0,0 0 16,0-1-16,0 1 0,0-21 0,0 21 15,0 0-15,21-22 0,0 22 16,1-21-16,-1 21 0,0-22 0,21 22 15,-21 0-15,43-21 16,-22 20-16,-21 1 0,22 21 0,-22 0 16,21 0-16,-21 0 0,1 0 15,-1 0-15,0 21 0,0 1 0,-21-1 16,0 0-16,0 21 16,0 22-16,0-22 0,0-21 15,0 22-15,0-1 0,-21-21 0,0 21 16,21-20-16,-21-1 0,21 0 15,-22 0-15,22 0 0,-21 0 0,0 1 16,21-44 31,0 1-47</inkml:trace>
  <inkml:trace contextRef="#ctx0" brushRef="#br0" timeOffset="6184.51">6752 720 0,'0'0'0,"-21"0"0,0 0 0,0 0 16,-1 21-16,1 0 0,0 0 0,0 0 15,0 22-15,0-22 16,-1 21-16,-20 22 0,42-22 16,0-21-16,-21 22 0,21-22 15,0 0-15,0 0 0,0 0 0,0 0 16,0 1-16,0-1 0,42 0 16,-21-21-16,1 0 0,-1 0 15,0 0-15,0 0 0,0 0 16,0 0-16,22 0 0,-22-21 0,0 0 15,0-1-15,22 1 0,-22 0 16,21-42-16,-42 20 0,21 1 16,-21 0-16,21-1 0,-21 1 0,0 0 15,0-1-15,0 22 16,0-21-16,-21 21 0,0 21 0,0-22 16,0 22-16,-22 0 15,1 0-15,21 0 0,-21 0 0,20 22 16,1-22-16,0 21 15,0 0-15,0-21 0,0 21 16</inkml:trace>
  <inkml:trace contextRef="#ctx0" brushRef="#br0" timeOffset="6608.26">7408 106 0,'0'-21'15,"0"42"-15,0-63 0,0 63 47,0 0-47,0 0 0,-21 21 0,21-20 16,-21 20-16,21 0 0,-21 1 15,21-1-15,0 0 0,-43 64 16,22-42-16,21-22 16,-21 21-16,0-20 0,21 20 15,0-20-15,0 20 0,-21-21 0,21 1 16,0-1-16,0 0 0,0 1 0,0 20 16,0-20-16,0-22 15,0 0-15,0 0 0,0 21 16,21-42-16,-21 22 0,21-22 15,0 0-15,0 0 0,1 0 16,-1 0-16,0 0 16,0 0-16,0 0 0,0-22 15,1 1-15,-1 0 0,0 0 16,0 0-16,0 0 0,0-22 16,1 22-16</inkml:trace>
  <inkml:trace contextRef="#ctx0" brushRef="#br0" timeOffset="6924.08">7112 593 0,'-21'0'0,"42"0"0,-63 0 0,63 0 31,0 0-31,0 0 16,21 0-16,1 0 0,-22 0 16,42 0-16,-20 0 0,-1-21 0,64 21 15,-43 0-15,-20-22 16,-1 22-16,0 0 0,-20 0 0,20 0 16,-21 0-16,0 0 0,0 0 15,-21-21-15,22 21 0,-44 0 31,1 0-31,-21 0 0,21 21 16,0-21-16</inkml:trace>
  <inkml:trace contextRef="#ctx0" brushRef="#br0" timeOffset="7864.67">1757 2053 0,'-21'0'15,"-43"-21"1,64 0 15,0 0-15,21 21-1,0 0-15,1 0 0,20-21 0,-21 21 16,21 0-16,-20 0 0,20-22 16,0 22-16,22 0 0,-22-21 0,22 21 15,-1-21-15,22 21 0,-22 0 16,22-21-16,21 21 0,-22 0 0,22-21 15,-21 21-15,21 0 0,0 0 16,84-21-16,-84 21 0,0 0 16,0 0-16,-1 0 0,1-22 15,21 22-15,-21-21 0,0 21 16,21 0-16,0 0 0,0-21 0,0 21 0,21 0 16,106-42-1,0 21-15,-148 21 0,21-22 16,-21 22-16,0-21 0,-1 21 15,1-21-15,169 0 16,-21-21-16,-169 42 16,0 0-16,-1-22 15,1 22-15,0 0 0,-1 0 0,1 0 16,-21-21-16,-1 21 0,1 0 0,41 0 16,-41 0-16,-22 0 15,1 0-15,-1 0 0,0 0 0,-21 0 16,22-21-16,-22 21 0,0 0 15,0 0-15,0 0 0,1 0 0,-1 0 16,0 0-16,-21-21 63</inkml:trace>
  <inkml:trace contextRef="#ctx0" brushRef="#br0" timeOffset="8003.58">7641 1545 0,'0'21'0,"0"-42"0,-21 42 16,0-21-16,0 0 15</inkml:trace>
  <inkml:trace contextRef="#ctx0" brushRef="#br0" timeOffset="149317.09">11853 4657 0,'0'0'0,"0"-21"15,0-1-15,0 1 16,0 0-1,0 0 1,0 0 0,-21 21-16,21-21 15,0 42 17,0 0-17,0 0 1,0 0-16,0 0 0,0 1 15,0-1-15,0 0 0,0 0 16,0 0-16,0 22 0,0-22 0,0 21 16,0-21-16,0 22 0,21-22 0,-21 21 15,0 0-15,0-20 16,0 20-16,0-21 0,21 21 0,-21 1 16,0-22-16,0 21 0,0-21 0,0 22 15,0-22-15,0 21 0,0-21 16,0 22-16,0-22 0,0 21 0,0-21 15,0 22-15,0-1 0,-21-21 16,21 22-16,0-1 0,0-21 0,-21 21 16,21-20-16,0 20 0,0-21 0,0 21 15,0-20-15,-21 41 16,21-42-16,-21 0 0,21 1 16,0-1-16,0 21 0,0-21 15,0 0-15,-21 1 0,21-1 16,0-42 31,0-1-47</inkml:trace>
  <inkml:trace contextRef="#ctx0" brushRef="#br0" timeOffset="151125.37">11896 4466 0,'0'0'0,"-22"0"0,1 0 47,0 0-16,21 21-31,0 1 47,21-22-16,-21 21-31,21-21 16,1 0-16,-1 0 16,0 0-16,0 0 0,0 0 0,0 0 15,1 0-15,-1 0 0,0 0 16,0 0-16,21 0 0,-20 0 0,20 0 16,-21 0-16,21 0 0,1 0 0,-22 0 15,21 0-15,1 0 0,-22 0 16,21 0-16,43 0 15,-64 0-15,21 0 0,1 0 0,20 0 16,-21 0-16,1 0 0,20 0 16,1 0-16,-1 0 0,-20 0 0,20 0 15,1 0-15,-1 0 0,64-21 16,64 21 0,-149 0-16,21-22 0,22 22 0,-21 0 15,-1-21-15,1 21 0,20 0 16,-20 0-16,-1 0 0,22 0 0,-22 0 15,1 0-15,-1 0 0,1 0 16,-1 0-16,1 0 0,-22 0 0,22 0 16,63 0-16,-64 0 0,22 0 15,-22 0-15,1 0 16,21 0-16,-22 0 0,1 0 0,-1 0 16,1 0-16,-1 0 0,1 0 15,-1 0-15,-21 0 0,22 0 16,-22 0-16,22 0 0,-1 0 0,-20 0 0,20 0 15,1 0-15,-1 0 0,-21 0 16,22 0-16,-1 0 0,-20 0 0,20 0 16,-20 0-16,20 0 0,-21 0 15,1 0-15,20 0 0,-20 0 0,-1 0 16,0 0-16,22 0 0,-22 0 0,0 0 16,22 0-16,-22 0 15,1 0-15,20 0 0,-21 0 0,22 0 16,-22 0-16,22 0 0,-22 21 0,22-21 15,-22 0-15,21 0 0,-20 0 16,-1 0-16,0 0 0,1 0 0,-1 0 16,0 0-16,1 0 0,-1 0 15,0 0-15,1 0 0,-1 0 0,0 0 16,1 0-16,-1 0 0,0 0 0,1 0 16,-1 0-16,0 0 0,1 0 15,84 0 1,-106 0-16,21 0 0,1 0 0,-22 0 15,63 0-15,-62 0 16,20 0-16,-21 22 0,21-22 0,-20 0 16,20 0-16,-21 0 0,0 0 15,0 0-15,22 0 0,-22 0 0,0 0 16,0 0-16,22 0 0,-22 0 16,0 0-16,0 0 0,0 0 0,22 0 15,-22 0-15,21 0 16,-21 0-16,0 0 15,1 0-15,-1 0 0,0 0 0,0 0 16,0 0-16,0 0 16,1 0-1,-22 21 63,0 0-62,0 0 0,0 0-16,0 0 15,0 1-15,-22-1 16,1 0 0,21 0-16,0 0 15,-21-21-15,21 21 0,-21 1 16,21-1-16,0 0 15,0 0-15,-21 0 0,21 0 0,0 1 16,0 20-16,0 0 16,0 1-16,0-22 0,0 0 15,0 0-15,0 0 0,0 0 0,0 22 16,0-22-16,0 0 0,0 0 16,0 0-16,21 1 0,-21-1 0,0 0 15,0 0-15,0 21 16,0-20-16,0-1 0,0 0 0,0 0 15,0 0-15,0 0 0,0 1 16,0-1-16,0 0 0,0 0 16,0 0-16,0 0 0,0 1 15,0-1-15,0 0 0,0 0 16,0 0-16,0 0 16,0 1-16,-21-1 15,21 0-15,0 0 16,-21 0-1,21 0 1,0-42 31,0 0-47,21 21 16,-21-21-16,21 0 0,-21 0 15</inkml:trace>
  <inkml:trace contextRef="#ctx0" brushRef="#br0" timeOffset="153072.62">11896 6181 0,'-43'0'32,"22"0"-17,0 0-15,0 0 32,42 0 46,0 0-78,0 0 15,0 0-15,1 0 16,-1 0-16,21 0 0,-21 0 0,22 0 16,-22 0-16,21-21 0,-21 21 15,22 0-15,-1 0 0,0 0 0,-21 0 16,22 0-16,-1 0 0,0 0 0,1 0 15,-1-22-15,0 22 0,1 0 0,-1 0 16,0 0-16,128 0 16,-107-21-16,1 21 0,20 0 15,-20 0-15,-1 0 0,22-21 16,-21 21-16,-1 0 0,1 0 16,20 0-16,43 0 0,-63-21 15,-1 21-15,1 0 0,-1 0 16,1 0-16,-1 0 0,1 0 0,-1 0 15,-20 0-15,20 0 0,1-21 0,-22 21 16,21 0-16,-20 0 0,20 0 16,-20 0-16,-1 0 0,64 0 15,-64 0-15,22 0 0,-22-21 16,21 21-16,-20 0 0,20 0 0,1 0 16,-22 0-16,22 0 0,-1 0 15,1 0-15,-22 0 0,21 0 0,1 0 0,-22 0 16,22 0-16,-22 0 15,22 0-15,-22 0 0,0 0 0,22 0 16,-22 0-16,22 0 0,-22 0 0,0 0 16,22 0-16,-22 0 0,22 0 15,41 0-15,-62 0 0,20-22 16,-20 22-16,-1 0 0,21 0 0,-20 0 16,-1 0-16,0 0 0,1 0 15,-1 0-15,0 0 0,1 0 0,-1 0 16,0 0-16,1 0 0,-1 0 15,0 0-15,1 0 0,-1 0 16,0-21-16,-20 21 0,20 0 0,0 0 16,1 0-16,-1 0 0,0 0 0,1 0 15,-22 0-15,21 0 0,0 0 16,-20 0-16,20 0 0,-21 0 0,21-21 16,-20 21-16,20 0 0,-21 0 15,0 0-15,0 0 0,1 0 0,-1 0 16,0 0-16,0 0 0,43 0 15,-43 0-15,0 0 16,0 0-16,0 0 0,0 0 0,1 0 16,-1 0-16,0 0 0,0 0 0,0 0 15,0 0-15,1 0 0,-1 0 16,21 0-16,-21 0 16,0 0-16,1 0 0,-1 0 15,0-21-15,0 21 0,0 0 16,0 0-16,1 0 15,-1 0-15,0 0 16,0 0 0,0 0-16,0 0 0,1 0 15,-1 0-15,0 0 16,0 0-16,0 0 16,0 0-16,1 0 15,-1 0-15,0 0 16,0 0-16,0 0 15,0 0-15,1 0 16,-1 0-16,0 0 16,0 0-16,0 0 15,0 0 1,1 0-16,-1 0 16,0 0-16,0 0 15,0 0-15,0 0 16,1 0-16,-1 0 0,0 0 0,0 0 15,0 0-15,0 0 16,1 0-16,-1 0 0,0 0 0,0 0 16,0 0-16,0 0 0,1 0 0,-1 0 15,0 0 1,0 0 0,0 0-16,0 0 15,1 0 1,-1 0-16,0 0 0,0 0 15,-21-21 1,0 0 0,-21-1-16,-21 22 15</inkml:trace>
  <inkml:trace contextRef="#ctx0" brushRef="#br0" timeOffset="153882.16">12827 5017 0,'0'0'0,"0"-22"0,0-41 31,0 42-31,0 0 0,0-1 16,0 1 0,0 42-1,0 1 1,0 20-16,0-21 0,0 21 16,0 1-16,0-1 0,0 0 0,0 1 15,0-1-15,0 22 0,0-22 16,0 0-16,0 1 0,0-1 15,0-21-15,-21 21 0,21 1 0,-21-1 16,-1-21-16,22 0 0,0 1 16,0-1-16,0 0 0,0-42 47,0 0-47,0-1 15,0 1-15,0 0 0</inkml:trace>
  <inkml:trace contextRef="#ctx0" brushRef="#br0" timeOffset="154173.57">13102 5186 0,'0'21'16,"0"0"-16,0 0 0,0 1 15,-21-1-15,0 0 0,0 0 16,-1 21-16,1-20 0,0-1 16,0 21-16,0-21 0,-22 0 0,22 1 15,0 20-15,0-21 0,0-21 0,-22 42 16,22-42-16,21 22 16,0-44 15,0 1-31,0 0 15,0 0-15,21 0 16,1 0-16</inkml:trace>
  <inkml:trace contextRef="#ctx0" brushRef="#br0" timeOffset="154402.44">13102 5271 0,'0'0'0,"21"0"0,0 0 0,-21 21 16,0 0-16,22 0 0,-22 0 15,21 0-15,-21 1 0,0-1 16,0 0-16,21 0 0,-21 0 16,21 22-16,0-22 0,-21 0 15,21 0-15,1-21 16,-1 21-16,0-21 16,0 0-16,0 0 15,0 0-15,1 0 0,-22-21 0,21 21 16,0-21-16,0-21 0</inkml:trace>
  <inkml:trace contextRef="#ctx0" brushRef="#br0" timeOffset="154684.26">13610 4805 0,'0'0'15,"0"-21"-15,0 0 16,0 42-1,0 0-15,-21 21 16,21-21-16,-21 22 0,21-1 0,-21 0 16,21 1-16,0 20 0,-22-20 0,-20 41 15,42-20 1,0-22-16,-21-21 0,21 22 0,-21-1 16,21-21-16,0 21 0,0-20 0,0-1 15,0 0-15,0 0 0,0 0 16,0 0-16,0-42 31,21 0-31,0 21 16</inkml:trace>
  <inkml:trace contextRef="#ctx0" brushRef="#br0" timeOffset="155112.71">13737 5376 0,'21'0'32,"0"0"-32,1 0 0,-1 0 15,0 0-15,-21-21 16,21 21-16,-21-21 0,21 21 0,-21-21 15,21 0-15,-21 0 16,0-1-16,-21 22 16,0 0-1,0 0-15,0 0 16,0 0-16,-1 0 0,1 22 0,21-1 16,-21 0-16,21 0 0,-42 21 15,42-20-15,0 20 0,0-21 16,0 0-16,0 0 0,0 1 0,0-1 15,0 0-15,0 0 0,0 0 16,0 0-16,21-21 0,0 0 16,0 0-16,0 0 0,1 0 15,20 0-15,-21-21 0,0 21 16,22-21-16,-22 0 0,0 0 0,21 0 16</inkml:trace>
  <inkml:trace contextRef="#ctx0" brushRef="#br0" timeOffset="155700.38">14393 4657 0,'0'0'16,"-21"0"-16,21 21 0,-21-21 15,0 42-15,0 22 16,-1-22-16,22 0 0,0 1 0,-21-1 15,21 0-15,-21 22 0,0-22 16,21 1-16,0-1 0,-21 0 0,21 1 16,-21 41-16,21-63 15,0 22-15,0-22 0,0 0 0,0 0 16,0 0-16,0 1 0,0-1 0,0 0 16,0-42 30,0 0-46,0-1 16,21 1-16,-21 0 16,0 0-16,0 0 0,21 0 0,0-22 15,-21 22-15,21 0 0,0 0 16,1 21-16,-1-21 0,0-1 0,0 1 16,0 21-16,0-21 0,1 21 15,-1 0-15,0 0 0,0 0 0,43 0 16,-43 0-16,21 42 15,-21-42-15,0 22 0,1-1 16,-22 0-16,0 21 0,0-21 0,0 1 16,0 20-16,0-21 0,-22 0 15,1 0-15,-21 1 16,21-1-16,-22 0 0,1 0 0,21-21 16,-64 21-16,64-21 0,-21 0 15,21 0-15,-1 0 0,1 0 16,0 0-16,0 0 15,21-21 1,0 0-16,21 0 16,0 0-16,0-1 0,1 1 0</inkml:trace>
  <inkml:trace contextRef="#ctx0" brushRef="#br0" timeOffset="156040.18">14986 4784 0,'0'0'0,"-21"0"15,21 21 1,-21 0-16,21 0 0,0 0 0,0 22 15,-22-1-15,22-21 0,0 22 16,-21-1-16,21 0 0,0 22 16,0-22-16,0-21 0,-21 22 0,21-1 15,0 0-15,-21-21 0,21 22 16,0-22-16,0 21 0,0-21 0,0 1 16,0-1-16,0 0 0,0 0 15,0 0-15,21-42 31,0 0-31</inkml:trace>
  <inkml:trace contextRef="#ctx0" brushRef="#br0" timeOffset="156419.96">14774 4932 0,'-21'-21'0,"42"42"0,-42-63 16,0 20-16,21 1 0,-21 21 15,21-21-15,0 0 0,0 0 16,21 21 0,0-21-16,0 21 0,22 0 0,-1 0 15,0 0-15,1 0 0,20 0 0,-21 0 16,22 0-16,-1 0 0,1 0 16,-1 21-16,-20 0 0,20 0 0,-20 0 15,-1 22-15,0-22 0,1 21 16,-22 0-16,0 1 0,0-1 15,-21 0-15,0 1 0,0-1 0,-21 43 16,0-64-16,-22 21 16,22 1-16,-21-22 0,-22 21 0,-20 0 15,20-20-15,22-1 0,-22 0 16,22 0-16,0 0 0,-1 0 16,22-21-16,-21 22 0,21-22 15,0 0-15,21-22 31,0 1-31,21 0 0,0 0 16</inkml:trace>
  <inkml:trace contextRef="#ctx0" brushRef="#br0" timeOffset="156920.68">15769 5292 0,'0'-21'0,"0"42"0,0-64 0,0 22 16,0 0-16,0 0 0,0 0 15,21 21-15,0 0 16,1-21-16,-1 21 0,0-22 16,0 22-16,0 0 0,0 0 0,1 0 15,20 22-15,-21-1 0,0-21 0,0 21 16,22 0-16,-22 21 0,0-20 0,0-1 16,-21 21-16,21-21 15,-21 0-15,22 22 0,-22-22 0,0 42 16,0-41-16,0-1 0,-22 0 15,1-21-15,0 21 0,-21 0 16,21-21 0,21-21-1,0 0-15,0 0 0,0 0 16,0-1-16,0 1 0,21 0 16,0-21-16,0 21 0,-21-1 15,21 1-15,0 0 0,1 0 0,-1 0 16,0 0-16,21-22 0,-42 22 15,43 21-15,-43-21 16,42 21-16</inkml:trace>
  <inkml:trace contextRef="#ctx0" brushRef="#br0" timeOffset="157155.59">16700 5165 0,'0'0'0,"0"21"15,0 0-15,0 0 16,0 0-16,0 1 0,-21-1 0,21 0 16,0 0-16,0 0 0,-21 0 15,21 1-15,0-1 0,-21 0 16,21 0-16,0 21 16,0-63 30,21 21-46</inkml:trace>
  <inkml:trace contextRef="#ctx0" brushRef="#br0" timeOffset="157492.4">16679 4911 0,'-21'0'16,"42"0"-16,-63 0 0,21 0 0,0 21 0,-1 0 15,22 0-15,0 0 16,0 1-16,0-1 16,0 0-16,22-21 0,-1 0 15,0 0-15,0 0 0,0 0 16,0 0-16,1 0 0,-22-21 0,21 21 16,-21-21-16,0-1 0,0 1 15,0 0 1,-43-21-16,22 42 15,0-21-15,0 21 16,0 0-16,0 0 0,-1 42 16,22-21-16,0 0 15,0 0-15,0 1 0,0-1 0,0 42 16,22-20-16,-1-22 16,0 0-16,0 0 0</inkml:trace>
  <inkml:trace contextRef="#ctx0" brushRef="#br0" timeOffset="157788.23">16912 5186 0,'0'21'31,"0"0"-31,0 0 0,0 1 16,21-1-16,-21 0 0,21 0 16,-21 0-16,0 22 15,22-22-15,-22 21 16,0-21-16,0 0 0,0 1 16,0-1-16,21-21 15,0 0 1,0-21-1,0-1-15</inkml:trace>
  <inkml:trace contextRef="#ctx0" brushRef="#br0" timeOffset="158015.98">17357 5122 0,'-64'22'16,"43"-1"-16,0 0 15,0 0-15,-1 21 0,1-20 0,0-1 16,0 21-16,0-21 0,0 0 16,-1 1-16,1 20 0,0-21 15,0 0-15,0 0 0,21 1 0,0-1 16,0 0 0,21-21-1,0-21-15,0 21 16,0-21-16</inkml:trace>
  <inkml:trace contextRef="#ctx0" brushRef="#br0" timeOffset="158412.6">17420 5355 0,'-21'21'16,"42"-21"15,0 0-31,0 0 0,1 0 16,-1 0-16,0-21 15,0 0-15,0 21 0,0-21 0,1 21 16,-22-21-16,0 0 0,21 21 0,-21-22 16,21 1-16,-21 0 0,0 0 15,-21 21 1,0 0-1,-1 0-15,1 21 16,0 0-16,21 0 0,-21 1 0,0-1 16,21 0-16,0 0 0,-21 21 15,21-20-15,0-1 0,-22-21 0,22 21 16,0 0-16,0 0 0,0 0 16,22-21-1,-1 22-15,0-22 0,0 0 0,0 0 16,0 0-16,1-22 0,20 22 15,-21-21-15</inkml:trace>
  <inkml:trace contextRef="#ctx0" brushRef="#br0" timeOffset="158812.65">17865 5186 0,'0'0'0,"0"-21"15,21 0 17,0 21-32,0 0 15,0 0-15,0 0 0,-21 21 0,22-21 16,20 42-16,-42 0 16,0-20-16,21 20 15,-21-21-15,0 0 0,0 0 0,0 1 16,0 20-16,0-21 0,-21 0 15,21 0-15,-21 1 16,21-1-16,-21-21 0,21 21 0,-22-21 16,22-21 15,0 0-31,0-1 16,0 1-16,0 0 15,22 0-15,-1 0 0,-21 0 0,21-1 0,0-20 16,21 0-1,-20 21-15,-1-1 16,0 1-16,0 0 0,0 0 0,0 21 16,1-21-16</inkml:trace>
  <inkml:trace contextRef="#ctx0" brushRef="#br0" timeOffset="159176.34">18965 4636 0,'0'21'47,"-21"0"-47,21 0 0,0 0 0,0 22 15,-21-22-15,21 0 0,-21 21 16,0-21-16,21 1 0,0-1 16,0 0-16,-22 0 0,22 0 0,0 0 15,0 1-15,-21-22 0,42 0 47</inkml:trace>
  <inkml:trace contextRef="#ctx0" brushRef="#br0" timeOffset="159471.26">18711 5059 0,'0'0'0,"-21"0"0,21 21 15,21-21 17,0 0-32,1 0 0,-1 0 15,0 0-15,0 0 16,0 0-16,0 0 0,1 0 15,-1 0 1,0 0 0,0 0-16,-21-21 0,21 0 15,-21 0-15,21-1 16</inkml:trace>
  <inkml:trace contextRef="#ctx0" brushRef="#br0" timeOffset="159740.06">18838 4657 0,'0'0'0,"21"0"47,1 0-47,-1 0 16,0 0-1,0 0-15,0 0 0,0 0 16,1 0 0,-22-21-16</inkml:trace>
  <inkml:trace contextRef="#ctx0" brushRef="#br0" timeOffset="160497.63">19050 4487 0,'-106'-21'31,"85"21"-31,0 0 0,0 0 16,-1 0-16,1 0 0,0 0 16,0 0-16,0 0 0,0 0 15,-1 21-15,1 1 0,0-22 0,0 21 16,0 0-16,0 0 0,-1 0 15,1 0-15,0 1 0,0 20 0,0-21 16,0 21-16,-1-20 0,1 20 0,0 0 16,21 1-16,0-1 0,-21 0 15,21-21-15,0 22 0,-21-1 0,21 43 16,0-64 0,0 0-16,21 0 0,0 0 15,0 1-15,0-22 0,1 21 0,-1-21 16,0 21-16,0-21 0,0 0 0,22 0 15,-22 21-15,0-21 0,0 0 16,0 0-16,43 0 16,-43 0-16,0 0 0,0 0 0,0 0 0,1 0 15,-1 0-15,0-21 0,0 21 16,0-21-16,0 21 0,1-21 0,20-1 16,-21 1-16,21 0 15,-20 0-15,-1 0 0,0 0 16,0-1-16,0 1 0,-21 0 0,0 0 15,21 0-15,-21-22 0,22 22 0,-22 0 16,0-21-16,0 21 0,21-43 16,-21 43-16,0 0 0,0 0 15,0-1-15,0 1 0,0 0 16,0 0-16,0 0 0,0 0 0,-21-1 16,21 1-16,0 0 0,-22 21 15,1-21-15,0 0 0,0 0 16,-21-1-16,20 1 0,1 21 15,0-21-15,0 21 16,0 0-16,21-21 16,-21 21-16,-1 0 0,1 0 15,0 0 1,0 0-16,0 0 0,0 0 16,-1 0-16,1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09:4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5080 0,'0'-21'15,"0"0"-15,0 0 16,0-1-16,0 1 16,0 0-16,0 0 15,0 0-15,0 0 16,0-1-16,-21 22 16,21 22 15,0-1-31,0 0 0,0 0 15,0 21-15,0 1 0,0-1 16,0 22-16,0-22 0,0 21 16,0 1-16,0-1 0,0 1 0,0-1 15,0 1-15,0-1 0,0-20 16,0 20-16,0 1 0,0-22 0,0 22 16,0-22-16,0 0 0,0 1 15,0 62 1,0-83-16,0-1 0,0 0 0,0 0 15,0 0-15,0 0 16,0-42 0,0 0-1,0 0-15,0 0 0</inkml:trace>
  <inkml:trace contextRef="#ctx0" brushRef="#br0" timeOffset="2279.3">1376 4868 0,'0'-21'16,"0"0"-1,-21 21-15,-1 0 31,1 0 1,0 0-17,0 0 1,0 0 0,0 0-1,42 0 63,0 0-78,0 0 16,0 0-16,0 0 0,1 21 16,20-21-16,-21 0 0,64 0 15,-22 0-15,-20 0 0,-1 0 16,21 0-16,1 0 0,-22 0 15,22 0-15,-1 0 0,22 0 0,-22 0 16,22 0-16,0 0 0,-1 0 0,1 0 16,0 0-16,-1 0 0,1-21 15,0 21-15,-1 0 0,1 0 0,0 0 16,-1 0-16,1 0 0,0 0 0,21 0 16,-22 0-16,1 0 15,0 0-15,84 0 0,-84 0 16,63 0-16,-85 0 15,22 0-15,-22 0 0,22 0 0,0 0 16,-22 0-16,22 0 0,0 0 0,-22 0 16,22 0-16,-22 0 0,22 0 15,-22 0-15,1 0 0,84 0 16,-84 0-16,-1 0 0,1 0 16,20 0-16,-20 0 0,-1 0 15,1 21-15,-1-21 0,1 0 0,-1 0 16,-20 0-16,20 0 0,1 0 0,-22 0 15,21 0-15,-20 0 0,63 0 16,-43 0-16,1 0 0,-22 0 16,21 0-16,1 0 0,-1-21 0,1 21 15,-1 0-15,1 0 0,-1 0 16,1 0-16,-1 0 0,1 0 0,-22 0 16,22-21-16,-22 21 0,0 0 15,22 0-15,-22 0 0,22 0 0,-22-21 16,106 21-1,22-21-15,-128 21 16,21 0-16,-20 0 0,-1 0 16,0 0-16,1 0 0,-1 0 0,0 0 15,1 0-15,-1 0 0,43 0 16,-64-22-16,21 22 16,1 0-16,-1 0 0,0 0 0,1 0 15,-1 0-15,0 0 0,1 0 0,-1 0 0,0 0 16,1 0-16,-1 0 0,43 0 15,-43 0-15,0 0 16,1 0-16,-22 0 0,21 0 0,-21 0 0,22 22 16,-22-22-16,0 0 0,0 0 15,0 0-15,0 0 0,1 0 0,-1 0 16,0 0-16,0 0 16,0 0-1,0 0-15,-21-22 16,22 22-16,-22-21 15,0 42 79,0 1-78,-22-1-16,22 0 15,0 0-15,-21 0 0,21 0 16,-21 1-16,0-1 0,0 0 16,21 21-16,-21-21 0,-1 22 0,22-22 15,-21 21-15,0 1 0,0-22 0,21 21 16,-21 0-16,0 1 0,-1 20 16,1-20-16,0-1 0,21 0 15,-21 1-15,21-1 0,-21 0 16,21 1-16,-21-1 0,21 0 0,0 1 15,-43 62 1,22-62-16,21-22 0,0 0 0,0 21 16,-21-20-16,21-1 0,-21 0 0,21 0 15,0 0-15,0 0 0,0 1 16,-21-1-16,21 0 0,-22-21 16,22 21-16,-21 0 0,21 0 15,0 1-15,0-1 16,-21-21-1,21 21-15,-21-21 16,21 21-16,-21-21 16,0 0-16,-1 21 15,1-21 1,0 0-16,0 0 0,0 0 0,0 0 16,-1 0-16,-20 0 0,0 0 0,-1 0 15,1 0-15,0 0 0,-22 0 0,22 0 16,-22 0-16,-63 0 15,64 0-15,-1 0 0,1 0 0,-1 0 16,-20 0-16,20 0 0,1 0 0,-1 0 16,1 0-16,-1 0 0,1 0 15,-1 0-15,-20 0 0,20 0 0,-21 0 16,22 0-16,-22 0 0,-105 0 16,105 0-16,-21 0 0,22 0 15,-1 0-15,-21 0 0,21 0 16,1 0-16,-1 0 0,0 0 0,-20 0 15,20 0-15,0 0 0,1 0 0,-1 0 16,0 0-16,22 0 0,-22 0 16,22 0-16,-22 0 0,0 0 0,22 0 15,-22 0-15,0 0 0,1 0 0,-1 0 16,0 0-16,1 0 0,-1 0 16,0 0-16,1 0 0,-1 0 0,0 0 15,22 0-15,-1 0 0,-20 0 0,20 0 16,1 0-16,-1 0 0,1 0 15,-1 0-15,-20 0 0,20 0 0,-21 0 16,1 21-16,20-21 0,-20 0 16,-1 0-16,0 0 0,22 0 15,-22 22-15,-63-22 16,84 0-16,-20 0 0,20 0 0,1 0 0,-1 0 16,1 0-16,20 0 0,-20 0 15,-1 0-15,22 0 0,-21 0 16,-1 0-16,1 0 0,20 0 0,-147 0 15,42-22 1,105 22-16,-105-21 16,127 21-1,-64 0-15,43 0 16,0 0-16,-1 0 0,1-21 0,21 21 16,-22 0-16,22 0 0,-21 0 15,21 0-15,0 0 0,-1 0 16,1 0-16,-21-21 0,21 21 15,0 0-15,-1 0 16,1 0 0,21-21 15,0 0-15,21 21-16</inkml:trace>
  <inkml:trace contextRef="#ctx0" brushRef="#br0" timeOffset="2839.26">1503 5461 0,'0'0'16,"-21"-21"-16,-22 21 15,43-21-15,-21 21 0,0 0 16,21-21-16,21 21 15,0-22 1,22 22-16,-22 0 0,21 0 16,22-21-16,-22 21 0,0-21 0,22 21 15,-22 0-15,0 0 0,1-21 16,20 21-16,-20 0 0,-22 0 16,21 0-16,0 0 0,-20 0 0,-1 0 15,0 0-15,-42 0 31,-22 0-31,22 21 16,0-21-16,0 0 0</inkml:trace>
  <inkml:trace contextRef="#ctx0" brushRef="#br0" timeOffset="3107.1">1736 5398 0,'-22'0'31,"22"21"-15,0 0-16,0 0 16,0 0-16,0 0 0,0 22 15,0 20-15,0-20 16,0-22-16,0 21 0,0 0 0,0 1 16,0-1-16,0-21 0,-21 22 15,21-1-15,0-21 0,0 0 16,-21 0-16,21 1 0,0-1 0,0 0 15,0 0-15,0 0 16,21-21 0,0 0-16</inkml:trace>
  <inkml:trace contextRef="#ctx0" brushRef="#br0" timeOffset="3703.76">2371 5821 0,'0'0'16,"0"-21"-16,21 0 0,-21-1 16,0 1-16,0 0 15,0 0-15,0 0 0,0 0 16,0-1-16,-21 1 15,-1 0-15,1 21 0,0 0 0,0 0 16,0 0-16,0 0 0,-22 0 16,22 0-16,0 0 0,-21 21 0,-1 22 15,22-22-15,0 21 16,0-21-16,0 22 0,-1-22 0,22 21 16,-21 0-16,21-20 0,-21 20 15,21-21-15,0 0 0,0 22 0,0-22 16,0 0-16,0 0 0,21-21 15,0 0 1,1 0-16,-1 0 16,0 0-16,0 0 0,0-21 15,0 0-15,1 0 0,20-1 0,-21 1 16,0-21-16,0 21 0,1-22 16,-22 22-16,42-63 15,-42 62-15,0-20 0,21 21 0,-21 0 16,21 0-16,-21-1 0,0 44 31,0-1-31,0 0 16,0 0-16,0 21 0,0-20 0,0 20 15,0-21-15,0 0 0,0 0 16,21 1-16,-21-1 0,22 0 0,-22 0 16,0 0-16,21 0 15,0-21-15,0 0 16,0 0-1,0 0-15</inkml:trace>
  <inkml:trace contextRef="#ctx0" brushRef="#br0" timeOffset="4351.39">2773 5228 0,'0'-21'0,"0"42"0,0-21 31,0 21-31,0 1 0,0-1 16,0 42-16,0-42 0,0 22 15,-21-1-15,21-21 0,0 22 16,-22-1-16,22 0 0,0 1 0,0-1 16,0 0-16,-21 1 0,21-1 15,0-21-15,0 0 0,-21 22 0,21-22 16,0 0-16,0 0 0,0 0 0,0 0 15,0-42 32,0 0-47,0 0 0,0 0 16,0 0-16,0-1 0,21-20 0,-21 0 16,21 21-16,1-22 0,20-41 15,-21 62-15,0-20 0,22 21 16,-22 0-16,0 0 0,0-1 15,21 1-15,-20 21 0,-1 0 0,0 0 16,0 0-16,0 0 0,-21 21 16,0 1-16,0-1 15,0 0-15,-21-21 16,-21 21-16,21 0 0,-22 0 16,22 1-16,-21-22 0,-1 21 0,22 0 15,-21-21-15,-22 21 0,43-21 16,0 0-16,0 0 15,0 0-15,21 21 32,21 0-32,0 1 0,0-1 15,0 0-15,1 0 16,-1 0-16,0 0 0,0 1 0,0-1 16,0 0-16,1 0 0,-1 0 15,0 0 1,0-21-16,0 0 15,0 0-15,1 0 16,-1 0-16,-21-21 16</inkml:trace>
  <inkml:trace contextRef="#ctx0" brushRef="#br0" timeOffset="4740.68">3154 5779 0,'42'0'32,"-21"0"-32,0-22 0,1 1 15,-1 21-15,0-21 0,21 0 16,-21 0-16,1 0 0,-22-1 15,0 1 1,-22 21 0,-62 43-1,63-22 1,-22 21-16,22-21 0,0 0 16,0 1-16,21 20 0,0-21 15,0 0-15,-21 0 0,21 1 0,0-1 16,0 0-16,0 0 0,0 0 15,0 0-15,21-21 16,0 0 0,0 0-16,0 0 15</inkml:trace>
  <inkml:trace contextRef="#ctx0" brushRef="#br0" timeOffset="5208.54">3979 5673 0,'0'0'0,"0"-21"0,0-1 15,-21 22-15,0 0 16,0 0-16,0 0 0,-1 0 16,-20 0-16,21 0 0,0 0 15,0 0-15,-1 22 0,1-22 0,0 21 0,0 0 16,21 0-16,0 0 15,0 0 1,21 1 0,0-22-16,0 0 0,1 0 15,-1 0-15,0 0 0,0 21 0,0-21 16,22 21-16,-22-21 0,0 0 16,0 0-16,0 21 0,0-21 0,1 21 15,-22 0-15,0 1 16,0-1-1,-22-21-15,22 21 0,-42-21 0,21 21 16,0-21-16,-22 0 0,1 21 0,0-21 16,21 0-16,-22 0 0,1 0 15,-22 0-15,43 0 16,-21 0-16,21 0 0,0 0 0,-1 0 16,1 0-1,21-21-15,0 0 16,0 0-16,21 0 0,1 21 15,-1-22-15,0 1 16,21 0-16</inkml:trace>
  <inkml:trace contextRef="#ctx0" brushRef="#br0" timeOffset="5587.23">4826 5398 0,'21'-22'0,"-42"44"0,63-65 0,-42 22 0,0 0 16,0 0-16,0 0 16,0-1-16,0 1 15,0 0 16,-21 21 110</inkml:trace>
  <inkml:trace contextRef="#ctx0" brushRef="#br0" timeOffset="6544.11">4868 5355 0,'21'0'0,"1"0"16,-22-21-16,21 21 15,0-21 1,0 21-16,-21-21 0,21 0 16,0-1-16,-21 1 15,0 0 1,0 0-16,-21 21 15,0 0-15,0 0 0,0 0 0,-22 0 16,22 0-16,-21 21 0,0 0 16,20-21-16,-105 64 15,85-43-15,21 0 0,-21-21 16,20 21-16,1 0 0,0 1 0,21-1 16,0 0-16,0 0 0,0 0 15,21-21-15,0 21 16,1 1-16,-1-22 0,0 21 15,21 0-15,-21-21 0,22 21 0,-22 0 16,21 0-16,1-21 0,-1 22 16,-21-1-16,21 0 0,-20 0 0,41 43 15,-63-22 1,0-21-16,-21 0 16,-21 0-16,20 1 0,-20-1 0,0 0 15,-22 0-15,22 0 0,0-21 0,-22 21 16,-21 1-1,1-22-15,41 0 0,1 0 16,21 0-16,0 0 0,0-22 0,-1 22 16,1-21-16,21 0 0,-21 0 15,21 0-15,0 0 0,0-22 16,0 22-16,21 0 16,0 21-16,-21-21 0,22 0 15,-1 21-15,0-22 0</inkml:trace>
  <inkml:trace contextRef="#ctx0" brushRef="#br0" timeOffset="7910.61">5143 5567 0,'0'0'15,"0"-21"-15,-21 21 16,0 0 0,0 21-16,0 0 15,21 0-15,-21 0 0,21 1 16,-22 20-16,22-21 0,-21 0 16,21 0-16,0 1 0,0-1 15,0 21-15,0-21 0,-21 0 0,21 1 0,0-1 16,0 0-16,0 0 15,21 0-15,0-21 16,1 21-16,-1-21 0,0 0 16,0 0-16,0 0 0,0 0 0,22 0 15,-22-21-15,0 21 0,0-21 16,22 0-16,-22 0 0,0 21 0,21-21 16,-21-1-16,1 1 0,-1-21 15,0 21-15,-21 0 0,0-1 0,21 1 16,-21 0-16,0-21 15,0 21-15,-21 21 0,21-22 16,-21 22-16,0 0 0,-1 0 31,22 22-31,0-1 16,0 0-16,22-21 0,-22 21 16,21-21-16,-21 21 0,21 0 0,-21 1 15,21-1-15,-21 0 0,21 0 16,-21 0-16,0 0 15,0 1-15,0-1 0,0 0 16,0 0-16,0 0 16,21-21-16,1 0 15,-1 0-15,0 0 0,0 0 0,0 0 16,0 0-16,1 0 0,-1 0 0,21 0 16,-21 0-16,0 0 15,22-21-15,20 0 0,-42 0 16,43-22-16,-43 22 0,0 0 15,22 0-15,-22 0 0,-21 0 16,21-1-16,0 1 0,-21 0 0,0 0 16,0 0-16,0 0 0,0-1 15,0 1-15,0 0 16,-21 21 0,0 0-16,0 0 0,-1 0 15,1 21-15,0-21 0,21 21 0,-21 1 16,0-1-16,21 0 15,0 0-15,0 0 0,0 0 16,0 1-16,0-1 0,0 0 0,0 0 16,0 0-16,0 0 0,0 1 15,0-1-15,21-21 16,0 21-16,0-21 0,0 0 0,22 0 16,-22 0-16,21 0 15,-21 0-15,1 0 0,20 0 0,-21 0 16,43-21-16,-22 21 0,-21-21 15,0 21-15,22-22 0,-22 1 16,0 0-16,0 0 0,0 0 16,0 0-16,1-1 0,-22 1 0,0 0 15,21 0-15,-21 0 0,21 0 16,-21-1-16,0 1 0,0 0 16,0 42 15,0 0-31,0 1 0,0-1 15,0 0-15,-21 0 16,21 0-16,-21-21 0,21 21 16,0 1-16,0-1 0,-22-21 15,22 21-15,0 0 0,-21 0 16,21 0 0,-21-21 155,21-21-92,0 0-64</inkml:trace>
  <inkml:trace contextRef="#ctx0" brushRef="#br0" timeOffset="8789.62">6519 5800 0,'0'0'0,"0"-21"31,21 21-15,1-22 0,-1 1-1,0 21-15,-21-21 16,0 0-16,0 0 15,0 0-15,0-1 16,0 1 0,-21 21-1,0 0-15,-1 0 16,1 21-16,0 1 16,0-1-16,21 0 0,0 0 15,0 0-15,0 0 0,0 1 16,0-1-16,0 0 0,0 0 15,0 0-15,0 0 16,0 1-16,0-1 16,21-21-16,0 0 0,0 0 15,1 0-15,-1 0 0,0 0 16,21 0-16,-21 0 16,1 0-16,-1-21 0,21 21 0,-21-22 15,0 1-15,1 21 0,-1-21 0,0 0 16,0 0-16,0 0 0,-21-1 15,21 1-15,-21 0 0,0 0 16,0 0-16,0 0 16,-21 21-1,21 21 1,-21 0 0,21 0-16,-21 0 15,21 0-15,0 1 0,0-1 0,0 0 16,0 0-16,0 0 15,0 0-15,-21-21 16,21 22-16,0-44 63,0 1-63,0 0 0,0 0 15,0-21-15,21 20 0,-21 1 16,21 0-16,21-42 15,-20 41-15,-1 1 0,0 0 16,21 0-16,-21 0 0,22 0 0,-22 21 0,0 0 16,0 0-16,22 0 0,-1 0 15,-21 0 1,-21 21-16,21 0 0,-21 21 0,0-21 0,0 1 16,0 20-16,0-21 0,0 0 15,0 0-15,-21 22 0,21-22 16,0 0-16,-21 0 0,21 0 15,-21-21-15,21 22 0,0-44 63,21 22-63,-21-21 0,21 0 0,0 0 16,0 0-16,-21 0 15</inkml:trace>
  <inkml:trace contextRef="#ctx0" brushRef="#br0" timeOffset="9162.92">7641 5525 0,'0'-22'0,"-21"22"16,0 0 0,0 0-16,-1 0 0,1 0 15,0 0-15,-21 43 0,21-22 16,-1-21-16,22 21 0,0 0 15,0 0-15,0 1 0,0-1 16,0 0-16,0 0 16,22-21-16,-1 21 15,0-21-15,0 21 0,0-21 0,0 0 16,1 22-16,-1-1 0,0-21 16,-21 21-16,0 0 15,0 0-15,-21 0 16,0-21-16,-1 0 15,1 0-15,0 22 0,0-22 16,0 0-16,0 0 0,-1 0 0,1 0 16,0 0-16,0 0 15,21-22 1,0 1 0,0 0-16,0 0 0,21 0 15,0 0-15</inkml:trace>
  <inkml:trace contextRef="#ctx0" brushRef="#br0" timeOffset="9712.61">7937 5101 0,'0'0'0,"-21"0"15,0 0 1,0 21-16,21 1 15,0-1-15,0 0 0,0 21 0,-21 1 16,21-22-16,0 21 0,-21 0 16,21 1-16,0-1 0,-22 0 0,22 85 15,-21-84-15,21-22 16,-21 21-16,21-21 16,-21 1-16,21-1 0,0 0 0,0 0 0,0 0 15,0 0-15,-21-21 0,21 22 16,-21-22-1,21-22 1,0 1-16,0 0 0,0 0 16,0 0-16,0-22 15,21 1-15,0 0 16,0 21-16,0-1 0,0 1 0,1 0 16,-1 0-16,0 21 0,0-21 0,0 21 15,0 0-15,1 0 16,-1 0-16,-21 21 0,0 0 15,0 0-15,0 0 0,0 1 16,0-1-16,0 0 0,0 0 16,0 0-16,0 0 0,0 1 15,0-1-15,0 0 0,-21-21 0,21 21 16,-22-21 0,22-21 30,0 0-46,0 0 16,0-1-16</inkml:trace>
  <inkml:trace contextRef="#ctx0" brushRef="#br0" timeOffset="10114.7">8213 5525 0,'0'0'0,"0"-22"0,0 44 47,-22-1-47,1 0 0,0 21 15,21-21-15,0 1 16,-21-1-16,21 0 0,-21 0 0,21 0 16,-21 0-16,21 1 0,0-1 0,0 0 15,0 0-15,0 0 0,0 0 16,21-21-1,0 0-15,0 0 0,0 0 16,0 0-16,1 0 0,-1-21 16,0 0-16,0 0 15,-21 0-15,0 0 0,21-1 0,-21 1 16,21 0-16,-21-21 0,0 21 0,0-22 16,0 22-16,0 0 0,0-21 15,0 20-15,-21 22 16,0 0-16,21-21 0,-21 21 0,0 0 15,0 0-15,-1 0 16</inkml:trace>
  <inkml:trace contextRef="#ctx0" brushRef="#br0" timeOffset="10475.5">8721 5080 0,'0'21'32,"-22"0"-17,22 1-15,-21-1 0,21 21 0,-21-21 16,21 22-16,-21-22 0,0 21 15,21 0-15,-21-20 0,-1 20 0,1 0 16,0 43-16,0 0 16,21-64-16,0 21 0,-21-21 15,21 22-15,0-22 0,0 0 0,0 0 16,0 0-16,0 0 0,0 1 0,0-1 16,21-21-1,0 0 1,0 0-16,0-21 15,1 21-15,-22-22 0,21 1 16,0 0-16,-21 0 0,21 0 16,0-22-16</inkml:trace>
  <inkml:trace contextRef="#ctx0" brushRef="#br0" timeOffset="10689.38">8424 5398 0,'0'0'0,"-21"0"0,42 0 47,0 0-47,1 0 0,-1 0 16,0 0-16,0 0 0,21 0 15,-20-22-15,-1 22 0,0 0 0,0-21 16,43 0-16,-43 0 0</inkml:trace>
  <inkml:trace contextRef="#ctx0" brushRef="#br0" timeOffset="11019.19">9229 4847 0,'0'0'0,"0"-21"0,0 42 47,0 0-47,0 1 15,0-1-15,0 0 0,0 0 16,-22 0-16,22 22 0,-21-22 0,21 0 15,0 21-15,0-21 0,-21 1 16,21-1 0,0 0-16,0 0 15</inkml:trace>
  <inkml:trace contextRef="#ctx0" brushRef="#br0" timeOffset="11298.99">9017 5186 0,'0'63'15,"0"-41"1,21-22-1,0 0-15,0 0 16,1 0-16,-1 0 16,0 0-16,0 0 0,0 0 15,0 0-15,1-22 16,-1 22-16,-21-21 16,0 0-16,21 21 0,0-42 15,0 21-15</inkml:trace>
  <inkml:trace contextRef="#ctx0" brushRef="#br0" timeOffset="11530.86">9059 4890 0,'0'0'15,"-21"0"-15,21-22 31,21 22-15,0 0-16,1 0 16,-1-21-16,0 21 0,0 0 15,-21-21-15,21 21 0,0 0 0,1 0 16,-1 0-16,0-21 0,0 21 16,0 0-16,-21-21 0</inkml:trace>
  <inkml:trace contextRef="#ctx0" brushRef="#br0" timeOffset="12132.52">9398 4572 0,'0'0'0,"-21"0"0,0 0 0,-1 0 15,1 0-15,0 0 0,0 0 16,0 0-16,0 0 0,-1 0 16,1 0-16,0 0 0,0 0 15,0 21-15,0 0 0,-1-21 0,1 22 0,0-1 16,0 0-16,0 0 0,0 0 16,-1 0-16,-20 85 15,21-85-15,21 22 0,-21-1 0,21 0 16,-21-20-16,21 20 15,-22 0-15,22-21 0,0 22 0,0 20 16,0-42-16,0 1 0,22 20 16,-1-21-16,0 0 0,0 0 15,21 1-15,-20-22 0,-1 0 16,42 21-16,-42-21 0,22 0 16,-22 0-16,21 0 0,1 0 0,-22 0 15,21-21-15,-21 21 0,22-22 16,-22 1-16,0 0 0,0 21 0,0-21 15,0-21-15,1 20 0,-1 1 16,0-21-16,0-43 0,-21 43 16,0 0-16,0-1 0,0 1 15,0 0-15,0-1 0,0 1 0,0 0 16,0-1-16,0 22 0,-21-21 16,0 21-16,21-1 0,-21 1 15,-1 21-15,1 0 0,0-21 0,0 21 16,0 0-16,0 0 0,-1 0 15,-20 0-15,21 0 0,0 0 0,0 0 16,-1 0-16,1 0 0,0 0 0,0 0 16,0 21-16,0-21 15,-1 0-15,1 21 16</inkml:trace>
  <inkml:trace contextRef="#ctx0" brushRef="#br0" timeOffset="26563.05">14647 4339 0,'21'0'78,"-21"21"-47,0 1 16</inkml:trace>
  <inkml:trace contextRef="#ctx0" brushRef="#br0" timeOffset="29577.72">14753 4424 0,'21'0'0,"-21"21"47,0-42 16,0 0-48,0 0 1,0-1 0,0 1-16,0 0 15,-21 0-15,21 0 16,0 0-16,0-1 15,0 1-15,-21 0 0,21 0 16,-21 0-16,0 0 16,21-1-16,0 1 0,0 0 15,0 0-15,-22 0 0,22 0 16,-21-1-16,21 1 16,0 0-16,0 0 0,-21 21 15,21-21-15,-21 0 0,21-1 16,0 1-16,-21 0 15,21 0-15,-21 0 0,21 0 16,0-1-16,-22 1 0,1 0 16,21 0-1,-21 21-15,0-21 0,21 0 0,-21-1 16,0 1-16,-1 0 0,1 0 16,0 0-16,0 0 15,0-1-15,21 1 0,-21 21 0,-1-21 16,1 0-16,0 0 0,0 0 0,0-1 15,0 22-15,21-21 0,-22 0 16,1 21-16,0-21 0,21 0 0,-21 0 16,0 21-16,0-22 0,21 1 15,-22 21-15,1-21 0,0 0 0,0 0 16,0 0-16,0 21 0,-1-22 16,1 1-16,0 0 15,0 21-15,0-21 0,0 0 16,-1 21-16,1 0 0,0-21 15,21-1-15,-21 22 0,0 0 16,21-21-16,-21 0 16,-1 0-16,1 21 0,21-21 15,-21 21-15,0-21 0,21-1 16,-21 22-16,0-21 0,-1 0 0,1 0 16,0 0-16,0 21 0,21-21 15,-21 21-15,0-22 0,-1 1 16,1 21-16,0-21 0,0 0 15,0 21-15,0-21 16,-1 0-16,1 21 0,0-22 16,0 22-16,-21-21 0,20 21 0,1-21 15,0 0-15,0 21 0,-21-21 16,20 0-16,1-1 0,-21 1 16,21 21-16,0-21 0,-1 21 0,1 0 15,0-21-15,0 21 0,0-21 16,0 21-16,-1 0 0,1-21 15,0 21-15,0 0 0,0 0 0,0-22 16,-1 22-16,-20 0 0,21 0 16,0-21-16,0 21 0,-22 0 0,22-21 15,0 21-15,0 0 0,-22-21 16,22 21-16,0-21 0,-21 21 16,21-21-16,-22 21 0,22 0 0,-42-22 15,20 22-15,22-21 16,-21 21-16,21-21 0,-22 21 0,1 0 15,-64-21-15,64 0 16,21 21-16,-22-21 0,22 21 16,-21 0-16,21-22 0,-22 1 0,22 21 15,0 0-15,-21-21 0,20 21 16,1-21-16,-21 21 0,21 0 0,-22-21 16,1 21-16,-21 0 0,41-21 15,-20 21-15,0-22 16,21 22-16,-22 0 0,1-21 0,21 21 15,-22 0-15,1 0 0,21-21 16,-21 21-16,-1 0 0,1 0 0,21-21 16,-22 21-16,22-21 0,-21 21 0,21 0 15,-22 0-15,22-21 0,-21 21 16,21 0-16,-22 0 0,22-22 0,-21 22 16,21 0-16,-22 0 0,22-21 15,-21 21-15,0-21 0,20 21 16,-20 0-16,0 0 0,-1-21 0,22 21 15,-63 0-15,62-21 0,-20 21 16,21 0-16,-21 0 16,20-21-16,1 21 0,-21 0 0,21 0 15,0 0-15,-1-22 0,1 22 16,0 0-16,0 0 0,0 0 16,0 0-16,-1 0 0,1 0 15,0 0-15,21-21 0,-21 21 0,0 0 16,0 0-1,-1 0 1,1 0 0,0 0-16,0 0 15,0 21-15,0-21 0,-1 0 16,1 0-16,0 0 0,0 0 0,0 22 16,0-22-16,-22 0 0,22 0 15,-21 0-15,21 0 0,-22 21 16,22-21-16,0 0 0,-21 0 0,20 0 15,-20 0-15,21 0 0,0 0 16,0 21-16,-22-21 0,22 0 0,0 0 16,-21 0-16,20 21 0,-20-21 15,0 0-15,-1 21 16,22-21-16,0 0 0,0 0 0,0 0 16,0 21-16,-1-21 0,1 0 15,0 0-15,0 0 0,0 22 16,0-22-16,-1 0 0,1 0 15,0 0-15,0 21 0,0-21 16,0 0-16,-1 0 0,1 0 0,-21 21 16,21-21-16,0 0 15,-1 0-15,1 0 0,-21 0 0,21 21 16,0-21-16,-1 0 0,-20 0 0,21 21 16,-21-21-16,-1 21 0,1-21 15,21 0-15,-22 22 0,1-22 0,21 0 16,-21 0-16,20 21 0,-20-21 15,21 0-15,0 0 0,0 21 16,-1-21-16,1 0 0,0 0 16,0 0-16,0 21 0,0-21 15,-1 0-15,22 21 0,-21-21 16,-21 43-16,21-43 16,0 21-16,-1-21 15,22 21-15,-21-21 0,0 0 16,0 21-16,0-21 0,0 21 15,-1 0-15,1-21 16,0 22-16,0-22 16,0 21-16,0-21 0,-1 21 15,1-21-15,-21 42 16,21-42-16,0 21 0,-1-21 16,1 22-16,21-1 0,-21-21 15,0 21-15,0 0 0,0 0 16,-22 0-16,43 1 15,-21-1-15,0 0 0,0-21 0,21 21 16,-21 0-16,-1-21 0,22 21 16,-21 22-16,0-22 15,0 0 1,21 0-16,0 0 0,0 1 16,-21-22-16,21 21 15,-21 0-15,21 0 0,-22 0 16,22 0-16,0 1 0,-21-1 15,21 0-15,-21-21 16,21 21-16,0 0 0,0 0 16,-21 1-16,0-1 15,0 0-15,21 0 0,-22 0 16,22 0-16,-21 1 16,21-1-16,0 0 0,-21 0 0,21 0 15,-21 0-15,21 1 0,-21-1 16,21 0-16,0 0 0,0 21 15,-21-42-15,21 22 16,0-1-16,-22 0 0,22 0 16,0 0-16,-21 0 0,21 1 15,-21-1-15,21 0 0,-21 0 16,21 0-16,0 0 0,0 1 0,-21-1 16,21 0-16,0 0 0,-21 0 0,21 0 15,0 1-15,0-1 16,0 0-16,-22 0 0,22 0 15,-21 0-15,21 1 0,0-1 16,-21 0-16,21 0 0,-21 0 16,21 0-16,0 1 0,-21-1 15,21 0-15,0 0 0,-21 0 16,21 0-16,0 1 0,0-1 16,0 0-16,0 0 0,-22 0 15,22 0-15,-21 1 16,21-1-16,0 0 0,-21 0 15,21 0-15,0 0 0,-21-21 0,21 22 16,-21-1-16,21 0 16,0 0-1,0 0 1,0 0 0,0 1-1,0-1-15,0 0 16,0 0-1,0 0 17,0 0-32,0 1 15,0-1 1,0 0 0,0 0-1,0-42 110,-21 21-109,-1-21-16,1 21 0,21-21 0,-21 21 15,0-22-15,-21 22 0</inkml:trace>
  <inkml:trace contextRef="#ctx0" brushRef="#br0" timeOffset="30047.47">5461 4339 0,'0'0'0,"-21"-42"31,0 21-31,21 42 63,21-21-63,0 21 15,0 0-15,-21 0 0,21 1 0,0-1 16,1 0-16,-1-21 0,0 21 16,0 0-16,0 0 0,22 22 15,-43-22-15,21-21 0,0 21 0,-21 0 16,0 0-16,21-21 16,-21 22-16,21-1 0,-21 0 46,0-42 17,0 0-47,0-1-16,0 1 15,0 0-15</inkml:trace>
  <inkml:trace contextRef="#ctx0" brushRef="#br0" timeOffset="30442.37">6181 4255 0,'21'0'16,"-42"0"15,-1 0-31,22 21 16,-21 0-16,0 0 0,0-21 0,21 21 15,-21 0-15,0 1 16,-1-1-16,1 0 0,0 0 0,0 0 15,0 22-15,0-22 0,-1 0 0,-20 0 16,42 0-16,-21 0 16,0 1-16,21-1 0,0 0 15,-21-21-15,21-21 47,0 0-31,0-1-16,0 1 0,0 0 15</inkml:trace>
  <inkml:trace contextRef="#ctx0" brushRef="#br0" timeOffset="31264.15">11705 868 0,'-85'-21'31,"170"42"-31,-191-42 0,106 0 32,21 21-17,1 0-15,20-22 16,0 22-16,1 0 0,20 0 16,1-21-16,-1 21 0,1 0 0,20 0 15,-20-21-15,20 21 0,-20 0 16,-1 0-16,1 0 0,-22 0 0,1 0 15,-1 0-15,-21 0 0,0 0 0,0 0 16,-42 21 0,0-21-1,0 0-15,0 0 0,0 0 16,-22 0-16,22 0 0</inkml:trace>
  <inkml:trace contextRef="#ctx0" brushRef="#br0" timeOffset="31563.91">12128 826 0,'-21'21'31,"21"0"-31,-21 0 0,0 21 16,21-20-1,-21 41-15,21-42 0,-21 22 16,-1-22-16,22 21 0,-21 0 0,0-20 16,0 20-16,21 0 0,-21-21 15,0 1-15,21 41 16,-22-42-16,22 22 0,0-22 16,22-21 15,-1 0-31,0-21 0</inkml:trace>
  <inkml:trace contextRef="#ctx0" brushRef="#br0" timeOffset="32371.34">12446 1080 0,'0'21'47,"0"0"-47,0 0 15,-21 0-15,21 0 16,-21 1-16,21-1 0,-22 0 0,1 0 16,21 0-16,0 0 0,0 1 15,-21-22-15,21 21 0,0 0 16,0 0-16,0 0 15,21-21 1,0 0-16,1 0 0,-1 0 16,21 0-16,-21 0 0,0-21 15,1 21-15,-1-21 0,21 21 0,-21-21 16,0 0-16,1 21 0,20-22 16,-21 1-16,0 0 0,0 0 0,1 0 15,-22 0-15,21-1 0,-21 1 16,21 21-16,-21-21 0,0 0 15,0 0 17,-21 21-1,0 0-31,-1 21 16,22 0-16,-21-21 0,21 21 15,-21-21-15,21 21 0,-21 1 16,21-1-16,0 0 0,-21 0 15,21 0-15,0 0 0,-21 1 16,21-1-16,-22 0 0,22 0 0,0 0 16,0 0-16,0 1 0,-21-1 0,21 0 15,-21 21-15,21-21 16,0 1-16,0 20 0,0-21 0,0 21 16,0-20-16,-21-1 0,21 21 0,0-21 15,0 0-15,0 22 0,0-22 16,0 0-16,-21 0 0,21 0 0,0 1 15,0-1-15,0 0 0,-21-21 0,21 21 16,-22 0-16,1-21 0,0 0 16,0 0-16,0 21 0,0-21 0,-1 0 15,1 0-15,-42 0 0,42 0 16,-1 0-16,1-21 0,-21 0 16,21 21-16,0 0 0,-1-21 0,1 21 15,0-21 1,0 21-1,21-21-15,0-1 16,0 1 0,0 0-1</inkml:trace>
  <inkml:trace contextRef="#ctx0" brushRef="#br0" timeOffset="38706.53">13039 1249 0</inkml:trace>
  <inkml:trace contextRef="#ctx0" brushRef="#br0" timeOffset="39303.37">13039 1270 0,'0'-21'31,"0"0"-15,0 0-16,0-1 31,0 1-15,0 42 46,0 1-46,0-1-16,0 0 15,0 0-15,0 21 0,-22 1 16,22-1-16,-21-21 0,0 22 16,21-22-16,-42 63 0,42-41 15,-21-1-15,-1 0 0,1 43 16,0-43-16,0 1 0,21-1 16,-21 0-16,0-20 0,21 20 15,-22-21-15,22 21 0,0-20 0,0-1 16,0 0-16,-21 0 0,21 0 15,0 0 1,0-42 31,0 0-31,0 0-16,0 0 0,0 0 15,0-1-15,0 1 0,0 0 16,21-21-16</inkml:trace>
  <inkml:trace contextRef="#ctx0" brushRef="#br0" timeOffset="39738.35">12912 1355 0,'0'0'0,"0"-21"16,0-1-16,0 1 0,0 0 16,21 21-16,0-21 15,0 21-15,0-21 0,0 21 16,1 0-16,-1 0 0,0-21 16,21 21-16,-21 0 0,22 0 0,-22 0 15,21 0-15,1 0 0,-22 0 16,21 21-16,-21-21 0,0 21 0,1 0 15,-1 0-15,-21 0 0,0 22 16,0-22-16,0 0 0,-21 0 16,-1 0-16,1 1 0,0-1 0,-21-21 15,21 21-15,-22 0 0,22-21 16,0 21-16,-21-21 0,-1 0 16,22 0-16,0 21 0,0-21 15,0 0 1,21-21 31,0 0-47</inkml:trace>
  <inkml:trace contextRef="#ctx0" brushRef="#br0" timeOffset="40055.18">13631 1164 0,'0'21'16,"0"1"-16,0-1 0,0 0 15,0 0-15,0 0 16,-21 0-16,21 1 0,0-1 0,-21 0 15,21 0-15,0 0 0,-21 0 16,21 1-16,0-1 16,0 0-1,0-42 32,0 0-31</inkml:trace>
  <inkml:trace contextRef="#ctx0" brushRef="#br0" timeOffset="40545.9">13652 931 0,'0'0'0,"-21"22"15,21-1-15,-21-21 0,21 21 16,0 0-16,-21 0 0,21 0 16,0 1-16,0-1 15,0 0-15,21-21 31,0 0-31,0 0 0,1 0 16,-1 0-16,0 0 0,0-21 16,0 0-16,0 21 0,-21-22 15,22 1-15,-22 0 0,21 0 0,-21 0 16,0 0-16,0-1 0,0 1 16,0 0-16,-21 0 0,-1 21 15,1 0-15,0 0 0,0 0 16,0 0-16,0 21 0,21 0 15,-22 0-15,1 1 0,0-1 0,21 0 16,0 0-16,0 0 16,-21 0-16,21 22 0,0-22 15,0 0-15,0 0 16,0 0-16,0 1 16,21-22-1</inkml:trace>
  <inkml:trace contextRef="#ctx0" brushRef="#br0" timeOffset="42678.84">13695 1143 0,'0'-21'16,"0"0"0,0 0-16,0-1 15,0 1-15,0 0 0,0 0 16,0 0-16,0 0 0,21-1 15,0 1-15,0 0 0,-21 0 16,21 21-16,1-21 0,-1 0 0,0 21 16,0 0-16,0 0 0,0 0 15,1 0-15,-22 21 0,0 0 16,0 0-16,0 0 16,0 0-16,0 1 0,0-1 15,0 0-15,0 0 0,0 0 31,0-42 16,0 0-31,0 0-16,-22 21 16,22-21-16,-21-1 0,21 1 15,0 0-15,-21 21 0,21-21 16,-21 21-16,0-21 0,0 21 15,-1 0 1,1 0-16,0 0 16,21 21-16,-21 0 0,0 0 15,21 0-15,0 1 0,-21 20 16,-1-21-16,22 21 0,-21-20 0,0 20 16,21-21-16,0 21 0,0-20 15,0 20-15,-21-21 0,21 0 0,0 0 16,0 1-16,0 20 0,0-21 0,0 0 15,0 0-15,0 1 16,21-22-16,-21 21 0,21-21 16,0 0-16,1 0 0,-1 0 15,0 0-15,0 0 0,0 0 16,0 0-16,22 0 16,-22 0-16,0-21 0,0 21 0,0-22 15,1 1-15,-1 21 0,0-21 16,0 21-16</inkml:trace>
  <inkml:trace contextRef="#ctx0" brushRef="#br0" timeOffset="43267.27">14457 1164 0,'0'0'0,"21"0"0,-21-21 16,0 0-16,0 0 15,0 0-15,0-1 16,0 1-16,-21 0 16,0 21-16,-1 0 0,22-21 0,-21 21 15,0 0-15,0 0 0,0 0 16,0 0-16,-22 0 0,22 21 0,-21 0 16,21-21-16,-22 21 0,22 1 15,-21 20-15,21-21 0,-22 0 0,22 22 16,0-22-16,-21 0 0,20 21 15,1-21-15,0 1 0,21-1 16,0 0-16,0 0 0,0 0 0,0 0 16,0 1-16,0-1 0,21-21 15,0 0 1,1 0-16,-1 0 0,21 0 16,-21 0-16,0 0 0,1 0 0,20-21 15,-21 21-15,21-22 0,-20 1 16,-1 0-16,42-21 0,-42 21 15,22-1-15,-22-20 0,-21 21 16,21 0-16,0 0 0,-21-1 0,21 1 16,-21 0-16,0 0 0,0 42 47,0 0-47,0 0 15,0 22-15,0-22 0,-21 0 0,0 0 16,21 0-16,-21 1 0,21-1 0,0 0 15,0 0-15,-21 0 16,21 0-16,0 1 16,21-22-1,0 0 1,0 0-16,0-22 0,1 22 0</inkml:trace>
  <inkml:trace contextRef="#ctx0" brushRef="#br0" timeOffset="43767.26">15071 1143 0,'0'0'0,"0"-21"16,0 0-16,-22 21 16,1 0-16,-21 0 0,21 0 15,0 0-15,-22 0 0,1 0 0,21 0 16,0 21-16,-22-21 0,22 21 15,0-21-15,0 21 0,0 0 0,-1-21 16,22 22-16,-21-22 16,21 21-16,0 0 15,21 0 1,1-21-16,-1 21 0,0-21 16,0 0-16,0 0 0,22 21 15,20 1-15,-42-22 16,0 0-16,1 21 0,20-21 0,-21 21 15,0-21-15,-21 21 0,21 0 16,-21 0-16,0 1 16,-21-22-16,0 21 0,-21-21 15,21 0-15,-22 21 0,22-21 16,-21 0-16,-1 21 0,22-21 16,-21 0-16,21 0 0,-43 0 15,43 0-15,0 0 0,0 0 0,0 0 16,21-21-16,-22 21 15,22-21-15,-21 21 0,21-21 0,-21 21 16,21-22-16,0 1 31,21 0-15,0 21-16,1 0 0,-1-21 0</inkml:trace>
  <inkml:trace contextRef="#ctx0" brushRef="#br0" timeOffset="44383.39">15642 614 0,'-21'21'31,"21"0"-15,-21 0-16,0 1 0,21-1 15,-22 21-15,1 0 0,0-20 16,21 20-16,-21 0 0,0 1 16,21-1-16,-43 43 0,43-43 15,0 0-15,-21 1 0,21-1 0,-21-21 16,21 21-16,0 22 15,0-22-15,0-21 0,0 1 16,0-1-16,21 0 0,0-21 16,1 21-16,-1-21 0,0 0 15,0 0-15,0 0 0,0 0 16,1 0-16,-1 0 0,0 0 16,0-21-16,0 0 0,0 21 0,22-21 15,-22-1-15,0 1 0,0 0 16,0 0-16,1 0 0,-22 0 0,21-1 15,0-20-15,0 21 0,-21 0 16,0 0 0,0 42-1,-21 0 1,0 0-16,21 0 0,-21 0 16,-22 43-1,43-43-15,0 0 0,0 0 16,0 1-16,0-1 15,0 0-15,21 0 16,1-21-16,-1 0 16,0 0-16,0 0 15,0 0-15,0-21 0,1 0 16,-1 0-16</inkml:trace>
  <inkml:trace contextRef="#ctx0" brushRef="#br0" timeOffset="44732.16">16108 804 0,'-21'0'0,"-22"22"16,43-1-1,21-21 16,1 0-31,-1 0 0,0 0 16,0 0-16,-21-21 16,0-1-16,21 1 0,-21 0 15,0 0 1,-21 21-16,0 0 16,0 0-16,0-21 0,-1 21 15,1 0-15,0 0 0,0 21 16,0 0-16,0 0 15,21 0-15,0 1 16,0-1 0</inkml:trace>
  <inkml:trace contextRef="#ctx0" brushRef="#br0" timeOffset="44999.14">15049 1016 0,'-21'0'0,"42"0"0,-21 0 32,22 0-32,-1 0 0,0 0 15,21 0-15,-21 0 0,22 0 16,-1 0-16,0 0 0,1 0 0,-1 0 15,-21-21-15,22 21 0,-22 0 16,0 0-16,0 0 0,0 0 16,0 0-1</inkml:trace>
  <inkml:trace contextRef="#ctx0" brushRef="#br0" timeOffset="45622.24">16087 1249 0,'0'21'62,"0"0"-62,0 0 16,0 1-16,-22-22 0,22 21 0,0 0 15,-21 0-15,21 0 0,-21-21 16,21 21-16,0 1 0,0-1 0,0 0 16,-21 0-16,21 0 31,-21-21-16,21-21 17,0 0-32,0 0 0,0 0 15,0-1-15,0 1 0,0 0 16,21 0-16,0 0 0,0 0 0,-21-1 16,21 1-16,1-21 0,-1 21 0,21 0 15,-21-1-15,22 1 16,-1 21-16,-21-21 0,21 0 0,1 21 15,-1 0-15,-21 0 0,22 0 0,-22 0 16,21 0-16,-21 21 0,0-21 16,-21 21-16,0 0 0,0 1 0,0-1 15,0 21-15,0-21 16,0 0-16,0 1 0,0-1 0,-21 0 16,21 0-16,-21 0 0,21 0 15,-21-21-15,0 22 0,21-1 0,-21 0 16,-1-21-1,22 21 1,0-42 15,22 21-31</inkml:trace>
  <inkml:trace contextRef="#ctx0" brushRef="#br0" timeOffset="46663.84">17251 1185 0,'0'-21'0,"0"42"0,0-63 0,0 21 16,0 0-16,-21 0 0,-1 21 15,1 0 1,0 0-16,0 0 0,0 0 0,0 0 15,-22 0-15,22 21 0,0 0 0,-21 0 16,-1 0-16,22 22 0,-21-22 16,21 0-16,-1 21 0,1-21 0,0 1 15,0-1-15,21 0 0,-21 21 16,21-21-16,0 1 0,0-1 16,0 0-16,21 0 0,0-21 15,0 0-15,0 0 0,1 0 16,20 0-16,-21 0 0,0 0 0,22 0 15,-22-21-15,21 0 16,-21 0-16,0 21 0,22-43 0,-22 22 16,0 0-16,0 0 0,22-22 0,-22 22 15,0 0-15,0 0 0,-21 0 16,21-22-16,0 22 16,-21 0-16,0 42 46,0 0-46,0 1 0,-21-1 16,21 0-16,-21 0 0,21 0 0,0 22 16,0-22-16,-21 0 0,0 21 15,21 1-15,-21-22 0,21 21 16,0 22-16,-22-22 0,1 0 16,21 22-16,0-22 0,0 22 0,0-1 15,-21-21-15,21 22 0,0-22 0,0 22 16,0-22-16,0 0 0,0 22 15,0-22-15,0 22 0,0-1 0,0-20 16,0 20-16,0-21 0,0 1 0,0 20 16,0-20-16,0-1 0,0 0 15,0 1-15,0 20 0,0 1 16,-21-43-16,21 0 16,0 0-16,-21-21 0,0 0 15,-1 21-15,1-21 16,0 0-16,0 0 0,0 0 15,21-21-15,-21 21 16,-1-21-16,22 0 0,-21 0 0,0-1 16,21 1-16,-21 0 0,0 0 0,0-21 15,-1 20-15,1-20 0,0 0 16,0-1-16,0 1 0,0 0 0,-1-1 16,1-20-16,0 21 0,0-1 0,-21-41 15,20 62-15,1-20 16,21 0-16,0-1 0,0 22 15,0-21-15,0 0 0,0-1 0,0 1 0,21 0 16,-21 20-16,22-20 16,-1 0-16,21-22 0,-21 43 15,0 0-15,1 0 0,-1 0 16,-21-1-16,21 1 0,0 0 0,0 21 16,0-21-16,1 0 0,-1 21 15,0-21-15,21 21 0,1-22 16,-22 22-16,0-21 0,0 21 0,0 0 15,0-21-15,1 0 16,-22 0 31,-22 21-31,1 0-16,0 0 15</inkml:trace>
  <inkml:trace contextRef="#ctx0" brushRef="#br0" timeOffset="49135.45">13652 953 0,'22'0'0,"-1"0"15,-21-22-15,0 1 16,21 21-16,0 0 16,0-21-16,0 21 15,1-21-15,-1 21 16,0 0-1,-21 21 48,0 0-32,-21-42 79,0 21-95,-1 0 16,1 21-31,21 0 16,0 1-16,-21-22 16,21 21-16,-21-21 0,21 21 15,0 0-15,0 0 16,-21 0-16,21 1 31,-21-22-15,21-22 62,0 1-78,21 21 16,-21-21-16,21 21 0,-21-21 0,21 21 15,-21-21-15,21 21 0,0-21 16,-21-1-16,22 22 0,-1-21 0,0 0 15,0 21 1,0-21-16,0 21 16,1 0 15,-22 21 0,-22-21 63,1 0-94,0 0 31,0 0-31,0 0 16,0 0-1,-1 0-15,1 0 16,21 21-16,-21 0 16,0-21-16,21 22 15,0-1-15,-21-21 0,21 21 16,-21 0-16,21 0 16,0 0-16,0 1 15,-22-22-15,22 21 0,-21 0 0,21 0 16,0 0-16,0 0 0,0 1 15,0-1-15,-21 0 16,21 0-16,0 0 16,0 0-16,0 1 15,0-1 1,0 0 15,21-21-31,0 0 16,1 0-1,-1 0-15,-21 21 79,-21-21-48,-1 0-16,1 0-15,0 0 0,0 0 32,0 0-32,0 0 15,-1 0 1,22-21 0,0 0-16,0 0 15,0-1-15,0 1 16,0 0-16,0 0 15,0 0-15,0 0 16,0-1 0,22 22-16,-22-21 0,0 0 15,21 21 1,-21-21 0,0 42 140,0 0-156,0 0 15,0 1-15,0-1 16,0 0-16,0 0 0,0 0 16,0 0-16,-21 1 15,21-1-15,0 0 0,0 0 16,0 0-16,0 0 16,0 1-16,0-1 15,21-21 1,-21 21-16,21-21 0,0 0 15,0 0 1,0 0-16,-21-21 47</inkml:trace>
  <inkml:trace contextRef="#ctx0" brushRef="#br0" timeOffset="60923.09">402 7324 0,'0'-21'78,"0"-1"-62,0 1-1,21 21 1,-21-21-16,0 0 0,0 0 16,0 0-16,0-1 15,0 1-15,0 0 16,0 0-16,0 0 0,0 0 15,0-1-15,-21 22 16,0 0 0,0 22-1,21-1-15,0 0 16,0 0-16,0 21 0,0-20 16,0 20-16,0 0 0,0 1 0,0-1 15,-21 21-15,21-20 16,0-1-16,-22 0 0,22 1 0,0-22 15,0 21-15,0 1 0,0-22 16,0 0-16,0 0 0,0 0 16,0 0-16,0 1 0,0-1 15,0-42 17,0-1-32,0 1 15</inkml:trace>
  <inkml:trace contextRef="#ctx0" brushRef="#br0" timeOffset="61455.79">762 7535 0,'0'0'0,"0"22"16,0-1-1,0 0 1,-21-21 0,42 0 30,-21-21-30,0 0-16,0-1 16,0 1-1,0 0-15,0 0 16,-21 21 0,0 21-1,-1 0-15,22 0 16,0 1-16,0-1 15,22-21 17,-1 0-17,-21-21 1,21 21 0,-21-22-16,21 22 15,-21-21-15,21 21 16,0-21-16,1 0 15,-1 0-15,-21 0 0</inkml:trace>
  <inkml:trace contextRef="#ctx0" brushRef="#br0" timeOffset="62911.09">1905 7557 0,'0'21'16,"21"-21"15,0 0 0,-21-21-31,21-1 16,-21 1-16,0 0 0,0 0 0,0 0 15,0 0-15,0-1 16,0 1-16,0-21 0,0 21 16,-21 0-16,0-1 0,21 1 0,-21-21 15,0 21-15,0 0 0,-1 21 16,1-22-16,-63 22 15,62 0-15,-20 0 0,21 0 16,-21 0-16,20 22 0,-20-1 0,21 0 16,-21 0-16,20 0 0,-20 0 15,21 22-15,0-22 0,0 21 16,-1-21-16,1 1 0,0 20 16,21-21-16,0 0 0,0 22 0,0-1 15,0 0 1,0-21-16,0 1 0,21-22 0,0 21 15,1-21-15,-1 0 0,0 0 16,21 0-16,-21 0 0,22 0 0,-22 0 16,21 0-16,1 0 0,-1 0 15,0-21-15,1-1 0,-22 22 0,63-42 16,-62 21-16,-1 0 16,0 0-16,0-1 0,0 1 15,0 0-15,-21-21 0,0 21 16,0-1-16,0 1 15,0 0-15,0 42 47,0 0-47,-21 1 16,21-1-16,0 0 0,-21 21 16,21-21-16,0 22 0,-21-1 0,21 22 15,0-22 1,0 0-16,0 1 0,0-1 0,0 21 15,0-20-15,0 20 0,0 1 0,0-1 16,0-20-16,0 20 0,0 1 16,0-1-16,-21 64 0,21 0 15,0-85-15,0 22 16,0-1-16,0 1 0,0-22 0,-21 1 16,21 20-16,0-42 0,-22 22 0,22-1 15,0-21-15,-21 0 0,21 22 16,0-22-16,0 0 0,0 0 15,-21-21 1,0 0 0,0 0-16,0-21 0,-1 0 15,1 0-15,0-1 16,0 1-16,0 0 0,0-21 0,-1-1 16,-20 1-16,21 0 0,-21-22 15,-1 1-15,22-1 0,-21 1 0,-1-1 16,22 1-16,0-1 0,0 1 0,0-1 15,21 1-15,0-1 0,0 1 16,0 20-16,0-20 0,0 21 0,21-1 16,0 1-16,0 0 0,43-22 15,-43 22-15,21 21 0,1-22 16,-1 22-16,0 0 16,-21-21-16,22 20 0,-1 1 0,-21 0 15,22 21-15,-1-21 16,-21 21-16,0-21 0,-21 0 15,21 21 1,1 0 15,-22-22-15,21 22-16,0-21 16</inkml:trace>
  <inkml:trace contextRef="#ctx0" brushRef="#br0" timeOffset="63630.68">2138 7493 0,'21'0'46,"0"0"-46,0 0 16,-21-21-16,21 21 0,1-21 0,-1 21 16,0-21-16,-21-1 0,21 1 15,0 21-15,0-21 0,1 0 16,-1 0-16,-21 0 0,0-22 16,0 22-16,0 0 15,-21 21-15,-22 0 0,22 0 16,0 0-16,0 0 0,0 0 15,-22 21-15,22 0 0,0 0 0,0 1 16,0-1-16,-1 0 0,1 21 16,0-21-16,21 22 0,0-22 0,0 42 15,0-20-15,0-22 0,0 0 16,0 0-16,0 0 0,0 1 16,0-1-16,21 0 0,0-21 15,-21 21-15,22-21 0,-1 0 0,0 0 16,0 0-16,0 0 0,22 0 15,-22 0-15,0 0 0,0 0 16,21 0-16,-20-21 0,20 21 0,-21-21 16,21 0-16,-20-1 0,20 1 0,-21 0 15,0 0-15,22-21 0,-22 20 16,0-20-16,0 0 0,0-1 0,0 1 16,1 0-16,-1-1 0,-21 1 15,0 21-15,0-21 0,0-1 0,0 1 16,0 21-16,0 0 15,0-1 1,-21 22 0,21 22-16,0-1 0,-22 0 15,22 0-15,0 21 0,0-20 16,0 20-16,-21 0 0,21 1 0,-21-1 16,21 0-16,-21-21 0,21 22 15,0-1-15,0 0 0,0 1 0,0-22 16,-21 0-16,21 21 0,0-20 0,0-1 15,0 0 1,0 0-16,0 0 0,21-21 0,0 0 16,0 0-1,0 0-15,1 0 0,-22-21 0,0 0 16</inkml:trace>
  <inkml:trace contextRef="#ctx0" brushRef="#br0" timeOffset="63942.53">2625 7345 0,'21'0'31,"0"0"-31,0-21 0,0 0 15,0 21-15,1 0 0,-1-22 16,0 22-16,0 0 0,0-21 0,22 21 16,-22 0-16,0 0 0,0 0 15,0-21-15,0 21 16,-21 21 15</inkml:trace>
  <inkml:trace contextRef="#ctx0" brushRef="#br0" timeOffset="64828.06">3514 7345 0,'0'-21'15,"21"21"1,0 0-16,-21-21 0,0-1 31,21 22-31,-21-21 0,0 0 16,0 0-16,-21 21 15,0 0-15,0-21 0,-1 21 16,1 0-16,0 0 0,-21 0 16,21 0-16,-22 21 0,22-21 15,-42 21-15,20 0 0,22 0 16,0 1-16,0-22 0,0 21 0,21 0 16,-22 0-16,22 0 15,0 0-15,0 1 0,22-1 16,-1-21-16,-21 21 0,21-21 15,0 21-15,0-21 0,0 21 0,1-21 16,-1 21-16,0-21 0,21 22 16,-21-22-16,1 21 0,-1-21 15,0 21-15,0 0 0,0-21 16,0 21-16,-21 0 0,0 1 16,0-1-16,0 0 15,-21-21-15,0 21 0,0 0 0,-21-21 16,20 21-16,-20-21 0,21 0 0,-21 22 15,-1-22-15,22 0 0,-21 0 16,21 0-16,-1 0 0,1 0 0,0 0 16,-21 0-16,21-22 0,-1 1 15,22 0-15,0 0 16,-21 21-16,21-21 0,0 0 16,0-1-16,0 1 15,21 21 1,1-21-16,-1 21 0,0 0 15,0-21-15,0 21 0</inkml:trace>
  <inkml:trace contextRef="#ctx0" brushRef="#br0" timeOffset="66715.77">3746 7408 0,'0'0'0,"0"-21"15,-21 21 17,21 21-32,-21 1 15,21-1-15,-21 0 0,0 0 16,21 0-16,0 0 0,0 1 0,-21-1 15,21 0-15,-22 0 0,22 0 16,0 0-16,0 1 0,0-1 16,0 0-1,22-21-15,-1 0 16,0 0-16,0 0 0,0 0 16,0 0-16,1 0 0,-1 0 0,0 0 15,0-21-15,0 21 0,22-21 0,-22 21 16,0-22-16,0 1 0,0 0 15,-21 0-15,21 0 0,-21 0 16,0-1-16,0 1 16,0 0-1,-21 21-15,0 0 16,21 21 15,0 0-31,0 1 16,0-1-16,0 0 15,0 0-15,21 0 16,-21 0-16,0 1 0,0-1 0,0 0 16,0 0-16,0 0 0,0 0 15,21-21-15,-21 22 0,22-22 16,-1 0 0,0 0-16,0 0 15,0 0-15,0-22 0,1 22 16,-1-21-16,0 0 15,0 21-15,0-21 0,0 0 0,1 0 0,-1-1 16,0 1-16,0 0 0,0 0 0,0 0 16,1 0-16,-22-22 15,0 22-15,0 0 16,0 0-16,-22 21 16,1 0-1,0 0-15,0 0 0,0 0 16,-22 21-16,22 0 0,0 0 15,0 0-15,21 1 0,-21-1 16,21 0-16,-21 0 0,21 0 0,0 0 16,0 1-16,0 20 15,0-21-15,0 0 16,21 0-16,0-21 0,0 22 16,0-22-16,0 0 0,1 0 0,20 0 15,-21 0-15,21 0 0,-20 0 0,20 0 16,0 0-16,22-43 15,-22 43-15,0-21 0,-20 0 0,20 0 16,-21 21-16,0-21 0,0-1 0,1 1 16,-1-21-16,0 21 0,-21 0 15,21-1-15,-21 1 16,0 0-16,0 0 0,0 0 16,-21 21-1,0 0-15,0 0 16,-1 21-16,22 0 0,-21 21 15,0 1-15,0-22 16,21 0-16,0 0 0,0 0 16,0 1-16,0-1 0,0 21 15,0-21-15,21 0 0,0-21 16,0 0-16,1 0 0,-1 22 16,0-22-16,0 0 0,21 0 15,-20 0-15,-1 0 0,0 0 0,64-22 16,-64 1-16,21 0 15,-21 21-15,0-21 0,1 0 16,-1 0-16,0-1 0,-21 1 0,21 0 16,0-21-16,-21 21 0,21-1 0,-21 1 15,0 0-15,0 0 16,0 0 0,-21 42-1,21 0 1,0 0-16,-21-21 0,21 21 0,-21 1 15,21-1-15,-21 0 0,21 21 0,0-21 16,0 1-16,-21-1 0,21 0 16,-22 0-16,22 0 0,0 0 15,0 1-15,-21-22 0,21 21 16,0-42 31,0-1-47,0 1 0,0 0 15,21 0-15,-21 0 0,22 0 0,-1-22 16,0 22-16,0-21 0,0 21 16,22-22-16,-22 22 0,21 0 0,-21 0 15,22 0-15,-1-1 0,-21 1 16,43 21-16,-22 0 0,-21 0 16,0 0-16,-21 21 0,0 1 15,0-1-15,0 0 0,0 0 16,0 0-16,0 0 0,0 1 15,-21 20-15,21-21 0,-21 0 0,21 0 16,-21 1-16,21-1 0,0 0 16,0 0-16,21-21 15,0 0 1,0 0-16,0 0 0,1 0 16,-1 0-16,21-21 0,-21 21 0,22-21 15,-1 0-15,-21-1 0,21 1 0,1 0 16,-22 0-16,21-21 0,-21 20 0,22-41 15,-22 42-15,0-22 16,-21 22-16,0 0 0,0 0 0,0 0 16,-21 21-1,0 0-15,0 0 0,-1 0 16,1 21-16,0 0 0,0 0 16,0 0-16,21 1 0,0-1 0,0 21 15,0-21-15,0 0 0,0 1 16,21 41-1,0-63-15,0 42 0,-21-20 16,21-1-16,-21 0 16,-21-21-1,0 0 1,0 0-16,0 0 0,0 0 0,-1 0 16,1 0-16,0 0 15,0 0-15,0 0 0,0 0 16,21-21-1,0 0-15,21-1 16</inkml:trace>
  <inkml:trace contextRef="#ctx0" brushRef="#br0" timeOffset="67235">6456 6985 0,'-64'42'31,"43"-20"-31,21-1 16,-21 0-16,21 0 0,-21 21 16,21 1-16,0 41 0,0-62 15,0 20-15,-21 0 0,21 1 16,0-1-16,-22-21 0,22 21 0,0-20 0,0-1 15,0 21-15,0-21 16,-21-21-16,21 21 0,0 1 0,-21-1 16,21-42 31,0-1-47,0 1 15,0 0-15,0 0 0,0-21 0,21 20 16,0 1-16,1-21 0,-1 21 15,0 0-15,0-22 0,0 22 0,0 0 16,22 0-16,20 0 16,-42 21-16,1 0 0,20 0 0,-21 0 15,0 0-15,0 21 0,-21 0 0,0 0 16,0 0-16,0 0 0,0 1 16,0 20-16,0-21 0,-21 43 15,0-43-15,0 0 0,0 0 16,0 0-16,-1-21 0,1 21 0,21 1 15,-21-22-15,0 21 0</inkml:trace>
  <inkml:trace contextRef="#ctx0" brushRef="#br0" timeOffset="67634.77">6985 7260 0,'0'0'0,"-21"0"15,0 0-15,-1 21 0,1-21 16,0 22-16,0-1 0,21 21 16,-21-21-16,0 0 0,-22 43 15,22-22-15,0-21 0,0 22 16,21-22-16,0 0 0,0 0 0,0 0 15,0 1-15,0-1 0,21-21 16,0 0-16,0 0 0,0 0 16,1 0-16,20 0 0,-21 0 15,0 0-15,0-21 0,1 21 16,-1-22-16,0 1 0,0 0 0,0 0 16,-21-21-16,21-22 0,-21 1 15,0 20-15,0 1 0,0 21 16,0-22-16,0 22 0,0 0 15,0 0-15,-21 0 0,21 0 0,-21 21 16,0 0-16,0 0 16,21 21-1,0 0-15</inkml:trace>
  <inkml:trace contextRef="#ctx0" brushRef="#br0" timeOffset="67952.59">7451 6943 0,'0'0'0,"-22"21"31,22 0-31,0 0 0,-21 0 0,0 1 16,0 20-16,21 0 0,-21 1 15,0-22-15,-1 21 16,22 0-16,-21 1 0,0-1 0,21 0 0,0-20 16,0 20-16,-21-21 0,21 21 15,0-20-15,0-1 0,0 21 16,0-21-16,21 0 16,0-21-1,0 0-15,1 0 0,-1-21 16,0 21-16,0-21 0,0 0 15,0 0-15,1 0 0</inkml:trace>
  <inkml:trace contextRef="#ctx0" brushRef="#br0" timeOffset="68143.48">7281 7281 0,'0'0'16,"-21"0"-16,0 0 0,0 0 15,42 0 17,0 0-32,0 0 15,0 0-15,22 0 16,-22 0-16,0 0 0,0-21 0,0 21 16</inkml:trace>
  <inkml:trace contextRef="#ctx0" brushRef="#br0" timeOffset="68995.03">8276 6922 0,'0'0'0,"21"-22"0,-21 44 46,0-1-46,-21 0 16,21 0-16,-21 0 0,0 0 16,0 22-16,21-22 0,-22 21 0,1 1 15,-21-22-15,21 21 0,0 0 16,-1-20-16,1 20 0,0-21 16,0 21-16,0-20 0,0 20 15,21-21-15,-22-21 0,22 21 16,-21-21-16,21-21 31,21 0-31,-21 0 16,22 0-16,-22-1 0,21-20 0,0 21 15,0-21-15,0-1 0,0 1 16,1 0-16,-1-1 0,0 1 16,0 0-16,0-1 0,0 1 0,1 0 15,-1 20-15,0-20 0,0 21 16,0 0-16,0 21 0,1-21 0,-1 21 15,0 0 1,-21 21-16,0 0 0,0 0 16,0 0-16,0 85 15,0-64-15,0 1 0,-21 105 16,0-21 0,21-85-16,0 1 15,0-22-15,-22 0 0,22 21 0,0-21 16,0 1-16,0-1 0,0-42 47,-21-1-32,0 1-15,21 0 0</inkml:trace>
  <inkml:trace contextRef="#ctx0" brushRef="#br0" timeOffset="69207.91">7916 7281 0,'0'0'0,"21"0"47,1-21-31,-1 21-16,21 0 0,-21 0 16,0 0-16,1 0 0,20-21 0,0 21 15,-21 0-15,22 0 16,-22-21-16,0 21 0,0-21 0,0 21 15,1 0-15,-1-21 0,0 21 0,0 0 16</inkml:trace>
  <inkml:trace contextRef="#ctx0" brushRef="#br0" timeOffset="69672.58">8911 7070 0,'0'0'0,"0"-21"0,-21-1 31,0 22-31,0 0 0,-1 0 16,1 0-16,0 0 0,0 0 15,0 0-15,0 22 0,-22-22 0,22 21 16,0 0-16,0-21 0,21 42 16,-21-42-16,21 21 0,0 1 15,0-1-15,21 0 16,0-21-16,0 0 15,0 21-15,0-21 0,1 0 0,-1 21 16,0-21-16,0 0 0,0 21 0,0-21 16,1 0-16,-1 22 0,0-1 15,0-21-15,0 21 0,0-21 16,1 21-16,-22 0 0,0 0 16,0 1-16,-22-1 15,1-21-15,0 0 0,-21 21 16,21-21-16,-22 0 0,1 21 15,21-21-15,-22 0 0,22 0 0,-21 0 16,21 0-16,0 0 0,-1 0 0,1 0 16,0 0-16,0 0 15,21-21 1,0 0-16,0 0 16,21-1-1,0 1-15,0 0 0</inkml:trace>
  <inkml:trace contextRef="#ctx0" brushRef="#br0" timeOffset="70682.96">9525 6498 0,'0'0'16,"-21"0"-1,21 21 1,-21-21-16,21 22 16,0-1-16,-22 0 0,22 0 15,0 0-15,0 0 0,0 1 0,0-1 16,-21 0-16,21 0 16,-21 0-16,21 0 0,0 1 15,0-44 48,0 1-63,0 0 15,0 0-15,0 0 0,0 0 16,21-1-16,-21 1 0,21 0 0,-21 0 16,22 0-16,-1 0 0,-21-1 15,21 1-15,0 0 0,-21 0 0,21 21 16,0-21-16,1 21 15,-1 0 1,-21 21-16,0 0 0,0 0 16,0 0-16,0 1 0,0-1 0,0 0 15,0 0-15,0 0 0,0 0 16,0 1-16,0-1 0,0 0 16,0-42 30,21 0-46,-21-1 16,21 1-16,-21 0 16,21 0-16,0 0 15,-21 0-15,22-1 0,-1 1 0,0 0 16,-21 0-16,21 21 0,0-21 0,0 0 16,1 21-16,-1 0 15,21 0-15,-21 0 16,-21 21-16,21-21 0,-21 21 0,0 0 15,0 0-15,0 0 16,0 1-16,0-1 0,0 0 0,0 0 16,0 0-16,0 0 0,0 1 15,0-1-15,-21-21 16,0 21 0,21-42 15</inkml:trace>
  <inkml:trace contextRef="#ctx0" brushRef="#br0" timeOffset="71350.88">9948 6138 0,'-21'0'0,"42"0"0,-63 0 0,21-21 15,0 21-15,-1 0 0,1 0 16,0 0-16,-21 0 0,-1 0 16,1 0-16,21 0 0,-21 0 15,20 0-15,1 21 0,-21-21 16,21 22-16,0-22 0,-1 21 0,-20 0 15,21 0-15,0 0 0,0 22 0,-1-22 0,22 21 16,-21 0-16,0-20 0,0 20 16,0 0-16,0 1 0,21-1 15,-22-21-15,22 21 0,-21 1 0,21-22 16,0 21-16,0 1 0,0-22 16,0 0-16,0 21 0,0-21 0,0 1 15,0 20-15,0-21 0,21 0 16,1-21-16,-1 21 0,21 1 15,-21-22-15,43 21 0,-43-21 16,21 0-16,-21 0 0,22 0 16,-1 0-16,0 0 0,1 0 0,-1 0 0,0 0 15,1-21-15,-1 21 16,0-22-16,1 22 0,-1-21 0,0 0 16,-20 0-16,20 0 0,21-22 15,-41 22-15,-1-21 0,21 21 16,-21-22-16,0 22 0,1-21 0,-1-43 15,0 43-15,-21 0 0,21-1 16,-21 1-16,0 21 0,0-22 0,0 22 16,0-21-16,-21 21 0,0 0 15,0-1-15,-1 1 0,1 0 16,0 0-16,-21 21 0,21-21 0,-22 21 16,1 0-16,21 0 0,-22 0 0,-20 0 15,42 0-15,-22 0 16,1 0-16,21 0 0,0 0 15,0 21-15,21 0 16,0 0-16,0 0 0,-22 1 16</inkml:trace>
  <inkml:trace contextRef="#ctx0" brushRef="#br0" timeOffset="71867.59">9461 7070 0,'0'0'0,"0"-21"16,0 42 31,0 0-47,-21 0 15,0 0-15,0 0 0,21 22 16,-21-22-16,0 0 0,21 21 0,-22-20 16,1 20-16,21-21 0,0 21 15,0-20-15,-21-1 0,21 0 0,0 0 16,0 21-16,0-20 15,0-1-15,0 0 0,0 0 16,21-21-16,0 0 0,1 0 0,-1 0 16,21 0-16,-21 0 15,0 0-15</inkml:trace>
  <inkml:trace contextRef="#ctx0" brushRef="#br0" timeOffset="72256.37">9948 7091 0,'64'-42'31,"-128"84"-31,149-84 0,-64 42 16,0 0-16,0 0 15,1 0-15,-1 0 16,0 21-16,0-21 0,-21 21 0,21 0 16,-21 0-16,21 22 0,-21-22 0,0 42 15,0-42-15,0 22 0,0-22 16,0 21-16,0-21 0,0 1 15,0 20-15,-21-21 0,0 0 0,21 0 16,-21 1-16,0-1 0,0-21 0,-22 21 16,22 0-16,0-21 15,-21 0-15,20 0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11:4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783 741 0,'0'21'0,"21"-21"16,-21 21 0,21-21-16,1 0 31,-1 0-16,0 0-15,0-21 0,0 21 16,-21-21-16,21 0 16,1 21-16,-22-21 0,0-1 15,0 1-15,0 0 16,0 0-16,0 0 16,-22 21-1,1 0-15,0 0 0,0 0 16,-21 0-16,20 21 0,1-21 15,-21 21-15,21 0 0,-22 0 16,22 1-16,-21-1 0,21 0 0,0 0 16,-1 0-16,1 0 0,0 1 15,21 20-15,-21-21 0,21 0 16,0 0-16,0 1 0,21-1 16,0-21-16,0 0 15,1 21-15,-1-21 0,0 0 16,0 21-16,0-21 0,22 21 15,-22-21-15,0 0 0,21 0 0,-21 21 16,22-21-16,-22 22 0,21-22 16,-21 21-16,1-21 0,20 21 15,-21-21-15,0 21 0,-21 0 0,0 0 16,21 1-16,-21-1 0,0 0 0,0 0 16,-21 0-16,0 0 0,-21 22 15,-1-22-15,22 0 16,-21 0-16,0 0 0,20-21 15,-20 22-15,0-22 0,-1 0 0,1 0 16,0 0-16,21 0 0,-22 0 16,1 0-16,21 0 0,-22-22 15,22 22-15,-21-21 0,21 0 0,0 0 16,-1 0-16,1 0 0,0 21 16,0-22-16,21 1 0,0 0 15,0 0-15,0 0 16,21 21-16,0-21 0,85-22 31</inkml:trace>
  <inkml:trace contextRef="#ctx0" brushRef="#br0" timeOffset="321.81">1376 614 0,'0'21'31,"0"0"-31,-21 0 16,21 22-16,0-22 0,-22 21 0,1 1 15,0-1-15,21 21 0,-21-20 16,0-1-16,21 22 0,0-22 15,-21 0-15,-1 43 0,22-64 16,0 21-16,0-20 0,0-1 16,0 0-16,0 0 0,22 0 15,-1-21 1,0 0-16,0-21 0,-21 0 16,21 21-16</inkml:trace>
  <inkml:trace contextRef="#ctx0" brushRef="#br0" timeOffset="569.7">1058 1080 0,'21'0'31,"1"0"-15,20 0-16,-21 0 0,0 0 16,0 0-16,22-22 0,-22 22 15,0 0-15,21 0 0,-20-21 0,-1 21 16,0 0-16,-21-21 16,21 21-16,0 0 0</inkml:trace>
  <inkml:trace contextRef="#ctx0" brushRef="#br0" timeOffset="989.46">1439 1185 0,'0'22'15,"21"-22"1,1 0-16,-1 0 0,0-22 15,0 22-15,0-21 0,22 0 16,-22 21-16,0-21 0,0 0 16,0 0-16,0-1 0,-21 1 0,0 0 15,22 0-15,-22 0 0,0 0 16,0-1-16,-22 22 31,1 0-31,0 22 0,0-22 16,0 21-16,0 0 0,-1 0 15,1 21-15,0-20 0,0-1 16,0 21-16,0-21 0,21 0 0,-22 22 16,22-22-16,0 0 0,0 0 15,0 0-15,0 1 0,22-1 16,-1-21-16,0 0 0,0 21 16,0-21-16,0 0 0,1 0 0,-1 0 15,21 0-15,-21 0 0,0 0 16,1-21-16,-1 21 0,21-21 15,-21-1-15</inkml:trace>
  <inkml:trace contextRef="#ctx0" brushRef="#br0" timeOffset="1329.26">2053 868 0,'-21'21'15,"21"0"1,0 0-16,-21 1 0,21 20 16,0-21-16,0 21 0,0-20 0,0 20 15,-21 0-15,21 1 0,-22 41 16,22-41-16,0-1 16,0 0-16,-21 1 0,21 20 15,-21-21-15,0 22 0,21-1 0,0-20 16,0 20-16,-21 1 0,0-22 15,21 0-15,-22 64 0,22-63 16,0-1-16,-21 21 0,21-41 16,0-1-16,0 0 0,0 0 15,0 0-15,0-42 32,0 0-32,0-21 0,0 20 15</inkml:trace>
  <inkml:trace contextRef="#ctx0" brushRef="#br0" timeOffset="1693.06">1968 1185 0,'0'-21'16,"0"42"-16,-21-42 0,21 0 0,0 0 15,0 0-15,0-22 0,0 22 16,0 0-16,21 0 15,-21 0-15,22 0 0,-1 21 16,0-22-16,0 1 0,21 21 0,-20-21 16,-1 21-16,21 0 15,-21 0-15,22 0 0,-22 0 0,21 0 16,-21 21-16,0 0 0,1 1 16,-22-1-16,0 0 0,0 21 0,0-21 15,0 22-15,-22-22 0,1 0 16,0 21-16,0-20 0,-21-1 0,-22 21 15,22-21-15,-22 22 16,43-43-16,0 0 16,0 21-16,0-21 15,21-21 17</inkml:trace>
  <inkml:trace contextRef="#ctx0" brushRef="#br0" timeOffset="2187.08">2900 1101 0,'0'-21'0,"0"42"0,0-64 16,0 22-16,21 21 0,-21-21 0,21-21 15,0 21-15,-21-1 0,0-20 16,21 21-16,1 0 0,-22-22 0,21 22 16,-21 0-16,21 0 15,-21 0-15,0 42 47,0 0-47,0 0 0,0 0 16,-21 1-16,21 20 0,0-21 0,0 21 15,-21-20-15,21 20 0,0-21 16,0 21-16,0 1 0,0-22 0,0 21 16,0-21-16,0 1 0,0-1 15,0 0-15,0 0 0,0 0 0,0 0 16,0 1-16,0-1 15,-22-21-15,22 21 16,-21-21 15,0 0-31,0 0 0,0 0 16,0 0-16,-22 0 0</inkml:trace>
  <inkml:trace contextRef="#ctx0" brushRef="#br0" timeOffset="2433.98">2455 1376 0,'0'0'0,"21"0"31,1 0-31,-1 0 0,0 0 0,21 0 16,-21 0-16,22 0 0,-1 0 16,0 0-16,1 0 0,-1 0 15,0 0-15,-20 0 0,20 0 0,21 0 16,-41 0-16,-1 0 15,0 0 1,-21-21 31</inkml:trace>
  <inkml:trace contextRef="#ctx0" brushRef="#br0" timeOffset="8277.85">4212 804 0,'0'22'0,"0"-1"16,21-21 15,0 0-16,1-21 1,-22-1-16,0 1 16,0 0-16,0 0 15,0 0 1,-22 21 15,22 21-15,0 0-1,-21-21-15,21 21 16,0 0-16,0 1 16</inkml:trace>
  <inkml:trace contextRef="#ctx0" brushRef="#br0" timeOffset="8681.92">4212 1312 0,'0'0'0,"0"22"16,21-22 31,0 0-47,1-22 0,-22 1 15,0 0-15,21 21 16,-21-21-16,0-43 16,0 43-16,-21 21 46,21 21-46,-22 1 16,1-1-16,21 0 16</inkml:trace>
  <inkml:trace contextRef="#ctx0" brushRef="#br0" timeOffset="9225.95">6202 381 0,'-64'0'0,"43"0"16,0 0-16,0 0 16,42 0 15,0 0-31,0 0 0,0 0 0,22-21 15,-22 21-15,21 0 0,-21 0 16,22 0-16,-1 0 0,0 0 0,1 0 16,-1 0-16,0 0 0,1 0 15,-1 0-15,-21 0 0,0 0 16,1 0-16,-65 0 31,22 0-31,0 0 0,0 0 16,-22 21-16</inkml:trace>
  <inkml:trace contextRef="#ctx0" brushRef="#br0" timeOffset="9505.79">6286 423 0,'0'22'16,"0"-1"-16,0 0 0,0 0 15,0 0-15,0 0 0,0 22 16,0-22-16,0 21 0,0 1 0,0-1 16,-21 0-16,21 1 0,-21-1 15,21 0-15,0 1 0,0-22 0,0 21 16,0 0-16,-21-20 0,21-1 16,0 0-16,0 21 0,0-21 15,0 1-15,0-44 47,21 22-47</inkml:trace>
  <inkml:trace contextRef="#ctx0" brushRef="#br0" timeOffset="10182.41">6667 720 0,'0'21'47,"0"0"-47,0 0 0,0 0 15,0 1-15,-21 20 0,21-21 0,-21 0 16,21 22-16,0-22 0,0 0 16,0 0-16,0 0 0,0 0 15,0 1-15,0-1 0,21-21 16,0 0-16,1 0 0,-1 0 15,0 0-15,0 0 0,21 0 0,-20-21 16,-1 21-16,42-43 16,1-20-16,-43 42 15,0-22-15,0 22 0,-21 0 16,0-21-16,21 20 0,-21 1 0,22 0 16,-22 0-16,21 0 0,-21 0 15,0-1-15,0 44 47,0-1-47,0 0 16,0 0-16,0 0 0,-21 0 15,21 22-15,0-22 0,0 21 0,-22 1 16,22-1-16,-21 0 0,21 1 16,0-1-16,0 0 0,0 1 0,-21-1 15,21 0-15,0 1 0,0-1 0,0-21 16,0 21-16,0 1 0,0-1 15,0 0-15,0-20 0,0 20 0,0 0 16,-21-21-16,21 22 16,0-22-16,0 21 0,-21-21 15,0 1-15,-1-1 0,1-21 16,0 21-16,0-21 0,-21 0 0,20 0 16,-20 0-16,0 0 0,-85 0 15,84 0-15,1-21 16,0 0-16,-1 21 0,-20-43 15,42 22-15,0 0 0,-1 21 0,22-21 16,0 0-16,0-1 0,0 1 16,0-21-16,22-43 15,-1 64-15,21-21 16,-21 21-16,22-1 0</inkml:trace>
  <inkml:trace contextRef="#ctx0" brushRef="#br0" timeOffset="10557.23">7345 677 0,'0'0'0,"0"-21"0,-21 21 15,21-21-15,-22 21 16,1 21-1,21 0 1,0 22-16,0-22 0,0 21 16,0 1-16,-21 20 0,21-21 0,0 22 15,0-22-15,0 22 0,0-1 16,0-20-16,0 20 0,0-21 0,0 22 16,0-22-16,0 22 0,-21-22 15,21 22-15,-21 20 0,21-41 16,0-1-16,0 0 0,0-21 15,0 22-15,0-22 0,0 0 0,0 0 16,0 0 0,0-42-1,0 0-15,0 0 16,21 0-16,-21-22 0,21 22 0</inkml:trace>
  <inkml:trace contextRef="#ctx0" brushRef="#br0" timeOffset="10941.4">7302 868 0,'0'0'0,"0"-21"0,0 0 0,0-1 0,0 1 16,0 0-1,0 0-15,0 0 0,22 21 16,-1 0-16,-21-21 0,21 21 15,0 0-15,0 0 0,43 0 16,-43 0-16,21 0 0,-21 0 16,22 0-16,-22 0 0,21 0 0,-21 21 15,1 0-15,-22 0 0,0 0 0,0 0 16,0 22-16,0-22 0,0 0 16,-22 0-16,1 22 0,-42-1 15,42-21-15,-1 0 16,-20-21-16,-43 43 15,64-43-15,0 0 16,21-22 31,21 1-47,0 21 16,1-21-16</inkml:trace>
  <inkml:trace contextRef="#ctx0" brushRef="#br0" timeOffset="11626.72">8297 572 0,'0'-64'31,"-21"64"-31,0 0 16,0 0-16,0 0 0,-1 0 0,1 21 15,-21 0-15,21 1 0,-22-1 16,1 0-16,21 21 0,-21-21 16,20 22-16,1-1 0,0-21 0,0 22 15,21-1-15,0-21 0,0 21 16,0-20-16,0 20 0,0-21 0,21 0 16,0 0-16,0 1 0,22-1 15,-22-21-15,0 21 0,21-21 0,-20 0 16,20 0-16,0 0 0,-21 0 15,22 0-15,-22 0 0,21-21 0,1 0 16</inkml:trace>
  <inkml:trace contextRef="#ctx0" brushRef="#br0" timeOffset="12120.47">8784 677 0,'0'-21'0,"0"42"0,0-63 16,0 21-16,0 0 15,-21 0-15,0 21 0,0-22 16,-1 22-16,1 0 0,0 0 16,-21 0-16,21 0 0,-1 22 0,1-22 15,0 21-15,0 0 0,0 0 16,0 21-16,-1-20 0,1 20 16,21-21-16,0 21 0,-21-20 0,21 20 15,0-21-15,0 21 0,0-20 16,0-1-16,0 0 0,0 0 0,0 0 15,21-21-15,0 0 0,22 21 16,-22-21-16,0 0 0,0 0 16,0 0-16,1-21 0,-1 0 15,21 21-15,-21-21 0,0 0 0,1-22 16,20 1 0,0-43-16,-42 64 0,0-21 15,21 0-15,-21 20 0,22-20 0,-22 21 16,0 0-16,0 0 0,-22 42 47,1 0-47,21 21 0,0-21 0,-21 1 15,21 20-15,-21-21 16,21 21-16,-21-20 0,21-1 0,0 21 16,0-21-16,0 0 0,0 1 0,0-1 15,0 0-15,21-21 16,0 0-16,0 0 0,0 0 0,1 0 15,-1 0-15</inkml:trace>
  <inkml:trace contextRef="#ctx0" brushRef="#br0" timeOffset="12533.23">9440 550 0,'0'0'0,"0"-21"16,-21 21-16,0 0 15,0 0-15,0 0 0,-1 0 0,-20 21 16,21-21-16,-21 22 0,20-22 16,1 21-16,0 0 0,0-21 0,0 21 15,0 0-15,21 0 16,0 1-16,21-22 16,0 0-16,0 21 0,21-21 15,1 21 1,-1 0-16,-21-21 0,0 21 15,1-21-15,-1 21 0,0 1 16,0-1-16,0-21 0,-21 21 0,0 0 16,0 0-16,0 0 0,0 1 15,-21-1-15,0-21 16,0 0-16,-22 21 0,-20-21 16,21 0-16,-1 0 15,22 0-15,-21 0 0,21 0 0,-22 0 16,22 0-16,0 0 0,0 0 15,0-21-15,21 0 16,0-1-16,0 1 16,21 21-16,-21-21 0,21 0 15,0 0-15</inkml:trace>
  <inkml:trace contextRef="#ctx0" brushRef="#br0" timeOffset="13078.92">9779 191 0,'0'0'0,"0"21"31,-21 0-31,21 0 0,-21 21 16,21-20-16,0 20 0,-22 0 0,1-21 15,0 22-15,21-1 0,0 0 16,-21 1-16,0-1 0,21 43 16,0-43-16,0-21 0,0 22 15,0-1-15,0-21 0,0 21 16,0-20-16,0-1 0,0 0 0,21 0 16,0-21-16,0 0 0,0 21 15,1-21-15,-1 0 0,21 0 0,0-21 16,1 0-16,-22 21 15,0-21-15,21 0 0,-20-1 0,-1-20 16,21-21-16,-21 41 16,0 1-16,-21-21 0,0 21 0,22 0 15,-22-1-15,0 1 0,0 42 32,-22 1-32,1-22 15,21 21-15,-21 0 0,21 21 16,-21-21-16,21 1 0,0-1 0,0 0 15,0 21-15,0-21 16,0 1-16,0-1 0,21-21 16,0 0-16,0 0 0,1 0 15,-1 0-15,42 0 16,-42 0-16,1 0 0,20-21 0,-21-1 16,0 1-16,0 0 0,1 0 15</inkml:trace>
  <inkml:trace contextRef="#ctx0" brushRef="#br0" timeOffset="13260.85">10414 402 0,'-21'0'0,"-22"0"31,22 0-31,21 21 16,-21-21 15</inkml:trace>
  <inkml:trace contextRef="#ctx0" brushRef="#br0" timeOffset="13437.75">9356 550 0,'0'0'15,"-22"22"-15,22-1 0,22-21 32,-1 0-32,0 0 0,0 0 0,21 0 15,-20 0-15,20 0 0,21 0 16,-20 0-16,-1 0 0,22 0 0,-22 0 16</inkml:trace>
  <inkml:trace contextRef="#ctx0" brushRef="#br0" timeOffset="13953.46">10604 656 0,'-21'0'15,"-21"43"1,42-22-16,0 0 15,0 0-15,0 0 0,0 0 16,0 1-16,0-1 0,0 0 16,0 0-16,0 0 0,0 0 0,0 1 15,0-1-15,0 0 0,0-42 63,-21 21-63,21-21 0,0-1 15,0 1-15,0 0 0,0 0 16,0 0-16,0 0 0,0-1 0,0-20 16,21 21-16,0-21 0,0 20 0,0 1 15,22-21-15,-1 21 0,0 0 16,1 21-16,-1-22 0,0 22 16,1 0-16,20 0 0,-20 0 0,-22 0 15,21 22-15,0-22 0,-20 21 16,-1 0-16,0 21 0,-21-21 0,0 1 15,0-1-15,0 21 0,0 0 16,-21-20-16,0-1 0,-1 0 16,22 0-16,-21 0 0,0-21 15,0 21-15,0-21 0,21 22 16,21-22 15</inkml:trace>
  <inkml:trace contextRef="#ctx0" brushRef="#br0" timeOffset="14717.52">11790 572 0,'-21'0'15,"42"0"-15,-85 0 0,43 0 0,0 0 16,-21 0-16,20 0 0,-62 0 15,41 0-15,22 0 0,-63 42 16,62-21-16,1 0 0,-21 0 16,21 1-16,21-1 0,0 0 0,0 0 15,0 21-15,0-20 0,0-1 16,0 0-16,21 0 0,0 0 16,0 0-16,22-21 0,-22 22 0,21-22 15,22 0-15,-22 0 16,-21 0-16,21 0 0,-20-22 0,-1 22 15,0-21-15,0 0 0,0 0 16,0 0-16,1 0 0,-22-1 16,0 1-16,0 0 0,21 0 0,-21 0 15,0 0-15,21 21 0,-21-22 0,0 44 63,0-1-63,-21 0 0,0 0 15,-1 21-15,22-20 0,-21 20 0,0 0 16,21 1-16,0-1 0,-21 21 0,21 1 16,0-22-16,0 22 0,0-1 15,0 1-15,0-1 0,0 1 0,0-1 16,0 22-16,0-22 0,21 22 0,-21-21 16,21 20-16,-21-20 0,0-1 15,21 64-15,-21-63 0,0-1 16,0 1-16,0-1 0,0-20 15,0 20-15,0 22 16,-21-43-16,0-21 0,0 22 0,0-22 16,0 0-16,-1 0 0,1-21 0,-21 0 15,21 0-15,0 0 0,-1 0 16,-20 0-16,21-21 0,0 0 16,-22-22-16,22 22 0,0-21 0,-21 0 0,21-22 15,-22 22-15,22-22 16,0 1-16,0-1 0,0-20 0,21 20 0,0-105 15,0 84-15,0 22 16,0-22-16,21 21 0,21 1 0,-21-1 16,0 1-16,1 21 0,20-1 0,-21-20 15,21 42-15,-20-22 0,-1 1 16,21 0-16,-21 20 0,22-20 16,-22 0-16,0 21 0,0-22 15,0 1-15,-21 21 0,21-22 0</inkml:trace>
  <inkml:trace contextRef="#ctx0" brushRef="#br0" timeOffset="15553.86">13144 360 0,'22'-21'16,"-22"42"-16,0 0 16,0 0-16,-22 0 0,1 43 15,21-43-15,0 21 0,-21-20 16,0 20-16,0 0 0,0-21 15,21 22-15,-22-22 0,1 21 0,0-21 16,21 22-16,-21-22 0,21 0 16,-21 0-16,21 0 0,0 1 15,21-44 1,0 1 0,0 0-16,0 0 0,22 0 15,-22 0-15,0-22 0,21 22 16,1-42-16,-1 41 0,-21 1 15,0 0-15,1 0 0,-1 21 16,-21 21 0,0 0-16,0 0 0,0 1 15,0-1-15,0 21 0,-21-21 16,21 0-16,0 22 0,0-22 0,0 0 16,0 0-16,0 0 15,0 1-15,0-1 0,21-21 0,0 0 0,0 0 16,0 0-16,0 0 0,1 0 15,-1 0-15,0-21 0,21-1 16,-21 1-16,22 0 0,-22 0 0,42-64 16,-41 64-16,-1-21 15,0-1-15,0 1 0,-21-21 0,21 20 16,-21 1-16,0 0 0,0-22 16,0 22-16,0-1 0,-21 22 0,0-21 15,0 21-15,0 0 0,-1-1 0,1 22 16,0 0-16,0 0 15,21 22-15,-21-1 0,21 0 16,-21 0-16,21 0 0,-22 0 16,22 1-16,0 20 0,0-21 0,0 0 15,0 0-15,22 1 0,-1-1 16,0 0-16,-21 0 0</inkml:trace>
  <inkml:trace contextRef="#ctx0" brushRef="#br0" timeOffset="15917.57">13885 741 0,'0'0'16,"21"0"-16,1 0 16,-1 0-16,0 0 0,0 0 15,21-42-15,-20 42 0,-1-22 16,0 22-16,21-21 0,-21 0 0,1 21 15,-1-21-15,0 0 0,-21 0 16,0-1-16,0 1 16,0 0-16,-21 21 15,0 0-15,-1 0 0,-20 0 0,21 21 16,-21-21-16,-1 21 0,1 1 16,0-1-16,-1 21 0,22-21 0,-42 43 15,41 20 1,22-62-16,0-1 15,0 0-15,0 0 0,22 0 16,-1 0-16,0-21 0,21 0 0,-21 0 16,22 0-16,-1 0 0,0 0 15,1-21-15,20 0 0</inkml:trace>
  <inkml:trace contextRef="#ctx0" brushRef="#br0" timeOffset="16430.61">14605 233 0,'0'0'0,"0"-42"0,0 20 0,0 1 16,0 0-16,-21 21 0,0 0 15,21 21-15,0 0 16,-22 22-16,22-22 0,-21 64 16,21-43-16,0 0 0,0 1 15,0-1-15,-21 0 0,21 1 0,-21-1 16,21 0-16,0 1 0,0-1 0,0 0 15,-21-21-15,21 1 0,0 20 16,0-21-16,-21-21 0,21 21 0,0-42 47,0 0-47,0 0 16,0 0-16,0-1 0,0 1 15,0 0-15,0 0 0,21-21 0,0 20 16,0 1-16,0-21 0,0 21 15,1 0-15,20-1 0,-21 1 0,0 0 16,22 21-16,-22 0 0,21 0 0,0 0 16,1 0-16,-22 0 0,21 0 15,1 21-15,-22 0 0,0 1 0,0 20 16,0-21-16,-21 0 0,0 22 16,0-22-16,0 0 0,-42 21 15,21-21-15,0 1 0,-22-1 0,22 0 16,-21-21-16,-1 21 0,22 0 15,-21-21-15,21 0 0,-64 21 16,64-21-16,0 0 16,21-21-1,0 0-15,0 0 16,0 0-16,21 0 0</inkml:trace>
  <inkml:trace contextRef="#ctx0" brushRef="#br0" timeOffset="16681.47">15515 148 0,'-42'85'32,"21"-43"-32,21 1 0,-22-1 0,1 0 15,21 1-15,0-1 0,-21 43 16,0-43-16,21 0 0,0-21 15,0 22-15,0-1 0,-21-21 0,21 0 16,0 1-16,0 20 0,0-21 16,0 0-16</inkml:trace>
  <inkml:trace contextRef="#ctx0" brushRef="#br0" timeOffset="17069.4">15113 275 0,'0'0'0,"-21"-21"15,0 0-15,21 0 0,0 0 16,0-1-16,21 22 0,0-21 16,0 21-16,21-21 0,-20 21 15,20 0-15,0 0 0,1-21 16,20 21-16,-21 0 0,1 0 15,-1 0-15,0 21 0,22-21 0,-22 21 16,1 22-16,-1-22 0,0 21 16,1 0-16,-1 1 0,-21-1 0,21 22 15,-20-22-15,-1 0 0,0 22 0,-21-22 16,0 0-16,0 1 0,0-1 16,0-21-16,-21 22 0,0-22 0,-22 21 15,22-21-15,-21 0 0,-1 1 16,1-22-16,0 21 0,-1-21 0,-20 0 15,21 0-15,-1 0 0,1 0 0,21 0 16,-43 0 0,43 0-16,0 0 0,42 0 47,0 0-47,0-21 0</inkml:trace>
  <inkml:trace contextRef="#ctx0" brushRef="#br0" timeOffset="17474.16">16065 593 0,'0'0'0,"0"-21"0,0-1 31,0 1-31,22 21 16,-1 0-16,0 0 15,21 0-15,-21 0 0,22 0 16,-1 0-16,-21 0 0,0 0 0,1 21 16,-1 1-16,0-1 0,-21 0 15,0 0-15,21 0 0,-21 0 0,0 22 16,0-22-16,0 21 0,0-21 16,0 1-16,-21-1 0,0 0 0,0 0 15,21 0-15,-22 0 0,1-21 16,0 0-1,0 0-15,21-21 16,0 0-16,0 0 0,0 0 16,0 0-16,0-1 0,21 1 0,-21 0 15,21-21-15,0 21 0,1-1 16,-22-20-16,21 21 0,0 0 0,0 0 16,0-1-16,0 22 0,22-21 0,-22 0 15,0 0-15,0 21 0,0-21 16,1 21-16</inkml:trace>
  <inkml:trace contextRef="#ctx0" brushRef="#br0" timeOffset="17690.04">16743 466 0,'0'0'0,"0"21"0,0 0 16,0 0-16,0 0 0,-21 1 16,-1-1-16,22 0 0,-21 0 15,21 0-15,-21 0 0,21 1 0,0-1 16,0 0-16,0 0 0,0 0 15,0 0-15,0 1 0,0-1 16,0-42 31,0-1-47,0 1 0</inkml:trace>
  <inkml:trace contextRef="#ctx0" brushRef="#br0" timeOffset="17852.99">16700 318 0,'0'0'0,"0"-22"0,0 1 16,-21 21-16,0 0 15,21 21 1,0 1 0,0-1-16,0 0 15,21 0-15,0 0 0,1-21 16,-22 21-16,21-21 0,0 22 0</inkml:trace>
  <inkml:trace contextRef="#ctx0" brushRef="#br0" timeOffset="18193.43">16997 508 0,'0'0'0,"-21"21"0,21 0 16,-22-21-16,22 22 0,0-1 15,0 0-15,0 0 0,0 0 16,0 0-16,0 22 0,0-22 16,22 0-16,-22 0 0,21 0 15,-21 1-15,21-1 0,-21 0 0,0 0 16,0 0-16,0 0 16,21-21-1,-21-21-15,0 0 16,21 21-16,-21-21 0,0 0 15,0 0-15,21-22 0,1 22 0,-22 0 16,21-21-16,0 20 0,0 1 16,0-42-16,0 42 0,1-1 15,-1 1-15,0 21 0,-21-21 16,21 21-16,0 0 0,0 0 16</inkml:trace>
  <inkml:trace contextRef="#ctx0" brushRef="#br0" timeOffset="18562.56">17399 656 0,'0'0'0,"0"21"0,21-21 32,0 0-32,0 0 0,1 0 15,-1 0-15,21 0 0,-21 0 16,0-21-16,22 21 0,-22-21 0,0 0 15,0 21-15,-21-21 0,0 0 16,21 21-16,-21-22 0,0 1 0,0 0 16,-21 21-1,0 0-15,0 0 0,0 0 0,0 21 16,-1-21-16,1 21 0,0 1 16,0-1-16,0 0 0,0 0 0,-1 21 15,1 22 1,21-43-16,0 0 0,0 0 15,0 1-15,0-1 0,0 0 0,21-21 16,-21 21-16,43-21 0,-22 0 16,0 0-16,21 0 0,-20 0 0,20 0 15,0 0-15,-21 0 0,22 0 16,-22-21-16,0 0 0,21 0 0,-20 21 16</inkml:trace>
  <inkml:trace contextRef="#ctx0" brushRef="#br0" timeOffset="18898.41">17949 593 0,'0'0'15,"0"-21"-15,0-1 0,0 1 16,0 0-16,21 21 16,1 0-1,-1 0-15,0 0 16,0 0-16,-21 21 0,42 0 16,-42 1-16,22-22 15,-22 21-15,21 0 0,-21 0 0,0 0 16,0 0-16,0 1 0,0 20 15,0-21-15,0 0 0,0 0 16,0 1-16,0-1 0,0 0 16,-21-21-16,-1 0 15,22-21 1,0 0-16,0-1 16,0 1-16,0 0 0,0 0 0,0 0 0,22 0 15,-1-1-15,0 1 0,-21 0 16,21-21-16,43-22 15,-64 43-15,21 0 16,-21 0-16,0 0 16,0-1-16</inkml:trace>
  <inkml:trace contextRef="#ctx0" brushRef="#br0" timeOffset="19458.41">19367 466 0,'0'-21'0,"0"42"0,22-64 16,-1 22-16,-21 0 0,0 0 15,21 21-15,0-21 16,-21 42 0,0 0-1,0 0-15,0 22 0,-21 20 16,0-21-16,0 1 0,-1-1 15,1 0-15,21 1 0,-21-1 16,0 0-16,0 1 0,0-1 0,21-21 16,-22 22-16,22-22 0,0 21 15,0-21-15,0 0 0,0 1 16,22-22 0,-1 0-1</inkml:trace>
  <inkml:trace contextRef="#ctx0" brushRef="#br0" timeOffset="19825.2">19791 614 0,'-21'0'32,"-1"21"-32,22 0 15,-21 0-15,0 1 0,21-1 16,-21 0-16,0 21 0,21-21 0,0 22 15,0-22-15,0 0 0,0 0 16,0 0-16,0 1 0,0-1 0,0 0 16,21-21-16,0 0 15,21 21-15,-20-21 16,20 0-16,-21-21 0,21 21 0,-42-21 16,22 0-16,-1-1 15,-21 1-15,21 0 0,-21 0 0,0-21 16,0 20-16,0 1 0,0-21 15,0 21-15,-21 0 0,0 21 0,-1-22 16,1 1-16,0 21 0,0 0 16,0 0-16,0-21 0,-1 21 15</inkml:trace>
  <inkml:trace contextRef="#ctx0" brushRef="#br0" timeOffset="20074.25">19219 423 0,'0'0'0,"-21"0"0,0 0 0,0 0 16,0 0-16,21-21 15,21 21 1,0 0-1,0-21-15,0 21 0,22 0 0,-1 0 16,0 0-16,1 0 0,-1 0 16,-21-21-16,21 21 0,-20 0 15,-1 0-15,0 0 0,0 0 0,0 0 16,0 0 0,1-21-16,-1 21 0</inkml:trace>
  <inkml:trace contextRef="#ctx0" brushRef="#br0" timeOffset="20857.82">20828 275 0,'0'0'0,"-21"0"0,0 0 0,-1 0 16,1 0-16,0 0 15,42 0 1,22 0-16,-22 0 16,21 0-16,22 0 0,-22 0 15,21 0-15,1 0 0,-1 0 0,1 0 16,21 0-16,-22 0 0,1 21 16,-1-21-16,1 0 0,-22 0 0,-21 0 15,0 0-15,-42 0 16,-21 0-16,21 0 15</inkml:trace>
  <inkml:trace contextRef="#ctx0" brushRef="#br0" timeOffset="21090.69">21040 318 0,'0'0'0,"0"63"15,0-42-15,0 0 0,0 22 16,21-22-16,-21 21 0,0-21 15,21 22-15,-21-1 0,0-21 0,0 22 16,0-1-16,0 0 0,0-21 16,0 22-16,0-1 0,-21-21 15,21 22-15,-21-22 0,21 0 16,-22 0-16,22 0 0,0 0 0,0 1 16</inkml:trace>
  <inkml:trace contextRef="#ctx0" brushRef="#br0" timeOffset="21558.42">21675 720 0,'0'0'0,"21"-21"16,0-1-16,-21 1 0,0 0 15,0 0-15,0 0 0,0 0 16,-42-1-16,20 1 15,1 21-15,0 0 0,0 0 0,-21 0 16,20 0-16,-20 0 0,0 21 16,-1 1-16,1-1 0,0 21 15,21-21-15,-22 22 0,1-22 0,21 21 16,0 0-16,-1-20 0,1 20 16,21-21-16,0 0 0,0 0 0,0 1 15,0-1-15,0 0 0,21-21 16,1 0-16,-1 0 0,0 0 15,21 0-15,-21 0 0,1 0 16,20 0-16,-21 0 0,21-21 0,-20 0 16,-1-1-16,21 1 0,-21 0 15,0 0-15,1 0 0,-1-22 0,0 22 16,0 0-16,0 0 0,0 0 16,-21 0-16,0-1 0,0 44 31,0-1-31,0 21 0,-21-21 15,0 0-15,21 22 0,0-22 0,0 21 16,-21-21-16,21 1 0,0-1 16,0 0-16,0 21 15,21-42 1,0 0-16,0 0 0,1 0 0</inkml:trace>
  <inkml:trace contextRef="#ctx0" brushRef="#br0" timeOffset="22146.08">22098 212 0,'0'-21'0,"0"42"0,0-64 16,0 22-16,-21 42 16,21 22-16,-21-22 15,-1 21-15,22 1 0,-21 20 16,0-21-16,0 1 0,0 20 0,0-20 15,21-1-15,-22 21 0,1-20 16,0-1-16,0 0 0,21-20 0,0 20 16,0-21-16,-21 0 0,21 0 15,0 1-15,0-44 32,21 22-32,-21-21 15,0 0-15,21-21 0,0 21 0,0-1 16,1-20-16,-1 21 15,0 0-15,0-22 0,0 22 0,0 0 16,22-21-16,-22 42 16,0 0-16,0 0 0,0 0 0,1 0 15,-22 21 1,0 0-16,0 0 16,-22 0-16,1-21 15,0 0-15,0 22 0,0-22 16,0 0-16,-1 0 0,1 0 15,0 0-15,-21 0 0,42 21 32,0 0-17,0 0-15,0 0 16,0 0-16,0 1 0,0-1 16,21 0-16,0 0 0,-21 0 15,21-21-15,-21 21 0,0 1 0,21-22 16,1 21-16,-1-21 15,0 0-15,0 0 16,0 0-16,0-21 0,1 21 16</inkml:trace>
  <inkml:trace contextRef="#ctx0" brushRef="#br0" timeOffset="22492.63">22331 762 0,'0'0'0,"21"0"31,0 0-31,0-21 0,22 21 16,-22-21-16,0 21 16,0 0-16,0-21 0,0 21 15,-21-22-15,0 1 0,0 0 16,-21 21-1,0 0 1,0 0-16,0 0 0,-22 21 0,22-21 16,0 43-16,0-22 0,0 0 15,-22 21-15,22-21 0,21 1 0,-21 20 16,0-21-16,21 0 0,0 0 16,-21 1-16,21-1 0,0 0 15,21 0-15,21-21 16,-21 0-16,43 0 15,-22 0-15</inkml:trace>
  <inkml:trace contextRef="#ctx0" brushRef="#br0" timeOffset="22862.46">23114 656 0,'0'-21'0,"0"42"0,0-63 15,-21 42-15,0 0 0,-1 0 16,1 0-16,-21 0 0,21 0 0,-22 0 15,1 0-15,21 0 0,0 21 16,-22-21-16,22 21 0,0 0 16,21 1-1,0-1-15,21-21 0,0 21 16,1 0-16,-1-21 16,21 21-16,0 0 0,1 1 15,-22-1-15,0 0 0,0 0 16,0 0-16,-21 0 0,0 1 0,22-22 15,-22 42-15,0-21 16,-22-21-16,1 21 16,0-21-16,-21 0 0,-1 0 15,1 0-15,0 0 0,21 0 16,-1 0-16,-20 0 0,21 0 0,0-21 16,0 21-16,-1 0 0,22-21 15,0 0-15,0 0 0,22-1 16,-1 1-16,0-21 15</inkml:trace>
  <inkml:trace contextRef="#ctx0" brushRef="#br0" timeOffset="23552.06">23812 381 0,'22'-85'31,"-22"64"-31,-22 21 156,1 0-109,21-21-16,-21 21-31,0 0 16,0 0-16,0 0 0,-22 0 16,22 0-16,-21 0 0,21 0 15,-22 0-15,1 21 0,21 0 0,-22 1 16,22-1-16,-21 0 0,21 21 16,0-21-16,21 1 0,0-1 15,0 21-15,0-21 0,0 0 0,0 1 16,0-1-16,21 0 0,0 0 0,0 0 15,0 0-15,22 1 0,-22 20 16,0-21-16,0 0 0,0 22 16,0-22-16,1 0 0,-22 21 0,0-21 15,0 1-15,0-1 0,0 0 16,0 0-16,0 0 0,-22-21 16,1 21-16,-21-21 0,21 0 15,-22 0-15,1 0 0,0 0 0,-1-21 16,1 0-16,0 21 0,21-21 0,-22 0 15,22 0-15,0 21 16,0-22-16,21 1 0,0 0 0,0 0 16,0 0-16,0 0 15,0-1-15,42 22 0,-21-21 0,0 0 16,22 21-16</inkml:trace>
  <inkml:trace contextRef="#ctx0" brushRef="#br0" timeOffset="25010.86">23939 614 0,'0'0'0,"-21"0"16,0 0-16,0 0 15,0 0-15,0 0 0,-1 21 0,-20 0 16,21 0-16,-21 1 16,20 20-16,1-21 0,0 0 0,0 22 15,21-22-15,0 21 0,0 0 16,0-20-16,0-1 15,0 0-15,21-21 0,0 21 0,22-21 16,-22 0-16,0 0 0,21 0 16,1 0-16,-1 0 0,43 0 15,-64-21-15,21 21 0,0-21 16,1 0-16,20-22 0,-42 22 16,1-21-16,-1 21 0,0-1 15,-21 1-15,21 0 0,-21 0 16,0 42 15,-21 0-31,0 0 0,0 1 0,21-1 16,-22 0-16,22 0 0,-21 43 15,21-43-15,0 0 0,0 0 16,0 0-16,0 0 16,21-21-16,1 0 15,-1 0-15,0 0 0,21 0 0,-21 0 16,1 0-16,20 0 0,-21-21 15,21 21-15,-20-21 0,-1 0 16,21 0-16,-21 0 0,0-1 0,1-20 16,-1 21-16,-21-21 0,0 20 15,0 1-15,0 0 0,0 0 16,0 0-16,-21 21 16,-1 0-16,1 0 0,0 21 15,0-21-15,0 21 16,0 0-16,-1 0 0,1 1 0,21 20 15,0-21-15,0 0 0,0 0 16,0 1-16,0-1 0,0 0 0,0 0 16,21 0-16,1-21 15,-1 0-15,21 0 0,-21 0 0,22 0 16,-1 0-16,0 0 0,22 0 16,-22 0-16,0-21 0,1 21 15,-1-21-15,-21 0 0,22 0 0,-22-22 16,0 22-16,0 0 0,0-21 15,-21 20-15,0 1 0,0 0 0,0 0 16,-21 21 0,0 0-16,0 0 15,0 21-15,-1 0 0,1 0 16,0 1-16,21-1 0,0 0 16,0 0-16,0 0 0,0 0 0,0 1 15,0-1-15,0 0 16,21-21-16,0 0 15,22 0-15,-22 0 0,0 0 16,21 0-16,-20 0 0,20 0 0,-21 0 16,0 0-16,0-21 0,1 0 15,-1-1-15,0 1 0,0-21 0,-21 21 16,21 0-16,-21-1 0,21 1 0,-21 0 16,0 0-16,-21 42 46,0 0-46,0-21 0,0 21 0,21 1 16,-21-1-16,21 0 0,-22 0 16,1-21-16,21 21 0,21-42 62,1 0-62,-1 0 16,0 0-16,0-1 0,0 1 15,-21 42 17,0 1-17,0-1-15,0 0 0,0 21 16,0-21 0,0 1-16,0-1 15,21-21-15,1 0 16,-1 0-16,21 0 0,-21 0 15,0 0-15,1 0 0,20 0 16,-21 0-16,0-21 0,0 21 0,22-22 16,-22 1-16,0 0 0,0 0 0,0-21 15,1 20-15,-1 1 0,0-21 16,-21 21-16,0 0 0,0-22 16,0 22-16,0 0 15,-21 21 1,21 21-16,-21 0 0,21 0 15,0 1-15,-22 20 16,22-21-16,0 0 0,-21 0 0,21 22 16,0-22-16,0 0 0,0 0 15,0 0-15,-21 1 0,0-22 16,0 0 0,0 0-16,-1 0 15,1 0 1,21-22-16,0 1 0,0 0 15,0 0-15,21 0 16,-21 0-16</inkml:trace>
  <inkml:trace contextRef="#ctx0" brushRef="#br0" timeOffset="25799.87">26141 275 0,'0'-21'0,"-21"42"31,-1 0-31,1 1 0,0 20 16,0-21-16,0 21 0,-22 22 16,22-43-16,0 21 0,0-20 15,0 20-15,0 0 0,-1-21 16,1 64-16,21-64 16,-21 22-16,21-22 0,0 0 0,-21 0 15,21 0-15,0 0 0,0 1 0,0-1 16,0-42 15,0-1-15,21 22-16,-21-21 0,21 0 15,0 0-15,-21-21 0,22 20 0,-1 1 16,0 0-16,0 0 0,0 0 0,0 21 16,1-21-16,-1 21 15,-21 21 1,0 0-16,0 0 15,0 0-15,0 0 0,0 1 16,0-1-16,0 0 0,0 0 0,0 0 16,0 0-16,0 1 15,0-1 1,21-21 0,0 0-16,0 0 0,0 0 15,-21-21-15,22-1 0,-1 22 16,0-21-16,-21 0 0,21 0 0,0 0 15,0 0-15,43-43 16,-22 22-16,-21 21 16,-21-1-16,22 1 0,-22 0 15,-22 42 1,1 0 0,0 1-16,0-22 15,21 21-15,-21 0 0,0 0 0,21 0 16,-22 0-16,22 1 0,0-1 15,0 0-15,0 0 0,0 0 16,0 0-16,22-21 16,-1 0-16,0 0 0,0 0 15,0 0-15,0 0 0,1 0 16,-1-21-16,0 21 16,-21-21-16,42-21 0,-42-1 15,0 22-15,21 0 0,-21 0 16,0 0-16,0 0 0,0-1 0,0 1 15,0 0-15,0 0 16,-21 21-16,0 0 16,21-21-1</inkml:trace>
  <inkml:trace contextRef="#ctx0" brushRef="#br0" timeOffset="26100.82">26882 275 0,'0'0'0,"21"0"0,-21-21 15,-21 21 17,-1 21-32,22 0 0,-21 1 15,0-1-15,21 0 0,-21 21 16,0-21-16,0 22 0,21-22 0,-22 21 15,1-21-15,21 22 0,-21-22 16,0 21-16,0-21 0,21 22 16,0-22-16,-21 21 0,21-21 0,-22 1 15,22-1-15,0 0 0,0 0 0,0 0 16,0 0-16,0 1 16,22-22-16,-1 0 0,0 0 15,0 0-15,0-22 16,0 22-16,-21-21 0</inkml:trace>
  <inkml:trace contextRef="#ctx0" brushRef="#br0" timeOffset="26313.7">26670 550 0,'0'0'0,"21"0"31,0 0-31,0 0 0,1 0 16,-1 0-16,0 0 16,0 0-16,-21 22 0,21-22 15,0 0 1,-21 21 0</inkml:trace>
  <inkml:trace contextRef="#ctx0" brushRef="#br0" timeOffset="30317.1">762 2900 0,'0'21'0,"0"0"15,21-21 1,0 0 0,0 0-16,1 0 15,-1-21-15,-21 0 0,21 21 16,0-21-16,0 0 0,0-1 16,-21 1-16,22 0 0,-22 0 15,0 0-15,0 0 16,-22-1-16,-20 1 15,21 21-15,0 0 0,-22 0 16,1 0-16,21 21 0,-21 1 16,-1-22-16,22 21 0,-21 0 15,21 21-15,-1-21 0,1 1 16,0-1-16,21 0 0,0 0 0,0 0 16,0 0-16,0 1 0,0-1 15,21 0-15,0-21 0,1 21 0,-1 0 16,0-21-16,21 21 0,-21-21 15,22 22-15,-22-22 0,21 21 0,-21-21 16,1 21-16,20 0 0,-21-21 16,-21 21-16,0 0 0,21-21 15,-21 22-15,0-1 0,-21 0 16,0 0-16,-21 0 0,-1 0 16,1-21-16,0 22 0,-1-22 15,1 0-15,0 0 0,-22 0 16,22 0-16,-1 0 0,22 0 0,-21 0 15,21 0-15,0-22 0,-1 1 16,22 0-16,0 0 0,0 0 16,0 0-16,0-1 0,0 1 15,0 0-15,0 0 0,22 0 16,-1 0-16,0-1 0,0 1 0,0 0 16,0 0-16</inkml:trace>
  <inkml:trace contextRef="#ctx0" brushRef="#br0" timeOffset="30666.9">1439 2773 0,'0'-21'0,"0"42"0,0-63 0,-21 63 47,0 21-47,0-21 15,21 22-15,-21-1 0,-1 0 16,1 1-16,0-1 0,0 21 0,21-20 16,-21 20-16,0-20 0,-1-1 15,22 0-15,0 22 0,0-43 16,0 0-16,0 0 15,22-21-15,-1 0 0,0 0 16,0 0-16,0 0 16,0-21-16,1 0 0,-1 0 15,0 0-15,0-22 0</inkml:trace>
  <inkml:trace contextRef="#ctx0" brushRef="#br0" timeOffset="30894.77">1312 3048 0,'0'0'15,"0"21"-15,21-21 32,1 0-17,-1 0-15,0 0 0,0 0 16,0 0-16,0 0 0,1 0 15,-1 0-15,0 0 0,0-21 0,0 21 16,0 0-16,22-42 16</inkml:trace>
  <inkml:trace contextRef="#ctx0" brushRef="#br0" timeOffset="31329.52">1672 3133 0,'0'0'0,"0"21"16,21-21 15,0 0-31,1 0 0,-1 0 16,0 0-16,-21-21 15,21 21-15,21-21 0,-42-1 16,22 22-16,-1-21 0,-21 0 15,21 0-15,-21 0 16,0 0 0,-21 21-1,0 0-15,-1 0 16,1 0-16,0 21 16,0-21-16,0 21 0,0 0 15,-1 0-15,1 0 0,0 1 16,21-1-16,-21 0 15,21 0-15,0 0 0,0 0 16,0 1-16,0-1 0,0 0 16,21-21-16,-21 21 0,21-21 15,0 0-15,1 0 0,-1 0 16,0 0-16,0 0 0,0 0 0,0 0 16,22 0-16,-22 0 0,0 0 15</inkml:trace>
  <inkml:trace contextRef="#ctx0" brushRef="#br0" timeOffset="31706.31">2328 2858 0,'-42'21'15,"21"0"1,21 0-16,0 0 0,0 0 0,0 22 16,-21-22-16,21 21 0,-22-21 15,22 22-15,0-1 0,0 0 16,-21 1-16,21 20 0,-21-20 0,21-1 16,-21 64-16,21-64 15,0 22-15,-21-22 0,21 21 0,-21-20 16,21-1-16,-22 22 0,22-22 15,-21 21-15,21-20 0,0-1 0,0 22 16,0-22-16,0 0 0,-21-21 16,21 22-16,0-22 0,0 21 0,0-21 15,0 1-15,0-1 16,0-42 0,0-1-1</inkml:trace>
  <inkml:trace contextRef="#ctx0" brushRef="#br0" timeOffset="32085.09">2265 3006 0,'0'0'0,"-21"-21"16,21-1-16,-22 1 0,22 0 15,0 0-15,0 0 0,0 0 16,0-1-16,22 1 16,-1 0-16,0 21 0,0-21 15,0 21-15,0 0 0,22 0 16,-22 0-16,0 0 0,0 21 0,0 0 16,-21 0-16,22 1 0,-1 20 15,-21-21-15,0 21 0,0-20 16,0-1-16,-21 0 0,-1 21 15,1-21-15,0 1 0,0-1 0,0 0 16,-43 21 0,22-21-16,21 1 15,0-22-15,-1 0 16,22-22 0,0 1-16,0 0 15</inkml:trace>
  <inkml:trace contextRef="#ctx0" brushRef="#br0" timeOffset="32761.71">3154 2773 0,'0'0'0,"0"-21"15,0 0-15,0-1 16,0 1-16,0 0 16,0 0-16,0 0 0,0 0 15,21 21-15,-21-22 0,21 1 0,0 21 16,0 0-16,1-21 0,-1 21 15,0 0-15,0 0 0,-21 21 16,21 0-16,0 1 0,1 20 16,-22 21-16,0 1 15,0-22-15,0 1 0,0-22 16,0 21-16,-22 0 0,1-20 0,0 20 16,-21-21-16,21 0 0,-1 22 15,-20-22-15,21 0 0,0 0 0,-22 0 16,22-21-16,0 21 0,0 1 15,0-22-15,0 0 16,-1 0-16,1 0 0,21-22 16,-21 22-16,21-21 15,-21 0-15,21 0 0,0 0 0,0 0 16,0-1-16,0 1 0,0 0 16,0-21-16,0 21 0,0-1 0,21 1 15,0 0-15,0 0 16,1 0-16,-1 21 0,0 0 15,0 0-15,0 0 0,0 0 16,1 0-16,-22 21 0,21 0 16,0 0-16,0 0 0,0 1 15,-21-1-15,21 0 16,-21 0-16,22 0 0,-22 0 16,21 1-16,0-22 0,-21 21 15,21-21-15,0 21 0,22 0 16,-22-21-1,0 0 1,0 0-16,0 0 0</inkml:trace>
  <inkml:trace contextRef="#ctx0" brushRef="#br0" timeOffset="33178.24">4254 2688 0,'-21'0'0,"42"0"0,-63 0 16,21 0-16,0 0 15,0 0-15,21 21 0,0 1 16,0-1 15,21-21-31,0 0 16,0 0-1,0 0-15,0 0 16,-21-21 0,0-1-1,0 1 1,0 42 31,-21-21-47,21 22 15</inkml:trace>
  <inkml:trace contextRef="#ctx0" brushRef="#br0" timeOffset="33578.01">4212 3112 0,'0'21'0,"21"-42"47,0 21-31,-21-22-16,0 1 15,0 0-15,0 0 16,-21 21-1,0 0 1,0 0 15,0 0 1,21 21-32</inkml:trace>
  <inkml:trace contextRef="#ctx0" brushRef="#br0" timeOffset="35465.8">5800 2900 0,'0'0'0,"21"-21"0,0 0 16,0-1-16,-21 1 15,21 0-15,-21 0 0,0 0 16,21 0-16,-21-1 0,0-20 0,0 21 16,0 0-16,0-22 0,0 22 0,0 0 15,0-21-15,-21 21 0,0-1 16,0 1-16,-21 0 0,20 0 15,-20 0-15,21 21 0,-21 0 0,20 0 16,-20 0-16,0 21 0,-1 0 0,-20 21 16,21 1-16,20-1 15,-20 0-15,21 1 0,0-1 16,21 0-16,-21 1 0,21-1 0,0 0 16,0 1-16,0-22 0,0 21 15,0-21-15,0 1 0,0-1 0,42 0 16,-21-21-16,0 0 15,43 0-15,-43 0 0,21 0 16,-21 0-16,43-42 0,-22 20 16,1 1-16,-22 0 0,21 0 15,0 0-15,-20-22 0,-1 22 16,21-21-16,-42 21 0,21-22 0,-21 22 16,21-21-16,-21 21 0,0-22 0,0 22 15,0 0-15,0 0 0,0 0 16,-21 21-1,0 0-15,21 21 0,0 0 16,-21 0-16,21 0 0,-21 22 0,21-22 16,-21 21-16,21-21 0,0 22 15,0-22-15,0 21 0,0-21 0,0 22 16,0-22-16,0 0 0,0 0 16,21 0-16,0-21 0,0 22 0,43-22 15,-43 0-15,0 0 0</inkml:trace>
  <inkml:trace contextRef="#ctx0" brushRef="#br0" timeOffset="35794.62">6773 2498 0,'0'-21'0,"0"42"0,0-64 0,-21 22 16,0 0-16,21 0 0,-21 21 15,0-21-15,21 0 0,-22 21 0,1 0 16,0 0-16,-21 0 16,21 0-16,-22 21 0,22 21 15,-21-21-15,21 22 0,-22-1 0,22 0 16,-21 1-16,21-1 16,-1 0-16,1 1 0,0-1 0,0 0 15,21 22-15,0-43 0,0 0 16,0 0-16,0 0 0,0 1 15,21-1-15,0 0 0,0-21 0,22 0 16,41 0 0,-41 0-16,-1 0 0,0 0 0,1 0 15,-1-21-15,0 21 0,1-21 0</inkml:trace>
  <inkml:trace contextRef="#ctx0" brushRef="#br0" timeOffset="36063.46">7112 2604 0,'0'-22'0,"0"44"0,0-65 16,0 22-16,0 0 0,0 0 16,-21 0-16,0 21 15,-1 0-15,1 0 0,-21 42 16,21-21-16,0 0 16,-1 0-16,1 1 0,0 20 0,21 0 15,0-21-15,-21 22 0,21-1 0,-21 0 16,21-20-16,0 20 0,0-21 15,0 21-15,0-20 0,21-1 16,0 0-16,0 0 0,0 0 16,1-21-16,-1 21 0,0-21 0,21 0 15,-21 0-15,1 0 0,20 0 0,-21 0 16,21-21-16,-20 21 0,-1-21 16</inkml:trace>
  <inkml:trace contextRef="#ctx0" brushRef="#br0" timeOffset="36478.22">7556 2646 0,'-21'0'0,"-21"42"16,42-21-1,21-21 1,0 0-1,0 0-15,1 0 0,-1 0 0,0 0 16,0 0-16,0-21 0,0 21 16,1-21-16,-1 0 0,-21 0 15,21 21-15,-21-21 0,0-1 16,0 1-16,0 0 0,-21 21 16,0-21-16,-1 21 0,1 0 15,0 0-15,0 0 0,0 0 16,-22 21-16,22 0 0,0 0 15,0 1-15,0 20 0,-22 21 16,43-20-16,-21-1 0,21-21 16,-21 22-16,21-22 0,0 0 0,0 21 15,0-21-15,0 1 0,0-1 16,21-21-16,0 0 0,22 21 16,-22-21-16,0 0 0,0 0 15,0 0-15,22-21 0,-22 21 16,21-21-16,-21 21 0</inkml:trace>
  <inkml:trace contextRef="#ctx0" brushRef="#br0" timeOffset="36912.97">8276 2519 0,'0'0'16,"0"-21"-16,-42 21 15,21 0-15,-1 0 16,1 0-16,-21 21 0,21-21 15,-22 21-15,22 0 0,0 0 0,-21 1 16,21-1-16,21 0 0,-22-21 0,22 21 16,0 0-16,0 0 15,0 1-15,22-22 16,-1 21-16,0-21 0,0 0 16,21 0-16,-20 0 0,-1 21 15,0-21-15,21 0 0,-21 21 0,1-21 16,-1 21-16,0-21 0,0 21 15,-21 1-15,0-1 0,0 0 16,0 0-16,-21-21 16,0 0-16,0 21 15,-1-21-15,1 0 0,0 0 16,-21 0-16,21 0 0,-43 0 16,43 0-16,-21 0 0,-22 0 15,1 0 1,41 0-16,1 0 0,0 0 15,0 0 1,42 0 0,0 0-1,0-21-15</inkml:trace>
  <inkml:trace contextRef="#ctx0" brushRef="#br0" timeOffset="37409.82">8975 2625 0,'0'0'0,"0"-21"0,0-1 0,0 1 16,0 0-16,-22 21 15,1 0-15,0-21 0,0 21 16,0 0-16,0 0 0,-22 0 0,22 0 15,0 0-15,-21 0 0,20 0 16,-20 21-16,21-21 0,-21 42 16,20-42-16,1 22 0,21-1 15,0 0-15,0 0 16,0 0-16,0 0 0,0 1 16,21-22-16,1 21 0,20-21 0,-21 21 15,0-21-15,22 0 0,-22 21 16,21-21-16,0 0 0,-20 21 0,20 0 15,0-21-15,-21 0 0,1 22 16,41-1 0,-63 0-16,-21-21 15,-21 21 1,20-21-16,-20 0 0,21 0 0,-21 0 16,-1 0-16,1 0 0,-43 21 15,43-21-15,0 0 16,20 0-16,-20 0 0,21 0 0,0 0 15,0 0-15,-1 0 0,1 0 16,21-21-16,0 0 16,0 0-16,0 0 15</inkml:trace>
  <inkml:trace contextRef="#ctx0" brushRef="#br0" timeOffset="37921.8">10499 2350 0,'0'-22'16,"0"44"-16,21-65 0,-21 22 0,0 0 16,21 21-16,-21 21 31,0 0-31,0 0 0,0 22 16,-21-1-16,0 0 0,21 1 15,-22-1-15,1 0 0,0 1 0,0-1 16,0 0-16,21 1 0,0-22 15,-21 21-15,21-21 0,0 1 0,0-1 16,0 0-16,0 0 16</inkml:trace>
  <inkml:trace contextRef="#ctx0" brushRef="#br0" timeOffset="38517.46">10054 2731 0,'-21'0'0,"42"0"0,-63 0 16,63 0-1,0 0-15,0 0 0,0 0 16,22 0-16,-1 0 0,0 0 0,22 0 16,-22 0-16,22-22 0,-1 1 0,1 21 15,-1-21-15,1 0 0,-1 0 16,-20 0-16,20-1 0,-21 1 15,1 0-15,-22 0 0,21 0 0,-42-43 16,0 43-16,0 0 0,0 0 16,0 0-16,0-1 0,-42 1 15,21 21-15,0 0 0,-1 0 16,1 0-16,0 0 16,21 21-16,0 1 0,-21-1 0,21 21 15,-21 0-15,21-20 0,0 20 16,0 0-16,-21 1 0,21-1 0,0 0 15,-22 22-15,22-22 16,0-21-16,0 22 0,0-22 16,0 0-16,0 0 0,0 0 0,0 0 15,0-42 17,0 0-17,0 0-15,0 0 16,0 0-16,0-22 0,22 22 15,-1 0-15,0 0 0,0 0 0,21-1 16,-20 1-16,20 0 0,0 0 16,-21 21-16,22 0 0,-22 0 0,0 0 15,0 0-15,0 0 0,1 21 0,-1 0 16,-21 0-16,0 1 0,0-1 16,0 0-16,0 0 0,0 0 0,0 0 15,0 1-15,-21-1 0,-1 0 0,22 0 16,0 0-16,-21-21 15,42 0 17</inkml:trace>
  <inkml:trace contextRef="#ctx0" brushRef="#br0" timeOffset="38845.26">11409 2815 0,'0'0'0,"21"-21"16,0 21-16,0 0 15,0-21-15,1 21 0,-1-21 0,-21 0 16,21 21-16,0-22 0,0 22 16,0-21-16,-21 0 0,0 0 15,0 0 1,-21 21-16,0 0 15,0 21-15,0-21 0,0 21 16,-22 0-16,22 22 0,-21-22 0,21 0 16,-1 21-16,1-21 0,0 1 0,21-1 15,0 42 1,0-42-16,21 1 0,22-22 16,-22 0-16,42 0 0,-20 0 15,-1 0-15,0 0 0,1-22 16</inkml:trace>
  <inkml:trace contextRef="#ctx0" brushRef="#br0" timeOffset="39680.79">12721 2413 0,'0'0'0,"21"0"0,-21-21 15,21 21-15,-21 21 32,0 0-32,-21 22 15,0-22-15,21 0 0,0 21 0,-21-21 16,0 22-16,0-22 0,-1 0 0,22 21 16,-21-20-16,0-1 15,21 0-15,-21 0 0,21 0 0,-21-21 16,21 21-16,0-42 47,0 0-47,0 0 0,0 0 0,0-22 15,0 22-15,0-21 0,21 21 16,0-22-16,0 1 0,0 0 0,1 21 16,-1-22-16,21 1 0,0 21 15,1 0-15,20-1 0,-20 1 16,-1 21-16,21 0 0,-20 0 0,-1 0 15,0 0-15,1 21 0,-1 1 16,-21 20-16,0-21 0,-21 21 0,0 1 16,0-22-16,0 21 0,0 1 0,0-1 15,-21-21-15,0 0 0,0 22 16,0-22-16,0 0 0,21 0 16,-22 0-16,1-21 0,21-21 31,0 0-31,0 0 15,21 0-15,1-1 0,-1-20 16,0 21-16,0 0 0,0-22 16,0 1-16,22 21 0,-22-21 0,0-1 15,21 22-15,1 0 0,-22 0 0,21 0 16,1-1-16,-22 22 0,21 0 16,-21 0-16,0 0 0,1 22 0,-22-1 15,0 21-15,0-21 0,0 22 0,0-22 16,0 21-16,0-21 0,0 22 15,0-22-15,-22 21 0,1-21 0,21 0 16,-21 1-16,21-1 0,0 0 16,0 0-16,21-21 31</inkml:trace>
  <inkml:trace contextRef="#ctx0" brushRef="#br0" timeOffset="40050.58">13970 2540 0,'42'0'31,"-42"-21"-31,21 21 0,1-21 0,-1 21 16,0-21-16,0-1 0,0 22 15,0-21-15,1 0 0,20-21 16,-42 21-16,0-1 16,-21 22-1,0 0-15,-1 0 0,-20 0 16,0 0-16,21 22 0,-22-1 16,22 21-16,-21-21 0,21 22 0,-22-22 15,22 21-15,0 0 0,0-20 0,21 41 16,0-21-1,0-20-15,0-1 0,0 0 0,21 0 0,0-21 16,0 21-16,0-21 0,22 0 16,-1 0-16,0 0 0,1 0 15,-1-21-15,22 21 0,41-42 16,-62 21-16</inkml:trace>
  <inkml:trace contextRef="#ctx0" brushRef="#br0" timeOffset="40301.44">14901 2053 0,'0'0'0,"0"-21"0,-21 21 16,0 0-16,0 0 0,0 21 0,-1 0 15,1 1-15,0-1 0,0 21 16,0-21-16,0 22 0,-1-1 16,1 21-16,0-20 0,0-1 0,0 22 15,21-22-15,-21 0 0,-1 1 16,22-1-16,-21 0 0,21-21 0,0 22 15,0-22-15,0 0 0,0 0 16,21-21-16,1 0 0,-1 0 16,0 0-16,0 0 0,21-42 15,-42 21-15,22 0 0,-1-1 16</inkml:trace>
  <inkml:trace contextRef="#ctx0" brushRef="#br0" timeOffset="40721.19">15007 2074 0,'0'-21'0,"0"42"0,0-84 0,0 42 16,0 42 0,0 0-1,0 21-15,0-20 0,0 20 0,0 0 16,-21 1-16,21-1 0,-21 0 16,0 22-16,-1-22 0,1 0 0,21 1 15,-21-1-15,0-21 0,21 22 0,0-22 16,-21 21-1,0 0-15,-1-42 16,22-21 15,0 0-31,0 0 0,0-21 0,22 20 16,-1-20-16,0 0 0,21 21 16,-21-22-16,1 1 0,20 21 15,0 0-15,-21-22 0,22 43 0,-1-21 0,-21 21 16,22 0-16,-22 0 0,0 0 15,0 21-15,0 0 0,0 1 0,-21 41 16,0-21-16,0 22 16,-21-43-16,0 21 0,0-20 15,0-1-15,0 0 0,-1 0 0,1 0 16,21 0-16,-21 1 0,0-22 0,0 21 16,0-21-1,-1 0-15,1 0 16,21-21-16</inkml:trace>
  <inkml:trace contextRef="#ctx0" brushRef="#br0" timeOffset="40885.11">14520 2328 0,'-21'0'0,"42"0"0,-42-21 16,42 21 15,0 0-31,22 0 0,-22 0 15,0 0-15,21 0 0,1 0 0,-1 0 16,0 0-16,22 0 0</inkml:trace>
  <inkml:trace contextRef="#ctx0" brushRef="#br0" timeOffset="41265.01">15663 2328 0,'0'0'0,"-21"0"0,0 22 0,0-1 0,-22 0 16,22 0-16,0 0 0,-21 0 0,21 22 16,-22-22-16,22 0 0,0 21 15,0-20-15,0 20 0,21-21 0,0 0 16,0 0-16,0 1 0,0-1 0,21 0 16,0 0-16,0-21 0,21 0 15,-20 0-15,20 0 0,-21 0 0,21 0 16,-20 0-16,20 0 0,0 0 15,-21-21-15,22 21 0,-22-21 16,0 0-16,0-1 0,0 1 0,-21-21 16,0 21-16,0-22 0,0 1 0,0 0 15,0-1-15,0 22 0,0-21 16,-21 21-16,0 0 0,0-1 0,0 22 16,0 0-16,-22-21 0,22 21 15,0 0-15,-21 0 0,20 21 0,1-21 16,0 22-16,0-1 0,0 0 0,21 0 15,0 0-15,0 0 0,0 1 16,0-1-16,0 0 0,21 0 0,21 0 16</inkml:trace>
  <inkml:trace contextRef="#ctx0" brushRef="#br0" timeOffset="41766.69">16425 2455 0,'0'-21'0,"0"42"0,0-63 16,-21 21-16,0 0 0,-21 21 16,-1 0-16,22 0 15,0 0-15,-21 0 0,20 0 0,-20 21 16,0 0-16,21 0 0,-22 0 0,22 1 16,-21 20-16,21-21 0,-22 106 15,43-106 1,0 0-16,0 22 0,0-22 15,0 0-15,21 0 0,1 0 16,20-21-16,-21 0 0,0 0 16,0 0-16,22 0 0,-22 0 15,21 0-15,-21 0 0,22-21 0,-22 21 16,21-21-16,-21 0 0,22-21 16,-22 20-16,42-62 0,-41 41 15,-1-20-15,42-43 0,-42 64 16,22-22-16,-22 22 0,0-22 15,0 22-15,0 0 0,1-1 0,-1-20 16,-21 21 0,0 63-1,-43 0-15,22 0 0,0 21 16,0-20-16,-21 20 0,20 21 0,1-20 16,0 20-16,0-20 0,0 20 15,21-21-15,0 22 0,0-22 0,0 1 16,0-1-16,0 0 0,0 1 15,0-22-15,0 0 0,21 0 0,0 0 16,-21 0-16,42-21 0,-20 0 16</inkml:trace>
  <inkml:trace contextRef="#ctx0" brushRef="#br0" timeOffset="42742.63">18288 2688 0,'85'-42'16,"-64"21"-16,0 21 15,-21-21-15,0-1 0,0 1 16,0 0-16,0 0 0,0 0 0,0-22 16,0 22-16,0 0 0,0 0 15,-21 0-15,0 0 0,-1 21 16,1 0-16,0 0 0,0 0 0,-21 0 16,20 0-16,-20 21 0,21 0 15,-21 0-15,-1 21 0,22 1 0,-21-22 16,21 21-16,-22 1 0,22-1 0,0 0 15,0-21-15,0 22 0,21-22 16,-22 21-16,22-21 0,0 1 0,0-1 16,22 0-16,-1-21 15,0 21-15,42-21 16,-20 0-16,-1 0 0,0 0 0,1 0 0,-1-21 16,0 0-16,1 21 0,-22-21 15,21 21-15,-21-22 0,22 1 16,-22 21-16,-21-21 0,21 0 0,-21 0 15,21 0-15,-21-1 0,0 1 16,0 0-16,0 0 16,0 42-1,-21 0 1,0 0-16,21 22 0,-21-22 0,0 21 16,-1 1-16,22-1 0,-21 0 15,-21 43-15,21-43 0,21 1 16,-21 20-16,21-21 0,-22 1 15,22 20-15,-21-20 0,21 20 0,0 1 16,0 105 0,0-63-16,-21-43 0,21 1 15,-21 63-15,0-64 16,21-20-16,-21 20 0,-1-21 0,1 1 16,21-22-16,-21 21 0,0 1 15,-21-22-15,20-21 16,1 0-16,0 0 0,0 0 15,0-21-15,21-1 0,-43 1 0,22-21 16,0 0-16,0-1 0,-21 1 16,20 0-16,-20-22 0,0 1 0,21 20 15,-22-20-15,22-1 0,0 22 0,0-22 16,21 1-16,0 21 16,0-64-16,21 42 0,0 22 15,0-22-15,22 22 0,-1 0 0,-21-22 16,21 22-16,22 0 0,-22-1 15,1 1-15,20 0 0</inkml:trace>
  <inkml:trace contextRef="#ctx0" brushRef="#br0" timeOffset="43090.44">18775 2625 0,'0'0'0,"21"0"0,-21-21 15,21 21-15,-21-22 16,21 22-16,0-21 0,1 0 16,-1 0-16,0 21 0,-21-21 0,21 0 15,0-1-15,0 1 0,-21 0 16,0 0-16,0 0 0,0 0 16,-21 21-1,-106 105 1,106-62-1,0-1-15,0-21 0,0 22 0,-22 41 16,43-41-16,0-22 16,0 21-16,0-21 0,0 0 0,0 1 15,0-1-15,21 0 16,1-21-16,-1 0 0,21 0 0,-21 0 16,22 0-16,-22 0 0,21-21 15,-21 0-15,22-1 0,-22 1 0</inkml:trace>
  <inkml:trace contextRef="#ctx0" brushRef="#br0" timeOffset="43341.29">19579 2159 0,'0'0'0,"21"-42"0,-21 21 0,21-1 0,-21 1 16,-21 21 0,0 0-16,0 21 0,0 1 15,0 20-15,-1-21 0,-20 21 0,21 1 16,0-1-16,0 0 0,-1 22 0,1-22 15,0 22-15,21-22 0,-21 0 16,21 1-16,-21 41 0,21-41 16,0-22-16,0 0 0,0 0 15,0 0-15,0 1 0,21-22 16,0 0-16,0 0 16,0 0-16,1-22 0,-1 22 15,-21-42-15,0 21 0,21 0 0</inkml:trace>
  <inkml:trace contextRef="#ctx0" brushRef="#br0" timeOffset="43515.19">19156 2392 0,'0'0'0,"21"0"31,0 21-31,0-21 0,0 0 16,22 0-16,-1 0 0,0 0 0,1 0 15,-1 0-15,0 0 0,1 0 16,-1 0-16,0-21 0,1 21 16</inkml:trace>
  <inkml:trace contextRef="#ctx0" brushRef="#br0" timeOffset="44034.9">20447 2265 0,'21'0'0,"0"0"16,-21-21-16,21 21 0,1-21 0,-1-1 15,-21 1-15,21 0 16,-21 0-16,0 0 0,0 0 16,0-1-16,-21 1 0,0 0 15,-22 21-15,22-21 0,-64 21 16,43 0-16,-21 0 0,20 0 15,1 21-15,0 0 0,-1 0 16,22 1-16,-42 41 0,41-42 16,1 22-16,21-1 15,0-21-15,0 0 0,0 0 0,21 22 16,1-22-16,20 42 16,0-41-16,106 147 15,-105-148 1,-22 21-16,0-20 0,21 41 15,-42-42-15,0 22 16,0-22-16,0 0 0,-21 0 0,-21-21 16,21 0-16,0 0 0,-22 0 15,1 0-15,0 0 0,-1 0 0,1 0 16,0 0-16,-22-21 0,22 0 0,-1 0 16,1 21-16,21-22 0,-43-20 15,43 21-15,21 0 0,0 0 16,0-1-16,0 1 0,0 0 15,21-21 1,43 21-16,-43 21 0,21-22 16,-20 22-16,20-21 0,0 21 15,1 0-15</inkml:trace>
  <inkml:trace contextRef="#ctx0" brushRef="#br0" timeOffset="45663.14">20786 2413 0,'0'0'0,"0"-21"0,0 0 0,-22 21 31,1 0-15,0 0-16,0 0 0,0 21 0,0 0 15,-1 0-15,1 22 0,-21-22 16,21 21-16,-43 22 0,43-43 15,-21 42-15,21-20 0,21-22 16,-22 0-16,22 0 0,0 0 16,0 22-16,22-43 0,-1 21 15,63-21 1,-20 0-16,-22 0 0,1 0 16,41-21-16,-41 21 15,-1-22-15,-21 1 0,21 0 16,1 0-16,-22-21 0,21 20 0,-21-20 15,1 21-15,-1-21 0,-21 20 0,0-20 16,0 21-16,21 0 0,-21 0 16,0 42 15,-21 0-31,21 0 0,-21 0 0,21 0 16,0 1-16,0 20 0,-22-21 15,22 21-15,-21-20 0,21-1 0,0 0 16,0 21-16,0-21 0,0 1 15,21-1-15,1 0 16,-1-21-16,0 0 0,21 0 16,-21 0-16,1 0 0,41 0 15,-21 0-15,-20 0 0,20-21 16,-21 21-16,21-21 0,-20-1 0,-1 1 16,21 0-16,-21-21 0,0 21 0,22-22 15,-22 22-15,0-21 0,-21-1 16,0 22-16,0-42 0,0 42 15,0-1-15,-21 22 16,0 0-16,0 0 0,-22 0 0,22 0 16,-21 22-16,21-1 0,-1 0 15,-20 0-15,21 21 0,0-20 16,0 20-16,21-21 0,0 21 0,0-20 16,0-1-16,0 0 0,0 21 15,0-21-15,0 1 0,21-22 0,0 21 16,0 0-16,21-21 0,-20 21 0,20-21 15,0 0-15,1 0 0,20 0 16,-21 0-16,1 0 0,20 0 0,-20 0 16,-1-21-16,0 0 0,1 21 0,-22-21 15,21-22-15,-21 22 0,0 0 16,1-21-16,-1 20 0,-21 1 0,0 0 16,0 0-16,0 0 0,0 0 15,-21-1 1,-1 22-16,1 0 0,0 0 0,0 0 15,0 22-15,0-1 0,-1 0 16,1 0-16,0 0 0,0 0 0,0 1 16,0-1-16,21 21 0,0-21 0,0 0 15,0 1-15,0-1 0,0 0 16,0 0-16,21-21 0,0 0 16,0 21-16,21-21 0,-20 0 0,20 0 15,0 0-15,-21 0 0,22 0 16,-1 0-16,-21 0 0,22 0 0,-1-21 15,-21 0-15,21 0 0,-20 0 16,20-1-16,-21 1 0,0 0 0,0 0 16,1 0-16,-22-43 15,21 64-15,-21-21 0,-21 42 32,-1-21-32,1 21 0,0 1 15,0-1-15,0 0 0,0 0 16,-1 0-16,1 0 0,0 1 0,0 20 15,0-21 1,0-21-16,21-21 47,0 0-47,21 0 0,0-1 16,0 1-16,0 0 0,22-42 15,-1 41-15,-21-20 16,21 21-16,-20-21 0,20 20 0,-21 1 15,21 21-15,-20 0 0,-1 0 0,0 0 16,0 0-16,-21 21 0,0 1 16,0-1-16,0 21 0,0-21 15,0 0-15,-21 1 0,0-1 16,21 0-16,-21 0 0,21 21 16,0-20-16,0-1 15,21 0-15,0-21 16,0 0-16,21 0 0,-20 0 15,20 0-15,-21 0 0,64-21 16,-43 0-16,0 21 0,-20-22 16,20-20-16,0 21 0,-21-21 0,22 20 15,-22-20-15,0 0 0,0-1 16,0 1-16,1 0 0,-22 21 0,0-1 16,0 1-16,0 0 0,-22 21 15,1 0-15,0 0 16,-21 42-16,21-20 15,-1 20-15,1-21 0,21 0 0,0 0 16,-21 22-16,21-22 0,0 0 16,0 21-16,0-20 0,0-1 0,0 0 15,0 0-15,0 0 0,0 0 16,0 1-16,0-1 0,-21 0 16,21 0-16,-21-21 15,0 0-15,-1 0 16,1 0-16,0 0 15,21-21 1,-21 21-16,21-21 0,0 0 16,0-1-16,0 1 0,0 0 0,63-42 15</inkml:trace>
  <inkml:trace contextRef="#ctx0" brushRef="#br0" timeOffset="46149.87">23664 2011 0,'0'0'0,"-42"0"31,21 0-31,0 0 0,-1 21 0,1 0 16,0 0-16,0 22 0,0-22 0,21 21 16,-21 1-16,-1-1 0,1 0 15,0 22-15,0-22 0,0 64 16,0-43-16,-1-20 0,22-1 15,0 0-15,-21 1 0,21-22 16,-21 21-16,21-21 0,0 1 0,0-1 16,-21 0-16,21-42 47,0 0-47,21-1 0,-21 1 15,64-42-15,-43 20 16,0 1-16,21 21 0,-21-21 0,22 20 15,-22 1-15,21 0 0,1 0 16,-22 0-16,0 21 0,0 0 16,21 0-16,-20 21 15,-22 0-15,0 0 0,0 0 0,0 1 16,0-1-16,0 0 0,-22 0 16,22 0-16,-21 0 0,0 22 15,21-22-15,0 0 0,0 0 0,-21 0 16,42-21 31</inkml:trace>
  <inkml:trace contextRef="#ctx0" brushRef="#br0" timeOffset="46509.17">24109 2455 0,'0'0'0,"-21"0"16,-1 0-16,1 0 16,0 22-16,0-1 0,0 0 15,0 0-15,-1 0 0,1 0 16,0 1-16,21-1 0,0 21 0,-21-21 16,21 0-16,0 1 0,0-1 0,0 0 15,0 0-15,21 0 16,0 0-16,0-21 15,1 0-15,-1 0 16,0 0-16,0 0 0,0-21 0,0 0 16,1 21-16,-1-21 0,0-21 15,0 20-15,-21-20 0,21 21 0,-21-21 16,21-22-16,-21 43 0,0 0 16,0 0-16,0-1 0,-21 22 15,0 0-15,0 0 0,0 0 16,0 0-16,-1 0 0,1 0 15,21 22-15,0-1 16</inkml:trace>
  <inkml:trace contextRef="#ctx0" brushRef="#br0" timeOffset="46789.01">24574 2180 0,'0'0'0,"0"-21"0,0 0 0,-21 42 32,21 0-17,-21 0-15,0 1 0,0-1 16,0 21-16,-1-21 0,1 22 16,0-1-16,0 0 0,0 1 0,0-1 15,-1 0-15,22 1 0,0-22 16,-21 21-16,21 0 0,0-20 0,-21-1 15,21 0-15,0 0 0,0 0 0,0 0 16,21-21-16,0 22 16,1-22-16,-1 0 0,0 0 0,0 0 15,0 0-15,22-22 0</inkml:trace>
  <inkml:trace contextRef="#ctx0" brushRef="#br0" timeOffset="46962.91">24447 2371 0,'-42'0'0,"84"0"0,-105-21 0,42 21 0,0 0 16,42 0 15,0 0-15,0 0-16,21 0 0,-20 0 0,20 0 15,43 0-15</inkml:trace>
  <inkml:trace contextRef="#ctx0" brushRef="#br0" timeOffset="47489.61">25485 2138 0,'0'0'16,"-22"0"-1,1 21 1,0 0-16,-21 43 15,21-43-15,-1 21 0,1 1 16,0-22-16,-42 63 16,41-41-16,1-1 0,0 0 0,0 1 15,0-22-15,0 21 0,-22 43 16,43-64-16,-21-21 16,21 21-16,0 0 0,0-42 31,0 0-16,0 0-15,0 0 16,21 0-16,0-1 0,-21-20 0,22 0 16,-1-1-16,21 1 15,-21 0-15,22-1 0,-22 1 0,21 0 16,0-1-16,22-41 0,-43 63 16,0-1-16,0 1 0,1 21 0,-1 0 15,0 0-15,-21 21 16,0 1-16,0 20 15,0-21-15,0 21 0,-42 64 16,20-63-16,1-1 16,0-21-16,21 21 0,-21 1 0,0-22 15,21 21-15,-21-21 0,21 1 0,0 20 16,0-21-16,0 0 16,0 0-16,21-21 31,-21-21-16</inkml:trace>
  <inkml:trace contextRef="#ctx0" brushRef="#br0" timeOffset="47961.34">25061 2561 0,'-21'0'15,"42"0"-15,-63 0 0,63 0 31,0 0-31,0 0 0,22 0 0,-1 0 16,-21 0-16,22 0 0,-1 0 16,0 0-16,1 0 0,-1 0 0,0 0 15,1 0-15,-1 0 0,0 0 0,-21-21 16,22 21-16,-22-21 16,21 21-16,-21 0 0,1-21 0,-22 0 15,0-1 1,-22 22-1,1 0-15,-21 0 0,42 22 16,-21-22-16,21 21 0,-21 0 16,-1 0-16,22 0 0,0 0 15,0 1-15,0-1 16,64 21 0,-43 0-16,0-20 15,0-22-15,1 21 0,-1 0 0,-21 0 16,0 0-16,0 0 15,-21-21 1,-1 22-16,1-22 0,0 0 16,0 0-16,0 0 0,0 0 0,-1 0 15,1 0-15,0 0 0,0 0 0,0 0 16,0 0-16,-1 0 0,22-22 16,-21 22-16,21-21 15</inkml:trace>
  <inkml:trace contextRef="#ctx0" brushRef="#br0" timeOffset="48250.18">26225 2286 0,'0'0'0,"-21"0"15,0 0-15,0 0 0,0 0 0,21 21 16,-21-21-16,-1 21 0,1 1 16,0-1-16,0 21 0,0-21 0,21 0 15,-21 22-15,-1-1 0,22-21 16,0 22-16,-21-22 0,21 21 0,-21-21 16,21 0-16,0 1 0,0 20 15,0-21-15,0 0 16,0 0-16,21-21 0,0 22 15,1-22-15,-1 0 0,0 0 16</inkml:trace>
  <inkml:trace contextRef="#ctx0" brushRef="#br0" timeOffset="48535.01">26479 2286 0,'0'0'0,"-21"0"16,21 21 15,0 0-31,21 1 0,-21-1 0,22 0 16,-1 0-16,-21 0 0,21 22 16,-21-22-16,21 21 0,-21-21 0,21 22 15,-21-22-15,0 21 0,0-21 16,0 22-16,0-22 0,0 0 0,-21 21 15,0-21-15,0 1 0,0-1 16,-1 0-16,-20 0 0,0 0 16,-1-21-16,1 21 0,0 1 0,-1-22 15,1 0-15</inkml:trace>
  <inkml:trace contextRef="#ctx0" brushRef="#br0" timeOffset="69481.44">7662 4445 0,'0'0'0,"-21"0"0,0-21 16,21 0-16,0 0 16,-21 21-16,21-22 0,-21 22 15,21-21-15,0 0 0,-22 21 0,22-21 16,0 0-16,0 0 16,0-1-16,-21 1 15,21 0-15,0 0 16,-21 21-1,21 21 17,0 0-32,0 0 15,0 1-15,0 20 0,0-21 0,0 21 16,0 1-16,0-1 0,0 0 0,0 1 16,0 20-16,0-20 0,0 20 15,0 1-15,0 63 16,0-64-16,0 1 0,0-1 0,0 1 15,0-22-15,0 21 0,0-20 16,0-1-16,0 0 0,0-20 0,0 20 16,0-21-16,0 21 0,0-20 0,0-1 15,0 0-15,0-42 47,0 0-47,0-1 0,0 1 16,0 0-16,0 0 0,0-21 0</inkml:trace>
  <inkml:trace contextRef="#ctx0" brushRef="#br0" timeOffset="70621.39">7535 4360 0,'0'0'15,"-21"0"-15,0 0 16,0 0 15,42 0 16,0 0-47,0 0 16,22 0-16,-22 0 0,0 0 15,21 0-15,1 0 0,-1 0 0,0 0 16,1 0-16,-1 0 0,21 0 0,1 0 16,-22 0-16,22 0 0,-1 22 15,1-22-15,20 0 0,65 0 16,-65 0-16,22 0 0,-21 21 16,21-21-16,-22 0 0,1 0 0,0 0 15,-1 0-15,1 0 0,-22 0 0,86 0 16,-86 0-16,1 0 15,-1 0-15,1 0 0,-22 0 0,21 0 16,-20 0-16,-1 0 0,0 0 16,1 0-16,-22 0 0,21 0 15,-21 0-15,43 0 16,-43-21-16,0 21 0,0 0 0,1 0 16,-22 21 30,0 0-30,0 0-16,0 0 0,0 0 16,0 1-16,0-1 0,0 0 15,0 21-15,0-21 0,0 22 0,0-22 16,0 21-16,0 1 0,0-22 16,0 63-16,0-41 0,0-1 15,0 0-15,-22-20 0,22 20 16,-21 0-16,0-21 0,21 22 0,0-22 15,-21 21-15,21-21 0,-21 1 0,0 20 16,21-21-16,0 0 0,-22 0 16,22 1-16,-21-1 0,21 0 15,-21 0-15,21 0 16,-21 0 0,0-21-16,0 22 15,-1-22-15,1 0 16,21 21-16,-21-21 15,0 0-15,21 21 0,-21-21 0,0 0 16,-1 0-16,1 0 0,0 0 0,0 0 16,-21 0-16,20 0 0,1 0 15,-21 0-15,0 0 0,-1 0 16,1 0-16,0 0 0,-22 0 0,-63-21 16,42 21-16,1 0 0,-22-21 0,21 21 15,-21 0-15,22 0 0,-86-22 16,86 22-16,20 0 0,-20 0 15,20-21-15,1 21 0,-1 0 16,1 0-16,-1 0 0,1 0 0,-22 0 16,-42-21-16,63 21 15,1 0-15,21 0 0,-22 0 0,22 0 16,21-21-16,-22 21 0,22 0 0,0 0 16,21-21-1,0 0 1,21 21-16,0-22 0,0 22 15,-21-21-15,22 21 0</inkml:trace>
  <inkml:trace contextRef="#ctx0" brushRef="#br0" timeOffset="71109.12">8234 4657 0,'-21'0'16,"21"21"-1,-22 0-15,22 0 0,-21 0 16,21 1-16,-21-1 0,21 0 16,0 0-16,0 0 0,0 0 15,0 1-15,21-22 16,0 0-16,1 0 16,-1-22-1,0 22-15,-21-21 0,21 0 16,-21 0-16,0 0 0,0 0 15,0-1-15,0 1 16,0 0-16,-21 21 16,0-21-16,0 21 15,-1 0 1,22 21-16,-21 0 0,21 0 16,0 1-1,0-1-15,0 0 0,21 0 16,1-21-16,-1 0 15</inkml:trace>
  <inkml:trace contextRef="#ctx0" brushRef="#br0" timeOffset="71560.86">9059 4699 0,'-21'0'16,"0"0"-1,0 21-15,21 0 0,0 1 16,-21-1-1,21 0-15,0 0 0,0 0 16,21-21 0,0 0-16,0 0 0,0 0 15,0 0-15,1 0 0,-1 0 16,0-21-16,0 0 16,-21 0-16,0 0 15,0-1-15,0 1 0,0 0 16,-21 21-1,0 0 1,0 0 15,21 21-31,0 0 16,0 1-16,0-1 0</inkml:trace>
  <inkml:trace contextRef="#ctx0" brushRef="#br0" timeOffset="72109.72">8403 5165 0,'0'0'0,"-21"0"0,21 21 0,-21-21 16,21 21 15,0 0-15,0 0-16,21-21 15,0 0-15,-21 22 16,21-22-16,22 21 0,-1-21 15,-21 21-15,43-21 0,-22 0 16,0 0-16,-21 0 0,22 0 0,-1 0 16,0 0-16,22 0 0,-22 0 15,1 0-15,-22 0 0,21 0 0,0 0 16,-20-21-16,20 21 0,-21-21 0,0 21 16,0-22-16,-21 1 0,22 0 15,-1 21-15,-21-21 16,21 21 78,-21-21-94,21 21 15,-21-21-15,0-1 16,21 1-16</inkml:trace>
  <inkml:trace contextRef="#ctx0" brushRef="#br0" timeOffset="72974.22">10626 4614 0,'0'0'0,"-22"0"15,1 0-15,42 0 63,1 0-63,-1 0 16,21 0-16,0 0 0,1 0 0,20 0 15,1 0-15,20 0 0,-20 0 16,21 0-16,84 0 15,-106 0-15,86 0 0,-86 0 16,1 0-16,-22 0 0,0 0 16,1 0-16,-22 0 0,0 0 0,0 0 15,-21 22-15,-21-22 32,0 0-17,0 0-15,-1 0 0,1 0 0,0 0 16,0 0-16</inkml:trace>
  <inkml:trace contextRef="#ctx0" brushRef="#br0" timeOffset="73358">10668 4678 0,'0'0'0,"21"0"31,0 0-15,22 0-16,-22 0 16,0 0-16,21 0 0,1 0 15,-1 0-15,0 0 0,22 0 0,-22-21 16,22 21-16,-22 0 0,21 0 15,1-21-15,-22 21 0,22 0 0,20 0 16,-41-22-16,20 22 0,-42 0 16,22 0-16,-22 0 0,21 0 15,-21 0-15,1 0 16,-1 0-16,-21-21 31,0 0-15</inkml:trace>
  <inkml:trace contextRef="#ctx0" brushRef="#br0" timeOffset="73861.69">11705 4212 0,'0'0'16,"0"-21"-16,-21 21 0,0 0 15,21 21 1,0 0 0,0 1-16,0-1 15,0 0-15,0 21 0,0-21 16,21 1-16,0-1 0,-21 0 0,21 0 16,0 0-16,1 0 0,-1-21 15,0 22-15,21-1 0,-21-21 0,1 0 16,20 21-16,-21-21 0,21 0 0,-20 0 15,20 0-15,-21 0 0,21 0 16,-20 0-16,20 0 0,-21-21 16,0 21-16,0-21 15,-21-1 1,0 1-16,-21 21 16,0 0-16,0 0 0,0 0 15,0 0-15,-1 0 0,-20 21 0,21 1 16,-43 20-16,43-21 0,-42 43 15,42-43-15,-22 21 16,22-21-16,0 22 0,-21-1 0,20 0 16,1-21-16,0 22 0,0-22 0,0 0 15,21 0-15,0 22 16,-21-22-16,21 0 0,0 0 16,21-21 15,-21-21-31,21 0 0,0 21 15,0-21-15</inkml:trace>
  <inkml:trace contextRef="#ctx0" brushRef="#br0" timeOffset="74224.53">12933 4297 0,'-21'0'0,"-22"0"16,43 21-1,-21 0-15,21 0 16,-21 1-16,21-1 0,0 0 0,0 21 15,-21-21-15,21 22 0,-21-22 16,21 21-16,0-21 0,0 22 16,-22-22-16,1 42 0,21-20 15,0-22-15,0 0 0,0 0 16,0 0-16,0 1 0,0-1 16,21-21 15</inkml:trace>
  <inkml:trace contextRef="#ctx0" brushRef="#br0" timeOffset="74777.73">12827 4487 0,'-21'-21'0,"42"42"0,-63-63 0,42 21 16,0 0-16,0 0 15,0-1-15,0 1 16,21 0-16,0 0 0,0 21 16,0-21-16,0 21 0,22-21 0,-22 21 15,21 0-15,-21 0 0,1 0 16,20 0-16,-21 0 0,21 0 0,-20 21 16,20-21-16,-21 21 0,0 0 0,0 0 15,1 0-15,-22 1 0,0-1 16,0 0-16,0 0 0,0 0 0,-43 0 15,22 1-15,0-1 0,-21-21 16,-1 21-16,22 0 0,-21-21 16,-1 21-16,22-21 0,-21 0 15,-43 21-15,64-21 16,0 0-16,0 0 16,21-21-16,-21 21 0,21-21 15,0 0-15,21 21 47,-21 21-47,21 0 0,0 0 16,-21 1-16,21-1 0,0 0 15,-21 0-15,22 0 0,-1 0 16,-21 1-16,21-1 0,0 0 0,0 0 16,-21 0-16,21 0 0,1 1 15,20-1-15,-21 0 0,0-21 16,0 0-16,1 0 0,-1 0 0,0 0 15,0 0-15,0 0 0,0-21 16,1 21-16,-1-21 0,0-1 16,0 1-16,0 0 0,0-21 0</inkml:trace>
  <inkml:trace contextRef="#ctx0" brushRef="#br0" timeOffset="75065.57">13737 4360 0,'-21'-21'31,"0"21"-31,0 21 16,21 1 0,-22-1-16,22 0 0,-21 0 15,21 0-15,0 22 0,0-22 0,-21 0 16,21 0-16,-21 21 0,21-20 0,0-1 15,0 0-15,0 0 0,-21 0 16,21 0-16,0 1 0,0-1 16,0 0-16,0 0 15,0-42 17</inkml:trace>
  <inkml:trace contextRef="#ctx0" brushRef="#br0" timeOffset="75377.39">13610 4530 0,'0'-21'16,"0"42"-16,0-64 0,21 22 0,-21 0 0,0 0 16,21 0-16,1 21 15,-22-21-15,21-1 0,0 22 0,0-21 0,0 0 16,22 21-16,-22-21 16,0 21-16,21 0 0,1-21 0,-22 21 15,21 0-15,-21 0 0,22 0 16,-22 21-16,0 0 0,0 0 0,0 0 15,-21 1-15,0-1 0,0 21 0,0 22 16,0-22-16,0-21 16,0 0-16,0 22 0,0-22 0,0 0 15,0 0-15,0 0 0,0 0 0,0 1 16,0-1-16,-21-21 62,0-21-62,21-1 16</inkml:trace>
  <inkml:trace contextRef="#ctx0" brushRef="#br0" timeOffset="75630.25">13547 4657 0,'-22'0'0,"44"0"47,-1-21-47,0 21 15,21 0-15,1 0 0,-22 0 16,21 0-16,-21-22 0,22 22 0,-1 0 16,-21 0-16,0 0 0,22 0 0,-22 0 15,0-21-15,0 21 16,0 0-16,0 0 15,1-21-15,-1 21 0,-21-21 0,21 21 16</inkml:trace>
  <inkml:trace contextRef="#ctx0" brushRef="#br0" timeOffset="75921.08">14457 4339 0,'0'-21'15,"0"42"17,0 0-17,0 1-15,0-1 0,0 21 16,0-21-16,0 0 0,0 1 0,0 20 16,0-21-16,-21 0 15,21 22-15,-22-22 0,22 0 16,0 0-16,0 0 0,0 0 0,0 1 15,0-1-15,0-42 47,0-1-47,0 1 16</inkml:trace>
  <inkml:trace contextRef="#ctx0" brushRef="#br0" timeOffset="76165.94">14499 4318 0,'0'0'0,"21"21"31,-21 0-15,21 1-16,-21-1 16,0 0-16,0 0 0,0 0 0,22 0 15,-22 1-15,21-1 0,0 0 0,-21 0 16,21 0-16,0 0 0,0-21 15,1 22-15,-1-1 0,42-21 16,-42 21-16,1-21 0,-1 0 16,0 0-16,0 0 0,0 0 15,0 0-15</inkml:trace>
  <inkml:trace contextRef="#ctx0" brushRef="#br0" timeOffset="76661.64">15134 4318 0,'0'0'0,"0"-21"0,-21 21 32,0 0-17,0 21-15,-22-21 0,22 21 16,0 0-16,0 1 0,0-1 0,-22 0 15,22 0-15,0 21 0,0-20 16,-22-1-16,22 0 0,0 0 16,21 0-16,21-21 31,0 0-15,1-21-16,-1 21 0,0-21 0,0 0 15,21 0-15,-20-1 0,-1 1 16,0 0-16,0 0 0,21 0 0,-20-22 15,-1 22-15,0 0 0,0 0 0,0 0 16,-21 0-16,21 21 16,1 0-16,-22 21 15,0 0 1,0 0-16,0 21 0,0-20 16,0-1-16,-22 21 0,1-21 15,21 22-15,-21 20 0,21-21 0,-21-20 16,21 20-16,0-21 0,0 0 15,0 22-15,0-22 0,-21 0 0,21 0 16,0 0-16,0 0 0,0 1 16,-21-22-16,21 21 15</inkml:trace>
  <inkml:trace contextRef="#ctx0" brushRef="#br0" timeOffset="144733.87">804 6392 0,'0'-21'16,"-21"21"0,21-21 30,0 0-46,0 0 16,21 21-16,0-21 16,1-1-16,-1 22 0,-21-21 15,21 0-15,-21 0 16,0 0-16,0 0 16,-21 21-1,0 0-15,-22 0 0,22 0 16,-21 0-16,-1 0 0,22 0 0,-21 21 15,-22 0-15,22 0 16,0-21-16,-1 21 0,1 0 0,0 1 16,21-1-16,-22 0 0,22 21 15,0-21-15,0 1 0,21-1 0,0 0 16,0 21-16,0-21 16,21 1-16,0-1 0,0-21 15,22 21-15,-22 0 0,21 0 0,0-21 16,1 21-16,-1 1 0,-21-22 15,22 21-15,-1-21 0,-21 21 0,21-21 16,-20 21-16,20 0 0,-21 0 16,-21 1-16,0-1 0,0 0 15,0 0-15,0 0 16,-21 0-16,-21 1 0,20-1 16,-20-21-16,0 21 0,-1 0 15,-62-21-15,41 0 16,22 0-16,-22 0 0,22 0 0,0 0 15,-22 0-15,22 0 0,-22-21 16,22 21-16,42-21 0,0 0 0,0-1 16,0 1-16,0 0 15,0 0-15,0 0 0,0 0 16,0-1-16,0 1 0,0 0 16,0 0-1,21 0 1,21 21-1</inkml:trace>
  <inkml:trace contextRef="#ctx0" brushRef="#br0" timeOffset="145101.66">1249 6138 0,'0'0'0,"0"-21"16,0 42 31,-21 1-47,21 20 0,-22-21 15,1 21-15,0 1 0,21 20 16,-21-20-16,0 20 0,0-21 0,-1 22 15,1-22-15,21 1 0,-21 20 16,21-42-16,-21 22 0,21-1 16,-21-21-16,21 0 0,0 0 15,0 1-15,0-1 0,0 0 0,21-21 32,0 0-17,-21-21-15,21 0 16,-21-1-16,21 1 0</inkml:trace>
  <inkml:trace contextRef="#ctx0" brushRef="#br0" timeOffset="145326.56">889 6646 0,'-21'0'0,"21"22"31,21-22-15,0 0-16,0 0 0,0 0 0,1 0 15,20 0-15,-21-22 0,0 22 16,22 0-16,-22-21 0,21 21 16,-21 0-16,0-21 0,1 21 15</inkml:trace>
  <inkml:trace contextRef="#ctx0" brushRef="#br0" timeOffset="145801.28">1482 6731 0,'0'0'16,"0"21"-16,-22-21 0,44 0 47,-1-21-32,0 21-15,-21-21 0,21 21 0,21-21 16,-20 0-16,-1-1 16,0 22-16,0-21 0,0 0 0,0 0 15,-21 0-15,0 0 0,22-1 16,-22 1-16,-22 21 15,1 0 1,0 0-16,0 0 16,0 0-16,0 21 0,-1 1 0,1-1 15,-21 21-15,0 22 16,20-43-16,1 0 16,21 21-16,0-21 0,-21 1 15,21-1-15,0 21 0,0-21 0,0 0 16,0 1-16,21-22 15,0 21-15,1-21 0,-1 0 16,0 0-16,0 0 0,0 0 16,0 0-16,43-21 0,-43 21 15,0-22-15,0 1 0,22 0 16,-22 0-16</inkml:trace>
  <inkml:trace contextRef="#ctx0" brushRef="#br0" timeOffset="146183.07">2032 6392 0,'0'-21'16,"-21"21"31,21 21-47,0 1 0,0-1 0,0 0 15,-21 0-15,21 21 0,0-20 16,0 20-16,-22 0 0,22-21 15,0 22-15,0-1 0,0 0 0,-21 22 16,21-22-16,0 1 0,-21 20 16,21-21-16,-21 22 0,21-1 0,0 1 15,-21 21-15,0-22 0,-1 64 16,1-63-16,21-1 0,-21-21 16,0 22-16,21-22 0,0 1 15,-21-1-15,0 0 0,21 1 0,-22-22 16,22 21-16,0-21 0,0 0 15,-21 1-15,21-44 32,0 1-32,0 0 0,0 0 15,0-21-15,0-43 0,21 43 16,-21-22-16,22 22 0</inkml:trace>
  <inkml:trace contextRef="#ctx0" brushRef="#br0" timeOffset="146565.64">1841 6583 0,'0'-21'0,"0"42"0,0-63 16,0-1-16,0 22 0,0 0 0,0 0 16,0 0-16,0-1 0,0 1 0,43-21 15,-22 21 1,0 0-16,0 21 0,22 0 15,-22 0-15,21-22 0,-21 22 0,22 0 16,-1 0-16,-21 22 0,21-1 16,-20 0-16,-1 0 0,-21 21 0,0-20 15,0 20-15,0 0 0,0-21 16,-21 22-16,-22-1 0,22-21 0,-21 22 16,21-22-16,-22 0 0,22 0 15,-21 0-15,-1 0 0,22 1 16,0-22-16,0 21 0,0-21 15,21-21 32,0-1-47,21 1 0,0 21 16,0-21-16,0-21 0,1 21 0,-1-1 16</inkml:trace>
  <inkml:trace contextRef="#ctx0" brushRef="#br0" timeOffset="147194.28">2752 6392 0,'0'0'0,"0"-21"0,-22 0 16,22 0-1,0 0-15,22 21 16,-1 0-16,0-21 0,0 21 16,0-22-16,0 22 0,1 0 0,20 0 15,-21 0-15,0 0 0,0 0 16,1 0-16,-1 22 0,0-1 0,-21 0 16,0 21-16,0-21 0,0 1 15,0-1-15,0 21 0,0-21 16,-21 0-16,-22 22 0,22-22 15,0 0-15,-21 0 0,-22 0 16,43 1-16,0-1 0,0-21 16,0 0-16,-1 0 0,1 0 15,21-21 17,21-1-32,1 1 15,-1 21-15,0-21 0,0 21 0,0 0 16,0-21-16,1 21 0,20 0 15,-21 0-15,0 0 0,0 0 0,22 0 16,-22 0-16,0 21 0,-21 0 16,21-21-16,-21 21 0,21 1 15,-21-1-15,0 0 0,0 21 16,0-21-16,0 22 0,0-22 16,-21 0-16,0 0 0,0 0 0,-21 1 15,20-22-15,-20 21 0,21 0 16,-21 0-16,20-21 0,-20 0 0,21 21 15,-21-21-15,20 0 0,-20 0 0,0 0 16,21 0-16,-1 0 16,1 0-16,21-21 0,-21 0 15,21 0-15,0 0 16,0-1-16,0 1 0,0 0 16,21 0-16</inkml:trace>
  <inkml:trace contextRef="#ctx0" brushRef="#br0" timeOffset="147684.97">3873 6541 0,'0'21'31,"22"-21"-15,-1 0-1,-21-21-15,0-1 16,0 1 15,-21 21 0,21 21-15,0 1 0,0-1-1</inkml:trace>
  <inkml:trace contextRef="#ctx0" brushRef="#br0" timeOffset="148345.59">3810 6922 0,'0'0'0,"-21"0"16,42 0 62,-21 21 0,-21-21-78,21 21 15,0 0-15,21-21 32,0 0-17,0 0 1,-21-21 0,0 0-1,0 0-15,0-1 16,-21 44 46,21-1-30,-21-21-32</inkml:trace>
  <inkml:trace contextRef="#ctx0" brushRef="#br0" timeOffset="149712.99">6286 6244 0,'0'21'15,"22"-21"16,-1 0-15,0 0-16,0 0 0,0-21 16,0 0-16,1 21 0,-1-21 0,21 21 15,-21-21-15,22 0 0,-22 21 0,21-22 16,-21 22-16,0-21 0,-21 0 16,0 0-1,-21 21-15,0 0 0,0 0 16,-21 0-16,-1 0 0,-20 0 15,20 0-15,1 0 0,-21 21 16,41-21-16,-41 21 16,42 0-16,0-21 0,-1 22 15,1-1-15,21 21 32,43-21-32,-22 0 15,21-21-15,-21 22 0,0-1 0,1-21 0,20 21 16,-21 0-16,21 0 0,-20 22 15,20-22-15,0 0 0,-21 0 0,1 21 16,-1-20-16,0-1 0,-21 21 16,0-21-16,0 0 0,0 22 15,0-22-15,-21 0 0,0 0 0,-64 43 16,43-43 0,-1-21-16,-20 21 0,20 0 0,1-21 0,0 0 15,-1 0-15,-20 0 0,21 0 0,20 0 16,-20 0-16,21-21 0,0 0 15,0 0-15,-1 0 0,22-1 16,-21-20-16,21 21 0,0-21 0,0 20 16,0-20-16,0 21 0,0-21 0,21 20 15,1 1-15,-1 0 0,0 0 16,0 0-16,0 0 0,0 21 0,1 0 16,-1-22-16,0 22 15,0 0-15,43 0 0</inkml:trace>
  <inkml:trace contextRef="#ctx0" brushRef="#br0" timeOffset="150058.79">7006 6350 0,'0'0'0,"0"21"16,0 0-1,-21 1-15,21-1 0,0 0 16,0 21-16,0-21 0,0 22 0,0-1 16,0 0-16,-21 22 0,21-22 0,-21 22 15,21-22-15,-22 22 0,22-22 16,-21 21-16,21 1 0,-21 21 0,0-22 16,21 1-16,-21 20 0,0-20 0,21 20 15,-22-20-15,22-1 0,-21-20 16,21 20-16,-21 22 15,21-22-15,0 1 0,0-43 16,0 0-16,0 0 0,0 1 0,0-44 31,0 1-31,0 0 16,0 0-16,0-21 0,0-1 0</inkml:trace>
  <inkml:trace contextRef="#ctx0" brushRef="#br0" timeOffset="150365.6">6879 6689 0,'0'-43'0,"0"86"0,0-128 0,0 64 0,0-21 15,21 20-15,-21-20 0,21 21 16,-21 0-16,22 0 0,-1-1 0,0 1 16,0 0-16,0 0 0,22 21 15,-22-21-15,21 21 0,43 0 16,-64 0-16,21 0 0,-21 21 0,22 0 15,-22 0-15,0 22 0,-21-22 16,0 21-16,0-21 0,0 22 0,0-22 16,-42 21-16,21-21 0,-1 22 15,-20-22-15,21 0 0,-21 0 0,-1 0 16,22 0-16,-21 1 0,21-22 0,-22 21 16,22-21-16,0 0 0,21-21 46,21 21-46,0-22 0</inkml:trace>
  <inkml:trace contextRef="#ctx0" brushRef="#br0" timeOffset="150737.4">7578 6668 0,'0'0'0,"21"0"15,0 0-15,0-22 16,0 22-16,-21-21 16,21 21-16,1-21 0,-1 0 0,0 0 15,0 0-15,0-1 0,0 22 16,1-21-16,-22 0 0,0 0 16,21 0-16,-21 0 0,0-1 15,-21 22-15,-1 0 0,1 0 16,0 22-16,-21-22 0,21 21 0,-1 0 15,-20 0-15,21 21 0,-21-20 16,20 20-16,1-21 0,0 21 0,0-20 16,21 20-16,0-21 0,0 21 0,0-20 15,0-1-15,0 0 0,0 0 16,21-21-16,0 21 0,0-21 16,1 0-16,20 21 0,0-21 0,-21 0 15,22 0-15,-1 0 0,0 0 16,1 0-16,-1-21 0,0 0 0,1 21 15,-1-21-15</inkml:trace>
  <inkml:trace contextRef="#ctx0" brushRef="#br0" timeOffset="151174.15">8403 6414 0,'0'0'0,"0"-22"15,-21 44 1,0-1-16,0 0 15,21 0-15,-22 21 0,22-20 16,-21 20-16,21-21 0,-21 21 0,0 22 16,21-43-16,0 0 0,0 0 15,0 1-15,0-1 0,0 0 16,21 0-16,0-21 0,0 0 0,1 0 16,20 0-16,-21 0 0,0 0 15,22 0-15,-22 0 0,0-21 0,21 0 16,-21 0-16,1-1 0,20 1 15,-21 0-15,0-21 0,0 21 0,-21-1 16,22 1-16,-22-21 0,21 42 0,-21-21 16,0 0-16,0 42 31,-21-21-31,-1 21 0,22 0 16,-21 0-16,21 0 0,-21 1 15,21-1-15,-21 0 0,21 0 0,-21 0 16,21 0-16,0 1 0,0-1 0,0 0 15,21-21 32,-21-21-47,21 0 0,0-1 16</inkml:trace>
  <inkml:trace contextRef="#ctx0" brushRef="#br0" timeOffset="151330.06">8721 6350 0,'0'-21'0,"0"42"0,0-63 16,-22 42-16,1 0 16,21 21 31,21-21-47,1 21 15</inkml:trace>
  <inkml:trace contextRef="#ctx0" brushRef="#br0" timeOffset="152578.85">8805 6816 0,'0'21'16,"0"-42"-16,-21 63 0,21-21 0,0 0 16,21-21-1,0 0-15,1 0 16,83-42-16,-62 42 0,-1-21 15,-21 0-15,22-22 0,-1 22 16,0-21-16,1 0 0,-1-1 16,0-20-16,-21 20 0,22 1 0,-22-21 15,0 20-15,0 1 0,0 0 0,-21 20 16,0-20-16,0 21 0,0 0 16,0 0-16,-21 21 15,0 0-15,0 0 0,0 21 16,0 0-16,-1 0 15,22 0-15,-21 22 0,0-22 0,0 21 16,21 22-16,0-22 0,-21 21 0,0-20 16,21 20-16,-22-20 0,22 20 0,-21 1 15,0-1-15,0-21 16,21 22-16,-21-1 0,0 1 0,-1-1 16,1 1-16,0-1 0,0 1 0,0-1 15,-22-20-15,22 20 0,0-20 16,0-1-16,21 0 0,0 1 0,-21-1 15,21-21-15,0 0 0,0 0 0,0 1 16,21-1-16,0-21 16,0 0-16,0 0 15,1-21-15,20-1 0,-21 1 16,0 0-16,0 0 0,22 0 0,-22-22 16,0 1-16,0 0 0,-21-1 15,21 1-15,1 0 0,-22-85 16,0 63-16,0 22 0,0-22 15,0 1-15,0 21 0,0-1 0,-22 1 16,-20-43-16,21 64 0,21 0 16,-21 0-16,0 0 0,42 21 47,0 0-47,0 0 0,21-22 15,-20 22-15,-1 0 0,21-21 0,-21 21 16,43-42-16,-22 42 0,0-21 15,1 0-15,-1-1 16,0 1-16,1 0 0,-22-21 0,21 21 16,1-1-16,-22 1 0,0 0 0,21 0 15,-21 21-15,-21-21 0,22 0 16,-22 42 15,-22 0-31,1 0 0,21 0 16,-21 22-16,0-22 0,21 0 0,-21 21 15,21-21-15,0 1 0,0-1 0,0 42 16,0-42 0,21 1-16,0-22 0,0 0 15,0 0-15,1 0 0,-1 0 0,21 0 16,-21 0-16,0-22 0,22 22 16,-22-21-16,21 0 0,-21 0 15,43-43-15,-43 43 0,-21 0 16,21 0-16,0 0 0,-21 0 0,22 21 15,-22-22-15,0 1 0,0 0 16,0 42 15,0 0-31,0 1 0,-22-1 16,1 0-16,21 0 0,-21 0 0,21 0 16,0 22-16,-21-1 0,0-21 0,0 22 15,21-1-15,-22 0 0,22 1 16,0-1-16,0 0 0,0 22 15,0-22-15,0 22 0,0-1 0,0-21 16,0 22-16,0-1 0,0 1 0,0-22 16,22 85-16,-1-84 0,-21 20 15,0 1-15,0-22 0,0 64 16,0-64-16,0 0 0,-21 1 16,-1-1-16,1 0 0,0-20 0,0-1 15,0 0-15,-22 0 0,22-21 0,-21 0 16,0 0-16,20 0 0,-20-21 15,0 0-15,-1 0 0,22-22 16,0 1-16,-21 0 0,21-1 0,21 1 16,0-22-16,0 22 0,0-21 15,0-1-15,21 1 0,0 20 0,42-84 16,-41 64-16,20-1 0,0 1 16,1-1-16,-1 1 0,0-1 15,1 1-15</inkml:trace>
  <inkml:trace contextRef="#ctx0" brushRef="#br0" timeOffset="153417.89">12234 6117 0,'0'-21'0,"43"-64"32,-43 64-32,-22 21 31,1 0-31,0 21 16,21 22-16,-21-22 0,0 0 0,0 21 15,-22 1-15,22-1 0,0 22 0,-64 41 16,22 1-1,42-42-15,-22-22 0,22 22 0,-21-22 16,21 0-16,-1 1 0,1-22 0,0 0 16,0 0-16,0 0 0,21 0 15,0 1-15,-21-22 16,-1 0-16,1-22 16,21 1-16,-21 0 15,0 0-15,21-21 0,-21 20 0,21-20 16,0 21-16,0-21 0,0-43 15,0 21-15,0 22 0,0 0 16,0-22-16,0 22 0,0 0 16,0 20-16,0-20 0,0 21 0,0 0 0,0 42 31,21 0-31,-21 0 16,21 22-16,0-22 0,0 42 0,1-20 15,-1-1-15,0 0 16,0 22-16,0-22 0,0 0 0,22 22 15,-1-43-15,-21 21 0,0-20 16,22-1-16,-22-21 0,21 21 16,22-21-16,-22 0 0,-21 0 15,0 0-15,22 0 0,-22-21 0</inkml:trace>
  <inkml:trace contextRef="#ctx0" brushRef="#br0" timeOffset="153843.65">12531 6308 0,'-22'0'31,"22"21"-31,-21 0 0,0 0 0,21 22 16,-21-22-16,0 0 0,21 21 15,-21-21-15,21 22 0,0-1 0,0-21 16,0 22-16,0-22 0,0 21 0,0-21 15,0 0-15,0 1 0,0-1 16,0 0-16,21 0 0,0-21 16,0 0-16,0 0 0,22 0 15,-22 0-15,0 0 0,0-21 16,0 21-16,0-21 0,1 0 16,-1-1-16,21-20 0,-21 0 15,-21-1-15,0 22 0,0-21 0,0 0 16,0-1-16,0 1 0,-21 0 15,0 20-15,0 1 0,0 0 0,-1 0 16,1 21-16,0 0 0,-21 0 16,21 0-16,-1 21 0,1 0 15,0 0-15,21 1 0,0-1 0,0 0 16,0 0-16,0 0 0,0 0 0,0 1 16,0-1-16,21 0 15,0-21-15,1 0 0,-1 0 16</inkml:trace>
  <inkml:trace contextRef="#ctx0" brushRef="#br0" timeOffset="154134.48">13314 6392 0,'21'-21'0,"-42"42"0,42-63 0,-21 21 15,0 0 1,-21 21-16,0 0 0,-1 0 15,1 0-15,-21 21 0,21 0 16,0 0-16,-1 0 0,1 1 0,-21-1 16,21 21-16,0 0 0,-1-20 15,1 20-15,0 0 0,21-21 0,0 22 16,0-1-16,0-21 0,0 0 16,0 22-16,0-22 0,21 0 0,0 0 15,1-21-15,-1 21 0,21 1 0,0-22 16,-20 0-16,20 0 0,0 0 0,22 0 15,-22 0-15,0 0 0,-20 0 0,20-22 16,0 1-16</inkml:trace>
  <inkml:trace contextRef="#ctx0" brushRef="#br0" timeOffset="154630.2">14033 6498 0,'0'-42'0,"0"84"0,0-105 0,0 42 0,0-1 15,-21 22-15,0-21 0,21 0 16,-21 21-16,0 0 0,0 0 16,-1 0-16,1 0 0,0 0 0,0 21 15,21 0-15,-21 1 0,0 20 16,-1 0-16,1-21 0,0 22 16,0-1-16,0 0 0,0 1 0,-1-22 15,22 21-15,-21-21 0,21 22 16,0-22-16,0 0 0,0 0 15,21 0-15,1-21 0,-1 0 16,0 0-16,0 0 0,0 0 0,0 0 16,1 0-16,20-21 0,-21 0 15,0 21-15,0-21 0,22 0 0,-22-22 16,0 22-16,0-21 0,0 21 0,1-22 16,-1 1-16,0 0 0,-21-1 15,0 22-15,0-21 0,21 21 0,-21-22 16,0 22-16,-21 42 31,21 1-31,-21 20 0,21 0 16,-21-21-16,-1 22 0,1-1 15,21 0-15,-21 1 0,0-1 16,21-21-16,0 22 0,0-22 0,0 0 16,0 0-16,0 0 0,0 0 0,0 1 15,21-22 1,0 0-16,0 0 0,1 0 0,-1 0 15,0 0-15,0-22 0,21 1 16,-20 0-16</inkml:trace>
  <inkml:trace contextRef="#ctx0" brushRef="#br0" timeOffset="154954.01">14647 6033 0,'0'0'0,"0"-22"16,0 1-16,-21 21 0,0 0 31,0 21-31,21 1 0,0-1 16,0 0-16,-21 42 0,21-20 16,-22-22-16,22 21 15,-21 1-15,21 20 0,-21-21 0,21 1 16,0 20-16,0-20 0,-21-1 0,21 43 15,0-43-15,0 0 16,0-21-16,0 1 0,0 20 0,0-21 16,0 0-16,21 0 0,0-21 15,0 0 1,1 0-16,-1 0 0,0 0 16,0 0-16,-21-21 0,21 0 0,0 0 15</inkml:trace>
  <inkml:trace contextRef="#ctx0" brushRef="#br0" timeOffset="155215.87">15113 6329 0,'0'0'16,"-21"0"0,21 21-16,0 0 0,-21 0 15,-1 1-15,22-1 0,-21 0 0,0 21 16,21-21-16,-21 1 0,0 20 0,21-21 15,0 21-15,-21-20 0,21 20 16,-22-21-16,22 0 0,0 0 0,0 1 16,0-1-16,0 0 0,22-21 15,-1 21-15,0-21 16,0 0-16,106-21 16,-85 21-1,-20-21-15,20 0 0,-21-1 0</inkml:trace>
  <inkml:trace contextRef="#ctx0" brushRef="#br0" timeOffset="155981.44">15536 6498 0,'21'0'0,"-21"21"31,-21 1-31,21-1 0,-21-21 16,0 42-16,21-21 0,-21 0 15,0 1-15,21-1 0,0 0 16,-22 0-16,22 0 0,0 0 0,-21 1 15,21-1-15,0 0 0,0 0 16,0 0-16,21-21 16,64 0-1,-64 0 1,0 0-16,1 0 0,-22-21 0,0 0 16,0 0-16,0 0 0,0-1 15,0-20-15,0 21 0,0-21 16,0 20-16,0-20 0,0 0 0,0 21 15,-22-22-15,22 22 0,-21 0 0,21-21 16,0 20-16,0 1 16,21 21-16,1-21 15,-1 21-15,0 0 0,0 0 0,0 0 16,0 0-16,22 0 0,-22 0 0,0 0 16,0 21-16,0-21 0,1 21 15,20 1-15,-21-1 0,0 0 16,-21 21-16,21-21 0,1 1 0,-22 20 0,21-21 15,-21 21-15,0-20 0,0-1 16,0 21-16,0-21 0,0 0 0,-21 22 16,21-22-16,-22 0 0,22 0 15,0 0 1,-21-21 0,0 0-16,21-21 15,0 0 1,0 0-16,0 0 0,0 0 15,0-1-15,0-20 0,0 21 16,0-21-16,21-1 0,0 1 0,1 0 16,-1-1-16,21 1 0,-21 0 0,22 20 15,-1-20-15,0 21 0,1 0 0,-1 0 16,0-1-16,64 22 16,-64 0-16,1 0 0,-22 0 15,21 22-15,1-1 0,-22 21 0,0 0 16,0-20-16,0 41 0,-21-21 0,0 1 15,0-1-15,0 22 0,0-22 16,0 21-16,-21-20 0,0-22 16,0 21-16,0-21 0,-1 1 0,1-1 15,0 0-15,0-21 16,0 0-16,21-21 31,-21 0-15,21-1-16,0 1 0</inkml:trace>
  <inkml:trace contextRef="#ctx0" brushRef="#br0" timeOffset="156262.26">15790 5948 0,'-21'0'0,"42"0"0,-63 0 16,21-21-16,42 21 78,0 0-63,-42 21 1</inkml:trace>
  <inkml:trace contextRef="#ctx0" brushRef="#br0" timeOffset="156558.09">14287 6244 0,'22'0'32,"-1"0"-32,21 0 0,-21 0 0,22 0 15,20 0-15,-21 0 0,1 0 0,-1 0 16,22-21-16,-1 21 0,-21 0 15,22 0-15,-22 0 0,1 0 0,-22 0 16,21 0-16,-21 0 0,-42 0 47,0 0-47</inkml:trace>
  <inkml:trace contextRef="#ctx0" brushRef="#br0" timeOffset="168054.02">18627 6202 0,'21'-21'31</inkml:trace>
  <inkml:trace contextRef="#ctx0" brushRef="#br0" timeOffset="169881.97">18351 6054 0,'0'-21'16,"0"42"-16,0-64 0,0 22 0,0 0 15,0 0-15,0 0 0,0 0 0,0-1 16,0 44-1,0-1 1,0 21-16,0-21 0,-21 22 0,21-1 16,-21 21-16,21-20 0,0-1 15,-21 22-15,21-1 0,-21-21 0,0 22 16,21-22-16,0 43 16,0 0-1,0-64-15,0 0 0,0 0 0,0 0 16,21-42 15,0 0-31,-21 0 0</inkml:trace>
  <inkml:trace contextRef="#ctx0" brushRef="#br0" timeOffset="170248.76">18669 6223 0,'0'0'0,"0"21"31,0 0-15,0 22-16,0-22 0,-21 0 0,21 21 16,-21-20-16,-1 20 0,22-21 15,0 0-15,0 22 0,0-22 0,0 0 16,0 0-16,0 0 0,43 0 16,-1-21-16,-21 0 15,0 0-15,22 0 16,-22-21-16,21 0 0,-21 0 15,1 0-15,-1-22 0,0 22 0,-21-21 16,0 21-16,0-22 0,0 22 0,0-42 16,0 20-16,-42 1 15,20 42-15,22-21 0,-42 0 16,0 21-16,21 0 16,-1 0-16,1 0 0,0 0 15,21 21-15,0 0 0,-21-21 16,0 0-1,0 0-15</inkml:trace>
  <inkml:trace contextRef="#ctx0" brushRef="#br0" timeOffset="170458.64">18140 6117 0,'0'0'0,"-21"0"0,-1 0 0,22-21 31,22 21-31,-1 0 0,0-21 0,0 21 16,0 0-16,22 0 0,-1 0 15,43-21-15,-43 21 0,-21 0 16,21 0-16,-20 0 0,-1 0 16,0-21-16,0 21 0,0 0 0,0 0 15</inkml:trace>
  <inkml:trace contextRef="#ctx0" brushRef="#br0" timeOffset="170981.34">20510 6202 0,'22'0'16,"-44"0"-16,65 0 0,-43-21 15,21 21-15,-21-21 0,21 21 16,-21-22-16,0 1 0,0 0 16,0 0-16,-21 0 15,0 21-15,0 0 0,-22 0 0,1 0 16,0 0-16,20 0 0,-20 0 16,0 0-16,-1 0 0,1 0 15,0 21-15,21 0 0,-22-21 0,22 21 16,0 0-16,0-21 15,21 22-15,0-1 0,0 0 0,0 0 16,42 0-16,-21-21 16,0 21-16,22-21 0,-22 22 0,21-22 15,1 21-15,62 42 16,-41-20-16,-43-22 16,0 0-16,0 21 15,-21-21-15,0 1 0,0-1 0,-21-21 16,-21 21-16,0 0 15,-1-21-15,-20 0 0,20 21 0,-20-21 16,-1 0-16,22 0 0,-21 0 0,20 0 16,1 0-16,-85-42 15,106 42-15,0-21 16,21 0-16,0-1 16,0 1-16,21 0 0,0 0 15,0 0-15,0 0 0,0-22 0,22 22 16,-22 0-16,21 0 0</inkml:trace>
  <inkml:trace contextRef="#ctx0" brushRef="#br0" timeOffset="171267.17">21040 5715 0,'0'-21'0,"0"42"0,0-63 15,0 21-15,0 42 31,0 0-31,-22 21 0,1 1 16,21-1-16,-21 0 0,0 1 16,0-1-16,0 21 0,-1-20 0,1-1 15,0 22-15,21-22 0,-21 0 0,0 22 16,0-22-16,21 0 0,0 1 0,-22-1 16,1 0-16,21-20 15,0-1-15,0 0 0,0 0 0,0 0 16,0 0-16,21-21 15,1 0-15,-1 0 16,0-21-16,0 0 0,0 0 0,0 0 16</inkml:trace>
  <inkml:trace contextRef="#ctx0" brushRef="#br0" timeOffset="171613.98">21167 6223 0,'0'21'31,"-22"0"-31,1 1 0,21-1 16,-21 0-16,0 0 0,0 0 0,21 64 16,0-64-16,0 0 15,0 0-15,0 1 0,0-1 16,21-21-16,0 0 16,0 0-16,22 0 0,-22 0 15,0 0-15,21 0 0,-21 0 0,1-21 16,20-1-16,-21 1 0,0 0 15,0-21-15,1 21 0,-1-22 16,-21 22-16,0-21 0,0 21 0,0-22 16,0 22-16,0 0 0,-43 0 15,22 21-15,-21 0 0,0 0 16,20 0-16,-62 21 0,63-21 16,-22 21-16,22-21 0,21 21 0,0 0 15,0 1-15,21-22 31,0 0-31</inkml:trace>
  <inkml:trace contextRef="#ctx0" brushRef="#br0" timeOffset="172009.75">21548 6202 0,'0'0'0,"0"-21"0,0 0 16,0-1-1,21 22-15,0-21 16,0 21-16,0 0 0,0 0 0,1 0 16,-1 0-16,0 0 0,0 0 15,0 21-15,0 1 0,1-1 16,-1 42 0,-21-42-16,0 22 0,0-22 0,0 0 15,0 0-15,0 0 0,0 22 16,0-22-16,-21-21 0,21 21 0,-22 0 15,1-21-15,0 0 16,0 0-16,0 0 16,21-21-1,0 0-15,0 0 0,0 0 16,0-1-16,0 1 0,21 0 0,0 0 16,0 0-16,0 0 0,1-1 15,-1 1-15,0 0 0,0 0 0,0 21 16,43-42-16,-43 42 15,0 0-15,0-22 0,0 22 16,1 0-16</inkml:trace>
  <inkml:trace contextRef="#ctx0" brushRef="#br0" timeOffset="172358.55">22161 6287 0,'0'0'0,"22"0"31,-1 0-31,0 0 16,0-22-16,0 22 0,0-21 0,1 21 15,-1-21-15,0 0 0,0 21 0,0-21 16,0 0-16,1 21 16,-22-22-16,0 1 0,-22 21 15,1 0 1,0 0-16,0 0 0,-21 0 15,20 21-15,-20 1 0,21-1 0,0 0 16,0 21-16,-22-21 0,43 1 16,-21-1-16,0 21 0,21-21 15,0 0-15,0 1 0,0-1 0,0 0 0,0 0 16,21-21-16,0 0 0,0 21 16,1-21-16,20 0 0,-21 0 0,21 0 15,-20-21-15,20 0 0,-21 21 16,0-21-16,22 0 0,-22-1 15</inkml:trace>
  <inkml:trace contextRef="#ctx0" brushRef="#br0" timeOffset="172627.4">20764 5927 0,'0'0'0,"22"0"16,-1 0-16,21 0 0,-21 0 0,22 0 16,-1 0-16,0 0 0,22 0 15,-22 0-15,22 0 0,-22-21 0,0 21 16,22 0-16,-22 0 0,-21 0 0,22-22 15,-22 22-15,0 0 0,0-21 16</inkml:trace>
  <inkml:trace contextRef="#ctx0" brushRef="#br0" timeOffset="173174.08">23939 6117 0,'0'-21'0,"0"42"0,0-63 0,0 21 0,0-22 16,-21 22-16,0 21 0,0 0 15,0 0-15,0 0 16,-1 0-16,1 21 0,21 1 0,-21 20 15,0 0-15,0 1 16,0-1-16,21 21 0,-22 1 0,-20-1 16,21 1-16,0-1 0,-22 1 0,22 21 15,0-22-15,-21 1 0,21-1 16,-22 1-16,22 20 0,0-20 0,0-1 16,0 22-16,-1-22 0,-41 128 15,42-85 1,21-64-16,-21 0 0,21 1 0,0-22 15,0 0-15,-22 0 0,22-42 32,0 0-32,0 0 0,22 0 15,-22-22-15,21 1 0,0-22 0,-21 22 16</inkml:trace>
  <inkml:trace contextRef="#ctx0" brushRef="#br0" timeOffset="173509.89">23474 6350 0,'0'0'16,"0"-42"-16,-21-64 0,-1 64 0,22 20 16,-21-20-16,21 0 0,0 21 15,0-22-15,0 22 0,43-21 0,-22 21 16,21-1-16,-21 1 0,22 0 0,20 0 16,-21 0-16,22 21 15,-1 0-15,1 0 0,-1 0 0,-20 0 16,20 0-16,-20 21 0,-1 0 0,0 21 15,-21-20-15,1-1 0,-22 21 16,0 22-16,-22-22 16,1-21-16,-21 0 0,0 0 15,-1 1-15,1-1 0,0-21 0,-1 0 16,1 21-16,0-21 0,-1 0 0,22 0 16,-21 0-16,21 0 0,-1 0 15,44 0 16,-1-21-31,0 21 0,0-21 16,21-1-16,1 1 0,-1 0 0</inkml:trace>
  <inkml:trace contextRef="#ctx0" brushRef="#br0" timeOffset="174010.6">24638 5398 0,'0'0'0,"-21"0"15,0 0-15,-1 0 16,1 0-16,0 0 0,-21 21 16,21 0-16,-1 0 0,1 21 0,0 1 0,0-1 15,0 0-15,0 64 16,21-63-16,-22-1 0,1 21 16,21-20-16,-21-1 0,21 0 15,0 1-15,0-22 0,0 0 0,0 21 16,0-20-16,0-1 0,0 0 15,0-42 17,0 0-17,0-1-15,0 1 0,0-21 0,0 21 16,0 0-16,21-22 0,0 22 0,1-21 16,-1 21-16,0-1 0,0 1 15,21 0-15,22 0 16,-22 21-16,1 0 0,-22 0 15,21 21-15,-21-21 0,0 21 0,1 0 16,-1 22-16,-21-22 0,0 0 0,0 43 16,0-43-16,-21 21 15,-1-21-15,1 0 0,21 1 0,-42 20 16,21-21-16,0-21 16,21 21-16,-22-21 0,44-21 46,-1 0-46,0 0 0,0 0 16,43-22-16</inkml:trace>
  <inkml:trace contextRef="#ctx0" brushRef="#br0" timeOffset="174397.38">25146 5779 0,'0'0'0,"-21"0"31,0 0-31,-1 21 0,1 0 0,-21 21 16,-43 43 0,64-64-16,0 0 0,0 22 15,21-22-15,0 0 0,-21 0 0,21 0 16,0 0-16,0 1 0,0-1 16,21 0-16,0 0 15,0 0-15,0-21 0,0 0 0,22 0 16,-22 0-16,21 0 0,-21 0 0,22 0 15,-22-21-15,21 0 0,-21 0 16,1 0-16,-1-1 0,0 1 0,0-21 16,0 21-16,-21-22 0,0 1 15,0-43-15,0 64 0,0-21 16,-21 21-16,0 0 0,0-1 0,0 1 16,-1 21-16,-20 0 15,21 0-15,0 0 0,0 0 0,-1 0 0,22 21 16,0 1-1,0-1-15,0 21 16,22-21-16,-1-21 16,0 0-16</inkml:trace>
  <inkml:trace contextRef="#ctx0" brushRef="#br0" timeOffset="174716.2">25866 5271 0,'0'0'15,"-22"0"-15,1 0 16,0 21-16,0-21 0,0 21 16,0 21-16,-1-21 0,1 1 15,0 20-15,0 0 0,0 1 0,0 20 16,-1-21-16,1 22 0,0-22 0,21 22 15,0-22-15,-21 0 0,0 1 16,21-1-16,-21 0 0,21-20 0,0 20 16,0-21-16,0 0 0,-22 0 0,22 1 15,0-1-15,0-42 47,22-1-47</inkml:trace>
  <inkml:trace contextRef="#ctx0" brushRef="#br0" timeOffset="175121.97">25993 5863 0,'-22'21'15,"1"1"-15,0-1 16,0 0-16,0 0 0,0 0 15,21 0-15,-22 1 0,22-1 16,-21 21-16,21-21 16,0 0-16,0 1 0,0-1 0,0 0 15,21 0-15,1-21 0,-1 0 16,0 21-16,0-21 0,21 0 16,1 0-16,-1 0 0,-21-21 15,22 21-15,-22-21 0,0 0 0,21 0 16,-21-1-16,1 1 0,-22-21 15,21 21-15,-21-22 0,21 1 16,-21 21-16,0-21 0,0-1 16,0 22-16,0 0 0,-42-21 15,20 42-15,1 0 0,-21 0 0,21 0 16,-22 0-16,22 0 0,-21 0 16,21 0-16,0 0 0,-22 21 0,22-21 15,0 0-15,0 21 0,21 0 16,-21-21-16,-1 0 15,22-21-15</inkml:trace>
  <inkml:trace contextRef="#ctx0" brushRef="#br0" timeOffset="175441.78">25379 5461 0,'0'0'16,"21"0"0,0 0-1,21 0-15,1 0 0,-1 0 0,22 0 16,-1 0-16,-21 0 16,43 0-16,-21 0 0,-1 0 0,-21 0 0,22 0 15,-1 0-15,-20 0 16,-1 0-16,-21 0 0,22 0 0,-22 0 15,0 0-15,0 0 16,-42 0 15,0 0-31,0 0 16,-22 0-16,22 0 0,-21 0 16,21 21-16</inkml:trace>
  <inkml:trace contextRef="#ctx0" brushRef="#br0" timeOffset="201364.98">466 9208 0,'21'0'47,"0"0"-47,0-22 0,0 22 15,0-21-15,1 0 0,-1 21 16,0-21-16,0 0 0,0 0 0,0-1 16,-21 1-16,0 0 15,0 0-15,0 0 0,0 0 16,-21 21-1,0 0-15,-21 0 0,21 0 16,-22 21-16,-20-21 0,20 21 0,1 0 16,0 21-16,-1-20 15,1-1-15,0 0 0,21 0 0,-1 0 16,1 0-16,0-21 0,21 22 16,0-1-16,0 0 0,21-21 15,0 21-15,1 0 16,-1-21-16,0 0 0,21 21 15,64 1-15,-85-22 16,22 21-16,-22-21 16,21 21-16,-21-21 0,22 21 0,-22-21 15,0 21-15,0 0 0,0-21 0,0 22 16,-21-1-16,0 0 16,0 0-16,-21 0 0,-21 0 15,21 1-15,-43-1 0,22 0 16,0 0-16,-22-21 0,22 0 0,-22 21 15,1-21-15,20 0 0,1 0 16,-21 0-16,20 0 0,1-21 0,42 0 16,0 0-16,0 0 15,0-1-15,0 1 0,0 0 0,0 0 16,0 0-16,0 0 16,0-1-1,0 1-15,21 21 16,21-21-16,22 21 15,-22 0-15</inkml:trace>
  <inkml:trace contextRef="#ctx0" brushRef="#br0" timeOffset="201677.69">1122 8890 0,'0'-21'0,"0"42"0,-21-42 31,21 42-31,0 0 16,-22 0-16,22 22 0,-21-1 16,0 0-16,21 1 0,-21-1 0,0 0 15,21 1-15,-21 41 16,-1-41-16,22-22 0,0 21 15,0-21-15,0 22 0,0-22 0,0 0 16,0 0-16,0 0 0,22 1 16,-1-22-16,0 0 15,0 0-15,0-22 16,0 22-16</inkml:trace>
  <inkml:trace contextRef="#ctx0" brushRef="#br0" timeOffset="201929.54">952 9335 0,'-21'21'31,"42"-21"0,1 0-31,-1-21 16,0 21-16,21 0 0,-21 0 0,22-22 16,-22 22-16,21 0 0,-21 0 15,1-21-15,20 21 0,-21-21 0,0 21 16,0 0-16</inkml:trace>
  <inkml:trace contextRef="#ctx0" brushRef="#br0" timeOffset="202345.31">1503 9313 0,'0'0'0,"-21"22"16,42-22 0,0 0-1,0 0-15,0 0 16,22-22-16,20-20 15,-21 42-15,1-42 16,-22 42-16,21-43 16,-42 22-16,0 0 15,0 0 1,-21 21-16,0 0 16,0 0-16,0 0 0,-1 21 0,1 0 15,0-21-15,0 21 0,0 1 16,-22 20-16,22-21 0,0 0 15,0 0-15,21 1 0,-21 20 16,21-21-16,-21 0 0,21 0 16,0 1-16,0-1 0,21 0 15,0-21-15,0 0 16,0 0-16,0 0 0,22 0 0,-22 0 16,21 0-16,-21 0 0,22 0 15,-1-21-15,-21 21 0,0-21 0,22 21 16</inkml:trace>
  <inkml:trace contextRef="#ctx0" brushRef="#br0" timeOffset="202704.1">2074 9102 0,'0'-21'0,"0"42"0,0-64 0,0 22 16,0 42-1,0 1 1,0 20-16,0-21 15,-21 0-15,21 22 0,-21-22 0,21 21 16,-21 0-16,21 1 16,0 63-16,-21-43 0,21-21 15,-22 22-15,1 21 0,21-22 16,0 1-16,-21-1 0,0 1 0,21-1 16,-21 1-16,21 41 15,-43 22-15,43-63 0,-21-1 16,21-20-16,0-1 0,-21 0 15,21 1-15,-21-22 0,21 0 0,-21 0 16,21 0-16,0-42 31,0-21-31,0 21 0,0-22 16,0 1-16,0-21 0,0 20 16,21-20-16,21-43 15</inkml:trace>
  <inkml:trace contextRef="#ctx0" brushRef="#br0" timeOffset="203032.93">2032 9356 0,'0'-21'0,"0"42"0,0-64 0,21 22 0,-21 0 16,21 0-16,0 0 15,1 0-15,20-1 0,-21 22 16,0-21-16,22 0 0,-1 21 15,-21 0-15,21 0 0,-20 0 0,-1 0 16,0 0-16,0 21 0,0 0 16,-21 1-16,0-1 0,0 0 0,0 0 15,-21 0-15,0 0 0,-21 1 16,-1-1-16,22 0 0,-21 21 0,-1-42 16,22 21-16,0 1 0,-21-1 15,21 0-15,-1-21 0,1 21 16,0-21-16,0 0 15,21-21 32,21 21-47</inkml:trace>
  <inkml:trace contextRef="#ctx0" brushRef="#br0" timeOffset="203641.58">2879 8890 0,'21'-21'15,"-42"42"-15,42-21 32,-21 21-32,-21 22 0,-1-22 15,22 21-15,-21 0 0,0-20 16,0 20-16,0 0 0,0 1 0,-1-22 15,-20 21-15,21-21 0,0 0 16,0 22-16,-1-43 0,22 21 0,0 0 16,-21-21-16,42 0 31,1-21-15,-1 21-16,-21-21 0,21 21 0,0 0 15,0-21-15,0 21 16,1-22-16,-1 22 0,0 0 0,0 0 15,21-21-15,-20 21 0,-1 0 0,0 0 16,0-21-16,0 21 0,0 0 16,1 0-16,-22-21 0,21 21 0,-21-21 15,21 21-15,-21-21 0,0-1 16,0 1-16,0 0 0,0-21 16,0 21-16,0-1 0,0 1 15,0 0-15,0 0 0,0 0 0,0-22 16,0 65-1,0-1 1,0 0-16,0 0 16,0 21-16,0-20 0,-21 20 0,21-21 15,-21 21-15,21 1 0,-22-22 0,22 21 16,0-21-16,0 1 0,-21-1 16,21 21-16,0-21 0,-21-21 0,21 21 15,0 1-15,0-1 0,0 0 16,0-42 31</inkml:trace>
  <inkml:trace contextRef="#ctx0" brushRef="#br0" timeOffset="203980.97">3619 9102 0,'0'0'0,"22"0"32,-1 0-32,0 0 0,0-21 15,-21-1 1,21 22-16,-21-21 0,0 0 15,0 0 1,-21 21 0,0 0-1,21 21 1,-21-21-16,21 21 0,-21-21 16,-1 21-16,22 1 31</inkml:trace>
  <inkml:trace contextRef="#ctx0" brushRef="#br0" timeOffset="204261.81">3535 9419 0,'0'0'15,"21"0"1,0 0-16,0 0 16,0 0-16,-21-21 15,0 0 1,22 21-16,-22-21 0,-22 21 31,1 0-31,0 0 16,0 0-16,0 0 15,0 0 1</inkml:trace>
  <inkml:trace contextRef="#ctx0" brushRef="#br0" timeOffset="204922.43">5313 8594 0,'0'0'0,"0"-21"15,21 21-15,-21-22 0,21-20 16,0 21-1,-21 0-15,0 0 0,0-1 16,0 1-16,-21 0 16,0 21-16,0 0 15,0 0-15,-43 0 0,43 0 16,-21 0-16,20 21 0,-20 0 16,0 1-16,-1-1 0,1 0 0,0 21 15,-1 1-15,22-22 0,-21 21 16,21 0-16,-22 22 0,22-22 15,21 22-15,0-22 0,0 0 0,0 1 16,0-1-16,43 0 0,-22-20 16,0-1-16,21 21 0,43-21 15,-64 0-15,21-21 0,1 0 16</inkml:trace>
  <inkml:trace contextRef="#ctx0" brushRef="#br0" timeOffset="205369.17">5673 8869 0,'0'0'16,"0"-42"-16,0 20 0,0 1 0,0-21 15,0 21-15,0 0 0,0-1 16,-22 22-16,1 0 16,0 0-16,0 0 0,0 22 0,0-22 15,-1 21-15,1 21 0,-21-21 16,21 22-16,0-22 0,-22 21 0,22 0 15,0 1-15,0-22 0,21 42 16,0-20-16,0-22 16,0 0-16,0 0 0,21 0 15,0-21-15,0 22 0,0-22 0,22 0 16,-1 0-16,0 0 0,43-22 16,-43 1-16,1 0 0,-1 0 15,-21 0-15,22 0 0,-1-1 16,-21-20-16,21 0 0,-20 21 0,-1-22 15,-21 1-15,0 0 0,0-1 16,0 1-16,0 21 0,-21-22 0,-1 22 16,1 0-16,-21 21 0,21 0 0,-22 0 15,1 0-15,0 0 0,-1 0 16,-62 85-16,83-64 16,1 21-16,0 1 0,0-1 15,21 0-15,0-21 0,0 22 16,0-1-16,0-21 0,21 0 0,0 1 15,22-22-15,-1 0 0</inkml:trace>
  <inkml:trace contextRef="#ctx0" brushRef="#br0" timeOffset="205665.69">6308 8700 0,'0'0'0,"-22"0"15,1 21-15,21 0 0,-21 21 16,21-21-16,0 22 16,-21-1-16,21 0 0,-21 1 0,21-1 15,0 0-15,0 1 0,-21-1 16,-1 0-16,22 1 0,-21 20 0,0-20 16,21-1-16,0 0 0,-21 22 0,0-22 15,21 0-15,0 43 16,-21-43-16,21-20 0,0 20 0,-22-21 15,22 0-15,0 0 0,0-42 32,0 0-32,0 0 0,0 0 15,0-22-15,0 22 0</inkml:trace>
  <inkml:trace contextRef="#ctx0" brushRef="#br0" timeOffset="205994.5">6075 8721 0,'0'0'0,"21"-43"0,0 1 16,0 42-16,22-21 15,-22 0-15,0 21 0,21-21 0,1 21 16,20-22-16,1 22 0,-22 0 0,21 0 16,1 0-16,-22 22 0,1-1 15,-1 0-15,-21 0 0,-21 0 16,0 0-16,0 22 0,-21-22 0,0 21 15,0-21-15,-22 22 0,1-22 16,0 21-16,-22-21 0,22 1 0,-22 20 16,22-42-16,21 21 15,-22-21-15,22 21 0,0-21 16,42-21 15,0 0-31,1 21 0,-1-21 16,0 0-16,21-1 0,1-20 15,-22 21-15,21 0 0</inkml:trace>
  <inkml:trace contextRef="#ctx0" brushRef="#br0" timeOffset="206545.19">6858 8657 0,'0'21'16,"0"1"-16,0-1 15,0 0-15,0 42 0,-21-41 16,0-1-16,21 0 0,-22 0 15,22 21-15,0-20 0,0-1 16,0 0-16,22-21 0,-1 21 16,0-21-16,42 0 15,-41 0-15,105-42 16,-106 21-16,21-1 0,0 1 16,-20 0-16,-1-21 0,21 21 15,-21-43-15,-21 43 0,21-21 16,-21 20-16,0 1 15,0 0-15,-21 21 16,0 0 0,21 21-16,0 0 15,-21 1-15,21-1 0,-21 21 0,21 0 16,0-20-16,0 20 0,-21 21 0,21-20 16,-22-1-16,22 22 0,-21-1 15,21-21-15,0 64 16,-21-42-16,21 63 0,-21-64 15,21 1-15,0-1 0,0 1 16,0-22-16,-21 22 0,0-1 0,21-21 16,-22 22-16,1-22 0,21 1 0,-21-1 15,0 0-15,0-21 0,0 1 16,-1-1-16,1-21 0,0 0 0,0 0 16,0 0-16,0 0 0,-1-43 15,1 22-15,21-21 0,-21 0 16,21-22-16,0 22 0,0-22 0,0-20 15,21 20-15,0-21 0,1 1 0,20 20 16,-21 1-16,21-22 16,-20 22-16,20-1 0,-21 22 0,21-22 15,-20 1-15,20 20 0,-21 1 0,21 0 16</inkml:trace>
  <inkml:trace contextRef="#ctx0" brushRef="#br0" timeOffset="207010.92">8784 8594 0,'85'-85'15,"-170"170"-15,170-191 16,-85 85-16,21 21 0,-21 21 31,0 0-31,0 21 16,0 1-16,0-1 0,0 22 0,0-1 15,0 1-15,-21-1 0,21 22 0,-21-22 16,-1 1-16,1-1 16,0 1-16,0-1 0,0 1 0,0-22 0,-1 22 15,1-22-15,0 0 0,0-21 16,21 22-16,0-22 0,-21 0 0,0-21 15</inkml:trace>
  <inkml:trace contextRef="#ctx0" brushRef="#br0" timeOffset="207329.74">8594 8573 0,'0'-43'0,"0"22"0,0 85 0,0-170 16,0 85-16,21-1 0,21-20 16,-21 21-16,22 0 0,20 21 0,1-21 15,-1 21-15,1 0 0,-1 0 16,1 0-16,-1 21 0,-21 0 16,22 0-16,-22 0 0,-21 0 0,22 1 15,-43 20-15,0-21 0,0 21 16,0-20-16,0 20 0,-21-21 0,-22 21 15,22-20-15,-21 20 0,-1-21 0,1 0 16,0 0-16,-1 1 0,-20-1 16,21-21-16,20 21 0,1-21 15,21-21 1,0 0-16,21-1 16,1-20-16,-1 21 0,0 0 0,0 0 15</inkml:trace>
  <inkml:trace contextRef="#ctx0" brushRef="#br0" timeOffset="207787.47">9758 8467 0,'21'-21'0,"-42"42"0,84-42 16,-42-1-16,1 1 0,-1 21 16,-21-21-16,0 0 0,0 0 0,0 0 15,-21 21-15,-1 0 16,1 0-16,0 0 0,-21 0 0,21 0 15,-22 21-15,1 0 0,0 0 0,20 21 16,-20-20-16,0 20 16,21-21-16,-1 21 0,1 1 0,0-1 15,0 22-15,21-22 16,0-21-16,0 0 0,0 22 0,0-22 16,21 0-16,0-21 15,0 0-15,22 0 0,-22 0 0,21 0 16,-21-21-16,22 0 0,-1-1 0,0 1 15,-20 0-15,20 0 0,-21-21 0,0 20 16,0-20-16,1 0 0,-1 21 16,-21-22-16,21 22 0,-21-21 0,0 21 15,0-1-15,0 44 32,-21-1-32,21 0 15,-21 0-15,21 21 0,-22-20 16,22-1-16,0 21 0,0-21 0,0 43 15,0-43-15,0 0 16,0 0-16,0 0 0,0 1 0,22-22 16,-1 0-16,42 0 0,-42 0 15</inkml:trace>
  <inkml:trace contextRef="#ctx0" brushRef="#br0" timeOffset="208153.26">10626 8467 0,'0'-21'0,"0"42"0,0-64 16,-22 43-16,1 0 16,0 0-16,-21 0 0,21 0 0,-22 0 15,22 22-15,-21-22 0,21 21 0,-22 0 16,22-21-16,0 21 0,0 0 16,0-21-16,21 21 0,-22 1 0,22-1 15,0 0-15,22-21 16,-1 0-16,0 21 0,21-21 15,-21 21-15,1-21 0,20 21 0,-21 1 16,21-22-16,-20 21 0,-1 0 16,0-21-16,0 21 0,-21 0 15,0 0-15,0 1 0,0-1 16,-21-21-16,0 21 16,0-21-16,-1 0 0,-20 0 0,21 0 15,-21 0-15,20 0 0,-20 0 0,0 0 16,21 0-16,-1-21 0,-20 0 15,21-1-15,21 1 16,-21 0-16,21 0 0,0 0 0,0 0 16,0-1-16,0 1 0,21 0 0</inkml:trace>
  <inkml:trace contextRef="#ctx0" brushRef="#br0" timeOffset="208421.11">11070 8001 0,'0'-21'16,"0"42"-16,0-21 15,0 21-15,0 22 16,-21-1-16,21 0 0,-21 1 0,0-1 16,-1 21-16,1-20 0,21 20 15,-21-20-15,-21 41 16,21-41-16,-1-1 0,22 0 0,0 1 15,0-22-15,0 21 0,0-21 16,0 0-16,0 1 0,0-1 0,22-21 31,-1 0-31,0-21 0,0 21 16</inkml:trace>
  <inkml:trace contextRef="#ctx0" brushRef="#br0" timeOffset="208821.88">11197 8551 0,'21'43'31,"0"-43"-31,1 0 0,-1 0 0,0 0 16,0 0-16,0 0 16,0 0-16,22 0 0,-22 0 0,0-21 15,21 21-15,-20-22 16,-1 1-16,0 21 0,0-21 0,0 0 0,0 0 15,-21 0-15,0-1 0,-21 1 16,0 21 0,0 0-16,0 0 0,-64 21 15,43 1-15,-1-1 0,1 0 16,0 0-16,-1 0 0,1 22 16,21-22-16,-21 21 0,20-21 0,1 22 15,0-22-15,21 21 0,0-21 0,0 22 16,42-22-16,-20-21 15,-1 21-15,21-21 0,0 0 0,22 0 16,-22 0-16,1 0 0,-1-21 16,0 0-16,1-1 0,-22 1 15,42-21-15,-20 21 0,-22 0 16,0-22-16,-21 1 0,0 21 16,0-22-16</inkml:trace>
  <inkml:trace contextRef="#ctx0" brushRef="#br0" timeOffset="209040.76">10689 8234 0,'0'0'0,"21"0"16,0 0-16,22 0 15,-1 0-15,22-21 0,-22 21 0,21-21 16,1 21-16,21-22 0,-22 1 0,1 21 15,-22-21-15,106 0 16,-106 21-16,1 0 16,-22 0-16,-21-21 0</inkml:trace>
  <inkml:trace contextRef="#ctx0" brushRef="#br0" timeOffset="209513.52">12996 8319 0,'21'-85'15,"-42"170"-15,42-191 0,-21 63 16,0 65 15,0 20-31,0-21 0,-21 21 0,21 1 16,-21-1-16,0 0 0,0 1 16,0-1-16,-1 0 0,1 1 0,0-1 15,0-21-15,0 22 0,0-22 16,-1 21-16,1-21 0,21 0 0,-21 1 15</inkml:trace>
  <inkml:trace contextRef="#ctx0" brushRef="#br0" timeOffset="209936.27">12785 8361 0,'0'0'15,"21"-21"-15,0-22 0,-21 22 0,21 0 0,0 0 16,0 0-16,1 21 16,20-21-16,0-1 0,-21 22 0,22 0 0,-1 0 15,22 0-15,-22 0 0,0 22 16,-21-1-16,22 0 0,-22 0 16,0 0-16,0 0 0,-21 1 0,0 20 15,0-21-15,-21 0 0,-21 0 16,-1 1-16,1-1 0,0 0 0,-22-21 15,1 21-15,20 0 0,-20-21 0,21 0 16,-22 21-16,22-21 0,21 0 16,-22 0-16,22 0 0,0 0 15,42 0 1,0 0 0,0 22-16,1-1 0,20-21 0,-21 21 15,0 0-15,22 0 0,-22 0 16,21 1-16,-21-1 0,0 0 15,22 0-15,-22 0 0,0-21 0,0 21 16,22 1-16,-22-22 0,0 0 16,0 0-16,0 0 0,22 0 0,-22 0 15,0 0-15,0 0 0,0 0 16,0-22-16,-21 1 0</inkml:trace>
  <inkml:trace contextRef="#ctx0" brushRef="#br0" timeOffset="210161.14">13716 8340 0,'21'-21'0,"-42"42"0,42-64 0,-21 22 0,0 0 16,0 42-1,0 0-15,-21 1 16,0 20-16,21-21 0,-21 21 16,-1-20-16,22 20 0,-21-21 0,0 21 15,21-20-15,-21 20 0,0-21 0,21 0 16,-21 22-16,21-22 0,0 0 15,0 0-15,-22-21 0,22 21 0,0-42 47</inkml:trace>
  <inkml:trace contextRef="#ctx0" brushRef="#br0" timeOffset="210413">13547 8657 0,'21'-21'16,"0"-64"-1,-21 64-15,-42 148 0,84-296 0,-21 127 0,0-1 0,0 22 16,1-21-16,-22-1 0,21 22 0,0 0 15,0 0-15,0 0 0,0 0 16,1 21-16,-1 0 0,0 0 0,21 0 16,-21 0-16,1 21 0,20-21 15,-21 42-15,0-21 0,0 0 0,22 22 16,-22-1-16,-21-21 0,0 22 0,0-1 16,0-21-16,0 21 0,0-20 15,0 20-15,-21-21 0,21 0 0,-21 0 16,-1 1-16,1-1 0,0 0 15,21 0-15,-21-21 0,0 21 16,0-21-16,-1 0 16,1 0-16,0 0 0,0 0 15,0 0-15</inkml:trace>
  <inkml:trace contextRef="#ctx0" brushRef="#br0" timeOffset="210589.9">13441 8594 0,'21'0'16,"0"0"-16,0 0 0,22 0 15,-22 0-15,21 0 0,0 0 16,22-21-16,-22 21 0,22 0 0,-1 0 16,1-22-16,20 22 0,-20-21 15,-1 21-15,1-21 0,-22 0 0</inkml:trace>
  <inkml:trace contextRef="#ctx0" brushRef="#br0" timeOffset="211224.53">14647 8213 0,'0'0'15,"-21"21"1,21 0 0,-21 0-16,0 0 0,21 22 15,-21-22-15,-1 21 0,22-21 0,-21 22 16,21-22-16,-21 0 0,21 21 0,0-20 15,-21-1-15,-21 42 16,42-42-16,0 1 16,0-44 15,0 1-15,0 0-16,0 0 0,0 0 0,21 0 15,-21-1-15,21-20 16,0 21-16,-21-21 0,21 20 0,0-20 15,1 0-15,-1 21 0,-21-1 0,21 1 16,0 0-16,-21 0 0,21 21 16,-21 21-1,0 0-15,0 0 0,0 1 0,0-1 16,0 0-16,0 0 0,0 21 16,0-20-16,0-1 0,21 0 0,-21 0 15,22 0-15,-1 0 0,-21 1 0,21-22 16,0 21-16,0-21 15,0 0-15,1 0 0,-1 0 16,0 0-16,0 0 0,-21-21 16,21-1-16,0 1 0,1 0 15,-22 0-15,21 0 0,0 0 0,0-22 16,0 22-16,0-21 0,1-1 16,-22 1-16,21 0 0,0 21 0,0-22 15,0 22-15,0 0 0,1 0 0,-22 42 31,0 0-31,0 0 0,0 22 0,0-22 16,0 21-16,-22 0 0,1-20 0,0 20 16,21 0-16,-21-21 0,0 22 15,0-22-15,21 21 0,0-21 0,0 1 16,-22-1-16,22 21 0,0-21 16,0 0-16,-21-21 15</inkml:trace>
  <inkml:trace contextRef="#ctx0" brushRef="#br0" timeOffset="211997.09">17314 8234 0,'43'0'16,"-86"0"-16,107 0 0,-43-21 0,21 0 15,-21-1-15,22 1 0,-22 21 16,0-21-16,0 0 0,0 0 0,1 0 16,-22-1-16,0 1 0,0 0 15,0 0-15,0 0 0,-22 21 0,-20-21 16,0-1-16,-1 22 0,1 0 0,-21 0 16,20 0-16,-20 22 0,-1-1 15,22-21-15,0 21 0,-1 0 0,1 0 16,21 22-16,0-22 0,-1 0 15,22 21-15,0-21 0,0 1 0,0 20 16,22-21-16,-1 0 0,0 22 16,21-22-16,-21 0 0,22 21 0,-1-21 15,0 1-15,1-1 0,-22 0 0,21 0 16,-21 0-16,1 0 0,-1 1 16,-21-1-16,0 0 0,0 0 0,-21 0 15,-1-21-15,-20 0 0,0 0 16,-22 0-16,22 0 0,-22 0 15,22 0-15,-21 0 0,20 0 16,1 0-16,0 0 0,20-21 0,1 21 16,0-21-16,0 0 0,21 0 15,0-1-15,0 1 0,0 0 0,0 0 16,0 0-16,21 0 0,0-1 16,0 1-16,1 21 0,-1-21 0,21 0 15,0 21-15,22 0 0,-22 0 0,22-21 16,-1 21-16,1 0 0,-22 0 15,22 0-15,-1 0 0,1 0 16</inkml:trace>
  <inkml:trace contextRef="#ctx0" brushRef="#br0" timeOffset="212297.92">17843 8276 0,'0'-21'16,"0"42"-16,0-21 31,-21 21-16,21 1-15,0-1 0,-21 63 16,0-20-16,0-22 16,21 1-16,-21-1 0,-1 21 0,22-20 15,-21 20-15,0 1 0,0-1 0,0 1 16,21-1-16,-21 1 0,-1-1 16,22 1-16,-21-22 0,21 22 15,0-22-15,0 0 0,0 1 0,0-1 16,0 0-16,0 1 15,0-65 17,21 1-32,-21 0 0,22-21 0,-22 21 15,0-22-15,0 1 0,21 0 16</inkml:trace>
  <inkml:trace contextRef="#ctx0" brushRef="#br0" timeOffset="212553.78">17716 8615 0,'0'0'0,"22"-42"0,-22-1 0,0 1 15,21 0-15,-21-1 0,0 1 16,0 21-16,21-22 0,0 22 0,0 0 16,0 0-16,22 0 15,-22 21-15,21 0 0,-21 0 16,1 0-16,20 21 0,-21 0 0,0 0 16,0 0-16,-21 22 0,0-22 0,0 21 15,0-21-15,-21 22 0,-21-1 16,0-21-16,20 0 0,1 1 15,-21-1-15,21-21 0,0 21 0,-1-21 16,1 0-16,0 0 0,21-21 31,0 0-15,21 21-16,0-22 0</inkml:trace>
  <inkml:trace contextRef="#ctx0" brushRef="#br0" timeOffset="212891.58">18288 8361 0,'0'21'16,"0"-42"-16,21 42 15,0-21-15,0 0 16,1 0-16,-1 0 0,0 0 16,0 0-16,0-21 0,22 0 0,-22 21 15,21-21-15,-21 21 0,0-22 16,1 1-16,-1 21 0,-21-21 0,0 0 15,0 0-15,-21 21 16,-43 0-16,43 0 16,-21 0-16,20 21 0,-20 0 15,21 0-15,-21 22 0,20-22 16,1 0-16,-21 0 0,21 21 0,21-20 16,0-1-16,-21 0 0,21 0 0,0 0 15,0 0-15,0 1 16,21-1-16,0-21 0,0 0 15,21 0-15,22 0 0,-22 0 16,-21 0-16,22 0 0,-1 0 0,0 0 16</inkml:trace>
  <inkml:trace contextRef="#ctx0" brushRef="#br0" timeOffset="213286.38">19071 8255 0,'0'-21'0,"0"42"0,0-63 0,-21 42 31,0 21-15,0 0-16,-1 0 0,22 22 16,-21-22-16,0 0 0,21 21 15,0-21-15,0 1 0,0-1 0,-21 21 16,21-21-16,0 0 0,0 1 16,0-1-16,21-21 0,0 0 15,0 0-15,1 0 0,-1 0 0,21 0 16,0 0-16,-20 0 0,20 0 0,0-21 15,-21 21-15,22-22 0,-22 1 16,21 0-16,-21 0 0,22-43 16,-1 22-16,-42 21 15,0 42 17,-21 0-32,0 0 15,0 1-15,-1-1 0,1 0 0,21 0 16,0 0-16,-21 0 0,21 1 15,0-1 1,21-21 15,-21-21-31</inkml:trace>
  <inkml:trace contextRef="#ctx0" brushRef="#br0" timeOffset="213442.29">19452 8170 0,'0'-21'0,"0"42"0,0-63 0,0 21 0,-21 21 16,0 0 0,0 0-16,21 21 31,0 0-31,0 0 16,21 1-16</inkml:trace>
  <inkml:trace contextRef="#ctx0" brushRef="#br0" timeOffset="214587.27">19621 8488 0,'0'0'0,"22"0"0,-1 0 0,0 0 15,0 0-15,64 0 16,-64 0-16,21-21 16,-21 0-16,22-1 0,-22 22 15,21-42-15,-21 21 0,1 0 0,-1-22 16,0 22-16,0-21 0,21-43 15,-42 43-15,22 0 0,-22-1 16,0 1-16,0 21 0,0 0 0,-22 21 16,1 0-16,0 0 15,0 0-15,0 0 0,-22 42 16,22 0-16,0 1 0,0-22 16,0 42-16,0-20 0,-1-1 15,1 0-15,21 22 0,0-22 0,-21 22 16,21-22-16,-21 21 0,21 1 0,-21-1 15,21 1-15,0-1 0,-21 1 16,-22 63-16,43-64 0,-21 1 16,0-1-16,0-20 0,0 20 0,-1-20 15,1-1-15,0 0 0,21 1 16,-21-22-16,21 21 0,0-21 0,0 0 16,21-21-16,0 0 15,22 0-15,-22 0 0,21 0 0,0 0 16,-20-21-16,20 0 0,0 0 0,-21 0 15,85-64 1,-63 43-16,-22-1 0,0-20 0,0 21 16,0-22-16,0-21 0,-21 22 15,0-1-15,0 1 0,0-64 16,-21 85-16,0-1 0,0 1 16,-21 21-16,20 0 0,1-1 15,0 1-15,-21 21 0,21 0 0,21-21 16,21 21-1,21 0 1,-21-21-16,22 21 0,-1 0 0,0-21 16,1 21-16,20-21 15,-21 21-15,64-43 0,-63 22 16,-1 0-16,0 21 0,1-21 0,-22 0 16,0-1-16,0 22 0,-21-21 15,-21 21 1,0 0-1,21 21-15,-21-21 0,-1 22 0,22-1 16,0 0-16,0 0 0,0 0 16,0 0-16,0 1 0,0-1 15,0 0-15,22 0 16,-1-21-16,0 0 0,0 21 0,21-21 16,-20 0-16,20 0 0,-21 0 15,21 0-15,1 0 0,-22-21 0,21 0 16,-21 21-16,1-21 0,20 0 0,-21-1 15,0 1-15,-21 0 0,21-21 16,1 21-16,-22-1 0,0 1 16,0 42 15,0 1-31,0-1 0,-22 0 16,1 0-16,0 0 15,0 64-15,0-64 0,21 21 16,-21 22-16,-1-22 0,22 22 0,-21-22 15,21 22-15,-21-1 0,0 1 16,21-1-16,-21 1 0,21-1 0,0 1 16,0-1-16,-21 1 0,-1-22 0,22 21 15,-21 1-15,21-22 0,-21 22 16,0-22-16,21 0 0,-21 1 16,0-22-16,-1 21 0,22-21 0,-21 1 15,0-22-15,0 0 0,0 0 0,0 0 16,-1 0-16,1-22 0,21 1 15,-21-21-15,0 0 0,21-1 16,0-63-16,0 43 0,0-1 16,21 1-16,0-22 0,22 22 15,-1-22-15,0-21 0,22 22 0,-22-1 16,22 0-16,41-42 0,-62 64 16,20-1-16,-20 1 0,-1 20 15,0 1-15,1-21 0</inkml:trace>
  <inkml:trace contextRef="#ctx0" brushRef="#br0" timeOffset="-213839.53">23177 8170 0,'0'0'0,"0"-21"16,0-21-16,0 21 0,22 0 16,-22-1-16,0-20 0,0 21 0,0 0 15,0 0-15,0-1 0,0 1 0,0 0 16,0 42 0,0 0-16,-22 22 15,1-1-15,0 0 0,0 22 0,0-22 16,0 22-16,-22-1 0,22-20 15,-21 20-15,-1-21 0,-20 1 0,21-1 16,-1 0-16,-20-20 0,20-1 16,1 21-16,0-42 0,-1 21 15,22 0-15,-42-21 0,42 0 16,-1 0-16,1 0 0,0-21 16,21-21-16,0 21 0,0 0 15,0-1-15,0 1 0,0-21 0,0 0 16,0-1-16,0 1 0,21 0 15,0-1-15,22-84 16,-22 85-16,0 21 0,0 0 16,0-1-16,1 22 0,-1 22 15,0-1-15,-21 0 16,21 21-16,-21 1 0,0-1 16,42 43-16,-42-64 0,22 21 15,-1 0-15,0-20 0,0 20 16,0-21-16,0 0 0,1 0 0,-1 1 15,21-22-15,-21 21 0,22-21 0,-22 0 16,21 0-16,-21 0 0,0 0 16,43 0-16,-43 0 0,43-21 15,-43-1-15,0 1 0,0 0 16,0 0-16,0-21 0,1 20 16,-1 1-16,0-21 0,0 0 0,-21 20 15,21-20-15,0 21 16,-21-21-16,0 20 0,0 44 31,0-1-31,-21 0 0,21 0 16,-21 0-16,0 22 0,21-22 0,-21 0 15,21 21-15,-21-21 0,21 1 16,0-1-16,0 0 0,0 0 0,0 0 16,21 0-1,0-21-15,0 0 0,0 0 16,0 0-16,1 0 0,-1 0 0,21 0 15,-21-21-15,0 21 0,1-21 0,-1 0 16,0 0-16,0 0 16,-21-1-16,0-20 0,21 21 0,-21-21 15,0-1-15,0 22 0,0-21 16,0-1-16,0 22 0,0 0 0,-21 0 16,0 21-16,0 0 0,0 0 0,-1 0 15,1 0-15,0 21 0,0 0 16,-21 0-16,42 1 0,-22 20 0,1-21 15,0 0-15,21 0 0,-21 1 16,21-1-16,0 0 0,0 0 0,0 0 16,0 0-16,21-21 0,0 0 0,22 22 15</inkml:trace>
  <inkml:trace contextRef="#ctx0" brushRef="#br0" timeOffset="-213556.67">24172 8255 0,'0'0'0,"21"-21"0,-21 0 0,22-22 16,-22 1 0,0 21-16,-22 21 15,1 0-15,0 21 0,0 0 16,0 0-16,0 1 0,-22 20 16,22-21-16,0 21 0,0-20 15,0 20-15,-1-21 0,1 21 0,0-20 16,21-1-16,0 0 0,0 0 0,0 0 15,0 0-15,0 1 0,0-1 16,0 0-16,21-21 0,0 21 16,1-21-16,-1 0 0,21 21 15,-21-21-15,22 0 0,-1 0 0,0 0 0,1 0 16,-1 0-16,0 0 0,1 0 16</inkml:trace>
  <inkml:trace contextRef="#ctx0" brushRef="#br0" timeOffset="-213109.92">24892 8319 0,'0'-43'0,"0"86"0,0-107 0,0 22 0,0 21 16,0-22-16,-21 43 15,0 0-15,-1 0 0,-20 0 16,21 0-16,-21 0 0,-1 21 16,22 1-16,-21-1 0,-1 21 0,1-21 15,21 22-15,-21-22 0,20 0 0,1 21 16,0-21-16,0 43 15,21-1-15,21-63 16,0 22-16,0-1 0,1-21 16,-1 0-16,0 0 0,21 0 0,-21 0 15,22 0-15,-22 0 0,85-21 16,-43-22 0,-42 43-16,64-84 15,-64 41-15,0 1 0,43-43 16,-64 43-1,0 21-15,0 42 16,0 0 0,-21 0-16,0 22 0,-1-22 15,22 0-15,-21 0 0,21 21 16,-21-20-16,21-1 0,0 0 0,0 0 0,0 0 16,0 0-16,0 1 15,21-22-15,0 0 16,1 0-16,-1 0 0,0 0 0,0 0 15,0 0-15,0 0 0,1 0 16,-1-22-16,0 1 0,0 0 0</inkml:trace>
  <inkml:trace contextRef="#ctx0" brushRef="#br0" timeOffset="-212813.07">25590 7684 0,'0'-43'0,"0"86"0,0-107 0,0 43 15,-21 42 1,0-21-16,0 21 16,0 22-16,0-22 0,-1 21 0,22 0 15,-21 1-15,0-1 0,0 22 16,21-1-16,0-21 0,-21 22 0,0-1 16,21-20-16,-22-1 0,22 0 15,0 1-15,0-1 0,0-21 16,0 22-16,0-1 0,0-21 0,0 0 15,22-21 1,-1 0-16,0 0 0,21 0 16,-21 0-16,1 0 0,-1 0 0,0-21 15,0 0-15,21 0 16,-20 0-16,20-1 0,0 1 0</inkml:trace>
  <inkml:trace contextRef="#ctx0" brushRef="#br0" timeOffset="-212610.21">25929 8107 0,'21'-42'0,"-84"147"0,105-168 15,-42 42 1,-21 42-16,0 0 0,0 0 16,-1 22-16,1-22 0,0 21 0,0-21 15,0 22-15,0-1 0,-22 21 16,43-41-16,0-1 16,-21 0-16,21 0 0,0 0 0,0 0 0,0 1 15,0-1 1,21-21-16,0 0 15,1 0-15,-1 0 0,0 0 16,21-21-16,-21 21 0,22-22 0</inkml:trace>
  <inkml:trace contextRef="#ctx0" brushRef="#br0" timeOffset="-211914.6">26225 8213 0,'-21'0'16,"0"21"-16,21 0 15,-21 0-15,0-21 0,0 21 0,-1 1 16,22-1-16,-21 0 0,0-21 16,21 21-16,-21 0 0,21 0 15,0 1-15,0-1 0,0 0 16,21-21 0,0 0-1,0 0 1,-21-21-16,22 0 0,-22-1 15,21 1-15,-21 0 0,0 0 0,0 0 16,0 0-16,21-22 0,-21 22 16,21 0-16,0 0 0,-21 0 0,21-1 15,1 1-15,-1 0 16,0 21-16,0 0 0,21 0 16,-20 0-16,-1 0 15,0 21-15,0 0 0,-21 1 16,21 20-16,-21-21 0,21 0 15,-21 43-15,0-22 16,0 0-16,0-20 0,0-1 16,-21 0-16,21 0 0,-21 0 0,0 0 15,21 1-15,-21-22 0,0 21 16,-1-21 0,1 0-1,21-21 1,0-1-16,0 1 15,0 0-15,21 0 0,1 0 0,-1 0 16,0-1-16,21-20 0,-21 0 16,22 21-16,-1-22 0,0 1 0,1 0 15,-1 20-15,0 1 0,1 0 16,-1 0-16,-21 0 0,22 21 0,-22 0 16,0 0-16,-21 21 0,0 0 0,0 0 15,0 0-15,0 22 0,0-22 16,0 21-16,-21-21 0,-22 64 15,43-64-15,0 22 0,-21-22 0,0 21 16,21-21-16,-21 0 0,21 1 16,0-1-16,-21-21 0,21 21 15,-21-21-15,-1 0 16,22-21 0,-21 21-1,21-21-15</inkml:trace>
  <inkml:trace contextRef="#ctx0" brushRef="#br0" timeOffset="-211655.76">26522 7768 0,'-21'0'0,"42"0"16,-42-21-16,-1 21 0,22 21 78,-21-21-78,0 21 16</inkml:trace>
  <inkml:trace contextRef="#ctx0" brushRef="#br0" timeOffset="-211420.89">25061 7959 0,'0'0'0,"21"0"31,22 0-31,-22 0 16,0 0-16,0 0 0,22 0 16,-22 0-16,21 0 0,0 0 0,-20 0 15,20 0-15,0 0 0,1 0 16,20 0-16,-21-21 0,1 21 0,-1-22 16,22 22-16,20-21 0</inkml:trace>
  <inkml:trace contextRef="#ctx0" brushRef="#br0" timeOffset="-176819.73">3937 12319 0,'21'-42'32,"-21"21"-32,0-1 15,21 1-15,-21 0 0,21 0 16,-21 0-16,0 0 15,0-1-15,0 1 16,-21 21-16,0 0 16,0 0-16,0 0 0,-22 0 0,-20 21 15,21 1-15,-43 20 16,43-21-16,-1 21 0,1-20 16,0-1-16,20 21 0,-20-21 15,21 22-15,-21-22 0,20 0 0,1 21 16,0-21-16,0 1 0,21-1 0,0 0 15,0 0-15,0 0 16,0 0-16,21 1 0,0-22 16,22 21-16,-22-21 0,21 21 0,0-21 15,1 0-15,-1 21 0,0-21 16,1 0-16,-1 21 0,0-21 0,-20 0 16,20 21-16,-21 1 0,21-22 15,-20 21-15,-1-21 0,-21 21 0,21 0 16,-21 0-16,0 0 0,0 1 15,0-1-15,-21 0 0,-22 0 16,22 0-16,-21 0 0,21 1 16,-22-1-16,1-21 0,0 21 15,-1 0-15,1-21 0,0 0 0,21 21 16,-22-21-16,22 0 0,-21 0 0,21 0 16,-22 0-16,22-21 0,-21 0 15,21 0-15,-1 0 0,1 21 16,21-22-16,0 1 0,-21 21 15,21-21-15,0 0 0,0 0 16,21 21 0,0 0-1,1 0-15,-1 0 0,0 0 16,0 0-16</inkml:trace>
  <inkml:trace contextRef="#ctx0" brushRef="#br0" timeOffset="-174879.3">4318 12573 0,'-191'296'125,"191"-274"-125,-613-22 0,1226 42 0,-613-21 16,191-402-16,-382 804 0,191-401 0,0 20 0,0-21 15,0 0-15,0 0 0,0 1 16,22-22-16,-1 21 0,21-21 15,-21 0-15,43 0 16,-22 0-16,0 0 0,22-21 16,-22-1-16,22 22 0,-22-21 0,0-21 15,22 21-15,-22 0 0,1-22 0,-22 22 16,21-21-16,-21-1 0,0-62 16,-21 83-16,0 1 15,0 0-15,0 0 0,-21 21 16,0-21-16,0 21 0,0 0 15,0 0-15,-1 0 0,1 21 0,0-21 16,21 21-16,0 0 16,0 0-16,0 1 0,0-1 15,0 0-15,21-21 0,0 21 16,1 0-16,-1-21 0,0 21 0,0 1 16,-21-1-16,21 0 15,-21 0 1,0 0-16,0 0 15,0 1-15,0-1 0,0 0 16,21 0 0,1-21-1,-1 21-15,0-21 0,0 0 16,0 0-16,0 0 16,1 0-16,20 0 0,-21-21 0,0 21 15,22-21-15,-22 0 0,21 0 16,0-1-16,1 1 0,-22 0 15,21 0-15,-21 0 0,22 0 0,-22-22 16,0 22-16,-21 0 16,21 0-16,-21-22 0,0 22 0,0 0 15,-21 0 1,0 21-16,0 0 16,0 0-16,-1 0 0,1 0 15,-21 21-15,42 0 16,-21 0-16,0 22 0,21-22 0,0 0 15,-22 0-15,22 22 0,-21-22 0,21 0 16,0 0-16,0 21 0,0-20 16,0-1-16,0 0 15,21 0-15,1-21 0,-1 0 0,0 21 16,21-21-16,-21 0 0,22 0 16,-22 0-16,21 0 0,1 0 0,41-21 15,-41 21-15,-22-21 0,21 0 16,0 21-16,1-21 0,-22-1 15,21-20-15,-21 21 0,1 0 0,-1 0 16,0-22-16,0 22 16,-21 0-16,0 0 0,0 0 0,0-1 15,-21 22 1,0 0-16,0 0 0,-1 0 16,1 22-16,0-22 15,0 21-15,0 0 0,21 0 0,-21 21 16,21-20-16,-22-1 0,22 21 15,0-21-15,0 0 0,0 1 16,0-1-16,0 0 0,22-21 0,-1 21 16,0-21-16,0 0 0,21 21 15,-20-21-15,-1 0 0,21 0 16,-21 0-16,0 0 0,1-21 0,20 21 16,-21-21-16,0 0 0,0 21 15,22-21-15,-22-1 0,0-20 0,-21 21 16,21 0-16,0 0 0,-21-22 15,22 22-15,-22 0 0,0 0 0,0 0 16,-22 42 15,22 0-15,-21 0-16,21 0 0,-21 0 16,21 1-16,0-1 0,0 0 0,0 0 15,-21 0-15,21 0 0,-21 1 16,21-1-16,0 0 0,0 0 0,0 0 15,-21-21-15,21-21 47,0 0-31,0 0-16,0 0 0,21-1 16,-21-20-16,21 21 0,0-21 15,0 20-15,0-20 0,1 0 0,20 21 16,43-43-16,-43 43 0,0 21 15,1-21-15,-1 21 0,-21 0 16,21 0-16,-20 0 0,-1 0 0,0 21 16,-21 21-16,0-21 0,0 43 15,-21-43 1,0 21-16,21-20 0,-22 20 0,1-21 0,0 0 16,21 0-16,0 22 15,0-22-15,0 0 0,0 0 16,0 0-16,21-21 15,0 0-15,1 0 0,-1 0 0,21 0 16,-21 0-16,0 0 0,22 0 16,-22-21-16,85-42 15,-64 42-15,-21-1 0,22 1 0,-22-21 16,21 21-16,-21-22 0,43-20 16,-43 21-16,0-1 15,0 22-15,-21 0 0,21 0 0,-21 0 16,-21 21-1,0 0-15,0 0 0,0 0 16,0 0-16,-1 21 0,1 0 0,0 0 16,0 0-16,21 0 0,-21 1 0,21-1 15,0 42 1,42 1-16,-21-43 16,0 0-16,1 0 0,-1 0 0,0-21 15,-21 22-15,21-1 0,0 0 16,-21 0-16,0 0 15,-21-21 17,0 21-32,0-21 15,0 0-15,-1 0 0,-62 0 16,63 0-16,-1 0 16,1 0-16,0 0 15,21-21 1,0 0-16,0 0 15,21 0-15</inkml:trace>
  <inkml:trace contextRef="#ctx0" brushRef="#br0" timeOffset="-174323.62">7535 12298 0,'0'0'0,"0"-21"15,0 0-15,0-1 0,0 44 32,0-1-17,-21 0-15,21 0 0,-21 21 0,0 1 16,21-1-16,0 0 0,0-20 0,-21 20 16,21 0-16,0 22 0,-22 20 15,22-62-15,0 20 0,0 0 16,0 1-16,-21-22 0,21 21 15,0-21-15,0 0 0,0 1 16,0-1-16,0 21 16,-21-42-1,21-21 1,0 0 0,0 0-16,21-43 0,0 22 15,-21 21-15,22-22 0,20 1 16,-21 0-16,0 20 0,22-20 15,-22 21-15,21 0 0,0 0 0,-20-1 0,41 22 16,1 0 0,-43 0-16,0 0 0,0 0 15,0 22-15,0-1 0,-21 0 0,0 0 16,0 21-16,0-20 0,0-1 0,0 21 16,0-21-16,0 22 0,-21-22 15,21 0-15,-21 0 0,0 0 0,21 0 16,-21 1-16,21-1 0,-21-21 0,21 21 15,-22-21-15,1 21 16,21-42 15,21 21-15</inkml:trace>
  <inkml:trace contextRef="#ctx0" brushRef="#br0" timeOffset="-173807.91">8318 12573 0,'0'-21'0,"0"42"16,0-63-16,0 21 0,0-1 16,-21 22 15,0 22-31,21-1 0,0 0 0,-21 21 15,0-21-15,0 1 0,21 20 16,-22 0-16,1-21 0,21 22 16,0-1-16,-21-21 0,21 0 0,0 22 15,0-22-15,0 0 0,0 0 0,0 0 16,0 1-16,0-1 16,21-21-16,0 0 0,1 0 15,-1 0-15,0 0 0,0 0 16,-21-21-16,21 21 0,0-22 15,1 1-15,-1 0 0,-21-21 16,21 21-16,0-22 0,-21 22 0,21-21 0,-21-1 16,0 22-16,0-21 0,0 21 15,0 0-15,0-1 0,0 1 16,0 0-16,-21 21 0,0 0 0,0 0 16,0 0-16,-1 0 0,1 21 15,0-21-15,21 21 0,-21 1 16,0-1-16,0 0 0,21 0 0,-22 0 15,1 22 1,21-1-16,0-21 0,0 0 16,0 0-16,21-21 31,1 0-31,-1 0 0</inkml:trace>
  <inkml:trace contextRef="#ctx0" brushRef="#br0" timeOffset="-173394.15">8805 12234 0,'0'0'16,"0"-21"-16,0 42 62,0 1-62,0-1 0,0 0 0,0 21 16,-21-21-16,21 1 0,-21 20 16,21-21-16,-21 21 0,21-20 0,-21-1 15,21 21-15,0-21 0,-22 22 0,22-22 16,-21 0-16,21 21 0,-21-21 16,21 1-16,0-1 0,0 0 0,0 21 15,0-21-15,0 1 0,0-1 16,0 0-16,0 0 15,0 0-15,21-21 16,0 0 0,1 0-16,-1 0 0,0 0 15,0 0-15,0 0 16,-21-21-16,21 21 0,1-21 0,-1 0 16,0 0-16,0 21 0,0-22 0,-21 1 15,21 0-15,1 0 0,-22 0 16,21 21-16,-21-21 0</inkml:trace>
  <inkml:trace contextRef="#ctx0" brushRef="#br0" timeOffset="-173074.33">8530 12510 0,'0'0'0,"-21"0"16,42 0 15,0 0-31,22 0 16,-22 0-16,21-22 0,0 22 15,1 0-15,20 0 0,22 0 16,-43 0-16,22-21 0,-22 21 16,0 0-16,-20-21 0,20 21 0,-21 0 15,0 0-15,0-21 0,1 21 0,-22-21 31,-22 21 16,1 21-47,0-21 0,0 21 16</inkml:trace>
  <inkml:trace contextRef="#ctx0" brushRef="#br0" timeOffset="-172298.74">3958 13314 0,'-21'0'16,"0"0"-1,42 0 48,0 0-63,0 0 15,0 0-15,1 0 0,-1 0 16,21 0-16,0 0 0,1 0 0,-1 0 16,22 0-16,63 0 0,-43-21 15,1 21-15,0 0 0,-1 0 16,22 0-16,0 0 0,-21-21 0,42 21 16,-22 0-16,149 0 15,-127 0-15,0 0 0,22 0 0,-22-22 16,0 22-16,0 0 0,0 0 0,0 0 15,0 0-15,0 0 0,-22 0 0,1-21 16,0 21-16,85 0 16,-107-21-16,86 21 15,-65 0-15,-20-21 0,0 21 0,-1 0 16,-20 0-16,-1 0 0,1-21 0,42 21 16,-64 0-16,0 0 15,1 0-15,-22 0 0,21 0 0,-21 0 16,1 0-16,-1 0 15,-21-21 48,0-1-47</inkml:trace>
  <inkml:trace contextRef="#ctx0" brushRef="#br0" timeOffset="-171418.25">10329 12404 0,'-42'0'16,"84"0"-16,-105 0 0,42 0 0,-1 0 16,1 0-16,0 0 0,0 0 0,0 0 15,0 0-15,-1 0 16,44 0 31,20 0-47,-21 0 0,0 0 15,22 0-15,-1-21 0,0 21 16,1 0-16,20 0 0,-21 0 0,22-22 16,21 22-16,84 0 15,0-21-15,-84 21 0,21 0 16,-22 0-16,1 0 0,0 0 0,-22 0 16,22 0-16,-22 0 0,1 0 0,-1 0 15,-20 0-15,-1 0 0,0 0 16,-20 0-16,-1 0 0,0 0 0,0 0 15,0 0-15,-42 0 47,0 0-47,0 0 0,0 0 0,-1 0 16,1 0-16,0 0 0,0 0 16,-21 0-16,-1 0 0,22 0 0,-21 0 15</inkml:trace>
  <inkml:trace contextRef="#ctx0" brushRef="#br0" timeOffset="-170971.5">9969 12488 0,'0'22'16,"22"-22"-1,-1 0-15,0 0 0,21 0 16,-21 0-16,22 0 0,-1 0 16,0 0-16,1 0 0,-1 0 0,22 0 15,-1 0-15,1 0 0,-1 0 0,22 0 16,-1 0-16,-20 0 0,21 0 15,-1 0-15,1 0 0,0 0 16,63 0-16,-85 0 0,1 0 16,-1 0-16,43 0 15,21-22-15,-106 22 16,106-21 0,-42 21-1,-85-21-15,21 21 16,-21-21-16,0 0 15,0 0 1,-21 21 0,0-22-16</inkml:trace>
  <inkml:trace contextRef="#ctx0" brushRef="#br0" timeOffset="-170479.78">11874 11938 0,'-21'0'31,"21"21"-15,0 0-16,0 1 15,0-1-15,0 0 0,0 0 16,21 0-16,1 0 0,-1 1 0,42 41 15,-42-42-15,22 0 16,-1-21-16,0 22 0,1-1 0,-1-21 16,127 0-1,-126 0-15,-1 0 0,0 0 0,22 0 16,-22-21-16,-21 21 16,-21-22-16,22 1 0,-22 0 15,-22 21 1,1 0-16,0 0 15,0 0-15,-43 21 16,22 0-16,-64 43 0,64-22 16,0-21-16,-22 22 0,22-1 0,-22 0 15,22 1-15,0-1 0,-22-21 16,22 22-16,-1-1 0,22 0 0,-21-21 16,21 22-16,-43 20 15,64-42-15,0 1 16,21-22-1,1 0-15,-1-22 0,0 1 16,21 0-16,-21 0 0,1 0 16</inkml:trace>
  <inkml:trace contextRef="#ctx0" brushRef="#br0" timeOffset="-170134.98">13187 11557 0,'-21'0'16,"-1"21"0,1 0-16,0 1 0,21-1 15,-21 21-15,21-21 0,-21 22 0,0-1 16,21 43-16,-22-22 15,1-21-15,21 22 0,-21-22 0,21 1 16,0 20-16,0-21 0,0 1 16,-21-1-16,21 0 0,0 1 0,0-22 15,0 21-15,0-21 0,0 1 0,0 20 16,0-21-16,0 0 16,21-21-1,0 0 1,-21-21-16,0 0 0,0 0 0,21 0 15,-21-1-15</inkml:trace>
  <inkml:trace contextRef="#ctx0" brushRef="#br0" timeOffset="-169778.19">12975 11896 0,'0'-21'0,"0"42"0,-21-64 16,0 22-16,21 0 0,-21 0 15,21 0-15,0 0 16,0-1-16,21 1 15,0 0-15,0 21 0,21 0 16,-20-21-16,20 21 0,0 0 16,1 0-16,-1 0 0,0 0 0,1 0 15,-1 0-15,-21 21 0,21 0 16,-20 0-16,-1 1 0,-21 20 0,0-21 16,0 21-16,0-20 0,0 20 0,-43 85 15,22-106 1,-21 21-16,0-20 0,20 20 0,-20-21 15,0 0-15,-1 0 0,22 1 16,-21-22-16,21 21 0,0-21 0,-1 0 0,1 0 16,42-21 31,1-1-32,-1 22-15,0 0 0,0-21 16</inkml:trace>
  <inkml:trace contextRef="#ctx0" brushRef="#br0" timeOffset="-169303.46">13377 12298 0,'0'0'0,"0"-21"31,0 0-31,21-1 16,1 22-16,-1-21 0,0 21 16,0-21-16,21 21 0,-20 0 15,-1 0-15,0 0 0,0 0 0,0 0 16,0 0-16,1 0 0,-1 0 16,0 21-16,0 0 0,0 1 0,-21 20 15,0-21-15,21 0 0,-21 43 16,0-43-16,0 0 0,0 21 15,-21-20-15,0-1 0,0 0 16,0 0-16,0-21 16,-1 0-16,22-21 31,0 0-15,0 0-16,0-1 0,22 1 0,-22 0 15,21 0-15,0 0 0,-21-22 16,21 22-16,0-21 0,0 21 0,1 0 15,-1-22-15,-21 22 0,21 0 0,0 21 16,0-21-16,0 21 16,1 0-16,-22 21 15,0 0 1,0 0-16,0 0 16</inkml:trace>
  <inkml:trace contextRef="#ctx0" brushRef="#br0" timeOffset="-158862.91">14203 12171 0,'0'-21'31,"0"42"-15,-21 0-1,-1 0-15,1 0 0,0 1 0,0-1 0,0 0 16,0 21-16,-1-21 0,22 1 15,-21-1-15,0 21 0,21-21 16,0 43-16,0-43 16,0 0-16,0 0 15,21-21-15,0 0 0,1 21 0,-1-21 16,0 0-16,21 0 0,-21 0 0,1 0 16,41 0-1,-21-21-15,-20 0 0,20 21 0,-21-21 0,0 0 16,0 0-16,1-1 0,-1 1 15,0 0-15,-21 0 0,0 0 0,0-22 16,0 22-16,0 0 0,0-21 16,0 21-16,0-22 0,-21 22 15,21 0-15,-21 0 0,-1 21 0,22-21 16,-21 21-16,0 0 0,0 0 0,0 0 16,0 0-16,-1 0 15,22 21-15,0 0 0,-21-21 0,21 21 16,0 0-16,0 0 15,0 1-15,0-1 0,0 0 16,0 0-16,21 0 0</inkml:trace>
  <inkml:trace contextRef="#ctx0" brushRef="#br0" timeOffset="-158327.22">14647 12510 0,'21'-22'32,"-21"1"-32,22 0 0,-22 0 15,21 0-15,0 0 0,-21-1 16,0 1-16,21 0 0,0 0 16,0 0-16,-21 0 0,0-1 0,22 1 15,-22 0-15,21 0 16,-21 0-16,0 42 47,0 0-47,0 0 0,-21 22 0,21-22 15,0 0-15,0 0 0,-22 21 16,22-20-16,0 20 0,0-21 0,0 21 16,0 1-16,0-22 0,0 21 0,0 1 15,0-1-15,0 0 0,0 1 16,0-1-16,0 0 0,0 1 0,0-1 15,-21 0-15,21 1 0,-21 20 16,21-21-16,0 1 16,0-22-16,-21 0 0,21 21 0,-21-20 15,21-1-15,0 0 0,-21 0 0,-1-21 16,1 21-16,0-21 16,0 21-16,0-21 0,0 0 15,-1 0-15,1 0 0,0 0 16,0-21-16,0 21 0,0-21 0,-1 21 15,22-21-15,-21 0 16,21 0-16,0-1 0,0 1 16,0 0-16,0 0 0,0 0 15,0 0-15,0-22 0,0 22 0</inkml:trace>
  <inkml:trace contextRef="#ctx0" brushRef="#br0" timeOffset="-158099.35">14838 11959 0,'0'0'0,"0"-21"15,-21 21-15,42 0 63,-21 21-63</inkml:trace>
  <inkml:trace contextRef="#ctx0" brushRef="#br0" timeOffset="-157732.55">15071 12298 0,'0'0'0,"21"0"16,0 0-1,0 0-15,0 0 0,0-21 16,1 0-16,-1-1 16,0 1-16,0 21 0,-21-21 0,21 0 15,0 0-15,-21 0 0,0-1 16,-21 22-1,0 0 1,0 0-16,0 0 0,0 22 16,-1-22-16,1 21 0,0 0 0,0 0 15,0 0-15,0 0 0,21 1 16,0-1-16,-22 0 0,22 0 0,0 0 16,0 0-16,0 1 0,0-1 15,0 0-15,0 0 0,22 0 16,-1 0-16,0-21 0,0 0 15,43 0-15,-43 0 16,0 0-16,0 0 0,21 0 0</inkml:trace>
  <inkml:trace contextRef="#ctx0" brushRef="#br0" timeOffset="-157179.36">15854 12150 0,'0'0'0,"0"-21"0,0-1 0,0 1 0,-21-21 15,-1 21 1,1 21-16,0 0 0,0 0 16,0 0-16,0 21 0,-1 0 15,22 0-15,0 0 0,-21 1 16,0 20-16,21-21 0,0 21 0,0-20 16,0 20-16,0-21 0,0 0 0,0 22 15,0-22-15,0 0 16,0 0-16,0 0 0,0 0 0,21-21 15,0 0-15,1 22 16,20-22-16,-21 0 16,0 0-16,0 0 0,22-22 0,-22 1 15,21 21-15,-21-21 0,22 0 16,-22 0-16,21 0 0,-21-1 0,64-83 16,-43-44-1,-42 86-15,22 21 16,-22-1-16,0 1 0,21 0 0,-21-1 15,0 22-15,0-21 0,0 21 0,0-1 16,0 1-16,0 42 31,-21 1-15,-1-1-16,1 0 0,21 21 16,0 1-16,-21-22 0,21 21 0,-21 0 15,21 1-15,-21 20 0,21-20 16,0-1-16,0 0 0,0 1 0,0-1 15,0-21-15,0 21 0,0-20 0,0 20 16,0-21-16,0 0 0,0 0 16,0 1-16,21-22 0,-21 21 15,21-21-15,0 0 0,0 0 16,1 0-16,-1-21 16,0 21-16</inkml:trace>
  <inkml:trace contextRef="#ctx0" brushRef="#br0" timeOffset="-156938.49">16065 12086 0,'22'0'16,"-1"0"-1,0 0-15,0 0 0,0 0 0,22 0 16,-22 0-16,0 0 0,0 0 16,21 0-16,-20 0 0,20 0 0,-21 0 15,0 0-15,0 0 0,22 0 16,-43-21-16</inkml:trace>
  <inkml:trace contextRef="#ctx0" brushRef="#br0" timeOffset="-156603.55">17039 12129 0,'0'0'0,"21"0"32,0 0-17,22 0-15,-22 0 0,21 0 16,-21 0-16,22 0 0,-1 0 0,0 0 16,1 0-16,-1 0 0,0 0 0,1 0 15,-1 0-15,0 0 0,1 0 16,20 0-16,-20 0 15,-65 0 17</inkml:trace>
  <inkml:trace contextRef="#ctx0" brushRef="#br0" timeOffset="-156374.68">17018 12256 0,'0'0'0,"-42"0"0,20 21 0,1-21 15,0 0-15,0 0 16,42 0 15,0 0-15,0 0-16,22 0 0,-22 0 16,21 0-16,1 0 0,-1 0 0,0 0 15,1 0-15,20 0 0,-21 0 0,1 0 16,20-21-16,-20 21 0,-22-22 15,21 1-15,0 21 0,-20-21 0</inkml:trace>
  <inkml:trace contextRef="#ctx0" brushRef="#br0" timeOffset="-155971.91">17738 11832 0,'-22'0'0,"44"0"0,-65 0 16,22 0-16,0 21 15,0-21-15,21 22 16,0-1-16,0 0 0,-21-21 16,21 21-16,0 0 0,0 0 15,0 1-15,21-1 16,0 0-16,0-21 0,0 0 16,0 0-16,22 21 15,-1-21-15,-21 0 0,0 0 16,1 0-16,-1 0 0,0-21 0,0 21 15,0-21-15,-42 21 47,0 21-47,0 0 0,0 0 16,-1 0-16,1 22 0,0-22 0,-21 21 16,21 1-16,-1-1 0,-20-21 0,21 21 15,0-20-15,-43 41 16,64-42-16,-21 0 0,0 1 0,21-1 15,-21 0-15,21 0 16</inkml:trace>
  <inkml:trace contextRef="#ctx0" brushRef="#br0" timeOffset="-155475.2">18415 11726 0,'-21'0'32,"21"-21"-32,21 21 15,0 0-15,0 0 16,22-21-16,-22 21 0,21-21 0,0 21 16,1 0-16,-1 0 0,0 0 0,1-21 15,41 21 1,-62 0-16,20 0 0,-63 0 31,0 0-31,-1 0 16,1 0-16,0 0 0</inkml:trace>
  <inkml:trace contextRef="#ctx0" brushRef="#br0" timeOffset="-155248.33">18648 11705 0,'0'0'0,"0"21"15,0 1-15,0-1 0,-21 0 0,21 0 16,0 21-16,-22 1 0,22-1 16,0 0-16,0 1 0,-21-1 15,0 0-15,0 1 0,21-1 0,0-21 16,-21 22-16,21-22 0,-21 21 16,21-21-16,0 0 0,-22 1 0,22-1 15,0 0 1</inkml:trace>
  <inkml:trace contextRef="#ctx0" brushRef="#br0" timeOffset="-154598.7">18754 12213 0,'0'-21'0,"21"21"15,-21-21 1,21 21-16,0-21 0,0 21 16,0-21-16,-21-1 15,22 22-15,-1-21 0,0 0 16,-21 0-16,21 0 0,-21 0 16,21 21-16,-21-22 0,0 1 15,0 0-15,-21 42 31,0 0-31,0 1 16,21-1-16,-21 0 0,-1 42 16,1-20-16,21-22 15,-21 0-15,21 0 0,0 22 0,0-22 16,0 0-16,0 0 0,0 0 16,21-21-1,0 0-15,1 0 0,-1 0 16,0 0-16,0 0 0,0 0 0,0 0 15,22-21-15,-22 21 0,21-21 16,-21 0-16,22 0 0,-1 21 0,0-43 16,22 1-16,-1 0 15,-41-1-15,-22 22 16,0 0-16,0 0 0,0 0 0,0-1 16,-22 22-1,1 0-15,0 0 0,21 22 16,-21-1-16,0 0 0,21 0 15,0 21-15,0-20 0,0-1 16,0 0-16,0 0 0,0 0 0,21 22 16,0-22-16,0 0 15,-21 0-15,21 0 0,-21 0 0,22-21 16,-22 22-16,0-1 31,-22-21-31,1 0 0,0 0 16,0 0-16,0 0 0,21-21 15,-21-1 1,21 1-16,0 0 0,0 0 16,0-21-16</inkml:trace>
  <inkml:trace contextRef="#ctx0" brushRef="#br0" timeOffset="-154290.89">19875 11642 0,'0'0'0,"22"-21"0,-1-1 16,-21 1 0,0 42-1,0 1 1,0-1-16,0 0 0,0 0 0,0 21 16,-21-20-16,-1 20 0,22 0 0,-21 1 15,0 20-15,21-21 0,-21 1 16,21-1-16,0 0 0,-21 1 0,21-1 15,0 0-15,-21-20 0,21-1 16,0 21-16,0-21 0,0 0 0,0 1 16,0-1-16,21-21 15,0 0-15,0 0 16,0 0-16,0 0 0,1-21 16,-1-1-16,0 1 0,0 0 15</inkml:trace>
  <inkml:trace contextRef="#ctx0" brushRef="#br0" timeOffset="-154078">19748 11896 0,'22'0'31,"-1"0"-16,0 0-15,0 0 0,0 0 16,0 0-16,22 0 0,-22 0 0,0 0 16,21 0-16,-20 0 0,20 0 15,0-21-15,-21 21 0,22 0 0</inkml:trace>
  <inkml:trace contextRef="#ctx0" brushRef="#br0" timeOffset="-153775.17">20891 11705 0,'0'-21'0,"0"42"0,-21-63 16,0 42-16,0 0 16,-21 0-16,20 0 0,1 0 0,-42 0 15,42 21-15,-1 0 0,-20 0 16,21 1-16,-21-1 0,20 0 0,1 21 15,-21 1-15,21-1 0,0 0 16,-1 1-16,1-1 0,0 0 0,0 1 16,21 20-16,0-21 15,0-20-15,0 20 0,0-21 16,0 0-16,21 0 0,0 1 0,0-22 16,22 21-16,20-21 0,-20 0 15,20 0-15,-21 0 0,1 0 16,-1 0-16</inkml:trace>
  <inkml:trace contextRef="#ctx0" brushRef="#br0" timeOffset="-152358.98">21272 12044 0,'0'0'16,"0"-21"-16,0 0 0,0-22 0,0 22 16,0 0-16,-21 0 0,0 0 15,0 21-15,0 0 0,0 0 16,-1 0-16,1 0 15,0 21-15,0 0 0,0 0 0,-22 21 16,22 1-16,0-22 16,0 21-16,0 1 0,0-22 0,-1 21 15,22-21-15,0 22 0,0-22 0,-21 0 16,21 0-16,0 0 0,0 0 16,0 1-16,0-1 0,21-21 0,1 0 15,-22 21-15,21-21 0,0 0 0,0 0 16,0 0-16,22 0 15,-1-21-15,-21 0 16,0-1-16,0 1 0,43-42 0,-43 42 16,0-22-16,0 22 15,1-21-15,-22-1 0,42-41 16,-42 63-16,-21 42 31,0 0-15,21 0-16,-22 21 0,1 1 15,21-1-15,-21-21 16,21 22-16,0-22 0,0 0 0,0 0 0,0 0 16,0 0-16,0 1 0,0-1 15,21 0-15,0-21 0,1 0 16,-1 0-16,0 0 0,0 0 0,21 0 16,-20 0-16,105-21 15,-85 0 1,-21-1-16,21 1 0,22-42 15,-43 42-15,0-22 0,0 1 16,1 21-16,-1-22 0,0 1 0,-21 21 16,0 0-16,0 0 0,0-1 15,0 44 1,0-1-16,0 0 0,0 0 16,0 0-16,0 0 15,0 22-15,0-22 0,0 0 0,0 21 16,0-20-16,0-1 0,0 0 0,0 21 0,0-21 15,0 1 1,0-1-16,0 0 0,0 0 16,-21-21 15,0-21-31,-1 0 16,22 0-16,-21-1 15,21 1-15,-21 0 0,0 0 16,21 0-16,0 42 47,0 0-47,0 0 0,0 0 15,0 1 1,21-22-16,0 0 0,0 0 0,1 0 16,-1 21-16,0-21 0,0 0 0,0 0 15,22 0-15,-22 0 0,21 0 16,-21-21-16,22 21 0,-1-22 0,21 1 15,-20 0-15,-22 0 0,0 0 16,0 0-16,22-22 0,-43 22 16,21-21-16,0 21 0,-21-1 0,0-62 15,0 63 1,0-1-16,0 1 0,-21 21 16,0 0-1,21 21-15,-22 1 0,1-1 16,0 0-16,21 0 0,-21 21 0,21-20 15,-21-1-15,21 0 0,-21 21 0,21-21 16,0 1-16,0-1 0,0 0 16,0 0-16,0 0 0,0 0 15,0 1-15,21-22 0,0 21 16,0-21-16,0 0 16,0 0-16,1 0 0,20 0 0,21 0 15,-41 0-15,20-21 16,-21-1-16,21 1 0,22 0 15,-43-21-15,21 21 0,-20-1 16,20-41-16,-21 21 16,0 20-16,0-20 0,-21 21 0,22 0 15,-22 0-15,0-1 0,0 1 0,-22 21 32,1 0-32,0 0 0,0 21 15,21 1-15,-21-1 16,21 0-16,0 0 0,0 0 0,0 0 15,0 22-15,0-22 0,0 42 16,21-41-16,0-1 16,21 21-16,-20-21 0,-1 0 0,0 1 15,0-1-15,0-21 0,-21 21 0,0 0 16,-21-21 0,0 0-1,0 0-15,0 0 0,-22 0 16,22 0-16,-21 0 0,21 0 15,-1 0-15,1 0 0,0 0 0,0 0 16,0 0-16,0 0 0,-1 0 0</inkml:trace>
  <inkml:trace contextRef="#ctx0" brushRef="#br0" timeOffset="-146507.31">20405 12996 0,'0'-21'0,"0"42"0,21-42 0,-21 0 15,0 0-15,0 0 16,0 0-16,0 42 31,-21 0-31,21 21 0,-22-21 16,22 22-16,-21 20 15,21-20-15,-21-1 0,21 0 0,0 64 16,-21-64-16,21 22 0,-21-22 16,21 1-16,-21 20 0,21-21 15,0-20-15,0 20 0,-22 0 0,22-21 16,-21 1-16,21-1 0,-21 0 16,21 0-16,-21 0 15,-21 0-15,20-21 16,1 0-16,21-21 15</inkml:trace>
  <inkml:trace contextRef="#ctx0" brushRef="#br0" timeOffset="-146177.5">20024 13610 0,'0'148'0,"0"-296"0,0 127 0,0 42 47,0 0-47,0 1 15,0-1-15,0 0 0,0 0 16,21 0-16,-21 0 0,21 1 0,-21-1 16,21 0-16,0 0 15,-21 0-15,21 0 16,1-21-16,-1 0 0,0 22 0,0-22 16,0 0-16,0 0 15,1 0-15,-1 0 0,0 0 0,0 0 16,21 0-16,-20 0 0,-1 0 15,21-22-15,-21 1 0,0 21 0,22-21 16,-22 0-16,0 0 0,0 0 0,0-1 16,1 1-16,-22 0 15,-43 21 1,22 0 0,-21 21-16</inkml:trace>
  <inkml:trace contextRef="#ctx0" brushRef="#br0" timeOffset="-145375.77">19050 14732 0,'-21'21'0,"21"0"15,21-21 1,0 0 0,0 0-16,0-21 0,1 21 15,20-21-15,0 0 0,-21 0 0,22 0 16,-1-1-16,-21 1 0,22-21 0,-22 21 15,0 0-15,-21-22 0,0 1 16,0 21-16,0-22 0,0-62 16,0 83-16,0 1 15,0 0-15,0 0 0,-21 0 0,0 0 16,-1-1-16,1 22 0,0-21 16,0 21-1,0 0-15,0 0 0,-1 21 0,1 1 16,0 20-16,0-21 15,0 21-15,0-20 0,21 20 0,0 21 16,0-20-16,-22 63 0,1-43 16,21 1-16,-21-1 0,21 1 15,-21-1-15,21 1 0,0-1 0,0 1 16,0-1-16,-21 22 0,21-22 16,-21 1-16,21-1 0,0 1 15,0-1-15,-22 1 0,22-22 0,-21 0 16,21 22-16,0-22 0,0 1 0,0-1 15,0-21-15,0 21 0,0-20 16,0-1-16,0 0 0,21-21 16,1 0-16,-1 0 0,0 0 15,21-21-15,1 0 0,-22-1 0,21-20 16,0 21-16,1-21 0,-1-1 0,-21 1 16,22 0-16,-22-1 0,-21-20 15,0 20-15,0-20 0,0 21 0,-21-22 16,-1 1-16,1 20 0,0 1 15,-21 0-15,-22-43 16,22 64-16,0 0 0,-1-1 0,1 22 16,21-21-16,0 21 15,-1 0 1,44 0 0,-1 0-1,0 0-15,0 0 0,0 0 0,0 0 16,22 0-16,-22 0 0,21 0 15,-21-21-15,22 21 0,-1-21 0</inkml:trace>
  <inkml:trace contextRef="#ctx0" brushRef="#br0" timeOffset="-144211.43">19854 14732 0,'0'0'0,"21"-21"0,-21-21 0,0 20 15,0 1-15,0-42 16,0 42-16,-21-1 0,0 22 15,0 0-15,0 0 16,0 0-16,-1 0 0,1 22 0,0-1 16,21 0-16,-21 0 0,0 0 15,0 0-15,-1 1 0,22 20 0,-21-21 16,21 21-16,-21-20 0,21-1 0,0 21 16,0-21-16,0 0 0,0 22 15,0-22-15,0 0 16,21-21-16,0 0 15,1 0-15,-1 0 0,0 0 0,21 0 16,1 0-16,-22-21 0,42 0 16,-42 0-16,43-43 15,-43 43-15,0 0 0,0-22 16,1 1-16,-22 21 0,0 0 16,0 0-16,21 21 15,-21 21 1,0 0-1,0 0-15,0 0 0,0 0 0,-21 1 16,21-1-16,0 21 16,0-21-16,0 0 0,0 1 15,0-1-15,0 0 0,0 0 16,21-21 0,0 0-16,0 0 0,0 0 15,0 0-15,1 0 0,-1 0 0,0-21 16,0 0-16,0 21 0,0-21 15,1-1-15,-1 1 0,0-21 0,-21 21 16,21 0-16,0-1 0,-21 1 16,21 21-16,-21-21 0,0 0 15,0 42 17,0 0-32,0 0 0,0 1 15,0-1-15,0 0 0,0 21 16,0-21-16,0 1 0,0-1 0,0 0 15,0 0-15,0 0 0,22 0 16,-1-21-16,21 0 16,-21 0-16,0 0 0,1 0 15,20 0-15,-21 0 0,21 0 0,-20-21 0,-1 0 16,21 0-16,-21 21 0,0-42 16,1 20-16,-1 1 0,0-21 15,0 21-15,-21-22 0,21 1 0,-21 0 16,21-1-16,-21 1 0,0 0 15,0-1-15,0 1 0,0 21 0,22-43 16,-22 43-16,0 0 16,-22 42-1,22 0-15,-21 1 16,21-1-16,0 21 0,-21-21 16,0 22-16,21-1 0,-21 0 0,21-21 15,0 22-15,-21-1 0,21-21 16,0 22-16,-22 20 15,22-42-15,0 0 0,0 1 0,0-1 16,0 0-16,0 0 16,22 0-16,-1-21 0,0 0 0,0 0 15,0 0-15,0 0 0,1 0 16,-1 0-16,0-21 0,0 21 16,0-21-16,0 0 0,22-22 15,-22 43-15,0-21 0,-21 0 0,0 0 16,0 0-16,0 0 0,21-1 15,-21 1-15,-21 21 32,0 21-32,21 1 15,-21-1-15,21 0 0,-21 0 0,21 0 16,0 0-16,-22-21 16,22 22-16,0-1 0,0 0 15,0 0-15,0 0 16,22-21-16,-1 0 0,0 0 15,0 0-15,0 0 0,0 0 16,1 0-16,-1 0 0,0 0 0,0 0 16,0 0-16,0-21 0,1 0 15,-1 21-15</inkml:trace>
  <inkml:trace contextRef="#ctx0" brushRef="#br0" timeOffset="-143633.77">21675 14669 0,'0'0'16,"0"-22"-16,0 1 0,0 0 0,0 0 16,-22 21 15,1 0-31,0 0 0,0 21 16,21 0-16,-21 0 0,0 1 15,-1-1-15,1 0 0,0 0 16,0 21-16,0-20 0,0-1 0,21 0 0,-22 21 15,1 1 1,21-1-16,0-21 16,21 0-16,1-21 15,-1 0-15,0 0 16,0 0-16,0 0 0,0-21 0,1 0 16,20 0-16,-21 0 0,0-1 0,0 1 15,1 0-15,20-21 0,-21 21 16,0-22-16,0 1 0,1-22 0,-1 22 15,0-21-15,0 20 0,-21-20 16,21-1-16,0 22 0,-21 0 0,22-43 16,-22 64-16,0 0 15,0-1-15,0 1 0,0 42 32,0 1-32,-22-1 15,1 0-15,0 0 0,21 21 0,-21 1 16,0-1-16,0 0 0,-1 1 0,1-1 15,0 22-15,21-22 0,0 0 16,-21 1-16,21-22 0,0 21 0,0 0 16,0-20-16,0 20 0,0-21 0,21 0 15,0 0-15,0-21 0,1 22 16,-1-1-16,0-21 0,21 0 16,-21 0-16,1 0 0,-1 0 0,21 0 15,-21 0-15,0 0 0,1-21 0,20-1 16,-21 1-16,-21 0 0,0 0 15</inkml:trace>
  <inkml:trace contextRef="#ctx0" brushRef="#br0" timeOffset="-143371.91">20447 14415 0,'0'0'0,"-21"0"16,0 0-1,42 0 16,0 0-31</inkml:trace>
  <inkml:trace contextRef="#ctx0" brushRef="#br0" timeOffset="-142667.31">23918 14351 0,'0'0'0,"-21"0"16,0 0-16,0 0 0,0 0 16,-1 0-16,1 0 15,21-21 1,0 0-1,0 0 1,21 21-16,1 0 16,-1-22-16,0 22 0,0 0 15,0 0-15,0 0 0,1 0 0,-1 0 16,0 0-16,0 22 0,0-22 16,0 21-16,1 0 0,-22 0 0,0 0 15,0 0-15,0 22 0,0-22 0,0 0 16,-22 0-16,1 22 0,-42-1 15,20-21-15,1 0 0,-85 43 16,85-43-16,-22 0 16,22 0-1,-22-21-15,64 21 16,-21-21-16,42 0 31,1 0-31,-1 0 0,0 0 16,0 0-16,0-21 0,0 21 15,1 0-15,-1 0 0,0 0 0,21 0 16,-21-21-16,22 21 0,-22 0 16,0 0-16,0 0 0,0 0 15,1-21-15,-1 21 0,0 0 16,0 0-16,-21-21 0,21 21 16,0 0-16</inkml:trace>
  <inkml:trace contextRef="#ctx0" brushRef="#br0" timeOffset="-140297.47">24278 14626 0,'0'0'0,"0"-21"46,0 0-46,0 0 16,0 0-16,0-1 16,21-20-16,-21 21 0,21-21 0,1 20 15,-22-20-15,21 0 0,0-1 0,-21 1 16,21 21-16,-21-21 16,0-1-16,21 22 0,-21-21 0,21 21 15,-21-1-15,0 1 0,0 0 0,-21 21 31,0 0-31,0 21 16,0 0-16,0 1 0,21 20 16,-22-21-16,1 21 0,0-20 0,21 20 15,0 0-15,0 1 0,0-22 0,-21 21 16,21 0-16,0-20 0,0 20 16,0-21-16,0 0 0,0 0 0,21 1 15,0-1-15,0 0 0,1-21 16,-1 21-16,0-21 15,0 0-15,0 0 0,0 0 0,1 0 0,-1 0 16,0-21-16,0 21 0,0-21 16,0 21-16,1-21 0,-1-1 15,0 1-15,0 0 0,0 0 0,-21 0 16,21 0-16,1-1 0,-22 1 16,0 0-16,0 42 31,-22 0-31,22 1 15,0-1-15,0 0 0,-21 0 0,21 0 16,0 0-16,0 1 0,0-1 16,0 0-16,0 0 0,21-21 0,1 21 15,-22 0-15,21-21 0,0 0 0,0 0 16,0 0-16,0 0 16,22 0-16,-22 0 0,0 0 0,0 0 15,0 0-15,1-21 0,-22 0 16,21 0-16,-21 0 15,21 0-15,-21-1 0,21-20 16,-21 21-16,0 0 0,0 0 16,0-1-16,0 44 31,-21-22-31,21 21 0,-21 0 16,0-21-16,21 21 0,-22 0 0,22 0 15,-21-21-15,0 22 0,21-1 16,-21-21-1,21 21-15,0-42 63,0 0-47,21-1-16,0 22 0,-21-21 0,21 0 15,1 0-15,-1 0 0,0 0 0,0 21 16,0-22-16,0 1 0,1 0 15,41 21 1,-42 0-16,0 0 0,1 21 16,-22 0-16,0 1 15,0-1-15,21 0 0,-21 0 0,0 0 16,0 0-16,0 1 0,0-1 16,0 0-16,0 0 0,0 0 0,0 0 15,0 1-15,0-1 16,21-21-16,0 0 15,0 0-15,0 0 0,1 0 16,-1 0-16,0 0 0,0 0 16,0-21-16,0-1 0,1 22 15,-1-21-15,0 0 0,-21 0 0,21 0 16,0 0-16,0-1 0,1-20 16,-1 21-16,-21-21 0,0 20 15,21 1-15,0-21 0,-21 21 16,-21 21-1,0 0 1,0 21-16,-1 0 0,1 0 16,21 0-16,-21 1 0,0-1 0,21 0 15,0 0-15,-21 0 0,21 0 0,0 22 16,0-22-16,0 0 0,0 0 16,0 0-16,0 1 15,0-1-15,21-21 0,0 0 16,0 21-16,0-21 0,1 0 15,-1 0-15,0 0 0,0 0 16,21-21-16,-20 0 0,-1 21 16,21-22-16,-21 1 0,22 0 0,-22 0 15,21 0-15,-21-22 0,0 22 16,1 0-16,-1-21 0,0 21 0,0-1 16,0 1-16,-21 0 0,0 0 15,-21 21 1,0 0-16,0 0 15,0 21-15,21 0 0,-22 0 16,22 22-16,-21-1 0,0-21 16,21 0-16,0 1 0,0-1 0,0 0 15,0 0-15,0 0 16,0 0-16,21-21 0,-21 22 0,21-22 16,1 21-16,-22 0 15,0 0-15,0 0 31,-22-21-15,1 0 0,0 0-16,0 0 15,0 0-15,0 0 16,-1 0-16,22-21 0,-21 21 0,0-21 16,0 21-16,0-21 0</inkml:trace>
  <inkml:trace contextRef="#ctx0" brushRef="#br0" timeOffset="-139851.73">25125 14076 0,'0'-21'16,"21"21"31,0 0-47,0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19:13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1312 0,'0'0'0,"-21"-21"15,21 42 32,0 1-47,0-1 0,0 21 0,0-21 16,0 22-16,-21-1 15,21 21-15,0 1 0,0-22 0,0 22 16,0-1-16,-21 1 0,-1-22 16,22 22-16,-21-22 0,21 0 0,0-21 15,0 22-15,0-22 0,0 0 16,0 0-16,0 0 0,0 1 0,0-1 15,0-42 17,0-1-17,0 1-15,21-21 0,1 21 16</inkml:trace>
  <inkml:trace contextRef="#ctx0" brushRef="#br0" timeOffset="293.83">2561 1334 0,'-21'0'15,"42"0"-15,-63 0 16,21-22-16,21 1 16,21 21-1,0-21-15,21 0 16,1 21-16,-1 0 0,0-21 15,1 21-15,-1 0 0,21-21 16,-20 21-16,-1 0 0,43 0 16,-43-22-16,-21 22 0,22 0 15,-22 0-15,0 0 16,-21 22 0,-21-22-16,21 21 0,-21-21 0,-22 21 15,22-21-15,0 21 0,-21-21 16</inkml:trace>
  <inkml:trace contextRef="#ctx0" brushRef="#br0" timeOffset="534.69">2455 1799 0,'0'0'0,"0"21"15,21-21 1,1 0 0,-1-21-16,0 21 0,0 0 15,21-21-15,-20 21 0,20 0 16,-21-21-16,0 21 0,22 0 0,-22-21 16,0 21-16,0 0 0,0 0 15,0 0-15,1 0 0</inkml:trace>
  <inkml:trace contextRef="#ctx0" brushRef="#br0" timeOffset="799.97">3133 1672 0,'0'21'15,"0"1"1,0 20-16,0-21 15,0 0-15,-22 0 0,22 22 0,-21-22 16,21 21-16,0-21 0,0 22 16,0-22-16,0 0 0,0 0 0,0 0 15,0 1-15,0-1 0,0 0 16,0 0-16,0-42 31,0 0-31,0 0 16,21-1-16</inkml:trace>
  <inkml:trace contextRef="#ctx0" brushRef="#br0" timeOffset="1151.76">3238 1461 0,'0'0'16,"-42"0"-16,21 0 15,0 0-15,21 21 16,0 0-16,0 0 15,0 0-15,0 0 0,21 1 16,0-22 0,0 0-16,0 0 0,1 0 15,-1 0-15,0-22 0,0 22 16,0-21-16,0 0 0,1 21 0,-22-21 16,0 0-16,21 0 0,-21-1 15,0 1-15,0 0 0,-21 0 16,-1 21-16,-20-21 15,21 21-15,0 0 0,0 0 16,-1 0-16,-20 21 0,21-21 0,21 21 16,-21 0-16,0 0 0,21 1 15,0-1-15,0 0 0,0 0 16,21-21 0,0 0-16,0 0 0,0 0 15</inkml:trace>
  <inkml:trace contextRef="#ctx0" brushRef="#br0" timeOffset="1452.59">3789 1122 0,'0'-21'0,"0"42"0,-21-42 16,-1 21-16,22 21 15,0 21 1,0-21-16,0 1 0,-21 62 15,21-41-15,-21-1 16,21 0-16,0 22 0,-21-1 0,0-20 16,0 20-16,-1 1 0,1-22 15,21 21-15,-21-20 0,21-1 16,-21 0-16,21-20 0,-21 20 0,21-21 16,0 0-16,0 0 0,0 1 15,21-22 16,-21-22-31,21 1 0,0 0 16,-21 0-16</inkml:trace>
  <inkml:trace contextRef="#ctx0" brushRef="#br0" timeOffset="1839.37">3768 1842 0,'21'0'15,"-42"0"-15,63 21 0,-21-21 16,0 0-16,0 0 16,43 0-1,-43 0-15,43-64 16,-22 22-16,-21 21 16,0 0-16,0-22 15,-21 22-15,0 0 0,0 0 0,0 0 16,-21-1-1,0 22-15,0 0 0,-21 0 16,20 22-16,-20-1 0,21 0 16,0 0-16,0 21 0,-1-20 0,-20 62 15,21 1 1,0-64-16,21 21 0,0-20 0,0-1 16,0 21-16,0-21 0,21 0 15,0 1-15,0-22 0,0 0 16,1 0-16,20 0 0,-21 0 15,21 0-15,1-22 0,-22 1 0,21 21 16,1-42-16,-1 21 0,0 0 16</inkml:trace>
  <inkml:trace contextRef="#ctx0" brushRef="#br0" timeOffset="2943.74">4847 995 0,'0'0'0,"-21"0"0,0 21 15,0 21-15,21-20 0,0 20 16,0 0-16,-22 1 16,22 20-16,-21-21 0,21 22 0,0-22 15,-21 22-15,21-1 0,0-20 16,0 20-16,0-21 0,0 22 0,0-22 15,0 22 1,0-22-16,0 22 0,0-43 0,21 0 16,22 0-16,-22 0 15,21-21-15,-21 0 16,22 0-16,-22 0 0,21-21 0,-21 0 0,22 0 16,-22 0-16,42-43 15,-42 22-15,1-1 0,-1 1 0,0-21 16,0-1-16,21 1 15,-42 20-15,22-41 0,-1 20 0,0 22 16,0-22-16,-21 1 0,0-1 16,0-20-16,0 20 15,0 43-15,0 0 0,-21 21 16,0 21 0,0 0-16,21 0 15,-22 64-15,22 21 16,-21-64-16,21 0 0,-21 85 15,21-84-15,0 20 16,0 1-16,0-1 0,0-20 0,0 20 16,0-21-16,0 43 15,0-43-15,21-20 0,0 20 16,1-21-16,-1 0 0,21 0 0,-21-21 16,0 0-16,22 0 0,-22 0 15,21 0-15,1 0 0,-22 0 0,21-21 16,0 0-16,-20 0 0,20 0 15,-21-22-15,21 1 0,-20-21 0,-1 20 16,21-20-16,-21-1 0,0 1 0,1-1 16,-1 1-16,0 20 0,0-20 15,-21 21-15,0-22 0,21 22 0,-21-1 16,0 1-16,0 21 0,0-21 16,0 20-16,0 1 0,0 0 15,0 0-15,-21 21 31,21 42-31,0-21 0,-21 22 16,0-1-16,-22 43 16,43-22-16,-21-20 0,0 20 15,0 1-15,21-1 0,0-21 0,-21 22 0,21-1 16,-21-20-16,21-1 0,0 0 16,0 1-16,0-1 0,0 0 0,0-20 15,0-1-15,21 0 0,0 0 0,0 0 16,0-21-16,0 0 0,1 21 15,-1-21-15,0 0 0,21 0 16,-21 0-16,1-21 0,20 21 16,-21-21-16,0 0 0,22 0 0,-22-22 15,0 22-15,0-21 0,0 21 0,0-22 16,1 1-16,-1 0 0,-21-1 16,0 1-16,21 21 0,-21 0 0,21-22 15,-21 65 16,-21 20-31,0-21 0,21 21 16,0-20-16,0 20 0,-21 0 16,21-21-16,0 22 0,0-22 0,0 21 15,0-21-15,0 1 0,0-1 16,0 0-16,21 0 16,0-21-16,0 0 0,0 0 15,0 0-15,1-21 0,-1 0 0,0 0 16,0-1-16,21 1 0,-20 0 15,-1-21-15,0-1 0,21 1 0</inkml:trace>
  <inkml:trace contextRef="#ctx0" brushRef="#br0" timeOffset="3254.56">6689 1207 0,'0'0'0,"-22"0"15,1 0-15,0 0 0,0 0 0,0 0 16,0 0-16,-1 21 0,1-21 15,21 21-15,-21 0 0,21 0 16,0 0-16,21-21 16,0 0-16,1 0 0,-1 0 0,0 0 15,0 0-15,0 0 0,0 0 16,1 0-16,-1 0 0,0 0 0,-21-21 16,0 0-16,0 0 0,0 0 15,0 0-15,0-1 16,-21 22-16,0-21 0,-1 21 0,1 0 15,0 0-15,0 0 0,-43 0 16,43 21-16,0-21 16,0 22-16,0-1 0,0 0 15,-1 0-15,1-21 0,0 21 0,0-21 16,21 21-16</inkml:trace>
  <inkml:trace contextRef="#ctx0" brushRef="#br0" timeOffset="3491.42">5461 1545 0,'0'0'0,"0"21"0,21-21 31,21 0-31,-20 0 0,20 0 0,0 0 16,1 0-16,-1 0 0,0 0 15,22-21-15,-22 21 0,22 0 0,-22-21 16,0 21-16,1-21 16,-22 0-16,21 21 0,-21-21 0,22 21 15,-22-22-15,0 22 0,21 0 0</inkml:trace>
  <inkml:trace contextRef="#ctx0" brushRef="#br0" timeOffset="4596.79">7070 1143 0,'0'0'0,"0"-21"0,0 0 0,21 21 15,-21 21 1,0 0 0,0 0-16,-21 22 0,-1-1 15,22 0-15,-21 1 0,0-1 0,0 21 16,0 1-16,0-1 0,21-20 16,-22 20-16,1 1 0,0-22 0,21 22 15,0-22-15,0 0 0,0-21 16,0 22-16,0-22 0,0 0 0,0 0 15,21-21-15,0 0 0,1 0 0,62 0 32,-20-21-32,-43 0 0,0 0 15,21 0-15,-20-1 0,-1-20 16,0 21-16,0-21 0,0 20 0,0-20 16,1 21-16,-1-21 0,-21 20 15,21 1-15,-21 0 0,21 0 0,-21 0 16,0 42 15,0 0-31,0 0 0,0 0 16,0 1-16,0 20 0,0-21 15,-21 21-15,21-20 0,0 20 0,0-21 16,0 21-16,0-20 16,0-1-16,0 0 0,21 0 0,-21 0 15,21 0-15,0-21 0,22 22 16,-22-22-16,21 0 0,-21 0 0,22 0 15,41 0-15,-62-22 0,20 22 16,0-21-16,1 0 0,-1 0 16,0 0-16,-21-22 0,22 22 0,-22-21 15,0 21-15,21-22 0,-20 1 16,-1 0-16,-21 21 0,0-22 0,21 22 16,-21 0-16,0 0 0,0 0 15,0-1-15,-21 22 31,0 0-31,-1 22 0,1-1 16,21 0-16,-21 0 0,0 21 0,0-20 16,21 20-16,0 0 0,0-21 15,0 22-15,0-22 0,0 0 0,0 64 16,21-64-16,0 0 16,0-21-16,0 21 0,22-21 15,-1 0-15,-21 0 0,22 0 16,-22 0-16,21 0 0,0 0 15,1-21-15,-1 0 0,0-21 0,1 20 16,-1-20-16,0 21 0,-20-21 16,20-1-16,0 1 0,-21 0 15,1-1-15,-1-20 0,-21 42 16,0-1-16,-21 22 16,-1-21-16,1 21 0,0 0 0,0 0 15,0 21-15,0 22 16,21-22-16,-22 0 0,22 0 0,0 0 15,0 1-15,0-1 0,0 21 16,0-21-16,22 0 0,-1 1 0,-21-1 16,21 0-16,0 0 0,0 21 15,0-20-15,-21-1 0,0 0 16,0 0-16,0 0 16,0 0-1,-21-21-15,0 0 16,0 0-16,0 0 0,0 0 15,-1 0-15,1 0 0,0 0 0,0 0 16,0-21-16,0 0 0,-22 0 16,1-21-16</inkml:trace>
  <inkml:trace contextRef="#ctx0" brushRef="#br0" timeOffset="4940.6">7705 1207 0,'0'0'15,"-43"21"-15,22-21 0,-42 84 32,63-62-32,21-22 15,0 0-15,0 0 0,0 0 16,22 0-16,-22 0 0,0 0 0,0-22 15,0 22-15,0-21 0,-21 0 16,0 0-16,0 0 16,0 0-16,-21 21 0,21-22 15,-21 22-15,-21 0 0,21 0 0,-1 0 16,-20 0-16,21 0 0,0 22 16,0-1-16,-22 0 0,22-21 0,21 21 15,-21 0-15,21 0 0,-21 1 16,21-1-16,0 0 0</inkml:trace>
  <inkml:trace contextRef="#ctx0" brushRef="#br0" timeOffset="5795.1">10054 1863 0,'0'0'0,"0"21"16,-21 0-16,21 0 16,0-42 15,21 0-31,0 0 15,0 0-15,1-1 0,-1 1 0,21 0 16,-21-21-16,0-1 0,1 22 16,-22-21-16,21 21 0,0-22 0,0-20 15,-21 21 1,21 20-16,-21 1 0,21 21 16,-21-21-16,0 42 15,0 0 1,0 22-16,0-22 0,0 21 15,0 1-15,0-1 0,0 0 0,0 1 16,0 20-16,0-21 16,0 22-16,0 42 0,0-43 0,0-20 15,0 84-15,0-64 0,0 1 16,0-1-16,0 1 0,0-1 16,0 1-16,0-1 0,0 1 15,-21-1-15,21-21 0,-42 64 16,42-63-16,0-22 0,0 21 15,-21-21-15,21 0 0,-21-21 0,-1 0 16,1 0-16,0 0 0,0 0 16,0 0-16,0 0 0,21-21 15,-22 21-15,1-21 0,0 21 0,21-21 16,-21 0-16,0 0 0,0-1 16,21 1-16,0 0 0,0 0 15,0 0-15,0-22 0,0 22 0,0-21 16,0 0-16</inkml:trace>
  <inkml:trace contextRef="#ctx0" brushRef="#br0" timeOffset="6190.55">10181 1037 0,'0'0'0,"0"21"0,-21-21 15,21 22-15,0-1 16,21-21 0,0 0-16,0 0 15,22 0-15,-22 0 0,0 0 0,21 0 16,-20 0-16,-1-21 0,21-1 15,-21 1-15,-21 0 0,21 0 0,-21 0 16,0 0-16,0-1 0,0 1 16,0 0-16,-21 0 0,0 21 0,0 0 15,0 0-15,0 0 0,-1 0 16,-62 85 0,63-1-1,21-63-15,0 22 0,0-1 0,0-21 16,0 22-16,21-22 0,0 21 0,-21-21 15,21 0-15,0 1 0</inkml:trace>
  <inkml:trace contextRef="#ctx0" brushRef="#br0" timeOffset="6675.27">10985 1503 0,'0'0'0,"0"-21"0,0 0 0,0-1 16,0-20-16,0 21 16,0 0-16,0 0 0,-21-1 15,21 1-15,-21 21 0,0 0 16,0 0-16,0 0 0,-1 0 16,1 21-16,21 1 0,-42 41 15,21-42-15,0 22 0,-1-22 16,1 21-16,0 0 0,21 1 15,0-22-15,0 21 0,0-21 0,0 1 0,0 20 16,0-21-16,21-21 0,0 21 16,1-21-16,-1 0 0,21 0 15,-21 0-15,0 0 0,1-21 16,20 0-16,-21 0 0,0 0 16,22-43-16,-43 22 0,21 21 15,0-22-15,0 22 0,-21-21 16,0 21-16,0-1 0,21 22 15,-21 22 1,0-1-16,0 0 16,0 0-16,-21 0 0,21 22 15,0-22-15,0 0 0,0 0 0,0 0 16,0 0-16,0 1 0,0-1 16,21 0-16,0-21 0,1 0 0,-1 0 15,0 0-15,21 0 0,-21 0 0,22 0 16,-1-21-16,-21 21 0</inkml:trace>
  <inkml:trace contextRef="#ctx0" brushRef="#br0" timeOffset="7086.03">11493 1397 0,'0'-21'0,"0"42"0,-21-63 16,21 21-16,-21 21 0,21-22 15,0 1-15,0 0 16,21 21-16,0 0 0,1-21 15,-1 21-15,0-21 0,21 21 0,-21 0 16,22 0-16,-1 0 0,-21 0 16,22 21-16,-22 0 0,0 0 15,21 0-15,-42 1 0,21-1 0,-21 21 16,0-21-16,0 22 0,0-22 16,0 21-16,0 0 0,-42 22 15,21-22-15,0-21 0,0 1 0,-1-1 16,22 0-16,-21-21 0,0 0 15,0 0 1,21-21 0,0 0-16,0-22 0,0 22 15,21-21-15,-21 21 0,21-22 0,0 1 16,1 0-16,-1 20 0,0-20 16,0 21-16,0-21 0,0 20 0,1 1 15,-1 0-15,0 21 0,0-21 16,-21 0-16,21 21 0</inkml:trace>
  <inkml:trace contextRef="#ctx0" brushRef="#br0" timeOffset="7616.77">14033 1122 0,'0'-42'0,"0"84"0,0-127 0,22 22 16,-22 20-16,0 1 0,21 0 15,-21-1-15,0 1 0,0 21 0,0 0 16,0 0-16,0-1 0,0 44 31,0-1-15,0 21-16,0 0 0,0 1 0,-21 20 15,21-20-15,0 20 0,0 1 16,-22-1-16,22-21 0,-21 22 0,21-22 16,-21 22-16,21-22 0,0 0 15,0 1-15,-21-1 0,21 0 16,0-20-16,0-1 0,0 21 0,0-21 15,0 22-15,21-43 16,0 0 0,0 0-16,1-22 0,20 1 0,-21 0 15,0 0-15,22-21 0</inkml:trace>
  <inkml:trace contextRef="#ctx0" brushRef="#br0" timeOffset="7943.58">14520 1185 0,'21'-21'0,"-42"42"0,42-63 0,1 42 0,-44 0 31,1 21-31,0 22 0,21-22 16,-21 0-16,0 21 0,0-21 15,-1 22-15,22-22 0,-21 21 0,21-21 16,-21 22-16,21-22 0,0 0 0,0 0 16,0 0-16,0 1 0,0-1 15,21-21-15,22 0 0,-22 0 16,0 0-16,21 0 0,1-21 15,-22-1-15,21 1 0,-21 0 16,22 0-16,-22 0 0,0-22 0,0 22 16,-21-21-16,0 0 0,0 20 15,0-20-15,0 0 0,0 21 0,0-1 16,0 1-16,-21 0 0,0 0 16,0 21-16,-1 0 0,1 0 0,0-21 15,0 21-15,0 0 0,0 0 16,-1 0-16,1 0 0,0 0 0,0 0 15,0 0-15,0 0 0,-1 0 0</inkml:trace>
  <inkml:trace contextRef="#ctx0" brushRef="#br0" timeOffset="8175.45">13758 974 0,'0'0'15,"0"-21"-15,0-1 16,21 22-16,22 0 0,-22-21 16,21 21-16,-21 0 0,22-21 0,-1 21 15,0 0-15,1-21 16,20 21-16,-20-21 0,-1 21 0,0 0 16,-21 0-16,22 0 0,-1 0 15,-21 0-15,22 0 0,-22-21 0,21 21 16,0 0-16,-20 0 0</inkml:trace>
  <inkml:trace contextRef="#ctx0" brushRef="#br0" timeOffset="8451">16277 826 0,'0'0'0,"0"21"0,-21 0 0,0 0 0,0 0 0,-1 22 16,1-1-16,0 0 15,0 22-15,0-22 0,0 22 0,-1-22 16,1 21-16,0-20 0,0-1 16,0 0-16,0 1 0,21-1 0,0-21 15,0 22-15,0-22 0,0 0 16,0 0-16,0 21 0,0-20 15</inkml:trace>
  <inkml:trace contextRef="#ctx0" brushRef="#br0" timeOffset="9111.62">15473 1249 0,'0'0'0,"-21"0"0,42 0 15,21 0 1,-21 0-16,22 0 0,-1 0 16,21 0-16,43 0 15,-42 0-15,-1 0 0,22 0 0,-22 0 16,22-21-16,0 21 0,-1-21 0,1-1 16,-21 1-16,-1-21 0,1 21 15,-22-22-15,0 1 0,1-21 16,-22 20-16,0 1 0,-21 0 15,0-1-15,0 1 0,0-43 16,0 64-16,-21 0 16,0 21-16,-1 21 15,1 0-15,0 22 0,0-1 0,0 0 16,0 22-16,-1-22 0,-62 149 16,41-64-1,22-64-15,0 1 0,-21 41 16,21-62-16,-1 20 0,22-20 15,0-1-15,0-21 0,0 21 16,0-20-16,0 20 16,0-21-16,0 0 0,0-42 31,0 0-15,0 0-16,22 0 0,-1-22 15,0 22-15,21-64 0,1 43 16,-1 0-16,0-1 0,1 1 0,-1 0 15,0-1-15,1 22 0,-1 0 16,0 0-16,1 21 0,20 0 16,-42 0-16,0 21 0,1 0 15,-22 22-15,0-22 0,0 42 16,0-20-16,0-22 0,0 21 16,0 0-16,-22-20 0,1 20 0,0-21 15,-21 21-15,-1 1 16,22-22-16,21 0 15,0-42 17,21 21-32,1-21 0,-1 0 15,0-1-15,0 1 0</inkml:trace>
  <inkml:trace contextRef="#ctx0" brushRef="#br0" timeOffset="9463.42">17145 1524 0,'21'0'0,"21"0"16,-20 0 0,-1 0-16,0 0 15,0-21-15,0 21 0,43-21 16,-22 0-16,-21 21 0,22-22 16,-1 1-16,-21 21 0,0-21 0,0 0 15,1 0-15,-22 0 0,0-1 16,0 1-16,0 0 0,0 0 0,-22 21 15,1 0-15,0 0 0,-21 0 0,-1 0 16,-20 21-16,21 0 16,-1 0-16,-20 1 0,20 20 0,1 0 15,0-21-15,21 22 0,-22-22 16,22 21-16,21 1 0,0-22 0,0 0 16,0 0-16,42 21 15,1-20-15,-22-1 0,21-21 0,1 0 16,20 0-16,-21 0 0,1 0 0,20 0 15,-20 0-15,-1-21 0,0-1 16,1 1-16,-1 0 0,-21-21 0</inkml:trace>
  <inkml:trace contextRef="#ctx0" brushRef="#br0" timeOffset="9951.17">19029 1249 0,'21'0'16,"-42"0"-16,63-21 0,-42 0 0,21 21 0,0 0 16,-21 21 15,0 0-31,0 21 0,0-21 0,0 22 16,0-1-16,-21 22 0,0-22 15,21 21-15,-21 1 0,21-1 0,-21 1 16,21-1-16,-43 64 15,43-63-15,-21-1 0,0 1 0,0 63 16,0-64-16,0 1 16,21-1-16,0 1 0,-22-1 15,22-20-15,-21-1 0,21 43 16,0-64-16,0 0 0,0 0 0,0 0 16,0-42 15,0 0-31,0 0 0,0-21 15,0 20-15,0-20 0,0 0 16,-21-1-16</inkml:trace>
  <inkml:trace contextRef="#ctx0" brushRef="#br0" timeOffset="10264">18690 2053 0,'0'-63'0,"0"126"0,-21-190 0,21 64 16,0-1-16,0 1 0,0-1 15,0 22-15,21-22 0,0 1 0,0 21 16,22-1-16,-22 1 0,64-43 15,-43 43-15,21 21 0,-20 0 16,20-1-16,-20 1 0,20 21 16,-21 0-16,22 0 0,-22 21 0,1 1 15,-22 20-15,21 21 16,-42-20-16,0-1 0,0 0 0,-21 1 16,0-1-16,0 0 0,-22 1 0,22-1 15,-21-21-15,-1 22 0,1-22 16,21 0-16,-85 21 15,85-42-15,0 0 16,21-21 15,21 21-31,0-21 0,0 0 16,0 0-16,22-1 0,-22 1 0,21 0 16,-21 0-16</inkml:trace>
  <inkml:trace contextRef="#ctx0" brushRef="#br0" timeOffset="10670.76">19494 1439 0,'0'-21'0,"0"42"0,0-63 0,22 21 15,-1 0 1,0 21-16,0-21 0,21 21 16,-20 0-16,-1-22 0,21 22 15,0 0-15,-20 0 0,20 0 0,-21 0 16,21 22-16,-20-1 0,-1 0 15,0 0-15,0 21 0,0-20 0,-21 20 16,0-21-16,0 21 0,0 1 16,0-1-16,0-21 0,-21 22 15,0-22-15,0 21 0,0-21 0,-1 0 16,1 1-16,0-22 0,0 0 16,21-22 15,0 1-31,0 0 15,21-21-15,0 21 0,0-22 0,1 22 16,-1-21-16,0-1 0,0 1 16,21 21-16,-20-21 0,-1 20 0,0 1 15,0 0-15,0 0 0,0 0 16,1 21 0,-22 21-1,21-21 1,0 21-16</inkml:trace>
  <inkml:trace contextRef="#ctx0" brushRef="#br0" timeOffset="11076.53">20659 1482 0,'21'-21'16,"-42"42"-16,42-64 15,-42 43-15,-1 0 16,1 0-16,0 0 0,0 0 15,0 22-15,0-22 0,-22 21 0,22 0 16,0 0-16,0 0 0,0 0 16,-22 1-16,22-1 0,0 0 15,21 0-15,0 21 0,-21-20 0,21-1 16,0 0-16,0 0 0,0 0 16,21 0-16,0 1 0,0-22 15,22 0-15,-1 0 0,-21 0 16,21 0-16,1 0 0,63-22 15,-85 1-15,21 0 0,0 0 0,-20-21 16,20 20-16,-21-20 0,-21 21 16,21-21-16,-21-1 0,0 1 0,0 21 15,0-22-15,0 22 16,0 0-16,-21 0 0,-21 21 16,21 0-16,-1 0 0,1 0 0,0 0 15,-21 21-15,21 0 0,-43 22 16,22-1-16,21-21 0,-1 21 15,1-20-15,21 20 0,0-21 16,0 0-16</inkml:trace>
  <inkml:trace contextRef="#ctx0" brushRef="#br0" timeOffset="11576.24">21040 1926 0,'0'0'0,"21"0"0,-21-21 0,63-21 15,-42 21 1,1-22-16,-1 22 0,0 0 0,21-64 16,1 64-16,-22-21 0,0-1 15,0 22-15,0 0 0,0-21 0,1 21 16,-22-1-16,21 22 0,-21-21 16,0 42-1,-21 1-15,-1-1 0,1 0 16,-21 42-16,42-20 15,-21 20-15,0-20 0,-1 20 0,22-21 16,0 22-16,-21-1 0,0 1 16,21-22-16,-21 22 0,21 20 15,-21-20-15,21-1 0,-21 22 0,-1 0 16,22-22-16,-21 22 0,0 0 16,0 42-16,0-64 0,0 1 15,21-1-15,-43 64 0,43-85 16,0 22-16,-21-22 0,0 1 0,21-22 15,-21 21-15,0-21 0,21 0 16,-22-21-16,1 0 0,0 0 16,0 0-16,0 0 0,0 0 15,-1-21-15,1 0 0,0 0 0,-21-21 16,21-1-16,-1-20 16,22 42-16,0-22 0,0 22 15,0-21-15,0 21 0,0-1 16,0-20-16,0 0 0,22 21 0,-1-22 15,42-41-15,-42 20 16,1 22-16</inkml:trace>
  <inkml:trace contextRef="#ctx0" brushRef="#br0" timeOffset="11871.08">21336 1207 0,'-21'-22'0,"0"22"32,21-21-32,0 0 0,0 0 15,0 0 1,21 21-1,0 0 1,0 0-16,0 0 31,-21 21-15,21-21-16</inkml:trace>
  <inkml:trace contextRef="#ctx0" brushRef="#br0" timeOffset="12280.84">21823 1693 0,'0'0'16,"21"0"-16,0 0 0,0 0 15,0 0-15,1 0 16,-1 0-16,0-21 0,0 21 15,0-21-15,0 0 0,-21 0 16,22 21-16,-1-21 0,-21-1 0,21 1 16,-21 0-16,0 0 15,0 0-15,-21 21 16,0 0-16,-1 0 16,1 0-16,-21 0 0,21 0 0,0 21 15,-22-21-15,22 21 0,0 0 16,-21 22-16,20-1 0,1-21 15,21 0-15,0 43 16,0-1 0,0-42-16,0 22 15,21-43-15,1 21 0,20 0 16,-21-21-16,21 21 0,64-21 16,-21 0-1</inkml:trace>
  <inkml:trace contextRef="#ctx0" brushRef="#br0" timeOffset="12955.46">22796 1503 0,'0'0'0,"0"-21"16,0 0-16,-21-1 15,0 22-15,0 0 16,0 0-16,0 0 15,-1 0-15,1 0 0,0 0 0,0 22 16,0-1-16,0 0 0,-1 0 16,1 0-16,0 0 0,0 22 0,0-22 15,21 21-15,0-21 0,0 22 16,0-22-16,0 21 0,0-21 0,0 43 16,0-22-1,21-21-15,0 1 0,21-1 16,-20 0-16,-1 0 0,21-21 0,-21 21 15,22-21-15,-1 0 0,-21 0 16,64 0-16,-43 0 0,0-21 16,1 0-16,-1-21 0,-21 20 0,22-20 15,-1 0-15,0-22 0,1 22 16,-22-22-16,21 22 0,-21-21 0,0-1 16,1 22-16,20-22 0,-21 22 15,0-22-15,22-41 16,-43 62-16,21-41 15,0 62-15,-21-20 0,0 21 0,0 0 16,0 0-16,0-1 0,0 1 16,-21 21-1,0 0-15,21 21 0,-22 1 16,1-1-16,0 0 0,0 21 0,0 1 16,0-1-16,-1 0 0,22 1 15,0-1-15,-21 0 0,21 22 0,-21-22 16,21 0-16,0 22 0,-21-22 15,21 1-15,0 20 0,0-21 0,0 1 16,0-1-16,0 0 16,0 1-16,0-22 0,0 21 0,0-21 15,0 1-15,0 20 0,0-21 16,0 0-16,21-21 0,0 21 0,0-21 16,1 22-16,-1-22 0,0 0 15,0 0-15,0 0 0,0 0 16,22 0-16,-22 0 0,0-22 0,21 1 15,-20 0-15,20 0 0,-21 0 16,21 0-16,-20-1 0</inkml:trace>
  <inkml:trace contextRef="#ctx0" brushRef="#br0" timeOffset="13251.29">23135 1334 0,'0'0'0,"0"-22"16,21 22-1,0 0-15,22 0 0,-22 0 16,21 0-16,1 0 0,-1 22 16,0-22-16,22 0 0,-22 21 15,22-21-15,-22 21 0,21-21 16,-20 21-16,-1-21 0,0 0 0,1 21 15,-22 0-15,21-21 0,-21 0 16,1 22-16,-1-22 0,-21 21 16,0 0-1,0 0-15,-43 0 16,22 0-16</inkml:trace>
  <inkml:trace contextRef="#ctx0" brushRef="#br0" timeOffset="14251.01">23876 3069 0,'-42'0'32,"20"0"-32,1 0 15,-42 0-15,42 0 16,-1 0-16,-20 0 0,21 0 0,-21 0 15,-1 0-15,-20 0 0,20 0 16,-20 0-16,-1-21 0,-20 21 0,-1-21 16,-21 21-16,0-21 0,22 0 0,-22 21 15,0-22-15,0 22 0,22 0 16,-1 0-16,0 0 0,-21-21 0,22 21 16,-1 0-16,0 0 0,1 0 15,-1 0-15,0 0 0,1 0 16,-1 0-16,-21-21 0,22 21 0,-43-21 15,21 21-15,-21 0 0,0-21 16,0 21-16,0 0 0,0 0 0,-148 0 16,-149 0-1,297 0-15,-21 0 0,0 0 16,0 0-16,0 0 0,-1 21 0,-20-21 16,21 0-16,-21 0 0,-1 0 0,1 0 15,0 0-15,-1 0 0,1 0 16,-22 0-16,22 0 0,-21 0 0,-1 0 15,22 0-15,-22 0 0,22 0 16,-22 0-16,1 0 0,-1 0 16,22 0-16,-191 0 0,170 21 15,20-21-15,-20 0 0,-1 0 0,22 0 16,-21 0-16,-1 0 0,1 0 16,-1 0-16,22 0 0,-212 0 15,190 0-15,22 0 0,-22 0 0,22 0 16,-21 0-16,20 0 0,1 0 15,-22 0-15,22 21 0,0-21 0,-1 0 16,1 0-16,0 0 0,-1 0 0,-20 0 16,21 0-16,-1 0 0,22 0 15,-21 0-15,-1 0 0,1 0 16,0 0-16,21 0 0,-22 0 0,22 0 16,-21 0-16,21 0 0,-1 0 0,1 0 15,0 0-15,0 0 0,21 0 16,0 0-16,-21 0 0,21 0 0,0 0 15,0 0-15,0 0 0,0 0 0,0 0 16,21 21-16,0-21 0,-21 0 16,21 0-16,-105 0 0,41 0 15,86 0-15,-1 0 0,0 0 16,22 0-16,-22 0 0,22 0 16,20 0-16,-20 0 0,20 0 0,1 0 15,21 0-15,-21 0 16,20 0-16,22 22 31,22-22-15,-1 0-16,0 0 15,0 0-15,0 21 0,0-21 0,1 0 16,-1 0-16,0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37:50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10435 6033 0,'-42'0'0,"-1"0"0,-20 0 15</inkml:trace>
  <inkml:trace contextRef="#ctx0" brushRef="#br0" timeOffset="1255.88">7620 4763 0,'-21'0'15,"0"21"1,-1 0-1,22 0-15,-21-21 16,21 21-16,0 0 0,0 1 16,0-1-16,21-21 31,1 0-31,-1 0 0,0-21 16,-21-1-1,21 1-15,-21 0 0,21 0 16,-21 0-16,0 0 0,0-1 15,-21 22 1,0 0-16,0 0 0,0 0 16,-1 0-16,1 0 15,0 22-15,21-1 16,0 0-16,0 0 0,0 0 16,21-21-1,0 0 1,1 0-1,-1 0-15,0-21 0,-21 0 0,0 0 16,0 0 0,0-1-16,0 1 15,-21 21-15,0 0 16,-1 0 0,22 21-1,0 1-15,0-1 16,22-21-1,-1 0-15,0 0 0</inkml:trace>
  <inkml:trace contextRef="#ctx0" brushRef="#br0" timeOffset="1578.69">8213 4530 0,'0'-21'32,"0"42"-17,0 0 1,0 148 0,0-126-16,-22-1 0,22 21 15,-21-20-15,21 20 0,0 1 16,0-22-16,-21 22 0,21-1 0,-21-21 15,21 1-15,0-1 0,-21 0 16,21-20-16,0 20 0,0-21 0,0 21 16,0-63-1,21 0 1,-21 0 0,21 0-16</inkml:trace>
  <inkml:trace contextRef="#ctx0" brushRef="#br0" timeOffset="1895.81">8191 4657 0,'0'0'15,"-21"-21"-15,0-1 0,21 1 0,0 0 16,0 0-16,0 0 16,0 0-16,21 21 0,0-22 15,1 1-15,-1 21 0,21-21 0,-21 21 16,0 0-16,22 0 0,-22 0 15,21 0-15,-21 0 0,22 0 0,-1 21 16,-21 0-16,0 1 0,-21-1 16,0 21-16,0-21 0,0 0 15,-21 1-15,0-1 0,0 21 0,0-21 16,-43 22-16,43-22 16,-42 21-16,41-21 15,1-21-15,0 21 0,21-42 31,21 21-31,0-21 16,1 0-16</inkml:trace>
  <inkml:trace contextRef="#ctx0" brushRef="#br0" timeOffset="2390.81">8890 4487 0,'0'0'0,"0"22"47,0-1-47,0 0 0,0 0 0,0 0 16,0 0-16,0 1 0,0-1 16,0 0-16,0 0 0,0 0 15,0 0-15,0 22 0,-21-22 0,21 0 16,0 0-16,-21 0 15,21 1-15,-22-22 32,22-22-17,0 1-15,0 0 0,0 0 0,0 0 16,0 0-16,0-1 0,0 1 16,22-21-16,-22 21 0,21 0 15,0-22-15,0 22 0,0 0 0,22 0 0,20-22 16,-21 22-16,1 0 15,-1 0-15,0 21 0,1 0 16,-22 0-16,21 0 0,-21 0 0,1 21 16,-1 0-16,0 0 0,-21 1 15,0 20-15,0-21 0,0 0 16,-21 43-16,0-43 0,-1 21 16,1-21-16,0 1 0,21-1 15,-21 0-15,0 0 16,21 0-16</inkml:trace>
  <inkml:trace contextRef="#ctx0" brushRef="#br0" timeOffset="3022.57">10160 4466 0,'0'-21'0,"0"42"0,0-63 0,0 21 16,-21 21-16,0-21 15,-22 21-15,22 0 0,0 0 0,-21 0 16,20 0-16,-20 21 0,0-21 16,21 21-16,-22 0 0,1 0 15,21 22-15,-22-22 0,22 0 0,0 21 16,-21 1-16,42-22 0,0 0 15,0 0-15,0 0 0,21-21 16,0 21-16,0-21 0,106 0 16,0-21-1,-21-21 1,-64 42-16,43-64 16,-64 43-16,0 0 0,-21 0 15,22 0-15,-22 0 0,21-1 16,-21-20-16,0 0 15,0 63 17,0 0-32,0 21 0,0-20 15,0-1-15,-21 21 0,21 0 0,-22 1 16,22-1-16,0 0 0,-21 22 16,21-1-16,0-20 0,0 20 0,0 1 15,0-1-15,43 43 16,-22-42-16,-21-22 0,21 21 15,0-20-15,-21 20 0,0-20 0,0-1 16,0 21-16,0-20 0,0-1 0,0 0 16,0-20-16,0 20 0,-42 0 15,-22-21-15,22 1 16,0-22-16,-22 0 0,22 0 16,-22 0-16,22 0 0,-22 0 0,1-22 0,21 22 15,-1-21-15,1 0 0,0 0 16,20 21-16,1-21 0,0 0 0,0-43 15,21 43 1,0 0-16</inkml:trace>
  <inkml:trace contextRef="#ctx0" brushRef="#br0" timeOffset="3531.42">6943 7027 0,'-22'43'32,"1"-22"-32,21 0 0,0 0 0,0 0 15,0 1-15,0-1 0,21-21 16,1 0-16,-1 0 15,0 0-15,0 0 0,0-21 16,0 21-16,1-22 0,-22 1 16,0 0-16,0 0 15,-22 0-15,1 21 16,0-21-16,0 21 0,0 0 0,0 0 16,-1 0-16,1 0 0,0 0 15,0 0-15,21 21 16,0 0-16,21-21 15,0 0-15,0 0 16,1 0-16,20 0 0,-21 0 0,0 0 16</inkml:trace>
  <inkml:trace contextRef="#ctx0" brushRef="#br0" timeOffset="3996.84">7556 7197 0,'0'-21'16,"0"-1"-1,0 1-15,0 0 0,22 0 16,-1 0-16,0 0 0,0-1 0,21-41 16,-20 42-1,-1 0-15,-21-1 0,0 1 0,21 0 16,-21 0-16,21 21 0,-21-21 15,0 42 1,0 0-16,0 0 16,-21 0-16,21 1 0,-21 20 0,21-21 15,-21 21-15,21 1 0,0-1 16,0 22-16,-22-22 0,22 21 0,-21-20 16,21 20-16,0-20 0,0 20 15,-21-21-15,21 22 0,0-22 0,0 1 16,0-1-16,0 0 0,0 1 0,0-1 15,0 0-15,0-21 0,0 22 16,0-22-16,0 0 0,0 0 0,0 0 16,-21 1-16,0-22 15,0 0-15,-1 0 0,1 0 0,-21-22 16,21 1-16,0 0 0,-22 0 16,22-21-16,0 20 0,0-20 15,0 21-15,-1-21 0,22-1 0,0-41 16,0 41-16,0 1 0</inkml:trace>
  <inkml:trace contextRef="#ctx0" brushRef="#br0" timeOffset="4362.63">7662 6414 0,'-21'0'0,"42"0"0,-63 0 0,42 21 16,0 0-16,-21 0 0,21 0 15,0 0-15,0 1 16,21-22-16,0 0 0,0 0 16,0 0-16,1 0 0,20 0 0,-21 0 15,0 0-15,22 0 0,-22-22 16,0 1-16,-21 0 0,0 0 15,0 0-15,0 0 0,0-1 16,0 1-16,-21 21 0,0-21 0,-1 21 16,1 0-16,-21 0 0,21 0 0,0 0 15,-1 21-15,1 0 0,21 1 16,0-1-16,0 0 0,0 0 0,0 21 16,0-20-16,0-1 0,21 21 15,1-21-15,-1 0 0,0 1 0,0 20 16,0-42-16</inkml:trace>
  <inkml:trace contextRef="#ctx0" brushRef="#br0" timeOffset="4618.47">8255 6773 0,'0'0'16,"-21"0"-16,0 0 0,21 22 15,0-1 1,0 0-16,0 0 0,0 0 0,0 0 16,0 22-16,0-1 0,0 0 0,0 1 15,0 20-15,0-20 16,-22 20-16,22 22 0,-21-22 0,21 1 16,-21-1-16,0 22 0,21-22 0,-21 1 15,0-1-15,-1 1 0,22-1 0,-21-20 16,0 20-16,21-20 0</inkml:trace>
  <inkml:trace contextRef="#ctx0" brushRef="#br0" timeOffset="4995.14">8213 6922 0,'-22'-22'0,"44"44"0,-44-65 15,22 22-15,0 0 0,0 0 16,0 0-16,0-1 0,22 1 16,-1 21-16,0 0 0,0-21 0,21 21 15,-20 0-15,-1 0 0,0 0 16,0 0-16,0 21 0,0 0 15,1 1-15,-22-1 0,0 0 0,0 0 16,0 0-16,0 22 0,-22-22 0,1 0 16,0 21-16,0-21 0,-21 22 15,20-22-15,1 0 0,0 0 16,0 0-16,0-21 16,21-21-1,0 0 1,0 0-16</inkml:trace>
  <inkml:trace contextRef="#ctx0" brushRef="#br0" timeOffset="5356.95">8742 6922 0,'21'0'0,"0"21"15,0-21 1,0 0-16,1 0 16,-22-21-16,21 21 0,0-22 15,0 1-15,0 21 0,0-21 0,1 0 0,-1 0 16,-21 0-16,0-1 16,0 1-16,0 0 0,0 0 15,-21 21-15,-1 0 16,1 0-16,-21 0 0,21 21 15,0 0-15,-22-21 0,22 21 0,0 1 16,-21 41-16,20-42 0,1 0 16,21 1-16,0 20 0,0-21 15,0 0-15,0 0 0,0 1 0,0-1 16,21 0-16,1-21 16,20 0-16,-21 0 0,0 0 15,22 0-15,-1 0 0,0 0 0</inkml:trace>
  <inkml:trace contextRef="#ctx0" brushRef="#br0" timeOffset="6073.54">9715 6795 0,'0'0'0,"0"-22"0,0 1 0,-21 0 16,0 0-16,0 21 15,0 0-15,0-21 0,-1 21 0,1 0 16,0 0-16,0 0 0,-21 21 15,20 0-15,1 0 0,0 0 16,0 1-16,0-1 0,0 21 0,-1-21 16,22 0-16,0 1 0,-21-1 0,21 42 15,0-42 1,21 1 0,1-22-16,-1 0 0,0 0 0,0 0 15,0 0-15,0 0 0,22-22 16,-22 1-16,0 0 0,21 0 0,-20 0 15,-1 0-15,-21-1 0,0 1 16,21 21-16,-21-42 16,21 21-16,-21 0 0,0 42 47,0 0-32,0 0-15,-21 0 0,21 0 16,0 1-16,-21-1 0,21 21 15,0-21-15,0 22 0,0-1 0,0 43 16,0-22-16,0 1 0,0-22 16,0 21-16,0 1 0,21-1 15,0 1-15,-21-22 0,21 22 0,0-1 16,22 128-16,-22-128 16,0 1-16,-21-1 0,0 1 15,21-22-15,-21 22 0,0-22 0,0 21 16,0-20-16,0-1 0,0-21 0,-21 22 15,0-22-15,0 21 16,-22-42-16,22 0 0,0 0 0,-21 0 16,21-21-16,-22 0 0,22 0 0,0-1 15,0-20-15,0 0 0,-1-1 16,1-20-16,21-1 0,0 1 0,0-85 16,0-22-1,0 86-15,0-1 0,0 22 0,0-22 16,21 0-16,1 22 0,-1-22 0,0 22 15,0 20-15,0-20 0,0-1 0,1 22 16,-1 0-16,21-1 0,-21 1 16,0 0-16,1 20 0,-1-20 0,0 0 15,0 21-15,0-22 0,0 1 0,1 21 16,-22-22-16</inkml:trace>
  <inkml:trace contextRef="#ctx0" brushRef="#br0" timeOffset="6651">10710 4530 0,'0'0'0,"-21"0"16,0 0-16,0 0 0,0 0 15,42 0 17,21 0-32,-21 0 0,22 0 0,20 0 15,-21 0-15,85 0 16,-63 0-16,21 0 0,-22 0 16,64 0-16,-85 0 0,22 0 15,-22 0-15,1 0 0,-22 0 16,0 0-16,0-21 15,-21-1-15,-21 22 16,0 0-16,0 0 0</inkml:trace>
  <inkml:trace contextRef="#ctx0" brushRef="#br0" timeOffset="6894.86">11345 4360 0,'21'0'31,"1"0"-31,-1 0 0,0 0 0,0 0 16,0 0-16,0 0 0,1 0 15,-1 0-15,-21 22 0,21-22 16,-21 21-16,0 0 0,0 0 16,0 0-16,-21 22 0,0-22 15,-1 0-15,1 21 0,-21-21 0,21 1 16,-22 20-16,-20 0 15,42 1-15,0-22 0,-22 0 0,22 0 16,0-21-16</inkml:trace>
  <inkml:trace contextRef="#ctx0" brushRef="#br0" timeOffset="7355.6">12107 4212 0,'0'0'16,"0"21"-16,0 1 0,0-1 0,0 0 15,0 21-15,0 1 16,0-1-16,0 0 0,0 1 0,0 20 15,0 1-15,0-1 0,-21 1 0,0 20 16,0-20-16,0 20 0,-1-20 16,1 63-16,0-64 0,0 1 15,21-1-15,-21-20 0,21-1 0,-21 0 16,21 1-16,0-22 0,0 0 16,0 0-16,0-42 15</inkml:trace>
  <inkml:trace contextRef="#ctx0" brushRef="#br0" timeOffset="7643.09">11896 4636 0,'0'-64'0,"0"128"0,0-170 16,-22 63-16,22 1 0,-21 0 0,21-1 15,0 1-15,0 21 0,0-21 0,0 20 16,21 1-16,1 0 0,-1 0 15,21 0-15,0 0 0,64-1 16,-63 22-16,-1 0 0,43 43 16,-43-22-16,-21 21 0,0-21 15,-21 22-15,0-1 0,0 0 0,-21-20 16,0 20-16,0 0 0,-22-21 16,1 1-16,21 20 0,-21-21 15,20-21-15,1 21 0,0 0 0,42-42 31,22 0-15</inkml:trace>
  <inkml:trace contextRef="#ctx0" brushRef="#br0" timeOffset="8025.34">12573 4212 0,'0'0'0,"21"-21"0,0 0 15,-21 0-15,0 0 0,-21 21 31,21 21-31,-21 0 16,0 0-16,21 21 0,-21-20 16,-1 20-16,22 0 0,-21-21 0,21 22 15,-21-22-15,21 21 0,0-21 0,0 1 16,0-1-16,0 0 0,0 0 16,21-21-16,0 21 0,1-21 15,20 0-15,-21 0 16,0-21-16,22 21 0,-22-21 0,0 0 15,0 0-15,0-1 0,0 1 16,1-21-16,-22 0 0,0 20 0,0-20 16,0 0-16,-22-1 0,1 1 15,0 0-15,-21-22 0,21 43 16,-1 21-16,1-21 0,0 21 0,0 0 16,0 0-16,0 0 0,21 21 15,-22 0-15,22 0 16,0 1-16,22-1 15,-1-21-15,0 0 0,0 0 16,0 0-16,0 0 0</inkml:trace>
  <inkml:trace contextRef="#ctx0" brushRef="#br0" timeOffset="8289.18">13081 3874 0,'0'0'0,"21"-43"0,0 22 0,0-21 15,1 21-15,-22-1 0,0 1 16,0 0-16,0 42 31,0 0-31,0 22 0,0-1 16,0 0-16,-22 1 0,1-1 15,0 22-15,21-22 0,-21 21 0,0-20 16,21 20-16,-21-20 0,21-1 16,0 0-16,0 1 0,0-22 0,0 42 15,0-42-15,21 22 16,0-43-16,0 0 0,0 0 15,0 0-15,1 0 0,-1 0 0,0 0 16,0 0-16,0-21 0,0-1 16,-21 1-16,0 0 0</inkml:trace>
  <inkml:trace contextRef="#ctx0" brushRef="#br0" timeOffset="8482.07">12785 4085 0,'0'0'0,"-22"0"0,1 0 16,42 0 0,1 0-1,-1 0-15,21-21 0,0 21 16,1 0-16,-1 0 0,0-21 0,1 21 16,-1 0-16,0 0 0,-20 0 0,-1 0 15,21 0-15,-21 0 0,0 0 16</inkml:trace>
  <inkml:trace contextRef="#ctx0" brushRef="#br0" timeOffset="9024.76">13525 4339 0,'0'21'15,"22"-42"16,-1 21-31,-21-21 0,0 0 0,21 21 0,-21-21 16,21 0-16,-21-1 0,0 1 0,0 0 16,0 0-16,0 0 15,0 0-15,0-1 0,-21 22 16,0 0-16,0 0 0,-1 0 16,1 22-16,0-1 0,0 0 15,0 0-15,0 21 0,-1-20 16,1-1-16,0 21 0,21-21 0,-21 0 15,21 22-15,-21-22 0,21 0 16,0 21-16,0-20 0,0-1 16,21-21-16,0 21 0,0-21 15,0 0-15,1 0 0,-1 0 16,0-21-16,42 0 0,-41-1 16,-1 22-16,0-21 0,-21 0 0,21 0 15,0-21-15,-21 20 0,0 1 16,0-21-16,0 0 15,0 20-15,0 1 0,0 0 0,0 42 47,0 22-47,0-22 0,0 0 0,0 0 16,0 0-16,0 22 0,0-22 16,0 0-16,0 0 0,0 0 0,0 0 15,21-21-15,1 0 0,-1 0 16,0 0-16,0 0 0,0 0 15,0 0-15,22 0 0,-22-21 0,21 0 16,-21 0-16,1 0 0</inkml:trace>
  <inkml:trace contextRef="#ctx0" brushRef="#br0" timeOffset="9462.51">14097 4001 0,'0'-43'0,"0"86"0,0-149 16,0 85-16,0-22 0,0 1 15,0 21-15,0 0 0,-21 21 16,0 0-16,-1 0 0,22 21 15,0 0-15,-21 0 0,21 21 16,-21-20-16,21 20 0,0 0 0,-21 22 16,21-22-16,0 0 0,0 1 15,0-1-15,0 0 0,-21 1 0,21-1 16,0 0-16,0-20 0,0-1 16,-21 0-16,21 0 0,0 0 0,-22-21 31,1 0-31,21-21 15,0 0 1,0-21-16,0 20 0,0 1 0,21 0 16,22-42-16,-1 41 0,0-20 15,-20 21-15,20 0 0,0 0 16,22 21-16,-43 0 0,21 0 0,1 0 16,-22 0-16,21 0 0,-21 21 0,0 0 15,-21 0-15,0 0 16,0 22-16,0-22 0,-21 0 0,0 0 15,0 0-15,-21 0 0,20 1 16,-20-22-16,0 21 0,-1 0 0,1 0 16,21-21-16,-21 0 0,-1 0 15,1 0-15,42-21 16,21 0 0,0 0-16,0-1 0</inkml:trace>
  <inkml:trace contextRef="#ctx0" brushRef="#br0" timeOffset="9690.37">14647 3620 0,'0'0'15,"0"21"1,0 0-16,-21 21 16,0 22-16,0-22 0,0 0 15,-1 1-15,22 20 0,-21-20 0,0 20 16,0-21-16,21 22 0,-21-22 15,21 1-15,-21-1 0,21 0 0,0-21 16,0 22-16,0-1 16,0-21-16,21-21 0,0 0 15,0 0-15,21 0 0,-20-21 16,-1 0-16</inkml:trace>
  <inkml:trace contextRef="#ctx0" brushRef="#br0" timeOffset="9990.82">14753 4170 0,'-21'0'32,"21"21"-32,0 0 15,21-21-15,0 0 16,0 0-16,1-21 16,-1 21-16,21-21 0,-21 21 15,0-21-15,1 0 0,-1-1 0,0 1 16,-21 0-16,0-21 15,0 21-15,0-1 0,-21 22 0,0 0 16,-1 0-16,1 0 0,0 22 16,-21-1-16,21 21 0,-22-21 15,22 0-15,0 22 0,0-1 0,0 22 16,21-22 0,0-21-16,0 0 0,0 0 0,0 1 15,21-22-15,0 0 16,21 0-16</inkml:trace>
  <inkml:trace contextRef="#ctx0" brushRef="#br0" timeOffset="10566.95">16065 4001 0,'-42'63'15,"42"-42"1,-21 0-16,21 22 0,0-22 0,-21 21 16,0 1-16,21-22 0,-22 21 0,1-21 15,21 22-15,-21-22 0,0 0 16,21 0-16,-21 0 0,21 0 16,0-42-1,0 0 1,0 0-16,0 0 0,21 0 15,0-1-15,0-20 0,0 21 0,1-21 16,20-1-16,-21 1 0,21 0 0,-20-1 16,20 1-16,0 21 0,1 0 15,-1-1-15,0 1 0,22 21 16,-22 0-16,-21 0 0,0 21 16,1 1-16,-1-1 0,-21 0 0,0 42 15,0-20-15,0-1 0,0-21 16,0 22-16,-21-22 0,-1 21 15,22-21-15,-21 0 0,0 1 0,0-1 16,42-42 15,-21-1-15,21 1-16,0 0 0</inkml:trace>
  <inkml:trace contextRef="#ctx0" brushRef="#br0" timeOffset="10884.56">16658 4106 0,'21'0'0,"22"-21"16,-22 21-16,0 0 0,0 0 15,0-21-15,0 0 16,22 21-16,-22-21 0,0 0 16,0-1-16,0 22 0,-21-21 0,22 0 15,-22 0-15,0 0 0,0 0 16,-22-1-16,1 22 15,0 0-15,-21 22 0,21-22 0,-1 21 16,-20 21-16,21-21 0,0 22 16,-43 41-16,64-41 0,0-22 15,-21 21-15,21 0 0,0-20 0,0-1 16,21 0-16,-21 0 0,21 0 16,43-21-16,-22 0 0,-21 0 15,22 0-15,-1 0 0,0-21 0,22 0 16,21-21-1,42-43-15</inkml:trace>
  <inkml:trace contextRef="#ctx0" brushRef="#br0" timeOffset="11107.13">17462 3641 0,'0'-43'0,"0"86"0,0-107 0,0 43 16,0 0-16,0 0 0,-21 21 15,0 21-15,0 0 0,0 0 0,0 0 16,-1 22-16,1-1 0,0 0 15,0 1-15,0-1 0,0 22 0,-1-22 16,1 0-16,0 22 0,21-22 0,0 0 16,0 1-16,0-22 0,0 21 15,0-21-15,0 1 0,0-1 16,21-21-16,0 0 0,1 0 16,-1 0-16,0 0 0,21-21 15,-21 21-15,1-22 0,-1 1 0,-21 0 16</inkml:trace>
  <inkml:trace contextRef="#ctx0" brushRef="#br0" timeOffset="11204.08">17124 3916 0,'0'0'0,"-43"0"16,22 0-16,0 0 0,0 0 16</inkml:trace>
  <inkml:trace contextRef="#ctx0" brushRef="#br0" timeOffset="11754.76">17653 4128 0,'-21'42'31,"21"-21"-31,0 0 0,0 0 0,0 1 16,0-1-16,21-21 16,0 0-16,0 0 15,0 0-15,1-21 0,-1-1 0,21 1 16,-21 0-16,0 0 0,1 0 16,-1-22-16,21 22 0,-21 0 0,0-21 15,-21 21-15,22-1 0,-22 1 0,21 0 16,-21 42 15,-21 0-31,-1-21 0,22 22 0,-21-1 16,21 21-16,0-21 0,0 0 15,0 1-15,0-1 16,0 0-16,21-21 16,1 0-16,20 0 15,-21 0-15,21-21 0,-20 21 0,20-21 16,0-1-16,-21 1 0,22 0 0,-22 0 15,0 0-15,0 0 0,0-22 16,-21 22-16,0 0 0,0-21 0,0 20 16,0 1-16,-21 0 15,0 0-15,-64 0 0,64 21 16,-21 0-16,21 0 0,-22 0 0,22 21 16,0-21-16,0 21 0,0 0 15,0 0-15,21 1 0,-22-22 16,22 21-16,0 0 0,0 0 15</inkml:trace>
  <inkml:trace contextRef="#ctx0" brushRef="#br0" timeOffset="12021.61">17589 3789 0,'0'0'0,"-21"0"16,21 21-1,-21 0-15,21 0 0,-21 1 0,21-1 16,-21 21-16,21-21 0,0 22 16,0-1-16,0-21 0,0 21 0,-21 1 15,21-22-15,0 0 0,0 0 0,0 0 16,21 1-16,0-1 0,0-21 15,0 0-15,22 0 0,-22 0 0,21 0 16</inkml:trace>
  <inkml:trace contextRef="#ctx0" brushRef="#br0" timeOffset="12419.67">18690 3768 0,'0'0'0,"-21"-21"16,0 21-16,0 0 0,-1 0 16,1 0-16,0 21 0,-21-21 15,21 21-15,-1 0 0,-20 43 0,21-43 16,0 21-16,0-21 0,-1 22 16,22-1-16,0-21 0,0 0 0,0 22 15,0-22-15,0 0 0,22 0 16,20-21-16,-21 21 0,0-21 15,22 0-15,-22 0 0,21 0 0,0 0 16,1-21-16,-22 21 0,21-21 16,-21 0-16,1 0 0,-1-1 0,0-20 15,0 21-15,-21 0 0,0-22 0,0 22 16,0-21-16,0 21 0,0 0 16,-21-1-16,0 1 0,-22 0 0,22 21 15,0 0-15,-21 0 0,21 0 16,-1 0-16,-20 0 0,21 0 15,0 0-15,21 21 0,0 0 0,0 1 16,0-1-16,21-21 16,21 0-16,-21 0 0,22 21 15</inkml:trace>
  <inkml:trace contextRef="#ctx0" brushRef="#br0" timeOffset="12764.4">18986 3895 0,'0'0'0,"0"-21"0,22 21 0,-22-22 0,-43 1 15,22 21-15,21-21 0,0 0 16,42 21 15,-20 0-31,-1 0 0,0 0 16,21 21-16,-21 0 0,1-21 16,-1 21-16,0 1 0,0-1 0,-21 0 15,0 0-15,0 21 0,21-20 16,-21-1-16,0 0 0,0 21 0,0-21 15,0 1-15,0-1 0,-21-21 16,0 0-16,0 0 16,21-21-1,-21-1-15,21 1 0,0 0 0,0 0 16,0 0-16,0-22 0,21 22 16,0 0-16,0-21 0,21-22 15,1 22-15,-22 21 0,21-22 16,1 22-16,-1-21 0,0 21 15,1-22-15,-1 22 0,0 0 0,22 0 16</inkml:trace>
  <inkml:trace contextRef="#ctx0" brushRef="#br0" timeOffset="13191.16">19833 3387 0,'-63'42'32,"63"-21"-32,-64 0 0,43 1 15,21-1-15,0 21 0,-21 0 0,0-20 0,-1 20 16,1 0-16,0 1 15,0-1-15,0 0 0,0 1 0,-1-1 16,1 0-16,0 1 0,0 41 16,21-41-16,0-22 0,0 0 15,0 0-15,0 0 0,21-21 16,0 0 0,0-21-16,1-21 15,-1 21-15,-21-1 0,21-20 0,0 21 16,0-21-16,0 20 0,-21-20 0,22 21 15,-1-21-15,0 20 0,0 1 16,0 0-16,0 21 0,1 0 0,-1-21 16,0 21-16,0 0 15,-21 21 1,-21-21-16,0 0 16,0 21-16,-22 0 0,22-21 0,-21 22 15,-1-22-15,22 21 0,-21-21 16,-43 42-1,85-21-15,0 0 0,0 1 0,0-1 0,21-21 16,1 21-16,20 0 0,-21-21 16,21 21-16,1-21 0,20 0 0,-20 0 15,-1 0-15,0 21 0,1-21 0,-1 0 16</inkml:trace>
  <inkml:trace contextRef="#ctx0" brushRef="#br0" timeOffset="13487.04">17060 3789 0,'0'0'0,"21"0"0,1 0 15,-1 0-15,21 0 0,0 0 16,22 0-16,-1-21 0,1 21 16,21-21-16,-1 21 0,1-22 0,-22 22 15,22 0-15,0-21 0,-22 21 16,1 0-16,-1 0 0,-20 0 16,-1-21-16,0 21 0,-21 0 0,22 0 15,-43-21-15,21 21 0,-21-21 16</inkml:trace>
  <inkml:trace contextRef="#ctx0" brushRef="#br0" timeOffset="14395.31">21738 4022 0,'21'0'0,"0"0"0,1 0 16,-1-21-16,0 21 15,0-22-15,0 1 0,0 0 0,1 0 16,-1 0-16,0 0 0,0-1 0,0 1 15,-21 0-15,0 0 16,0-21-16,0 20 0,0 1 0,-21 0 16,-21 0-16,-1 0 0,1 0 0,0 21 15,-22 0-15,1 0 0,20 0 16,-20 0-16,-1 0 0,22 21 0,-21 0 16,20 21-16,22-21 0,-21 1 15,21 20-15,-1-21 0,22 0 0,0 0 16,0 1-16,22-1 0,-1 0 0,21 0 15,-21-21-15,22 0 0,20 0 16,-21 0-16,22 0 0,-1 0 0,-20 0 16,20-21-16,-20 0 0,20 21 0,-21-21 15,-20-1-15,20 22 16,-21-21-16,0 0 0,-21 0 0,0 0 16,0 0-16,0-1 0,-21 22 31,21 22-31,-21-1 15,21 21-15,-21 0 0,21 1 16,0 20-16,0 1 0,0-1 16,0 1-16,0 20 0,0-20 0,0 21 15,0-22-15,0 22 0,0-1 0,0 1 16,0 0-16,0-1 0,0 65 16,0-65-16,0-20 0,0-1 15,0 1-15,0-22 0,-43 43 16,22-43-16,0-21 0,21 0 15,-21-21-15,0 0 0,0 0 0,-1 0 16,-20-42-16,21 0 16,0-1-16,0-20 0,21 21 15,0-22-15,0-21 0,0 22 0,0-22 16,0 1-16,0-1 0,21 0 0,0 1 16,42-86-16,-41 107 15,20-1-15,-21 1 0,21-1 0,1 22 16,-22 0-16,21-1 0,1 1 15,-22 21-15,0-22 0,21 22 16,-21 0-16,1 0 0</inkml:trace>
  <inkml:trace contextRef="#ctx0" brushRef="#br0" timeOffset="14747.12">22225 3747 0,'0'0'0,"0"-22"0,-21 22 16,21-21-16,0 0 15,0 0 1,0 0-16,21 21 15,0-21-15,0 21 16,0 0-16,1 0 0,20 0 0,-21 0 16,0 21-16,22 0 0,-22 0 15,0 21-15,0-20 0,0-1 16,0 21-16,-21 0 0,0 1 0,0-22 16,-21 64-16,0-64 0,0 0 15,21 0-15,-42 0 0,42 0 16,-22-21-16,1 0 0,0 0 0,0 0 15,21-21 1,0 0-16,0 0 0,0 0 0,0-22 16,21 22-16,0-21 0,0 21 0,1-22 15,-1 22-15,21-21 0,-21 21 16,0 0-16,22-1 0,-22 1 16,21 21-16,-21 0 0,1-21 0,20 21 15,-21 0-15,0 0 0,0 0 16,1 0-16,-1 21 0,0 0 15</inkml:trace>
  <inkml:trace contextRef="#ctx0" brushRef="#br0" timeOffset="15203.26">23072 3852 0,'0'0'0,"21"0"0,0 0 16,0 0-16,0 0 16,-21-21-16,21 0 0,-21 0 0,22 21 15,-22-21-15,0 0 0,0-1 16,0 1-16,0 0 0,0 0 0,0 0 15,-22 21 1,1 0-16,0 0 16,0 0-16,0 21 0,-22 21 0,22-21 15,0 1-15,0 20 0,0-21 0,-22 21 16,22 1-16,0-22 0,0 21 16,21-21-16,0 22 0,0-1 15,0-21-15,21-21 16,0 0-16,22 0 0,-22 0 0,42 0 15,-20-21-15,-1 0 0,-21 0 16,21 0-16,-20-1 0,20-20 16,-21 21-16,0 0 0,0-22 15,1 1-15,-22 21 0,21 0 16,-21 0-16,0 42 31,0 0-31,-21 0 0,-1 0 0,22 0 16,-21 1-16,21 20 0,0-21 15,0 0-15,0 0 0,0 1 0,0-1 16,0 0-16,21 0 16,1-21-16,-1 0 0,21 0 0,-21 0 15,0 0-15,22-21 0,-1 21 0,-21-21 16,22 0-16,-22-1 16</inkml:trace>
  <inkml:trace contextRef="#ctx0" brushRef="#br0" timeOffset="15427.13">23749 3810 0,'0'0'0,"21"-21"0,0-21 16,0 20-16,-21-20 0,0 21 15,0 0-15,0 0 0,-21 63 32,21-21-32,-21 0 0,0 22 15,-21-1-15,20 0 0,1 22 0,0-1 16,-42 64-16,41-63 0,1-1 16,0 22-16,0-22 0,0 1 15,21-1-15,-21 1 0,-1 21 16,22-43-16,-21 21 0,21 1 0,0-22 0,-21 22 15,21-22-15,0-21 16,0 22-16,0-22 0,0 0 0,0 0 16,21-21-1,0 0-15</inkml:trace>
  <inkml:trace contextRef="#ctx0" brushRef="#br0" timeOffset="15707.97">23685 4191 0,'0'0'0,"0"-85"0,0 22 0,0-1 16,0 1-16,0 21 0,0-43 16,0 64-16,0 0 0,0-22 0,22 22 15,-1 0-15,0 21 16,0-21-16,21 21 0,1 0 0,-22 0 16,21 0-16,-21 0 0,22 21 0,-22 0 15,-21 21-15,-21 43 16,0-43-16,-1-20 15,-20-1-15,0 21 0,-1-21 16,1 0-16,0 1 0,21-1 0,-22-21 16,22 21-16,0-21 0,0 0 0,21-21 31,21 0-31,0-1 0,43-20 16</inkml:trace>
  <inkml:trace contextRef="#ctx0" brushRef="#br0" timeOffset="16639.43">24257 3302 0,'0'0'16,"21"-21"-16,0 21 0,-21 21 15,0 0-15,0 22 0,-21-22 16,21 21-16,-21 0 0,0 22 16,0-22-16,-1 1 0,1-1 0,-21 0 15,21 1-15,0-1 0,21 0 16,-22 1-16,1-1 0,21-21 0,-21 0 15,21 0-15,0 1 0,0-1 0,21-21 32,0 0-32,1-21 0,-1-1 0,-21 1 15,21 0-15,21 0 0,-21 0 0,1-22 16,-1 22-16,0 0 16,0 0-16,0 0 0,-21 0 0,21 21 0,1 0 15,-22-22-15,21 22 0,-21 22 16,0-1-16,0 0 15,0 0-15,0 0 0,0 0 16,0 1-16,0-1 0,0 0 16,21 0-1,0-21-15,0 0 0,0 0 16,1 0-16,-1 0 0,0 0 16,0-21-16,-21 0 0,21 21 15,0-21-15,1-1 0,-1 1 0,0 0 16,-21 0-16,21 0 0,-21 0 0,21-1 15,-21 1-15,0 42 32,0 1-32,0-1 15,-21 0-15,21 0 0,0 0 16,0 0-16,0 1 0,0-1 16,0 0-16,21-21 0,0 21 15,1-21-15,-1 0 16,0 0-16,0 0 0,21 0 0,-20 0 15,-1-21-15,0 21 0,0-21 0,0 0 16,0-1-16,1 1 0,-1 0 16,0 0-16,0 0 0,21-22 0,-20 22 15,20-21-15,-21 21 0,0 0 16,0-1-16,1 22 0,-1 0 16,0 0-16,0 0 15,-21 22-15,0-1 16,0 0-1,0-42 32,0 0-47,0-1 16,0 1-16,-21 0 16,0 0-16,0 21 15,-1 0-15,1 0 0,0 21 16,21 0-16,-21-21 0,0 21 15,0 22-15,-1-22 0,1 0 0,0 0 16,0 0-16,21 22 0,0-22 0,0 0 16,0 0-16,0 0 0,0 1 15,21-1-15,0-21 0,0 0 16,1 21-16,-1-21 0,21 0 16,-21 0-16,22 0 0,-1 0 15,-21 0-15,0-21 0,0 0 16,1 21-16,-1-22 0,0 1 0,0 0 15,-21 0-15,21 0 0,-21-22 0,21 22 16</inkml:trace>
  <inkml:trace contextRef="#ctx0" brushRef="#br0" timeOffset="16807.34">25209 3112 0,'0'0'0,"-21"0"0,0 0 15,21 21 17,-21 0-17,0 0-15</inkml:trace>
  <inkml:trace contextRef="#ctx0" brushRef="#br0" timeOffset="17499.41">10245 6773 0,'-22'0'0,"44"0"0,-65 22 15,43-1-15,21-21 16,1 0-16,20 0 16,0 0-16,1 0 0,20 0 15,1 0-15,-1 0 0,22 0 0,-1-21 16,1 21-16,0 0 0,-1-22 16,-20 22-16,-1 0 0,-20 0 0,-1 0 15,-21 0-15,0-21 0,-42 21 16,-21 0-16,21-21 15</inkml:trace>
  <inkml:trace contextRef="#ctx0" brushRef="#br0" timeOffset="17691.3">10816 6646 0,'21'0'0,"64"0"31,-64 0-31,0 0 0,0 0 0,1 0 16,-22 22-16,0-1 0,0 0 0,0 0 15,0 0-15,0 0 0,-22 1 16,-20-1-16,21 0 0,0 0 16,0 0-16,-1 0 0,1 1 15,0-22-15,0 21 0,0-21 0,21 21 16</inkml:trace>
  <inkml:trace contextRef="#ctx0" brushRef="#br0" timeOffset="18159.03">11515 6943 0,'0'0'15,"21"0"1,0-21 0,-21-1-16,0 1 0,21 0 15,0 0-15,0 0 0,1 0 0,-1-22 16,0 22-16,0-21 0,0 21 0,22-22 15,-22 1-15,0 21 16,0-22-16,-21 22 0,0 0 0,21 21 16,-21 21-1,-21 0-15,0 22 16,0-22-16,21 42 0,-21-20 0,-1-1 16,22 22-16,0-22 0,-21 21 0,21 1 15,0-1-15,-21 1 0,21 21 0,0-22 16,0 1-16,0 20 0,0-20 15,21-1-15,-21 1 0,0-1 0,0 1 16,21-1-16,-21 1 0,0-22 0,0 22 16,0-22-16,0 0 0,0 1 0,0-1 15,0-21-15,0 0 16,-21 0-16,0 1 0,0-22 0,0 0 16,0 0-16,-1 0 0,1 0 0,-21-22 15,21 1-15,-43-42 0,22 42 16,21-22-16,0 1 0,-1 0 0,1-1 15,0-20-15,21 20 0,-21-20 16,21-22-16,0 22 0,0-22 0,0 0 16,0 1-16</inkml:trace>
  <inkml:trace contextRef="#ctx0" brushRef="#br0" timeOffset="18358.91">11811 6265 0,'0'-21'15,"0"42"-15,0-63 0,0 21 0,-21 21 16,0 0-16,-1-21 16,1 21-16,21 21 62,0 0-62</inkml:trace>
  <inkml:trace contextRef="#ctx0" brushRef="#br0" timeOffset="19600.21">12150 6519 0,'-22'0'31,"1"22"-31,21-1 0,-21 0 16,0 0-16,21 0 16,0 0-16,0 1 0,0-1 15,21-21-15,0 0 16,0 0-16,1 0 0,-1 0 15,21 0-15,-21 0 0,22-21 0,-22-1 16,0 1-16,21 0 0,-21 0 16,1 0-16,-1 0 0,0-1 15,-21-20-15,0 21 0,0 0 0,0 0 0,0-1 16,0 1-16,-21 0 0,-22 0 16,1 21-16,21 0 0,-21 0 15,20 0-15,-41 21 16,21 21-16,20-20 0,1-1 0,0 21 15,21-21-15,0 22 0,0-22 0,0 42 16,0-42-16,0 1 16,21-1-16,0 0 0,1 0 0,20-21 15,-21 0-15,21 0 0,1 0 0,-22 0 16,21 0-16,1-21 0,-22 0 16,21 0-16,0-1 0,-20 1 0,41-21 15,-21 0-15,-20 20 16,-1 1-16,0 0 0,0-21 0,0 21 15,-21-1-15,0 1 0,0 42 32,0 1-32,0-1 15,0 21-15,0-21 0,0 22 16,0-22-16,0 21 0,0-21 16,0 0-16,0 1 0,0-1 0,21 0 15,1-21-15,-1 0 0,0 0 16,0 0-16,0 0 0,22 0 15,-22-21-15,0 0 0,21-1 0,1 1 0,-1-21 16,0 21-16,-21-22 0,1 22 16,-1 0-16,0-21 0,0 21 15,-21-1-15,21 1 0,-21 0 16,0 42 0,0 0-1,0 1-15,-21-1 0,21 0 0,-21 0 16,21 0-16,0 0 0,-21 1 0,21-1 15,-21 0-15,21 0 0,0 0 16,0 0-16,0-42 31,0 0-31,0 0 16,21 0-16,0 0 0,0-1 16,-21 1-16,21 0 0,0 0 15,-21 0-15,22 0 0,-22-1 0,21 1 16,-21 42-1,0 1 1,0-1-16,0 0 0,0 0 0,0 0 16,0 0-16,0 1 0,0-1 0,0 0 15,0 0-15,42 21 16,-21-42-16,0 0 16,1 0-16,-1 0 0,0 0 0,21 0 15,-21-21-15,22 0 0,-22 21 16,21-21-16,-21 0 0,1-22 15,-1 22-15,0 0 0,0-21 0,0 21 16,0-22-16,-21 1 0,0 0 0,0-1 16,22 1-16,-1-22 0,-21 22 15,21 0-15,-21-22 0,21 22 0,-21 0 16,0-1-16,21 22 0,-21 0 0,0 42 31,0 0-31,0 0 0,-21 22 0,0 20 16,0-20-16,0-1 0,-1 0 15,1 22-15,21-22 0,0 0 16,-21 22-16,21-22 0,0 1 0,0-1 16,0 0-16,0-21 0,21 22 15,0-22-15,-21 0 0,22 0 16,-1-21-16,21 0 0,-21 0 16,43 0-16,-43-21 0,0 0 15,0 0-15,22 0 0</inkml:trace>
  <inkml:trace contextRef="#ctx0" brushRef="#br0" timeOffset="19813.08">13906 6117 0,'-21'0'31,"42"0"-15,1 0-16,-1 0 0,0 0 0,0 0 15,0-21-15,22 21 0,-22-21 16,0 21-16,21-21 0,-21 21 0,1-21 16,-1-1-16,0 22 0,-21-21 0,-21 0 31</inkml:trace>
  <inkml:trace contextRef="#ctx0" brushRef="#br0" timeOffset="19966.99">13123 6160 0,'-42'21'0,"84"-42"0,-126 63 16,41-42-16,22 0 0,0 21 0,42-21 31,21 0-31,-20 0 16,-1 0-16,21-21 0,0 21 0,1-21 16,-1 21-16,0-21 0,-20 21 15</inkml:trace>
  <inkml:trace contextRef="#ctx0" brushRef="#br0" timeOffset="20342.78">15240 5842 0,'-21'-21'0,"42"42"0,-85-42 0,43 21 16,-21 0-16,21 0 0,0 0 0,-22 0 0,22 21 15,0 21-15,0 22 16,21 63-16,-21-64 0,21 22 16,0 0-16,-22-1 0,22 22 0,-21 0 15,21 0-15,-21 0 16,0 0-16,21 21 0,-21-22 0,0 1 15,-1 0-15,1 0 0,0 0 0,0 0 16,0-22-16,0 1 0,-1 0 0,22-22 16,0 1-16,-21-22 0,21 0 0,-21 1 15,21-22-15,0-42 16,21-22 0,0 1-16,-21 0 0,22-1 0,-1-20 15</inkml:trace>
  <inkml:trace contextRef="#ctx0" brushRef="#br0" timeOffset="20607.63">14838 6498 0,'0'0'15,"-21"-84"-15,-1 20 0,1 1 0,0 20 0,0-20 16,21 20-16,0 1 0,0 0 16,0 21-16,0-1 0,0-20 0,63 21 15,22 0 1,-21 21-16,-22 0 0,21 21 0,1-21 15,-22 21-15,22 0 0,-22 22 0,0-22 16,-20 21-16,-1-21 0,-21 22 0,0-22 16,0 0-16,-21 21 0,-22-21 15,22 22-15,-21-22 0,-22 0 0,22 0 16,0 0-16,-1 1 0,1-1 16,0-21-16,20 0 0,1 0 15,0 0-15,21-21 0,0-1 16</inkml:trace>
  <inkml:trace contextRef="#ctx0" brushRef="#br0" timeOffset="21391.18">15663 5630 0,'0'0'16,"21"-84"-1,-42 84-15,-42 84 16,42-62-1,-1 20-15,1 0 0,0 22 0,21-22 16,-21 22-16,0-22 0,21 21 0,-21-20 16,21-1-16,0 0 0,0 1 0,0-1 15,0 0-15,0 1 0,0-22 16,0 21-16,0-21 0,0 1 16,21-22-16,0 0 15,0 0-15,-21-22 0,21 1 16,0 0-16,1 0 0,-22-21 15,21 20-15,0 1 0,0-21 0,-21 21 16,21 0-16,0-1 0,-21 1 16,0 0-16,22 21 0,-1 0 0,-21 21 15,0 0 1,0 1-16,0-1 0,0 0 16,0 0-16,0 0 0,0 0 0,0 1 15,0-1-15,21 0 0,-21 0 0,21 0 16,-21 0-16,21-21 0,0 22 15,1-22-15,-1 0 0,0 0 16,0 0-16,0-22 0,22 1 0,-22 0 16,21 0-16,-21 0 0,22 0 15,-22-1-15,0 1 0,21 0 16,-21 0-16,1-21 0,-22 20 0,21 1 16,-21 0-16,21 21 0,-21-21 0,0 42 31,-21-21-31,21 21 15,-21 0-15,21 1 0,0-1 0,0 0 16,-22 0-16,22 21 0,0-20 0,0-1 16,0 0-16,0 0 0,0 0 15,0 0-15,22-21 16,-1 0-16,0 0 0,0 0 0,0 0 16,0-21-16,1 0 15,20 0-15,-21 21 0,0-21 0,0 0 16,1-1-16,-1-20 0,-21 21 0,0 0 15,0-22-15,0 22 0,0-21 16,0 21-16,-21 0 0,-1-1 0,1 1 16,-42-21-16,42 42 0,-22 0 15,22 0-15,-21 21 0,21-21 16,-22 21-16,22 0 0,-21 1 0,21-1 16,21 0-16,0 0 0,0 21 0,0-20 15,0-1-15,0 0 0,21 0 16,0-21-16,0 0 0,21 0 15,-20 0-15,20 0 0,0 0 16,-21 0-16</inkml:trace>
  <inkml:trace contextRef="#ctx0" brushRef="#br0" timeOffset="21946.86">16870 5736 0,'0'-63'0,"0"126"0,0-169 15,21 64-15,-21 0 0,0 21 16,0-1-16,0 1 0,0 42 15,-21 22 1,0-22-16,21 21 0,-22 22 0,22-22 16,-21 0-16,21 22 0,-21 42 15,21-64-15,0 0 0,-21 1 16,21-1-16,0 0 0,0 1 16,0-22-16,0 21 0,0-21 0,0 1 15,0-1-15,0 0 0,21-21 16,0 0-16,0 0 15,1 0-15,-1-21 0,0 0 0,0-1 16,0 1-16,0 0 0,1-21 0,-1 21 16,0-22-16,0 22 0,21-21 15,-20 21-15,-1-22 0,0 22 0,0 0 16,-21 0-16,0 42 16,0 0-1,-21 0-15,21 0 16,-21 22-16,0-22 0,21 0 0,0 21 15,0-20-15,0-1 0,-22 0 0,22 0 16,0 0-16,0 0 16,0 1-16,22-22 0,-1 0 15,0 0-15,0 0 0,0 0 0,0 0 16,1-22-16,20 1 0,-21 21 16,0-21-16,0 0 0,1 0 0,-1 0 15,0-1-15,-21 1 0,0-21 0,0 21 16,0 0-16,0-22 0,-21 22 0,0 0 15,-1 21-15,1-21 0,-21 0 16,21 21-16,-22 0 0,22 0 16,-21 0-16,21 0 0,-22 0 0,22 0 15,0 0-15,0 0 0,0 0 16,0 0-16</inkml:trace>
  <inkml:trace contextRef="#ctx0" brushRef="#br0" timeOffset="22127.76">16595 5906 0,'21'-22'31,"21"22"-31,-21 0 0,0-21 16,22 21-16,-1-21 0,0 21 16,1-21-16,20 0 0,-20 21 0,-1 0 15,21-21-15,-20 21 0,-1 0 0,0 0 16,22 0-16,-22 0 0,1 0 15,-1 0-15</inkml:trace>
  <inkml:trace contextRef="#ctx0" brushRef="#br0" timeOffset="22789.38">17992 6033 0,'0'0'0,"0"-22"0,0 1 15,0 0-15,0 0 0,0-21 16,0 20-16,0 1 16,0 0-16,-22 21 0,1 0 0,0 0 15,0 0-15,0 0 0,-22 21 0,22 0 16,-21 1-16,21-1 0,0 0 16,-22 0-16,22 0 0,0 22 15,0-1-15,21-21 0,0 0 0,0 0 16,0 1-16,21-22 15,0 0-15,0 0 0,0 0 0,22 0 16,20 0-16,-42 0 16,22-22-16,-22 1 0,0 21 15,0-21-15,0 0 0,1 21 0,-1-21 16,0 0-16,-21-1 0,0 1 0,0 0 16,0 42 15,-21-21-31,21 21 0,-21 1 15,-1 20-15,22-21 0,-21 21 16,0-20-16,0 20 0,21 21 0,-21-20 16,0 20-16,21 1 0,0 20 0,-22-20 15,1-1-15,21 22 0,-21-21 0,21 20 16,0-20-16,0 20 16,0 1-16,0 0 0,0-1 0,0-20 15,0 21-15,0 63 0,0-85 16,0 43-16,0-42 0,0-22 15,-21 21-15,0-41 0,0-22 16,-1 0-16,1 0 16,0 0-16,21-22 0,-21-20 15,0 21-15,21-21 0,-21-1 0,21-20 0,-22-1 16,22 1-16,0-85 0,0 84 16,0-21-16,0 1 15,0 20-15,22 1 0,-1-22 0,21 22 16,-21-22-16,0 21 0,1 1 0,-1-22 15,21 22-15,-21-1 0,22 1 16,-22-1-16,21 1 0,-21 20 0,22 1 16,-22 0-16,0-1 0</inkml:trace>
  <inkml:trace contextRef="#ctx0" brushRef="#br0" timeOffset="23786.81">18034 6054 0,'0'0'15,"0"-21"-15,-21 21 0,0-22 16,21 1-16,0 0 15,21 0-15,0 21 16,0-21-16,0 21 0,0 0 16,22 0-16,-22 0 0,0-21 0,21 21 15,-20 0-15,20 0 0,-21 0 0,21 21 16,-20-21-16,-1 21 0,0 0 16,-21 0-16,0 0 0,0 1 15,0-1-15,0 0 0,0 0 0,-21 0 0,0 0 16,-1 1-16,1-1 15,0-21-15,0 21 0,21-42 32,0 0-17,0-1-15,0 1 0,21 0 16,0 0-16,0 0 0,1 0 0,-1-1 16,0 1-16,21-42 0,-21 63 15,1-21-15,-1-1 0,0 22 16,21 0-16,-21 0 0,1 0 15,-1 0-15,0 0 0,0 0 16,-21 22-16,21-22 0,0 21 16,1-21-16,-22 21 0,21-21 0,0 21 0,0-21 15,0 0 1,0 0-16,1 0 0,-1 0 16,0 0-16,0-21 15,0 0-15,-21 0 16,21 21-16,-21-22 0,0 1 15,-21 21 1,0 0-16,0 0 16,0 0-16,0 0 0,-1 0 0,1 21 15,0 1-15,-21-1 0,21 0 0,-1 0 16,-41 21-16,63 1 16,-21-43-16,21 21 0,0 0 0,0 0 15,0 0-15,0 1 16,21-22-16,0 0 0,21 0 0,-20 0 15,-1 0-15,0 0 16,21-22-16,-21 1 0,1 21 0,-1-21 16,0 0-16,0 0 0,0-22 15,0 22-15,-21 0 0,22 0 16,-22 0-16,0 0 0,0 42 31,-22-21-31,22 21 16,-21 0-16,0 0 0,21 0 15,0 1-15,0-1 0,0 0 16,21-21 0,0 0-16,1 0 0,-1 0 0,0 0 15,42 0-15,-20 0 16,-22 0-16,0-21 16,0 0-16,0 21 0,1-22 0,-1 1 15,-21 0-15,0-21 0,0 21 0,21-1 16,-21-20-16,0 21 0,0 0 15,21 21-15,-21-21 0,-21 42 16,0 0 0,21 0-16,-21 0 0,-1 22 15,1 41-15,0-41 16,0-1-16,21 0 0,-21 22 0,0-22 16,-1 22-16,22-1 0,-21 22 0,0-22 15,21 22-15,0-22 0,-42 86 16,42-86-16,-21 1 0,21-1 15,0 1-15,0-1 0,0-21 0,0 1 16,0-1-16,0 0 0,0-20 16,0-1-16,0 0 0</inkml:trace>
  <inkml:trace contextRef="#ctx0" brushRef="#br0" timeOffset="24107.62">19240 6075 0,'0'0'0,"0"-42"0,0-1 0,0 1 0,0 0 15,0 20-15,0-20 0,0 21 0,22 0 16,-1 0-16,0 21 16,0 0-16,0 0 0,0 0 0,1 0 15,20 0-15,-21 21 0,43 42 16,-64-20-1,0-22-15,0 0 0,0 0 0,-22 0 16,1 0-16,-21 1 0,21-1 0,-43 0 16,22 0-16,21-21 0,0 0 15,-22 0-15,22 0 0,42 0 32,0-21-17,1 0-15,20 21 0,-21-21 16</inkml:trace>
  <inkml:trace contextRef="#ctx0" brushRef="#br0" timeOffset="25028.1">19875 5525 0,'0'0'15,"22"-43"-15,-22 22 0,0 0 0,0 42 32,-22 0-32,1 0 15,0 1-15,21 20 0,-21 0 0,0-21 16,0 22-16,21-1 0,-22 0 15,22 1-15,-21-1 0,21-21 0,-21 22 16,21-1-16,0-21 0,0 0 0,0 0 16,0 1-16,0-1 0,0 0 15,0 0-15,21-21 16,0 0-16,1 0 0,-1-21 16,0 21-16,-21-21 15,21 0-15,0-1 0,0 1 0,-21 0 16,22 0-16,-1 0 0,-21 0 15,0-1-15,21 22 16,0 0-16,-21 22 16,0-1-16,0 0 15,0 0-15,0 0 16,0 0-16,0 1 0,21-1 16,0-21-16,1 0 0,-1 0 0,0 0 15,21 0-15,-21 0 16,1 0-16,-1 0 0,0 0 0,0-21 15,0 21-15,0-22 0,1 1 0,-1-21 16,21-22 0,-42 43-16,0 0 0,21 0 15,-21 0-15,21 21 0,-21 21 32,0 0-32,0 0 15,-21 0-15,21 1 0,0-1 0,0 0 16,0 0-16,0 0 0,0 0 15,0 1-15,21-22 16,-21 21-16,22-21 0,-1 0 0,0 0 16,0 0-16,0 0 0,0 0 15,1 0-15,-22-21 0,21-1 16,0 22-16,21-42 0,-21 21 0,-21 0 16,22 0-16,-1-1 15,0 1-15,0 0 0,43-42 16,-43 63-16,0 0 0,0-22 15,0 22-15,-21 22 32,-21-22-17,21 21-15,-21-21 0,21-21 32,0-1-17,0 1 1,0 0-16,-21 21 15,0 0-15,-1 0 16,1 0-16,0 0 16,0 21-16,0 0 0,0 43 15,-1-43-15,22 0 0,-21 22 0,21-22 16,0 0-16,0 0 0,0 0 16,0 0-16,0 1 0,0-1 0,21-21 15,-21 21-15,22-21 0,-1 0 16,0 0-16,0 0 0,0 0 0,43 0 15,-43 0-15,0-21 0,0 0 16,0-1-16,22 22 0,-22-21 16</inkml:trace>
  <inkml:trace contextRef="#ctx0" brushRef="#br0" timeOffset="25196">20743 5546 0,'-42'-21'0,"84"42"0,-126-42 0,62 21 0,-20 0 15,21 0-15,-21 0 0,20 0 16,44-22 15,-1 22-31,0 0 0,21-21 16,-21 21-16,22-21 0</inkml:trace>
  <inkml:trace contextRef="#ctx0" brushRef="#br0" timeOffset="26152.45">21929 6117 0,'21'0'31,"0"-21"-31,21 0 0,-21 0 16,22 0-16,-1-1 0,0 1 0,43-42 15,-43 42-15,22-22 16,-22 1-16,-21 21 0,22-22 16,-22 1-16,-21 0 0,0 21 0,0-1 15,-42-20-15,20 42 16,-20 0-16,0 0 0,21 21 0,-22 0 15,1 1-15,21-1 0,0 21 0,-1-21 16,1 0-16,21 22 16,0-22-16,0 42 0,0-41 0,0-1 15,21 0-15,1 0 0,-1-21 0,0 21 16,21-21-16,-21 0 0,22 0 16,-22 0-16,21 0 0,1 0 15,-22 0-15,0-21 0,21 0 16,-21 0-16,1 0 0,-22-1 15,0 1-15,21-21 0,0 21 0,21-64 16,-21 64-16,1-21 0,20 20 16,-21-20-16,21 21 0,1 21 15,-1-21-15,0 21 0,-20 0 0,83 0 16,-83 0-16,-1 21 16,0 0-16,-21 0 0,0 0 15,0 1-15,0-1 0,-21 21 0,0-21 16,-1 0-16,1 1 0,-21-1 0,21 0 15,0 0-15,-22-21 16,22 21-16,0 0 0,42-42 31,-21 0-31,21 0 16,0 21-16,22-21 0,-22 0 0,0-22 16,21 22-16,-20 0 0,-1-21 0,21 20 15,-21-20-15,0 21 0,1 0 16,-1 0-16,-21-1 0,0 44 31,-21-1-31,-1 0 0,1 0 16,0 0-16,-21 43 15,21-43-15,-1 0 0,1 0 0,21 22 16,0-22-16,0 0 0,0 0 16,0 0-16,0 0 0,21-21 15,1 0-15,20 0 0,-21 0 16,0 0-16,22 0 0,-1-21 15,-21 0-15,43 0 0,-22 0 16,0 0-16,-21-1 0,1-20 0</inkml:trace>
  <inkml:trace contextRef="#ctx0" brushRef="#br0" timeOffset="26388.32">23516 5630 0,'21'-42'15,"0"21"-15,-84 106 0,84-107 0,21-83 0,-20 83 0,-22 1 16,0 0-16,0 0 0,0 0 0,-22 42 31,1 0-31,0 0 16,0 22-16,0-1 0,0 0 0,-1 22 15,1-1-15,0 1 0,0-1 16,-21 1-16,20-1 0,1 1 0,-21 20 16,0-20-16,20 21 0,1-1 0,-21 1 15,21-22-15,0 22 0,-1-21 0,1-1 16,21 1-16,0-1 0,-21-21 16,21 43-16,0-43 15,0 1-15,0-22 0,0 0 0,21-42 31,0 0-31,-21 0 0,22-1 16</inkml:trace>
  <inkml:trace contextRef="#ctx0" brushRef="#br0" timeOffset="26659.16">23326 6033 0,'21'-85'0,"-42"170"0,42-255 0,0 107 15,-21-22-15,21 22 0,-21 20 16,21 1-16,0 0 0,22-43 15,-22 64-15,0 0 0,21 21 16,-20 0-16,-1 0 0,21 0 16,-21 0-16,0 0 0,1 21 15,-1 0-15,-21 0 0,0 21 0,0-20 16,-21 41-16,-22 1 16,22-22-16,-21-21 0,21 0 15,-1 0-15,1 1 0,0-1 0,0-21 16,42 0 15,0 0-31,0-21 0,1 21 0,-1-22 16,0 1-16</inkml:trace>
  <inkml:trace contextRef="#ctx0" brushRef="#br0" timeOffset="27179.87">23728 5673 0,'84'0'15,"-62"0"1,-22-21-16,21 21 0,0-22 0,0 22 15,106-84 1,-106 84-16,-21-21 16,0-1-16,0 1 0,0 0 0,0 0 15,0 0 1,-84 84 0,62-42-16,1 22 15,0-22-15,21 21 0,0-21 16,0 1-16,0 20 0,0-21 0,0 0 15,0 0-15,21 1 0,-21-1 16,21 0-16,1-21 0,-1 0 16,0 0-16,0 0 0,0 0 0,0 0 15,1 0-15,-1-21 0,-21 0 16,0-1-16,21 1 0,-21 0 16,21 0-16,0-21 0,-21 20 15,21 1-15,1 0 0,-1-21 0,0 21 16,0 21-16,0-22 0,0 1 15,1 21-15,-1 0 0,0 0 0,0 0 16,0 21-16,-21 1 0,0-1 16,21-21-16,-21 21 0,0 0 0,0 0 15,0 0-15,0 1 0,0 20 16,0-21-16,-21-21 0,21 21 16,-21-21-16,0 0 15,21-21 1,0 0-16,0 0 15,0 0-15,0-1 16,0-20-16,21 21 0,0 0 0,0-22 16,1 22-16,-1-21 0,21 0 15,-21-1-15,22 1 0</inkml:trace>
  <inkml:trace contextRef="#ctx0" brushRef="#br0" timeOffset="28120.34">24892 4953 0,'0'0'0,"0"-42"16,-21 63-16,21 0 15,-21 21-15,-1-20 0,-20 41 16,21-21-16,0 1 0,21-22 16,-21 21-16,21 1 0,-22 20 15,1-21-15,21 1 0,0-22 0,0 21 16,0-21-16,0 22 0,0-22 16,0 21-16,0-21 0,0 1 0,0 20 15,0-21-15,21 0 16,1-21-16,-1 0 0,0 0 15,0 0-15,0 0 0,0 0 16,22-21-16,-22 0 0,0 0 16,43-22-16,-43 22 15,63-63-15,-84 41 16,22 22-16,-1 21 0,-21-21 16,0 0-1,0 42-15,0 0 0,-21-21 16,-1 21-16,22 0 0,0 1 15,-21-1-15,21 0 0,-21 0 0,21 43 16,0-43 0,21 0-16,0-21 0,1 21 15,-1-21-15,21 0 0,-21 0 16,0 0-16,1 0 0,20 0 16,-21 0-16,0-21 0,0 0 0,22 0 15,-22-1-15,-21 1 0,21 0 16,0-21-16,0 21 0,1-1 0,-22 1 15,0-21-15,0 21 0,21 21 0,-21-21 16,0 42 15,0 0-31,-21 0 0,21 0 16,0 0-16,0 1 0,0-1 16,0 0-16,0 0 0,0 0 0,0 0 15,0 1-15,0-1 0,-22-21 31,1 0-15,0-21 0,21-1-1,-21 22-15,21-21 16,21 21 31,0 21-32,0-21-15,1 0 0,20 0 16,-21 0-16,0 0 0,22 0 0,-1 0 16,-21 0-16,21-21 0,1 21 15,-22-21-15,42-21 0,-41 42 16,20-21-16,-21-43 16,0 43-16,-21 0 0,21-22 15,-21 22-15,0 0 0,-21 21 16,0 0-16,0 0 15,-21 21-15,20-21 0,1 21 16,0 1-16,0-1 0,0 21 0,21-21 16,-21 0-16,21 1 0,0-1 0,0 0 15,0 0-15,0 0 0,21 0 16,0 1-16,0-22 0,0 0 0,0 0 16,1 0-16,-1 0 0,21 0 0,-21 0 15,0 0-15,22 0 0,-22 0 16,0-22-16,21 1 0</inkml:trace>
  <inkml:trace contextRef="#ctx0" brushRef="#br0" timeOffset="28301.97">25887 5122 0,'-21'0'0,"42"0"0,-64 0 15,22 0-15,0 0 0,0 0 16,0 0-16,0 0 0,21 22 15,0-1 17</inkml:trace>
  <inkml:trace contextRef="#ctx0" brushRef="#br0" timeOffset="28499.86">24828 5334 0,'-63'0'0,"126"0"0,-168 0 0,83 0 0,-20 0 16,21 0-16,42 0 15,21 0 1,1 0-16,-1 0 0,0 0 0,22 0 16,-22 0-16,22 0 0,-1 0 15,1 0-15,-22 0 0,22 0 0,-22 0 16,0 0-16,-21 21 0,1-21 0,-1 21 15</inkml:trace>
  <inkml:trace contextRef="#ctx0" brushRef="#br0" timeOffset="29215.45">22077 7514 0,'21'-42'0,"-42"84"0,63-105 0,-42 42 15,0-1-15,0 1 0,0 0 0,-85-42 16,-20 41 0,62 22-16,-20 0 0,20 22 15,-20-1-15,21 0 0,20 0 0,-20 21 16,21-20-16,0 20 0,0 0 0,21-21 16,0 43-16,0-43 15,21 0-15,0 0 0,0 1 0,21-22 16,-20 0-16,20 0 0,0 0 15,1 0-15,20 0 0,-21 0 0,1 0 0,-1-22 16,0 1-16,1 0 16,-22 0-16,0 21 0,21-42 15,-20 20-15,-22-20 0,-22 63 32,22 0-32,0 1 15,-21-1-15,0 21 0,0 0 0,21-20 16,0 20-16,-21 0 0,0 1 15,-1 20-15,22-21 0,0 1 0,0 20 16,0-20-16,0-1 0,0 21 0,0-20 16,0-1-16,0 0 0,22 1 0,-1 20 15,-21-42 1,0 22-16,0-22 0,0 0 0,-21 0 16,-1-21-16,1 0 0,0 0 15,0 0-15,0 0 0,-22 0 0,22-21 16,0 0-16,-42-43 0,41 43 15,1-21-15,0 0 0,21-1 16,0 1-16,0-22 0,0 1 0,21 21 16,0-22-16,43-42 15,-22 64-15,1 0 0,-1-1 0,0 1 16,22 21-16,-22 0 0,0-22 16,1 22-16,-1 0 0,0 0 0,1 0 15</inkml:trace>
  <inkml:trace contextRef="#ctx0" brushRef="#br0" timeOffset="29568.25">22458 7430 0,'0'0'16,"0"-43"0,0 22-16,0 0 0,0 0 15,0 0-15,21-1 0,0 22 16,0-21-16,0 21 16,1 0-16,-1 0 0,0 0 15,0 0-15,0 21 0,0 1 0,1-1 16,-1 21-16,0-21 0,-21 22 15,0-22-15,0 21 0,0 0 16,0-20-16,0 20 0,0-21 0,-21 0 16,0 22-16,-1-43 0,1 21 0,21 0 15,-21-21-15,0 0 0,0 0 16,0 0-16,21-21 16,0 0-16,0-1 15,21 1-15,0 0 0,0-21 0,0 21 16,0-1-16,1-20 0,20 21 15,-21-21-15,0 20 0,22 1 0,-22 0 16,21 0-16,-21 0 0,22 0 0,-22 21 16,0 0-16,0-22 15,0 22-15,0 0 0,1 0 0,-1-21 16,0 21-16</inkml:trace>
  <inkml:trace contextRef="#ctx0" brushRef="#br0" timeOffset="30626.97">23241 7218 0,'-42'21'15,"84"-42"-15,-42 42 16,0 0-1,-21 0-15,0 22 0,-1-22 16,1 21-16,21-21 0,-21 22 0,21-22 16,-21 21-16,21-21 0,0 22 15,0-22-15,0 0 0,0 0 0,0 0 0,0 1 16,21-22-16,0 21 0,0 0 16,1-21-16,-1 0 0,21 0 15,0 0-15,-20 0 0,-1 0 16,0-21-16,21 0 0,-21-1 15,1 1-15,-22 0 0,21 0 0,0 0 16,-21-22-16,0 22 0,0-21 0,0 0 16,0-1-16,0 1 0,0 0 0,-21-1 15,0 22-15,-1-21 0,1 42 16,0-21-16,0 21 0,0 0 0,-22 0 16,22 21-16,0 0 0,0 0 0,-21 43 15,20-22 1,1 21-16,21-41 0,0 20 15,0 0-15,0-21 0,0 1 16,0-1-16,21 0 0,1-21 16,-1 0-16,63 0 15,1 0-15,-43 0 16,-20-21-16,20 0 0,-21-1 0,21 22 16,1-63-16,-22 42 15,0 0-15,0-1 0,0 1 0,-21 0 16,0 0-16,22 0 0,-22 42 31,0 0-15,-22 0-16,22 0 15,-21 1-15,21-1 0,0 0 16,0 0-16,0 0 0,0 0 0,0 1 16,0-1-16,21-21 15,1 0-15,-1 0 16,0 0-16,0 0 0,21 0 15,22-43-15,-43 22 16,21 0-16,-20 0 0,-1-21 16,0 20-16,-21 1 0,21 0 0,0-21 15,-21 21-15,0-1 0,21 1 16,-21 42 0,0 1-16,0-1 15,0 0-15,0 0 16,0 21-16,-21-20 0,21-1 0,-21 0 15,21 0-15,0 0 0,0 0 0,0 1 16,0-1-16,0 0 0,21 0 16,0-21-16,1 0 0,-1 0 15,0 0-15,21 0 0,-21 0 0,1 0 16,20 0-16,-21 0 0,0-21 16,0 0-16,1 0 0,-1-1 15,0 1-15,0 0 0,-21-21 0,21 21 16,-21-22-16,0-20 0,0 42 15,0-1-15,21 1 0,-21 0 16,0 0-16,0 42 16,0 0-16,0 0 15,0 1-15,0 20 0,0-21 16,-21 21-16,21-20 0,-21 20 0,21 0 16,-21 1-16,0-1 0,0 43 15,21-43-15,-22 43 16,1-43-16,21 21 0,-21-20 0,0-1 15,21 0-15,0 1 0,-21 41 16,0-62-16,21 20 0,0-21 16,0 21-16,0-20 0,0-1 0,0 0 0,0 0 15,0 0 1,21-42 0,-21 0-1,21 0-15,-21-22 0,21 1 16,0 21-16,0-21 0,-21-1 15,22 1-15</inkml:trace>
  <inkml:trace contextRef="#ctx0" brushRef="#br0" timeOffset="30898.81">24426 7451 0,'0'-21'16,"0"42"-16,0-85 0,0 22 0,0 21 0,0 0 0,0-22 16,0 22-16,0-21 15,21 21-15,22-1 16,-22 1-16,21 21 0,-21 0 0,22 0 15,-22 0-15,21 0 0,43 21 16,-85 1-16,0-1 16,0 21-16,0-21 0,0 0 0,-21 1 15,0 20-15,-1-21 0,-20 0 0,21 0 16,-21 22-16,20-43 0,-20 21 0,21 0 16,0 0-16,0-21 0,-1 21 15,1-21-15,21 22 16,21-22 15</inkml:trace>
  <inkml:trace contextRef="#ctx0" brushRef="#br0" timeOffset="31055.17">24701 7620 0,'22'0'0,"-22"21"0,21-21 0,0 21 31,-42-21 1,0 0-17,-1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55:11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3620 0,'0'0'0,"0"-381"0,0 0 0,-21 21 16,0 85-16,-22-149 16,22 297-16,0-63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2:55:15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614 0,'0'21'0,"0"0"47,21-21-32,0 0-15,1 0 16,-1 0-16,0-21 0,0 21 15,0-21-15,0 0 0,1 21 16,-1-21-16,-21-1 0,21 1 16,0 0-16,-21 0 15,0 0-15,0 0 16,0-1-16,-21 22 0,0-21 0,0 21 16,-1 0-16,-20-21 0,21 21 15,0 0-15,-22 0 0,22 0 0,-21 21 16,21-21-16,-22 21 0,1 1 15,21-1-15,-21 21 0,20-21 16,1 0-16,-21 22 0,21-22 0,21 0 16,-21 43-1,21-43-15,0 0 0,0 0 16,0 0-16,21-21 16,0 21-16,0 1 0,0-22 0,22 21 15,-22-21-15,0 21 0,21-21 0,-21 21 16,22-21-16,-22 21 0,0 0 15,21-21-15,-20 22 0,-1-1 16,0 0-16,0 0 0,21 21 16,-42-20-16,0-1 0,0 0 15,0 21-15,-21-21 0,0 22 0,0-22 16,0 0-16,-22 0 0,1 0 16,-21 22-16,20-22 15,1-21-15,21 0 0,-22 0 16,1 0-16,21 0 0,-21 0 15,20 0-15,-20 0 0,21-21 0,0 21 16,0-21-16,-1-1 0,1 1 16,0 0-16,0 0 0,0 0 15,21 0-15,0-1 0,0 1 16,0 0-16,0 0 16,21 21-16,0-21 0,0 21 15,0 0-15,22 0 16</inkml:trace>
  <inkml:trace contextRef="#ctx0" brushRef="#br0" timeOffset="1116.01">1905 804 0,'0'0'0,"0"-21"32,-21 21-17,0 0-15,-1 0 16,1 21-16,0 1 16,21 20-16,0-21 0,-21 0 15,21 22-15,-21-1 0,0-21 0,21 64 16,0-64-16,-22 21 15,22-21-15,0 22 0,0-22 0,0 21 16,0-21-16,0 1 0,0-1 16,0 0-16,22 0 0,-1-21 15,0 21-15,0-21 0,0 0 16,0 0-16,1 0 0,-1-21 0,0 0 16,0 21-16,21-21 0,-20 0 15,-1-1-15,21 1 0,-21-21 16,0 21-16,22-22 0,-22 22 15,0-21-15,21 0 0,-42-1 0,22 22 16,-1-21-16,-21 21 0,0-22 16,0 22-16,0 0 0,0 0 15,0 0-15,-21 21 16,-1 0-16,1 21 16,0-21-16,21 21 0,-21 0 15,21 0-15,0 0 0,0 1 16,0-1-16,0 0 15,0 0-15,0 0 0,21-21 0,0 21 16,0 1-16,1-22 16,-22 21-16,21 0 0,0-21 0,-21 21 15,0 0-15,21 0 16,-21 1-16,21-1 0,-21 0 16,0 0-16,0 0 15,21-21-15,1 21 16,-1-21-1,0 0-15,0 0 0,0 0 16,0 0-16,1 0 0,-22-21 16,21 21-16,0-21 0,0 0 0,0 0 15,0 0-15,1-1 16,-1 1-16,21-21 0,-21 21 0,0 0 16,-21-22-16,22 22 0,-1 0 15,-21-21-15,21 20 0,-21 1 0,0 0 16,0 0-16,0 0 15,0 0-15,-21 21 32,0 21-32,-1 21 15,22-21-15,0 0 0,0 43 16,-21-43-16,21 21 16,0-20-16,0 20 0,0-21 0,0 0 15,0 0-15,0 1 0,0-1 16,21 0-16,1-21 0,-22 21 0,21-21 15,0 21-15,0-21 16,0 0-16,0 0 0,1 0 0,-1 0 16,0-21-16,0 0 0,0 21 15,43-64-15,-43 43 16,0 0-16,-21-21 0,21 21 16,-21-22-16,0 1 0,0 21 0,0-22 15,0 1-15,0-21 16,-21 41-16,0 1 0,0 0 15,0 0-15,21 0 0,-22 21 16,1 0-16,0 0 0,0 0 0,0 0 0,0 21 16,21 0-1,-22-21-15,22 21 0,0 0 0,0 1 16,0-1-16,0 0 0,0 0 16,0 0-16,22-21 15</inkml:trace>
  <inkml:trace contextRef="#ctx0" brushRef="#br0" timeOffset="1437.82">3450 508 0,'0'0'16,"-21"21"15,21 0-15,-21 1-16,0-1 0,21 0 0,0 21 15,0-21-15,-22 22 0,1-1 16,21 0-16,-21 1 0,21-1 16,-21 0-16,21 1 0,0-1 15,0 0-15,0-20 0,0 20 0,0-21 16,0 0-16,0 0 0,0 1 15,21-22 1,0 0-16,0 0 0,1 0 16,-1-22-16,0 22 0,0-42 15</inkml:trace>
  <inkml:trace contextRef="#ctx0" brushRef="#br0" timeOffset="1709.16">3831 423 0,'0'0'0,"0"-21"0,0 0 0,0 0 16,-21 42 0,0 0-1,21 0-15,-21 22 0,-1-22 16,22 21-16,-21 1 0,0-1 0,21 0 16,-21 22-16,0-22 0,0 64 15,21-64-15,0 1 0,0-1 16,0 0-16,0 1 0,0-22 15,0 42 1,0-42-16,21 1 0,0-22 16,0 0-16,21 0 15,22-22-15,-43 1 16,0 0-16,22 0 0</inkml:trace>
  <inkml:trace contextRef="#ctx0" brushRef="#br0" timeOffset="2326.73">4508 360 0,'0'0'16,"0"-21"-16,0 42 31,0 0-31,-21 0 16,21 0-16,0 22 0,-21-22 0,21 21 15,0 1-15,0-22 0,0 21 16,0 22-16,-21 20 16,0 1-16,21-43 0,0 1 15,0-1-15,0 0 0,-21-21 16,21 22-16,0-22 0,0 0 0,0 0 16,0 0-16,0-42 46,0 0-46,0 0 16,0 0 0,0 0-16,0-1 0,0-20 0,0 21 15,21 0-15,0 0 0,0-22 16,0 22-16,0 0 0,1 0 0,41-22 16,-21 22-16,-20 0 15,20 0-15,-21 21 0,21 0 0,-20 0 16,20 0-16,-21 0 0,0 0 15,0 0-15,1 0 0,-1 21 0,-21 0 16,0 43-16,0-43 16,0 0-16,0 21 0,-21 1 15,-22 20-15,22-42 16,0 1-16,0-1 0,-22 0 16,22 0-16,0 0 0,0-21 0,0 21 15,0-21-15,-22 22 16,22-22-16,0 0 0,0 0 15,0 0 1,21-22 15,0 1-31,0 0 0,0 0 16</inkml:trace>
  <inkml:trace contextRef="#ctx0" brushRef="#br0" timeOffset="2963.31">5524 804 0,'0'-21'0,"0"-63"31,0 62-31,0 1 0,0 0 15,0 0-15,-21 21 0,0 0 16,0 0 0,0 0-16,0 0 0,-1 0 15,1 21-15,0 0 0,0 0 16,0 1-16,0 20 0,-1-21 0,22 21 16,-21 1-16,21-22 0,-21 21 15,21 1-15,-21-22 0,21 21 0,0-21 16,0 22-16,0-22 0,0 0 15,0 0-15,0 0 0,0 0 0,0 1 16,21-22 15,0 0-31,0 0 0,1-22 0,-22 1 16,21 21-16,0-21 16,0 0-16,0-21 0,0 20 0,1 1 15,-1-21-15,21 0 0,-21 20 16,-21-20-16,21 0 0,1 21 0,-1-22 15,-21 22-15,0 0 0,0 0 16,0 42 15,0 0-31,0 0 16,-21 0-16,21 1 0,0 20 16,-22-21-16,22 21 0,0-20 0,0 20 15,0-21-15,0 21 0,0-20 16,0-1-16,0 0 0,0 0 15,0 0-15,0 0 0,22-21 16,-1 0-16,0 0 16,0 0-16,0 0 0,0 0 15,1 0-15,-1-21 16,0 0-16,0 0 0</inkml:trace>
  <inkml:trace contextRef="#ctx0" brushRef="#br0" timeOffset="3499.01">5990 720 0,'0'0'0,"0"-21"0,0-1 15,21 22-15,-21-21 16,21 21-16,1-21 15,-22 0-15,21 21 0,0 0 16,0-21-16,0 21 0,0 0 16,1 0-16,-22 21 15,21-21-15,0 21 0,-21 0 16,21 0-16,-21 1 0,0-1 0,21 0 16,-21 0-16,21 0 0,-21 0 15,0 1-15,0 20 0,0 0 16,0-21-16,0 22 0,0-22 15,0 0-15,0 0 0,0 0 16,0 1-16,0-1 0,-21-21 16,21 21-16,-21-21 15,21-21 17,0 0-32,0-1 0,0 1 0,0 0 15,0 0-15,0 0 0,0-22 16,21 22-16,-21-21 0,21 0 0,1 20 15,20-62 1,-21 63-16,0-1 0,-21 1 16,21 0-16,1 0 0,-1 0 0,0 21 15,0-21-15,0 21 0,0-22 16,1 22-16,-1 0 0,0 0 0,0-21 16,0 21-16,-21-21 15,21 21-15</inkml:trace>
  <inkml:trace contextRef="#ctx0" brushRef="#br0" timeOffset="4478.71">868 1778 0,'0'0'0,"-21"0"0,42 0 62,0 21-62,0-21 16,0 0-16,0 0 0,22 0 0,-22 0 15,21 0-15,1 0 0,20 0 16,-21 0-16,22 0 0,21 0 0,-22 0 16,22-21-16,-1 21 0,1-21 15,21 21-15,-21 0 0,20-21 16,22 21-16,0-21 0,0 21 16,0-22-16,22 22 0,-22-21 0,21 21 15,-21 0-15,21-21 0,0 21 16,0 0-16,-21 0 0,21 0 0,1-21 15,-1 21-15,-21 0 0,21 0 16,0 0-16,0-21 0,-21 21 0,21 0 16,-21 0-16,0-21 0,0 21 15,0-22-15,0 22 0,-21 0 0,0-21 16,85 21-16,-107 0 0,1-21 16,-22 21-16,1 0 0,-1 0 15,-20-21-15,-1 21 0,0 0 0,1 0 16,-22 0-16,0 0 0,0 0 15,0-21-15,1 21 16</inkml:trace>
  <inkml:trace contextRef="#ctx0" brushRef="#br0" timeOffset="4638.6">6604 1482 0,'0'0'0,"0"21"0,0 0 32,0 0-17</inkml:trace>
  <inkml:trace contextRef="#ctx0" brushRef="#br0" timeOffset="12550.51">12128 3979 0,'0'0'0,"0"-21"0,-21 0 16,21 0-1,0 0-15,-21 0 16,21-1-16,0 1 16,-21 21-16,21-21 15,0 42 17,0 0-32,0 22 15,0-22-15,0 21 16,0 1-16,0 20 0,0 1 0,0-1 15,0 1-15,0-1 0,0 1 0,0-1 16,0 1-16,0-1 0,0 1 16,0-1-16,0 1 0,-21-1 0,0 22 15,-1-43-15,22 22 0,0-1 16,-21-21-16,21 1 0,-21 41 16,21-41-16,0-22 0,0 21 0,-21-21 15,21 1-15,0-1 16,0-42-1,0-1 1,0 1-16,0 0 16,0 0-16,0-21 0</inkml:trace>
  <inkml:trace contextRef="#ctx0" brushRef="#br0" timeOffset="14155.35">12023 4022 0,'21'0'32,"0"0"-17,0 0-15,0 0 16,0 0-16,1 0 15,-1 0-15,0 0 0,0 0 16,0 0-16,22 0 0,-22 0 0,0 0 16,21 0-16,-21 0 0,22 0 0,-22 0 15,21 0-15,1 0 0,-1 0 16,21 0-16,1 0 0,-1 0 0,1 0 16,21 0-16,-22 0 0,43 0 15,-21 0-15,-1 0 0,22 0 0,-21-21 16,-1 21-16,22 0 0,0 0 15,0 0-15,0 0 0,0-22 0,-1 22 16,1 0-16,-21 0 0,21 0 16,-22-21-16,22 21 0,0 0 15,0 0-15,0 0 0,0 0 0,-1-21 16,1 21-16,0 0 0,0 0 16,0-21-16,0 21 0,-1 0 0,1-21 15,0 21-15,0 0 0,0 0 0,0 0 16,-22 0-16,22 0 0,-21 0 15,-1 0-15,1 0 0,21 0 0,-21-21 16,-1 21-16,22 0 0,-21 0 16,-1 0-16,22 0 0,-21 0 0,0 0 15,-1 0-15,1 0 0,0-22 16,-1 22-16,1 0 0,-22 0 16,22 0-16,0 0 0,-1 0 15,1 0-15,0 0 0,-22 0 0,22-21 16,-22 21-16,1 0 0,-1 0 0,1 0 15,-1 0-15,1 0 0,-22 0 16,22 0-16,-1-21 0,43 21 16,-42 0-16,-22 0 0,21 0 0,-20 0 15,-1 0-15,0 0 0,1 0 16,-22 0-16,21 0 0,1 0 16,-22 0-16,0 0 15,-42 0 32,0 0-47,-1 21 0,1 0 16,0 1-16,0-1 0,0 0 15,0 0-15,-1 21 0,22-20 0,0 20 16,0 0-16,0 1 0,0 20 16,0-21-16,0 1 0,22-1 0,-22 22 15,0-22-15,21 0 0,0 1 16,-21-1-16,21 0 0,-21 1 0,0-1 15,21 0-15,-21 1 0,0-1 16,21 0-16,-21 22 0,0-43 0,0 21 16,0 1-16,0-1 0,0 0 0,-21-21 15,0 22-15,0-22 0,0 42 16,0-41-16,-1-1 16,22 0-16,-21 0 0,0 21 0,21-20 15,-21-1-15,21 0 0,-21 0 16,0-21-16,21 21 0,0 0 15,-22-21-15,1 22 0,0-22 0,0 21 16,0-21-16,0 0 16,-1 21-16,1-21 0,0 0 15,-21 0-15,21 0 0,-1 0 16,-41 0-16,21 0 16,-1 0-16,1 0 0,0 0 15,-22 0-15,22 0 0,-106 0 16,84 0-16,-21 0 0,-20 0 15,20 0-15,-21 0 0,21 0 16,-20 0-16,-1 0 0,21 0 0,-21 0 16,0-21-16,1 21 0,-1 0 0,-106 0 15,106 0-15,-105 0 16,105 0-16,0 0 0,-21-21 0,21 21 16,-21 0-16,0 0 0,0 0 15,0 0-15,0-22 0,0 22 0,-21 0 16,21 0-16,-21 0 0,21 0 15,0 0-15,0 0 0,21 0 16,-21 0-16,21 0 0,0 0 0,0 0 16,1 0-16,-1 0 0,21 0 0,-21 0 15,22 0-15,-1 0 0,0 0 16,1 0-16,-1 0 0,0 0 0,1 0 16,-1 0-16,0 0 0,1 0 0,20 0 15,1 0-15,-1 0 0,1 0 16,20 0-16,1 0 0,-22 0 0,22 0 15,0 0-15,-1 0 0,1 0 0,0 0 16,-1 0-16,1 0 0,21 0 16,-21 0-16,-1 22 0,22-22 15,-21 0-15,21 0 0,-1 0 0,1 0 16,0 0-16,0 0 0,0 0 16,0 0-1,-1 0-15,22-22 31,0 1-31,0 0 0,0 0 16</inkml:trace>
  <inkml:trace contextRef="#ctx0" brushRef="#br0" timeOffset="14871.32">12869 4636 0,'0'0'0,"-21"-22"0,21 1 15,0 0 1,0 42 0,0 0-16,0 1 15,0-1-15,0 0 0,0 21 0,0 1 16,0-1-16,0 0 0,0 22 15,0-22-15,0 0 0,0 1 16,0-1-16,0 43 0,0-43 16,0-21-16,0 0 0,0 1 0,0-1 15,0 0-15,21-42 32,0 21-17,1-21-15,-22-22 0,21 22 0,0-21 16,0 21-16,21-22 0,-20 1 0,-1 0 15,0-1-15,0 1 16,21 0-16,-20-1 0,-1 22 0,0 0 16,0 0-16,0 0 0,0 21 0,1 0 15,-1 0-15,-21 21 16,0 0-16,21 21 0,-21-21 0,0 22 16,21-1-16,-21-21 0,0 22 15,0-1-15,0-21 0,0 21 0,21-20 16,0 20-16,-21-21 0,22 0 0,-22 0 15,21-21-15,0 22 0,0-22 16,0 0-16,0 0 0,1 0 16,20 0-16,-21-22 0,0 22 0,22-21 15,-22 0-15,0-21 16,21 21-16,22-64 0,-43 43 16,0-22-16,0 22 0,0-22 15,-21 22-15,0-22 0,0 22 0,0 0 16,0-1-16,0 22 0,-42-42 15,21 42-15,0-1 0,0 22 16,-1 0-16,1-21 0,0 21 16,0 0-16,0 0 0,21 21 15,-21-21-15,21 22 0,0-1 0,0 0 16,0 0-16,0 0 0,0 0 16,0 1-16,0-1 0,0 0 15,0 0-15,21 0 0</inkml:trace>
  <inkml:trace contextRef="#ctx0" brushRef="#br0" timeOffset="15231.68">13991 4953 0,'21'0'0,"0"0"0,43 0 15,-43 0 1,0-21-16,0 0 0,1 21 15,-1-21-15,0-1 0,-21 1 0,21 0 16,-21 0-16,0 0 16,0 0-16,0-1 0,0 1 0,-21 21 31,0 0-31,0 0 0,-1 0 16,1 0-16,21 21 0,-21 1 0,0-1 15,0 21-15,21-21 0,0 22 16,-21-1-16,21 0 0,-22-21 0,22 22 15,0-1-15,0-21 0,0 0 0,0 1 16,0 20-16,0-21 0,22-21 16,-1 21-16,0-21 0,0 0 0,0 0 15,22 0-15,-22 0 0,21 0 16,-21 0-16,22 0 0,-1-21 16,-21 0-16,21-21 0,-20 20 0,20-20 15</inkml:trace>
  <inkml:trace contextRef="#ctx0" brushRef="#br0" timeOffset="15770.38">14774 4445 0,'0'-21'0,"0"42"0,0-63 0,0 21 15,0-1-15,-21 22 16,0 0-16,21 22 16,-21-1-16,21 0 0,0 0 15,0 0-15,-21 0 0,21 22 16,0-1-16,0-21 0,0 22 15,0 20-15,0-21 0,0 1 0,0-1 16,0 43-16,0-43 0,0 0 16,0 1-16,-22-22 0,22 0 15,0 0-15,0 0 0,0 1 0,0-44 47,0 1-47,0 0 0,0 0 16,0-21-16,0 20 0,0-20 15,0 21-15,0-21 0,22-1 0,-1 22 16,-21-21-16,21 21 0,0-1 16,0 1-16,0 0 0,1 0 15,-1 21-15,21-21 0,-21 21 0,0 0 16,22 0-16,-22 0 0,21 0 16,-21 0-16,22 21 0,-22 0 0,0 0 15,0 22-15,0-22 0,-21 21 0,0 0 16,0-20-16,0 20 0,-21 0 15,0 1-15,-21-22 0,21 21 0,-22-21 16,1 0-16,0 1 0,-1-1 16,22 0-16,-21 0 0,21-21 0,-1 0 15,1 21-15,-21-21 16,42-21 0,0 0-1,0 0-15,0 0 0,21-1 16,0 1-16,0-21 15,1 21-15</inkml:trace>
  <inkml:trace contextRef="#ctx0" brushRef="#br0" timeOffset="16039.22">15557 4360 0,'0'0'16,"0"22"-1,0-1-15,0 0 16,-21 0-16,21 21 0,0-20 16,0 20-16,0-21 0,0 21 0,0 1 15,0-1-15,0 22 0,0-22 0,0 0 16,0 1-16,0-1 0,-21 0 16,21 1-16,0-22 0,0 21 0,0-21 15,0 0-15,0 1 0,0-1 16,0-42 15,0-1-31,0 1 0,0 0 0</inkml:trace>
  <inkml:trace contextRef="#ctx0" brushRef="#br0" timeOffset="16423.61">15367 4530 0,'-21'-21'0,"42"42"0,-63-64 0,42 22 16,-22 0-16,22 0 15,0 0-15,0 0 16,0-1-16,22 22 0,-1-21 0,21 21 16,-21 0-16,22-21 0,-1 21 15,0 0-15,1 0 0,-22 0 0,21 0 16,0 21-16,1 0 16,-1 1-16,0-1 0,1 21 0,-1-21 15,-21 22-15,22-22 0,-22 21 0,0 0 16,-21 1-16,0-1 0,0 0 15,0 22-15,0-22 0,0 1 0,-42-22 16,20 21-16,1 0 0,-21-20 0,21 20 16,-22-21-16,-41 21 15,41-20-15,22-22 0,-21 21 0,0 0 16,-1-21-16,22 0 0,-21 0 16,21 0-16,-1 21 0,1-21 15,21-21 16,21 21-31,-21-21 0,22 21 16,20-43-16,-21 22 0,21 21 16,-20-21-16</inkml:trace>
  <inkml:trace contextRef="#ctx0" brushRef="#br0" timeOffset="16855.36">16065 4784 0,'0'0'0,"0"-21"0,0-1 16,0 1-16,22 0 15,-1 21-15,0-21 0,0 21 16,0 0-16,-21-21 0,21 21 16,1 0-16,-1 0 0,0 0 15,0 0-15,0 0 0,0 21 0,1 0 16,-1 0-16,0 0 0,0 1 0,0 20 15,0-21-15,-21 21 16,0 22-16,0-22 0,0-21 0,0 1 16,0 20-16,0-21 0,0 0 15,0 0-15,-21-21 0,21 22 0,-21-22 16,21-22 15,0 1-15,0 0-16,0-21 0,0 21 0,0-1 15,0-41 1,0 42-16,21-22 0,-21 22 0,21 0 16,1 0-16,-22 0 0,0 0 0,42-1 15,-21 1-15,-21 0 16,21 21-16,0 0 0,-21-21 16,22 21-16,-1 0 0</inkml:trace>
  <inkml:trace contextRef="#ctx0" brushRef="#br0" timeOffset="17087.23">16785 4678 0,'0'42'16,"0"-21"-1,0 1-15,0-1 16,0 0-16,0 0 0,0 0 0,0 0 16,0 22-16,0-22 0,0 0 15,0 21-15,0-20 0,0 20 16,0-21-16,0 0 0,0 0 15,0 1-15,21-22 16,0 0 0,-21-22-1,22 1 1,-22 0-16,21 0 0,-21 0 0</inkml:trace>
  <inkml:trace contextRef="#ctx0" brushRef="#br0" timeOffset="17429.03">16954 4466 0,'0'0'0,"-21"0"0,21-21 16,-21 21-16,0 0 0,0 0 15,21 21-15,-21 0 16,21 1-16,-22-22 0,22 21 0,0 0 16,0 0-16,0 0 15,22-21-15,-1 0 16,0 0-16,0 0 0,0 0 0,0 0 15,1 0-15,-1 0 0,0 0 16,0-21-16,0 0 0,0 21 16,1-21-16,-22 0 0,0-1 0,0 1 15,0 0-15,0 0 0,0 0 16,-22 21-16,1 0 0,-21 0 0,21 0 16,0 0-16,-1 0 0,1 0 15,0 21-15,0 0 0,0 21 16,21-20-16,0-1 15,0 0-15,0 0 0,0 0 16,0 0-16,0 22 0,0-22 16,0 0-16,21 0 0</inkml:trace>
  <inkml:trace contextRef="#ctx0" brushRef="#br0" timeOffset="17704.34">17208 4699 0,'-21'0'16,"21"21"15,0 0-31,0 22 16,0-22-16,21 0 0,-21 0 0,22 22 15,-22 20-15,0-42 0,21 22 16,0-22-16,-21 0 15,0 0-15,0 0 0,0 0 16,21-21-16,0 0 16,0-21-1,-21 0-15,22 0 16</inkml:trace>
  <inkml:trace contextRef="#ctx0" brushRef="#br0" timeOffset="17928.2">17568 4636 0,'0'0'0,"0"-22"16,-21 22-1,21 22-15,-63 20 16,41-21-16,22 21 0,-21-20 16,0 20-16,0-21 0,0 21 15,0-20-15,21-1 0,-22 21 0,1 0 16,21-20-16,0-1 15,0 0-15,21-21 32,1 0-32,-1 0 0</inkml:trace>
  <inkml:trace contextRef="#ctx0" brushRef="#br0" timeOffset="18285">17653 4932 0,'0'-21'0,"0"0"32,21 21-17,21-43 1,-20 43-16,-1-21 0,0 0 16,0 0-16,0 21 0,0-21 0,-21-1 15,22 1-15,-22 0 16,-22 21-1,1 0 1,0 0-16,0 21 0,0 0 16,0 1-16,-1 20 0,1-21 0,0 21 15,0-20-15,0-1 16,21 21-16,0-21 0,-21 0 0,21 1 16,0-1-16,0 0 0,0 0 0,0 0 15,0 0-15,21-21 16,0 0-16,0 0 0,0 0 15,0 0-15,1 0 0,-1-21 0,21 21 16</inkml:trace>
  <inkml:trace contextRef="#ctx0" brushRef="#br0" timeOffset="18690.77">18034 4805 0,'0'0'0,"0"-21"0,0 0 15,0-1 1,0 1-16,21 21 16,0 0-16,0 0 15,1 0-15,-1 0 0,0 0 0,21 0 16,-21 0-16,1 0 0,-1 0 16,-21 21-16,21-21 0,0 22 0,0 20 15,-21-21-15,0 0 0,0 0 16,0 22-16,0-22 0,0 21 0,0-21 15,0 22-15,-21-22 0,0 0 16,0 0-16,0 0 0,21 1 0,-22-22 16,1 21-16,0-21 0,0 0 15,0 0-15,0 0 16,21-21 0,0-1-16,0 1 15,0 0-15,0 0 0,0 0 0,21 0 16,0-22-16,0 1 15,0 21-15,0 0 0,-21-1 0,22 1 16,-1 0-16,0 0 0,0 0 16,0 0-16,0-1 0,1-20 0,-1 21 15,0 0-15</inkml:trace>
  <inkml:trace contextRef="#ctx0" brushRef="#br0" timeOffset="18990.59">18859 4149 0,'22'0'15,"-44"0"-15,44-21 0,-1-1 0,-21 1 0,0 0 16,21 21 0,-21 21 15,0 0-31,0 1 0,0 20 15,0 21-15,-21 22 16,0-43-16,21-20 16,-22-1-16,22 0 0,-21 0 0,21 0 15,0 0-15,0 1 0,0-1 16</inkml:trace>
  <inkml:trace contextRef="#ctx0" brushRef="#br0" timeOffset="19233.49">18732 4466 0,'-21'0'0,"21"21"0,0 1 15,21-22 1,-21 21-16,22-21 15,-1 0-15,0 0 0,0 0 16,0 0-16,0 0 0,1 0 16,-1 0-16,0 0 0,0 0 15,-21-21-15,21 21 0,0-22 16,-21 1 0,0 0-16,0 0 15</inkml:trace>
  <inkml:trace contextRef="#ctx0" brushRef="#br0" timeOffset="19459.36">18732 4128 0,'0'0'0,"-21"0"0,42 0 46,1 0-46,-1 0 0,0 0 16,0 0-16,0 0 0,0 0 0,1 0 16,-1 0-16,0 0 0,0 0 15,0-22-15,0 1 16</inkml:trace>
  <inkml:trace contextRef="#ctx0" brushRef="#br0" timeOffset="20102.66">19156 3874 0,'0'-22'16,"-21"22"-16,-1-21 0,1 21 15,0 0-15,0 0 0,0 0 16,0 0-16,-1 0 15,1 0-15,0 0 0,0 0 16,0 21-16,-22 1 0,22-22 0,-21 21 0,21 0 16,-22 21-16,22-21 0,-21 22 15,21-1-15,-22 0 0,22 1 0,0-1 16,0 0-16,0 1 16,0-1-16,-1 43 0,22-43 15,0 0-15,0 1 0,0-22 16,0 21-16,22 22 15,-1-22-15,0-21 0,0 0 0,21 1 0,-20-1 16,-1 0-16,21 0 0,22-21 16,-22 0-16,-21 0 0,21 0 15,1 0-15,-22 0 0,21-21 16,1 21-16,-1-21 0,0 0 0,22-22 16,-22 22-16,43-42 15,-64 41-15,21-20 16,1 0-16,-22-1 0,21 1 0,-21 0 15,0-1-15,1 1 0,-1-21 0,-21 20 16,21-41 0,-21 41-16,0-20 0,0 42 0,-21-1 15,0 1-15,-22 0 0,22 0 16,0 0-16,-21 0 0,-1 21 0,1-22 16,0 1-16,-1 21 0,1 0 15,0 0-15,20 0 0,-20 0 0,0 0 16,21 0-16,-22 0 0,22 0 15,-21 21-15,21-21 0,-1 22 0,1-22 16,0 21-16,0 0 16,0-21-16,21 21 15,-21-21-15,21 21 0,0 0 16,0 1 0</inkml:trace>
  <inkml:trace contextRef="#ctx0" brushRef="#br0" timeOffset="21422.69">1460 3895 0,'-21'-43'32,"0"43"-32,0 0 0,0 0 15,0 22 1,-1-1-16,1 21 0,21 0 0,-21 22 15,0-1-15,21 22 0,0-21 16,-21 20-16,21 1 0,-21 0 16,21-1-16,-22 1 0,22 0 0,0-1 15,0 1-15,0 0 0,0-22 16,-21 1-16,21-1 0,0 1 0,0-22 16,0 0-16,0-21 0,0 22 15,0-22-15,0 0 0,0 0 16,0-42 15,0 0-31,0 0 0,0-22 16,0 22-16</inkml:trace>
  <inkml:trace contextRef="#ctx0" brushRef="#br0" timeOffset="22869.78">1122 3958 0,'-21'-21'31,"42"21"1,0 0-17,0 0-15,0 0 0,0 0 0,1 0 16,20 0-16,0 0 16,1 0-16,-1 0 0,0 0 0,22 0 15,-22 0-15,22 0 0,-1 0 16,1 0-16,-22 0 0,43 0 15,-22 0-15,22 0 0,-1 0 0,1 21 16,21-21-16,0 0 0,21 0 16,-21 0-16,21 0 0,0 0 15,0 21-15,21-21 0,0 0 0,0 0 16,0 0-16,0 0 0,22 0 0,-22 0 16,21 0-16,1 0 0,-1 0 15,-21 0-15,0 0 0,0 0 0,1 0 16,-1 0-16,0 0 0,-21 0 15,21 0-15,-21 0 0,0 0 16,0 0-16,106 0 0,-106 0 16,0 0-16,-21 0 0,21 0 15,-21 0-15,-1 0 0,-20 0 0,21 0 16,-21 0-16,20 0 0,1 0 16,-21 0-16,0 0 0,20 0 15,-20 0-15,-21-21 0,84 21 0,-85 0 16,1 0-16,-1-21 0,-20 21 15,-1 0-15,0 0 0,43 0 16,-43 0-16,1 0 0,-22-21 16,21 21-16,22 0 15,-43 0-15,0 0 0,0-21 0,0 21 16,0 0-16,1-21 0,-1 21 16,0 0-16,-21 21 46,21 0-46,-21 0 0,0 0 0,0 0 16,0 1-16,0 20 0,0 0 16,0-21-16,0 22 0,0-1 0,0 22 15,0-22-15,-21 0 0,21 1 16,-21-1-16,21 0 0,0 22 16,0-22-16,0 0 0,0 1 0,-21 20 15,21-20-15,0 20 0,0-21 16,0 22-16,0-22 0,0 1 0,0 20 15,-22-21-15,22 1 0,0-1 0,0 0 16,0 1-16,0-1 0,0 0 16,-21-20-16,21 20 0,-21-21 15,21 21-15,-21-20 0,21 20 0,-21-21 0,0 21 16,-1 22 0,1-43-16,0 0 0,0-21 15,0 21-15,0 1 0,-1-22 0,1 21 0,0-21 16,0 0-16,0 21 0,-22-21 15,-20 0-15,-64 0 16,85 0-16,-1 0 16,-20 0-16,20 0 0,-20 0 15,-64 0-15,63-21 0,1 21 16,-22 0-16,22 0 0,-1-21 0,-20 21 16,-1 0-16,21 0 0,-41 0 15,20 0-15,0-22 0,-126 22 16,105 0-16,0 0 0,0 0 15,-21 0-15,21 0 0,-21 0 16,21 0-16,-21 0 0,0 0 0,0 22 16,0-22-16,22 0 0,-1 0 0,-106 0 15,127 0-15,-20 0 16,20 21-16,-21-21 0,21 0 0,-105 0 16,105 0-16,-21 0 15,22 0-15,-22 0 0,21 0 0,-253 0 16,126 0-1,127 0-15,-21 0 0,22 0 16,-1 0-16,22 0 0,-22 0 0,21 0 16,1-21-16,-1 21 0,-20 0 15,20 0-15,-84 0 16,63 0-16,22 0 0,-22 0 16,22 0-16,-22 0 0,22 0 0,-1 0 15,1 0-15,-107 0 16,22 0-1,21 0 1,85 0-16,21 0 0,-22 0 16,1 0-16,0 0 0,-43 0 15,64 0-15,-22 0 16,22 0-16,0 0 16,21-22-1</inkml:trace>
  <inkml:trace contextRef="#ctx0" brushRef="#br0" timeOffset="23568.21">1397 4445 0,'0'0'16,"21"0"46,0-21-46,0 21-16,22 0 0,-22 0 15,21 0-15,1-21 0,-1 21 16,0 0-16,1 0 0,-1-21 16,0 21-16,1 0 0,-1 0 0,0 0 15,1 0-15,-22 0 0,21 0 0,-21 0 16,0 0-16,1 0 0,-1 0 15,0 0-15,0 0 0,-42 0 32,0 0-32,0 0 15,-1 21-15,1-21 0</inkml:trace>
  <inkml:trace contextRef="#ctx0" brushRef="#br0" timeOffset="23962.99">1863 4424 0,'0'21'0,"0"0"16,0 0-1,0 1 1,0-1-16,0 0 0,0 0 0,0 0 0,0 0 16,21 22-16,-21-22 15,21 21-15,-21 1 0,0-1 0,0 0 16,0 1-16,21-1 0,-21 0 15,0 1-15,0-1 0,0 43 16,0-43 0,0 0-16,0-21 0,-21 1 0,21-1 15,-21-21-15,21 21 0,-21-21 0,-1 0 16,1 0-16,0 0 0,0 0 0,0 0 16,0 0-16,-1 0 0,-20-21 15,21 21-15,0-21 0,0-1 0,-22 1 16,22 0-16,0 0 0,0 0 15,21-22-15,-21 43 16,21-21-16,0 0 0,0 0 16,0 0-16,21 0 15,0 21-15,0 0 0,0-22 16,0 22-16,22-21 0,-22 21 0</inkml:trace>
  <inkml:trace contextRef="#ctx0" brushRef="#br0" timeOffset="24503.68">2603 4805 0,'0'-21'0,"0"42"0,0-63 16,0 20-16,-21 1 15,0 0-15,-21 21 0,21-21 0,-1 0 16,-20 21-16,21 0 0,0 0 15,-22 0-15,22 0 0,0 0 0,0 21 16,-21 0-16,20 0 0,1 0 16,0 22-16,21-1 0,-21 0 15,0 1-15,21-1 0,-21 0 16,21 1-16,0 63 0,0-64 16,0-21-16,0 0 15,0 0-15,0 1 0,21-22 16,0 21-16,0-21 15,0 0-15,0 0 0,1-21 0,-1 21 16,21-22-16,-21 1 0,0 0 16,1 0-16,-1-21 0,0 20 0,0-20 15,0 0-15,0-1 0,1 1 16,-1 21-16,0-21 0,-21-1 16,0 22-16,21 0 0,-21 0 0,21 0 15,-21 42 16,0 0-31,0 0 0,0 0 16,0 22-16,0-22 0,0 0 16,0 21-16,0-21 0,0 22 0,0-22 15,0 0-15,21 0 0,-21 0 16,22 1-16,-1-22 0,-21 21 0,21-21 16,0 0-16,0 0 15,0-21-15,1-1 16</inkml:trace>
  <inkml:trace contextRef="#ctx0" brushRef="#br0" timeOffset="24731.55">2857 4699 0,'0'-21'0,"0"42"0,0-63 16,0 63-1,22-21-15,-22 21 16,21 0-16,-21 0 0,0 22 15,21-22-15,-21 21 0,21-21 0,-21 22 16,0-22-16,0 0 0,0 43 16,0-43-16,0 0 15,21 0-15,-21 0 0,0 0 16,21-21-16</inkml:trace>
  <inkml:trace contextRef="#ctx0" brushRef="#br0" timeOffset="24982.91">3196 4636 0,'0'0'0,"0"21"31,-21 0-31,21 0 16,-21 0-16,0 22 0,-1-22 15,1 21-15,0 0 0,0 1 0,0-22 16,0 64-16,-1-64 16,22 0-16,-21 21 0,21-21 0,-21-21 15,21 22-15,0-1 0</inkml:trace>
  <inkml:trace contextRef="#ctx0" brushRef="#br0" timeOffset="25499.26">3662 4720 0,'21'-21'15,"-21"-21"1,-21 21-1,0 21-15,-1 0 0,1 0 0,0 0 16,0 0-16,0 0 0,0 0 0,-1 21 16,-20 0-16,21 0 0,0 0 15,-22 0-15,22 22 0,0-22 16,0 21-16,21 1 0,-21-1 16,21-21-16,-21 43 0,21-22 0,0-21 15,0 0-15,0 0 16,0 1-16,21-22 0,0 21 15,0-21-15,0 0 0,0 0 16,1 0-16,-1-21 0,0-1 0,0 22 16,0-21-16,0 0 0,43-42 15,-43 41-15,0-20 0,0 0 16,1 21-16,-1-22 0,-21 1 0,0 21 16,21-22-16,-21 22 0,0 0 15,0 0-15,0 42 16,0 0-1,0 22-15,0-22 16,0 0-16,0 21 0,-21 1 0,21-22 16,0 21-16,0-21 0,0 22 15,0-22-15,0 0 0,0 21 0,0-21 16,0 1-16,0-1 16,21-21-1,0 0-15,0 0 0,0-21 16</inkml:trace>
  <inkml:trace contextRef="#ctx0" brushRef="#br0" timeOffset="26042.95">4339 4551 0,'0'-21'0,"21"21"31,-21-21-31,21 21 16,-21-22-16,22 1 16,-1 0-16,-21 0 15,0 0 1,-21 21 0,-1 0-16,1 0 0,-127 63 31,127-42-31,-21 1 0,20 20 15,1-21-15,0 0 16,0 0-16,21 22 0,0-22 0,0 0 0,0 0 16,0 0-16,0 1 0,0-1 15,0 0-15,0 0 0,21 0 0,21 0 16,-20 1-16,20-1 16,-21-21-16,0 21 0,43 0 15,-43 0-15,0 0 0,21 1 16,-42-1-16,0 0 0,0 0 15,0 0-15,-21 0 16,0-21-16,-21 43 0,-1-43 16,1 0-16,21 21 0,-21-21 15,20 0-15,-20 0 0,21 0 0,0 0 16,0 0-16,-22-21 0,22 0 16,0 21-16,0-43 15,0 43-15,21-21 0,0 0 16,0 0-16,0 0 15,0-1-15,21 22 0,0-21 16,0 21-16,0-21 0</inkml:trace>
  <inkml:trace contextRef="#ctx0" brushRef="#br0" timeOffset="26764.9">4720 4720 0,'-21'0'32,"0"0"-17,0 0-15,-1 21 16,22 1-16,-21-1 0,0 0 0,0 0 16,21 0-16,0 22 0,-21-22 0,21 21 15,-21-21-15,21 22 0,0-22 16,0 0-16,0 0 0,0 0 0,0 0 15,0 1-15,63-1 16,22-21 0,-64 0-16,0 0 0,85-21 15,-21-43 1,-43 43-16,-21 0 16,0 0-16,0-1 0,1-20 15,-1 0-15,-21 21 0,0-22 0,0 22 0,0-42 16,0 41-1,-21 1-15,-1 21 0,1 0 16,0 0-16,0 0 0,21 21 16,-21-21-1,21 22-15,0 20 0,0-21 16,0 0-16,0 0 0,0 22 0,21-22 16,-21 0-16,0 0 0,0 0 15,21 1-15,-21 20 0,21-21 0,-21 0 16,21 0-16,1 1 15,-1-22-15,0 21 16,0-21-16,0 0 0,0 0 16,1 0-16,-1-21 0,0-1 15,0 1-15,0 0 0,0 0 0,43-43 16,-43 43 0,-21-21-16,0 21 0,21 0 0,-21-1 15,0 1-15,0 0 0,21 0 0,-21 42 31,-21 0-15,21 0-16,-21 1 0,21-1 0,-21 0 16,21 21-16,0-21 0,0 1 0,0-1 15,0 0-15,0 0 16,0 0-16,0 0 16,21-21-1,0-21 1,-21 0-16,21 0 0,-21 0 15</inkml:trace>
  <inkml:trace contextRef="#ctx0" brushRef="#br0" timeOffset="26914.81">5440 4657 0,'-43'-21'31</inkml:trace>
  <inkml:trace contextRef="#ctx0" brushRef="#br0" timeOffset="27239.62">5673 4699 0,'0'0'15,"0"21"-15,0 0 16,0 1-16,0-1 0,0 0 16,0 0-16,0 0 0,0 22 0,0-22 0,0 21 15,0 0-15,0 1 0,0-1 16,0 0-16,0 1 0,-22 20 16,22-20-16,0-1 0,0 21 0,-21 1 15,21-22-15,0 22 0,0 20 0,0-20 16,0-1-16,0 1 0,-21-1 15,21 64-15,-21-63 0,21-22 16,0 22-16,0-22 0,0 0 0,0 1 16,0-22-16,0 21 0,0-21 15,0 1-15,0-1 0,0-42 32,0-1-32,0 1 15,0 0-15,0-21 0</inkml:trace>
  <inkml:trace contextRef="#ctx0" brushRef="#br0" timeOffset="27571.19">5757 5228 0,'0'-42'16,"0"84"-16,0-126 0,0 62 0,0-20 16,0 21-16,0-21 0,0 20 0,0 1 15,0 0-15,0 0 0,0 0 16,0 0-16,21-1 0,1 22 0,-1-21 15,0 21-15,0 0 0,0 0 16,0 0-16,1 0 0,-1 0 16,0 21-16,-21 1 0,0-1 15,0 0-15,0 0 0,0 0 0,0 22 16,0-22-16,0 0 0,0 21 0,-21-21 16,0 1-16,-22-1 0,22 0 15,0 0-15,0 0 0,-22-21 16,22 21-16,0-21 0,0 0 0,0 0 0,0 0 15,21-21 17,0 0-32,21 0 15,-21 0-15,21 0 0,0-1 0</inkml:trace>
  <inkml:trace contextRef="#ctx0" brushRef="#br0" timeOffset="27819.05">6181 4551 0,'0'0'0,"21"0"0,-21 21 31,0 0-15,0 0-16,-21 1 0,-1 20 0,1-21 16,21 21-16,-21 1 0,0-1 15,21 0-15,0 1 0,0-22 16,-21 21-16,21 1 0,0-22 0,0 0 15,0 0-15,0 0 0,0 0 0,0 1 16,21-22 0,0-22-1,-21 1-15</inkml:trace>
  <inkml:trace contextRef="#ctx0" brushRef="#br0" timeOffset="28002.95">6096 4699 0,'21'0'63,"0"0"-63,0 0 0,1 0 15,-1 0-15,0-21 0,0 21 0,0-21 16,0 21-16</inkml:trace>
  <inkml:trace contextRef="#ctx0" brushRef="#br0" timeOffset="28777.21">6286 4593 0,'0'0'16,"22"21"-1,-1-21-15,0 0 16,0 0-16,21 0 0,-20 0 16,-1 0-16,21-21 0,-21 0 0,64 0 15,-43 21-15,-21-21 16,22 0-16,-22-1 0,21 1 0,-21 0 15,1 0-15,-1 21 0,-21-21 16,0 0-16,0-1 0,0 1 0,0 0 16,0 0-16,-21 0 0,-1 21 0,-20 0 15,21 0-15,-21 0 0,20 0 16,-20 0-16,21 21 0,-21-21 16,-1 21-16,1 43 0,0-43 15,20 0-15,1 0 0,21 21 16,0-20-16,-21-1 0,21 21 0,0-21 15,0 0-15,0 1 0,0-1 0,21 0 16,0-21-16,1 21 0,-1-21 16,0 0-16,21 0 0,-21 0 0,1 0 15,20 0-15,-21 0 0,21 0 16,-20 0-16,-1 0 0,0 0 0,-21-21 16,-21 21-1,0 0 1,-1 0-16,-20 0 0,21 0 0,-21 0 15,-1 21-15,1 0 0,21-21 16,-22 21-16,22 22 0,-21-22 0,21 0 16,0 21-16,-1 22 0,22-43 15,0 21-15,0-20 0,0-1 16,0 0-16,0 0 0,0 0 16,0 0-16,0 1 0,22-22 0,-1 0 15,0 21-15,0-21 0,0 0 16,0 0-16,22 0 0,-22 0 15,0-21-15,21-1 0,-20 22 0,-1-21 0</inkml:trace>
  <inkml:trace contextRef="#ctx0" brushRef="#br0" timeOffset="29275.93">6816 4720 0,'21'-21'0,"-42"42"0,63-42 0,-21 21 16,0 0-16,0 0 0,1 0 16,-22 21-16,21 0 15,0 1-15,-21-1 0,0 21 0,0-21 16,0 22-16,0-1 0,0-21 16,0 0-16,0 0 0,-21 1 15,0-1-15,21 0 0,-22 0 0,22 0 16,-21-21-16,0 21 0,21-42 31,0 0-15,0 0-16,0 0 0,21 0 15,0-1-15,1-20 0,-1 21 16,0 0-16,0-22 0,0 22 0,0 0 16,-21 0-16,22 0 0,-1 0 0,0-1 15,-21 1-15,21 21 0,-21-21 16,0 42-1,-21 0 1,0 1-16,21-1 0,-21 0 16,-1 0-16,22 21 0,0-20 15,-21-1-15,21 21 0,-21-21 0,21 0 16,0 1-16,0-1 0,0 0 16,0 0-16,21-21 15,0 0-15,1 0 16,-1 0-16,0 0 0,0 0 15,0-21-15,0 21 0,1-21 0</inkml:trace>
  <inkml:trace contextRef="#ctx0" brushRef="#br0" timeOffset="29627.2">7302 4826 0,'0'0'0,"22"0"47,-1 0-31,0 0-16,0-21 0,0 0 15,0 0 1,-21-1-16,0 1 16,-21 21-1,0 0-15,0 0 16,0 0-16,0 0 0,21 21 15,-22 1-15,1-1 0,0 0 16,21 0-16,0 0 0,-21 0 0,21 22 16,-21-22-16,21 0 0,0 0 0,0 0 15,0 1-15,0-1 0,0 0 16,0 0-16,21-21 0,0 0 16,0 0-16,0 0 15,1 0-15,-1 0 16,0-21-16</inkml:trace>
  <inkml:trace contextRef="#ctx0" brushRef="#br0" timeOffset="30091.94">7599 4720 0,'0'21'31,"-21"1"-16,21-1-15,0 0 0,0 0 0,-22 0 16,22 0-16,-21 1 0,21-1 0,0 85 31,0-85-31,0 0 0,0 21 16,0-21 0,21-21-16,1 0 15,-1 0-15,0 0 0,0-21 16,0 0-16,0 0 0,1 0 0,-1 0 15,0-1-15,0 1 16,0 0-16,-21 0 0,0-21 0,21 20 16,-21 1-16,0 0 0,22 0 0,-22 0 15,0 0-15,0-1 0,0 44 32,-22-22-32,22 21 15,-21 0-15,21 0 0,0 21 16,0-20-16,0-1 0,-21 0 0,21 21 15,0-21-15,0 1 0,0-1 16,0 0-16,0 0 0,0 0 16,21-21-1,0 0 1,1-21-16,-1 21 0,0-21 16</inkml:trace>
  <inkml:trace contextRef="#ctx0" brushRef="#br0" timeOffset="30383.77">8170 4360 0,'0'0'0,"0"-21"16,0 42 15,-21 1-31,0-1 0,21 0 0,-21 21 16,21 1-16,-21-22 0,-1 21 0,1 0 15,21 1-15,-21 20 0,0-20 16,0-1-16,21 0 0,0 1 16,-21-1-16,21 0 0,-22 1 0,22-22 15,0 0-15,0 21 0,0-21 0,0 1 16,0-1-16,22-21 16,-1 0-1,0 0 1,0-21-16,0-1 0</inkml:trace>
  <inkml:trace contextRef="#ctx0" brushRef="#br0" timeOffset="30726.58">8191 4890 0,'0'-22'0,"0"44"0,0-22 47,0 21-47,-21 0 0,21 0 0,-21 0 16,21 0-16,0 1 0,0-1 15,0 0-15,0 0 0,0 21 16,0-20-16,0-1 16,21-21-1,0 0-15,1 0 0,-1 0 16,0 0-16,0-21 0,0-1 16,0 1-16,-21 0 0,0 0 15,0 0-15,0 0 0,0-1 0,0-20 16,0 0-16,0-1 15,-21 43-15,21-21 16,-21 21-16,0 0 0,0 0 16,21 21-16,-21-21 15,21 22-15,0-1 16,0 0 0</inkml:trace>
  <inkml:trace contextRef="#ctx0" brushRef="#br0" timeOffset="31059.4">8361 4890 0,'0'-22'15,"21"22"-15,-21-21 0,21 21 16,-21-21-16,21 21 16,0 0-16,1 0 15,-1 0 1,-21 21-16,21 0 0,-21 1 15,0-1-15,0 0 0,0 0 0,0 21 16,0-20-16,0-1 0,0 0 0,0 0 16,0 0-16,0 0 0,0 1 15,0-1-15,0 0 0,-21-21 16,21-21 15,0 0-31,0-1 16,0 1-16,0 0 0,0 0 15,0 0-15,0 0 0,0-22 0,21 22 16,-21 0-16,21-21 16,-21 20-16,21 1 0,-21 0 0,0 0 15</inkml:trace>
  <inkml:trace contextRef="#ctx0" brushRef="#br0" timeOffset="31290.85">7705 4487 0,'0'0'0,"21"0"31,0 0-31,0 0 0,0 0 16,22 0-16,-1 0 0,0 0 15,-21 0-15,22 0 0,-22 0 16,0-21-16,21 21 0,-20 0 0</inkml:trace>
  <inkml:trace contextRef="#ctx0" brushRef="#br0" timeOffset="31594.68">8890 4128 0,'0'-22'15,"0"44"17,-21-1-32,21 0 15,-21 0-15,21 0 0,0 0 0,0 22 16,0-22-16,0 0 0,0 21 15,0-20-15,0-1 0,0 0 16,0 0-16,0 0 0,0 0 16</inkml:trace>
  <inkml:trace contextRef="#ctx0" brushRef="#br0" timeOffset="31811.66">8699 4466 0,'-21'21'0,"42"-42"0,-42 64 0,21-22 15,21 0 17,1-21-32,-1 0 15,21 0-15,-21 0 0,0 0 16,1 0-16,-1 0 0,21-21 15,-21 21-15,0 0 0,1-21 16,-1 21-16,-21-22 0,21 1 16,-21 0-16,0 0 0,21 0 15</inkml:trace>
  <inkml:trace contextRef="#ctx0" brushRef="#br0" timeOffset="32011.54">8678 4128 0,'0'0'0,"-21"0"0,0 0 0,0 0 16,42 0 15,0 0-31,0 0 0,0 0 16,22 0-16,-22 0 0,0 0 15,0 0-15,22 0 0,-22-22 0,0 22 16,0 0-16,21-21 0,-20 21 0</inkml:trace>
  <inkml:trace contextRef="#ctx0" brushRef="#br0" timeOffset="32683.77">9229 3810 0,'0'0'0,"0"-21"15,-22 21-15,1 0 0,0-21 16,0 21-16,0 0 0,0 0 16,-1 0-16,1 0 0,0 0 15,-21 0-15,21 0 0,-22 0 0,22 0 16,-21 21-16,-1 0 0,22 0 16,-21 0-16,0 1 0,-1-1 15,22 0-15,-21 21 0,-1-21 16,22 22-16,0-1 0,0 0 0,0 1 15,0-1-15,-1 0 0,22 1 0,0-1 16,0 0-16,0 1 0,0-1 0,0 0 16,0-20-16,0 20 0,0 0 15,22-21-15,-22 22 0,21-22 0,0 0 16,0 0-16,0 0 0,22 1 16,-22-1-16,0 0 0,21 0 0,1-21 15,-1 21-15,-21-21 0,21 0 16,-20 0-16,20 0 0,-21 0 15,21 0-15,-20 0 0,20-21 16,-21 0-16,21 21 0,-20-21 0,20 0 16,-21 21-16,21-22 0,-20 1 0,-1 0 15,21 0-15,-21 0 0,0 0 16,1-1-16,-1 1 0,0 0 0,0 0 16,0 0-16,-21-22 0,21 22 15,-21 0-15,0 0 0,0-21 16,0 20-16,0-20 0,0 0 0,0 21 0,0-22 15,0 1-15,0 0 0,-21-1 16,21 1-16,-21 0 0,0 20 16,21-20-16,0 21 0,-21 0 0,0-22 15,-1 22-15,1 0 0,0 21 16,0-21-16,0 0 0,0 21 0,-22-21 16,22 21-16,-21-22 0,-1 22 15,22 0-15,-21 0 0,21 0 0,-22 0 16,22 0-16,0 0 0,0 0 0,-21 0 15,20 0-15,1 0 0,0 0 16,0 0-16</inkml:trace>
  <inkml:trace contextRef="#ctx0" brushRef="#br0" timeOffset="34487.81">14520 3831 0,'0'-21'47,"0"0"-31,0 0-16,0 0 15,0-1-15,0 1 16,0 0-16,0 0 0,0 0 0,0 0 15,0-22-15,0 22 0,0-21 0,0 21 16,0-22-16,0 22 16,0-21-16,0-1 0,0 22 0,0-21 15,0 0-15,0-1 0,0 22 0,0-21 16,0-1-16,0 1 0,0 21 16,0-21-16,0-1 0,-21 1 0,21 0 15,-21-1-15,0 1 0,21 0 0,-21-1 16,21 1-16,-22 0 0,-20-43 15,21 43-15,21-1 16,-21 22-16,0-21 0,-1-1 0,1 22 16,-21-21-16,21 0 0,0 20 15,-1-20-15,-20 21 0,21-21 0,0 20 0,-22-20 16,22 0-16,0 21 16,-21-22-16,-22-20 0,43 20 15,0 1-15,-21 21 0,20-21 0,-20-1 16,21 22-16,-21-21 0,20 21 15,-20-22-15,21 22 0,-21-21 0,-1 21 16,1-22-16,-106-41 16,84 62-16,-63-41 15,64 42-15,-1-22 16,1 22-16,-1-21 0,1 21 0,20-22 16,-20 22-16,-1-21 0,-20 21 0,20 0 15,-20-22-15,20 22 0,-42 0 0,22 0 16,-1 0-16,0-1 0,1 1 15,-1 0-15,0 0 0,1 21 16,-1-21-16,-106 21 0,107-21 16,-1 21-16,-21-22 0,0 22 15,22 0-15,-1 0 0,0 0 0,1 0 16,-1 0-16,0 0 0,1 0 16,-1 0-16,0 0 0,1 0 0,-22 0 15,21 0-15,1 0 0,-1 0 16,0 0-16,1 0 0,-1 22 15,0-22-15,-21 21 0,22-21 0,-1 0 16,-21 21-16,-84 0 16,105 0-16,0-21 0,22 21 15,-22 1-15,22-1 0,-64 21 16,42-21-16,22 0 0,-1 1 16,1-1-16,-1 21 0,-21-21 0,22 0 15,-22 22-15,1-22 0,20 0 16,1 21-16,-1-20 0,1 20 0,-1 0 15,22-21-15,-1 22 0,-20-1 16,-22 22-16,22-22 16,20 0-16,1 1 0,0 20 0,-1-21 15,1 1-15,-21 20 0,20-20 0,1 20 16,0-21-16,-1 22 0,1-22 16,0 22-16,-1-22 0,1 22 15,0-1-15,-43 64 0,43-63 16,-1-1-16,1 1 0,21-1 15,-22-21-15,1 22 0,-21 42 16,20-43-16,1-20 0,21 20 16,-22-21-16,22 22 0,-21-22 15,21 22-15,0-22 0,-1 0 0,1 1 16,-21-1-16,21 0 0,0 1 0,-22 20 16,22-42-16,0 43 15,0-43-15,0 0 0,21 0 16,-22 1-16,22-1 15,0 0-15,-21-21 0,21 21 16,-21-21 0,0 0-1,0 0-15,0 0 16,21-21-16,0 0 0,-22 21 16,1-21-16,0-22 0,0 22 0,0 0 15</inkml:trace>
  <inkml:trace contextRef="#ctx0" brushRef="#br0" timeOffset="34908.14">5207 3429 0,'-21'-21'0,"42"42"0,-63-84 0,42 41 0,0 1 0,0 0 16,0 0-16,-22 21 0,22-21 15,0 0-15,0-1 0,0 1 16,0 0-16,22 21 0,-1 0 16,-21-21-16,21 21 0,0 0 15,0 0-15,0 21 0,-21 0 16,22 0-16,-1 1 0,0 20 15,0-21-15,0 21 0,0-20 0,1 20 16,-1-21-16,-21 21 0,21-20 16,0 20-16,-21 0 15,21 1-15,-21-22 0,21-21 16,-21 21 0,22-21-1,-1 0-15,0 0 16,0 0-16,0 0 15,22-21-15,-22 0 0,0 21 0,21-22 16,-21 1-16,43-21 16,-22 21-16,-21 0 0,22-1 15,-22 1-15,0 0 0,0 0 0,0 0 16,1 21 46,-1 0-62,0 0 0,0 0 16</inkml:trace>
  <inkml:trace contextRef="#ctx0" brushRef="#br0" timeOffset="35527.44">14160 910 0,'0'0'0,"0"-21"16,-21 21 0,21-21-16,21 21 46,1 0-46,-1 0 0,21 0 0,0 0 16,1-21-16,20 21 0,-20 0 16,-1 0-16,21 0 0,-20-21 0,-1 21 15,22-22-15,-22 22 0,0 0 16,1 0-16,-1 0 0,0 0 0,-21 0 16,-42 0-1,0 22 1,-21-22-16,21 0 0,-1 0 15,1 21-15,0-21 0</inkml:trace>
  <inkml:trace contextRef="#ctx0" brushRef="#br0" timeOffset="35790.83">14668 847 0,'0'21'16,"0"0"-16,0 0 0,0 0 15,0 22-15,0-22 0,0 21 0,0 1 16,0-1-16,0 0 0,0 1 0,0-1 16,0 21-16,0-41 0,0 20 15,-21 0-15,0 1 0,21-22 0,-21 21 16,21-21-16,0 22 16,0-1-16,-21-21 0,21 0 15,0 0-15,21-42 31,0 0-15,0 21-16,0-21 0</inkml:trace>
  <inkml:trace contextRef="#ctx0" brushRef="#br0" timeOffset="36423.51">15007 1228 0,'0'0'15,"21"0"-15,-21-21 16,0 42-1,0 0 1,0 0-16,0 0 0,-21 0 0,0 1 16,21-1-16,0 0 0,-21 21 0,21-21 15,0 1-15,0-1 0,0 0 16,0 0-16,0 0 0,0 0 0,0 1 16,21-22-16,0 0 15,0 0-15,0 0 0,1 0 16,-1 0-16,21 0 0,-21 0 0,22 0 15,-22-22-15,21 1 0,-21 0 0,22 0 16,-22 0-16,0 0 0,0-1 16,0 1-16,0 0 0,-21 0 15,0-21-15,22 20 0,-22 1 0,0 0 16,0 0-16,0 0 16,-22 42 15,22 0-31,0 0 15,0 0-15,0 1 0,-21 20 0,21-21 16,-21 0-16,21 22 16,0-1-16,0 0 0,0-21 0,-21 43 15,21-22-15,0 1 0,0 20 0,0-21 16,0 22-16,0-1 0,0-20 16,0 20-16,0 1 0,0-22 0,21 22 15,-21 41-15,0-62 0,0 20 16,0-20-16,0-1 0,0 0 15,0-21-15,-21 1 0,0 20 0,0-21 16,-22-21-16,22 21 0,0-21 16,-21 0-16,20 0 0,-20 0 0,0 0 15,-1-21-15,1 21 0,0-21 0,-1 0 16,1 0-16,0-22 0,21 22 16,-22 0-16,22-21 0,0 20 0,0-20 15,21 21-15,0-21 0,0-1 16,0 1-16,0 21 15,0 0-15,21-1 0,0-20 0,0 21 16,22 0-16,-1-22 0,0 22 0,1-21 16</inkml:trace>
  <inkml:trace contextRef="#ctx0" brushRef="#br0" timeOffset="36751.32">15748 1249 0,'0'-21'0,"0"42"0,0-63 16,0 63 15,-21 0-31,21 0 16,-21 21-16,21-20 0,0 20 0,0 0 16,0 1-16,0-1 0,0 21 15,0 1-15,0-1 0,0 1 0,0-1 16,-22 64-16,22-63 0,0-1 15,0 1-15,-21-1 0,21-20 16,0 20-16,0-20 0,0-1 0,0 0 16,0 1-16,-21-1 0,21-21 0,0 0 15,0 0-15,0 1 0,0-1 16,0-42 0,0-1-1,0 1-15,0 0 0,0-21 16,0 21-16</inkml:trace>
  <inkml:trace contextRef="#ctx0" brushRef="#br0" timeOffset="37063.66">15684 1461 0,'-21'-43'0,"42"86"0,-42-107 0,0 43 0,21-21 0,-21 20 15,21 1-15,0 0 0,0 0 16,0 0-16,0 0 15,85-22 1,-43 43-16,-21 0 0,0 0 16,0 0-16,22 0 0,-22 0 0,0 21 15,21 1-15,-20-1 16,-1 0-16,-21 0 0,0 21 0,0-20 16,0-1-16,0 0 0,-21 0 0,-22 0 15,22-21-15,0 21 0,-21 1 16,20-1-16,-20-21 0,21 21 0,-21-21 15,20 0-15,1 0 0,0 21 16,0-21-16,0 0 0,0 0 16,21-21-1</inkml:trace>
  <inkml:trace contextRef="#ctx0" brushRef="#br0" timeOffset="37603.71">16510 1312 0,'0'0'0,"21"0"0,0 0 0,-21-21 16,21 21-16,1 0 15,-22-21-15,21 0 0,-21 0 16,0 0-16,0-1 16,0 1-16,0 0 15,0 0-15,-21 21 16,-1 0-16,1 0 16,0 21-16,-21-21 0,21 21 0,-22 0 15,22 22-15,-21-22 0,-1 21 16,-20 22-16,21-43 0,20 21 15,-20 22-15,21-43 16,21 21-16,0-21 0,0 1 16,0 20-16,0-21 0,42 21 15,-21-20-15,22-22 0,-22 21 16,21 0-16,1-21 0,-1 0 0,0 0 16,1 0-16,-1 0 0,0 0 0</inkml:trace>
  <inkml:trace contextRef="#ctx0" brushRef="#br0" timeOffset="38111.42">17441 1312 0,'0'0'0,"0"-21"16,0 0-16,-21-21 0,0 21 15,0-1-15,0 1 0,-1 0 16,1 0-16,0 21 0,0 0 0,-21 0 15,20 0-15,-20 0 0,21 0 16,-21 0-16,-1 21 0,22 0 0,-21 0 16,21 22-16,-1-22 15,-20 21-15,21-21 0,0 22 0,0-1 0,21-21 16,0 22-16,0-22 0,0 21 0,0-21 16,0 0-16,0 1 15,0-1-15,0 0 0,21-21 0,21 0 16,-21 0-16,0 0 15,1 0-15,20 0 0,-21 0 0,43-42 16,-22 20-16,-21 22 16,0-21-16,22-21 0,-22 21 0,0 0 15,21-22-15,-21 22 0,-21-21 0,22 21 16,-22-22-16,21 22 0,-21 0 16,0 0-16,0 0 15,0 42 1,0 0-16,-21 0 0,21 0 15,-22 0-15,22 22 0,0-22 16,0 0-16,-21 21 0,21-20 16,0-1-16,0 0 0,0 0 0,0 0 15,0 0-15,0 1 0,0-1 16,0 0-16,21-21 0,1 0 16,-1 0-16,0 0 15,0 0-15</inkml:trace>
  <inkml:trace contextRef="#ctx0" brushRef="#br0" timeOffset="38535.22">17928 1270 0,'0'0'0,"21"-21"0,0 0 0,-21 0 0,22-1 16,-22 1 0,-22 21-16,1 0 15,0 0-15,-42 21 0,41-21 16,1 22-16,-21-1 0,21-21 15,0 21-15,-1 0 0,1 0 0,0-21 16,0 21-16,21 1 0,0-1 16,21-21-1,0 0-15,0 0 0,1 0 16,-1 0-16,21 0 0,-21 21 16,0-21-16,22 0 0,-22 21 0,42 0 15,-41-21-15,-1 21 16,0-21-16,0 22 0,0-1 15,-21 0-15,0 0 0,0 0 16,0 0-16,0 1 0,-21-1 16,-21-21-16,21 21 0,-22-21 15,22 0-15,-21 21 0,-1-21 16,1 0-16,0 0 0,21 0 0,-22 0 16,22 0-16,0 0 0,0 0 15,0 0-15,-1 0 0,22-21 31,22 0-31,-1 0 16,0 21-16</inkml:trace>
  <inkml:trace contextRef="#ctx0" brushRef="#br0" timeOffset="39550.64">18500 783 0,'0'0'0,"0"-21"0,0 42 47,-22 0-47,22 22 0,-21-22 16,0 21-16,0 43 15,0-43-15,0 22 0,21-22 16,-22 0-16,1 1 0,21-1 0,-21 0 15,21 1-15,0-1 0,0 0 16,0-20-16,0 20 0,0-21 16,0 0-16,0 0 0,0 1 0,21-1 0,-21 0 15,21-21-15,1 0 0,-1 0 16,0 0-16,0 0 0,0 0 16,22 0-16,-22 0 0,0-21 15,21 21-15,-21-21 0,22-1 0,-22 1 0,42-21 16,-20 0-16,-1-1 15,-42 1-15,21 21 16,-21-22-16,21 22 0,-21 0 0,0 0 16,0 0-16,0 0 0,-21 21 31,21 21-15,-21 0-16,21 21 0,0-21 15,0 1-15,0-1 0,-21 0 16,21 0-16,0 21 0,0-20 0,0-1 15,0 0-15,0 0 0,0 0 0,0 0 16,21 1-16,0-22 16,0 0-16,1 0 0,-1 0 15,0 0-15,0 0 0,0 0 16,0 0-16,1 0 0,20-64 16,-21 43-16,0 0 0,0 0 15,-21-22-15,22 22 0,-22 0 16,21-21-16,-21 20 0,0 1 0,0-21 15,0 63 17,0 0-17,-21 0-15,21 1 0,-22-1 16,22 0-16,-21 21 0,21-21 0,0 1 16,0-1-16,-21 0 0,21 0 0,-21 0 15,21 0-15,0 1 16,0-1-1,-21-21-15,21-21 32,-21 21-32,21-22 0,0 1 15,0 0-15,0 0 0,0 0 0,0 0 16,0-1-16,21-20 0,0 21 16,0-21-16,0 20 0,0 1 0,1-21 15,20 21-15,-21 0 16,0-1-16,22 22 0,-22-21 0,0 21 15,21-21-15,-21 21 0,1 0 0,-1 0 16,0 21-16,0 0 0,-21 1 16,0-1-16,0 0 0,0 0 0,0 0 15,0 0-15,0 22 0,-21-22 16,21 0-16,-21 0 0,0 0 0,-1 22 16,1-43-16,0 21 15,21 0-15,-42 21 0,42-20 16,-21-22-1,21-22 1,21 1 0,0 0-16</inkml:trace>
  <inkml:trace contextRef="#ctx0" brushRef="#br0" timeOffset="40322.91">20193 1143 0,'0'-21'0,"0"42"0,0-63 0,0 21 15,-21-1-15,0 22 16,-1-21-16,1 21 0,0 0 16,0 0-16,0 21 0,-22-21 0,22 22 15,0-1-15,0 0 0,-21 21 16,20-21-16,-20 22 0,21-1 15,21-21-15,0 22 16,0-22-16,0 0 0,0 0 16,0 0-16,0 0 0,21 1 15,0-22-15,0 0 16,1 0-16,-1 0 0,0 0 0,0 0 16,0 0-16,0-22 0,1 1 15,-1 0-15,0 21 0,0-21 0,0 0 16,0 0-16,1-1 15,-1 1-15,0 0 0,-21-21 0,21 21 16,0-1-16,0 1 16,-21 0-16,0 0 15,0 42 17,0 0-32,-21-21 0,21 21 0,0 1 15,-21-1-15,0 0 0,21 21 16,0-21-16,0 22 0,0-22 15,0 21-15,0 1 0,0 20 0,0-21 16,21 1-16,-21 20 0,21-20 16,0 20-16,-21-21 0,22 22 0,-22-22 15,0 1-15,0-1 0,0 0 16,0 22-16,0-22 0,0 0 0,0 1 16,0-1-16,-22 0 0,1 1 0,0-1 15,0 0-15,0 1 0,0-1 16,-1 0-16,22 1 0,-21-1 0,0 0 15,21 1-15,-21-22 0,21 42 16,0-41-16,0-1 0,-21 0 16,21 0-16,0 0 0,-21-21 15,21 21-15,-22-21 16,1 0-16,0 0 16,0 0-16,0-21 15,0 21-15,-1-21 0,1 0 16,0 0-16,0 0 0,-21-22 15,20 22-15,22 0 0,-21 0 0,21 0 16,-21 21-16,21-22 0,-21 22 16,21-21-16,-21 0 0,21 0 0,0 0 15,-21 0-15,21-1 0</inkml:trace>
  <inkml:trace contextRef="#ctx0" brushRef="#br0" timeOffset="40722.68">19410 656 0,'0'21'125,"-21"1"-109,-1-1-16</inkml:trace>
  <inkml:trace contextRef="#ctx0" brushRef="#br0" timeOffset="41006.51">18161 1228 0,'0'0'0,"0"-21"15,42 21 1,-21-22-16,1 22 0,-1-21 0,21 21 16,-21 0-16,22-21 0,-1 21 15,0 0-15,-21-21 0,22 21 0,-22 0 16,21 0-16,-21-21 0,1 21 16,-1 0-16,0 0 0,0 0 0,-21-21 15,21 21-15</inkml:trace>
  <inkml:trace contextRef="#ctx0" brushRef="#br0" timeOffset="43599">783 6752 0,'0'0'0,"-21"-21"16,21 0-16,-21 0 0,21 0 16,-21-1-16,21 1 0,-22 21 15,22 21 17,0 22-32,0-22 0,0 21 15,0 1-15,0-1 0,0 0 0,0 1 16,0-1-16,0 0 0,0 1 15,0-1-15,0 0 0,0-21 0,0 22 16,0-22-16,0 21 0,0-21 16,0 1-16,22-22 31,-1-22-31,-21 1 16,0 0-16</inkml:trace>
  <inkml:trace contextRef="#ctx0" brushRef="#br0" timeOffset="43890.83">1079 6964 0,'0'0'0,"0"42"16,0-21-1,22-21 1,-1 0-16,0 0 15,-21-21-15,21 0 16,0 0-16,-21 0 16,0 0-16,-21 21 15,0 0-15,0 0 0,0 0 16,-1 0-16,1 0 31,21 21-31</inkml:trace>
  <inkml:trace contextRef="#ctx0" brushRef="#br0" timeOffset="46491.34">1757 7133 0,'0'0'0,"0"21"16,21-21 15,0-21-15,0 0-16,0 0 0,1 21 0,-1-21 15,0 0-15,21-22 0,-21 22 16,1 0-16,-1 0 0,0-22 0,0 22 16,-21 0-16,0-21 0,0 21 15,0-1-15,0 1 0,0 0 0,-21 0 16,0 0-16,0 21 0,-1 0 16,1 0-16,-21 21 15,21 0-15,21 21 16,-21-20-16,21-1 0,0 21 0,0 0 15,0 1-15,0-22 0,0 21 16,21 1-16,0-22 0,0 21 0,0-21 16,0 0-16,1 1 0,-1-1 15,21 0-15,-21-21 0,0 0 0,1 0 16,41 0-16,-42 0 0,0 0 16,1-21-16,-1 21 0,0-21 15,0-1-15,0 1 0,-21 0 0,21 0 16,1-21-16,-1 20 15,0 1-15,0-42 0,21 20 0,-20 22 16,-1-21-16,0 21 16,21 0-16,-21-1 0,64-20 15,-64 42-15,0 0 0,1 0 16,-1 21-16,-21 0 0,0 1 16,0-1-16,0 21 0,0-21 0,0 0 15,0 22-15,0-22 0,-21 21 16,21-21-16,-22 1 0,22 20 0,-21-21 15,21 0-15,-21 0 0,21 1 16,0-44 0,0 1-1,21 0-15,0 0 16,-21-21-16,22 20 0,-1 1 16,-21-21-16,21 0 0,0 20 15,0-20-15,0 0 0,1-22 16,-1 22-16,0 21 0,0-22 15,-21 22-15,21 0 0,-21 42 32,0 0-32,-21 1 15,0 20-15,21-21 0,-21 21 0,21-20 16,0 20-16,-21-21 0,21 21 16,0-20-16,0 20 0,0-21 0,0 21 15,0-20-15,0-1 0,21 0 16,0-21-16,0 21 0,0 0 15,0-21-15,22 0 0,-22 0 0,21 0 16,1 0-16,-1 0 0,0-21 16,22 0-16,-22 0 0,22 21 0,-22-21 15,0-1-15,1-20 0,-1 21 0,0 0 16,-21 0-16,1-22 0,-1 22 16,-21 0-16,0-43 15,0 43-15,-21-21 0,-1 21 0,1 0 16,0 21-16,0 0 0,0 0 15,-22 0-15,22 0 0,0 21 0,0 0 16,0 0-16,0 0 16,-1 0-16,22 22 0,0-22 0,0 0 15,0 21-15,0-20 0,0 20 16,0-21-16,0 0 0,22 0 0,-1 1 16,0-1-16,0 0 0,0 0 0,0-21 15,1 0-15,20 0 0,-21 0 16,21 0-16,-20 0 0,20 0 0,-21 0 15,21-21-15,-20 0 0,-1 0 0,21 21 16,-21-22-16,0 1 0,-21-21 16,43 0-16,-22-1 15,-21 22-15,0-21 0,21 21 0,0-1 0,-21 1 16,0 0-16,21 0 0,-21 0 16,22 21-16,-1 0 15,-21 21 1,0 0-16,0 0 15,0 0-15,0 1 32,0-44-1,0 1-15,0 0-16,0 0 0,0 0 15,0 0 1,-21 21-1,-1 0-15,1 0 16,21 21-16,0 0 16,-21 0-16,21 0 0,-21 0 15,21 22-15,0-22 0,0 21 0,0-21 16,-21 22-16,21-22 0,0 0 16,0 21-16,0-20 0,0 20 0,0-21 15,0 0-15,0 43 0,21-43 16,0-21-16,0 0 15,22 0-15,-22 0 0,0 0 0,0 0 16,0-21-16,22 0 0,-22-1 16,0 1-16,0 0 0,0 0 15,0 0-15,1 0 0,20-43 16,-21 22-16,0 21 0,-21-1 0,0-20 16,21 21-16,-21 0 0,22 0 15,-22-1-15,0 1 0,0 0 16,0 42 15,0 0-31,0 1 0,-22-1 0,22 0 16,0 0-16,0 0 0,0 22 15,0-22-15,0 0 0,0 0 16,0 0-16,0 0 0,0 1 0,22-1 16,-1 0-16,0-21 0,0 21 15,0-21-15,0 0 0,1 0 16,-1 0-16,0 0 0,0-21 0,0 21 15,0-21-15,22-22 16,-22 22-16,0 0 0,0-21 16,-21 21-16,21-1 0,1-20 0,-1 21 0,-21 0 15,0 0-15,21-22 0,-21 22 16,21 21-16,-21-21 0,0 0 0,0 42 31,0 0-31,0 0 16,-21 0-16,21 1 0,0-1 15,0 42-15,0-42 0,0 1 16,0 20-16,0-21 0,0 0 16,0 0-16,0 1 0,0-1 0,0 0 15,42 0-15,-21-21 0,1 21 16,20-21-16,-21 0 16,0 0-16,0-21 0,1 0 0,-1 21 15,21-21-15,-21 0 0,0-22 0,1 22 16,-1-21-16,0-1 15,0 1-15,21-43 0,-20 22 16,-1-1-16,0 1 0,-21 21 0,0-22 16,21 22-16,-21-1 0,0 22 15,0-21-15,0 21 0,0 0 0,0-1 16,0 1-16,-21 21 16,0 21-1,0 1-15,21 20 0,-22-21 0,22 21 16,-21 1-16,21-1 0,0 0 0,0 1 15,0 20-15,0-20 0,-21-1 16,21 0-16,0 1 0,0-1 0,0 0 16,0-21-16,0 22 0,21-22 0,0 0 15,1 0-15,-1-21 0,21 21 16,22-21-16,-22 0 16,0 0-16,1 0 0,-1 0 0,0-21 15,1 21-15,-1-21 0,0 0 16,1 0-16,-22 0 0,21-1 0,-21 1 15,0 0-15,43-64 16,-64 64-16,0 0 0,0 0 16,0 0-16,0 0 0,0-1 0,0 1 15,-21 0-15,0 21 0,-22 0 16,22 0-16,0 0 16,0 21-16,21 0 0,-21 22 0,21-22 15,0 0-15,0 21 0,0-20 0,0-1 16,0 21-16,0-21 15,0 43-15,0-43 0,21 0 16,0 0-16,0-21 0,0 0 16,0 0-16,1 0 0,20 0 0,-21 0 15,0 0-15,22 0 0,-22 0 16,0-21-16,21 21 0,-21-21 0,1 0 16,-1 0-16,0-1 0,-21 1 15,21-21-15,-21 21 0</inkml:trace>
  <inkml:trace contextRef="#ctx0" brushRef="#br0" timeOffset="46735.12">5059 6477 0,'-21'0'0,"42"0"0,-64 21 16,65-21-1,-1 0-15,0 0 16,21 0-16,-21 0 0,22 0 16,-1-21-16,22 21 0,-22-21 0,0 21 15,64-21-15,-64 21 16,1-21-16,-1 21 0,0 0 0,-20-22 16,-1 22-16,-21-21 15</inkml:trace>
  <inkml:trace contextRef="#ctx0" brushRef="#br0" timeOffset="47446.15">6710 6519 0,'0'22'16,"21"-22"15,0 0-31,0-22 16,0 1-16,1 21 0,-1-21 15,0 0-15,0 21 0,0-21 16,0 0-16,1-1 0,-1 1 0,21 0 16,-42 0-16,0 0 15,0 0-15,-21-1 16,0 22-16,0 0 0,-22 0 15,22 0-15,-21 0 0,21 0 16,-22 22-16,22-22 0,-21 21 0,21 0 16,-1 0-16,1 0 0,21 0 0,0 1 15,0-1-15,0 0 0,0 0 16,0 21-16,0-20 0,43-1 16,41 42-16,-63-42 15,22 1-15,-22-1 0,21 0 16,-21 0-16,22 0 0,-22 0 0,0 1 15,0-1-15,0 42 16,-21-42-16,0 1 16,-21-1-16,-21-21 0,21 21 0,-22-21 15,1 0-15,0 21 0,-43-21 16,22 0-16,20 0 0,22 0 16,-21 0-16,-1 0 0,22-21 0,0 21 15,0-21-15,0 0 0,0-22 16,21 22-1,0 0-15,0 0 0,0 0 16,21 21-16,0 0 0,0 0 0,21-22 16,-20 22-16,-1 0 0,21 0 15,22-21-15</inkml:trace>
  <inkml:trace contextRef="#ctx0" brushRef="#br0" timeOffset="48183.06">7408 6498 0,'0'0'0,"0"-21"0,0 0 15,0 0-15,0 0 16,-21 21 0,0 0-16,21 21 15,-42 21-15,42 0 16,0-20-16,-22 20 0,1-21 0,21 21 15,-21-20-15,0 20 0,21-21 0,-21 21 16,21-20-16,0-1 0,0 0 0,0 0 16,0 0-16,0 0 0,21-21 15,0 22-15,0-22 0,0 0 16,1 0-16,20 0 0,-21 0 16,21-22-16,1 1 0,-1 0 15,0 0-15,1 0 0,-1 0 0,0-1 16,1 1-16,-1-21 0,-21 21 15,0-22-15,22-20 0,-43 42 16,0 0-16,0-1 0,0 1 0,-21 21 16,-1 0-16,1 0 0,0 0 15,0 0-15,0 0 0,0 21 16,-1 1-16,1-22 0,0 21 0,21 0 16,0 0-16,-21 0 0,21 0 15,0 1-15,0 20 16,0-21-16,0 0 0,21 0 15,-21 1-15,21-22 0,0 42 16,1-21-16,-1-21 16,0 0-16,0 0 0,0 0 15,0 0-15,1 0 0,-1 0 16,0-21-16,0 0 0,0 21 0,22-21 16,-22-1-16,0 1 0,0 0 0,0 0 15,0 0-15,1 0 0,-1-1 16,0 1-16,0 0 0,-21 0 0,0 0 15,21 21-15,-21 21 32,0 0-17,0 0-15,-21 22 0,21-22 0,-21 21 16,21-21-16,0 0 0,0 1 16,0-1-16,0 0 15,0 0-15,21-21 16,0 0-16,0 0 0,1 0 15,-1 0-15,0 0 0,0-21 16,0 21-16,-21-21 0,21 21 0,1-21 16,-22-1-16,21 22 0,-21-21 15</inkml:trace>
  <inkml:trace contextRef="#ctx0" brushRef="#br0" timeOffset="48575.96">8276 6202 0,'0'0'0,"-21"0"0,0 0 15,0 0-15,-1 21 0,1 0 16,0 0-16,21 1 16,0-1-16,0 0 15,0 0-15,21-21 0,0 0 16,1 21-16,-1-21 15,0 0-15,0 0 0,0 0 16,0 0-16,22-21 0,-22 0 16,0 0-16,0 21 0,-21-21 0,0-1 15,0 1-15,0 0 0,0 0 16,0 0-16,-21 0 16,0 21-16,0 0 0,0 0 15,-1 0-15,1 0 0,0 0 16,21 21-16,-21 0 0,21 0 15,0 0-15,0 0 0,0 1 0,0-1 16,0 0-16,0 0 16,0 0-16,0 0 0,21 1 0,-21-1 15,21-21-15,0 21 0,1 0 0</inkml:trace>
  <inkml:trace contextRef="#ctx0" brushRef="#br0" timeOffset="48965.15">8699 6414 0,'0'0'0,"0"-22"15,0 44 17,0-1-17,0 0-15,0 0 0,0 0 0,0 0 16,0 22-16,0-1 0,0 0 15,0 1-15,0-1 0,0 22 16,0-22-16,0 21 0,-21 64 16,21-63-16,0 21 0,-21-1 0,21 1 15,-21 0-15,21-1 0,-21 1 0,21 0 16,-21-1-16,-1-20 0,1 20 0,0 1 16,0 0-16,0-22 0,0 1 15,-1-1-15,1 1 0,0-1 0,0-20 16,0-1-16,0-21 0,21 21 15,-22-20-15,22-44 16,0 1 0,0 0-16,22 0 0,-1 0 0,-21-22 15,21 1-15,0 0 0,0-1 16,0 1-16,-21 0 0,22-22 0</inkml:trace>
  <inkml:trace contextRef="#ctx0" brushRef="#br0" timeOffset="49322.95">8699 6710 0,'0'-42'0,"0"84"0,-21-106 0,0 22 16,21 21-16,0-21 0,-21 20 0,21 1 16,0 0-16,0 0 0,0-43 15,0 43-15,42 0 16,-21 0-16,22 0 0,-22 21 0,21-21 15,-21 21-15,22 0 0,-1 0 0,-21 0 16,22 0-16,-22 0 0,21 0 16,-21 0-16,0 21 0,1 21 0,-1-21 15,-21 0-15,0 22 0,0-22 0,-21 64 16,-1-64-16,-20 21 16,21-21-16,-21 0 0,20 1 15,-20 20-15,0-42 0,21 21 0,-22 0 16,22-21-16,0 0 0,0 0 15,0 0-15,-1 0 0,22-21 32,22 0-32,-1 21 15,0-21-15,0 0 0,0-1 0</inkml:trace>
  <inkml:trace contextRef="#ctx0" brushRef="#br0" timeOffset="49665.75">9546 6011 0,'0'0'15,"0"-21"-15,0 0 16,0 42 0,0 0-1,-21 1-15,21-1 0,-21 0 16,21 21-16,-21-21 0,21 22 0,0-1 15,-22 0-15,22 1 0,-21 20 16,21-20-16,-21-1 0,21 0 0,0 1 0,0-1 16,0 0-16,0 1 15,0-22-15,0 0 0,0 21 0,0-21 16,0 1-16,21-1 0,0-21 16,1 0-16,-1 0 15,0 0-15,0 0 0,0 0 0,0 0 16,1 0-16,-1-21 0,0 21 0,0-22 15,0-20-15,0 21 16,-21 0-16,22 0 0</inkml:trace>
  <inkml:trace contextRef="#ctx0" brushRef="#br0" timeOffset="49887.62">9356 6329 0,'0'0'15,"0"21"1,21-21 0,0 0-1,0 0-15,0 0 0,0 0 0,1 0 16,20 0-16,-21 0 0,0-21 0,22 21 16,-22 0-16,0-21 0,0 21 15,0 0-15,0 0 0,1-21 16,-1 21-16,0-22 15</inkml:trace>
  <inkml:trace contextRef="#ctx0" brushRef="#br0" timeOffset="50221.44">10604 6117 0,'0'0'0,"0"-21"0,0 0 16,-21 21-1,0 0-15,0 0 0,0 0 16,0 0-16,21 21 16,-22 0-16,22 0 0,0 1 15,-21-1-15,0 0 0,0 21 0,21-21 16,0 22-16,-21-1 0,0 0 0,21-20 15,-22 20-15,22 0 0,0 1 16,0-22-16,0 21 0,0-21 0,0 22 16,0-22-16,22 0 0,-1 0 0,0 0 15,0-21-15,0 0 0,0 21 16,22-21-16,-22 0 16,21 0-16</inkml:trace>
  <inkml:trace contextRef="#ctx0" brushRef="#br0" timeOffset="50564.24">11155 6096 0,'0'0'15,"0"-21"1,0 0-16,21 21 31,0 0-31,0 0 0,0 0 0,1 0 16,-1 0-16,0 21 0,0 0 15,0-21-15,0 42 0,-21-20 0,22-1 16,-22 0-16,21 21 0,-21-21 0,0 64 16,0-43-16,0-20 15,0 20-15,0 0 0,0-21 0,0 22 16,-21-1-16,-22 0 0,22-20 15,-21 20-15,21-21 0,-1 0 16,1-21-16,0 21 0,-21 1 0,21-22 16,-1 21-16,-41-21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3T13:01:24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2053 0,'0'-21'15,"0"0"1,-21 21-16,0 0 16,0 0-16,21-21 0,-21 21 0,0 0 15,-1 0-15,1 0 16,0 0-16,0 0 0,0 0 16,0 21-1,21 0-15,0 0 0,0 0 16,0 1-16,0-1 0,0 21 15,0-21-15,21 22 0,0-22 0,0 21 16,-21 0-16,21 22 16,0-22-16,-21 22 0,22-1 0,-1 1 15,0-1-15,-21 1 0,21-1 16,0 1-16,0 63 0,1-64 16,-1 22-16,-21-22 0,0 22 15,21-21-15,0 20 0,-21-20 0,0-1 16,0 22-16,0-22 0,0 1 15,0 21-15,0-22 0,0 22 0,0-1 16,0-20-16,0 21 0,0-22 0,0 22 16,0-22-16,0 1 0,0-1 15,0 22-15,0-22 0,0 1 0,0 63 16,0 0 0,0-42-16,0-22 0,0 1 15,0-1-15,0 1 0,-21-22 0,21 21 16,0 1-16,0-1 0,-21-20 15,21 20-15,-21-20 0,21-1 0,0 0 16,0 1-16,0-1 0,0-21 16,-22-21-1,1 0-15</inkml:trace>
  <inkml:trace contextRef="#ctx0" brushRef="#br0" timeOffset="29.97">4699 5419 0,'0'-43'0,"0"1"0,0-43 0</inkml:trace>
  <inkml:trace contextRef="#ctx0" brushRef="#br0" timeOffset="2453.21">4466 2201 0,'0'0'0,"0"-21"0,0 0 15,21 0 1,0 21-16,1 0 0,-1 0 16,0-21-16,0 21 15,0 0-15,0 0 0,1 0 16,20 0-16,-21 0 0,0 0 16,0 0-16,22 0 0,-22 0 0,21 0 15,1 0-15,-22 0 16,21 0-16,0 0 0,1 0 0,-1 0 15,0 0-15,1 21 0,20-21 16,1 0-16,-1 0 0,1 0 0,105 21 16,-105-21-16,20 0 0,1 0 15,0 0-15,-1 0 0,-20 0 16,20 0-16,1 0 0,106 0 16,-86 0-16,1 0 0,0 0 15,0 0-15,0 0 0,0-21 0,21 21 16,0 0-16,0 0 0,21 0 15,0 0-15,-21-21 0,21 21 0,0 0 16,0 0-16,1 0 16,147 0-16,-148 0 0,0 0 15,149 0-15,-128 0 16,-21 0-16,0 0 0,0 0 16,1 0-16,-1 0 0,21 0 0,-21 0 0,22 0 15,-22 0-15,0 0 0,21 21 16,-21-21-16,22 0 0,147 0 15,-169 21-15,1-21 0,-1 0 16,0 0-16,0 0 0,0 21 16,0-21-16,-21 0 0,22 0 0,-22 0 0,-22 0 15,22 0-15,0 0 0,106 0 16,-106 0-16,-21 0 16,21 0-16,-21 0 0,-21 0 15,20 0-15,-20 0 0,21 0 0,-21 0 16,-1 0-16,1 0 0,0 0 0,-22 0 15,1 0-15,-1 0 0,1 0 16,-22 0-16,0 0 0,1 0 0,-22 0 16,0 0-16,0 0 0,0 0 15,0 0-15,-21 21 63,0 1-63,0-1 15,0 0-15,0 0 16,0 0-16,0 0 0,0 1 0,-21-1 16,21 21-16,0-21 0,0 22 15,-21-22-15,21 21 0,0 0 0,0 22 16,-21-22-16,21 1 16,-21-1-16,21 0 0,0 1 0,-21-1 15,-1 21-15,22-20 0,-21 20 0,21 1 16,0-1-16,0 1 0,-21-1 15,21 1-15,-21-1 0,21 22 0,-21 84 16,21-105 0,-21-1-16,21 1 0,-22-1 15,1 1-15,21-1 0,0 1 0,0-1 16,-21 1-16,21-1 0,-21-20 0,21 20 16,-21 1-16,21 41 15,0 1-15,0-42 0,-21-1 16,21 1-16,0-22 0,-22 22 0,22-22 15,0 21-15,-21-20 0,21-1 16,0 0-16,0 1 0,0 84 16,-21-43-1,21-41-15,-21-22 0,21 21 16,0-21-16,0 22 0,0-22 0,0 21 16,0-21-16,0 1 0,0-1 0,0 42 15,0-42 1,0 1-16,-21-22 0,21 21 0,-21-21 15,21 21-15,-22-21 16,1 0-16,21 21 0,-21-21 0,0 0 16,0 0-16,0 21 15,-1-21-15,1 0 0,0 0 16,0 0-16,0 0 0,-22 0 16,22 21-16,0-21 15,-21 0-15,-1 0 0,22 0 0,-21 22 0,0-22 16,-22 0-16,22 0 0,-1 21 15,-20-21-15,-1 0 0,-20 0 0,20 21 16,-20-21-16,-1 0 0,-84 21 16,63 0-16,21-21 0,-211 21 15,21 1 1,190-22-16,-84 21 16,105-21-16,-190 21 15,148-21-15,22 21 16,-22-21-16,0 0 0,-21 0 0,21 21 15,-127-21-15,127 0 0,-126 21 16,105-21-16,21 0 16,0 0-16,21 0 0,-21 0 0,22 0 15,-22 22-15,21-22 0,-21 0 0,1 0 16,-128 21-16,127-21 16,-21 0-16,21 21 0,-21-21 0,21 21 15,0-21-15,-21 21 0,22-21 0,-22 0 16,21 21-16,0-21 0,0 0 15,0 0-15,0 22 0,-84-22 16,84 0-16,21 21 0,-20-21 0,-1 0 16,0 0-16,21 0 15,-21 0-15,22 21 0,-1-21 0,-21 0 0,22 0 16,-1 0-16,0 0 0,1 0 0,-86 0 16,86 0-1,20 0-15,-21 0 0,22 0 0,-1 0 16,1 0-16,-22 0 0,22 21 0,-1-21 15,-20 0-15,20 0 0,-21 0 0,22 0 16,-64 0-16,0 0 16,85 0-16,-22 0 0,22 0 15,21 0-15,-22 0 0,22 0 16,-21 0-16,21 0 0,-1 0 0,-20 0 16,21 0-16,-43 0 15,43 0-15,-21 0 0,21 0 16,-22 0-16,1 0 0,21-21 0,0 21 15,-22 0-15,22 0 0,0 0 0,0-21 16,0 21-16,0 0 0,-1 0 16,1-21-1,0 21-15,0 0 0,0 0 16,0-22 0,21 1 30,0 0-14,-22 21-17,22-21-15,-21 21 16,21-21-16,0 0 16,-21 21-16,21-22 15,0 1 16,0 0-15,0 0 0,0 0-16,21 21 0,-21-21 15,21-1-15,1 1 16,-1 0-16,-21 0 0,21 0 0,-21 0 16,0-1-16,0 1 0,0 0 15,0 0-15,0 0 0,0 0 16,-21 21-16,21-22 15,-21 1-15,21 0 16,0 0-16,0 0 0</inkml:trace>
  <inkml:trace contextRef="#ctx0" brushRef="#br0" timeOffset="3687.96">4995 5715 0,'0'0'16,"-21"-21"-16,0 21 0,0-21 16,0 0-16,-1 21 15,22-22-15,-21 22 0,21-21 16,0 0 15,21 0 0,1 21-31,-1 0 0,0 0 0,21-21 16,-21 0-16,22 21 0,-1 0 0,-21-22 16,22 22-16,-1 0 0,21-21 15,43 0-15,-42 21 0,-22 0 16,22-21-16,-1 21 0,1 0 16,-1 0-16,64-21 15,-63 21-15,20 0 0,-20 0 0,-1-21 0,22 21 16,0 0-16,-1-22 0,22 22 15,0-21-15,127 0 16,-127 21-16,-1-21 0,1 0 16,0 21-16,21-21 0,-21 21 15,0-22-15,0 22 0,-1-21 0,1 21 0,0 0 16,-21-21-16,21 21 0,-22-21 16,22 21-16,0 0 0,84-21 15,-84 21-15,0-21 0,0 21 0,-21-22 16,20 22-16,1-21 0,0 21 15,0 0-15,21-21 0,-21 21 0,21 0 16,-21-21-16,-1 21 0,1 0 16,0 0-16,-21-21 0,21 21 15,-22-21-15,22 21 0,-21 0 0,-1 0 16,22-22-16,-21 22 0,0 0 16,-1 0-16,1-21 0,0 21 0,-1 0 15,1 0-15,105 0 16,-105-21-16,0 21 0,-1 0 0,1 0 15,21 0-15,-21 0 0,-22 0 0,22 0 16,-1-21-16,-20 21 0,21 0 0,-1 0 16,-20 0-16,20 0 0,65 0 15,20-21 1,-106 21-16,22 0 0,-21 0 0,-1 0 16,1 0-16,-1 0 0,1-21 15,-1 21-15,1 0 0,-1 0 0,1 0 16,-1 0-16,1 0 0,-22 0 15,21-22-15,-20 22 0,20 0 0,-20 0 16,-1 0-16,0 0 0,1 0 0,-22-21 16,21 21-16,0 0 0,-20 0 15,62 0-15,-41 0 16,-22 0-16,21 0 0,-21-21 16,0 21-16,1 0 0,-1 0 0,0 0 15,0 0-15,0 0 0,0 0 16,1 0 46,-1 0-46,-21 21 0</inkml:trace>
  <inkml:trace contextRef="#ctx0" brushRef="#br0" timeOffset="4397.06">8572 5440 0,'0'0'0,"0"21"47,0 0-47,0 0 15,22 1-15,-22 20 0,21 0 0,-21 1 16,21-1-16,-21 0 0,0 1 15,0-1-15,21 0 0,-21 43 16,21-43-16,-21-21 0,0 22 16,0-22-16,0 0 0,0 0 15,21-21-15,1 0 16,-1-21 0,-21 0-1,21 0-15</inkml:trace>
  <inkml:trace contextRef="#ctx0" brushRef="#br0" timeOffset="4791.83">8763 5292 0,'0'0'16,"0"-21"0,21 21-16,0-22 15,22 22-15,-1-21 0,0 21 16,22-21-16,-1 0 0,1 21 15,-1-21-15,1 0 0,-1 21 0,1 0 16,20 0-16,-20 0 0,84 0 16,-84 0-16,-1 21 15,-21 0-15,1 0 0,-1 0 0,0 43 16,-42-43-16,0 21 0,22 1 16,-22-1-16,21 0 0,-21 1 0,21-1 15,0 0-15,-21 22 0,0-22 0,21 43 16,0-1-1,-21-41-15,0-1 0,0-21 0,0 22 16,0-22-16,-21 21 0,0-21 16,0 0-16,-21 1 0,20-1 15,1 0-15,-42 0 0,20 0 16,1-21-16,21 0 0,-21 0 0,-1 0 16,1 0-16,0 0 0,-1 0 15,1 0-15,0-21 0,-1 0 0,1 0 16,21 0-16,-22 21 0</inkml:trace>
  <inkml:trace contextRef="#ctx0" brushRef="#br0" timeOffset="5392.49">8572 5736 0,'0'0'0,"0"-21"0,0 0 16,0 0-16,22 0 15,20-1-15,0 1 0,1 0 0,20 0 16,22 0-16,-1 0 0,1-1 16,0 1-16,21 0 0,-22 0 0,22 0 15,0 0-15,-21 21 0,-1 0 0,22 0 16,-64 0-16,-63 21 16,-21 0-16,-22 0 15,1 21-15,-1 1 16,1-22-16,-22 21 0,1 1 0,-1-1 15,21 0-15,-105 43 0,106-64 16,-1 0-16,22 0 0,-1 1 16,1-1-16,21 0 0,42-21 15,21 0 1,1 0-16,-1 0 0,22 0 0,41-21 16,-41 0-16,-22 21 0,85-22 15,-84 1-15,62 21 16,-83 0-16,20 0 15,-21 0-15,-42 21 16,0-21-16,-22 22 0,22-1 16,-21 0-16,0 0 0,-1 0 0,-20 0 15,20 1-15,1-1 0,21 0 0,-21 0 16,20-21-16,1 21 0,0 0 16,21 1-16,0-1 15,21-21-15,0 0 16,1 0-16,20 0 0,-21 0 0,21 0 15,1 0-15,-1 0 0,0 0 0,22 0 16,-1-21-16,1 21 0,-1-22 16,1 1-16,-1 21 0,-20 0 0,-1-21 15,-21 21-15,0 0 0,-42 0 16,0 21 0,-21 0-16,21-21 0,-22 22 0,1-1 15</inkml:trace>
  <inkml:trace contextRef="#ctx0" brushRef="#br0" timeOffset="5999.19">8128 7768 0,'0'0'0,"-64"0"0,1 0 0,-64 21 15,85-21-15,-85 0 16,84 0-16,22 22 16,0-22-16,63 0 15,1 0 1,-1 0-16,21 0 0,1 0 0,21 0 16,-1 0-16,22 0 0,0-22 15,42 22-15,-21-21 0,42 0 0,-20 21 16,20-21-16,0 0 0,22 21 0,-22-21 15,22-1-15,-22 22 0,0-21 16,1 21-16,168 0 16,-168 0-16,-1-21 0,-21 21 0,-21 0 0,21 0 15,-42 0-15,21 0 0,-21 0 16,0 0-16,0 0 0,126 0 16,-168 0-16,-22 0 0,1 0 15,-1 0-15,0 0 0,-21 0 16,1 0-16,-1 0 0,0 0 15,0 0-15,0 0 0,0 0 16,-21-21-16,0 0 16,0 0-16,0-1 15,0 1-15,-21 0 16,0 21-16,0-21 0,21 0 0</inkml:trace>
  <inkml:trace contextRef="#ctx0" brushRef="#br0" timeOffset="6465.92">12023 7260 0,'-43'0'0,"86"0"0,-107-21 15,43 21-15,-21 0 0,20 0 16,1 0-16,0-21 16,21 42 15,21-21-31,0 21 0,1-21 0,20 21 15,43 1-15,20-22 16,-62 21-16,20-21 0,-20 0 16,20 0-16,-21 0 0,1 0 15,-1 0-15,0 21 0,-20-21 0,20 0 16,-21 0-16,64 0 16,-64 21-16,0-21 0,-21 21 15,21-21-15,-21 21 0,0 1 16,0-1-16,0 0 15,-21 0-15,0 0 0,0 0 16,-22 22-16,-20 20 16,42-42-16,-22 22 0,-41 41 0,41-41 15,-20 20-15,21-20 0,-1-1 16,-20 21-16,20 1 0,1-22 0,-43 43 16,1 21-1,63-85-15,-1 0 0,1 0 16,0 0-16,0 1 0,21-1 0,-21-21 15,21-21 1,0-1-16,0-20 16,63 0-16,-42 21 0</inkml:trace>
  <inkml:trace contextRef="#ctx0" brushRef="#br0" timeOffset="7392.39">14097 2244 0,'0'0'16,"-21"0"-16,21-21 0,-21 21 0,21-22 15,0 1 1,0 0-16,-22 21 16,1 0-1,0 0-15,0 21 16,21 0-16,0 1 0,0-1 0,0 21 15,0 0-15,0 22 0,0-1 16,21 1-16,0 21 0,0-1 16,-21 1-16,22 0 0,-1 20 15,42 107-15,-42-85 0,1-21 16,-1 0-16,21 0 0,-21-1 0,0 1 16,1 0-16,20 106 15,-42 105-15,0-211 16,0 0-16,0 106 0,0-107 15,-21 1-15,0 0 0,-1-21 0,1-1 16,21 1-16,-21 63 16,0-84-16,21 63 15,0-85-15,0 0 0,0-20 0,0-1 16,0 0-16,0 0 0,0 0 0,0 0 0</inkml:trace>
  <inkml:trace contextRef="#ctx0" brushRef="#br0" timeOffset="7493.33">14330 4509 0,'0'-106'16</inkml:trace>
  <inkml:trace contextRef="#ctx0" brushRef="#br0" timeOffset="8208.92">14309 3006 0,'0'0'0,"-22"0"0,1 0 0,0 0 15,0 0-15,42 0 32,0 0-32,0 0 0,22-21 15,-22 21-15,42 0 0,-20-22 16,-1 22-16,0 0 0,22-21 16,-22 0-16,22 21 0,-22 0 0,22-21 15,-1 21-15,-21 0 0,1 0 0,-1 0 16,0 0-16,-20 0 0,20 0 15,-42-21-15,21 21 0,0 0 16,-21 21 0,0 0-16,0 0 15,0 0-15,0 1 16,-21 20-16,21-21 16,-21 0-16,21 22 0,0-1 0,0 0 0,0 1 15,0-1-15,0 0 0,0 1 16,0 20-16,0-21 0,21 64 15,-21-63-15,21-1 0,-21 0 16,21 1-16,-21-1 0,0 0 16,22-21-16,-22 22 0,21-22 0,-21 21 15,0-21-15,0 1 0,0-1 16,0 0-16,0 0 0,0 0 16,-21-21-16,-1 0 0,-20 21 0,21-21 15,-21 0-15,-43 0 16,21 0-16,22 0 0,-21 0 15,20 0-15,-20-21 0,20 21 0,-20-21 16,21 0-16,-1 21 0,-41-42 16,20 42-1,22-22-15,21 22 0,-1 0 0,22-21 16,-21 21-16,21-21 0,0 0 16,21 0-1,1 21-15,-22-21 0,21 21 16,0-22-16,0 1 0,0 0 15,0 0-15,1 0 0,-1 0 0,21-43 16,-21 43-16,0 0 16,1-22-16</inkml:trace>
  <inkml:trace contextRef="#ctx0" brushRef="#br0" timeOffset="8864.54">14414 3154 0,'-21'0'15,"42"0"-15,-63-21 0,21 21 0,0 0 16,21-21 0,21 21-1,0-22-15,21 22 0,-20-21 16,20 21-16,-21 0 16,21 0-16,-20 0 0,20-21 0,-21 21 15,0 0-15,0 0 0,1 0 0,-1 0 16,-21 21-16,0 0 15,-21 1-15,-1-1 0,-20 21 16,0-21-16,-1 22 0,1-22 16,-21 21-16,20 0 0,-20-20 0,20 20 15,1-21-15,0 0 0,21 0 0,-1 1 16,22-1-16,0 0 0,0 0 16,22-21-16,-1 0 15,21 0-15,0 0 0,1 0 0,-1 0 16,22 0-16,-1 0 0,-21 0 15,22 0-15,-1 0 0,1 0 0,-1 0 16,-20 0-16,20-21 0,-20 21 16,-22 0-16,0 0 0,0 0 0,-21 21 15,-21 0-15,0-21 16,-22 21-16,-41 22 0,-43-1 16,84-21-16,-62 0 15,41 1-15,22-1 16,-1-21-16,22 0 0,0 21 0,0-21 15,42 0-15,0 0 16,22 0-16,-1 0 16,0 0-16,128-21 15,-43 0-15,-64 21 16,-21 0-16,22 0 0,-22-22 0,-21 22 16,1 0-16,-1 0 0,-42 22 15,-22-22-15,22 21 16,-21 0-16,-22 0 0,22 0 0,0-21 15,-1 21-15,-41 22 0,41-22 16,22-21-16,0 21 0,42-21 31,0 0-31,22-21 0,-1 0 16</inkml:trace>
  <inkml:trace contextRef="#ctx0" brushRef="#br0" timeOffset="9327.29">16616 2328 0,'-21'0'0,"42"0"0,-42-21 0,-1 21 15,1 0 1,0 0-16,21 21 0,0 1 16,0-1-16,0 42 15,0-20-15,0-1 0,0 21 16,0-20-16,0 20 0,0-20 0,0 105 16,0-85-16,0 22 0,21 211 15,0-190 1,-21-21-16,0 21 0,0-1 0,0 1 15,0 0-15,0 0 0,0-21 0,0 20 16,0 1-16,0 0 0,0-21 16,0 21-16,0-22 0,0 1 15,0 0-15,0-1 0,-21-20 0,21-1 16,0 1-16,0-1 0,0-20 16,0-22-16,0 21 0,0-21 0,0 0 15,21-21-15,1 0 16,-1-42-16,0 21 15,-21 0-15,21-22 0,-21 1 16,21-21-16,-21-1 0,0 1 0</inkml:trace>
  <inkml:trace contextRef="#ctx0" brushRef="#br0" timeOffset="9840.99">16616 2392 0,'-21'-21'0,"42"42"0,-64-42 0,22 21 0,0 0 16,-21 0-16,21 0 0,-1 21 16,-20 0-16,0 0 0,-1 22 0,1-1 15,0 0-15,21 1 0,-22-1 16,-63 85-1,85-85-15,0-21 0,0 22 16,0-22-16,21 0 0,0 0 16,21-21-1,0 0 1,0-21-16,22 0 0,-22-21 16,21 20-16,-21-20 0,22 0 0,20-43 15,-21 22-15,1 20 16,-22-20-16,21 20 0,-21 1 0,22 0 15,-22 21-15,21-22 0,-21 22 0,1 21 16,-1-21-16,0 21 16,21 0-16,-21 21 0,-21 0 15,43 22-15,-22-1 0,0 0 16,0 1-16,-21-1 0,21 21 16,1-20-16,-22-1 0,21 0 0,-21 1 15,0-1-15,0 0 0,21 1 16,-21-22-16,0 0 0,21 0 0,-21 0 15,0 1-15,21-1 16,0-21-16,1 0 0,20 0 16,-21 0-16,21-21 0</inkml:trace>
  <inkml:trace contextRef="#ctx0" brushRef="#br0" timeOffset="10630.79">17865 2371 0,'0'0'0,"0"-85"16,0 64 0,0 0-16,0 0 0,21-1 0,0 1 15,0 21-15,-21-21 0,21 21 0,0 0 16,1-21-16,-1 21 0,0 0 15,21 0-15,-21 0 0,1 21 16,-1-21-16,-21 21 0,21 0 16,-21 22-16,0-22 0,0 0 15,0 21-15,0 1 0,0-1 0,0 43 16,0-43-16,0 0 16,0 1-16,0-1 0,0 0 0,0-20 15,0-1-15,0 21 0,0-21 16,21-21-16,0 21 0,0-21 0,1 0 15,20 0-15,0 0 0,-21 0 16,22-21-16,-22 0 16,21 0-16,-21 0 0,22-22 0,-1 1 15,-21 0-15,0-1 0,22 1 16,-22 0-16,0-1 0,-21 1 0,21 21 16,-21-21-16,21 20 0,-21 1 0,0 0 15,22 21-15,-22-21 0,0 42 31,0 0-15,0 22-16,0-22 0,0 21 16,0 22-16,0-22 0,0 21 15,-22 1-15,22-1 0,0 1 0,0-1 16,0 22-16,0-21 0,0 20 16,0 1-16,0 0 0,0-22 15,0 22-15,0-22 0,0 22 0,0 42 16,0-85-16,0 22 0,0-22 15,0 0-15,0 1 0,-21 41 16,0-41-16,21-22 0,-21 0 16,0 0-16,0-21 0,-1 0 15,1 0-15,0 0 0,-21-42 16,21 21-16,21 0 0,0-22 16,-22 1-16,22 0 0,0-22 15,0 22-15,0-43 0,22 22 0,-1-22 16,42-106-1,-20 107-15,41-86 0,-41 86 16,20-1-16,-21 0 0,1 22 0,-1 21 16,0-22-16,-20 22 0,20-1 15,-21 1-15,21 21 0,-20-21 16,-1 20 0</inkml:trace>
  <inkml:trace contextRef="#ctx0" brushRef="#br0" timeOffset="11780.18">9398 8975 0,'0'0'0,"0"-21"16,0-1-16,0 1 0,0 0 15,0 0-15,0 0 0,21 21 16,0-21-16,0-1 0,1 1 0,-1 21 16,0-21-16,21 0 15,1 21-15,-22 0 0,21 0 0,0 0 16,1 0-16,-22 0 0,21 21 0,-21 0 15,1 22-15,-1-22 0,-21 21 16,0 43-16,0-43 0,0 0 16,-21 1-16,-22-1 0,22 0 15,0 1-15,-21-22 0,20 21 0,-20-21 16,21 1-16,0-1 0,0 0 16,21 0-16,-22-21 0,22 21 15,0-42 1,0 0-16,0 0 15,22 0-15,-22-1 16,21 1-16,0-21 0,0 0 0,21-1 16,-20-20-16,-1-1 0,21 1 15,-21-1-15,22 1 0,-1 20 0,0-20 16,1 21-16,-22-1 0,0 22 0,0-21 16,0 42-16,-21-21 0,21 21 15,-21 21-15,-21 21 16,0-21-16,0 22 0,21-1 15,-21 0-15,0 22 0,21-22 16,0 22-16,0-22 0,0 0 0,0 1 16,0-1-16,0-21 0,0 21 15,0-20-15,21-1 0,0-21 16,85 21 0,-64-21-16,-21 0 0,0 0 15,22-21-15,-22 0 0</inkml:trace>
  <inkml:trace contextRef="#ctx0" brushRef="#br0" timeOffset="24175.09">8848 5355 0,'0'0'0,"0"-21"15,-22 21 1,1 0-16,0 0 16,0 0-1,42 0 32,0 0-47,22 0 0,-22 0 16,21 0-16,0 0 0,1 0 15,20 0-15,-20 0 0,20 0 0,1-21 16,-1 0-16,1 21 16,20 0-16,1 0 0,0-21 0,-1 21 15,1 0-15,-22 0 0,1 0 0,-1 0 16,-41 0-16,20 0 0,-21 0 15,-63 0 1,21 21-16,-43-21 0,1 21 16,-1 0-16,-21-21 0,22 21 0,-22-21 15,22 21-15,-22-21 0,22 22 16,-1-22-16,-21 21 0,22-21 0,-1 21 16,1-21-16,-1 21 0,1-21 15,21 21-15,-1-21 0,22 0 16,0 0-16,21 21 0,21-21 15,0 0 1,22 0-16,-1 0 0,21 0 0,1 0 16,-1 0-16,1 0 0,-1 0 15,1 0-15,-1 0 0,22 0 16,-21 0-16,20 0 0,-20 0 0,-1-21 16,1 21-16,-1 0 0,-20 0 0,-1 0 15,-21 0-15,-63 0 16,-1 21-16,-20 1 15,-1-22-15,1 21 0,-106 21 16,84 0-16,-190 22 16,190-43-16,0 0 15,-63 22-15,106-43 16,-43 21-16,106-21 16,1 0-16,20 0 15,21 0-15,1-21 0,-1 21 16,1-22-16,-1 22 0,1-21 0,21 21 15,-22-21-15,1 21 16,-1-21-16,22 21 0,-22 0 0,-20-21 0,20 21 16,-21 0-16,1 0 15,-64 0-15,-22 21 16,-20 0-16,20 0 16,-20 0-16,-22 1 0,22-1 0,-22 0 15,0 0-15,22 0 0,-1 0 0,1 1 16,21-22-16,-22 42 15,43-42-15,42 0 16,21 0-16,1 0 16,63 0-16,-43 0 0,-21 0 15,22-21-15,21 21 0,-22 0 16,1-21-16,20 21 0,-20 0 0,20-22 16,-41 22-16,20 0 0,-42 0 15,1 0-15,-65 0 16,1 22-16,-22-1 0,1-21 15,-1 21-15,-20 0 0,20 0 16,1 0-16,-22 1 0,22-1 0,-22-21 16,21 21-16,22 0 0,0-21 15,-1 0-15,22 0 0,64 0 16,-1 0-16,0 0 16,22 0-16,-22-21 0,22 0 15,-1 21-15,1-21 0,-1 21 0,1-22 16,20 22-16,-20 0 0,-1 0 15,-20-21-15,20 21 0,-21 0 0,-20 0 16,-1 0-16,-42 0 16,-22 21-16,1-21 15,0 22-15,-22-22 0,1 21 0,-1 0 16,22-21-16,-22 21 0,1 0 16,-1-21-16,-20 21 0,41 1 15,1-22-15,42 21 16,21-21-1,21 0-15,1 0 0,-1 0 0,22-21 16,-1 21-16,1-22 0,20 22 16,-20-21-16,20 21 0,65-21 15,-86 21-15,1 0 0,-43 0 16,-42 0 0,-22 0-16,-20 0 0,-1 0 15,1 0-15,-1 21 0,1 0 0,-1-21 16,1 22-16,-1-22 0,1 21 15,20 0-15,1-21 0,0 21 0,-1-21 16,22 0-16,0 21 0,63-21 31,-20 0-31,-1 0 0,21 0 0,0 0 16,1 0-16,20-21 0,-20 21 16,20 0-16,-21-21 0,22 21 15,-1 0-15,-20 0 0,-1 0 0,0 0 0,-20 0 16,-1 0-16,-64 0 15,1 0 1,0 21-16,-22-21 0,1 21 16,-1 0-16,-20-21 0,20 22 0,-21-1 15,1 0-15,-1-21 0,-84 21 16,105-21-16,-20 21 0,41-21 16,1 0-16,0 0 0,20 0 15,22-21-15,22 21 0,20-21 16,-21 21-16,43-21 0,105-22 15,-106 43-15,1-21 0,-22 21 16,22 0-16,-22 0 16,0-21-16,1 21 0,-22 0 0,0 0 15,-63 0 1,21 0-16,-1 0 16,-20 0-16,0 0 0,-1 21 0,1-21 15,0 0-15,-1 0 0,1 0 16,0 0-16,21 0 0,-22 0 0,22 0 15,21-21-15,0 0 0,0 0 16,0-22-16,0 22 0,0-21 16,21 21-16,0-43 0,1 22 15,-1 0-15,21-1 0,-21 1 16,22 0-16,-22-1 0,0 1 0,0 21 16,0-22-16,0 22 0,-21 0 15,0 0-15,0 0 0,-21 21 16,-21-21-16,21 21 0,-22 0 0,1 0 15,0 0-15,-22 0 0,22 0 16,0 0-16,-1 0 0,1 0 0,21 0 16,21-22-16,21 22 15,0-21-15,21 21 0,1 0 16,20-21-16,1 21 0,-22-21 16,22 21-16,-1 0 0,1-21 0,-1 0 15,1 21-15,-22 0 0,21 0 0,-20 0 16,-22 0-16,0 0 15,-21 21-15,-42 0 0,-1 21 16,1-21-16,-21 22 0,-22-22 16,0 21-16,1 1 0,-107 41 15,128-41-15,-1-1 16,1-21-16,20 0 0,22 0 0,0 1 16,42-22-16,21 0 15,1 0-15,-1 0 0,0-22 0,85-41 16,-63 42-16,-1-22 0</inkml:trace>
  <inkml:trace contextRef="#ctx0" brushRef="#br0" timeOffset="25468.13">14584 3154 0,'0'0'0,"0"-21"15,0 0 1,21 21-16,0 0 16,21-22-16,1 1 0,20 21 0,1-21 15,-1 21-15,22-21 0,0 21 16,-22-21-16,85 21 0,-84-21 15,-22 21-15,-21 0 0,0 0 16,-42 0-16,-21 21 0,0-21 16,-43 21-16,0 0 0,-21 0 15,-84 43-15,84-22 16,0-21-16,22 22 0,-22-22 0,0 0 16,21 21-16,22-21 0,-1-21 15,43 22-15,0-22 0,63 0 16,1 0-16,-1 0 15,21 0-15,1 0 0,-1 0 0,1-22 16,21 22-16,-22-21 0,22 21 16,-1-21-16,1 21 0,-21 0 0,20-21 15,-20 21-15,-22 0 0,0 0 16,1 0-16,-43 21 0,0 0 16,-43 0-16,1 1 0,0-1 15,-22 21-15,-20-21 0,20 0 0,-21 22 16,22-22-16,-1 0 15,1 21-15,-1-42 0,22 22 0,0-1 16,21 0-16,-1-21 0,44 0 31,-1 0-31,21 0 0,0 0 0,1 0 16,-1 0-16,22 0 0,-1-21 16,1 21-16,-1-21 0,22 21 15,-22-22-15,22 22 0,-22 0 0,-20 0 16,20 0-16,-42 0 0,1 0 15,-44 22 1,-20-1-16,0-21 0,-22 21 0,1 0 16,-1 0-16,-63 22 15,64-22-15,-1 0 0,22-21 16,0 21-16,-1 0 0,22-21 0,0 0 16,21 21-16,21-21 15,21 0-15,-20 0 16,20 0-16,0 0 0,22 0 15,-1-21-15,-20 21 0,20 0 16,1 0-16,-1-21 0,-21 21 0,1 0 16,-1 0-16,0 0 0,-20 0 0,-1 0 15,-21 21 1,-43-21-16,-20 43 16,-1-43-16,22 21 0,-21 0 0,-1 0 15,1 0-15,20 0 0,-20 1 16,20-1-16,1-21 0,0 21 0,-22-21 15,22 0-15,21 0 16,0 0-16,-1 0 0,1 0 0,21-21 16,-21 0-16,21-1 0</inkml:trace>
  <inkml:trace contextRef="#ctx0" brushRef="#br0" timeOffset="25813.29">14330 3069 0,'0'0'0,"-21"-21"0,-1 0 0,1 21 16,21-21-16,0 42 31,0 21-31,0-21 16,0 22-16,21 20 0,-21 1 0,22-1 15,-22 1-15,0 20 0,0-20 16,0 21-16,0-22 0,0 1 0,0-1 16,0 1-16,0-1 0,0 1 15,0-22-15,0 0 0,0-21 16,0 22-16,0-22 0,0 0 0,21-21 16,-21 21-16,21-21 0,0 0 15,0-21-15,-21 0 16,21 0-16,-21-22 0,0 22 15,22-21-15,-22 0 0,0-1 0</inkml:trace>
  <inkml:trace contextRef="#ctx0" brushRef="#br0" timeOffset="26398.96">14393 3069 0,'0'-21'15,"0"42"-15,0-63 0,0 21 0,21 21 31,22 0-15,-22 0-16,0 0 0,21 0 16,1-21-16,-1 21 0,0-22 0,22 22 15,-1-21-15,1 21 0,-1-21 16,22 0-16,0 21 0,-22-21 0,22 21 16,-22-21-16,1 21 0,-1 0 15,-20 0-15,-1 0 0,-21 0 16,0 0-16,-21 21 0,0 0 0,-21 0 15,-21 43 1,0-43-16,20 21 0,1 0 0,-21-20 16,21 41-16,0-21 0,21 1 15,0 20-15,0-20 0,-22 20 0,22-21 16,0 22-16,0-22 0,0 1 16,0-1-16,0 0 0,0 1 0,0-1 15,22 0-15,-22-21 0,0 22 16,0-1-16,0-21 0,0 43 15,21-22-15,-21-21 0,0 0 0,0 22 16,21-22-16,-21 0 16,0 0-16,0 0 0,0 1 15,0-1-15,-42 0 16,20-21-16,-20 0 16,-43 0-1,43 0-15,-64 0 0,43 0 0,-1 0 16,1 0-16,20-21 0,-20 21 0,-1-21 15,22-1-15,0 22 0,-1-21 16,1 0-16,-21 0 16,41 21-16,1-21 0,21 0 15,0-1-15,0 1 0,21 0 16,1 0-16,20 0 16,-21 0-16,21-1 0,1-20 15</inkml:trace>
  <inkml:trace contextRef="#ctx0" brushRef="#br0" timeOffset="27076.3">14753 3387 0,'0'0'0,"-42"-21"0,-1 21 16,22-22-16,0 22 0,21-21 15,0 0-15,0 0 0,0 0 16,42 21-16,-20-21 0,20-1 16,0 1-16,1 21 0,20-21 0,1 0 15,20 21-15,-20 0 0,-1-21 16,1 21-16,-1 0 0,1 0 16,-43 0-16,21 0 0,-42 21 0,0 21 15,-42-21-15,0 22 0,-43-1 16,21 0-16,-105 43 15,84-43-15,1 1 0,20-22 0,-20 21 16,41-21-16,1 1 16,0-1-16,20 0 0,1 0 0,42-21 31,22 0-31,-22 0 16,0 0-16,21 0 0,1 0 0,20 0 15,-20-21-15,20 0 0,1 21 16,20 0-16,-20-21 0,-1 21 0,1 0 15,-22 0-15,0 0 0,-20 0 16,-1 21-16,-21 0 0,-21 0 16,-22 0-16,-20 0 0,20 22 15,-84 20-15,64-42 16,-1 22-16,1-1 0,-22 22 16,43-43-16,21 0 0,21 0 15,0 0-15,21-21 16,21 0-1,1-21-15,-1 21 0,0-21 0,22 0 16,-1 0-16,1-1 0,-1 1 16,-20 0-16,20 0 0,-21 0 0,1 21 15,20-21-15,-42 21 16,-42 0 0,0 21-16,-21 0 0,-1 0 0,1 0 15,0 0-15,-1 22 0,-20-22 16,42 21-16,-22-21 0,22 1 15,-21 20-15,0 21 0,20-41 16,22-1-16,0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65C2-C15B-4A5D-8D1E-80D70B4A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A9634-5694-4B25-B519-D43D0799E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3B80-6AEE-4B64-B448-2BC6226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8AFC-EEA4-4727-8549-240A62FF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5D9F-9303-43E8-9238-5904494F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874F-5A33-4BE2-B305-1040DA83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86E5-F97C-4E6A-9216-71710D17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0375-EB7E-46F2-AA5A-CC53BBAA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0C1A-B1FA-4CCC-A258-8331635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56F2-95CC-405B-AFBF-F47AA4D8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1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56EA2-52BA-42D3-ADF6-90466810D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FA852-CA7A-4B37-813E-85C0E63F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4435-F880-4873-8CA0-E364026F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08D6-B1CD-483E-B831-6B3834A1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F98F-DBD0-41A0-A1B9-8165FA8A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BA48-56E7-47E1-872A-C0DFCA41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CBDB-24A2-4073-BA82-A9D6CEB6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8C52-F89E-4FB2-A069-DBD498A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1D1E-2E3B-4778-95AE-D6E327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625F-F1BF-4798-BBAB-252D560C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9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1376-E24F-45F2-9540-ED0E84A2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A825-656F-403E-9DCC-6182749A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5CFE-8892-42A3-B9C0-D337058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3CB5-F72A-43B2-9E9A-45716FC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F1B6-B3D0-4DCE-93E4-136DCDCE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6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D1B9-555F-484D-A1C6-F6A1E73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74C2-25D7-4446-93F6-A6E60413C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2F5E-437A-4D7D-9745-6A0E670D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ACC0-2D35-4E1E-A806-1DE11137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D957-8927-408E-B5C0-346191AA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1AFEA-3589-405D-9AB7-17876F5C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1F3-0622-474C-ACEF-C21537B0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BFC5-B770-4359-B528-27CF447D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A8659-1CBE-4A3B-8179-0AC9E0BD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DC070-A9B2-427A-AE0E-27D780AF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79E99-EFF5-4D6B-910B-FBE79F97B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36D1-DB2D-4F25-B12D-7598C571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FBDFF-7D23-446B-8C61-6CAE3F1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EBEC7-2235-4217-AAC3-FD407726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AFDD-0C9F-4DE8-8BA9-630B1C2E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3B69-0C89-420C-A9E3-77514C8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A1459-8534-4F41-A9FF-D2641958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4FD3-C63F-406D-8542-5412DE69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6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1C1F4-607C-4ADD-A3B2-67E0DAC3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C8B8A-576B-4BFD-970A-CDEC311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54A9-09A8-48AC-8A09-D42FE0A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7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80A5-4487-41C2-9E68-A7DC98E6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39B4-6581-45A7-B234-A9DD2CDF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C6B79-5A3C-45C4-B794-87A5D81F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CD1D-C4B6-487F-A716-6E2E0881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8C16-306D-4BAA-87B2-8EC14157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9880-8730-434D-B66B-AA12DDB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0400-E5DB-47DE-87EF-523AA06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0D1EE-C584-4B8B-B7D3-7AB6A7FE5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A912-FA62-4FB2-B487-CA638FD6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EECF-FF68-4A0B-8E28-4DFC180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E32D-173E-4587-AC15-96387F31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A0C1-11FF-4077-B5FC-F925A320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1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75CA-59A3-4793-AF1F-AB3808AA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C06B-8A82-4C65-91CE-B4E3597F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8D92-E31E-47E0-A56F-4DE439C57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4391-2A18-4EF7-B9CA-9F8D35C56516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5D24-D817-4B6C-B820-E719D7641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32BB-E600-4275-A248-BA199E69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BA77-6C1A-49E8-8D60-FFCFC2677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43D34E-83D2-4FD8-B9E4-B799CDB2468B}"/>
                  </a:ext>
                </a:extLst>
              </p14:cNvPr>
              <p14:cNvContentPartPr/>
              <p14:nvPr/>
            </p14:nvContentPartPr>
            <p14:xfrm>
              <a:off x="876240" y="99000"/>
              <a:ext cx="3269520" cy="27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43D34E-83D2-4FD8-B9E4-B799CDB24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89640"/>
                <a:ext cx="328824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71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2A59D-E544-4F2F-8BD1-08F029EE8DD5}"/>
                  </a:ext>
                </a:extLst>
              </p14:cNvPr>
              <p14:cNvContentPartPr/>
              <p14:nvPr/>
            </p14:nvContentPartPr>
            <p14:xfrm>
              <a:off x="106560" y="0"/>
              <a:ext cx="1097316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2A59D-E544-4F2F-8BD1-08F029EE8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1099188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0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B91130-366F-44E8-9448-4F79356AF61C}"/>
                  </a:ext>
                </a:extLst>
              </p14:cNvPr>
              <p14:cNvContentPartPr/>
              <p14:nvPr/>
            </p14:nvContentPartPr>
            <p14:xfrm>
              <a:off x="510480" y="23040"/>
              <a:ext cx="6538320" cy="22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B91130-366F-44E8-9448-4F79356AF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3680"/>
                <a:ext cx="655704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D1D02D-4C4F-4DA2-B6A1-F1091D6A68A8}"/>
                  </a:ext>
                </a:extLst>
              </p14:cNvPr>
              <p14:cNvContentPartPr/>
              <p14:nvPr/>
            </p14:nvContentPartPr>
            <p14:xfrm>
              <a:off x="114120" y="221040"/>
              <a:ext cx="6126840" cy="311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D1D02D-4C4F-4DA2-B6A1-F1091D6A6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211680"/>
                <a:ext cx="614556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03E32B-61FE-4ACD-B0E6-084EF8FF76B2}"/>
                  </a:ext>
                </a:extLst>
              </p14:cNvPr>
              <p14:cNvContentPartPr/>
              <p14:nvPr/>
            </p14:nvContentPartPr>
            <p14:xfrm>
              <a:off x="0" y="38160"/>
              <a:ext cx="969300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03E32B-61FE-4ACD-B0E6-084EF8FF7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71172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1C8FD-139C-4BBF-8FE5-0212529F6269}"/>
                  </a:ext>
                </a:extLst>
              </p14:cNvPr>
              <p14:cNvContentPartPr/>
              <p14:nvPr/>
            </p14:nvContentPartPr>
            <p14:xfrm>
              <a:off x="883800" y="221040"/>
              <a:ext cx="7750080" cy="102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1C8FD-139C-4BBF-8FE5-0212529F6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211680"/>
                <a:ext cx="776880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6F15D7-9F4D-4B0A-A401-25DB6721B1B0}"/>
                  </a:ext>
                </a:extLst>
              </p14:cNvPr>
              <p14:cNvContentPartPr/>
              <p14:nvPr/>
            </p14:nvContentPartPr>
            <p14:xfrm>
              <a:off x="2468880" y="1120320"/>
              <a:ext cx="6926760" cy="198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6F15D7-9F4D-4B0A-A401-25DB6721B1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520" y="1110960"/>
                <a:ext cx="6945480" cy="20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5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4C7D9-7B0E-480C-8CCE-B01DC5EBEE96}"/>
                  </a:ext>
                </a:extLst>
              </p14:cNvPr>
              <p14:cNvContentPartPr/>
              <p14:nvPr/>
            </p14:nvContentPartPr>
            <p14:xfrm>
              <a:off x="1562040" y="533520"/>
              <a:ext cx="46080" cy="77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4C7D9-7B0E-480C-8CCE-B01DC5EBE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680" y="524160"/>
                <a:ext cx="64800" cy="7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5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F4767C-5BF6-4E2A-A107-0A2D947EB33D}"/>
                  </a:ext>
                </a:extLst>
              </p14:cNvPr>
              <p14:cNvContentPartPr/>
              <p14:nvPr/>
            </p14:nvContentPartPr>
            <p14:xfrm>
              <a:off x="251280" y="122040"/>
              <a:ext cx="704916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F4767C-5BF6-4E2A-A107-0A2D947EB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12680"/>
                <a:ext cx="706788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07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7005AF-211C-40FA-A4BD-A49D67F056C3}"/>
                  </a:ext>
                </a:extLst>
              </p14:cNvPr>
              <p14:cNvContentPartPr/>
              <p14:nvPr/>
            </p14:nvContentPartPr>
            <p14:xfrm>
              <a:off x="1607760" y="716400"/>
              <a:ext cx="5288760" cy="267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7005AF-211C-40FA-A4BD-A49D67F05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0" y="707040"/>
                <a:ext cx="5307480" cy="26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1C21B9-CBD3-4960-88B9-7CADE08FA2DF}"/>
                  </a:ext>
                </a:extLst>
              </p14:cNvPr>
              <p14:cNvContentPartPr/>
              <p14:nvPr/>
            </p14:nvContentPartPr>
            <p14:xfrm>
              <a:off x="853560" y="3611880"/>
              <a:ext cx="3810240" cy="258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1C21B9-CBD3-4960-88B9-7CADE08FA2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200" y="3602520"/>
                <a:ext cx="382896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68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90F64E-7918-499E-8C34-182B308E2992}"/>
                  </a:ext>
                </a:extLst>
              </p14:cNvPr>
              <p14:cNvContentPartPr/>
              <p14:nvPr/>
            </p14:nvContentPartPr>
            <p14:xfrm>
              <a:off x="502920" y="38160"/>
              <a:ext cx="6949800" cy="169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90F64E-7918-499E-8C34-182B308E29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8800"/>
                <a:ext cx="6968520" cy="17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8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E3E-78D9-43B0-9FC8-4EE42F05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B71D-643E-4817-B309-0DDA5ED0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1F3634-F532-44E7-9AE4-39AB7E6B122B}"/>
                  </a:ext>
                </a:extLst>
              </p14:cNvPr>
              <p14:cNvContentPartPr/>
              <p14:nvPr/>
            </p14:nvContentPartPr>
            <p14:xfrm>
              <a:off x="114120" y="175320"/>
              <a:ext cx="938844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1F3634-F532-44E7-9AE4-39AB7E6B1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65960"/>
                <a:ext cx="940716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55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2021-09-03T13:42:53Z</dcterms:created>
  <dcterms:modified xsi:type="dcterms:W3CDTF">2021-09-03T13:45:26Z</dcterms:modified>
</cp:coreProperties>
</file>