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31T11:49:03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4254 1863 0,'22'0'63</inkml:trace>
  <inkml:trace contextRef="#ctx0" brushRef="#br0" timeOffset="9632.2">3111 508 0,'-21'21'63</inkml:trace>
  <inkml:trace contextRef="#ctx0" brushRef="#br0" timeOffset="9831.48">3133 4170 0,'0'42'0,"0"-21"0,0-1502 32,0 1269-32,-22 43 15,22 63-15,0-21 0,-21 106 16,21 0-16,0-1 47,-21 1-47,0 0 15,21 0 1,0-21-16,-21 20 0,21 1 0</inkml:trace>
  <inkml:trace contextRef="#ctx0" brushRef="#br0" timeOffset="11236.09">3175 466 0,'0'-21'32,"0"42"-1,0 0-16,0 0-15,0 0 0,0 0 16,0 22-16,0-22 0,0 21 0,0 1 16,0-1-16,0 0 0,0 1 15,0 20-15,0-21 0,0 22 16,0-22-16,0 1 0,0 20 16,0-21-16,0 22 0,0-22 0,0 1 15,0-1-15,0 0 0,0 1 16,0-1-16,0 0 0,0 1 0,0-1 15,0 0-15,0-21 0,0 22 16,0-22-16,0 0 0,0 0 0,0 0 16,0-42 15,0 0-31,0-21 16,0 21-16,0-1 0,0-20 15,-21 21-15</inkml:trace>
  <inkml:trace contextRef="#ctx0" brushRef="#br0" timeOffset="11592.13">2857 572 0,'0'-22'0,"0"1"15,0 0-15,0 0 0,22 0 16,-1 21-16,0-21 0,-21-1 16,42 1-16,-21-21 0,1 21 0,20 0 15,0-1-15,1 1 0,20 0 16,1 21-16,-22-21 0,21 21 0,1 0 15,63 0 1,-85 21-16,64 43 0,-64-43 16,1 21-16,-22 0 0,0 1 0,-21 20 15,0-20-15,0-1 0,0 21 16,-21-20-16,0 20 0,-22-20 16,1-1-16</inkml:trace>
  <inkml:trace contextRef="#ctx0" brushRef="#br0" timeOffset="11711.1">3302 1207 0,'-21'0'31,"0"0"-15,21-22-1,-22 22 1,22-21-16,0 0 0</inkml:trace>
  <inkml:trace contextRef="#ctx0" brushRef="#br0" timeOffset="12038.2">4064 1376 0,'0'-64'16,"0"43"-1,0 0-15,0-21 0,0 21 16,0-1-16,0-20 0,-21 21 0,0 0 16,-1 0-16,1-1 0,0 1 15,0 21-15,0 0 0,0 0 0,-1 0 16,1 0-16,-21 0 0,21 21 15,0-21-15,-22 22 0,22 20 16,-21-21-16,-1 0 0</inkml:trace>
  <inkml:trace contextRef="#ctx0" brushRef="#br0" timeOffset="12084.17">3429 1439 0,'0'22'0,"-21"20"16</inkml:trace>
  <inkml:trace contextRef="#ctx0" brushRef="#br0" timeOffset="12371.33">2646 1397 0,'-21'0'16</inkml:trace>
  <inkml:trace contextRef="#ctx0" brushRef="#br0" timeOffset="13333.12">5080 614 0,'0'0'0</inkml:trace>
  <inkml:trace contextRef="#ctx0" brushRef="#br0" timeOffset="13390.09">5101 889 0,'-21'0'15</inkml:trace>
  <inkml:trace contextRef="#ctx0" brushRef="#br0" timeOffset="14772.71">3895 720 0,'0'21'32,"-22"-21"-17,22 21-15,0 0 16,0 0-16,-21 1 0,21-1 16,-21 0-16,0 21 0,21-21 15,-21 1-15,0 20 0,-1-21 0,-20 21 16,21 1-16,-21-22 0,-1 21 15,1 1-15,0-22 0</inkml:trace>
  <inkml:trace contextRef="#ctx0" brushRef="#br0" timeOffset="14958.61">3492 1334 0,'22'0'0</inkml:trace>
  <inkml:trace contextRef="#ctx0" brushRef="#br0" timeOffset="15220.04">4000 1334 0,'0'-22'31,"0"1"-15,0 0-1,0 0 1,-21 21 0,0 0-1,0 0 1,0 0 0</inkml:trace>
  <inkml:trace contextRef="#ctx0" brushRef="#br0" timeOffset="17760.13">4022 1249 0,'0'0'0,"0"-21"15,-22 21-15,1 0 0,0 0 16,0-21-16,0 21 16,0 0-16,-1 0 0,1 0 15,0 0-15,0 0 16,0 0-16,0 0 0,-1 0 0,1 0 15,0 0-15,0 21 0,-21 0 16,-1-21-16,22 21 16,0 0-16,0 0 0,21 1 15,-21-1-15,-1 0 0,22 0 0,-21 0 16,21 22-16,0-22 0,0 21 16,0-21-16,0 22 0,0-22 0,0 21 15,0-21-15,0 0 0,0 1 16,21-1-16,1 21 0,-1-21 15,0 0-15,0 1 0,0-22 16,0 21-16,1-21 0,-1 0 0,0 0 16,0 0-16,0 0 0,0 0 15,1 0-15,-1 0 0,0-21 16,0 21-16,0-22 0,0 1 16,1 0-16,-1-21 0,21 21 15,-21-22-15,0 22 0,1-21 0,-1 21 16,0-22-16,0 1 0,0 21 15,0-22-15,-21 22 0,0-21 0,22 21 16,-22 0-16,21-1 0,-21 1 16,0 0-16,0 0 0,0 0 0,0 0 15,0 42 17,-21 0-17,21 0-15,-22 0 0,22 0 16,0 22-16,0-22 15,0 0-15,0 21 0,0-20 0,0-1 16,0 21-16,0-21 0,0 0 0,0 22 16,0-22-16,0 21 0,0-21 15,0 1-15,0-1 0,0 0 0,0 0 16,0 0-16,22-21 16,-1 0-16,0 0 0,0 0 0,0 0 15,0 0-15,1 0 16,-1-21-16,0 0 0,0 0 0,0 0 15,22-1-15,-22-20 0,0 21 16,0-21-16,21 20 0,-20-20 16,-1 0-16,0-1 0,0 22 15,0-21-15,0 21 0,-21-22 0,0 22 16,0 0-16,0 0 16,0 0-16,-21 21 15,0 0-15,0 21 0,21 0 16,-21-21-16,21 21 0,0 0 15,0 1-15,0-1 0,0 0 16,0 0-16,21 0 16,0-21-16,0 21 0,-21 1 15,21-22-15,1 21 0,-1-21 16,-21 21-16,21 0 0,0-21 0,-21 21 16,21 0-16,0 1 15,1-1-15,-1 0 16,-21 0-16,21-21 0,-21 21 0,21-21 15,0 21-15,0-21 16,1 0-16,-1 0 0,0 0 16,0 0-16,0 0 15,0-21-15,1 0 0,-1 0 16,0 0-16,0 0 0,0-22 16,0 22-16,1-21 0,-22 21 15,21-22-15,0 1 0,0 0 0,-21-1 16,0 1-16,0 0 0,0-22 15,21 22-15,-21-1 0,0 1 0,0 0 16,0-1-16,0 1 0,0 21 16,0-21-16,0 20 0,0 1 0,0 0 15,0 0 1,0 42 0,0 0-16,0 22 0,0-22 15,0 21-15,0 0 0,0 1 0,-21 20 16,21-20-16,0-1 0,0 21 15,0-20-15,0-1 0,0 0 16,0-20-16,0 20 0,0 0 16,0-21-16,0 1 0,0 20 0,0-21 0,0 0 15,0 0-15,0 1 0,21-1 16,0 0-16,1 0 16,-1-21-16,0 0 15,0 0-15,0 0 0,0 0 16,1 0-16,-1-21 0,0 0 15,0 21-15,0-21 0,0-1 16,1 1-16,-1-21 0,0 21 16,0 0-16,0-22 0,0 22 0,1 0 15,-22-21-15,21 20 0,-21 1 16,21 0-16,-21 0 0,0 0 0,0 42 47,0 0-47,0 0 0,0 0 15,0 1-15,0-1 0,0 0 0,0 0 16,0 0-16,-21 0 0,21 1 16,0-1-16,0 0 0,0 0 0,0 0 15,0 0-15,0 1 16,21-22 0,0 0-1,0 0-15,0 0 16,-21-22-16,0 1 0,22 0 0,-1 0 15,-21 0-15</inkml:trace>
  <inkml:trace contextRef="#ctx0" brushRef="#br0" timeOffset="17960.02">5927 847 0,'0'0'0,"0"-21"16,0 42 46,-22-21-46,22 21-16,-21-21 16</inkml:trace>
  <inkml:trace contextRef="#ctx0" brushRef="#br0" timeOffset="18175.9">5122 1312 0,'21'0'31,"1"0"-31,-1 0 0,0-21 0,0 21 15,0-21-15,0 21 0,1-21 16,-1 21-16,0 0 0,0-21 0,21 21 16,-20-21-16,-1 21 0,0-22 0</inkml:trace>
  <inkml:trace contextRef="#ctx0" brushRef="#br0" timeOffset="20590.03">6286 1228 0,'22'0'16,"-1"0"-1,0 0 1,0 0 0,-21-21-1,0-1-15,0 1 16,0 0 15,-21 21-31,0 0 0,0 0 16,-1 0-16,1 0 15,0 21-15,0 0 0,0 1 16,21-1-16,-21 0 0,-1 0 16,22 0-16,0 22 0,-21-22 0,21 0 15,-21 21-15,21-21 16,0 1-16,0 20 0,0-21 0,0 0 15,0 0-15,-21 1 0,21-1 0,0 0 16,0 0-16,0 0 0,0 0 16,0 1-16,21-22 0,0 0 15,0 0-15,1 0 0,-1 0 16,0 0-16,-21-22 0,21 1 16,0 0-16,0 0 0,1-21 0,-1 20 15,0 1-15,0-21 0,0 21 16,0-22-16,1 22 0,-22-21 0,21 0 15,0 20-15,0-20 0,0 0 16,-21 21-16,21-1 16,-21 1-16,22 21 15,-22 21-15,0 1 16,21-1-16,-21 0 0,0 21 0,0-21 16,0 1-16,0 20 0,21-21 15,-21 0-15,21 0 0,-21 1 0,21-1 16,-21 0-16,21 0 0,1 0 0,-1-21 15,0 0-15,0 0 16,0 0-16,0 0 0,1 0 0,-1 0 16,0 0-16,0-21 0,21 0 15,-20 0-15,-1 0 0,21-1 16,-21 1-16,0-21 0,1 21 0,-1-22 16,0 1-16</inkml:trace>
  <inkml:trace contextRef="#ctx0" brushRef="#br0" timeOffset="20742.93">7197 529 0,'0'0'0,"0"-21"16,0 0-16,0 42 15,0 0-15,0 22 0,0-1 16,-22 0-16,22 22 0,0-1 16,-21 1-16,21 20 0,0-20 0,0-1 15,0 1-15,0-1 16</inkml:trace>
  <inkml:trace contextRef="#ctx0" brushRef="#br0" timeOffset="20856.88">7239 1715 0,'21'0'16,"0"0"-16,0 0 15,1-22-15,-1 1 0,0 0 0,0 0 16,21 0-16,-20-22 0,-1 1 16,0 0-16,21-1 0,-21-20 0,1-1 15,-1 1-15</inkml:trace>
  <inkml:trace contextRef="#ctx0" brushRef="#br0" timeOffset="21015.78">7768 445 0,'0'-22'0,"0"44"0,0-86 0,0 43 15,0 42 1,0 0-16,0 0 0,-21 22 0,21-1 16,0 0-16,0 22 0,-21-1 15,21 1-15,0-1 0,0 22 0,0-21 16,0 20-16,0-20 0,-43-22 0,22 43 15,0-22-15</inkml:trace>
  <inkml:trace contextRef="#ctx0" brushRef="#br0" timeOffset="21468.52">8001 1461 0,'0'0'0,"21"-43"0,21 1 0,1 0 16,-1-1-16,-21 1 0,22-43 15,-22 64-15,0 0 0,0 0 16,-21 0-16,0 42 16,0 0-1,0 0-15,0 0 0,0 0 0,0 22 16,-21-1-16,0-21 0,21 0 0,0 22 16,0-22-16,0 0 0,0 0 15,0 0-15,0 1 0,0-1 16,21-21-16,0 0 15,0 0-15,0 0 0,1 0 16,-1-21-16,0 21 0,0-22 0,0 1 16,0 0-16,1 0 0,-1-21 15,0 20-15,0 1 0,0-21 0,0 21 16,-21-22-16,0 22 0,22-42 16,-1 42-16,-21-1 15,0 44 1,0-1-1,0 0-15,0 21 0,-21 1 16,21-1-16,-22 0 0,22 1 0,0 20 16,0 1-16,-21-1 0,21 1 15,0 63-15,0-64 0,0 22 16,0-22-16,0-20 0,64 20 0,-64 1 16,0-22-16</inkml:trace>
  <inkml:trace contextRef="#ctx0" brushRef="#br0" timeOffset="21575.46">8636 2582 0,'0'22'16,"21"41"-1,-21-42-15,0-42 32,0 0-17,0-21-15,0 20 0,-21-41 16</inkml:trace>
  <inkml:trace contextRef="#ctx0" brushRef="#br0" timeOffset="21664.41">8996 783 0,'21'-21'0,"64"-21"16</inkml:trace>
  <inkml:trace contextRef="#ctx0" brushRef="#br0" timeOffset="22642.85">10520 804 0,'0'-21'16,"21"21"-16,0-84 31,-42 84-15,0 0-1,0 0-15,-22 0 0,22 21 0,0 0 16,-21 0-16,20 21 0,1 1 15,-21-22-15,21 21 0,0 1 0,-1-1 16,1 21-16,0-41 0,0 20 0,0 0 16,21 22-1,0-22-15,0-21 0,0 0 0,0 1 16,21-1-16,0 0 0,0-21 16,22 0-16,-22 21 0,0-21 0,21 0 15,-21 0-15,22 0 0,-1-21 0,-21 21 16,22-21-16,-1 0 0,0-1 15,1 1-15,-1-21 0,0 21 0</inkml:trace>
  <inkml:trace contextRef="#ctx0" brushRef="#br0" timeOffset="23596.31">10943 466 0,'-21'169'31,"21"-127"-31,0 22 0,0-22 0,0 1 16,0-1-16,0 21 0,0-20 16,0-1-16,0-21 0,0 22 0,0-22 15,0 21-15,0-21 0,0 0 0,0 1 16,0-44 15,21 22-15,-21-21-16,21 0 0,-21 0 15,0-21-15,0 20 0,21 1 16,1 0-16,-1 0 0,-21 0 0,21 0 16,-21-1-16,21 22 0,0 0 15,0 0-15,1 0 0,-1 22 16,0-1-16,-21 0 0,21 0 15,0 0-15,0 0 0,-21 1 16,22-1-16,-1 0 0,0 0 0,0 21 16,0-42-16,0 22 15,1-1-15,-1 0 0,0-21 0,0 0 16,0 21-16,22-21 0,-22 0 0,0 0 16,0 0-16,21 0 0,-20 0 15,-1-21-15,0 0 0,21 0 0,-21 21 16,1-22-16,-1-20 0,0 21 15,-21 0-15,0-22 0,21 1 0,-21 21 16,0-21-16,0-1 0,0 1 16,0 21-16,0-22 0,0 22 0,-21 0 15,0 0-15,0 21 0,21-21 0,-22 21 16,1 0-16,0 0 0,0 0 16,0 0-16,0 21 0,-1 0 0,1 0 15,21 22-15,0-22 0,-21 21 16,21 0-16,-21-20 0,21 20 15,0 0-15,-21-21 0,21 22 16,0-22-16,0 0 0,0 0 0,0 0 16,0 1-16,0-1 0,21-21 15,0 21-15,0-21 0,0 0 16,1 0-16,-1 0 0,0-21 16,0 0-16,0-1 0,0 22 15,1-42-15,-1 21 0,-21 0 0,21 0 16,0-1-16,0-20 0,-21 21 15,0 0-15,21 0 0,-21-1 0,22 1 16,-22 0-16,0 0 16,0 42-1,21 0-15,0 0 0,-21 1 0,21 20 16,-21-21-16,21 64 16,0-43-16,1-21 0,-22 0 15,21 1-15,0-1 0,0-21 0,0 21 16,0 0-16,22-21 0,-22 0 15,0 0-15,-21 21 0,42-21 0,-20 0 16,20 0-16,-21 0 0,0-21 0,0 0 16,1 21-16,-1-21 0,0 0 15,0-1-15,0 1 0,0-21 16,-21 21-16,0 0 0,0-1 0,22 1 16,-22-21-16</inkml:trace>
  <inkml:trace contextRef="#ctx0" brushRef="#br0" timeOffset="23812.18">12615 1270 0,'21'0'31,"1"0"-31,-1 0 16,0-21-16,0 0 15,0 0-15,0-1 0,1 22 16,-1-42-16,-21 21 0,21 0 0,0 0 15,0-1-15,0 1 16,-21 0-16,22 0 0,-1 0 0,-21 0 0</inkml:trace>
  <inkml:trace contextRef="#ctx0" brushRef="#br0" timeOffset="23989.08">13229 1270 0,'106'0'31,"-64"0"-31,-21 0 16,22 0-16,-22 0 0,21 0 0,1-21 15,-22 0-15,21 0 0,-21-1 0,22 22 16,-22-21-16,21 0 0,-21-21 16,0 21-16,1-1 0,-44 22 0,22-42 15,43 0-15,-43-1 0</inkml:trace>
  <inkml:trace contextRef="#ctx0" brushRef="#br0" timeOffset="24158.98">13208 1355 0,'21'42'16,"-21"-21"-16,21-21 15,-21 21-15,21-21 16</inkml:trace>
  <inkml:trace contextRef="#ctx0" brushRef="#br0" timeOffset="25624.14">2561 3302 0,'0'0'0,"21"0"16,22 21-16,-1-42 0,21 0 0,-20 0 0,84-22 16,42 22-16,0-21 0,-42 42 15,43-21-15,-1-22 0,22 22 0,-1 0 16,22 0-16,21 0 0,-1 0 16,22-1-16,0 22 0,-21-21 0,21-21 15,0 21-15,21 0 0,-21-1 0,-21 1 16,-21 0-16</inkml:trace>
  <inkml:trace contextRef="#ctx0" brushRef="#br0" timeOffset="25951.96">5757 6922 0,'21'-233'0,"-42"466"0,85-657 0,-22 255 16,0 21-16,22 42 0,42 42 15,-22 22-15,43 21 0,22 0 16,20 0-16,21-1 0,22 22 0,508-42 16,-466 21-16,21 21 15,0-21-15,-42 21 0,-21 0 0,20 21 16,86-21-16</inkml:trace>
  <inkml:trace contextRef="#ctx0" brushRef="#br0" timeOffset="26160.84">6244 7599 0</inkml:trace>
  <inkml:trace contextRef="#ctx0" brushRef="#br0" timeOffset="26223.8">8869 7154 0,'106'-21'0,"-212"42"0,339-84 0</inkml:trace>
  <inkml:trace contextRef="#ctx0" brushRef="#br0" timeOffset="26849.96">13017 3831 0,'0'0'0,"-63"21"0,-1 22 0,-147 84 0</inkml:trace>
  <inkml:trace contextRef="#ctx0" brushRef="#br0" timeOffset="27676">11853 6752 0,'0'0'0,"21"-381"0,22-21 15,20 21-15,22 64 0,0 63 0,20 63 16,22 22-16,0 42 0,43 21 0,-22 21 16,21 1-16,22 41 0,-1-20 15,318-22-15,-338 43 0,-22 42 16,0-21-16,-21 21 0,0 0 15,-21 0-15,-43 0 0,1 0 0,-22 0 16,-21 21-16,-21 0 0,0 21 16,-21-21-16,-106 64 15,21-64-15,22 22 0,-1 20 0,-21-21 16,-21 43-16,0-21 0,-21-1 0,0 22 16,-22-22-16,1 22 0,-21-22 15,20 22-15,1-21 0,21 20 0,-22-20 16,22-1-16,0-20 0,0 20 0,-64 22 15,106-43-15,43-21 0,-1 0 16,22 1-16,21-22 0,21 21 16</inkml:trace>
  <inkml:trace contextRef="#ctx0" brushRef="#br0" timeOffset="27703.98">12552 5355 0</inkml:trace>
  <inkml:trace contextRef="#ctx0" brushRef="#br0" timeOffset="27902.87">12954 6075 0,'-21'21'0,"0"-21"0,42 85 31,42-85-31,22 0 15,21 0-15,0 0 0,21-21 0,21-1 16</inkml:trace>
  <inkml:trace contextRef="#ctx0" brushRef="#br0" timeOffset="28103.75">13441 7091 0,'0'42'16,"21"-21"-16,21 1 0,1-22 15,41 0-15,1 0 0,21 0 0,42 0 16,-21 0-16,42 0 0,-21 0 16</inkml:trace>
  <inkml:trace contextRef="#ctx0" brushRef="#br0" timeOffset="28136.26">16192 7027 0,'22'64'0,"-44"-128"0,44 191 15</inkml:trace>
  <inkml:trace contextRef="#ctx0" brushRef="#br0" timeOffset="28264.18">14563 8255 0,'0'21'0,"254"85"31,-149-85-31,1 0 0,42 1 15,1-22-15</inkml:trace>
  <inkml:trace contextRef="#ctx0" brushRef="#br0" timeOffset="28458.07">14690 10647 0,'21'0'0,"21"0"15,22 21-15,549 21 16</inkml:trace>
  <inkml:trace contextRef="#ctx0" brushRef="#br0" timeOffset="28661.47">15494 11578 0,'42'0'0,"22"0"15,613-106 1</inkml:trace>
  <inkml:trace contextRef="#ctx0" brushRef="#br0" timeOffset="28852.89">16087 11726 0,'21'0'0,"21"0"0,22-21 0,41 21 16,1 0-16,0-21 0,42 21 0</inkml:trace>
  <inkml:trace contextRef="#ctx0" brushRef="#br0" timeOffset="28924.4">18944 11790 0,'-21'0'16,"42"0"-16,-106 0 0</inkml:trace>
  <inkml:trace contextRef="#ctx0" brushRef="#br0" timeOffset="29060.33">16912 12256 0,'85'0'16,"-170"0"-16,276-22 0,-43 22 0,21-21 0,22 21 16</inkml:trace>
  <inkml:trace contextRef="#ctx0" brushRef="#br0" timeOffset="29108.3">20193 12531 0,'21'-85'0,"-42"170"0,42-212 0,0 84 15,-42 22-15</inkml:trace>
  <inkml:trace contextRef="#ctx0" brushRef="#br0" timeOffset="29219.24">17293 12319 0,'-21'0'0,"42"0"0,-84 0 0,41 21 0,1 0 15,21 1-15,21-22 16,43 0-16,42 21 0,0-21 0,21 0 16,21 0-16</inkml:trace>
  <inkml:trace contextRef="#ctx0" brushRef="#br0" timeOffset="29268.21">20002 12531 0,'22'0'0</inkml:trace>
  <inkml:trace contextRef="#ctx0" brushRef="#br0" timeOffset="30219.7">9715 7408 0,'-21'0'16,"0"0"-16</inkml:trace>
  <inkml:trace contextRef="#ctx0" brushRef="#br0" timeOffset="32092.62">9207 4657 0,'-21'0'32,"0"0"-17,0 0-15,0 0 0,0 0 16,-1 0-16,1 0 0,0 0 0,0 0 16,0 0-16,0 0 0,-1 0 15,-20 21-15,21-21 0,0 21 0,0 0 16,-22-21-16,43 21 0,-21-21 15,21 22-15,-21-22 0,21 21 16,21-21-16,0 0 16,0 0-16,22 0 0,-1 0 0,0 0 15,22 0-15,-1 0 0,-20 0 16,20 0-16,22 0 0,-22-21 0,22 21 16,0 0-16,-1 0 0,1-22 15,21 22-15,0 0 0,-22 0 0,22 0 16,-21 0-16,21 0 0,-22 0 0,1 0 15,-21 0-15,20 0 0,-20 0 16,-1 0-16,1 22 0,-22-1 0,22-21 16,-22 21-16,-21-21 0,21 21 15,-20 0-15,-1 0 0,-21 1 16,0-1-16,0 0 0,0 0 0,-21 0 16,-22 0-16,1 22 0,0-22 0,-22 0 15,1 21-15,-1 1 0,-21-22 16,1 21-16,-1-21 0,-21 22 0,22-1 15,-22-21-15,-85 64 0,107-64 16,-1 21-16,0 1 0,22-1 16,-22-21-16,22 22 0,-1-1 0,1-21 15,-1 21-15,1 1 0,-1-22 0,-21 21 16,43-21-16,-21 22 0,-1-1 16,-21-21-16</inkml:trace>
  <inkml:trace contextRef="#ctx0" brushRef="#br0" timeOffset="32397.45">10985 6985 0,'0'0'0,"-21"0"0,-42 0 16,-1 21-16,-42 0 0,1-21 0,-22 22 0,-43-22 15,43 0-15,0 21 0</inkml:trace>
  <inkml:trace contextRef="#ctx0" brushRef="#br0" timeOffset="32748.25">11176 8043 0,'63'0'16,"-126"0"-16,211 0 0,551 127 31,-572-105-31,-22-1 0,1 0 0,0 0 16,0 0-16,-21 0 0,-22 1 0,1 20 15,-1-21-15,-21-21 0,-20 21 16,-1 0-16,-21 1 0,0-1 0,-21 0 16,-22-21-16,1 21 0,-22-21 15,1 0-15,-1 21 0,-20-21 0,-1 0 16,-21 0-16,0 0 0,1 21 0,-1-21 16,-21 0-16,21 0 15,-190 0-15,190 0 0,-21 0 0,0 0 16</inkml:trace>
  <inkml:trace contextRef="#ctx0" brushRef="#br0" timeOffset="32812.21">9419 8509 0,'0'21'16,"0"-42"-16,0 63 0,0-20 15</inkml:trace>
  <inkml:trace contextRef="#ctx0" brushRef="#br0" timeOffset="33125.04">11515 8954 0,'42'0'0,"21"21"15,22-21-15,0 42 0,42-21 0,-21 0 16,21 22-16,21-22 0,-21 21 0,0 1 16,0-22-16,0 21 0,0 0 0,0 1 15,-21-1-15,-1 22 0,-20-22 16,-21 0-16,-1 22 0,1-22 0,-22 0 15,-21 22-15,0-22 0,-21 22 0,0-22 16,-21 0-16,-21 22 0,-22-22 16,1 1-16,-22-1 0,-21 0 0,0 1 0,-21-1 15,0 0-15,-21 22 0,0-43 16,-21 21-16,21 1 0,-212 41 16,190-41-16,-41-22 0,20 0 15,-20 0-15,62-21 0,-105 21 0,127 0 16,0 1-16</inkml:trace>
  <inkml:trace contextRef="#ctx0" brushRef="#br0" timeOffset="33437.85">12742 10774 0,'43'0'0,"126"85"16,-127-64-16,-21 0 16,22 21-16,-22-21 0,-21 22 0,0-1 15,0 0-15,-21 1 0,0-1 0,-22 0 16,-20 1-16,-1-1 0,1 0 0,-22 1 16,-21-1-16,0 22 0,1-22 0,-22 0 15,0-21-15,-22 22 0,1-1 16,0 0-16,-64-20 0,43 20 0,-85 21 15,85-41-15,-1 20 0,-41-21 0,-1 0 16,43 22-16,-1-22 0,1 0 16,21 0-16,21 0 0,-21 0 0,21 1 15,0-22-15</inkml:trace>
  <inkml:trace contextRef="#ctx0" brushRef="#br0" timeOffset="33462.83">8234 12002 0</inkml:trace>
  <inkml:trace contextRef="#ctx0" brushRef="#br0" timeOffset="33579.76">8107 10986 0,'0'-43'16,"0"22"-16</inkml:trace>
  <inkml:trace contextRef="#ctx0" brushRef="#br0" timeOffset="34675.15">3154 8149 0,'-21'0'0,"42"0"0,-64 0 32,43-21 14,0 0-30,0 0-16,0 0 16,0-1-16,22 1 0,-22 0 15,21 0-15,0 21 0,-21-21 0,21 0 16,0 21-16,0-22 16,1 22-16,-1 0 15,-21 22-15,0-1 16,0 21-16,0 0 0,63-20 15,-84 83-15,-42 1 0,20-85 0,43 22 16,0-1-16,0 22 0,-63-1 0,-22 106 16,43-105-16</inkml:trace>
  <inkml:trace contextRef="#ctx0" brushRef="#br0" timeOffset="34740.11">2773 9673 0,'-21'43'0,"42"-86"0,-64 128 0,22-22 16,-21 22-16,0 0 0,20 21 0,-20-1 15,-21 22-15,20-21 0</inkml:trace>
  <inkml:trace contextRef="#ctx0" brushRef="#br0" timeOffset="34950.99">2519 11218 0,'21'43'0,"0"-22"0,21 21 16,-20-21-16,20 64 0,21-64 16,-20 22-16,-1-22 0,22 0 0,-1 0 15,22-21-15,-1 0 0,1-21 0,0 0 16,21 0-16,-1-22 0,1 1 0,0 0 16,21-22-16,-21 1 0,21-1 15,0 1-15,0-1 0,148-105 16,-127 84-16,0 0 0,-21 1 15,22-1-15,-1 0 0,0 22 0,0-22 16,21 22-16,-20 20 0,-22-20 0,0-1 16,-22 1-16,1 21 0,64-64 15</inkml:trace>
  <inkml:trace contextRef="#ctx0" brushRef="#br0" timeOffset="35032.94">7281 9885 0,'-42'42'15,"84"-84"-15,-105 127 0,20-64 16,1 21-16,-21 0 0,-1 22 0,-21-22 15,1 22-15,-1-1 0,-21-20 0,0 20 16,-21 1-16</inkml:trace>
  <inkml:trace contextRef="#ctx0" brushRef="#br0" timeOffset="35184.85">5694 10943 0,'-43'43'15,"1"-22"-15,127-85 0,-212 149 0,106-43 0,-1-21 16,1 22-16,21-22 0,0 0 16,43 0-16,20 22 0,22-43 15,-1 0-15,43 0 0,106 0 16,-85 0-16,22 0 0,20-22 0,1 22 15,-1-21-15,1 0 0,-22 21 0,0-21 16,1 0-16,41 0 0,-20 21 0,148-22 16,-170 22-16,-21 0 0,-42-21 15</inkml:trace>
  <inkml:trace contextRef="#ctx0" brushRef="#br0" timeOffset="35295.79">7472 11705 0,'-21'43'0,"42"-86"0,-106 128 16,22-22-16,-22-20 0,43-22 0,-1-21 16,86 0-16</inkml:trace>
  <inkml:trace contextRef="#ctx0" brushRef="#br0" timeOffset="35448.69">7387 12065 0,'212'0'16,"-128"-42"-16,22 42 0,127-43 16,-106 43-16,0 0 0,21 0 0,0 22 15,22-1-15,-22-21 0,-21 21 0,-21-21 16,-22 21-16,-20 0 0,-22 0 15,-21 1-15,-21-1 0,-42 0 16,-21 21-16,-22-21 0,0 22 0,-21-1 16,1-21-16,-22 22 0,0-1 0,0-21 15,21 21-15,-21-20 0,42-1 0,-21 0 16,43-21-16</inkml:trace>
  <inkml:trace contextRef="#ctx0" brushRef="#br0" timeOffset="36360.18">15642 11515 0,'0'0'0,"-21"21"16,-43 0-16,-20 21 0,-1 1 0,-21-1 15,-21 0-15,0 1 0,0 20 16,21-20-16,-21 20 0,22-21 0,-1 22 15,21-22-15,22 1 0,-1-1 16,43 0-16,0 1 0,21-22 0,169 85 16,-63-85-16,21 0 0,0 0 15,42-21-15,1 21 0,-1-21 16,0 0-16,22 21 0,-1-21 0,1 22 16,-1-1-16,-20-21 0,-1 21 15,-42 0-15,0 0 0,-21-21 0,-22 21 16,-41 1-16,-22-1 0,-21 0 15,-42-21-15,-22 21 0,-21-21 0,-20 21 16,-22-21-16,0 0 0,-22 21 16,1-21-16,21 22 0,-21-1 0,0-21 15,21 21-15,0-21 0,0 21 0,42 0 16,1-21-16,20 21 0,22 1 0,21-22 16,21 21-16,21-21 0,21 0 0,-21 0 15,43 21-15</inkml:trace>
  <inkml:trace contextRef="#ctx0" brushRef="#br0" timeOffset="36552.07">14647 14161 0,'64'0'16,"-128"0"-16,191 0 0,0 0 0,21 21 16,22-21-16,20 0 0,22 0 0</inkml:trace>
  <inkml:trace contextRef="#ctx0" brushRef="#br0" timeOffset="36719.97">14478 15071 0,'21'21'0,"43"0"16,-43 0 0</inkml:trace>
  <inkml:trace contextRef="#ctx0" brushRef="#br0" timeOffset="37185.82">18542 7493 0,'21'-42'15,"-42"84"-15,84-148 0</inkml:trace>
  <inkml:trace contextRef="#ctx0" brushRef="#br0" timeOffset="37528.18">16997 3916 0,'21'21'0,"-42"-42"16</inkml:trace>
  <inkml:trace contextRef="#ctx0" brushRef="#br0" timeOffset="37704.08">18881 4064 0,'21'0'0,"63"106"16,-41-64-16,-43-21 0,-21 22 15,-22-1-15,1 0 0,-22 1 0,-20-1 16,-1 0-16,0 1 0,-20 20 16,20-20-16,0-1 0,-21 21 15,22-20-15,-22-1 0</inkml:trace>
  <inkml:trace contextRef="#ctx0" brushRef="#br0" timeOffset="37863.5">17843 5376 0,'64'43'0,"-128"-86"0,213 86 15,-65-43-15,1 21 0,0 0 16,20 0-16,1-21 0,-21 43 0,0-22 16,-22 0-16,-21 21 0,1-21 0,-1 1 15,-42 20-15,0-21 0,-21 21 0,-21-20 16,-1 20-16,-20-21 16,-1 21-16,-20-20 0,-1-1 0,21 21 15,22-21-15,-21 22 0,20-43 0</inkml:trace>
  <inkml:trace contextRef="#ctx0" brushRef="#br0" timeOffset="38741.51">17886 6392 0,'42'0'0,"22"0"0,-1 22 15,22-22-15,21 21 0,-1 0 0,22 0 16,-21-21-16,21 42 0,-21-20 0,0-1 16,0 0-16,0 21 0,-43-21 0,1 22 15,-1-22-15,-42 21 0,-21-21 0,0 22 16,-42-1-16,0-21 0,-22 22 15,-21-22-15,1 21 0,-22 0 0,-21-20 16,21 20-16,-21 0 0,0 1 16,0-1-16,0 0 0,21 1 0,22-1 15,-1-21-15,-21 64 16,85-43-16,42 22 0,21-22 16,1 0-16,41-21 0,22 22 0,0-22 15,21 21-15,0-21 0,21 1 0,0-1 16,1 0-16,-1 0 0,0 0 15,-21 0-15,0 1 0,-21-1 0,-22 0 16,-20 0-16,-22 0 0,1 22 0,-43 20 16,-43-42-16,-20 22 0,-1-22 15,1 21-15,-22-21 0,-21 22 0,0-1 16,1-21-16,-1 21 0,0-20 16,0 20-16,21-21 0,-20 21 0,41-20 15,-21 20-15,43-21 0,0 21 16,21-20-16,21 20 0,0-21 0,0 21 15,21-20-15,21-1 0,0 21 0,22-21 16,-1 0-16,1 1 0,-1 20 16,1-21-16,105 21 0,-105-20 15,20-1-15,-20 0 0,21 0 0,-22 21 16,1-20-16,-22-1 0,0 0 16,1 21-16,-43-21 0,0 1 0,0-1 0,-22 21 15,-20-21-15,-21 0 0,-22 22 0,21-22 16,-41 21-16,20-21 15,-42 22-15,0 20 0,21-42 0,21 22 16,1-22-16,-1 21 0,22-21 0,-22 64 16,64-21-16,42-22 15,0-21-15,43 21 0,-1 1 0,22-22 16,-1 0-16,22 21 0,21-20 0,0 20 16,21-21-16,1 0 0,-1 22 15,127 20-15,-148-42 16,0 22-16,-21-22 0,-22 21 0,-20-21 0,-1 0 15,-20 22-15,-22-22 0,-42 21 16,-22-21-16,1 1 0,-43-1 0,1 0 16,-1 0-16,-21 0 0,0 0 15,-21-21-15,-105 43 16,126-22-16,0 0 0,21 0 0,22 0 16,-1-21-16,22 22 0,21-1 0,21 0 15,0 0-15,0 0 0,42 0 0,-21 1 16,43-1-16,-1-21 0,1 21 0,20 0 15,1 0-15,0 0 0,84 1 16,-84-1-16,-1 0 0,-20 0 16,-1-21-16,-20 21 0,-1 0 0,0 1 15,-42-1-15,0 0 0,-42 0 16,-21 0-16,-1 0 0,-42 1 0,-21-22 16,0 0-16,-42 0 0,-22 0 15,-20-22-15,-22-20 0,0 0 0,-21-22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31T13:12:28.4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4678 8932 0,'21'-21'109,"-21"0"-93,21 21-16</inkml:trace>
  <inkml:trace contextRef="#ctx0" brushRef="#br0" timeOffset="792.36">5101 9758 0,'0'0'0,"21"-21"0</inkml:trace>
  <inkml:trace contextRef="#ctx0" brushRef="#br0" timeOffset="821.34">5546 9779 0,'-149'0'0,"298"0"0,-340 0 0</inkml:trace>
  <inkml:trace contextRef="#ctx0" brushRef="#br0" timeOffset="2187.98">3852 4890 0,'0'-22'15</inkml:trace>
  <inkml:trace contextRef="#ctx0" brushRef="#br0" timeOffset="2443.84">3683 4784 0,'0'0'0,"21"42"16,21-21-16,-20 22 0,-1-22 16,-21 21-16,0 0 0,21-20 0,-21 20 15,0 0-15,0-21 0,21 1 16,-21 20-16,0-21 0,0 21 0,0-20 15,0-1-15,0 0 0,0 0 16,0 0-16,0 0 0,0 1 16,0-44 31,0 1-47,0 0 0,21 0 15,0 0-15</inkml:trace>
  <inkml:trace contextRef="#ctx0" brushRef="#br0" timeOffset="2631.6">4064 4593 0,'0'0'0</inkml:trace>
  <inkml:trace contextRef="#ctx0" brushRef="#br0" timeOffset="2808.5">3916 4530 0,'-64'0'16,"43"0"-1,0 21-15,-21-21 0,20 0 16,1 21-16,-21 0 0,21-21 0,-22 21 15,22-21-15,0 22 0,-21-1 16,21 0-16,-22 21 0,22-21 0,0 22 16,0-22-16,-22 21 0,22 1 15,0-1-15,0 0 0,0 1 0,0-1 16,-1 0-16,22-21 0,-21 22 0,21-1 16,-21 0-16,21-20 0</inkml:trace>
  <inkml:trace contextRef="#ctx0" brushRef="#br0" timeOffset="2854.47">3281 5609 0</inkml:trace>
  <inkml:trace contextRef="#ctx0" brushRef="#br0" timeOffset="3264.82">3492 5715 0,'149'42'15,"-107"-63"1,0 21-16,1-21 0,-22 21 16,21-21-16,0 21 0,1-21 0,-1 0 15,0 21-15,-20-22 0,20 1 16,-21 0-16,21 21 0,-20-21 0,20 0 15,-21 0-15,0-1 0,0 1 0,22 0 16,-22-21-16,0 21 0,0-1 16,0 1-16,-21-21 0,22 21 15,-22-22-15,21 1 0,-21 0 16,0-1-16,0 22 0,0-21 16,0 21-16,-21-22 0,-1 1 0,22 21 15,-21-21-15,0-1 0,0 22 16,0 0-16,0-21 0,-22-1 15,1 22-15,21 0 0,0 21 16,-1-21-16,-20 0 0,21 21 0,0-22 16,-22 22-16,22-21 0,-21 21 0,21 0 15,-22 0-15,22 0 0,-21 0 16,21 0-16,-22 21 0,22 1 16,-21-22-16,21 21 0,0 0 15,-22 0-15,22-21 0,0 21 0,0 0 16,0 1-16,-1-1 0,1 0 0,21 0 15,-21 0-15,21 0 0,0 1 16,0-1-16,0 0 0,0 0 16,21-21-1,0 21-15</inkml:trace>
  <inkml:trace contextRef="#ctx0" brushRef="#br0" timeOffset="3619.7">3662 5059 0,'0'0'0</inkml:trace>
  <inkml:trace contextRef="#ctx0" brushRef="#br0" timeOffset="4276.32">3704 4974 0,'0'0'0,"0"-21"0,21 0 16,0 21-16,-21-21 16,0 0-16,22 21 0,-22-22 0,21 1 15,-21 0-15,0 0 0,0 0 16,21 0-16,0-1 0,-21 1 15,21 21-15,-21-21 0,21 21 32,1 0-17,-22 21 1,0 0-16,0 1 0,0 20 16,0-21-16,0 0 0,0 0 15,0 1-15,0 20 0,0-21 16,0 0-16,0 22 0,0-22 0,0 21 15,0-21-15,0 0 0,-22 22 16,22-22-16,0 0 0,-21 0 0,21 0 16,0 1-16,0-1 0,0 0 15,0 0-15,0 0 0,0 0 16,0 1 0,0-1-1,-21-21-15,0 0 31,0 0-15,0 0-16,-1 21 16,1-21-16,0 0 15,0 0-15,0 0 0,0 0 0,-1 0 16,1 0-16,0 0 0,0 0 16,0 0-16,0 0 0,-1 0 0,1 0 15,0 0-15,42 0 47,0 0-47,1 0 16,-1 0-16,0-21 0,21 21 0,-21 0 15,22 0-15,-22 0 0,21-21 16,1 21-16,-22 0 0,21 0 16,-21 0-16,0 0 0,22 0 0,-22-22 15,0 22-15,0 0 0,0 0 16,-21-21 46</inkml:trace>
  <inkml:trace contextRef="#ctx0" brushRef="#br0" timeOffset="5517.24">4191 4636 0,'0'-43'31,"-21"43"-15,0 0-16,-1 0 16,1 0-16,0 0 15,0 0-15,0 0 0,0 0 16,-1 0-16,1 0 15,0 0-15,0 0 0,0 0 0,0 0 16,-1 0-16,1 0 16,0 0-16,0 0 0,0 0 0,0 0 15,-1 0-15,1 0 0,0 0 16,0 21-16,0-21 0,0 22 16,-1-22-16,1 0 0,0 21 0,0-21 15,0 0-15,0 21 0,-1-21 16,1 21-16,0-21 0,21 21 0,-21 0 15,0 1-15,0-1 0,-1 0 16,22 0-16,-21 0 0,0 0 16,21 1-16,0-1 0,-21 0 15,0 0-15,21 21 0,-21-20 16,21 20-16,0-21 0,0 0 16,0 0-16,0 1 0,0-1 0,0 21 15,0-21-15,0 0 0,0 1 16,0-1-16,0 0 0,0 0 15,0 0-15,0 0 0,0 1 16,0-1-16,0 0 0,21 0 16,-21 0-16,21 0 15,0-21-15,-21 22 0,0-1 0,21-21 16,0 21-16,-21 0 0,22-21 16,-22 21-16,21 0 0,0-21 15,0 22-15,0-22 0,0 0 16,1 21-16,-1-21 15,0 0-15,0 0 0,0 0 0,22 0 16,-22 0-16,0 0 16,21 0-16,-21 0 0,1 0 0,20 0 15,-21 0-15,0 0 0,22-21 16,-22 21-16,0-22 0,0 22 0,0 0 16,0-21-16,1 21 0,20 0 0,-21 0 15,-21-21-15,21 21 0,0 0 16,1-21-16,-1 21 0,0-21 0,0 0 15,0 21-15,0 0 16,1-22-16,-1 1 0,0 0 16,0 21-16,0-21 0,-21 0 0,21 21 15,-21-21-15,22-1 0,-22 1 16,21 21-16,-21-21 0,0-21 16,0 21-1,0-1-15,0 1 0,0 0 0,0 0 16,0 0-16,0 0 0,0-1 0,0 1 15,0 0-15,0 0 0,0 0 16,0-22-16,0 22 0,0 0 0,0 0 16,0 0-16,-21 0 15,21-1-15,-22 1 0,1 0 16,21 0-16,0 0 16,-21 0-16,0-1 0,0 22 15,21-21-15,-21 21 0,-1-21 16,1 0-16,0 21 15,21-21-15,-21 21 0,0 0 16,0 0-16,-1-21 0,1 21 16,0 0-16,0 0 0,0-22 15,0 22-15,-1 0 0,1 0 16,0 0-16,0 0 0,0 0 0,0 0 16,-1 0-16,1 0 0,0 0 15,0 0-15,0 0 0,0 0 0,-1 0 16,1 0-16,0 0 0,0 0 0,0 22 15,0-22-15,-1 21 0,1 0 16,0-21-16,0 21 0,21 0 16,-21 0-1,21 1-15</inkml:trace>
  <inkml:trace contextRef="#ctx0" brushRef="#br0" timeOffset="11816.59">7874 4255 0,'0'21'31,"-21"-21"0,21-21 47,0-1-62,0 1 15,0 0-31,21 21 16,-21-21-16,21 21 0,0-21 15,0 21-15,1 0 16,-1 0-16,0-21 16,0 21-16,0 0 15,0 0-15,1 0 16,-1 0 0,-21 21-16,21 0 15,-21 0-15,0 0 16,0 0-16,0 1 15,0-1-15,-21-21 0,0 21 16,-1 0-16,1 0 0,0 0 16,0 1-16,0-22 0,0 21 15,21 0-15,-22-21 0,1 21 16,0-21-16,0 21 0,21 0 0,-21-21 16,0 0-16,-1 22 0,1-22 0,21 21 15,-21-21-15,0 21 0,0-21 16,21 21-16,-21-21 15,-1 21-15,44-42 125,-1 21-125,0-21 16,0 21-16,0 0 16,0-21-16,1 21 15,-1 0-15,-21-21 16,21 21-16,0 0 16,0 0-16,22 21 31,-22-21-31,-21 21 15,21-21-15,0 0 0,-21 21 16,21-21-16,0 0 0,1 0 16,-1 0-1,0 0-15,0 0 16,0 0-16,0 0 16,-21-21-1,22 21-15,-22-21 16,0 0-1,0-1 17,0 1 15,0 0-32</inkml:trace>
  <inkml:trace contextRef="#ctx0" brushRef="#br0" timeOffset="13063.9">8297 3937 0,'0'0'0,"0"-21"16,0 0-16,0 0 16,-21 21-1,0 0-15,0-22 16,0 22-16,-1 0 0,1 0 15,0 0-15,0 0 16,0 0-16,21-21 0,-21 21 0,-1 0 16,1 0-16,0 0 0,0 0 15,0 0-15,0 0 0,-1 0 0,-20 21 16,21-21-16,0 0 0,0 22 16,-22-22-16,22 21 0,0-21 15,0 21-15,0-21 0,-1 21 0,1-21 16,0 21-16,0 0 0,21 1 15,-21-1-15,0-21 0,-1 21 0,1 0 16,0 0-16,21 0 0,-21 1 16,0-1-16,0 0 0,21 0 0,0 0 15,-22 0-15,1 1 0,21-1 16,-21 0-16,21 0 0,0 0 0,0 0 16,0 1-16,0-1 0,-21 0 0,21 0 15,0 0-15,0 0 16,0 1-16,0-1 0,0 0 15,0 0-15,0 0 16,0 0-16,0 1 0,21-22 16,-21 21-16,0 0 0,21-21 0,0 21 15,1 0-15,-1-21 16,0 21-16,0-21 0,0 22 16,0-1-16,1-21 0,-1 0 15,0 0-15,0 21 0,0-21 0,22 0 16,-22 0-16,0 0 0,21 0 15,-21 0-15,22 0 0,-22 0 0,64 0 16,-64 0-16,21 0 16,-21 0-16,0 0 0,1 0 15,20-21-15,-21 21 0,0 0 0,0 0 16,1-21-16,-1 21 0,0-22 16,0 22-16,0 0 0,0-21 0,1 21 15,-1-21-15,0 21 0,-21-21 16,21 21-16,0-21 15,-21 0-15,21 21 0,1-22 16,-1 22-16,-21-21 0,21 0 16,-21 0-16,21 21 0,0-21 15,-21 0-15,0-1 16,21 1-16,1 0 0,-22 0 16,21 0-16,-21 0 0,0-1 15,0 1-15,0 0 0,0 0 16,0 0-16,0 0 0,0-1 0,0 1 15,0 0-15,0 0 0,-21 0 16,21 0-16,0-1 0,-22 22 16,1-21-16,0 0 0,0 0 15,0 0-15,0 21 0,21-21 16,-22 21-16,1 0 0,21-22 0,-21 22 16,0 0-16,0 0 0,0-21 15,-1 21-15,1 0 0,0 0 16,0 0-16,0 0 0,0 0 15,-1 0-15,1 0 0,0 0 16,0 0-16,0 0 0,0 0 16,-1 0-16,1 0 0,0 0 15,0 0-15,0 0 16,0 0-16,-1 0 16,1 0-16,0 0 15,0 0-15,0 0 0,0 0 16,-1 21-16,1-21 0,0 0 15,21 22-15,-21-22 16,0 0 0,42 0 46</inkml:trace>
  <inkml:trace contextRef="#ctx0" brushRef="#br0" timeOffset="17447.52">6519 3048 0,'0'21'0,"0"0"15,0 1 1,0-1 0,0 0 15,0-42 156,0 0-171,0-1 0,-21 22-16,21-21 0,0 0 15,0 0-15,-21 0 16,21 0-16,0-1 16,0 1-16,0 0 15,0 0-15,0 0 0,0 0 16,0-1-16,0 1 15,21 0-15,-21 0 0,21 21 16,-21-21-16,0 0 0,0-1 0,0 1 16,21 21-16,-21-21 0,22 0 0,-22 0 15,0 0-15,0-1 0,21 1 16,-21 0-16,21 0 0,-21 0 0,0 0 16,0-1-16,21 1 0,-21 0 15,21 0-15,-21 0 0,21 0 16,-21-1-16,0 1 0,22 21 0,-22-21 15,0 0-15,21 0 16,0 0-16,0 21 16,-21-22-16,21 1 15,0 0-15,1 21 0,-22-21 0,21 21 16,0-21-16,0 0 16,0 21-16,-21-22 0,21 22 15,1-21-15,-1 21 16,0-21-16,-21 0 0,21 21 0,0-21 15,0 0-15,1 21 16,-1-22-16,0 22 16,-21-21-16,21 21 0,0-21 15,0 21-15,-21-21 16,22 0-16,-1 21 0,0 0 16,-21-21-16,21 21 0,-21-22 15,21 1-15,0 21 16,1 0-16,-22-21 0,21 21 15,0-21-15,0 21 16,0-21 0,0 21-16,1 0 15,-22-21-15,21 21 0,0-22 16,0 22-16,0 0 0,0-21 16,1 21-16,-1 0 0,0 0 15,0-21-15,0 21 0,0 0 16,1 0-16,-1 0 0,0 0 15,-21-21-15,21 21 0,0 0 16,0 0-16,1 0 0,-1 0 16,0 0-16,0 0 15,-21-21-15,21 21 0,0 0 16,1 0-16,-1 0 16,0 0-16,0 0 0,0 0 15,0 0-15,1 0 0,-1 0 16,0 0-16,0 0 0,0 0 15,0 0-15,1 0 16,-1 0-16,0 0 0,0 0 16,0 0-16,0 0 15,1 0-15,-1 0 0,0 0 16,0 0-16,0 0 16,0 0-16,1 0 15,-1 0-15,-21 21 16,21-21-16,0 0 15,0 21-15,0-21 16,1 0-16,-22 21 0,21-21 16,0 0-16,-21 21 0,21-21 15,0 22-15,0-22 16,-21 21-16,22-21 16,-1 21-16,-21 0 0,21-21 15,-21 21-15,21-21 0,0 21 16,-21 1-1,21-1-15,1-21 0,-22 21 0,21 0 16,0 0 0,0 0-16,-21 1 15,21-1-15,0 0 16,-21 0 0,0 0-16,22 0 0,-22 1 15,0-1-15,0 0 16,21 0-16,-21 0 15,0 0-15,0 1 16,0-1-16,0 0 0,0 0 16,0 0-16,0 0 15,0 1-15,0-1 0,0 0 16,0 0-16,0 0 0,0 0 16,0 1-1,0-1-15,0 0 0,0 0 16,0 0-16,0 0 15,0 1-15,0-1 16,0 0-16,0 0 16,0 0-16,0 0 0,0 1 15,0-1-15,0 0 16,0 0-16,0 0 16,0 0-16,0 1 15,0-1 1,0 0-16,-21-21 0,21 21 0,0 0 15,0 0-15,-22 1 16,22-1 0,0 0-16,0 0 15,0 0-15,-21 0 16,21 1-16,0-1 16,-21 0-16,21 0 0,0 0 15,0 0-15,0 1 16,-21-22-16,21 21 0,0 0 15,-21 0-15,21 0 16,0 0 0,-21 1-16,21-1 0,-22 0 15,22 0 1,0 0-16,0 0 0,0 1 16,0-1-1,0 0-15,0 0 16,0 0-1,0 0 1,-21-21-16,21 22 16,0-1-1,-21-21-15,21 21 16,0 0-16,0 0 31,0 0-15,-21-21-1,21 22 17,-21-22-17,21 21 1,-21-21 109,-1 0-125,1 0 16,0 0-16,0 0 0,0 0 15,21-21-15,-21 21 0</inkml:trace>
  <inkml:trace contextRef="#ctx0" brushRef="#br0" timeOffset="18651.83">8297 3450 0,'0'-21'32,"21"21"-17,1 0 1,-1 0-1,-21 21-15,21-21 16,-21 21-16,21-21 0,-21 22 0,0-1 16,21-21-16,-21 21 0,21 0 0,-21 0 15,22 0-15,-1 1 16,0-1-16,-21 0 16,21 0-16,0 0 0,0 0 15,-21 1-15,22-22 16,-1 21-16,-21 0 31,21-21-31,0 0 16,-21 21 62,21-21-31,0 0 0,1 0-32,-1 0-15,0 0 16,0 0-16,0-21 0,-21 0 15,21 21-15,1-21 0,20 21 16,-21-22-16,0 22 0,0-21 0,22 0 16,-22 0-16,0 21 0,21-21 15,-20 0-15,20-1 0,-21 1 0,0 21 16,0-21-16,22 0 0,-22 0 0,0 0 16,0-1-16,0 22 15,1-21-15,-44 21 63,1 21-63,0-21 15,0 22-15,0-22 0,0 21 16,-1 0-16,1-21 0,-21 21 0,21 0 16,-22-21-16,22 21 0,-21 1 15,0-1-15,20-21 0,-20 21 16,21-21-16,0 21 0,0-21 0,-1 21 15,1-21-15,0 21 0,0-21 16,0 0-16,0 22 0,-1-22 16,1 0-16,0 21 15,0-21-15,0 21 16,0-21-16,-1 0 31,1 0 32,0 0-48,21-21 1,0 0 0,0-1-1,-21 22-15,21-21 31,-21 21-31,21-21 16,0 0 0,-21 21-1,21-21-15,-22 0 0,22-1 16</inkml:trace>
  <inkml:trace contextRef="#ctx0" brushRef="#br0" timeOffset="20123.99">6244 2921 0,'0'21'78,"21"-21"-78,0 0 16,-21 21-16,0 1 15,22-22-15,-1 21 0,0 0 16,-21 0-16,21 0 16,0 0-16,0 1 15,-21-1-15,22 0 16,-1-21-16,-21 21 0,21 0 16,0-21-1,-21 21 1,21-21 15,0-21 0,-21 0 1,0 0-1,22 21-31,-1-21 15,0 0 1,0 21-16,0-22 0,0 22 0,1-21 16,-1 0-16,0 21 0,0-21 15,0 0-15,0 21 0,22-21 0,-22-1 16,0 22-16,0-21 0,0 21 16,1-21-1,-44 21 48,1 21-63,0 0 0,0-21 0,21 22 15,-42-22-15,20 21 0,1 0 0,0 0 16,0-21-16,-21 21 0,20 0 16,1 1-16,0-1 0,0 0 0,0-21 15,0 21-15,-1 0 0,1-21 16,21 21-16,0-42 94,-21 21-32,21-21-62</inkml:trace>
  <inkml:trace contextRef="#ctx0" brushRef="#br0" timeOffset="26024.61">1820 12658 0,'21'-21'16,"1"21"0,-1 0-1,-21-22-15,21 22 16,0-21-16,0 21 15,-21-21-15,0 0 0,0 0 16,0 0-16,0-1 16,0 1-16,0 0 15,-21 21-15,0-21 0,0 0 16,0 21-16,-22 0 16,22 0-16,0 0 0,-21 0 0,20 0 15,-20 0-15,21 0 0,-21 0 16,-1 21-16,1 0 0,21 0 15,-22 0-15,22 1 0,-21-1 0,21 21 16,0-21-16,-1 22 0,22-22 16,0 21-16,0-21 0,0 22 15,0-22-15,0 21 0,0-21 16,22 0-16,-1 1 0,0-1 0,0 0 0,0-21 16,22 0-16,-22 21 0,21-21 15,-21 0-15,22 0 0,-22 0 16,21-21-16,-21 21 0,22-21 15,-22-22-15,0 22 0,21 0 0,-21-21 16,1-1-16,-1 22 0,0-21 16,0-22-16,0 22 0,0 0 0,1-1 15,-22-20-15,0 21 0,21-22 16,-21 22-16,0-22 0,0 22 0,0-22 16,0 22-16,0 0 0,0-1 15,0 22-15,0-21 0,0 21 0,0 0 16,0-1-16,-21 22 15,21 22 1,0-1-16,0 0 16,0 21-16,0 22 0,0-22 0,-22 22 15,22-22-15,0 21 0,0 1 16,-21-1-16,21 1 0,0-22 0,0 22 16,0-22-16,0 0 0,0 1 15,0-1-15,0 0 0,0 1 0,0-22 16,0 0-16,0 0 0,0 0 15,0 1-15,21-22 16,1 0 0,-1-22-16,-21 1 0,0 0 15,21 0-15,0 0 0,-21 0 16</inkml:trace>
  <inkml:trace contextRef="#ctx0" brushRef="#br0" timeOffset="26484.35">2180 12594 0,'0'-21'0,"0"0"16,0 0 0,21 0-16,0-1 15,1 22-15,-1-21 16,0 21-16,0 0 0,0 0 0,0 0 15,1 0-15,-1 0 0,0 0 16,0 0-16,0 21 0,0 1 0,1-22 16,-1 21-16,-21 0 0,21 0 15,-21 0-15,0 22 0,0-22 0,0 0 16,0 21-16,0-21 0,0 1 0,-21-1 16,21 0-16,-21 0 0,-1 0 15,1-21 1,0 0-1,21-21-15,0 0 16,0 0-16,0 0 0,0-1 16,0 1-16,21 0 0,-21 0 0,21 0 15,1-22-15,-22 22 0,21 0 16,0 0-16,0 0 0,-21 0 16,21 21-16,0-22 0,-21 1 15,22 21-15,-1 0 0,0 0 16,0 0-16,0 0 15,0 0 1</inkml:trace>
  <inkml:trace contextRef="#ctx0" brushRef="#br0" timeOffset="26748.19">2963 12425 0,'0'21'31,"0"0"-15,0 0-16,0 1 16,0-1-16,-21 0 0,21 0 15,0 0-15,0 0 0,0 1 0,0-1 16,0 0-16,-21 0 0,21 0 16,0 0-16,0 1 15,0-1 1,0-42 15,0-1-31,21 1 0,-21 0 0,0 0 16,0 0-16</inkml:trace>
  <inkml:trace contextRef="#ctx0" brushRef="#br0" timeOffset="27092">2963 12171 0,'0'-21'0,"0"42"0,0-63 0,0 20 0,0 1 16,-21 21-16,0 0 0,0 0 15,0 0 1,21 21-16,0 1 16,0-1-16,0 0 0,0 0 15,21 0-15,0-21 0,0 0 16,0 0-16,0 0 16,1 0-16,-1 0 0,0 0 15,0 0-15,-21-21 0,0 0 16,0 0-16,0 0 0,0-1 15,0 1-15,0 0 16,-21 21-16,0-21 0,0 21 16,-1 0-16,1 0 15,0 0-15,21 21 0,-21 0 16,21 0-16,-21 1 0,21-1 0,0 0 16,0 0-16,0 0 0,0 0 15,0 1-15,0-1 0,0 0 0,0 0 16,0 0-16,0 0 0,0 1 15,21-1-15</inkml:trace>
  <inkml:trace contextRef="#ctx0" brushRef="#br0" timeOffset="27391.83">3175 12467 0,'0'-21'0,"21"42"62,-21 0-62,21 1 16,-21-1-16,0 0 0,0 0 16,21 0-16,-21 0 15,0 1-15,0-1 0,0 0 0,22 42 31,-22-41-31,21-22 16,0 0 0,-21-22-1,0 1-15</inkml:trace>
  <inkml:trace contextRef="#ctx0" brushRef="#br0" timeOffset="27631.69">3598 12361 0,'-21'22'16,"0"-1"-1,0 0-15,0 0 0,21 0 0,-22 0 16,1 1-16,0 20 0,0-21 16,-21 0-16,20 0 0,22 22 0,-21-22 15,0 0-15,0 0 0,21 0 16,-21 1-16,21-1 0,21-21 31,0-21-15,0-1-16,-21 1 0</inkml:trace>
  <inkml:trace contextRef="#ctx0" brushRef="#br0" timeOffset="28012.47">3577 12594 0,'21'0'32,"0"0"-32,1 0 15,-1 0-15,0 0 16,0 0-16,0 0 0,-21-21 16,21 21-16,1-21 0,-1 0 0,0 21 15,-21-21-15,21-1 0,0 1 16,-21 0-16,0 0 15,0 0-15,-21 21 16,0 0-16,0 0 16,0 0-16,-1 0 0,1 21 15,0 0-15,21 0 0,-21 0 16,0 1-16,0-1 0,21 0 0,0 0 16,-22 21-16,22-20 0,-21-1 0,21 0 15,0 0-15,0 0 0,0 0 16,0 1-16,21-22 15,1 0-15,-1 0 0,0 0 16,0 0-16,21 0 16,-20-22-16,-1 1 0,0 21 0,0-21 15</inkml:trace>
  <inkml:trace contextRef="#ctx0" brushRef="#br0" timeOffset="28392.25">3979 12510 0,'0'0'16,"0"-22"-16,0 1 0,0 0 15,0 0-15,0 0 16,21 21-16,-21-21 0,22 21 16,-1-22-16,0 22 0,0 0 15,0-21-15,0 21 0,1 0 16,-1 0-16,21 0 0,-21 21 16,-21 1-16,21-1 0,1 0 15,-22 0-15,21 0 0,-21 0 0,0 22 16,0-22-16,0 0 0,0 0 15,0 22-15,0-22 0,0 0 0,-21 0 16,-1-21-16,22 21 0,0 0 16,-21-21-16,21-21 15,0 0 1,0 0-16,0 0 16,0 0-16,0-1 0,0 1 0,21 0 15,-21-21-15,22 21 0,-1-1 16,-21-20-16,21 21 0,0 0 15,0 0-15,0-1 0,1 1 0,20 0 16,-21 0-16,0 21 0,0 0 16,1-21-16,-1 21 0,0 0 0,0 0 15,0 0-15</inkml:trace>
  <inkml:trace contextRef="#ctx0" brushRef="#br0" timeOffset="28712.07">4847 12573 0,'0'0'15,"-21"0"-15,21 21 0,21-21 32,0 0-32,0 0 15,1 0-15,-1-21 0,-21 0 16,21 21-16,-21-21 15,21 0-15,-21-1 0,0 1 16,-21 21 0,0 0-16,0 0 0,-1 0 15,1 0-15,0 0 16,0 0-16,21 21 0,-21-21 0,21 22 16,0-1-16,0 0 15</inkml:trace>
  <inkml:trace contextRef="#ctx0" brushRef="#br0" timeOffset="30395.78">5567 12615 0,'-21'0'16,"-1"22"-16,1-22 31,42 0-16,1-22-15,-1 1 0,0 0 16,21 21-16,-21-42 0,22 21 0,-22-1 16,21 1-16,1-21 0,-1 0 15,0-1-15,1 1 0,-22 0 16,21-1-16,0 1 0,-20 0 0,-1 20 16,-21-20-16,0 21 0,0 0 0,-21 21 15,-1 0 1,1 0-16,-21 21 0,21 0 0,-22 0 15,22 0-15,0 22 0,0-22 16,0 0-16,21 21 0,-21-20 0,21-1 16,0 21-16,0-21 0,0 0 0,21 1 15,0-1-15,0 0 0,0 0 16,22 0-16,-22 0 0,0 1 0,0-1 16,0 0-16,0-21 0,-21 21 0,0 0 15,0 0-15,-21-21 31,0 0-31,0 0 0,-21 0 16,20 0-16,1 0 0,0 0 16,0-21-16,0 21 0,0-21 0,-1 0 15,22 0-15,-21 0 16,0 21-16,21-22 0,0 44 31,0-1-15,0 0-16,21 0 0,0-21 15,1 21-15,-22 0 0,21-21 16,21 22-16,-21-22 0,0 21 16,1-21-16,-1 0 0,21 0 0,-21 0 15,22 0-15,-22 0 0,21 0 16,-21-21-16,22 21 0,-22-22 0,21 22 16,-21-21-16,22 0 0,-22 0 0,21 0 15,-21 0-15,0-22 0,1 22 16,-1-21-16,0 21 0,0-22 0,-21 22 15,0-21-15,0 21 0,0-1 0,0 1 16,0 0-16,0 0 0,-21 42 31,0 0-31,21 22 16,-21-22-16,-1 0 0,22 21 16,0 1-16,-21-22 0,21 21 0,-21-21 15,21 22-15,0-22 0,0 0 16,0 0-16,0 0 0,0 0 0,0 1 15,21-22-15,0 0 0,1 21 16,-1-21-16,0 0 0,21 0 0,-21 0 16,22-21-16,-22-1 0,21 22 0,1-21 15,-22 0-15,21 0 0,0-21 16,-20 20-16,20-20 0,-21 21 16,0-21-16,0 20 0,1-20 0,-22 21 0,0 0 15,21 0-15,-21-1 16,0 1-16,0 42 15,-21 1 1,21-1-16,0 0 16,0 21-16,-22-21 0,22 1 0,0-1 15,-21 21-15,21-21 0,0 0 16,0 1-16,0-1 0,0 0 0,0 0 16,21-21-16,1 21 0,20-21 15,-21 0-15,0 0 0,0 0 16,22 0-16,-22 0 0,21 0 0,-21-21 15,1 0-15,-1 0 0,21 0 16,-21-1-16,0-20 0,1 21 0,-1-21 16,0 20-16,-21-20 0,21 0 15,-21-1-15,0 22 0,0-21 0,0 21 16,0 0-16,0-1 0,0 1 16,0 42 15,-21 1-31,21 20 0,-21-21 0,21 21 15,-21-20-15,21 20 0,0 0 0,0-21 16,0 22-16,0-22 16,0 21-16,0-21 0,0 1 0,0-1 15,0 0-15,21 0 0,0-21 0,0 0 16,0 0-16,22 0 16,-22 0-16,0 0 0,21-21 15,-21 0-15,1 0 0,20-1 0,-21 1 16,0 0-16,0-21 0,1 21 15,-1-22-15,0 1 0,0 21 0,-21-22 16,0 1-16,21 21 0,-21 0 16,0 0-16,-21 42 31,21 0-31,-21 0 0,21 21 16,-21-20-16,21 20 0,0-21 15,0 21-15,-21-20 0,21-1 0,0 0 0,0 0 16,0 0-16,0 0 15,0 1-15,0-1 0,21-42 47,-21-1-47,21 22 0,-21-21 0</inkml:trace>
  <inkml:trace contextRef="#ctx0" brushRef="#br0" timeOffset="30749.29">7874 11769 0,'0'0'0,"0"-21"0,-21 21 16,0 0-16,-1 0 16,1 0-16,21 21 0,-21-21 0,0 21 15,21 0-15,-21 0 0,21 0 16,0 1-16,0 20 0,0-21 0,0 0 16,21 0-16,0 1 0,0-22 15,0 0-15,1 0 0,-1 0 16,0 0-16,0 0 0,0 0 0,0-22 15,1 1-15,-1 0 0,-21 0 16,0 0-16,0 0 0,21-1 0,-21-20 16,0 21-16,0 0 0,-21 0 15,21-1-15,-21 1 0,-1 21 16,1 0-16,-21 0 0,21 0 0,0 0 16,-22 0-16,22 0 0,0 21 0,-21 1 15,42-1-15,-22 0 0,22 0 16,-21 0-16,21 22 0,0-22 0,0 0 15,0 21-15,0-21 0,21 1 16,1-1-16,20 0 0,-21-21 16,21 0-16</inkml:trace>
  <inkml:trace contextRef="#ctx0" brushRef="#br0" timeOffset="31084.1">8467 11472 0,'0'0'0,"0"-21"0,-22 21 16,22-21-16,-21 21 15,0 0-15,21 21 0,-21 0 16,21 1-16,0 20 0,-21-21 0,0 21 16,-1 1-16,22 20 0,0-20 0,-21 20 15,0-21-15,0 22 0,21-1 16,0 1-16,-21-1 0,0-20 0,21 20 15,0-20-15,0-1 0,0 0 16,0-21-16,0 22 0,0-22 0,0 0 16,0 0-16,0 0 0,0 1 15,21-22 17,0 0-32,0-22 0,-21 1 15,0 0-15,0 0 16,21 0-16,-21 0 0,0-1 0</inkml:trace>
  <inkml:trace contextRef="#ctx0" brushRef="#br0" timeOffset="31252.34">8086 12192 0,'-22'0'16,"44"0"-16,-65 0 16,64 0-1,1 0-15,-1 0 16,0 0-16,0 0 0,0 0 0,0 0 15,22 0-15,-22 0 0,0-21 16,21 0-16,-20 21 0,-1-21 0,0 21 16,21-22-16,-21 1 0</inkml:trace>
  <inkml:trace contextRef="#ctx0" brushRef="#br0" timeOffset="31517.12">8826 11938 0,'-63'0'32,"42"21"-32,0-21 0,-1 21 15,1 22-15,0-22 0,-21 0 0,21 21 16,-1 1-16,22-22 0,-21 21 16,0 1-16,21-22 0,-21 0 15,21 21-15,0-21 0,0 1 0,0-1 0,0 0 16,21-21-16,21 21 0,-20-21 15,-1 0-15,0 0 0,21 0 0,-21 0 16,22 0-16,-22 0 0,21 0 16,-21 0-16,22-21 0,-22 0 15,0 0-15,21-1 0</inkml:trace>
  <inkml:trace contextRef="#ctx0" brushRef="#br0" timeOffset="32005.58">9207 11451 0,'0'-21'0,"0"42"0,0-63 0,0 21 16,0 0-16,0 42 16,-21 0-16,0 0 15,21 0-15,0 22 0,0-1 0,0 0 16,0 1-16,-21-1 0,21 0 16,0 22-16,-21-1 0,21 1 15,-21-22-15,21 22 0,0-1 0,-22-21 16,1 1-16,0-1 0,21 0 0,0 1 15,-21-22-15,21 0 0,-21 0 16,21 0-16,0 1 0,0-44 47,0 1-47,0 0 0,0 0 0,0 0 16,0-22-16,0 22 0,0-21 15,0 0-15,21-1 0,21 1 16,-21 0-16,1 20 0,20-20 0,-21 21 15,21-21-15,1 42 0,-22-22 16,21 1-16,1 21 0,-1 0 16,0 21-16,-21 1 0,1-1 0,-1 21 15,-21-21-15,0 22 0,0-1 16,0 0-16,0 1 0,0-1 0,0-21 16,-21 21-16,-1-20 0,22 20 0,-21-21 15,0 0-15,0 0 0,0 1 16,0-22-16,21 21 0,0-42 47,0-1-47,21 1 0,0 0 0</inkml:trace>
  <inkml:trace contextRef="#ctx0" brushRef="#br0" timeOffset="32272.43">9779 11557 0,'0'0'0,"-21"0"16,21-21-1,21 21-15,0 0 0,0 0 0,22 0 16,-1-21-16,0 21 0,1 0 16,-1 0-16,0 0 0,22-21 15,-22 21-15,0 0 0,1 0 0,-1 0 16,-21 0-16,0 0 0,22 0 0,-22 0 15,-42 0 17,0 0-32,-1 0 0,1 0 15,0 0-15,-21 0 0</inkml:trace>
  <inkml:trace contextRef="#ctx0" brushRef="#br0" timeOffset="32536.28">10096 11536 0,'0'21'32,"0"0"-32,0 0 0,0 1 15,-21 20-15,21-21 0,-21 0 16,21 22-16,0-1 0,0 0 16,-21 1-16,21-1 0,-21 0 15,0 1-15,21-1 0,-22 0 0,22 1 0,-21-1 16,0-21-16,21 21 0,-21 1 15,21-22-15,-21 0 0,21 0 16,0 0-16,21-21 31,0-21-15,0 0-16,0 0 0</inkml:trace>
  <inkml:trace contextRef="#ctx0" brushRef="#br0" timeOffset="32888.08">10308 11875 0,'0'0'0,"-21"0"31,21 21-31,-21 0 0,0 0 0,-1 21 16,22-20-16,-21 20 0,0-21 16,21 21-16,-21 1 0,21-22 15,0 0-15,0 21 0,0-20 0,0-1 16,0 0-16,0 0 15,21-21-15,0 0 0,0 0 16,1 0-16,-1 0 0,0-21 0,0 21 16,0-21-16,0 0 0,1-1 15,-1-41-15,-21 21 0,0 20 16,0-20-16,0 21 0,0-21 0,0 20 16,0 1-16,-21 0 0,21 0 15,-22 21-15,1 0 0,0 0 0,0 0 16,0 0-16,0 0 0,-1 0 15,1 21-15,21 0 16,0 0-16,0 1 16,21-22-1</inkml:trace>
  <inkml:trace contextRef="#ctx0" brushRef="#br0" timeOffset="33165.1">10964 11642 0,'0'-21'15,"-21"21"-15,0 0 16,21 21-16,-21 0 0,0 0 0,21 0 16,-22 0-16,1 1 0,0 20 15,0 0-15,21-21 0,-21 22 0,0-1 16,-1 0-16,22 43 0,-21-43 15,21 22-15,0-22 16,-21-21-16,21 1 0,0-1 0,0 0 16,0 0-16,21-21 15,0 21-15,1-21 0,-1 0 16,0 0-16,0-21 0</inkml:trace>
  <inkml:trace contextRef="#ctx0" brushRef="#br0" timeOffset="33480.76">11197 11642 0,'0'-21'0,"0"42"0,0-64 0,21 22 15,-21 0-15,0 0 0,21 21 16,1 0 0,-1 0-16,0 0 0,0 0 15,0 0-15,0 21 0,1-21 0,-1 21 16,0 0-16,-21 1 0,0 20 15,21-21-15,-21 21 0,0 1 16,0-1-16,0 0 0,0 1 0,0-1 16,0 22-16,0-22 0,0 0 0,0 1 15,-21-1-15,21-21 0,-21 21 16,21-20-16,-21-1 0,-1 0 0,22 0 16,-21 0-16,0 0 0,0-21 0,0 0 15,0 0-15,21-21 31,0 0-31,0 0 0,21-21 16</inkml:trace>
  <inkml:trace contextRef="#ctx0" brushRef="#br0" timeOffset="33764.6">11874 11938 0,'0'21'15,"0"0"1,0 1-16,-21-22 0,21 21 16,21-21-1,1 0 1,-1-21 0,0-1-16,-21 1 15,0 0-15,0 0 16,-21 21-1,0 0 1,-1 0-16,1 0 16,0 0-1</inkml:trace>
  <inkml:trace contextRef="#ctx0" brushRef="#br0" timeOffset="35033.06">12679 11959 0,'0'0'0,"21"0"32,0 0-17,0-21-15,22 0 0,-22 0 0,21 21 16,0-21-16,1-1 0,-1 1 15,22 0-15,-22-21 0,0 21 0,22-1 16,-22-20-16,0 21 0,1-21 0,-1-1 16,-21 22-16,22-21 0,-22-1 15,0 1-15,0 0 0,-21-1 0,0 1 16,0 0-16,0 21 0,0-22 0,0 22 16,0-21-16,-21 21 0,0-1 15,21 1-15,-21 21 0,-1-21 0,1 21 16,0 0-16,0 0 15,-21 0-15,20 0 0,1 21 16,0 0-16,0 22 0,-21-1 16,20 0-16,1 22 0,0-1 0,0 1 0,0 21 15,0-22-15,-1 22 0,1-22 16,21 22-16,-21 0 0,0-1 0,21 1 16,-21 0-16,21-22 0,-21 22 0,-1-1 15,1 1-15,0 0 16,21 21-16,-42-22 0,21 1 0,-43 190 15,43-190-15,-21-1 16,20-20-16,22 21 0,-21-22 0,0 22 16,0-22-16,21 1 0,-21-1 0,21 1 15,0-22-15,0 0 0,0 1 16,0-1-16,0-21 0,21 0 16,0 1-16,0-1 0,0-21 0,1 0 15,-1 0-15,42-21 0,-20-1 16,-1-20-16,21 21 0,1-21 0,-22-1 15,43-20-15,-22 20 0,1-20 16,-1-1-16,-20-20 0,20 20 0,-20 1 16,-1-22-16,0 0 0,-21 1 0,1-1 15,-1-21-15,-21 22 16,0-1-16,0 0 0,-21 1 0,-1 20 0,-20-21 16,21 22-16,-21-1 0,-1 22 15,1-21-15,0 20 0,-1 1 16,1 21-16,-22 0 0,22-1 0,0 1 15,-1 0-15,22 21 0,-21 0 0,21 0 16,42 0 15,0 0-15,0 0-16,0 0 0,1 0 16,-1 0-16,21 0 0,-21-21 0,0 21 15,22-21-15,-1 0 16,-21-1-16,22 1 0,-1 0 0,0 0 15,-21 0-15,22 0 0,-22-1 0,0 1 16,0 0-16,0 0 0,1 0 16,-1 0-16,-21 42 31,0 0-15,0 0-16,0 0 0,0 0 15,0 1-15,0-1 0,0 0 0,0 0 16,0 0-16,0 0 15,0 1-15,21-22 16,0 0-16,0 0 0,0 0 16,1 0-16,-1-22 15,0 22-15,0-21 0,0 21 0,0-21 16,1 0-16,20 21 0</inkml:trace>
  <inkml:trace contextRef="#ctx0" brushRef="#br0" timeOffset="36121.86">14182 11705 0,'0'-21'0,"0"42"0,0-63 16,-22 42-16,1 0 15,-21 0-15,21 0 0,0 0 16,-1 0-16,-20 0 0,21 21 0,-21 0 16,20 0-16,1 1 0,0-1 15,0 21-15,0-21 0,0 22 0,-1-22 16,22 21-16,-21-21 0,21 22 0,0-22 15,0 0-15,0 0 0,0 0 16,0 0-16,21-21 0,1 0 16,-1 0-16,0 0 0,21 0 15,-21 0-15,1 0 0,20-21 0,0 0 16,-21 0-16,22 0 0,-22-22 0,21 22 16,-21-21-16,1 21 0,20 0 15,-21-22-15,0 22 0,-21-21 16,0 21-16,21-1 0,-21 1 0,-21 42 31,21 1-15,0-1-16,-21 0 0,21 0 0,-21 0 15,21 0-15,0 1 0,0-1 16,0 0-16,0 0 0,0 0 16,21-21-16,0 21 0,0-21 15,1 0-15,-1 0 0,0 0 0,21 0 16,-21 0-16,1 0 0,-1 0 0,0-21 15,21 0-15,-21 21 0,1-21 16,-22 0-16,21 0 0,0-1 16,0-20-16,-21 21 0,0 0 0,0 0 15,0-1-15,0 1 0,0 0 16,0 0-16,0 0 0,-21 21 16,0 0-16,21 21 15,0 0-15,-21-21 0,21 21 16,-22 0-16,22 1 0,-21-1 0,21 21 15,0-21-15,0 0 0,0 1 0,0-1 16,0 21-16,0-21 0,0 0 16,0 1-16,0-1 0,0 0 15,0-42 17,0 0-17,0-1-15,0 1 0,0 0 0,0 0 16,0 0-16,21 0 0,1-1 15,-1-20-15,-21 21 0,21 0 0,0 0 16,-21-22-16,21 22 0,0 21 16,1-21-16,-1 0 0,0 21 0,0 0 15,21 0-15,-20 0 0,-1 0 0,0 21 16,0-21-16,0 21 0,0 0 16,1 0-16,-1 1 0,-21-1 0,0 0 15,0 21-15,0-21 0,0 1 0,0-1 16,0 0-16,0 0 0,0 0 15,0 0-15,-21 1 0,21-1 16,-22 0-16,1-21 16,21-21-1,0 0 1,0-1-16,0-20 16,0 21-16,21 0 0,1 0 0,-1-22 15,0 22-15,21-21 0,-21 21 0,22-22 16,-1 22-16,-21 0 0,22 0 15,-1 21-15,0 0 0,1 0 16,-22 0-16,0 0 0,0 21 0,0-21 0,0 42 16,-21-21-16,0 1 0,0-1 15,0 21-15,0-21 0,0 0 16,0 1-16,-21 20 0,21-21 0,-21 0 16,0 0-16,0 1 0,21-1 15,-21-21-15,-1 21 16,44-42 15,-1 0-31,-21-1 0,21 22 0,0-21 16</inkml:trace>
  <inkml:trace contextRef="#ctx0" brushRef="#br0" timeOffset="36501.64">15536 11811 0,'0'21'31,"0"0"-16,21-21 1,1 0 0,-1 0-16,0 0 0,21 0 0,-21 0 15,22-21-15,-1 21 0,0-21 0,1 0 16,-22 21-16,21-21 0,-21 0 16,1-1-16,-1 1 0,-21 0 0,0 0 15,0 0-15,0 0 16,-21 21-16,-1 0 0,1 0 0,-21 0 15,21 0-15,0 0 0,-22 21 16,22 0-16,0 0 0,-21 0 0,20 0 16,1 22-16,0-1 0,0-21 15,0 22-15,21-1 0,-21-21 0,21 21 16,0 1-16,0-22 0,21 21 16,0-21-16,0 1 0,0-1 15,0 0-15,1-21 0,20 0 0,-21 0 16,21 0-16,1 0 0,-1 0 0,22-21 15,-22 0-15,21-1 0,1 1 16,-22-21-16,22 21 0,-1-22 16,1 22-16,-1-21 0</inkml:trace>
  <inkml:trace contextRef="#ctx0" brushRef="#br0" timeOffset="36768.49">16997 11345 0,'0'-21'15,"0"42"-15,-21-42 16,-1 21-16,1 21 16,0 1-16,0-1 0,0 0 15,0 0-15,21 21 0,-22 1 0,1-1 16,21-21-16,-21 22 0,21-1 16,0 0-16,0 1 0,0-1 0,0 0 15,0-21-15,0 22 0,0-22 0,0 21 16,0-21-16,0 1 0,0-1 15,21 0-15,0-21 0,1 0 0,-1 21 16,21-21-16,-21 0 0,22 0 0,-22-21 16,21 21-16,0-21 0,1 0 15,-1-1-15</inkml:trace>
  <inkml:trace contextRef="#ctx0" brushRef="#br0" timeOffset="37088.3">17674 11070 0,'0'0'0,"0"-21"15,21 21-15,0 0 0,1 0 16,-1 0-16,0 0 0,0 21 16,0 0-16,0 1 0,1-1 0,-22 0 15,21 0-15,-21 21 0,21-20 16,-21 20-16,0 0 0,0 1 0,0-1 15,0 0-15,0 1 0,-21-1 0,0 0 16,-1 1-16,22-22 0,-21 21 16,0 0-16,0-20 0,21-1 15,-21 0-15,0 0 0,-1 0 0,22 0 16,0 1-16,-21-22 0,0 0 0,21-22 47,0 1-47,21 0 0,0 0 0,1 0 15</inkml:trace>
  <inkml:trace contextRef="#ctx0" brushRef="#br0" timeOffset="37304.18">18648 11218 0,'-21'0'31,"21"22"-15,0-1-1,0 0 1,0 0-16,0 0 16,0 0-16,0 1 0</inkml:trace>
  <inkml:trace contextRef="#ctx0" brushRef="#br0" timeOffset="37504.07">18754 11832 0,'-22'127'16,"22"-84"-1,-21-22-15,0 0 0,0 0 0,0 0 16,0 22-16,-22-22 0,22 21 15,-21-21-15,-22 22 0,22-22 16,-22 21-16,1-21 0,-1 0 0,-20 1 0,-64-1 16,63-21-16</inkml:trace>
  <inkml:trace contextRef="#ctx0" brushRef="#br0" timeOffset="50508.65">9313 4657 0,'0'-21'0,"21"21"16,-21 21 30,0 0-46,0 0 0,0 21 0,0 1 16,0-1-16,0-21 0,0 22 16,0-1-16,0 0 0,0 1 0,0-1 15,0 0-15,0 1 0,0-22 16,0 21-16,0-21 0,0 0 0,0 1 16,0-1-16,0 0 0,0 0 0,0 0 15,0-42 32,0 0-31,0 0-16,0 0 0,0-1 15</inkml:trace>
  <inkml:trace contextRef="#ctx0" brushRef="#br0" timeOffset="51923.84">9398 4657 0,'21'0'78,"0"0"-62,0 0-16,1 0 0,-1 0 0,21 0 16,-21 0-16,22 0 0,-1 0 15,0 0-15,22 0 0,-22 0 0,22 0 16,-22 0-16,21 0 0,-20 0 0,20 0 16,1 0-16,-22 0 0,22-21 15,-22 21-15,21 0 0,-20 0 0,20 0 16,-20 0-16,-1 0 0,0 0 0,1 0 15,-1 0-15,0 0 0,1 0 16,-1 0-16,0 0 0,1 0 0,-1 0 16,0 0-16,-21-22 15,1 22-15,-1 0 0,0 0 0,0 0 16,0 0-16,0 0 16,1 0 15,-1 0 0,-21 22-15,0-1-16,0 0 15,0 0 1,0 0-16,-21 0 16,21 1-16,0-1 15,-22 0-15,22 0 0,0 0 0,0 0 16,0 22-16,0-22 0,0 0 0,0 21 15,0-20-15,-21-1 0,21 0 16,0 21-16,0-21 0,0 1 0,-21-1 16,21 0-16,0 0 0,0 0 15,0 0-15,0 1 0,0-1 0,0 0 16,0 0-16,0 0 16,0 0-1,0 1-15,-21-1 47,0-21-31,0 0-16,-1 0 15,1 0-15,0 0 16,0 0-16,0 0 16,0 0-16,-1 0 15,1 0-15,0 0 0,0 0 16,0 0-16,0 0 0,-1 0 0,1 0 15,-21 0-15,21 0 0,0 0 16,-22 0-16,22 0 0,-21 0 0,21 0 16,-22 0-16,1 0 0,21 0 15,-22 0-15,1 0 0,0 0 0,-1 0 16,1 0-16,0 0 0,-1 0 16,1 0-16,0 0 0,-1 0 0,1 0 15,0 0-15,-1 0 0,1 0 0,21 0 16,-21 0-16,20 0 0,-20 0 15,21 0-15,0 0 0,0 0 0,-1 0 16,1 0-16,0 0 0,0 0 16,0 0-1,0 0-15,21 21 16,-22-21 0,1 0-1,0 0 32,0 0 16,42 0 30,0 0-77,-21-21-16,21 21 16</inkml:trace>
  <inkml:trace contextRef="#ctx0" brushRef="#br0" timeOffset="63864.4">8636 6837 0,'0'21'94,"-21"-21"-94,21 21 15,0 0-15,-21-21 0,21 22 0,0-1 16,0 0-1,0 0 1,21-42 62,-21 0-78,0 0 16,0-1 15,0 1-15,-21 21 31,21 21-32,-22-21-15,22 22 0,0-1 16,0 0-1,22-21 32,-1 0-31,0 0 0,0-21-1,-21 0 1,0-1-16,0 1 15,-21 21 1,0 0 0,0 0-1,-1 0-15,22 21 16,0 1 15,0-1-31,0 0 31,22-21 1,-1 0-17,-21-21-15,21 21 16,-21-21-16,0-1 16,0 1-16,0 0 31,-21 21-16,0 0 1,21 21 0,-22-21-16,22 21 0,-21-21 15,21 22-15,0-1 16,0 0 0,21-21 15,1 0-16,-1-21 1,-21 0 0,0-1-16,0 1 15,0 0 1,-21 21 0,-1 0-1,1 0 1,21 21-16,-21-21 0,21 21 15,0 1 1,0-1-16,21-21 47,0 0-47,1 0 16,-1 0-16,-21-21 15,0-1 1,0 1-16,0 0 15,0 0 1,-21 21 0,-1 0-16,1 0 15,0 0 1,21 21-16,-21 0 16,21 0-16,0 1 15,0-1 1,21-21 31,0 0-47,0 0 15,-21-21-15,0-1 16,0 1-16,0 0 16,0 0-16,0 0 15,0 0 1,-21 21-1,0 0-15,0 0 16,21 21 0,0 0-16,-21-21 15,21 21-15,0 0 0,0 0 16,0 1-16,21-22 31,0 0-15,0 0-1,0 0-15,-21-22 16,0 1-16,0 0 16,0 0-16,0 0 15,-21 21-15,0 0 16,0 0 0,0 0-16,21 21 15,0 0-15,0 0 16,-21-21-16,21 21 0,0 1 15,0-1 1,21-21 0,0 0-1,-21-21 32</inkml:trace>
  <inkml:trace contextRef="#ctx0" brushRef="#br0" timeOffset="66875.67">8530 6943 0,'0'-21'31,"-21"21"-15,21-22 0,21 44 62,0-22-63,-21 21-15,21-21 32,1 21-32,-22 0 31,21-21-31,0 21 15,-21 0 1,21-21-16,-21 22 16,21-22-16,-21 21 15,0 0-15,0 0 32,0 0-32,0 0 15,0 1 1,21-22-16,-21 21 15,0 0-15,0 0 16,0 0-16,0 0 16,0 1-1,0-1-15,0 0 16,0 0-16,0 0 0,0 0 16,0 1-1,0-1-15,0 0 16,-21-21-16,21 21 0,-21-21 15,21 21-15,0 0 16,0 1-16,-21-22 0,21 21 16,0 0-16,-21-21 0,21 21 15,0 0-15,-21 0 16,21 1-16,-22-22 0,22 21 0,-21 0 16,21 0-16,0 0 0,-21 0 15,0 1-15,21-1 16,-21 0-16,0 0 0,21 0 15,0 0-15,-22 1 0,22-1 16,-21 0-16,0 0 16,21 0-16,-21 0 0,0 1 15,21-1-15,0 0 0,-21 0 16,21 0-16,-22 0 0,1-21 16,21 22-16,0-1 0,-21 0 15,0 0-15,21 0 16,-21-21-16,21 21 0,-21-21 15,21 22-15,0-1 0,-22-21 16,1 21-16,21 0 0,-21-21 0,21 21 16,-21 0-16,0-21 0,0 22 15,21-1-15,-22-21 16,1 0-16,21 21 0,-21 0 16,0-21-16,0 21 0,0-21 15,21 21 1,-22-21-16,1 0 15,21 22-15,-21-22 0,0 21 16,0-21-16,21 21 16,-21-21-16,-1 0 15,1 0-15,21 21 0,-21-21 16,0 0-16,0 21 0,0-21 16,21 21-16,-22-21 15,1 0-15,0 0 0,0 22 16,0-22-16,0 21 15,-1-21 1,1 0 0,21 21-16,-21-21 15,0 0 1,0 0-16,0 21 16,-1-21-1,1 21 1,0-21-1,21 21 17,-21-21-32,21-21 93,0 0-77,21 0 0,0 0-16,0 0 15,-21-1-15,22 1 16,-22 0-16,21 0 16,-21 0-16,0 0 0,0-1 0,21 1 15,0 0-15,-21 0 16,21 0-16,-21 0 0,0-1 0,0 1 15,0 0-15,0 0 16,0 0 0,0 42 46,0 0-46,0 0-16,-21 0 15,21 1-15,0-1 16,0 0-16,0 0 16,0 0-16,0 0 0,0 1 15,0-1-15,0 0 0,-21 0 16,21 0-16,0 0 16,-21 1-16,21-1 15,-21 0-15,21 0 0,-22-21 16,22 21-16,-21 0 15,21 1 1,-21-22-16,21 21 31,21-42 32,0 21-63,1-22 15,-1 22-15,0 0 0,0 0 16,0-21-16,0 21 16,1 0-16,-1 0 0,-21-21 0,21 21 15,0 0-15,0 0 0,0 0 0,1 0 16,-1 0-16,0-21 0,0 21 16,0 0-16,0 0 0,1 0 15,-1 0-15,0 0 0,0 0 0,0 0 16,0 0-1,1 0 1,-1 0-16,0 0 47,-42 0 94,0 21-126,-1-21-15,1 0 0,0 0 16,0 0-16,0 0 0,0 0 15,-1 0-15,1 0 0,0 0 16,0 0-16,-21 0 0,20 0 0,1 21 16,0-21-16,0 0 0,0 0 15,0 0-15,-1 21 0,1-21 0,0 0 16,0 0-16,-21 22 16,20-22-16,1 0 15,0 0-15,21 21 63,21-21-32,0 0-15,1 0-1,-1 0-15,0 0 16,0 0-16,0-21 0,0 21 15,22 0-15,-22 0 0,0-22 16,21 22-16,1 0 0,-22 0 0,21-21 16,1 21-16,-1-21 0,0 21 0,-21 0 15,22 0-15,-22 0 0,21 0 0,-21-21 16,1 21-16,-1 0 16,-42 0 93,-1 0-93,1 0-16,0 0 0,0 0 15,0 0-15,0 0 16,21 21-16,-22-21 0,1 0 0,0 0 15,0 0-15,0 21 0,0-21 16,-1 0 15,22-21-15,22 21 0,-1-21-16,0 21 0,0-21 0,0 0 15,22 21-15,-22-22 0,0 1 16,21 0-16,1 21 0,20-42 15,-21 21-15,-20-1 0,20 1 16,-21 21-16,0 0 0,0-21 0,1 21 16,-1 0-16,-21 21 47,-21-21-47,21 21 15,-22 1 16,1-22-31,0 0 16,0 0 0</inkml:trace>
  <inkml:trace contextRef="#ctx0" brushRef="#br0" timeOffset="68828.55">1863 14182 0,'0'0'0,"21"0"16,0 0-16,0 0 0,-21-21 16,21 21-16,-21-22 15,0 1-15,0 0 0,0 0 16,0 0-16,0 0 16,-21-1-16,0 1 0,0 0 0,-22 0 15,22 0-15,-21 0 0,0 21 16,-1 0-16,1 0 0,0 0 0,-22 0 15,22 0-15,-1 0 16,1 21-16,-43 21 0,64-21 16,0 0-16,-21 22 0,21-22 15,21 21-15,0 1 0,-22-1 16,22 0-16,0 1 0,0-1 0,0 0 16,0-21-16,22 22 0,-22-22 15,21 0-15,0 0 0,21 0 0,-21 1 16,1-22-16,-1 0 0,21 0 15,-21 0-15,22-22 0,-22 1 16,21 0-16,0 0 0,1 0 0,-1-22 16,-21 22-16,22-21 0,-22 21 15,0-22-15,0 1 0,0 0 16,0-1-16,1 1 0,-22 0 0,0-22 16,21 22-16,-21-22 0,0 22 15,21-21-15,-21-1 0,0 22 0,0-1 16,0 1-16,0 0 0,0 21 15,0-1-15,0 1 0,0 42 32,0 1-32,0 20 0,0 0 0,-21 1 15,21 20-15,0-21 0,0 22 16,0-22-16,0 22 0,0-22 16,0 22-16,0-22 0,0 0 15,0 1-15,0-1 0,0-21 0,21 21 16,0-20-16,-21-1 0,21 0 15,0 0-15,1-21 0,-1 0 0,0 0 16,0 0-16,0 0 0,0 0 16,1 0-16,20-21 0,-21 0 15,21 0-15,-20-1 0,-1 1 0,21-21 16,-21 21-16,0 0 0,1-22 0,-1 22 16,-21-21-16,0 21 0,0-1 15,0 1-15,0 0 0,-21 21 0,-22 0 16,22 0-16,-21 0 15,-1 0-15,22 21 0,-21 0 0,21 1 16,0-1-16,-1-21 0,22 21 16,-21-21-16,21 21 0,21-21 15,1 0-15,-1 0 16,21 0-16,-21 0 0,22 0 0,-1-21 16,0 21-16,1-21 0,-22 21 15,21 0-15,0-21 0,-20 21 0,-1-22 16,21 22-16,-21 0 15,-21 22-15,0-1 0,0 0 16,0 0-16,-21 0 16,21 0-16,-21 1 0,21-1 0,0 0 15,-21 0-15,21 0 16,0 0-16,0 1 0,0-1 0,0 0 16,21-21-1,0 0-15,0 0 0,0 0 16,1 0-16,-1-21 15,0 21-15,0-21 0,0-1 0,0 1 16,1 0-16,-1 0 0,0 0 16,0-22-16,0 22 0,-21 0 0,21 0 15,-21 0-15,22 0 0,-22-1 0,21 22 16,-21 22 15,0-1-31,0 0 0,0 0 16,0 0-16,0 0 0,-21 1 0,21 20 15,-22-21-15,22 0 0,-21 22 0,21-22 16,0 0-16,0 0 0,0 0 16,0 0-16,0 1 0,21-22 31,-21-22-15,22 1-16,-22 0 0,0 0 15,0 0-15,0 0 0,0-1 0,0-20 16,0 21-16</inkml:trace>
  <inkml:trace contextRef="#ctx0" brushRef="#br0" timeOffset="69013.45">2857 13822 0,'0'0'16,"0"-21"-16,0 0 16,0-1-16,22 22 31,-1 0-16,0 0 1,-21 22 0,21-22-1,-21 21-15</inkml:trace>
  <inkml:trace contextRef="#ctx0" brushRef="#br0" timeOffset="69484.17">3217 13949 0,'-21'0'16,"0"0"-16,21-21 15,0 0 1,0-1 0,21 22-16,0-21 15,0 21-15,1 0 0,-1 0 16,0 0-16,0 0 0,0 21 0,0 1 15,1-1-15,-1 0 0,0 0 16,-21 0-16,0 0 0,21 1 0,-21 20 16,0-21-16,0 0 0,0 0 15,0 22-15,0-22 0,0 0 0,0 0 16,-21 0-16,21-42 47,0 0-32,0 0-15,0 0 0,0-22 0,21 22 16,0-21-16,0 21 0,1-22 0,-1 1 16,0 0-16,0-1 0,21 22 15,-20-21-15,-1 21 0,0 0 0,0 21 16,0-22-16,0 22 0,1 0 16,-1 22-1,-21-1-15,0 0 16,0 0-16,0 0 0,0 22 15,0-22-15,0 0 0,0 0 0,0 0 16</inkml:trace>
  <inkml:trace contextRef="#ctx0" brushRef="#br0" timeOffset="69823.75">3852 14118 0,'21'-42'16,"1"42"-16,-1-21 15,0 0-15,0-1 0,-21 1 16,21 0-16,-21 0 0,21 0 16,-21 0-16,0-1 0,0 1 15,-21 21 17,0 21-32,21 1 15,-21-22-15,0 21 0,0 0 16,-1 0-16,22 21 0,0-20 0,0-1 15,-21 0-15,21 0 0,0 0 16,0 0-16,0 1 0,0-1 0,0 0 16,21 0-16,1-21 15,-1 21-15,0-21 0,0 0 16,0 0-16,0 0 0,1 0 16,-1 0-16,0 0 0,0 0 15,0-21-15,0 21 0,1-21 0,-1 0 16</inkml:trace>
  <inkml:trace contextRef="#ctx0" brushRef="#br0" timeOffset="70217.22">4233 13949 0,'0'0'0,"0"-21"0,0 0 16,21-1-16,-21 1 16,0 0-16,22 0 15,-1 0-15,0 21 0,-21-21 0,21 21 16,0 0-16,0 0 0,1-22 15,-1 22-15,0 0 0,0 0 0,0 0 16,22 22-16,-22-1 16,0 0-16,0 0 0,-21 21 0,21-20 0,0-1 15,-21 21-15,0-21 0,0 22 16,0-22-16,0 21 0,0-21 16,0 0-16,-21 1 0,0-1 0,0-21 15,21 21-15,-21 0 0,0-21 16,-1 0-16,22-21 15,0 0-15,0 0 16,0-1-16,0 1 16,0-21-16,22 21 0,-1-22 0,0 1 15,0 0-15,-21 21 0,21-22 16,0 22-16,1-21 0,20 21 16,-21-1-16,0 1 0,0 0 0,1 21 15,-1 0-15,-21-21 0,21 21 16,0 0-16,-21-21 0,21 21 15,0 0-15</inkml:trace>
  <inkml:trace contextRef="#ctx0" brushRef="#br0" timeOffset="70531.66">5143 13907 0,'-21'21'0,"42"-42"0,-42 63 0,0-21 15,21 0-15,0 0 16,21-21 15,0 0-31,1 0 0,-1-21 16,0 0-16,-21 0 16,21 0-16,-21 0 0,0-1 15,0 1-15,0 0 0,0 0 16,0 0-16,-21 21 15,0 0-15,0 0 16,21 21-16,-22 0 0,1 0 16,21 0-16,0 1 15,0-1 1</inkml:trace>
  <inkml:trace contextRef="#ctx0" brushRef="#br0" timeOffset="72135.62">6159 14139 0,'0'0'0,"0"22"16,-21-22-1,0 0-15,0 0 16,21-22 0,0 1-1,0 0-15,0 0 0,21 0 16,-21 0-16,21-22 0,0 1 16,22 0-16,-22-1 0,0-20 0,21-1 15,1 22-15,-1-22 0,-21 1 16,22-1-16,-1 22 0,-21 0 0,0-1 15,-21 22-15,0 0 0,0-21 16,-21 42-16,0 0 0,0 0 16,-22 0-16,1 21 0,21 0 15,-21 0-15,-1 22 0,22-1 16,0 0-16,0 1 0,0 20 0,21-21 16,0 22-16,0-22 0,0 22 0,21-22 15,0 0-15,21 1 0,-21-1 16,22-21-16,-1 22 0,0-22 0,1 0 15,-1 0-15,0 0 0,-20 0 0,-1-21 16,0 0-16,0 22 0,-42-22 31,-21 0-31,20-22 0,-20 22 16,21-21-16,-21 0 0,-1 0 16,22 0-16,-21 0 0,21-1 0,-22 1 15,22 21-15,0-21 0,0 21 16,21 21-1,0 0 1,0 1-16,0-1 0,0 0 16,21-21-16,0 21 0,0 0 0,0 0 15,1-21-15,-1 22 0,21-22 16,0 0-16,-20 0 0,20 0 0,0 0 16,1 0-16,20 0 0,-21 0 0,-20-22 15,20 1-15,0 21 0,22-42 16,-22 21-16,-21 0 15,0-1-15,1-20 0,-1 21 0,0-21 16,0-1-16,-21 1 0,0 21 16,0-22-16,0 1 0,0 21 0,0 0 15,0 0-15,0-1 0,0 44 32,0-1-32,0 0 0,0 21 0,0-21 15,0 22-15,0-1 0,0-21 16,0 22-16,0-1 0,0-21 15,0 21-15,0-20 0,0-1 0,0 0 16,21 0-16,0 0 0,1-21 16,-1 21-16,0-21 0,0 0 0,0 0 15,0 0-15,1 0 0,-1-21 16,0 0-16,0 0 0,0 21 16,0-42-16,1 20 0,-1 1 0,-21-21 15,0 21-15,21-22 0,-21 1 0,0 21 16,0-21-16,0 20 0,0 1 15,0 0-15,0 42 32,0 0-32,0 1 0,-21-1 0,21 0 15,0 21-15,0-21 0,0 22 16,0-22-16,0 0 0,0 0 0,0 0 16,0 1-16,0-1 0,21 0 15,0-21-15,0 0 0,0 21 0,1-21 16,-1 0-16,0 0 0,0 0 15,0 0-15,0-21 0,1 21 0,-1-21 16,21 0-16,-21-1 0,-21 1 0,21-21 16,1 21-16,-1-22 0,0 22 15,-21-21-15,0 0 0,0-1 0,21 1 16,-21 21-16,21 0 0,-21 42 31,0 0-31,0 0 0,0 0 16,-21 0-16,21 22 0,0-22 15,-21 21-15,21-21 0,0 22 16,0-22-16,0 0 0,0 0 0,0 0 16,0 1-16,21-22 0,0 21 15,0-21-15,1 0 0,-1 0 16,0 0-16,0 0 0,0 0 0,22-21 16,-22 21-16,0-22 0,21 1 15,-21 0-15,1 0 0,-1 0 0,0-22 16,0 22-16,0-21 0,-21 21 0,0-22 15,21 22-15,-21 0 0,0 0 16,0 42 0,0 0-1,0 0-15,0 1 0,0 20 16,-21-21-16,21 0 0,0 0 0,0 22 16,0-22-16,0 0 0,0 0 15,0 0-15,0 1 16,0-44 15,0 1-15,21 0-16,-21-21 0,22 21 0</inkml:trace>
  <inkml:trace contextRef="#ctx0" brushRef="#br0" timeOffset="72448.44">8255 13526 0,'0'-22'15,"0"44"-15,0-65 0,0 22 0,0 42 47,0 0-31,21-21-16,0 0 0,0 0 15,1 0-15,-1 0 0,0 0 16,21-21-16,-21 0 0,1 21 16,-22-21-16,21 0 0,-21 0 0,0-1 15,0 1-15,-21 0 16,-1 21-1,1 0-15,0 0 0,-21 0 0,21 0 16,-1 0-16,1 0 0,0 0 16,0 21-16,0 0 0,0 1 0,21-1 15,0 0-15,0 21 0,0-21 0,0 1 16,0-1-16,0 0 0,0 0 16,0 0-16,21-21 0,0 21 0,0-21 15,0 0-15,0 0 0,1 0 0,-1 0 16</inkml:trace>
  <inkml:trace contextRef="#ctx0" brushRef="#br0" timeOffset="72680.3">8890 13335 0,'0'-21'0,"0"42"0,21-42 16,-42 21 0,0 0-1,21 21-15,-21 0 0,-1 22 0,22-22 16,-21 21-16,21 0 0,-21 1 0,0-1 15,21 0-15,-21 1 0,21-1 16,-21 0-16,-1 1 0,22-1 0,0 0 16,-21-20-16,21 20 0,0-21 15,0 0-15,0 0 0,21-21 16,1 0-16,-1 0 16,0 0-16,0 0 15</inkml:trace>
  <inkml:trace contextRef="#ctx0" brushRef="#br0" timeOffset="72853.2">8594 13780 0,'0'0'0,"-22"0"0,1 0 15,0 0-15,42 0 32,0 0-32,1 0 15,20 0-15,-21 0 0,21 0 16,1 0-16,20-22 0,-20 22 15,20-21-15,-21 0 0,22 21 0,-1-21 16</inkml:trace>
  <inkml:trace contextRef="#ctx0" brushRef="#br0" timeOffset="73079.08">9567 13504 0,'0'0'0,"-21"-21"15,0 21-15,0 0 0,0 0 16,21 21-16,-22-21 0,1 22 15,0-1-15,0 21 0,0-21 0,0 0 16,21 22-16,-22-22 0,-20 64 16,42-64-16,0 0 15,0 21-15,0-21 0,0 1 0,0-1 16,0 0-16,0 0 0,0 0 16,21-21-16,0 0 0,22 0 15,-22 0-15,0 0 0,21 0 0,-20 0 16,20-21-16</inkml:trace>
  <inkml:trace contextRef="#ctx0" brushRef="#br0" timeOffset="73547.8">9969 13335 0,'0'0'0,"0"-21"16,0 0-16,-21 21 15,0 0-15,0 0 16,21 21-16,-21 0 15,0 0-15,21 22 0,0-22 0,0 21 16,0 0-16,0 22 0,0-22 0,-22 1 16,22-1-16,0 21 0,-21-41 15,21 20-15,0 0 0,-21-21 0,21 1 16,0-1-16,0 0 0,0 0 0,-21-21 16,0 0-1,21-21 1,0 0-16,0 0 15,0-1-15,0 1 16,21-21-16,0 21 0,0-22 0,0 1 16,1 21-16,-1-21 0,21-1 0,-21 22 15,22 0-15,-1 0 0,0 0 16,1 21-16,-1 0 0,0 0 0,-21 0 16,22 21-16,-22 0 15,0 0-15,0 0 0,0 0 0,-21 22 0,0-22 16,0 21-16,0-21 0,0 22 0,-21-22 15,0 21-15,0-21 16,0 1-16,0-1 0,-1 0 0,1-21 0,0 21 16,21-42 15,0 0-15,21 0-16,0-1 0</inkml:trace>
  <inkml:trace contextRef="#ctx0" brushRef="#br0" timeOffset="73747.69">10414 13356 0,'0'0'0,"0"-21"15,21 21-15,-21-21 16,21 21-16,0-21 0,1 21 16,-1-21-16,0 21 0,0 0 15,0 0-15,0 0 16,1-22-16,20 22 0,-21 0 0,0 0 15,0 0-15,1 0 0,-1 0 0</inkml:trace>
  <inkml:trace contextRef="#ctx0" brushRef="#br0" timeOffset="73973.56">10604 13250 0,'-21'0'31,"21"22"-16,0-1-15,-21 0 0,21 0 16,0 0-16,-21 22 0,21-1 0,-21 0 16,21 1-16,0-1 0,0 0 15,-21 1-15,21 20 0,-22-42 0,22 22 16,0-1-16,0-21 0,0 21 0,0-20 16,0 20-1,0-21-15,22-21 31,-1 0-31</inkml:trace>
  <inkml:trace contextRef="#ctx0" brushRef="#br0" timeOffset="74288.38">10837 13695 0,'0'0'0,"-63"42"31,63-21-31,-21 1 0,21-1 15,0 0-15,0 0 0,0 0 16,0 0-16,0 1 16,0-1-16,21-21 0,0 0 15,0 0-15,0 0 0,0 0 16,1-21-16,-1 21 0,-21-22 16,21 1-16,-21 0 0,21 0 15,-21 0-15,0-22 0,0 22 0,0 0 16,0-21-16,0 21 0,0-1 15,-21 1-15,0 0 0,0 21 16,-1 0-16,1 0 0,0 0 16,0 0-16,21 21 0,-21 0 15,21 1-15,0-1 0,0 0 16</inkml:trace>
  <inkml:trace contextRef="#ctx0" brushRef="#br0" timeOffset="74552.23">11430 13377 0,'0'0'16,"0"-21"-16,0 0 0,0 0 0,0 0 0,-21 21 31,0 21-31,21 0 0,-22 0 16,1 22-16,0-1 0,0-21 0,0 43 15,21-22-15,-21 0 0,21 1 16,-22-1-16,22 0 0,0 1 0,0-22 16,0 21-16,0-21 0,0 0 15,0 1-15,22-1 0,-1 0 0,0 0 16,0-21-16,0 0 0,0 0 16,1 0-16,-1 0 0,0 0 0</inkml:trace>
  <inkml:trace contextRef="#ctx0" brushRef="#br0" timeOffset="74840.07">11769 13314 0,'0'0'16,"0"-21"-16,0 0 0,21-1 0,0 1 0,0 21 16,0 0-16,0 0 15,22 0-15,-22 0 0,21 0 0,1 21 16,-1 1-16,-21-1 0,21 21 0,-20 0 15,-1 1-15,-21-1 0,0 0 16,0 22-16,0-22 0,-21 22 0,-22-22 16,22 0-16,-21 1 0,-1-1 0,1 0 15,0-20-15,-1 20 0,1-21 16,0 0-16,21 0 0,-1-21 0,-20 22 16,21-22-16,42 0 31,21-22-31,-20 1 15</inkml:trace>
  <inkml:trace contextRef="#ctx0" brushRef="#br0" timeOffset="75056.94">12277 13843 0,'0'-21'62,"0"0"-46,-22 21-1,1 0 1,0 0-16,0 0 0,0 0 16</inkml:trace>
  <inkml:trace contextRef="#ctx0" brushRef="#br0" timeOffset="75836.5">14033 13907 0,'22'0'0,"-1"0"16,0 0-16,0-22 16,0 1-1,-21 0-15,0 0 0,0 0 16,0 0-16,0-1 0,-21-20 0,0 21 15,0 0-15,0-22 0,-22 22 0,22 0 16,-21 21-16,21-21 0,-22 21 16,1 0-16,0 0 0,-1 0 15,22 21-15,-21 0 0,-1 0 0,22 22 16,0-1-16,0 0 0,0-20 0,0 20 16,21 0-16,0 1 0,0-1 15,0-21-15,0 0 0,0 22 0,21-22 16,0-21-16,0 21 0,0-21 0,0 0 15,1 0-15,20 0 0,0 0 16,-21 0-16,22-21 0,-1 0 0,0-1 16,1 1-16,-1-21 0,0 21 15,1-22-15,-22 1 0,0 0 16,21-22-16,-20 22 0,-1-22 0,-21 1 16,21-1-16,-21 22 0,21-21 15,-21 20-15,0 1 0,0 0 0,0 20 16,0 1-16,0 0 0,-21 42 15,21 0 1,0 1-16,-21-1 0,21 21 0,0 0 16,0 1-16,0-1 0,0 22 15,0-22-15,0 21 0,0-20 0,0 41 16,0-41-16,0-1 0,0-21 16,21 22-16,0-22 0,-21 0 15,21-21-15,0 21 0,1-21 0,20 0 16,-21 0-16,0 0 15</inkml:trace>
  <inkml:trace contextRef="#ctx0" brushRef="#br0" timeOffset="76180.3">14605 13716 0,'-21'0'16,"0"0"-16,-1 21 15,1-21-15,42 0 31,1 0-15,-1 0-16,0-21 0,0 21 0,21-21 16,-20 0-16,-1 21 15,0-21-15,0-1 0,-21 1 0,0 0 16,0 0-16,0 0 0,0 0 16,-21 21-16,0 0 15,0 0-15,-1 0 0,1 0 16,0 21-16,0 0 0,21 0 15,0 21-15,-21-20 0,21-1 0,0 21 16,0-21-16,0 0 0,0 1 0,0-1 16,0 0-16,0 0 0,21 0 15,0-21-15,0 21 0,0-21 16,1 0-16,-1 0 0,21 0 0,-21-21 16,22 0-16,-1 21 15</inkml:trace>
  <inkml:trace contextRef="#ctx0" brushRef="#br0" timeOffset="76700">15430 13208 0,'22'-42'0,"-44"84"0,44-127 0,-22 43 15,0 0-15,0-1 0,0 22 16,0 0-16,0 0 0,0 0 0,-22 21 16,1 0-16,21 21 15,-21 0-15,0 21 0,21 1 16,-21 20-16,0 1 0,-1-1 15,1 1-15,0 20 0,0 1 0,21 21 16,-21-21-16,0-1 0,-1 22 16,1-21-16,0-1 0,0 1 0,0 0 15,21 21-15,-21-22 0,21 1 0,-22 0 16,1-1-16,21-20 0,0 20 16,-21-20-16,-21 63 15,42-64-15,0 1 0,0-22 0,0 1 0,0-1 16,0-21-16,0 0 0,21-21 15,0 0-15,0 0 0,0 0 0,22 0 16,-22 0-16,21-21 0,43-42 16,-43 41-16,1-20 15,-1 0-15,0 21 0,-21-43 0,22 22 16,-1-1-16,0-20 0,-20 21 0,-1-22 16,0-21-16,0 22 0,-21-1 15,0 1-15,0-1 0,0 1 0,-42-1 16,21 1-16,-22 21 0,1-1 0,0 1 15,-22 21-15,1-22 0,20 22 16,-20 0-16,-1 21 0,22-21 0,0 21 16,-1 0-16,1 0 0,21 0 0,42 0 31,0 0-31,21 0 16,-20 0-16,20 0 0,21 0 15,-20 0-15,20 0 0,-20-21 16,20 21-16</inkml:trace>
  <inkml:trace contextRef="#ctx0" brushRef="#br0" timeOffset="78045.23">15938 13610 0,'0'0'0,"0"-42"0,0 21 16,0-22-16,0 22 0,0 0 0,-21 0 16,21 0-16,-21 21 0,0-21 0,0 21 15,0 0-15,-1 0 0,1 0 16,0 21-16,0-21 0,0 21 0,0 21 15,-1-21-15,1 22 0,0-1 16,0 0-16,21-20 0,-21 20 16,21 0-16,-21 1 0,21-22 0,0 21 15,0-21-15,0 0 0,0 1 16,0-1-16,21-21 0,0 0 16,0 0-16,0 0 0,0 0 0,22-21 15,-22 21-15,0-22 0,0 1 16,0 0-16,22 0 0,-22 0 15,0-22-15,0 22 0,-21 0 0,0-21 16,21 21-16,-21-1 0,0 1 16,22 0-16,-22 42 31,-22 0-31,1 1 0,21-1 0,-21 21 16,21-21-16,0 22 0,-21-22 0,21 21 15,0-21-15,0 0 0,0 1 16,0-1-16,0 0 0,21 0 0,0-21 15,0 0-15,1 0 16,20 0-16,-21 0 0,0 0 0,0 0 16,22 0-16,-22-21 0,0 0 0,21 0 15,-20-22-15,-1 22 0,0 0 16,0-21-16,-21-1 0,0 22 16,21-21-16,-21 21 0,0-22 0,0 22 15,0 0-15,-21 42 31,0 0-31,0 0 0,21 1 16,-21-1-16,-1 21 0,22-21 0,-21 22 16,21-22-16,0 21 0,0-21 0,0 0 15,0 1-15,0-1 0,21 0 16,1-21-16,-22 21 0,21-21 0,0 0 16,0 0-16,0 0 0,22 0 15,-22 0-15,0-21 16,0 0-16,0 21 0,0-21 0,1-1 15,-1-20-15,0 21 0,0 0 0,0-22 16,0 22-16,1-21 0,-1 21 16,0-22-16,-21 22 0,0 0 0,0 0 15,0 42 1,0 0 0,-21 0-16,21 1 0,-21-1 0,21 21 15,-22-21-15,22 0 0,0 1 16,0 20-16,0-21 0,0 0 0,0 0 15,0 1-15,22-1 0,-1 0 16,0-21-16,0 0 16,21 0-16,-20 0 0,-1 0 0,0 0 15,0 0-15,21-21 0,-20 0 0,-1-1 16,0 1-16,0 0 0,0-21 16,0-1-16,1 1 0,-1 0 0,0-1 15,0-20-15,-21 21 0,21-22 16,-21 22-16,21-1 0,-21 1 0,0 0 15,0-1-15,0 22 0,0 0 0,0 0 16,0 0-16,-21 42 16,0-21-16,0 21 15,21 21-15,-21-20 0,0-1 16,21 21-16,-22 0 0,22 1 16,0-1-16,0 0 0,0 1 0,0 20 15,0-20-15,0 41 16,0-41-16,22-1 0,-22-21 0,21 21 15,0-20-15,0-1 0,0 0 0,0-21 16,1 0-16,-1 0 0,0 0 16,21 0-16,-21 0 0,1 0 15,-1-21-15,0 0 0,0-1 0,0-20 16,22 0-16,-22-1 0,0 1 16,21 0-16,-21-22 0,1 1 0,-1 20 15,0-20-15,0-1 0,0 22 16,0-21-16,-21 20 0,0 1 15,22 21-15,-22-22 0,0 22 0,0 0 16,-22 42 0,1 0-1,21 1-15,-21 20 0,0 0 0,21-21 16,0 22-16,-21-1 0,21 0 16,-21 22-16,21-22 0,0 1 0,-22-1 15,22 21-15,0-20 0,0-1 16,0-21-16,0 22 0,0-22 0,0 0 15,0 0-15,22 0 0,-1 0 0,0-21 16,0 0-16,0 0 16,0 0-16,1 0 0,-1 0 15,0 0-15,0-21 0,0 0 16,-21 0-16,0 0 0,0 0 16,21-22-16</inkml:trace>
  <inkml:trace contextRef="#ctx0" brushRef="#br0" timeOffset="78236.12">17399 13483 0,'-21'0'16,"21"21"0,21-21-1,0 0-15,21 0 0,-20 0 16,20 0-16,0 0 0,1 0 0,-1 0 15,0-21-15,1 0 0,-1 21 16,0-21-16,1 21 0</inkml:trace>
  <inkml:trace contextRef="#ctx0" brushRef="#br0" timeOffset="79180.58">18415 13060 0,'0'0'0,"-42"-21"16,20 21-16,-20 0 16,-21 42-16,41-21 0,-20 0 15,0 22-15,21-22 0,-22 21 16,22-21-16,0 22 0,0-1 0,0 0 16,-1 1-16,22-1 0,-21 0 15,21 1-15,0-1 0,0 0 16,0 1-16,0-1 0,21-21 0,1 22 0,-22-22 15,42 0-15,-21 0 0,0 0 16,0-21-16,22 0 0,-22 0 0,21 0 16,1 0-16,-1 0 0,-21 0 15,21-21-15,-20 0 0,20 0 16,-21 0-16,0-22 0,0 22 0,22-21 16,-22-1-16,0 22 0,-21 0 15,0 0-15,21 0 0,-21 0 0,0-1 16,-21 44-1,0-1-15,0 0 0,0 0 16,-1 0-16,1 22 0,21-22 0,0 0 16,-21 21-16,21-21 0,0 1 0,0-1 15,0 0-15,0 0 16,0 0-16,21-21 0,0 21 0,1-21 16,-1 0-16,0 0 0,0 0 15,0 0-15,0 0 0,1-21 16,-22 0-16,21 0 0,-21 0 15,0 0-15,0-1 0,0-20 16,0 21-16,0-21 0,-21 20 0,-1-20 16,1 21-16,0 0 0,0 0 0,21-1 15,-21 1-15,42 21 32,0-21-32,21 21 0,-20 0 15,-1 0-15,21 0 0,-21 0 16,0 0-16,1 0 0,-1 0 0,0 21 15,0-21-15,-21 21 0,21 1 16,-21-1-16,0 0 0,0 0 16,0 0-16,0 0 0,0 1 0,0-1 15,0 0-15,-21 0 0,21 0 0,0 0 16,-21 1-16,21-1 0,0 0 16,-21-21-1,0 0 1,21-21-16,0 0 15,0-1-15,0 1 0,0 0 0,0 0 16,0 0-16,0 0 16,21-22-16,0 22 0,0-21 0,0-1 15,0 22-15,22 0 0,-22 0 0,0 0 16,21 0-16,-20-1 0,-1 22 16,21 0-16,-21 0 0,0 0 0,-21 22 15,0-1-15,22 0 0,-22 0 0,0 0 16,0 22-16,0-22 0,0 21 15,-22-21-15,1 22 0,21-22 0,-21 0 16,0 21-16,21-21 0,-21 1 16,21-1-16,-21-21 0,-1 21 15,22-42 17,0 0-32</inkml:trace>
  <inkml:trace contextRef="#ctx0" brushRef="#br0" timeOffset="79404.45">19579 13123 0,'-21'0'16,"0"22"0,0-1-16,-1 0 0,1 0 0,0 21 15,0-20-15,0 20 0,0 0 0,21-21 16,0 22-16,-22-1 15,1 0-15,21 1 0,0-1 0,0-21 16,0 43-16,0-22 0,0-21 16,0 0-16,0 1 15,21-22-15,1 0 16,-1 0-16</inkml:trace>
  <inkml:trace contextRef="#ctx0" brushRef="#br0" timeOffset="79597.34">19304 13441 0,'-21'0'0,"42"0"0,-63 0 15,20 0-15,1 0 0,21 21 16,21-21 0,1 21-16,-1-21 15,21 0-15,-21 0 0,0 0 0,22 0 16,-22 0-16,21 0 0,-21 0 0,22 0 15,-1 0-15</inkml:trace>
  <inkml:trace contextRef="#ctx0" brushRef="#br0" timeOffset="80573.16">19621 13568 0,'0'21'0,"0"-42"0,0 63 31,22-42-31,-1 0 16,0 0-16,0 0 0,21 0 0,-20-21 16,-1 21-16,0-21 0,0 0 15,0 21-15,0-21 0,-21-1 0,22 1 16,-22 0-16,0 0 16,-22 21-16,1 0 15,0 0-15,0 0 0,0 0 0,0 21 16,-1 0-16,1 0 0,0 1 15,0-1-15,0 0 0,21 21 16,0-21-16,0 1 0,0-1 0,0 0 16,0 0-16,0 0 0,0 0 15,0 1-15,21-22 0,0 21 0,0-21 16,0 0-16,22 0 0,-1 0 0,-21 0 16,0 0-16,22 0 0,-22 0 15,0 0-15,0 0 0,0-21 0,1-1 16,-22 1-16,0 0 0,21-21 0,-21 21 15,21-1-15,-21-20 16,0 21-16,0 0 0,0 0 0,0-1 0,0 44 47,0-1-47,-21 0 0,0 21 0,-1-21 16,22 1-16,-21 20 0,21-21 0,0 21 15,-21-20-15,21-1 0,0 0 16,0 0-16,0 0 0,21-21 31,0 0-31,-21-21 16,22 21-16,-1-21 0,-21 0 0,21 0 15,-21-1-15,21 1 0,0-21 16,-21 21-16,21 0 0,1-22 16,-22 22-16,21 0 0,-21 0 15,0 42 1,0 0-16,0 0 15,0 0-15,0 1 0,0-1 0,0 0 16,0 0-16,0 0 0,-21 0 16,21 1-16,0-1 0,0 0 0,0 0 15,21 0-15,0-21 0,0 0 16,0 0-16,0 0 16,1 0-16,-1 0 0,0 0 15,0-21-15,-21 0 0,0 0 0,21 0 16,0-22-16,1 22 15,-22-21-15,21-1 0,-21 1 0,21-21 16,0 20-16,-21-20 0,21 20 0,0 1 16,-21 0-16,22-1 0,-22 1 15,21 21-15,-21-21 0,0 20 16,0 44 0,-21-1-16,21 0 0,-22 0 15,1 0-15,21 22 0,0-1 0,-21-21 16,0 21-16,21 1 0,-21-1 15,21 0-15,0 1 0,0-1 16,0 0-16,-21-20 0,21 20 0,0-21 0,0 21 16,0-20-16,0-1 15,0 0-15,21-21 16,0 0 0,0 0-16,0 0 15,-21-21-15,0 0 0,0-1 0,0 1 16</inkml:trace>
  <inkml:trace contextRef="#ctx0" brushRef="#br0" timeOffset="80757.53">20299 13504 0,'0'0'0,"-21"0"15,-1 0-15,1 0 0,21 22 32,21-22-17,1 21-15,-1-21 0,0 0 16,0 0-16,0 0 0,0 0 15,22 0-15,-22 0 0,21 0 0,-21 0 16,22 0-16,-22 0 0,21 0 16,-21 0-16,1 0 0,-1 0 0</inkml:trace>
  <inkml:trace contextRef="#ctx0" brushRef="#br0" timeOffset="80993.39">20997 13377 0,'0'0'15,"0"-21"-15,-21 21 16,0 0-16,0 0 16,0 0-16,-1 21 0,22 1 15,-21-1-15,0 0 0,21 0 16,-21 0-16,21 22 0,0-22 0,-21 0 16,21 21-16,0-21 0,0 1 0,0 20 15,0-21-15,0 0 0,0 0 16,0 1-16,0-1 0,0 0 15,21-21-15,0 0 0,0 0 16,0 0-16,1 0 16</inkml:trace>
  <inkml:trace contextRef="#ctx0" brushRef="#br0" timeOffset="81276.24">21251 13377 0,'0'0'0,"-21"0"0,0-21 16,21 42 0,0 1-1,0-1-15,0 0 0,0 0 16,21 21-16,-21-20 0,21-1 0,-21 0 16,0 0-16,0 0 15,0 0-15,0 1 0,0-1 0,0 0 16,-21 0-16,0 0 0,0-21 0,21 21 15,-21 1-15,-1-1 0,1-21 16,0 21-16,21 0 0,-21-21 16,0 0-16,21 21 0</inkml:trace>
  <inkml:trace contextRef="#ctx0" brushRef="#br0" timeOffset="81508.1">21315 13949 0,'0'0'0,"-21"21"16,-1-21-16,1 0 16,0 0 15,21 21-16,0 0 1,0 1 0,0-1-1</inkml:trace>
  <inkml:trace contextRef="#ctx0" brushRef="#br0" timeOffset="81719.98">20997 14563 0,'0'0'0,"-21"21"0,0 0 0,0 0 0,21 0 16,-21-21-16,-1 22 0,1-1 15,21 0-15,-21 0 16,0-21-16,0 21 0,21 0 16,-21-21-16,-1 0 0,1 22 15,0-22-15,0 0 16,0 0-16,0 0 0,-22 0 0,22 0 15,-21 0-15,21 0 0</inkml:trace>
  <inkml:trace contextRef="#ctx0" brushRef="#br0" timeOffset="95192.38">17484 11367 0,'0'0'0,"0"-22"0,21 1 0,-21 0 15,0 0-15,0 0 16,0 0-16,0-1 0,0 1 0,0 0 16,-21 21-16,21-21 15,-22 21-15,1 21 16,0-21-1,21 21-15,-21 0 0,21 1 0,0 20 16,-21-21-16,0 0 0,-1 22 16,22-22-16,0 0 0,0 21 0,-21-21 15,21 1-15,0 20 0,0-21 0,0 0 16,0 0-16,0 1 0,0-1 16,21 0-16,1 0 0,-1 0 15,0-21-15,0 0 0,0 21 0,0-21 16,22 0-16,-22 0 15,0 0-15,0 0 0,0 0 0,1 0 16,-1 0-16,0-21 16,-21 0-16,21 21 0,-21-21 15,0 0-15,0 0 0,0-1 0,0-147 32,0 148-32,0-21 0,0-1 0,0 22 15,0-21-15,0 21 0,0-22 16,-21 22-16,0 0 0,0 0 0,-1 21 15,1-21-15,0 21 16,0 0-16,0 0 0,0 21 0,-22 0 16,22 0-16,0 0 0,0 0 0,0 1 15,-1 20-15,1-21 0,0 0 16,0 22-16,21-22 0,-21 0 16,0 0-16,21 0 0,-43 0 0,22 1 15,21-1-15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31T13:14:09.48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2349 1439 0,'-21'0'0,"21"-21"0,0 0 16,-21 21 0,21-21-1,-21 21 1,0 0-16,0 0 15,-1 0 1,1 21-16,21 0 16,0 0-16,-21 1 0,0 20 15,21 21-15,0 1 0,0-1 0,-21 1 16,21-1-16,0 22 0,0-21 0,0-1 16,0 22-16,0-22 0,-21 22 15,21-22-15,0 22 0,0-21 16,0 20-16,0 1 0,0 0 0,0-1 15,0 1-15,0 21 16,-22-22-16,22 1 0,0 21 0,-21-21 16,21 20-16,0-20 0,0 0 15,0-1-15,0 22 0,0-21 0,0 21 16,0-22-16,0 1 0,0 21 16,0-21-16,-21-1 0,21-20 15,-21 20-15,21 1 0,-21 0 0,21-1 16,0-20-16,-21 21 0,-1-22 0,22 1 15,-21-1-15,21 1 0,0-22 0,-21 21 16,21-41-16,-21 20 16,21-21-16,0 0 0,0-63 31,0 21-31,0-22 0,21-20 0,0-1 16,0 1-16</inkml:trace>
  <inkml:trace contextRef="#ctx0" brushRef="#br0" timeOffset="4620.46">2053 1524 0,'0'-21'15,"0"0"16,0 0 1,21 21-32,0 0 0,1 0 15,-1 0-15,0-22 16,21 22-16,-21 0 0,22 0 0,-1 0 16,22-21-16,-1 21 0,1-21 15,20 21-15,-20 0 0,20 0 0,1-21 16,0 21-16,21 0 0,-1 0 15,1 0-15,0 0 0,0 0 16,21 0-16,0-21 0,-21 21 0,21 0 16,0 0-16,0 0 0,21 0 15,0 0-15,0 0 0,0 0 16,1 0-16,-1 0 0,0-21 0,0 21 16,0 0-16,0 0 0,1-22 15,-22 22-15,0 0 0,21-21 0,-21 21 16,21-21-16,-21 21 0,0 0 15,-21 0-15,21-21 0,-21 21 0,-1 0 16,1 0-16,0 0 0,0 0 16,21 0-16,0 0 0,0 0 0,-21 0 15,21 0-15,-21 0 0,-1 0 16,1 0-16,21 0 0,-21 0 16,0 0-16,-21 0 0,20 0 0,-20 0 15,0 0-15,-22 0 0,22 0 16,-22 0-16,1 0 0,-1 0 15,1 0-15,-1 0 0,-20 0 0,20 0 16,1 0-16,-1-21 0,-20 21 16,20 0-16,-21 0 0,22 0 0,-22 0 15,-21-21-15,22 21 0,-22 0 16,0 0-16,0 0 0,0 0 0,1 0 16,-1 0-1,-21 21 16,0 0-15,0 0-16,0 0 0,0 0 16,0 1-16,0-1 0,0 21 0,0 0 15,0 1-15,0-1 0,-21 0 16,21 22-16,0-1 0,0 1 0,0-1 16,0 1-16,0-1 0,0 1 0,0-1 15,-22 1-15,22 21 0,-21-1 16,21 1-16,-21 0 0,0-1 0,0 1 15,0 0-15,-1-1 0,1 1 16,0 21-16,0-22 0,0 1 0,0 21 16,-1-21-16,1-1 0,21 22 15,-21-21-15,-21 84 16,42-63-16,-21-21 0,-1-1 0,1 22 16,0-21-16,21-1 0,-21-20 0,0 21 15,0-1-15,-1 1 0,1-22 16,0 22-16,0-21 0,0 20 0,0-20 15,21-1-15,-22 1 0,1-22 0,21 22 16,0-22-16,-21 0 0,21 1 16,-21-1-16,21 0 0,-21 1 15,21-1-15,0-21 0,0 21 0,-21-20 16,21-1-16,-22 0 0,22 0 0,-21 0 16,0 0-16,0 1 15,0-22-15,0 0 0,-1 21 16,-20-21-16,21 0 0,-21 0 15,-1 0-15,1 0 0,0 0 0,-1 0 16,-20 0-16,-1 0 0,1 0 16,-22 0-16,22 0 0,-22 0 0,0 0 0,1 0 15,-1 0-15,-21 0 0,21 0 16,-20 0-16,-1 0 0,0 0 0,0 0 16,0 0-16,0-21 0,22 21 0,-22 0 15,21 0-15,-21-22 16,22 1-16,-22 21 0,0-21 0,0 0 0,0 21 15,1-21-15,-22 0 0,0-1 16,21 22-16,-42-21 0,21 0 16,0 0-16,0 0 0,21 21 0,-21-21 15,21 21-15,0 0 0,-21-22 0,21 22 16,0 0-16,1 0 0,-1 0 16,0 0-16,-21 0 0,21 0 0,0 0 15,-105 0-15,84 0 0,0 22 16,0-22-16,21 0 0,0 0 15,0 0-15,21 21 0,1-21 0,-1 0 16,22 0-16,-1 0 16,1 0-16,-1 0 0,22 0 0,-22 0 15,22 0-15,-22 0 0,1 0 0,-1 0 16,22 0-16,-21 0 0,-22 0 16,21 0-16,1 0 0,21 0 0,-22-21 15,22 21-15,-1 0 0,22 0 16,-21 0-16,21-22 0,0 22 0,-1 0 15,1 0-15,0 0 16,21-21-16,-21 21 0,0 0 16,0 0-1,21-21-15,0 0 0,0 0 16,0 0-16,21-1 16</inkml:trace>
  <inkml:trace contextRef="#ctx0" brushRef="#br0" timeOffset="5298.43">4360 2307 0,'0'-21'0,"0"42"0,0-63 16,-21 21-16,21 0 0,0-1 0,0 1 16,0 0-16,-21 21 0,21-21 15,0 0-15,0 42 31,0 0-31,0 0 16,0 22-16,0-22 0,0 42 16,0-20-16,21 20 0,-21 22 0,0-22 15,0 22-15,0 0 0,0-1 0,0-20 16,0 20-16,0 1 16,0 0-16,21-1 0,-21 1 0,0 0 15,0-22-15,21 1 0,-21-1 16,22 1-16,-1-1 0,-21-20 0,0-1 15,0 21-15,0-20 0,0-22 16,21 21-16,-21 1 0,0-22 0,0 0 16,0 0-16,0 0 0,0 0 0,0-42 47,0 0-47,0 0 0,21 0 15,-21 0-15,21-22 0,0 1 0,-21 0 16,0-1-16,22 1 0,-1-64 15</inkml:trace>
  <inkml:trace contextRef="#ctx0" brushRef="#br0" timeOffset="6264.52">4466 2265 0,'0'0'15,"-21"0"-15,21-21 0,-21 21 16,0 0-16,42 0 31,0 0-31,0 0 16,0 0-16,22 0 0,-1 0 0,21 0 15,-20 0-15,20 0 0,1 0 16,20 0-16,1 0 0,0 0 0,-1 0 16,22 0-16,0 0 0,0-21 0,0 21 15,0 0-15,-1 0 0,1 0 16,21 0-16,-21-22 0,21 22 0,0-21 16,0 21-16,0-21 15,0 21-15,0-21 0,-21 21 0,0 0 16,21-21-16,-21 21 0,-1 0 15,1 0-15,-21 0 0,0 0 0,-1 0 16,-20 0-16,-1 0 0,1 0 0,-22 0 16,0 0-16,-20 0 15,-1 0-15,21 0 0,-21 0 0,0 0 16,-21 21-16,22-21 0,-22 21 16,0 0-16,0 0 15,0 1-15,21-1 0,-21 0 0,0 0 16,0 0-16,21 0 0,-21 1 0,0 20 15,0-21-15,0 21 0,0-20 16,0 20-16,21 0 0,-21-21 16,0 64-16,0-43 0,0-20 15,0 20-15,0 0 0,0 1 16,0-1-16,0 0 0,0-21 0,0 22 16,0-1-16,0 0 0,0-20 0,0 20 15,0 0-15,0-21 0,21 22 16,-21-22-16,0 21 0,0-21 0,0 1 15,0-1-15,0 21 0,0-21 16,0 0-16,0 1 0,0-1 16,0 0-16,0 0 0,-21-21 15,0 21-15,0-21 16,21 21-16,-21 1 16,-1-22-16,22 21 0,-21-21 15,0 0-15,-21 21 16,21-21-16,-1 0 0,-20 21 0,0-21 15,-1 0-15,1 21 0,-21 0 16,-1-21-16,-21 0 0,22 22 0,-22-22 16,1 21-16,-22-21 0,0 21 0,-21-21 15,0 0-15,0 21 0,-21-21 16,0 0-16,-1 0 0,1 21 16,0-21-16,-21 0 0,21 0 0,-22 21 15,22-21-15,21 0 0,-21 0 16,21 22-16,21-22 0,0 0 0,0 0 15,22 0-15,20 21 0,1-21 16,-1 0-16,22 0 0,0 0 0,-1 0 16,22 0-16,-21 0 0,21 0 0,21-21 31,0-1-31,0 1 16,21-21-16,21 21 0,-21-22 15</inkml:trace>
  <inkml:trace contextRef="#ctx0" brushRef="#br0" timeOffset="6861.18">5715 847 0,'0'0'0,"21"0"15,-21 21-15,21-21 0,0 21 16,-21 21-16,43 22 0,-22-22 15,-21 1-15,21-1 0,0 0 16,0 1-16,-21-1 0,0 0 0,22 1 16,-22-1-16,21 0 0,-21 1 15,0-1-15,21 21 0,-21-20 16,0-1-16,0 0 0,0 1 0,0-1 16,0-21-16,0 22 0,0-22 15,0 21-15,0-21 0,0 0 0,0 22 16,0-22-16,0 0 0,0 0 15,0 0 1,-21-42 15,21 0-31,-21 0 0,-1 21 16,22-21-16</inkml:trace>
  <inkml:trace contextRef="#ctx0" brushRef="#br0" timeOffset="7128.54">5630 1757 0,'64'63'16,"-43"-41"0,0-22-16,0 21 0,22 0 15,-22 0-15,0 0 0,0 0 0,0-21 16,0 22-16,1-1 0,-22 0 15,21-21-15,-21 21 16,21-21-16,-21-21 63,21 21-63,-21-21 0</inkml:trace>
  <inkml:trace contextRef="#ctx0" brushRef="#br0" timeOffset="7348.41">6181 1609 0,'-22'42'16,"22"-21"-16,-21 0 16,21 22-16,-21-22 0,0 0 15,0 21-15,21-20 0,-21-1 0,-1 0 16,1 21-16,21-21 0,0 1 15,-21-22-15,21 21 0,0 0 16,-21-21-16,21 21 0,21-21 31,0-21-31</inkml:trace>
  <inkml:trace contextRef="#ctx0" brushRef="#br0" timeOffset="7916.08">7006 1461 0,'0'0'16,"0"-22"-16,-21 22 16,0 0-1,21 22-15,-21-1 16,21 0-16,-22 0 0,1 0 16,21 22-16,-21-22 0,21 21 15,0-21-15,-21 22 0,21-22 16,0 0-16,-21 21 0,21-21 0,0 1 15,0-1-15,0 0 0,0 0 16,0 0-16,21-21 0,0 0 16,0 21-16,0-21 0,1 0 15,-1 0-15,0 0 0,0 0 0,0 0 16,22-21-16,-22 21 0,0-21 0,0 0 16,0 0-16,-21 0 0,21-1 15,1 1-15,-1-21 0,-21 21 0,0-22 16,0 1-16,0-21 15,0 41-15,0 1 0,0 0 16,0 0-16,0 0 0,-21 0 16,-1 21-16,1-22 15,0 22-15,0 0 0,0 0 16,0 0 0,21 22-16,-22-1 15,1-21-15,0 21 0,21 0 16,-21-21-16,0 21 0,0 0 0</inkml:trace>
  <inkml:trace contextRef="#ctx0" brushRef="#br0" timeOffset="12103.74">5334 2646 0,'0'0'0,"0"-21"15,0 0-15,-21 21 0,21-22 16,-21 44-1,21-1 1,0 0-16,0 21 16,0 1-16,0-1 0,0 0 0,0 1 15,0-1-15,-22 21 0,22-20 16,0 20-16,-21-20 0,21 20 0,0 1 16,-21-22-16,21 21 0,0-20 15,0-1-15,0 0 0,0-20 0,0 20 16,0-21-16,0 0 0,0 0 15,0 1-15,0-44 32,0 1-32,0-21 15,0 21-15,0 0 0</inkml:trace>
  <inkml:trace contextRef="#ctx0" brushRef="#br0" timeOffset="12904.29">5397 2752 0,'22'0'31,"20"0"-16,-21 0-15,21 0 0,22 0 16,-1 0-16,1 0 0,-1 0 0,1 0 16,21 0-16,-22-21 0,22 21 15,-22-22-15,22 22 0,21 0 0,-22 0 16,1-21-16,21 21 0,-21 0 16,20 0-16,-20-21 0,0 21 0,-1 0 15,1 0-15,-21-21 0,-1 21 0,1 0 16,-1 0-16,-21 0 0,1-21 15,-1 21-15,-21 0 0,22 0 0,-22 0 16,0 0-16,0 0 16,-21 21 31,0 0-47,0 0 15,0 0-15,0 1 0,0-1 16,0 21-16,-21-21 0,21 0 0,0 22 15,0-22-15,0 21 0,0-21 16,0 22-16,-21-1 0,21 0 0,0 1 16,0-1-16,0 0 0,0 1 15,0-1-15,0 0 0,0 1 0,0-22 16,0 21-16,0 1 0,0-22 16,0 21-16,0-21 0,0 0 15,0 1-15,-21-1 0,21 0 0,0 0 16,-22 0-16,1-21 15,0 0-15,21 21 0,-21-21 0,0 0 16,0 0-16,-1 0 0,1 0 0,0 0 16,-21 0-16,21 0 0,-22 0 15,1 0-15,0 0 0,-22 0 0,1 0 16,-22 0-16,0 22 0,1-22 16,-22 0-16,0 0 0,0 0 15,0 0-15,0 0 0,22 0 0,-43 0 0,21 0 16,0 21-16,-21-21 15,21 0-15,0 0 0,22 0 0,-1 0 16,0 0-16,22 0 0,21 0 16,-1 0-16,1 0 0,21 0 0,0 0 15,-1 0-15,44 0 32,-1-21-17,0 21-15,0-22 0</inkml:trace>
  <inkml:trace contextRef="#ctx0" brushRef="#br0" timeOffset="13257.08">6435 3090 0,'0'0'0,"0"-21"15,0 42 17,0 1-32,0-1 15,0 21-15,0-21 0,0 22 16,0-1-16,0-21 0,0 21 0,0 1 15,0-22-15,0 21 0,-22-21 16,22 1-16,0-1 0,0 0 0,0 0 16,-21-21-1,0 0 1,0 0 0,0-21-16,21 0 0</inkml:trace>
  <inkml:trace contextRef="#ctx0" brushRef="#br0" timeOffset="13615.88">5630 3239 0,'0'21'16,"0"0"0,0 0-16,0 0 0,0 43 15,0-22-15,0-21 0,0 0 0,-21 22 16,21-22-16,0 0 0,0 0 15,0 0-15,0 1 0,-21-1 0,21 0 16,0 0 0,21-42 15,-21 0-31</inkml:trace>
  <inkml:trace contextRef="#ctx0" brushRef="#br0" timeOffset="14115.59">5651 3239 0,'22'0'16,"-1"0"-1,0 0-15,0 0 16,0 0-16,0 0 0,22 0 0,-22-22 0,0 22 15,21 0-15,-20 0 16,-1-21-16,0 21 0,21 0 0,-21 0 16,1 0-16,-1 0 15,0 0-15,-21 21 16,0 1-16,0-1 16,0 0-16,0 0 0,0 0 15,0 0-15,0 1 0,0-1 16,-21 0-16,21 0 0,0 0 0,0 0 15,0 1-15,0 20 0,0-21 0,0 0 16,0 0-16,0 1 16,0-1-16,0 0 0,21-21 0,-21 21 15,21 0-15,-21 0 16,0 1-16,0-1 16,-42-21-1,21 0-15,-1 21 0,-20-21 16,21 0-16,-21 21 0,-1-21 0,1 0 15,0 0-15,-1 0 0,22 0 16,-21 0-16,21 0 0,-1 0 0,1 0 16,0 0-16,21-21 0,0 0 15,0 0-15,0-1 16,0 1-16</inkml:trace>
  <inkml:trace contextRef="#ctx0" brushRef="#br0" timeOffset="14572.33">5884 2942 0,'0'0'0,"21"0"32,1 0-17,-1-21-15,0 21 0,0 0 16,0 0-16,0 0 16,-21 21-16,0 0 15,0 1-15,0-1 16,-21 0-16,0 0 0,0 21 0,0-20 15,-22 20-15,22-21 0,-21 0 16,21 0-16,-22 1 0,22-1 0,0 0 16,0-21-16,21 21 15,42-21 32,1 0-47,-22-21 16,0 21-16,0 0 0,0-21 15,0 21-15,22-21 0,-22-1 0,0 1 16,0 0-16,22 21 0</inkml:trace>
  <inkml:trace contextRef="#ctx0" brushRef="#br0" timeOffset="15406.85">3577 1439 0,'64'0'32,"-22"0"-32,0 0 0,1 0 0,-1 0 15,0 0-15,1 0 0,20 0 16,1 0-16,-1 0 0,1 22 15,-1-22-15,22 21 0,-1 0 0,1 0 16,0 0-16,-1 22 0,1-1 16,0 0-16,-1 1 0,-20 20 0,-1 1 15,1-22-15,-22 21 0,22 1 16,-22-1-16,22 1 0,-22-1 0,0 1 16,1-1-16,-1 1 0,0-1 15,1 1-15,-22-22 0,42 64 16,-63-64-16,0 1 15,0-22-15,0 21 0,0-21 0,0 1 16,0-1-16,-21 0 0,21 0 16,-21-21-16,0 21 0,0-21 15,-1 0 1,1-21 0,21 0-16,-21 21 0,0-21 0,0 0 15,0-1-15,-1 22 0,1-21 16</inkml:trace>
  <inkml:trace contextRef="#ctx0" brushRef="#br0" timeOffset="15717.68">5101 2667 0,'0'0'0,"0"-21"16,21 42 15,0-21-15,1 21-16,-1-21 0,0 21 0,21 1 15,-21-1-15,1-21 0,20 21 16,-21 0-16,21-21 0,-20 21 0,-1-21 16,21 0-16,-21 21 0,0-21 15,1 0-15,-1 0 0,0 0 16,-21-21-16,21 0 16,-21 0-16,0 0 15,0 0-15,0-1 0,21-20 0,-21 21 16,0 0-16,21 0 0,-21-22 15,0 22-15,0 0 0,0 0 0,0 0 16,0-1-16,0 1 16,-21 0-16,0 21 0,0 0 15</inkml:trace>
  <inkml:trace contextRef="#ctx0" brushRef="#br0" timeOffset="16319.33">1058 2731 0,'21'0'16,"22"0"-16,-22 0 0,21 0 15,1 0-15,-1-22 0,21 1 16,1 21-16,21-21 0,-1 0 15,1 0-15,0 0 0,20-1 0,22-20 16,0 42-16,0-21 0,22 0 16,-22 21-16,0 0 0,21 0 15,0 0-15,-21 21 0,21 0 0,21 0 16,-42 0-16,22 22 0,-22-22 16,21 21-16,-21 1 0,21 20 15,-21-21-15,0 1 0,0-1 0,0 0 16,-21 22-16,-22-22 0,1 1 15,0-1-15,-22 0 0,1 1 0,-22-1 16,22-21-16,-43 21 0,21-20 16,-21 20-16,22-21 0,-22 0 0,-21 0 15,21-21-15,0 22 0,-21-1 16,21-21 0,-21-21-1,0-1 1,-21 1-1,21 0-15,0 0 0,-21 0 16,0 0-16,21-1 0</inkml:trace>
  <inkml:trace contextRef="#ctx0" brushRef="#br0" timeOffset="16704.55">5419 3006 0,'0'-21'0,"0"42"47,0 0-47,0 0 16,0 0-16,0 0 16,0 1-16,21-1 0,0 0 15,-21 0-15,21 0 0,0-21 0,-21 21 16,21 1-16,1-1 0,-1 0 15,0-21-15,-21 21 0,21-21 0,0 0 16,-21 21-16,0 0 16,21-21-16,-21 22 0,0-1 15,-21-21-15,0 21 16,0 0 0,0-21-16,-22 0 0,22 21 0,0-21 15,0 21-15,0-21 0,0 22 16,-1-1-16,1-21 0,0 21 15,0-21-15,0 21 0,0-21 16,21 21-16,-22-21 16,1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31T13:22:28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826 0,'0'-22'15,"0"1"1,0 0-16,0 0 15,0 0 1,0 0 0,0 42 15,0 0-31,0 0 0,0 21 16,0 1-16,0-1 15,0 0-15,0 1 0,0-1 16,0 22-16,0-22 0,0 0 0,0 1 15,0-1-15,0-21 0,-21 21 16,21-20-16,0 20 0,0-21 0,0 0 16,0 0-16,0 1 0,-22-22 15,22 21-15,0 0 0,0-42 32,0 0-17,0-1-15</inkml:trace>
  <inkml:trace contextRef="#ctx0" brushRef="#br0" timeOffset="627.64">1587 931 0,'0'0'0,"-21"-21"15,21 0-15,-21 0 0,21-21 16,0 20-16,0 1 0,0 0 15,0-21-15,0 21 0,21-1 16,-21-20-16,21 21 0,1 0 0,-1 0 16,0-1-16,0 1 0,21 21 15,-20 0-15,20 0 0,-21 0 16,21 0-16,1 0 0,-22 43 16,21-22-16,1 21 0,-22 0 0,21 1 15,-21-1-15,0 22 0,1-22 16,-1 21-16,0-20 0,0-1 15,-21 22-15,0-22 0,0-21 0,0 21 16,0 1-16,0-22 0,0 42 31,0-41-31,-21-22 16,0 0-16,21-22 16,-21 1-16,21 0 0,0 0 0,0 0 15,0-22-15,0 1 16,0-21-16,0 20 0,21-20 0,0-1 15,21 1-15,-21 20 0,1-20 16,20-1-16,0 22 0,1 0 16,-1-1-16,0 1 0,22 21 0,-22 0 15,0 0-15,1 21 0,-1 0 16,-21 0-16,22 0 0,-22 21 0,0 21 16,0 0-16,0 1 0,-21-1 15,0 22-15,0-1 0,0 1 0,0-1 16,-21 1-16,0-1 0,0 1 15,0-1-15,21-21 0,-22 1 16,22-1-16,-21 0 0,21 1 16,0-22-16,-21 21 0,21-21 0,0 1 15,0-1-15,0 0 16,21-21 0,-21-21-16,21 0 15,1 21-15,-1-22 0</inkml:trace>
  <inkml:trace contextRef="#ctx0" brushRef="#br0" timeOffset="1213.41">3429 1249 0,'21'0'0,"-42"0"0,63 0 0,-21 0 16,1 0-16,-1-21 0,-21 0 15,21-1-15,0 1 0,-21 0 0,0 0 16,21 0-16,-21 0 0,0-22 16,0 22-16,0-21 0,-21 21 0,0-22 15,0 22-15,0 21 16,-1-21-16,-20 21 0,0 0 0,-1 0 16,1 21-16,0 0 0,-1 0 15,1 22-15,0-1 0,-1 0 16,1 22-16,21-22 0,-21 1 0,20-1 15,1 0-15,0 1 0,0-1 16,21 0-16,0-21 0,0 1 0,0-1 16,0 0-16,21-21 0,0 0 15,0 21-15,1-21 0,-1 0 0,21 0 16,-21-21-16,22 21 0,-1-21 16,-21 0-16,21-1 0,1 1 0,-1-21 15,0 0-15,1 20 0,-22-20 16,21 0-16,-21-1 0,1 1 15,-1 0-15,0-1 0,-21 22 16,0 0-16,0 0 0,-21 21 16,0 21-16,-1-21 15,1 42-15,0-20 0,0 20 16,21 0-16,-21 1 0,0 20 16,-1-21-16,22 1 0,0-1 15,0 0-15,0-20 0,0 20 0,0-21 16,0 0-16,0 0 0,0 1 15,22-22-15,-1 0 0,0 0 0,21 0 16,-21 0-16,22 0 0,-1-22 16,-21 1-16,22 0 0,-1 0 15,-21-21-15,21 20 0,1-20 16</inkml:trace>
  <inkml:trace contextRef="#ctx0" brushRef="#br0" timeOffset="1680.7">4043 910 0,'-64'43'16,"128"-86"-16,-128 128 16,43-64-16,0 21 0,0-20 0,0 20 15,-1 0-15,1-21 0,21 22 16,0-1-16,-21-21 0,21 22 16,-21-22-16,21 21 0,-21-21 0,21 0 15,0 1-15,0 20 16,0-21-16,0-42 47,0 0-47,0 0 0,0-22 0,0 22 15,21-21-15,0-1 0,0 1 16,0 0-16,-21-1 0,22 22 0,-1-21 16,0 0-16,21 20 0,-21 1 15,1 0-15,-1 0 0,0 0 0,0 21 16,21 0-16,-20 0 15,-1 21-15,21 0 0,-21 0 0,0 22 16,1-22-16,-22 21 0,0 0 16,0 1-16,0-22 0,0 21 15,0 1-15,-22-1 0,22-21 16,-21 0-16,21 22 0,-21-22 0,21 0 16,0 0-16,21-21 15,0 0 1,1-21-16,20 0 0,0 0 0,-21-1 15,22 1-15,-1-21 0,0 21 16,1-22-16,-1 1 0,0 0 16</inkml:trace>
  <inkml:trace contextRef="#ctx0" brushRef="#br0" timeOffset="2142.76">4889 910 0,'0'0'0,"0"-21"15,0 42 16,-21 0-31,21 1 0,-21 20 16,21-21-16,0 21 0,0-20 0,-21 20 16,21-21-16,0 21 0,0-20 15,0 20-15,0-21 0,0 0 0,0 0 16,0 1-16,0-1 0,21-21 16,0 21-16,0-21 15,1 0-15,20 0 0,-21 0 16,0-21-16,0 0 0,1-1 15,-1 1-15,0 0 0,0 0 0,0 0 16,0-22-16,1 1 0,-1 21 16,-21-21-16,0-1 0,0 22 15,0-21-15,0 21 0,21-1 0,-21 1 16,0 42 0,-21 1-1,21-1-15,-21 21 0,21-21 16,-22 22-16,22-22 0,0 21 15,0 0-15,0-20 0,0 20 0,0-21 16,0 0-16,0 0 0,0 1 16,0-1-16,22 0 0,-1-21 0,0 0 15,0 21-15,21-21 0,-20 0 16,20 0-16,0 0 0,1-21 0,-1 21 16,0-21-16,1 21 0,-1-21 15,0-1-15,-21 1 0,22 21 0,-1-21 16,-21 0-16</inkml:trace>
  <inkml:trace contextRef="#ctx0" brushRef="#br0" timeOffset="2919.6">5905 1058 0,'22'-21'0,"-44"42"0,44-63 0,-22 0 0,0 21 0,0-1 15,-22 1 1,1 0-16,21 0 0,-21 21 0,0 0 16,0 0-16,-22 0 0,22 0 15,0 0-15,0 0 0,0 21 0,0 0 16,-1 0-16,1 1 0,21 20 15,-21-21-15,0 21 0,21 1 0,-21-22 16,21 21-16,0-21 0,0 22 16,0-22-16,0 0 0,0 0 0,0 0 15,0 1-15,21-1 0,0-21 16,0 0-16,0 0 0,1 0 16,-1 0-16,21 0 0,-21 0 0,0-21 15,22-1-15,-22 1 0,0 0 16,21-21-16,-20-1 0,-1 22 15,0-21-15,0-22 0,0 22 0,0 0 16,-21-1-16,0 22 0,0-42 16,0 84 15,0 0-31,0 0 0,-21 22 0,21-1 16,-21-21-16,21 21 0,0 1 15,0-1-15,0-21 0,0 22 16,0-22-16,0 21 0,0-21 0,21 0 15,0 1-15,1-1 0,-1 0 0,0-21 16,21 0-16,-21 0 16,1 0-16,20 0 0,0 0 0,-21 0 15,22-21-15,-1 0 0,0-1 0,22-20 16,-22 0-16,1-1 0,-1-20 16,0 21-16,1-43 0,-1 21 15,-21 1-15,0-22 0,22 22 0,-22-1 16,0-20-16,-21 20 0,0 1 15,21-1-15,-21 1 0,0 20 0,0 1 16,0 0-16,0 20 0,0-20 16,-21 21-16,0 42 15,0 0-15,-1 0 16,22 22-16,-21-1 0,0 22 16,0-22-16,21 21 0,-21 1 15,0 21-15,21-22 0,0 1 0,-22 20 16,1-20-16,21 20 0,0-20 15,0-22-15,0 22 0,0-22 0,21 0 16,1-20-16,-1-1 0,0 21 0,0-42 16,0 21-16,22-21 0,-22 21 15,21-21-15,-21 0 0,22 0 0,-22 0 16,0-21-16,21 0 16,-21 21-16,1-21 0,-1 0 0,0 0 0,0-1 15,-21 1 1,21 0-16,-21 0 0,0 0 15,0 0-15,-21 21 16</inkml:trace>
  <inkml:trace contextRef="#ctx0" brushRef="#br0" timeOffset="3357.78">1249 2053 0,'0'0'0,"-21"0"0,-1 0 0,1 0 16,0 0-16,0 0 0,0 0 15</inkml:trace>
  <inkml:trace contextRef="#ctx0" brushRef="#br0" timeOffset="3747.36">3831 1926 0,'0'0'0,"64"0"0,20-21 0,22 0 15,0 21-15,42 0 0,148-21 16,-147 21-16,-1 0 15,21-21-15,-21 21 0,0-22 16,1 1-16,-1 21 0,-21-21 0,21 21 16,-21-21-16,0 21 0,0 0 15,0-21-15,-21 21 0,0-21 0,-1 21 16,1 0-16,-21 0 0,-22 0 0,1-22 16,-1 22-16,-20 0 0,-1 0 15,0 0-15,-20 0 0,-1 0 0,0 0 16,0 0 15,0-21 32,-42 21-48</inkml:trace>
  <inkml:trace contextRef="#ctx0" brushRef="#br0" timeOffset="4666.84">1058 2180 0,'0'0'0,"-21"0"0,0 0 0,0-21 15,0 21-15,-1 0 0,1 0 16,0 0 0,21-21-16,21 21 62,0 0-46,1 0-16,20-21 0,0 21 0,1 0 15,-1 0-15,21 0 0,1 0 16,21 0-16,-1-21 0,1 21 0,0-22 16,42 22-16,-22 0 0,86 0 15,-85 0-15,0 0 0,21 0 16,0 0-16,0 0 0,0-21 0,0 0 16,21 21-16,-21 0 0,21-21 0,0 21 15,-21 0-15,0 0 0,21-21 16,-42 21-16,21 0 0,0 0 0,-21 0 15,0 0-15,0 0 16,-1 0-16,-20 0 0,0 0 0,-22 0 16,1 0-16,-1 0 0,1 0 15,-22 0-15,-21 0 0,22 0 0,-22 0 16,0 0-16,0 0 0,0 0 16,-21-21-16,21 21 15,1 0 16,-44 0-31,-20-22 16</inkml:trace>
  <inkml:trace contextRef="#ctx0" brushRef="#br0" timeOffset="5602.58">614 3112 0,'0'-22'16,"0"1"-1,0 0 1,0 0-16,0 0 15,0 0-15,0-1 0,0 1 16,0 0-16,-21 21 16,-1 0 15,22 21-31,0 0 0,0 1 16,0 20-16,0-21 0,0 21 0,0 1 15,0-1-15,0 0 0,0 22 16,-21-22-16,21 22 15,-21-1-15,0-20 0,21-1 0,0 21 16,-21-20-16,21-1 0,-21-21 16,21 22-16,0-22 0,0 0 0,0 0 15,21-21 1,-21-21-16,0 0 16</inkml:trace>
  <inkml:trace contextRef="#ctx0" brushRef="#br0" timeOffset="5938.51">974 3408 0,'0'0'0,"0"21"15,0 0-15,0 0 16,0 1-16,0-1 15,21-21 17,0 0-32,0-21 0,0-1 15,0 1-15,1 0 0,-22 0 16,0 0-16,0 0 16,-22 21-1,1 0-15,0 0 16,0 0-16,0 0 15,21 21 1,0 0-16</inkml:trace>
  <inkml:trace contextRef="#ctx0" brushRef="#br0" timeOffset="11538.33">2053 3387 0,'-42'21'0,"42"0"15,0 0 17,21-21-1,0 0-15,0 0-16,0 0 0,22-21 0,-22 0 15,21 21-15,1-21 16,-1 0-16,0-1 0,1 1 0,-22 0 15,21-21-15,0 21 0,-20-22 16,20 22-16,-21-21 0,21 21 0,-20-22 16,-22 1-16,0 0 0,0-1 15,0 1-15,0 21 0,0-22 0,0 1 16,0 0-16,-22 21 0,1-22 16,0 22-16,0 0 0,21 0 0,-21 21 15,0 0-15,-1 0 16,1 0-16,0 21 15,21 21-15,0-21 0,0 22 16,0-1-16,-21 0 0,21 22 0,0-22 16,0 22-16,-21-1 0,21 1 15,0-1-15,0 22 0,0-22 16,-21 22-16,21-21 0,-22 20 0,22-20 16,0 20-16,0-20 0,0 21 15,0-1-15,0 1 0,0 0 16,0-1-16,0-20 0,22 20 0,-22-20 15,21-1-15,-21 1 0,21-22 0,0 22 16,0-22-16,0 0 0,1 1 0,-22-22 16,21 21-16,0-21 0,21 1 15,-21-22-15,1 0 0,-1 0 16,0 0-16,21-22 0,-21 1 16,22 0-16,-22-21 0,21-1 0,1 1 15,-22-21-15,21 20 0,-21-20 16,22-22-16,-22 22 0,0-22 0,0 21 15,-21-20-15,0 20 0,0-20 0,0 20 16,-21 22-16,0-22 0,-22 22 16,22 0-16,-21-1 0,0 1 15,-22 21-15,22 0 0,-22-1 0,1 1 16,20 21-16,-20 0 0,21 0 16,-1-21-16,1 21 0,0 0 15,-1 0-15,22 0 0,42 0 31,0 0-15,22-21-16,-22 0 0,21 21 0,1-21 16,-1-1-16,0 1 0,1 0 15,-1 0-15,0 0 0,1 0 0,-1-22 16,0 22-16,-21-21 0,22 21 16,-22-22-16,0 22 0,0-21 15,0 21-15,1-1 0,-22 1 0,0 0 16,0 0-16,21 0 0,-21 0 15</inkml:trace>
  <inkml:trace contextRef="#ctx0" brushRef="#br0" timeOffset="12075.54">3471 3387 0,'21'-21'0,"1"-1"0,-1 1 16,0 0-16,0 0 0,0-21 15,-21 20-15,0 1 0,21-21 16,-21 21-16,0-22 0,0 22 0,0 0 16,0 0-16,-21 21 15,0 0 1,21 21-16,-21 0 15,0 0-15,21 1 0,0-1 0,-21 21 16,21-21-16,0 22 0,0-22 16,0 21-16,0-21 0,0 22 0,0-22 15,0 0-15,21 0 0,0-21 16,0 21-16,0-21 0,22 0 0,-22 0 16,21 0-16,-21 0 0,22-21 15,-22 21-15,21-21 0,-21 0 16,0 0-16,22-1 0,-22-20 0,-21 21 15,21 0-15,-21-22 0,0 22 16,21 0-16,-21 0 0,0 0 0,0 0 16,0-1-16,-21 22 31,0 0-31,21 22 31,0-1-15,0 0-1,-21-21 32</inkml:trace>
  <inkml:trace contextRef="#ctx0" brushRef="#br0" timeOffset="13962.51">3111 2963 0,'-21'0'16,"42"0"-16,-63 0 15,21 0 1,0 0-16,21 22 0,0-1 16,0 0-16,-21 0 0,21 0 15,0 0-15,0 1 0,0 20 0,0 0 16,0-21-16,0 22 0,0-1 16,0-21-16,0 22 0,0-22 15,0 0-15,0 0 0,0 21 0,21-42 16,0 22-16,-21-1 0,21-21 0,0 0 15,0 0-15,1 0 16,-1 0-16,0 0 0,21 0 0,-21-21 16,1-1-16,-1 1 15,21 0-15,-21 0 0,0 0 0,1 0 16,-1-22-16,0 22 0,0-21 16,0 21-16,0-22 0,-21 22 0,0-21 15,22 21-15,-22-1 0,21 1 16,-21 0-16,0 0 0,21 0 0,-21 0 15,0 42 48,0 0-63,0 0 0,0 0 16,0 22-16,0-22 0,-21 0 0,21 21 15,0-21-15,0 1 0,0 20 16,0-21-16,0 0 0,0 0 15,0 1-15,0-1 0,21-21 0,0 21 16,0-21-16,0 0 16,1 0-16,-1 0 0,0 0 0,0 0 15,21 0-15,-20-21 0,-1 0 16,0 21-16,0-22 0,0 1 0,22 0 16,-22 0-16,-21-21 0,21 20 15,0 1-15,0-21 0,-21 21 0,0 0 16,0-1-16,21 1 0,-21 0 15,0 0-15,0 0 0,22 0 16,-22 42 15,0 0-31,0 0 16,0 0-16,0 0 16,0 1-16,0 20 0,0-21 0,0 0 15,0 0-15,0 22 0,-22-22 0,22 0 16,0 0-16,0 0 0,0 1 15,0-1-15,0 0 0,0-42 63,0 0-63,0-1 0,0 1 16,0 0-16,0-21 0,0 21 0,0-1 15,0-20-15,0 21 0,22 0 16,-22-22-16,21 22 0,0 0 0,0 0 15,-21 0-15,21 0 0,0 21 16,22-22-16,-22 22 0,0 0 16,21 0-16,-20 0 0,20 0 0,-21 0 15,0 0-15,0 22 0,1-22 16,-1 21-16,0 0 0,-21 21 0,0-21 16,0 1-16,0-1 0,0 21 15,0-21-15,-21 0 0,0 22 0,21-22 16,0 0-16,-22 0 0,1-21 15,21 21-15,-21 1 0,21-44 32,0 1-17,21 0-15,0 0 16</inkml:trace>
  <inkml:trace contextRef="#ctx0" brushRef="#br0" timeOffset="14695.09">4911 2879 0,'0'0'0,"0"-21"15,0-1-15,-22 22 16,22-21-16,-21 21 16,0 0-16,0 0 15,0 0-15,21 21 0,-21 1 0,-1-1 16,1 0-16,0 0 0,0 0 15,21 22-15,-21-1 0,0-21 0,-1 21 16,22 1-16,0-22 0,0 21 16,0-21-16,0 22 0,0-22 15,0 0-15,22 0 0,-1 0 0,0-21 16,21 0-16,-21 0 0,1 0 16,20 0-16,0 0 0,-21-21 0,22 0 15,-1 0-15,0 0 0,1 0 16,-1-1-16,-21-20 0,22 21 0,-22-21 15,21-1-15,-21 22 0,0-21 16,1-1-16,-1 1 0,-21 0 0,0-1 16,21-41-16,-21 41 0,0 22 15,0 0-15,0 0 0,0 0 16,0 0-16,-21 21 16,0 21-1,21 0-15,-22 0 0,22 21 0,-21-20 16,21 20-16,-21 0 0,21 1 15,0-1-15,0 0 0,0 1 0,0-1 16,0-21-16,0 21 0,0 1 16,0-22-16,0 21 0,21-21 0,0 1 15,1-1-15,-1-21 0,0 0 16,0 21-16,0-21 0,22 0 0,-22 0 16,0-21-16,21 21 0,-21-21 0,1-1 15,20 1-15,-21-21 0,21-22 16,-20 43-16,-1-21 15,-21 21-15,21 0 0,-21-22 16,21 22-16,-21 0 0,0 0 16,0 42-1,0 0-15,-21 0 16,21 0-16,-21 1 0,21-1 0,0 0 16,0 0-16,0 0 0,0 0 15,0 1-15,0-1 0,0 0 0,21-21 16,0 0-1,0 0-15,0 0 0,1 0 0,-1 0 16,21-21-16,-21 0 0,0-1 0,1 22 16,-1-42-16,0 21 15</inkml:trace>
  <inkml:trace contextRef="#ctx0" brushRef="#br0" timeOffset="14883.98">5990 2561 0,'0'0'0,"-21"0"15,21-21-15,-21 21 16,0 0-16,-1 0 16,22 21 15,0 0 0,-21-21-31,0 22 0,0-1 16</inkml:trace>
  <inkml:trace contextRef="#ctx0" brushRef="#br0" timeOffset="15078.87">5228 2921 0,'0'0'0,"-21"21"0,0-21 16,21 21-16,21-21 31,0 0-16,0 0-15,0 0 16,1 0-16,20 0 0,-21 0 0,21-21 16,-20 21-16,20 0 0,-21-21 15,21 21-15,-20 0 0</inkml:trace>
  <inkml:trace contextRef="#ctx0" brushRef="#br0" timeOffset="15815.45">6202 2879 0,'0'21'15,"0"0"-15,-21 0 16,-1-21-16,22 21 0,-21 1 16,0-22-16,21 21 0,0 0 0,-21 0 15,21 21-15,0-20 16,0-1-16,0 0 0,0 21 0,0-21 15,0 1-15,21-1 0,0 0 16,0-21-16,1 0 16,-1 0-16,0 0 0,0 0 15,0 0-15,-21-21 16,0 0-16,0-1 16,0 1-16,0 0 0,0 0 15,0 0-15,0 0 0,-21-22 16,21 22-16,0 0 0,0-21 0,0 20 15,0 1-15,0 0 0,0 0 16,21 0-16,0 0 0,1-1 0,-1 22 16,0-21-16,21 21 0,-21 0 15,1 0-15,20 0 0,-21 0 16,0 0-16,22 21 0,-22-21 0,0 22 16,0-1-16,0 0 0,-21 0 0,0 0 15,21 0-15,-21 1 0,0 20 0,0-21 16,0 0-16,0 0 0,0 1 15,0-1-15,-21 0 0,21 0 16,-21 0-16,0-21 16,0 0-16,0 0 15,21-21 1,0 0-16,0 0 16,0 0-16,0-1 0,21 1 0,-21-21 15,21 21-15,0-22 0,0 22 16,22-21-16,-22 21 0,21-22 15,0 22-15,1 0 0,-1 0 0,0 0 16,1 21-16,-1 0 0,0 0 16,1 0-16,-1 21 0,-21 0 0,0 0 15,1 0-15,-1 22 0,0-22 16,-21 21-16,0-21 0,0 1 0,0 20 16,0-21-16,-21 0 0,0 0 15,-1 1-15,1-1 0,0 0 0,21 0 16,-21 0-16,0-21 0,21 21 15,21-42 17,0 0-32,0 21 0</inkml:trace>
  <inkml:trace contextRef="#ctx0" brushRef="#br0" timeOffset="16515.05">7726 2815 0,'0'0'16,"0"-21"-16,0 0 0,0 0 0,0 0 16,-21-1-16,-1 1 0,1 21 15,0 0-15,0 0 16,0 0-16,0 21 0,-1-21 0,1 43 16,-21-22-16,21 0 0,0 21 15,-1 1-15,1-22 0,0 21 0,0 1 16,0-22-16,21 21 0,-21-21 15,21 0-15,0 1 0,0-1 16,0 0-16,21 0 0,0-21 16,0 0-16,0 0 0,0 0 15,22 0-15,-22-21 0,0 21 0,21-21 16,-20 0-16,-1-1 0,21 1 0,-21 0 16,0-21-16,1 21 0,-1-22 15,0 1-15,0 0 0,0-1 0,-21 22 16,21 0-16,-21-21 0,0 20 15,-21 44 1,0-1-16,0 0 16,21 0-16,-21 21 0,0 1 15,21-22-15,0 21 0,0 1 0,0-22 16,0 21-16,0-21 0,0 0 16,0 1-16,0 20 0,21-42 0,0 21 15,0 0-15,0-21 0,22 0 0,-22 0 16,0 0-16,21 0 0,1 0 15,-22-21-15,21 0 0,-21 0 0,22 0 16,-22-1-16,21-20 0,-21 21 16,0-21-16,1-22 0,-1 22 0,0-22 15,-21 22-15,0-22 0,21 1 16,-21-1-16,0 22 0,0 0 0,0-1 16,0 1-16,0 0 15,-21 42 1,0 21-1,21 21-15,0 1 0,0-22 16,-21 21-16,21 22 0,-22-22 0,22 0 16,0 1-16,0 20 0,0 22 15,0-64-15,0 21 0,0-21 16,0 22-16,0-22 0,0 0 0,22-21 16,-1 21-16,0 0 0,0-21 15,0 0-15,0 0 16,1-21-16</inkml:trace>
  <inkml:trace contextRef="#ctx0" brushRef="#br0" timeOffset="17034.75">8975 2307 0,'0'0'16,"-22"0"-16,22-21 15,22 21-15,-1 0 16,0 0-16,0 0 0,21 0 0,1 0 16,20 0-16,-20 0 0,-1 0 15,21 0-15,1 0 0,-22 0 0,22 0 16,-1 0-16,-20-21 0,-1 21 16,0 0-16,1 0 0,-22 0 0,0 0 15,-42 0 1,0 0-16,-1 0 15,1 0-15,0 0 0</inkml:trace>
  <inkml:trace contextRef="#ctx0" brushRef="#br0" timeOffset="17283.61">9504 2307 0,'-21'0'0,"42"0"0,-42 21 0,21 1 16,0-1-16,0 0 0,-22 0 15,1 21-15,21 1 0,0-22 0,-21 21 16,-42 191 0,41-212-1,1 22-15,21-1 0,0-21 0,-21 21 16,21-20-16,-21-1 0,21 0 0,0 0 16,-21-21-16,21 21 0,21-21 31,0 0-31,0-21 15,0 0-15</inkml:trace>
  <inkml:trace contextRef="#ctx0" brushRef="#br0" timeOffset="17628.41">9652 2815 0,'0'0'0,"21"0"31,0 0-15,0 0-16,1 0 0,-1-21 16,0 0-16,0 21 0,0-21 0,22 21 15,-22-21-15,0-1 0,0 1 16,0 21-16,-21-21 0,0 0 0,0 0 16,0 0-16,-21 21 15,0 0-15,0 0 0,-22 0 16,22 21-16,-21 0 0,21 0 15,-22 0-15,22 0 0,-21 1 0,21-1 16,0 21-16,-1-21 0,22 0 16,0 1-16,-21-1 0,21 0 0,0 0 15,0 0-15,0 0 0,21 1 16,1-22-16,-1 0 0,0 21 0,0-21 16,21 0-16,-20 0 0,20 0 15,0 0-15,1-21 0</inkml:trace>
  <inkml:trace contextRef="#ctx0" brushRef="#br0" timeOffset="18051.16">10668 2582 0,'0'-21'0,"0"42"0,0-63 16,-21 42-1,-22 0-15,22 0 0,-21 0 0,0 0 16,20 21-16,-20-21 0,0 21 15,-1 1-15,1-1 0,21 0 0,-21 0 16,20 0-16,1-21 0,21 21 16,0 1-16,0-1 0,21 0 15,1-21-15,-1 0 16,21 0-16,0 21 0,1-21 16,-22 0-16,21 21 0,1-21 15,-22 0-15,21 21 0,0 1 16,-20-22-16,-1 21 0,0-21 0,-21 21 15,0 0-15,0 0 16,-42-21-16,20 0 16,1 21-16,-21-21 0,0 22 0,-1-22 15,22 0-15,-21 0 0,-1 0 0,1 0 16,21 0-16,-21 0 0,20 0 16,1 0-16,0 0 0,0 0 0,0 0 15,21-22 1,21 1-16,0 21 15,0-21-15,0 0 0,22 21 16,-22-21-16,21 0 0</inkml:trace>
  <inkml:trace contextRef="#ctx0" brushRef="#br0" timeOffset="18975.64">11028 2159 0,'0'0'0,"0"-21"15,-21 21 17,-1 21-17,1 0-15,21 0 0,-21 22 0,0-22 16,21 21-16,-21 1 0,0-1 16,21 21-16,-22-20 0,1 20 0,21-20 15,0 20-15,0-21 0,0 1 16,0-1-16,0 0 0,0-20 0,0-1 15,0 21-15,21-21 0,1-21 0,-1 21 16,0 1-16,21-22 0,-21 0 16,1 0-16,20 0 0,-21 0 0,21 0 15,-20-22-15,20 22 0,-21-21 0,0 0 16,0 0-16,1 0 0,-1 0 16,-21-1-16,21-20 0,-21 21 15,21-21-15,-21 20 0,0 1 16,0 0-16,0 0 0,0 0 0,0 42 47,0 0-47,0 0 0,0 22 0,0-22 15,-21 0-15,21 0 0,0 0 16,-21 0-16,21 1 0,0-1 0,0 0 16,0 0-16,21-21 0,0 0 15,0 0-15,22 0 16,-22 0-16,0 0 0,0 0 0,21-21 15,-20 0-15,20 21 0,-21-21 16,0-1-16,22 1 0,-22-21 16,0 21-16,0-22 0,0 22 0,0-21 15,-21 21-15,22 0 0,-22-1 16,0 1-16,0 0 0,-22 21 16,22 21-1,-21 0-15,0 1 0,21-1 16,-21 21-16,21-21 0,-21 0 0,0 22 15,21-22-15,0 0 0,0 21 16,-22-20-16,22-1 0,-21 0 0,21 0 16,0 0-16,-21-21 0,21 21 0,0-42 62,0 0-62,0 0 0,0-21 16,0 20-16,0-20 0,0 21 0,21-21 15,0-1-15,1 1 0,-1 0 16,21-1-16,-21 22 0,22-21 0,-1 21 16,-21-1-16,21 1 0,1 0 15,-1 21-15,0 0 0,1 0 16,-1 21-16,0 0 0,-20 1 0,20 20 16,-21-21-16,0 21 0,0-20 15,-21 20-15,0 0 0,0-21 0,0 22 16,0-22-16,-21 21 0,0-21 0,0 1 15,0-1-15,-22 21 16,22-42-16,0 21 0,0-21 0,42 0 31,0-21-15,0 21-16,22-21 0,-22 21 0</inkml:trace>
  <inkml:trace contextRef="#ctx0" brushRef="#br0" timeOffset="19551.31">12763 2498 0,'0'0'0,"0"-21"0,0-1 0,0 1 15,0 0-15,-21 21 16,0 0-16,0 0 0,0 21 16,-22 0-16,22 1 0,-21-1 15,21 21-15,-22-21 0,1 22 0,21-1 16,0 0-16,0-21 15,-1 1-15,22 20 0,0-21 0,0 0 0,0 0 16,0 1-16,22-1 16,-1-21-16,0 0 0,0 0 15,0 0-15,0 0 0,22 0 0,-22 0 16,0-21-16,0 21 0,0-22 0,22 1 16,-22 0-16,0 0 0,0 0 15,-21-22-15,21 22 0,1 0 0,-1 0 16,-21 0-16,0 0 0,21 21 15,-21 21 1,-21 0 0,0 0-16,21 21 0,-22 1 15,1-22-15,0 21 0,21 1 16,0 20-16,0-21 0,-21 1 16,21 20-16,0-20 0,0 20 0,-21 1 15,21-1-15,0-21 0,0 22 0,0-1 16,0-20-16,0 20 0,0-20 15,0 20-15,-21-21 0,21 1 0,-22-1 16,22 0-16,-21-20 0,0 20 0,0-21 16,21 0-16,-21 0 0,0 1 15,-22-1-15,22-21 0,0 0 0,0 0 16,-22 0-16,22 0 0,-21 0 0,21 0 16,0 0-16,-22-21 0,22-1 15,0 1-15,0 0 0,0 0 0,21 0 16,0 0-16,-22-22 0,22 22 15,0-21-15,0 21 0,0-22 16,0 1-16,0 0 0,0-1 0</inkml:trace>
  <inkml:trace contextRef="#ctx0" brushRef="#br0" timeOffset="19783.18">11726 2180 0,'0'-21'0,"0"42"0,0-63 15,-21 42 32,0 0-47,0 0 16,0 0-16,-1 0 15,1 21-15,0-21 0</inkml:trace>
  <inkml:trace contextRef="#ctx0" brushRef="#br0" timeOffset="19955.08">10626 2307 0,'-22'0'0,"44"0"0,-44 21 16,44-21-1,-1 0-15,0 0 0,21 0 16,1 0-16,-1 0 0,0 0 16,22 0-16,-22 0 0,22-21 0,-22 21 15,0 0-15,1-21 0</inkml:trace>
  <inkml:trace contextRef="#ctx0" brushRef="#br0" timeOffset="20438.8">13377 2138 0,'-21'0'0,"42"0"0,-63 0 0,21 0 16,0-21-16,21 0 16,0-1-16,0 1 31,21 21-15,0 0-16,-21-21 15,21 21-15,0-21 16,0 21-16,1 0 15,-1 0-15,21 0 16,-21 0-16,0-21 0,22 21 0,-22 0 16,21 0-16,1 0 0,-1 0 15,21 0-15,1 0 0,-1 0 0,1 0 16,-22 0-16,22 0 0,-1 0 0,1 0 16,-22 0-16,0 0 0,1 0 15,-22 0-15,0 0 0,0 0 16,-42 0-1,0 0-15,-21 0 0,-1 0 16,1 0-16,0 0 0,-1 0 0,1 0 16,0 0-16</inkml:trace>
  <inkml:trace contextRef="#ctx0" brushRef="#br0" timeOffset="20670.66">13843 2011 0,'0'0'0,"0"21"0,0 0 16,0 0-16,-21 1 15,21-1-15,0 0 0,-21 21 0,21-21 16,0 22-16,0-1 16,-22-21-16,1 22 0,21 20 0,-21-21 15,21 1-15,0-1 0,0 0 0,-21-20 16,21 20-16,0 0 0,-21-21 16,21 1-16,0-1 0,0 0 0,0 0 15,0 0-15,21-21 31,0 0-31,0 0 0,0-21 0,22 0 16,-22 0-16</inkml:trace>
  <inkml:trace contextRef="#ctx0" brushRef="#br0" timeOffset="21231.35">14266 2307 0,'0'0'0,"-21"21"31,0 1-31,21-1 0,-21 0 16,21 0-16,0 0 0,-21 0 16,21 22-16,0-22 0,-22 0 0,22 0 15,0 0-15,0 1 0,0-1 0,22 0 16,-1 0-16,0 0 0,0-21 16,0 0-16,0 0 0,22 0 15,-22 0-15,0 0 0,21 0 0,-20 0 16,-1-21-16,0 0 0,0 21 15,0-21-15,0 0 0,-21-22 0,0 22 16,22 0-16,-22-21 0,21 20 16,-21 1-16,0 0 0,0 0 0,0 0 15,0 0-15,0 42 32,0 0-32,0 21 15,0-21-15,0 22 0,0-1 16,-21 0-16,-1 1 0,22-1 15,0 22-15,0-22 0,0 0 0,0 22 0,0-22 16,-21 22-16,21-22 16,0 21-16,0-20 0,0 20 0,0-20 15,-21 20-15,21-21 0,0 1 0,0-1 16,0 0-16,0-20 0,0 20 16,-21-21-16,0 0 0,21 0 0,-21-21 15,-1 0-15,1 0 0,0 0 0,-21 0 16,-1 0-16,22 0 0,-21 0 15,-22-21-15,22 0 0,0 0 16,-1 0-16,1 21 0,21-21 0,-21-1 0,20 1 16,22 0-16,0 0 15,0 0-15,0 0 0,0-1 16,22 1-16,-1 0 0,0-21 0,21 21 16</inkml:trace>
  <inkml:trace contextRef="#ctx0" brushRef="#br0" timeOffset="21542.17">14922 2350 0,'0'0'16,"0"-22"-16,-21 1 0,21 42 31,0 1-15,0 20-16,0 0 0,0 1 0,0 20 15,0-21-15,0 22 0,0-1 16,0-20-16,0 20 0,0 1 0,-21-22 16,21 22-16,-21-22 0,21 0 15,-21 22-15,21-22 0,0-21 16,0 22-16,0-1 0,0-21 0,-21 0 0,21 0 16,0 1-16,0-44 31,0 1-16,0 0-15,0 0 0,0-21 16,0 20-16</inkml:trace>
  <inkml:trace contextRef="#ctx0" brushRef="#br0" timeOffset="21822.01">14817 2540 0,'0'-42'0,"0"84"0,0-127 0,0 64 15,21 0-15,-21-21 0,21 21 0,-21-1 16,21 1-16,0 0 0,0 21 15,22-21-15,-22 0 0,21 21 16,1 0-16,-1 0 0,0 0 0,1 0 16,-22 0-16,21 21 0,-21 0 0,0 0 15,-21 0-15,0 1 0,0 20 16,0-21-16,-21 21 0,0 1 16,-21-22-16,21 0 0,-22 21 0,1-20 15,0-1-15,-1 0 0,1 0 0,0-21 16,20 21-16,1-21 0,0 0 15,0 0-15,42 0 32,0-21-32,22 21 0,-22-21 0</inkml:trace>
  <inkml:trace contextRef="#ctx0" brushRef="#br0" timeOffset="22138.83">15473 2455 0,'0'0'0,"21"0"0,0 0 0,0 0 16,0-21-16,-21 0 0,22 21 15,-1-21-15,0 21 0,21-21 0,-21 21 16,1-21-16,-1-1 0,-21 1 16,21 21-16,-21-21 0,0 0 15,-21 21 1,0 0-16,-1 0 15,1 21-15,0-21 0,-21 21 16,21 0-16,-1 22 0,1-22 16,0 0-16,21 21 0,0-20 0,0-1 15,-21 21-15,21-21 0,0 0 0,0 1 16,21-1-16,0-21 16,0 0-16,1 0 0,-1 0 15,21 0-15,-21 0 0,0 0 16,22-21-16</inkml:trace>
  <inkml:trace contextRef="#ctx0" brushRef="#br0" timeOffset="22467.64">16235 2201 0,'0'0'0,"0"-21"0,-21 21 16,-1 0-1,1 0-15,0 0 0,-21 0 16,21 21-16,-1-21 0,1 22 0,0-22 15,0 21-15,21 0 0,0 0 16,0 0-16,21 0 16,0-21-16,22 0 15,-22 22-15,21-22 0,-21 0 16,22 21-16,-22 0 0,0-21 16,0 0-16,0 21 0,-21 0 15,0 0-15,0 1 16,-42-1-16,21-21 15,0 21-15,-22-21 0,22 21 16,-21-21-16,-1 21 0,22-21 0,-21 21 16,21-21-16,-22 22 0,22-22 15,0 0-15</inkml:trace>
  <inkml:trace contextRef="#ctx0" brushRef="#br0" timeOffset="23275.18">17208 2096 0,'0'0'16,"22"-22"-16,-22 1 0,0 0 16,0 42-1,-22 0 1,1 1-16,21 20 0,-21-21 16,21 0-16,0 22 0,-21-22 15,0 21-15,21-21 0,-21 22 0,21-22 16,0 0-16,0 0 0,0 0 0,0 0 15,0 1-15,21-22 16,0 0-16,0 0 16,-21-22-16,21 22 15,0-21-15,1 0 0,-22 0 0,21 0 16,0 0-16,0-1 0,0 1 0,0 0 16,1 0-16,-1 21 0,21-21 15,-21 21-15,0 0 0,1 0 0,-1 0 16,0 0-1,-21 21-15,21 0 0,-21 0 16,0 0-16,0 1 0,0-1 16,21 0-16,0 0 15,1-21-15,-1 0 0,0 0 16,0 0-16,0 0 0,0 0 0,1 0 16,-1 0-16,0 0 0,0-21 15,0 21-15,0-21 0,1 0 0,-22-1 16,21 1-16,-21-21 0,0 21 15,0-22-15,0 22 0,0-21 0,0 21 16,0-22-16,0 22 0,0 0 16,0 0-16,-21 21 15,-1 0-15,22 21 16,0 0-16,-21-21 16,21 21-16,0 1 0,0-1 0,0 0 15,0 0-15,21-21 16,1 0-1</inkml:trace>
  <inkml:trace contextRef="#ctx0" brushRef="#br0" timeOffset="23483.06">18203 2032 0,'0'0'0,"21"0"0,-21 21 31,0 0-15,0 1-16,-21-1 0,21 0 0,-21 21 15,21-21-15,0 1 0,0-1 16,-21 21-16,21-21 0,0 0 0,0 1 16,-21-22-16,21 21 0,0-42 47</inkml:trace>
  <inkml:trace contextRef="#ctx0" brushRef="#br0" timeOffset="23791.88">18309 1672 0,'0'0'0,"-63"0"32,41 21-32,22 1 0,0-1 15,0 0-15,22 0 16,-1-21-16,0 0 0,0 0 15,0 0-15,0 0 0,1 0 16,-1 0-16,0 0 0,0 0 0,0-21 16,-21 0-16,0 0 15,0-1-15,-42 1 16,0 21 0,20 0-16,1 0 0,-21 0 15,21 0-15,-22 21 0,22 1 16,-21-22-16,21 21 0,0 0 0,21 0 15,0 0-15</inkml:trace>
  <inkml:trace contextRef="#ctx0" brushRef="#br0" timeOffset="24027.75">18902 1651 0,'21'0'0,"-21"42"15,0-20 1,0-1-16,-21 21 0,21 0 16,-21 1-16,-1-1 0,1 0 0,21 1 15,-21 20-15,0-20 0,0-1 0,21 0 16,0 1-16,-21-1 0,21 0 16,0-21-16,0 22 0,0-22 0,0 0 15,0 0-15,0 0 0,21-21 16</inkml:trace>
  <inkml:trace contextRef="#ctx0" brushRef="#br0" timeOffset="24479.49">19240 1672 0,'0'0'0,"0"21"31,0 1-31,0-1 0,0 21 16,0 0-16,-21 1 0,0-1 0,0 0 16,21 22-16,-21-22 0,0 1 15,-1-1-15,22 0 0,-21 1 0,0-1 0,0-21 16,21 21-16,0-20 16,-21-1-16,21 0 0,-21 0 0,21-42 46,0 0-46,0 0 0,0-1 0,21 1 16,0 0-16,0-21 0,0 21 16,22-22-16,-1 22 0,-21-21 0,43 21 15,-22-22-15,0 22 0,1 0 16,-1 21-16,0 0 0,1 0 16,-22 0-16,21 0 0,-21 0 0,0 21 15,22 43 1,-43-22-16,21 0 15,-21 1-15,0-22 0,0 0 0,-21 21 16,0-21-16,21 1 0,-22-1 0,1 0 16,0 0-16,0 0 0,0-21 15,0 0-15,-1 0 0,1 0 0,0 0 16,0 0-16,0 0 0,-22 0 16</inkml:trace>
  <inkml:trace contextRef="#ctx0" brushRef="#br0" timeOffset="24667.38">18584 1990 0,'-21'0'16,"21"21"0,21-21-16,22 0 15,-22 0-15,21 0 0,0 0 16,1 0-16,-1 0 0,0 0 15,1 0-15,-1-21 0,22 21 0,-22 0 16</inkml:trace>
  <inkml:trace contextRef="#ctx0" brushRef="#br0" timeOffset="25259.04">20659 1820 0,'21'0'47,"21"0"-47,-21-21 15,0 21-15,22 0 0,20-21 16,-20 21-16,-22-21 0,21 21 15,-21-21-15,0 0 0,1 21 0,-1-22 16,-21 1-16,0 0 0,0 0 16,-21 0-16,-1 0 0,-20 21 15,0 0-15,-1 0 0,1 0 16,-21 0-16,20 0 0,1 21 0,-22 0 16,22 0-16,0 0 0,-1 0 15,22 22-15,-21-22 0,42 21 0,-21-21 16,21 22-16,0-22 0,0 0 15,0 21-15,21-20 0,0-1 16,0 0-16,22 0 0,-22-21 16,21 21-16,0-21 0,-20 0 0,-1 0 15,21 0-15,-21 0 0,0 0 0,1 0 16,-1 0-16,-21-21 16,-21 21-1,-1 0-15,1 0 16,-21 0-16,0 0 0,-1 0 15,-20 21-15,20 0 0,1 1 0,0-1 16,-1 21-16,1-21 0,21 0 0,-21 22 16,42-22-16,-22 21 0,22-21 0,0 1 15,0 20-15,0-21 16,22 0-16,-1 0 0,0-21 0,21 22 16,1-22-16,-1 0 0,0 0 15,1 0-15,-1 0 0,0 0 0,22 0 16</inkml:trace>
  <inkml:trace contextRef="#ctx0" brushRef="#br0" timeOffset="25738.77">21018 2117 0,'0'0'0,"0"-43"32,0 22-32,22 21 0,-1 0 15,0 0-15,0 0 0,21 0 0,-20 0 16,20 0-16,-21 0 0,0 0 15,22 21-15,-22-21 0,-21 22 0,21-1 16,-21 0-16,0 0 0,0 0 16,0 0-16,0 1 0,-21-1 0,0 0 15,-1 0-15,1 21 0,-21-20 0,21-1 16,0 0-16,-22 0 0,22 0 16,0-21-16,0 21 0,21 1 15,-21-22-15,42 0 31,0-22-31,0 1 16,0 21-16,22-21 0,-22 0 0,0 0 16,21 0-16,1-1 0,-1-20 0,-21 21 15,21 0-15,-20 0 0,20-1 16,-21 1-16,0 0 0,-21 0 16,21 21-16,-42 0 15,0 0 1,0 21-16,0 0 15,0 0-15,-22 1 0,22-1 0,0 0 0,0 21 16,0-21-16,-1 1 0,1-1 16,21 21-16,0-21 0,0 0 0,0 1 15,0-1-15,0 0 16,21-21-16,22 0 0,-22 0 16,21 0-16,1 0 0,-1 0 0</inkml:trace>
  <inkml:trace contextRef="#ctx0" brushRef="#br0" timeOffset="26183.51">22204 2117 0,'0'0'0,"-21"-21"16,-1 21-16,1 0 0,0 0 15,0 0-15,0 0 16,-22 0-16,22 0 0,-21 0 0,21 21 15,-22-21-15,1 21 0,0 0 0,-1 0 16,22 22-16,-21-22 0,21 0 16,-22 21-16,22-21 0,0 22 0,21-22 15,0 21-15,0-21 0,0 1 16,21-1-16,0 0 0,22 0 0,-22-21 16,21 0-16,1 0 0,-1 0 0,0 0 15,-21 0-15,22 0 0,-1-21 16,-21 0-16,22 0 0,-22-1 0,0 1 15,21 0-15,-21-21 16,1 21-16,-1-22 0,0 22 0,0-21 16,0 21-16,0-1 0,-21 1 15,0 0-15,-21 21 16,0 21-16,0 0 16,0 1-16,21-1 0,-21 0 15,-1 0-15,22 0 0,-21 0 0,21 1 16,0-1-16,0 0 15,0 0-15,21-21 16,1 0-16,-1 0 0,0 21 16</inkml:trace>
  <inkml:trace contextRef="#ctx0" brushRef="#br0" timeOffset="27059.01">22669 2159 0,'0'0'16,"22"0"-1,-22-21-15,0 42 31,0 0-31,0 0 0,-22 1 0,22-1 16,-21 0-16,0 21 0,21-21 16,-21 22-16,0-22 0,21 0 0,-21 0 15,21 22-15,0-22 0,-22-21 16,22 21-16,-21 0 0,0-21 31,21-21-31,-21 21 16,21-21-16,0 0 0,0-1 0,0 1 15,0 0-15,0 0 0,0-21 16,21 20-16,0 1 0,0-21 16,1 21-16,20 0 0,-21-1 0,21 1 15,1 0-15,-1 0 0,0 0 16,1 21-16,-1 0 0,0 0 0,1 0 16,-1 0-16,-21 0 0,0 21 15,22 0-15,-43 0 0,21 0 16,-21 1-16,0-1 0,0 0 15,0 0-15,-21 0 0,0 0 0,-1 1 16,22-1-16,-21 0 0,0 0 0,0 0 16,0-21-16,21 21 15,-21-21-15,-1 0 0,22-21 32,0 0-32,0 0 15,22 0-15,-1 0 16,21-1-16,-21 22 0,22-21 0,-22 0 15,21 0-15,0 0 0,1 0 0,-1-1 16,0 1-16,1 21 0,-1 0 16,0 0-16,22 0 0,-22 0 0,1 0 15,-22 0-15,21 21 0,-42 1 16,0-1-16,0 0 0,0 0 16,0 0-16,-21 0 0,-21-21 15,20 22-15,1-1 0,0 0 0,-21-21 16,21 21-16,-1 0 0,1-21 15,0 21-15,21 1 16</inkml:trace>
  <inkml:trace contextRef="#ctx0" brushRef="#br0" timeOffset="27394.82">23939 2223 0,'0'0'0,"-21"0"16,0 0-16,0 21 16,0 0-1,21 0-15,0 0 16,0 0-16,0 22 0,0-1 0,0-21 16,-21 22-16,21-1 0,0 21 15,-22-20-15,22-1 0,-21 22 0,21-22 16,-21 21-16,21-20 0,-21-1 0,21 22 15,0-22-15,-21 21 0,21 1 16,-21-22-16,-1 22 0,22-1 0,0-20 16,-21 20-16,0-21 0,0 1 0,21-1 15,-21-21-15,21 22 0,-21-22 16,-1 0-16,22 0 0,0-42 31,0 0-31,0 0 16,0-1-16,0-20 0,0 0 0</inkml:trace>
  <inkml:trace contextRef="#ctx0" brushRef="#br0" timeOffset="27692.65">23812 2413 0,'0'-42'0,"0"84"0,0-105 0,-21 41 0,21-20 15,0 21-15,0 0 0,0 0 16,0-1-16,21 22 0,1 0 15,-1 0-15,21 0 0,0 0 0,-20 0 16,20 0-16,-21 0 16,21 22-16,-20-1 0,-1 0 0,-21 0 15,0 21-15,0-20 0,0-1 16,0 21-16,0-21 0,-21 22 0,-1-22 16,1 0-16,-21 21 0,0-21 0,-1-21 15,1 22-15,0-1 0,-1-21 16,22 0-16,-42 0 15,41 0-15,1 0 0,42-21 32,1-1-32,20 22 0</inkml:trace>
  <inkml:trace contextRef="#ctx0" brushRef="#br0" timeOffset="27955.5">24617 1799 0,'0'0'16,"0"-21"-16,0 42 15,-21 0-15,-1 22 16,1-22-16,0 21 0,0-21 16,21 22-16,-21-1 0,0 0 15,-1 1-15,1-1 0,21 0 0,-21 1 16,21-1-16,-21 0 0,21 1 15,0-1-15,0 0 0,0-20 0,0 20 16,0-21-16,0 0 0,0 0 16,21-21-16,0 0 0,0 0 15,1 0-15,-1-21 0</inkml:trace>
  <inkml:trace contextRef="#ctx0" brushRef="#br0" timeOffset="28319.29">24659 2350 0,'0'21'32,"21"0"-32,0-21 0,1 0 15,-1 0-15,0 0 16,0 0-16,21 0 0,-20 0 0,-1 0 16,0 0-16,0 0 0,21 0 15,-42-21-15,22 21 0,-1-21 0,-21-1 16,0 1-16,0 0 15,-21 21-15,-1 0 0,1-21 16,-21 21-16,21 0 0,-22 0 0,22 0 16,0 21-16,-21 0 15,21 0-15,-1 1 0,1-1 0,0 0 16,21 21-16,-21-21 0,21 1 16,0 20-16,0-21 0,0 0 0,21 0 15,0 1-15,-21-1 0,21 0 0,1 0 16,-1-21-16,0 21 0,21-21 15,-21 0-15,1 0 0,-1 0 0,0 0 16,0 0-16,0 0 16,0 0-16,1-21 0</inkml:trace>
  <inkml:trace contextRef="#ctx0" brushRef="#br0" timeOffset="29458.64">2222 3344 0,'0'-21'16,"0"0"-16,-21 21 0,0 0 16,21-21-16,-21 21 15,21-21 1,21 21 31,0 0-47,0 0 0,1 0 0,-1 0 15,21 0-15,-21 0 0,22 0 16,-1 0-16,0 0 0,22 0 0,-1 0 16,1 0-16,20 0 0,-20 0 15,21 0-15,20-21 0,1 21 16,0 0-16,21-22 0,0 22 16,21 0-16,-21-21 0,21 21 0,1 0 15,20 0-15,0-21 0,22 21 0,-22-21 16,22 21-16,-1 0 0,1 0 15,-1 0-15,1 0 0,-1-21 0,1 21 16,-1 0-16,1 0 0,-1 0 16,-21-21-16,-20 21 0,20 0 0,-21-22 15,-21 22-15,0 0 0,-21-21 0,0 21 16,0-21-16,-43 21 16,1 0-16,-1-21 0,-21 21 0,1 0 0,-22 0 15,0 0-15,-21-21 0,0 0 31,-21 21-15,-21 0-16,20 0 16,-20 0-16,0 0 0,-22 0 15,1 0-15,-1 0 0,-20 0 0</inkml:trace>
  <inkml:trace contextRef="#ctx0" brushRef="#br0" timeOffset="29611.55">3027 3471 0,'0'0'0</inkml:trace>
  <inkml:trace contextRef="#ctx0" brushRef="#br0" timeOffset="29937.36">2519 3514 0,'-21'0'16,"21"-21"-1,21-1 1,21 22 0,0-21-16,1 0 0,20 21 0,107-42 15,-65 21-15,1-1 0,21 22 16,21-21-16,22 0 0,-1 0 16,0 0-16,43 0 0,0-1 0,-1 1 15,1 0-15,21 0 0,-21 0 16,20-22-16,-20 22 0,0 0 0,21 0 15,-22 0-15,1 0 0,-22 21 16,1-22-16,-22 1 0,1 0 0,-22 21 16,0-21-16,-21 21 0,0 0 0,-21-21 15,-22 21-15,1 0 0,-21 0 16,-22 0-16,0 0 0,1-21 16,-22 21-16,0 0 0,0 0 0,0 0 15,-21-22 32,0 1-47,-21 0 16</inkml:trace>
  <inkml:trace contextRef="#ctx0" brushRef="#br0" timeOffset="30698.93">2900 2159 0,'42'21'0,"-21"-21"31,0 0-31,1 0 16,-1 0-16,0 0 0,0 0 0,0-21 16,0 21-16,1-21 15,20 0-15,-21 0 0,0 21 0,22-22 16,-22 1-16,0 0 0,0 0 15,-21 0-15,0 0 0,0-1 16,0 1-16,-21 21 16,0 0-1,0 0-15,-1 21 0,22 1 0,0-1 16,-21 0-16,21 0 0,0 21 16,0 1-16,0-22 0,0 21 0,0 1 15,0-1-15,0 0 0,21-21 16,-21 22-16,22-1 0,-22 0 0,21-20 15,-21 20-15,21-21 16,-21 0-16,0 0 0,0 1 0,21-1 16,-21 0-1,-21-21-15,0 0 16,-22 0-16,22 0 0,0 0 16,-21-21-16,-1 0 0,1 21 0,21-22 15,-21 22-15,-1 0 0,22-21 16,0 21-16,0 0 0,0 0 0,-1 0 15,22-21-15,22 21 16,-1 0-16,0-21 16,0 0-16,21 0 0,1 21 0,-1-22 15</inkml:trace>
  <inkml:trace contextRef="#ctx0" brushRef="#br0" timeOffset="31122.69">3619 2307 0,'-21'64'32,"21"-43"-32,0 0 0,0 0 15,0 0-15,0 1 0,0-1 16,0 0-16,0 0 0,0 0 0,0 0 16,0 1-16,0-1 15,-21-21 16,21-21-15,-21 21-16,21-22 0,0 1 0,0 0 16,0 0-16,0-21 0,0 20 15,0 1-15,21-21 0,0 21 0,0 0 16,1-22-16,20 22 0,0 0 16,1 21-16,-1-21 0,0 21 0,1 0 15,-1 0-15,0 0 0,-21 0 16,22 21-16,-22-21 0,0 21 0,0 21 15,0-20-15,-21-1 0,0 0 0,0 21 16,0-21-16,-21 1 16,0-1-16,0 0 0,0 0 0,0 0 15,-1 0-15,1 1 0,21-44 32,21 1-17,-21 0-15</inkml:trace>
  <inkml:trace contextRef="#ctx0" brushRef="#br0" timeOffset="31392.53">4466 1905 0,'0'0'0,"0"-21"0,-21 21 31,21 21-31,-21 0 0,0 0 16,-1 1-16,22 20 0,-21-21 15,21 21-15,-21 1 0,21-1 0,0-21 16,-21 22-16,0-1 0,21-21 0,-21 21 16,21 1-16,0-22 0,0 0 15,0 0-15,0 0 0,0 1 0,0-1 16,21-21-16,0 0 16,0 0-16,0 0 0,0 0 15,22 0-15,-22-21 0,0-1 16,0 1-16,0 0 0</inkml:trace>
  <inkml:trace contextRef="#ctx0" brushRef="#br0" timeOffset="31578.54">4233 2223 0,'-21'0'0,"42"0"0,-63 0 15,63 0 16,0 0-31,0 0 0,1 0 0,20 0 0,-21-22 16,21 22-16,1 0 16,-1-21-16,-21 21 0,22 0 0,-1-21 15,-21 21-15,21 0 0</inkml:trace>
  <inkml:trace contextRef="#ctx0" brushRef="#br0" timeOffset="31931.86">4741 2328 0,'0'0'0,"21"0"31,1 0-31,-1 0 16,0 0-16,0 0 0,0-21 0,22 0 15,-22 21-15,0-21 0,0 21 16,0-21-16,-21 0 0,0-1 15,-21 22 1,0 0 0,-21 0-16,20 22 0,1-1 15,0-21-15,0 21 0,0 0 0,0 0 16,-1 0-16,1 1 0,21-1 0,-21 0 16,21 0-16,0 0 15,0 0-15,21-21 16,0 0-16,1 22 0,-1-22 15,21 0-15,-21 0 0,22 0 0,-1 0 16,0 0-16,1-22 0,20 1 0,-21 0 16</inkml:trace>
  <inkml:trace contextRef="#ctx0" brushRef="#br0" timeOffset="32525.52">5630 2180 0,'0'0'15,"0"-21"-15,21 0 0,-21 0 0,0 0 16,-21 21-1,0 0-15,-21 0 0,21 0 0,-22 0 0,22 21 16,-21 0-16,-1 0 16,1 0-16,0 0 0,21 1 0,-22-1 15,22 0-15,0 0 0,0 0 0,21 0 16,0 1-16,0-1 0,0 0 16,0 0-16,21-21 0,0 0 15,0 0-15,0 0 0,22 0 16,-1 0-16,-21-21 0,22 21 15,-1-21-15,0 0 0,1 21 0,-22-22 16,21 1-16,-21 0 0,0 21 0,1-21 16,-1 21-16,0-21 0,0 0 15,-21 42 32,0 0-47,-21 0 0,21 0 0,-21 0 16,0 22-16,21-1 0,0 0 0,-22 22 15,1-22-15,21 22 0,-21-1 16,21-20-16,-21 20 0,21-21 16,0 22-16,-21-22 0,21 22 0,0-1 0,0-20 15,0 20-15,0 1 0,0-22 16,0 21-16,0 1 0,0-22 16,-21 22-16,21-22 0,-22 0 0,22 1 15,-21-22-15,0 21 0,0-21 16,0 1-16,-22-1 0,22-21 0,0 0 15,-21 0-15,21 0 0,-22-21 0,1 21 16,21-22-16,-22-20 0,-20 21 16,-1 0-16,22 0 0,21-22 0,0 22 15,0-21-15,21-1 0,0 1 0,0 0 16,0-1-16,0 1 0,0 0 16,21-1-16,0 1 0,0 0 15,21-1-15,-20 1 0,20 0 0,0-22 0,1 22 16,20-22-16,1 22 15</inkml:trace>
  <inkml:trace contextRef="#ctx0" brushRef="#br0" timeOffset="32931.29">6011 2201 0,'0'-21'0,"0"42"0,0-63 0,0 21 16,21 21-16,-21-21 15,22 0 17,-1 21-32,0 0 0,0 0 15,0 0-15,0 0 0,1 0 0,-1 0 16,0 0-16,21 0 0,-21 21 16,22-21-16,-22 21 0,0 0 0,0 0 15,0 0-15,-21 1 0,0-1 0,0 0 16,0 0-16,0 21 0,-21-20 15,0-1-15,0 0 0,0-21 0,0 21 16,-1 0-16,1-21 0,0 0 16,0 0-16,0 0 0,0 0 15,21-21-15,0 0 16,0 0 0,0 0-16,0-1 0,0 1 0,21 0 15,0 0-15,0 0 16,0 21-16,0-21 0,1 21 0,-1 0 15,21-22-15,-21 1 0,0 21 0,22 0 16,-22 0-16,21-21 0,1 21 16</inkml:trace>
  <inkml:trace contextRef="#ctx0" brushRef="#br0" timeOffset="33418.51">6943 2286 0,'0'0'0,"21"0"31,0 0-31,-21-21 0,21 21 0,-21-21 16,21 0-16,0 21 0,1-22 15,-22 1-15,0 0 0,21 0 0,-21 0 16,0 0-16,0-1 0,0 1 16,-21 0-16,-1 0 0,1 21 15,0 0-15,-21 0 0,21 0 0,-22 21 16,22 0-16,-21 22 0,21-22 15,-22 21-15,22-21 0,0 22 0,21-1 16,0-21-16,0 21 0,0-20 16,0-1-16,0 21 0,21-21 15,0 0-15,0 1 0,1-22 0,-1 0 16,0 21-16,0-21 0,0 0 16,0 0-16,1 0 0,-1-21 0,-21-1 15,21 22-15,0-21 0,0 0 16,0 0-16,-21 0 0,22-22 0,-22 22 15,21 0-15,-21-21 0,0 21 0,0-1 16,21 1-16,-21 0 0,0 0 16,0 42-1,0 0 1,0 0-16,0 1 0,0 20 16,0-21-16,0 0 0,0 0 0,0 1 15,0-1-15,0 0 16,0 0-16,21-21 0,0 0 0,0 0 15,1 0-15,-1 0 0,0 0 16,0 0-16</inkml:trace>
  <inkml:trace contextRef="#ctx0" brushRef="#br0" timeOffset="33695.37">7705 1715 0,'0'0'0,"0"-43"0,0 22 0,0-21 16,0 21-16,0-1 0,-22 22 31,1 22-31,0 20 0,21-21 16,-21 43-16,0-22 0,21 0 0,-21 22 15,-1-1-15,1-20 0,21 20 16,-21-21-16,0 22 0,21-22 0,-21 1 16,21-1-16,-21 0 0,21 1 15,0-1-15,-22-21 0,22 0 0,0 0 16,0 1-16,0-1 0,22-21 15,-1 0-15,0 0 0,0 0 16,0 0-16,0-21 0,1-1 16,20 22-16,-21-21 0,21 0 15</inkml:trace>
  <inkml:trace contextRef="#ctx0" brushRef="#br0" timeOffset="34546.39">7937 2117 0,'0'0'0,"22"-21"0,-22-1 0,-22 44 31,1-22-15,0 21-16,21 0 0,-21 21 0,0-21 16,21 1-16,-21-1 0,21 21 15,0-21-15,-22 0 0,22 1 0,0-1 16,0 0-16,0 0 0,0 0 16,0 0-16,22-21 0,-1 0 15,0 0-15,0 0 0,0 0 16,0 0-16,1 0 0,-1-21 15,0 21-15,0-21 0,0 0 0,0 0 16,1 21-16,-22-21 0,21-1 0,-21 1 16,21 21-16,-21-21 0,21 21 15,0 0-15,-21 21 32,0 0-32,0 1 15,0-1-15,-21 0 0,21 0 16,21-21 15,0 0-31,1 0 16,-1 0-16,-21-21 15,0 0-15,0 0 16,0-1-16,0 1 0,0 0 16,0 0-16,-21 0 0,21 0 0,0-1 15,-22-20-15,1 21 0,21 0 16,0 0-16,0-1 15,21 22 1,1 0-16,-1 0 0,0 0 16,0 0-16,0 0 0,0 0 15,1 0-15,-1 22 0,0-22 16,-21 21-16,0 0 0,21-21 16,0 21-16,-21 0 0,0 0 0,0 1 15,0-1-15,0 0 0,0 0 16,0 0-1,0-42 32,0 0-47,0 0 16,0 0-16,21-1 0,1 1 16,-1 0-16,-21 0 0,21-21 15,0 20-15,0 1 0,0 0 0,1 0 16,-1 0-16,0 21 0,0 0 15,0 0-15,0 0 0,1 0 16,-1 0-16,0 21 0,-21 0 16,0 0-16,0 22 0,0-22 0,0 0 15,0 0-15,0 21 0,0-20 0,0-1 16,0 0-16,0 0 0,0 0 16,0 0-16,0 1 0,0-1 15,-21-21-15,0 0 31,21-21-31,-22-1 16,22 1-16,-21 0 0</inkml:trace>
  <inkml:trace contextRef="#ctx0" brushRef="#br0" timeOffset="34747.28">8657 1503 0,'0'0'0,"0"-42"15,-21 42 48,0 0-47,0 0-16,-1 21 15,1-21-15</inkml:trace>
  <inkml:trace contextRef="#ctx0" brushRef="#br0" timeOffset="34992.14">7493 1820 0,'-21'22'0,"42"-44"0,-63 65 0,20-43 16,22 21-16,0 0 15,22-21-15,-1 0 0,0 0 16,21 0-16,22 0 0,-22 0 15,22 0-15,-1-21 0,85 0 16,-105 21-16,20-21 0,1-1 16,-22 22-16,0-21 0,1 21 0,-22 0 15,0 0-15,0-21 0,-21 42 32,-42-21-32,21 21 15</inkml:trace>
  <inkml:trace contextRef="#ctx0" brushRef="#br0" timeOffset="36311.37">571 5736 0,'0'0'0,"-21"21"0,0-21 16,0 0-16,0 0 0,0 0 16,-1 0-1,1 0-15,0-21 16,21 0 0,0 0-16,0 0 15,0 0-15,21 21 16,0-22-16,1 22 0,-1 0 15,0-21-15,0 21 0,0 0 16,0 0-16,1 0 0,20 0 0,-21 21 16,0-21-16,22 22 0,-22 20 15,0-21-15,0 21 0,0 1 0,-21-1 16,0 0-16,0 22 0,0-22 16,0 22-16,-21-22 0,0 22 0,0-22 15,-22 21-15,1-20 0,0 20 16,-1-20-16,-20-1 0,21 0 15,-22 1-15,22-22 0,-1 0 16,22 0-16,0-21 0,0 0 0,0 0 16,0 0-16,-1 0 15,22-21-15,0 0 0,0 0 0,0-1 16,0 1-16,0-21 0,0 21 16,0-22-16,0 1 0,43 0 15,-22-1-15,-21 1 0,21 21 0,-21 0 16,21-22-16,0 22 0,1 21 15,-1-21-15,0 21 0,0 0 0,0 0 16,0 0-16,1 21 16,-1 0-16,0 1 0,0-1 0,0 0 15,-21 21-15,0-21 0,21 22 16,-21-22-16,22 21 0,-22-21 0,21 22 16,-21-22-16,0 0 0,0 0 15,0 0-15,21 1 0,-21-1 16,21-21-16,0 0 15,-21 21-15,0 21 0,0-63 16,21 0-16,1 0 16,-1 0-16</inkml:trace>
  <inkml:trace contextRef="#ctx0" brushRef="#br0" timeOffset="36651.19">1164 6223 0,'21'0'15,"-21"21"1,21-21 0,1 0-1,-1 0-15,0 0 0,0 0 16,0-21-16,-21 0 16,21 21-16,-21-21 0,22 0 15,-22-1-15,0 1 16,-22 21-1,1-21-15,42 21 16,-42 21-16,0 0 16,0 1-16,0-1 15,21 0-15,0 0 0,0 0 16,0 0 0,21-21 15,0 0-16</inkml:trace>
  <inkml:trace contextRef="#ctx0" brushRef="#br0" timeOffset="42227.22">3111 5334 0,'0'-21'31,"22"21"-31,-1-21 16,0 0-16,0-1 16,0 22-16,0-21 0,1 0 0,-1 0 15,0 0-15,0 0 0,0-1 16,0-20-16,-21 21 0,0 0 16,0 0-16,0-1 0,0 1 15,0 0-15,0 0 0,0 0 0,-42 21 16,21 0-16,0 0 15,-22 0-15,1 21 0,21-21 0,-21 42 16,-1-21-16,1 1 0,0 20 16,-1-21-16,22 0 0,-42 43 15,41-43-15,22 0 0,0 0 16,0 0-16,0 1 0,0-1 0,22 0 16,-1-21-16,0 21 0,21 0 15,-21 0-15,1-21 0,20 22 16,-21-1-16,21 0 0,1 21 15,-22-21-15,21 1 0,-21 20 16,1 0-16,-1-21 0,-21 22 0,0-1 16,0 0-16,-21-20 0,-1 20 15,1-21-15,-21 21 0,21-20 0,-22-1 16,1 0-16,0-21 0,-22 0 16,22 0-16,0 0 0,-1 0 0,-20 0 15,20 0-15,22-21 0,-21 0 0,21-22 16,0 22-16,-1 0 0,1-21 15,21-1-15,0 1 0,0 0 0,0-1 16,0 1-16,0 21 0,0-22 16,21 1-16,1 0 0,-1 21 15,21-1-15,-21 1 0,22 0 16,-22 0-16,21 21 0,0 0 0,-20 0 16</inkml:trace>
  <inkml:trace contextRef="#ctx0" brushRef="#br0" timeOffset="43180.71">3619 5355 0,'22'43'16,"-22"-22"-16,0 0 16,0 0-16,0 0 15,0 0-15,-22 22 0,22-22 0,0 0 16,0 21-16,0-20 0,0 20 0,0-21 15,0 0-15,0 0 0,22 1 16,-1-22-16,0 0 0,0 0 16,0 0-16,0 0 0,22 0 15,-22-22-15,0 1 0,21 0 0,-20 0 16,-1 0-16,0 0 0,21-1 16,-21-20-16,1 21 0,-1 0 0,-21-22 15,0 22-15,21-21 0,-21 21 0,21 0 16,-21-1-16,0 1 0,0 0 15,0 42 17,0 0-32,0 1 0,0-1 0,0 21 15,0-21-15,0 22 0,0 20 0,0-21 16,0 22-16,0-1 0,0 1 16,0-1-16,0 22 0,0-21 0,0-1 15,0 1-15,0-1 0,21 22 0,-21-22 16,21 22-16,1-22 0,-1 1 15,0 21-15,-21-22 0,0 1 16,21-1-16,-21 1 0,21-1 0,-21 1 16,0-1-16,0-21 0,0 22 0,0-22 15,-21 22-15,0-22 0,0 0 16,0-20-16,-1 20 0,-20-21 0,0-21 16,21 0-16,-22 0 0,1 0 15,0 0-15,-1-21 0,1-43 0,0 22 16,-1-21-16,1 20 0,21-20 0,-22 20 15,22-20-15,21-1 0,0-20 16,0 20-16,0-20 0,0-1 0,21 0 16,1-21-16,20 22 0,-21-1 0,21 0 15,1 1-15,-1-1 16,22-21-16,-22 22 0,21-1 0,1 0 16,-1 1-16,1 20 0,-1-21 0,1 22 15,-1 21-15,-20-22 0,20 43 16,-42-21-16,1 20 0,-22 1 0,-22 21 15,-20 0 1,21 0-16,-43 21 0,22-21 0,0 22 16,-1-1-16,1 0 0,21 0 15,-21-21-15,20 21 0,22 0 0,0 1 16,0-1-16,0 0 16,22 0-16,-1-21 0,21 21 0,0 0 15,1 1-15,-1-1 0,22 0 16,-22 0-16,0 0 0,22 0 0,-22 1 15,-21-22-15,0 21 0,1 0 0,-22 0 16,0 0 0,0 0-16,-22-21 0,1 0 0,-21 22 15,0-22-15,-1 0 0,1 0 0,0 0 16,-1 0-16,1 0 0,0-22 16,20 1-16,-20 21 0,21-21 15,0 0-15,21 0 0,-21 0 16,21-1-16,0 1 0,21 0 15,0 0-15,0 0 16,0 0-16,22-1 0,-1 1 16</inkml:trace>
  <inkml:trace contextRef="#ctx0" brushRef="#br0" timeOffset="43446.55">5059 4847 0,'0'0'0,"21"-42"0,-21 21 0,0 0 16,0-1-16,0 1 0,0 0 15,0 42 1,-21 0-16,21 1 0,0 20 16,-21 0-16,-1 1 0,1 20 0,21 1 15,-21-22-15,0 43 0,0-22 16,0-21-16,21 22 0,-22-1 0,1 1 16,0-22-16,21 22 0,0-22 15,0 0-15,0-20 0,0-1 16,0 21-16,0-21 0,0 0 15,21-21-15,0 0 0,1 0 16,-1-21-16,0 0 0,0 21 16,0-21-16,-21-21 0,0 20 0,0 1 15</inkml:trace>
  <inkml:trace contextRef="#ctx0" brushRef="#br0" timeOffset="43648.44">4699 5398 0,'-21'0'0,"42"0"0,-63 0 16,42 21 0,21-21-16,0 0 15,0 0-15,0 0 0,0 0 0,1-21 16,20 21-16,-21 0 0,0 0 16,22-22-16,-22 22 0,0 0 0,0 0 15,0-21-15,0 21 0,1 0 0,-1 0 16,-21-21-16,21 21 15</inkml:trace>
  <inkml:trace contextRef="#ctx0" brushRef="#br0" timeOffset="44611.89">5165 5419 0,'0'0'0,"21"0"0,0 0 0,0 0 15,0 0 1,0 0-16,22 0 0,-22 0 0,0 0 15,21-21-15,-20 21 0,20-22 16,-21 1-16,21 0 0,-20 21 0,-1-21 16,0 0-16,0 0 0,-21-1 0,0 1 15,0 0-15,-21 21 16,0 0-16,0 0 0,-22 0 16,22 0-16,-21 0 15,21 21-15,-22 0 0,22 1 0,0-1 16,-21 21-16,20-21 0,1 22 0,0-22 15,21 21-15,0 0 0,-21-20 16,21 20-16,0-21 0,0 0 0,0 0 16,0 1-16,21-1 0,0 0 15,0-21-15,1 0 0,20 0 0,0 0 16,1-21-16,20 0 0,-21-1 0,22 1 16,-22 0-16,1 0 0,-1 0 15,0 0-15,1-22 0,-1 22 0,-21-21 16,0 21-16,0-22 0,1 1 15,-22 21-15,0-22 0,0 22 16,21 0-16,-21 0 16,0 42-16,0 0 15,0 0-15,-21 1 0,21-1 16,-22 0-16,22 21 0,0-21 0,0 22 16,-21-22-16,0 21 0,21-21 15,-21 1-15,21-1 0,0 0 0,0 0 16,0 0-16,0 0 15,0-42 17,0 0-32,0-21 15,0 21-15,0-22 0,21 22 16,0-21-16,0-1 0,1 1 0,-1 21 16,0-21-16,0-1 0,0 1 15,0 21-15,1 0 0,-1-1 0,0-20 16,0 42-16,0 0 0,0 0 15,1 21-15,-1 0 0,-21 1 16,0-1-16,21 0 0,-21 0 0,21 0 16,-21 22-16,0-22 0,0 0 0,0 21 15,0-21-15,0 1 16,0-1-16,0 21 0,0-21 0,0 0 16,0 1-16,-21-22 15,0 0 1,21-22-1,0 1-15,0 0 0,0 0 16,0-21-16,0-1 0,0 1 16,21 0-16,0-1 0,43-41 15,-43 41-15,21 1 0,22 21 16,-22-22-16,21 22 0,1 21 16,-1 0-16,-20 0 0,20 0 0,-20 21 0,-1 1 15,-21-1-15,21 0 0,-20 21 16,-1-21-16,-21 22 0,0-1 15,0 0-15,0-20 0,0 20 0,-21 0 16,-1 1-16,1-22 0,0 0 16,0 21-16,21-21 0,-21 1 0,21-1 15,-21-21-15,-1 21 0,22-42 32,0 0-32</inkml:trace>
  <inkml:trace contextRef="#ctx0" brushRef="#br0" timeOffset="45050.64">7726 4572 0,'-21'0'15,"42"0"-15,-85 0 0,43 0 0,0 0 16,42 0 0,21 0-16,1 0 0,-1 0 15,22 0-15,-1 0 0,1 0 16,20-21-16,-20 0 0,-1 21 0,22 0 16,-22 0-16,22-21 0,-21 21 0,-1 0 15,1 0-15,-22 0 0,0 0 16,1-22-16,-22 22 0,0 0 0,-42 0 15,0 0 1,-1 0-16,-20 0 0</inkml:trace>
  <inkml:trace contextRef="#ctx0" brushRef="#br0" timeOffset="45322.48">8022 4593 0,'0'0'0,"21"21"0,-21 1 16,0-1-16,0 21 0,0 0 0,0 1 0,0-1 15,0 22-15,0-22 0,0 21 16,-21 1-16,0 42 16,0-43-16,0-20 0,-1-1 0,1 0 15,-21 1-15,42-1 0,-21-21 0,21 0 16,-21 0-16,21 1 0,0-1 15,0 0-15,21-21 16,0 0-16,0 0 0,0-21 16,0 0-16,1-1 0,-1 1 15</inkml:trace>
  <inkml:trace contextRef="#ctx0" brushRef="#br0" timeOffset="45703.26">8361 5165 0,'0'0'0,"0"21"0,0 0 0,0 0 16,0 0-16,0 1 15,0-1-15,21-21 16,0 0-16,0 0 0,0 0 16,1 0-16,-1 0 0,0-21 15,0 21-15,21-22 0,-20 1 0,-1 0 16,21 0-16,-21 0 0,0 0 15,1-22-15,-1 22 0,-21 0 16,0-21-16,0 20 0,0 1 0,0 0 16,-21 0-16,21 0 0,-22 21 0,-41 0 15,21 0-15,20 21 16,-20 0-16,0 0 0,-1 0 0,22 22 16,-21-22-16,21 21 0,0 1 0,-1-1 15,1-21-15,21 21 0,0 1 16,0-22-16,0 0 0,0 21 0,0-20 15,0-1-15,21-21 0,1 21 0,-1-21 16,0 0-16,21 0 0,1 0 16,-1 0-16,0 0 0,1 0 15,-1-21-15,0 21 0</inkml:trace>
  <inkml:trace contextRef="#ctx0" brushRef="#br0" timeOffset="47703.65">9398 4995 0,'0'0'0,"0"-21"0,0 0 16,-21 21-16,0 0 16,-22 0-16,22 0 0,-21 0 15,21 0-15,-22 21 0,22 0 0,-21 1 16,21-1-16,-1 0 0,1-21 0,0 21 16,21 0-16,0 0 15,0 1-15,0-1 16,21-21-16,0 21 0,1-21 0,-1 21 15,0-21-15,21 21 0,-21 0 16,1-21-16,-1 22 0,0-1 0,0-21 16,-21 21-16,0 0 0,21 0 0,-21 0 15,0 1-15,0-1 16,-21-21-16,0 21 16,0-21-16,0 0 0,-1 0 0,1 0 15,0 0-15,0 0 0,-21 0 16,20-21-16,1 21 0,0-21 0,0-1 15,0 1-15,0 0 0,21 0 16,-22 21-16,22-21 0,0 0 16,0-1-16,0 44 31,0-1-31,0 0 16,0 0-16,0 0 0,0 0 15,0 1-15,22-1 0,-22 0 0,21 0 0,0 0 16,0-21-16,0 0 15,0 0-15,22 0 0,-22 0 0,0 0 16,21 0-16,-20 0 0,20 0 16,0 0-16,-21-21 0,22 0 0,-1 0 15,-21 21-15,22-43 0,-1 22 16,-21 0-16,21-21 0,1-1 0,-22-20 16,21 21-16,-21-22 0,22 1 15,-22-22-15,0 21 0,21 1 0,1-85 16,-22 84-16,0 1 0,-21-1 15,21 1-15,-21 20 0,21 1 16,-21 21-16,0-21 0,0 20 16,-21 22-16,0 0 0,0 22 15,0 20-15,0-21 0,-1 21 16,1 1-16,21-1 0,-21 22 0,0-22 16,0 0-16,21 22 0,0-1 15,-21 1-15,-1-1 0,22-20 16,-21 20-16,21 1 0,0-22 0,0 0 15,0 1-15,0-1 0,0-21 16,0 21-16,21-20 0,1-1 0,-1 0 16,0-21-16,21 0 0,-21 0 0,22 0 15,-22 0-15,21 0 0,-21 0 0,22 0 16,-22-21-16,21 0 0,-21-1 16,1 1-16,-1 0 0,0 0 0,0-21 15,0 20-15,-21 1 0,0-21 16,0 21-16,0 0 0,0-1 15,0 44 17,0-1-32,-21 0 0,21 0 15,0 0-15,0 0 0,0 22 0,0-22 16,0 0-16,0 0 0,0 0 0,0 1 16,0-1-16,0 0 0,0 0 15,21 0-15,0-21 0,1 0 16,-1 0-16,0 0 0,0 0 0,0 0 15,22 0-15,-22 0 0,21-21 16,-21 21-16,22-21 0,-22 0 0,0 0 16,21-1-16,1-41 15,-22 21-15,-21 20 0,21-20 16,0 0-16,-21 21 0,0-1 0,0 1 16,0 0-16,0 0 0,0 42 31,0 0-31,0 0 0,-21 1 0,0-1 15,21 21-15,-21-21 0,-1 22 0,22-22 16,-21 21-16,0-21 0,21 22 16,-21-22-16,21 0 0,0 0 0,-21 0 15,21 0-15,-21-21 16,21-21 15,21 0-31,0-21 16,0 21-16,0-1 15,-21-20-15,21 0 0,1 21 0,-1-22 16,0 22-16,0-21 0,-21 21 0,21-1 16,0 22-16,-21-21 15,22 21-15,-1 0 0,-21 21 16,0 1-16,0-1 0,0 0 16,0 21-16,0-21 0,0 1 15,0 20-15,0-21 0,0 0 0,0 0 16,21 1-16,0 20 0,0-42 15,-21 21-15,21 0 0,1 0 0,20-21 16,-21 0-16,0 22 0,22-22 16,-22 0-16,21 0 0,0 0 0,-20 0 15,20-22-15,0 22 0,1-21 0,-1 0 16,0 0-16,1 0 0,-1-22 16,-21 22-16,21-21 0,-20 0 0,-1-1 15,0 1-15,0 0 0,-21-1 0,0 22 16,0-21-16,0 21 0,0-1 15,0 1-15,-21 0 0,0 21 0,0 0 16,-1 0-16,1 0 0,0 21 0,-21 0 16,21 1-16,-1 20 15,-20-21-15,21 21 0,-21-20 0,20 20 16,1-21-16,0 21 0,21 22 16,0-43-16,0 0 0,0 0 15,0 1-15,21-22 16,0 0-16,1 0 0,-1 0 0,21 0 15,-21 0-15,0 0 0,1 0 16,-1 0-16,0-22 0,0 1 0,0 0 16,0 0-16,1 0 0,-22 0 15,0-1-15,21 1 0,-21 0 0,21 0 16,-21 0-16,0 0 0,0 42 47,0 0-32,0 0-15,0 0 0,0 0 0,0 1 16,-21 20-16,0-21 0,21 21 16,-22 1-16,22-1 0,0-21 0,0 22 15,0 20-15,0-21 0,0 1 0,0-1 16,-21 22-16,21-22 0,0 21 16,0 1-16,-21-22 0,21 22 15,0-1-15,21-20 0,-21 20 0,0-21 16,0 22-16,0-1 0,0-20 0,-21 20 15,21-20-15,-21 20 0,0 1 0,21-22 16,0 0-16,-21 1 0,-1-1 16,22 0-16,-21-21 0,0 1 0,0-1 15,0 0-15,0-21 0,-22 0 0,1 0 16,21 0-16,-22 0 0,1 0 0,0 0 16,-1-21-16,22 0 0,-21 21 15,21-22-15,0 22 0,-22-21 0,43 0 16,-21 21-16,0-21 0,21 0 0,0 0 15,0-1-15,0 1 0,0 0 16,0 0-16,0 0 16,0-22-16,21 1 0,0 21 0,-21-21 0,21-1 15,1-20-15</inkml:trace>
  <inkml:trace contextRef="#ctx0" brushRef="#br0" timeOffset="47947.51">11028 4593 0,'0'0'0,"0"-21"16,0 0-16,0 0 31,0 42 47</inkml:trace>
  <inkml:trace contextRef="#ctx0" brushRef="#br0" timeOffset="48214.35">9440 4784 0,'0'0'15,"-21"0"-15,42 0 16,22 0 0,-1 0-16,0 0 0,1 0 0,-1-21 15,21 21-15,1 0 0,-22-22 0,22 22 16,-22 0-16,0 0 0,1-21 15,-1 21-15,-21 0 0,0 0 0,1 0 16,-22-21-16,-22 21 31,1-21-31,-21 21 0,21 0 0,-22 0 16,1-21-16</inkml:trace>
  <inkml:trace contextRef="#ctx0" brushRef="#br0" timeOffset="51687.36">1863 8848 0,'-22'0'0,"1"0"16,0 0-16,63 0 47,-20 0-47,-1 0 15,21 0-15,22 21 0,-22-21 0,43 0 16,-1 0-16,1 0 0,0 0 16,-1 0-16,22 0 0,-21 0 0,-1 0 15,1 0-15,-21 0 0,-1-21 16,1 21-16,-22 0 0,0 0 0,1 0 16,-1 0-16,-21 0 0,-42 0 46,0 0-46,0 0 0,-1 0 16,1 0-16,0 0 0,0 0 16</inkml:trace>
  <inkml:trace contextRef="#ctx0" brushRef="#br0" timeOffset="52139.1">2688 8869 0,'0'0'0,"-21"21"16,0-21-16,0 0 15,21 21-15,-22-21 0,1 21 0,21 1 16,0-1-16,0 0 0,-21 0 16,21 21-16,-21-20 0,21 20 15,0 21-15,0-41 16,0 20-16,0 0 0,0-21 0,0 22 15,0-1-15,0 0 0,0-20 16,0 20-16,21 0 0,-21 1 0,0-1 16,21-21-16,-21 21 0,0 1 15,0-22-15,0 21 0,0-21 0,-21 1 16,0 20-16,0-21 0,0 0 0,-22-21 16,22 21-16,-21 1 0,21-22 15,-22 0-15,1 0 0,0 0 0,-1 0 16,1 0-16,21-22 0,-22 22 15,1-21-15,21 0 0,0 0 16,-22-21-16,22 20 0,0-20 0,21 0 16,-21 21-16,21-22 0,0 1 15,-21 21-15,21 0 0,0-1 0,0 1 16,0 0-16,0 0 0,21 21 16,0 0-16,0-21 0,0 21 15,1 0-15,-1 0 0,21 0 16</inkml:trace>
  <inkml:trace contextRef="#ctx0" brushRef="#br0" timeOffset="52750.75">3217 9631 0,'0'0'0,"21"0"15,1 0-15,-22-21 0,21 21 0,-21-21 16,21-1-16,-21 1 0,21 0 16,-21 0-16,0 0 15,0 0-15,0-1 0,0 1 0,-21 0 16,0 0-16,0 0 16,-1 21-16,1 0 0,0 0 15,0 0-15,0 0 0,0 0 0,-1 0 16,1 21-16,0 0 0,0 0 15,0 0-15,-22 22 0,22-1 0,21-21 16,-21 22-16,0-1 0,0 0 16,0 1-16,-1-1 0,22-21 0,-21 21 15,21-20-15,0-1 0,0 0 0,0 0 16,0 0-16,21-21 0,1 0 16,-1 21-16,0-21 0,0 0 0,0 0 15,22 0-15,-22-21 0,0 21 0,0-21 16,21 0-16,-20 0 15,20 0-15,-21-1 0,21-20 0,-20 21 16,-1-21-16,0-1 0,21 22 0,-42-21 16,21-1-16,1 22 0,-22-21 15,21 21-15,-21 0 0,0-1 0,0 1 16,0 42 15,0 1-31,0-1 0,0 0 0,0 21 16,0-21-16,-21 22 0,21-22 15,0 21-15,0-21 0,0 1 0,0 20 16,0-21-16,0 0 0,0 0 0,21 1 16,-21-1-1,21-21-15,0 0 0,0 0 0,0 0 16,1 0-16,-1 0 0,0 0 0,21 0 16,-21-21-16,1-1 0,-1 22 15,0-21-15,0 0 0</inkml:trace>
  <inkml:trace contextRef="#ctx0" brushRef="#br0" timeOffset="53022.6">3810 9377 0,'0'0'15,"0"-21"-15,0 42 32,0 0-17,0 0-15,0 0 0,21 1 16,-21-1-16,0 21 0,0-21 0,21 0 15,-21 1-15,21 20 0,-21-21 16,0 0-16,0 22 0,22-22 0,-1 0 16,-21 0-16,21 0 0,-21 0 15,21 1-15,-21-1 0,0 0 16,21-21 0,22-64 15,-43 43-31,0 0 15</inkml:trace>
  <inkml:trace contextRef="#ctx0" brushRef="#br0" timeOffset="53259.47">4149 9335 0,'0'0'0,"0"21"31,0 0-15,-22 0-16,1 0 0,21 0 15,-21 1-15,0-1 0,21 21 0,-21-21 16,-22 43-16,43-22 16,-21-21-16,0 0 0,0 22 15,21-22-15,0 0 0,-21 0 0,21 0 0,-21-21 16,21 22-16,21-22 31,0 0-31,-21-22 16</inkml:trace>
  <inkml:trace contextRef="#ctx0" brushRef="#br0" timeOffset="53904.09">4784 9589 0,'0'0'15,"0"-22"-15,0 1 0,0 0 16,0 0-16,0 0 16,0 0-16,0-1 0,0 1 15,-22 0 1,1 21-16,0 0 0,0 0 16,0 0-16,0 0 0,-1 0 0,-20 0 15,21 21-15,-21 0 0,20 1 0,-20-1 16,21 0-16,-21 21 0,20-21 15,-20 22-15,21-1 0,0-21 16,0 22-16,21-22 0,-22 21 0,22-21 16,0 0-16,0 1 0,0-1 15,0 0-15,0 0 0,22 0 16,-1-21-16,0 0 0,0 0 16,21 0-16,-20 0 0,-1-21 15,21 21-15,-21-21 0,22 0 0,-22 0 16,21-1-16,-21 1 0,22-21 0,-22 21 15,21-22-15,-21 22 0,0-21 16,1 0-16,-1-1 0,0 22 0,0-21 16,-21 21-16,0-1 0,0 1 15,0 0-15,0 42 32,0 0-32,0 22 15,0-22-15,-21 0 0,21 21 16,-21 1-16,21-22 0,0 21 0,0-21 15,0 22-15,0-22 0,0 0 0,0 0 16,0 0-16,0 1 0,0-1 16,21 0-16,0-21 15,0 0-15,0 0 0,1 0 0,-1 0 16,0 0-16,21 0 0,-21-21 16,1 21-16,-1 0 0,0-21 15,0 21-15,21-22 0,-20 22 16,-1-21-16,-21 0 15</inkml:trace>
  <inkml:trace contextRef="#ctx0" brushRef="#br0" timeOffset="54387.82">1587 10266 0,'0'0'16,"-42"0"-16,21 0 0,-21 0 0,20 0 15,-20 0-15,21 0 0,-21 0 0,20 0 16,-20 0-16,21 0 0,0 0 16,0 0-16,-1 0 0,1 0 0,0 0 15,21-21 17,21 21-32,-21 42 0,21-42 15,22 0-15,-1 0 16</inkml:trace>
  <inkml:trace contextRef="#ctx0" brushRef="#br0" timeOffset="54678.65">2095 10266 0,'85'0'0,"-170"0"0,234 0 16,-65 0-16,22 0 0,0 0 15,0 0-15,21 0 0,-21 0 0,21 0 16,0 0-16,0 0 0,0 0 0,0 0 16,0 0-16,0 0 0,0 0 15,-22 0-15,22 0 0,0 0 16,0 0-16,0 0 0,-21 0 0,21 0 0,-21 0 15,-21 0-15,21 0 0,-22 0 0,1 0 16,0 0-16,-22 0 16,1 0-16,-22 21 0,21-21 0,-20 0 15,-22 0-15,0 0 0,0 0 0,0 0 16,-21-21 46,-21 0-46</inkml:trace>
  <inkml:trace contextRef="#ctx0" brushRef="#br0" timeOffset="55730.05">1863 10266 0,'-22'0'31,"1"0"-15,0 0-16,0 0 0,0 0 16,0 0-16,-1 0 0,1 0 15,0 0-15,0 0 0,0 0 0,-22 0 16,22 0-16,-21 0 0,0 0 0,20 0 16,-20 0-16,0 0 15,-1 0-15,1 21 0,0-21 0,-1 0 16,22 0-16,-21 0 0,0 0 15,20 0-15,1 0 0,0 0 0,0 0 16,0 0-16,21 21 47,21-21-31,0 0-1,0 0-15,0 0 0,1 0 16,-1 0-16,0 0 0,21 0 0,-21 0 15,22 0-15,-22 0 16,21 0-16,22 0 0,-22 0 0,22 0 16,-22 0-16,21 0 0,22-21 15,-21 21-15,-1 0 0,1 0 0,20 0 16,1 0-16,0-21 0,20 21 0,-20 0 16,21 0-16,0 0 0,0 0 15,-1 0-15,-20 0 0,21 0 0,0 0 16,-22 0-16,22 0 0,0 0 0,-21 0 15,-1 0-15,1 0 0,0 0 16,-22-21-16,1 21 0,-1 0 0,1 0 16,-22 0-16,0-21 0,1 21 0,-22 0 15,0 0-15,0 0 16,0 0-16,-21-22 0</inkml:trace>
  <inkml:trace contextRef="#ctx0" brushRef="#br0" timeOffset="56742.47">889 11113 0,'0'0'0,"0"-22"16,0 1-1,0 0 1,0 0-16,0 0 0,0 0 16,0-1-1,0 44 32,0-1-31,0 0-16,0 0 0,0 21 0,0 1 15,0-1-15,0 0 0,-21 1 16,21-1-16,-21 22 0,21-22 0,0 21 16,0-20-16,-22-1 0,22 0 0,0 1 15,-21-1-15,21-21 0,0 0 16,0 22-16,0-22 0,0 0 0,0 0 15,0 0 1,0-42 31,0 0-47,0 0 16,0 0-16,0 0 15</inkml:trace>
  <inkml:trace contextRef="#ctx0" brushRef="#br0" timeOffset="58482.47">1164 11451 0,'0'-21'15,"0"0"1,-21 21 15,21 21-15,0 0-1,0 0-15,0 1 16,0-1 0,21-21 15,0 0-31,0 0 15,1-21-15,-22-1 0,21 1 16,-21 0-16,21 21 16,-21-21-16,0 0 0,0 0 15,0-1 1,-21 22-16,0 0 16,-1 0-16,1 22 15,21-1-15,-21 0 0,0 0 16,21 0-1,0 0-15,0 1 16,21-22 0,0 0-1,0 0-15,1 0 0,-1 0 16,0 0-16,-21-22 0,21 22 16</inkml:trace>
  <inkml:trace contextRef="#ctx0" brushRef="#br0" timeOffset="66254.28">2646 10986 0,'0'-22'0,"0"1"16,0 0-16,-21 21 15,21-21-15,0 0 16,0 0 0,-22-1-1</inkml:trace>
  <inkml:trace contextRef="#ctx0" brushRef="#br0" timeOffset="66431.17">2582 11007 0,'0'63'0,"0"-42"0,0-105 0,0 232 16,0-106-16,0 22 0,0-1 16,0-20-16,0 20 0,0-21 0,0 22 15,0-22-15,21 1 0,-21-1 0,0-21 16,0 21-16,0-20 0,22-1 16,-22 0-16,0 0 0,0 0 15,0-42 16,0 0-15,0 0-16,0 0 0,0-1 16</inkml:trace>
  <inkml:trace contextRef="#ctx0" brushRef="#br0" timeOffset="66910.92">2286 11028 0,'0'0'16,"0"-21"-16,0 0 0,0-1 0,21 1 16,0 0-16,0 0 15,1 0-15,-1 0 0,21-1 0,-21 1 16,22 0-16,-1 0 0,0 21 0,1 0 15,-1 0-15,-21 0 0,21 0 16,-20 21-16,20 0 0,-21 22 16,0-22-16,-21 21 0,21 0 0,-21 1 15,0 20-15,0 1 0,0-22 16,0 22-16,0-22 0,0 21 0,0-20 16,0-1-16,0 0 0,0 1 15,0-22-15,-21 0 0,21 21 0,0-20 16,0-1-16,0-42 31,0-1-15,0 1-16,0 0 0,0-21 15,0 21-15,0-22 0,0 1 0,0-22 16,21 22-16,-21 0 0,22-22 0,-1 1 16,-21 20-16,21 1 0,0-21 15,0 20-15,0 1 0,1 0 16,20 20-16,-21-20 0,21 21 0,-20 21 15,20-42-15</inkml:trace>
  <inkml:trace contextRef="#ctx0" brushRef="#br0" timeOffset="67065.89">3387 10880 0,'0'0'16,"0"21"-16,0 0 0,0 21 0,0 1 15,0-1-15,0 0 0,0 22 0,0-1 16,0-20-16,-22 84 16,1-85-16,0 0 0,21 1 0,0-1 15,-21 0-15,21-20 0,-21-1 16,21 21-16,0-21 0,-21-21 0,21 21 15</inkml:trace>
  <inkml:trace contextRef="#ctx0" brushRef="#br0" timeOffset="67113.88">3408 11451 0,'0'0'16,"21"-21"-16</inkml:trace>
  <inkml:trace contextRef="#ctx0" brushRef="#br0" timeOffset="67602.42">3281 10732 0,'21'63'16,"0"-42"-1,-21 0-15,0 1 0,0 20 16,0-21-16,0 21 0,0-20 0,0 20 16</inkml:trace>
  <inkml:trace contextRef="#ctx0" brushRef="#br0" timeOffset="67923.25">3619 11409 0,'22'0'16,"-1"0"0,0-21-16,0 0 15,0-1-15,0 1 0,-21 0 16,22 0-16,-22 0 0,0 0 15,0-1-15,0 1 0,0 0 16,0 0-16</inkml:trace>
  <inkml:trace contextRef="#ctx0" brushRef="#br0" timeOffset="68071.16">3662 11113 0,'0'21'0,"0"-42"0,0 63 16,-21-21-16,-1 0 0,1 0 16,21 22-16,0-22 0,0 21 0,-21-21 15,21 22-15,0-1 0,-21-21 0,21 22 16,0-22-16,0 0 0,0 21 15,0-21-15,21-21 0,0 22 16,-21-1-16,21-21 0,22 0 0,-22 0 16,0 0-16</inkml:trace>
  <inkml:trace contextRef="#ctx0" brushRef="#br0" timeOffset="68111.14">4149 11451 0,'84'-42'16</inkml:trace>
  <inkml:trace contextRef="#ctx0" brushRef="#br0" timeOffset="70163.91">4127 10922 0,'0'0'0,"22"0"0,-1-21 16,-21 0-16,21 21 0,-21-21 0,0-1 16,21 22-16,-21-21 15,0 0-15,0 42 32,0 0-32,0 1 15,0-1-15,0 0 0,0 21 16,0 1-16,0-1 0,0 0 0,0 1 15,-21-1-15,21 21 0,-21-20 16,21 20-16,0-20 0,0-1 16,-21 21-16,21-20 0,-22-22 0,22 21 15,0-21-15,0 22 0,0-22 0,0 0 16,-21-21-16,21 21 0,0-42 47,0 0-47,0 0 15,0 0-15,0-1 0,0 1 0</inkml:trace>
  <inkml:trace contextRef="#ctx0" brushRef="#br0" timeOffset="70911.48">3979 11345 0,'-21'0'0,"42"0"62,0 0-62,1 0 0,-1 0 0,21-21 16,-21 0-16,22 21 0,-1-21 16,0 0-16,1 0 0,20-22 0,-21 22 15,1 0-15,-1 0 0,0 0 16,1-22-16,-22 22 0,21 0 15,-21-21-15,-21 20 0,0 1 0,22 0 16,-22-21-16,0 21 0,0-1 0,0 1 16,-22 0-16,22 0 15,-21 21-15,0 0 0,0-21 0,0 21 16,0 0-16,-1 0 16,22 21-16,0 0 15,0 21-15,0-20 16,0-1-16,0 21 0,0 0 0,0 1 15,0-1-15,0 0 0,0 1 0,0-1 16,0 0-16,0 1 0,-21 20 16,21-20-16,0-22 0,0 21 0,0 0 15,-21-20-15,21 20 0,0-21 16,0 0-16,0 0 0,0 1 0,0-1 16,-21-21-16,0 0 15,0 0 1,21-21-1,0-1-15,0 1 16,0 0-16,0 0 0,0-21 16,21 20-16,0-20 0,-21 21 0,42-21 15,-21-1-15,1 22 0,20 0 0,-21-21 16,21 20-16,-20 1 16,20 21-16,-21-21 0,0 21 0,22 0 15,-22 0-15,0 0 0,0 21 0,0 0 16,-21 1-16,0 20 0,0-21 15,0 21-15,0-20 0,0 20 0,0-21 16,0 21-16,-21-20 0,21 20 0,-21-21 16,0 0-16,0 0 0,21 1 15,-22-1-15,1 0 0,0-21 16,21-21 31,21 0-47,0-1 0,-21 1 15,22 0-15,-1 0 0</inkml:trace>
  <inkml:trace contextRef="#ctx0" brushRef="#br0" timeOffset="71381.81">5228 11197 0,'0'-21'0,"0"42"0,21-42 16,-42 21 0,0 0-1,0 21-15,0 0 0,-1 1 16,22-1-16,-21 21 0,0-21 0,0 22 16,0-22-16,0 21 0,21-21 0,0 22 15,0-22-15,0 0 0,0 0 16,0 0-16,0 0 0,0 1 0,0-1 15,21-21-15,0 0 16,0 0-16,0 0 0,0 0 16,1 0-16,-1 0 0,0-21 0,0 21 15,0-22-15,43-20 16,-43 21-16,0 0 0,0-22 16,-21 22-16,0 0 0,0-21 0,0 21 15,0-22-15,0 22 0,0-21 0,0 21 16,-21-1-16,-21-20 15,21 42-15,-1 0 0,1 0 0,0 0 16,0 0-16,0 0 0,0 0 16,-1 21-16,22 0 0,-21 1 0,21-1 15,-21-21-15,21 21 0,0 0 0,-21 21 16,21-20-16,21-22 16,0 0-16,0 0 15,1 0-15,-1 0 0</inkml:trace>
  <inkml:trace contextRef="#ctx0" brushRef="#br0" timeOffset="71968.78">5905 11240 0,'0'0'16,"22"-22"-16,-22 1 0,0 0 15,0 0-15,0 0 16,-22 0-1,1 21-15,0 0 0,0 0 16,0 0-16,0 21 0,-22-21 16,22 21-16,0 0 0,0 21 0,0-20 15,-1 20-15,1-21 0,0 21 0,0 1 16,21-22-16,0 21 0,0-21 16,0 1-16,0 20 0,0-21 0,0 0 15,0 0-15,0 1 0,21-22 16,0 0-1,0 0-15,1 0 0,-1 0 0,0-22 16,0 22-16,0-21 0,22 0 0,-22 0 16,0 0-16,0-22 15,0 22-15,0-21 0,-21 21 0,22-22 16,-1 1-16,0-21 0,-21 20 0,21 1 16,0 0-16,0-22 0,-21 22 15,0-1-15,22 1 0,-1 0 0,-21-1 16,0 22-16,0-21 0,0 0 0,0 20 15,0 1-15,0 0 0,0 0 16,0 42 0,-21 0-16,21 0 15,0 22-15,-22-1 0,22 0 16,-21 22-16,0-22 0,21 22 0,0-1 16,-21-20-16,21 20 0,-21 1 0,21-22 15,0 0-15,0 1 0,0-1 16,0 0-16,0-21 0,0 1 15,21-1-15,0 0 0,0 0 0,0-21 16,1 0-16,-1 0 0,0 0 0,0 0 16,21 0-16,-20 0 0,-1-21 15,21 0-15,-21 0 0,0-1 0,22 1 16,-22-21-16</inkml:trace>
  <inkml:trace contextRef="#ctx0" brushRef="#br0" timeOffset="76371.34">7302 10689 0,'0'0'0,"0"-21"0,0 0 15,0 0-15,0 0 0,0-1 16,0 1-16,0 0 16,-21 21-1,0 0-15,0 0 0,0 21 16,0 0-16,-22 1 15,22 20-15,0-21 0,0 21 0,0 1 16,-22-1-16,22 22 0,0-22 0,0 0 16,0 22-16,-1-1 15,22-20-15,0 20 0,0 1 0,0-22 16,0 0-16,0 64 0,22-85 16,-22 22-16,21-22 0,21 0 15,-21 0-15,0 0 0,22 0 0,-22-21 16,21 0-16,-21 0 0,22 0 0,-1 0 15,0-21-15,-20 0 0,20 0 16,0 0-16,1 0 0,-1-22 0,0 22 16,-21-21-16,22-1 0,-22 1 0,0 0 15,0-1-15,0 1 0,-21-21 0,0 20 16,0-20-16,0 20 16,0-20-16,0 21 0,0-22 0,-21 22 15,0-1-15,0-20 0,0 21 0,0-1 16,-22 1-16,22 0 0,-21 20 15,-1 1-15,22 0 0,-21 0 0,0 21 16,20 0-16,-20 0 0,0 21 16,-1 0-16,22 0 0,-21 22 0,21-1 15,0 0-15,-22 22 0,43-22 0,-21 22 16,21-1-16,0-20 16,0 20-16,0 1 0,0-1 0,0-21 0,21 22 15,0-22-15,1 1 0,-1-1 0,0 0 16,21-21-16,1 1 0,-22-1 15,21 0-15,-21-21 0,22 0 16,-1 0-16,0 0 0,1 0 0,-1 0 16,0-21-16,1 21 0,-1-21 0,0-1 15,-21-20-15,22 21 0,-1 0 16,-21-22-16,22 1 0,-22 21 0,0-21 16,0 20-16,0 1 0,0-21 15,-21 21-15,22 0 0,-22 42 31,0 0-31,0 0 0,0 21 16,0-20-16,0 20 0,0-21 16,-22 21-16,22-20 0,0 20 15,0-21-15,0 0 0,0 0 0,0 1 16,0-1-16,0 0 0,22-21 16,-1 0-16,0 0 15,0 0-15,0 0 0,0 0 0,1-21 16,-1 0-16,0-1 0,-21 1 15,21 0-15,0-21 0,0 21 0,1-22 16,-1 1-16,0 21 0,-21-22 0,21 22 16,-21-21-16,21 21 0,-21-22 15,0 22 1,0 42 0,0 1-1,0-1-15,0 0 0,0 0 16,0 0-16,-21 0 0,21 1 0,0 20 15,-21-21-15,21 21 0,0-20 0,0-1 16,0 0-16,0 0 0,0 0 0,0 0 16,0 1-16,21-22 0,0 21 15,0-21-15,1 0 0,-1 0 0,0 0 16,0 0-16,21 0 0,-20 0 0,-1-21 16,21-1-16,0 1 0,-20 0 15,20 0-15,-21 0 0,21 0 16,-20-22-16,-1 22 0,21-42 15,-21 41-15,-21-20 0,0 21 16,0 0-16,0 0 0,0-1 0,0 1 16,-21 21-16,0 0 0,0 0 15,0 0-15,-1 0 16,1 21-16,0-21 0,21 22 0,-21-1 16,21 0-16,-21 0 0,21 21 0,0-20 15,0-1-15,0 21 0,0-21 16,0 0-16,0 22 0,0-22 0,0 0 15,0 0-15,0 0 0,0 1 16,21-22-16,0 0 0,0 0 16,0 0-16,1 0 0,-1 0 15,0 0-15,21 0 0,-21-22 16,1 1-16,20 21 0,-21-21 0,0 0 16,22 0-16,-22-22 0,0 22 15,0 0-15,0 0 0,0 0 16,1 0-16,-22-1 0,0 1 0,0-21 15,0 21 1,-22 21 0,1 0-16,0 21 15,21 0-15,0 0 16,0 0-16,0 1 16,21-1-16,-21 0 0,21 0 15,-21 0-15,0 0 16,0 1-16,0-1 0,0 0 15,0 0-15,0 0 0,22 0 16,-1-21-16,0 0 16,0 0-16,0 0 15,0 0-15,1 0 0,-1 0 0,0 0 16,21 0-16,-21-21 0,1 0 0,-1 0 16,0 0-16,0 0 0,0-1 15,0-20-15,1 21 0,-1-21 16,0-1-16,0 1 0,0 0 0,0-1 15,-21 1-15,0 0 0,22-1 0,-22 1 16,21 0-16,-21 20 0,0-41 16,0 42-16,0 0 0,0-1 15,0 44 1,-21-1-16,-1 0 16,22 0-16,-21 21 0,0 1 0,0-22 15,21 21-15,-21 1 0,21-1 0,-21 0 16,21 1-16,0-1 0,0-21 15,0 21-15,0 1 0,0-22 0,0 21 16,0-21-16,0 1 0,0-1 16,21 0-16,0 0 0,0 0 15,0-21-15,0 0 0,1 0 0,-1 0 16,0 0-16,0 0 0,21 0 0,-20 0 16,-1-21-16,21 21 0,-21-21 15,0 0-15,22 0 0,-1-43 16,-21 43-16,0 0 0,1 0 15,20-22-15,-21 22 0,-42 21 32,0 21-17,0 0-15,21 1 0,-22-1 0,22 0 16,-21 0-16,21 0 0,0 0 16,0 1-16,0-1 0,0 0 15,0 0-15,0 0 0,0 0 0,21 1 16,1-22-16,-22 21 0,21-21 15,0 0-15,0 0 0,0 0 0,0 0 16,1 0-16,20 0 0,-21 0 0,0-21 16,0-1-16,22 1 0,-22 0 0,0 0 15,0 0-15,-21 0 0,21-22 16,-21 22-16,22-42 16,-22 20-16,0 1 0,0 21 0,0-22 15,0 22-15,0-21 0,-22 21 16,22 0-16,-21 21 0,0-22 0,0 22 15,0 0-15,-22 0 0,22 0 0,-21 43 16,21-43-16,-22 21 16,22 21-16,0-21 0,0 1 0,21 20 15,0-21-15,-21 21 0,21-20 0,0 20 16,0-21-16,0 0 0,0 22 0,21-22 16,0 0-16,0 0 0,22-21 15,-22 21-15,21 0 0,0-21 0,-20 0 16,20 0-16,0 0 0,1 0 15,-1 0-15,0 0 0,1 0 0,-1-21 16,21 0-16,-20 21 0,-1-21 16,0 0-16,1 0 0,-1-1 0,-21 1 15,22 0-15,-22-21 0,0 21 0,-21-22 16,0 22-16,0 0 16,0 0-16,0 0 0,0-1 15,-21 22-15,0-21 0,-22 21 16,22 0-16,0 0 0,0 0 15,0 21-15,-1 1 0,-20-1 0,21 0 16,0 0-16,0 0 0,-1 22 0,1-22 16,21 0-16,0 0 15,0 21-15,0-20 0,0-1 0,0 0 0,0 0 16,21-21 0,1 0-16,-1 0 0,0 0 15,0 0-15,0 0 0,0-21 16,1 21-16,-1-21 0,0 0 0,0-1 15,0-20-15,0 21 0,-21 0 0,22-22 16,-22 22-16,21 0 0,0 0 16,-21 0-16,0 0 15,0 42 1,0 0-16,0 0 0,0 0 16,0 22-16,0-22 0,0 0 15,0 0-15,0 0 0,0 0 16,0 1-16,21-1 0,21 0 15,-20 0-15,-1-21 0,0 0 16,21 0-16,-21 0 0,22 0 0,-22 0 16,21 0-16,1-21 0,-1 0 0,21-22 15,-41 22-15,20 0 0,-21 0 16,0-21-16,0 20 16,1 1-16,-22-21 0,0 21 0,0 0 0,0-22 15,0 22-15,0 0 0,0 0 0,-22 0 16,1 21-16,0 0 15,0 0-15,0 0 0,-22 0 0,22 0 16,-21 21-16,21 0 0,-22-21 0,1 21 16,21 0-16,0 22 0,0-22 15,-1 0-15,22 0 0,0 0 16,0 0-16,0 1 0,0-1 0,0 0 16,22 0-16,-1 0 0,0 0 0,0-21 15,21 0-15,-20 22 0,-1-22 0,0 0 16,0 0-16,0 0 0,0 0 15,1-22-15,-1 1 0,0 21 16,0-21-16,0 0 0,0-21 0,1 20 0,-1-20 16,-21 21-16,21-21 15,0-1-15,-21 1 0,21-22 0,0 22 16,1-21-16,-1-1 0,-21 1 0,21-1 16,0 1-16,0 20 0,-21 1 15,0 0-15,0-1 0,0 22 0,0 0 16,0 0-16,0 0 0,-21 42 31,0 0-31,0 0 0,0 21 0,21 1 16,-22-1-16,1 0 0,21 22 0,-21-22 15,21 22-15,0-1 0,0-20 16,-21 20-16,21-21 0,0 1 0,0-1 16,0 0-16,0 1 0,0-1 0,0-21 15,0 22-15,21-22 0,-21 0 16,0 0-16,21-21 0,0 0 0,1 21 15,-1-21-15,0 0 0,0 0 16,0-21-16,0 21 0,1-21 16,20 0-16,-21 0 0,0-1 15,22-20-15,-1 0 0,-21 21 16,0-1-16,-21 1 0,0 0 0,21 0 16,-42 42 15,21 0-31,0 0 0,0 1 15,-21-1-15,21 21 0,0-21 0,0 0 16,0 22-16,0-22 0,0 0 16,0 0-16,0 0 0,0 1 15,21-1-15,0-21 16,1 0-16,-1 0 0,0 0 16,0-21-16,21-1 0,-20 22 0,-1-21 15,21-21-15,0 21 0,-20 0 0,20-1 16,-21-20-16,43 0 0,-43-1 15,-21 22-15,21 21 0,0-21 16,-21 42 0,0 0-1,0 1-15,0-1 0,0 0 16,0 0-16,0 0 0,0 0 16,0 1-16,21-1 15,0-21 1,1 0-16,-1 0 0,0 21 15,0-21-15,21 0 0,-20 0 0,20 0 16,0 0-16,1 0 0,-1 0 16,0 0-16,1-21 0,-22 0 0,21 21 15,0-22-15,-20 1 0,20 0 0,-21 0 16,0 0-16,0 0 0,1-22 16,-1 22-16,-21 0 0,0 0 15,0-22-15,0 22 0,-21 0 16,-1 0-16,1 21 0,0 0 0,-21 0 15,21 0-15,-1 0 0,-20 0 16,0 21-16,21-21 0,-22 21 0,1 0 16,21 1-16,0-1 0,-22 21 15,22-42-15,21 21 0,0 0 0,0 1 16,0-1-16,0 0 16,21-21-16,0 21 0,1-21 0,-1 0 15,0 21-15,0-21 0,0 21 0,0-21 16,1 22-16,-1-1 0,0-21 15,0 21-15,-21 21 0,0-21 0,21 1 16,0 62-16,1-63 16,-22 22-16,0-1 0,0 0 0,0 1 15,0-1-15,0-21 0,0 22 16,0-1-16,0 0 0,0 1 0,0-1 16,-22-21-16,1 21 0,-21 22 15,0-43-15,20 0 0,-20 0 0,0 1 16,-1-1-16,1-21 15,0 0-15,-22 0 0,22 0 0,-64 0 16,64 0-16,-1 0 0,1 0 16,21 0-16,-21 0 0,20-21 0,1 21 15,0-22-15,21 1 0,0 0 16,0 0-16,0 0 0,0 0 16,0-1-16,0-20 0,21 21 0,0-21 15,1 20-15</inkml:trace>
  <inkml:trace contextRef="#ctx0" brushRef="#br0" timeOffset="76588.22">12277 10499 0,'-22'0'15,"44"0"-15,-44-21 0,1-1 16,21 1-1,21 21 32,1 0-47,-22-21 16</inkml:trace>
  <inkml:trace contextRef="#ctx0" brushRef="#br0" timeOffset="78008.23">14520 10732 0,'0'0'0,"21"0"15,1 0-15,-1-22 16,0 1-16,0 0 0,-21 0 16,21 21-16,-21-21 0,21 0 0,-21-1 15,0-20-15,0 21 0,0 0 16,0 0-16,-21-1 0,0 1 0,-21 0 15,21 21-15,-22 0 0,22 0 0,-21 0 16,-1 21-16,1 0 0,0 22 0,-1-22 16,1 21-16,0 1 0,21-1 15,-22 0-15,1 1 0,21-1 16,0 0-16,-1 1 0,1-1 0,0-21 0,21 21 16,0-20-16,0-1 0,0 0 15,21-21-15,0 21 0,1-21 16,-1 0-16,21 0 0,0 0 0,1 0 15,-22 0-15,42 0 0,-20-21 0,-1 0 16,0 21-16,-20-21 0,20-1 16,-21 1-16,21-21 0,-20 21 0,-1 0 15,0-22-15,0 22 0,-21-21 0,0 21 16,0-1-16,0-20 0,21 21 16,-21 42-1,0 0-15,0 0 16,0 1-16,0-1 15,0 0-15,0 0 0,21 0 0,-21 0 16,0 1-16,22-1 0,-1-21 0,-21 21 16,21-21-16,0 0 0,21 0 15,-20 0-15,-1 0 0,21 0 0,-21 0 16,22 0-16,-22 0 0,21-21 0,-21 0 16,22 21-16,-22-22 0,0-20 15,-21 21-15,0 0 0,21 0 0,-21-22 16,0 22-16,0-21 0,0 21 0,0-1 15,0 1-15,0 0 0,0 0 0,0 42 32,-21 0-32,21 0 0,-21 22 15,21-22-15,-21 21 0,21-21 0,0 22 16,-22-22-16,1 0 0,21 0 16,0 22-16,-21-22 0,0 0 15,21 0-15,-21-21 0,21 21 16,0-42 15,0 0-31,0 0 0,0 0 16,0-1-16,21-20 0,0 21 15,0-21-15,0 20 0,22-20 0,-22 0 16,21-1-16,1 1 0,-1 21 0,64-21 16,-64 20-1,0 22-15,1 0 0,-1 0 0,-21 22 16,0-1-16,22 21 0,-22-21 0,0 22 15,-21-22-15,0 21 0,0 0 16,0-20-16,0 20 0,0-21 0,-21 0 16,21 22-16,-21-22 0,0 0 0,-1-21 15,1 21-15,21 0 0,-21-21 0,0 21 16,42-21 15,0-21-31,0 0 0,1 21 0</inkml:trace>
  <inkml:trace contextRef="#ctx0" brushRef="#br0" timeOffset="78539.92">16277 10689 0,'0'0'0,"0"-21"16,0 0-16,0 0 0,0 0 15,0-1-15,-21 1 0,0 0 16,0 21-16,-1-21 0,1 0 0,0 21 15,0 0-15,0 0 0,-22 0 0,22 0 16,-21 0-16,21 21 0,-22 0 16,22 0-16,-21 22 0,21-22 15,-22 21-15,22-21 0,0 22 0,0-22 16,21 21-16,-21-21 0,21 0 16,0 1-16,0-1 0,42 0 15,-21 0-15,0 0 0,1-21 0,-1 0 16,21 0-16,-21 0 0,22 0 0,-1 0 15,-21 0-15,21 0 0,1-21 16,-22 0-16,21 0 0,-21 0 0,1-22 16,20 22-16,-21-21 0,0-1 0,0-20 15,22 21-15,-1-85 16,-21 63-16,0 1 0,1-1 0,-22 22 16,21-22-16,-21 22 0,21 0 15,-21-1-15,0 22 0,0 0 16,0 0-16,-21 42 15,0 0-15,-1 0 0,1 22 16,0-1-16,0 0 0,0 22 16,0-22-16,21 22 0,-22-1 0,22 1 15,0-1-15,0 43 0,0-43 16,0-20-16,22-1 0,-1 0 16,0-20-16,21-1 0,-21 21 0,22-42 15,-1 21-15,0-21 0,-20 0 0,20 0 16,-21 0-16,21 0 15,-20 0-15,-1-21 0,21 0 0,0 0 16</inkml:trace>
  <inkml:trace contextRef="#ctx0" brushRef="#br0" timeOffset="79082.7">18457 10181 0,'0'0'0,"64"-84"31,-64 62-31,0 1 0,0 0 0,0 0 15,0 0-15,0 0 16,0-1-16,0 1 16,0 42-1,0 1-15,0 20 16,-21 0-16,21 1 0,-22-1 0,1 21 16,0 1-16,0-1 0,0 1 0,0-1 15,-1 1-15,1-1 0,0 1 16,0-22-16,21 1 0,0-1 15,-21 0-15,21-21 0,-21 22 0,21-22 16,0 0-16,0-42 31</inkml:trace>
  <inkml:trace contextRef="#ctx0" brushRef="#br0" timeOffset="79646.97">17992 10329 0,'0'0'0,"-22"-42"0,1 0 16,0-1-16,21 22 0,0-21 0,-21 21 16,21-22-16,0 1 0,0 21 0,0-21 15,21 20-15,0-20 0,22 21 16,-1 0-16,0-22 0,1 22 16,20 0-16,22 0 0,42 21 15,-64 0-15,-20 0 0,20 21 0,-21 0 16,-20 0-16,20 22 0,-21-1 15,-21 0-15,0 1 0,21-1 0,-21 22 16,0-22-16,0 21 0,0 1 0,0-1 16,0-20-16,-21 20 0,0-20 15,0-1-15,21 0 0,-21 1 0,-1-1 16,1-21-16,0 0 0,21 0 0,-21-21 16,0 0-16,21-21 31,-21 0-31,21 0 0,0 0 0,0 0 15,0-22-15,0 1 0,0 0 0,21-1 16,-21 1-16,21 0 0,0-22 16,21 22-16,22-64 0,-43 64 15,21-22-15,1 22 0,20-1 16,-20 1-16,20 0 0,1 21 0,-22-1 16,21 22-16,1 0 0,-1 22 0,-20-1 15,-22 21-15,21 0 16,-21 1-16,-21-1 0,0 22 0,0-1 15,0-21-15,0 22 0,-21-1 0,0 1 16,0-1-16,0-20 0,0-1 0,-1 0 16,1 1-16,0-1 0,0-21 15,0 0-15,0 22 0,-1-43 0,1 21 16,21 0-16,-21-21 0,21 21 16,21-42-1,0 0 1,1 0-16,-1 0 0</inkml:trace>
  <inkml:trace contextRef="#ctx0" brushRef="#br0" timeOffset="79955.06">19389 10583 0,'0'22'0,"21"-22"16,0 0-1,0 0-15,0 0 16,0 0-16,1-22 0,-1 22 0,0-21 15,21 21-15,-21-21 0,1 0 16,-1 0-16,0 0 0,0-1 0,0 1 16,0 0-16,-21 0 0,0-43 15,0 43-15,0 0 0,-21 21 16,0 21 0,0 0-16,-21 1 0,20 20 15,-20-21-15,21 21 0,0 1 16,0-1-16,21 0 0,0-20 0,0 20 15,0-21-15,0 0 0,21 0 0,21 1 16,-21-1-16,22-21 0,-1 0 0,0 0 16,1 0-16,-1 0 0,0 0 15,1 0-15,-1 0 0</inkml:trace>
  <inkml:trace contextRef="#ctx0" brushRef="#br0" timeOffset="80227.16">20362 9906 0,'-21'0'16,"-85"42"-1,64-20-15,21 20 16,0-21-16,-1 21 0,1 22 0,0-22 16,0 1-16,21 20 0,0 1 15,0-22-15,0 21 0,0-20 0,0-1 16,0 0-16,0 1 0,0-1 0,0-21 15,0 0-15,0 1 0,0-1 16,0 0-16,21-21 16,0 0-16,0 0 0,1 0 15,-1-21-15,0 0 0,0-1 16,0-20-16,22 21 0,-22-21 16</inkml:trace>
  <inkml:trace contextRef="#ctx0" brushRef="#br0" timeOffset="80630.62">20680 9948 0,'21'-21'0,"-42"42"0,42-63 16,-21 63 0,0 0-16,-21 22 0,0-1 15,-1 0-15,1 1 0,-21-1 0,21 22 16,0-22-16,-1 21 0,1 1 0,0-1 16,0-20-16,0-1 15,21 0-15,0 1 0,0-1 0,0-21 16,0 0-16,0 1 0,0-1 0,0 0 15,0-42 17,0 0-32,0-1 0,21-20 15,0 21-15,-21-21 0,21-1 16,0 22-16,22-21 0,-22-1 0,0 1 16,21 21-16,-20-21 0,20 20 0,-21 22 15,21 0-15,-20 0 0,-1 0 16,0 0-16,0 22 0,-21-1 15,0 21-15,21-21 0,-21 22 0,0-22 0,0 21 16,0 0-16,0-20 0,0 20 16,0-21-16,0 21 0,0-20 15,0-1-15,-21 0 0,0 0 0,21 0 16,-21 0-16,0-21 16,-1 0-1,1 0-15,0-21 0</inkml:trace>
  <inkml:trace contextRef="#ctx0" brushRef="#br0" timeOffset="80803.52">20066 10329 0,'0'0'0,"21"0"31,0 0-15,22 0-16,-1 0 0,0 0 0,1 0 15,20 0-15,-21 0 0,85 0 16,-84 0-16,20 0 0</inkml:trace>
  <inkml:trace contextRef="#ctx0" brushRef="#br0" timeOffset="81139.33">21294 10372 0,'0'21'0,"0"0"0,-22-21 15,1 21-15,0 0 0,0 1 0,-21-1 16,20 0-16,1 0 0,0 0 16,0 22-16,21-22 0,0 0 0,-21 0 15,21 0-15,0 0 0,0 1 16,21-22-16,-21 21 16,21-21-16,0 0 0,22 0 0,-22 0 15,0 0-15,21-21 0,1 21 0,-22-22 16,0 1-16,0 0 15,0 0-15,0 0 0,1 0 0,-22-22 16,0 22-16,0-21 0,0 21 0,0-1 16,-22-20-16,1 21 0,0 21 15,0-21-15,0 21 0,0 0 0,-22 0 16,22 0-16,0 0 0,21 21 0,-21-21 16,21 21-16,0 0 0,0 0 15,0 1-15,0-1 0,21 0 16,0 0-16</inkml:trace>
  <inkml:trace contextRef="#ctx0" brushRef="#br0" timeOffset="81618.78">21907 10414 0,'0'-21'0,"0"42"0,0-63 15,0 21-15,0-1 0,-21 22 0,0 0 16,-21 0-16,21 0 0,-22 0 15,1 22-15,0-1 0,-1 0 0,22 0 16,-21 21-16,-1-20 0,22 20 16,0-21-16,0 21 0,0-20 0,21-1 15,0 21-15,0-21 0,0 0 16,21 1-16,0-22 0,0 0 16,0 0-16,1 0 0,20 0 0,-21 0 15,0 0-15,22 0 0,-22 0 16,0-22-16,0 1 0,0-21 0,0 21 15,1-22-15,-1 1 0,0 0 0,0-22 16,0 22-16,0-22 0,1 1 16,-1-1-16,21 1 0,-21-1 0,0 1 15,1-1-15,-1 1 0,-21-1 0,21 22 16,-21 0-16,21 21 0,-21-1 16,0 1-16,0 64 15,0-22-15,-21 21 0,0 0 16,0 22-16,-1-22 0,22 22 15,0-1-15,-21-20 0,21 20 0,0 1 16,0-1-16,0 1 0,0-1 0,0 1 16,0-22-16,0 0 0,21 1 15,-21-1-15,22 0 0,-1-21 0,-21 1 16,21-1-16,0-21 0,0 0 0,0 0 16,1 0-16,-1 0 15</inkml:trace>
  <inkml:trace contextRef="#ctx0" brushRef="#br0" timeOffset="84765.21">23410 9821 0,'0'-21'0,"0"42"0,0-63 16,0 21-16,0-21 0,0 20 0,-21 1 16,21 0-16,0-21 15,0 21-15,-21-1 0,0 1 0,21 0 0,-21 21 16,-1 0-16,1 0 0,0 21 15,-21 0-15,21 1 16,-1 20-16,-20 0 0,-21 43 16,20-22-16,1 1 0,0-1 0,20-20 15,-20 20-15,0 1 0,21-22 0,-1 0 16,1 22-16,21-22 0,0 1 16,0-1-16,0 0 0,21-21 0,1 22 15,-1-22-15,0 0 0,21 0 0,1-21 16,-22 0-16,21 0 0,0 0 15,64 0-15,-63-21 0,-1 21 16,21-21-16,1 0 0,-22-22 16,1 22-16,20-21 0,-21 0 15,-20-1-15,20 1 0,0-22 0,-21 22 16,1-21-16,-1-1 0,-21 1 0,0-1 16,0 1-16,0 20 0,0-20 15,-43 20-15,22 22 0,-21-21 0,0 21 16,-1 21-16,-20 0 0,-1 0 0,1 21 15,-1 21-15,1-21 0,-1 22 16,1 20-16,-1-20 0,22 20 16,-22-21-16,22 22 0,21-22 0,0 22 15,0-22-15,21 22 0,0-22 0,0 0 16,0 1-16,21-1 0,0-21 16,21 21-16,-21-20 0,22-1 0,-1 0 15,0 0-15,1-21 0,-1 0 16,0 0-16,1 0 0,-1 0 0,0 0 15,1-21-15,-1 0 0,0 0 0,1-1 16,-1 1-16,-21 0 0,22-21 16,-1-22-16,-21 43 0,0 0 15,0 0-15,1 0 0,-1 21 16,-21 21 0,0 0-1,0 0-15,0 0 0,0 0 0,0 1 16,0-1-16,0 0 0,0 0 15,0 0-15,0 0 16,0 1-16,21-1 16,0-21-16,0 0 0,0 0 15,1 0-15,-1 0 0,0-21 16,0 21-16,-21-22 0,21 1 0,0 0 16,1 0-16,-1 0 0,0 0 0,0-22 15,0 22-15,-21 0 0,0 0 16,21 0-16,1-1 0,-22 44 31,-22-1-15,1 0-16,21 0 15,-21 0-15,21 0 0,0 1 0,-21-1 16,21 0-16,0 0 0,0 0 0,0 0 16,0 1-16,0-1 15,21 0-15,0-21 0,0 0 0,1 0 16,-1 0-16,0 0 0,0 0 0,0 0 15,22 0-15,-22 0 0,21-21 16,-21 21-16,22-21 0,-22-1 0,0 1 16,0 0-16,0-21 0,0 21 0,1-1 15,-1 1-15,-21 0 0,0 0 0,0 0 16,0 0-16,-21 21 16,-1 0-1,1 0-15,0 0 0,0 0 0,21 21 16,-21 0-16,0 0 0,21 0 15,-22 0-15,22 1 0,0-1 0,0 0 16,0 0-16,0 0 0,0 0 16,0 1-16,22-22 15,-1 0 1,21 0 0,-21 0-16,0-22 0,1 22 0,20-21 0,-21 0 15,0 0-15,0 0 16,22-22-16,-22 22 0,0 0 0,0 0 15,0-21-15,-21 20 0,0 1 0,0 0 16,22 21-16,-22-21 0,0 0 16,-22 21-1,1 0-15,21 21 0,-21 0 0,21 0 16,0 0-16,0 1 16,0-1-16,0 0 0,0 0 0,0 0 15,0 22-15,0-22 0,0 0 0,0 0 16,0 0-16,0 0 0,21-21 15,0 22-15,1-22 0,-1 0 16,0 0-16,0 0 0,0 0 16,0 0-16,1 0 0,-1 0 15,0-22-15,21 22 0,-21-21 16,1 0-16,-1 0 0,0 0 0,0 0 16,-21-1-16,0 1 0,21 0 0,-21 0 15,0 0-15,0 0 0,0-1 16,0 1-16,-21 21 15,0 0-15,0 21 16,0 1-16,21-1 16,0 0-16,0 0 15,0 0-15,0 0 0,0 1 16,0-1-16,21 0 0,0 0 16,0 0-1,0-21 1,0 0-16,1 0 15,-1 0-15,0 0 0,0 0 16,21 0-16,-20 0 0,-1 0 0,21-21 16,-21 21-16,0-21 0,22 0 0,-22 21 15,0-21-15,0-1 0,0 1 16,1 21-16,-22-21 0,21 0 0,-21 42 47,0 0-32,0 0-15,0 1 0,0-1 0,0 0 16,0 0-16,0 0 0,21 0 16,21 1-16,-21-22 0,1 0 15,20 0-15,-21 0 0,21 0 16,1 0-16,-1 0 0,-21 0 0,22 0 16,-1 0-16,0 0 0,-21-22 0,22 22 15,-1-21-15,-21 0 0,0-21 16,1 21-16,-22-1 0,0 1 0,0 0 15,0-21-15,0 21 0,-22-1 16,1 1-16,0 21 0,0 0 16,-21 0-16,20 0 0,-20 0 15,0 0-15,-1 0 0,22 21 0,-21 1 16,0-1-16,20 0 0,1 0 0,0 21 16,0-20-16,21-1 0,0 0 15,0 21-15,0 1 16,21-22-16,0-21 0,0 0 0,1 21 15,-1-21-15,21 0 0,0 0 16,-20 0-16,20 0 0,21-42 16,-41 42-16,20-22 0,-21-20 15,21 21-15,-20 0 0,-1-22 0,21 1 16,-21 0-16,22-1 0,-22 1 0,21-21 16,-21 20-16,22-20 0,-22-1 15,21-63-15,-21 64 16,-21 20-16,0 1 0,0 0 0,0-1 15,0 22-15,0 0 0,-21 21 0,0 0 16,0 0-16,0 21 0,-1 0 16,1 1-16,0 20 0,0 0 0,0 1 15,0-1-15,-1 0 0,22 1 0,0-1 16,0 0-16,0 22 0,0-22 16,0 0-16,0 22 0,0-22 0,0 1 15,0-1-15,0 21 0,22-20 0,-22-1 16,0 0-16,0-20 0,21 20 15,-21-21-15,21 0 0,-21 0 16,21-21-16,0 22 0,0-22 16,1 0-16,-1 0 0,0-22 15,0 1-15,-21 0 0,21 0 16,0 0-16,1 0 0,-1-22 0,0 22 16,-21 0-16,21 0 0,0 0 0,-21-1 15,21 1-15,1 21 16,-22 21-1,0 1-15,0-1 16,0 0-16,0 0 0,0 0 16,0 0-16,0 1 0,0-1 15,0 0-15,0 0 16,21-21-16,0 0 16,0 0-16,0 0 15,0 0-15,22 0 0,-22-21 16,21 0-16,-21 0 0,22-1 0,-22 1 0,21 0 15,-21 0-15,1 21 16,-1-21-16,0 0 0,0 21 0,-21 21 31,0 0-31,0 0 16,0 0-16,21 0 16,0 1-16,1-22 15,-1 21-15,0-21 0,0 0 16,0 0-16,0 0 0,22 0 0,-22 0 15,21 0-15,-21 0 0,22 0 0,-22 0 16,0 0-16,21 0 0,-20-21 16,-1-1-16,-21 1 0,0 0 0,21 0 15,-21-21-15,0 20 0,0 1 0,0 0 16,0 0-16,-21 0 0,21 0 16,-21 21-16,-1 0 0,1 0 0,0 0 15,-21 0-15,21 0 0,-1 0 0,1 21 16,0-21-16,0 21 15,0 0-15,0 21 0,21-20 0,0-1 16,-22 0-16,22 21 0,0-21 0,-21 22 16,21-22-16,0 21 0,0 1 0,0-22 15,0 21-15,0 0 0,0 22 16,0-22-16,0 1 0,0-1 16,-21-21-16,21 21 0,-21 1 0,21-1 15,-21 0-15,0 1 0,-1-1 16,22 0-16,-21 1 0,0-1 0,-21 22 15,-1-43-15,22 0 16,0 0-16,0 0 0,-21 0 0,20 1 16,-20-22-16,0 0 0,21 0 15,-22 0-15,22 0 0,-21 0 0,21 0 16,-22 0-16,1-22 0,21 1 16,0 0-16,-22 0 0,22 0 15,0-22-15,21 1 0,-21 0 0,0-1 16,21 1-16</inkml:trace>
  <inkml:trace contextRef="#ctx0" brushRef="#br0" timeOffset="84971.6">26966 10097 0,'0'0'0,"0"-22"0,-21 22 31,0 0 1,0 0-17,0 0-15,-1 0 16,1 0-16,0 0 0</inkml:trace>
  <inkml:trace contextRef="#ctx0" brushRef="#br0" timeOffset="85170.49">25273 9970 0,'0'0'0,"-21"0"0,0 0 16,21 21-16,-22-21 0,1 0 15,0 0-15</inkml:trace>
  <inkml:trace contextRef="#ctx0" brushRef="#br0" timeOffset="86467.44">952 12742 0,'0'-21'16,"-21"21"-1,21-21-15,0 0 0,0 0 16,0 0-16,0-1 16,0 1-16,21 0 0,1 21 15,-1-21-15,0 21 0,21-21 16,-21 21-16,1 0 0,20 0 0,0 0 15,-21 0-15,1 21 0,20 0 16,-21 0-16,0 0 0,-21 22 16,0-22-16,0 21 0,0 1 0,0-22 15,-21 21-15,0 0 0,0 1 16,-22-1-16,22-21 0,-21 22 16,0-22-16,-1 21 0,1-21 0,0 0 15,-1 1-15,-41 20 16,41-42-16,22 0 0,-21 0 0,21 0 15,-1 0-15,-20-21 0,21 0 16,21-1-16,-21 1 0,21 0 0,0-21 16,0 21-16,0-22 0,0 22 15,0 0-15,21-21 0,-21 20 16,21 22-16,0-21 0,22 21 16,-22 0-16,0 0 0,21 21 0,-21 1 15,1-1-15,20 0 0,-21 21 0,0-21 16,0 1-16,-21 20 15,22-21-15,-22 21 0,21-20 0,-21-1 16,0 0-16,0 0 0,21 0 16,0 0-16,0-21 0,0 0 15,1 0 1</inkml:trace>
  <inkml:trace contextRef="#ctx0" brushRef="#br0" timeOffset="86631.35">1460 12975 0,'0'0'0,"0"-21"31,0 0 0</inkml:trace>
  <inkml:trace contextRef="#ctx0" brushRef="#br0" timeOffset="87519.36">2371 12467 0,'0'0'0,"0"-21"0,-22 42 31,22 0-31,0 22 0,0-22 16,0 21-16,0 1 0,0-1 16,0 0-16,0 1 0,0-1 0,-21 21 15,0-20-15,21-1 0,-21 0 16,21 1-16,-21-22 0,0 21 15,21-21-15,0 1 0,-22-1 32,1-42-32,21-1 15,0 1-15,0-21 16,0 21-16,0-22 0,0 1 0,0 0 16,0-1-16,0 1 0,21-21 15,1 20-15,-1 1 0,0-22 0,0 22 16,0 0-16,0-1 0,22 22 15,-22-21-15,21 21 0,1 0 0,-22 21 16,21 0-16,0 0 0,-20 0 16,20 0-16,-21 21 0,21 0 0,-20 0 15,-1 21-15,-21 1 0,0-1 0,21 0 16,-21 1-16,0-1 16,0 0-16,0 1 0,0-1 0,0 0 15,0-20-15,0-1 0,0 0 16,0 0-16,0 0 0,0 0 0,0-42 31,0 0-31,0 0 16,0 0-16,0 0 0,0-1 0,0-20 15,0 0-15,21-1 0,-21 1 16,21 0-16,0-1 0,1 1 0,-1-21 16,0 20-16,0 1 0,0 21 15,0-22-15,1 22 0,-1 0 16,0 21-16,0 0 0,0 0 0,0 21 15,1 0-15,-22 1 0,0-1 16,21 21-16,-21-21 0,0 22 0,0-1 16,0-21-16,0 21 0,0 1 0,0-1 15,-21 0-15,21 1 0,-22-1 16,1-21-16,21 22 0,0-22 0,0 0 16,0 0-16,21-21 31</inkml:trace>
  <inkml:trace contextRef="#ctx0" brushRef="#br0" timeOffset="87868.3">3302 12827 0,'0'21'0,"21"-21"31,0 0-31,22-21 15,-22 21-15,0-21 0,0 0 0,21 0 16,-20 21-16,-1-22 0,21 1 16,-21 0-16,0 0 0,1 0 15,-22 0-15,0-1 0,0 1 16,0 0-16,-22 21 16,1 0-16,-21 0 0,21 0 0,0 21 15,-1 0-15,-20 1 0,21-1 16,0 21-16,-22 0 0,22 1 0,0-1 15,0 0-15,21-20 0,0 20 0,0 0 16,0-21-16,0 1 0,0-1 16,0 0-16,21 0 0,0-21 0,0 0 15,22 0-15,-22 0 0,21 0 16,-21 0-16,22-21 0,-1 0 0,0 0 16,1-1-16,-1 1 0,-21-21 15</inkml:trace>
  <inkml:trace contextRef="#ctx0" brushRef="#br0" timeOffset="88095.32">4085 12361 0,'0'-21'0,"0"42"0,-21-42 15,0 21-15,0 21 16,-1 22-16,1-22 16,21 21-16,0 1 0,-21-1 0,0 0 15,21 1-15,-21-1 0,21 0 0,-21 22 16,21-22-16,0 0 15,0 1-15,0-22 0,0 21 0,0-21 16,0 1-16,0-1 0,21-21 16,0 0-1,0-21-15,0 21 0,0-22 16,1-20-16,-1 21 0</inkml:trace>
  <inkml:trace contextRef="#ctx0" brushRef="#br0" timeOffset="88503.32">4254 12319 0,'0'-21'0,"0"42"0,0-63 0,0 63 16,0 0-1,0 0-15,0 0 0,0 1 0,0 20 16,0 0-16,0 1 0,-21-1 16,21 0-16,0 1 0,0-1 0,0 0 15,0 1-15,-21-22 0,21 21 16,0 0-16,-21-20 0,21-1 0,0 0 15,0-42 1,0 0 0,0-1-16,21 1 15,-21-21-15,21 21 0,-21 0 16,21-22-16,1 22 0,-22-21 0,21 21 16,0-1-16,0 1 0,0 0 15,22-21-15,-22 42 0,0 0 16,21 0-16,-21 0 0,1 0 0,-1 21 15,0 0-15,0 0 0,0 0 16,0 1-16,-21-1 0,0 21 0,0-21 16,0 22-16,0-22 0,0 0 15,0 0-15,-21 21 0,0-20 0,0-1 16,21 0-16,-21-21 0,0 21 0,-1-21 16,1 0-1,0 0-15</inkml:trace>
  <inkml:trace contextRef="#ctx0" brushRef="#br0" timeOffset="88691.36">3831 12594 0,'0'0'0,"0"-21"0,-21 21 16,21-21-16,21 21 31,0 0-31,22 0 0,-22 0 0,21-21 15,43 21-15,-43 0 0,0 0 16,1 0-16,20-21 0,-20 21 16,-1 0-16,0 0 0</inkml:trace>
  <inkml:trace contextRef="#ctx0" brushRef="#br0" timeOffset="89054.81">4932 12594 0,'0'21'0,"0"-42"0,-21 42 16,-1 1-16,1-1 0,0 21 0,0-21 16,0 0-16,0 22 0,-1-22 15,1 21-15,21-21 0,0 1 0,-21 20 16,21-21-16,0 0 0,0 0 16,0 1-16,21-22 15,0 0-15,1 0 0,-1 0 0,0 0 16,0 0-16,0 0 0,22-22 15,-22 1-15,0 0 0,0 0 0,0 0 16,0 0-16,-21-1 0,0 1 0,0-21 16,0 21-16,0-22 0,0 22 15,0 0-15,-21-21 0,0 21 0,0-1 16,0 22-16,-22-21 16,22 21-16,0 0 0,0 0 0,0 0 15,0 21-15,21 1 0,0-1 16,0 0-16,0 0 0,0 0 0,0 0 15,0 1-15,21-1 16,0 0-16,21-21 0,-21 0 16</inkml:trace>
  <inkml:trace contextRef="#ctx0" brushRef="#br0" timeOffset="89538.77">5567 12700 0,'0'0'0,"0"-21"15,0 0-15,0 0 0,-21 21 16,-1-22-16,1 22 0,0 0 16,0-21-16,0 21 0,0 0 0,-1 0 15,1 0-15,-21 21 0,21 1 16,0-22-16,-1 21 0,22 0 0,-21 21 16,0-21-16,21 1 0,-21-1 15,21 21-15,0-21 0,0 0 0,0 1 16,0-1-16,0 0 0,0 0 0,0 0 15,21-21-15,0 0 16,0 0-16,22 0 0,-22 0 0,0 0 16,21-21-16,-20 0 0,-1 21 0,21-42 15,-21 20-15,22 1 0,-22-21 16,0 21-16,0-22 0,0 1 16,0 0-16,1-1 0,-1 1 0,0-21 15,-21 20-15,21 1 0,0-22 16,-21 22-16,21 0 0,-21-1 0,0 1 15,0 21-15,0 0 0,0 0 0,-21 42 32,0 21-32,0-21 0,21 22 0,-21-1 15,21 0-15,-21 1 0,-1-1 0,22 0 16,0 1-16,0 20 0,0-21 16,0 1-16,0-1 0,0 0 0,0 1 15,0-22-15,22 21 0,-1-21 0,0 1 16,0-22-16,0 0 0,22 0 15,-22 0-15,0 0 0,21 0 0</inkml:trace>
  <inkml:trace contextRef="#ctx0" brushRef="#br0" timeOffset="90222.48">7112 12086 0,'0'-42'16,"0"84"-16,0-126 0,0 62 0,0-20 0,0 21 15,0 0-15,-21 21 0,0-21 0,-1 21 16,1 0-16,0 0 0,0 0 15,0 21-15,0 0 0,-1 21 0,1 1 16,-21-1-16,21 0 0,0 22 0,-1-1 16,1-20-16,0 20 0,0 1 15,0-1-15,0-21 0,21 22 16,0-22-16,0 22 0,0-22 0,0 0 0,0-20 16,0 20-16,21-21 0,0 0 15,21 0-15,-21-21 0,22 0 0,-1 0 16,0 0-16,1 0 0,-1 0 15,22-21-15,-22 0 0,0 0 0,1 0 16,-1 0-16,0-1 0,-21 1 16,22 0-16,-1 0 0,-21 0 0,0 0 15,1-1-15,-1 22 0,-21-21 16,0 0-16,0 0 16,-21 21-1,-1-21-15</inkml:trace>
  <inkml:trace contextRef="#ctx0" brushRef="#br0" timeOffset="90999.3">7535 12488 0,'0'0'0,"0"-21"0,0 0 16,-21 21 15,0 0-31,21 21 0,-21 0 16,0 1-16,-1-1 0,22 0 0,-21 0 15,21 0-15,-21 22 0,21-22 16,-21 0-16,21 0 0,0 0 0,0 0 16,0 1-16,0-1 0,0 0 15,21-21-15,0 0 16,0 0-16,1 0 0,20 0 0,-21 0 16,0-21-16,22 21 0,-22-21 0,0 21 15,0-22-15,0 1 0,0 0 16,-21 0-16,0 0 0,0 0 15,0-1-15,0 1 0,0 0 0,-21 0 16,0 0-16,-21 21 0,21-21 16,-1 21-16,-20 0 0,21-22 0,0 22 15,0 0-15,-1 0 0,22-21 16,-21 21-16,42-21 16,1 21-16,-1 0 0,0-21 15,21 21-15,-21 0 0,22-21 0,-1 21 16,0 0-16,1 0 0,-1 0 15,0 0-15,1 0 0,-22 0 0,21 21 16,1-21-16,-22 21 0,0 0 0,0 0 16,-21 1-16,0-1 15,0 0-15,0 0 0,0 0 0,0 0 16,0 22-16,0-22 0,0 0 0,0 0 16,0 0-16,-21 1 15,21-44 32,0 1-47,0 0 0,0 0 0,0 0 16,0 0-16,21-22 0,-21 22 0,21-21 15,0 21-15,1-22 0,-1 22 16,0-21-16,0 21 0,0-1 16,0 1-16,22 0 0,-22 21 0,64 0 15,-43 0-15,-21 21 16,0 0-16,0 1 0,1-1 15,-22 0-15,0 0 0,0 0 0,0 22 16,0-22-16,0 0 0,0 0 0,-22 0 16,1 0-16,0-21 15,21 22-15,-21-1 0,0-21 0,21 21 0,21-42 47</inkml:trace>
  <inkml:trace contextRef="#ctx0" brushRef="#br0" timeOffset="91371.2">8848 12404 0,'0'-21'0,"0"42"0,0-64 0,0 22 16,0 0-16,-22 21 16,1 0-16,0 0 15,-21 0-15,21 0 0,-22 0 0,22 0 16,-21 21-16,21 0 0,-1 1 15,1-1-15,0-21 0,21 21 0,0 0 16,0 0-16,0 0 0,21-21 16,0 22-16,1-22 0,-1 0 15,0 21-15,21-21 0,-21 21 16,1-21-16,20 21 0,-21-21 0,0 21 16,0-21-16,-21 21 0,22 1 15,-22-1-15,0 0 0,0 0 16,-22 0-16,1-21 0,0 21 15,0-21-15,-21 0 0,20 22 0,-20-22 16,0 0-16,21 0 0,-22 0 16,22 0-16,-21 0 0,21-22 0,21 1 15,-22 21-15,22-21 0,0 0 16,0 0-16,0 0 16,22-1-16,-1 1 0,0 0 15,0 0-15</inkml:trace>
  <inkml:trace contextRef="#ctx0" brushRef="#br0" timeOffset="92372.63">9292 11896 0,'0'0'0,"0"-21"0,21-1 16,-21 1-16,0 42 31,0 1-31,0-1 15,-21 21-15,21-21 0,-21 22 16,21-1-16,-21 0 0,21 1 0,0-1 16,-21 0-16,-1 1 0,22-1 0,0 0 15,0 1-15,-21-1 0,21 0 16,0-21-16,0 22 0,0-22 0,0 0 16,0 0-16,0 0 0,21 1 0,1-22 15,-1 0-15,0 21 0,0-21 16,0 0-16,0 0 0,1 0 0,-1 0 15,21-21-15,-21-1 0,0 22 0,1-21 16,20 0-16,-21 0 0,0 0 16,0-22-16,1 22 0,-22-21 15,0 21-15,0-22 0,0 22 0,0 0 16,0 0-16,0 0 0,-22 21 16,1 0-16,0 0 0,0 0 0,0 0 15,0 0-15,-1 21 16,22 0-16,0 0 0,0 0 15,0 1-15,0-1 16,22-21-16,-1 21 0,0 0 16,-21 0-16,21 0 15,0 1-15,-21-1 0,0 0 16,0 0-16,0 0 0,0 0 16,0 1-16,21-22 31,1 0-31,-1 0 0,0 0 15,0 0-15,0 0 0,0 0 0,1 0 16,-1 0-16,0-22 0,21 22 16,-21-21-16,1 21 0,-1-21 0,0 0 15,0 0-15,0 0 0,0-1 16,1-20-16,-22 21 0,0 0 0,21 0 16,-21-1-16,21 22 0,-21-21 0,0 0 15,0 42 1,0 0-1,-21 1-15,0-1 0,21 0 16,0 0-16,0 0 0,-22 0 16,22 1-16,-21-1 0,21 0 15,0 0-15,0 0 16,21-21 0,1 0-16,-1 0 0,0 0 0,0 0 15,0 0-15,0 0 0,1-21 16,-1 0-16,0 21 0,0-21 0,0 0 15,-21-1-15,21 1 0,1 0 16,-22 0-16,0 0 0,21 0 0,-21-1 0,21 22 16,-21-21-16,0 0 15,0 42 1,0 0-16,0 1 16,-21-1-16,21 0 0,-21 0 15,21 0-15,0 22 0,0-22 16,0 0-16,0 0 0,0 0 0,0 0 15,0 1-15,21-22 16,0 0-16,0 0 16,21 0-16,-20 0 0,-1-22 15,0 1-15,21 21 0,-21-21 0,1 0 16,-1 21-16,0-21 16,0 0-16,0-1 0,0-20 0,1 21 15,-22 0-15</inkml:trace>
  <inkml:trace contextRef="#ctx0" brushRef="#br0" timeOffset="92590.51">10647 12340 0,'0'-42'0,"0"21"15,-21 0-15,42 105 0,-64-168 16,22 84-16,0 21 16,0-21-16,0 21 0,21 0 0,-21 0 15,-1 0-15,22 1 0,0-1 16,0 0-16,-21 0 0,21 21 0,0-20 16,-21-1-16,21 0 0,0 0 15,0 0-15,21-21 16,-21 21-16,21-21 0,1 0 0,-1 0 15,0 0-15,0 0 0,0 0 0,0 0 16,1-21-16,-1 21 0,0-21 16,0 0-16,0 0 0,0 0 15,1-1-15,-1 1 0,0 0 0,0-21 16,-21-1-16</inkml:trace>
  <inkml:trace contextRef="#ctx0" brushRef="#br0" timeOffset="92831.37">11049 11832 0,'0'-42'15,"0"84"-15,21-105 0,-21 42 0,0-1 0,-21 22 32,0 22-17,0-1-15,21 21 0,-22-21 0,1 22 16,21-1-16,-21 0 0,0 1 16,0-1-16,21 0 0,-21 1 0,-1-1 15,22 21-15,-21-41 0,21 20 0,-21 0 16,21 1-16,-21-22 0,21 0 15,0 0-15,0 21 0,0-20 16,0-1-16,21-21 0,0 0 16,0 0-16,1 0 0,-1 0 15,21 0-15</inkml:trace>
  <inkml:trace contextRef="#ctx0" brushRef="#br0" timeOffset="93200.16">11261 12213 0,'0'0'0,"0"-21"0,-22 42 32,1 0-32,0 1 15,21-1-15,-21 0 0,0 0 0,0 0 16,21 0-16,-22 22 0,22-22 0,-21 0 16,21 0-16,0 0 15,0 1-15,0-1 0,21 0 16,1-21-16,-1 0 15,0 0-15,0 0 0,0 0 16,0 0-16,1-21 0,-1 0 16,0 21-16,0-22 0,0 1 0,-21 0 15,0 0-15,0 0 0,0 0 0,0-1 16,0-20-16,0 21 0,0 0 16,0 0-16,-21-1 0,0 22 0,0-21 15,0 21-15,-1 0 0,1 0 0,0 0 16,0 0-16,0 0 0,21 21 0,-21 1 15,21-1-15,0 0 16,0 0-16,21-21 16,0 0-1,0 21-15</inkml:trace>
  <inkml:trace contextRef="#ctx0" brushRef="#br0" timeOffset="93570.94">11493 12192 0,'0'0'16,"0"-21"-16,22 21 0,-22-21 0,21 0 16,0 21-16,0 0 15,0 0 1,0 0-16,1 0 0,-1 21 16,0 0-16,0 0 0,0 0 15,0 0-15,1 1 0,-22-1 0,0 0 16,0 21-16,0-21 0,0 1 15,0-1-15,0 0 0,0 0 0,0 0 16,-22 0-16,1 1 0,21-1 16,-21-21-16,0 0 15,21-21 17,0-1-32,21 1 0,0 0 15,0 0-15,-21 0 16,22-22-16,-1 22 0,0 0 0,0-21 0,0 21 15,0-1-15,1 1 0,-22 0 16,21 21-16,0-21 0,-21 0 0,0 0 16</inkml:trace>
  <inkml:trace contextRef="#ctx0" brushRef="#br0" timeOffset="93875.77">10858 11917 0,'0'0'0,"-21"-21"0,-42 21 16,84 0 0,0 0-16,21 0 15,1 0-15,-1 0 0,0-21 0,1 21 16,20 0-16,-20 0 0,20 0 0,-21 0 15,22 0-15,-22 0 0,1 0 16,-1 0-16,-21-22 0,21 22 0,-20 0 16,-1 0-16,0 0 0,0 0 15,-42 0 1,0 0 0,-22 0-16,22 0 0,-21 0 0,0 0 15,-1 0-15</inkml:trace>
  <inkml:trace contextRef="#ctx0" brushRef="#br0" timeOffset="94199.58">8953 12065 0,'22'0'0,"168"0"32,-148-21-32,1 21 0,-1 0 0,22 0 15,-22 0-15,-21-21 0,0 21 16,0 0-16,1 0 15,-44 0 32</inkml:trace>
  <inkml:trace contextRef="#ctx0" brushRef="#br0" timeOffset="94801.24">550 14055 0,'-42'-43'16</inkml:trace>
  <inkml:trace contextRef="#ctx0" brushRef="#br0" timeOffset="95272.97">550 13949 0,'21'-21'16,"1"21"-16,-1 0 16,-85 21-16,149-63 0,-43 42 0,-21 0 0,1 0 15,-1 0-15,0 0 16,-21 21-16,21 0 0,-21 0 15,0 0-15,0 22 0,0-22 0,-21 0 16,0 21-16,0-21 0,-22 1 16,22 20-16,-21-21 0,21 0 0,-22 0 15,1 1-15,21-1 0,0-21 16,-1 0-16,1 0 0,0 0 0,0 0 16,21-21-1,0-1-15,21 1 16,0 0-16,0 21 15,22-21-15,-22 21 0,0 0 16,21-21-16,-20 21 0,20 0 16,-21 0-16,21 0 0,1 0 15,-22 21-15,21-21 0,1 21 0,-22 0 16,0 0-16,0 1 0,0-1 16,-21 21-16,0-21 0,0 0 0,0 22 15,-21-22-15,0 0 0,-21 21 16,20-20-16,-20-1 0,-21 0 0,20 0 15,1 0-15,-22-21 0,22 21 16,-21-21-16,20 0 0,-20 0 0,20 0 16,1 0-16,0 0 0,-1 0 15,1-21-15,21 0 0,-21 21 16,20-21-16,22 0 0,0 0 16,0-1-16,0 1 0,0 0 0,0 0 15,0 0-15,0 0 0,22 21 16,-1-22-16,0 1 0,0 21 0</inkml:trace>
  <inkml:trace contextRef="#ctx0" brushRef="#br0" timeOffset="95474.86">1249 14266 0,'0'-21'47</inkml:trace>
  <inkml:trace contextRef="#ctx0" brushRef="#br0" timeOffset="95544.81">1587 2731 0,'22'0'0,"-1"0"16,42 0-16</inkml:trace>
  <inkml:trace contextRef="#ctx0" brushRef="#br0" timeOffset="95956.58">2519 2794 0,'0'0'15,"-21"0"-15,-1 0 16,1 0 0,0 0-16,0-21 15,21 0-15,-21 0 0,0-1 16,21 1-16,0-21 0,0 21 0,-22-22 15,22 1-15,0-275 0,-21-22 16,21 21-16,0 43 0,0 64 0,0 62 16,0 22-16,0 22 0,0 20 0,0 43 15,0-1-15,0 1 0</inkml:trace>
  <inkml:trace contextRef="#ctx0" brushRef="#br0" timeOffset="96158.46">2180 550 0,'0'22'0,"-21"676"15,21-380-15,0-43 16,21-42-16,0-64 0,22 64 16,-22-149-16,21-20 0,-21-22 15,0-21-15,22 1 0,-22-1 0,0 0 16,0 0-16,0-21 0,22 0 15,-22 0-15,0 0 0</inkml:trace>
  <inkml:trace contextRef="#ctx0" brushRef="#br0" timeOffset="97915.46">1905 13970 0,'0'0'0,"0"-21"0,0 0 0,0 0 15,0-1-15,0 1 16,-21 21-16,0 0 15,21 21-15,-22 1 0,1-1 16,0 21-16,21-21 0,-21 22 0,0-1 16,21 21-16,0-20 0,-21 20 15,21-20-15,-22 20 0,22-21 16,-21 22-16,21-22 0,0 1 0,0-22 16,0 21-16,0-21 15,0 0-15,0 1 0,21-22 16,1 0-16,-1 0 15,-21-22-15,0 1 16</inkml:trace>
  <inkml:trace contextRef="#ctx0" brushRef="#br0" timeOffset="98471.14">1651 14224 0,'0'0'0,"-21"-21"0,21 0 0,0 0 16,-21-1-16,21 1 0,0 0 15,0 0-15,0 0 0,0 0 16,0-1-16,21 1 0,0 0 16,0 0-16,0 0 0,22-22 0,-1 22 15,-21 0-15,21 21 0,1-21 16,-1 21-16,0 0 0,1 0 0,-22 21 16,21 21-16,-21-20 0,1 20 15,-1 0-15,-21 1 0,0 20 0,0-21 16,0 1-16,0 20 0,0-20 15,-21-1-15,-1 21 0,1-20 0,0-22 16,21 21-16,-21-21 0,0 1 16,0-1-16,21 0 0,-22-21 15,22-21 1,0 0-16,0-1 16,0 1-16,0-21 0,0 0 15,22-1-15,-1 1 0,0 0 16,21-1-16,-21-20 0,22 20 0,-1-20 15,0 21-15,22-1 0,-22 1 16,22 0-16,-1-1 0,64 22 16,-84 21-16,-1 0 0,0 21 15,-21 22-15,1-22 0,-1 21 0,-21 0 16,0 1-16,0-1 0,0 22 16,0-22-16,-21 0 0,21 22 15,-22-22-15,1 0 0,0 1 16,0-1-16,0 0 0,0 1 0,21-22 15,-22 42-15,1-41 16,21-1-16,0-42 31,21-1-31,1 1 0,-1 0 16,0 0-16,0-21 0</inkml:trace>
  <inkml:trace contextRef="#ctx0" brushRef="#br0" timeOffset="98855.92">2879 14393 0,'0'22'0,"0"-44"0,0 65 0,21-43 31,0 0-31,0 0 0,0 0 0,0 0 16,1-21-16,-1-1 0,21 1 15,-21 0-15,22 0 0,-22 0 0,21 0 16,0-1-16,-20-20 0,-1 21 15,0 0-15,0-22 16,-21 22-16,0 0 0,0 0 0,-21 21 16,0 0-16,-22 0 0,22 0 0,-21 0 15,-22 42-15,43-21 16,0 1-16,-21 20 0,21 0 16,-1-21-16,1 22 0,21-1 0,0 0 15,0-20-15,0 20 0,0-21 16,0 0-16,21 0 0,1 1 0,-1-22 15,0 0-15,21 0 0,-21 0 16,22 0-16,-1 0 0,22 0 0,-22 0 16,21-22-16,-20 22 0,20-21 15,1-21-15,-22 21 0,22-22 0,-22 22 16,0-21-16,1 0 0,-22-1 16</inkml:trace>
  <inkml:trace contextRef="#ctx0" brushRef="#br0" timeOffset="99103.78">3937 13780 0,'0'-43'0,"0"86"0,0-107 0,0 43 0,0 0 16,0 0-16,-21 42 16,0 0-16,21 21 0,-22 1 15,22-1-15,-21 0 0,0 1 16,21-1-16,0 21 0,-21-20 0,0-1 16,21 0-16,-21 22 0,21-22 15,0 1-15,-22-1 0,22 0 0,0-21 16,0 22-16,0-22 0,0 0 15,0 0-15,22-21 0,-1 0 16,0 0 0,0-21-16,0 0 0,0 0 0,22 0 15,-22-1-15,0-20 0,0 0 0,0-1 16,1 1-16,20 0 0,-21-1 16</inkml:trace>
  <inkml:trace contextRef="#ctx0" brushRef="#br0" timeOffset="99807.38">4149 13864 0,'0'-42'16,"0"-22"-16,0 43 0,0 148 0,-22-233 31,1 128-31,21 20 0,0 0 0,0 1 16,-21-22-16,21 21 0,0 0 15,0 1-15,-21-1 0,21 0 16,0 1-16,0-22 0,0 21 0,0-21 16,0 22-16,0-22 0,0 0 15,0 0-15,0 0 0,21-42 31,0 0-15,-21 0-16,21 0 0,1-22 16,-22 22-16,21 0 0,0 0 0,0 0 15,-21 0-15,21-1 0,0 22 16,1 0-16,-1 0 16,-21 22-16,21-1 0,-21 0 15,0 0-15,21 0 16,0 22-16,0-22 0,-21 0 0,22 0 15,-1 0-15,0 0 0,0-21 16,21 22-16,-20-22 0,-1 0 0,21 0 16,-21 0-16,22 0 0,-22 0 15,21 0-15,-21-22 0,22 22 0,-22-21 16,0 0-16,0 0 0,0 0 16,0-22-16,1 22 0,-1 0 0,0 0 15,0-21-15,-21 63 47,0 0-47,-21 0 0,21 0 16,0 0-16,0 1 0,0-1 15,0 0-15,0 0 0,21 0 16,0-21 0,0 0-16,1 0 0,-1 0 15,0 0-15,21 0 0,-21-21 16,1 0-16,-1 0 0,-21 0 0,21-1 15,-21 1-15,21 0 0,-21 0 0,0 0 16,0 0-16,0-1 0,0 1 16,-21 0-16,0 0 0,0 0 15,-22 0-15,22 21 0,0 0 16,-21 0-16,20 0 0,-20 0 0,21 21 16,-21 0-16,20 0 0,1-21 0,0 21 15,21 0-15,0 1 0,0 20 16,0-21-16,0 0 0,21 0 0,-21 1 15,21-22-15,22 21 0,-22 0 16,0-21-16,21 0 0,-20 0 0,20 0 16</inkml:trace>
  <inkml:trace contextRef="#ctx0" brushRef="#br0" timeOffset="100308.09">5673 14161 0,'0'0'16,"21"-22"-16,-21 1 0,0 0 0,0 0 15,-21 0-15,-1 21 16,1 0-16,0 0 0,0 0 0,0 0 16,-22 0-16,22 0 0,0 0 15,0 21-15,0 0 0,0 0 0,-1 0 16,1 1-16,0 20 0,0-21 16,21 0-16,0 22 0,0-22 15,0 0-15,0 21 0,0-21 0,21 1 16,0-1-16,0-21 15,1 0-15,-1 0 0,21 0 0,-21 0 16,0 0-16,1-21 0,20-1 16,-21 1-16,0 0 0,0-21 0,1 21 15,-1-22-15,0 22 0,0-21 0,-21-1 16,21-20-16,0 21 0,1-1 16,-22-20-16,0 20 0,21-20 0,0-1 15,-21 22-15,0 0 0,0-1 16,0 22-16,0-21 0,-21 84 31,0-21-31,-1 22 0,1-1 16,21 0-16,-21 22 0,0-22 15,0 22-15,21-22 0,0 0 16,-21 22-16,21-22 0,0 1 0,0-1 16,0 0-16,0-21 0,0 22 15,0-22-15,21 0 0,0 0 0,-21 0 16,21-21-16,0 0 0,0 0 0,1 0 15,-1 0-15,0 0 0,0-21 16,-21 0-16,21 0 0,0-21 16</inkml:trace>
  <inkml:trace contextRef="#ctx0" brushRef="#br0" timeOffset="100550.95">3619 14076 0,'-21'0'15,"42"0"-15,-84 21 0,84-21 32,21 0-32,1 0 0,-1 0 0,22 0 15,-22 0-15,21-21 0,1 21 16,-1-21-16,1 21 0,-1-21 0,-20 21 15,20-22-15,1 1 16,-22 21-16,0-21 0,1 21 0</inkml:trace>
  <inkml:trace contextRef="#ctx0" brushRef="#br0" timeOffset="101387.98">6985 14076 0,'0'0'0,"0"-21"0,0 0 0,0-1 0,0 1 16,0 0-16,0 42 31,0 0-15,0 1-16,-21-1 0,21 0 15,-21 21-15,-1-21 0,22 1 0,0-1 16,-21 21-16,21-21 0,-21 0 0,21 1 16,0-1-16,0 0 15,21-42 1,0 0-1,-21-1-15,22 1 0,-1 0 16,0 0-16,0 0 0,0 0 0,0-22 16,1 22-16,-1 0 0,0 0 15,-21 0-15,0-1 0,21 22 0,-21 22 32,0-1-17,0 0-15,0 0 0,21 0 16,-21 0-16,21 1 0,-21-1 15,22-21-15,-1 21 0,0-21 0,0 0 16,0 0-16,22 21 0,-22-21 0,21 0 16,0 0-16,1 0 15,-1 0-15,0-21 0,22 21 0,-43-21 16,21 0-16,1-1 0,-22 1 16,0 0-16,-21 0 0,0 0 15,0-22-15,0 22 0,0 0 0,-21-21 0,0 21 16,0-1-16,-22 1 0,22 0 15,-21 21-15,-22 0 16,22 0-16,21 0 0,-22 0 0,22 21 16,0 0-16,0-21 0,0 22 0,21 20 15,0-21-15,0 0 0,0 0 0,21 1 16,0-1-16,0-21 16,22 0-16,-1 0 0,0 0 15,1 0-15,-1 0 0,0 0 16,1 0-16</inkml:trace>
  <inkml:trace contextRef="#ctx0" brushRef="#br0" timeOffset="101574.88">8043 13885 0,'0'0'0,"0"-21"0,-21 42 47,0 1-47,0-1 0,21 0 0,0 0 15,-21 0-15,21 0 0,-22 1 16,22-1-16,0 0 0,0 0 0,0 0 15,22-21 17,-22-21-17,21 0-15</inkml:trace>
  <inkml:trace contextRef="#ctx0" brushRef="#br0" timeOffset="101894.69">7980 13610 0,'-21'-42'0,"42"84"0,-42-126 0,21 62 15,0 1-15,0 0 0,-22 0 16,1 21-16,0 0 16,21 21-16,0 0 15,0 0 1,21-21-16,0 0 0,1 22 0,-1-22 16,0 0-16,0 0 0,0 0 15,0 0-15,1 0 0,-22-22 0,0 1 16,-22 0-1,1 21-15,0-21 16,0 21-16,0 0 0,-22 0 0,22 0 16,0 0-16,0 0 0,0 21 15,0 0-15,21 0 16,0 1-16,0-1 0,0 0 0,0 0 16,0 0-16,21 0 0,0 1 15,21-22-15,-21 0 0,1 0 16,20 0-16,-21 0 0</inkml:trace>
  <inkml:trace contextRef="#ctx0" brushRef="#br0" timeOffset="102119.56">8572 13420 0,'0'-21'0,"0"42"0,0-21 31,0 21-31,-21 0 0,21 21 16,-21-20-16,0 41 0,21-21 15,-21 1-15,0 20 0,-1-20 16,1-1-16,21 21 0,-21-20 16,21-1-16,-21-21 0,21 22 0,0-22 15,0 0-15,0 0 0,0 0 0,0 0 16,0-42 15</inkml:trace>
  <inkml:trace contextRef="#ctx0" brushRef="#br0" timeOffset="102623.28">8128 13907 0,'-21'-22'0,"42"44"0,-63-65 0,42 22 16,0 0-16,42 21 15,-21-21-15,0 21 0,22-21 16,-1 21-16,0 0 16,1-22-16,20 1 0,-21 21 0,43-21 15,-21 0-15,-1 0 0,22 0 16,-22-1-16,22-20 0,-22 21 15,-20-21-15,20 20 0,-42-20 0,22 21 0,-22 0 16,-21 0-16,0-1 0,0 1 16,0 0-16,-21 21 0,0 0 0,-1 0 15,1 0-15,-21 0 0,21 21 16,0 0-16,-22 1 0,22 20 16,0-21-16,0 21 0,0 1 0,21-1 15,-22 22-15,1-22 0,21 0 16,-21 1-16,21-1 0,0 0 0,0-21 15,0 22-15,0-22 0,-21 0 16,21 0-16,0 0 0,0 1 0,0-44 47,21 1-47,0 0 0,0 0 16,1-21-16,-1 20 0,21-20 15,-21 21-15,22 0 0,-22-22 0,21 22 16,-21 21-16,43 0 15,-43 0-15,0 0 16,-21 21-16,21 1 0,-21-1 0,0 0 16,0 0-16,0 21 0,0-20 0,0-1 15,-21 0-15,0 0 0,0-21 16,21 21-16,0 0 0,-21-21 16</inkml:trace>
  <inkml:trace contextRef="#ctx0" brushRef="#br0" timeOffset="103106">10350 13589 0,'0'-21'0,"0"42"0,0-63 15,0 21-15,-21 21 16,0 0-16,0 0 16,0 21-16,21 0 0,-21 0 0,-1 21 15,1 1-15,0 20 0,0-20 16,21 20-16,-21 1 0,0-1 16,21 1-16,-22 20 0,1 1 0,0 0 15,21-1-15,-21 22 0,0-21 16,21 21-16,-21-22 0,-1 22 0,1-21 0,0-1 15,0 1-15,0 0 16,0-22-16,21 1 0,-22-1 0,1-20 16,0-1-16,0-21 0,21 21 0,-21-42 15,21-42 1,0 21-16,0-21 16</inkml:trace>
  <inkml:trace contextRef="#ctx0" brushRef="#br0" timeOffset="103402.83">9927 13864 0,'0'-84'0,"0"168"0,0-232 0,0 85 15,0 20-15,0-20 0,21 20 16,-21 1-16,21 21 0,1-21 16,20 20-16,0 1 0,1 0 0,-1 0 15,21 21-15,-20 0 0,20 0 16,-20 0-16,20 21 0,-21-21 0,1 42 15,-22-20-15,0 20 0,-21 0 16,0 1-16,0-1 0,0 0 0,-21 1 16,0-1-16,-22-21 0,1 21 0,21-20 15,-21 20-15,-1-21 0,22 0 16,0 0-16,-21-21 0,20 22 0,22-44 47,0 1-47,22 21 0,-1-21 0,0-21 15,0 21-15</inkml:trace>
  <inkml:trace contextRef="#ctx0" brushRef="#br0" timeOffset="104011.48">11049 13462 0,'21'-21'0,"-42"42"0,63-42 0,-42 0 15,0 0-15,0-1 16,-21 22-16,0 0 0,0 0 0,0 0 15,-22 0-15,1 0 0,0 22 16,-1-1-16,1 21 0,21 0 16,-22-20-16,22 20 0,-21 0 0,21 1 15,0-1-15,-1 0 0,22-21 16,0 1-16,0-1 0,0 0 0,0 0 16,22-21-16,-1 0 0,0 0 15,21 0-15,-21 0 0,22 0 0,-22 0 16,21-21-16,1 0 0,-22-22 0,21 22 15,0 0-15,-20-21 0,-1 21 16,21-22-16,-21 22 0,0-21 16,-21 21-16,0-1 0,22 1 15,-22 42 1,-22 1-16,22-1 16,-21 0-16,21 0 0,0 21 15,0-20-15,-21-1 0,21 21 0,0-21 16,0 0-16,0 1 0,0-1 15,0 0-15,21 0 0,0 0 0,1-21 16,-1 0-16,0 0 0,0 0 0,21 0 16,-20 0-16,20-21 0,0 21 15,-21-21-15,22 0 0,-22-22 0,21 22 16,-21 0-16,1-21 0,-1-1 16,0 1-16,-21 21 0,21-21 0,-21-1 15,0 22-15,0 0 0,0 0 16,0 0-16,-21 21 15,0 0-15,0 0 0,-1 0 16,1 21-16,21 0 0,-21 0 0,21 0 16,0 0-16,0 1 0,0 20 15,0-21-15,0 21 0,0-20 0,21-1 16,0 0-16,1 21 0,-1-21 16,0 1-16,0-1 0,0 0 15,0-21-15,1 0 0,-1 0 0,21 0 16</inkml:trace>
  <inkml:trace contextRef="#ctx0" brushRef="#br0" timeOffset="104464.93">12277 13441 0,'0'-21'0,"0"42"0,-22-42 15,1 21-15,0 0 0,-21 0 16,21 0-16,-22 0 0,22 0 0,-21 21 15,-1 0-15,22 0 0,-21 0 0,0 1 16,-1 20-16,22-21 0,0 21 16,0-20-16,0 20 0,21-21 0,0 0 15,0 22-15,0-22 0,0 0 16,21-21-16,0 21 0,0-21 0,0 0 16,0 0-16,22 0 0,-22 0 15,21 0-15,-21 0 0,22-21 0,-22 0 16,21 21-16,-21-21 0,1-1 15,-1-20-15,0 21 0,0 0 16,0-22-16,-21 22 0,0-21 0,21 21 0,-21 0 16,0-1-16,0 1 0,0 0 15,0 42 1,0 0 0,-21 1-16,21 20 0,-21-21 0,21 0 15,0 22-15,0-1 0,0-21 16,0 0-16,0 0 0,21 22 15,0-43-15,22 21 0,-22 0 0,0-21 16,43 0-16,-22 0 0,0 0 16,-21 0-16,22-21 0,-22 0 15,21 0-15,-21-1 0,1 1 16,-1 0-16</inkml:trace>
  <inkml:trace contextRef="#ctx0" brushRef="#br0" timeOffset="105818.85">12763 13504 0,'0'-21'0,"0"0"0,0 127 0,0-233 0,0 190 16,0-147-16,-21 105 31,0 0-31,21 21 0,-21-20 16,21 20-16,0-21 0,-21 21 15,21-20-15,-21 20 0,21-21 0,-22 0 16,22 22-16,0-22 16,0 0-16,0-42 31,22 0-16,-1-1-15,-21 1 0,21 0 0,-21-21 16,21 21-16,0-22 0,0 22 16,-21-21-16,22 21 0,-1-22 15,0 22-15,-21 0 0,21 21 0,0 0 16,-21 21 0,0 0-1,0 22-15,0-22 0,0 0 0,0 0 16,0 21-16,0-20 0,21-1 15,-21 0-15,22 0 0,-1 0 16,0 0-16,0-21 0,0 0 16,0 0-16,1 0 0,-1 0 0,0 0 15,0-21-15,21 21 0,-20-21 0,-1 0 16,21 0-16,-21 0 0,0-1 16,1 1-16,-1 0 0,0-21 15,0 21-15,-21-1 0,21 1 0,-21 0 16,21 0-16,-21 42 31,0 0-31,0 0 16,0 1-16,0-1 0,0 0 0,0 0 15,0 0-15,0 0 0,0 1 0,0-1 16,0 0-16,0 0 0,22-21 16,-1 21-16,0-21 0,0 0 0,0 0 15,0 0-15,22 0 0,-1 0 16,-21 0-16,22 0 0,-1-21 15,-21 21-15,21-21 0,1 0 0,-22 0 0,0-1 16,0 1-16,0 0 16,-21-21-16,0 21 0,0-1 0,0 1 15,0 0-15,0 0 0,0 0 0,-21 21 16,0 0-16,0 0 0,0 0 16,0 0-16,-1 21 0,1 0 0,0 21 15,21-20-15,-21 20 16,21-21-16,0 21 0,0-20 0,0-1 15,0 21-15,0-21 0,0 0 0,21 1 16,0-22-16,0 21 0,1-21 16,-1 0-16,0 0 0,21 0 15,1 0-15,-1 0 0,0-21 0,1-1 16,-1 1-16,0 0 0,1 0 16,-1-21-16,0-1 0,1 1 0,-1 0 15,0 20-15,-21-41 0,22 21 16,-22-1-16,21 1 0,-21-22 15,1 22-15,-1-21 0,-21 20 0,0 1 0,21 0 16,-21-1-16,0 1 0,0 21 16,0 0-16,-21 21 0,0 21 15,-1 0-15,1 0 16,0 21-16,0 1 0,0-1 0,21 0 16,0 1-16,-21-1 0,-1 0 0,22 1 15,0-1-15,0 43 16,0-43-16,0 0 0,0-20 15,0 20-15,0-21 0,0 21 0,22-20 16,-1-1-16,0-21 0,0 21 16,0-21-16,0 0 0,1 0 0,-1 0 15,21 0-15,-21 0 0,0-21 16,22 0-16,-22-1 0,0 1 0,0 0 16,0 0-16,1 0 0,-1 0 0,-21-1 15,0 1-15,0 0 16,0 42 15,-21-21-31,21 21 0,0 1 16,0-1-16,-22-21 0,22 21 0,0 0 15,0 0-15,0 0 0,0 1 16,0-1 0,22-21-16,-1 0 0,0 0 15,0 0-15,0 0 16,0-21-16,1 21 0,-1-22 0,0 1 15,-21 0-15,21 0 0,0 0 16,0 0-16,1-1 0,-1 1 0,-21 0 16,21 0-16,-21 42 31,0 0-15,0 0-16,0 1 0,0-1 0,0 0 15,0 0-15,0 0 0,0 0 0,0 1 16,0-1-16,21-21 15,0 0-15,0 0 0,1 0 16,-1 0-16,0 0 0,0-21 16,0-1-16,0 1 0</inkml:trace>
  <inkml:trace contextRef="#ctx0" brushRef="#br0" timeOffset="106042.72">14076 13250 0,'-64'22'0,"128"-44"0,-170 44 0,64-22 15,20 0-15,1 0 0,42 0 32,22 0-32,-1 0 0,0 0 15,22 0-15,-22 0 0,22 0 16,-1 0-16,1 0 0,-1-22 0,1 22 15,-22 0-15,0-21 0,1 21 16,-1-21-16</inkml:trace>
  <inkml:trace contextRef="#ctx0" brushRef="#br0" timeOffset="106947.2">16362 13272 0,'0'0'0,"21"-22"0,0 22 16,-21-21-16,0 0 0,0 0 0,0 0 15,21 0-15,-21-1 16,0 1-16,0 42 16,0 1-16,0 20 15,-21-21-15,21 21 0,0-20 16,0 20-16,-21-21 0,21 21 15,-21-20-15,21-1 0,0 21 0,-21-21 16,21 0-16,0 1 16,21-22-1,0 0-15,0-22 0,0 1 16,0 0-16,1 0 0,-1 0 16,0 0-16,0-1 0,0 1 0,0 0 15,-21-21-15,22 21 0,-22-1 16,21 1-16,-21 0 0,21 21 0,-21 21 31,0 0-31,0 1 0,0 20 16,0-21-16,0 0 0,0 22 15,0-22-15,0 0 0,0 21 0,0-21 16,0 1-16,21-1 0,0 0 16,0-21-16,22 21 0,-22-21 0,21 0 15,1 0-15,-1 0 0,21 0 16,-20-21-16,20 0 0,1 21 0,-1-21 15,-20-22-15,20 22 0,-21 0 16,1-21-16,-1 20 0,-21-20 0,0 0 16,1-1-16,-22 1 0,0-21 0,0 20 15,-22 1-15,1 0 0,-21-1 0,21 22 16,-22 0-16,1 21 0,0 0 16,-22 0-16,22 21 0,0 0 15,-1 0-15,1 1 0,0 20 16,20 0-16,1-21 0,0 22 0,0-22 15,21 21-15,0-21 0,0 1 0,0-1 16,21 0-16,0 0 0,22-21 16,-1 0-16,0 0 0,1 0 0,20 0 15</inkml:trace>
  <inkml:trace contextRef="#ctx0" brushRef="#br0" timeOffset="107155.08">17865 13081 0,'0'21'16,"0"0"0,-22 1-16,1 20 0,0-21 15,0 0-15,21 0 0,-21 1 0,0-1 16,-1 21-16,22-21 0,0 0 16,0 1-16,0-1 0,22-21 31,-1 0-31,0 0 0,0-21 15,0-1-15</inkml:trace>
  <inkml:trace contextRef="#ctx0" brushRef="#br0" timeOffset="107510.88">17992 12679 0,'0'-42'15,"0"84"-15,0-106 0,-22 64 0,1 0 0,0 0 16,0 0-16,-21 22 0,20-1 15,22 0-15,-21 0 0,21 21 16,-21-20-16,21 20 0,0-21 0,0 21 16,0-20-16,0-1 0,21-21 15,0 21-15,1-21 0,-1 0 16,21 0-16,-21 0 0,0 0 0,22-21 0,-22 21 16,0-21-16,0-1 15,0 1-15,-21 0 0,0-21 0,0 21 16,0-22-16,0 22 0,0 0 0,0-21 15,0 20-15,-21 1 0,0 0 16,0 0-16,0 21 0,0 0 0,-1 0 16,1 21-16,-21-21 0,21 21 15,-22 22-15,22-22 0,0 21 0,0 0 16,21 1-16,0-1 0,0-21 16,0 22-16,21-1 0,0-21 0,0 0 15,22 0-15,-1 1 0,-21-22 16,22 0-16</inkml:trace>
  <inkml:trace contextRef="#ctx0" brushRef="#br0" timeOffset="107742.36">18902 12615 0,'21'-42'0,"-42"84"0,42-105 16,-21 42-16,0 0 0,0-1 0,-21 22 15,0 22 1,-22-1-16,22 21 0,0 0 0,-21 1 15,20 20-15,-20 1 0,0-1 16,21 1-16,-1-22 0,-20 22 0,21-1 16,0 1-16,0-22 0,-1 0 15,22 1-15,0-1 0,0 0 16,0-21-16,0 22 0,0-22 0,0 0 16</inkml:trace>
  <inkml:trace contextRef="#ctx0" brushRef="#br0" timeOffset="109298.37">18076 13208 0,'-21'-42'0,"42"84"0,-84-105 0,42 41 0,-1 1 15,22 0-15,22 21 16,20 0 0,-21 0-16,43 0 0,-22 0 15,21 0-15,1 0 0,21 0 16,-1 0-16,-20 0 0,20-21 0,1 0 15,0 21-15,-1-21 0,-20-1 0,21 1 16,-1 0-16,-20 0 0,-1-21 16,1-1-16,-22 1 0,0 0 0,-20-22 15,20 22-15,-21-22 0,-21 22 0,0 0 16,0-1-16,0 1 0,0 0 16,-21 20-16,0 1 0,0 21 15,-1 0-15,-20 0 0,21 21 0,0 1 16,-22 20-16,22 0 0,0 1 0,-21-1 15,21 21-15,-1 1 0,22-1 16,-21 1-16,0-1 0,21 1 16,-21-1-16,21-20 0,0 20 0,-21-20 15,21-1-15,-21 0 0,-1 1 0,22-1 16,0-21-16,0 0 0,-21 0 16,21 1-16,-21-22 0,21-22 31,0 1-16,0 0-15,0 0 0,21 0 0,0 0 16,-21-1-16,22 22 0,-1-21 16,0 21-1,0 0-15,0 0 0,0 21 32,1 1-32,-22-1 15,0 0-15,21-21 0,-21 21 0,21-21 16,0 21-16,0-21 15,0 0-15,1 21 0,20-21 0,-21 0 16,21 0-16,1 0 0,-22 0 16,21 0-16,1 0 0,-1-21 0,-21 21 15,21-21-15,1 21 0,-22-21 0,0 0 16,0 0-16,-21-1 0,21 1 16,-21 0-16,0 0 15,-21 21 1,0 0-16,21 21 15,-21 0-15,0 0 0,21 1 16,0-1-16,-21 0 0,21 0 0,-22 0 16,22 0-16,0 1 0,0-1 15,0 0-15,22-21 0,-1 0 16,0 0-16,0 0 0,21 0 0,-20 0 16,-1 0-16,21 0 0,-21 0 0,0-21 15,22 0-15,-22 21 0,0-22 16,-21 1-16,21 0 0,-21 0 0,21-21 15,-21 20-15,0-20 0,0 21 16,0-21-16,0 20 0,0 1 16,-21-21-16,0 21 0,0 21 0,0 0 15,0 0-15,-1 0 0,-20 0 16,21 0-16,0 21 0,-22 0 0,22 0 16,0 22-16,0-22 0,0 0 0,21 21 15,0-21-15,0 1 0,0 20 16,0-21-16,0 0 0,0 0 0,21 1 15,0-22-15,0 21 0,0-21 0,1 0 16,-1 0-16,21 0 16,-21 0-16,0 0 0,1 0 0,-1 0 15,0-21-15,0-1 0,21 1 0,-20 21 16,-1-21-16,21 0 0,-21-21 16,0 20-16,1 1 0,-22 0 0,21 0 15,0 21-15,-21-21 0,0 42 31,0 0-31,0 0 16,0 0-16,0 1 0,0-1 0,0 0 16,0 0-16,0 0 15,0 0-15,21-21 16,0 0-16,0 0 0,1 0 16,-1 0-16,0 0 0,0 0 15,0-21-15,0 21 0,1-21 0,-1 0 16,0 0-16,0 21 0,0-21 0,22-22 15,-22 22-15,-21 0 16,21 21-16,-21-21 0,0 42 31,0 0-31,-21 0 16,21 0-16,-21 1 0,21-1 16,0 0-16,0 0 0,0 0 15,21-21 1,0 0-16,21 21 0,-21-21 15,22 0-15,-22 0 0,0 0 0,21-21 16,-20 0-16,-1 21 0,0-21 16,0 0-16,0-22 0,0 22 0,-21-21 15,22 0-15,-1-1 0,0-20 0,0 20 16,0-20-16,0-1 0,1-20 16,-1 20-16,0 22 0,0-22 0,21-20 15,-42 63-15,0-1 16,0 1-16,-21 21 15,0 21-15,0 1 0,0-1 0,-22 0 16,1 21-16,0 1 0,-1-1 16,1 0-16,21 22 0,0-22 15,0 0-15,21 22 0,-22-22 0,22 1 16,0-1-16,0 0 0,0-21 16,22 22-16,-1-22 0,-21 0 0,21 0 15,0 0-15,-21 1 0,21-22 0,0 21 16,1-21-1,-1 0-15,0-21 0,-21-1 16,21 1-16</inkml:trace>
  <inkml:trace contextRef="#ctx0" brushRef="#br0" timeOffset="109463.39">20701 12912 0,'-21'0'0,"42"0"0,-63 0 16,42 21-16,0 0 15,21-21-15,21 0 0,-21 0 16,22 21-16,-1-21 0,0 0 16,1 0-16,-1 0 0,21 0 0,-20 0 15,-1-21-15,0 21 0,1-21 0,-22 0 16</inkml:trace>
  <inkml:trace contextRef="#ctx0" brushRef="#br0" timeOffset="109958.53">21971 12785 0,'0'-21'31,"0"42"-31,0 21 15,0-21-15,0 22 0,-21 20 0,21-21 16,-21 22-16,-1-22 0,22 22 16,-21-1-16,0 1 0,0-1 0,0 1 15,-22 20-15,22 1 0,-21 0 0,0-1 16,-1 1-16,22 0 0,-21-1 16,-1 1-16,1 0 0,21-1 0,-21-20 15,20 21-15,-20-22 0,21 1 0,21-1 16,-21-21-16,21 1 15,0-22-15,0 0 0,0 0 0,21-21 16,0-21 0,0 0-16,0 0 0,1-22 15,-1 22-15,21-42 0,-21 20 0</inkml:trace>
  <inkml:trace contextRef="#ctx0" brushRef="#br0" timeOffset="110243.15">21865 13081 0,'0'0'0,"21"-63"0,-21-1 0,21 1 16,-21-1-16,22 22 0,-1-1 15,0 22-15,0 0 0,0 0 0,0 0 16,22 21-16,-22 0 0,21 0 0,1 0 16,20 21-16,-21 0 0,1 0 15,-22 22-15,21-22 0,-42 21 0,0 0 16,0 1-16,0-22 0,-21 21 15,0 1-15,-21-22 0,-1 21 0,22-21 16,-21 0-16,-1 1 0,1-1 0,0 0 16,-1-21-16,22 21 15,0-21-15,0 21 0,42-42 32,0 21-32,22-21 0,-22 0 15</inkml:trace>
  <inkml:trace contextRef="#ctx0" brushRef="#br0" timeOffset="110858.31">22818 12848 0,'0'0'0,"21"-21"0,-21 0 16,0 0-16,0 0 0,-21 21 16,-1 0-1,-20 0-15,21 21 0,-21 0 0,20 0 16,-20 0-16,21 0 0,0 1 15,-22 20-15,22-21 0,0 0 0,21 0 16,0 1-16,0-1 0,0 0 0,0 0 16,0 0-16,21-21 15,0 0-15,1 0 0,20 0 0,-21 0 16,0 0-16,22 0 0,-22 0 16,21-21-16,0 0 0,-20 21 0,-1-21 15,21-22-15,-21 22 0,0 0 0,-21 0 16,0 0-16,22 21 0,-22-21 15,0-1-15,0 44 32,-22-1-32,1 0 0,21 0 15,0 0-15,0 0 0,0 1 0,0-1 16,0 0-16,0 0 16,0 0-16,21-21 0,1 0 0,-1 0 15,0 0-15,0 0 0,0 0 0,22 0 16,-22 0-16,0 0 0,21-21 15,1 21-15,-22-21 0,0 0 0,21 0 16,-21-22-16,-21 22 0,22 0 0,-22-21 16,0-1-16,0 22 15,0-21-15,0 21 0,0-1 0,-22 1 16,1 21 0,0 0-16,0 0 0,21 21 15,0 1-15,0 20 0,0-21 0,0 0 16,0 22-16,0-22 0,0 0 15,0 21-15,0-21 0,21 1 0,0-1 16,0 0-16,-21 0 0,22-21 16,-1 21-16,0-21 0,21 0 0,-21 0 15,22 0-15,-22 0 0,21 0 0,1 0 16,-1 0-16,0 0 0,1-21 16,-1 21-16</inkml:trace>
  <inkml:trace contextRef="#ctx0" brushRef="#br0" timeOffset="112827.18">23939 12679 0,'0'0'16,"-21"0"-16,0 0 0,0 0 0,0 0 15,0 0-15,-1 21 0,-20 0 0,21 0 16,0 1-16,-22-1 0,22 0 16,0 21-16,21-21 0,-21 1 0,21 20 15,-21-21-15,21 0 0,0 0 0,0 1 16,0-1-16,0 0 15,0 0-15,21-21 0,0 0 16,0 0-16,0 0 0,1 0 0,-1 0 16,21 0-16,-21 0 0,0-21 15,1 0-15,-1 0 0,0-1 0,0 1 16,0 0-16,-21-21 0,0 21 16,21-22-16,-21 22 0,0 0 0,0 0 15,0 0-15,-21 42 16,0 0-1,21 0-15,-21 0 0,21 0 0,-21 22 16,21-22-16,0 0 0,0 21 16,0-20-16,0-1 0,0 0 15,0 0-15,0 0 0,21-21 0,0 21 16,0-21-16,0 0 0,22 0 16,-22 0-16,0 0 0,21 0 0,1 0 15,-22-21-15,0 21 0,21-21 0,-20 0 16,-1-21-16,0 20 0,0 1 15,-21-21-15,21 21 0,-21 0 0,21-1 16,-21 1-16,0 0 0,-21 42 31,0-21-31,21 21 16,-21 22-16,0-22 0,21 0 16,-21 0-16,21 0 0,-22 1 15,1-1-15,21 0 0,0 0 0,0 0 16,-21-21-16,21-21 47,21 0-32,0 0-15,1 0 16,20-64-16,-21 64 0,0 0 0,-21-1 16,21 1-16,1 0 0,-1 0 15,0 21-15,0 0 16,-21 21-16,0 0 15,0 0-15,0 1 16,0-1-16,0 0 0,0 0 0,0 0 16,0 0-16,0 1 15,21-22 32,0-22-47,1 1 0,-1 0 16,0 0-16,0 21 0,-21-21 0,21 0 15,0-1-15,1 1 16,-1 0-16,0 0 0,0 21 0,0 0 16,-21 21-1,0 0 1,0 0-16,0 1 0,0-1 0,0 0 16,0 0-16,-21 0 0,21 0 15,0 1-15,0-1 0,21 0 16,0-21-16,1 0 0,-1 0 15,0 21-15,21-21 0,-21 0 16,22 0-16,-22 0 0,21 0 0,-21 0 16,1-21-16,-1 0 0,21 21 0,-21-21 15,0-1-15,1-20 0,-22 21 16,21 0-16,-21-22 0,21 22 0,-21 0 16,0-21-16,0 21 0,0-1 15,-21 1-15,0 21 16,-1 0-16,1 0 0,-21 0 0,21 21 15,0 1-15,-1-1 0,1 21 16,21-21-16,0 22 0,-21-1 0,21-21 16,0 21-16,0-20 0,0 20 0,0-21 15,0 0-15,0 0 0,21 1 16,0-1-16,22-21 0,-22 0 0,0 0 16,21 0-16,-20 0 0,20 0 0,-21 0 15,21 0-15,-20-21 16,-1-1-16,21 1 0,-21 0 0,0 0 15,1-21-15,20-1 0,-21 1 0,0 0 16,22-22-16,-22 22 0,21-22 16,-21 1-16,22 20 0,20-84 15,-21 85-15,-20-21 0,-1 20 16,0 22-16,-21-21 0,0 21 0,-21 21 16,0 0-16,-1 21 0,1-21 15,-21 21-15,21 0 0,0 21 16,-1-20-16,1-1 0,0 21 0,0 22 15,21-43-15,-21 21 16,0 0-16,21 1 0,0-1 0,0 22 16,-22-22-16,22 0 0,0 1 0,-21 20 15,21-21-15,0-20 0,0 20 16,0 0-16,0-21 0,0 1 16,21-1-16,1 0 0,-22 0 0,21-21 15,0 0-15,0 0 0,0 0 16,22 0-16,-22 0 0,0 0 15,0-21-15,0 21 0,0-21 16,1 0-16,20-1 0,-21 1 0,0 0 16,0 0-16,1 0 0,-1 0 15,0-1-15,-21 1 0,-21 42 32,21 1-32,-21-1 0,-1 0 15,1 0-15,0 0 16,21 0-16,0 22 0,-21-22 0,21 0 15,0 0-15,0 0 0,0 1 0,0-1 16,0 0-16,21-21 16,0 0-16,22 0 0,-22 0 0,0 0 15,0 0-15,0 0 0,22 0 0,-22-21 16,0 0-16,0-1 0,0 22 16,0-21-16,22-21 0,-22 21 15,0 0-15,0-1 0,0 1 0,1 0 16,-1 0-16,0 21 15,-21 21 1,0 0 0,-21 0-16,0 1 0,21-1 15,0 0-15,0 0 0,0 0 16,0 0-16,0 1 16,21-22-1,0 0-15,0 0 0,0 0 16,22 0-16,-22 0 0,0-22 0,0 22 15,0-21-15,22 0 0,-22 0 16,0 21-16,0-21 0,0-22 0,22 1 16,-22 21-16,0 0 15,-21 0-15,21-1 0,-42 22 32,0 22-32,0-1 0,-1 0 0,1 0 15,21 21-15,-21-20 0,0-1 16,0 0-16,0 0 0,-1 0 15,22 0-15,0 1 0,-21-22 0,21 21 16,0-42 15</inkml:trace>
  <inkml:trace contextRef="#ctx0" brushRef="#br0" timeOffset="113079.04">25485 12742 0,'0'0'0,"-22"0"0,1-21 0,0 21 16,42 0 0,0 0-16,1 0 15,20 0-15,0-21 0,1 21 0,20 0 16,-21 0-16,22 0 0,-1 0 15,-20-21-15,-1 0 16,0 21-16,1-21 0,-1 21 0,-21-22 0,-21 1 16,0 0-16,0 0 0,0 0 15,0 0-15,0-1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31T13:26:21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508 0,'0'0'0,"0"-21"16,0 0-16,0 0 15,0-1-15,0 1 16,0 42 31,0 22-47,-21-22 0,0 21 0,-1 1 15,1-1-15,0 0 0,0 22 16,-21-1-16,20 1 0,-20-1 0,21 1 16,-21-1-16,20-20 15,1 20-15,-21-21 0,21 1 0,0-1 16,21-21-16,-22 22 0,22-22 16,-21 0-16,21 0 15,0-42 1,0 0-16,21 0 15</inkml:trace>
  <inkml:trace contextRef="#ctx0" brushRef="#br0" timeOffset="323.85">889 572 0,'0'0'0,"0"-22"0,0 1 16,21 0-16,-21 0 15,21 21-15,0-21 0,1 0 16,-1 21-16,0 0 16,0 0-16,0 0 0,-21 21 15,21 0-15,1 0 0,-1 21 0,-21 1 16,21-1-16,-21 0 0,0 22 16,0-22-16,0 22 0,0-1 15,-42 43-15,20-64 0,22 1 16,0-1-16,-21-21 15,0 22-15,21-22 0,-21 0 0,21 0 0,0 0 16,0 0 0,-21-21-1,0 0 1,21-21-16</inkml:trace>
  <inkml:trace contextRef="#ctx0" brushRef="#br0" timeOffset="408.87">508 1143 0,'0'0'16</inkml:trace>
  <inkml:trace contextRef="#ctx0" brushRef="#br0" timeOffset="932.76">825 1080 0,'43'0'0,"126"-64"16,-105 43-1,-1 0-15,-21 0 0,22-1 0,-22 22 16,1-21-16,-1 0 0,0 0 16,1 0-16,-22 21 0,0-21 15,0 21-15,0 0 0,0 0 0,-21 21 47,0 0-47,0 21 0,-21-21 16,0 22-16,0-22 0,0 21 0,0 1 15,21-22-15,-22 21 0,1-21 16,21 22-16,-21-22 0,21 0 16,0 0-16,0 0 0,0 0 15,21-21 1,0 0-16,1 0 0,20 0 0,-21-21 16,21 0-16,1 0 0,-22 0 15,21 0-15,-21-22 0,22 22 0,-22-21 16,0-1-16,21 1 0,-20 21 15,-1-21-15,0-1 0,-21 22 16,0 0-16,21 0 0,-21 42 31,-21 0-31,21 0 16,-21 22-16,0-22 0,-1 21 16,1 0-16,21-20 0,-21 20 0,0 0 15,21-21-15,0 1 0,0 20 16,0-21-16,0 0 0,0 0 0,0 1 15,21-22 1,0 0-16,0 0 0,1 0 16,-1 0-16,21-22 15,-21 1-15,0-21 0,22 21 0</inkml:trace>
  <inkml:trace contextRef="#ctx0" brushRef="#br0" timeOffset="1249.97">2455 381 0,'0'0'0,"0"-21"0,21 21 16,-42 21 0,42 0-16,-21 0 15,-21 22-15,-21-22 16,21 21-16,-22 1 0,22 20 0,0-21 15,-21 22-15,21-22 0,-1 22 16,1-1-16,-21-20 0,42-1 16,-21 0-16,0 1 0,21-1 0,-22 0 15,22-21-15,-21 1 0,21 20 16,0-21-16,0 0 0,0 0 16,21-21-1,1 0-15,-1 0 0,0-21 16,0 0-16,0 0 15</inkml:trace>
  <inkml:trace contextRef="#ctx0" brushRef="#br0" timeOffset="1629.6">2667 868 0,'-21'63'31,"0"-41"-31,-1-1 0,1 0 15,0 0-15,0 0 0,0 0 0,0 22 16,-1-22-16,1 0 0,0 0 16,21 0-16,0 1 0,0-1 0,0 0 15,21-21 1,0 0-16,1 0 0,-1 0 16,21 0-16,-21 0 0,22 0 15,-22-21-15,21 0 0,0-1 0,-20 1 16,-1-21-16,0 21 0,0 0 15,0-22-15,-21 22 0,0-21 16,0 21-16,0-1 0,0 1 0,0 0 16,-21 0-16,0 21 0,0 0 15,0 0-15,-22 0 0,22 0 0,0 0 16,0 0-16,0 21 0,-1-21 16,1 21-16,0-21 0,21 21 15,0-42 16</inkml:trace>
  <inkml:trace contextRef="#ctx0" brushRef="#br0" timeOffset="1908.44">2688 889 0,'0'0'0,"21"-63"0,0-1 0,1 22 16,-1-1-16,0 22 0,21 0 0,-42 0 16,21 0-16,1 21 15,-22-21-15</inkml:trace>
  <inkml:trace contextRef="#ctx0" brushRef="#br0" timeOffset="2132.94">3556 783 0,'21'0'31</inkml:trace>
  <inkml:trace contextRef="#ctx0" brushRef="#br0" timeOffset="3132.8">2201 445 0,'0'0'0,"-21"0"15,21 21 1,0 0-1,21-21-15,0 0 0,22 0 16,-22 0-16,0 0 0,21 0 16,1 0-16,20 0 0,-20 0 15,-1 0-15,21 0 0,-20 0 0,-1-21 16,0 21-16,-20 0 16,20 0-16,-21 0 0,-42 0 46</inkml:trace>
  <inkml:trace contextRef="#ctx0" brushRef="#br0" timeOffset="4252.74">3831 593 0,'21'0'0,"0"0"16,1-21-16,-1-1 16,0 22-16,-21-21 0,21 0 15,0 0-15,0 21 0,1-21 0,-1 0 16,-21-1-16,0 1 0,0 0 15,0 0-15,0 0 0,-21 21 16,-1-21-16,1 21 0,-21 0 16,0 0-16,-22 0 0,22 21 15,-22 0-15,1 0 0,-1-21 16,1 21-16,-1 0 0,22 1 0,0-1 16,-1 0-16,22 0 0,0 0 15,21 0-15,0 1 0,0-1 0,0 0 16,0 0-16,21 0 0,21 0 15,-20 1-15,20-1 0,0-21 16,1 21-16,-22 0 0,21-21 0,0 21 16,1 0-16,-1 1 0,-21-1 15,22 0-15,-22 0 0,0-21 0,0 21 16,0 0-16,-21 22 16,0-22-16,0 0 0,0 0 0,-21 0 15,-21 1-15,-1-1 0,1 0 16,0 0-16,-22-21 0,1 21 0,-1-21 15,22 0-15,0 0 0,-22 0 16,22 0-16,21 0 0,-1 0 0,-20-21 16,42 0-16,-21 0 0,21-22 15,0 22-15,0-21 0,0 21 16,0-22-16,0 22 0,0 0 0,0 0 16,0 0-16,21 0 0,0 21 15,0 0 1,-21 21-16,0 0 0,22 0 15,-22 0-15,21 0 16,-21 22-16,21-22 0,-21 0 0,0 0 16,21 22-16,0-22 0,-21 0 15,21 0-15,1-21 0,-1 21 16,21 0-16,-21-21 0,22 0 0,-1 0 16,0 0-16,1 0 0,-1 0 0,0 0 15,1-21-15,20 0 0,-21 0 16,1 0-16,-1 0 0,0-1 0,-20 1 15,-1 0-15,0-21 0,0 21 16,0-1-16,0-20 0,-21 21 0,0 0 16,22 0-16,-22-1 15,0 44 1,0-1 0,0 0-16,-22 0 0,22 0 15,0 0-15,-21 1 0,0-1 0,21 0 16,-21 21-16,21-21 0,0 1 15,0-1-15,0 0 0,21-21 32,0 0-32,0 0 0,22 0 15,-22 0-15,0-21 0,21 0 0,-20-1 16,20 22-16,0-21 0,-21-21 0,1 21 16,-1 0-16,0-1 15,0 1-15,0 0 0,-21 0 0,21 21 0,-21-21 16,0 0-1,-21 21 1,0 21-16,0-21 16,21 21-16,0 0 0,0 0 0,-21 0 15,21 22-15,-21-22 0,21 0 16,0 0-16,0 0 0,0 1 16,0-1-16,0 0 0,0 0 0,0 0 15,21-21-15,0 0 16,0 0-16,0 0 0,22 0 15,-22 0-15</inkml:trace>
  <inkml:trace contextRef="#ctx0" brushRef="#br0" timeOffset="4840.91">5016 783 0,'0'0'0,"0"-21"0,0 0 15,0 0-15,-21 21 16,0 0-16,0 0 15,0 0-15,0 21 0,-1 0 16,-20-21-16,21 21 0,-21 0 0,20 22 16,-20-22-16,21 0 0,0 0 15,0 0-15,21 22 0,0-22 16,0 0-16,0 0 16,21-21-16,0 21 0,0-21 15,0 0-15,0 0 0,22 0 16,-22-21-16,21 21 0,-21-21 15,1 0-15,-1 0 0,0 0 0,0-1 16,0 1-16,0 0 0,-21 0 0,0 0 16,22 21-16,-22-21 0,0-1 15,0 44 17,-22-1-17,22 0-15,-21 0 0,21 21 16,0-20-16,-21 20 0,0 0 0,21-21 15,-21 22-15,21-1 0,-21 0 16,21 1-16,-22 20 0,1-20 0,21-1 16,0 0-16,-21 1 0,0-1 15,21 0-15,0 1 0,-21-1 0,21-21 16,-21 21-16,-1-20 0,22-1 0,-21 0 16,0 0-16,0-21 0,0 0 15,0 0-15,-1 0 0,1 0 0,-21 0 16,0 0-16,-1 0 0,1-21 15,0 0-15,-1 0 0,1-1 16,0-20-16,-1 21 0,22 0 16,-21 0-16,21-1 0,-1 1 0,22 0 15,0 0-15,0 0 16,0 0-16,22-1 0,-1 1 0,0 0 16,21 0-16,22 0 0</inkml:trace>
  <inkml:trace contextRef="#ctx0" brushRef="#br0" timeOffset="5447.89">5588 847 0,'0'-21'0,"0"42"0,0-64 15,0 22-15,0 0 0,0 0 16,0 0-16,-21 21 0,0-21 15,-1 21-15,-20 0 16,21 0-16,0 0 0,0 21 16,-22 0-16,22-21 0,0 21 0,-21 0 15,20 0-15,1 22 0,0-22 16,21 0-16,0 0 0,0 0 16,0 1-16,0-1 0,21-21 15,0 0 1,1 0-16,20 0 0,-21 0 0,21-21 15,1-1-15,-22 1 0,21 21 16,-21-21-16,1 0 0,20 21 0,-21-21 16,-21 0-16,21 21 0,-21-22 15,0 44 1,0-1 0,0 0-16,-21 21 15,21 1-15,0-22 0,-21 42 0,0-20 16,0-1-16,21 0 0,-22 22 15,1-22-15,21 0 0,-21 1 16,21-1-16,0 22 0,0-22 0,-21 0 16,21 1-16,0-1 0,-21 0 15,21 1-15,0-22 0,0 21 0,0 0 16,0-20-16,-21-1 0,21 0 16,-22 0-16,1 0 0,21 0 0,-63-21 15,42 0-15,-1 0 16,-20 0-16,0-21 0,-1 0 0,1 0 15,0-21-15,-1 20 0,1-20 16,0 21-16,21-21 0,-1 20 0,1-20 16,21 21-16,0-21 0,0 20 0,0 1 15,0 0-15,21 0 0,1 0 16,-1-22-16,0 22 0</inkml:trace>
  <inkml:trace contextRef="#ctx0" brushRef="#br0" timeOffset="5822.13">5884 868 0,'21'0'0,"-42"0"0,64-21 0,-22 0 0,0 21 15,0-22-15,0 1 0,0 0 16,1 0-16,-22 0 16,-22 21-1,1 0-15,0 0 16,0 0-16,0 0 0,0 21 16,-1 0-16,1 0 0,0 0 0,0 22 15,0-22-15,21 21 0,0-21 16,-21 22-16,21-22 0,0 0 15,0 0-15,0 0 0,0 1 0,0-1 16,0 0-16,21-21 16,0 0-16,0 0 0,0 0 15,0 0-15,1 0 0,20 0 0,-21-21 16,0 0-16,0 21 0</inkml:trace>
  <inkml:trace contextRef="#ctx0" brushRef="#br0" timeOffset="6151.94">6371 720 0,'-63'0'31,"41"21"-31,1 0 0,0 0 16,0-21-16,0 21 0,21 1 0,0-1 16,0 0-16,0 0 0,0 0 15,0 0-15,0 1 16,21-1-16,0-21 0,-21 21 15,21-21-15,0 21 0,-21 0 16,22 0-16,-22 1 16,0-1-1,0 0-15,-22-21 16,1 0-16,0 21 0,0-21 16,0 0-16,0 0 15,-1 0-15,1 0 0,0 0 0,21-21 16,0 0-1,0 0-15,0-1 0,0 1 16,0 0-16,0 0 0</inkml:trace>
  <inkml:trace contextRef="#ctx0" brushRef="#br0" timeOffset="6472.75">6858 191 0,'0'0'0,"-21"0"0,0 21 15,-1 0 1,22 0-16,-21 21 0,21 1 0,-21-1 16,0 0-16,21 1 0,-21 20 15,0-20-15,-1-1 0,1 21 0,0 1 16,21-22-16,-21 1 0,0 20 15,21-21-15,-21 1 0,21-22 16,0 0-16,0 21 0,0-20 0,0-1 16,21-21-1,0 0 1,0 0-16,0-21 0,0-1 16,1 22-16,-1-21 0,0 0 15,0 0-15</inkml:trace>
  <inkml:trace contextRef="#ctx0" brushRef="#br0" timeOffset="6683.66">7027 720 0,'0'0'15,"0"21"1,0 0-16,-21 0 0,0 0 16,0 1-16,0 20 0,21-21 15,-22 0-15,22 22 0,-21-22 16,21 0-16,0 0 0,0 0 15,0 0 1,21-21-16,1 0 16,-1 0-16,0-21 0,0 21 15,0-21-15,22 0 0,-22 0 0</inkml:trace>
  <inkml:trace contextRef="#ctx0" brushRef="#br0" timeOffset="7336.28">7302 720 0,'0'21'31,"-21"0"-31,0 0 0,0 0 0,21 1 0,-21-1 16,21 0-16,-21 0 0,21 0 15,0 0-15,-22 1 0,22-1 0,0 0 16,0 0-16,0 0 16,22-21-1,-1 0-15,-21-21 16,0 0-1,0 0-15,0 0 0,0-22 16,0 22-16,0 0 0,0-21 0,0 20 16,0 1-16,21 0 15,-21 0-15,0 0 0,21 21 0,-21-21 16,21-1-16,0 1 0,1 21 16,-1-21-16,0 21 15,0 0-15,0 0 0,0 0 16,1 0-16,-1 21 0,-21 0 15,21-21-15,-21 22 0,21-1 16,-21 21-16,0-21 0,0 0 16,0 22-16,0-22 0,0 0 0,0 21 0,0-20 15,0-1-15,0 0 16,-21 0-16,0 0 0,0 0 0,-1-21 16,22-21 30,0 0-46,0 0 0,0 0 0,22-22 16,-1 22-16,0-21 0,0 0 16,0-1-16,22 22 0,-22-21 0,21 21 15,0-22-15,1 22 0,-22 21 16,21-21-16,1 21 0,-22 0 0,0 0 16,0 0-16,0 0 0,-21 21 15,21-21-15,-21 21 0,0 0 0,0 22 16,0-22-16,0 0 0,0 0 15,0 22-15,0-22 0,0 0 16,-21 0-16,21 0 0,-21 0 0,21 1 16,-21-1-16,0-21 15,0 0-15,-1 0 16,1 0-16,0 0 16,21-21-16,-21-1 0</inkml:trace>
  <inkml:trace contextRef="#ctx0" brushRef="#br0" timeOffset="7524.17">7599 318 0,'0'0'0,"-21"0"0,-1 0 16,1 0-16,0 0 15,0 0 32</inkml:trace>
  <inkml:trace contextRef="#ctx0" brushRef="#br0" timeOffset="7717.06">6752 381 0,'-21'0'0,"42"0"0,-63 0 0,42 21 0,0 0 31,42-21-31,-21 0 0,22 0 0,-1 0 16,0 0-16,1 0 0,-1 0 15,0 0-15,22 0 0,-22 0 0,0 0 16,1 0-16,-22 0 0,21 0 16,-21 0-16,1-21 0,-1 21 0</inkml:trace>
  <inkml:trace contextRef="#ctx0" brushRef="#br0" timeOffset="8360.7">8721 868 0,'0'0'0,"-22"0"0,1 0 16,64 0 15,-22 0-31,21 0 0,22 0 15,-1 0-15,1 0 0,-1 21 16,22-21-16,-1 0 0,-20 0 0,21 21 16,20-21-16,-20 0 0,0 0 15,-1 0-15,1 0 0,0 0 0,-22 0 16,1 0-16,-1 0 0,-20 0 16,-22 0-16,0 0 0,0 0 0,-21-21 15,0 0-15</inkml:trace>
  <inkml:trace contextRef="#ctx0" brushRef="#br0" timeOffset="8680.51">9927 699 0,'-21'0'0,"42"0"31,0 0-31,0 0 15,1 0-15,20 0 0,0 0 16,-21 0-16,22 0 0,-1 0 0,-21 0 16,22 0-16,-22 0 0,0 0 0,0 21 15,0-21-15,-21 21 0,0 0 16,0 0-16,0 0 0,-42 22 16,21-22-16,-22 21 15,1-21-15,0 22 0,-1-1 0,-20-21 16,21 22-16,-22-22 0,22 21 15,-1-21-15,1 0 0,0 1 0,21-1 16,-1 0-16,1-21 0,0 21 16,0-21-16</inkml:trace>
  <inkml:trace contextRef="#ctx0" brushRef="#br0" timeOffset="9827.86">11409 995 0,'-21'0'31,"42"0"-15,0-21-16,0 0 0,21 21 15,-20-22-15,20 1 0,21 0 16,-20 0-16,20 0 0,22-22 0,-22 22 16,1 0-16,21-21 0,-22 21 15,-21-22-15,22 22 0,-22-21 16,1-1-16,-1 1 0,-21 0 15,0-1-15,-21 1 0,0 0 0,0-1 16,0 1-16,0 0 0,-21 21 16,0-1-16,0 1 0,0 0 0,-1 0 15,1 21-15,0 0 0,0 0 16,0 21-16,0 0 0,-22 0 0,22 22 16,0-1-16,-21 0 0,20 22 15,-20-22-15,21 22 0,-21-1 16,20 22-16,-20 0 0,21-22 0,0 22 15,-22-1-15,22 22 0,0-21 0,0 0 16,0-1-16,0 1 0,-1 0 16,1-1-16,0 1 0,21 0 15,-21-1-15,0 1 0,0-22 0,21 22 16,-22-21-16,1 20 0,0-20 0,0-1 16,21 22-16,-21-22 0,0 1 15,-1-1-15,22 1 0,0-1 0,0 22 16,0-43-16,0-20 0,0 20 15,0-21-15,43-21 16,-22 0-16,0 0 0,0 0 16,0-21-16,22 0 0,-1-22 15,0 22-15,1-21 0,-1 0 0,22-22 16,-22 1-16,21-1 0,1 1 16,-1-1-16,1-21 0,-22 22 15,1-22-15,-1 1 0,-21 20 0,0-21 16,-21 1-16,0-1 0,-21 22 0,0-1 15,-21 1-15,-1 20 0,1-20 16,-22 20-16,1 22 0,-1-21 16,22 21-16,-21 0 0,20-1 15,1 1-15,0 0 0,-1 21 0,22 0 16,0 0-16,0 0 0,21-21 0,42 21 31,-21 0-31,0-21 16,22 21-16,20 0 0,-20-21 15,20-1-15,1 1 0,-1 0 16,1 21-16,-1-21 0,1-21 0,-1 20 16,-21 1-16,1 0 0,-22 0 15,21 0-15,-21 21 0,1-21 0,-22-1 16,0 44 15,-22-1-31,22 0 16,-21 0-16,21 0 0,-21 0 15,21 1-15,0-1 0,0 0 0,-21 0 16,21 0-16,0 0 0,-21-21 16,21 22-16,0-44 47</inkml:trace>
  <inkml:trace contextRef="#ctx0" brushRef="#br0" timeOffset="10015.75">12446 783 0,'0'21'63,"0"1"-48,0-1-15</inkml:trace>
  <inkml:trace contextRef="#ctx0" brushRef="#br0" timeOffset="10432.51">12721 1016 0,'0'0'0,"-21"21"0,21 0 15,-21 1-15,21-1 0,-21 0 16,-1 0-16,22 0 0,0 0 16,0 1-16,-21-1 0,21 0 15,-21 0-15,21 0 16,0-42 15,0 0-15,0 0-16,0 0 0,0-1 15,0-20-15,21 21 0,0-21 16,-21 20-16,43-20 0,-22 21 16,0-21-16,0 20 0,22 1 0,-22 0 15,21 0-15,0 21 0,-20 0 16,20 0-16,0 0 0,-21 0 0,1 21 16,20 0-16,-42 0 0,0 1 15,21 20-15,-21-21 0,0 0 0,0 0 16,-21 1-16,21-1 0,-21 0 15,0 0-15,-1 0 0,1-21 0,0 21 16,0-21-16,0 0 0,0 22 16</inkml:trace>
  <inkml:trace contextRef="#ctx0" brushRef="#br0" timeOffset="10952.21">13631 804 0,'-21'-21'0,"42"42"16,-63-42-16,21 0 0,0 21 0,-1 0 16,-20 0-16,21 0 0,-21 0 15,20 21-15,-20 0 0,21 1 0,-21 20 16,20-21-16,-20 21 0,21 1 15,0-22-15,0 21 0,-1 1 0,22-22 16,0 21-16,0-21 0,0 0 16,0 1-16,0-1 0,22 0 0,-1 0 15,0-21-15,21 0 0,-21 0 16,22 0-16,-22 0 0,21 0 0,1 0 16,-22-21-16,21 0 0,0 0 15,-20-22-15,-1 22 0,21-21 16,-21-22-16,0 22 0,22-22 0,-22 1 15,21 21-15,-21-22 0,1 1 16,-1 20-16,0-20 0,0-1 0,0 22 16,0 0-16,-21-1 0,0 22 15,0 0-15,0 0 0,0 0 0,-21 42 16,-21 0 0,21 0-16,0 21 0,-1-20 0,1 20 15,0 21-15,21-20 0,0-1 16,-21 22-16,21-1 0,-21-21 0,21 22 15,0-22-15,0 22 0,0-22 16,0 0-16,0-20 0,0 20 0,0-21 16,0 0-16,0 0 0,0 1 15,21-22-15,0 0 0,0 0 16,0 0-16,22 0 0,-22-22 16</inkml:trace>
  <inkml:trace contextRef="#ctx0" brushRef="#br0" timeOffset="11508.89">14520 508 0,'-63'0'32,"63"21"-17,21-21 16,0 0-31,0 0 0,0 0 0,22 0 16,-22 0-16,0 0 0,0-21 16,0 0-16,1 21 0,-1-21 0,0 21 15,-21-21-15,0-1 0,0 1 16,-21 21-16,0 0 16,-1 0-16,1 0 0,-21 0 15,21 0-15,-22 0 0,1 21 0,0 1 16,21-1-16,-22 21 0,1-21 15,21 0-15,-22 22 0,22-22 16,0 0-16,21 0 0,0 22 0,0-22 16,0 0-16,0 0 0,0 0 15,21 0-15,0 1 0,1-1 0,20-21 16,-21 0-16,0 21 0,22-21 16,-22 0-16,0 0 0,0 0 0,0 0 15,0-21-15,-21 0 16,0-1-16,-21 22 15,0 0-15,-21 0 16,-1 0-16,1 22 0,21-1 0,-21 21 16,-1-21-16,1 0 0,0 22 15,20-1-15,-20-21 0,21 22 0,0-22 16,0 0-16,21 21 16,0-21-16,0 1 0,0-1 0,21-21 15,21 21-15,-21-21 0,22 0 16,-22 0-16,21 0 0,0 0 0,1 0 15,-1-21-15,22 0 0</inkml:trace>
  <inkml:trace contextRef="#ctx0" brushRef="#br0" timeOffset="11796.73">15261 169 0,'-21'-21'0,"42"42"0,-63-42 0,21 21 15,-1 0-15,1 21 16,21 1-16,-21 20 0,0 0 0,21 1 16,-21-1-16,21 21 0,-21-20 15,-1 20-15,1 1 0,21-1 0,-21 1 16,0-1-16,0-20 0,0 20 16,21 1-16,-22-22 0,22 0 0,-21 1 15,21-1-15,-21-21 0,21 0 16,0 0-16,0 1 0,0-1 15,21-21 1,-21-21 0,21-1-16,1 1 0,20 0 15</inkml:trace>
  <inkml:trace contextRef="#ctx0" brushRef="#br0" timeOffset="12128.54">15134 974 0,'0'0'0,"0"21"0,-21-21 15,0 21-15,42-21 32,0 0-17,0 0-15,0 0 0,1 0 0,20 0 16,-21 0-16,0-21 0,22 21 16,-22-21-16,0 21 0,0-21 0,0-1 15,-21 1-15,21 0 0,-21 0 16,0 0-16,-42 21 15,21 0-15,0 0 16,-22 21-16,1 0 0,21 0 0,-21 22 16,-1-22-16,1 21 15,21-21-15,0 22 0,-1-22 0,1 21 16,21-21-16,0 0 0,0 1 0,0-1 16,0 0-16,21-21 0,1 21 15,20-21-15,-21 0 0,21 0 0,22 0 16,-22 0-16,22 0 0,-1 0 15,-20-21-15</inkml:trace>
  <inkml:trace contextRef="#ctx0" brushRef="#br0" timeOffset="12760.18">15790 889 0,'0'-21'16,"0"42"-16,0-63 0,0 21 0,0-1 16,-21 1-16,0 21 0,0 0 15,0 0-15,21 21 0,-22 1 0,1 20 16,21-21-16,-21 0 0,21 22 15,0-1-15,0-21 0,0 21 16,0-20-16,0 20 0,0-21 0,0 0 16,0 0-16,0 1 0,0-1 15,0 0-15,-21-21 16,21-21 0,0 0-1,0-1-15,0 1 0,0 0 16,0-21-16,0 21 0,21-22 0,0 1 15,0 0-15,1-1 0,-1 22 0,0-21 16,0 21-16,21-22 0,1 22 16,-1 0-16,-21 21 15,22 0-15,-22 0 0,0 0 16,0 0-16,0 21 0,0 0 0,1 0 16,-22 1-16,0 20 0,0 0 15,0-21-15,0 22 0,0-1 0,-22-21 16,1 22-16,21-22 0,-21 0 15,0 21-15,0-21 0,0-21 0,-1 22 16,1-1-16,0-21 0,21-21 31,0-1-31,0 1 16,0 0-16,21 0 0,0-21 16,1 20-16,20-20 0,0 0 0,-21-22 15,22 22-15,20 0 16,-20 20-16,-1-20 0,0 21 0,-21 0 15,22 0-15,-1 21 0,-21 0 16,0 0-16,22 21 0,-43 0 0,0 0 16,0 21-16,0-20 0,0 20 15,0 0-15,-21 22 0,-1-22 0,1-21 16,0 22-16,0-1 0,0-21 0,0 21 16,21-20-16,-22-1 0,1 0 15,0 0-15</inkml:trace>
  <inkml:trace contextRef="#ctx0" brushRef="#br0" timeOffset="13115.97">16489 995 0,'0'0'0,"21"0"47,0 0-47,0 0 0,0 0 16,22-21-16,-22 21 0,21-21 15,-21-1-15,1 22 0,20-21 0,-21 0 16,0 0-16,-21-21 0,0 20 16,21 22-16,-21-21 0,0 0 15,-21 21-15,0 0 16,0 0-16,0 0 0,-22 21 15,22 0-15,0 1 0,-21 20 0,21-21 16,-1 21-16,1 1 0,0-22 16,21 21-16,0-21 0,-21 1 15,21 20-15,0-21 0,0 0 0,0 0 16,21-21-16,0 22 0,0-22 0,1 0 16,20 21-16,-21-21 0,21 0 15,1 0-15,-1 0 0,0 0 0,1-21 16,20-1-16</inkml:trace>
  <inkml:trace contextRef="#ctx0" brushRef="#br0" timeOffset="13547.73">17272 889 0,'0'-42'0,"0"84"0,0-105 15,0 41-15,0 1 0,0 42 32,-21 1-32,0-1 0,-1 0 15,22 21-15,-21-21 0,0 22 16,21-22-16,0 0 0,-21 21 0,21-20 15,-21 20-15,21-21 16,-21 0-16,21 0 0,0 1 0,0-1 16,-22-21-1,22 21-15,-21-21 16,21-21 0,0 0-16,0-1 0,0 1 15,0 0-15,0 0 0,21-21 16,1-1-16,-1 1 0,21 0 0,-21-1 15,22 1-15,20 0 0,-21 20 16,1-20-16,-1 21 0,22 0 0,-22 21 16,21 0-16,-20 0 0,-1 0 15,0 0-15,1 21 0,-22 0 16,0 21-16,-21-20 0,0 20 0,0 0 16,0 1-16,0-22 0,0 21 15,-21 0-15,0-20 0,0 20 0,-1-21 16,1 0-16,0 0 0,21 1 15,-21-22-15,21 21 0,-21-21 0,21 21 16</inkml:trace>
  <inkml:trace contextRef="#ctx0" brushRef="#br0" timeOffset="13844.56">18373 296 0,'0'0'0,"0"-21"0,-22 21 15,1 0 1,21 21-16,0 1 0,0-1 16,0 0-16,-21 21 0,0 1 0,21-22 15,-21 21-15,0 0 0,-1 1 16,1 20-16,0-20 0,0 20 15,0-21-15,0 22 0,-1-22 0,1 1 16,0-1-16,0 0 0,21 1 16,0-22-16,-21 0 0,21 21 0,-21-42 15,21 21-15,0 1 0,21-44 32,0 1-32,21 0 15</inkml:trace>
  <inkml:trace contextRef="#ctx0" brushRef="#br0" timeOffset="14188.36">18775 826 0,'21'0'15,"-42"0"-15,42-22 0,-21 1 16,-42 21-16,20 0 16,1 0-16,-21 0 0,0 21 15,-1-21-15,1 22 0,0-1 0,-1 0 16,22 0-16,0 0 0,0 0 15,21 1-15,0-1 0,0 0 16,0 0-16,21-21 0,0 21 16,0 0-16,22-21 0,-22 22 0,0-22 15,21 21-15,-21-21 0,22 21 16,-22 0-16,0-21 0,21 21 16,-20-21-16,-1 21 0,0 1 0,-21-1 15,0 0 1,-21-21-16,0 0 0,-1 21 15,1-21-15,-21 0 0,21 0 16,-22 0-16,1 21 0,21-21 0,-21 0 16,-1 0-16,1 0 0,21-21 15,-22 0-15,22 21 0,-21-21 0,0 0 16</inkml:trace>
  <inkml:trace contextRef="#ctx0" brushRef="#br0" timeOffset="14484.19">18034 466 0,'0'0'15,"-21"0"-15,0-21 0,-1 21 0,1 0 16,42 0 0,22 0-16,-1 0 15,22 0-15,20 21 0,1-21 0,0 21 16,-1 0-16,22-21 0,-21 21 15,-1-21-15,-20 0 0,21 0 0,-43 0 16,21 0-16,-20 0 0,-1 0 16,-21 0-16,22 0 0,-22 0 0,0 0 15,0-21-15,-42 21 32,0 0-17,-22 0-15,1 0 0,0 21 0,-22 0 16</inkml:trace>
  <inkml:trace contextRef="#ctx0" brushRef="#br0" timeOffset="15788.7">1228 3260 0,'0'0'0,"0"21"15,21 0-15,0-21 0,0 0 16,21 0-16,-20 0 0,-1 0 15,21 0-15,0-21 0,22 0 0,-22-22 16,22 22-16,-1-21 0,1 0 16,-1-1-16,1 1 0,-22 0 15,22-1-15,-22-20 0,0 20 0,1-20 16,-22 21-16,0-22 0,-21 1 16,0-1-16,0 22 0,-21-1 0,0 1 15,-1 0-15,1 21 16,0-1-16,-21 1 0,21 0 0,-22 21 15,22 0-15,-21 0 0,21 21 16,-1 0-16,-20 1 0,21 20 0,0 21 16,-22 1-16,22-1 0,0 1 15,-42 84-15,41-42 16,-20-21-16,21 20 0,0-20 0,0 21 16,-1 0-16,-20 21 0,21-21 15,0-1-15,0 1 0,-1 21 0,1-21 16,0 21-16,0-21 0,0 21 15,0-21-15,-1 0 0,22 21 16,-21-22-16,0 1 0,0 0 16,0-21-16,21-1 0,0 1 0,0-21 15,0-1-15,0 1 0,21-22 16,0-21-16,0 0 0,22 0 16,-22-21-16,21 0 0,0 0 0,1-21 15,-1 0-15,0 0 0,1-21 16,20 20-16,-20-20 0,-1-21 0,43-64 15,-43 42-15,0-21 16,-21 21-16,22 1 0,-22-1 0,-21 0 16,0 1-16,21-1 0,-21 0 15,0 1-15,0-1 0,-21-21 16,0 22-16,0-1 0,-1 21 0,-20 1 16,0-1-16,-1 1 0,-20 21 15,21-1-15,-22 1 0,22 21 0,-1 0 16,-20-1-16,21 1 0,20 21 15,-20 0-15,21 0 0,0 0 16,0 0-16,21-21 0,21 21 16,0 0-1,21-21-15,1 21 0,-1-21 16,0 0-16,1-1 0,20 22 16,-21-42-16,22 21 0,-1 0 0,-20 0 15,20-22-15,-20 22 0,-1 0 16,0-21-16,-21 20 0,22 1 0,-22 0 15,0 0-15,0 0 0,-21 0 16,0 42 0,0 0-1,0 21-15,0-21 16,0 22-16,-21-22 0,21 21 0,0 1 16,0-22-16,0 21 0,0-21 15,0 22-15,0-22 0,21 0 0,-21 0 16,21 0-16,1 0 15,-1-21-15,0 0 0,21 22 16,-21-22-16,22 0 0,-22 0 16,21-22-16,1 22 0</inkml:trace>
  <inkml:trace contextRef="#ctx0" brushRef="#br0" timeOffset="16847.96">2963 3281 0,'0'-21'0,"0"0"0,0 63 0,0-106 0,0 43 15,0 0-15,-21 21 16,-21 0-16,21-21 0,-22 21 0,22 0 16,-21 0-16,-1 0 15,1 21-15,0 0 0,-1 0 0,1 22 16,0-22-16,-1 21 0,22-21 16,-21 22-16,42-1 0,-21-21 0,21 22 15,0-22-15,0 21 0,0-21 16,21 0-16,0-21 0,0 22 0,0-22 15,22 0-15,-1 0 0,-21 0 16,22 0-16,-1 0 0,0 0 16,1-22-16,-1 22 0,-21-21 0,21 0 15,-20 0-15,-1-21 0,21 20 0,-42-20 16,21 21-16,-21-21 0,21 20 16,-21 1-16,0 0 0,0 0 15,0 0-15,-21 42 16,0 21-1,21-21-15,0 1 0,0 20 16,-21-21-16,21 0 0,0 22 16,0-22-16,0 0 0,0 0 0,0 0 15,21 0-15,0-21 0,-21 22 16,21-22-16,1 0 0,-1 0 0,0 0 16,21 0-16,-21 0 0,1-22 15,20 1-15,-21 0 0,21 0 0,-20 0 16,20 0-16,-21-22 0,0 22 15,0-21-15,1 21 0,-22-22 16,0 22-16,0 0 0,0 0 16,0 0-16,0-1 0,-22 22 15,1 0 1,0 22-16,21-1 0,0 0 16,0 21-16,-21-21 0,21 22 15,-21-22-15,21 21 0,0-21 0,0 22 16,0-1-16,0-21 15,0 0-15,0 1 16,0-44 15,0 1-15,0 0-16,0 0 0,0 0 16,0-22-16,0 22 0,0-21 15,21 0-15,0-1 0,0 22 0,0-21 16,1 21-16,-1-22 0,21 22 15,0 21-15,-20-21 0,20 21 0,0 0 16,-21 0-16,22 0 16,-22 21-16,21 0 0,-21 0 0,1 1 15,-22-1-15,0 21 0,0-21 0,0 22 16,0-22-16,0 0 0,0 21 0,-22-21 16,22 1-16,-21-1 0,0 0 0,0 0 15,21 0 1,-21-21-16,21-21 31,0 0-31,0 0 0,21 0 16,0-22-16,0 22 0,0-21 0,1 21 15,20-22-15,-21 1 0,21 21 16,-20 0-16,20-1 0,-21 1 0,0 0 16,22 21-16,-22 0 0,0 0 15,0 0-15,-21 21 0,0 0 16,21 1-16,-21-1 0,0 0 0,0 0 0,0 21 15,0-20-15,0-1 0,0 21 16,0-21-16,0 0 0,-21 1 16,21-1-16,-21 0 0,21 0 15,-21-21-15,21-21 47,21 0-47</inkml:trace>
  <inkml:trace contextRef="#ctx0" brushRef="#br0" timeOffset="17196.75">4276 3323 0,'0'21'0,"0"1"16,0-1-16,21-21 31,0 0-31,0 0 0,0 0 16,0 0-16,1-21 0,20-1 15,0 1-15,1 21 0,-1-21 0,-21 0 16,21 0-16,-20 0 0,20-1 16,-42 1-16,0 0 0,0 0 0,0 0 15,0 0-15,-21 21 16,0 0-16,-1 0 16,-20 0-16,21 21 0,-21 0 0,20 21 15,-20-21-15,0 22 0,21-1 16,-1 0-16,-20-20 0,21 20 0,0 0 15,21-21-15,0 22 0,0-22 16,0 0-16,0 0 0,0 0 0,21-21 16,0 22-16,21-22 0,-20 0 15,20 0-15,-21 0 0,21-22 16,1 1-16,-1 0 0</inkml:trace>
  <inkml:trace contextRef="#ctx0" brushRef="#br0" timeOffset="17508.58">5080 3196 0,'0'0'0,"-21"0"16,0 0-16,-1 0 15,1 0-15,0 21 0,-21 1 0,21-22 16,-1 21-16,22 0 0,-21 0 0,21 0 16,0 0-16,0 1 15,0-1-15,0 0 0,21 0 0,1 0 16,-1-21-16,0 21 15,0-21-15,0 22 0,0-22 0,1 21 16,-22 0-16,0 0 16,-22 0-1,1-21-15,0 0 16,0 0-16,-21 0 0,20 0 0,-20 21 16,21-21-16,-21 0 0,20 0 15,1 0-15,21-21 16,0 0-16,21 0 15,1 0-15</inkml:trace>
  <inkml:trace contextRef="#ctx0" brushRef="#br0" timeOffset="18100.24">5482 3429 0,'0'0'0,"-21"0"0,0 0 16,0 0-16,-1 0 0,22 21 31,22-21-31,-1 0 0,21 21 16,0-21-16,1 0 0,20 0 16,1 22-16,-1-1 0,22-21 0,-22 0 15,22 0-15,0 0 0,-1 0 16,1 0-16,-21 0 0,20 0 0,-20 0 15,-1 0-15,-20 0 0,20 0 16,-21 0-16,-20 0 0,20 0 16,-21-21-16,0-1 0,-21 1 15,0 0-15,0 0 0,-21 21 16,0-21-16,0 21 0,0-21 16,-1 21-16,1 0 0,0-22 15,0 22-15,0 0 0,0 0 0,-1 0 16,-20-21-16,21 21 0,0 0 0,0 0 15,-1 0-15,1 0 0,0 0 16,21-21 0,21 21-1,0 0-15,1 0 16,-1 0-16,21 0 0,-21 0 0,22 0 16,-22 0-16,0 0 0,0 0 15,0 21-15,0-21 0,1 21 0,-22 1 16,0-1-16,0 0 0,0 0 15,0 0-15,-22 0 16,1 1-16,0-1 0,0 0 16,-21 0-16,-1 0 0,22 0 0,-21 1 15,-1-1-15,22 0 0,0 0 16,-21 0-16,21 0 0,-1-21 0,1 22 16,0-22-16</inkml:trace>
  <inkml:trace contextRef="#ctx0" brushRef="#br0" timeOffset="19829.25">8022 3493 0,'64'-43'16,"-43"43"-16,0-42 15,0 21-15,0 0 0,0-1 0,1-41 16,-22 42-16,0-22 16,0 22-16,0 0 0,0 0 0,-22 0 15,1 0-15,0 21 0,0 0 16,-21 0-16,-1 0 0,22 0 16,-21 0-16,-22 21 0,22 0 0,0 21 15,20-21-15,-20 22 0,0 20 16,21-20-16,-1-1 0,1 0 0,21 1 15,-21-1-15,21 21 0,0-41 16,21 20-16,0-42 0,1 21 16,20 0-16,0-21 0,1 0 0,-1 0 15,0 0-15,1 0 0,-1 0 16,21-21-16,-20 0 0,-1 0 16,-21 0-16,22-22 0,-1 1 0,-21 0 15,21-1-15,-20 1 0,-1-22 16,0 1-16,0-1 0,0 1 0,0-22 15,1 22-15,-1-1 0,0-20 16,-21 20-16,0-21 0,0 22 0,0-1 16,0 22-16,0 0 0,0-1 15,0 22-15,-21 0 0,0 21 16,-1 21-16,1 22 0,0-1 16,0 21-16,0-20 0,0 20 0,-1 1 15,1 20-15,0-20 0,0-1 16,0 22-16,21-21 0,0-1 0,0 1 15,0-1-15,0 1 0,0-1 16,0-21-16,0 1 0,0-22 0,0 21 16,21-21-16,0 1 0,0-22 15,0 21-15,1-21 0,20 0 0,-21 0 16,0 0-16,0 0 0,1-21 16</inkml:trace>
  <inkml:trace contextRef="#ctx0" brushRef="#br0" timeOffset="20201.04">8551 3366 0,'-21'-22'15,"42"44"-15,-42-65 0,21 22 16,0 0-16,0 0 0,0 0 16,21-1-16,0 22 0,1-21 15,20 21-15,-21 0 0,21 0 0,1 0 16,-22 0-16,21 21 0,-21 1 0,22-1 15,-22 21-15,21-21 0,-42 22 16,21-22-16,-21 21 0,0-21 0,0 22 16,0-22-16,0 21 0,0-21 15,-21 0-15,0 1 0,0-22 16,0 0-16,0 0 31,21-22-31,0 1 0,0-21 16,21 21-16,0 0 0,0-22 15,-21 22-15,21-21 0,0-1 0,1 1 16,-1 21-16,0-21 0,-21 20 0,21 1 16,0 0-16,0 0 0,1 21 15,-1-21-15,0 21 0,0 0 0,0 0 16,0 0-16,22 0 0,-22 0 0</inkml:trace>
  <inkml:trace contextRef="#ctx0" brushRef="#br0" timeOffset="20360.95">9398 3154 0,'0'21'0,"0"-42"0,0 84 0,0-41 15,0 20-15,0-21 0,-21 21 16,0-20-16,21 20 0,-22-21 0,22 21 16,-21-20-16,0 41 15,21-42-15,0 0 0,0 1 0,0-1 16,0-42 15,0-1-31,0 1 16</inkml:trace>
  <inkml:trace contextRef="#ctx0" brushRef="#br0" timeOffset="20519.86">9356 3006 0,'-22'-21'16,"44"42"-16,-44-21 31,44 0-31,-1 21 15,0 0-15,0-21 16,-21 21-16</inkml:trace>
  <inkml:trace contextRef="#ctx0" brushRef="#br0" timeOffset="20875.65">9673 3175 0,'0'0'0,"0"21"32,0 0-17,0 1-15,21 20 0,-21-21 0,21 21 16,-21-20-16,22 20 0,-22-21 16,0 21-16,0-20 0,0-1 0,0 0 15,0 0-15,0 0 0,0 0 0,0-42 63,21 0-63,-21 0 0,21 0 0,-21 0 15,21-22-15,0 22 0,-21-21 0,21 21 16,1-22-16,-1 22 0,0 0 16,-21 0-16,21 0 0,0-1 15,0 1-15,1 21 0,-1-21 16,0 21-16</inkml:trace>
  <inkml:trace contextRef="#ctx0" brushRef="#br0" timeOffset="21160.49">10012 3302 0,'-21'21'0,"42"-42"0,-42 63 0,21-20 16,0-1-16,0 0 0,0 0 16,0 0-16,21-21 15,0 0-15,0 0 16,21 0-16,-20-21 0,-1 0 0,21 21 15,-21-21-15,22 0 0,-22-1 0,21 1 16,-21 0-16,0 0 0,1 0 16,-22 0-16,0-1 0,0 1 0,0 0 15,-22 21 1,1 0-16,0 0 0,0 0 16,0 21-16,-22 0 0,22 22 15,0-22-15,0 21 0,0-21 16,0 22-16,21-22 0,0 0 0,0 0 15,0 22-15,0-22 0,21-21 0,0 21 16,0-21-16,0 0 0,0 0 16,1 0-16</inkml:trace>
  <inkml:trace contextRef="#ctx0" brushRef="#br0" timeOffset="21496.3">10562 3260 0,'0'0'0,"0"-43"0,21 22 15,-21 0-15,0 0 0,21 0 16,-21 0-16,22 21 0,-22-22 0,21 22 16,0 0-16,0 0 0,0 0 15,22 0-15,-22 0 0,0 22 0,21-1 16,1 0-16,-22 21 0,21-21 16,0 1-16,-20 20 0,-1 0 0,0-21 15,-21 22-15,0-22 0,0 0 0,0 0 16,-21 0-16,0 1 0,-1-22 15,1 0-15,0 0 0,0 0 16,0 0-16,0 0 0,-1 0 0,22-22 16,0 1-16,0 0 15,0 0-15,0-21 0,22 20 16,-22 1-16,42-21 0,-21 21 16,0-22-16,22 22 0,-22 0 0,21-21 15,-21 21-15,22 21 0,-22-22 0,21 1 16,-21 21-16,0 0 0</inkml:trace>
  <inkml:trace contextRef="#ctx0" brushRef="#br0" timeOffset="21643.22">11430 3217 0,'0'22'0,"0"-44"0,21 44 16,0-1-16,-21 0 0,-21-21 31,0-21 16</inkml:trace>
  <inkml:trace contextRef="#ctx0" brushRef="#br0" timeOffset="22244.87">12488 3048 0,'0'0'0,"21"0"0,1-21 16,-1 21-16,0 0 0,0 0 15,0-21-15,0 0 0,22 21 0,-22-22 16,21 1-16,-21 21 0,22-21 16,-22 0-16,21 0 0,-21 0 15,1-1-15,-1-20 0,-21 21 0,0 0 16,0 0-16,-21-1 15,-1 22-15,-20 0 0,0 0 0,-1 0 16,1 0-16,0 22 0,-22-1 0,22 0 16,0 0-16,20 21 0,1-20 15,0-1-15,21 21 0,0-21 0,0 22 16,0-22-16,21 0 16,0 21-16,22-21 0,-22 1 0,21-1 0,1 21 15,-1-21-15,0 0 0,-21 1 16,22 20-16,-22-21 0,0 0 15,-21 0-15,0 1 0,0-1 0,0 0 16,-21 0-16,-21-21 0,-1 21 0,1-21 16,0 0-16,-22 0 0,22 0 15,-43 0-15,43 0 0,21-21 16,-22 0-16,22 21 0,21-21 16,0 0-16,0-1 0,0 1 0,42-21 15,-20 21-15,-1 0 0,21-22 0,0 22 16,1 0-16</inkml:trace>
  <inkml:trace contextRef="#ctx0" brushRef="#br0" timeOffset="22952.46">13166 3006 0,'21'0'15,"-42"0"-15,63 0 0,-42 21 0,0 0 16,0 0-16,-21 0 0,0 1 0,-22 20 16,22-21-16,0 0 0,0 22 15,0-22-15,-1 0 0,22 0 0,0 0 16,0 0-16,0 1 0,0-1 15,22-21-15,-1 0 16,0 0-16,0 0 0,0 0 16,0-21-16,1-1 15,-1 22-15,0-42 0,0 21 0,0 0 16,-21 0-16,21-1 0,1 1 0,-1-21 16,0 42-16,-21-21 0,0 0 15,21 21-15,-21 21 16,0 0-1,0 0-15,0 0 0,0 0 16,0 1-16,0-1 0,0 0 0,0 0 16,0 0-16,0 0 0,0 1 15,0-1-15,21-21 0,0 21 0,1-21 16,-1 0-16,0 0 0,0 0 0,21 0 16,-20 0-16,-1 0 15,0 0-15,21 0 0,-21-21 0,1 0 16,-1-1-16,-21 1 0,21-21 0,0 21 15,0-22-15,-21 22 0,0-21 16,21 21-16,-21-22 0,22 22 0,-22 0 16,0 0-16,-22 42 31,1 0-31,21 0 0,0 22 16,0-22-16,-21 0 0,21 21 15,0-20-15,0-1 0,0 0 0,0 0 16,0 0-16,0 0 0,0 1 15,21-22-15,0 0 16,22 0-16,-22 0 0,0 0 16,21-22-16,-20 1 0,20 0 15,-21 0-15,21 0 0,-20 0 0,-1-1 16,0 1-16,0 0 0,0 0 0,-21 0 16,0 42 15,-21-21-31,0 21 0,0 0 0,21 22 15,0-22-15,-21 0 0,21 0 16,-22 0-16,22 0 0,0 1 16,0-1-16,22-42 31,-1-1-15</inkml:trace>
  <inkml:trace contextRef="#ctx0" brushRef="#br0" timeOffset="23112.37">14160 2963 0,'0'-21'0,"0"42"0,0-63 16,0 21-16,0 0 0,-21 21 0,0 0 15,0 0-15,0 0 16,42 0 15,21 0-15,-21 0-16</inkml:trace>
  <inkml:trace contextRef="#ctx0" brushRef="#br0" timeOffset="23367.75">14838 2434 0,'0'0'16,"0"-42"-16,0 21 0,0 0 0,0-1 16,-21 44-1,-1-1-15,1 21 16,21 0-16,-21 22 0,0-1 15,0-20-15,0 20 0,-1 1 0,1-1 16,0 1-16,0-1 0,0-20 16,0 20-16,-1-21 0,1 22 0,0-22 15,21 1-15,0-1 0,0-21 16,-21 0-16,21 22 0,0-22 16,0 0-16,21-21 0,0 0 15,0 0-15,-21-21 16,22 0-16,-22-1 0</inkml:trace>
  <inkml:trace contextRef="#ctx0" brushRef="#br0" timeOffset="23524.66">14393 3090 0,'-21'-21'0,"42"42"0,-21-42 32,21 21-32,1 0 15,20 0-15,-21 0 0,21 0 0,1 0 16,-1-21-16,0 21 0,22 0 15,-1 0-15,-20-21 0,20 21 0,1 0 16,-1-21-16,1 0 0</inkml:trace>
  <inkml:trace contextRef="#ctx0" brushRef="#br0" timeOffset="23704.56">15303 2921 0,'-21'0'0,"42"0"0,-84 0 0,21 0 16,-1 0-16,1 21 15,0 0-15,-1 1 0,1-1 0,21 21 16,-22-21-16,1 0 0,21 1 0,0 20 15,0-21-15,-1 0 0,22 22 16,0-22-16,0 0 0,0 0 0,0 0 16,22 0-16,-1-21 0,21 22 15,-21-22-15,22 0 0,-1 0 0,0 0 16,22 0-16,-22-22 0,22 1 0,-22 21 16</inkml:trace>
  <inkml:trace contextRef="#ctx0" brushRef="#br0" timeOffset="24132.83">15811 2498 0,'0'-43'16,"0"86"-16,0-128 0,0 64 0,0 0 15,0 0-15,0-1 0,-21 22 0,0 0 16,0 22-16,0-1 0,0 0 0,21 21 16,-22 1-16,22 20 0,-21-21 15,21 22-15,-21-22 0,21 22 0,0-1 16,-21-20-16,0 20 0,0-21 15,21 1-15,-22-1 0,22 0 0,-21 1 16,0-1-16,21-21 0,0 0 0,0 1 16,0-1-16,-21-21 0,0 0 15,21-21 1,0-1-16,0-20 16,0 21-16,21 0 0,0-22 15,21 22-15,-20-21 0,-1 21 0,21-22 16,0 22-16,1 0 0,-22 0 15,21 0-15,1 21 0,-22 0 0,21 0 16,-21 21-16,0-21 0,1 21 0,-1 21 16,-21-20-16,0-1 0,0 21 15,0 0-15,0 22 16,-21-43-16,-1 21 0,1-20 16,21-1-16,-21 0 0,0 0 0,21 0 0,-21-21 15,21-21 16</inkml:trace>
  <inkml:trace contextRef="#ctx0" brushRef="#br0" timeOffset="24356.7">16277 2455 0,'0'-21'0,"0"42"0,-21-63 16,21 21-16,0 0 15,21 21-15,0 0 0,22-21 0,-22 21 16,21 0-16,0 0 0,22 0 16,-22-22-16,1 22 0,20 0 0,-21 0 15,1 0-15,-1 0 0,0 0 16,-20 0-16,-1 0 0,-21 22 16,0-1-1,-21-21-15,-1 0 0</inkml:trace>
  <inkml:trace contextRef="#ctx0" brushRef="#br0" timeOffset="24564.1">16573 2455 0,'0'22'0,"0"-44"0,-21 65 15,0-22-15,0 21 0,0-21 16,0 22-16,-1-1 0,1 0 0,0 1 16,0 20-16,21-20 0,-21-1 15,21 0-15,-21 1 0,-1-1 0,22-21 16,0 21-16,0-20 0,-21 20 0,21-21 15,0 0-15,-21 0 0,21 1 16,21-22 15,0 0-31,1 0 0,-1-22 0,21 1 16</inkml:trace>
  <inkml:trace contextRef="#ctx0" brushRef="#br0" timeOffset="24851.93">16743 2879 0,'0'0'0,"-21"21"16,-1 0-16,1 0 0,0 0 16,0 1-16,0-1 0,21 21 0,-21-21 15,21 0-15,0 1 0,0 20 16,0-21-16,0 0 0,21 0 16,0-21-16,0 0 15,0 0-15,0 0 0,22 0 0,-22-21 16,0 0-16,0 21 0,22-21 0,-22 0 15,0 0-15,0-22 0,-21 22 16,0 0-16,0 0 0,0 0 16,0-1-16,0 1 0,0 0 0,-21 21 15,0 0 1,0 0-16,-1 0 0,1 0 16,21 21-16,0 0 15</inkml:trace>
  <inkml:trace contextRef="#ctx0" brushRef="#br0" timeOffset="25036.83">17293 3027 0,'0'-21'62,"-21"21"-46,0 0 0,0-21-16</inkml:trace>
  <inkml:trace contextRef="#ctx0" brushRef="#br0" timeOffset="26016.09">18267 2963 0,'0'0'16,"-21"0"-16,21 22 0,21-44 47,21 1-47,-21 0 0,22 0 0,-22 0 15,21-22-15,22 1 0,-22 0 16,0-22-16,22 1 0,-22-1 0,0 1 16,1-1-16,-1 1 0,-21-1 15,0 1-15,22-1 0,-43 1 16,21-1-16,-21 1 0,0 20 16,0 22-16,0-21 0,0 21 0,-21 21 15,0 0-15,-1 21 0,1 0 16,-63 64-16,41-43 15,1 22-15,0-1 0,-1 22 0,1 21 16,0-22-16,-1 22 0,22 21 16,-21-21-16,-1 0 0,1 0 0,0-1 15,-1 1-15,1-21 16,0 21-16,-1-22 0,1 1 0,21 21 16,-21-21-16,20-1 0,-20 1 0,21 0 15,0-1-15,0 1 0,-1 0 16,1-22-16,0 22 0,0-22 0,0 43 15,21-42-15,0-43 0,0 21 16,21-21-16,0 0 0,21-21 16,1 0-16,-1-21 0,0 21 0,22-42 15,-22 21-15,22-22 0,-1 1 0,22 0 16,0-22-16,-22 1 16,1-22-16,-1 22 0,1-22 0,-1 0 15,-21 1-15,-20-1 0,-1 0 0,0-21 0,-21 22 16,0-1-16,-21 0 0,-22 22 15,-41-64-15,20 63 16,1 22-16,-1 0 0,1 21 16,-1-1-16,1 1 0,20 0 0,1 21 15,21-21-15,0 21 0,0 0 16,21-21-16,0 0 16,21 21-16,0 0 0,21-22 0,1 22 15,-22 0-15,42-21 0,-20 21 16,-1 0-16,0-21 0,1 0 0,-1 21 15,0 0-15,1 0 0,-1-21 16,0 21-16,1 0 0,20 0 16,-42 0-16,0 0 0,1 0 15,-22 21 1,0 0-16,0 0 16,-22 0-16,22 1 0,-21-1 0,21 0 15,-21 0-15,21 0 0,0 0 16,0 1-16,0-1 0,21-21 15,0 21-15,1-21 0,-1 0 0,0 0 16</inkml:trace>
  <inkml:trace contextRef="#ctx0" brushRef="#br0" timeOffset="26441.85">19537 2985 0,'21'-22'0,"-42"44"0,63-86 15,-42 43-15,0 0 0,0-22 16,0 22-16,-42 0 0,21 21 0,-1 0 15,-20 0-15,0 0 0,21 0 16,-22 0-16,1 21 0,0 0 0,-1 1 16,1 20-16,0-21 0,-1 21 15,22-20-15,0 20 0,-21 0 0,42-21 16,0 1-16,0 20 0,0-21 16,0 0-16,0 0 0,0 1 0,21-1 15,21-21-15,-21 0 0,22 0 16,-1 0-16,0 0 0,22 0 0,-22-21 15,0 21-15,22-22 0,-22 1 16,1-21-16,-22 21 0,21 0 16,-21-22-16,0 1 0,1 0 0,-1 20 15,-21-20-15,0 21 0,0 0 16,0 0-16,-21 21 16,-1 0-16,1 21 0,0 0 15,21 0-15,-21 0 0,0 22 0,21-22 16,-21 0-16,21 0 0,0 21 15,0-20-15,0-1 0,21 0 0,0-21 16,0 21-16,0 0 0,0-21 0,22 0 16,-1 0-16,-21 0 0,22 0 15,-1 0-15,0-21 0,1 0 16,-1 0-16</inkml:trace>
  <inkml:trace contextRef="#ctx0" brushRef="#br0" timeOffset="27033.51">20108 2879 0,'0'-21'0,"0"42"0,-21-42 31,0 21-31,0 21 0,21 0 0,-21 0 16,21 21-16,0-20 0,-22-1 0,22 21 15,0-21-15,0 0 0,-21 22 16,21-22-16,0 0 0,0 0 16,0 0-16,0 1 0,0-1 15,0-42 1,0-1-1,0 1-15,0 0 16,0 0-16,0-21 0,0 20 0,0-20 16,21 21-16,1-21 0,-1 20 15,0-20-15,0 21 0,0-21 0,22 20 16,-22 22-16,0-21 0,21 21 16,-21 0-16,22 0 0,-22 0 0,21 21 15,-21 1-15,1-1 0,-1 0 0,0 0 16,-21 21-16,0-20 15,0-1-15,0 0 0,0 21 0,0-21 16,0 1-16,0-1 0,-21-21 16,0 21-16,-1-21 15,1 0-15,21-21 32,0 0-32,0-1 0,21 1 0,1 0 15,-1 0-15,0 0 0,0 0 16,21-22-16,-20 22 0,20 0 0,-21 0 15,21 0-15,-20 21 0,-1 0 16,21 0-16,-21 0 0,0 0 0,22 0 16,-22 21-16,0 0 0,-21 0 15,0 0-15,0 22 0,0-22 16,0 0-16,0 21 0,0-21 0,-21 1 16,0 20-16,0-21 0,-1 0 15,1 0-15,0-21 0,21 22 0,-21-1 16,0-21-16,42-21 31,0-1-31,0 1 0,0 21 16</inkml:trace>
  <inkml:trace contextRef="#ctx0" brushRef="#br0" timeOffset="27628.43">21103 3048 0,'0'-21'15,"21"21"1,0 0 0,1-21-16,-1 21 0,0 0 0,21-21 15,-21 21-15,1-22 0,-1 1 16,0 0-16,-21 0 16,0 0-16,0 0 0,-21 21 15,0 0-15,-1 0 16,1 0-16,0 0 0,0 21 15,-21 0-15,20 0 0,1 0 16,0 22-16,0-22 0,0 0 0,0 0 16,21 21-16,0-20 0,0-1 15,0 0-15,0 0 0,0 0 0,0 0 16,21-21-16,0 0 0,0 0 16,0 0-16,0 0 0,22 0 15,-1 0-15,0 0 0,22-21 0,-1 21 16,1-21-16,-1 0 0,1 21 0,-22-21 15,22 0-15,-22-22 0,0 22 16,1 0-16,-22 0 0,0-22 0,0 1 16,-21 21-1,0 0-15,-21 21 0,0 0 16,0 0-16,0 0 0,-22 0 0,22 0 16,0 21-16,0 0 0,0 0 15,21 0-15,0 1 0,0-1 0,0 0 16,0 0-16,21 0 0,0 0 15,0 1-15,-21-1 0,21 21 0,0-21 16,1 0-16,-22 1 0,21-1 0,-21 0 16,0 0-16,0 0 15,-21-21-15,-1 0 16,1 0-16,0 0 16,0 0-16,0-21 0,0 21 15,21-21-15,0 0 0,0 0 0,0-1 16,0 1-16,0 0 0,21 0 15,21 0-15</inkml:trace>
  <inkml:trace contextRef="#ctx0" brushRef="#br0" timeOffset="27888.73">22818 2519 0,'-43'0'0,"86"0"0,-107 0 0,43 0 15,-21 0-15,-1 21 0,22 0 0,-21 0 16,-1 22-16,-20 20 16,21-20-16,20-1 0,-20 0 0,21 1 15,0-1-15,0 0 0,21 1 16,0-1-16,0-21 0,0 21 0,0 1 16,0-22-16,0 21 0,21-21 15,0 1-15,21-1 0,-21 0 0,22 0 16,-22 0-16,21-21 0,1 0 0,-1 0 15,0 0-15,1 0 0</inkml:trace>
  <inkml:trace contextRef="#ctx0" brushRef="#br0" timeOffset="28172.53">23199 2477 0,'0'0'0,"21"-22"0,-21 1 0,21 21 15,0 0-15,0 0 0,0 0 16,1 21-16,-1 1 0,0-1 16,0 21-16,21 0 0,-20 1 0,-1-1 15,0 0-15,0 1 0,0-1 16,-21 0-16,0 1 0,0-1 0,0 0 16,-21 1-16,0-1 0,0-21 15,-22 22-15,1-22 0,21 0 16,-21 0-16,-1 0 0,22 0 0,0 1 15,0-22-15,0 0 0,-1 21 16,22-42 0,22-1-1</inkml:trace>
  <inkml:trace contextRef="#ctx0" brushRef="#br0" timeOffset="28400.4">24257 2731 0,'0'-22'15,"-21"22"1,21 22 31,0-1-32,0 0-15,0 0 16</inkml:trace>
  <inkml:trace contextRef="#ctx0" brushRef="#br0" timeOffset="28588.29">24215 3154 0,'0'21'0,"0"-42"0,0 63 15,0-21-15,0 22 0,0-22 16,0 0-16,0 21 0,0-20 0,-22 20 16,1-21-16,-21 21 0,21 1 0,-43-22 15,22 21-15,-22-21 0,-20 22 16,20-22-16,-20 0 0,-1 0 0,-21 0 16,21 1-16,-20-1 0</inkml:trace>
  <inkml:trace contextRef="#ctx0" brushRef="#br0" timeOffset="34132.62">7154 5144 0,'0'-22'172,"0"1"-156,0 0-16,-21 0 15,0 21-15,0-21 0,0 0 16,-22 21-16,22 0 0,-21-22 0,-1 22 16,22 0-16,-21 0 0,0 0 15,-1 0-15,22 22 0,-21-1 0,-1 21 16,22-21-16,-21 43 0,21-22 0,-22 0 15,22 22-15,0-1 0,21 1 16,0-22-16,0 22 0,0-1 0,0-20 16,0-1-16,21 0 0,0-21 15,22 1-15,-22-1 0,21 0 16,1-21-16,20 0 0,-21-21 0,22 0 16,-22-1-16,22-20 0,-22 21 0,22-21 15,-22-1-15,0-20 0,22 20 16,-22-20-16,0 21 0,1-22 0,-22 1 15,21-22-15,-21 21 0,22 1 16,-22-22-16,0 22 0,-21-22 0,0 22 16,0-1-16,0 1 0,0 20 0,0 1 15,0 0-15,0 20 0,-21 1 16,0 21-16,0 0 0,-1 21 16,1 1-16,0 20 0,0 0 15,21 22-15,-21-22 0,-22 106 16,43-84-16,-21 20 0,0-20 15,0-1-15,0 1 0,21-1 16,0 1-16,0-22 0,0 22 0,0-22 16,0 0-16,0-20 0,0-1 0,42 21 15,-21-21-15,0-21 16,22 0-16,-1 0 0,-21 0 0,22-21 16,-1 0-16,0 0 0,22 0 0,-22-1 15,0-20-15,1 0 0,-1-1 16,0 1-16,1 0 0,-22-1 15,0-20-15,0 21 0,-21-1 0,0 1 16,0 21-16,0-22 0,-21 43 16,0-21-16,0 21 0,0 0 0,-22 0 15,22 21-15,0 1 0,-21-1 16,20 21-16,22-21 0,0 22 0,-21-22 16,21 21-16,0-21 0,0 22 0,0-22 15,0 0-15,21 0 0,1 0 16,-22 0-16,21 1 0,0-1 0,-21 0 15,21 0-15,0 0 0,0 0 16,-21 1-16,0-1 0,22-21 16,-22 21-16,21-21 15,0 0-15,0 0 0,0 0 0,0 0 16,1 0-16,-1-21 16,21 0-16,-21-1 0,0 1 0,22 0 15,-22 0-15,0-21 0,0 20 0,0-20 16,1 21-16,-1-21 0,-21 20 15,0 1-15,0 0 0,0 42 16,0 22 0,-21-22-16,-1 0 15,1 21-15,21-21 0,-21 1 16,21 20-16,0-21 0,-21 0 0,21 0 0,0 1 16,0-1-16,0-42 31,21-1-31,0 1 15,0 0-15</inkml:trace>
  <inkml:trace contextRef="#ctx0" brushRef="#br0" timeOffset="34284.53">8297 4953 0,'0'0'0,"0"-21"16,-21 21-16,0 0 15,0 0-15,0 21 16,21 0-16,0 0 15,0 1-15,0-1 16,21 0-16,0-21 0,0 21 0,-21 0 16,21-21-16</inkml:trace>
  <inkml:trace contextRef="#ctx0" brushRef="#br0" timeOffset="34628.33">8699 5165 0,'-21'-21'0,"-21"21"32,21 0-32,21 21 15,0 0-15,0 21 16,0-21-16,0 1 0,0 20 16,0-21-16,0 21 0,0-20 0,0 20 15,0-21-15,0 0 0,0 22 0,0-22 16,0 0-16,21-21 31,0 0-31,0-21 0,0 0 16,1-1-16,-1 1 0,0 0 15,0-21-15,0 21 0,0-22 0,1 22 16,-1-21-16,0-1 0,-21 22 16,21 0-16,-21-21 0,21 21 0,-21-1 15,21 22-15,1 0 16,-1 0-16</inkml:trace>
  <inkml:trace contextRef="#ctx0" brushRef="#br0" timeOffset="34952.87">9038 5355 0,'0'21'0,"0"-42"0,21 42 0,0-21 31,1 0-31,-1 0 16,0 0-16,0-21 0,0 21 15,0-21-15,1 0 0,-1 0 0,21 0 16,-42-1-16,21 22 0,-21-21 16,0 0-16,0 0 0,-21 21 31,0 0-31,0 21 0,0 0 0,-1 0 16,1 1-16,0-1 0,0 21 15,21 0-15,-21-20 0,21-1 16,0 0-16,0 0 0,0 0 15,21-21-15,0 0 0,0 0 16,0 0-16,1 0 0,-1 0 16,21 0-16,-21 0 0,22 0 15,-22-21-15,21 0 0,-21 21 0,0-21 16,-21 0-16,22-1 0,-22 1 16</inkml:trace>
  <inkml:trace contextRef="#ctx0" brushRef="#br0" timeOffset="35216.76">9567 5165 0,'0'-21'16,"0"-1"-16,43 1 15,-43 0-15,21 21 0,0 0 16,0 21-16,-21 0 0,21-21 16,0 22-16,1-1 0,-1 0 15,-21 21-15,21-21 0,0 1 0,0 20 16,-21-21-16,21 0 0,-21 0 16,22 22-16,-22-22 0,0 0 15,0 0-15,-22-21 16,1 0-16,0 0 0,0 0 15,21-21-15,0 0 16,0 0-16,0 0 0,0-1 16,0-20-16,21 21 0,0 0 0,0-22 15,1 22-15,20-21 0,-21 0 16,21 20-16,1 1 0,-22 0 0,21 0 16,1 0-16,-22 21 0,21 0 0</inkml:trace>
  <inkml:trace contextRef="#ctx0" brushRef="#br0" timeOffset="35352.69">10329 5186 0,'0'21'0,"0"-42"0,0 63 0,0-21 16,21-21 15,1 0-15,-22-21-1,21 21-15,-21-21 0</inkml:trace>
  <inkml:trace contextRef="#ctx0" brushRef="#br0" timeOffset="35973.75">11684 5122 0,'0'0'0,"21"0"0,0 0 0,0 0 16,22 0-16,-22 0 0,21 0 16,1-21-16,-1 0 0,0 0 0,22-21 15,-22 20-15,0 1 0,-20-21 0,20 0 16,-42 20-16,0-20 0,0 21 16,0 0-16,-21 0 0,-22-1 0,1 22 15,-21 0-15,20 0 0,-20 0 0,-1 0 16,1 0-16,-1 0 15,1 22-15,20-1 0,1 0 0,21 21 16,0-21-16,21 22 0,0-22 0,21 21 16,0 1-16,21-22 0,1 21 15,20-21-15,43 43 16,-42-22-16,-1-21 0,1 0 0,-22 1 0,0 20 16,1-21-16,-22 0 0,0 0 15,-21 1-15,-21-1 0,-22-21 16,22 0-16,-42 21 0,20-21 0,-20 0 15,21 0-15,-22 0 0,1 0 16,20 0-16,-20-21 0,20 0 0,22 21 16,-21-22-16,21 1 0,0 0 15,-1 0-15,22 0 0,-21 0 16,21-1-16,0 1 0,0 0 0,21 0 16,1 0-16,-1 0 0,0-1 15,21 1-15</inkml:trace>
  <inkml:trace contextRef="#ctx0" brushRef="#br0" timeOffset="36695.98">12340 4995 0,'0'0'15,"0"22"-15,0-1 0,0 0 0,0 21 0,0-21 16,-21 1-16,0 20 0,0-21 16,21 21-16,-22-20 0,1-1 15,21 21-15,0-21 0,0 0 16,0 1-16,21-22 15,1 0-15,-1 0 16,0 0-16,0-22 0,21 1 0,-20 21 16,-1-21-16,0 0 0,21 0 15,-21-22-15,1 22 0,-1 0 16,-21-21-16,21 21 0,0-1 0,-21 1 0,21 0 16,-21 0-16,0 42 31,0 0-31,0 0 0,0 1 15,0-1-15,0 0 0,0 21 16,0-21-16,-21 1 0,21-1 0,0 0 16,0 0-16,0 0 0,0 0 15,0 1 1,21-22-16,0 0 0,1 0 0,-1 0 16,0 0-16,21-22 0,-21 22 0,22-21 15,-1 0-15,0 0 0,-20 0 16,20-22-16,0 22 0,-21-21 0,22 0 15,-22 20-15,0-20 0,0 21 0,-21-21 16,0 20-16,0 1 16,-21 42-1,0-21-15,0 43 16,0-22-16,-1 0 0,1 21 16,0-20-16,21 20 0,0 0 0,-21-21 15,21 1-15,0-1 0,0 0 0,0 0 16,21 0-16,0 0 0,0-21 15,1 0-15,-1 0 0,0 0 0,21 0 16,1 0-16,-22 0 0,21-21 0,0 0 16,1 0-16,-1 0 0,0 0 15,-20-1-15,20 1 0,-21-21 0,0 21 16,0 0-16,-21-1 0,0 1 0,0 0 16,22 0-16,-44 21 31,22 21-31,-21 0 0,0 0 0,0 1 15,21-1-15,-21 21 0,0-21 16,21 0-16,-22 1 0,22-1 0,0 0 16,0 0-16,22-21 31</inkml:trace>
  <inkml:trace contextRef="#ctx0" brushRef="#br0" timeOffset="36868.74">13568 4805 0,'0'-42'0,"0"84"0,0-106 0,0 43 0,-21 0 15,21 0-15,21 21 47,0 0-47,0 0 0,0 0 16</inkml:trace>
  <inkml:trace contextRef="#ctx0" brushRef="#br0" timeOffset="37124.58">14478 4360 0,'-64'106'31,"43"-63"-31,-21-1 0,21 0 15,-22 22-15,1-1 0,0 1 0,21-1 16,-22 1-16,1-1 0,0 1 16,20-22-16,1 22 0,-21-22 0,42 0 15,-21 1-15,21-1 0,0-21 0,0 0 16,0 0-16,0 1 16,21-22-16,0 0 0,0 0 0,0 0 15,1 0-15,20 0 0,-21 0 0,0 0 16,0-22-16,1 1 0,-1 0 15</inkml:trace>
  <inkml:trace contextRef="#ctx0" brushRef="#br0" timeOffset="37284.41">13949 4995 0,'0'0'0,"-43"0"16,22 0-16,0 0 0,42 0 31,0 0-31,1 0 16,20 22-16,21-22 0,-20 0 0,20 0 15,-20 0-15,20 0 0,1 0 16,-22-22-16,21 22 0,-20-21 16,-1 21-16</inkml:trace>
  <inkml:trace contextRef="#ctx0" brushRef="#br0" timeOffset="37482.62">14668 4847 0,'0'0'16,"-21"0"-16,0 0 15,0 21-15,0-21 0,-22 43 16,22-22-16,0 0 0,0 21 15,0-20-15,0 20 0,-1 0 0,1-21 16,0 22-16,0-22 0,21 0 16,0 0-16,0 0 0,0 1 15,0-1-15,0 0 0,21-21 0,0 0 16,0 0-16,22 0 0,-1 0 0,-21 0 16,22 0-16,-1 0 0,0-21 15,22 0-15,-22-22 0,0 22 0</inkml:trace>
  <inkml:trace contextRef="#ctx0" brushRef="#br0" timeOffset="37893.49">15240 4424 0,'0'0'15,"0"-42"-15,0 20 0,0 1 0,0 42 16,-21 1-16,0-1 16,-1 21-16,1 0 15,0 22-15,0-22 0,0 22 0,0-1 16,-1 1-16,1-1 0,0 1 0,0-1 15,0-20-15,0-1 0,21 21 16,-22-41-16,22 20 0,0 0 0,0-21 16,0 1-16,0-1 0,-21-21 15,21-21 1,0-1 0,21 1-16,-21 0 0,22-21 15,-1-1-15,21 1 0,-21 0 0,22-1 16,-1 1-16,0 0 0,1 21 0,-1-22 15,21 22-15,-20 21 16,-1 0-16,0 0 0,-20 0 0,20 0 16,-21 42-16,0-20 0,0 20 0,-21-21 15,0 21-15,0 1 0,0-22 16,0 21-16,-21 1 0,0-22 0,-21 0 16,21 0-16,-1 0 0,1 0 0,0 1 15,0-1-15,0-21 0,42 0 31,0-21-31,0-1 0,0 22 16</inkml:trace>
  <inkml:trace contextRef="#ctx0" brushRef="#br0" timeOffset="38083.42">15833 4445 0,'0'-21'16,"0"42"-16,0-63 0,21 42 15,0 0-15,0 0 16,0 0-16,0 0 0,22 0 0,-22 0 16,21 0-16,1 0 0,20 0 0,-21 0 15,22 0-15,-22 0 16,1 0-16,-1 0 0,0 0 0,-21 0 0</inkml:trace>
  <inkml:trace contextRef="#ctx0" brushRef="#br0" timeOffset="38292.33">16319 4382 0,'-21'0'0,"42"0"0,-63 0 0,21 21 16,0 0-16,0 0 0,-22 0 15,22 22-15,0-1 0,0-21 0,0 43 16,-22-22-16,22 0 0,0 22 0,0-22 16,0 22-16,-1-22 0,1 0 15,0 1-15,21-1 0,-21-21 0,21 21 16,0 1-16,0-22 15,21-21 1,0 0-16,0 0 16,1 0-16,20-21 0,-21 21 0</inkml:trace>
  <inkml:trace contextRef="#ctx0" brushRef="#br0" timeOffset="38589.16">16446 4890 0,'-127'84'31,"106"-63"-31,0 1 16,0 20-16,21-21 0,0 0 16,0 0-16,0 1 0,0-1 15,0 0-15,42 0 16,-21-21-16,1 0 0,-1 0 16,21 0-16,-21-21 0,22 0 0,-22 21 15,0-21-15,0-1 0,0-20 16,0 21-16,1 0 0,-22-22 0,0 22 15,0-21-15,0 21 0,0 0 0,0-1 16,-22 1-16,1 0 0,0 21 16,-21 0-16,21 0 0,-1 0 0,-20 0 15,21 21-15,0-21 0,0 21 16,21 1-16,0-1 0,0 0 16,0 0-16,21-21 0</inkml:trace>
  <inkml:trace contextRef="#ctx0" brushRef="#br0" timeOffset="38733.08">16976 5017 0,'0'-22'62</inkml:trace>
  <inkml:trace contextRef="#ctx0" brushRef="#br0" timeOffset="39476.91">18267 5038 0,'0'0'0,"21"0"0,0 0 0,0 0 15,-21-21 1,21-1-16,-21 1 16,0 0-16,0 0 0,0 0 0,0 0 15,0-1-15,0 1 0,0-21 0,-21 21 16,0 0-16,0-1 0,-21 22 15,-1 0-15,1 0 0,0 0 16,-1 0-16,1 0 0,0 43 0,-22-22 16,22 21-16,-1 1 0,1-22 15,0 21-15,21 0 0,-22 1 0,22-1 16,21 0-16,0-20 0,0 20 0,0-21 16,21 0-16,0-21 0,22 0 15,-22 0-15,21 0 0,1 0 0,-1 0 16,21-21-16,-20 0 0,20 0 15,22 0-15,-22-22 0,1 1 16,-1 0-16,1-1 0,-1-20 0,1-1 16,-22 1-16,1-1 0,-22 1 0,21-22 15,-21 22-15,0-22 0,1 0 16,-22 22-16,0-1 0,0 1 16,0 20-16,0 1 0,0 21 0,-22 42 15,1 21-15,0 22 16,-21-1-16,21 1 0,-1-1 15,-20 22-15,0-21 0,-22 84 16,43-64-16,0-20 0,0-1 16,0 1-16,21-22 0,0 22 15,0-43-15,0 21 0,21-21 0,0 1 0,0-1 16,0-21-16,22 0 0,-1 0 16,-21 0-16,21 0 0,1 0 15,-1 0-15,-21-21 0</inkml:trace>
  <inkml:trace contextRef="#ctx0" brushRef="#br0" timeOffset="39822.23">18881 4932 0,'0'0'0,"0"-21"0,0 42 47,21-21-16,0 0-31,0 0 0,0 0 0,0-21 16,22 0-16,-22 21 0,0-22 15,0 1-15,0 0 0,1 0 0,-22 0 16,0 0-16,0-1 0,0 1 0,0 0 16,-22 21-16,1 0 15,0 0-15,0 0 0,0 21 0,0 0 16,-22 1-16,22 20 0,0-21 0,0 21 16,-22 1-16,22-1 0,0-21 15,0 22-15,0-22 0,21 21 0,0-21 16,0 0-16,0 1 0,21-22 15,0 21-15,0-21 0,22 0 16,-1 0-16,0 0 0,1 0 0,-1 0 16,21-21-16,22-1 0,-21 1 15,-1 0-15,22-21 0,-22-1 0,1 1 16,-1 0-16,1-1 0</inkml:trace>
  <inkml:trace contextRef="#ctx0" brushRef="#br0" timeOffset="40263.69">20066 4001 0,'0'-43'0,"0"86"0,0-128 0,-21 64 0,0 0 16,-1 21-16,1 0 0,-21 42 16,21-21-16,-22 43 0,-41 63 15,63-43-15,-22 1 0,1 21 16,0-22-16,-1 22 0,1 0 16,0 0-16,20 0 0,-20 0 0,21-1 15,-21-20-15,20 21 0,-20 0 0,21-22 16,-43 107-16,43-106 15,-21-1-15,21 1 0,-22 0 0,1-22 16,21 22-16,-21-22 0,20 1 0,-20-1 16,0 43-16,42-42 0,0-43 15,0 42-15,0-42 16,21-21-16,0 0 0,0 0 16,22 0-16,-1-21 0,21 0 0,-20-21 15,20 21-15,1-22 0,-1 1 16,1 0-16,-1-1 0,-20-20 0,20 20 15,-21-20-15,1 21 0,20-107 16,-42 86-16,-21-1 0,0 1 0,0-1 16,0 1-16,-21-1 0,-21 22 15,0-21-15,-1 20 0,1 22 0,-22-21 16,22 21-16,0-1 0,21 1 16,-1 0-16,1 21 0,42-21 15,1 21-15,20 0 16,-21 0-16,21 0 15,1 0-15,20-21 0,-20 21 0,-1-21 16</inkml:trace>
  <inkml:trace contextRef="#ctx0" brushRef="#br0" timeOffset="41020.37">20383 4890 0,'0'-22'0,"0"44"0,0-86 0,0 43 15,-21 0-15,-21 0 0,21 21 0,-22 0 16,1 0-16,0 0 0,21 0 0,-22 21 15,1 0-15,0 0 16,20 0-16,1 22 0,-21-1 0,21-21 16,0 21-16,-1 1 0,22-22 0,0 0 15,0 0-15,0 0 0,0 1 16,0-1-16,22 0 0,-1-21 0,0 0 16,0 0-16,21 0 0,-20 0 15,20 0-15,-21-21 0,21 0 0,1 21 16,-1-22-16,-21 1 0,22 0 0,-22-21 15,0 21-15,0-22 0,0 22 16,-21-21-16,21 21 0,-21-1 0,0 1 16,0 0-16,-21 21 15,0 0-15,0 21 0,0 22 16,0-22-16,-1 0 0,1 21 0,0 1 16,0-22-16,0 21 0,21-21 15,0 22-15,0-22 0,0 0 16,0 0-16,0 0 0,21-21 15,21 0-15,-21 0 16,1 0-16,-1 0 0,21 0 0,-21-21 16,22 21-16,-22-21 0,21 0 15,0 0-15,-20-1 0,20-20 0,-21 21 16,0-21-16,0-1 0,22 22 0,-43-21 16,21 21-16,-21-1 0,21 1 15,-21 0-15,0 42 16,0 0-16,-21 1 15,0-1-15,21 0 0,-21 21 16,-1-21-16,22 1 0,0 20 0,-21-21 16,21 0-16,0 0 0,0 1 15,0-1-15,0 0 0,0 0 0,21-21 16,1 0-16,20 0 0,-21 0 16,21 0-16,-20 0 0,20 0 15,-21 0-15,21-21 0,-20 0 0,-1 0 16,21-1-16,-21 1 0,0-21 15,-21 21-15,22-22 0,-22 22 0,21-21 16,-21 21-16,0 0 0,0-22 16,0 64-1,-21 1-15,-1-1 0,1 0 16,0 0-16,21 21 0,-21 1 0,21-22 16,-21 21-16,21-21 0,0 1 15,0 20-15,0-21 0,21 0 16,0 0-16,0-21 0,0 0 0,22 0 15,-22 0-15,21 0 0,-21 0 16,22-21-16</inkml:trace>
  <inkml:trace contextRef="#ctx0" brushRef="#br0" timeOffset="41265.24">21632 4360 0,'0'-42'0,"0"84"0,0-105 16,0 42-16,0 0 0,-21 42 15,0 21 1,0-21-16,0 22 0,-22-1 0,22 0 16,0 1-16,0-1 0,0 21 15,-1-20-15,1 20 0,21 1 0,0-22 16,-21 22-16,21-22 0,0 0 16,0 1-16,0-1 0,0-21 0,0 0 15,0 0-15,21-21 16,0 0-16,1 0 15,-1-21-15,0 0 0,0 0 16</inkml:trace>
  <inkml:trace contextRef="#ctx0" brushRef="#br0" timeOffset="41501.11">22098 4191 0,'0'-42'0,"0"84"0,0-105 15,0 41-15,0 44 16,-21-1-16,0 0 0,-1 21 15,-20 1-15,21-1 0,0 21 0,0-20 16,-1 20-16,1-20 0,0 20 16,0 1-16,0-1 0,0 1 15,21-1-15,-22-21 0,22 22 0,0-22 16,0 1-16,0-1 0,0 0 16,0-21-16,0 1 0,0-1 0,0 0 15,22-21-15,-1 0 16,-21-21-16</inkml:trace>
  <inkml:trace contextRef="#ctx0" brushRef="#br0" timeOffset="41663.53">21738 4741 0,'-21'0'0,"42"0"0,-63 0 16,42-21-16,21 21 31,0 0-31,21 0 0,-20 0 0,20 0 15,0 0-15,1 0 0,-1 0 16,21 0-16,-20 0 0,20 0 0,1 0 16,-1 0-16,22 0 0</inkml:trace>
  <inkml:trace contextRef="#ctx0" brushRef="#br0" timeOffset="41909.39">23093 4339 0,'0'-42'0,"0"84"0,0-105 0,0 42 15,0-1-15,-21 1 16,-1 21-16,1 0 0,0 0 0,-21 0 16,21 21-16,-22 1 0,1-1 15,0 21-15,-1 0 0,1 1 0,0-1 16,-1 22-16,1-22 0,0 0 0,-1 22 16,1-1-16,21-20 0,0 20 15,-1-21-15,1 1 0,21 41 16,0-41-16,0-1 0,21-21 15,1 0-15,20 1 0,0-1 0,-21-21 16,22 0-16,20 0 0,-20 0 0,-1 0 16</inkml:trace>
  <inkml:trace contextRef="#ctx0" brushRef="#br0" timeOffset="42509.04">23029 4847 0,'0'0'0,"0"-21"0,0 0 15,0 0-15,-21 21 0,0 0 0,0 0 16,-22 0-16,22 21 0,0-21 0,0 42 15,0-21-15,-22 1 0,43 20 16,-21-21-16,21 0 0,0 22 0,0-22 16,0 0-16,0 0 0,0 0 15,0 0-15,0 1 0,21-22 0,1 0 16,-1 0-16,0 0 0,0 0 16,0-22-1,-21 1-15,21 0 0,-21 0 16,0-21-16,0 20 0,0-20 0,0 0 15,22 21-15,-22-22 0,21 1 16,-21 21-16,21 0 0,-21-1 0,21 1 16,0 0-16,0 21 0,1 0 15,-1 0-15,0 0 0,0 0 0,0 0 16,0 21-16,1 0 0,-22 1 0,0 20 16,0-21-16,0 0 15,0 0-15,0 1 0,0-1 0,0 21 16,0-21-16,-22 0 0,1 1 15,0-1-15,0-21 0,21 21 16,-21 0-16,0-21 0,21-21 47,0 0-47,21 0 0,0-1 0,0 1 16,21-21-16,-20 21 0,20 0 15,0-22-15,1 22 0,-1 0 0,0 0 16,-21 21-16,22 0 0,-22-21 15,0 21-15,0 0 0,-21 21 16,0 0-16,0 0 0,0 0 16,0 22-16,0-22 0,-21 0 15,0 21-15,0-21 0,0 1 0,-1-1 0,1 0 16,0 0-16,0 0 0,0 0 16,0 1-1,21-44 1,0 1-16,21 0 15</inkml:trace>
  <inkml:trace contextRef="#ctx0" brushRef="#br0" timeOffset="42744.91">24109 4445 0,'21'-21'0,"-42"42"0,42-63 15,-21 63 16,-21 0-31,0 0 0,-1 22 16,1-22-16,0 21 0,0 0 0,0 1 16,-22-1-16,22 0 0,0 1 0,0-1 15,21 0-15,0 1 0,0-1 16,-21 0-16,21 1 0,0-22 0,0 0 16,0 0-16,0 0 0,0 1 15,21-22-15,0 0 0,0 0 16,0 0-16</inkml:trace>
  <inkml:trace contextRef="#ctx0" brushRef="#br0" timeOffset="42915.81">23834 4784 0,'0'0'16,"-22"-21"-16,1 21 0,0 0 0,0 0 16,0 0-16,21 21 31,21-21-31,0 21 0,21-21 15,-20 0-15,20 21 0,0-21 0,-21 0 16,22 0-16,-1 0 0,0 0 16,1 0-16,-1 0 0</inkml:trace>
  <inkml:trace contextRef="#ctx0" brushRef="#br0" timeOffset="43211.64">24278 4868 0,'0'0'0,"-21"22"0,21-1 15,-21-21-15,21 21 16,21-21 0,0 0-16,0 0 15,0 0-15,1-21 0,-1 21 16,0-21-16,-21-1 0,21 22 16,-21-21-16,21 0 0,-21 0 15,0 0-15,0 0 0,-21 21 31,0 0-31,0 0 0,0 21 0,-1 0 16,1 0-16,0 0 0,21 0 0,-21 1 16,21 20-16,-21-21 0,21 0 15,0 0-15,0 1 0,0-1 0,0 0 16,21-21-16,0 0 16,0 0-16,0 21 0</inkml:trace>
  <inkml:trace contextRef="#ctx0" brushRef="#br0" timeOffset="43844.28">24701 4868 0,'0'-21'0,"0"42"0,0-63 0,-21 42 31,0 0-31,0 0 0,0 21 0,21 0 16,-21 1-16,-1-1 0,1 0 0,0 0 15,0 0-15,21 22 0,0-22 16,-21 0-16,21 0 0,-21 0 0,21 0 15,21-42 32,0 0-47,0 0 0,0 0 16,0 0-16,1-22 0,20 22 0,-21-21 16,0-1-16,22 1 0,-22 21 0,21 0 15,-21 0-15,0-1 0,-21 1 16,0 42-1,0 1-15,0 20 0,-21-21 16,21 0-16,0 0 0,0 22 16,0-22-16,0 0 0,0 0 0,0 0 15,0 1-15,21-1 0,22 0 16,-22-21-16,0 0 0,0 0 0,22 0 16,-22 0-16,0 0 0,0 0 15,21 0-15,-20-21 0,-1 0 16,0-1-16,0-20 0,0 0 0,0 21 15,22-22-15,-22-20 0,21 20 0,-21 1 16,1 0-16,-1-22 0,21 22 16,-21 0-16,0-22 0,-21 43 0,0-21 15,22-1-15,-22 22 0,0 0 16,0 0-16,-22 21 16,1 21-16,0 0 0,0 0 0,0 22 15,0-22-15,21 21 0,-22 0 16,1 1-16,0 20 0,21-20 0,-21-1 15,21 64-15,-21-64 16,21 22-16,-21-22 0,21-21 16,0 21-16,0-20 0,0 20 0,0-21 15,0 0-15,21-21 16,0 0-16,0 0 0,0 0 16,0-21-16,1 0 0,-1 0 15</inkml:trace>
  <inkml:trace contextRef="#ctx0" brushRef="#br0" timeOffset="44016.18">25273 4593 0,'-42'-21'0,"84"42"0,-127-63 0,64 21 15,-21 21-15,21 0 0,-1 0 16,1 0-16,21 21 16,21-21-16,22 21 15,-22 0-15,21-21 0,-21 21 0,22 1 16,-1-22-16,0 21 0,-20-21 0,20 0 15,0 0-15,-21 21 0,22-21 16</inkml:trace>
  <inkml:trace contextRef="#ctx0" brushRef="#br0" timeOffset="44252.05">25971 4487 0,'0'0'0,"-21"0"31,0 0-31,0 22 0,0-1 0,0 0 16,-1 0-16,1 21 0,0-20 16,0 20-16,0-21 0,0 21 0,-1-20 15,1 20-15,0-21 0,0 21 0,21-20 16,0 20-16,0-21 0,0 0 16,0 0-16,0 1 0,0-1 0,0 0 15,21 0-15,0-21 0,0 0 0,22 0 16,-22 0-16,21 0 0,1 0 15</inkml:trace>
  <inkml:trace contextRef="#ctx0" brushRef="#br0" timeOffset="44508.9">26374 4445 0,'21'64'16,"0"-43"-16,-21 0 15,0 0-15,0 21 0,0-20 16,21 20-16,-21 0 0,0 1 0,0-1 16,0 0-16,0 1 0,0-1 15,0 0-15,0-21 0,0 22 16,-21-22-16,0 0 0,0 0 0,-1 0 16,1 1-16,0-1 0,0-21 0,0 0 15,0 21-15,42-42 31</inkml:trace>
  <inkml:trace contextRef="#ctx0" brushRef="#br0" timeOffset="44699.79">26839 4741 0,'0'0'0,"0"-21"16,-21 21-1,0 0 1,0 0 0,0 0-16,-1 0 0,1 0 15,0 0-15,0 0 0,0 0 16,0 0-16</inkml:trace>
  <inkml:trace contextRef="#ctx0" brushRef="#br0" timeOffset="44903.67">26564 5228 0,'0'21'0,"0"-42"0,0 85 15,-21-43-15,21 0 0,-21 0 0,21 22 16,-21-22-16,21 0 0,0 21 0,0-21 16,-22 22-16,1-22 0,21 21 15,-21-21-15,0 22 0,0-22 0,0 21 16,-22-21-16,22 1 0,-42-1 0,20 0 15,-20-21-15,20 0 0,-20 0 16,-1 0-16,1 0 0,21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31T11:49:59.4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5884 550 0,'0'-21'47,"-21"21"-16</inkml:trace>
  <inkml:trace contextRef="#ctx0" brushRef="#br0" timeOffset="2220.73">4022 339 0,'0'-21'31,"0"-1"-15,0 1 15,-22 21 16,1 0-31,21 21-16,0 1 15,-21-22-15,21 21 0,-21 0 16,21 0-16,0 21 0,0-20 0,-21 20 15,0-21-15,-1 21 0,22 1 16,-21-1-16,21 0 0,-21 1 0,0-1 16,0-21-16,21 22 0,-21-1 15,-1 0-15,1 1 0,0-1 0,0 0 16,-21 1-16,20-22 16,1 21-16,0-21 0,-21 22 0,21-22 15,-1 0-15,1 0 0,0 0 16,-21 0-16,21 1 0,-1-1 15,1 0-15,0-21 16,21-21 15,0 0-31,0-1 0,0 1 16,0-21-16,21 21 0,0-22 16,1 1-16,-1 0 0,0-1 15,0 1-15,-21 21 0,21-21 0,0-1 16,1 1-16,-1 21 0,0-22 15,0 22-15,-21 0 0,21 21 16,-21-21-16,21 21 0,-21-21 0,22 21 16,-1 0-1,-21 21-15,21 0 16,0 0-16,-21 22 16,21-22-16,0 0 0,-21 0 0,22 0 15,-22 22-15,0-22 0,21 21 16,-21-21-16,21 0 0,0 22 0,-21-22 15,0 0-15,21 0 0,0 0 16,-21 1-16,22-1 0,20 0 16,-42 0-16,21-21 15,0 0-15,0 21 0,1-21 0,-1 0 16,0 0-16,0 0 0,0 0 16,22 0-16,-22 0 0,0-21 0,21 21 15,-21-21-15,22 0 0,-22 21 16,21-21-16,-21-1 0,22-20 0,-22 21 15,21 0-15,-21-22 0,1 22 16,-1-21-16,0 0 0,0-1 0,0 1 16,-21 0-16,0-1 0,0 1 15,0 0-15,0-1 0,0 1 16,0 0-16,-21-1 0,-21 1 0,21 0 16,-22 20-16,22-20 0,-21 21 15,-1-21-15,1 20 0,0 1 16,-1 0-16,1 21 0,0 0 0,-1 0 15,22 0-15,-21 0 0,21 0 16,-22 21-16,22 0 0,0 1 0,-21-1 16,21 21-16,-1 0 0,-20-20 15,21 20-15,0 0 0,21 1 0,0-1 16,-21 0-16,21 1 16,0-1-16,0 0 0,0 1 0,21-22 15,0 21-15,0-21 0,0 22 0,22-1 16,-1-42-16,-21 21 15,21-21-15,-20 0 0,20 0 16,-21 0-16,21 0 0,-20 0 0,20 0 16,-21 0-16,21 0 0,-20 0 15,-1-21-15,21 21 0,-21-21 0,0 21 16,1-21-16,-1-1 16,0 22-16,-21-21 0,0 0 15</inkml:trace>
  <inkml:trace contextRef="#ctx0" brushRef="#br0" timeOffset="3064.24">4805 847 0,'0'0'0,"21"0"15,-21 21 17,0 0-17,0 0 1,0 0-16,0 1 0,0-1 0,-21 0 16,21 0-16,0 0 0,0 0 15,0 1-15,0-1 0,0 0 0,0 0 16,0 0-16,21-21 15,0 21-15,0-21 16,0 0-16,1 0 0,-1 0 16,0-21-16,0 21 0,0-21 15,0 0-15,1 0 0,-1 0 16,0-1-16,-21 1 16,0 0-16,21 0 0,0 0 0,-21 0 0,0-1 15,0 1-15,0 0 16,21 0-16,-21 0 0,0 42 62,0 0-62,0 0 0,0 0 16,0 1-16,0-1 0,-21 0 16,21 21-16,0-21 0,0 22 0,0-1 15,-21 0-15,21-20 0,0 20 16,-21 0-16,21 1 0,0-1 0,0 0 15,0 1-15,0-1 0,0 21 16,0-20-16,-21-1 0,21 22 16,0-22-16,0 21 0,-21-20 0,21-1 15,0 22-15,0-22 0,0 0 16,0 1-16,-22-1 0,22 0 0,-21 1 16,0-1-16,21 0 0,0-21 15,0 22-15,-21-22 0,0 21 0,21-21 16,-21 1-16,21-1 0,-22 0 0,1 0 15,21 0-15,-21-21 0,0 0 16,0 0-16,0 0 0,-1 0 0,1 0 16,-21 0-16,21-21 0,-22 21 15,1-21-15,0 0 0,-1 0 0,1-22 16,0 22-16,-22-21 0,22-1 16,-22 1-16,22 0 0,0 21 15,-1-22-15,1 1 0,21 0 0,0-1 16,0 1-16,-1 21 0,22-22 15,0 1-15,0 21 0,0-21 0,0 20 16,0 1-16,22-21 0,-22 21 16,21-22-16,0 22 0,0 0 0,0-21 15,0 21-15,22-1 0,-22 1 16,0 0-16,21-21 0,-20 21 16,20-1-16</inkml:trace>
  <inkml:trace contextRef="#ctx0" brushRef="#br0" timeOffset="3672.89">5355 868 0,'0'21'31,"0"0"-31,0 0 16,0 1-16,0-1 0,0 0 15,0 0-15,0 0 0,0 0 16,0 1-16,0-1 0,0 0 0,0 0 16,0 0-16,0 0 15,0 1-15,-21-22 63,21-22-63,0 1 0,0 0 0,0 0 15,0 0-15,0 0 0,0-1 16,0 1-16,0 0 0,0-21 16,0 21-16,0-1 0,21-20 15,0 21-15,0 0 0,1 0 0,-1-1 16,21 1-16,-21 21 0,0-21 0,22 21 15,-22-21-15,21 21 0,-21 0 16,22 0-16,-22 0 0,0 21 0,0 0 16,0 0-16,1 1 0,-1-1 15,-21 0-15,0 0 0,0 21 16,0-20-16,0 20 0,0-21 0,0 43 16,0-43-16,0 0 0,0 0 15,0 0-15,0 0 0,0 1 16,0-1-16,-21 0 0,-1-21 31,22-21 0,0 0-31</inkml:trace>
  <inkml:trace contextRef="#ctx0" brushRef="#br0" timeOffset="4310.53">6435 974 0,'0'-43'31,"0"22"-31,0 0 16,0 0-16,0 0 15,0 0-15,0-1 16,0 1-16,0 0 0,-22 0 16,1 0-16,0 0 15,0 21-15,0 0 0,0 0 16,-1 0-16,1 0 0,0 0 16,0 21-16,0-21 15,0 21-15,-1 0 0,1 0 0,0 0 16,0 22-16,0-22 0,0 21 15,-1-21-15,22 22 0,0-22 0,0 21 16,-21-21-16,21 1 0,0-1 16,0 0-16,0 0 0,0 0 0,0 0 15,21-21-15,1 22 16,-1-22-16,0 0 0,0 0 0,0 0 16,0 0-16,1-22 0,-1 1 15,0 0-15,0 0 16,43-21-16,-43 20 15,0 1-15,0-21 0,0 21 0,-21-22 16,21 22-16,-21-21 0,22 21 16,-22 0-16,0-1 0,0 1 0,0 0 15,0 42 17,0 0-32,0 22 0,0-22 15,0 0-15,0 21 0,0-20 16,0-1-16,0 21 0,0-21 15,0 0-15,0 1 0,0-1 0,0 0 16,0 0-16,0 0 0,0 0 16,21-21-1,0 0-15,0 0 0,0 0 16,0-21-16,1 0 0,20 21 16</inkml:trace>
  <inkml:trace contextRef="#ctx0" brushRef="#br0" timeOffset="5319.46">7006 677 0,'0'0'0,"-21"0"16,0 0 0,21 22-16,-21-1 0,-1 0 15,1 0-15,21 0 16,-21 22-16,21-22 0,-21 21 15,21 0-15,-21-20 0,21-1 16,-21 0-16,21 0 0,0 0 0,0 0 16,-22 1-16,1-1 15,21 0-15,-21-21 32,21-21-17,0 0-15,0-1 16,0 1-16,0 0 0,0 0 15,0 0-15,0-22 0,0 22 0,0-21 16,0 21-16,21-22 0,-21 22 16,21 0-16,1 0 0,-22 0 0,21 0 15,0-1-15,0 1 0,0 0 16,0 21-16,1 0 0,-1-21 0,0 21 16,21 0-16,-21 0 0,1 0 15,-1 0-15,0 21 0,0-21 0,0 21 16,-21 0-16,21 1 0,-21-1 15,22 21-15,-22-21 0,0 0 16,0 22-16,0-22 0,0 21 0,0-21 16,0 1-16,0-1 0,0 21 15,0-21-15,0 0 0,-22-21 0,22 22 16,0-1-16,-21-21 0,21 21 16,0-42 15,0 0-31,0-1 15,0 1-15,0 0 0,21-21 16,22-22-16,-22 22 0,0 0 16,-21-1-16,42 22 0,-20-21 15,-1 21-15,0-22 0,21 43 16,-21-21-16,1 0 0,20 21 16,-21 0-16,0 0 0,0 0 0,1 0 15,-1 0-15,-21 21 0,0 0 16,21 0-16,-21 1 0,0-1 0,0 0 15,0 21-15,0-21 0,0 22 0,-21-22 16,21 21-16,-21-21 0,21 1 16,0-1-16,-22 0 0,22 0 0,-21 0 15,21 0-15,0 1 16,21-22 15,1 0-31,-1-22 16,0 1-16,0 21 0,0-21 0,22 0 15,-22 0-15,0 0 0,0-1 16,0 1-16,22 0 0,-22-21 0,0 21 16,0-22-16,0 43 15,-21-21-15,0 0 0,0 42 47,0 0-47,0 0 0,0 1 16,-21-1-16,21 0 0,-21 0 0,21 21 15,-21-20-15,21-1 0,-21 0 16,21 0-16,0 0 0,0 0 16,0 1-16,0-44 47,0 1-47,0 0 0</inkml:trace>
  <inkml:trace contextRef="#ctx0" brushRef="#br0" timeOffset="5663.26">8086 487 0,'-43'21'16,"43"0"-1,0 0 1,21-21-1,1 0-15,-1 0 16,0-21 0,0 21-16,-21-21 0,0 0 0,0 0 15,0 0-15,0-1 16,0 1-16,-21 21 31,0 0-31,0 21 0,21 1 16,0-1-16,-22 0 15,22 0-15,-21 0 0,21 0 0,-21 1 16,21-1-16,0 0 0,0 0 16,0 0-16,0 0 15,21-21-15,0 0 0</inkml:trace>
  <inkml:trace contextRef="#ctx0" brushRef="#br0" timeOffset="6011.07">8826 677 0,'-21'-21'0,"-21"-21"31,21 42-31,21-21 0,-21 21 0,-1 0 0,-41 0 16,42 0-16,0 0 15,-1 21-15,1-21 0,0 21 16,0 0-16,0 0 0,0 22 0,-1-22 16,1 21-16,0-21 15,0 22-15,0-1 0,21 0 0,0-20 16,0 20-16,-21-21 0,21 21 0,0-20 16,0-1-16,0 0 0,0 0 15,21-21-15,0 21 0,0-21 16,0 0-16,22 0 0,-22 0 0,21 0 15,0 0-15,1 0 0,-1 0 0,0-21 16,1 0-16,20 0 0</inkml:trace>
  <inkml:trace contextRef="#ctx0" brushRef="#br0" timeOffset="6523.12">9398 677 0,'0'0'0,"0"-21"15,-21 21-15,0 0 0,-1 0 16,1 0-16,0 0 16,0 0-16,0 0 0,0 0 0,-1 0 15,1 21-15,0 1 0,0-1 16,0 0-16,0 0 0,-1 0 0,1 0 16,0 22-16,0-22 0,21 0 15,0 21-15,0-20 0,0-1 0,0 0 16,0 0-16,0 0 0,0 0 15,21 1-15,0-1 16,0-21-16,1 0 0,-1 0 0,0 0 16,21 0-16,-21-21 15,1-1-15,-1 22 0,0-21 0,0 0 16,0 0-16,0 0 0,1-22 16,-1 22-16,-21-21 0,0 21 0,21-22 15,-21 22-15,21-21 0,-21 21 16,0 0-16,0-1 0,0 1 0,0 42 47,0 1-47,0-1 0,0 21 0,0-21 15,0 0-15,0 22 0,-21-22 16,21 0-16,0 21 0,0-20 16,0-1-16,0 0 0,0 0 0,0 0 15,21 0 1,0-21-16,0 0 0,1 0 15,20 0-15,-21 0 16,0-21-16,0 21 0,22-21 0,-22 0 16,21 0-16,-21 0 0</inkml:trace>
  <inkml:trace contextRef="#ctx0" brushRef="#br0" timeOffset="6837.46">10054 106 0,'-21'0'0,"42"0"0,-63 0 0,21 0 15,-1 0-15,22 21 0,-21 21 16,0-20-16,21 20 0,0 0 0,-21 1 16,21 20-16,0-21 0,-21 1 15,21-1-15,0 0 0,0 1 0,0-1 16,0 0-16,0-20 0,0 20 15,0 0-15,0-21 0,0 1 0,0 20 16,0-21-16,0 0 0,0 0 16,0 1-16,0-1 0,0 0 15,21-21 17,0 0-32,0-21 0,0 0 15,1-22-15,-1 22 0</inkml:trace>
  <inkml:trace contextRef="#ctx0" brushRef="#br0" timeOffset="7143.28">10350 191 0,'0'-22'0,"0"44"0,0-86 0,0 22 16,0 21-16,0-1 0,0 1 16,0 0-16,0 42 31,0 0-31,0 1 15,0 20-15,0 0 0,0 1 0,-21-1 16,21 21-16,-21-20 0,0 20 16,21-20-16,-21 20 0,0-21 0,21 22 15,-22-22-15,1 1 0,0-1 0,21 0 16,0 1-16,0-1 0,-21-21 16,21 0-16,0 0 0,0 22 15,0-22-15,21-21 16,0 0-1,0 0-15,1-21 0,-22 0 16,21-1-16,0 1 0,0 0 16,21 0-16</inkml:trace>
  <inkml:trace contextRef="#ctx0" brushRef="#br0" timeOffset="7910.84">10604 635 0,'-21'21'31,"21"0"-31,-21 1 16,0-1-16,21 0 0,-21 0 0,21 0 15,0 0-15,0 1 0,0-1 16,0 0-16,0 0 0,0 0 16,0 0-16,0 1 15,21-22-15,0 0 16,0 0-16,0 0 0,22 0 15,-22 0-15,0 0 0,0-22 16,22 1-16,-22 21 0,0-21 0,0 0 16,-21 0-16,21-22 0,-21 22 15,21 0-15,-21 0 0,22 0 0,-22 0 16,0-1-16,0 1 0,0 0 31,0 42 0,0 0-31,0 1 0,0-1 16,0 0-16,-22 0 0,1 64 16,21-43-16,0 0 0,-21 1 15,21-1-15,0 0 0,0 22 16,0-22-16,0 22 0,0-22 0,0 22 0,0-1 16,0-21-16,0 22 15,0-1-15,0 1 0,0-1 0,0-20 0,0 84 16,0-64-16,0-20 15,-21 20-15,21-21 0,0 22 16,0-22-16,0 1 0,0-1 0,0 0 16,-21 1-16,21-1 0,-21 0 0,21 1 15,0-22-15,0 21 0,-22-21 16,22 0-16,-42 22 0,21-43 16,0 0-16,0 0 15,-1 0-15,1 0 0,0 0 16,0-21-16,0-1 0,0 1 0,-1-21 15,1 21-15,0-22 0,0 1 0,0 0 16,0-1-16,-1 1 0,22-21 16,0-1-16,0 1 0,0-1 15,0 1-15,0-22 0,0 21 0,0 1 16,0-1-16,22 1 0,-1-1 16,-21 22-16,21-21 0,0 20 0,0 1 15,0 0-15,22-1 0,-22 1 0,0 21 16,0-22-16,0 22 0,1 0 15,-1-21-15,0 21 0,0 21 0,0-22 16,0 1-16,-21 0 16</inkml:trace>
  <inkml:trace contextRef="#ctx0" brushRef="#br0" timeOffset="8595.45">13335 572 0,'0'-22'16,"0"44"-16,0-65 0,0 22 15,-21 21-15,21-21 0,-21 0 16,-1 21-16,1 0 0,21-21 16,-21 21-16,0 0 0,-21 0 15,20 0-15,1 0 0,0 21 16,-21-21-16,21 21 0,-22 21 0,22-21 16,0 1-16,-21 20 0,20-21 15,1 21-15,0 1 0,0-1 0,21 0 16,0 1-16,0-1 0,0 0 15,0 1-15,0-1 0,0-21 0,0 22 16,21-22-16,0 0 0,0 0 16,22 0-16,-22-21 0,21 21 0,-21-21 15,22 0-15,-1 0 0,0 0 0,1 0 16,-1-21-16,0 21 0,1-21 16,-1 0-16,0 0 0,1-22 0,-1 22 15,43-63 1,-64 41-16</inkml:trace>
  <inkml:trace contextRef="#ctx0" brushRef="#br0" timeOffset="9116.15">13801 296 0,'0'0'0,"0"-21"0,0 0 0,0 0 16,0 0-16,0 0 0,-22 21 16,22 21-16,0 0 15,0 21-15,0-21 0,0 22 0,0-22 16,0 21-16,0 1 0,0-1 15,0 0-15,0 1 0,0-1 16,-21 0-16,21-21 0,0 22 0,0-1 16,-21 0-16,21 1 0,0-22 15,0 21-15,0-21 0,0 22 0,0-22 16,0 0-16,-21-21 0,21 21 16,0 0-16,-21-21 31,21-21-31,0 0 15,0-21-15,0 21 16,0-1-16,0-20 0,21 21 0,0-21 16,0-22-16,0 43 15,1-21-15,-1 20 0,21-20 16,0 21-16,-20 0 0,20 0 0,21-1 16,-20 22-16,-1 0 0,0 0 15,-20 0-15,20 0 0,0 22 0,-21-22 16,1 42-16,-1-21 0,0 0 15,-21 22-15,0-1 0,0-21 0,0 21 16,0 1-16,0-1 0,-21-21 0,0 22 16,-1-22-16,1 21 0,21-21 15,-21 0-15,21 1 0,-21-1 0,0-21 16,21 21-16,0-42 47,0 0-47,0-1 15,0 1-15,0 0 0</inkml:trace>
  <inkml:trace contextRef="#ctx0" brushRef="#br0" timeOffset="9682.83">14838 741 0,'21'0'0,"-42"0"0,42-21 16,-21 0-16,0-1 16,0 1-16,-21 0 0,0 0 15,-1 0-15,1 0 16,0 21-16,0 0 0,0 0 16,0 0-16,-1 0 0,1 0 15,21 21-15,-21 0 0,0 0 0,0 0 16,0 0-16,-1 1 0,1 20 0,0-21 15,0 21-15,0-20 0,0 20 16,21-21-16,0 21 0,0-20 0,0-1 16,0 0-16,0 0 0,0 0 15,0 0-15,0 1 0,21-22 16,0 0-16,0 0 0,0 0 0,0 0 16,1 0-16,-1 0 15,21-22-15,-21 1 0,0 0 0,22 0 16,-22 21-16,0-42 0,0 20 15,0 1-15,1-21 0,20 0 16,-21-1-16,-21 22 0,0 0 16,0 0-16,0 0 0,0-1 15,0 44 1,-21-1 0,21 0-16,-21 0 0,21 21 0,0-20 15,0 20-15,0-21 0,0 0 16,0 22-16,0-22 0,0 0 0,0 0 15,0 0-15,0 0 16,0 1-16,21-22 0,0 0 16,0 0-16,0 0 0,1 0 0,20 0 15,-21 0-15,0 0 0,22-22 16,-1 22-16,-21-21 0,21 0 0</inkml:trace>
  <inkml:trace contextRef="#ctx0" brushRef="#br0" timeOffset="10176.54">15473 635 0,'-21'21'31,"-1"0"-15,22 1-16,-21-1 0,21 0 0,0 21 16,0-21-16,0 1 0,-21 20 15,21-21-15,0 0 0,0 0 0,0 1 16,0-1-16,-21 0 0,21 0 15,0 0 1,0-42 15,0 0-15,0 0-16,0 0 16,0-1-16,0 1 0,0 0 0,0-21 0,0 21 15,0-22-15,21 22 0,-21 0 16,21 0-16,0 0 0,22-1 15,-22 1-15,0 0 0,43-21 16,-22 21-16,-21 21 0,21 0 16,-20 0-16,-1 0 0,21 0 15,-21 0-15,0 21 0,1-21 0,-1 21 16,0 0-16,-21 21 0,0-20 0,0 20 16,0-21-16,0 21 0,0 1 0,0-1 15,0-21-15,0 22 16,0-22-16,0 21 0,-21-21 0,21 0 15,0 1-15,0-1 0,0 0 16,-21-21 0,21-21-1,0 0 1,0-1-16</inkml:trace>
  <inkml:trace contextRef="#ctx0" brushRef="#br0" timeOffset="11287.43">16700 762 0,'22'0'31,"-22"-21"-15,0 0-1,21 21-15,-21-21 16,0-1-16,0 1 15,0 0-15,0 0 0,-21 0 16,-1 0-16,1 21 0,0-22 16,0 22-16,0 0 0,0 0 0,-22 0 15,22 0-15,-21 0 0,21 22 16,-22-1-16,1 0 0,0 0 0,20 0 16,-20 0-16,21 22 0,0-1 15,-22 0-15,22-20 0,0 20 0,21 0 16,0 1-16,0-22 0,0 0 15,0 0-15,0 0 0,0 0 16,21 1-16,0-1 0,1-21 0,-1 0 0,21 0 16,-21 0-16,22 0 15,-22 0-15,21 0 0,0-21 0,1-1 16,-22 1-16,21 0 0,-21 0 16,22 0-16,-22 0 0,0-1 0,0 1 15,0-21-15,-21 21 0,0 0 16,22-1-16,-22 1 0,21 0 0,-21 0 15,0 42 17,0 0-32,0 0 0,0 1 15,0 20-15,-21 0 0,21 1 16,-22-1-16,22 0 0,0 1 0,0 20 16,-21-21-16,21 22 15,0-1-15,-21-20 0,21 20 0,0 1 16,0-1-16,0 22 0,0-22 0,0 1 15,0 21-15,-21-22 0,21 1 16,-21 20-16,21-20 0,0-1 0,0-20 16,-21 20-16,-1 1 0,22-22 0,-21 21 15,21-20-15,0-1 0,-21-21 16,21 22-16,-21-22 0,0 0 0,0-21 16,-1 0-16,1-21 15,0 0-15,0-1 16,0 1-16,21-21 0,-21 0 15,-22-43-15,43 43 0,0-22 16,0 1-16,-21 20 0,21-41 16,0 20-16,0 1 0,0-22 0,0 21 15,0 1-15,21-1 0,-21 1 0,21-1 16,1 22-16,-1-21 0,0 20 16,0 1-16,0 0 0,22-1 0,-22 1 15,0 0-15,21-1 0,-21 1 16,1 0-16,20-1 0,-21 1 15,21 21-15,-20-22 0,-1 1 0,0 0 16,21 21-16,1-22 16,-22 22-16,0 0 0,0 21 0,-21-21 15,21 21-15</inkml:trace>
  <inkml:trace contextRef="#ctx0" brushRef="#br0" timeOffset="12885.56">16976 677 0,'0'22'46,"-22"-22"-30,44 0 15,-1 0-15,-21-22-16,21 22 16,-21-21-16,21 21 0,-21-21 15,0 0-15,0 0 16,-21 21 15,0 0-31,0 0 0,-1 21 16,22 0-16,-21 0 0,0 0 15,21 22-15,0-22 0,-21 21 0,21 1 16,-21-22-16,21 21 16,0-21-16,0 0 0,0 22 0,0-22 0,0 0 15,0 0-15,21-21 0,0 21 16,0-21-16,22 0 15,-22 0-15,0 0 0,0 0 16,21 0-16,1 0 0,-22-21 0,21 0 16,1 0-16,-1 0 0,0 0 15,-21-1-15,22-20 0,-22 21 0,21 0 16,-21-22-16,1 22 0,-1 0 16,0 0-16,-21 0 0,0 0 0,0 42 46,0 0-30,-21 0-16,21 0 0,0 0 16,0 22-16,0-22 0,0 0 0,0 0 15,0 0-15,0 1 0,0-1 16,0 0-16,0 0 0,21 0 0,21 0 16,-21-21-16,1 0 0,-1 0 15,0 0-15,21 0 0,-21 0 16,1 0-16,20-21 0,-21 21 0,0-21 15,22 0-15,-22 0 0,0 0 16,0-1-16,0-20 0,0 21 0,1-21 16,-1 20-16,0-20 0,-21 21 15,0 0-15,0 0 0,0-1 16,21 22-16,-21 22 31,-21-22-31,21 21 0,-21 0 0,21 21 16,-21-21-16,21 22 0,-22-22 15,22 21-15,0-21 0,-42 43 16,42-43-16,-21 0 0,21 0 16,0 1-16,0-1 0,0-42 47,0-1-47,0 1 15,0 0-15,21 0 16,0-43-16,0 43 0,1-21 15,-1 21-15,0-22 0,21 1 16,-21 21-16,1 0 0,-1 21 16,0 0-1,-21 21-15,0 0 0,0 0 16,0 0-16,0 22 0,0-1 16,0-21-16,0 0 0,0 1 15,0 20-15,0-21 0,21 0 0,0-21 16,-21 21-16,21 1 0,1-22 15,-1 21-15,0-21 0,0 0 16,0 0-16,0 0 16,22 0-16,-22 0 0,21-21 0,-21-1 15,22 22-15,-1-21 0,0 0 0,-20-21 16,20 21-16,0-1 0,-21-20 16,1 0-16,-1 21 0,0-22 0,0 22 15,-21-21-15,21 21 0,-21-1 16,0 1-16,0 0 0,-21 21 15,0 0-15,0 0 16,0 0-16,-22 0 0,22 0 0,0 0 16,-21 21-16,20 0 0,-20 1 0,21-1 15,-21 21-15,20-21 16,1 0-16,0 22 0,0-22 0,0 0 16,21 21-16,0-20 0,0-1 15,0 0-15,0 0 0,21-21 16,0 0-16,0 21 15,0-21-15,1 0 0,-1 0 0,21 0 16,-21-21-16,0 21 0,22-21 0,-22 0 16,0 21-16,0-21 0,0-1 15,1 1-15,-22 0 0,21 0 16,0 0-16,-21 42 47,0 0-32,0 0-15,0 0 0,0 22 16,0-22-16,0 21 0,-21 1 0,21-22 16,-21 21-16,21 22 0,-22-22 0,22 0 15,0 1-15,0-1 0,-21 21 16,0-20-16,21 20 0,-21 1 0,21-1 16,-21-20-16,0 20 0,21 1 15,-22-1-15,22 1 0,-21-1 0,21-21 16,-21 22-16,0-1 0,21 1 0,0-22 15,-21 22-15,21-1 16,-21-20-16,-1 20 0,22-21 0,0 1 16,-21-1-16,0 0 0,0-20 0,0 20 15,0-21-15,-1-21 16,1 0-16,0 21 0,0-21 16,0 0-16,0-21 0,-1 0 15,22 0-15,0 0 16,0-1-16,0-20 0,0 21 0,0-21 15,22-1-15,-1-20 0,0 20 0,-21-20 16,21-1-16,-21 1 0</inkml:trace>
  <inkml:trace contextRef="#ctx0" brushRef="#br0" timeOffset="13098.51">17484 423 0,'-22'0'0,"1"0"31,0 0-31,21 22 47</inkml:trace>
  <inkml:trace contextRef="#ctx0" brushRef="#br0" timeOffset="13867.44">19875 593 0,'0'0'0,"-21"0"0,21-21 0,0-1 16,0 1-16,0 0 15,21 21 17,1 0-17,-1 21-15,0-21 16,0 0-16,0 0 0,0 0 16,1 0-16,-1 0 0,21 0 15,-21 0-15,22-21 0,-22 0 16,21 21-16,-21-21 0,22 0 0,-22-1 15,0 1-15,0 21 0,0-21 16,-21 0-16,0 0 0,0 0 0,0-1 16,0-20-16,-21 21 0,-21 0 15,21 21-15,-22-21 0,1 21 0,0 0 16,20 0-16,-20 0 0,0 0 16,-1 0-16,1 21 0,0 0 0,-1 0 15,22 21-15,-21 1 0,21-22 16,0 21-16,-1 1 0,22-1 15,0-21-15,0 21 0,0 1 0,0-22 16,0 0-16,22 21 0,-1-20 16,0-1-16,0 0 0,21-21 0,-20 21 15,-1-21-15,0 0 0,21 0 16,-21 0-16,22 0 0,-22 0 16,-21-21 15,-21 21-31,0 0 0,-1 0 15,1 0-15,0 0 0,-21 0 0,21 0 16,-22 21-16,22 0 0,-21 0 16,21 1-16,-1 20 0,-20-21 15,21 21-15,0 1 0,0-22 0,21 21 16,0-21-16,0 22 0,0-22 16,0 0-16,0 0 0,0 0 0,21-21 15,0 0-15,0 0 16,21 0-16,1 0 0,-22 0 0,21-21 15,1 0-15,-1 0 0</inkml:trace>
  <inkml:trace contextRef="#ctx0" brushRef="#br0" timeOffset="14171.5">20891 0 0,'0'0'0,"-21"0"15,0 0-15,0 0 16,0 0-16,0 0 16,-1 0-16,1 0 0,0 0 0,0 85 15,0-22-15,0 22 0,-1-22 0,1 22 16,21-21-16,-21-1 0,0 1 16,0-1-16,21 1 0,-21-1 0,-1-21 15,1 22-15,21-22 16,0-21-16,0 22 0,-21-1 0,21-21 15,0 22-15,0-22 16,21-21 0,0-21-16,1 21 15,-1-22-15,0-20 0,0 21 16</inkml:trace>
  <inkml:trace contextRef="#ctx0" brushRef="#br0" timeOffset="14563.31">20849 762 0,'0'21'0,"21"-21"47,0 0-47,1 0 15,-1-21-15,0 0 0,0 21 16,0-21-16,-21 0 0,21 21 15,-21-22-15,0 1 0,0 0 16,0 0-16,-21 21 16,0 21-1,0 0-15,0 0 0,21 22 16,-21-22-16,-1 21 16,22-21-16,-21 22 0,21-22 0,0 21 15,0-21-15,0 22 0,0-22 16,0 0-16,0 0 0,0 0 0,0 1 15,21-22-15,1 0 0,-1 0 16,0 0-16,21 0 0,-21 0 16,1 0-16,-1 0 0,21-22 0,-21 1 15,22 0-15,-22 0 0,0 0 16,21-22-16,-21 22 0,1-21 0,20 21 16</inkml:trace>
  <inkml:trace contextRef="#ctx0" brushRef="#br0" timeOffset="15235.44">21442 635 0,'0'0'0,"0"21"31,0 0-31,-21 1 0,21-1 16,-22 0-16,1 21 0,21-21 15,-21 1-15,21 20 0,0-21 0,-21 21 16,21-20-16,-21-1 0,21 0 16,0 0-16,-21 0 0,21 0 0,0 1 15,0-44 32,0 1-47,0 0 16,0-21-16,21 21 0,0-22 15,-21 22-15,21-21 0,0-1 16,0 1-16,1 21 0,-1-21 0,0-1 16,0 22-16,0 0 0,0 0 0,22 0 15,-22 21-15,0 0 0,21 0 16,-20 0-16,-1 0 0,0 0 15,0 21-15,-21 0 0,21 0 16,0 0-16,-21 0 0,0 22 0,22-22 16,-22 0-16,0 21 0,0-20 15,0 20-15,0-21 16,0 0-16,0 0 0,0 1 0,0-1 16,-22-21-16,1 21 15,0-21-15,21-21 31,0 0-31,0-1 0,0 1 16,21-21-16,0 21 16,1-22-16,-1 22 0,0-21 0,0 21 15,21-22-15,-20 1 0,20 21 16,0 0-16,-21 0 0,22-1 16,-22 1-16,0 21 0,21 0 0,-20 0 0,-1 0 15,0 21-15,0 1 16,0-1-16,-21 0 0,0 0 0,0 21 15,21-20-15,-21 20 0,0-21 16,0 21-16,0-20 0,-21 20 0,21-21 16,-21 0-16,21 0 0,0 1 0,-21-1 15,0 0-15,21 0 0,-21-21 16,21 21-16,0-42 47,0 0-47,0 0 15</inkml:trace>
  <inkml:trace contextRef="#ctx0" brushRef="#br0" timeOffset="15602.53">22352 762 0,'21'0'62,"0"0"-46,0 0-16,-21-21 0,22 21 0,-1 0 16,0-21-16,-21 0 15,21 21-15,-21-22 0,21 1 0,-21 0 32,-21 21-17,0 0-15,0 21 16,0-21-16,21 21 0,-22 1 15,1-1-15,21 21 0,0-21 0,-21 0 16,21 1-16,-21-1 0,21 0 16,0 0-16,0 0 0,0 0 15,0 1-15,21-22 16,0 0 0,0 0-16,22 0 0,-22 0 15,21 0-15,-21 0 0,22-22 16,-22 1-16,21 0 0,1 0 0</inkml:trace>
  <inkml:trace contextRef="#ctx0" brushRef="#br0" timeOffset="16127.61">22945 572 0,'-22'0'0,"22"21"16,-21-21-16,0 21 0,21 0 15,-21 0-15,0 0 0,21 1 16,0-1-16,0 0 15,-21 0-15,21 0 0,0 0 0,0 1 16,0-1-16,0 0 0,0 0 16,-22 0-16,22 0 15,0 1-15,0-1 16,0-42 15,0-1-15,0 1-16,0 0 0,0 0 15,22-21-15,-1 20 0,0-20 16,0 21-16,0-21 0,0 20 16,1-20-16,20 0 0,-21 21 0,21-22 0,1 22 15,-22-21-15,21 21 16,1-1-16,-1 22 0,0 0 0,-21 0 16,22 0-16,-22 0 0,21 0 15,-21 0-15,1 22 0,-1 20 0,0-21 16,-21 0-16,0 22 0,0-1 15,0-21-15,0 21 0,0 1 0,0-1 16,0-21-16,-21 22 0,0-1 16,-1-21-16,22 21 0,0-20 0,-21-1 15,0 0-15,21 0 0,0 0 16,-21-21 0,21-21 15,21 0-31,0 0 15,-21-22-15,43 22 0,-22-21 16,0 21-16</inkml:trace>
  <inkml:trace contextRef="#ctx0" brushRef="#br0" timeOffset="16465.41">24066 64 0,'0'-22'0,"0"44"0,0-65 0,0 22 15,0 42 17,0 0-17,-21 1-15,21 20 0,-21 0 0,0 1 16,21-1-16,-21 0 0,0 1 16,-1 20-16,1-21 0,21 22 0,-21-22 15,0 1-15,0 20 0,0-21 16,-1 1-16,1-1 0,0 0 0,0-20 15,21 20-15,0-21 0,0 21 16,0-20-16,0-1 0,0 0 16,0 0-16,21-21 15,0 0-15,0 0 16,1 0-16,-1 0 0,0-21 16,0 0-16,0 21 0,0-21 15,1-22-15,-1 22 0,0 0 0</inkml:trace>
  <inkml:trace contextRef="#ctx0" brushRef="#br0" timeOffset="16786.34">23918 487 0,'-21'-21'31,"42"21"-31,-21-21 0,21 21 16,1 0-16,-1 0 0,21-22 16,-21 22-16,22 0 0,-22 0 0,21 0 15,0-21-15,-20 21 0,20 0 16,-21 0-16,21 0 0,-20 0 0,20 0 16,-21 0-16,0 0 0,0 0 15,1 0-15,-1 0 16,-21-21-16,-21 21 62,-1 0-62,22-21 0</inkml:trace>
  <inkml:trace contextRef="#ctx0" brushRef="#br0" timeOffset="17883.12">4212 1905 0,'-42'0'0,"84"0"0,-127 0 16,43 0-16,0 0 15,-1 0-15,22 0 0,0 0 0,0 0 0,0 0 16,0 0-16,42 21 31,0-21-31,0 0 16,21 0-16,1 0 0,-1 0 16,22 0-16,-1 0 0,22 0 0,-1 0 15,1 0-15,21 0 0,0 0 16,21-21-16,-21 0 0,21 21 15,0-21-15,0 21 0,0 0 0,0-21 16,21 21-16,-21 0 0,0-22 16,21 22-16,0 0 0,0-21 0,0 21 15,1 0-15,-1 0 0,0-21 16,21 0-16,-21 21 0,1 0 0,20 0 16,-21-21-16,0 21 0,0 0 0,-21 0 15,22-21-15,-22 21 0,0 0 16,0 0-16,0 0 0,-22 0 0,1 0 15,0-22-15,-21 22 0,-1 0 16,1 0-16,0 0 0,-22 0 0,1-21 16,-1 21-16,-20 0 0,20 0 15,-21 0-15,1-21 0,-1 21 16,0 0-16,-20 0 0,-1-21 0,21 21 16,-21 0-16,0 0 15,-21-21-15,22 21 0,-22-21 16,0-1-1,0 1 1</inkml:trace>
  <inkml:trace contextRef="#ctx0" brushRef="#br0" timeOffset="18795.84">13695 1439 0,'-43'0'16,"86"0"-16,-128 0 0,64 22 0,-85-22 15,85 0-15,0 0 16,0 0-16,-1 0 0,1 0 16,21 21 15,21-21-16,1 21-15,-1-21 16,0 0-16,21 0 0,1 21 0,-1-21 16,21 0-16,1 0 0,-1 0 15,22 0-15,0 0 0,21 0 0,-1 0 16,1 0-16,0 0 0,21 0 0,0 0 16,0 0-16,21 0 0,170 0 15,-149 0-15,0 0 0,1 0 16,20 0-16,1 0 0,-1 0 15,-20 0-15,41 0 0,-20 0 16,-1 0-16,1 0 0,-1 0 0,-20 0 16,20 0-16,-21 0 0,1 21 15,-22-21-15,-21 0 0,21 0 0,-42 0 16,0 0-16,-22 0 0,1 0 0,-21 0 16,-1 0-16,-21 0 0,1 0 15,-22 0-15,42 0 0,-41 0 16,-1 0-1,0 0 1,0 0 0,0 0-16,0 0 15,1 0-15,-1 0 0,0-21 16</inkml:trace>
  <inkml:trace contextRef="#ctx0" brushRef="#br0" timeOffset="19343.63">20532 1630 0,'0'0'16,"-43"0"-16,1 0 0,-22 0 0,22 0 0,-21-21 16,20 21-16,1 0 0,0 0 15,-1 0-15,1 0 0,21-21 0,0 21 16,-1 0-16,44 0 31,-1 0-31,21 0 16,22 0-16,-22 0 0,43 0 0,-1 0 15,22 0-15,0 0 0,0 21 16,21-21-16,0 0 0,-21 0 0,21 21 16,0-21-16,0 0 0,21 0 0,-21 0 15,0 0-15,0 0 0,21 21 16,0-21-16,-21 0 0,21 0 0,0 0 16,-21 0-16,0 0 0,-21 0 15,0 0-15,85-21 0,-107 21 16,1-21-16,-22 21 0,1 0 15,-22 0-15,22-21 0,-43 21 0,21 0 16,-21 0-16,1-22 0,-1 22 16,0 0-16,-42-21 47,0 21-32,-22 0-15,22 0 0,-21-21 16</inkml:trace>
  <inkml:trace contextRef="#ctx0" brushRef="#br0" timeOffset="43023.45">4191 4403 0,'0'-21'15,"0"-1"1,0 1 0,-21 0-1,21 0 1,0 0-16,0 0 15,0-1-15,0 1 16,0 0 0,0 0-1,0 0 1,0 0-16,0-1 16,0 44 62,0-1-63,0 0-15,0 0 0,0 0 16,0 0-16,0 22 0,0-22 16,0 0-16,0 21 0,0 1 15,0-22-15,0 21 0,0-21 0,0 22 16,0-1-16,0-21 0,0 22 15,0-1-15,0 0 0,0-21 0,0 22 16,0-1-16,0 0 0,0 22 16,0-22-16,0 1 0,0-1 0,0 0 15,0 1-15,0-1 0,0 0 0,-21 1 16,21-1-16,0 0 16,0 1-16,0-22 0,0 21 0,0 0 0,0 1 15,0-1-15,0-21 0,0 22 16,0-1-16,0-21 0,0 21 15,0 1-15,-22-22 0,22 21 0,0-21 16,0 22-16,0-22 0,0 21 16,0-21-16,0 1 0,0 20 0,0-21 15,0 0-15,0 0 0,0 1 0,0-1 16,0 0-16,0 0 0,0 0 16,0 22-16,0-22 0,0 0 15,0 0-15,0 0 0,0 0 16,0 1-16,0-1 15,0 0-15,0 0 16,0 0-16,0 0 16,0 1-16,0-1 15,0 0-15,0 0 16,0 0 15,22-21 0,-22-21 79,0 0-95,0 0-15,0 0 16,0-1-16,0-20 0,0 21 16,0-21-16</inkml:trace>
  <inkml:trace contextRef="#ctx0" brushRef="#br0" timeOffset="44854.63">4318 4149 0,'-21'0'16,"42"0"93,0 21-93,0-21-16,0 0 0,1 0 15,-1 0-15,21 0 0,-21 0 0,22 0 0,-1 0 16,0 0-16,1 0 16,-1 0-16,0 0 0,1 0 0,-1 0 15,0 0-15,1 0 0,-1 0 16,85 0-16,-85 0 15,1 0-15,-1 0 0,0 0 0,1 0 16,20 0-16,-21 0 0,1 0 16,-1 0-16,22 0 0,-22 0 0,0 0 15,22 0-15,-22 0 0,0 0 16,1 0-16,20 0 0,-20 0 0,-1 0 16,0 0-16,1 0 0,41 0 15,-41 0-15,-1 0 0,0 0 16,1 0-16,-1 0 0,0 0 15,1 0-15,-1 0 0,0 0 0,22 0 16,-22 0-16,0 0 0,1 0 16,20 0-16,-20 0 0,-1 0 0,0 0 15,22 0-15,-22 0 0,0 0 16,1 0-16,-1 0 0,0 0 0,64 0 16,-63 0-16,-1 0 15,0 0-15,1 0 0,-1-21 16,0 21-16,1 0 0,-1 0 0,0 0 15,1 0-15,-1 0 0,0 0 0,1 0 16,-1-21-16,0 21 16,1 0-16,-1 0 0,0 0 0,1 0 15,-1 0-15,0 0 0,1 0 0,-1-22 16,-21 22-16,21 0 0,1 0 16,-22 0-16,21 0 0,-21 0 0,22 0 15,-1 0-15,-21 0 0,22-21 16,-1 21-16,-21 0 0,21 0 0,1 0 15,-1 0-15,0 0 0,1-21 16,20 21-16,-20 0 0,-1 0 0,0 0 16,1-21-16,-1 21 0,0 0 0,1 0 15,-22 0-15,21 0 0,0-21 16,1 21-16,-22 0 0,21-21 16,-21 21-16,22 0 0,-1 0 0,0 0 15,1 0-15,-1 0 0,0 0 16,1 0-16,20 0 0,-20 0 0,20 0 15,-21 0-15,22 0 0,-22 0 0,1 0 16,20 0-16,-21 0 0,1 0 16,-1 0-16,0 0 0,1 0 0,-1 0 15,0 0-15,1 0 0,-1 0 16,-21 0-16,22 0 0,-1 0 0,0 0 16,1 0-16,-1 0 0,0 0 0,22 0 15,-22 0-15,0 0 16,1 0-16,20 0 0,-20 0 0,-1 0 15,0 0-15,22 0 0,-22 0 0,0 0 16,-20 0-16,20 0 0,0 0 16,1 0-16,-22 0 0,21 0 0,-21 0 15,22 0-15,-22 0 0,21 0 16,-21 0-16,22 0 0,-22 0 0,21 0 16,-21 0-16,0 0 0,22 0 0,-22 0 15,0 0-15,21 0 0,-20 0 16,-1 0-16,0 0 0,21 0 0,-21 0 15,1 0-15,-1 0 0,0 0 16,0 0-16,0 0 16,0 0-16,1 0 15,-1 0-15,0 0 16,0 0-16,0 0 0,0 0 16,1 0-1,-1 0-15,-21-22 16,0 1-16</inkml:trace>
  <inkml:trace contextRef="#ctx0" brushRef="#br0" timeOffset="46259.21">12234 4022 0,'21'0'31,"1"0"-31,-1 0 16,0 0-16,21 0 0,1 0 16,-22 0-16,21 0 0,0 0 15,-20 0-15,20 0 0,0 0 0,1 0 16,-22-21-16,21 21 0,0 0 0,1 0 16,-1-22-16,-21 22 0,22 0 15,-1 0-15,-21 0 0,21-21 16,-20 21-16,-1 0 0,42 0 15,-42 0-15,1 0 0,-1 0 16,0 0-16,-21 21 31,0 1-15,0-1 0,0 0-16,0 0 15,0 0-15,0 0 16,0 1-16,-21-22 0,21 21 15,0 0-15,-21 0 0,21 0 16,0 0-16,-22 1 16,22-1-16,-21 0 0,21 21 15,0-21-15,0 1 0,0-1 0,0 0 16,0 0-16,0 0 0,0 22 0,0-22 16,0 0-16,0 0 0,0 21 15,-21-20-15,21-1 0,0 21 0,0-21 16,0 22-16,0-1 0,0 0 0,0-21 15,0 22-15,0-1 0,-21 0 16,21 1-16,0-22 0,0 21 16,0 1-16,0-22 0,0 21 0,0 0 0,0-20 15,0 20-15,0-21 0,0 21 16,-21 1-16,21-22 0,0 21 16,0-21-16,0 22 0,-21-22 0,21 21 15,0 1-15,0-22 0,0 21 16,0 0-16,0-20 0,0 20 0,0 0 15,-22-21-15,22 22 0,0-22 0,0 21 16,0-21-16,-21 43 0,21-43 16,0 0-16,0 22 0,0-22 15,0 0-15,0 0 0,0 0 0,0 0 16,0 1-16,0-1 0,0 0 0,0 0 16,0 0-16,0 0 15,0 1-15,0-1 0,0 0 0,0 0 16,0 0-16,0 0 15,0 1-15,0-1 16,0 0-16,0 0 16,0 0-16,21-21 15,-21 21-15,0 1 16,0-1 0,0-42 30,-21 21-30,21-22-16,-21 1 0</inkml:trace>
  <inkml:trace contextRef="#ctx0" brushRef="#br0" timeOffset="47854.3">4170 6646 0,'0'43'32,"0"-22"-32,-21-21 15,21 21-15,21-21 63,0 0-63,0 0 15,0 0-15,0 0 16,1 0-16,20 0 0,-21 0 0,21 0 16,1 0-16,20 0 0,1 0 0,-22 0 15,22 0-15,20 0 0,-20 0 16,-1-21-16,22 21 0,0 0 0,-1 0 16,1 0-16,21 0 0,-22 0 0,22 0 15,0 0-15,0 0 0,0 0 16,105 0-16,-105 0 0,0 0 15,0 0-15,21 0 0,-21 0 16,0 0-16,-1 0 0,1 21 16,0-21-16,0 0 0,-21 0 0,20 0 15,1 0-15,-21 0 0,21 0 0,0 0 16,-22 21-16,22-21 0,-21 0 16,-1 0-16,1 0 0,0 0 0,-1 0 15,1 0-15,0 0 0,-22 0 0,22 0 16,0 0-16,20 0 0,-20 0 0,0 0 15,-1 0-15,22 0 0,-21 0 16,0 0-16,20-21 0,-20 21 0,127 0 16,-128 0-16,22 0 0,0 0 15,0-21-15,-21 21 16,-1 0-16,22 0 0,-21 0 0,-1 0 16,1 0-16,21 0 0,-21 0 0,-22 0 15,22 0-15,-1 0 0,-20 0 16,-1 0-16,1 0 0,-1-21 0,1 21 15,-22 0-15,64 0 0,-64-21 16,1 21-16,20 0 0,-20 0 0,-1 0 16,0-22-16,1 22 0,-1 0 15,0 0-15,1 0 0,-22 0 0,21 0 16,0 0-16,1 0 0,-22 0 16,21 0-16,-21-21 0,22 21 0,-22 0 15,21 0-15,-21 0 0,43 0 16,-22 0-16,-21 0 0,1 0 15,20 0-15,-21 0 0,21 0 16,-20 0-16,-1 0 0,21 0 0,-21 0 16,0 0-16,22 0 0,-22 0 0,21 0 15,1 0-15,-22 0 16,0 0-16,0 0 0,21 0 0,-20 0 16,-1 0-16,0 0 0,0 0 0,0 0 15,0 0-15,1 0 16,-1 0 62,-21 21-62,21-21-1</inkml:trace>
  <inkml:trace contextRef="#ctx0" brushRef="#br0" timeOffset="49044.62">5122 4487 0,'21'0'16,"22"0"-1,-22 0 1,-21-21 0,0 0-1,-21 21 1,0 0-16,-1-21 0,1 21 0,0 0 16,-21 0-16,21 0 0,-1 0 15,-20 0-15,21 21 0,0-21 0,0 21 16,-1 0-16,1-21 0,0 22 15,0-1-15,0 0 0,21 0 16,0 0-16,0 0 16,21-21-1,0 22-15,0-22 0,0 21 16,1-21-16,-1 0 0,0 21 0,21-21 16,-21 0-16,1 21 0,-1-21 15,0 21-15,0-21 0,21 21 16,-20 1-16,-22-1 0,21-21 15,-21 21-15,0 0 0,0 0 0,0 0 16,-21 1-16,-1-1 0,-20 0 16,21-21-16,-21 21 0,-1 0 15,1-21-15,0 21 0,-1-21 16,1 0-16,0 0 0,20 0 0,-20 0 16,0 0-16,21 0 0,-22 0 15,22 0-15,0-21 0,0 21 0,0-21 16,-1 0-16,1 21 0,21-21 0,0 0 15,0-1-15,-21 1 0,21 0 16,0 0-16,0 0 0,0 0 16,21 21-16,0-22 15,1 1-15,20 21 0,-21-21 0</inkml:trace>
  <inkml:trace contextRef="#ctx0" brushRef="#br0" timeOffset="49383.43">5397 4318 0,'0'0'16,"0"21"15,0 0-16,-21 22-15,21-22 0,0 0 16,0 21-16,0-20 0,-21 20 16,21-21-16,-21 21 0,0 1 15,21-1-15,0-21 0,-21 22 0,21-1 16,-22-21-16,22 0 0,0 22 0,0-22 16,0 0-16,-21 0 0,21 0 15,0-42 32,21 0-47</inkml:trace>
  <inkml:trace contextRef="#ctx0" brushRef="#br0" timeOffset="49702.76">5567 4678 0,'21'0'78,"0"0"-78,-21-21 16,0 0-16,0-1 15,0 1 1,-21 21 31,0 0-47,0 21 0,21 1 15,0-1 1</inkml:trace>
  <inkml:trace contextRef="#ctx0" brushRef="#br0" timeOffset="50246.96">5884 4466 0,'0'21'31,"-21"1"-16,21-1-15,0 0 0,0 0 16,0 0-16,0 0 0,-21 1 0,21-1 16,0 0-16,0 0 0,-21 0 0,21 22 15,-21-22 1,21 0-16,0 0 0,0 0 16,-22-21-1,1 0 1,21-21-1,-21 21-15,21-21 0,0 0 0,-21 0 16,21-1-16,0 1 16,0-21-16,0 21 0,0 0 0,21-1 15,0 1-15,0 0 0,1 0 16,-1-21-16,0 42 0,0-22 16,0 1-16,0 0 0,1 21 0,20 0 15,-21 0-15,0 0 0,22 0 0,-22 0 16,0 0-16,0 0 0,0 21 15,0-21-15,1 21 0,-22 1 0,0-1 16,0 0-16,0 0 0,0 0 16,0 0-16,0 1 0,0-1 0,0 0 15,-22 0-15,1 0 0,0 0 0,21 1 16,-21-1-16,0 0 0,0 0 16,21 0-1,-22-21-15,22-21 31,0 0-31,22 21 0,-22-21 16</inkml:trace>
  <inkml:trace contextRef="#ctx0" brushRef="#br0" timeOffset="50663.72">6604 4445 0,'0'-21'15,"-21"21"1,0 0 0,21 21-16,-22 0 0,1-21 0,0 21 15,21 1-15,-21 20 0,0-21 16,21 0-16,0 0 0,0 1 0,-21-1 16,21 0-16,0 0 0,0 0 15,0 0-15,0 1 0,21-1 16,0-21-16,0 0 15,0 0-15,0 0 0,1 0 0,-1 0 16,21 0-16,-21-21 0,0-1 16,1 1-16,20 21 0,-21-21 0,0 0 15,-21 0-15,21 0 0,1-1 16,-22 1-16,0 0 0,0-21 0,0 21 0,0-1 16,0 1-16,-22 0 0,1 0 15,0 21-15,21-21 0,-21 21 0,0 0 16,0 0-16,-1 0 0,1 0 15,0 0-15,0 0 0,21 21 32</inkml:trace>
  <inkml:trace contextRef="#ctx0" brushRef="#br0" timeOffset="51096.04">7281 4085 0,'0'64'31,"0"-43"-31,0 0 0,0 43 16,0-43-16,0 21 0,-21 0 15,0 1-15,0-1 0,21 0 0,-21 1 16,-1 20-16,22-20 0,-21 20 16,21 1-16,-21-1 0,0 1 0,21 20 15,0-20-15,0-1 0,-21 22 0,21-22 16,-21 22-16,21-21 0,-22 20 16,22 86-16,-21-86 0,21-20 15,-21 20-15,0-20 0,21 21 16,0-22-16,-21 22 0,0-22 0,21 1 15,-22-1-15,22 1 0,0-1 0,-21-20 16,21-1-16,-21 0 0,21 1 0,-21-22 16,21 0-16,0 0 0,0 0 15,-21-21 1,21-21-16,0 0 16,0 0-16,0 0 0,0-22 15,0 22-15,21-21 0,0 21 16,-21-22-16</inkml:trace>
  <inkml:trace contextRef="#ctx0" brushRef="#br0" timeOffset="54830.85">7747 4445 0,'21'0'0,"-21"-21"15,21 21 79</inkml:trace>
  <inkml:trace contextRef="#ctx0" brushRef="#br0" timeOffset="55104.69">7747 4445 0,'0'-21'16</inkml:trace>
  <inkml:trace contextRef="#ctx0" brushRef="#br0" timeOffset="58095.02">7620 4551 0,'0'21'16,"21"-21"30,0 0-46,0-21 0,1 21 16,-1 0-16,0-21 0,0 0 16,0 21-16,-21-22 0,21 1 15,-21 0-15,22 21 0,-22-21 16,0 0-16,0 0 16,0-1-16,0 1 15,-22 21 16,1 21-15,21 1-16,0-1 0,-21 0 16,21 0-16,-21 21 0,21 1 15,-21-1-15,21-21 0,0 43 0,0-22 16,-21 0-16,21 22 0,-22-22 0,1 22 16,21-1-16,0-20 0,0 20 15,-21-21-15,21 22 0,0-22 0,0 1 16,0-1-16,-21 0 0,21 1 0,0-22 15,0 0-15,0 21 0,0-21 16,0 1-16,21-22 0,0 0 16,0 0-16,1 0 0,-1 0 0,21 0 15,-21-22-15,0 1 16,1 0-16,20 0 0,-21 0 16,0 0-16,0-22 0,1 22 0,-1-21 15,0 21-15,0-22 0,0 1 0,0 0 16,-21-1-16,0 1 0,0-22 15,0 22-15,0 0 0,0-1 0,0 22 16,-21-21-16,0 21 0,0-22 0,-21 22 16,20 0-16,1 21 0,-21-21 15,21 21-15,0 0 0,-22 0 0,22 0 16,0 0-16,0 0 0,0 0 16,42 0 15,0 0-31,0 0 15,0-21-15,0 0 0,1 21 16,20 0-16,-21-22 0,21 22 0,-20-21 16,20 0-16,0 21 0,-21-21 0,22 0 15,-22 21-15,0-21 0,0-1 16,0 22-16,1-21 0,-22 0 16,-22 21-1,1 0 1,0 0-16,0 21 0,0-21 0,0 21 15,-1 1-15,1-1 16,21 0-16,0 0 16,0 0-16,21 0 15,1-21-15,-22 22 0,21-22 16,0 21-16,0 0 16,0-21-16,-21 21 0,21-21 15,1 21-15,-1-21 31,0 0-15,0 0 0,0 0-16,0 0 15,-21-21-15,22 21 0,-1-21 16,-21 0-16,21 21 0,0-21 0,0-1 16,-21 1-16,0 0 0,21 21 15,-21-21-15,22 0 0,-22 0 16,0 42 15,0 0-15,-22 0-16,22 0 0,-21 0 15,21 1-15,0-1 0,0 0 16,0 0-16,-21 0 0,21 0 16,0 1-16,0-1 0,0 0 15,21-21 1,0 0-1,1 0-15,-1 0 0,0 0 16,0-21-16,0 21 16,-21-21-16,21-1 0,1 22 0,-1-21 15,0 0-15,0 0 0,-21 0 16,21 0-16,-21-1 0,21 1 0,-21 0 16,0 0-16,22 0 0,-22 0 15,21 21-15,-21 21 31,0 0-15,0 0-16,0 0 0,0 0 16,0 1-16,0-1 0,0 0 15,0 0-15,0 0 0,0 0 16,21-21-16,0 22 16,0-22-16,0 0 15,1 0-15,-1 0 0,0 0 16,0 0-16,-21-22 0,21 22 0,0-21 15,1 21-15,-1-21 0,0 0 16,-21 0-16,21 21 0,-21-21 0,0-1 16,21 1-16,0 0 0,-21 0 0,22 0 15,-22 0-15,0-1 16,21 22 0,-21 22-1,0-1 1,0 0-16,0 0 15,0 0-15,0 0 0,0 1 16,0-1 0,21-21-1,0 0-15,0 0 16,0 0-16,1 0 0,-1-21 16,0 21-16,0-22 15,0 1-15,0 0 0,1 0 0,-1-21 16,0 20-16,0 1 0,0 0 15,-21-21-15,21 21 0,1-22 16,-22 22-16,21-21 0,-21 21 0,0-1 16,0 1-16,0 0 0,0 0 0,0 0 15,0 42 17,0 0-32,0 0 0,0 22 15,-21-22-15,21 0 0,-22 21 16,1 1-16,21-22 0,0 21 0,0 0 15,-21-20-15,21 20 0,0-21 0,-21 21 16,21-20-16,0-1 0,0 0 16,0 0-16,0 0 0,0 0 15,21-21-15,0 0 0,-21 22 0,21-22 16,1 0-16,-1 0 0,0 0 16,0 0-16,0 0 0,0-22 0,1 1 15,20 21-15,-21-21 0,21 0 0,-20 0 16,-1 0-16,21-1 0,-21 1 15,0-21-15,1 21 0,-1 0 0,0-1 16,-21-20-16,21 0 0,-21 21 16,0-1-1,-21 22 1,0 22-16,21-1 0,-21 0 16,-1 21-16,1-21 0,0 1 0,0 20 15,21-21-15,0 21 0,-21-20 16,21-1-16,0 0 0,0 21 0,0-21 15,0 1-15,21-1 0,0-21 16,0 0-16,0 0 16,1 0-16,-1 0 0,0 0 0,21 0 15,-21 0-15,22 0 0,-22-21 0,0-1 16,21 22-16,-20-21 0,-1 0 16,0 0-16,0 0 0,0 0 15,0-22-15,1 22 0,-22 0 0,0-21 16</inkml:trace>
  <inkml:trace contextRef="#ctx0" brushRef="#br0" timeOffset="58322.88">9525 4297 0,'21'0'15,"0"0"1,0 0-16,1-21 0,-1 21 0,0 0 16,0 0-16,21-21 0,-20 21 15,20 0-15,-21 0 0,21-22 16,-20 22-16,-1 0 0,0 0 0,-21-21 16</inkml:trace>
  <inkml:trace contextRef="#ctx0" brushRef="#br0" timeOffset="58519.77">9059 4276 0,'0'0'0,"0"21"0,21-21 62,1 0-62,-1 0 0,21-21 16,-21 21-16</inkml:trace>
  <inkml:trace contextRef="#ctx0" brushRef="#br0" timeOffset="59019.48">10731 3958 0,'0'0'0,"-21"0"0,0-21 15,0 21-15,0 0 16,0 0-16,-1 0 0,22 21 15,0 0 1,0 1-16,0 41 0,0-42 16,0 22-16,0-1 0,0 0 0,0 1 15,0-1-15,0 21 0,0 1 16,22-22-16,-1 22 0,-21-1 0,21 1 16,-21 20-16,0-20 0,0 21 0,0-22 15,0 22-15,0-22 0,0 22 16,0 0-16,0-22 0,-42 106 15,42-84-15,-22 0 0,22-1 0,0 1 16,-21-21-16,0 20 0,21-20 0,-21-1 16,21 1-16,0-1 0,0 1 15,0-1-15,-21 1 0,21-22 16,0 22-16,-21-22 0,21 0 0,-22-21 16,22 22-16,0-22 0,0 0 0,-21 0 15,0-21-15,21-42 31,0 21-31,0-22 0,0 1 16,21 0-16,0-22 0,1 1 0,-1-1 16,0 1-16</inkml:trace>
  <inkml:trace contextRef="#ctx0" brushRef="#br0" timeOffset="59423.25">11218 4276 0,'-21'-21'0,"42"42"0,-42-64 0,0 43 0,21-21 16,-21 21 15,21 21-15,0 22-16,0-22 0,0 0 15,0 21-15,-21 1 0,21-22 16,0 21-16,0 1 0,0-1 0,0-21 16,-22 21-16,22-20 0,-21 20 0,21-21 15,0 0-15,0 0 0,0 1 0,0-1 16,0 0-16,0-42 47,0 0-47,0-1 0,0 1 15,0 0-15,21 0 0,-21 0 0,0-22 16</inkml:trace>
  <inkml:trace contextRef="#ctx0" brushRef="#br0" timeOffset="59743.59">11134 4382 0,'-22'-43'31,"22"22"-31,0 0 16,0 0-16,0 0 0,22-1 15,-1 22-15,-21-21 16,21 21-16,0 0 0,0 0 0,0-21 16,1 21-16,-1 0 0,0 0 0,0 0 15,0 0-15,0 0 0,1 0 16,-1 0-16,-21 21 0,0 0 15,21 1-15,-21-1 0,0 0 0,0 0 16,0 0-16,0 0 0,-21 1 16,0-1-16,-1-21 0,1 21 0,0 0 15,-21 0-15,21-21 0,-1 21 0,1-21 16,0 0-16,0 0 0,0 22 16,42-22 30,0 0-46</inkml:trace>
  <inkml:trace contextRef="#ctx0" brushRef="#br0" timeOffset="60154.79">11345 4509 0,'0'0'16,"-21"0"-16,21-22 15,0 1 1,21 21 0,0 0-16,1 0 15,-1 0-15,0 0 0,0 0 16,-21 21-16,21 1 16,0-1-1,-21 0-15,0 0 0,0 0 16,0 0-16,0 1 0,0-1 15,0 0 1,-21-21 0,21-21-1,0 0 1,0-1 0,0 1-16,21 0 15,-21 0-15,22 0 0,-22 0 0,21-1 16,0 22-16,-21-21 15,21 21-15,0-21 0,0 0 16,1 21-16,-1 0 0,0-21 16,0 21-16,0-21 15</inkml:trace>
  <inkml:trace contextRef="#ctx0" brushRef="#br0" timeOffset="60391.14">11874 4360 0,'0'22'15,"0"-1"1,-21-21-16,21 21 0,0 0 16,-21 0-16,21 0 15,-21 1-15,21-1 0,0 0 16,0 0-16,0 0 0,0 0 16,0 1-1,0-44 32,0 1-47,21 0 0,0 0 16</inkml:trace>
  <inkml:trace contextRef="#ctx0" brushRef="#br0" timeOffset="60568.04">12001 4233 0,'0'0'16,"22"0"78</inkml:trace>
  <inkml:trace contextRef="#ctx0" brushRef="#br0" timeOffset="60936.29">12446 4255 0,'-21'0'31,"0"0"-31,-1 21 16,1-21-16,21 21 0,-21 0 0,0 0 16,0 0-16,21 1 15,0-1-15,-21 0 0,-1 0 16,22 0-16,-21 0 0,21 1 16,0-1-16,0 0 0,0 0 31,21-21-31,1 0 0,-1 0 15,0 0-15,0 0 0,0 0 16,0 0-16,1 0 16,-1 0-16,0-21 0,0 0 15,0 0-15,0-1 16,1 22-16,-1-21 16</inkml:trace>
  <inkml:trace contextRef="#ctx0" brushRef="#br0" timeOffset="61387.73">12742 4360 0,'21'0'47,"1"0"-32,-1 0-15,0 0 0,0-21 16,0 21-16,0-21 0,-21 0 16,22 21-16,-1-21 15,-21 0-15,0-1 16,0 1 0,-21 21-1,-1 0-15,1 21 16,0 1-1,0-22-15,21 21 0,0 0 0,-21 0 16,0 21-16,-1-20 16,1-1-16,21 0 0,0 0 15,0 0-15,0 0 16,-21-21-16,21 22 0,0-1 16,21-21 15,0 0-31,1 0 0,-1 0 15,0 0-15,0-21 16,0 21-16,0-22 0</inkml:trace>
  <inkml:trace contextRef="#ctx0" brushRef="#br0" timeOffset="61603.48">12996 4466 0,'0'21'15</inkml:trace>
  <inkml:trace contextRef="#ctx0" brushRef="#br0" timeOffset="63215.07">4445 5249 0,'-42'0'0,"84"0"0,-106 0 0,43 0 0,-21 0 16,21 22-16,0-22 15,-1 0-15,44 0 47,-1 0-47,0 0 16,0 0-16,21 0 0,-20 0 0,20 0 16,0 0-16,1 0 0,20 0 15,1 0-15,-1 0 0,1 0 0,20-22 16,-20 22-16,20-21 0,-20 21 0,21 0 15,-1 0-15,1 0 0,0-21 16,-1 21-16,1 0 0,0 0 0,-1 0 16,1 0-16,0 0 0,-1 0 0,-20 0 15,84-21-15,-63 21 16,-22 0-16,22 0 0,-1 0 0,1 0 16,-21-21-16,20 21 0,1 0 0,-22 0 15,22 0-15,-21-21 16,20 21-16,-20 0 0,-1 0 0,-20 0 15,20 0-15,1-22 0,-1 22 0,-21 0 16,22 0-16,-1 0 0,-20 0 16,20-21-16,1 21 0,-1 0 0,1 0 15,-22 0-15,22 0 0,-1 0 0,-21-21 16,22 21-16,-22 0 0,22 0 16,-22 0-16,22 0 0,-22 0 0,21 0 15,-20 0-15,20 0 0,1 0 0,-22 0 16,22 0-16,-22 0 0,21 0 15,43 0-15,-63-21 0,-1 21 16,21 0-16,-20 0 0,-1 0 16,0 0-16,22 0 0,-22 0 0,22 0 15,-22 0-15,22-21 0,-1 21 16,1 0-16,-1 0 0,1 0 0,-22 0 16,21 0-16,1-21 0,-1 21 0,1 0 15,-22 0-15,22 0 0,-22 0 16,22-22-16,-22 22 0,21 0 0,-20 0 15,20 0-15,-20 0 0,20 0 0,-21-21 16,22 21-16,-22 0 0,22 0 16,-22 0-16,0 0 0,22-21 0,-22 21 15,1 0-15,-1 0 0,0 0 0,1-21 16,-1 21-16,0 0 16,-21 0-16,22 0 0,-1 0 0,-21-21 15,22 21-15,-1 0 0,-21 0 0,21-21 16,1 21-16,-1 0 0,0 0 15,1-22-15,-1 22 0,0 0 0,1 0 16,-1 0-16,0 0 0,1 0 0,20-21 16,-20 21-16,-1 0 0,0 0 15,1 0-15,-1 0 0,0 0 0,1 0 16,-1 0-16,-21-21 0,21 21 0,1 0 16,-22 0-16,0 0 0,21 0 15,-20 0-15,-1-21 0,21 21 0,-21 0 16,0 0-16,1 0 0,-1 0 15,0-21-15,0 21 0,0 0 0,0 0 16,1 0-16,-1 0 0,-21-21 16,21 21-16,-42 0 62,0 0-62</inkml:trace>
  <inkml:trace contextRef="#ctx0" brushRef="#br0" timeOffset="64463.27">5651 5948 0,'0'-21'31,"22"0"-15,-22-1-16,0 1 16,21 21-16,-21-21 0,0 0 15,0 0-15,0 0 16,21-1-16,-21 1 0,21 0 0,-21 0 16,0 0-16,21 0 15,0 21 1,-21 21 15,0 0-31,0 0 0,0 0 0,0 0 16,0 1-16,0-1 0,0 21 15,0-21-15,0 0 0,0 1 0,0 20 16,0-21-16,0 0 0,0 0 0,0 1 16,0-1-16,0 0 0,0 0 15,0 0-15,0 0 0,-21 1 16,21-1-16,0 0 0,-21-21 15,21 21-15,-21 0 16,0-21-16,0 0 16,-1 0-16,22 21 0,-21-21 15,-21 0-15,21 0 0,0 0 16,-1 0-16,-20 0 0,21 0 0,-21 0 16,20 0-16,-20 0 0,21 0 0,0 0 15,0 0-15,-1 0 0,1 22 16,0-22-16,0 0 0,42 0 47,0 0-47,0 0 0,22 0 15,-22 0-15,21 0 0,-21-22 16,22 22-16,-1-21 0,0 21 16,1 0-16,-1 0 0,0-21 0,1 21 15,-22 0-15,21 0 0,-21 0 0,1-21 16,-1 21-16,0 0 0,-21-21 78,0 0-47</inkml:trace>
  <inkml:trace contextRef="#ctx0" brushRef="#br0" timeOffset="66072.75">7620 5757 0,'21'0'15,"-42"0"-15,63-21 0,1 0 16,-22 0-16,-21 42 47,0 0-47,0 0 15,-21 22-15,21-22 0,-22 0 16,1 21-16,21-20 0,-21 20 0,0-21 16,21 21-16,-21-20 0,0 20 15,-1 0-15,1-21 0,21 1 16,-21-1-16,21 0 0,-21 0 0,21 0 15,0 0-15,0 1 16,21-44 31,-21 1-47,21 21 0,-21-21 16,21 0-16,1 21 0</inkml:trace>
  <inkml:trace contextRef="#ctx0" brushRef="#br0" timeOffset="66439.55">7789 5736 0,'0'0'16,"0"-21"-16,0 0 15,0 0-15,21 21 16,1 0-1,-1 0 1,0 0-16,0 21 0,0 0 16,0 21-16,1-20 0,-1-1 15,-21 21-15,21-21 0,-21 22 16,0-22-16,0 21 0,0-21 0,0 22 16,0-22-16,0 0 0,0 21 0,0-21 15,0 1-15,0-1 0,0 0 16,-21-21-16,21 21 0,-21 0 0,21 0 15,-22-21-15,22-21 63,0 0-63,0 0 0,0 0 16</inkml:trace>
  <inkml:trace contextRef="#ctx0" brushRef="#br0" timeOffset="66678.41">7662 6117 0,'21'0'32,"1"0"-32,-1 0 0,0-21 0,0 21 15,0 0-15,22 0 0,-22-21 16,21 21-16,-21 0 0,0 0 15,22-21-15,-22 21 0,0-21 0,21 21 16,-20 0-16,-1 0 16,0 0-16,-21-22 15,21 22 1</inkml:trace>
  <inkml:trace contextRef="#ctx0" brushRef="#br0" timeOffset="67031.21">8382 5884 0,'0'-21'32,"0"42"-1,0 1-31,0-1 0,0 0 15,0 0-15,0 21 0,0-20 16,0 20-16,0-21 0,0 21 0,0-20 16,0 20-16,0 0 0,0 1 0,0-22 15,0 21-15,0 0 0,-21 1 16,21-22-16,0 21 0,0-21 16,0 22-16,-21-22 0,21 0 0,0 0 15,0 0-15,-22-21 0,22 22 0,0-44 47,0 1-47,0 0 0,0 0 16,0 0-16,0 0 0,22-22 15</inkml:trace>
  <inkml:trace contextRef="#ctx0" brushRef="#br0" timeOffset="67391.03">8445 5927 0,'0'0'0,"0"-21"16,0-1-16,22 1 31,-1 0-31,0 0 16,0 21-16,0 0 0,0 0 16,1-21-16,-1 21 15,21 0-15,-21 0 0,22 0 0,-22 0 0,0 0 16,0 0-16,0 0 0,0 0 0,1 0 15,-22 21-15,0 0 16,0 0-16,0 0 0,-22-21 16,1 22-16,-42 20 0,42-42 15,-22 21-15,22 0 0,-21-21 16,21 21-16,-1-21 0,1 22 0,0-22 16,0 0-16,0 0 0,21 21 0,-21-21 15,42 0 16,0 0-31,0-21 16,0 21-16,0-22 16</inkml:trace>
  <inkml:trace contextRef="#ctx0" brushRef="#br0" timeOffset="67704.86">9102 5779 0,'-22'21'47,"1"0"-47,21 0 16,0 21-16,0-20 0,-21-1 0,21 21 16,-21-21-16,21 22 0,0-1 0,0-21 15,-21 21-15,21 1 0,-21-22 16,21 21-16,0 1 0,0-22 15,-22 21-15,22-21 0,0 22 0,-21-22 16,21 0-16,0 0 0,0 0 0,0 0 16,0 1-16,0-44 31,21 1-15,-21 0-16,22 0 0,-22 0 15</inkml:trace>
  <inkml:trace contextRef="#ctx0" brushRef="#br0" timeOffset="68036.66">9017 5927 0,'0'-21'15,"0"42"-15,0-64 0,0 22 0,0 0 16,21 0-16,0 0 16,0 21-16,1-21 15,-1 21-15,0 0 0,0-22 0,0 22 16,0 0-16,1 0 0,-1 0 15,0 0-15,0 0 0,0 0 0,0 0 16,1 22-16,-22-1 0,0 0 16,0 0-16,0 0 15,0 0-15,0 1 0,-22-1 16,1 0-16,0 0 0,-21 0 0,21 0 16,-22 1-16,22-1 0,-21 0 0,-1 0 15,1-21-15,21 0 16,0 21-16,0-21 15,42-21 17,0 0-17,0 0-15</inkml:trace>
  <inkml:trace contextRef="#ctx0" brushRef="#br0" timeOffset="68339.49">9821 5398 0,'0'0'0,"-21"0"16,0 0-16,21 21 0,-21-21 16,0 21-16,21 0 0,-22 0 0,22 22 15,-21-22-15,0 21 0,0 0 16,21 1-16,-21-1 0,0-21 0,-1 22 15,22-1-15,-21 0 0,0-21 16,0 22-16,21-22 0,0 21 16,0-21-16,-21 1 0,21-1 0,0 0 15,0 0 1,21-21 0,0-21-1,-21 0-15,21 21 0,0-21 0</inkml:trace>
  <inkml:trace contextRef="#ctx0" brushRef="#br0" timeOffset="68717.28">9864 5863 0,'0'0'0,"21"0"15,0 0-15,0 0 16,0 0-16,0-21 15,1 21-15,-1 0 0,0-21 0,0 0 16,0 21-16,0-21 0,-21-1 16,0 1-16,22 21 0,-22-21 15,-22 21 1,1 0-16,0 0 0,0 0 16,-21 0-16,20 0 15,1 21-15,-21 0 0,21 1 0,0 20 0,-1-21 16,1 0-16,0 0 0,0 22 15,21-22-15,0 0 0,0 0 0,0 0 16,0 1-16,0-1 0,0 0 16,0 0-16,0 0 0,21-21 0,21 21 15,-20-21-15,20 0 0,-21 0 16,0 0-16,22 0 0,-22 0 16,21 0-16,-21 0 0,22-21 0,-1 0 15,-21 0-15,21 0 0,-20 0 0</inkml:trace>
  <inkml:trace contextRef="#ctx0" brushRef="#br0" timeOffset="69791.69">11261 5630 0,'0'-21'15,"0"0"1,21 0-1,-21 0-15,21 21 0,0-21 16,0-1-16,0 22 0,1 0 16,-1-21-16,0 21 0,0 0 15,0 0-15,0 0 0,1 0 0,-1 0 16,0 0-16,0 0 0,0 21 16,-21 1-16,0-1 0,0 21 15,0 22-15,0-22 0,0 0 16,-21 1-16,0-1 0,0 0 0,0 1 15,-22-22-15,22 21 0,-21-21 16,21 0-16,-22 22 0,22-22 0,-21-21 16,21 21-16,-22 0 0,22 0 0,-21-21 15,21 0-15,-1 0 0,1 0 16,-21 0-16,21 0 0,0 0 0,-1 0 16,1 0-16,21-21 15,0 0-15,0 0 16,0 0-16,0 0 0,0-1 0,0 1 0,0 0 15,21 0-15,1 0 16,-1 21-16,0 0 0,0 0 16,0 0-16,0 0 0,1 0 0,-1 0 15,21 21-15,-21-21 0,0 21 0,1 0 16,-1 0-16,0 1 0,0 20 16,0-42-16,0 21 0,1 0 15,-1 0-15,0-21 0,-21 22 16,21-22-16,0 21 15,0-21-15,1 0 16,-1 0-16,0-21 16,-21-1-16,0 1 15,21 0-15,-21 0 0</inkml:trace>
  <inkml:trace contextRef="#ctx0" brushRef="#br0" timeOffset="70051.53">11896 5546 0,'21'0'0,"42"-21"15,-42 21-15,1 0 16,20 0-16,-21-22 0,0 22 15,0 0-15,22 0 0,-22 0 0,0 0 16,0 0-16,0 0 16,-42 0 15,0 0-31</inkml:trace>
  <inkml:trace contextRef="#ctx0" brushRef="#br0" timeOffset="70595.23">11917 5567 0,'0'0'0,"-21"21"0,-1 0 16,22 0-16,-21 1 16,21-1-16,-21 0 0,21 0 0,-21 0 15,21 0-15,0 1 16,0-1-16,-21 0 0,21 0 15,0 0-15,0-42 63,21 21-47,0 0-16,0-21 0,0 21 15,1-21-15,-22 0 0,21 21 0,0 0 16,0 0-16,0-22 0,0 22 15,1 0-15,-1 0 0,0 0 0,0 0 16,0 0-16,0 0 0,1 0 16,-1 0-16,0 0 0,-21 22 15,0-1-15,0 0 0,0 0 16,0 0-16,0 0 0,-21-21 16,21 22-16,-21-1 0,-1 0 15,1 0-15,-21 0 0,21-21 0,0 21 16,-1 1-16,1-22 0,0 21 0,0-21 15,0 0-15,0 21 0,-1-21 16,1 0-16,0 0 0,0 0 16,0 0-1,0 0 1,21-21 0,0 0-1,21-1-15,0 1 16</inkml:trace>
  <inkml:trace contextRef="#ctx0" brushRef="#br0" timeOffset="71208.39">12636 5503 0,'0'0'0,"0"-21"31,0 42 0,0 1-15,0-1-16,0 0 0,0 0 0,-21-21 15,21 21-15,-21 22 0,21-22 0,0 0 16,0 0-16,-21 0 0,21 0 16,0 1-16,0 20 0,-21-21 0,21 0 15,0 0-15,0 1 0,0-1 16,0 0-16,0 0 0,0 0 16,21-21-1,0 0-15,0 0 16,0 0-16,1 0 0,-1 0 0,0 0 15,0 0-15,21-21 16,-20 21-16,-1-21 0,0 21 0,0-21 16,0 0-16,0-1 0,1 1 0,-1 0 15,0 0-15,0 0 0,-21 0 16,0-22-16,0 1 0,0 0 16,0 20-16,0-20 0,0 21 0,0 0 15,0 0-15,0-1 16,0 1-16,-21 21 0,21-21 0,-21 21 15,0 0-15,-1 0 16,22-21-16,-21 21 16,0 0-16,0 0 0,0 0 15,0 0-15,-1 0 16,1 0 0,0 0-16,0 0 15,0 0-15</inkml:trace>
  <inkml:trace contextRef="#ctx0" brushRef="#br0" timeOffset="165986.46">275 7768 0,'0'-21'32,"0"0"-17,0 0 1,0 0-16,21-1 16,-21 1-1,0 0-15,0 0 31,0 42 16,0 0-47,0 0 0,0 1 16,0-1-16,0 0 0,0 0 16,0 21-16,0-20 0,0 20 0,0 0 15,0 1-15,0-22 0,0 63 16,-21-41-16,21-1 15,0-21-15,0 22 0,0-22 0,0 0 16,0 0-16,0 0 0,0 0 16,0 1-16,0-1 0,0 0 15,0-42 32,0 0-31,0-1-16,0 1 15</inkml:trace>
  <inkml:trace contextRef="#ctx0" brushRef="#br0" timeOffset="166834.54">677 7959 0,'0'21'0,"-21"85"31,21-85-31,0 0 0,0 0 16,0 0-1,21-21 1,0 0 0,1-21-1,-22 0 1,0 0-16,0 0 16,0 0-16,0-1 0,0 1 15,-22 42 32,22 1-47,-21-1 0,21 0 16,0 0-1,0 0 1,0-42 31,0 0-32,21 21 1,-21-21-16,0 0 31,0-1-31,-21 22 16,0 0 0,0 0-1</inkml:trace>
  <inkml:trace contextRef="#ctx0" brushRef="#br0" timeOffset="169542.62">1355 7557 0,'0'0'0,"-22"-22"16,22 1 0,0 0-1,0 0 1,0 42 31,0 0-47,0 0 15,0 1-15,0-1 0,0 0 16,22 0-16,-1 0 16,0 0-16,-21 1 0,21-1 0,0 0 15,0 0-15,1-21 16,-1 0-16,0 21 0,0-21 0,0 0 16,0 0-16,1 0 15,-1 0-15,0 0 0,21 0 0,-21 0 16,1-21-16,-1 0 0,0 21 15,21-21-15,-21 0 0,1 21 0,-1-22 16,-21 1-16,21 0 0,-21 0 16,21 0-16,-21 0 0,0-1 0,0 1 15,0 0-15,0 0 16,0 0-16,0 42 47,0 0-32,0 0-15,0 0 0,0 1 16,-21-1-16,21 21 0,0-21 16,-21 43-16,21-22 0,0-21 15,0 22-15,-21-1 0,21 0 16,0 1-16,-22-1 0,22 0 0,0 1 16,-21-22-16,21 21 0,0 0 15,0 1-15,0-22 0,0 21 0,0-21 16,0 22-16,0-22 0,-21 0 15,21 43 1,0-43-16,0 0 0,0 0 16,-21-21-1,0 0 1,0 0-16,-1 0 16,1 0-16,0 0 0,0 0 15,0 0-15,0 0 0,-22-21 0,22 21 16,0 0-16,0-21 0,0 0 15,-1 21-15,1 0 0,0-22 16,0 22-16,21-21 16,-21 21 15,42 0 47,-21-21-78,21 21 16,0 0-16,-21-21 15,21 0-15</inkml:trace>
  <inkml:trace contextRef="#ctx0" brushRef="#br0" timeOffset="175675.56">2371 8255 0,'0'-21'16,"0"0"-1,0 0 1,0-1 0,0 1-16,0 0 15,0 0 1,-22 21-16,22-21 0,-21 0 0,0 21 0,0-22 15,0 1-15,0 0 16,-1 21-16,1 0 0,0-21 16,0 21-16,0 0 15,0 0-15,-1 0 0,1 0 16,0 21-16,0 0 16,21 0-16,0 1 0,-21-1 15,0 0-15,21 0 0,-22 0 16,22 0-16,0 1 0,0 20 0,-21-21 15,21 0-15,0 0 0,0 1 16,0-1-16,0 0 0,0 0 0,0 0 16,0 0-16,0 1 0,0-1 15,21-21-15,-21 21 0,22-21 16,-1 21-16,0-21 16,0 0-16,0 0 0,0 0 15,1 0-15,-1-21 0,0 21 16,21-21-16,-21 0 0,1 21 0,-1-22 15,0 1-15,0-21 0,0 21 16,0 0-16,1-22 0,-22 22 16,21-21-16,0-1 0,-21 1 0,21-21 15,-21 20-15,0 1 0,0 0 0,21-1 16,-21 1-16,0 21 16,0-22-16,0 1 0,0 21 0,0 0 15,0 0-15,0-1 0,0 1 16,0 0-16,-21 21 47,21 21-47,-21 0 0,21 1 15,0 20-15,0 0 0,-21 1 0,21-1 16,-21 21-16,21-20 0,-22 20 16,22-20-16,0 20 0,0-21 0,0 1 15,0-1-15,0 0 0,0 1 16,0-22-16,0 0 0,0 0 15,0 0-15,22 1 0,-1-22 0,0 0 16,0 0 0,0 0-16,0 0 0,1 0 15,-22-22 1,21 1-16</inkml:trace>
  <inkml:trace contextRef="#ctx0" brushRef="#br0" timeOffset="176195.47">2773 8255 0,'0'0'0,"-21"0"15,21 21-15,21-42 63,0 0-47,0 0-16,0 21 0,0-21 0,1-1 15,-1 1-15,0 0 0,0 0 16,0 0-16,-21 0 0,0-1 0,0 1 15,0 0-15,0 0 0,0 0 16,-21 21 0,0 0-1,0 21-15,0-21 0,-1 21 16,1 0-16,0 0 0,0 22 0,21-22 16,-21 0-16,21 21 15,-21-20-15,21-1 0,0 21 0,0-21 16,0 0-16,0 1 0,0-1 15,0 0-15,0 0 0,21 0 16,0 0-16,0-21 16,0 0-16,0 0 0,1 0 0,20 0 15,-21 0-15,0 0 0,22 0 0,-22-21 16,21 21-16,-21-21 0,22 0 16,-22 0-16</inkml:trace>
  <inkml:trace contextRef="#ctx0" brushRef="#br0" timeOffset="176779.13">3408 7959 0,'0'21'0,"0"-42"0,-21 42 15,21 0-15,-22 0 0,22 0 16,0 1-16,0-1 0,0 0 0,-21 0 15,21 0-15,0 0 0,0 1 0,0-1 16,-21 0-16,21 0 0,0 21 16,0-20-16,0-1 15,0 0-15,0 0 16,0 0-16,0 0 16,-21-21 30,21-21-46,0 0 16,0 0-16,0 0 0,0-22 16,0 22-16,0 0 0,0-21 15,0 21-15,0-22 0,0 22 0,21-21 16,-21 21-16,21-22 0,0 22 16,1 0-16,-22 0 0,21 0 0,0-1 15,0 1-15,0 21 0,22 0 16,-22 0-16,0 0 0,0 0 15,0 0-15,0 0 0,1 21 0,-1 1 16,0-1-16,-21 0 0,21 0 16,-21 21-16,0 1 0,0-22 0,0 21 15,0-21-15,0 22 0,0-1 0,0-21 16,0 0-16,0 1 0,0-1 16,-21 21-16,0-21 0,21 0 15,-21-21 1,-1 0-1,22-21 1,0 0 0,0 0-16,0 0 0,0 0 15</inkml:trace>
  <inkml:trace contextRef="#ctx0" brushRef="#br0" timeOffset="177155.94">4043 7599 0,'0'0'0,"0"-21"16,0 0 0,0 42 15,0 0-31,-21 0 0,21 0 15,0 0-15,0 1 0,-22 20 0,22 0 16,0-21-16,0 22 0,0-1 16,0 0-16,-21 1 0,21 20 0,-21-20 15,21-1-15,0 0 0,0 1 0,-21-1 16,21 64 0,0-85-16,0 21 0,0-21 0,0 1 15,0-1-15,0 0 16,21-21-16,0 0 15,0 0 1,1 0-16,-1 0 0,0-21 16,0 0-16,-21-1 0,21-20 0,22 21 15</inkml:trace>
  <inkml:trace contextRef="#ctx0" brushRef="#br0" timeOffset="177428.29">4403 7874 0,'0'0'0,"0"-21"0,-22 42 32,22 0-32,0 0 0,0 1 0,-21-1 15,21 0-15,0 42 16,-21-41-16,21 20 0,0-21 16,0 21-16,0-20 0,0-1 0,0 21 15,0-21-15,0 0 0,0 1 16,0-1-16,0 0 0,0 0 15,21-21 17,0 0-32,-21-21 15,0 0-15,0 0 0,22-1 0,-1-20 16</inkml:trace>
  <inkml:trace contextRef="#ctx0" brushRef="#br0" timeOffset="177779.61">4657 7620 0,'-43'21'32,"43"0"-32,0 1 0,0-1 15,21-21 1,1 0-1,-1 0-15,0-21 16,0 21-16,-21-22 16,21 1-16,-21 0 0,0 0 15,0 0-15,0 0 0,0-1 16,-21 1-16,0 21 0,0 0 16,0 0-16,-1 0 0,1 0 0,0 21 15,0-21-15,0 22 0,0-1 16,-1 0-16,22 0 0,-21 0 15,21 0 1,0 1-16,21-22 16,1 0-1</inkml:trace>
  <inkml:trace contextRef="#ctx0" brushRef="#br0" timeOffset="178067.96">3768 7916 0,'-22'0'16,"44"0"-1,-1 0 1,0 0-16,0 0 0,21 0 16,-20-21-16,-1 21 0,21 0 0,-21-21 15,0 21-15,22 0 0,-22 0 16,0-21-16,0 21 0,0-21 0,1 21 16,-1 0-16</inkml:trace>
  <inkml:trace contextRef="#ctx0" brushRef="#br0" timeOffset="179565.1">4762 8213 0,'0'0'0,"0"-21"32,22-1-17,-1 22-15,0-21 0,0 21 16,0-21-16,0 0 0,1 0 0,-1 0 16,0-1-16,0 1 0,0 0 0,0-21 15,1 21-15,-1-1 0,0-20 16,0 21-16,0 0 0,0-64 15,-21 64-15,0 0 16,0 0-16,0-1 0,0 1 16,-21 21 15,0 0-31,0 0 0,21 21 16,-21 1-16,21-1 15,-21 0-15,21 0 0,-22 0 16,22 0-16,0 22 0,-21-1 0,0 0 15,0 1-15,21-1 0,-21 0 0,21 22 16,-21-22-16,-1 1 0,22 20 16,-21-21-16,21 1 0,0-1 0,-21 0 15,0 22-15,21-22 16,0 1-16,0-1 0,-21 0 0,21 22 0,-21-22 16,21 0-16,-22 1 0,22-1 0,0 0 15,0 1-15,0-1 16,0 0-16,0-20 0,0-1 0,0 21 15,0-21-15,0 0 0,22-21 16,-1 0 0,0 0-16,0 0 0,0 0 0,0-21 15,22 0-15,-22 0 0,0 0 0,0-22 16,0 22-16,22-21 0,-22 0 16,0-1-16,-21 1 0,21 0 0,-21-1 15,0-41-15,0 41 0,0 1 16,0 0-16,-21-1 0,0 22 15,-21-21-15,20 21 0,-20-22 16,0 22-16,21 0 0,-22 0 0,1 0 16,0 21-16,-43-22 15,64 22-15,0 0 0,-1 0 0,22-21 16,22 21 15,20 0-31,-21 0 0,0 0 16,22-21-16,-22 21 0,21-21 15,0 21-15,1-21 0,-22 21 0,21-21 16,1-1-16,-22 1 0,21 21 0,0-21 16,-20 0-16,-1 0 0,21 21 15,-21-21-15,0 21 0,1-22 0,-1 22 16,0 0 0,-21-21-16,0 42 31,0 1-31,0-1 0,-21 0 15,21 0-15,0 0 0,0 0 16,0 1-16,0 20 0,0-21 16,0 0-16,0 0 15,0 1-15,21-22 16,0 0-16,0 0 0,0 0 0,1 0 16,-1 0-16,21 0 0,-21 0 15,22-22-15,-22 1 0,0 21 0,21-21 16,-21 0-16,1 0 0,-1 0 15,0-1-15,0 1 0,0 0 16,-21 0-16,0 0 0,21 0 16,-21-1-16,0 1 15,0 42 17,0 1-17,-21-1-15,21 0 0,-21 0 16,21 21-16,0-20 0,-21 20 0,21-21 15,-21 21-15,0 1 0,21-1 16,0 0-16,0 1 0,-22 20 16,22-20-16,0-1 0,-21 0 0,21 1 15,0 20-15,0-21 0,0 22 0,0-22 16,0 1-16,0 20 0,0-21 16,21 1-16,1-1 0,-22 0 0,0 1 15,21-1-15,-21 0 0,21-20 0,-21-1 16,21 21-16,-21-21 0,0 0 15,0 1-15,0-1 0,0 0 16,-21-21-16,0 0 0,0 0 0,-1 0 16,1 0-16,0 0 0,0 0 15,0-21-15,-22 0 0,1-1 0,21 1 16,-21 0-16,20-21 0,1 21 16,-21-22-16,21 1 0,0 0 0,21-1 15,0-20-15,-22 20 0,22 1 16,0 0-16,0-22 0,0 22 0,0 0 15,0-1-15,0 1 0,0 0 16,22-1-16,-1 22 0,0-21 0,0 21 16,0-22-16,0 22 0,1 0 15,20-21-15,-21 20 0,0 1 0,22 0 16,-22-21-16,0 21 0,0-1 0,21 1 16</inkml:trace>
  <inkml:trace contextRef="#ctx0" brushRef="#br0" timeOffset="180070.81">6710 7874 0,'21'0'0,"-42"0"0,42-21 16,-21 0-16,0 0 0,0-1 0,0 44 47,0-1-47,0 21 0,0-21 16,0 22-16,-21-1 0,21 0 15,-21 1-15,21-1 0,-22 0 16,22 1-16,-21-1 0,21 0 0,0 1 15,-21-1-15,0 0 16,21 1-16,0-22 0,0 0 16,-21 0-16,0-21 15,-1 0 1,1 0-16,21-21 0,-21 0 16,0 0-16,0-1 0</inkml:trace>
  <inkml:trace contextRef="#ctx0" brushRef="#br0" timeOffset="180767.41">6096 8149 0,'-21'0'31,"21"21"-31,21-21 16,0 0-16,0 0 15,0 0-15,22 0 0,-1 0 0,22 0 16,-1 0-16,1-21 0,-1 21 0,22-21 15,-1 0-15,-20 0 0,21 0 16,-1-1-16,-20 1 0,-22-21 16,22 21-16,-22 0 0,0-1 0,-21 1 15,1 0-15,-1 0 0,0 0 16,-21 0-16,0-22 0,0 22 16,0 0-16,-21 21 0,0 0 15,-1 0-15,1-21 0,0 21 16,0 0-16,0 0 0,0 21 15,-1 0-15,1 0 0,21 0 0,-21 22 16,21-22-16,0 21 0,0-21 16,0 22-16,-21-1 0,21 0 0,0 1 15,0-1-15,0 0 0,-21 1 16,21-22-16,0 21 0,0 1 16,0-22-16,0 0 0,0 0 0,0 0 15,0 0-15,0 1 0,0-1 0,-21-21 31,21-21-15,0-1 0,0 1-16,0-21 15,0 21-15,0 0 0,0-1 0,21-20 16,0 21-16,0-21 0,0 20 0,0 1 16,1-21-16,-1 21 0,21 0 15,-21-1-15,22 1 0,-22 21 16,21-21-16,-21 21 0,0 0 0,22 0 15,-22 0-15,0 0 0,0 21 16,0-21-16,1 21 0,-22 1 0,0 20 16,0-21-16,0 0 0,0 22 0,0-22 15,0 0-15,-22 21 0,1-21 16,21 1-16,-21-1 0,0 0 0,0 0 16,21 0-16,0 0 0,-21 1 15,21-44 16,0 1-15,21 0 0,0 21-16</inkml:trace>
  <inkml:trace contextRef="#ctx0" brushRef="#br0" timeOffset="181151.19">7578 8255 0,'0'0'0,"21"0"0,0 0 0,0 0 15,0 0-15,0-21 0,1 21 16,-1-21-16,0 21 16,42-43-16,-41 22 0,-1 21 15,0-21-15,0 0 0,0 0 0,-21 0 16,0-1-16,0 1 0,0 0 15,0 0-15,-21 21 16,0 0-16,0 0 0,0 0 16,-1 0-16,1 21 0,-21 0 15,21 0-15,0 1 0,-1-1 16,1 21-16,0-21 0,0 22 0,0-1 16,0-21-16,21 0 0,0 22 0,0-22 15,0 0-15,0 0 0,0 21 16,21-20-16,0-22 15,0 0-15,0 0 0,0 0 16,22 0-16,-22 0 0,0 0 0,21 0 16,-20-22-16,-1 1 0,0 21 0</inkml:trace>
  <inkml:trace contextRef="#ctx0" brushRef="#br0" timeOffset="181951.25">8996 8086 0,'0'-21'16,"21"21"-16,0-22 15,-21 1-15,21 21 0,0-21 16,1 21-16,-22-21 0,21 21 0,0-21 16,-21 0-16,0-1 15,0 1-15,0 0 16,-21 0 0,0 21-16,-1 0 0,1 0 15,0 0-15,0 0 16,0 0-16,0 0 0,-1 0 0,-20 21 15,21-21-15,0 21 0,0 0 0,-22-21 16,22 22-16,0-1 16,21 0-16,0 0 0,0 0 15,0 0 1,21-21-16,0 0 16,-21 22-16,21-22 0,1 21 0,-1-21 15,0 21-15,21-21 0,-21 21 0,1-21 16,-1 21-16,0-21 0,21 21 15,-21 1-15,1-22 0,-1 21 16,0 0-16,0-21 0,-21 21 0,0 0 0,0 0 16,0 1-1,0-1-15,-21-21 0,0 21 16,0-21-16,-1 0 0,-41 21 16,21-21-16,-1 0 0,1 0 15,0 0-15,20 0 0,-20 0 0,0 0 16,21 0-16,-22 0 0,22 0 0,-21 0 15,21-21-15,-1 0 0,1 21 16,21-21-16,-21-1 0,0 1 16,21 0-16,0 0 15,0 0-15,21 0 16,0-1-16,0 22 16,-21-21-16,43 0 0,-22 21 15</inkml:trace>
  <inkml:trace contextRef="#ctx0" brushRef="#br0" timeOffset="182271.07">9461 7705 0,'0'-21'15,"0"42"-15,0-64 16,0 65-1,0-1 1,-21 0-16,21 0 0,-21 0 0,21 0 16,0 1-16,0 20 0,0-21 15,0 21-15,-21 1 0,21-1 0,0 0 16,0 1-16,0-22 0,0 21 0,0 1 16,0-22-16,0 21 0,0-21 15,0 0-15,0 1 0,0-1 0,21 0 16,0-21-1,0 0-15,1 0 16,-22-21 0,0 0-16</inkml:trace>
  <inkml:trace contextRef="#ctx0" brushRef="#br0" timeOffset="182487.94">9250 8022 0,'21'0'16,"0"0"-16,-21-21 0,21 21 16,0 0-16,1 0 0,-1 0 0,0 0 15,0-21-15,0 21 0,22 0 16,-22 0-16,21-21 0,-21 21 15,0 0-15</inkml:trace>
  <inkml:trace contextRef="#ctx0" brushRef="#br0" timeOffset="183107.62">10118 8255 0,'0'-21'15,"0"0"-15,0 0 0,0-22 16,0 22-16,0 0 16,0 0-16,0 0 0,0-1 15,0 1-15,0-21 0,0 21 0,0 0 16,-22 21-16,1-22 0,0 22 15,0 0-15,0 0 0,0 0 16,-1 0-16,-20 0 0,21 0 16,0 22-16,0-1 0,-22 0 0,22 0 15,-42 85 1,41-85-16,1 21 0,21-20 0,0-1 16,0 0-16,0 0 0,0 0 15,0 0-15,0 1 0,0-1 0,21-21 16,1 0-16,-1 21 0,0-21 0,0 0 15,0 0-15,0 0 0,1 0 16,-1 0-16,0-21 0,0 0 0,21-1 16,-20 1-16,-1 0 15,0 0-15,0-21 0,0 20 0,-21 1 16,21-21-16,-21 21 0,22 0 16,-22-22-16,21 22 0,-21 0 0,0 0 15,0 42 16,0 0-31,0 0 0,0 22 16,0-22-16,0 0 0,0 21 16,0-21-16,0 1 0,0-1 0,0 21 15,0-21-15,0 0 0,0 1 0,0-1 16,21 0-16,0-21 16,0 0-16,0 0 15,1 0-15,-1 0 16,0 0-16,0-21 15</inkml:trace>
  <inkml:trace contextRef="#ctx0" brushRef="#br0" timeOffset="183445.42">10562 7620 0,'0'-21'0,"-21"21"15,0 21 1,0 0-16,21 0 16,0 1-16,0-1 0,0 21 15,-22-21-15,22 0 0,-21 43 16,21-22-16,0 1 0,-21-22 0,21 21 16,0-21-16,0 22 0,0-22 15,0 21-15,0-21 0,0 0 0,0 22 16,0-22-16,0 0 0,0 0 0,0 0 15,0 1-15,0-1 16,0 0 0,21-21-1,0 0-15,1-21 16,-1 21-16,-21-21 16,21-1-16,0 1 0</inkml:trace>
  <inkml:trace contextRef="#ctx0" brushRef="#br0" timeOffset="183707.79">10795 7938 0,'-42'84'32,"42"-63"-32,0 1 15,-22-1-15,22 0 0,-21 0 0,21 0 16,0 0-16,0 1 0,0-1 15,0 0-15,0 0 0,0 0 16,0-42 47,0 0-63,0 0 0,21 0 15,-21-1-15</inkml:trace>
  <inkml:trace contextRef="#ctx0" brushRef="#br0" timeOffset="183927.66">10880 7705 0,'-22'0'16,"1"0"-16</inkml:trace>
  <inkml:trace contextRef="#ctx0" brushRef="#br0" timeOffset="184172.58">10245 7959 0,'-22'21'31,"44"-21"-15,-1 0-1,0 0-15,0 0 0,0 0 0,0 0 16,1 0-16,-1 0 0,0 0 0,0 0 16,0 0-16,0 0 15,1-21-15,-1 21 0,0 0 16</inkml:trace>
  <inkml:trace contextRef="#ctx0" brushRef="#br0" timeOffset="184579.31">11324 7916 0,'0'0'15,"0"-21"-15,0 0 16,0 0-1,-21 21-15,0 0 0,0 0 0,-1 0 16,1 0-16,0 0 0,0 0 0,0 0 16,0 0-16,-1 21 0,1 0 15,0 0-15,0 1 0,0-1 16,0 21-16,-1-21 0,1 22 0,0-22 16,0 21-16,0-21 0,21 22 15,0-22-15,0 0 0,0 0 0,0 21 16,0-20-16,0-1 0,0 0 15,21-21-15,0 0 0,0 21 16,0-21-16,1 0 0,20 0 0,-21 0 16,0 0-16,22 0 0,-22 0 0,0 0 15,0-21-15,21 0 0,-20 21 16,-1-21-16,0 21 0,0-22 0,0 1 16,0 21-16,1-21 0,-22 0 15,21 0-15</inkml:trace>
  <inkml:trace contextRef="#ctx0" brushRef="#br0" timeOffset="185642.7">12679 7811 0,'-21'0'15,"21"21"1,0 0 15,21-21-31,0 0 16,0 0-16,0 0 0,22 0 15,-22 0-15,0 0 0,21 0 16,-21 0-16,22-21 0,-22 21 16,21-21-16,1-1 0,-22 22 0,0-21 15,0 21-15,0-21 0,0 21 16,-21-42-16,0 21 0,0-1 16,0 1-16,0 0 0,-21 0 15,0 21-15,0-21 0,0 21 16,0 0-16,-1 0 0,-20 0 0,21 0 15,-21 0-15,20 0 0,-20 0 16,21 21-16,-21 0 0,20 0 0,-20 0 16,0 22-1,21-22-15,-1 0 0,22 21 0,0-20 0,-21-1 16,21 0-16,0 0 0,0 0 16,0 0-16,0 1 0,0-1 0,0 0 15,21-21-15,-21 21 0,22-21 0,-1 0 16,0 21-16,0-21 0,0 0 15,22 0-15,-22 0 0,0 0 16,0 0-16,0 0 0,0 0 0,1-21 16,-1 0-16,-21 0 15,-21 0 1,-1 21-16,1 0 16,-21 0-16,21 0 15,0 0-15,-1 0 0,1 21 0,0-21 16,0 21-16,0 0 0,0 0 15,-1 0-15,1 1 0,0-1 0,0 0 16,21 21-16,0-21 0,-21 1 0,21 20 16,0-21-16,0 0 0,0 0 15,0 22-15,0-22 0,0 0 0,0 0 16,21-21-16,0 21 0,-21 1 0,21-22 16,0 21-16,1-21 0,-1 0 15,21 0-15,-21 0 0,64 0 16,-64 0-16,21 0 0,1 0 0,-1-21 15,0-1-15,22 22 16,-22-21-16,-21 0 0,22 0 0,-1-21 16,0 20-16</inkml:trace>
  <inkml:trace contextRef="#ctx0" brushRef="#br0" timeOffset="185967.52">13674 7324 0,'-22'0'15,"1"21"-15,0 0 0,21 21 0,0-20 16,-21 20-16,21 0 0,-21 1 0,-43 232 31,64-212-31,-21-20 16,21-1-16,0 0 0,0 1 0,-21-1 15,21 0-15,0-21 0,0 22 16,0-22-16,0 0 0,0 0 0,0 0 16,0 1-16,0-1 0,0 0 15,21-21 17,0-21-17,-21 0-15,0-1 16</inkml:trace>
  <inkml:trace contextRef="#ctx0" brushRef="#br0" timeOffset="186389.28">13716 8086 0,'0'21'16,"0"0"-1,21-21 17,0 0-32,0 0 0,1 0 15,-1 0-15,0 0 0,0-21 0,0 21 16,0-21-16,1 0 0,-1 21 16,-21-22-16,0 1 0,21 21 0,-21-21 15,0 0-15,0 0 0,-21 21 16,0 0-16,-1 0 15,1 0-15,0 0 0,0 0 0,-21 0 16,20 0-16,1 21 0,0 0 16,0 0-16,0 0 0,0 1 15,-1-1-15,22 0 0,0 21 0,0-21 16,0 1-16,0-1 0,0 21 16,0-21-16,0 0 0,0 1 15,22-22-15,-1 21 0,0-21 0,0 0 16,0 0-16,0 0 0,1 0 0,-1 0 15,0 0-15,0 0 0,0 0 16,22-21-16,-22 21 0,0-22 0</inkml:trace>
  <inkml:trace contextRef="#ctx0" brushRef="#br0" timeOffset="187147.84">14266 7938 0,'0'42'31,"0"-21"-15,-21 0-16,21 0 0,0 1 0,-21-1 15,21 0-15,0 0 0,0 0 0,0 0 16,-21 1-16,21-1 0,0 0 16,0 0-16,-21-21 0,21 21 0,0 0 15,0 1-15,-22-44 47,22 1-31,0 0-16,-21 0 15,21 0-15,0 0 0,0-22 0,0 22 16,0 0-16,0 0 0,21-22 0,1 22 16,-1 0-16,-21-21 0,21 21 15,0-1-15,0 22 0,0-21 0,22 0 16,-22 21-16,0 0 0,21-21 15,-20 21-15,-1 0 0,0 0 0,0 0 16,0 21-16,0-21 0,1 21 0,-1 0 16,-21 1-16,0-1 0,21 0 15,-21 21-15,0-21 0,0 1 16,0 20-16,0-21 0,0 0 0,0 0 16,0 1-16,0-1 0,0 0 0,0 0 15,-21 0-15,21 0 0,-21-21 16,-1 22-1,1-22-15,0 0 16,0 0-16,21-22 16,0 1-16,0 0 15,0 0-15,0 0 0,0 0 16,0-22-16,0 22 0,0 0 16,21 0-16,0 0 0,0-22 15,1 22-15,-1 0 0,0 0 0,0 0 16,21-1-16,-20 1 0,-1 0 0,21 21 15,-21 0-15,22-21 0,-22 21 16,0 0-16,0 0 0,0 21 0,0 0 16,1-21-16,-22 21 0,0 22 0,0-22 15,0 0-15,0 21 0,0-20 16,0 20-16,0-21 0,-22 0 0,1 0 16,0 1-16,0 20 15,21-21-15,-21-21 0,21 21 16,-21-21-16,21 21 0,0-42 47</inkml:trace>
  <inkml:trace contextRef="#ctx0" brushRef="#br0" timeOffset="187545.13">15028 8128 0,'21'0'16,"1"0"-1,-1 0-15,0 0 0,0-21 16,0 21-16,0-21 0,1 21 16,-1-21-16,0-1 0,0 1 15,0 0-15,-21 0 0,0 0 16,0 0-16,0-1 0,-21 22 31,0 0-31,0 0 16,0 22-16,-1-1 0,1 0 0,0 21 15,0-21-15,0 1 16,0 20-16,-1-21 0,1 0 0,21 0 16,-21 1-16,21-1 0,0 0 0,0 0 15,0 0-15,0 0 0,0 1 16,21-22-16,0 0 15,1 0-15,-1 0 0,0 0 0,21 0 16,-21 0-16,22 0 0,-22 0 16,21 0-16,22-43 0,-22 22 15,-21 21-15,22-21 0,-22 0 0</inkml:trace>
  <inkml:trace contextRef="#ctx0" brushRef="#br0" timeOffset="188047.35">15663 7916 0,'-21'0'16,"21"22"0,0-1-16,-21 0 0,21 0 15,-21 0-15,21 0 0,-21 22 0,21-22 16,-22 0-16,22 0 0,0 0 0,0 22 16,0-22-16,0 0 0,-21 0 15,21 0-15,0 1 0,0-1 16,-21-21-16,21-21 62,0-1-62,0 1 0,0 0 16,0 0-16,0 0 0,21-22 0,0 22 16,-21-21-16,22 0 0,41-22 15,-42 43-15,0 0 0,1 0 16,20-1-16,-21 1 0,0 0 0,22 0 15,-22 21-15,21 0 0,-21 0 16,22 0-16,-22 0 0,21 21 0,-21-21 16,0 21-16,1 22 0,-22-22 0,0 42 15,0-42-15,0 22 0,0-22 16,0 21-16,-22-21 16,1 22-16,21-22 0,-21 0 0,0 0 15,21 0-15,-21-21 0,21 22 0,-21-1 16,21 0-1,0-42 32,0 0-47,0-1 0,0 1 16</inkml:trace>
  <inkml:trace contextRef="#ctx0" brushRef="#br0" timeOffset="188361.17">16573 7599 0,'0'0'0,"-21"0"16,0 21-16,21 0 16,-21 0-16,0 1 0,0 20 15,-1-21-15,1 21 0,0 1 0,0-1 16,0 0-16,0 1 0,-1-1 15,1-21-15,0 22 0,0-1 0,21 0 16,-21-21-16,21 22 0,0-22 0,0 0 16,0 21-1,0-20-15,21-22 0,0 21 0,0-21 16,0 0-16,1 0 0,-1 0 0,0 0 16,0 0-16,0 0 0,0 0 0,1 0 15,20-21-15,-21-1 0,0 1 16,0 0-16,-21 0 0,22 0 0</inkml:trace>
  <inkml:trace contextRef="#ctx0" brushRef="#br0" timeOffset="188556.06">16192 7916 0,'0'0'0,"-21"0"16,21 22-1,21-22-15,1 0 16,-1 0-16,0 0 0,0 0 0,0 0 16,22 0-16,-22 0 0,0-22 15,0 22-15,0-21 0,0 21 0,1-21 16,-1 21-16,0-21 0</inkml:trace>
  <inkml:trace contextRef="#ctx0" brushRef="#br0" timeOffset="189420.57">18224 8149 0,'22'0'0,"-1"0"31,0 0-15,-21-21-16,21 0 15,0 0-15,0 21 16,-21-21-16,22-1 0,-22 1 15,21 0-15,-21 0 0,0 0 16,0-22-16,0 22 0,0 0 16,0 0-16,0 0 0,0-22 0,-21 22 15,-1 0-15,22 0 0,-21 21 0,0-21 16,-21 0 0,21 21-16,-22 0 0,22 0 0,-21 21 15,21 0-15,-22-21 0,1 21 0,21 0 16,0 22-16,-22-22 0,22 0 15,0 21-15,0 1 0,-22-22 0,43 21 16,-21 0-16,21-20 0,0 20 16,0-21-16,0 0 0,0 0 0,0 1 15,0-1-15,21 0 0,-21 0 0,22-21 16,-1 0-16,0 0 0,0 0 16,21 0-16,-20 0 0,-1 0 0,21 0 15,-21 0-15,0-21 0,22 0 0,-22 21 16,0-21-16,21-1 0,-20-20 15,-1 21-15,21 0 0,-21-22 16,0 22-16,22-42 0,-22 42 16,-21-1-16,0 1 0,21 21 15,-21 21 1,0 1-16,-21-1 16,21 0-16,0 0 0,-21 0 15,0 22-15,21-22 0,0 0 0,0 21 16,0-21-16,0 1 0,0-1 15,0 0-15,0 0 0,0 0 16,21-21-16,0 0 0,0 21 16,0-21-16,0 0 15,1 0-15,-1-21 0,0 21 16</inkml:trace>
  <inkml:trace contextRef="#ctx0" brushRef="#br0" timeOffset="189951.26">18838 7874 0,'0'0'16,"0"-21"-16,0 42 31,0 0-31,0 0 16,-21 1-16,21-1 0,0 0 16,-21 21-16,21-21 0,0 1 0,0-1 15,0 0-15,0 0 16,0 0-16,-21 0 0,21 1 15,0-1-15,0 0 0,0-42 63,0 0-63,0-1 16,0 1-16,0 0 0,0 0 0,0 0 15,0 0-15,0-22 0,21 22 0,-21 0 16,21-21-16,0 20 15,0 1-15,-21 0 0,22 0 0,-1 0 16,21 21-16,-21-21 0,22 21 0,-22 0 16,21 0-16,0 0 0,1 0 15,-22 0-15,21 0 0,1 21 0,-1 0 16,-21 0-16,43 21 16,-43-20-16,-21 20 0,0-21 0,0 0 15,0 22-15,0-22 0,0 0 0,0 21 16,0-21-16,-21 1 0,-1-1 15,1-21-15,21 21 0,-21 0 0,0-21 16,0 21-16,0-21 31,-1 0-31,22-21 32,0 0-32,22 0 15</inkml:trace>
  <inkml:trace contextRef="#ctx0" brushRef="#br0" timeOffset="190583.41">20045 7938 0,'0'-22'0,"0"44"0,0-65 15,0 22-15,0 0 0,0 0 16,0 0-16,-21 21 0,-1-22 15,1 22-15,0 0 0,0 0 0,0 0 16,0 0-16,-1 0 0,1 0 16,-21 0-16,21 0 0,0 22 0,-22-1 15,22 0-15,-21 0 0,21 0 0,-22 0 16,1 43-16,21-43 16,0 21-16,21-20 0,-22-1 0,22 0 15,0 21-15,0-21 0,22 1 16,-1-1-16,0-21 0,0 0 15,0 21-15,0-21 0,22 0 0,-22 0 16,0 0-16,21 0 16,-20 0-16,-1 0 0,21-21 0,-21 21 15,22-21-15,-22-1 0,0 1 0,21-21 16,-21 21-16,1-22 0,-1 22 16,21-21-16,-21 0 0,43-64 15,-22 63-15,-21 1 0,22-21 0,-22-1 16,0 1-16,0 20 0,0-20 15,0-1-15,-21 22 0,0-22 0,0 43 16,0-21-16,0 21 16,0 0-16,0-1 0,-21 22 0,0 0 15,0 22-15,0-1 0,0 21 16,-1 0-16,1 1 0,0 20 16,0-20-16,0 20 0,21-21 0,-21 64 15,-1-42-15,22-22 16,0 0-16,0 22 0,0-22 0,0 1 15,0-22-15,0 21 0,0-21 0,0 22 16,22-22-16,-1 0 0,0 0 16,0-21-16,0 21 0,22 0 15,-22-21-15,0 0 0,0 0 0,0 0 16,0 0-16,22-21 0,-22 0 16,0 0-16,0 21 0,22-21 0,-43 0 15,21-1-15</inkml:trace>
  <inkml:trace contextRef="#ctx0" brushRef="#br0" timeOffset="190758.83">20532 8043 0,'0'0'16,"-22"22"-16,1-22 0,0 0 15,21 21-15,-21-21 0,0 0 31,0 0-31,-1 0 0,1 0 16,-21 0-16,21 0 0</inkml:trace>
  <inkml:trace contextRef="#ctx0" brushRef="#br0" timeOffset="192520.8">8170 9292 0,'-21'-63'32,"21"42"-32,0-1 0,0 1 15,0 0-15,0 0 0,0 0 16,0 0-16,-21-1 0,21 1 0,0 0 16,-21 0-16,21 0 15,0 42 16,0 0-31,0 0 0,0 0 16,0 1-16,-21 20 0,21-21 0,-22 21 16,22-20-16,0-1 0,0 21 15,-21-21-15,21 0 0,-21 1 0,21 20 16,0-21-16,0 0 16,21-21 15,0 0-31,1 0 0,-1-21 15,0 0-15,0 0 16,0 0-16,0-1 0,1 1 16,-22 0-16,21 0 0,0 0 0,0 0 15,0-1-15,-21 1 0,21 21 0,1 0 16,-22-21-16,21 21 16,-21 21-16,0 0 15,0 1-15,21-1 16,-21 0-16,0 0 15,0 0-15,21 0 0,-21 1 16,0-1-16,21-21 0,0 0 16,1 21-16,-1-21 0,0 0 15,0 0-15,21 0 0,-20 0 16,-1-21-16,21 21 0,-21-21 0,0-1 16,22 1-16,-22 0 0,0 0 15,0 0-15,0-22 0,1 22 0,-1-21 16,0 0-16,0-1 0,-21 1 15,0 0-15,21-1 0,-21 22 0,0-21 16,0 21-16,21-1 0,-21 1 0,0 0 16,0 42 15,0 0-31,-21 1 0,21 20 16,0-21-16,-21 21 0,21-20 15,0 20-15,0-21 0,0 21 0,-21 1 16,21-22-16,0 21 0,0-21 0,0 1 15,0 20-15,0 0 16,0-21-16,0 1 0,0-1 16,0 0-16,0 0 0,21-21 15,0 0 1,0 0-16,1 0 0,-1 0 16,0 0-16,0-21 0,0 0 15,0 21-15,1-21 0,-1-1 16,0 1-16,0 0 0,0 0 0,0-21 15,1 20-15,-1-20 0,0 21 0,0-21 16,-21 20-16,0-20 0,21 21 16,-21 0-16,0 0 0,0-1 0,0 1 15,-21 21-15,0 0 16,0 0-16,0 0 16,-1 21-16,1-21 0,21 22 0,0-1 15,0 0-15,0 0 16,0 0-16,21 0 15,1-21-15,-22 22 0,21-1 16,-21 0-16,21-21 0,0 21 16,-21 0-16,0 0 15,0 1-15,0-1 0,0 0 16,0 0-16,0 0 16,0 0-16,0 1 15,21-22-15,-21 21 16,21-21-16,1 0 15,-1 0-15,0 0 0,0 0 16,0-21-16,0 21 0,1-22 16,-1 22-16,0-21 0,0 0 15,0 0-15,22 0 0,-22 0 0,0-1 16,0 1-16,0 0 0,0 0 16,1 0-16,-1 0 0,-21-1 15,21 22-15,-21-21 0,0 42 31,0 1-15,0-1-16,0 0 0,-21-21 0,21 21 16,0 0-16,0 0 0,0 1 15,0-1-15,0 0 16,0 0-16,0 0 0,0 0 16,21-21 15,0 0-31,0 0 15,0-21-15,1 0 16,-22 0 0,0 0-16</inkml:trace>
  <inkml:trace contextRef="#ctx0" brushRef="#br0" timeOffset="192878.59">9969 8700 0,'0'0'0,"-21"0"16,0 0-16,0 21 0,0 0 15,0-21 1,21 21-16,21-21 31,0 0-31,0 0 0,0 0 16,0 0-16,1 0 15,-22-21-15,21 21 0,-21-21 16,0 0 0,-21-1-1,-1 22-15,1 0 16,0 0 0,0 0-16,21 22 0,0-1 15,0 0-15,0 0 16,0 0-16,21-21 15,0 0 1</inkml:trace>
  <inkml:trace contextRef="#ctx0" brushRef="#br0" timeOffset="193198.41">10350 8678 0,'-21'0'16,"0"0"-16,21 22 15,0-1-15,0 0 0,0 0 16,-21 0-16,21 22 0,0-22 16,-21 21-16,21-21 0,0 22 0,0-1 15,0-21-15,-21 21 0,21-20 16,-22 20-16,22-21 0,0 0 15,0 0-15,0 1 0,0-1 0,0 0 16,0 0-16,0 0 0,22-21 47,-1 0-47,-21-21 0,21 0 16,0 0-16,-21 0 0</inkml:trace>
  <inkml:trace contextRef="#ctx0" brushRef="#br0" timeOffset="193685.13">10499 9017 0,'0'21'0,"0"-42"0,21 42 16,-21 0-16,21-21 31,0 0-31,0 0 16,0 0-16,1 0 0,-1 0 15,0 0-15,0-21 0,0 21 0,22-42 16,-22 42 0,0-21-16,0 21 0,0-21 0,0-1 15,-21 1-15,0 0 16,0 0-16,-21 21 15,0 0-15,0 0 0,0 0 16,0 0-16,-1 0 0,1 21 0,0-21 16,0 21-16,0 0 0,0 1 15,-1-1-15,1 0 0,0 21 0,0-21 16,21 1-16,-21-1 0,21 0 16,-21 21-16,21-21 0,0 1 0,0-1 15,0 0-15,0 0 0,0 0 16,21-21-16,0 0 15,0 0-15,0 0 0,0 0 0,1 0 16,-1 0-16,0 0 0,0 0 16,0 0-16,0 0 0,1-21 0,20 0 15,-21 21-15,0-21 0,-21 0 0,21 21 16,1-22-16,-1 1 0</inkml:trace>
  <inkml:trace contextRef="#ctx0" brushRef="#br0" timeOffset="193980.48">10181 8721 0,'21'0'31,"0"0"-31,22 0 16,-22 0-16,0 0 0,0 0 0,22 0 15,-22 0-15,21-21 0,-21 21 16,0 0-16,22 0 0,-22 0 16,42-22-16,-41 22 0,-1 0 15,0 0-15,-21-21 16,21 21-16</inkml:trace>
  <inkml:trace contextRef="#ctx0" brushRef="#br0" timeOffset="194555.15">12679 8784 0,'0'-21'0,"0"0"0,21 0 32,-21 42-1,0 0-31,0 0 16,-21 0-16,0 22 0,21-22 0,-22 21 15,22 1-15,-21-1 0,0 0 16,0 1-16,21-22 0,-21 21 0,21-21 15,-21 22-15,21-22 0,0 0 0,-22 0 16,22 0-16,0 0 0,0 1 16,-21-22-16</inkml:trace>
  <inkml:trace contextRef="#ctx0" brushRef="#br0" timeOffset="195291.34">12001 9102 0,'22'0'16,"-1"0"-16,0 0 0,21 0 15,-21 0-15,22 0 0,-1 0 0,0 0 16,1 0-16,-1-21 0,0 21 15,22-22-15,-22 22 0,22-21 0,-1 0 16,-20 21-16,20-21 0,-21 0 0,22 0 16,21-22-16,-64 22 15,21 0-15,-21 0 0,0 0 16,1-1-16,-22 1 0,0 0 0,0 0 16,0 0-16,0 0 0,0-1 0,0 1 15,0 0-15,-22 21 16,1 0-16,0 0 0,0 0 15,0 0-15,0 21 0,21 0 16,-22 1-16,1 20 0,21-21 16,-21 21-16,0 1 0,21-1 0,-21 0 15,0-20-15,21 20 0,-22 0 16,1 1-16,21-22 0,0 21 0,0-21 16,-21 0-16,21 1 0,0-1 15,0 21-15,0-21 0,0 0 16,0-42 31,0 0-32,0 0-15,0 0 16,0 0-16,21-1 0,-21 1 16,21 0-16,1 0 0,-1 0 15,0 21-15,0-21 0,21-1 16,-20 1-16,20 21 0,-21-21 0,21 21 15,1 0-15,-22 0 0,21 0 16,1 0-16,-22 0 0,0 0 0,0 0 16,0 0-16,0 21 0,1 0 0,-22 1 15,0-1-15,0 0 0,0 0 16,0 0-16,0 0 0,0 1 16,-22-1-16,22 0 0,0 0 15,-21-21-15,21 21 16,-21-21-16,0 21 0,0-21 31,21-21 0</inkml:trace>
  <inkml:trace contextRef="#ctx0" brushRef="#br0" timeOffset="195699.57">13483 9102 0,'21'0'31,"0"0"-31,1 0 16,-1 0-16,0 0 15,0 0-15,0-21 0,0 21 16,1-22-16,-1 22 0,0-21 0,0 21 15,0-21-15,-21 0 0,0 0 16,0 0-16,0-1 16,-21 1-16,0 21 15,0 0-15,0 0 0,-1 0 0,1 0 16,-21 21-16,21-21 0,0 22 16,-22-1-16,22 0 0,0 0 15,0 21-15,0-20 0,-1-1 0,22 0 16,0 21-16,0-21 0,0 1 15,0-1-15,0 0 0,0 0 16,22-21-16,-1 0 0,0 21 0,0-21 16,0 0-16,22 0 0,-22 0 0,0 0 15,0 0-15,21 0 0,-20-21 16,-1 21-16,0-21 0,0 21 0,0-21 16,0 0-16,1-1 0,-1 1 0</inkml:trace>
  <inkml:trace contextRef="#ctx0" brushRef="#br0" timeOffset="196291.64">15515 8721 0,'0'-21'16,"0"42"-16,0-21 62,0 21-62,0 21 0,21-21 16,0 22-16,1-22 0,-22 21 0,21-21 15,0 22-15,0-1 0,0-21 16,-21 22-16,21-22 0,1 0 0,-1 0 16,-21 0-16,21 0 0,-21 1 0,21-1 15,-21 0-15,0-42 63,0 0-63,0-1 15,0 1-15,0 0 0,21 0 0</inkml:trace>
  <inkml:trace contextRef="#ctx0" brushRef="#br0" timeOffset="196571.48">16065 8615 0,'0'0'16,"-21"0"0,0 0-16,0 0 15,0 21-15,0 0 16,-22 0-16,22 22 0,0-22 0,0 21 16,0 1-16,-1-1 0,-20 0 15,21 1-15,0-1 0,0 0 0,-22 1 16,1 20-16,21-21 0,0-20 15,-1-1-15,1 0 0,21 0 16,-21 0-16,21 0 16,21-21 15,0-21-31,1 0 0,-1 0 16,0 0-16</inkml:trace>
  <inkml:trace contextRef="#ctx0" brushRef="#br0" timeOffset="196959.26">16277 8890 0,'0'21'0,"0"0"16,0 1-16,0-1 0,0 0 0,0 0 15,0 0-15,0 0 0,0 22 0,0-22 16,0 0-16,-21 21 16,21-20-16,0 20 0,0-21 0,-21 21 15,21-20-15,-21 20 0,21-21 0,-22 21 16,22 1-16,-21-1 0,21 0 16,0 1-16,-21-1 0,0 0 0,0 1 15,21 20-15,-21-20 0,-1-1 0,1-21 16,21 21-16,-21 1 0,0-1 15,21-21-15,0 0 0,0 22 0,-21-22 16,0 0-16,21 0 0,0-42 47,0 0-47,21 0 0,0 0 16,-21-1-16,21 1 0,0 0 0,0-21 15,-21-1-15,22 1 0</inkml:trace>
  <inkml:trace contextRef="#ctx0" brushRef="#br0" timeOffset="197320.05">16235 8932 0,'0'-21'16,"0"42"-16,0-63 0,0 21 0,0 0 0,0 0 0,0-1 15,0 1-15,21 0 0,0 0 16,0 21-16,0-21 0,1 21 15,20 0-15,-21-21 0,21 21 0,1 0 16,-1 0-16,0 0 0,1 0 16,-22 0-16,21 21 0,1-21 0,-22 21 15,0 21-15,0-21 0,-21 1 16,0 20-16,0-21 0,0 21 0,0-20 16,-21 20-16,0-21 0,0 0 0,-1 0 15,-20 1-15,0-1 0,21 0 16,-22 0-16,22 0 0,-21-21 15,21 21-15,-1-21 0,1 0 0,0 0 0,0 0 16,0 0-16,0 0 16,21-21 15,0 0-31,21 0 16,0 21-16,0-21 0</inkml:trace>
  <inkml:trace contextRef="#ctx0" brushRef="#br0" timeOffset="197919.47">17314 8954 0,'0'0'0,"0"-22"16,21 1-16,-21 0 15,0 0-15,22 0 0,-22 0 16,0-1-16,0 1 0,0 0 0,0 0 16,0 0-16,0 0 0,0-1 15,-22 22-15,1 0 0,0 0 16,0 0-16,0 0 0,0 0 0,-22 22 16,22-1-16,0 0 0,-21 21 15,20-21-15,1 22 0,-21-1 0,21-21 16,0 22-16,-1-1 0,1-21 15,0 21-15,21-20 0,0-1 0,0 0 16,0 0-16,0 0 0,0 0 16,0 1-16,21-22 15,0 0-15,1 0 0,-1 0 16,0 0-16,0-22 0,0 22 16,0-21-16,1 0 0,20 0 0,-21 0 15,0 0-15,0-1 0,-21 1 0,22-21 16,-1 21-16,0-22 0,0 22 15,-21 0-15,0 0 0,0 0 0,0 0 16,21-1-16,-21 44 31,-21 20-15,21-21-16,0 0 0,0 0 16,0 22-16,-21-22 0,21 0 15,0 0-15,0 0 0,0 1 0,0-1 16,0 0-16,0 0 0,0 0 15,21-21-15,-21 21 0,21-21 16,0 0-16,1 0 0,-1 0 16,0 0-16,0-21 15,0 0-15,0 21 0,1-21 0</inkml:trace>
  <inkml:trace contextRef="#ctx0" brushRef="#br0" timeOffset="198219.3">17843 8530 0,'0'21'31,"0"1"-31,-21-22 0,21 21 16,0 21-16,-21-21 0,21 0 0,0 22 15,-21-22-15,21 21 0,0 1 16,0-22-16,0 21 0,0 0 15,0-20-15,-21 20 0,21-21 0,0 0 16,-21 22-16,21-22 0,0 0 0,0 0 16,0 0-16,0 0 15,0-42 32,21 0-47,0 0 0,0 0 16</inkml:trace>
  <inkml:trace contextRef="#ctx0" brushRef="#br0" timeOffset="198755.02">18097 8551 0,'0'-21'0,"0"42"0,0-63 16,0 63-1,0 0 1,-21-21-16,21 22 0,0-1 0,-21 0 15,21 21-15,0-21 0,0 22 0,0-1 16,-21-21-16,21 22 0,-21-1 16,21 0-16,0-21 0,0 22 0,0-22 15,0 21-15,0-21 0,-21 1 16,21-1-16,0 0 0,0 0 16,0 0-16,0 0 15,-22-21 16,22-21-31,0 0 16,0 0-16,0 0 0,0 0 16,0-1-16,0 1 0,0 0 15,0 0-15,22-21 0,-22 20 0,21 1 16,0-21-16,0 21 0,0 0 16,0-1-16,1 1 0,-1 0 0,21 0 15,-21 0-15,0 21 0,22-21 16,-22 21-16,21 0 0,-21 0 0,1 0 15,-1 0-15,0 21 0,0-21 16,0 21-16,-21 21 0,0-21 0,0 43 16,0-43-16,0 21 15,0-20-15,0 20 0,-21-21 0,0 0 16,0 0-16,21 22 0,-21-43 0,-1 21 16,22 0-16,-21 0 0,21 0 15,-21-21 1,0 0 15,21-21-31</inkml:trace>
  <inkml:trace contextRef="#ctx0" brushRef="#br0" timeOffset="199018.87">17632 8848 0,'0'0'0,"0"-21"15,21 21-15,0 0 16,0 0-16,0 0 0,22-22 16,-22 22-16,0 0 15,0 0-15,0 0 0,1 0 16,-1 0-16,0 0 0,0 0 15,0 0-15,0 0 16,-21-21-16,22 21 16</inkml:trace>
  <inkml:trace contextRef="#ctx0" brushRef="#br0" timeOffset="199315.21">19071 9229 0,'-21'21'15,"0"-21"32,0 0-31</inkml:trace>
  <inkml:trace contextRef="#ctx0" brushRef="#br1" timeOffset="-167193.5">2857 10033 0,'0'-21'15,"0"0"1,0 0-1,0-1 1,0 1 0,22 21-16,-22-21 15,0 0-15,21 21 16,-21-21-16,0 0 0,0-1 16,0 1-16,0 0 15,0 42 32,-21 0-47,-1 1 0,1-1 0,0 21 16,0-21-16,0 22 0,0-1 15,-22 0-15,22 1 0,0-1 0,-21 0 16,20 1-16,-20-1 0,21 0 16,-21 1-16,20-22 0,1 21 0,-21 0 15,21-20-15,0-1 0,21 21 0,-22-21 16,22 0-16,-21-21 0,21 22 15,-21-1-15,21 0 16,0-42 15,0 0-31,21 21 0,0-22 16,1 1-16</inkml:trace>
  <inkml:trace contextRef="#ctx0" brushRef="#br1" timeOffset="-166805.73">3217 9779 0,'-106'148'47,"85"-105"-47,-550 380 0,1100-804 0,-360 148 16,-359 508-16,147-232 0,22-1 0,-21 0 16,21 1-16,-22-1 0,22 21 15,-63 43-15,62-63 16,1-22-16,0 21 0,21-21 15,0 0-15,0 1 0,0-1 0,-21-21 16,21 21-16,21-21 31,-21-21-15,21 0-16,0 21 16,-21-22-16</inkml:trace>
  <inkml:trace contextRef="#ctx0" brushRef="#br1" timeOffset="-166041.16">3768 10372 0,'21'-43'16,"-21"22"-1,0 0-15,0 0 16,0 0-16,0 0 0,21-1 16,-21 1-16,0 0 0,0 0 15,0 0-15,0 0 0,-21-1 16,0 22-16,-1 0 0,1 0 15,0 0-15,0 0 0,0 0 0,0 0 16,-1 0-16,-20 0 0,21 22 0,-21-1 16,20 0-16,-20 0 0,21 0 15,-21 0-15,20 1 0,-20 41 16,21-42-16,0 22 0,0-22 16,21 0-16,0 0 0,0 21 15,0-20-15,0-1 0,0 0 16,21 0-16,0-21 0,0 0 15,0 0-15,0 0 0,1 0 16,20 0-16,-21 0 0,0 0 0,22-21 16,-22 0-16,21 0 0,-21 21 15,22-43-15,-22 22 0,21 0 0,-21-21 16,22 20-16,-22-20 0,21 0 16,-21 21-16,0-22 0,1 1 0,-1 0 15,0 20-15,0-20 0,0 0 0,0-1 16,1 1-16,-22 21 0,21-21 15,-21 20-15,0 1 0,0 0 16,0 0-16,0 0 0,-21 21 31,-1 21-31,22 0 0,-21 0 16,0 22-16,0-1 0,0 0 0,21 1 16,-21-1-16,-1 0 0,1-21 15,0 22-15,21-1 0,0 0 0,-21 1 16,21-1-16,0-21 0,0 22 15,0-22-15,0 21 0,0-21 0,0 0 16,0 1-16,0-1 0,21-21 0,0 21 16,0-21-16,1 21 15,-1-21-15,0 0 0,0 0 16,0 0-16,0 0 0,1-21 0,20 21 16,-21-21-16,0 0 0,0-1 15,1 1-15</inkml:trace>
  <inkml:trace contextRef="#ctx0" brushRef="#br1" timeOffset="-165573.47">4212 10160 0,'0'21'31,"0"0"-15,0 1-16,-21-1 16,0 0-16,21 0 0,0 21 15,-21-20-15,21-1 0,0 0 16,-22 0-16,22 0 0,0 0 15,0 1 1,0-44 15,0 1-31,0 0 16</inkml:trace>
  <inkml:trace contextRef="#ctx0" brushRef="#br1" timeOffset="-165206.17">4318 9885 0,'0'0'0,"0"21"0,-21-21 16,21 21-16,0 0 15,21-21 16,0 0-31,0 0 16,0 0-16,1-21 16,-1 0-16,-21 0 15,0 0 1,0 0-16,-21 21 0,-1 0 16,1 0-16,0 0 0,0 0 15,0 0 1,0 0-16,21 21 0,0 0 15,0 0-15,0 0 16,0 0-16,0 1 0,0-1 16,0 0-16,21-21 0,0 21 15,0 0-15</inkml:trace>
  <inkml:trace contextRef="#ctx0" brushRef="#br1" timeOffset="-164901.34">4593 10118 0,'0'21'47,"0"0"-47,0 0 16,0 0-16,0 1 0,0-1 15,0 21-15,0-21 0,0 0 16,0 1-16,0-1 0,0 0 16,0 0-16,0 0 0,21 0 0,-21 1 15,0-1-15,21-21 32,1-21-17,-22-1 1,21 22-16</inkml:trace>
  <inkml:trace contextRef="#ctx0" brushRef="#br1" timeOffset="-164625.98">4995 9991 0,'0'21'0,"-63"64"31,42-64-31,-1 0 0,1 0 0,0 0 16,0 0-16,0 1 0,-22 20 16,22-21-16,0 0 0,0 0 15,21 1-15,-21-1 0,21 0 16,-21-21-16,21 21 0,-22-21 0,22 21 16,22-42 30,-1 0-46,0 21 0</inkml:trace>
  <inkml:trace contextRef="#ctx0" brushRef="#br1" timeOffset="-163905.35">5503 9610 0,'0'0'0,"-21"0"0,21-21 16,21 21 15,0 0-31,1 0 16,-1 0-16,21 0 0,-21-22 15,22 22-15,-22 0 0,21 0 0,-21 0 16,22 0-16,-22 0 0,0 0 16,21 0-16,-21 0 0,-42 0 46,0 0-46,-21 0 0,21 0 0,-1 0 16,-20 0-16,21 0 0,0 0 0,-22 0 16,22 0-16,0 0 15,0 0-15,0 0 0,0 0 0,-1 0 16,1 0 0,0 0-16,0 0 15,21 22-15,-21-22 0,21 21 16,-21 0-16,21 0 0,-22 0 15,22 0-15,0 1 0,-21-1 0,0 0 16,21 21-16,-21-21 0,21 22 16,-21-22-16,0 21 0,21 1 0,-22-22 15,1 106 1,0-106-16,0 21 0,21 1 0,-21-1 0,21 0 16,0 1-16,-21-1 15,21 0-15,0 1 0,0-22 0,0 21 16,0-21-16,0 0 0,0 22 0,0-22 15,0 0-15,0 0 0,21 0 16,-21 1-16,21-22 0,0 21 0,0 0 16,0-21-16,1 21 0,-1-21 15,0 0-15,0 0 0,0 0 16,22 0-16,-22 0 0,0 0 0,0 0 16,0-21-16,0 0 0,1 0 15,-1-1-15,0 1 16</inkml:trace>
  <inkml:trace contextRef="#ctx0" brushRef="#br1" timeOffset="-163231.36">5927 9948 0,'21'0'0,"-21"-21"15,-21 42 32,-1 1-47,1-1 16,0 21-16,21-21 0,-21 0 15,0 22-15,21-22 0,0 0 0,-21 21 16,-1-20-16,22-1 0,-21 21 16,21-21-16,0 0 0,0 1 0,0-1 15,0 0-15,0 0 16,21-21-1,1 0-15,-22-21 16,21 21-16,0-21 0,0 0 16</inkml:trace>
  <inkml:trace contextRef="#ctx0" brushRef="#br1" timeOffset="-162982.98">5588 10139 0,'21'0'32,"0"0"-32,0 0 0,1 0 15,-1 0-15,0 0 0,0 0 16,0 0-16,0 0 0,1 0 0,-1 0 15,0 0-15,0-21 16,0 0-16,0 21 0</inkml:trace>
  <inkml:trace contextRef="#ctx0" brushRef="#br1" timeOffset="-162597.2">6138 10181 0,'0'21'0,"21"-21"47,1-21-31,-1 21-16,-21-21 0,21 21 15,0-21-15,0 21 0,-21-21 0,21 21 16,-21-21-16,0-1 0,-21 22 31,0 0-31,0 0 16,0 0-16,0 0 0,-1 22 0,1-1 15,0 0-15,-21 0 16,21 0-16,-1 0 0,1 1 0,-21 20 16,21 0-16,21-21 0,0 1 15,-21-1-15,21 0 0,0 0 16,0 0-16,0 0 0,21-21 15,0 0-15,21 0 0,-21 0 16,1 0-16,-1 0 0,21 0 16,-21-21-16,22 21 0</inkml:trace>
  <inkml:trace contextRef="#ctx0" brushRef="#br1" timeOffset="-162029.53">6456 10181 0,'0'0'16,"0"-21"0,0 0-1,21 21-15,0 0 0,0-21 16,0 21-16,1-21 0,20 21 16,-21 0-16,0 0 0,22 0 0,-22 0 15,0 0-15,0 0 0,0 0 16,-21 21-16,0 0 15,0 0-15,0 0 0,0 0 16,0 1-16,-21-1 0,0 0 0,-21 0 16,20 0-16,1 0 0,0-21 15,-21 22-15,21-1 0,-1-21 0,1 21 16,0-21-16,21 21 0,-21-21 16,42 0 15,0-21-31,0 0 15,22 0-15,-22 21 0,0-22 16,0 1-16,22 0 0,-22-21 16,21 21-16,-21-1 0,22 1 0,-22 0 15,21 0-15,-21 0 0,0 21 16,1-21-16,-1-1 0,0 22 0,-42 22 47,0-1-47,-1 0 0,1-21 15,0 21-15,0 0 0,0 0 0,21 1 16,-43 20-16,43-21 16,-21 0-16,21 0 0,0 1 0,0-1 15,0 0-15,0 0 0,21-21 16,1 0-16,-1 0 16,0 0-16,21 0 15,-21 0-15,1 0 0,-1 0 0,0-21 16</inkml:trace>
  <inkml:trace contextRef="#ctx0" brushRef="#br1" timeOffset="-161721.71">7387 9737 0,'0'0'16,"-21"0"-1,21 21-15,-21 0 16,21 0-16,0 0 0,0 22 0,-21-22 16,21 21-16,-22-21 0,1 22 15,21-22-15,-21 21 0,21-21 16,0 22-16,-21 20 0,0-42 0,21 1 16,0 20-1,0-21-15,0 0 0,0 0 0,0 1 0,0-1 16,21-21 15,0 0-31,-21-21 16,21-1-16</inkml:trace>
  <inkml:trace contextRef="#ctx0" brushRef="#br1" timeOffset="-161475.33">7133 10097 0,'42'0'16,"-20"0"0,-1 0-16,0 0 15,0 0-15,0-22 0,0 22 16,1 0-16,20-21 0,-21 21 15,0 0-15,-21-21 16,21 21-16,1 0 16,-1 0-16</inkml:trace>
  <inkml:trace contextRef="#ctx0" brushRef="#br1" timeOffset="-161136.52">7959 9948 0,'0'0'0,"0"-21"0,-22 21 16,1 0 0,0 0-1,0 0-15,21 21 0,-21 1 16,0-1-16,21 0 0,-22 0 0,1 21 15,0-20-15,21-1 0,-21 21 0,0-21 16,21 22-16,-21-22 0,21 0 16,0 0-16,0 21 0,0-20 15,0-1-15,0 0 0,0 0 0,0 0 16,0 0-16,21 1 0,0-22 16,0 0-16,0 0 15,0 0-15,1 0 0,20 0 0,-21 0 16,21-22-16,-20 1 0,20 0 15</inkml:trace>
  <inkml:trace contextRef="#ctx0" brushRef="#br1" timeOffset="-160777.72">8318 9906 0,'43'0'32,"-43"21"-32,21-21 15,-21 21-15,21-21 0,-21 22 0,0-1 16,0 0-16,21 0 0,-21 0 0,0 0 16,0 1-16,21-1 0,-21 0 0,0 21 15,0-21-15,0 1 0,0 20 16,0-21-16,0 0 0,-21 22 15,0-22-15,0 0 0,21 0 0,-21 0 16,0 0-16,-1 1 0,1-1 0,0 0 16,0 0-16,0 0 15,0-21-15,21 21 0,-22-21 16,22-21 15,0 0-31,0 0 16</inkml:trace>
  <inkml:trace contextRef="#ctx0" brushRef="#br1" timeOffset="-160033.62">8911 10139 0,'-21'0'0,"42"0"0,-21 0 47,21 0-32,0-21-15,1 21 0,-1 0 16,0 0-16,0 0 0,21 0 0,-20 0 15,20 0-15,-21 0 0,0 0 16,0 0-16,1 0 0,-1 0 31,-42 0 16</inkml:trace>
  <inkml:trace contextRef="#ctx0" brushRef="#br1" timeOffset="-159741.77">8763 10329 0,'42'0'31,"-21"0"-31,1 0 0,-1 0 16,0 0-16,0 0 0,0 0 0,22 0 16,-22 0-16,0 0 0,0 0 15,0 0-15,0 0 0,-21-21 16,22 21-1,-22-21-15</inkml:trace>
  <inkml:trace contextRef="#ctx0" brushRef="#br1" timeOffset="-159232.06">9715 9779 0,'0'0'0,"0"21"0,-21 0 0,21 1 16,0-1-16,0 0 16,0 0 15,21-21-15,1 0-16,-1 0 15,-21-21 1,21 21-16,-21-21 0,0 0 15,0-1 1,0 1-16,0 0 16,-21 21-16,0 0 15,-1 0-15,1 0 16,0 21-16,0 0 0,21 1 16,-21-1-16,21 0 0,-21 0 15,21 0-15,0 0 0,0 22 0,0-22 16,-22 0-16,22 0 0,0 0 0,0 1 15,22-1 1,-1-21-16,0 0 0,0 21 16</inkml:trace>
  <inkml:trace contextRef="#ctx0" brushRef="#br1" timeOffset="-158909.24">10393 9779 0,'-21'0'0,"-1"0"0,22 21 15,-84 85 1,84-85-16,-21 22 15,-1-22-15,1 21 0,21-21 0,-21 0 16,0 22-16,0-22 0,21 0 16,-21 21-16,21-20 0,-22-1 0,22 0 15,-21 0-15,21 0 0,0 0 16,0 1 0,21-22-1,1 0-15</inkml:trace>
  <inkml:trace contextRef="#ctx0" brushRef="#br1" timeOffset="-158537.46">10372 9885 0,'0'0'0,"21"0"0,-21-21 15,21 21-15,0-21 0,0-1 0,0 22 16,1-21-16,-1 21 16,0 0-16,0 0 0,21-21 0,-20 21 15,-1 0-15,0 0 0,0 0 0,0 21 16,0 0-16,1 1 0,-22-1 16,0 0-16,0 0 0,0 21 0,0-20 15,0 20-15,-22-21 0,1 21 0,0-20 16,21 20-16,-21-21 0,0 0 15,0 0-15,-1 1 0,1-1 0,21 0 16,0 0-16,-21 0 0,0 0 16,21 1-16,-21-22 15,21-22 32,-21 1-47</inkml:trace>
  <inkml:trace contextRef="#ctx0" brushRef="#br1" timeOffset="-158328.58">10160 10160 0,'0'0'0,"21"0"0,0 0 0,0 0 16,1 0-16,-1 0 0,0 0 15,21 0-15,-21 0 0,1-21 0,20 21 16,-21 0-16,21 0 0,-20-21 16,-1 21-16,21 0 0,-21-21 0,22 21 15,-22 0-15,0-22 0,0 22 0</inkml:trace>
  <inkml:trace contextRef="#ctx0" brushRef="#br1" timeOffset="-157989.77">11070 9927 0,'-42'0'16,"42"21"0,-21 1-16,-1-1 0,1 0 15,21 0-15,-21 0 0,21 22 16,-21-22-16,21 0 0,0 21 15,-21-21-15,21 22 0,-21-1 0,-1-21 16,22 22-16,0-1 0,-21 0 0,21 1 16,-21-1-16,0 0 15,21 1-15,0-22 0,0 21 0,-21-21 0,21 22 16,0-22-16,-21 21 16,21-21-16,0 0 0,0-42 46,0 0-30,0 0-16</inkml:trace>
  <inkml:trace contextRef="#ctx0" brushRef="#br1" timeOffset="-157715.93">10943 9991 0,'0'0'16,"21"-21"-16,0-1 16,1 22-16,-1 0 0,0 0 15,0-21-15,0 21 0,0 0 0,1 0 16,-1 0-16,0 0 0,0 0 16,0 0-16,0 0 0,1 0 15,-1 21-15,-21 1 16,0-1-16,-21 0 15,-1 0-15,1 0 0,0-21 0,0 21 16,-21 1-16,20-22 0,-62 21 16,63 0-16,-22-21 15</inkml:trace>
  <inkml:trace contextRef="#ctx0" brushRef="#br1" timeOffset="-157269.66">11493 9821 0,'0'0'0,"-42"64"15,0-1 1,42-41-16,-21-1 0,-1 21 0,1 0 16,0-20-16,21 20 0,-21-21 15,0 21-15,0 1 0,-1-1 16,22 0-16,-21 1 0,0-22 0,21 21 15,-21 43-15,0-64 0,21 21 16,0-20-16,-21-1 0,21 0 16,-22 0-16,22 0 0,0 0 0,-21 1 15,21-1-15,21-21 32,1-21-17,-1-1-15,0 1 0,0 0 16,-21 0-16,21-21 0</inkml:trace>
  <inkml:trace contextRef="#ctx0" brushRef="#br1" timeOffset="-156900.61">11324 10012 0,'0'-21'0,"0"42"0,0-63 15,0 20 1,0 1-1,21 21-15,0-21 0,1 21 0,-1 0 16,21-21-16,-21 0 0,0 21 16,22 0-16,-22 0 0,0 0 15,0 0-15,0 0 0,1 0 0,-1 0 16,0 21-16,-21 0 0,0 0 16,0 0-1,0 1-15,0-1 0,-21 0 0,0 0 16,-1 0-16,1 0 0,-21 22 15,0-22-15,20 0 0,-20-21 16,21 21-16,0-21 0,-22 0 0,22 21 16,0-21-16,0 0 0,0 0 0,0 0 15,42 0 32,0-21-47,0 0 16,0 21-16</inkml:trace>
  <inkml:trace contextRef="#ctx0" brushRef="#br1" timeOffset="-156585.65">11980 9525 0,'0'0'15,"0"21"-15,-21 0 0,0 22 0,21-22 16,-21 21-16,0 1 0,21-1 0,-22 0 16,1 1-16,0-1 0,21 0 15,-21-21-15,0 22 0,0-1 0,21-21 16,0 0-16,-22 22 0,22-22 0,-21 0 15,21 0-15,0 0 16,0 1-16,21-22 31</inkml:trace>
  <inkml:trace contextRef="#ctx0" brushRef="#br1" timeOffset="-156145.7">11959 10075 0,'21'22'31,"0"-22"-31,1 0 16,-1 0-16,0 0 15,0 0-15,0 0 0,-21-22 0,21 1 16,1 21-16,-1-21 0,0 21 0,-21-21 16,0 0-16,0 0 15,0-1-15,0 1 0,0 0 16,0 0-16,-21 21 16,0 0-1,-1 0-15,1 0 0,0 21 16,0 0-16,0-21 0,0 43 0,-1-22 15,22 0-15,-21 0 0,21 0 16,-21 0-16,21 1 0,0-1 16,0 0-16,0 0 0,0 0 15,21-21 1,0 0-16,1 0 0,-1 0 0,0 0 16,0 0-16,0 0 0,0 0 0,1 0 15,20 0-15,-21-21 0,0 21 16,22-21-16,-22 0 0</inkml:trace>
  <inkml:trace contextRef="#ctx0" brushRef="#br1" timeOffset="-155690.43">12721 9652 0,'-21'21'31,"0"-21"-31,0 21 16,21-42 46,0 0-46,21 21-16,-21-21 15,21 21-15,0 0 0,0-21 16,0 21-16,1 0 16,-1 0-16,-21 21 15,0 0 1,0 0-16,-21 0 15,21 1-15,-22-1 0,1 0 0,0-21 16,0 21-16,0 0 0,0 0 16,-1-21-16,1 22 0,0-22 0,0 21 15,0-21 1</inkml:trace>
  <inkml:trace contextRef="#ctx0" brushRef="#br1" timeOffset="-154780.96">13166 9313 0,'21'0'78,"0"0"-62,0-21-16,0 21 0,0 0 15,1 0-15,-1 0 0,0 0 16,0 0-16,0 0 0,0 0 16,22 0-16,-22-21 0,0 21 15,0 0-15,0 0 0,1 0 16,-1 0-16,21 0 0,-21 0 0,0 0 15,1 0-15,-1 0 16,-21 21 0,0 0-16,0 1 15,0-1-15,-21 0 16,21 0-16,-22 0 0,1 0 16,21 1-16,0-1 0,0 0 0,-21 0 15,21 0-15,-21 0 0,21 22 0,-21-22 16,21 21-16,0-21 0,-21 22 15,-1 20-15,1-20 0,21-22 16,-21 21-16,0-21 0,21 0 0,-21 22 16,21-22-16,0 0 15,0 21-15,-21-20 0,21-1 0,-22 0 0,22 0 16,0 0-16,0 0 0,0 1 0,0-1 16,0 0-16,-21 0 0,21 0 15,-21 22-15,21-22 16,-21-21-16,21 21 0,-42 0 15,42 0-15,-22 0 0,1-21 0,0 22 16,0-22-16,0 21 0,0-21 16,-22 0-16,22 0 15,0 21-15,0-21 0,0 0 0,-1 0 16,1 0-16,-21 0 0,21 0 0,0 0 0,-1 0 16,1 0-16,0 0 15,0 0-15,0 0 0,0-21 0,-1 21 0,1 0 16,0 0-16,0 0 15,21-21 64,21 21-79,0-22 15,0 22-15</inkml:trace>
  <inkml:trace contextRef="#ctx0" brushRef="#br1" timeOffset="-154626.04">12679 10668 0,'0'0'15,"-21"0"-15,-1 0 0</inkml:trace>
  <inkml:trace contextRef="#ctx0" brushRef="#br0" timeOffset="-126916.46">698 11748 0,'0'-43'31,"-21"43"-31,21-21 16,-21 0-1,21 0-15,-21 21 16,21-21-16,0-1 15,0 1-15,0 0 0,21 21 16,0-21-16,0 0 0,1 21 16,-1-21-16,0 21 0,0 0 0,0-22 15,0 22-15,1 0 0,-1 0 16,0 0-16,0 0 0,0 22 16,0-1-16,-21 0 0,0 0 15,0 21-15,0-20 0,22 20 0,-22-21 16,0 21-16,0 1 0,0-1 15,-22 0-15,1 22 0,0-22 0,0 1 16,0-1-16,0 21 16,-22-20-16,22-1 0,-21-21 0,-1 22 15,22-1-15,-21-21 0,0 0 16,20 0-16,-20 1 0,0-1 16,21 0-16,-22-21 0,22 0 0,-21 0 15,21 0-15,-1 0 0,1 0 16,-21 0-16,21-21 0,0 0 15,21-1-15,-22 1 0,22 0 16,0-21-16,0-1 0,0 22 0,0-21 16,0 0-16,0 20 0,22-20 15,-1 21-15,0 0 0,0 0 16,-21-1-16,21 1 0,0 21 16,1 0-16,-1 0 0,0 0 15,0 21-15,0 1 0,0-1 16,1 0-16,-1 0 0,0 21 15,0-20-15,0-1 0,0 0 0,-21 21 16,22-21-16,-22 1 0,21-1 16,-21 0-16,21 0 15,0 0-15,-21 0 0,21 1 16,0-22-16,1 0 16,-1 0-16,0-22 15</inkml:trace>
  <inkml:trace contextRef="#ctx0" brushRef="#br0" timeOffset="-126584.65">1228 12086 0,'0'64'31,"0"-43"-16,21-21 1,0 0 0,0 0-16,0 0 15,0-21-15,-21 0 16,0-1-16,0 1 16,-21 21-1,0 0 1,0 0-16,0 0 0,0 0 15,-1 0-15,22 21 0,-21 1 0,0-22 16,21 21-16,-21-21 0,42 0 31</inkml:trace>
  <inkml:trace contextRef="#ctx0" brushRef="#br0" timeOffset="-123897.46">2011 11769 0,'0'21'16,"0"-42"-16,0 63 0,0-21 0,21-21 15,0 21-15,0-21 16,22 0-16,-22 0 0,21 0 0,-21 0 16,22 0-16,-1-21 0,0 0 15,1 0-15,20 0 0,-21 0 16,1-1-16,-22 1 0,21 0 0,1 0 16,-22 0-16,0 0 0,-21-22 15,0 22-15,0 0 0,0 0 0,0 0 16,0-22-16,0 22 15,-21 21-15,0 0 16,-1 0-16,1 0 16,0 21-16,21 0 0,-21 22 0,0-22 15,0 21-15,-1 1 0,1-22 16,0 21-16,21 0 0,0 1 0,-21-1 16,21 0-16,0 1 0,0-1 15,0 0-15,0-20 0,0 20 0,0 0 16,0 1-16,0-22 15,0 21-15,0-21 0,0 0 0,0 1 16,-21 20-16,21-21 16,0 0-16,-21-21 0,-1 0 15,1 0-15,0 0 0,0 0 16,0 0-16,0-21 16,-1 0-16,22 0 0,-21 0 15,0-1-15,0 1 0,0-21 0,21 21 16,0 0-16,-21-1 0,21 1 0,-22 0 15,22 0-15,0 42 32,0 0-17,0 0-15,0 1 0,22 20 0,-1-21 16,0 0-16,0 0 0,0 1 16,0-1-16,1 0 0,20 0 0,-21 0 15,21 0-15,1-21 0,-22 22 16,21-22-16,1 0 0,20 0 0,-21 0 15,1 0-15,-1 0 0,64-22 16,-64 1-16,22 21 0,-22-21 16,0 0-16,-20 0 0,20 0 15,0-1-15,-21-20 0,1 21 16,-1 0-16,0 0 0,-21-22 0,0 22 16,0-21-16,0 21 0,0-1 15,0 1-15,-21 0 0,0 0 0,-1 0 16,1 21-16,0 0 0,0 0 15,-21 0-15,20 0 0,1 0 0,-21 0 16,21 21-16,-22-21 0,22 21 16,-21 0-16,21 0 0,0 22 0,21-22 15,0 0-15,-22 0 0,22 22 16,0-22-16,0 0 0,22 21 16,-22-21-16,21 1 0,0-22 15,0 21-15,0-21 0,22 0 16,-22 0-16,0 0 0,0 0 0,21 0 0,-20 0 15,-1-21-15,0-1 16,21 1-16,-21 0 0,1 0 0,-1 0 16,0-22-16,0 22 0,0-21 15,22-43-15,-22 43 0,0 0 16,0-1-16,-21-20 0,0 20 0,21 1 16,-21 0-16,0-1 0,0 22 15,0-21-15,0 21 0,0 0 0,-21 21 31,21 21-31,-21 0 16,21 0-16,-21 21 16,21-20-16,0 20 0,0 0 0,-21 1 15,21-22-15,0 21 0,0 0 0,0 1 16,0-1-16,0 0 0,0 1 16,0-1-16,0-21 0,0 22 0,21-22 15,0 0-15,0 0 0,-21 0 16,21 0-16,22-21 0,-22 0 0,0 22 15,0-22-15,21 0 0,-20 0 16,-1 0-16,21 0 0,-21-22 0,22 22 16,-1-21-16,-21 0 0,21 0 0,-20 0 15,20 0-15,-21-22 0,0 22 16,0-21-16,1 21 0,-1-22 16,-21 22-16,0 0 0,0-21 15,0 20-15,0 1 0,0 0 16,-21 21-1,-1 0-15,1 0 0,0 0 16,21 21-16,-21 0 0,0 1 0,0-1 16,21 0-16,0 0 0,0 21 15,-22-20-15,22-1 0,0 0 0,0 21 16,0-21-16,0 1 0,0-1 0,0 0 16,22-21-16,-22 21 0,21 0 15,0-21-15,0 0 0,0 21 16,0-21-16,1 0 0,-1 0 15,21 0-15,-21 0 0,0-21 0,1 0 16,20 21-16,-21-21 0,0 0 0,0 0 16,22-1-16,-22-20 0,0 21 15,0-21-15,0 20 0,1 1 0,-1-21 16,0 0-16,-21 20 16,0 1-16,0 0 15,-21 21 1,21 21-16,0 0 15,-21-21-15,-1 22 0,22-1 0,0 0 16,0 0-16,-21 21 16,21-20-16,-21-1 0,21 0 0,0 0 15,0 0-15,0 0 0,0 1 0,0-1 16,0 0-16,0 0 16,0-42 15,0 0-31,0 0 15,0-22-15,0 22 0,42-21 16,-20-1-16,-22 22 16,21-21-16,0 21 0,0 0 15,0-1-15,0 1 0,22 0 0,-22 21 16,0-21-16,0 21 0,0 0 16,1 0-16,-1 0 15,-21 21-15,0 0 0,0 0 16,0 22-16,0-22 15,0 0-15,0 0 0,0 0 0,0 1 16,0 20-16,0-21 0,0 0 16,0 0-16,21-21 0,-21 22 0,21-1 15,0-21-15,0 0 0,1 21 0,-1-21 16,0 0-16,21 0 0,-21 0 16,1 0-16,-1 0 0,21-21 0,-21 21 15,0-21-15,1-1 0,-1 1 16,0 0-16,0 0 0,0 0 15,0-22-15,1 22 0,-1-21 0,0-22 16,0 22-16,0 0 16,0-1-16,-21 22 0,0-21 0,22 0 15,-1-1-15,-21 22 0,0 0 16,0 0-16,0 0 0,-21 21 31,21 21-31,-22 0 16,22 0-16,-21 0 0,21 0 15,0 22-15,-21-22 0,21 21 0,-21-21 16,21 22-16,0-22 0,0 21 16,0-21-16,0 1 0,-21 20 15,21-21-15,0 0 0,0 0 0,0 1 16,0-1-16,0 0 0,0 0 16,0 0-16,21-21 0,-21 21 0,21-21 15,0 0-15,0 0 0,1 0 16,-1 0-16,0 0 15,0 0-15,0-21 0,0 0 16,-21 0-16,22 0 0,-1 0 0,0-1 16,0-20-16,-21 21 15,21 0-15,0 0 0,-21-1 0,0 44 47,0-1-47,-21 0 0,21 0 16,-21 0-16,21 0 0,-21 1 15,21-1-15,0 0 0,0 0 0,0 0 16,0 0-16,0 1 0,0-1 16,0 0-1,21-21-15,0 0 0,0 0 16,1-21-16,-1 21 16,-21-21-16,0-1 0,21 22 15,0-21-15,-21-21 0,21 21 16,0-22-16</inkml:trace>
  <inkml:trace contextRef="#ctx0" brushRef="#br0" timeOffset="-123668.83">5609 11621 0,'0'-22'0,"0"1"16,-21 21-1,0 0 32,0 0-31,-1 0 0,1 0-1</inkml:trace>
  <inkml:trace contextRef="#ctx0" brushRef="#br0" timeOffset="-123456.95">4847 11769 0,'-21'0'15,"42"0"16,0 0-31,0 0 16,1 0-16,20 0 0,-21 0 0,0 0 16,0-21-16,1 21 0,-1-22 15,0 22-15,21 0 0</inkml:trace>
  <inkml:trace contextRef="#ctx0" brushRef="#br0" timeOffset="-122871.77">5736 12044 0,'0'0'0,"0"21"0,21-21 31,0-21-31,1 0 0,-1 21 15,0-21-15,0-1 0,21 1 16,-20 0-16,-1 0 0,21 0 0,-21 0 16,22-22-16,-1-20 15,-21 20-15,0 1 0,0 0 0,1 21 16,-22-22-16,0 1 0,0 21 16,0-22-16,0 22 0,0 0 0,0 0 15,-22 0-15,1 21 0,0 0 16,0 0-16,0 0 0,0 0 15,-1 21-15,1 0 0,21 0 16,-21 0-16,0 22 0,0-22 16,21 21-16,-21 1 0,-1-1 0,22 0 15,-21 1-15,21-1 0,-21 0 0,0 22 16,21-22-16,0 22 0,-21-22 16,0 0-16,21 22 0,-22-22 15,22 0-15,0 22 0,-21-22 0,0 1 16,21-1-16,-21-21 0,21 21 15,-21 1-15,0-1 0,21-21 0,-22 22 16,22-1-16,-21 21 16,0-41-16,21-1 0,0 0 0,0 0 15,0 0-15,0 0 16,21-21-16,0 0 0,1 0 16,-1-21-16,0 21 0,0-21 15,0 0-15,22 0 0,-22-22 16,21 22-16,-21 0 0,0-21 0,43-22 15,-43 43-15,0-21 16</inkml:trace>
  <inkml:trace contextRef="#ctx0" brushRef="#br0" timeOffset="-121868.34">5757 12129 0,'-21'0'0,"42"0"0,-63 0 0,21 0 16,42 0 15,0 0-15,0 0-16,0-22 15,22 22-15,-22 0 0,0-21 0,21 21 16,1 0-16,-22-21 0,21 21 0,-21 0 16,22 0-16,-22-21 0,0 0 15,0 21-15,0 0 0,1-21 0,-1 21 16,-21-22-16,21 22 15,0 0-15,-21-21 0,21 0 16,0 0-16,-21 0 16,22 21-1,-22 21 32,0 0 0,0 0-31,0 0 15,0 1-31,0-1 16,0 0-1,0 0-15,0 0 16,0 0-1,21-21 1,0 0 0,0 0-16,0 0 0,0 0 15,1 0-15,-1-21 0,0 21 0,0-21 16,0 0-16,0 21 0,1-21 16,-1 0-16,21-1 0,-21 1 0,-21 0 15,21 0-15,1 0 0,-22 0 0,0-1 16,0 1-16,0 42 62,-22-21-62,1 22 0,21-1 0,0 0 16,-21 0-16,21 21 0,-21-20 0,0-1 16,21 21-16,0 0 0,-21 1 15,-1-22-15,22 21 0,-21 1 0,21-1 16,-21 0-16,21 1 0,-21-1 0,21 0 15,-21 1-15,21-1 0,0 0 16,0 22-16,0-22 0,-21 0 0,21 1 16,0 20-16,0-20 0,0-1 0,0 21 15,0-20-15,-22-1 16,22 0-16,0-20 0,0 20 0,0-21 16,-21 0-16,21 0 0,-21 1 0,0-22 15,0 0 1,0 0-16,-1 0 0,1-22 15,0 1-15,0 0 0,0-21 16,0-1-16,21 22 0,0-21 16,-22 0-16,22-22 0,0 22 0,0-1 15,0 1-15,0 0 0,0-43 16,0 64-16,0-21 0,0 20 16,22-20-16,-1 0 0,-21 21 0,21-22 15,0 22-15,0-21 0,0 21 16,22-22-16,-22 1 0,21 21 0,1-22 15,-22 1-15,21 0 0,0 21 16,1-22-16</inkml:trace>
  <inkml:trace contextRef="#ctx0" brushRef="#br0" timeOffset="-121433.59">7345 11409 0,'21'0'0,"-42"0"0,42 21 31,-21 0-31,0 0 16,0 1-16,-21-1 0,21 21 15,0-21-15,-21 22 0,-1-22 0,1 21 16,21 0-16,-21-20 0,0 20 0,21-21 16,0 21-16,-21-20 0,21-1 15,-21 0-15,21 0 0,0 0 0,0 0 16</inkml:trace>
  <inkml:trace contextRef="#ctx0" brushRef="#br0" timeOffset="-120745.98">6900 11769 0,'0'0'0,"21"-21"31,1 21-31,-1 0 16,0 0-16,21-22 0,1 22 0,-1-21 15,0 21-15,1-21 0,-1 0 16,21 21-16,-20-21 0,-1 0 0,22-1 16,-22 1-16,43-21 15,-64 21-15,21 0 0,-21-1 0,0 22 16,-21-21-16,0-21 0,0 21 16,-21 21-1,0 0-15,0 0 0,0 0 0,0 0 16,-1 21-16,1 0 15,0 0-15,0 0 0,21 22 16,-21-22-16,21 0 0,0 21 0,0-20 0,-21-1 16,21 21-16,0-21 0,0 22 15,-22-22-15,22 0 0,0 21 0,0-21 16,0 1-16,0 20 0,0-21 0,0 0 16,-21 0-16,21 1 15,0-1-15,-21-21 16,21-21 15,0-1-31,0 1 16,21 0-16,-21 0 0,21 0 15,1 0-15,-22-22 0,21 22 16,0 0-16,0 0 0,0 0 0,22-1 16,-22 1-16,21 0 0,-21 21 0,22-21 15,-22 21-15,21 0 0,-21 0 16,22 0-16,-22 0 0,0 0 0,0 0 15,0 21-15,0 0 0,-21 0 16,22 1-16,-22-1 0,0 0 16,0 0-16,0 0 0,0 0 0,-22 1 15,1-1-15,21 0 0,-21-21 0,0 21 16,21 0-16,-21 0 16,0-21-16,21 22 15,-22-22 1,22-22 15</inkml:trace>
  <inkml:trace contextRef="#ctx0" brushRef="#br0" timeOffset="-120337.21">8149 11769 0,'21'0'31,"0"0"-31,1 0 16,-1 0-16,0 0 15,0 0-15,0-21 0,0 21 0,-21-22 16,22 22-16,-1 0 0,0-21 0,0 21 16,0-21-16,0 0 15,-21 0-15,0 0 16,-42 21-1,21 0-15,0 0 16,0 0-16,-1 0 0,1 0 0,0 21 16,0-21-16,0 21 0,0 0 0,-1 0 15,1 0-15,0 1 0,0-1 16,21 0-16,0 0 0,-21 0 0,21 22 16,0-22-16,0 0 0,0 0 15,0 0-15,0 0 16,21-21-16,0 0 0,0 22 0,0-22 15,1 0-15,-1 0 0,0 0 0,0 0 16,0 0-16,0-22 0,1 1 16,-1 21-16,0-21 0,0 0 0,0 0 15,0 0-15</inkml:trace>
  <inkml:trace contextRef="#ctx0" brushRef="#br0" timeOffset="-120056.37">9906 11515 0,'0'-21'16,"21"-1"0</inkml:trace>
  <inkml:trace contextRef="#ctx0" brushRef="#br0" timeOffset="-119725.56">10160 11409 0,'0'-21'16,"0"42"-16,0-63 16,0 20-16,0 1 0,0 0 15,0 0-15,-21 21 0,0-21 16,-1 0 0,1 21-16,0 0 0,0 0 0,0 0 15,0 0-15,-1 0 0,1 21 16,0 0-16,0 0 0,0 0 15,-22 22-15,22-1 0,0-21 0,0 21 16,-21 1-16,20-1 0,1-21 0,0 22 16,21-1-16,-21-21 0,0 85 15,21-85-15,0 0 16,0 0-16,0 1 0,21-1 0,-21 0 16,21 0-16,0 0 0,0-21 15,22 21-15,-22-21 0,0 0 0,21 0 16,-20 0-16,20 0 0,0 0 0,1 0 15,-22 0-15,21-21 0,0 0 16,1 21-16,-22-21 0,21 0 0,-21 0 16,22-1-16</inkml:trace>
  <inkml:trace contextRef="#ctx0" brushRef="#br0" timeOffset="-118717.14">10541 11536 0,'0'0'0,"0"-21"16,-21 21-1,0 0-15,-1 21 16,1 0-16,0 0 0,21 0 16,-21 1-16,0-1 0,0 0 0,-1 0 15,22 0-15,0 0 0,-21 1 0,21-1 16,0 0-16,0 0 0,0 0 16,0 0-16,0 1 15,21-22-15,-21 21 16,22-21-16,-1 0 0,0 0 0,0 0 15,0 0-15,0-21 16,-21-1-16,0 1 0,22 0 16,-22 0-16,0 0 0,0 0 15,0-1-15,0 1 0,0 0 16,0-21-16,0 21 0,0-1 0,-22 22 16,22-21-16,0 0 0,0 0 15,0 0-15,0 0 16,22 21-1,-1 0-15,0 0 0,0 0 16,0 0-16,0 0 0,1 0 16,-1 0-16,0 0 0,0 0 0,0 21 15,0 0-15,1 0 0,-1-21 0,-21 21 16,21 0-16,-21 1 0,21-1 16,-21 0-16,0 0 0,0 0 0,0 0 15,0 1-15,0-1 0,0 0 0,0 0 16,0 0-16,-21 0 15,0-21 1,0 22-16,-1-22 31,1 0-31,21-22 16,0 1-16,0 0 0,0 0 16,0 0-16,0 0 0,0-1 0,0 1 15,0 0-15,21 0 0,1 0 16,-1 21-16,0-21 0,0-1 0,0 1 15,0 0-15,22 0 0,-22 0 0,21 21 16,-21-21-16,22 21 0,-1 0 16,0 0-16,-20 0 0,20 0 0,-21 0 15,0 0-15,0 0 0,1 21 0,-1 0 16,-21 0-16,0 0 0,0 0 16,0 22-16,0-22 0,0 0 15,0 0-15,0 0 0,-21 1 0,-1-1 16,1 0-16,21 0 0,-21 0 15,0 0-15,0-21 47,21-21-47,0 0 16,0 0-16,0 0 0,0 0 16,0-1-16,0 1 0,21-21 0,0 21 15,0 0-15,0-22 0,1 22 16,-1 0-16,0 0 0,21 0 15,-21-1-15,1 22 0,20-21 16,-21 21-16,0 0 0,0 0 0,22 0 0,-22 0 16,0 21-16,0 1 0,0-1 15,1 0-15,-22 0 0,0 0 0,0 22 16,0-22-16,0 0 0,0 0 0,0 21 16,0-20-16,0-1 0,-22 0 15,1 0-15,0 0 0,21 0 16,-21 1-16,0-22 0,0 0 31,21-22-15,21 1-1</inkml:trace>
  <inkml:trace contextRef="#ctx0" brushRef="#br0" timeOffset="-117963.02">12001 11536 0,'-21'0'31,"21"21"-31,-21 0 0,21 0 16,0 1-16,0-1 0,-21 0 15,0 0-15,21 0 0,0 0 16,-21 1-16,21-1 0,-22-21 15,22 21-15,-21-21 0,21 21 16,-21-21 0,0 0-1,21-21 1,0 0-16,0 0 16,0-1-16,0 1 0,21 0 0,0 0 15,-21-21-15,21 20 0,1 1 16,-1 0-16,21 0 0,-21 0 15,0 0-15,22-1 0,-22 1 0,21 21 16,-21 0-16,22-21 0,-22 21 0,21 0 16,-21 0-16,22 0 0,-1 21 15,-21-21-15,0 21 0,1 1 0,-1-1 16,0 21-16,0 0 0,-21-20 16,0-1-16,0 0 0,0 0 15,0 0-15,-21 0 0,0 1 0,0-22 16,-1 21-16,1 0 0,0-21 0,0 21 15,0-21 1,0 0 0,-1 0-16,22-21 15,0 0-15,0 0 0,0-1 16,0 1-16,22 0 0,-1 0 16,-21 0-16,21-22 0,0 22 0,0 0 15,0-21-15,1 21 0,20-1 0,-21 1 16,0 0-16,22 21 0,-22-21 15,21 21-15,-21 0 0,43 0 16,-43 0-16,0 21 0,21-21 0,-20 21 16,-22 0-16,21 22 0,-21-22 15,0 0-15,0 0 0,0 22 0,0-1 16,-21-21-16,-1 0 16,1 0-16,0 1 0,21-1 15,-21 0-15,0 0 0,0-21 0,-1 21 16,1-21-16,0 0 15,42-21 17,0 0-32,1 0 15</inkml:trace>
  <inkml:trace contextRef="#ctx0" brushRef="#br0" timeOffset="-117249.46">13250 11494 0,'-84'0'16,"62"0"-1,1 21-15,0 0 0,0 0 0,0-21 16,0 21-16,-1 0 0,22 1 16,-21-1-16,21 0 0,-21 0 0,21 0 15,0 0-15,0 1 0,0-1 16,21-21-16,0 0 15,1 0 1,-1 0-16,0 0 16,-21-21-1,0-1-15,0 1 0,0 0 16,0 0-16,0 0 0,0 0 0,0-1 16,0-20-16,0 21 0,0 0 0,0-22 15,0 22-15,21 0 0,0 0 16,0 0-16,1 0 0,-1 21 0,0-22 15,21 1-15,-21 21 0,22 0 0,-22 0 16,21 0-16,-21 0 0,22 0 16,-22 0-16,0 21 0,0-21 0,0 22 15,1-1-15,-22 21 0,0-21 0,0 0 16,0 22-16,0-22 0,0 0 16,0 21-16,0-20 0,0-1 15,0 0-15,-22 0 0,22 0 0,-21-21 16,21 21-16,-21-21 0,0 22 15,0-22 1,21-22 0,0 1-16,0 0 15,0 0-15,0 0 0,21 0 0,0-1 16,0 1-16,0 0 0,1-21 16,-1-1-16,21 22 0,-21-21 15,22 21-15,-22 0 0,21-1 0,-21 1 16,22 21-16,-22 0 0,21 0 15,-21 0-15,0 0 0,1 21 0,20 22 16,-42-22-16,21 0 0,-21 21 16,0-20-16,0-1 0,0 21 15,0-21-15,0 0 0,-21 1 0,0-1 16,0 0-16,-1 0 0,1 0 0,0 0 16,0-21-16,0 0 0,0 22 15,-1-22-15,1 0 0,0 0 16,0 0-16,21-22 15,0 1-15</inkml:trace>
  <inkml:trace contextRef="#ctx0" brushRef="#br0" timeOffset="-116700.56">15113 10986 0,'21'-22'0,"-42"44"0,42-65 16,-21 64 15,0 1-31,-21-1 16,21 21-16,0-21 0,-21 22 0,21-1 15,-21 21-15,-1-20 0,22-1 0,-21 0 16,21 1-16,-21-1 0,0 0 16,21 1-16,-21-1 0,0-21 0,-1 0 15,22 22-15,-21-22 0,0 0 16,21 0-16,0 0 0,0 1 15,0-44 17,21 22-17,0-21-15,-21 0 0,0 0 0</inkml:trace>
  <inkml:trace contextRef="#ctx0" brushRef="#br0" timeOffset="-116387.68">14880 11218 0,'-21'-42'0,"42"84"0,-42-105 15,21 21-15,-21 20 0,21-20 0,-21 21 16,21 0-16,0 0 0,0-1 0,0 1 16,0 0-16,21 0 0,42-21 15,-42 20-15,22 1 16,-1 21-16,22 0 0,-22-21 0,21 21 0,-20 0 16,20 0-16,-20 21 15,-1 0-15,0 1 0,1-1 0,-22 21 16,0-21-16,-21 22 0,0-1 0,0 0 15,0 1-15,-21-1 0,0-21 16,-22 21-16,1 1 0,0-22 0,-1 21 16,1-21-16,-22 1 0,22-1 0,0 0 15,-1-21-15,1 21 0,21-21 16,0 0-16,0 21 0,-1-21 0,44 0 31,-1 0-31,0 0 16,0 0-16,0 0 0,22-21 15</inkml:trace>
  <inkml:trace contextRef="#ctx0" brushRef="#br0" timeOffset="-115823.77">15811 11494 0,'0'0'0,"22"0"0,-1-22 15,-21 1 1,0 0-16,0 0 0,0 0 16,0 0-16,0-1 15,0 1-15,-21 0 16,-1 21-16,1 0 0,0 0 16,0 0-16,0 21 0,-22 0 0,22 1 15,-21-1-15,0 0 0,-1 0 0,22 21 16,-21-20-16,-1 20 0,22-21 15,-21 0-15,21 0 0,0 1 0,21-1 16,0 0-16,0 0 0,0 0 0,0 0 16,21 1-16,21-22 15,-21 21-15,0-21 0,1 0 0,41 0 16,-42 0-16,0 0 16,22-21-16,-22-1 0,0 22 0,21-21 15,-20 0-15,-1 0 0,21 0 16,-21-22-16,0 22 0,1 0 0,-1-21 15,0 21-15,0-1 0,0 1 16,-21 0-16,21 0 0,-21 42 31,0 0-31,-21 0 16,21 1-16,-21-1 0,21 0 16,0 0-16,0 0 0,0 0 0,0 1 0,0-1 15,0 0-15,0 0 0,0 0 16,0 0-16,0 1 15,21-1-15,0-21 0,1 0 16,-1 0-16,0 0 0,0 0 16,0 0-16,0 0 15,1 0-15,-1 0 0,0 0 0,0-21 16</inkml:trace>
  <inkml:trace contextRef="#ctx0" brushRef="#br0" timeOffset="-115406.02">16256 11578 0,'0'0'0,"0"-21"0,0 0 15,0 0-15,-21 0 16,21-1-16,0 1 0,0 0 0,0 0 16,21 0-16,0 0 15,0 21-15,0-22 0,1 22 16,20 0-16,-21 0 0,43 0 16,-43 0-16,0 0 0,21 0 15,-21 22-15,1-1 0,-1 0 0,-21 0 16,21 0-16,-21 0 0,0 22 0,0-22 15,0 0-15,0 21 0,0-20 16,0 20-16,0-21 0,0 0 0,-21 0 16,0 1-16,21-1 0,-22 0 15,1-21-15,0 0 0,21 21 16,-21-21 0,0-21-1,21 0-15,0 0 0,0-1 16,0 1-16,21 0 0,0 0 15,0 0-15,0-22 0,1 1 0,-1 21 16,0-21-16,21-1 0,-21 22 0,1 0 16,-1-21-16,21 42 0,-21-22 15,0 1-15,22 21 0,-22 0 0,0 0 16,0 0-16,0 0 0,1 0 0,-1 0 16,0 21-1,-21 1-15</inkml:trace>
  <inkml:trace contextRef="#ctx0" brushRef="#br0" timeOffset="-115033.22">17018 11599 0,'0'22'32,"0"-1"-32,21-21 15,0 0-15,0 0 16,1-21-16,-1-1 0,0 22 15,0-21-15,0 0 0,22 21 16,-22-21-16,0 0 0,21 0 0,-21-1 16,-21 1-16,22 0 0,-22 0 15,0 0-15,-22 21 16,1 0-16,0 0 16,-21 21-16,21-21 0,-22 21 15,1 0-15,21 0 0,0 22 0,-22-22 16,22 0-16,0 0 0,0 0 15,0 1-15,21-1 0,0 0 0,0 0 16,0 0-16,0 0 0,21 1 16,0-22-16,21 0 0,-21 0 15,1 0-15,20 0 16,0 0-16,-21 0 0,22 0 0,-1 0 16,0 0-16,1 0 0,-1 0 0,0-22 15,1 1-15,-1 21 0</inkml:trace>
  <inkml:trace contextRef="#ctx0" brushRef="#br0" timeOffset="-114536.5">17716 11409 0,'0'21'0,"0"-42"0,-21 21 31,21 21-31,-21 0 16,0 0-16,21 1 0,0-1 15,-21 0-15,0 0 0,21 0 16,-22 0-16,22 1 0,0-1 15,0 0-15,-21 0 0,0 0 16,21 0-16,-21-21 0,21 22 0,0-1 16,0-42 31,0-1-32,0 1-15,0 0 0,0 0 16,21 0-16,0-22 0,0 22 0,1-21 15,-1 21-15,0-22 0,21 22 16,-21-21-16,22 21 0,-22-22 16,0 22-16,21 0 0,22 21 15,-43-21-15,21 21 0,-20 0 16,20 0-16,-21 21 0,0 0 0,-21 0 16,21 1-16,-21 20 0,0-21 0,0 0 15,0 22-15,0-22 0,0 21 16,0-21-16,-21 0 0,21 22 0,0-22 15,-21 0-15,21 0 0,-21-21 0,21 21 16,-21 1-16,0-1 16,-1-21 15,22-21-15,0-1-16,0 1 0,0 0 15,22 0-15</inkml:trace>
  <inkml:trace contextRef="#ctx0" brushRef="#br0" timeOffset="-114181.71">18711 10795 0,'-21'0'16,"21"21"-1,0 0-15,-21-21 0,0 22 0,0-1 16,21 21-16,-22-21 0,1 0 16,0 22-16,0-22 0,0 21 0,0 1 15,-1-1-15,1 0 0,21 1 0,-21-1 16,0 0-16,0 1 0,0-1 16,21-21-16,0 21 0,0-20 0,0 20 15,0-21-15,0 0 0,0 0 0,0 1 16,0-1-16,0 0 0,21-21 15,0 21-15,0-21 0,0 0 16,0 0-16,1 0 0,-1 0 0,0 0 0,0 0 16,21 0-16,-20 0 15,-1 0-15,0-21 0,0 0 16,0 21-16,0-21 0,-21-1 0,0 1 16,0 0-16</inkml:trace>
  <inkml:trace contextRef="#ctx0" brushRef="#br0" timeOffset="-113861.89">18288 11261 0,'-21'0'0,"42"0"0,-63 0 0,42-21 31,21 21-16,21 0-15,-21 0 0,22 0 0,-1 0 16,0 0-16,22 0 0,-22 0 16,0 0-16,1 0 0,-1 0 15,-21 0-15,22 0 0,-22 0 0,0 0 0,0 0 16,0 0-16,-21-22 0,21 22 16,-42 0 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31T12:09:36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2731 0,'-21'-22'16,"0"22"-16</inkml:trace>
  <inkml:trace contextRef="#ctx0" brushRef="#br0" timeOffset="512.7">1143 3450 0,'-42'43'16,"84"-86"-16,-106 128 0,1-22 0</inkml:trace>
  <inkml:trace contextRef="#ctx0" brushRef="#br0" timeOffset="2462.67">1799 2371 0,'0'21'31,"0"0"-31,0 21 0,0 1 0,0-1 16,0 0-16,0 22 0,0-22 15,0 22-15,0-1 0,0-20 0,0 20 16,0 1-16,0 41 15,0-62-15,0-1 0,0 0 16,0 1-16,0-1 0,0-21 16,0 0-16,0 1 0,0-1 15,0 0-15,0-42 47,-21 0-47</inkml:trace>
  <inkml:trace contextRef="#ctx0" brushRef="#br0" timeOffset="2804.51">1185 3471 0,'0'0'15,"0"22"-15,-21-1 0,21 0 0,0 0 16,0 0-16,85 64 31,-43-64-31,-21-21 0,22 0 0,20 21 16,-21-21-16,22 0 0,-22 0 16,22 0-16,-1 0 0,-20 0 15,20-21-15,1 21 0,-1-21 16,-21 0-16,22 0 0,42-22 0,-64 22 15,0 0-15,-20 0 16,-1 0-16,0-22 0,0 22 0,-21 0 16,0 0-16,0 0 0,0-1 15,-21 1-15,0 0 0,0 0 16,-1 0-16,1-22 0</inkml:trace>
  <inkml:trace contextRef="#ctx0" brushRef="#br0" timeOffset="3153.82">1101 2731 0,'-22'0'0,"44"0"0,-86 0 15,43 0-15,0-22 0,21 1 16,0 0-1,0 0-15,21 21 0,0-21 16,21 0-16,22-1 0,-1-20 16,1 21-16,-1 0 0,1 0 0,21-1 15,-22 1-15,1-21 16,-22 21-16,21 21 0,-20-21 0,-22-1 16,21 22-16,-21 0 0,1 0 15,-22 22 16,0-1-31,0 0 16,0 0-16,0 0 0,21 0 0,-21 1 16,21-1-16,0 0 0</inkml:trace>
  <inkml:trace contextRef="#ctx0" brushRef="#br0" timeOffset="3755.48">2434 3175 0,'0'-21'15,"0"42"-15,-21-42 0,21 0 0,-21 21 16,21 21 15,0 0-31,0 0 0,0 22 16,0-22-16,21 21 0,-21-21 15,0 22-15,0-1 0,0 0 16,0-21-16,0 22 0,0-22 0,0 0 16,0 0-16,0 0 0,0 1 15,0-44 16,0 1-31,0 0 0,0 0 16,0 0-16,0-22 0,0 1 16,0 21-16,0-43 0,21 22 15,0 0-15,0-1 0,1 22 0,20-21 16,-21 0-16,21 20 0,1 1 16,-1 0-16,0 0 0,1 21 15,-1 0-15,0 0 0,1 0 16,-22 0-16,21 21 0,-21 0 0,1 0 15,-22 22-15,0-22 0,0 21 0,0-21 16,0 22-16,0-1 0,0-21 16,-43 43-16,43-22 0,0-21 15,-21 0-15,0 1 0,21-1 16,0-42 46,0-1-62,0 1 16,0 0-16</inkml:trace>
  <inkml:trace contextRef="#ctx0" brushRef="#br0" timeOffset="4439.09">3577 3239 0,'0'0'0,"21"0"16,-21-22-16,21 1 0,-21 0 16,0 0-16,0 0 15,0 0-15,0-1 0,0 1 16,0 0-16,-21 0 15,0 0-15,0 21 0,0 0 0,0-21 16,-1 21-16,-20 0 0,21 0 16,-21 0-16,20 21 0,-20 0 15,21 0-15,-21 0 0,20 22 16,1-1-16,0 0 0,0 1 0,0-1 16,0 0-16,21 22 0,-22-1 15,22-20-15,0-1 0,0-21 16,0 0-16,22 0 0,20 1 15,-21-22-15,21 0 0,-20 0 16,20 0-16,-21-22 0,21 22 16,43-63-16,-64 42 0,22-22 15,-22 1-15,21 0 0,-21-22 16,22 1-16,-22-1 0,21 1 16,-21-1-16,0 1 0,1-22 15,-22 22-15,21-170 0,-21 148 16,0 22-16,0-1 0,0 1 15,0 20-15,0 1 0,-21 21 16,21-22-16,-22 43 0,22-21 16,-21 42-16,0 1 15,21 20-15,-21 0 0,21 22 16,0-1-16,0 22 0,0 0 0,0-22 16,0 22-16,0-22 0,0 64 15,0-63-15,0-1 16,0-20-16,21-1 0,0 0 0,-21-21 15,0 22-15,21-22 0,1 0 16,-1 0-16,0-21 16,0 0-16,0 0 15,0-21-15,1 0 0,-22 0 0,21 0 16,-21-1-16,21 1 0,-21 0 16,21-21-16</inkml:trace>
  <inkml:trace contextRef="#ctx0" brushRef="#br0" timeOffset="4842.47">4043 3069 0,'0'21'0,"21"-21"47,0 0-47,0 0 0,-21-21 15,21 0-15,1 21 16,-22-21-16,21 21 0,0-21 0,-21 0 16,0-1-16,21 22 15,-21-21-15,-21 21 32,0 0-32,0 0 0,21 21 15,-22 1-15,1-1 0,0 0 16,21 0-16,0 0 0,-21 22 0,21-22 15,-21 0-15,21 21 0,0-21 16,0 1-16,0 20 0,0-21 16,0 0-16,21 0 0,0-21 15,0 0-15,0 0 0,1 0 16,-1 0-16,0 0 0,21-21 0,-21 0 16,22 0-16,-1 0 0,0-22 15,-20 22-15,20 0 0,0 0 0</inkml:trace>
  <inkml:trace contextRef="#ctx0" brushRef="#br0" timeOffset="5117.13">4741 2900 0,'0'0'16,"21"0"-16,-21-21 0,-21 21 0,0-21 15,0 21 1,0 0 0,0 21-16,-1 0 0,22 0 15,0 0-15,-21 22 0,21-22 0,-21 21 16,21 0-16,0 1 0,0-1 15,0 0-15,0 22 0,0-1 0,0-20 16,0 20-16,-21 1 0,21-22 16,0 22-16,0-22 0,0 0 0,0 1 15,0-1-15,0-21 0,0 21 16,0-20-16,0-1 16,21-21-16,0 0 15,0-21-15,1 21 16,-1-22-16,0-20 0,0 21 0,-21-21 15,0-1-15,0-20 0</inkml:trace>
  <inkml:trace contextRef="#ctx0" brushRef="#br0" timeOffset="5391.49">4741 3048 0,'-21'-21'0,"42"42"0,-63-63 0,42 21 16,0-1-16,-21 22 0,21-21 0,0 0 15,0 0-15,0 0 16,0 0-16,21 21 0,0 0 15,0-22-15,0 22 16,1 0-16,-1 0 0,21 0 0,-42 22 16,21-1-16,0-21 0,-21 21 15,0 21-15,0-21 0,0 1 0,0-1 16,0 0-16,-21 21 0,0-21 16,0 1-16,0-1 0,-22 0 0,22 0 15,0 0-15,0-21 0,0 21 16,21-42 15,21 0-31</inkml:trace>
  <inkml:trace contextRef="#ctx0" brushRef="#br0" timeOffset="5739.29">5016 3027 0,'0'0'0,"22"0"15,-1 0-15,0 0 16,0 0-16,0-21 16,22 21-16,-22-21 0,0 21 15,0-22-15,21 1 0,-20 0 16,20 21-16,-21-21 0,0 0 16,-21 0-16,0-1 0,0 1 15,-21 21 1,0 0-16,0 0 0,0 0 0,-106 106 31,105-85-31,1 22 0,21 20 16,0-42-16,0 0 15,0 22-15,0-22 0,0 0 16,0 0-16,21-21 0,1 21 0,-1-21 16,0 0-16,0 0 0,21 0 0,1-21 15,-22 21-15,21-21 0,1 0 16,20 0-16,-21 0 0,1-1 15,-1-20-15,0 21 0</inkml:trace>
  <inkml:trace contextRef="#ctx0" brushRef="#br0" timeOffset="7360.49">5863 2836 0,'-21'0'32,"21"22"-32,-21-22 0,0 21 0,21 0 15,-22 0-15,22 0 0,-21 0 16,21 1-16,-21 20 0,21-21 15,0 0-15,0 0 0,0 1 16,0-44 15,0 1-31,21 21 16,0-42-16,1 0 16,-1 20-16,0 1 0,-21 0 15,21 0-15,0 0 0,0 0 0,-21-1 16,22 22-16,-1 0 15,-21 22-15,21-1 16,-21 0-16,21 0 0,-21 0 16,0 0-16,21 1 0,-21-1 15,0 0-15,21 0 0,1 0 0,-1-21 16,-21 21-16,21-21 0,21 0 16,-21 0-16,1 0 0,-1 0 15,21 0-15,0 0 0,1 0 0,-22-21 16,21 0-16,1 0 0,-1 0 15,0 0-15,1-1 0,-22 1 0,21 0 16,-21-21-16,0 21 0,-21-1 0,0-41 16,0 42-16,0 0 15,0-1-15,0 1 0,-21 0 0,0 21 16,-21 0-16,21 0 0,-1 0 16,1 0-16,-21 0 0,21 21 0,-22 0 15,22 1-15,0-1 0,0 0 16,0 21-16,0-21 0,-1 1 15,22 20-15,0-21 0,0 21 0,0-20 16,0-1-16,0 21 16,0-21-16,22-21 0,-1 0 15,21 0-15,-21 0 0,0 0 16,1 0-16,20 0 0,-21-21 0,21 0 16,-20 21-16,-1-42 0,21 20 15,-21-20-15,0 21 0,1-43 0,-1 22 16,0-21-16,-21-1 0,0 1 15,0-1-15,0 1 0,0 20 0,0-20 16,0 20-16,0 22 0,0-21 16,0 21-16,-21 42 31,21 21-31,-21-21 0,21 22 16,0 20-16,-22-20 0,22 20 15,-21 1-15,21-22 0,0 21 0,0 1 16,0-22-16,0 1 0,0-1 15,0 0-15,21-21 0,1 1 0,-22 20 16,42-42-16,0 42 16,1-42-16,-22 0 0,21 0 0,-21 0 15,22 0-15,-1-21 0,-21 0 0,21 0 16,1 0-16,-22-1 0,21 1 16,-21-21-16,1 21 0,-1 0 15,-21-1-15,0-20 0,0 21 0,0 0 16,0 0-16,0-1 15,-21 22-15,-1 0 0,1 0 16,0 22-16,0-1 16,0 0-16,21 0 0,0 0 0,-21 22 15,21-22-15,-22 0 0,22 0 0,0 0 16,0 0-16,0 1 0,0-1 16,43 0-16,-22-21 0,0 21 15,0-21-15,22 0 0,-22 0 16,0 0-16,21 0 0,1-21 15,-22 0-15,21 0 0,0 21 0,1-22 16,-1 1-16,0 0 0,-20-21 16,-1 21-16,21-1 0,-42 1 0,21-21 15,-21 21-15,0 0 0,21-1 0,-21 1 16,0 0 0,0 42-1,0 0-15,0 1 0,-21-1 16,21 21-16,-21-21 0,21 0 0,0 22 15,0-1-15,0-21 16,0 0-16,0 1 16,0-1-16,0-42 31,0-1-15,0 1-16,21 0 0,0 0 0,1 0 15,-22-22-15,21 22 0,0 0 16,0 0-16,-21 0 0,21 21 0,0 0 15,1 0-15,-1 0 16,-21 21-16,21 0 0,-21 0 16,0 0-16,21 1 0,0 20 15,-21-21-15,0 0 0,0 0 0,21 1 16,1-1-16,-1 0 16,0-21-16,0 21 0,0-21 15,0 0-15,1 0 0,-1 0 16,0-21-16,0 0 0,0 0 15,0-22-15,1 22 0,20-64 16,-21 43-16,0 0 16,0-22-16,1 1 0,-1-1 0,-21 1 15,0-22-15,0 22 0,0 20 16,0-20-16,0 20 0,0 1 0,0 0 16,0 21-16,0-1 0,0 1 15,-21 21-15,-1 0 16,22 21-16,-21 22 0,21-1 15,-21 0-15,0 1 0,21 20 0,-21 1 16,21-1-16,0 1 0,0-1 16,0 1-16,0-22 0,0 22 0,0-22 15,0 0-15,0 1 0,0-22 0,0 21 16,0-21-16,0 0 0,21-21 16,0 22-16,0-22 0,0 0 0,1 0 15,-1 0-15,0-22 0,0 1 0,0 0 16,0 0-16,1 0 0,-1-22 15</inkml:trace>
  <inkml:trace contextRef="#ctx0" brushRef="#br0" timeOffset="7544.39">8170 2519 0,'-21'21'0,"42"-42"0,-63 63 0,21-42 15,0 21-15,-1-21 0,22 22 16,22-22-1,-1 0 1,21 0-16,-21 0 0,0 0 0,22-22 16,-22 1-16,21 0 0,-21 0 0,22 0 15,-1 0-15,0-1 0</inkml:trace>
  <inkml:trace contextRef="#ctx0" brushRef="#br0" timeOffset="8319.94">10054 2519 0,'0'0'0,"-21"-21"0,21 0 15,0-1-15,0 1 0,-21 0 16,21 0 0,-21 0-16,-1 21 0,1 0 15,-21 0-15,21 0 16,-22 0-16,22 0 0,-21 0 0,0 21 15,-1 0-15,1 0 0,0 0 16,-1 1-16,22 20 0,-21-21 16,21 0-16,-1 0 0,22 1 0,0-1 15,0 0-15,0 0 0,0 0 16,22-21-16,-1 0 16,21 0-16,-21 0 0,22 0 0,-22 0 15,21 0-15,0 0 0,1 0 16,-22 0-16,21 0 0,1 0 0,-22-21 15,0 21-15,21 0 0,-21-21 16,1 21-16,-44 0 16,1 0-1,0 0-15,0 0 0,-21 21 16,-1 0-16,1 0 0,21 1 16,-22-1-16,1 21 0,0-21 15,-1 22-15,22-22 0,-21 21 0,21-21 16,0 0-16,21 1 0,0-1 0,0 0 15,0 0-15,42-21 16,-21 0-16,0 0 0,22 0 16,-1 0-16,0-21 0,1 21 0,-1-21 15,21 0-15,-20-1 0,-1 1 16,0 0-16,-20 21 0,20-21 16,-21 21-16,0 0 0,-21 21 15,0 0 1,-21 22-16,0-22 0,0 21 15,0-21-15,-1 22 0,1-1 16,-21 0-16,21-21 0,0 22 0,-1-1 16,1-21-16,21 0 0,0 1 0,0-1 15,0 0-15,21-42 16,1 21 0,-1-21-16</inkml:trace>
  <inkml:trace contextRef="#ctx0" brushRef="#br0" timeOffset="8648.75">11536 2688 0</inkml:trace>
  <inkml:trace contextRef="#ctx0" brushRef="#br0" timeOffset="9148.46">11705 2646 0,'21'-21'0,"0"21"16,1-21-16,-1 21 0,0-22 15,-21 1-15,21 0 0,0 0 16,-21 0-16,0 0 0,0-1 0,0 1 15,0 0-15,-42-21 16,21 21-16,-22-1 0,22 22 0,-21 0 16,0 0-16,-1 0 0,1 0 0,0 22 15,-1-1-15,1 21 0,21-21 16,-22 22-16,22-1 0,0 0 0,0 22 16,21-22-16,0 0 15,0-20-15,0 20 0,0-21 0,21 64 16,0-64-1,0-21-15,1 0 0,-1 0 16,21 0-16,-21 0 0,0 0 0,22-21 0,-1 0 16,-21-1-16,22 1 15,41-21-15,-20 0 0,-22-1 16,0 1-16,1 0 0,-1-1 16,-21-20-16,22 20 0,-22-20 0,-21-1 15,0 1-15,0 21 0,0-22 0,0 1 16,0-1-16,-21 1 0,21-1 15,-43 22-15,22-1 0,0 1 0,0 21 16,0 0-16,-1 0 16,1 21-16,0 21 0,0 0 0,0 21 15,21 1-15,0-1 0,0 21 0,0-20 16,0 20-16,0 1 0,0-1 16,0 1-16,0-1 0,0 1 15,21-1-15,-21 1 0,21-1 0,0 22 16,0-43-16,-21-21 0,22 1 15,20-1-15,-21 0 0,0-21 16,22 0-16,-1 0 0,-21 0 0,21 0 16,-20-21-16,20 0 0</inkml:trace>
  <inkml:trace contextRef="#ctx0" brushRef="#br0" timeOffset="9497.27">12404 2540 0,'0'0'0,"-22"0"0,22 21 0,0 0 16,0 1-16,22-22 31,-1 0-31,21 0 16,-21-22-16,0 22 16,1-21-16,-1 0 0,0 0 0,0 21 15,0-21-15,-21 0 0,0-1 16,0 1-16,0 0 0,0 0 15,-21 21-15,0 0 0,0 0 0,-22 0 16,22 21-16,-21 0 0,21 0 16,-22 1-16,22 20 0,0 0 15,-21 22-15,21-22 0,21-21 16,0 0-16,0 22 0,0-22 16,0 0-16,21-21 0,0 21 0,0-21 15,21 0-15,-20 0 0,20 0 16,0 0-16,-21-21 0,43 21 0,-22-21 15,1 0-15,-1-22 0</inkml:trace>
  <inkml:trace contextRef="#ctx0" brushRef="#br0" timeOffset="9757.62">13208 2307 0,'0'-21'0,"0"42"0,0-63 0,0 21 16,-21 21-16,0 0 15,21 21-15,-22 0 16,1 0-16,0 22 0,21-1 0,0 21 15,-21-20-15,-21 41 0,20-20 0,22-1 16,0-20-16,-21 20 0,21 1 16,0-1-16,-21 1 0,0-1 0,21 22 15,-21-22-15,0 22 0,-1-21 0,22-1 16,0 1-16,0-1 16,0 1-16,0-22 0,0 0 0,0-21 0,0 1 15,0-1-15,22 0 0,-1-21 16,0 0-16,0 0 0,0-21 15,-21 0-15,21-1 16,-21 1-16,0-21 0</inkml:trace>
  <inkml:trace contextRef="#ctx0" brushRef="#br0" timeOffset="10024">13017 2985 0,'0'-85'0,"0"170"0,0-234 16,0 86-16,0-1 0,0 1 15,0 21-15,22-1 0,-1 1 0,0 0 16,0 20-16,0 1 0,0 0 15,1 0-15,20 0 0,-21 21 16,21 0-16,-20 0 0,20 0 0,-21 0 16,0 0-16,0 21 0,-21 0 15,0 0-15,0 0 0,0 22 0,-21-22 16,0 0-16,0 0 0,0 22 16,-22-22-16,22 0 0,-42 21 15,20-42-15,22 21 0,0-21 0,0 0 16,21 22-16,21-22 31,0 0-31,0 0 16,1-22-16,-1 22 0</inkml:trace>
  <inkml:trace contextRef="#ctx0" brushRef="#br0" timeOffset="10351.82">13398 2709 0,'0'0'0,"0"22"31,22-22-31,-1 0 16,0 0-16,0 0 0,0-22 16,0 22-16,1-21 0,-1 0 15,21 0-15,-21 0 0,0 0 0,1-22 16,-1 22-16,0 0 0,0-21 16,-21 20-16,0 1 0,0 0 0,0 0 15,0 0-15,-21 21 0,0 0 16,0 0-16,-22 21 15,22 0-15,0 0 0,0 22 0,-22 41 16,43-41-16,0-1 16,0-21-16,0 21 0,0 1 0,0-22 15,0 0-15,0 0 0,22 0 0,-22 1 16,21-22-16,21 0 0,-21 0 16,0 0-16,22 0 0,-22 0 0,21-22 15,1 22-15,-1-21 0,0 0 16,1 0-16,-1 0 0</inkml:trace>
  <inkml:trace contextRef="#ctx0" brushRef="#br0" timeOffset="12134.75">14160 2455 0,'0'0'15,"0"22"1,0-1-16,-21 0 16,0 0-16,21 0 0,-21 22 0,21-22 15,0 0-15,-21 21 0,21-21 16,-21 1-16,21 20 0,0-21 0,0 0 15,0 0-15,0-42 47,0 0-47,21 0 16,0 0-16,0 0 0,-21-1 0,21-20 16,0 21-16,1-21 0,41-1 15,-42 22-15,0 0 16,1 21-16,-1 0 0,0 0 0,-21 21 15,0 0-15,21 22 16,-21-22-16,0 0 0,0 0 16,0 21-16,0-20 0,21-1 0,-21 0 15,0 0-15,21-21 0,1 21 16,-22 0-16,21-21 0,0 0 0,0 0 16,0 0-16,22 0 0,-22 0 15,21 0-15,-21 0 0,22-21 0,-22 21 16,21-21-16,0 0 0,-20 21 15,20-21-15,-21 0 0,21-1 0,-20-20 16,-1 21-16,0 0 0,-21 0 16,0-1-16,0-20 0,0 21 15,0 0-15,0 0 157,0-1-157,0 1 0,-21 21 15,21-21-15,-21 0 16,-1 21-16,1 0 15,0 0-15,0 0 0,0 21 16,0 0-16,-1 0 0,1 1 16,0-1-16,0 21 0,0 0 15,0-20-15,21 20 0,-22-21 0,22 0 16,0 22-16,0-22 0,0 0 16,0 0-16,22 0 0,-1-21 15,0 0-15,0 0 0,0 0 16,0 0-16,1 0 0,-1 0 0,63-63 15,-41 42-15,-22-1 16,21-20-16,1 0 0,-22-1 16,0 1-16,0-21 0,0 20 15,0-20-15,1-1 0,-1 22 0,0-22 16,0 1-16,0-1 0,0 1 16,-21-43-16,0 85 0,0 0 15,0 0-15,0-1 0,0 44 16,-21-1-16,0 21 15,0-21-15,0 22 0,0 20 16,-1-21-16,22 1 0,-21 20 0,0 43 16,21-64-16,0 22 0,0-22 15,0 22-15,0-22 0,0 0 16,0 1-16,21-22 0,-21 21 0,21-21 16,1 1-16,20-22 0,-21 21 15,0-21-15,22 0 0,-22 0 0,21 0 16,-21 0-16,22-21 0,-1-1 15,-21 22-15,21-42 0,1 21 0,-22 0 16,0-22-16,0 22 0,0-42 16,1 42-16,-22-1 0,0 1 15,0 0-15,-22 21 16,-20 0-16,21 0 16,0 42-16,0-20 0,-1-1 15,1 0-15,0 21 0,0-21 0,21 22 16,0-22-16,0 0 0,0 0 0,0 0 15,0 1-15,0-1 0,21 0 16,0-21-16,0 21 0,1-21 16,20 0-16,-21 0 0,0 0 15,0-21-15,1 21 0,20-21 16,-21 0-16,0-1 0,22 1 0,-22-21 16,21-22-16,0 22 15,-20 21-15,-1-21 0,0 20 0,0 1 16,0 21-16,-21 21 15,0 1 1,0-1-16,0 0 0,0 21 0,0-21 16,0 22-16,0-22 0,-21 0 15,21 21-15,0-20 0,0-1 16,21-21 0,0 0-1,1 0-15,-22-21 0,21-1 0,0 22 16,0-21-16,0-21 0,0 21 15,1 0-15,-1-1 0,0-20 16,0 21-16,-21 0 0,21 21 16,-21 21-1,0 0-15,0 0 0,0 0 16,0 1-16,0-1 0,0 21 0,0-21 16,0 0-16,0 1 15,21-1-15,-21 0 0,22 0 0,20 21 16,0-42-16,-21 0 0,1 0 15,-1 0-15,0 0 16,21 0-16,-21-21 0,1 0 0,-1 21 16,0-42-16,0 21 0,0-1 0,0-20 15,1 0-15,-22-22 0,21 1 16,-21 20-16,21-20 0,0-22 0,0 22 16,-21-1-16,0 1 0,21-22 15,-21 22-15,22 20 0,-22 1 0,0 0 16,0 20-16,0 1 0,0 42 15,-22 22-15,1-22 16,0 21-16,0 1 0,0 20 16,0-21-16,21 22 0,-22-22 15,22 22-15,-21-1 0,21 1 0,0-22 16,0 22-16,0-22 0,0 0 0,0 1 16,0-1-16,0 0 0,0-21 15,0 1-15,0-1 0,0 0 16,21-21-16,1 0 0,-1 0 15,0-21-15,0 0 16,0-1-16,0 1 0</inkml:trace>
  <inkml:trace contextRef="#ctx0" brushRef="#br0" timeOffset="12290.73">16531 2265 0,'-21'0'0,"42"0"0,-63 0 0,21 21 0,-1 0 15,22 0-15,22 1 16,-1-22-16,0 0 16,21 0-16,-21 0 15</inkml:trace>
  <inkml:trace contextRef="#ctx0" brushRef="#br0" timeOffset="12347.75">17568 2223 0,'43'0'0,"-22"0"16,21 0-16</inkml:trace>
  <inkml:trace contextRef="#ctx0" brushRef="#br0" timeOffset="12512.12">17992 1820 0</inkml:trace>
  <inkml:trace contextRef="#ctx0" brushRef="#br0" timeOffset="12676.03">17970 1969 0,'22'0'16,"-22"42"-16,169 233 31,-127-211-31,-21-22 0,22 21 0,-1 1 16,-21-22-16,0 22 0,22-22 15,-22-21-15,-21 22 0,21-22 0,0 21 16,0-42 0,1 0-16,-22-21 15,21 21-15,-21-21 0,0-22 0,0 22 16</inkml:trace>
  <inkml:trace contextRef="#ctx0" brushRef="#br0" timeOffset="12920.08">18859 1969 0,'0'-22'16,"0"44"-16,0-65 0,0 22 0,-21 42 31,0 0-31,-21 22 0,21-1 0,-1 0 16,-20 1-16,0-1 0,-1 0 16,1 22-16,0-22 0,-22 22 15,22-22-15,0 0 0,-1 22 0,1-22 16,0 1-16,20-22 0,-20 21 0,21-21 15,0 0-15,21 1 0,0-1 16,21-21 0,0-21-1,0 21-15,0-22 0,22 1 16</inkml:trace>
  <inkml:trace contextRef="#ctx0" brushRef="#br0" timeOffset="13213.95">19029 2201 0,'0'0'0,"0"22"16,0-1-1,0 0-15,0 21 0,-21 1 0,-1-1 16,1 0-16,21 1 0,-21 20 16,21 1-16,-21-22 0,0 85 15,21-64-15,0-20 0,-21 20 16,21 1-16,-22-22 0,22 22 15,-21-22-15,21 21 0,0-20 0,0-1 16,0 0-16,0 1 0,0-22 16,0 21-16,0-21 0,0 1 0,0-1 15,0 0-15,21-21 16,1 0-16,-22-21 16,21 0-16,0-22 0,-21 22 15,21-21-15,-21-1 0</inkml:trace>
  <inkml:trace contextRef="#ctx0" brushRef="#br0" timeOffset="13483.34">19029 2498 0,'0'0'0,"0"-43"15,0 1-15,0 21 0,0 0 0,0 0 16,21-1-16,-21 1 0,21 21 16,0-21-16,0 21 0,1 0 15,20 0-15,-21 0 0,0 0 0,22 0 16,-22 0-16,21 21 0,-21-21 15,0 21-15,1 1 0,-22-1 0,0 0 16,0 0-16,0 0 0,0 0 16,-22 1-16,-20-1 0,21 21 15,-21-21-15,20 0 0,-20-21 0,0 22 16,21-1-16,-22-21 0,22 21 16,0-21-16,0 0 0,0 0 0,42 0 31,0-21-31,0 21 15</inkml:trace>
  <inkml:trace contextRef="#ctx0" brushRef="#br0" timeOffset="13926.09">19812 2413 0,'0'-21'0,"0"42"0,0-63 0,0-1 16,0 22-16,0 0 15,-21 21-15,0 0 0,-1 0 16,-20 0-16,21 21 16,0 0-16,-22 1 0,22 20 0,-21-21 15,21 21-15,-22 1 0,22-1 16,0 0-16,0 1 0,21-22 16,0 21-16,0-21 0,0 1 0,0-1 0,0 0 15,21-21-15,0 0 16,0 0-16,1 0 0,-1 0 15,0-21-15,21 0 0,-21-1 0,1 1 16,20 0-16,-21 0 0,0-21 16,0 20-16,1-20 0,20-43 15,-21 64-15,-21 0 0,0 0 16,0 0-16,0 42 16,0 0-1,0 0-15,0 22 0,0-22 0,-21 21 16,21-21-16,-21 22 0,21-1 0,0-21 15,0 0-15,0 22 0,0-22 16,0 0-16,0 0 16,21-21-16,0 0 0,0 0 15,0 0-15,1 0 0,-1 0 0,21-21 16</inkml:trace>
  <inkml:trace contextRef="#ctx0" brushRef="#br0" timeOffset="14162.95">20426 2032 0,'0'-21'0,"0"42"0,0-84 0,0 41 16,-21 22-16,-1 0 0,1 0 15,21 22-15,-21-1 0,0 0 16,0 21-16,0-21 0,21 22 16,0-1-16,0 0 0,-22 1 15,22-1-15,0 0 0,0 1 0,-21-1 16,21 0-16,0 1 0,0-1 0,0-21 15,0 22-15,0-22 0,0 0 16,0 0-16,21-21 31,1 0-31,-1-21 0</inkml:trace>
  <inkml:trace contextRef="#ctx0" brushRef="#br0" timeOffset="14605.7">20786 1905 0,'21'-21'0,"-42"42"0,42-63 16,0 21-16,-21 42 16,0 0-1,0 21-15,-21-21 0,21 22 0,-21-22 16,21 21-16,0 1 0,-22-1 16,22 0-16,0 1 0,-21-1 0,21-21 15,-21 21-15,21-20 0,-21 20 0,0-21 16,21 21-16,-21-20 15,-1-1-15,22 0 0,0 0 0,-21-21 16,0 0-16,0 0 16,21-21-1,0 0-15,0 0 0,0-1 0,0 1 16,21-21-16,21 21 0,-20-22 16,-1 22-16,21 0 0,0-21 15,1 21-15,-22-1 0,21 1 0,1 0 16,-22 21-16,42 0 0,-42 0 15,1 0-15,-1 0 0,0 0 16,-21 21-16,0 22 0,0-22 0,0 21 16,0-21-16,0 22 0,0-1 0,0 0 15,-21-21-15,0 22 0,-1-22 16,1 0-16,21 0 0,-42 22 16,21-22-16,0-21 15,-1 0-15,1 0 16,21-21-16,-21-1 0,0 1 0</inkml:trace>
  <inkml:trace contextRef="#ctx0" brushRef="#br0" timeOffset="14788.59">20108 2096 0,'0'0'16,"-21"0"-16,0 0 0,0 0 15,42 0 1,0 0-16,0 21 15,22-21-15,-1 0 0,0 0 16,22 0-16,-22 0 0,22 0 16,-1 0-16,1 0 0,-1 0 0,22 0 15,-22-21-15,1 21 0</inkml:trace>
  <inkml:trace contextRef="#ctx0" brushRef="#br0" timeOffset="14907.52">22606 1651 0</inkml:trace>
  <inkml:trace contextRef="#ctx0" brushRef="#br0" timeOffset="15095.42">22352 2011 0,'-21'21'0,"42"-42"0,-42 84 0,0-20 15,-22-1-15,1 0 0,-22 43 16,1-21-16,-1 20 0,1 1 16,-43 42-16,43-42 0,20-22 15,-63 43-15,64-64 0,0 1 16,21-1-16,-22-21 0,1 21 16,21-20-16,0-1 0,-1-21 15</inkml:trace>
  <inkml:trace contextRef="#ctx0" brushRef="#br0" timeOffset="15707.07">22839 2223 0,'0'-22'0,"0"44"0,0-22 31,0 21-31,21 0 0,0 0 15,0 21-15,0-20 0,22-1 16,-22 21-16,21 0 0,-21-20 0,22 20 16,-22-21-16,0 21 0,0-20 15,0-1-15,1 0 0,-1 0 0,0 0 16,-21-42 15</inkml:trace>
  <inkml:trace contextRef="#ctx0" brushRef="#br0" timeOffset="15932.45">23495 2138 0,'0'-21'0,"0"42"0,0-63 16,-21 42 0,0 21-16,-1 0 0,-20 21 15,21-21-15,-21 22 0,-1-1 16,1 0-16,0 1 0,-22-1 0,22 22 15,-1-22-15,1 0 0,0 1 16,-1-22-16,1 21 0,21-21 16,-21 22-16,20-22 0,22 0 31,22-21-31,-1 0 0,0 0 0</inkml:trace>
  <inkml:trace contextRef="#ctx0" brushRef="#br0" timeOffset="16235.28">23749 2286 0,'0'0'16,"0"21"0,-21 0-16,21 1 15,-21 20-15,-1 0 0,22 1 0,0-1 16,-21 21-16,21-20 0,-21 20 0,0 1 15,21-1-15,-21-20 0,0 20 16,-1 1-16,22-22 0,-21 21 0,21 1 16,-21-1-16,21-20 0,0 20 15,0-20-15,0-1 0,0 0 0,0 1 16,0 20-16,0-42 0,0 0 16,0-42 15,0 0-31,0 0 0,0 0 0,0-22 15</inkml:trace>
  <inkml:trace contextRef="#ctx0" brushRef="#br0" timeOffset="16546.09">23622 2667 0,'0'0'0,"0"-42"0,0-1 16,0 1-16,0 0 0,21 21 15,-21-43-15,21 43 0,22-21 16,-22 42-16,0 0 15,0 0-15,0 0 0,22 0 16,-22 0-16,21 21 0,0-21 0,22 42 16,-43-21-16,0 0 15,0 1-15,1 20 0,-22-21 0,0 0 16,0 0-16,0 1 0,-22-1 16,1 0-16,0 0 0,-21 0 15,-1 0-15,1-21 0,21 22 0,-21-22 16,-1 0-16,22 21 0,-21-21 0,21 0 15,-1 0-15,44 0 32,-1-21-32,21 21 15,-21-22-15,22 1 0,-22 0 0</inkml:trace>
  <inkml:trace contextRef="#ctx0" brushRef="#br0" timeOffset="17007.83">24596 2413 0,'0'0'0,"0"-21"16,0 0-16,0 0 15,-22-1-15,1 22 0,0-21 16,0 21-16,0 0 16,0 0-16,-1 0 0,1 21 15,-21 1-15,21-1 0,0 21 0,-1-21 16,1 22-16,0-1 0,0-21 15,0 21-15,21-20 0,0 20 16,0-21-16,-21 0 0,21 0 0,0 1 16,0-1-16,0 0 0,21 0 15,0-21 1,0 0-16,0 0 0,0-21 16,1 0-16,20 0 15,-21-1-15,0 1 0,0-21 0,1 21 16,20-43-16,-21 22 15,0 21-15,-21-22 0,0 22 0,21 0 0,-21 42 32,0 0-17,0 22-15,0-22 0,0 21 0,0-21 16,0 22-16,0-1 0,0-21 16,0 0-16,0 22 0,0-22 0,0 0 15,22 0-15,-22 0 0,21-21 16,0 0-16,42 0 0,-41 0 15,-1 0-15,21 0 0,0-21 16,1 0-16,-22 21 0</inkml:trace>
  <inkml:trace contextRef="#ctx0" brushRef="#br0" timeOffset="17264.77">25252 2053 0,'0'-21'16,"0"42"-16,0-63 0,0 63 15,-21 0 1,-1 0-16,22 22 0,-21-22 16,21 21-16,0 1 0,-21-22 0,0 42 15,21-20-15,-21-1 0,21 0 16,0 1-16,-21-1 0,21 0 0,-22 1 16,22-1-16,0 0 0,0-21 15,0 1-15,0-1 0,0 0 0,0 0 16,0 0-16,22-21 15,-1 0 1,0 0-16,0 0 0,43-21 16</inkml:trace>
  <inkml:trace contextRef="#ctx0" brushRef="#br0" timeOffset="17711.54">25654 2096 0,'21'-22'16,"-42"44"-16,42-65 0,-21 22 0,0 0 0,0 42 31,0 21-31,-21-20 16,21-1-16,-21 21 0,21 0 15,0-20-15,0 20 0,-21 0 16,21 1-16,-22-1 0,1 0 16,21 1-16,-21-1 0,0 0 0,21-21 15,-21 22-15,0-22 0,21 0 0,0 0 16,-22 0-16,22 1 15,-21-22-15,21-22 32,21 1-32,1 0 0,-22 0 15,21 0-15,21-22 0,-21 22 16,0-21-16,22 21 0,-22-22 16,21 22-16,1 0 0,-22 0 15,21 21-15,-21 0 0,22 0 0,-22 0 16,0 0-16,-21 21 0,21 0 15,-21 0-15,0 1 0,0 20 16,0-21-16,0 21 0,0-20 0,-21-1 16,0 0-16,21 21 0,-21-21 15,-1-21-15,1 22 0,21-1 16,-21-21-16,0 0 0,21 21 0,-21-21 16,0 0-16,-1 0 0,1-21 15,0 21-15,0-21 0</inkml:trace>
  <inkml:trace contextRef="#ctx0" brushRef="#br0" timeOffset="17788.5">25125 2371 0</inkml:trace>
  <inkml:trace contextRef="#ctx0" brushRef="#br0" timeOffset="17925.41">26162 2138 0,'21'-21'16</inkml:trace>
  <inkml:trace contextRef="#ctx0" brushRef="#br0" timeOffset="18339.7">26225 2053 0,'0'21'31,"0"1"-31,0-1 0,0 0 16,0 42-16,0-41 16,0 20-16,0 0 0,0-21 15,-21 22-15,21-1 0,-21-21 0,21 22 16,0-1-16,0-21 0,0 21 0,-21-20 16,21-1-16,0 0 0,0 21 15,0-21-15,0 1 16,-21-22-16,21-22 31,0 1-31,0 0 16,0 0-16,21 0 0,0-22 0,0 22 15,-21 0-15,21 0 0,1-21 16,20 20-16,-21 1 0,0 21 0,0 0 16,1 0-16,20 0 0,-21 0 15,0 21-15,0 1 16,-21 20-16,0-21 15,0 0-15,0 0 0,0 1 0,-21-1 16,0 0-16,0 0 0,0 0 16,0 0-16,-1-21 0,1 22 0,0-22 15,0 0-15,42-22 47,0 22-47</inkml:trace>
  <inkml:trace contextRef="#ctx0" brushRef="#br0" timeOffset="18811.07">26691 2477 0,'-42'0'16,"42"21"-16,0 0 0,0 0 16,0 0-16,-21 0 15,21 1-15,0-1 0,0 0 0,0 0 16,0 0-16,0 0 15,0 1-15,21-22 16,0 0-16,0 0 16,0 0-16,0 0 0,1 0 0,-1 0 15,0-22-15,0 1 0,0 0 16,0 21-16,1-21 0,-1 0 0,0-22 16,-21 22-16,21 21 0,-21-21 15,21 0-15,-21 42 31,-21 0-15,0 22-16,0-22 0,0 21 0,-1-21 16,1 22-16,0-1 0,21 0 0,21 1 15,-21-1-15,0 0 0,0 22 16,-21-22-16,0 22 0,21-1 0,0-21 16,0 22-16,0-1 0,0-20 15,0-1-15,0 0 0,-21 1 0,21-1 16,-21-21-16,-1 0 0,22 1 15,-21-1-15,0-21 0,0 0 16,0 0-16,0 0 0,-1 0 0,1 0 16,0 0-16,0-21 0,0-1 15,21 1-15,-21 0 0,-1-21 16,44 21-16,-22-22 0,-22 1 0,1 0 16</inkml:trace>
  <inkml:trace contextRef="#ctx0" brushRef="#br0" timeOffset="19067.43">24596 2286 0,'0'0'16,"-22"0"-16,-20 0 0,0 0 0,63 0 15,0 0-15,21 0 16,22 0-16,-1 0 0,1 0 15,-1 0-15,22 0 0,-21 0 0,-1 0 16,1 0-16,-1-21 16,1 21-16,-1 0 0,-21 0 0,1 0 0,-1 0 15,-21 0-15,0 0 0,-42 0 32</inkml:trace>
  <inkml:trace contextRef="#ctx0" brushRef="#br0" timeOffset="19533.16">21188 3789 0,'0'0'16,"-21"0"-16,-22-21 0,43 0 16,21 21-1,22 0 1,-22-22-16,21 22 0,1 0 0,-1-21 16,21 0-16,1 21 0,21-21 0,-22 21 15,1-21-15,-1 21 0,1 0 16,-1-21-16,-21 21 0,1 0 0,-1 0 15,-21 0-15,0 0 0,-42 0 32,0 0-32,-21 0 0,21 0 15</inkml:trace>
  <inkml:trace contextRef="#ctx0" brushRef="#br0" timeOffset="19743.05">21632 3662 0,'0'0'16,"0"21"-16,-21-21 0,21 21 15,0 0-15,0 1 0,0-1 0,0 0 16,0 0-16,0 21 0,0 1 0,0-1 16,0 0-16,0 1 0,0-1 15,0 22-15,0-22 0,0 0 0,0 1 16,0-1-16,0 0 0,0 1 16,-21-22-16,21 21 0,-21-21 0,21 0 15,0 1-15,0-1 0</inkml:trace>
  <inkml:trace contextRef="#ctx0" brushRef="#br0" timeOffset="20095.93">21780 4106 0,'0'-42'0,"0"84"15,0-105-15,22 42 0,-22 0 0,0-1 16,0 1-16,21 0 0,0 21 15,0 0-15,-21 21 0,21 0 16,22 1-16,-22 20 0,0-21 16,0 21-16,0-20 0,0 20 15,1 0-15,-1 1 0,0-1 16,-21 21-16,0-20 0,0-1 16,0-21-16,0 0 0,0 1 0,0-1 15,0 0-15,0-42 31,0 0-31,0-1 16,0 1-16,0 0 0,0 0 16,0 0-16,0-22 0,0 22 0,0-21 15,0 21-15,0-22 0,21 22 16,0 0-16,0 0 0,-21 0 16,22 21-16,-1 0 0,0-21 0,0 21 15,0 0-15,0 0 0,1 0 16,-1 21-16</inkml:trace>
  <inkml:trace contextRef="#ctx0" brushRef="#br0" timeOffset="21739.9">23008 4297 0,'0'-21'0,"0"42"16,0-63-16,0 20 0,0-20 0,-21 21 15,0 0-15,0 0 0,-1-1 16,1 1-16,0 0 0,0 0 16,-21 21-16,20 0 0,1 0 0,-21 0 15,21 0-15,0 21 0,-22 0 0,22 0 16,0 22-16,0-22 0,0 21 16,-1-21-16,1 22 0,21 20 15,0-42-15,0 22 0,0-22 16,0 0-16,0 0 0,21-21 0,1 21 15,-1-21-15,0 0 16,0 0-16,21 0 16,-20 0-16,-1 0 0,0-21 0,0 0 15,21 0-15,-20 0 0,-1 0 0,0-22 16,0 1-16,21-22 16,-20 43-16,-1 0 0,0 0 0,-21-21 15,0 20-15,0 44 31,0-1-31,0 0 0,0 21 0,0 1 16,0-22-16,0 21 16,0 0-16,0-20 0,0 20 0,0-21 0,0 0 15,21 0-15,0 1 0,0-1 16,1-21-16,-1 0 16,0 0-16,0 0 0,21-21 15,1-1-15,-22 22 0,0-21 16,0 0-16,0 0 0,-21-21 15,22 20-15,-22 1 0,-22 0 0,22 0 16,43 0-16,-22-22 0,21 22 16,-21 0-16,1 0 0,-1 21 0,0 0 15,-21 21-15,0 0 16,0 0-16,0 1 0,0-1 0,0 21 16,0-21-16,0 0 15,0 22-15,-21-22 0,21 0 0,0 21 16,0-20-16,0-1 0,0 0 0,0 0 15,21-21-15,0 0 16,0 0-16,0 0 0,1 0 16,-1-21-16,0 21 0,0-42 0,21 20 15,-20 1-15,-1 0 0,0 0 16,0-21-16,0-1 0,0 22 16,1-21-16,-1-1 0,0 1 15,-21 21-15,0 0 0,21 21 16,-21 21-1,0 0-15,0 0 16,-21 22-16,21-22 0,0 0 16,-21 0-16,21 21 0,0-20 0,0-1 0,0 0 15,0 0-15,0 0 0,0 0 16,21-21-16,0 22 0,0-22 16,0 21-16,1-21 0,-1 0 0,0 0 15,42 0-15,-41-21 16,-1 21-16,0-22 0,0 1 0,0 0 15,0 21-15,1-21 0,-1 0 0,0-22 16,-21 22-16,0 0 0,0-21 16,0 21-16,0-22 0,0 22 15,0 0-15,0 0 0,-21 21 0,0 0 16,-1 0-16,1 0 0,0 21 16,0-21-16,21 21 0,-21 0 15,0 22-15,21-22 0,-22 21 0,22-21 16,0 0-16,0 22 0,0-22 15,0 21-15,0-21 0,0 1 0,43 20 16,-22-21-16,0 0 0,0-21 16,0 0-16,1 0 15,-1 0-15,0 0 0,0 0 16,21 0-16,-20 0 0,-1-21 0,21 21 0,-21-21 16,0 0-16,1 0 0,-1-22 15,0 1-15,0 21 0,21 0 16,-20-22-16,-22 22 0,21 0 0,-21 0 15,21 21-15,-21-21 0,0 42 32,0 0-17,0 0-15,0 0 0,-21 22 16,21-22-16,0 0 0,0 0 0,0 0 16,0 0-16,0 1 0,0-1 15,21-21-15,21 21 16,-21-21-16,1 0 0,-1 0 0,0 0 15,0 0-15,0 0 0,0 0 0,1-21 16,-1 21-16,21-21 16,-21-1-16,0 1 0,64 0 0,-64 0 0,0-43 15,1 43-15,-22 0 16,0 0-16,0 0 0,0 0 16,0-1-16,-22 1 0,22 0 15,-21 42-15,0 0 0,0 1 16,21-1-16,0 0 0,0 0 15,0 0-15,0 0 0,0 22 0,0-22 16,0 0-16,0 21 16,0-20-16,0-1 0,0 0 15,0 0-15,-21-21 47,0 0-31,21-21-16,-22 21 0,1 0 31,21 21-15,21 0-1,1-21-15,-1 0 16,-21 21-16,21-21 0,0 0 0,0 0 16,0 0-16,22 0 0,-22 0 0,0 0 15,21 0-15,1 0 16,-22-21-16,0 0 0,0 21 15,-21-42-15</inkml:trace>
  <inkml:trace contextRef="#ctx0" brushRef="#br0" timeOffset="22399.52">25485 4339 0,'0'-21'16,"21"0"-16,-21 0 15,0 42 1,0 0 0,-21 0-16,-1 0 0,22 1 0,-21-1 15,21 0-15,-21 0 0,0 0 0,21 0 16,0 1-16,0-1 15,0 0 1,21-21-16,0 0 16,0 0-16,1-21 15,-1 0-15,0 21 0,0-22 16,0 1-16,0 0 0,1 0 0,20 21 16,-21-21-16,0 0 0,-21-1 15,21 22-15,1 0 0,-1 0 16,0 0-16,-21 22 15,0-1-15,0 0 0,0 0 16,0 0-16,0 0 0,0 1 16,0-1-16,0 0 0,0 0 15,21-21-15,0 21 0,0-21 16,1 0-16,-1 0 0,21 0 16,-21 0-16,22 0 0,-1 0 15,-21 0-15,43-21 0,-1 0 0,-21 0 16,-42 42-16,22-42 0,-1 0 15,0-22-15,21 1 0,-21 0 0,1-1 16,-22 1-16,0 0 0,0-1 16,0 1-16,0 0 0,0 20 0,0 1 15,-22 0-15,1 21 0,-21 0 0,21 0 16,-22 0-16,1 21 0,0 0 16,-1 22-16,1-22 0,21 21 0,-21-21 15,-1 22-15,22-22 0,0 21 16,0-21-16,21 1 0,0 20 0,0-21 15,0 0-15,0 0 0,21 1 16,0-1-16,0 0 0,22 0 16,-22 0-16,0 0 0,0 1 0,0-1 15,0 0-15,1 0 0,-1 0 0,0 22 16,-21-22-16,0 21 0,21 0 16,-21-20-16,0 20 0,0 0 0,0 1 15,0-1-15,-21-21 0,0 21 0,0 1 16,-1-22-16,1 0 0,-21 21 0,0-20 15,20-1-15,-20 0 0,0-21 16,42 21-16,-21-21 0,-22 0 16,1 64-16,-22-43 0</inkml:trace>
  <inkml:trace contextRef="#ctx0" brushRef="#br0" timeOffset="22424.51">25569 5355 0</inkml:trace>
  <inkml:trace contextRef="#ctx0" brushRef="#br0" timeOffset="22445.49">25590 5186 0</inkml:trace>
  <inkml:trace contextRef="#ctx0" brushRef="#br0" timeOffset="22568.42">25675 3704 0</inkml:trace>
  <inkml:trace contextRef="#ctx0" brushRef="#br0" timeOffset="22651.38">25442 3704 0,'0'0'16,"0"21"-1,0 1 1,21-1 0,1-21-16,-1 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31T11:55:24.8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5948 106 0,'0'0'0,"0"-21"16,0 42 46,0 0-62,0 0 0,0 0 16,0 1-16,0-1 0,0 21 15,-21-21-15,21 22 0,0-1 0,-22-21 16,22 21-16,0 43 16,-21-43-16,0 1 0,21-1 0,-21 43 15,21-43-15,0 22 16,0-22-16,0 0 0,0 1 0,0-1 15,0 0-15,0 1 0,0-22 16,0 21-16,0-21 0,0 22 16,0-22-16,0 0 0,21 0 0,0 0 15,0-21-15,1 21 16,-1-21-16,0 0 0,0 0 16,0 0-16,0 0 0,1 0 15,-1 0-15,0 0 0,0-21 16,0 21-16,0 0 0,-21-21 15,0 0-15,22 21 0,-1-21 0,-21 0 16,0-1-16,0 1 16,0 0-16,0 0 0,0 0 15</inkml:trace>
  <inkml:trace contextRef="#ctx0" brushRef="#br0" timeOffset="364.31">5778 826 0,'-21'0'0,"42"0"0,-21 0 62,22-22-62,20 22 16,-21 0-16,0 0 0,22-21 0,-22 21 15,0 0-15,21 0 0,-21 0 16,1-21-16,-1 21 0,0 0 0,0 0 16,0 0-1,0 0 48</inkml:trace>
  <inkml:trace contextRef="#ctx0" brushRef="#br0" timeOffset="1047.91">6392 741 0,'0'-21'31,"0"0"-31,0-1 15,21 22 1,1 0-16,-1 0 0,0 0 16,-21-21-16,21 21 0,0 0 15,0 0-15,1 0 0,-1 0 0,0 21 16,0-21-16,0 22 16,0-1-16,-21 0 0,22 0 0,-22 0 15,21 0-15,-21 1 0,0 20 16,0-21-16,21 21 0,-21-20 15,0 20-15,0-21 0,0 21 16,0-20-16,0 20 0,0-21 0,0 0 16,0 0-16,0 1 0,0-1 0,0 0 15,0 0 1,-21-21-16,0 0 16,-1 0-1,1 0-15,21-21 16,0 0-1,-21 0-15,21-1 0,0 1 16,0 0-16,0 0 16,0 0-16,21-22 0,0 22 15,1 0-15,-22 0 0,21-21 16,21 20-16,-21-20 0,0 21 0,1 0 16,-1 0-16,0-1 0,0 1 15,0 0-15,0 0 0,1 0 0,-1 21 16,0-21-16,0 21 0,0 0 15,0-22-15,1 1 0,-1 21 16,0 0-16,-21 21 63,-21 1-63</inkml:trace>
  <inkml:trace contextRef="#ctx0" brushRef="#br0" timeOffset="7159.63">6413 1947 0,'0'0'0,"0"-21"15,0 0-15,0 0 16,0 0-16,0 0 15,0-1-15,22 1 16,-22 0 0,21 21-16,-21 21 78,0 0-78,0 1 0,0-1 0,0 21 15,0-21-15,0 22 0,0-1 16,0 0-16,-21 1 0,21-1 0,-22 0 16,22 22-16,-21-22 0,21 22 0,0-1 15,0-21-15,-21 22 16,0-1-16,21 1 0,-21-22 0,0 22 0,21-22 16,-22 22-16,22-22 15,-21 0-15,21 1 0,0-1 0,0 0 16,-21-21-16,21 22 0,0-1 0,0-21 15,0 22-15,0-22 0,0 0 16,0 0-16,0 0 0,0 0 0,0 1 16,0-1-1,0-42 1,0-1-16</inkml:trace>
  <inkml:trace contextRef="#ctx0" brushRef="#br0" timeOffset="7676.33">6286 3260 0,'-21'0'31,"0"0"-31,21 21 16,21-21 31,0 0-47,1 0 15,-1 0-15,0 0 0,21 0 16,-21 0-16,22 0 0,20 0 0,1 0 16,-1 0-16,1 0 0,-1 0 15,22 0-15,-22 0 0,22 0 16,-21 0-16,20-21 0,-20 21 0,-1 0 0,1 0 16,-1 0-16,1 0 0,42 0 15,-43 0-15,-21 0 16,-20 0-16,20-21 0,-21 21 15,0 0-15,0 0 0,1 0 0,-44 0 63,1 0-63,0-22 16,0 1-16,0 0 15</inkml:trace>
  <inkml:trace contextRef="#ctx0" brushRef="#br0" timeOffset="8249">7556 2815 0,'0'21'31,"0"1"-31,0-1 16,0 0-16,0 0 0,0 0 15,22 0-15,-1 1 0,0-1 16,0-21-16,0 21 0,0 0 0,1 0 16,-1-21-16,0 21 0,21-21 0,-21 22 15,1-22-15,20 0 0,-21 21 16,0-21-16,22 21 0,-22-21 0,0 0 15,0 0-15,0 0 0,0 0 16,1 0-16,-1 0 16,0 0-16,-21-21 0,0 0 31,-21 21-15,0 0-16,-1 0 15,1 0-15,0 21 0,0 0 16,0 0-16,0-21 0,-22 21 0,22 0 15,0 1-15,-21-1 0,20 0 16,-20 21-16,21-21 0,-21 1 0,-1-1 16,22 21-16,-21-21 0,21 0 0,-22 1 15,22-1-15,0 0 0,0-21 16,21 21-16,-21 0 16,-1 0-16,22 1 15,0-44 32,0 1-47,22 21 16,-1-21-16,-21 0 0,21 0 0,0 0 15</inkml:trace>
  <inkml:trace contextRef="#ctx0" brushRef="#br0" timeOffset="8752.7">8975 2371 0,'0'0'0,"0"-21"32,0 42-17,0 0-15,-22 0 16,22 0-16,-21 0 16,0 22-16,21-22 0,-21 21 0,0 1 15,0-1-15,21-21 0,-22 21 16,1 1-16,0-1 0,0 0 0,21-20 15,-21 20-15,0 0 0,-1-21 0,22 22 16,0 20-16,-21-42 16,21 1-16,0 20 0,0-21 0,0 0 15,0 0-15,0 1 0,0-1 0,0 0 16,21-21-16,1 21 16,-1-21-16,0 0 15,0 0-15,0 0 0,0 0 16,1-21-16,-1 21 0,0-21 15,0 0-15,0 21 16,0-22-16,-21 1 0,0 0 16,22 0-16,-22 0 15</inkml:trace>
  <inkml:trace contextRef="#ctx0" brushRef="#br0" timeOffset="9043.06">8742 2815 0,'0'-21'31,"21"0"-15,106 0 15,-85 21-31,1 0 0,-22 0 16,21 0-16,0-21 0,-20 21 0,-1 0 15,21 0-15,-21 0 0,0 0 16,1 0 0</inkml:trace>
  <inkml:trace contextRef="#ctx0" brushRef="#br0" timeOffset="9933.04">9821 2942 0,'0'0'0,"21"0"16,1 0-1,-22-21-15,0 0 16,0 0-16,0 0 16,-22 21-1,1-22-15,0 22 0,0 0 0,0 0 16,0-21-16,-1 21 0,1 0 15,0 0-15,0 0 0,-21 0 16,20 0-16,1 21 0,0 1 0,0-22 16,0 21-16,0 0 15,-1-21-15,1 21 0,0 0 0,0 0 16,21 1-16,-21-1 0,0 0 0,21 0 16,-22 0-16,22 0 0,0 1 15,0-1-15,0 0 0,0 0 0,0 0 16,0 0-16,0 1 0,0-1 15,0 0-15,22-21 16,-1 0-16,0 21 0,0-21 16,0 0-16,0 0 15,1 0-15,-1 0 0,0-21 16,0 21-16,0-21 0,0 0 16,1-1-16,-1 1 0,0 0 15,0 0-15,0 0 0,22 0 0,-22-22 16,0 22-16,0-21 0,21-1 0,-20 1 15,-1 0-15,21-1 0,-21 1 16,0 0-16,1-1 0,20 1 0,-21 0 16,0-1-16,-21 1 0,21 0 15,-21-1-15,22 1 0,-22 21 0,0 0 16,0 0-16,0-1 0,0 1 0,0 0 16,-22 42 15,1 0-16,21 1-15,-21-1 0,0 0 0,0 21 16,21-21-16,-21 22 0,-1-1 0,1-21 16,0 22-16,0-1 0,0 0 15,0 1-15,21-1 0,-22 0 0,1 1 16,0-1-16,21-21 0,0 21 16,0 1-16,0-22 0,0 0 0,0 21 15,0-20-15,0-1 0,0 0 0,0 0 16,0 0-16,0 0 0,0 1 15,21-22-15,0 21 0,1-21 16,-22 21-16,21-21 0,0 0 0,0 0 16,0 0-1,0 0-15,1 0 0,-1-21 16,0 21-16,0-21 0,0 21 16,0-22-16,1 22 0,-1-21 0,0 0 15,0 21-15,0-21 0,0 21 0</inkml:trace>
  <inkml:trace contextRef="#ctx0" brushRef="#br0" timeOffset="10799.61">6202 3387 0,'0'0'0,"0"21"31,0 0-16,0 0-15,0 22 0,0-1 16,0 0-16,0 1 0,0-1 0,0 0 16,0 22-16,0-22 0,0 22 0,0-1 15,-21 1-15,-1 20 0,22-20 16,-21-1-16,-21 64 0,21-63 16,0-1-16,21 1 0,-22-22 15,1 22-15,0-22 0,21 0 0,0 22 16,0-22-16,-21 0 0,21 1 15,-21-1-15,21 0 0,0-20 0,0 20 16,0-21-16,0 0 0,0 0 16,0 1-16,0-1 0,0 0 15,0-42 17,21 0-17</inkml:trace>
  <inkml:trace contextRef="#ctx0" brushRef="#br0" timeOffset="11255.47">6011 5186 0,'0'0'16,"21"21"-1,1-21-15,-1 0 0,0 0 16,0 0-16,0 0 0,22 0 16,-22 0-16,21 0 0,0 0 0,64 0 15,-42 0-15,-1 0 0,22 0 16,-22 0-16,1 0 0,21 0 15,-22 0-15,1 0 0,-1 0 0,1 0 16,41 0-16,-62 0 0,-22 0 16,21 0-16,-21 0 0,22 0 15,-22 0-15,0 0 0,0 0 0,0 0 16,1 0-16,-1 0 0,0 0 16,0 0-1,0 0 1,-21-21 15,0 0-15,-21 21-16,0-21 0,21-1 15</inkml:trace>
  <inkml:trace contextRef="#ctx0" brushRef="#br0" timeOffset="11700.24">7324 4890 0,'0'0'0,"0"21"15,-22-21 1,22 21-16,0 0 0,0 0 16,0 0-16,22-21 15,-1 22-15,0-22 0,0 21 16,0-21-16,0 0 0,1 0 15,-1 21-15,0-21 0,0 0 0,21 0 16,-20 0-16,-1 0 0,0 0 16,0 0-16,0 0 0,0 0 15,1 0-15,-22 21 32,-22 0-17,1-21-15,0 21 16,0 1-16,0-22 0,0 21 0,-1 0 15,1 0-15,0 0 0,0-21 16,0 21-16,0 1 0,-1-1 0,1 0 16,0 0-16,0 0 0,0 0 15,0-21-15,-1 43 0,1-43 16,21 21-16,-21-21 0,21 21 16,-21-21-1,21-21 1,0 0-16,21 0 15</inkml:trace>
  <inkml:trace contextRef="#ctx0" brushRef="#br0" timeOffset="12343.87">8932 4360 0,'0'0'0,"0"-21"0,-21 21 15,0 0 1,0 21 0,0-21-16,21 22 0,-22-1 15,22 0-15,0 21 0,-21-21 0,0 22 0,0-1 16,21 0-16,-21 1 15,21-1-15,-21 0 0,-1 1 0,22-1 16,0 0-16,0 1 0,-21-1 0,21 0 16,0-20-16,0 20 0,0 0 15,0-21-15,0 1 0,0-1 0,0 0 16,21 0-16,1 0 0,-22 0 0,21-21 16,0 22-16,0-22 0,21 0 15,-20 0-15,-1 0 16,0 0-16,0 0 0,0-22 0,0 22 15,1-21-15,-22 0 0,21 21 16</inkml:trace>
  <inkml:trace contextRef="#ctx0" brushRef="#br0" timeOffset="12627.71">8742 4741 0,'21'0'32,"0"0"-32,0 0 15,22 0-15,-22 0 0,0 0 16,21 0-16,-21 0 0,1 0 15,-1-21-15,21 21 0,-21 0 0,0 0 16,1 0-16,-1 0 0,0 0 16,0 0-16,0 0 15</inkml:trace>
  <inkml:trace contextRef="#ctx0" brushRef="#br0" timeOffset="13536.19">10054 4932 0,'0'-21'0,"0"0"16,0-1 0,0 1-1,-21 0-15,0 0 0,21 0 16,-21 21-16,-1 0 0,22-21 16,-21 21-16,0 0 15,0 0-15,0 0 0,0 0 16,-1 0-16,1 0 0,0 0 0,0 0 15,-21 42-15,20-42 16,1 21-16,0 0 0,0 0 0,0 1 16,0-1-16,-1 0 0,22 0 15,0 21-15,-21-20 0,21-1 0,0 0 16,-21 0-16,21 0 0,0 0 16,0 1-16,0-1 0,0 0 15,21 0 1,0-21-16,1 0 15,-1 0-15,0 0 0,0 0 16,0 0-16,0 0 16,22 0-16,-22-21 0,0 21 0,0-21 15,0 21-15,1-21 0,-1-1 16,21 1-16,-21 0 0,0 0 0,1 0 16,-1 0-16,21-43 15,-21 22-15,-21 21 0,21-22 0,1 1 16,-1 0-16,0-1 0,0 22 15,0-21-15,0-1 0,1 1 0,-1 21 16,0-21-16,-21-1 0,21 22 0,-21 0 16,21-21-16,-21 20 0,0 1 15,0 0-15,0 42 32,0 0-17,0 1-15,0-1 0,-21 21 0,21-21 16,-21 0-16,0 22 0,21-22 15,0 21-15,-21 1 0,-1-22 0,1 21 16,21 0-16,0-20 0,-21 20 16,21 0-16,-21-21 0,21 22 15,0-22-15,0 21 0,0-21 0,0 1 16,0-1-16,0 0 0,0 0 0,0 0 16,0 0-16,0 1 15,21-22-15,0 0 0,0 21 0,1-21 16,-1 0-16,0 0 0,0 0 15,0 0-15,0 0 16,1 0-16,-1 0 16,-21-21-16,21-1 15,-21 1-15,21 0 16,-21 0-16,0 0 16</inkml:trace>
  <inkml:trace contextRef="#ctx0" brushRef="#br0" timeOffset="13744.07">10435 5059 0,'0'21'0,"-21"-21"46,0 0-30</inkml:trace>
  <inkml:trace contextRef="#ctx0" brushRef="#br0" timeOffset="14688.12">6308 5355 0,'0'-21'0,"0"42"47,-22 0-47,22 1 16,-21-1-16,21 0 0,0 21 0,0 1 15,-21-1-15,21 0 0,-21 22 16,0-1-16,21 1 0,0-22 16,-21 85-16,21-63 0,-22-1 15,22 1-15,-21-1 0,21 1 16,-21-1-16,21 1 0,0-1 0,-21 1 15,21-1-15,-21 1 0,0-22 0,21 0 16,0 22-16,0-22 0,0-21 16,0 22-16,0-1 0,0-21 0,0 0 15,0 0-15,0 1 0,0-1 0,0 0 16,21-21-16,0 0 16,0 0-1</inkml:trace>
  <inkml:trace contextRef="#ctx0" brushRef="#br0" timeOffset="15124.11">6159 7133 0,'0'0'0,"22"0"16,-1 0 0,0 0-16,21 0 15,-21 0-15,22 0 0,-1 0 0,0 0 16,1 0-16,20 0 0,1 0 0,20 0 15,-20 0-15,21 0 0,-1 0 16,-20 21-16,20-21 0,1 0 0,0 0 16,-1 0-16,1 0 0,0 0 0,-22 22 15,22-22-15,-22 0 0,1 0 0,-1 0 16,1 0-16,-22 0 16,43 0-16,-43 0 0,-21 0 15,1 21-15,-44-21 63,22-21-63,-21 21 0,0-22 15</inkml:trace>
  <inkml:trace contextRef="#ctx0" brushRef="#br0" timeOffset="15588.11">7832 6943 0,'0'0'0,"-22"0"0,22 21 31,0 0-15,22 0-1,-1 0-15,0-21 16,0 22-16,0-22 0,0 0 15,1 0-15,20 21 0,-21-21 0,0 0 16,0 0-16,1 0 16,-1 21-16,0-21 0,0 0 15,0 0-15,-21 21 16,0 0 0,0 0-1,-21-21-15,0 22 0,0-1 16,0 0-16,-1-21 0,1 21 0,0 0 15,0 0-15,0 1 0,0-1 16,-1 0-16,1 0 0,-21 0 16,21 0-16,0 1 0,-1-1 0,1 0 15,0-21-15,0 21 0,0 0 0,0-21 16,-1 21-16,1-21 16,21 22-16,21-44 31,1 22-31,-1-21 0,0 0 15,0 0-15,21-21 0,1 20 0</inkml:trace>
  <inkml:trace contextRef="#ctx0" brushRef="#br0" timeOffset="16064.03">8996 6604 0,'0'0'16,"0"-21"0,0 42 15,-21-21-31,21 21 0,-22 0 15,22 1-15,0-1 0,0 0 16,-21 0-16,0 0 0,21 0 0,-21 1 16,0 41-16,21-42 15,-21 0-15,-1 1 0,22-1 0,-21 21 16,21-21-16,-21 0 0,0 1 16,21-1-16,0 0 0,0 0 0,-21 0 15,21 0-15,0 1 0,0-1 16,0 0-16,0 0 15,21-21 1,0 0-16,21 0 16,-20 0-16,20 0 15,-21-21-15,0 0 0,0 21 0,1-21 16,-1 21-16,0-22 0,0 22 16,-21-21-16,0 0 0,21 21 0,-21-21 15,0 0 1</inkml:trace>
  <inkml:trace contextRef="#ctx0" brushRef="#br0" timeOffset="16343.44">8657 6900 0,'0'0'15,"21"0"16,0 0-31,1 0 16,-1-21-16,0 21 0,0 0 16,0 0-16,0 0 0,1 0 0,-1 0 15,0 0-15,0 0 0,0-21 16,0 21-16,1 0 0,-1 0 16,0 0-1</inkml:trace>
  <inkml:trace contextRef="#ctx0" brushRef="#br0" timeOffset="17307.95">9631 6964 0,'21'0'16,"-21"-21"15,0 0-31,0-1 16,0 1-1,-21 0 1,0 21-16,-1 0 0,1 0 16,0 0-16,0 0 0,0 0 15,0 0-15,-1 0 16,1 0-16,0 0 0,21 21 0,-21-21 16,0 21-16,21 1 0,-21-1 15,21 0-15,-22-21 0,22 21 16,-21 0-16,21 0 0,0 1 15,0-1-15,0 0 0,0 0 16,0 0-16,0 0 16,0 1-16,0-1 15,21-21-15,1 0 16,-1 0-16,0 0 0,0 0 16,0 0-16,0-21 15,1 21-15,-1-22 0,0 1 16,0 21-16,0-21 0,0 0 0,1 0 15,-1 21-15,0-21 0,0-1 16,0 1-16,0 0 0,1 0 0,-1 0 16,0 0-16,0-1 0,0-20 15,0 21-15,1 0 0,-1-22 0,0 22 16,0-21-16,21-22 0,-20 22 16,-1 21-16,-21-21 0,0-1 15,21 22-15,-21-21 0,21 21 0,-21-1 16,0 1-16,0 0 0,0 0 15,-21 21 17,0 0-32,21 21 15,-21 0-15,21 0 16,-22 1-16,22 20 0,-21-21 16,21 0-16,0 22 0,-21-22 0,21 21 15,-21-21-15,21 22 0,-21-22 0,21 0 16,0 21-16,0-21 0,-21 1 15,21 20-15,0-21 0,0 0 0,0 0 16,0 1-16,0-1 0,0 0 0,0 0 16,0 0-16,0 0 15,0 1-15,21-22 0,-21 21 0,21 0 16,0-21-16,0 21 0,0-21 16,1 0-16,-1 0 15,0 0-15,0 0 0,0 0 16,0 0-16,1 0 15,-1 0-15,0 0 0,0 0 16,0-21-16,0 21 0,-21-21 16,22 21-16,-1 0 15,0-21-15,0 21 16,-21-22 0,0 1-1</inkml:trace>
  <inkml:trace contextRef="#ctx0" brushRef="#br0" timeOffset="17471.86">10329 6985 0,'0'21'31</inkml:trace>
  <inkml:trace contextRef="#ctx0" brushRef="#br0" timeOffset="19439.8">11642 2434 0,'0'0'15,"21"0"16,0 0-31,0 0 16,-21-21-16,21 0 16,0 21-16,-21-21 0,22 21 0,-22-21 0,21-1 15,-21 1-15,21 0 16,-21 0-16,0 0 16,0 0-1,-21 21 1,0 0-1,-1 21-15,22 0 0,-21-21 16,21 21-16,0 21 0,0-20 16,-21-1-16,21 42 15,-21-20-15,21-1 0,0-21 0,0 21 16,-21 1-16,21-22 0,-21 21 0,21 1 16,-22-22-16,22 21 0,0-21 15,0 0-15,-21 1 0,21-1 16,0 21-16,-21-42 0,21 21 0,0 0 15,0 1-15,0-1 0,-21-21 16,0 21 0,0-21-1,-1 0-15,1 0 0,0 0 16,0 0-16,0 0 16,0 0-16,-1 0 0,1 0 15,0 0-15,0 0 0,0 0 16,0 0-1,42 0 17,0 0-17,0 0-15,0 0 0,22 0 0,-22 0 16,0 0-16,21 0 0,-21 0 0,22 0 16,-22 0-16,21 0 0,1 0 15,-1 0-15,0 0 0,-21 0 0,22 0 16,-1 0-16,0 0 0,-20 0 0,20 0 15,-21 0-15,0 0 16,0 0-16,1 0 16,-44 0 46,1 0-46</inkml:trace>
  <inkml:trace contextRef="#ctx0" brushRef="#br0" timeOffset="22655.42">11578 4593 0,'0'0'0,"21"-21"0,0-42 32,1 41-32,-22 1 0,0 0 15,0 0 1,0 0-16,0 0 0,-22 21 31,22 21-15,-21 0-16,0 0 15,0 0-15,21 0 0,-21 1 16,0 20-16,21-21 0,-43 43 16,22-43-16,0 21 0,-21 22 15,42-22-15,-22-21 0,1 21 16,0 1-16,21-22 0,0 0 0,0 0 15,0 0-15,0 1 0,0-1 16,0 0-16,21-21 31,-21-21-15,21 0-16,-21-1 0,0 1 16</inkml:trace>
  <inkml:trace contextRef="#ctx0" brushRef="#br0" timeOffset="23023.24">11472 4487 0,'0'-21'0,"0"42"0,0-63 15,0 21-15,0 0 16,0 0-16,21 21 16,1-22-16,-22 1 0,21 21 0,21 0 15,-21-21-15,0 21 0,22-21 16,-22 21-16,0 0 0,21 0 15,-20 0-15,20 0 0,-21 0 0,0 21 16,22 0-16,-22 0 0,0 1 16,0-1-16,0 21 0,-21-21 15,0 22-15,0 20 0,0-42 16,0 22-16,0-22 0,0 21 16,-21-21-16,0 22 0,21-22 0,-21 21 15,0-21-15,21 22 0,-22-22 0,1 0 16,0 0-16,0 0 0,21 0 15,0 1-15,-21-22 0,21 21 0,-21-21 16,21-21 31,0-1-47,0 1 0</inkml:trace>
  <inkml:trace contextRef="#ctx0" brushRef="#br0" timeOffset="23273.1">11366 4741 0,'22'0'47,"-1"0"-47,0 0 0,0 0 0,0 0 16,0 0-16,22 0 0,-22 0 15,21 0-15,-21 0 0,22 0 16,-22 0-16,21 0 0,-21 0 0,1 0 16,-1 0-16,0-21 0,0 21 0,0 0 15,22 0-15,-22 0 16,0 0-16,0 0 0,0 0 0</inkml:trace>
  <inkml:trace contextRef="#ctx0" brushRef="#br0" timeOffset="23591.62">12467 4636 0,'0'21'32,"0"0"-32,0 0 15,-21 0-15,21 0 0,0 1 0,0 20 16,-21-21-16,0 0 0,21 22 15,-22-1-15,22-21 0,-21 21 16,21 1-16,-21-22 0,0 21 0,21 1 0,-21-1 16,0-21-16,21 21 0,-22 1 15,1-22-15,21 21 0,0-21 16,-21 1-16,21 20 0,-21-21 0,21 0 16,-21 0-16,21 1 15,21-44 16</inkml:trace>
  <inkml:trace contextRef="#ctx0" brushRef="#br0" timeOffset="23987.91">12234 4763 0,'0'0'0,"0"-22"0,0 1 16,0 0-16,21 0 15,1 21-15,-1 0 16,0-21-16,0 21 0,21 0 0,-20-21 16,-1 21-16,21 0 0,0 0 0,-20 0 15,20 0-15,-21 0 0,21 0 16,-20 0-16,20 0 0,-21 0 0,0 21 15,0-21-15,1 21 0,-22 0 0,0 0 16,0 0-16,0 1 0,0-1 16,-22 0-16,1 0 0,0 0 15,0 0-15,0 1 0,0-1 0,-22 0 16,22 0-16,0-21 0,0 21 16,-22-21-16,22 21 0,0-21 0,0 0 15,0 22-15,0-22 16,42 0 15,0 0-31,0 0 16</inkml:trace>
  <inkml:trace contextRef="#ctx0" brushRef="#br0" timeOffset="24339.74">13123 4678 0,'-42'0'16,"42"21"-16,0 0 16,-21 0-16,0 1 0,-1-1 0,1 21 15,21-21-15,-21 22 0,0-1 16,0 0-16,0 1 0,21-1 15,-22-21-15,1 21 0,21 1 0,0-1 16,-21-21-16,21 22 0,-21-22 0,21 21 16,-21-21-16,21 0 0,0 22 15,0-22-15,-21 0 0,21 0 0,-22 0 16,22 1-16,0-1 0,0 0 0,0 0 16,0 0-16,0 0 15,0-42 16,0 0-31</inkml:trace>
  <inkml:trace contextRef="#ctx0" brushRef="#br0" timeOffset="24732.51">12954 4826 0,'0'0'0,"0"-21"15,0 0-15,0 0 0,0-1 0,0 1 16,21 0-16,0 0 16,0 0-16,1 0 15,-1 21-15,0 0 0,21-22 0,-21 22 16,22 0-16,-22 0 0,21 0 16,-21 0-16,1 0 0,20 0 15,-21 0-15,0 0 0,0 0 0,1 0 16,-22 22-16,0-1 0,21-21 0,-21 21 15,0 0-15,0 21 0,0-20 16,-21-1-16,-1 0 0,1 0 0,-21 21 16,0-20-16,20-1 0,-20 0 15,21-21-15,-21 21 0,20-21 16,-20 0-16,21 21 0,-21-21 0,20 0 16,1 0-16,0 0 0,0 0 0,0 0 31,42-21-16,21 0 1,-21 0-16,1 0 0,20-1 16</inkml:trace>
  <inkml:trace contextRef="#ctx0" brushRef="#br0" timeOffset="25084.42">13970 4106 0,'0'0'16,"0"-21"-16,-21 21 0,0 0 16,-1 0-16,1 0 15,21 21-15,-21 1 0,21-1 16,-21 21-16,0-21 0,21 22 15,0-1-15,-21-21 0,-1 21 0,1 1 16,21-1-16,-21 0 0,0 1 16,21 20-16,-21-20 0,0 41 15,-1-41-15,22-22 0,0 21 16,0 0-16,-21-20 0,21-1 16,0 0-16,0 0 0,0 0 0,0 0 15,21-21 16,1 0-31,-1-21 0</inkml:trace>
  <inkml:trace contextRef="#ctx0" brushRef="#br0" timeOffset="25596.12">13928 4741 0,'0'0'16,"0"22"-16,21-22 31,0 0-15,0 0-16,0 0 0,0 0 15,1 0-15,-1 0 0,0 0 0,21-22 16,-21 22-16,1-21 0,-1 21 0,0-21 15,-21 0-15,21 21 0,-21-21 16,21 0-16,-21-1 0,0 1 16,0 0-1,-21 21-15,0 0 0,0 0 16,0 0-16,-1 0 0,1 0 0,0 21 16,0-21-16,0 21 0,-22 1 0,22-1 15,0 0-15,0 21 0,0-21 16,0 1-16,21-1 0,0 21 0,-22-21 15,22 0-15,0 1 0,0-1 0,0 0 16,0 0-16,22-21 16,-1 0-16,0 21 0,0-21 0,0 0 15,0 0-15,22 0 0,-22 0 0,0 0 16,0 0-16,22 0 16,-22-21-16,0 21 0,21-21 0,-21 0 15,1 21-15,-1-21 0,21-1 0,-21 22 16,0-21-16,-21 0 0,22 21 15,-1-42-15,-21 21 16</inkml:trace>
  <inkml:trace contextRef="#ctx0" brushRef="#br0" timeOffset="26807.44">11642 6562 0,'-22'0'63,"1"0"-48,0 0-15,21-21 16,-21-1-16,21 1 16,0 0-1,21 0-15,0 0 16,0 0-16,1 21 0,20-22 0,-21 22 15,0-21-15,0 21 0,1-21 16,-1 21-16,0 0 0,0 0 16,0 0-16,0 0 0,-21 21 15,22 0-15,-22 1 16,0-1-16,0 21 0,0-21 0,0 22 16,-22-22-16,1 21 0,0 0 0,-21 1 15,21-1-15,-22 0 0,1 1 16,-22-22-16,22 21 0,0 1 15,-1-1-15,-20-21 0,21 0 0,-1 0 0,22 1 16,-21-1-16,-1 21 16,22-42-16,42-21 31,1 21-15,-1-21-16,21 0 0,-21-1 15,0 22-15,1-21 0,-1 0 0,21 21 16,-21-21-16,0 21 0,1-21 0,-1 21 15,0 0-15,0 0 16,0 0-16,0 0 0,1 21 16,-1 0-16,0-21 0,0 21 0,0 0 15,0-21-15,1 22 16,-1-22-16,0 0 0,21 0 16,-21 0-16,1 0 0,-1 0 0,0 0 15,0 0-15,43 0 0,-43 0 16,0 0-16,0 0 15,-21-22-15,21 22 0,-21-21 16,0 0-16,0 0 31,0 0-15,-21 0 15</inkml:trace>
  <inkml:trace contextRef="#ctx0" brushRef="#br0" timeOffset="28453.38">12340 6287 0,'21'0'63,"0"0"-48,1 0-15,-1 0 0,0 0 0,0 0 16,0 0-16,0 0 0,1 0 0,-1 0 15,21 0-15,-21 0 16,0 0-16,1 0 0,-1 0 0,0 0 16,-42 0 15,0 0-15,-1 0-16,1 0 0,0 0 15,0 0-15,0 0 0,-22 0 16,22 0-16,0 0 15</inkml:trace>
  <inkml:trace contextRef="#ctx0" brushRef="#br0" timeOffset="29016.06">12298 6287 0,'0'0'0,"0"21"0,-21 0 16,21 0-16,-22-21 15,22 21-15,0 0 0,0 1 0,-21-1 16,0 0-16,21 0 0,0 0 15,-21 0-15,21 1 0,-21-1 16,21 0-16,0 0 0,0 0 16,0 0-1,21-21 32,0 0-47,0-21 16,0 21-1,1-21-15,-22 0 0,21 21 0,0 0 16,0 0-16,-21-21 0,21 21 0,0 0 16,1 0-16,-1 0 0,0 0 15,0 0-15,0 0 0,0 0 16,1 0-16,-1 0 0,0 21 16,0-21-16,-21 21 0,0 0 15,21-21-15,-21 21 0,21 1 0,-21-1 16,0 0-16,0 0 0,0 0 15,0 0-15,0 1 16,0-1-16,-21-21 0,0 21 16,21 0-16,-42 0 0,21-21 15,-1 21-15,-20-21 0,21 0 0,0 22 16,0-22-16,-1 0 0,1 0 16,0 0-16,0 21 0,0-21 0,0 0 15,-1 0-15,44-21 78,-1 21-62</inkml:trace>
  <inkml:trace contextRef="#ctx0" brushRef="#br0" timeOffset="29627.76">13293 6329 0,'0'-21'0,"0"42"0,0-63 15,-22 42 17,1 0-32,0 0 0,21 21 15,-21 0-15,21 0 0,-21 0 0,0 22 16,-1-22-16,22 21 0,-21 0 16,0 1-16,0-22 0,0 21 0,21 1 15,-21-22-15,21 21 0,-22-21 0,22 0 16,0 22-16,0-22 0,0 0 15,0 0-15,0 0 0,0 1 0,0-1 16,0 0-16,22 0 16,-1-21-16,0 0 0,0 21 0,0-21 15,0 0-15,1 0 0,-1 0 16,0 0-16,21 0 0,-21 0 0,1 0 16,-1 0-16,0 0 0,0-21 0,21 21 15,-20-21-15,-1 0 0,0 21 16,0-21-16,0-1 0,0 1 0,1 0 15,-1 0-15,0-21 0,0 20 0,-21-20 16,0 21-16,21-43 16,-21 22-16,0 0 0,0-1 0,0 1 15,0 21-15,0-21 0,0 20 0,-21 1 16,21 0-16,-21 0 16,0 0-16,0 21 0,-1 0 0,1-21 15,0 21-15,0 0 0,0 0 0,-22 0 16,22 0-16,0 0 15,0 21-15,0-21 0,0 21 0,-1-21 16,1 21-16,0-21 0,0 21 0,21 0 16,-21-21-16,21 22 0,-21-22 15,21 21-15</inkml:trace>
  <inkml:trace contextRef="#ctx0" brushRef="#br1" timeOffset="46756.29">4635 3831 0,'0'21'156,"-21"-21"-156,21 22 15,0-1 1,0 0 15</inkml:trace>
  <inkml:trace contextRef="#ctx0" brushRef="#br1" timeOffset="47151.1">4657 4276 0,'-22'0'0,"22"21"32,0 0-1,-21 0-16,21 0 1,0 1 0,0-1 15</inkml:trace>
  <inkml:trace contextRef="#ctx0" brushRef="#br1" timeOffset="47511.74">4572 4593 0,'0'0'0,"0"21"15,-21-21-15,21 22 32,0-1-17,0 0 16,0 0-31,0 0 16,0 0 0,-21-21-16,21 22 15,0-1-15</inkml:trace>
  <inkml:trace contextRef="#ctx0" brushRef="#br1" timeOffset="47828.8">4593 4953 0,'-21'42'16,"21"-20"0,0-1-1,-21-21 1,21 21-16,0 0 31,-21-21 0</inkml:trace>
  <inkml:trace contextRef="#ctx0" brushRef="#br1" timeOffset="48103.64">4551 5186 0,'0'0'0,"0"21"0,-21-21 16,21 21-16</inkml:trace>
  <inkml:trace contextRef="#ctx0" brushRef="#br1" timeOffset="49115.06">5059 3895 0,'-21'0'16,"42"0"62,0 0-63,0 0-15,0 0 16,0 0-16,1 0 0,-1 0 16,0 0-16,0 0 0,0 0 15,0 0-15,1 0 16,-1 0-16,0 0 0,0 0 15,0 0-15,0 0 16,1 21-16,-1-21 0,0 0 16,0 0-16</inkml:trace>
  <inkml:trace contextRef="#ctx0" brushRef="#br1" timeOffset="49367.92">5927 3916 0,'0'0'0,"21"0"0,0 0 16,0 0 31,0 0-32,0 0-15,1 0 0,-1 0 16,0 0-16,0 0 15,0 0-15,0 0 0,1 0 16,-1 0 0,0 0-16</inkml:trace>
  <inkml:trace contextRef="#ctx0" brushRef="#br1" timeOffset="49599.79">6583 3916 0,'21'0'15,"0"0"-15,0 0 32,0 0-32,1 0 15,-1 0-15,0 0 0,0 0 16,0 0-16,0 0 0,1 0 15,-1 0-15,0 0 0,0 0 0,0 0 16,0 0-16</inkml:trace>
  <inkml:trace contextRef="#ctx0" brushRef="#br1" timeOffset="49849.64">7260 3916 0,'21'0'31,"0"0"-15,1 0 15,-1 0-31,0 0 0,0 0 16,0 0-16,0 0 0,1 0 15,-1 0-15,0 0 16,0 0-16,0 0 0,0 0 15,1 0-15,-1 0 16,0 0-16</inkml:trace>
  <inkml:trace contextRef="#ctx0" brushRef="#br1" timeOffset="50063.52">7916 3916 0,'21'0'15,"-42"0"-15,64 0 0,-22 0 31,0 0-31,0 0 0,0-21 16,0 21-16,1 0 16,-1 0-16,0 0 0,0 0 15,0 0 1,0 0-16,1 0 16,-1 0-16,0 0 15,0 0-15,0 0 0,0 0 16</inkml:trace>
  <inkml:trace contextRef="#ctx0" brushRef="#br1" timeOffset="50267.92">8615 3895 0,'21'0'32,"0"0"-17,0 0 1,0 0-1,1 0-15,-1 0 0,0 0 16,-21-21-16,21 21 0,0 0 16,0 0-16,1 0 15,-1 0-15,0-22 0,0 22 16,21 0-16</inkml:trace>
  <inkml:trace contextRef="#ctx0" brushRef="#br1" timeOffset="50475.8">9313 3852 0,'21'0'0,"1"0"47,-1 0-31,0 0 15,0 0-31,-21-21 0,21 21 0,0 0 16,1 0-16,-1 0 0,0 0 15,0-21-15,0 21 0,22 0 16,-1 0-16,0-21 0</inkml:trace>
  <inkml:trace contextRef="#ctx0" brushRef="#br1" timeOffset="50680.2">10245 3789 0,'0'0'0,"21"0"0,0 0 15,0 0 16,0 0-31,0 0 32,-21-21-32,22 21 0,-1 0 0,0 0 15,0 0-15,0 0 16,0-21-16,22 21 0,-22 0 16,21 0-16,-21 0 0,22 0 0,-1 0 15,0 0-15,1 0 0</inkml:trace>
  <inkml:trace contextRef="#ctx0" brushRef="#br1" timeOffset="50852.1">11176 3747 0,'0'0'0,"21"0"16,0 0-16,0 0 0,1 0 31,-1 0 0,0 0-15,0 0-16,0 0 15,0-22-15,1 22 16,-1 0-16,0 0 0</inkml:trace>
  <inkml:trace contextRef="#ctx0" brushRef="#br1" timeOffset="51047.99">11811 3725 0,'0'0'0,"21"0"16,0 0 62,0 0-62,1 0-1</inkml:trace>
  <inkml:trace contextRef="#ctx0" brushRef="#br1" timeOffset="51263.87">12340 3747 0,'21'21'0,"-42"-42"0,63 42 16,-20-21-16,-1 0 0,0 0 15,-21 21 1,21-21 15,0 0 47</inkml:trace>
  <inkml:trace contextRef="#ctx0" brushRef="#br1" timeOffset="52028.09">12615 3747 0,'0'0'0,"21"21"47,1-21-31,-1 0-16,0 0 0,21 0 15,-21 0-15,1 0 0,20 0 0,-21 0 16,21 0-16,-20 0 0,20 0 16,-21 0-16,0 0 0,22 0 0,-22 0 15,21 0-15,-21 0 0,0 0 0,1 0 16,20 0-16,-21 0 16</inkml:trace>
  <inkml:trace contextRef="#ctx0" brushRef="#br1" timeOffset="52258.02">13801 3747 0,'21'0'0,"0"0"15,0 0 17,0 0-17,0 0-15,1 0 16,-1 0-1,0 0-15,0 0 16,0 0-16,0 0 0,1 0 0,20 0 16,-21 0-16,0 0 0,22 0 15,-22-22-15,21 22 0</inkml:trace>
  <inkml:trace contextRef="#ctx0" brushRef="#br1" timeOffset="52452.07">14690 3725 0,'0'0'15,"21"0"-15,0 0 32,0 0-1,0 0-31,0 0 31,1 0-31,-1 0 16,0 0-16,0 0 15</inkml:trace>
  <inkml:trace contextRef="#ctx0" brushRef="#br1" timeOffset="52695.13">15367 3725 0</inkml:trace>
  <inkml:trace contextRef="#ctx0" brushRef="#br1" timeOffset="52975.52">15494 3789 0,'0'0'0,"0"21"31,0 0-16,0 0-15,0 1 16,0-1-16,0 0 16,0 0-1,0 0-15,0 0 0,0 1 16,0-1-16,0 0 0,0 0 16,0 0-16,0 0 0,0 1 15,0-1-15,0 0 0,0 0 0,0 0 16,0 0-16,0 1 15,0-1-15,0 0 16</inkml:trace>
  <inkml:trace contextRef="#ctx0" brushRef="#br1" timeOffset="53228.37">15494 4445 0,'0'42'31,"0"-20"-31,-21-22 16,21 21-16,0 0 31,0 0-31,0 0 16,0 0-1,0 1 16,0-1-31,0 0 16</inkml:trace>
  <inkml:trace contextRef="#ctx0" brushRef="#br1" timeOffset="53459.24">15473 4805 0,'0'21'0,"0"43"31,0-43-31,0 0 0,0 0 15,0 0 1,0 0-16,-21 1 16,-1-22-1,22 21-15,0 0 16,-21-21-16,21 21 16,-21-21-16,21 21 0,0 0 15,0 1 1,0-1-1</inkml:trace>
  <inkml:trace contextRef="#ctx0" brushRef="#br1" timeOffset="53663.8">15346 5313 0,'-43'42'16,"22"-21"-1,0-21-15,21 22 16,-21-22 0,0 0 15</inkml:trace>
  <inkml:trace contextRef="#ctx0" brushRef="#br1" timeOffset="53871.76">15113 5440 0,'-21'21'0,"42"-42"0,-63 42 15,20-21-15,1 0 0,0 0 0,0 0 16,0 0-16,0 0 0,-1 0 16,1 0-16,0 0 15,0 0-15,0 0 16,0 0-1,-1 0 1,1 0 0,0 0-16,0 0 15</inkml:trace>
  <inkml:trace contextRef="#ctx0" brushRef="#br1" timeOffset="54067.79">14436 5461 0,'-22'0'0,"44"0"0,-86 21 0,43-21 0,-21 0 15,20 0-15,-20 0 0,21 0 16,0 0-16,0 0 0,-22 0 0,22 0 16,0 0-16,0 0 0,0 0 0,-1 0 15,1 0-15,0 0 16,0 0-16,0 0 16,0 0-16,-1 0 0,1 0 15,0 0-15,0-21 16,0 21-16,0 0 0</inkml:trace>
  <inkml:trace contextRef="#ctx0" brushRef="#br1" timeOffset="54260.3">13610 5461 0,'-21'0'15,"42"0"-15,-63 0 0,21 0 0,-1 0 16,1 0-16,0 0 0,0 0 0,0 0 16,0 0-16,-1 0 15,1 0 1,0 0-16,0 0 15,21-21 1,-21 21-16,0 0 16,-1 0-16,1 0 0,0 0 15,0 0-15,0 0 0,-22 0 0</inkml:trace>
  <inkml:trace contextRef="#ctx0" brushRef="#br1" timeOffset="54456.19">12827 5440 0,'0'0'0,"-21"0"16,0 0-16,-1 0 0,1 0 16,0 0-16,0 0 0,0 0 0,0 0 15,-1 0-15,1 0 0,0 0 0,0 0 16,0 0-16,0 0 16,-1 0-1,1 0 1,0 0-1,0 0-15</inkml:trace>
  <inkml:trace contextRef="#ctx0" brushRef="#br1" timeOffset="54644.08">12128 5419 0,'-21'0'0,"42"0"0,-63 0 0,-21 0 15,41 0-15,1 0 16,0 0-16,0 0 0,0 0 31,0 0-15,-1 0-1,1 0 1</inkml:trace>
  <inkml:trace contextRef="#ctx0" brushRef="#br1" timeOffset="54823.49">11557 5440 0,'0'0'0,"-21"0"0,0 0 16,-1 0-16,1 0 0,0 0 0,0 0 16,0 0-16,0 0 0,-1 0 15,1 0-15,0 0 16,0 0 0,0 0 15</inkml:trace>
  <inkml:trace contextRef="#ctx0" brushRef="#br1" timeOffset="55024.38">10837 5440 0,'0'21'0,"0"-42"0,-21 42 0,0-21 0,0 0 15,0 0-15,-1 0 16,1 0-16,0 0 15,0 0 1,0 0 0,0 0-1,-1 0-15,1 0 16,0 21-16,0-21 0</inkml:trace>
  <inkml:trace contextRef="#ctx0" brushRef="#br1" timeOffset="55212.27">10139 5503 0,'-21'0'16,"42"0"-16,-64 0 0,22 0 0,0 0 16,0 0-1,0 0-15,0 0 16,-1 0 31,1 0-47,0 0 15,0 0-15</inkml:trace>
  <inkml:trace contextRef="#ctx0" brushRef="#br1" timeOffset="55415.67">9461 5525 0,'0'0'0,"-21"0"16,0 0-16,0 0 15,0 0 1,0 0 0,-1 0-1,1 0 1,0 0-16,0 0 16,0 0-16,0 0 0</inkml:trace>
  <inkml:trace contextRef="#ctx0" brushRef="#br1" timeOffset="55599.56">8721 5546 0,'-22'0'0,"-62"0"32,63 0-32,-1 0 0,1 0 15,0 0 1,0 0-1,0 0 1</inkml:trace>
  <inkml:trace contextRef="#ctx0" brushRef="#br1" timeOffset="55834.43">8022 5567 0,'-21'0'0,"42"0"0,-63 0 16,21 0-16,-22 0 0,22 0 16,0 0-16,0 0 0,0 0 15,-1-21-15,1 21 16,0 0 15,0 0-15,0 0-16,0 0 0,-1 0 15</inkml:trace>
  <inkml:trace contextRef="#ctx0" brushRef="#br1" timeOffset="56020.32">7175 5588 0,'-42'0'0,"84"0"0,-105 0 0,21 0 16,20 0-16,1 0 0,-21 0 15,21 0-15,0 0 0,-1 0 0,1 0 16,0 0-16,0 0 0,0 0 0,0 0 15,-1 0 1,1 0 0,0 0 15,0 0-31</inkml:trace>
  <inkml:trace contextRef="#ctx0" brushRef="#br1" timeOffset="56223.72">6498 5588 0,'0'0'0,"-21"0"16,0 0-16,0 0 15,-1 0-15,1 0 0,0 0 16,0 0-16,0 0 0,0 0 16,-1 0-1,1 0 1,0 0-16,0 0 15,0 0-15,0 0 16,-1 0-16</inkml:trace>
  <inkml:trace contextRef="#ctx0" brushRef="#br1" timeOffset="56424.6">5884 5609 0,'0'0'0,"-21"21"0,0-21 0,0 0 15,0 0-15,-1 0 0,1 0 31,0 0-31,0 0 32,0 0-32,0 0 15,-1 22 1,1-22 0,0 0-16,0 0 15</inkml:trace>
  <inkml:trace contextRef="#ctx0" brushRef="#br1" timeOffset="57039.14">5440 5652 0,'-21'0'0,"42"0"0,-64 0 16,22 0-1,0 0-15,0 0 16,0 0 0,0 0 15,-1 0-16,1 0-15,0 0 16,0 0 0,0 0-16,0 0 0,-1 0 15,1 0-15,0 21 0,0-21 16,0 0-16,0 0 0,-1 0 16,1 0-16,0 0 31,0 0 16,0 0-32,0 21 1,-1-21 0,1 0-1,0 0-15,0 0 16,0 0-16,0-21 31,-1 21-31,1 0 31,0 0-31,21-21 0,-21 21 16,0 0 0,0 0-1,-1 0 32,1 0-31,21-22 15,0 1-15,-21 21-16</inkml:trace>
  <inkml:trace contextRef="#ctx0" brushRef="#br1" timeOffset="57255.29">4530 5503 0,'-22'0'94,"22"-21"-94,0 0 47,0 0-47,0 0 15</inkml:trace>
  <inkml:trace contextRef="#ctx0" brushRef="#br1" timeOffset="57368.29">4530 5376 0,'0'22'16,"0"-44"-16</inkml:trace>
  <inkml:trace contextRef="#ctx0" brushRef="#br1" timeOffset="89657.15">4466 4636 0,'-21'-22'31,"0"22"-31,21-21 16,-21 21-16,-1 0 16,1 0-16,0 0 15,0 0-15,0 0 16,0 0-16,-1 0 0,22 21 0,-21-21 16,21 22-16,-21-1 0,21 0 15,0 0-15,-21 0 16,21 0-16,0 1 0,0-1 15,0 0-15,0 0 0,0 0 16,21 0-16,0-21 16,0 22-16,1-22 15,-1 0-15,0 0 0,0 0 16,0 0-16,0 0 0,1 0 16,-1-22-16,0 1 15,0 0-15,0 0 16,-21 0-16,0 0 15,0-22-15,0 22 16,0 0-16,0 0 16,0 0-16,-21 21 0,0-22 0,0 22 15,0-21-15,-1 0 16,1 21-16,0 0 16,0 0-16,0 0 15,0 0 1,-1 0-16,22 21 0,-21 0 0,21 1 15,0-1 1,0 0-16,0 0 16,0 0-16,0 0 0,0 1 15,0-1-15,0 0 16,21-21-16,1 0 0,-1 0 16,0 21-16,0-21 15,0 0-15,0 0 0,1 0 16,-1-21-16,-21 0 15,21 21-15,0-21 16,-21-1-16,0 1 0,0 0 16,0 0-16,0 0 15,0 0-15,-21 21 16,0 0 0,0 0-16,-1 0 15,1 0-15,0 0 0,0 0 16,21 21-1,-21-21-15,21 21 0,0 0 16,0 0-16,0 0 16,0 1-16,0-1 15,21 0 1,0-21-16,0 0 16,0 0-16,1 0 15,-1 0 1,-21-21-16,21 21 15,-21-21-15,0-1 16,0 1-16,0 0 0,0 0 16,0 0-16,-21 21 0,21-21 15,-21 21-15,-1 0 16,1 0-16,0 0 16,0 0-16,0 0 15,0 0-15,21 21 16,-22-21-16,22 21 0,0 0 0,-21-21 15,21 21-15,0 0 0,0 1 16,0-1-16,0 0 0,0 0 16,21-21-1,1 0-15,-1 0 0,0 0 16,0 0 0,0 0-16,0 0 15,-21-21-15,22 21 0,-22-21 0,0 0 16,0-1-16,0 1 15,0 0-15,0 0 16,0 0-16,0 0 16,-22 21-16,1 0 15,0 0-15,0 0 16,0 0-16,0 0 16,21 21-16,-22 0 0,1 0 15,21 0-15,0 0 16,0 1-16,0-1 0,0 0 15,0 0-15,21 0 16,1-21 0,-1 0-16,0 0 15,42-21 1,-63 0 0,22 0-16,-22 0 15,0-1-15,0 1 16,0 0-16,-22 0 15,1 21-15,21-21 0,-21 21 16,21-21-16,-21 21 0,0 0 16,0 0-1,-1 21-15,22 0 16,0 0-16,0 0 16,0 0-16,0 1 15,0-1-15,0 0 16,0 0-1,22-21 1,-1 0 0,-21-21 15,0 0-15</inkml:trace>
  <inkml:trace contextRef="#ctx0" brushRef="#br1" timeOffset="93539.81">4339 4741 0,'0'22'63,"-21"-22"-48,0 0-15,0 0 16,-1 0 0,1 0-1,0 0-15,0 0 31,0 0-31,0 0 32,-1 0-32,1 0 15,0 0 1,0 0-16,0 0 16,0 0-1,-1 0 1,1 0-16,0 0 15,0 0 1,0 0-16,0-22 16,-1 22-1,1 0-15,0-21 16,0 21 0,0 0-16,0 0 15,-1-21-15,1 21 16,0 0-16,0 0 15,0 0-15,0 0 16,21-21-16,-22 21 0,1 0 0,0 0 16,21-21-16,-21 21 15,0 0-15,21-21 0,-21 21 16,21-22-16,-22 22 0,22-21 16,-21 21-16,0 0 0,21-21 15,0 0-15,-21 21 0,0-21 16,0 0-16,-1-1 15,1 22-15,21-21 0,-21 0 16,0 0-16,0 21 16,0-21-16,21 0 0,-22 21 15,1-22-15,21 1 0,-21 21 16,0-21-16,21 0 0,-21 0 0,0 0 16,-1-1-16,1 1 15,21 0-15,-21 21 0,21-21 16,-21 21-16,0-21 0,21 0 0,-21-1 15,21 1-15,-22 21 16,22-21-16,0 0 0,0 0 0,-21 21 16,21-21-16,0-1 0,-21 1 15,21 0-15,0 0 0,-21 21 16,21-21-16,-21 0 16,21-1-16,0 1 15,-21 0-15,21 0 0,-22 0 16,22 0-1,0-1-15,-21 22 0,21-21 0,0 0 16,0 0-16,0 0 16,0 0-16,-21 21 0,21-22 15,0 1-15,0 0 0,0 0 16,0 0-16,0 0 0,-21-1 16,21 1-16,0 0 0,0 0 15,-21 0-15,21 0 0,0-1 0,0 1 16,0 0-1,0 0-15,0 0 0,-21 0 0,21-1 16,0 1-16,-22 21 0,22-21 0,-21 0 16,21 0-16,0 0 15,-21-1-15,21 1 0,-21 21 0,0-21 16,21 0-16,0 0 0,-21 0 16,21-1-16,-22 1 15,1 0-15,21 0 0,0 0 16,0 0-16,-21-1 0,21 1 15,0 0-15,0 0 16,-21 0-16,21 0 0,0-1 16,0 1-16,0 0 15,0 0-15,0 0 0,0 0 16,0-1-16,0 1 0,0 0 16,0 0-16,0 0 0,0 0 0,21-1 15,-21 1-15,0 0 0,21 0 16,-21 0-16,0 0 0,21-1 15,-21 1-15,22 0 0,-22 0 16,21 0-16,0 0 0,-21-1 16,21 1-16,-21 0 0,21 0 15,0 0-15,-21 0 0,22-1 0,-1 1 16,0 0-16,-21 0 16,21 0-16,0 0 0,0-1 0,1-20 15,-22 21-15,21 0 0,0 0 16,0-1-16,21-41 15,-42 21-15,22 20 0,-1 1 16,0 0-16,-21 0 0,21 0 0,0 0 16,-21-1-16,21 1 0,1 0 15,-22 0-15,0 0 0,21 0 0,0-1 16,0 1-16,-21 0 0,21 21 16,-21-21-16,21 0 0,-21 0 0,22-1 15,-22 1-15,21 21 0,-21-21 16,0 0-16,21 0 0,0 0 15,0-1-15,-21 1 0,21 21 16,-21-21-16,0 0 0,22 21 0,-1-21 16,-21 0-16,21-1 15,0 1-15,0 21 0,-21-21 16,21 21-16,1-21 0,-22 0 16,21 21-16,-21-21 0,21-1 15,0 22-15,0 0 16,-21-21-16,21 21 15,-21-21-15,22 21 16,-22-21 31,21 21-47,-21-21 16,21 21-16,0-21 0,0-1 15,0 22-15,1 0 0,-22-21 16,21 0-16,0 21 0,0 0 15,-21-21-15,21 21 16,0 0-16,-21-21 0,22 21 16,-1 0-16,0-21 0,0 21 15,0-22 1,0 22-16,1 0 0,-22-21 16,21 21-16,0 0 0,0-21 15,0 21-15,0-21 16,1 21-16,-1-21 0,0 21 15,0 0-15,0 0 0,0-21 16,1 21-16,-1 0 0,0 0 0,0-22 16,0 22-16,0 0 15,1 0-15,20-21 0,-21 21 0,0 0 0,0-21 16,1 21-16,-1 0 16,0 0-16,0 0 0,0-21 0,0 21 15,1 0-15,-1 0 0,0 0 16,0 0-16,0 0 15,0-21-15,1 21 16,-1 0-16,0 0 0,0 0 16,0 0-16,-21-21 0,21 21 15,1 0-15,-1 0 0,0 0 16,0 0-16,0 0 16,0 0-16,-21-22 0,22 22 0,-1 0 15,0 0 1,0 0-16,0 0 0,0 0 15,1 0-15,-22-21 0,21 21 16,0 0-16,0 0 16,0 0-1,-42 0 188,21 21-203,-21-21 16,21 22-16,-21-22 16,21 21-16,-21 0 15,-1 0-15,22 0 16,0 0 0,0 1-16,0-1 15,0 0 1,0 0-16,22 0 31,-1-21-15,0 0-1,0 0 1,0 0-16,0 0 16,-21-21-16,22 21 15,-1-21-15,-21 0 16,0 0-16,0-1 0,0 1 15,0 0-15,0 0 16,0 0-16,0 0 0,0-1 16,0 1-16,0 0 15,-21 21 1,21-21-16,-22 21 16,1 0-16,0 0 15,0 0-15,0 0 16,0 0-16,-1 0 15,1 0-15,21 21 16,-21-21-16,0 21 16,0 0-16,21 1 15,-21-1-15,21 0 16,0 0-16,0 0 0,0 0 16,0 1-16,0-1 15,0 0-15,0 0 16,21 0-1,0-21-15,0 0 16,-21 21-16,21-21 0,0 0 16,1 0-16,-1 0 15,0 0-15,0 0 16,0 0-16,-21-21 16,21 0-16,-21 0 15,22 0-15,-22 0 16,0-1-16,0 1 15,0 0-15,0 0 16,-22 0-16,1 21 16,21-21-16,-21 21 15,0 0 1,0 0-16,0 0 16,-1 0-1,1 21 1,21 0-1,-21 0-15,21 0 16,0 0-16,0 1 0,0-1 16,0 0-16,0 0 15,0 0 1,0 0-16,0 1 16,21-22-1,0 0-15,1 0 16,-1 0-1,0 0 1,0-22-16,-21 1 16,0 0-16,0 0 0,21 21 15,-21-21-15,0 0 0,0-1 16,0 1-16,0 0 16,0 0-1,0 0 1,-21 21-1,0 0 1,0 0-16,0 21 16,-1-21-16,22 21 15,-21 0-15,0 0 0,21 1 16,-21-22-16,21 21 16,-21 0-16,21 0 15,0 0 1,0 0-1,21-21 1,0 0-16,0 0 16,0 0-16,1 0 15,-1 0-15,0 0 16,0 0-16,0-21 16,0 21-16,1-21 15,-22 0-15,0 0 16,0 0-16,0-1 15,0 1 17,-22 21-17,1 0-15,0 0 16,0 21 0,0-21-16,21 22 15,-21-22-15,21 21 16,0 0-16,0 0 15,0 0 1</inkml:trace>
  <inkml:trace contextRef="#ctx0" brushRef="#br1" timeOffset="100723.7">1016 1736 0,'21'0'15,"-21"-21"-15,21 21 32,-21-22-32,0 1 15,0 0 1,21 0-1,1 0 17,-22 0-32,0-1 78,0 44-31,0-1-47,0 0 15,-22 0-15,22 0 16,0 0-16,-21 1 0,0-1 0,21 0 16,0 0-16,-21 21 0,0-20 15,0-1-15,21 0 0,0 21 0,-22-21 16,1 1-16,0-1 0,21 21 15,0-21-15,-21 0 0,21 1 16,-21-1-16,0 0 0,21 21 0,-22-21 16,1 1-16,21-1 15,-21 0-15,0 21 0,21-21 0,0 1 16,-21-1-16,0 21 0,-1 0 16,22-20-16,-21-1 0,0 0 15,21 0-15,-21 0 0,0 0 16,21 1-16,-21-1 0,-1-21 0,22 21 15,-21 0-15,0 0 0,21 0 16,-42 1-16,42-1 16,-21-21-16,-1 21 0,1 0 15,21 0-15,-21-21 16,21 21-16,-21-21 0,21 22 16,-21-22-16,21 21 46,0-42 64,0-1-79</inkml:trace>
  <inkml:trace contextRef="#ctx0" brushRef="#br1" timeOffset="102064.93">1143 2731 0,'0'21'47,"0"0"-16,0 0-31,0 0 15,0 0 1,0 1 0,0-1-1,21-21 1,0 0 15,0 0-31,-21-21 16,22 21-1,-22-22-15,21 1 0,-21 0 16,0 0-16,0 0 16,0 0-1,0-1 1,-21 22 15,-1 0-15,22 22-1,-21-22-15,0 21 16,21 0-16,0 0 16,0 0-1,0 0 1,21-21 31,0 0-47,1 0 15,-22-21 1,21 21-16,-21-21 0,21 21 16,-21-21-16,0 0 15,0 0-15,0-1 16,0 1-16,-21 21 31,0 0-15,21 21-1,0 1-15,-22-22 16,22 21-16,0 0 16,22-21 31,-1 0-32,0 0-15,0 0 0,-21-21 16</inkml:trace>
  <inkml:trace contextRef="#ctx0" brushRef="#br1" timeOffset="102911.45">1947 2709 0,'-21'0'47,"0"0"-32,0 0 1,0 22-16,-1-22 0,22 21 16,0 0-16,0 0 15,0 0 1,0 0-16,0 1 15,22-22 17,-1 0-32,0 0 15,0 0 1,-21-22-16,21 1 16,-21 0-1,0 0-15,0 0 0,0 0 16,0-1-1,-21 22-15,0 0 16,0 0 0,0 0-16,21 22 15,0-1-15,0 0 16,0 0 0,0 0-1,21-21 16,0 0-31,-21-21 16,21 21-16,-21-21 0,0 0 16,0 0-1,0-1-15,0 1 16,-21 21 0,0 0-1,21 21-15,0 1 16,0-1-16,0 0 15,0 0 1,0-42 31,0 0-31,0 0-16,0-1 0</inkml:trace>
  <inkml:trace contextRef="#ctx0" brushRef="#br1" timeOffset="104007.82">1079 1842 0,'0'-22'0,"0"1"31,0 0-31,0 0 16,0 0 0,0 0-16,0-1 15,0 1 1,-21 42 46,21 1-62,-21-22 16,21 21-16,0 0 0,-21 0 0,21 0 16,-21 0-16,0 1 0,21-1 15,0 0-15,0 0 0,-22 21 16,1 1-16,21-22 16,0 0-16,0 21 0,-21-20 0,21-1 15,-21 0-15,21 0 0,-21 0 16,21 22-16,0-22 0,0 0 15,-21 0-15,-1 0 0,22 0 0,-21 22 16,21-22-16,0 0 0,-21 0 16,0 0-16,21 1 0,-21-1 0,21 0 15,0 0-15,-21 0 0,-1 0 16,1 1-16,21-1 16,-21 0-16,0 0 0,0 0 15,21 0-15,-21-21 16,21 22-16,-22-22 15,22 21-15,0 0 16,-21-21-16,21 21 0,-21 0 16,21 0-1,-21-21-15,21 22 0,0-1 16,-21-21 0,21 21 15,-21-21-31,21-21 78,0 0-62,21-1-16,0 22 0,0-21 15,-21-21-15,21 21 0,0 0 0,1-22 16,-1 1-16,0 0 0,21-64 15,-21 63-15,22-20 16,-22 21-16,0-22 0,0 22 16,0 21-16,1-22 0,-1 1 0,0 21 15,-21-22-15,0 22 0</inkml:trace>
  <inkml:trace contextRef="#ctx0" brushRef="#br1" timeOffset="105571.92">1736 8700 0,'0'-22'16,"0"-20"0,0 21-1,0 0-15,0 0 16,21 21-16,-21-22 16,-21 22 30,21 22-30,-22-22-16,22 21 0,-21 0 16,0 0-16,0 0 0,21 0 15,-21 1-15,0-1 0,-1 0 0,1 21 16,0-21-16,-21 22 0,21-1 16,-1-21-16,1 22 0,0-1 0,-21 0 15,21 1-15,-1-22 0,-20 21 16,21 0-16,-21 1 0,20-22 15,1 0-15,0 21 0,0-20 0,0-1 16,0 0-16,-1 0 0,1 0 16,0 0-16,21 1 15,0-44 48,21 22-63,0-21 0</inkml:trace>
  <inkml:trace contextRef="#ctx0" brushRef="#br1" timeOffset="106283.52">2074 9165 0,'-21'0'0,"42"0"0,-63 0 0,63 0 93,0 0-77,0 0-16,1 0 0,-1 0 16,0 0-16,0 0 15,0 0-15,0-21 0,22 21 0,-22 0 16,0 0-16,21 0 0,1 0 0,-1 0 15,0 0-15,1 0 0,-1 0 16,22 0-16,-22 0 0,21 0 0,-20 0 16,20 0-16,-20 0 0,-1 0 15,0 0-15,1 0 0,-1 0 16,0 0-16,-21 0 0,22 0 0,-22 0 0,0 0 16,21 0-16,-20 0 15,-1 0-15,0 0 0,-21-21 0,21 21 16,0 0-16,-21-21 31,0 0-15,0-1-1,0 1 1,-21 0-16,21 0 16</inkml:trace>
  <inkml:trace contextRef="#ctx0" brushRef="#br1" timeOffset="106900.16">3217 8763 0,'-21'0'0,"21"21"78,21 0-62,0 1-16,1-22 16,-1 21-16,0-21 0,0 21 15,0-21-15,0 0 0,22 0 0,-22 21 16,21 0-16,-21-21 0,22 0 15,-22 0-15,21 0 0,-21 0 16,1 0-16,-1 0 0,0 0 0,0 0 0,0 0 16,0 0-16,1 0 0,-22 21 15,21-21 1,-21 22 0,-21-22-1,-1 21-15,22 0 16,-42 0-16,21-21 0,0 21 15,0-21-15,-1 21 0,1 1 16,0-22-16,-21 21 0,21 0 0,-1 0 16,-20-21-16,21 21 0,0 0 0,0 1 15,-22-22-15,22 21 0,0 0 16,0 0-16,0 0 0,-1-21 0,1 21 16,-21 1-16,21-1 15,0 0-15,-1-21 16,22 21-16,0 0 15,-21-21 1</inkml:trace>
  <inkml:trace contextRef="#ctx0" brushRef="#br1" timeOffset="108184.43">4657 8615 0,'0'-42'31,"0"20"-15,0 44 31,0-1-47,0 0 0,0 21 16,0-21-16,0 22 15,0-22-15,0 21 0,0 1 16,-22 20-16,22-21 0,0 1 0,-21-1 15,21 0-15,0 1 0,0-1 16,0-21-16,0 22 0,0-22 0,0 0 16,0 0-16,0 0 0,0 22 15,0-22 1,0-42 15,0-1-31,0 1 16</inkml:trace>
  <inkml:trace contextRef="#ctx0" brushRef="#br1" timeOffset="108616.18">4466 8700 0,'0'-22'0,"0"44"0,0-65 15,-21 22-15,21 0 16,0 0 0,0 0-16,21-1 15,0 22-15,0-21 0,1 21 16,-1-21-16,21 21 0,-21-21 0,22 21 16,-22 0-16,21 0 0,0-21 15,-20 21-15,20 0 0,0 0 0,-21 0 16,22 0-16,-22 0 0,0 21 15,0 0-15,0-21 0,1 21 0,-22 0 16,0 1-16,0 20 0,0-21 0,0 0 16,0 0-16,-22 1 0,1 20 15,0-21-15,-21 0 0,21 0 16,-1 1-16,-20-1 0,21 0 0,0 0 16,0 0-16,-1 0 0,1-21 15,21 22-15,-21-22 0,21 21 0,-21-21 16,42 0 31</inkml:trace>
  <inkml:trace contextRef="#ctx0" brushRef="#br1" timeOffset="109227.83">5397 9102 0,'43'0'31,"-22"-21"-31,-21-1 16,0 1-16,0 0 15,0 0-15,0 0 0,0 0 0,0-1 16,0 1-16,-21-21 15,-22 21-15,22 0 0,0 21 16,0 0-16,0 0 0,0 0 16,-1 0-16,1 0 0,0 0 15,0 21-15,0 0 0,0 21 16,21-21-16,-22 22 0,1-22 0,0 21 16,0-21-16,0 22 0,0-1 0,21-21 15,0 22-15,-22-22 0,22 0 16,0 0-16,0 0 0,0 0 0,0 1 15,0-1-15,22-21 0,-1 0 16,0 0-16,0 0 16,0 0-16,0 0 0,1-21 15,-1-1-15,0 22 0,0-21 0,0 0 16,0 0-16,-21 0 0,0 0 16,22-1-16,-22 1 0,21-21 15,-21 21-15,0 0 0,0-1 0,0 1 16,0 0-16,0 0 15,21 21-15,-21 21 16,21 0 0,-21 0-16,0 1 0,0-1 15,0 0-15,0 0 0,21 0 0,-21 0 16,21 1-16,-21-1 0,0 0 0,0 0 16,22-21-16,-22 21 0,0 0 15,21-21-15,-21 22 16,21-22-16,0 0 0,0 0 15,0 0-15,1 0 0,-1 0 16,0 0-16,-21-22 0</inkml:trace>
  <inkml:trace contextRef="#ctx0" brushRef="#br1" timeOffset="109671.09">5736 9102 0,'0'0'15,"0"-21"-15,-21 21 0,21-22 16,0 1-16,0 0 16,0 0-1,21 21 1,0 0-16,0 0 16,1 0-16,-1 0 0,0 21 15,0-21-15,0 21 0,0 0 0,-21 1 16,22-1-16,-22 0 0,21 0 15,-21 0-15,0 0 0,0 1 0,0-1 16,0 0-16,0 0 0,0 0 0,0 0 16,0 1-16,0-1 15,-21-21-15,21-21 47,0-1-47,0 1 16,21 0-16,-21 0 0,21 0 0,-21 0 15,0-22-15,21 22 0,-21 0 0,21-21 16,-21 20-16,0 1 16,21 0-16,-21 0 0,22 0 0,-22 0 15,21-1-15,0 22 0,0 0 16,0 0 0</inkml:trace>
  <inkml:trace contextRef="#ctx0" brushRef="#br1" timeOffset="110060.9">6286 9313 0,'0'-21'31,"22"21"-31,-1-21 15,0 0-15,0 0 0,-21 0 0,21-1 16,0 1-16,1 0 0,-22 0 0,0 0 16,0 0-16,21 21 0,-21-22 15,0 1-15,-21 21 32,-1 0-32,1 0 0,0 21 15,0 1-15,0-1 0,0 0 16,21 0-16,-22 0 0,1 0 0,21 1 15,-21-1-15,21 0 0,0 0 0,0 0 16,0 0-16,0 1 0,0-1 16,0 0-16,0 0 15,21-21-15,0 0 0,1 0 16,-1 0-16,21 0 0,-21 0 16,0 0-16,1-21 15,-1 21-15,21-21 0,-21 21 0,0-21 16</inkml:trace>
  <inkml:trace contextRef="#ctx0" brushRef="#br1" timeOffset="110571.98">6731 9038 0,'0'0'0,"0"-21"0,0 0 0,0 42 47,0 0-47,-21-21 0,21 21 16,0 1-16,0-1 0,0 0 0,0 0 15,-21 0-15,21 0 0,0 1 16,0 20-16,0-21 0,0 0 16,0 0-16,0 1 15,0-1 1,0-42 31,0-1-47,0 1 0,0 0 0,0 0 15,0 0-15,0 0 0,0-1 16,0-20-16,21 21 0,0 0 0,-21-22 16,21 22-16,0-21 0,22 21 15,-22-22-15,0 22 0,21 0 0,1 0 16,-22 0-16,21 21 0,-21 0 16,22 0-16,-22 0 0,0 0 0,0 21 15,-21 0-15,0 0 0,21 22 0,-21-22 16,0 0-16,0 21 0,0-21 15,0 22-15,0-22 0,-21 0 0,21 21 16,0-20-16,-21-1 0,21 0 0,-21-21 16,21 21-16,-21 0 0,42-42 62,0 0-62,-21 0 16,21 0-16,0-1 0</inkml:trace>
  <inkml:trace contextRef="#ctx0" brushRef="#br1" timeOffset="110859.93">7387 8678 0,'0'-21'0,"0"42"0,0-63 0,21 21 16,-21 0-16,0 0 15,0 42 16,0 0-31,0 0 0,0 0 0,0 22 16,0-22-16,0 21 0,0 0 0,-21 1 16,21-1-16,0 0 0,-21 1 15,21-22-15,0 21 0,0 1 0,0-22 16,0 0-16,0 21 0,0-21 0,0 1 16,0-1-16,0 0 15,0 0-15,21-21 16,0 0-16,0 0 15,1 0-15,-1-21 16,0 0-16,-21 0 0,21-1 0,0 1 16</inkml:trace>
  <inkml:trace contextRef="#ctx0" brushRef="#br1" timeOffset="111071.94">7302 8911 0,'0'0'0,"0"21"0,22-21 32,-1 0-17,0 0-15,0 0 0,0 0 16,43-21-16,-43 21 16,0 0-16,0-21 0,0 0 15,1 21-15,-22-21 16,21 21-16</inkml:trace>
  <inkml:trace contextRef="#ctx0" brushRef="#br1" timeOffset="111644.09">8848 8636 0,'0'-21'0,"0"42"0,0-63 0,0 21 0,0-1 16,-22 22 15,22 22-15,-21-1-16,21 0 0,0 21 16,0 1-16,0-1 0,-21 0 15,0 43-15,0-43 0,21 1 16,0-1-16,-21 0 0,21 1 0,0-22 15,-22 0-15,22 21 0,0-21 16,0 1-16,22-22 16,-1 0-1,0 0-15,0 0 0,0-22 16</inkml:trace>
  <inkml:trace contextRef="#ctx0" brushRef="#br1" timeOffset="112071.87">9207 8805 0,'0'0'15,"0"22"1,-21-1-16,0 0 16,21 0-16,-21 0 0,21 0 15,0 1-15,-21-1 0,21 0 0,-21 0 16,21 21-16,0-20 0,0-1 0,0 0 15,0 0-15,0 0 16,0 0-16,0 1 0,21-22 16,0 0-16,0 0 0,0 0 15,0 0 1,1 0-16,-1 0 0,0 0 0,0 0 16,-21-22-16,21 1 0,0 21 0,-21-21 15,0 0-15,22 0 0,-22 0 0,0-22 16,0 22-16,0 0 0,0 0 15,0-22-15,0 22 0,-22 0 0,1 0 16,0 0-16,21 0 0,-21 21 0,0 0 16,0 0-16,-1 0 0,1 0 15,0 0-15,0 0 0,0 0 16,0 0-16,-1 0 16,1 0 15</inkml:trace>
  <inkml:trace contextRef="#ctx0" brushRef="#br1" timeOffset="112367.22">8551 8805 0,'0'0'0,"-21"0"0,42 0 32,0 0-32,1 0 0,-1 0 0,0 0 15,21-21-15,1 21 0,-22-21 16,21 21-16,22-21 0,-22 21 0,0-21 16,1 21-16,-1-21 0,0 21 0,1 0 15,-22 0-15,0-22 0,0 22 16,0 0-16,0 0 0,1 0 15,-1 0 17,-21-21-32</inkml:trace>
  <inkml:trace contextRef="#ctx0" brushRef="#br1" timeOffset="112956.2">10245 8954 0,'0'63'16,"0"-42"0,0 0-16,0 1 0,0-1 0,0 0 15,0 0-15,0 0 16,0-42 31,0 0-47,21 21 15,-21-21-15</inkml:trace>
  <inkml:trace contextRef="#ctx0" brushRef="#br1" timeOffset="114212.2">10245 8890 0,'0'0'0,"0"21"16,0 0-1,0 1-15,0-1 16,0 0-16,0 0 0,0 0 16,0 0-16,0 1 0,0-1 15,0 0-15,0 0 0,0 0 16,0 0-16,0 1 0,0-1 16,0-42 30</inkml:trace>
  <inkml:trace contextRef="#ctx0" brushRef="#br1" timeOffset="114655.95">10287 8424 0,'-42'64'16,"42"-43"0,0 0-16,0 0 0,0 1 0,0-1 15,0 0-15,0 0 0,0 0 16,21 0-16,0-21 15,0 0-15,0 0 0,0 0 16,1 0-16,-1 0 0,0 0 16,0 0-16,0 0 0,-21-21 15,21 21-15,-21-21 0,22 0 0,-22 0 16,0 0-16,0-1 16,0 1-16,0 0 0,0 0 15,-22 0-15,1 21 0,0-21 16,0 21-16,0 0 0,0 0 0,-1 0 15,1 0-15,0 0 0,0 21 16,0 0-16,21 0 0,-21 0 0,21 0 16,0 1-16,0-1 0,0 0 0,0 0 15,0 0-15,0 0 0,0 1 16,0-1-16,21 0 0,0 0 0,0 0 16</inkml:trace>
  <inkml:trace contextRef="#ctx0" brushRef="#br1" timeOffset="116316.03">10753 8869 0,'0'21'15,"0"0"-15,-22 0 16,22 1-16,0-1 0,0 0 15,0 0-15,-21 21 16,21-20-16,0-1 0,0 0 16,-21 0-16,21 0 0,0 0 15,0 1 1,-21-22 31,21-22-47,0 1 0,0 0 15,0 0-15,0 0 0,0 0 0,0-1 16,0 1-16,0 0 0,21-21 16,0 21-16,-21-1 0,21 1 0,1-21 15,-1 21-15,0 0 0,0 21 16,0-22-16,0 1 0,1 21 0,-1 0 16,0 0-16,0 0 0,0 0 15,0 0-15,1 21 16,-22 1-16,0-1 0,0 0 0,0 0 15,0 0-15,0 0 0,0 22 0,0-22 16,0 0-16,0 0 0,0 0 16,0 1-16,0-1 0,0 0 0,0 0 15,21-21 1,0 0 0,0 0-16,0 0 0,0 0 15,1 0-15,-1-21 0,0 21 0,0-21 16,0 21-16,0-21 0,1-1 15,-1 1-15,0 21 0,0-21 16,0 0-16,0 0 0,-21 0 0,0-22 16,22 22-16,-22 0 0,21 0 15,-21 0-15,0-1 0,0 44 47,0-1-47,0 0 0,0 0 0,0 0 16,0 0-16,0 1 0,0-1 0,0 21 15,0-21-15,0 0 0,0 1 0,0-1 16,0 21 0,21-21-16,0-21 0,0 21 0,0-21 15,1 0-15,-1 0 0,0 0 16,0 0-16,0 0 0,22 0 16,-22-21-16,0 0 0,0 21 0,0-21 15,0 0-15,1 0 0,-22-1 0,21 1 16,-21 0-16,21-21 0,-21 21 15,0-22-15,0 22 0,0-21 0,0 21 16,0-22-16,0 22 0,0 0 0,0 0 16,0 0-1,-21 42 1,21 0-16,0 0 0,-21 0 0,21 22 16,0-22-16,0 21 0,0-21 15,-22 22-15,22-22 0,-21 21 16,21-21-16,0 0 0,0 22 0,0-22 15,-21 0-15,21 0 0,0 0 16,0-42 15,0 0-15,21 21-16,-21-21 0,0-21 16,21 20-16,-21 1 0,22-21 0,-1 21 15,-21-22-15,21 22 0,0-21 16,-21 21-16,21-22 0,0 22 15,1 0-15,-1 0 0,0 21 16,0 0-16,0 0 16,-21 21-16,0 0 15,21 0-15,-21 22 0,0-22 0,0 0 16,0 21-16,0-20 0,0-1 0,0 0 16,0 21-16,0-21 0,0 1 15,22-22-15,-22 21 0,21 0 0,-21 0 16,21-21-16,0 0 15,0 0-15,0 0 16,1 0-16,-1-21 16,0 0-16,0 0 0,0-1 0,22 1 15,-22 0-15,0 0 0,0-21 0,0 20 16,0-20-16,1 0 0,-1 21 16,0-22-16,0 22 0,0 0 0,-21 0 15,0 0-15,21 21 0,-21 21 31,0 0-15,0 21-16,0-21 0,0 1 0,0-1 16,0 21-16,0-21 15,-21 22-15,21-22 0,0 0 0,0 0 0,0 21 16,0-20-16,0-1 16,0 0-16,0 0 0,21-21 15,1 0-15,-1 21 0,0-21 16,0 0-16,0 0 0,0 0 0,22 0 15,-22 0-15,21-21 0,-21 0 16,22 0-16,-22 21 0,21-21 0,-21-1 16,1 1-16,41-21 0,-63 0 15,21 20-15,-21 1 0,21 0 16,-21-21-16,0 21 0,0-1 0,0 1 16,0 0-16,-21 21 15,0 0-15,0 0 16,0 21-16,0 0 0,21 1 15,0-1-15,0 0 0,-22 0 0,22 0 16,0 22-16,-21-22 0,21 0 16,0 0-16,0 0 0,0 0 0,0 1 15,0-1-15,0 0 0,21-21 16,1 0-16,-1 21 0,0-21 16,0 0-16,0 0 0,0 0 0,1 0 15,20 0-15,-21 0 0,21-21 0,1 21 16,-22-21-16</inkml:trace>
  <inkml:trace contextRef="#ctx0" brushRef="#br1" timeOffset="118093.4">13695 8784 0,'0'-21'0,"0"42"0,0-63 0,0 21 0,0 0 15,-21-1-15,-1 22 0,1 0 16,0 0-16,0 0 0,0 0 0,0 0 15,-1 0-15,1 0 0,0 22 16,0-1-16,0 0 0,0 0 0,-1 0 16,1 0-16,0 22 0,21-22 0,0 21 15,0-21-15,0 1 0,0 20 16,0-21-16,0 0 0,0 0 16,0 1-16,21-1 0,0 0 0,-21 0 15,43-21-15,-22 21 16,0-21-16,0 0 0,0 0 0,1 0 15,-1 0-15,0 0 0,0 0 0,0-21 16,0 21-16,-21-21 0,22 0 0,-1 0 16,0-1-16,-21-20 0,0 21 15,21-21-15,-21-1 0,21 1 0,-21 0 16,0-22-16,0 22 0,0-1 0,0-20 16,0 21-16,0-1 0,0 1 15,0 0-15,0 20 0,0-20 16,0 21-16,0 0 0,0 0 15,0 42 1,0 0 0,0 21-16,0 1 0,0-22 15,0 21-15,-21 0 0,21 22 0,0-22 16,0 1-16,0-1 0,0 21 0,0-20 16,0-1-16,0-21 0,0 22 0,0-22 15,0 21-15,0-21 0,21 0 16,0-21-16,-21 22 0,22-1 0,-1-21 15,0 0-15,0 0 0,0 0 16,0 0-16,1 0 0,-1 0 0,0-21 16,0-1-16,0 1 0,-21 0 15,21 0-15,1 0 0,-1 0 0,0-22 16,0 22-16,-21-21 0,0 21 16,21-22-16,-21 22 0,21-21 15,-21 21-15,0-1 0,0 44 31,0-1-15,0 0-16,0 0 0,0 0 0,0 22 16,0-22-16,0 0 0,0 21 15,0-21-15,0 1 0,0 20 0,0-21 16,0 0-16,0 0 0,22 1 16,-1-1-16,0-21 0,0 21 0,0-21 15,0 0-15,22 21 0,-22-21 16,21 0-16,22 0 0,-22 0 15,0 0-15,-20 0 0,20-21 0,-21 0 16,21 21-16,-20-21 0,-1-1 16,0 1-16,0 0 0,0-21 0,-21 21 15,0-22-15,21 1 0,-21 21 0,0-22 16,0 1-16,0 0 16,0 21-16,0-1 0,-21 1 15,0 0-15,0 21 0,0 0 0,0 0 16,-1 0-16,1 0 0,0 0 15,0 21-15,0 0 0,21 1 16,-21-1-16,-1 21 0,1-21 0,21 22 16,0-22-16,-21 21 0,21-21 0,0 22 15,0-22-15,0 0 0,0 0 16,0 0-16,0 0 0,21 1 0,-21-1 16,21-21-16,1 0 0,-1 0 15,0 0-15,0 0 16,0 0-16,-21-21 0,21 21 15,1-22-15,-1 1 0,-21 0 0,21 0 16,0 0-16,-21-22 0,0 22 0,21-21 0,0 21 16,-21-22-16,0 22 15,0 0-15,0 0 0,22 0 0,-22 0 16,0 42 15,0 0-31,0 0 0,0 0 0,0 0 16,0 1-16,-22-1 0,22 21 0,0-21 15,0 0-15,0 22 0,0-22 16,0 0-16,0 0 0,0 0 0,0 1 16,22-1-16,-1-21 0,-21 21 0,21-21 15,0 0-15,0 0 0,0 0 0,1 0 16,-1 0-16,0 0 0,0 0 16,0-21-16,-21 0 0,21-1 15,43-62-15,-43 63 16,-21-22-16,21 1 0,-21 0 15,21-1-15,-21 1 0,22-22 0,-22 22 16,0 0-16,0-1 0,21-20 0,-21 21 16,0 20-16,21-20 0,-21 21 15,0 0-15,0 0 0,0-1 0,-21 22 32,0 43-32,21-22 15,-22 0-15,22 21 0,0 1 16,0-22-16,-21 21 0,21 1 0,0-1 15,-21 0-15,21 1 0,0-1 16,0 0-16,0 1 0,0-1 0,0 0 16,0-21-16,0 22 0,0-22 0,0 0 15,21 21-15,0-20 16,1-22-16,-1 21 0,0-21 16,0 0-16,0 0 0,0 0 0,1 0 15,-1 0-15,21-21 0,-21-1 0,0 22 16,1-21-16,-1 0 0,0 0 15,0 0-15,21 0 0,-42-22 0,22 22 16,-1-21-16,-21 21 0,0-22 16,0 22-16,0 0 0,0 0 0,0 0 15,0-1-15,-21 22 32,-1 22-17,1-1-15,21 21 0,0-21 0,-21 0 16,21 22-16,-21-22 0,21 0 0,0 43 15,0-43-15,0 0 16,0 0-16,0 0 0,0 0 16,21-21-16,0 22 0,0-22 15,1 0-15,-1 0 16,0 0-16,0 0 0,0 0 16,0 0-16,1 0 0,-1-22 0,0 1 0,0 21 15,21-42-15,-20 42 16,-1-21-16,0 0 0,0-1 15,-21 1-15,0 0 0,0-21 0,21 21 16</inkml:trace>
  <inkml:trace contextRef="#ctx0" brushRef="#br1" timeOffset="118356.25">15028 8488 0,'21'0'16,"1"0"-1,-1 0-15,0 0 0,21 0 0,-21 0 16,22 0-16,-1-21 0,-21 21 0,22 0 16,-1 0-16,-21-21 0,21 21 15,-20 0-15,-1 0 0,21 0 0,-42-22 16,21 22-16,-21-21 15,-21 21 1,-21 0-16,21 0 16</inkml:trace>
  <inkml:trace contextRef="#ctx0" brushRef="#br1" timeOffset="118565.2">14245 8446 0,'0'0'0,"21"0"78</inkml:trace>
  <inkml:trace contextRef="#ctx0" brushRef="#br1" timeOffset="119201.69">17081 8530 0,'0'0'0,"22"-21"16,-22 0 0,0 0-16,-22 21 15,1 0-15,0 0 16,0 0-16,0 0 16,0 0-16,-1 0 0,1 21 15,0 0-15,-21 21 0,21-20 16,-1 20-16,22-21 0,-21 21 15,21 1-15,-21-1 0,21-21 0,0 22 16,0-1-16,-21-21 0,21 21 0,0-20 16,0 20-16,0-21 0,0 0 15,21 0-15,0 1 0,0-22 16,1 0-16,20 0 0,-21 0 0,0 0 16,22 0-16,-22 0 0,21 0 15,0 0-15,-20-22 0,20 1 16,0 0-16,-21 0 0,22-21 0,-1 20 15</inkml:trace>
  <inkml:trace contextRef="#ctx0" brushRef="#br1" timeOffset="119720.39">17526 8234 0,'0'-21'0,"0"42"0,-21-63 15,0 63 1,-1 21-16,22-21 0,0 0 15,0 22-15,0-1 0,0-21 16,0 22-16,-21-1 0,21 0 0,-21 1 16,21-1-16,-21 43 15,21-43-15,0 0 0,-21-21 16,21 22-16,-21-22 0,21 0 0,0 0 16,0 0-16,0 1 0,0-1 0,0 0 15,-22-21 1,22-21-1,0 0 1,0-1-16,0 1 16,0 0-16,0-21 0,22 21 0,-22-1 15,42-41-15,-21 21 0,0 20 16,0 1-16,1 0 0,-1 0 16,21 0-16,-21 0 0,0-1 15,22 1-15,-22 21 0,21 0 0,-21 0 16,1 0-16,-1 0 0,21 0 15,-42 21-15,42 22 0,-42-22 16,22 0-16,-22 0 0,0 0 0,0 22 16,0-22-16,0 21 0,0-21 15,-22 22-15,22-22 0,-21 0 0,21 0 16,0 0-16,-21 1 0,0-1 0,0 0 16,21-42 30,0 0-46,0-1 0,21 1 16</inkml:trace>
  <inkml:trace contextRef="#ctx0" brushRef="#br1" timeOffset="119955.25">18119 8594 0,'0'42'15,"0"-21"1,-22 0-16,22 1 0,-21-1 16,21 0-16,0 21 0,0-21 0,-21 1 15,21-1-15,0 0 0,-21 0 0,21 0 16,0 0-16,0 1 16,0-44 15,0 1-16</inkml:trace>
  <inkml:trace contextRef="#ctx0" brushRef="#br1" timeOffset="120326.04">18076 8361 0,'0'0'0,"-42"21"15,42 0-15,-21 0 16,21 1-16,0-1 16,0 0-16,21-21 15,0 21-15,0-21 0,0 0 16,1 0-16,-1 0 0,0 0 16,0 0-16,0-21 0,0 21 15,1-21-15,-22 0 0,0-1 0,21 1 16,-21 0-16,0 0 0,0 0 15,0 0-15,0-1 16,-21 1-16,-1 0 0,1 21 16,0 0-16,0 0 0,0 0 0,0 21 15,21 0-15,-22-21 0,1 22 16,0-1-16,21 0 0,0 0 0,0 0 16,0 0-16,0 1 15,21-22-15,0 0 16,1 0-16,20 0 0</inkml:trace>
  <inkml:trace contextRef="#ctx0" brushRef="#br1" timeOffset="120636.86">18732 8213 0,'0'0'0,"0"21"31,0 0-31,0 0 16,0 0-16,-21 1 0,21 20 0,0-21 16,-21 21-16,21-20 0,-21 20 0,0 0 15,21-21-15,0 22 0,-21-1 16,21-21-16,-22 22 0,22-1 0,-21-21 16,21 21-16,-21-20 0,21-1 15,0 21-15,0-21 0,0 0 16,-21 1-16,21-1 0,0 0 15,-21-21-15,21-21 47,0 0-47,21-1 0</inkml:trace>
  <inkml:trace contextRef="#ctx0" brushRef="#br1" timeOffset="121272.5">19198 8678 0,'0'0'0,"21"-84"32,-21 63-32,0-1 0,-21 22 15,0 0-15,0 0 16,0 0-16,-1 0 0,1 0 15,0 0-15,0 22 0,21-1 16,-21 0-16,0 0 0,-1 21 0,1-20 16,21 20-16,0-21 0,-21 0 15,21 22-15,0-22 0,0 0 0,0 0 16,0 0-16,0 0 0,0 1 0,0-1 16,0 0-1,21-21-15,0 0 0,1 0 16,-1 0-16,0 0 0,0-21 15,0 21-15,0-21 0,1-1 16,-1 1-16,-21 0 0,21 0 0,0-21 16,0 20-16,0-20 0,1 0 0,20-1 15,-21 1-15,0 0 16,0-1-16,22 1 0,-22 0 0,0-22 16,21 22-16,-20 0 0,-1-1 0,0-20 15,-21 20-15,0 22 0,21-21 16,-21 21-16,0 0 0,0-1 0,-21 44 31,21 20-31,-21-21 16,0 21-16,-1 22 0,22-22 0,-21 1 15,0 20-15,0-21 0,21 22 16,0-22-16,-21 85 16,21-84-16,0-1 0,0-21 0,0 21 15,21-20-15,0-1 0,0 0 16,0 0-16,1-21 0,-1 21 15,21-21-15,0 0 0,-20 0 0,20 0 16,0 0-16,1 0 0,-22 0 16,21 0-16,-21-21 0,22 0 0,-22 21 15,42-42-15,-42 20 0,-21 1 16,22 0-16,-22 0 0</inkml:trace>
  <inkml:trace contextRef="#ctx0" brushRef="#br1" timeOffset="122748.65">1333 10562 0,'22'-21'16,"-44"42"-16,44-63 0,-1 42 0,-21-21 0,0 0 16,0-1-16,0 1 15,0 42 32,-21 1-47,-1-1 0,1 21 16,0 0-16,-21 43 0,21-21 15,-22-22-15,1 21 0,21-20 16,-22 20-16,1-20 0,0 20 0,21-21 16,-22 22-16,22-22 0,-21 1 15,21-1-15,-1-21 0,1 0 0,0 22 16,21-22 0,0 0-16,-21-21 0,42 0 31,-21-21-16,21 0-15,0-1 0,1 1 16,-22 0-16,21 0 0,0-21 0,0-1 16,0 22-16,22-21 0,-22-1 15</inkml:trace>
  <inkml:trace contextRef="#ctx0" brushRef="#br1" timeOffset="123075.47">1630 10478 0,'0'21'31,"-21"0"-31,21 0 0,-22 0 16,1 22-16,0-22 0,0 21 0,0 0 15,0 1-15,-22 41 16,22-41-16,0-1 0,0 0 15,0 1-15,-1-1 0,-20 0 16,21 1-16,0-1 0,0 0 0,-1 1 16,1-22-16,0 21 0,0-21 0,0 22 15,0-22 1,21 0-16,21-21 31,0 0-15,0-21-16,0 0 15</inkml:trace>
  <inkml:trace contextRef="#ctx0" brushRef="#br1" timeOffset="123864.01">2307 10986 0,'-21'0'0,"42"0"0,-63 0 0,-1 0 0,22 0 16,0 0-16,0 0 0,0 0 0,0 0 15,-1 0-15,44 0 63,-1 0-63,21 0 0,-21 0 15,22 0-15,20 0 0,-21 0 0,1 0 16,20 0-16,-20-22 0,20 22 0,1 0 16,-22 0-16,21 0 0,1-21 15,-22 21-15,22 0 0,-22 0 0,0-21 16,1 21-16,-22 0 0,0 0 15,0 0-15,0-21 0,-21 0 16,0 0 0,0-1-16,-21 22 15,0-21-15,0 0 0,0 21 16,0-21-16,-1 21 0,-20 0 16,21-21-16,0 21 15,0 0-15,-1 0 0,1-21 0,0 21 16,0 0-1,42 0 17,0 0-32,0 0 0,1 0 15,-1 0-15,0 0 0,0 0 0,21 0 16,-20 0-16,-1 0 0,0 0 16,0 0-16,0 0 0,0 21 0,1-21 15,-1 0-15,0 0 0,0 0 16,-21 21-16,0 0 15,0 0-15,0 0 16,0 1-16,0-1 16,-21 0-16,0 0 0,0 0 0,-1 0 15,1 22-15,0-22 0,0 21 16,0 1-16,0-22 0,-1 21 0,1 0 16,-21 22-16,21-43 0,21 0 15,0 0-15,-21 1 0,21-1 16,-22 0-16,22 0 0,0 0 15,0-42 17</inkml:trace>
  <inkml:trace contextRef="#ctx0" brushRef="#br1" timeOffset="124601.73">4339 10605 0,'0'-22'16,"0"44"-16,-21-65 0,21 22 0,0 0 16,0 42 31,0 0-47,0 0 0,0 1 0,0 20 15,0-21-15,0 21 0,0 1 16,0-22-16,0 21 0,0 1 15,0-1-15,0 0 0,0-21 0,0 22 16,0-1-16,0 0 0,0 1 0,0-22 16,0 21-16,0-21 0,0 22 0,0-22 15,0 0-15,0 0 0,0 0 16,0 1-16,0-1 0,0 0 16,0-42 30,-21 0-46,21-1 0,0 1 16,0 0-16,0 0 0</inkml:trace>
  <inkml:trace contextRef="#ctx0" brushRef="#br1" timeOffset="124984.03">4254 10605 0,'0'0'0,"0"-22"15,-21 22-15,0-21 0,21 0 16,0 0-16,0 0 16,0 0-16,0-1 0,0 1 15,0 0-15,0 0 0,21 0 0,0 0 16,1-1-16,20 1 0,-21 0 16,21 21-16,-20-21 0,20 0 0,0 21 15,1 0-15,-1 0 0,0 0 0,1 0 16,-1 21-16,0 0 0,-21 0 15,22 0-15,-22 22 0,-21-1 16,0 0-16,0 1 0,0-1 0,0 0 16,-21 1-16,-22-22 0,22 21 15,-21 1-15,0-22 0,20 21 0,-20-21 16,0 0-16,21 1 0,-22-1 16,22 0-16,-21 0 0,21-21 0,21 21 15,-22-21-15,44 0 31,-1 0-31,0 0 0,0 0 16,21-21-16,-20 21 0,-1 0 0,21-21 16</inkml:trace>
  <inkml:trace contextRef="#ctx0" brushRef="#br1" timeOffset="125555.71">5270 10964 0,'0'0'16,"22"0"-16,-22-21 0,0 0 15,0 0-15,0 0 16,0 0-16,0-1 16,-22 1-16,1 21 0,0-21 0,0 0 15,0 0-15,0 0 16,-1 21-16,22-22 0,-21 22 0,0 0 15,0 0-15,0 0 0,0 0 0,-1 22 16,1-1-16,-21 0 0,21 0 16,0 0-16,-1 0 0,1 22 0,0-22 15,0 21-15,0 1 0,0-22 16,21 21-16,0-21 0,0 22 0,0-22 16,0 0-16,0 0 0,0 0 0,0 0 15,21-21-15,0 0 16,0 0-16,0 0 0,0 0 0,1 0 15,20-21-15,0 0 0,-21 0 16,1 0-16,-1 0 0,0-1 16,0 1-16,0 0 0,0 0 15,1-21-15,-1 20 0,-21 1 0,0 0 16,0 0-16,0-21 0,21 20 16,-21 1-16,0 0 0,0 42 31,0 0-31,0 1 15,0-1-15,0 0 0,0 0 0,0 0 16,0 22-16,0-22 0,0 0 0,0 0 16,0 0-16,0 0 0,0 1 15,0-1-15,21 0 0,-21 0 16,0 0-16,21-21 16,0 0-1,1 0-15,-22-21 0,21 21 0</inkml:trace>
  <inkml:trace contextRef="#ctx0" brushRef="#br1" timeOffset="125991.46">5524 10859 0,'0'0'0,"0"-22"16,0 1-16,0 0 15,0 0 1,0 0-16,22 21 0,-1-21 15,0 21-15,21-22 16,-21 22-16,1 0 0,20 0 0,-21 0 16,21 0-16,-20 22 0,20-22 0,-21 21 15,0 0-15,0 0 0,1 21 16,-22 1-16,21-22 0,-21 21 16,0-21-16,0 1 0,0-1 0,0 0 15,-21 0-15,21 0 0,0 0 16,-22-21-16,22 22 0,-21-22 0,21-22 47,0 1-47,0 0 0,0 0 15,0 0-15,21-22 0,-21 22 16,22 0-16,-1-21 0,-21-1 16,21 22-16,0-21 0,0 0 0,0 20 15,-21-20-15,22 21 0,20-21 16,-21 42-16,-21-22 15,21 22-15,0 0 16,1 0-16,-1 22 16,-21-1-16</inkml:trace>
  <inkml:trace contextRef="#ctx0" brushRef="#br1" timeOffset="126369.28">6286 10943 0,'64'-21'31,"-43"21"-31,0-21 0,0 0 16,1 0-16,-1-1 0,0 22 0,0-21 16,0 0-16,0 0 0,-21 0 15,0 0-15,0-1 16,0 1-16,0 0 0,-21 21 0,0 0 15,0 0-15,0 0 0,0 0 16,-1 0-16,-20 21 0,21 0 0,0 1 16,0-1-16,-1 0 0,1 0 0,0 0 15,21 22-15,0-22 0,-21 21 16,21-21-16,0 0 0,0 1 0,0-1 16,0 21-16,0-21 0,0 0 15,21-21-15,21 22 16,-20-22-16,-1 0 0,21 0 0,0 0 15,-20 0-15,41-22 0,-21 22 16,1-21-16,-1 0 0,0 0 16,1 0-16,-1 0 0,0-1 0</inkml:trace>
  <inkml:trace contextRef="#ctx0" brushRef="#br1" timeOffset="126852">6985 10710 0,'0'-21'15,"0"42"-15,-21-42 31,0 21-31,21 21 0,-22 1 16,22-1-16,0 0 0,0 0 0,0 0 16,0 0-16,0 1 0,0 20 15,0-21-15,0 0 0,0 0 0,0 1 16,0-1-16,0 0 0,0 0 16,0 0-16,0-42 62,0 0-62,0 0 0,0 0 16,0-1-16,0 1 0,22-21 15,-22 21-15,21 0 0,0-22 0,-21 22 16,21-21-16,0 21 0,0-1 16,1-20-16,-1 21 0,0 0 0,0 21 15,21-21-15,-20 21 0,-1 0 0,0 0 16,0 21-16,0 0 15,0 0-15,1 0 0,-1 0 0,-21 1 16,0 20-16,0-21 0,0 0 0,0 43 16,0-43-16,0 0 15,0 0-15,0 0 0,0 1 0,-21-1 16,-1 0-16,1 0 0,21 0 31,0-42 0,0 0-31,0 0 0,21 0 16,-21-1-16</inkml:trace>
  <inkml:trace contextRef="#ctx0" brushRef="#br1" timeOffset="127143.84">7853 10266 0,'-43'0'31,"43"21"-31,-21 43 16,0-43-16,21 21 15,-21 0-15,0 1 0,21-1 0,-21 0 16,21 1-16,-22-1 0,1 0 16,21 1-16,0-1 0,0 0 0,-21-20 15,21-1-15,0 21 0,0-21 0,0 0 16,0 1-16,0-1 0,21-21 15,0 0-15,-21 21 0,22-21 16,-1 0-16,21 0 0,-21 0 16,0 0-16,1-21 0,-1 21 15,0-21-15,0-1 0,0 22 16,-21-21-16</inkml:trace>
  <inkml:trace contextRef="#ctx0" brushRef="#br1" timeOffset="127342.72">7556 10647 0,'64'21'32,"-43"-21"-32,0 0 0,0 0 0,1 0 15,20 0-15,-21 0 0,0 0 16,0 0-16,22 0 0,-22-21 0,0 21 15,21-21-15,-20 0 0,20 21 0</inkml:trace>
  <inkml:trace contextRef="#ctx0" brushRef="#br1" timeOffset="127724.84">9313 10202 0,'0'-21'0,"0"42"0,-21-63 16,0 42-1,21 21 1,-21 0-16,21 22 0,0-1 15,0 0-15,0 1 0,-21-1 16,21 0-16,-22 1 0,22-1 0,-21 22 16,21-22-16,0 0 0,-21-21 0,21 22 15,-21-22-15,21 21 0,-21-21 16,21 1-16,0-1 0,0 0 16,0 0-16,0 0 0,0-42 46,21 0-46,0 0 16,0 0-16,0-1 0</inkml:trace>
  <inkml:trace contextRef="#ctx0" brushRef="#br1" timeOffset="128100.11">9483 10499 0,'0'21'31,"0"0"-31,-22 0 0,22 0 0,-21 1 16,0 20-16,21-21 0,0 0 16,0 0-16,-21 22 0,21-22 15,0 0-15,0 0 0,0 0 16,0 1-16,0-1 0,0 0 16,21-21-16,0 0 15,0 0-15,1 0 0,-1 0 16,0 0-16,0 0 0,0 0 0,0-21 15,1 0-15,-1-1 16,0 1-16,-21 0 0,0 0 0,0 0 16,0-22-16,0 22 0,0 0 0,0-21 15,0 21-15,0-1 0,0 1 16,0 0-16,-21 0 0,0 0 16,-1 21-16,1 0 0,0 0 15,0 0-15,0 0 16,0 0-16,21 21 0,-22 0 15,1-21-15,0 0 0,0 0 16</inkml:trace>
  <inkml:trace contextRef="#ctx0" brushRef="#br1" timeOffset="128328.03">8869 10456 0,'21'0'16,"0"0"-16,0 0 0,43 0 15,-43 0-15,21 0 16,1 0-16,-22 0 0,21 0 0,-21 0 16,22-21-16,-22 21 0,21 0 0,-21 0 15,0 0-15,1 0 0,-22-21 16,21 21-16,-21-21 0,21 21 0</inkml:trace>
  <inkml:trace contextRef="#ctx0" brushRef="#br1" timeOffset="129189.39">11409 10816 0,'21'0'0,"-42"0"0,42-21 16,0 21-16,0-21 0,-21 0 16,21 0-16,1 21 15,-22-22-15,21 1 0,-21 0 0,0-42 16,0 41-16,0 1 16,0 0-16,-21-21 0,21 21 15,-22-22-15,1 22 0,0-21 0,0 21 16,0-1-16,0 1 0,-1 0 15,1 0-15,0 21 0,0 0 0,0 0 16,0 0-16,-22 0 0,22 0 0,0 21 16,0 21-16,-22 1 0,22-22 15,0 42-15,0-20 0,0-1 16,0 0-16,21 1 0,0-1 0,0 0 16,0-20-16,21 20 0,21 0 15,-21-21-15,22-21 0,-22 0 16,21 0-16,-21 0 0,22 0 0,-22 0 15,21 0-15,-21 0 0,0-21 0,22 0 16,-22 21-16,0-21 0,0 0 16,0 0-16,1-1 0,-1-20 0,0 21 15,0 0-15,0-22 0,0 1 16,-21-21-16,22 20 16,-22 22-16,0 0 0,0 0 0,0 0 15,0-1-15,0 44 16,0-1-16,0 0 15,0 21-15,-22 1 0,22-22 0,-21 21 16,21 0-16,0 22 0,0-22 16,0-21-16,0 1 0,0-1 15,0 0-15,21 0 0,1 0 0,-1 0 16,0-21-16,0 0 0,0 0 0,0 0 16,1 0-16,-1 0 0,0 0 15,0 0-15,21-21 0,1 0 16</inkml:trace>
  <inkml:trace contextRef="#ctx0" brushRef="#br1" timeOffset="129644.24">12107 10329 0,'0'22'16,"0"-1"-16,-21 0 15,21 0-15,-21 21 0,21 1 0,0-22 16,0 21-16,-21 1 0,21-22 15,-21 21-15,21-21 0,-22 0 16,22 22-16,0-22 0,0 0 16,0 0-16,0-42 47,0 0-47,0 0 15,22 0-15,-22-1 0,21-20 0,0 21 16,0-21-16,0 20 0,0-20 0,1 0 15,-1-1-15,21 22 0,-21-21 16,22 21-16,-22 0 0,21-1 16,-21 22-16,22 0 0,-22 0 0,0 0 0,0 0 15,0 22-15,0-1 0,-21 21 16,0-21-16,22 22 0,-22-1 16,0-21-16,0 21 0,0-20 0,0 20 15,0-21-15,0 21 0,0-20 0,0-1 16,0 0-16,0 0 0,0 0 15,0 0-15,0 1 16,21-22 0,-21-22-1,21 22-15,-21-21 0,21 0 16,0 21-16</inkml:trace>
  <inkml:trace contextRef="#ctx0" brushRef="#br1" timeOffset="130331.84">12912 10351 0,'0'42'31,"-22"0"-31,22-21 0,-21 1 0,0-1 16,21 21-16,0-21 0,0 0 0,-21 22 16,21-22-16,0 0 0,0 0 15,0 0-15,0 1 0,0-1 16,21-21-16,-21 21 0,21-21 15,22 0-15,-22 0 0,0 0 16,0 0-16,21 0 0,-20-21 16,20 21-16,-21-21 0,0-1 0,0 22 15,1-21-15,-1 0 0,0 0 16,0 0-16,0 0 0,-21-22 0,0 22 16,0 0-16,21 0 0,-21 0 0,22-1 15,-22 1-15,0 0 16,-22 42 15,22 0-31,-21 1 0,21-1 16,-21 0-16,21 21 0,0 1 0,-21-1 15,0 0-15,0 1 0,21-1 0,0 21 16,-22-20-16,22-1 0,-21 22 16,21-1-16,0 1 0,0-22 15,-21 21-15,21 22 0,-21-21 0,21-1 16,0 1-16,0-1 0,-21 1 0,0-1 15,-1-21-15,1 22 0,21-1 0,-21 1 16,0-22-16,0 22 0,0-22 16,-1 0-16,1 1 0,21-1 15,-21-21-15,0 22 0,0-22 0,0 0 0,-1-21 16,1 0-16,0 0 16,0 0-16,0 0 0,0-21 15,-1 0-15,1-1 0,0-20 0,0 21 16,0-21-16,21-1 0,-21 1 15,21-22-15,-22 22 0,22-21 16,0-1-16,0 1 0,0 20 0,22-20 16,-1-1-16,0 1 0,0-1 0,21-42 15,1 43-15,-22 21 0,21-1 16,-21 1-16,22 0 0,-1-1 16,0 22-16,1-21 0,-1 21 0,0-22 15,1 22-15,-1-21 0,0 21 0,22-22 16,-22 22-16,1-21 15,-1 21-15</inkml:trace>
  <inkml:trace contextRef="#ctx0" brushRef="#br1" timeOffset="130689.87">14605 10181 0,'0'0'0,"0"-21"0,-64 21 15,43 0 1,0 0-16,0 0 0,0 0 0,0 21 16,-1 0-16,1 1 0,0 20 15,-21 0-15,-1 22 0,22-22 16,21 0-16,-21 1 0,21-1 15,-21 0-15,21 1 0,0-22 0,0 21 16,0-21-16,0 22 0,21-22 0,0 0 16,0 0-16,1-21 0,-1 21 15,21 1-15,0-22 16,1 0-16,-1 0 0,-21 0 0,22-22 0,-1 1 16,0 21-16,-21-21 0,22 0 15,-22 0-15,21-22 0,-21 22 16,1-21-16</inkml:trace>
  <inkml:trace contextRef="#ctx0" brushRef="#br1" timeOffset="131157.6">14986 10139 0,'0'-21'15,"0"42"-15,0-63 0,-21 63 32,0 0-32,-1 0 0,22 0 0,0 22 15,-21-22-15,21 21 0,-21 0 16,21 1-16,-21-1 0,21 0 0,0 1 15,-21-1-15,21 0 0,-21 1 0,21-22 16,-22 21-16,22-21 0,0 1 16,0-1-16,-21 0 0,21 0 15,0 0-15,-21-21 0,21 21 16,0-42 15,0 0-31,0 0 0,0 0 16,0 0-16,0-22 0,21 22 15,0 0-15,-21-21 0,22 20 0,20-20 16,-21 21-16,0-21 0,22 20 0,-22-20 16,21 21-16,0 0 0,1 21 15,-22 0-15,21 0 0,1 0 0,-22 0 16,0 0-16,0 21 0,0 0 0,-21 0 16,0 22-16,0-22 15,0 21-15,0-21 0,0 22 0,0-22 16,-21 21-16,0-21 0,0 0 0,21 1 15,-21-1-15,21 0 0,-22-21 16,22 21-16,-21-21 16,42-21 15,-21 0-31,22 21 16</inkml:trace>
  <inkml:trace contextRef="#ctx0" brushRef="#br1" timeOffset="131404.46">15684 10456 0,'0'22'16,"0"-1"-16,-21 0 16,21 0-16,-21 21 0,21-20 15,0-1-15,0 0 0,0 0 0,0 0 16,-21 22-16,21-22 15,0 0-15,-21 0 0,21 0 16,0 0-16,0-42 47,21 21-47,0-21 0,-21 0 16</inkml:trace>
  <inkml:trace contextRef="#ctx0" brushRef="#br1" timeOffset="131747.26">15748 10181 0,'-21'0'0,"42"0"0,-42 21 16,0 1-16,-1-1 0,22 0 0,0 0 16,0 0-16,0 0 15,22-21 1,-1 0-16,0 0 15,0 0-15,0 0 16,0-21-16,-21 0 0,22 21 16,-22-21-16,0 0 0,21 21 0,-21-21 15,0-1-15,0 1 0,0 0 16,-21 21 0,-1 0-16,1 0 0,0 0 15,0 0-15,21 21 16,-21 0-16,0-21 0,21 22 15,0-1-15,0 0 0,0 0 16,0 0-16,0 0 16,21-21-16</inkml:trace>
  <inkml:trace contextRef="#ctx0" brushRef="#br1" timeOffset="132080.06">16298 10075 0,'0'-21'0,"21"21"16,-21-21-16,0 42 31,0 0-31,0 1 16,0-1-16,0 0 0,0 0 0,-21 21 15,0 1-15,21-22 0,0 21 0,0 1 16,-21-1-16,21 0 0,0 22 15,0-22-15,0 0 0,0-20 0,0 20 16,0 0-16,0-21 0,0 1 0,0 20 16,0-21-16,0 0 0,0 0 15,0 1-15,0-1 32,0-42-1,21-1-31,0 22 0,0-21 15,1 21-15</inkml:trace>
  <inkml:trace contextRef="#ctx0" brushRef="#br1" timeOffset="132786.79">17230 10562 0,'0'-21'0,"0"42"0,0-63 0,0 21 16,0-22-16,0 22 0,0 0 0,0 0 16,0 0-16,-22 0 0,1 21 0,0-22 15,0 22-15,0 0 16,0 0-16,-1 0 0,1 0 0,0 0 16,0 22-16,0-22 0,0 21 0,-22 0 15,22 0-15,0 21 0,0-20 16,-22-1-16,22 21 0,0-21 15,0 0-15,0 22 0,21-22 0,0 0 16,0 0-16,-21 0 0,21 1 0,0-1 16,0 0-16,0 0 0,21 0 15,0-21-15,0 0 16,0 0-16,0 0 0,1 0 0,-1 0 16,0 0-16,0 0 0,-21-21 15,21 0-15,0 21 0,1-21 0,-1 0 16,0-1-16,0 1 0,0-21 0,0 21 15,1-22-15,-1 1 0,0 0 16,0-1-16,0 1 0,0 0 16,1-1-16,-1 1 0,0 0 0,0-1 15,0 1-15,0 0 0,1-1 16,-1 22-16,-21-21 0,21 21 0,-21-22 16,21 22-16,-21-21 0,0 21 0,21 0 15,-21-1-15,0 1 16,0 42-1,0 1-15,-21 20 16,0-21-16,0 21 0,21-20 0,-21 20 16,-1 0-16,1-21 0,0 22 0,0-1 15,0 0-15,0 1 16,-1-1-16,1 0 0,21 1 0,0-1 16,-21 0-16,21 1 0,0-1 0,0-21 15,0 22-15,0-22 0,0 0 0,0 0 16,21 0-16,-21 0 0,21-21 0,1 22 15,-1-22-15,21 0 0,-21 0 16,0 0-16,22 0 0,-22 0 0,21 0 16,-21 0-16,22 0 0,-22 0 15,21-22-15,-21 1 0,22 0 0,-22 0 16,21 0-16,-21-22 0,1 22 0,-1-21 16,0 21-16</inkml:trace>
  <inkml:trace contextRef="#ctx0" brushRef="#br1" timeOffset="136356.4">2434 4953 0,'0'0'0,"21"0"15,-21-21-15,0 0 0,21 21 16,-21-21 0,0-1-16,0 44 62,0-1-62,0 0 16,0 21-16,0 1 0,0-22 15,0 21-15,0 0 0,0 1 0,-21-1 16,21-21-16,-21 43 16,21-22-16,0-21 0,0 0 15,0 1-15,0-1 0,0-42 63,0-1-48,0 1-15,-21 21 0,21-21 16,0 0-16,0 0 0</inkml:trace>
  <inkml:trace contextRef="#ctx0" brushRef="#br1" timeOffset="137175.93">2646 4678 0,'0'-21'16,"0"42"-16,-21-42 0,-1 0 0,1 21 16,0 0-16,0 0 15,0-22-15,0 22 0,-1 0 0,1 0 16,0 0-16,0 0 0,0 0 15,0 0-15,-1 0 0,1 22 16,0-22-16,-21 21 0,21 0 16,-1 0-16,1 0 0,0 0 15,0 1-15,0-1 0,0 21 0,-1-21 16,1 22-16,21-1 0,-21 0 16,0 1-16,21-22 0,0 21 0,-21 0 15,0-20-15,21 20 16,0-21-16,0 21 0,0-20 0,-22 20 15,22-21-15,0 0 0,0 0 16,0 1-16,0 20 0,0-21 16,0 0-16,0 0 0,0 1 0,0-1 15,22 0-15,-22 0 0,21 0 16,0 0-16,0-21 0,0 22 0,0-1 16,1-21-16,-1 0 0,21 21 15,-21-21-15,22 0 0,-22 0 0,21 0 16,-21 0-16,22 0 0,-22 0 15,21 0-15,0 0 0,-20 0 0,20-21 16,-21 21-16,21-21 16,-20 21-16,20-22 0,-21 1 0,21 21 15,-20-21-15,-1 0 0,0 0 16,0 0-16,0 21 0,0-22 0,1 1 16,-1 0-16,-21 0 0,0-21 15,0 20-15,0 1 0,21 0 0,-21 0 16,0-21-16,0 20 0,0-20 15,0 0-15,0 21 0,0-22 16,0 1-16,0 0 0,0-1 0,-21 22 16,21-21-16,-21-1 0,21 1 0,-22 21 15,1 0-15,21-22 16,-21 22-16,0 0 0,0 0 0,0 0 16,-1 0-16,1 21 0,0-22 15,0 22-15,0 0 0,0-21 0,-1 21 16,1 0-16,0 0 0,0 0 15,0 0-15,-22 0 0,22 0 0,-21 0 16,21 0-16,-22 0 0,1 0 16,0 0-16,-1 21 0,1-21 15,21 0-15,-21 22 0,20-22 16,-20 0-16,21 0 0,0 21 0,0-21 16</inkml:trace>
  <inkml:trace contextRef="#ctx0" brushRef="#br1" timeOffset="138400.23">2328 233 0,'0'21'31,"0"-42"31,0 0-46,0 0 0,0-1-16,21 22 15,1 0-15,-1-21 0,0 21 0,0 0 16,0 0-16,0 0 16,1 0-16,-1 0 0,0 0 0,-21 21 15,21 1-15,-21-1 16,0 0-16,0 21 0,0-21 0,0 22 15,-21-22-15,0 21 0,0-21 16,-1 22-16,1-22 0,-21 0 0,21 0 16,-22 0-16,22 1 0,0-1 15,-21 0-15,21-21 0,-1 0 16,1 21-16,0-21 0,0 0 0,0 0 16,0 0-1,-1-21 1,22 0-16,0 0 15,0-1-15,0 1 0,22 21 16,-1 0-16,0-21 0,0 21 16,0 0-16,0 0 0,1 0 15,-1 21-15,0-21 16,-21 21-16,21 1 0,0-22 16,0 21-16,1 0 0,-1-21 15,0 0-15,0 0 0,0 21 16,0-21-16,1 0 0,-1 0 0,0 0 15,0 0-15,0 0 0,0 0 16,1 0 0,-1 0-16,-21-21 15,0 0-15,21 0 16,-21-1-16</inkml:trace>
  <inkml:trace contextRef="#ctx0" brushRef="#br1" timeOffset="139096.82">2773 0 0,'-21'0'0,"42"0"0,-64 0 0,22 0 15,0 0-15,0 0 0,0 0 16,-43 0-16,43 0 0,-21 0 15,21 0-15,-22 0 0,22 0 0,-21 0 16,21 0-16,-22 0 0,1 0 16,0 0-16,-1 0 0,1 0 0,21 0 15,-22 0-15,1 0 0,0 0 16,-1 0-16,22 0 0,-21 0 16,0 0-16,20 0 0,-20 42 15,21 1-15,0 20 0,0-20 0,-1-1 0,1 21 16,21-20-16,-21-1 15,21 0-15,0 1 0,0-1 16,0 0-16,0-20 0,0 20 0,21 21 16,0-41-16,1-1 15,-1 0-15,0 0 0,0 0 0,0 0 16,22 1-16,-22-1 0,0-21 16,21 21-16,-21-21 0,1 0 15,20 0-15,0 0 0,1 0 0,41 0 16,-41 0-16,20 0 15,-21 0-15,1 0 0,20 0 0,-20-21 16,20 21-16,-21-21 0,1-1 16,-1 22-16,0-21 0,1 0 15,-22 21-15,21-21 0,-21 0 16,22 0-16,-22-1 0,0-20 0,0 21 16,0 0-16,1-22 0,-1 1 15,0 0-15,-21-1 0,21 1 0,-21 0 16,0-22-16,0 22 0,0-22 15,0 1-15,0-1 0,0 22 16,-42 42-16,21 0 0,-1 0 16,1 0-16,-21 0 0,21 0 0,-22 0 15,1 0-15,21 0 0,-21 0 16,-1 0-16,1 0 0,0 0 0,-22 0 16,22 0-16,-1 0 0,22 0 15,-21 0-15,0 0 0,20 0 16,1 0-16,-21 0 0,21 0 15,0 0-15,-1 0 16</inkml:trace>
  <inkml:trace contextRef="#ctx0" brushRef="#br1" timeOffset="140490.54">1037 12425 0,'0'-21'0,"0"42"0,21-42 16,-21 0-16,0-1 0,21 22 0,-21-21 15,22 0-15,-22 0 16,0 0-16,21 0 0,-21-1 16,0 44 31,-21-1-47,21 21 15,-22-21-15,1 22 0,0-22 0,0 21 16,0 0-16,-22 1 15,22-1-15,0 0 0,-21 1 0,21 20 16,-1-20-16,1-1 0,-21 0 16,21 1-16,0-1 0,-1 0 0,1-21 15,0 1-15,0 20 0,21-21 16,-21 0-16,0 0 16,21 1-16,-22-22 0,22-22 46,0 1-46,22 0 16,-1 0-16,0 0 16,0 0-16</inkml:trace>
  <inkml:trace contextRef="#ctx0" brushRef="#br1" timeOffset="141144.21">1439 12806 0,'0'21'0,"-21"0"16,21 0-16,-21-21 16,21 22-16,0-1 15,21-21 17,0 0-17,0 0-15,1 0 16,-22-21-16,0-1 15,0 1-15,0 0 16,0 0 0,-22 21-16,1 0 0,0 0 15,0 0 1,0 0-16,0 21 0,21 0 16,-22 0-16,1 1 15,21-1 1,21-21 15,1 0-31,-1 0 0,-21-21 16,21 21-16,-21-22 0,21 22 15,-21-21-15,0 0 0,0 0 32,-21 21-32,0 0 0,0 0 15,-1 0-15,1 0 31,21 21-31,0 0 16,0 0-16,0 1 16,21-1-16,1-21 15,-1 0-15,0 0 16,21 0-16</inkml:trace>
  <inkml:trace contextRef="#ctx0" brushRef="#br1" timeOffset="141532.5">1947 12848 0,'-21'21'16,"21"1"-16,-21-1 15,21 0-15,-21 0 0,21 0 16,0 0-16,0 1 15,21-22 17,0 0-32,0-22 31,-21 1-31,0 0 16,0 0-16,0 0 15,0 0-15,0-1 0,-21 22 16,0 0-16,0 0 15,0 0 1,-1 0-16,22 22 16,0-1-16,0 0 15,22-21 17,-1 0-32</inkml:trace>
  <inkml:trace contextRef="#ctx0" brushRef="#br1" timeOffset="142408.95">2836 12848 0,'-21'0'0,"42"0"0,-63 0 16,21 0-16,0-21 0,-22 21 15,22 0-15,0 0 16,42 0 15,0 0-31,22 0 16,-22 0-16,0 0 0,21 0 15,1 0-15,-22 0 0,21 0 0,0 0 16,1 0-16,20 0 16,-20 0-16,20 0 0,1 0 0,-1 0 15,1 0-15,20 0 0,-20 0 0,-1 0 16,1 0-16,-22-21 0,22 21 16,-22 0-16,0 0 0,-21 0 0,22-21 15,-22 21-15,0 0 0,0 0 16,-21-21-16,0-1 15,0 1 1,-21 0-16,0 21 16,21-21-16,-21 21 0,0-21 0,-1 21 15,1-21-15,0 21 16,0 0-16,-21-22 0,20 22 16,1 0-16,0-21 0,0 21 0,0 0 15,0 0-15,-1 0 0,22-21 16,-21 21-16,0 0 15,42 0 32,0 21-47,1-21 0,-1 0 16,0 21-16,21-21 0,-21 0 0,1 0 16,20 0-16,-21 22 0,21-22 15,-20 0-15,20 0 0,-21 0 0,21 0 16,-20 0-16,-1 0 0,0 0 15,0 0-15,0 0 0,0 0 16,-42 0 15,0 21-15,0-21-16,-21 21 0,20 0 0,1 0 16,0-21-16,0 43 0,0-22 15,0 0-15,-22 0 0,22 0 0,0 22 16,0-22-16,0 0 0,-1 0 15,1 0-15,0 0 0,0 1 16,0-1-16,0 0 0,21 0 0,0 0 16,0-42 31</inkml:trace>
  <inkml:trace contextRef="#ctx0" brushRef="#br1" timeOffset="143344.41">4762 12510 0,'0'0'0,"22"-22"0,-1 1 0,-21 0 15,0 0-15,21 21 16,-21-21-16,0 0 0,0-1 16,-21 22-1,0 0-15,-1 0 0,1 0 16,0 22-16,0-22 0,0 21 15,0 0-15,-1 0 0,1 21 16,0-20-16,0 20 0,21-21 0,0 21 16,-21 1-16,0-1 0,21 0 15,0 1-15,0-1 0,0 0 0,0 1 16,0-22-16,0 21 0,21-21 0,21 1 16,-21-1-16,0 0 0,22-21 15,-22 0-15,21 0 0,1 0 0,-1 0 16,0 0-16,-21-21 0,22 21 15,-1-21-15,-21-1 0,22 1 0,-22 0 16</inkml:trace>
  <inkml:trace contextRef="#ctx0" brushRef="#br1" timeOffset="143872.1">5440 12192 0,'0'-21'0,"0"42"0,0-63 0,0 21 15,0 42 1,-21-21 0,21 21-16,-22 21 0,22-21 0,0 22 15,0-1-15,0-21 0,-21 22 16,21-1-16,-21 0 0,21 1 16,-21-1-16,21 0 0,0 1 15,-21-22-15,21 21 0,-21-21 0,21 22 16,0-22-16,0 0 0,0 0 0,0 0 15,0-42 17,0 0-17,0 0-15,0 0 0,0-22 0,0 22 16,21 0-16,-21 0 0,21-22 0,0 22 16,-21 0-16,21-21 15,0 21-15,1-1 0,-1 1 0,21 0 16,-21 0-16,22 0 0,-22 0 15,21 21-15,-21 0 0,0 0 0,22 0 16,-22 0-16,0 0 0,21 21 0,-20-21 16,-22 21-16,0 0 0,21 0 15,-21 22-15,0-22 0,0 0 0,0 0 16,0 0-16,-21 22 0,-1-22 0,1 0 16,21 0-16,-21 0 0,21 22 15,-21-43-15,21 21 0,0 0 0,0 0 16,0-42 31,0 0-47,0 0 15</inkml:trace>
  <inkml:trace contextRef="#ctx0" brushRef="#br1" timeOffset="144168.07">6329 12404 0,'-43'42'32,"43"-21"-32,-21 0 15,21 1-15,-21-1 0,21 0 16,0 0-16,-21 0 0,21 0 0,0 1 15,-21 20-15,21-21 16,0 0-16,0 0 0,0 1 0,0-1 16,0 0-1,0-42 17,0 0-32,0-1 0</inkml:trace>
  <inkml:trace contextRef="#ctx0" brushRef="#br1" timeOffset="144536.41">6371 12150 0,'-42'0'31,"42"21"-31,-21 0 0,21 0 16,0 0-16,0 1 15,0-1-15,21-21 16,0 0-16,0 0 16,0 0-16,0 0 15,1-21-15,-1 21 0,0-22 0,0 1 16,-21 0-16,21 0 0,-21 0 16,0 0-16,0-1 15,0 1-15,-21 0 0,21 0 0,-21 21 16,0 0-16,0 0 0,-1 0 15,1 0-15,0 0 0,0 0 0,0 0 16,21 21-16,0 0 0,-21 0 16,21 1-16,0-1 0,0 0 0,0 0 15,0 0-15,0 0 16,0 1-16,21-22 0,0 0 0,0 0 16,0 0-16</inkml:trace>
  <inkml:trace contextRef="#ctx0" brushRef="#br1" timeOffset="144863.25">6985 11959 0,'0'-21'0,"-21"21"31,21 21-31,0 0 16,-21 1-16,21 20 0,-22-21 15,22 0-15,-21 22 0,21-1 0,0-21 16,-21 21-16,21 1 0,-21-1 16,0-21-16,21 22 0,0-1 0,-21 0 15,-1-21-15,22 22 0,-21-22 0,0 21 16,21-21-16,0 1 16,0-1-16,0 0 0,0 0 0,21-21 46,-21-21-46,21 0 16,1 0-16,-1-1 16</inkml:trace>
  <inkml:trace contextRef="#ctx0" brushRef="#br1" timeOffset="145528.38">7514 12446 0,'21'0'15,"-21"-21"17,0 0-17,0 0-15,0-1 16,-21 22-16,0-21 0,0 21 15,0 0-15,21-21 0,-22 21 0,1 0 16,0 0-16,0 0 0,0 0 0,0 0 16,-1 21-16,1 0 0,0-21 15,-42 85-15,63-64 16,-22 0-16,22 1 0,-21-1 0,21 21 16,0-21-16,0 0 15,0 1-15,0-1 0,0 0 0,21-21 16,-21 21-16,22 0 0,-1-21 0,0 0 15,0 0-15,43 0 16,-43 0-16,0 0 0,0-21 16,0 0-16,0 21 0,1-21 15,-1 0-15,0-1 0,0 1 0,0 0 16,0-21-16,1 21 0,-1-22 0,0 1 16,-21 0-16,21-1 0,0-20 15,-21 20-15,0-20 0,0 21 0,21-64 16,-21 63-16,0 22 15,0-21-15,0 21 0,0 0 0,0-1 16,0 44 0,-21-1-16,21 0 0,0 21 15,0 1-15,-21-1 16,21 0-16,-21 22 0,21-22 0,0 0 16,-21 22-16,21-22 0,0 1 0,0-1 15,0-21-15,0 21 0,0-20 16,0 20-16,0-21 0,21 0 0,0 0 15,-21 1-15,21-1 0,0-21 16,1 0-16,-1 0 16,0 0-16,0 0 0,0 0 15,0 0-15,1-21 0,-1-1 16,0 1-16,0 21 0,21-21 16</inkml:trace>
  <inkml:trace contextRef="#ctx0" brushRef="#br1" timeOffset="145941.15">9334 11896 0,'0'-21'16,"0"42"-16,-21-64 0,0 22 0,21 0 16,-21 21-16,0 0 15,0 21 1,21 0-16,0 1 0,-22 62 16,22-41-16,0-1 0,-21 21 15,21-20-15,-21 20 0,21-20 0,0-1 16,-21 21-16,0-20 0,21-1 0,-21 0 15,21-20-15,0 20 0,-22-21 16,22 43-16,0-43 16,-21 0-16,21 0 0,0 0 15,21-42 17,1 0-32,-1 0 15,0 0-15,0-1 16,0 1-16</inkml:trace>
  <inkml:trace contextRef="#ctx0" brushRef="#br1" timeOffset="146347.91">9504 12298 0,'0'0'0,"0"21"31,0 0-31,0 0 16,0 1-16,0-1 0,-21 0 0,21 0 15,0 0-15,-22 0 0,22 1 16,0-1-16,0 0 0,0 0 0,0 0 16,0 0-16,0 1 0,0-1 15,0 0 1,22-21-16,-1 0 0,0 0 0,0 0 16,0 0-16,22 0 0,-22-21 15,0 0-15,0 21 0,0-22 0,0 1 16,1 0-16,-22 0 0,0 0 15,0 0-15,0-1 0,0-20 0,0 21 16,0 0-16,0 0 0,0-1 16,0 1-16,-22 0 0,-20 0 15,21 21-15,0 0 16,0 0-16,21 21 16,-22-21-16,1 21 0,0 0 15,21 1-15,-21-22 31</inkml:trace>
  <inkml:trace contextRef="#ctx0" brushRef="#br1" timeOffset="146623.75">8911 12107 0,'-21'0'15,"42"0"-15,-84 0 0,84 0 32,0 0-32,21 0 0,1 0 0,-1 0 15,0-21-15,22 21 0,-1 0 16,-20 0-16,20-21 0,-21 21 0,64 0 16,-42-21-16,-22 21 15,-21-21-15,22 21 0,-22 0 16,21 0-16,-21 0 0,0 0 15,-21-21-15,22 21 16,-1 0 15</inkml:trace>
  <inkml:trace contextRef="#ctx0" brushRef="#br1" timeOffset="147236.41">11515 12298 0,'21'-21'0,"-42"42"0,42-63 0,-21 20 16,21 22-16,-21-21 0,0 0 16,0 42 15,0 0-31,0 1 0,0 20 16,0-21-16,0 21 0,0 1 15,0-1-15,0 22 0,0-22 0,-21 21 16,21 1-16,-21-1 0,-1 1 0,22 21 15,-21-22-15,21 22 0,-21-22 16,0 1-16,0 20 0,21-20 16,-21 21-16,-1-22 0,1 22 0,0-22 15,21 1-15,-21-1 0,0 1 0,0-1 16,21-20-16,0-1 0,-22 0 0,22-21 16,-21 1-16,21-1 0,0 0 0,0-42 31,0 0-31,0-1 15,0-20-15,21 21 0,1-21 16,-22-22-16,21 22 0,-21-22 0,21 1 16</inkml:trace>
  <inkml:trace contextRef="#ctx0" brushRef="#br1" timeOffset="147596.2">11324 12869 0,'-21'-42'0,"42"84"0,-63-147 0,21 83 16,-1-20-16,1 0 0,0-1 0,0 22 0,21-21 15,0 21-15,-21-22 0,21 22 16,0-42-16,0 42 16,0-1-16,21-20 0,0 21 0,21 0 15,-20 0-15,20-1 0,0 1 16,1 0-16,-1 0 0,0 21 0,1 0 16,20 0-16,-21 0 0,22 21 0,-22 0 15,1 0-15,20 43 16,-42-22-16,0-21 0,-21 22 0,0-1 15,0-21-15,-21 22 0,0-22 0,-21 0 16,21 21-16,-22-21 0,1 1 16,21-1-16,-22 0 0,-20 0 15,42 0-15,0 0 0,-1-21 16,1 22 0,0-22-16,21-22 46,0 1-46,21 21 0,0 0 16</inkml:trace>
  <inkml:trace contextRef="#ctx0" brushRef="#br1" timeOffset="148127.89">12425 12488 0,'0'0'0,"0"-21"0,0 0 16,0 0-16,0 0 0,0 0 15,-21 21-15,-1-22 0,1 22 16,0 0-16,0 0 0,0 0 0,0 0 16,-1 0-16,1 0 0,0 22 0,0-1 15,0 0-15,0 0 0,-1 0 16,1 22-16,0-22 0,0 0 0,21 21 15,0-21-15,-21 22 0,21-22 16,0 0-16,0 0 0,0 0 0,0 1 16,0-1-16,21 0 15,0-21-15,0 0 0,0 0 16,1 0-16,-1 0 0,0 0 16,0-21-16,0 21 0,0-21 0,1-1 15,-1 1-15,-21 0 0,21 0 0,0 0 16,0 0-16,0-1 0,-21-20 15,0 21-15,22 0 0,-22 0 0,21-1 16,-21 1-16,0 0 0,0 42 31,0 0-31,0 1 16,0-1-16,0 0 0,0 0 0,0 43 16,0-43-16,0 0 15,0 0-15,21 0 0,-21 0 16,21-21-16,-21 22 0,21-22 0,0 0 15,1 21-15,-1-21 0,0 0 16,0 0-16,0 0 16,0-21-16,1 21 0,-1-22 0,0 1 15,0 21-15</inkml:trace>
  <inkml:trace contextRef="#ctx0" brushRef="#br1" timeOffset="148584.63">12912 12510 0,'0'0'15,"-22"0"-15,1-22 0,21 1 16,-21 21-16,21-21 16,0 0-16,0 0 15,21 21 1,-21-21-16,21 21 0,1 0 0,20 0 16,-21 0-16,0 0 0,0 0 15,1 0-15,-1 0 0,21 0 0,-21 0 16,0 21-16,1 0 0,-1 0 0,0-21 15,-21 21-15,0 0 0,21 1 16,-21-1-16,0 0 0,0 0 16,0 0-16,-21 0 0,21 1 15,-21-1-15,0-21 0,-1 21 0,1-21 16,21 21-16,-21-21 16,0 0-16,21-21 31,0 0-31,0 0 0,21-1 15,0 1-15,0 0 0,1 0 0,-1 0 16,0-22-16,0 22 0,0 0 16,0-21-16,1 21 0,20-22 15,-21 22-15,0 0 0,0 0 16,1 21-16,-1 0 0,-21-21 0,21 21 16,0 0-1,-21 21 16,0 0-31</inkml:trace>
  <inkml:trace contextRef="#ctx0" brushRef="#br1" timeOffset="149585.06">13631 12510 0,'0'0'16,"0"21"-1,21-21 1,1 0-16,-1 0 16,0 0-16,0 0 15,0-21-15,0-1 0,22 22 16,-22-21-16,0 21 0,0-21 0,-21 0 16,21 21-16,1-21 0,-22 0 15,21 21-15,-21-22 0,0 1 0,0 0 16,0 0-16,-21 0 15,-1 21 1,1 0-16,0 0 16,0 21-16,0 0 0,0 0 0,21 0 15,-22 1-15,1-1 0,21 0 16,-21 0-16,21 0 0,0 0 0,0 1 16,0-1-16,0 0 0,0 0 15,0 0-15,0 0 0,0 1 16,21-1-16,0-21 0,1 21 15,-1-21-15,0 0 0,0 0 16,0 0-16,0 0 0,1 0 0,-1 0 16,21 0-16,-21 0 0,22 0 0,-22 0 15,21-21-15,0 21 0,-20-21 16,20-1-16,-21 22 0,21-21 16,-20 0-16,-1 0 0,0 0 0,-21-22 15,0 22-15,21 0 16,-21 0-16,0 0 0,0 0 0,0-1 15,0 1 1,-21 21 0,21 21-16,0 1 15,-21-1-15,21 0 0,-21 0 16,-1 0-16,22 0 16,0 1-16,-21 20 15,21-21-15,-21 0 0,21 0 16,-21 1-16,21-1 15,0 0-15,0-42 63,0 0-63,0-1 0,0 1 16,0 0-16,21 0 0,0 0 15,-21-22-15,21 22 0,1-21 0,-1 21 16,0-22-16,0 22 0,21 0 15,-20 0-15,-1 0 0,0 0 16,21-1-16,-21 1 0,1 21 0,-1 0 16,0 0-16,0 0 0,0 0 15,0 0-15,-21 21 16,0 1-16,0-1 0,0 0 0,0 0 16,0 0-16,0 22 0,0-22 15,0 0-15,-21 0 0,21 0 0,0 0 16,0 1-16,-21-1 0,21 0 0,0 0 15,0 0-15,0 0 0,0 1 16,0-1 0,21-21-1,0 0-15,1 0 16,-1 0-16,0 0 16,0-21-16,0-1 15,0 1-15,1 0 0,-1 0 0,0 0 16,0 0-16,0-1 0,0-20 15,1 0-15</inkml:trace>
  <inkml:trace contextRef="#ctx0" brushRef="#br1" timeOffset="150005.82">15261 11705 0,'0'-21'16,"0"42"-16,0-63 0,0 21 0,0 0 0,0-1 15,0 1-15,0 0 16,0 42 15,0 0-31,0 1 16,-21-1-16,0 21 0,21-21 0,-21 22 15,-1-22-15,22 21 0,-21 0 16,0 1-16,21 20 0,-21-20 0,21-1 16,-21 0-16,0 1 0,21 20 0,0-21 15,0 1-15,0-22 0,0 21 16,0 1-16,0-22 0,0 21 0,0-21 15,0 0-15,0 1 0,0-1 0,0 0 16,0 0-16,0 0 16,21-21-1,0 0 1,0 0-16,0 0 16,0 0-16,1-21 0,-1 0 15,0 0-15,0 0 0,0-1 16,0 22-16,1-21 0,-1 0 15,0 21-15,-21-21 16,0 0-16,0 0 16,0-1-16</inkml:trace>
  <inkml:trace contextRef="#ctx0" brushRef="#br1" timeOffset="150421.09">15007 12065 0,'-127'-42'31,"254"84"-31,-275-105 0,148 41 16,0 1-16,21 21 15,0 0-15,22 0 0,-22-21 16,0 21-16,21 0 0,-21 0 15,22 0-15,-22 0 0,21-21 0,-21 21 16,22 0-16,-22-21 0,0 21 0,0 0 16,0 0-16,1 0 0,-1 0 15,-21-21-15,21 21 0,-42 0 157</inkml:trace>
  <inkml:trace contextRef="#ctx0" brushRef="#br1" timeOffset="164599.99">5461 0 0,'0'21'125,"-21"0"-125,21 1 0,-21 20 16,21-21-16,-22 43 16,22-43-16,0 0 0,0 0 0,-21 0 15,21 0-15,0 1 0,0-1 16,0 0-16,0 0 16,0 0-16,-21 0 15,21 1 1,0-1-1,-21-21 1</inkml:trace>
  <inkml:trace contextRef="#ctx0" brushRef="#br1" timeOffset="164843.9">5334 614 0,'21'0'15,"-42"0"-15,42 21 0,-21 0 32,21-21-32,-21 21 15,0 1 17,0-1-17,0 0 1,0 0-16,0 0 15,0 0 1</inkml:trace>
  <inkml:trace contextRef="#ctx0" brushRef="#br1" timeOffset="165097.01">5376 1058 0,'0'0'0,"0"22"0,0-1 15,0 0-15,0 0 16,0 0-16,0 0 16,0 1-16,0-1 15,0 0 1,-21 0-16,21 0 16,0 0-1,0 1-15,0-1 16,0 0-1,0 0 1</inkml:trace>
  <inkml:trace contextRef="#ctx0" brushRef="#br1" timeOffset="165348.03">5355 1482 0,'0'0'15,"0"42"1,0-21-16,0 0 15,0 1 1,0-1-16,0 0 0,0 0 16,0 0-1,0 0-15,0 1 16,0-1-16,0 0 16,0 0-1,0 0 1,0 0 15</inkml:trace>
  <inkml:trace contextRef="#ctx0" brushRef="#br1" timeOffset="165539.06">5419 1820 0,'-43'0'0,"86"0"16,-22 0-16,0 0 15,0 0 1,0 0-1,0 0 17,1 0-32,-1 0 15,0 0-15,0 0 16,0 0-16,0 0 16,1 0-16</inkml:trace>
  <inkml:trace contextRef="#ctx0" brushRef="#br1" timeOffset="165753.14">5969 1842 0,'21'0'16,"-190"-22"-16,317 44 0,-106-22 0,-21 0 31,1 0-31,-1 0 16,0 0-1,0 0-15,0 0 16,0 0-16,1 0 15,-1 0-15,0 0 16,0 0-16,0 0 16,0 0-16,1 0 15</inkml:trace>
  <inkml:trace contextRef="#ctx0" brushRef="#br1" timeOffset="165940.18">6477 1820 0,'63'0'31,"-41"0"0,-1 0-15,0 0-1,0 0-15,0 0 0,0 0 16,1 0-16,-1 0 16,0 0-16,0 0 0,0 0 15,0 0-15,1 0 0,-1 0 16,0 0-16</inkml:trace>
  <inkml:trace contextRef="#ctx0" brushRef="#br1" timeOffset="166093.14">6964 1799 0,'21'0'0,"0"0"16,-63 0-16,84 21 31,-21-21 0,0 0-15,1 0-16,-1 0 15,0 0 1</inkml:trace>
  <inkml:trace contextRef="#ctx0" brushRef="#br1" timeOffset="166276.78">7281 1799 0,'0'0'0,"21"0"78,-21-21-78,22 0 15,-22 0 1,21 0-16</inkml:trace>
  <inkml:trace contextRef="#ctx0" brushRef="#br1" timeOffset="166482.19">7514 1566 0,'0'0'16,"0"-21"0,0 0-1,0 0 1,0 0 15,21 0-15,-21-1-1,0 1-15,0 0 16,0 0-16,21 0 0,-21 0 0</inkml:trace>
  <inkml:trace contextRef="#ctx0" brushRef="#br1" timeOffset="166676.07">7726 931 0,'21'-63'0,"-21"42"15,-64 232-15,107-338 0,-22 22 0,-21 83 0,0 1 0,0 0 16,0 0-16,0 0 15,-21 21-15,21-21 0,-21 21 16,21-22-16,0 1 16,-22 21-1,22-21 1,-21 21-16,21-21 0,0 0 16,0 0-1</inkml:trace>
  <inkml:trace contextRef="#ctx0" brushRef="#br1" timeOffset="166869.97">7662 466 0,'-42'-21'31,"42"-1"-15,-21 22-16,21-21 15,0 0 1,0 0-1,0 0 1,0 0-16,0-1 16,21 22-16</inkml:trace>
  <inkml:trace contextRef="#ctx0" brushRef="#br1" timeOffset="167071.88">7641 212 0,'0'-21'16,"-21"21"-1,21-22 1,0 1 0,0 0-1,0 0 17,0 0-17,21 21-15,0-21 16</inkml:trace>
  <inkml:trace contextRef="#ctx0" brushRef="#br1" timeOffset="167259.76">7705 21 0,'0'21'16,"0"-42"-16,-22 21 0,1-21 16,0 21-1,0 0 32,0 0-31,0 0-1,-1 0-15</inkml:trace>
  <inkml:trace contextRef="#ctx0" brushRef="#br1" timeOffset="167448.66">7345 21 0,'106'-21'0,"-212"42"15,85-21-15,-1 0 0,1 0 0,0 0 16,0 0 0,0 0-16,0 0 15,-1 0-15,1 0 16,0 0 0,0 0-16,0 0 15,0 0-15,-1 0 16,1 0-16,-21 0 0</inkml:trace>
  <inkml:trace contextRef="#ctx0" brushRef="#br1" timeOffset="167643.54">6646 64 0,'-63'21'15,"42"-21"1,-1 0-16,1 21 15,0-21-15,0 0 16,0 0 15</inkml:trace>
  <inkml:trace contextRef="#ctx0" brushRef="#br1" timeOffset="167851.43">6371 106 0,'-63'-21'16,"190"42"-16,-191-21 0,-21-21 0,64 21 16,0 0-16,21-21 0,-21 21 0,0 0 15,0-22-15,-1 22 16,1 0-16,0 0 16,0 0 15,0 0-16</inkml:trace>
  <inkml:trace contextRef="#ctx0" brushRef="#br1" timeOffset="168040.33">6011 64 0,'-21'0'0,"-64"-22"31,64 22-31,0 0 0,0 0 16,-21 0-16,20 0 0,1 0 16,-21-21-16,21 21 0,-22 0 15,22 0-15,0 0 16,42 0 0</inkml:trace>
  <inkml:trace contextRef="#ctx0" brushRef="#br1" timeOffset="184492.7">7726 1376 0,'21'0'16,"21"0"0,-21 0-1,1 0 1,-1 0 0,0 0-1,-21-21 16,0 0 1</inkml:trace>
  <inkml:trace contextRef="#ctx0" brushRef="#br1" timeOffset="196199.93">7874 1143 0,'0'21'0,"0"0"31,0 1 47</inkml:trace>
  <inkml:trace contextRef="#ctx0" brushRef="#br1" timeOffset="197879.96">7874 1249 0,'21'0'31,"-21"-21"-31,0 0 0,0-1 16,0 1-1,0 0-15,-21 21 16,21-21 0,-21 21-16,0 0 15,-1 0 1,22 21-16,-21 0 0,0 0 15,21 1-15,-21-1 0,21 0 16,-21 0-16,21 0 16,-21 0-16,21 1 0,0-1 15,0 0-15,0 0 16,0 0-16,0 0 16,21-21 15,0 0-31,0 0 15,0 0-15,0-21 0,1 21 16,-22-21-16,21 21 0,-21-21 16,21 21-16,-21-21 0,0 0 0,0-1 15,0 1 1,0 0-16,0 0 16,-21 21-1,0 0-15,-1 0 16,1 0-16,0 0 0,0 21 15,0 0-15,0 0 16,-1 1-16,22-1 0,0 0 16,-21-21-16,21 21 15,0 0-15,0 0 16,0 1-16,21-22 31,1 0-15,-1 0-16,0 0 15,-21-22-15,21 1 16,0 21-16,-21-21 0,21 0 0,-21 0 16,0 0-16,0-1 0,0 1 15,0 0-15,0 0 16,-21 21-16,0 0 0,21-21 0,-21 21 16,0 0-16,0 0 15,-1 0-15,1 0 16,0 21-1,21 0-15,-21-21 0,21 21 16,0 0-16,0 1 16,0-1-16,0 0 15,0 0 1,21-21-16,0 0 16,0 0-1,1 0-15,-1 0 16,0 0-16,0 0 15,-21-21-15,0 0 16,21 0-16,-21-1 16,0 1-16,0 0 0,0 0 15,0 0-15,-21 21 16,21-21-16,-21 21 0,0 0 16,0 0-16,-1 0 15,1 0 1,0 0-16,21 21 0,-21 0 15,0 0-15,21 0 16,0 0-16,0 1 0,-21-1 16,21 0-16,0 0 0,0 0 15,0 0 1,21-21 0,0 0-1,0 0 1,0 0-16,0 0 15,1 0-15,-22-21 16,0 0-16,21 21 0,-21-21 0,0 0 16,0 0-1,0-1-15,0 1 16,-21 21-16,-1 0 31,1 0-31,21 21 0,0 1 16,-21-22-1,21 21-15,0 0 32,0-42 93</inkml:trace>
  <inkml:trace contextRef="#ctx0" brushRef="#br1" timeOffset="204607.78">7683 1418 0,'0'-21'125,"22"21"-94,-1 0-15,-21-21 15,0 42 79,0 0-79,-21-21 0,21-21 32,0 0-32,0 0-15,0 0 124,0-1 1,0 1 31,0 0-110,21 21 48,0 0-79,0 0-31,-21 21 15,21-21 1,0 21 15,-21-42 63,0 0-78,0 0-1,0 0 1,-21 21 0,0 0 15,21 21-16,-21-21 1,21 21-16,-21-21 16,21 21-16,21-21 47,0 0-32,0 0 16,0 0 141,1 0-156,-1 0 0,0 0-1,0 0 1,-21-21-16,21 21 47,0 0-16,1-21-31,-1 21 16,0 0-1,0-21-15,0 21 16,0 0-1,1 0 1,-22-21-16,21 21 0,0 0 16,0 0-1,-21-22-15,21 22 0,0 0 16,-21-21-16,22 21 0,-1-21 16,0 21-1,0 0-15,-21-21 16,21 21-1,0 0-15,1 0 16,-1 0-16,-21-21 16,21 21-16,0 0 15,0 0-15,0 0 16,1-21-16,-1 21 16,0 0-1,0 0-15,-21-22 16,21 22-16,0 0 0,1 0 15,-22-21-15,21 21 16,0 0-16,0 0 0,-21-21 0,21 21 16,0 0-16,22-21 15,-22 21-15,0 0 0,0-21 16,0 21-16,1 0 16,-1 0-16,0-21 0,0 21 15,0 0-15,0 0 16,1-22-16,-1 22 0,0-21 15,0 21-15,0 0 0,0 0 16,1 0-16,-1 0 0,0 0 0,0-21 16,0 21-16,0 0 15,1 0-15,-1 0 0,0 0 0,0-21 16,0 21-16,0 0 16,1 0-16,-1 0 0,21 0 0,-21-21 15,0 21-15,1 0 0,-1 0 16,0 0-16,21-21 0,-21 21 0,1 0 15,20 0-15,-21-22 0,0 22 16,0 0-16,1 0 0,20 0 0,-21 0 16,0-21-16,0 21 0,1 0 15,-1 0-15,21 0 0,-21 0 0,0 0 16,1-21-16,-1 21 0,21 0 16,-21 0-16,0 0 0,1 0 15,-1 0-15,0 0 0,0 0 16,0 0-16,0 0 0,1 0 15,-1 0-15,0 0 0,0 0 16,0 0-16,0 0 0,1 0 16,-1 0-16,0 0 0,0 0 0,0 0 15,0 0-15,1-21 16,-1 21-16,0 0 0,0 0 0,0 0 16,0 0-16,1 0 0,-1 0 15,0 0-15,0 0 0,0 0 0,0 0 16,1 0-16,-1 0 0,0 0 15,0 0-15,0 0 0,22 0 0,-1 0 16,-21 0 0,0-21-16,0 21 0,1 0 15,-1 0-15,0 0 0,0 0 0,0 0 16,0 0-16,1 0 16,-1 0-1,0 0-15,0 0 16,0 0-16,0 0 15,1 0-15,-1 0 16,0 0-16,0 0 0,0 0 16,0 0-16,1 0 0,-1 0 15,0 0-15,0 0 0,0 0 16,0 0-16,1 0 16,-1 0-16,0 0 15,0 0-15,0 0 0,0 0 0,1 0 16,-1 0-16,0 0 0,0 0 15,0 0-15,0 0 0,1 0 16,-1 0-16,0 0 0,0 0 16,0 0-16,0 0 0,1 0 0,-1 0 15,0 0-15,21 0 0,-21 0 0,1 0 16,-1 0-16,0 0 0,0 0 16,0 0-16,0 0 0,1 0 0,-1 0 15,0 0-15,0 0 16,0 0-16,0 0 0,1 0 0,-1 0 15,0 0-15,0 0 0,0 0 16,0 0-16,1 0 16,-1 0-16,0 0 15,0 0 1,0 0 0,0 21-16,1-21 15,-1 0-15,0 0 16,0 0-1,0 21-15,0-21 0,1 0 16,-1 0-16,0 21 0,0-21 16,0 0-16,0 0 0,1 0 15,-1 21-15,0-21 0,0 0 0,0 0 16,0 22-16,1-22 0,-1 0 16,42 0-16,-42 21 0,1-21 15,-1 0-15,0 0 0,0 0 16,0 21-16,22-21 0,-1 21 15,-21-21-15,0 0 16,0 0-16,1 21 0,-1-21 0,0 0 16,0 0-16,-21 21 0,21-21 15,0 0-15,1 0 0,-1 0 0,0 22 16,0-22-16,0 0 16,0 0-16,1 0 0,-22 21 0,21-21 15,0 0-15,0 0 0,0 0 16,-21 21-16,21-21 0,1 0 0,-1 0 15,0 21-15,0-21 0,0 0 16,0 0-16,1 21 0,-1-21 0,0 0 16,0 0-16,0 21 0,0-21 0,1 0 15,-1 0-15,0 22 0,21-22 16,-21 0-16,1 21 16,-1 0-16,0-21 0,0 0 15,0 0-15,0 21 0,1-21 0,-1 0 16,0 21-16,0-21 0,0 0 15,22 21-15,-22-21 16,-21 22-16,21-22 0,0 21 0,0-21 16,0 0-16,1 21 0,-1-21 15,0 21-15,0-21 0,0 0 16,-21 21-16,21-21 0,1 0 16,-1 21-16,0-21 0,0 22 15,0-22 1,0 0-16,-21 21 0,22-21 15,-1 21-15,0-21 0,0 0 16,-21 21-16,21-21 0,0 0 16,-21 21-16,22-21 15,-1 21-15,0-21 16,0 0-16,0 22 0,0-22 16,1 0-16,-22 21 0,21-21 0,0 0 15,-21 21-15,21-21 0,0 21 16,0-21-16,1 0 0,-1 21 0,0-21 15,0 21-15,0-21 16,0 22-16,1-22 0,-1 21 16,0-21-16,0 0 0,0 21 0,0 0 15,1-21-15,-1 21 0,0-21 0,0 21 16,0-21-16,22 22 16,-22-1-16,0-21 0,0 21 15,0-21-15,0 21 0,1 0 0,-1-21 16,21 21-16,-21-21 0,0 22 15,1-1-15,-1-21 0,0 21 0,0-21 16,0 21-16,0 0 0,43 0 16,-43 1-16,0-22 0,0 21 15,1-21-15,-1 21 0,21 0 16,-21 0-16,0-21 0,1 21 16,20 1-16,-21-22 0,21 21 0,-20 0 15,20-21-15,-21 21 0,21 0 0,-20 0 16,-1-21-16,21 22 0,-21-1 15,0-21-15,22 21 0,-22 0 0,0 0 16,21 0-16,-20-21 0,-1 22 16,0-1-16,0 0 0,0 0 0,0 0 15,1 0-15,-1 1 0,0-1 16,0 0-16,43 64 16,-43-64-16,-21 0 0,21 0 15,0 0-15,0 0 0,0 1 0,-21-1 16,22 0-16,-1 0 0,0 21 15,0-20-15,0-1 16,-21 0-16,21 0 0,1 0 0,-1 0 16,-21 1-16,21-1 0,0 0 0,0 0 15,-21 0-15,21 0 0,1 1 16,-1 20-16,0 0 0,0-21 16,-21 1-16,0-1 15,21 0-15,0 42 0,1-41 0,-22 41 16,0-42-16,21 0 15,-21 1-15,21-1 0,-21 21 0,0-21 16,0 43-16,0-43 16,0 0-16,0 0 0,0 0 15,0 1-15,0 20 0,0-21 16,0 0-16,0 0 0,0 1 16,0-1-16,0 0 0,0 21 0,0-21 15,0 1-15,0 20 0,0-21 0,-21 21 16,21-20-16,-21 20 0,21-21 15,0 21-15,0-20 0,-22 20 0,22-21 16,-21 0-16,0 22 0,21-22 16,0 0-16,-21 0 0,0 21 0,0-20 15,21-1-15,-22 0 0,1 21 16,0-21-16,0 1 0,0-1 16,21 21-16,-21-21 0,-1 0 0,1 1 15,0-1-15,0 0 0,0 0 16,21 21-16,-21-20 0,-1-1 15,1 21-15,0 0 0,0-20 16,0 20-16,0-21 0,21 0 16,-22 22-16,1-22 0,0 0 15,0 21-15,0 1 0,0-1 16,-1-21-16,22 0 0,-21 0 16,0 1-16,0 20 0,-21 0 15,20 22-15,1-43 16,0 0-16,0 21 15,-21 1-15,20-22 16,1 0-16,0 0 0,0 0 0,0 1 16,0 20-16,-1-21 15,1 0-15,0 0 0,-42 22 0,41-22 16,1 0-16,0 0 0,0 0 0,-21 1 16,20-1-16,-41 0 15,42 0-15,0 0 0,-22 0 0,22 1 16,-21-1-16,21 0 0,-1 0 15,1 0-15,-21 0 16,0 22-16,20-22 16,1 0-16,0 0 0,0 0 15,21 1-15,-21-1 0,0-21 16,-1 21-16,22 0 0,-42 0 16,21 0-16,0-21 0,21 22 0,-21-22 15,-1 0-15,1 0 0,0 21 16,0-21-16,0 0 0,0 0 0,-1 21 15,1-21-15,0 0 0,0 21 16,0-21-16,0 0 0,-1 0 16,1 21-16,0-21 0,0 0 15,0 0-15,0 0 0,-1 21 16,1-21-16,0 0 16,0 0-16,0 22 0,0-22 0,-1 0 15,1 0-15,0 21 0,0-21 16,0 0-16,0 21 0,-1-21 15,1 0-15,0 0 0,0 21 16,0-21-16,0 0 0,-1 0 16,1 21-16,0-21 0,0 0 15,0 21-15,0-21 16,-1 0-16,1 0 16,21 22-1,-21-22-15,0 0 31,0 0-31,0 21 16,-1-21 0,1 0-16,0 0 15,0 0-15,0 0 16,0 0-16,21 21 16,-22-21-1,22-21 63,0 0-78,22-1 0,-1 22 16,-21-21-16,21 0 16,0 0-16,0 0 0,0 0 15,-21-1-15,22 22 0,-1-21 16,-21 0-16,21 0 0,21-21 15,-21 42-15,-21-22 16,22 1-16,-1 21 0,0-21 0,0 0 16,-21 0-16,21 0 0,0 21 0,1-43 15,-1 22 1,-21 0-16,21 0 0,-21 0 0,21 21 16,0-22-16,-21 1 46,0 42 17,-21 1-63,0-22 0,21 21 0,-21 0 16,0 0-16,-1 0 0,22 0 15,-21 1-15,0-1 0,0 0 16,0 0-16,-22 21 0,1-20 15,0 20-15,21-21 16,-1 0-16,-20 22 0,0-22 16,-1 0-16,1 0 15,21 0-15,0 0 0,-43 1 16,43-1-16,0-21 16,-21 0-16,42 21 0,21-21 93,0 0-93,0 0 0,0 0 0,0 0 16,1 0-16,-1 0 0,0 0 16,0 0-16,0 0 0,0 0 15,22 0-15,-22 21 0,0-21 0,0 0 16,0 0-16,1 21 0,-1-21 0,0 0 15,0 0-15,43 21 16,-64 1-16,21-22 0,0 0 16,0 0-16,-21 21 0,21-21 0,0 0 15,-21 21-15,22-21 16,-1 21-16,0-21 0,-21 21 16,21-21-16,-21 21 15,21-21-15,-21 22 31,21-22-31,1 21 16,-1-21 0,-21 21-1,-21-21 32,-1 0-47,1-21 16,0 21-16,0-21 0,0 21 15,0-22-15,-1 1 16,1 21-16,0 0 0,0-21 0,0 21 16,0 0-16,-1-21 0,-20 0 15,21 21-15,0 0 0,0-21 0,-1 21 16,1-22-16,0 22 0,-21-21 16,42 0-16,-21 21 0,21-21 0,-22 0 15,1 21-15,21-21 16,-21-1-16,0 22 15,21-21-15,-21 21 94,0 0-78,-1 0-1,1 0-15,0 0 16,21-21-16</inkml:trace>
  <inkml:trace contextRef="#ctx0" brushRef="#br1" timeOffset="207644.46">18309 1524 0,'0'0'0,"21"0"0,-21-21 0,21 21 0,-21-21 15,22 0-15,-1 21 16,-21-22 0,-21 22 31,-1 0-47,1 0 0,21 22 0,-21-1 15,0-21-15,0 21 0,0 0 16,-22-21-16,22 21 0,0 0 0,0 1 15,0-1-15,-22 21 0,22-21 16,0 22-16,0-22 0,0 21 16,-22-21-16,22 0 0,-42 85 15,41-85-15,1 1 16,0 20-16,-21-21 0,21 0 0,-1 0 16,1 1-16,0-1 0,-21 0 15,21 0-15,-1 0 0,1 0 0,-21 1 16,21-1-16,0 0 15,-1 0-15,1-21 16,42 0 15,1 0-15,-1-21-16,0 0 16,0 21-16,0-21 0,0-1 15,22 1-15,-22 0 0,0 0 0,21 0 16,-20-22-16,20 22 0,-21-21 15,21 21-15,-20 0 0,20-1 0,-21-20 16,0 21-16,22 0 0,-22-22 16,0 22-16,0 0 0,21-21 0,1-1 15,-22 22-15,0-21 16,0 21-16,0 0 0,1-1 16,-1 1-16,0 21 0,0-21 0,0 0 15,0 21-15,-21-21 0,22 0 16,-1 21-16,-21-22 15,-21 22 32,-1 0-31,1 0-16,21 22 16,-21-22-16,0 0 0,21 21 15,-21-21-15,0 21 0,-1 0 16,1-21-16,0 21 0,0 0 0,0 1 15,0-1-15,-1 0 0,-20 0 16,21 21-16,0-20 0,-22-1 16,22 21-16,0-21 0,0 22 0,-21-1 15,20-21-15,1 21 0,0-20 16,0-1-16,0 21 0,0-21 0,-1 0 16,1 1-16,0 20 0,0-21 15,0 0-15,0-21 0,-1 21 0,22 1 16,-21-1-16,0-21 0,21 21 0,-21 0 15,0 0 1,0-21-16,21 21 16,0-42 46,21 0-46,0 21-16,-21-21 0,21 21 15,0-21-15,0 0 16,1 21-16,-1-22 0,-21 1 0,21 0 16,21 0-16,-21 0 0,1 0 15,-1-22-15,21 22 0,-21 0 0,0-21 16,1 20-16,20 1 0,-21-21 16,0 21-16,0 0 0,1-22 15,20 22-15,-21 0 0,0 0 0,0 0 16,1-1-16,-22 1 0,21 21 15,0-21-15,0 0 0,0 0 0,-21 0 16,21 21-16,1 0 16,-22-22-16,21 22 15,-21-21 1,-21 21 562,21 21-562,-22-21-16,22 22 15,-21-22 1,0 0 0,21 21-16,-21-21 15,21 21 204</inkml:trace>
  <inkml:trace contextRef="#ctx0" brushRef="#br1" timeOffset="-210312.73">7239 14711 0,'21'0'0,"-42"0"0,42-21 15,0 0 1,-21-1-16,21 22 0,-21-21 16,0 0-16,0 0 15,22 21 1,-22-21-16,21 21 15,-21 21 1,0 0 0,0 21-16,-43-20 15,43-1-15,-42 21 0,21 0 0,0 1 16,-22-1-16,1 22 0,0-22 16,-128 148-1,128-126-15,-21 21 0,-1-22 0,1-21 16,20 22-16,1-22 0,-22 22 15,43-22-15,-21-21 0,0 22 0,20-22 16,1 0-16,21 0 0,0 0 16,-21-21-16,21-21 15,0 0 1,0 0-16,21 0 0,22-43 16,-22 22-16,0 21 0,0-22 15,21 1-15,-20-22 0</inkml:trace>
  <inkml:trace contextRef="#ctx0" brushRef="#br1" timeOffset="-209996.91">7408 14542 0,'0'0'16,"0"-22"-16,0 44 31,0-1-31,0 0 0,-21 21 16,0 1-16,0-1 0,0 0 15,-1 1-15,-20 20 0,21-21 0,-64 85 16,43-63-16,21-1 0,-22 1 16,1-1-16,0 1 0,21-1 15,-22-20-15,22 20 0,0-20 0,0-1 16,0-21-16,21 0 0,0 22 15,0-22-15,0 0 0,21-21 32,0 0-32,0-21 15</inkml:trace>
  <inkml:trace contextRef="#ctx0" brushRef="#br1" timeOffset="-208304.88">7853 15240 0,'0'0'0,"21"0"16,0-21-16,-21 0 15,21 0-15,-21-1 16,0 1-1,-42 0-15,21 21 0,0 0 16,-1 0-16,1-21 0,0 21 16,-21 0-16,21 0 0,-22 0 15,1 21-15,21-21 0,-22 21 0,22 0 16,-21 1-16,21 20 0,0-21 16,-1 21-16,1 1 0,0-1 0,0 0 15,0 1-15,21-22 0,0 21 16,0 1-16,0-22 0,0 21 15,0-21-15,0 0 0,21-21 16,0 0-16,0 0 0,0 0 0,1 0 16,-1 0-16,21 0 0,-21 0 15,22-21-15,-22 0 0,21 0 0,0 0 16,-20-22-16,20 1 0,0 0 0,-21-1 16,22 1-16,-22-21 15,21-1-15,-21 22 0,1-22 0,-1 22 16,-21-22-16,0 22 0,0 0 15,0-1-15,0 1 0,0 21 0,0-21 16,0 20-16,0 1 0,0 0 0,-21 21 16,-1 21-1,22 0 1,-21 1-16,21-1 0,0 0 16,0 0-16,0 0 0,0 0 15,0 1-15,0-1 16,0 0-1,0 0-15,0 0 16,0 0-16,0 1 16,0-1-16,0 0 0,0 21 15,0 1-15,0-1 16,0-21-16,21 21 0,-21-20 0,0 20 16,22-21-16,-22 0 0,0 0 0,21 1 15,0-1-15,0 0 0,0 0 16,0-21-16,1 0 0,-1 0 15,0 0-15,21 0 16,-21 0-16,1 0 0,-1-21 0,0 0 16,0 21-16,0-21 0,0-22 15,-21 22-15,22 0 0,-1-21 0,-21 20 16,0-83-16,0 83 16,0 1-1,0 42 1,0 1-16,0-1 0,0 0 15,0 0-15,0 21 0,0-20 0,0-1 16,0 21-16,0-21 0,0 0 0,0 1 16,0-1-16,0 0 15,0 0-15,0 0 0,0-42 47,0 0-47,21 0 0,-21 0 0,0-22 16</inkml:trace>
  <inkml:trace contextRef="#ctx0" brushRef="#br1" timeOffset="-208144.97">8361 14986 0,'0'-21'0,"42"127"16,-84-191-16,21 64 0,-1 21 16,44 0 46</inkml:trace>
  <inkml:trace contextRef="#ctx0" brushRef="#br1" timeOffset="-207844.14">8488 14944 0,'21'0'15,"-21"21"1,21 0-16,-21 0 0,21 0 0,-21 1 15,21 20-15,-21-21 0,22 21 0,-1 1 16,0-22-16,-21 21 0,21-21 16,0 43-16,-21-43 0,21 0 15,1-21-15,-22 21 0,21 1 16,0-22 0,0 0-16,0 0 15,-21-22-15,21 1 16,-21 0-16,22 0 0,-22-43 15,0 43-15,21-21 0,-21 0 0,0 20 16,21-20-16,-21 21 0,0 0 16,0 0-16,21-1 0,-21 1 0,21 21 15,0-21-15,1 0 16,-1 0-16,0 21 0,0-21 0</inkml:trace>
  <inkml:trace contextRef="#ctx0" brushRef="#br1" timeOffset="-207133.55">9567 14563 0,'-21'-21'31,"42"21"-16,0 0-15,1 0 16,20 0-16,0 0 0,1 0 0,-1 0 16,21-22-16,1 22 0,-1 0 0,-20 0 15,20 0-15,-20 0 16,-1-21-16,0 21 0,-21 0 0,1 0 16,-44 0-1,-20 0-15,0 0 16,-1 0-16,-20 0 0,-1 0 0,1 0 15,-22 0-15,22 0 0,-1 0 16,-20 0-16,20 0 0,22 0 0,-1 0 16,1 0-16,0 0 0,21 0 15,-1 21-15,1 1 0,0-22 16,21 21-16,0 0 0,0 0 16,0 0-16,0 0 0,0 1 15,21-1-15,0 0 0,-21 21 16,22-21-16,-1 1 0,0 20 0,-21 0 15,21 22-15,0-22 16,-21 0-16,0 1 0,0 20 0,0-20 16,0 20-16,-21 1 0,0-22 15,0 21-15,0 1 0,-1-22 0,1 22 16,0-22-16,0 22 0,0-22 16,21 0-16,-21 1 0,21-1 0,0 0 15,0-21-15,0 1 0,21-1 16,0 0-16,0-21 0,0 0 0,0 0 0,1 0 15,20 0-15,-21 0 0,21-21 16,-20-22-16,20 22 0,0-21 16,1 21-16</inkml:trace>
  <inkml:trace contextRef="#ctx0" brushRef="#br1" timeOffset="-206606.85">10308 14859 0,'0'0'0,"0"-21"16,0 0-16,-21 42 16,0 0-1,0 0-15,21 22 0,-22-1 0,1 0 16,0 22-16,21-1 0,-21-20 16,0 20-16,0 1 0,-1-22 0,1 21 15,0-20-15,21-1 0,0 0 0,-21-20 16,21 41-1,0-42-15,21 0 0,0-21 16,0 0-16,1 0 0,20-21 16,-21 0-16,0 0 0,0 0 15,1 0-15,-1-22 0,0 1 0,0 21 16</inkml:trace>
  <inkml:trace contextRef="#ctx0" brushRef="#br1" timeOffset="-206440.95">9927 15177 0,'-21'0'0,"42"0"0,-63 21 16,21-21-16,-1 21 0,1-21 16,21 21-16,21-21 15,1 0-15,-1 0 0,0 0 16,21 0-16,1 0 0,-1 0 16,0-21-16,1 0 0,-1 21 15,0-21-15,22-1 0,-22 1 0</inkml:trace>
  <inkml:trace contextRef="#ctx0" brushRef="#br1" timeOffset="-206079.16">10520 15304 0,'0'21'0,"0"-42"0,0 63 0,0-21 16,21-21-1,0 0-15,0 0 0,0 0 16,1-21-16,-1 0 0,0 21 0,21-21 15,-21-1-15,1-20 16,-1 21-16,-21 0 0,0-22 0,0 22 16,0 0-16,0 0 0,0 0 15,0 0-15,-43-1 0,22 22 16,0 0-16,0 0 0,0 0 0,0 0 16,-1 22-16,1-1 0,0 21 15,0-21-15,21 22 0,-21-1 0,21 0 16,0 1-16,0-22 0,0 21 15,0 0-15,0 1 0,0-22 16,0 0-16,21 0 0,21 22 16,-21-22-16,1-21 0,20 0 0,-21 0 15,21 0-15,1 0 0,-1 0 16,0-21-16,1-1 0,-1 1 0,0 0 16,-20 0-16,20 0 0</inkml:trace>
  <inkml:trace contextRef="#ctx0" brushRef="#br1" timeOffset="-205396.03">11197 15155 0,'0'-21'0,"85"-85"16,-170 233 0,191-254-16,-85 127 0,0 22 15,-21-1-15,0 21 0,21-21 16,-21 22-16,0-22 0,0 21 16,0 0-16,0-20 0,-21 20 15,0 0-15,21-21 0,-21 22 0,0-22 16,0 21-16,21-21 0,-22 1 15,22-1-15,22-21 32,-22-21-17,21-1-15,0 1 0,0 0 0,21-42 16,-20 20-16,-1 1 16,-21 0-16,42-1 0,-21 1 0,0 0 15,1 20-15,-1-20 0,-21 21 16,21 0-16,-21 0 0,21 21 15,-21 21 1,-21 0-16,0 0 16,21 21-16,-21-20 0,21 20 15,-22-21-15,22 21 0,0 1 0,0-22 16,0 21-16,0-21 0,0 22 16,0-22-16,0 0 0,0 0 0,0 0 15,0 1-15,22-22 16,-1 21-16,0-21 0,0 0 0,0 0 15,0 0-15,22-21 0,-22 21 16,21-22-16,-21 1 0,22 0 0,-1-21 16,0 21-16,-20-22 0,20 1 15,0 0-15,-21-1 0,22-20 0,-22 20 16,0-20-16,0 21 0,22-64 16,-43 85-16,0-22 0,0 22 15,21 0-15,-21 0 0,-21 42 16,21 0-1,-22 0-15,1 0 0,0 1 0,0 20 16,21 0-16,-21 1 0,0-1 0,21 0 16,0 22-16,0-22 0,-22 0 15,22 1-15,0-1 0,0-21 0,0 22 16,0-22-16,0 21 0,0-21 16,0 0-16,0 1 15,22-22-15,-1 0 16,0 0-16,0 0 0,0-22 15,-21 1-15,21 0 0,1 0 0,-1 0 16,-21-22-16,0 22 0</inkml:trace>
  <inkml:trace contextRef="#ctx0" brushRef="#br1" timeOffset="-205240.12">12044 15092 0,'-21'-21'16,"-1"21"-16,149 42 0,-211-63 0,20 0 15,85 21 1,1 0-1,-1 0-15,0 0 16,21 0-16,1 0 0,-1 0 0,0 0 16,1-21-16,20-1 0,-21 1 15,1 21-15,20-21 0</inkml:trace>
  <inkml:trace contextRef="#ctx0" brushRef="#br1" timeOffset="-205007.25">12827 14859 0,'0'0'0,"-21"0"16,0 0-16,-1 21 0,1 0 16,21 1-16,-21-1 0,0 21 0,21 0 15,-21 1-15,21-1 0,-21 0 16,-1 1-16,22-1 0,0-21 0,0 22 16,-21-1-16,21-21 0,0 21 0,0-20 15,0-1-15,0 0 0,0 0 16,21 0-16,1-21 0,-1 0 0,0 0 15,0 0-15,0 0 0,22 0 16,20 0-16,-42-21 0,22 0 16,-1 0-16</inkml:trace>
  <inkml:trace contextRef="#ctx0" brushRef="#br1" timeOffset="-204764.18">13314 14923 0,'42'-43'31,"-84"86"-31,105-86 0,-63 64 16,21 1-16,-21-1 0,0 42 16,22-42-16,-22 22 0,0-1 15,0 0-15,0-20 0,0 20 0,0 0 16,0 1-16,0-22 0,0 21 0,0-21 16,-22 0-16,1 22 15,0-22-15,21 0 0,-21-21 0,0 21 0,0 0 16,42-42 15,0 0-15</inkml:trace>
  <inkml:trace contextRef="#ctx0" brushRef="#br1" timeOffset="-204533.16">13822 15134 0,'0'0'0,"-21"0"16,42 0 15,0 0-15,0 0-16,0 0 0,0 0 16,1 0-16,-1 0 0,-42 0 46,-1 0-46,1 0 0</inkml:trace>
  <inkml:trace contextRef="#ctx0" brushRef="#br1" timeOffset="-204392.95">13737 15304 0,'0'42'16,"0"-21"0,0-84-16,0 147 0,0-63 0,21-21 15,0 0-15,1 0 16,-1 0-16,0 0 15,0 0-15,0-21 0,0 21 0,-21-21 16,22 0-16,-1 0 0,-21 0 0</inkml:trace>
  <inkml:trace contextRef="#ctx0" brushRef="#br1" timeOffset="-203941.47">15367 14584 0,'0'-21'15,"21"0"-15,-42 63 0,42-106 0,-21 43 0,-21 21 31,21 21-31,-21 1 0,0-1 16,-1 21-16,1-21 0,21 22 0,-21-1 16,0-21-16,21 21 0,0-20 15,0 20-15,0-21 0,0 0 16,0 0-16,0 1 0,0-1 0,21 0 16,0 0-16,0-21 0,1 0 15,20 0-15,-21 0 0</inkml:trace>
  <inkml:trace contextRef="#ctx0" brushRef="#br1" timeOffset="-203500.23">15875 14753 0,'0'0'0,"-21"0"32,0 0-32,-1 0 0,1 0 15,0 21-15,21 1 0,-21-1 0,0 0 16,0 0-16,-1 0 0,-20 0 15,21 22-15,0-22 0,0 0 0,-1 21 16,22-20-16,-21-1 0,21 21 0,-21-21 16,21 0-16,0 1 0,0-1 15,21-21 1,0 0-16,-21-21 16,22 21-16,-1-22 0,0-20 0,-21 21 15,21 0-15,0-22 0,0 1 0,-21 21 16,22-21-16,-1-1 0,0 1 15,-21 0-15,21 20 0,0-20 0,-21 21 16,21 0-16,1 21 16,-1 21-1,-21 0-15,0 0 0,0 22 0,0-1 16,21-21-16,-21 21 0,0 1 16,0-1-16,0 0 0,0 1 0,0-1 15,0 0-15,0 1 0,0-22 0,0 21 16,0-21-16,0 22 0,0-22 15,0 0-15,0 0 0,-21-21 16,0 0 0,-1-21-16,1 0 0</inkml:trace>
  <inkml:trace contextRef="#ctx0" brushRef="#br1" timeOffset="-203136.18">15409 15134 0,'43'21'16,"-86"-42"-16,64 21 15,22 0-15,-22 0 16,21 0-16,-21 0 0,22 0 0,-1 0 16,0 0-16,22 0 0,-1-21 0,-20 21 15,20-21-15,22 0 16,-22 0-16,1-1 0,-1 1 0,1 0 16,42-21-16,-64 42 0,-21-21 0,0-1 15,1 1-15,-22 0 0,-22 21 31,1 0-31,0 21 16,21 0-16,-21 1 0,0-1 16,21 21-16,-21-21 0,21 22 0,0-1 15,0 21-15,0-20 0,-22-1 16,22 22-16,0-22 0,0 21 0,0-20 16,-21 20-16,21-20 0,-21-1 0,21 0 15,0 1-15,0-1 0,-21-21 16,21 0-16,0 22 0,0-22 15,21-21-15,0-21 16,0 21-16,1-43 0,-1 22 16</inkml:trace>
  <inkml:trace contextRef="#ctx0" brushRef="#br1" timeOffset="-202865.34">16446 15050 0,'0'-22'0,"0"44"0,0-107 16,0 64-16,0 0 0,0-1 0,22 1 15,-1 0-15,0 21 16,21-21-16,-21 21 0,1 0 16,-1 0-16,21 0 0,-21 0 0,0 0 15,22 21-15,-43 0 0,21 0 16,-21 1-16,0-1 0,0 0 16,0 0-16,-21 0 0,0 0 0,-1 1 0,-20-1 15,0 0-15,-1 21 16,1-21-16,0-21 0,-1 22 0,1-1 15,21 0-15,-21-21 0,63 0 32,21-21-32,-21 0 15,22 21-15,-1-22 0</inkml:trace>
  <inkml:trace contextRef="#ctx0" brushRef="#br1" timeOffset="-202608.49">17018 14901 0,'0'0'0,"0"-21"15,0 42 1,0 1 0,-21-1-16,0 21 15,-1 0-15,22-20 0,-21 41 0,21-21 16,-21 1-16,21 20 0,0-20 0,-21 20 16,0-21-16,21 22 0,-21-22 15,-1 1-15,22 20 0,-21-21 16,0 1-16,21-1 0,0 0 0,-21 1 15,0-1-15,21-21 0,0 22 16,0-22-16,0 0 0,0 0 0,21-42 31,0-21-31,0 20 0,0-20 16</inkml:trace>
  <inkml:trace contextRef="#ctx0" brushRef="#br1" timeOffset="-202320.65">16976 15071 0,'0'-21'16,"0"42"-16,0-64 0,0 22 0,0 0 0,0 0 16,0 0-16,21 0 15,21-1-15,-21 1 0,22 21 16,-1 0-16,-21 0 0,21 0 16,-20 0-16,20 0 0,-21 0 15,0 21-15,-21 1 0,0-1 0,0 0 16,0 0-16,-21 0 0,0 0 0,0 22 15,-22-22-15,1 0 0,0 0 16,21 0-16,-22 1 0,-41-1 16,62 0-16,-20-21 0,21 0 0,0 0 15,21-21 1,21 0 0,-21-1-16,42 1 0,-21-21 0,1 21 15</inkml:trace>
  <inkml:trace contextRef="#ctx0" brushRef="#br1" timeOffset="-202058.8">17759 14478 0,'0'0'0,"0"-21"16,0 42 0,0 0-1,-21 0-15,-1 1 0,1 20 0,0-21 16,0 21-16,0 1 0,0-1 15,-1 0-15,-41 64 16,42-21-16,0-43 0,21-21 16,-22 22-16,22-1 0,0-21 15,0 22-15,0-22 0,0 0 0,0 0 16,0 0-16,22-21 0,-1 0 16,0 0-16,0 0 0,0-21 15,0 21-15,1-21 0,-1 0 0,0 0 16</inkml:trace>
  <inkml:trace contextRef="#ctx0" brushRef="#br1" timeOffset="-201709">17822 14986 0,'0'21'0,"0"-42"0,0 63 16,21-42 15,1 0-31,-1 0 0,0 0 0,0 0 15,0-21-15,0 0 0,1 21 16,-1-21-16,-21 0 0,21 21 0,-21-21 16,21-1-16,-21 1 0,0 0 15,0 0 1,-21 21-16,0 0 0,0 0 0,-1 0 16,1 0-16,0 21 0,21 0 15,-21 0-15,0 1 0,0-1 0,-1 42 16,22-42-16,-21 1 0,21-1 15,0 21-15,0-21 0,0 0 16,0 1-16,0-1 0,0 0 16,21-21-16,1 0 0,-1 0 15,0 0-15,0 0 0,0 0 0,0-21 16,1 21-16,-1-21 0,21-1 16,-21 1-16,22 0 0</inkml:trace>
  <inkml:trace contextRef="#ctx0" brushRef="#br1" timeOffset="-201393.18">18563 14499 0,'-21'0'0,"21"-21"31,0 0-15,21 0 0,-21 63 31,0-21-47,-21 0 0,0 22 15,0-22-15,-1 21 0,-20 1 16,21-1-16,0-21 0,21 0 15,0 0-15,0 1 0,21-22 16</inkml:trace>
  <inkml:trace contextRef="#ctx0" brushRef="#br1" timeOffset="-200044.81">18817 13949 0,'-21'0'16,"42"0"-16,-63 21 0,21-21 0,21 21 16,-22 0-16,22 1 15,22-22 1,-1 0-16,21 0 0,-21 0 15,22 0-15,-1 0 0,0 0 0,1-22 16,-1 1-16,0 21 0,1 0 16,20 0-16,-21-21 0,1 21 15,-22 0-15,21 0 0,1 0 0,-22 0 16,0 0-16,0 0 0,-21 21 16,0 0-16,-21 1 15,0 20-15,0-21 0,-1 0 0,1 22 16,0-1-16,0 0 0,0 1 15,0-1-15,-1 21 0,1-20 16,21 20-16,0 1 0,0-22 0,-21 22 0,21-1 16,0-21-16,-21 22 0,21-22 15,-21 22-15,21-22 0,0 22 0,0-22 16,-21 21-16,-1-20 0,22-1 16,-21 0-16,21 1 0,0-1 0,-21-21 15,0 22-15,21-22 16,-21 0-16,21 0 0,-21 0 0,-1 0 15,1-21-15,0 22 16,0-22-16,0 0 0,0 0 0,-1 0 16,1 0-16,-21 0 0,21 0 0,0 0 15,-22 0-15,22 0 0,0 0 16,0 0-16,0 0 0,-1 0 16,1 0-16,21-22 0,-21 22 0,0 0 15,21-21 1,-21 21-1,42 0 157,0 0-140,0 0-32,0 0 31,1 0 47,-22 21-62,21-21 171,-21-21-140</inkml:trace>
  <inkml:trace contextRef="#ctx0" brushRef="#br1" timeOffset="-199269.26">20024 14266 0,'0'0'0,"21"0"0,-21-21 16,0 0-16,21 21 0,-21-21 16,21 21-16,-21-21 0,0 0 15,21 21-15,-21-22 0,0 1 16,21 21-1,-21-21-15,-21 42 47,0 0-31,21 1-16,-21-1 0,0 21 0,21 0 16,-21 1-16,-1 20 15,-20 1-15,21-22 0,-21 22 0,-1-1 16,22 1-16,-21-1 0,-22 1 0,22-1 15,0-21-15,-1 22 0,1-22 16,0 1-16,-1-1 0,-20 43 16,20-43-16,22-21 0,0 0 0,0 22 15,0-22-15,21 0 16,-21 0-16,21 0 16,0-42 15,21 21-16,0-21-15,0 0 0,0 21 0,0-21 16,1-1-16,-1 1 0</inkml:trace>
  <inkml:trace contextRef="#ctx0" brushRef="#br1" timeOffset="-198657.61">20045 15071 0,'21'-21'16,"-42"21"46,0 21-62,21 0 0,-22-21 16,22 21-16,-21 0 0,21 0 16,0 1-16,0-1 15,0 0-15,21-21 32,1 0-32,-1 0 15,0-21 1,-21 0-16,0-1 15,21 22-15,-21-21 0,0 0 0,0 0 16,0 0-16,0 0 16,-21 21-1,21 21 1,-21 0-16,0-21 0,-1 21 16,22 0-16,-21 0 0,21 1 15,-21-22-15,21 21 0,0 0 0,-21-21 0,21 21 16,0 0-16</inkml:trace>
  <inkml:trace contextRef="#ctx0" brushRef="#br1" timeOffset="-197992.99">20680 15028 0,'0'0'0,"-21"0"16,-1 0-16,22 22 16,-21-22-16,21 21 0,-21 0 0,0 0 15,21 0-15,0 0 16,0 1-16,0-1 15,21-21 17,0 0-32,0 0 15,-21-21-15,22 21 16,-22-22-16,0 1 0,0 0 16,0 0-16,0 0 15,-22 21 1,1 0-1,0 21 1,21 0-16,-21-21 0,21 21 0,0 0 16,0 1-16,0-1 15,0 0-15,21-21 32,0 0-17,0 0-15,-21-21 16,0 0-1,0-1 1,0 1 0,0 0-1</inkml:trace>
  <inkml:trace contextRef="#ctx0" brushRef="#br1" timeOffset="-191031.78">21696 14288 0,'0'0'0,"21"0"0,0-22 16,-21 1-16,21 0 0,0 0 16,-21 0-1,22 0-15,-1-1 0,-21 1 16,0 0-16,21 0 15,-21 0-15,21 0 0,-21-1 16,0 1-16,0 0 0,0 0 16,0 0-16,0 0 31,0 42-15,0 0-1,0 0-15,0 0 0,0 0 16,0 22-16,-21-22 0,0 21 0,0-21 15,-1 22-15,1-1 0,0 22 0,0-22 16,0 0-16,0 22 0,-22-1 16,22-20-16,0 20 0,0-21 0,0 1 15,-22 20-15,22-20 0,0-1 16,0 0-16,-22 1 0,22 20 0,0-21 16,0 1-16,0-1 0,0 0 15,-1 1-15,1-1 0,0-21 16,21 22-16,0-22 0,-21 0 0,21 0 15,0 0-15,-21 0 0,21 1 16,0-44 718,0 1-734,21 0 0,0 0 0</inkml:trace>
  <inkml:trace contextRef="#ctx0" brushRef="#br1" timeOffset="-190505.08">22288 14415 0,'0'-22'0,"0"44"0,22-44 0,-22 1 15,0 0 1,0 42 15,0 22-15,0-22-16,0 21 0,-22 0 15,22-20-15,-21 20 0,0 21 0,0-20 16,21-1-16,-21 0 0,0 1 16,-1-22-16,22 21 0,-21 1 15,21-22-15,-21 21 0,21-21 0,0 0 16,0 22-16,0-22 0,0 0 16,21-21-1,0 0-15,1 0 0,-1 0 0,0 0 16,0-21-16,0 0 0,0 21 15,1-21-15,-1-1 0,0 22 0,21-21 16,-42 0-16,21 0 0,1 0 16,-22 0-16,21-1 0</inkml:trace>
  <inkml:trace contextRef="#ctx0" brushRef="#br1" timeOffset="-190300.2">22056 14753 0,'0'0'0,"-22"21"16,44-21 15,-1 0-15,21 0-16,-21-21 0,0 21 0,22 0 16,-1-21-16,-21 0 0,22 21 15,-1-21-15,0 21 0,1-21 0,-22 21 16,21-22-16,0 22 0</inkml:trace>
  <inkml:trace contextRef="#ctx0" brushRef="#br1" timeOffset="-189583.88">23347 14880 0,'0'0'0,"21"0"0,-21-21 16,0 0-16,0 0 15,21 21-15,-21-21 16,0-1-16,0 1 0,0 0 0,0 0 16,0 0-16,0 0 0,0-1 0,-21-20 15,0 21-15,0 0 0,21 0 16,-22 21-16,1-22 0,0 1 0,0 21 15,0 0-15,0 0 0,-22 0 16,22 0-16,0 21 0,0 1 0,0-1 16,-1 0-16,1 0 0,0 0 15,0 22-15,0-22 0,0 21 16,-1-21-16,22 22 0,0-22 0,0 21 0,0-21 16,0 0-16,0 22 15,0-22-15,0 0 0,22 0 16,-1 0-16,0-21 0,0 0 0,0 0 15,0 0-15,22 0 0,-22 0 16,0 0-16,21 0 0,22-21 16,-43 0-16,0 0 0,22 0 15,-22 0-15,21-1 0,-21 1 0,0-21 16,1 21-16,-1-22 0,0 22 0,0-21 16,0-22-16,-21 22 0,21-21 15,1 20-15,-22-20 0,21 20 16,-21-20-16,21 21 0,-21-1 15,0 1-15,21 0 0,-21 20 0,0-20 16,0 21-16,0 0 16,-21 21-1,0 21-15,0 0 0,21 0 0,-22 22 16,1-1-16,0 21 0,0-20 16,21 20-16,-21 1 0,21-22 0,-21 22 15,21-22-15,-22 21 0,22-20 16,0-1-16,0 0 0,0 1 0,0-22 15,0 21-15,22-21 0,-1 1 16,0-1-16,-21 0 0,21-21 16,0 21-16,0-21 0,22 0 0,-22 0 15,0 0-15,21 0 0,-20 0 0,20 0 16,-21 0-16,21-21 0,-20 0 16,20 0-16,-21-1 0</inkml:trace>
  <inkml:trace contextRef="#ctx0" brushRef="#br1" timeOffset="-188846.72">24342 14055 0,'0'0'0,"21"0"47,0 0-47,0-21 0,0 21 15,22 0-15,-1 0 0,-21-22 0,21 22 16,-20 0-16,20 0 0,-21 0 16,0 0-16,-21-21 0,-21 21 31,0 0-31,0 0 16,0 0-16,-1 0 0,1 0 0,-21 0 15,21 0-15,0 0 0,-1 0 16,1 0-16,0 0 15,0 0-15,0 0 0,0 0 0,21 21 16,-22-21-16,1 0 16,21 22-16,-21-22 0,21 21 15,-21-21-15,0 21 16,0-21-16,21 21 0,0 0 16,-22-21-16,22 21 0,-21 1 15,0-1-15,21 0 0,0 0 16,0 0-16,0 22 0,-21-22 15,21 21-15,0-21 0,-21 22 0,21-22 16,0 21-16,0 0 0,0-20 0,0 20 16,0-21-16,0 21 0,0-20 15,0 20-15,0-21 0,0 21 0,0-20 16,0-1-16,0 21 0,0-21 16,0 0-16,0 1 0,0-1 15,21 0-15,0 0 0,0 0 16,0-21-16,1 0 0,-1 21 15,0-21-15,0 0 0,0 0 0,0 0 16,1 0-16,20 0 0,-21 0 0,0-21 16,0 21-16,1-21 0,-1 0 15,0 21-15,0-21 0,21-22 16,-20 43-16,-1-21 0</inkml:trace>
  <inkml:trace contextRef="#ctx0" brushRef="#br1" timeOffset="-178911.9">25019 14351 0,'0'-21'16,"0"0"-16,0 0 15,0-1 1,0 1-16,21 21 16,0-21-1,0 21-15,1 0 0,-1 0 0,0 0 16,0 0-16,21 0 0,-20 0 0,-1 0 16,0 0-16,0 0 15,-21 21-15,0 0 0,0 1 0,0-1 16,0 21-16,0-21 15,-21 0-15,0 22 0,-22-22 0,1 0 16,21 0-16,-21 0 0,-1 1 16,-41 20-16,62-21 0,-20 0 15,21-21-15,0 21 0,42-21 47,0 0-47,0 0 0,0 0 16,1 0-16,-1 0 0,21 0 15,-21-21-15,0 21 0,22 0 0,-22 0 16,0 0-16,0 0 0,22 0 0,-22 0 16,0 0-16,0 0 0,0 0 15,0 0-15,1 21 0,-1 1 16,-21-1-16,0 0 16,0 0-16,-21 0 0,-1-21 15,1 21-15,0 1 0,0-22 0,-21 21 16,20-21-16,-20 21 0,21-21 15,0 21-15,-22-21 0,22 0 0,-21 0 16,21 21-16,0-21 0,-1 0 16,-20 0-16,21 0 0,0 0 0,0 0 15,-1 0-15,1 0 0,0 0 16,0 0 0,21-21-1,0 0-15,21 21 16,0-21-16,0 0 0,1-1 15,-1 1-15,0 0 0</inkml:trace>
  <inkml:trace contextRef="#ctx0" brushRef="#br1" timeOffset="-178259.56">25590 13907 0,'0'-22'0,"0"44"0,-21-44 0,21 1 16,0 0-1,21 0-15,1 21 16,20 0-16,-21-21 0,21 21 16,1-21-16,-1 21 0,22-22 0,-22 22 15,21 0-15,-20 0 0,20 0 0,-20 0 16,-1 0-16,-21 0 0,21 0 15,-20 0-15,-1 0 0,0 0 0,-21 22 16,0-1 0,0 0-16,0 0 15,-21 0-15,0 0 0,21 1 16,-22-1-16,22 21 0,-21-21 0,21 0 16,-21 22-16,21-22 0,0 21 15,0 1-15,0-22 0,-21 21 0,21 0 16,0 1-16,-21 20 0,21-20 0,0-1 15,0 0-15,0 22 0,0-22 16,-21 0-16,21 1 0,0-1 0,0 0 16,0 1-16,0-1 0,0-21 15,0 22-15,0-1 0,0 0 0,0 1 16,0-22-16,0 21 0,0 0 16,-22-20-16,22 20 0,0-21 15,0 0-15,0 22 0,0-22 0,-21 0 16,21 0-16,-21 0 0,0-21 15,0 21-15,0 1 0,-22-22 0,22 21 16,-21-21-16,-22 0 0,22 0 16,-22 21-16,1-21 0,-1 0 0,22 0 15,-21 0-15,-1 0 0,22 0 0,-1 0 16,1 0-16,0 0 0,-1-21 16,22 21-16,0-21 0,0 21 0,0 0 15,0-22-15,-1 22 16,22-21-16,0 0 15,0 0-15,-21 21 16,0-21-16,0 21 16</inkml:trace>
  <inkml:trace contextRef="#ctx0" brushRef="#br1" timeOffset="-174997.39">5673 16235 0,'0'0'0,"0"-21"0,-22 21 15,22-21-15,0 42 47,0 0-31,0 0-16,0 0 0,0 22 0,0-22 16,22 0-16,-22 21 0,0-21 15,0 22-15,0-22 0,0 21 0,0-21 16,0 1-16,21-1 0,-21 0 15,0 21-15,0-21 0,21-21 0,0 22 16,-21-1-16,21-21 0,0 0 16,1 0-16,-1 0 0,0 0 15,0 0-15,0 0 0,0 0 16,1-21-16,-1 21 0,0 0 16,0 0-16,0-22 0,0 22 0,1 0 15,-1 0-15,0 0 0,0-21 16,0 21-16,0 0 15,1 0-15,-1 0 0,0-21 16,0 21-16,21 0 0,-20 0 16,-1 0-16,21-21 0,0 21 0,1 0 15,-1 0-15,0 0 0,1 0 16,20-21-16,-20 21 0,20 0 0,-21 0 16,22 0-16,-22 0 0,22 0 15,-1 0-15,1 0 0,-22 0 16,22-21-16,-1 21 0,1 0 0,-1 0 15,22 0-15,-22 0 0,22 0 16,-22 0-16,22 0 0,0 0 0,-1 0 16,1 0-16,-21 0 0,20 0 15,86 0-15,-107 0 0,22 0 16,21 0-16,-22 0 0,1 0 0,0 0 16,-1 0-16,1 0 0,0 0 15,-22 0-15,22 0 0,-22 0 0,1 0 16,-1 0-16,1 0 0,-1 0 15,1 0-15,-1 0 0,1 0 16,-1-22-16,1 22 0,-1 0 16,-20 0-16,20 0 0,1 0 0,-22 0 15,21 0-15,-20 0 0,-1-21 0,22 21 16,-22 0-16,0 0 0,22 0 16,-22-21-16,22 21 0,41 0 15,-41-21-15,-1 21 0,1-21 16,-22 21-16,22 0 0,-1 0 0,1 0 15,-1-21-15,1 21 0,-22 0 16,22 0-16,-22 0 0,21 0 0,-20 0 16,20-22-16,1 22 0,-1 0 0,1 0 15,20 0-15,-20 0 0,21 0 16,-1 0-16,1 0 0,0 0 16,-1 0-16,1-21 0,21 21 15,-22 0-15,1 0 0,21 0 0,0 0 16,0 0-16,-1 0 0,1 0 15,0 0-15,-21 0 0,21 0 0,-1 0 16,1 0-16,-21 0 0,21 0 0,0 0 16,-1 0-16,1 0 0,0 0 15,-21 0-15,21 0 0,-22 0 0,22 0 16,-21 0-16,-1 0 0,22 0 16,-21 0-16,0 0 0,105 0 15,-126 0-15,20 0 0,-20 0 16,20 0-16,-20 0 0,-1 0 15,1 0-15,-1 0 0,1 0 0,-1 0 16,1 0-16,-1 0 0,1 0 16,-1 0-16,1 0 0,-1 0 0,1 0 15,-1 0-15,-20 0 0,20 0 16,1 0-16,-22 0 0,0 0 0,22 0 16,-22 0-16,22 0 0,-22 21 15,22-21-15,-1 0 0,1 0 0,-22 0 16,43 0-16,-22 0 0,1 0 0,-1 0 15,1 0-15,-1 0 0,1 0 16,-1 0-16,43 0 16,-43 0-16,1 0 0,-22 0 15,1 22-15,20-22 0,-21 0 0,1 0 16,20 0-16,-20 0 0,-1 0 0,0 0 16,-21 0-16,22 0 0,-1 0 15,-21 0-15,22 0 0,-22 0 0,21 0 16,-21 0-16,0 0 0,1 0 15,-1 0-15,0 0 0,0 0 16,0 0-16,0 0 0,1 0 16,-1 0-1,0 0-15,-21-22 235,0 1-220,0 0-15,0 0 0,0 0 16,21 0-16,-21-1 16,21 1-16,-21 0 0,0 0 0,0 0 15,21 0-15,-21-1 0,22 1 16,-22 0-16,21 0 0,-21 0 0,0 0 15,0-1-15,0 1 0,0 0 0,0 0 16,0 0 0,0 0-16,0-1 15,0 44 1,-21-1-16,-1 0 16,1 0-16,0 0 0,-21 0 15,21 1-15,-1 20 0,-62 21 16,63-20-16,-22-22 15,22 0-15,0 0 0,0 0 16,0 1-16,-1-1 0,1 0 0,0 0 16,21 0-16,-21 0 0,0 1 15,21-1 1,21-21 31,0-21-47,0 21 0,0-22 15,1 1-15,-1 21 0,0-21 0,0 0 16,0-21-16,0 20 0,1 1 16,-1-21-16,0 21 0,0 0 0,0-1 15,0 1-15,-21 0 0,0 0 16,22 21-16,-22 21 31,0 0-31,0 0 0,0 1 16,0-1-16,-22 0 0,1 0 15,0 21-15,21-20 0,-21-1 16,-21 21-16,20-21 0,1 0 16,0-21-16,21 22 0,0-1 15,21-42 32,0 21-47,-21-22 0,22 1 16,-1 0-16,0 0 0,-21 0 15,21 0-15,0-1 0,-21-20 0,21 21 16,-21 0-16,22 0 0,-22-1 16,21 22-16,-21 22 31,0-1-31,-21 0 16,-1 21-16,1-21 0,0 1 0,21-1 15,-21 0-15,0 0 0,0 0 16,-1 0-16,1 1 0,0-22 0,21 21 15,0 0-15,21-42 32,22 0-32,-22 21 0,21-22 15</inkml:trace>
  <inkml:trace contextRef="#ctx0" brushRef="#br1" timeOffset="-171904.47">19706 15706 0,'-21'0'16,"0"0"-16,0 0 15,-1 0-15,1 0 16,0 0-16,0 0 16,0 0-16,0 0 0,-1 0 0,1 0 15,0 0-15,0 0 0,0 0 16,0 0-16,-1 0 0,1 0 15,0 0-15,0 0 16,0 0-16,0 0 16,42 0 46,0 0-62,0 0 0,0 0 16,0 0-16,1 0 0,-1 0 0,0 0 15,0-21-15,0 21 0,22 0 16,-22 0-16,21 0 0,0 0 0,1 0 16,-22 0-16,21 0 0,1 0 15,-1-22-15,0 22 0,1 0 0,-1 0 16,0 0-16,1 0 0,-1 0 16,21 0-16,-20-21 0,20 21 15,43 0-15,-64 0 16,22 0-16,-22 0 0,1 0 0,-1 0 15,-21 0-15,21-21 0,-20 21 0,-1 0 16,0 0-16,0 0 0,0 0 16,0 0-16,1 0 15,-1 0-15,0-21 16,0 21 0,-42 0 30,0 0-46,-22 0 16,22 0-16,0 0 0,-21 0 16,-1 0-16,1 0 0,-21 21 15,20-21-15,-20 0 0,-1 0 0,1 0 16,-1 0-16,-20 0 0,20 0 16,1 0-16,-1 0 0,22 21 0,-22-21 15,1 0-15,-1 0 0,1 0 0,20 0 16,-20 0-16,21 0 0,-1 0 15,1 0-15,0 0 0,20 0 0,-20 0 16,21 0-16,0 0 16,0 0-16,-1 0 0,1 0 15,0 0 1,0 0-16,42 0 78,0 0-78,0 0 0,1 0 0,-1 0 16,0 0-16,0 0 0,0 0 15,22 0-15,-1 0 0,-21 0 0,21 0 16,1 0-16,20 0 0,-20 0 16,-1 0-16,21 0 0,1 0 15,-22 0-15,22 0 0,-1 0 0,1 0 16,-1 0-16,1 0 0,-1 0 15,-20 0-15,62 0 0,-41 0 16,-43 0-16,21 0 0,-20 0 16,-1 0-16,0 0 0,0 0 15,-42 0 1,0 0 0,0 0-16,-22 0 0,22 0 0,0 0 15,-21 0-15,-1 0 0,1 0 16,0 0-16,-1 0 0,1 0 15,0 0-15,-1 0 0,-20 21 16,20-21-16,1 0 0,-21 0 0,20 0 16,-20 0-16,-1 0 0,22 0 15,-22 0-15,22 0 0,0 22 0,-22-22 16,22 0-16,0 0 0,20 0 0,-20 0 16,21 0-16,0 0 0,0 0 15,-1 0-15,44 0 78,-1 0-62,0 0-16,0 0 0,21 0 16,-20 0-16,20 0 0,-21 0 0,21 0 15,1 0-15,-1 0 0,22 0 16,-22-22-16,21 22 0,-20 0 0,63 0 15,-43 0-15,-21 0 16,22-21-16,-22 21 0,22 0 0,-22 0 16,22 0-16,-22 0 0,0 0 15,1 0-15,-22 0 0,21 0 0,-21 0 16,22 0-16,-22 0 16,0 0-16,-21-21 15,-21 21 16,0 0-31,-1 0 0,1 0 0,0 0 16,0 0-16,-21 0 0,-1 0 16,22 0-16,-42 0 0,20 0 0,1 0 15,0 0-15,-22 0 0,1 0 16,20 0-16,-20 0 0,-64 0 16,84 0-16,-20 21 0,-1-21 15,22 0-15,-21 21 0,20-21 0,1 22 16,0-22-16,-1 0 0,22 0 15,-21 0-15,21 21 0,-1-21 16,44 0 15,-1 0-31,0 0 16,0 0-16,0 0 0,0 0 0,1 0 16,-1 0-16,0 0 0,0 0 15,43 0-15,-43 0 0,21 0 16,-21 0-16,22 0 0,-22 0 15,21 0-15,0 0 0,1 0 0,-22-21 16,21 21-16,1-22 0,-1 22 16,0 0-16,1 0 0,20 0 15,-21 0-15,1-21 0,41 21 16,-41 0-16,-22 0 0,21 0 16,-21 0-16,22 0 0,-22 0 0,0 0 15,0 0 1,-42 0 15,0 0-31,0 0 16,0 0-16,-1 0 15,1 0-15,42 0 110,1 0-95,-1 0-15,0 0 16,-21-21-16,21 21 16,0 0-16,-42 0 375,0 0-360,21 21-15,-21-21 16,0 21-16,-1-21 15,1 0-15,21 22 16</inkml:trace>
  <inkml:trace contextRef="#ctx0" brushRef="#br1" timeOffset="-168025.49">21336 15685 0,'-85'0'31,"64"0"-31,0 0 15,0 0-15,0 0 16,42 0 15,0 0-31,21 0 16,1 0-16,-1-22 0,0 22 16,1 0-16,20 0 0,43-21 15,-64 0-15,1 21 0,-1 0 16,-21 0-16,0 0 0,0 0 15,-63 0 1,21 0 0,-21 0-16,-1 21 0,1-21 0,0 21 15,-1-21-15,22 0 0,-21 22 16,-1-22-16,22 0 0,-21 0 0,21 0 16,0 0-16,-1 21 0,44-21 31,-1 0-16,0 0-15,21 0 0,1-21 0,-1 21 16,0 0-16,1-22 0,-1 1 16,0 21-16,1-21 0,-1 21 15,-21-21-15,0 21 0,-21-21 16,-42 21 0,21 0-16,-22 0 0,1 0 0,0 0 15,-1 0-15,1 0 0,21 21 16,-21-21-16,-1 0 0,22 21 0,-21-21 15,21 0-15</inkml:trace>
  <inkml:trace contextRef="#ctx0" brushRef="#br1" timeOffset="-165692.83">14414 6795 0,'0'-22'78,"-21"22"47</inkml:trace>
  <inkml:trace contextRef="#ctx0" brushRef="#br1" timeOffset="-163849">23029 15685 0,'-21'0'47,"0"0"-31,0 0-1,0 0-15,-1 0 16,1 0-16,0 0 0,0 0 16,0 0-16,-22 0 0,22 0 15,-21 0-15,21 0 0,-43 0 16,22 0-16,0 0 0,20 0 15,-20 0-15,21 0 0,-21 0 16,20 0-16,-20 0 0,21 0 0,0 0 16,0 0-16,-1 0 0,1 0 15,21-22 17,21 22-17,1 0 16,-1 0-31,0 0 16,0 0-16,0 0 0,0 0 0,1 0 16,-1 0-16,0 0 0,0 0 15,21 0-15,-20 0 0,20 0 16,0 0-16,1 0 0,41 0 16,-41 0-16,20 0 0,-21 0 15,1 0-15,20 0 0,-20 0 0,20 0 16,1 0-16,-1 0 0,1 0 0,-1 0 15,22 0-15,-1 0 0,22 0 16,-21 0-16,21 0 0,0 0 0,-22 0 16,22 0-16,0 0 0,-21 0 15,20 0-15,1 0 0,-21-21 0,0 21 16,-1 0-16,-20 0 0,20 0 0,-20 0 16,-22 0-16,1 0 0,-1-21 15,0 21-15,-21 0 0,1 0 16,-1 0-16,0 0 0,0 0 15,0 0 1,-21-21-16,0 0 16,0 0-1,-21-1-15,21 1 0,-42 0 16,21 0-16,-22-21 0</inkml:trace>
  <inkml:trace contextRef="#ctx0" brushRef="#br1" timeOffset="-163172.9">22056 11832 0,'0'-21'0,"-22"0"0,44 63 0,-44-105 0,1 42 16,21-1-16,-21 1 0,21 0 15,-21 21-15,21-21 16,-21 21-16,0 21 16,-1 0-16,1 0 15,0 22-15,21-1 0,-21 0 0,0 1 16,21 20-16,-21-20 0,-1 20 15,1 1-15,21-22 0,0 0 16,-21 22-16,21-22 0,0-21 0,0 22 16,0-22-16,0 21 0,21-21 15,-21 0-15,43-21 16,-22 0-16,0 0 0,0 0 0,0 0 16,0 0-16,1 0 0,-1 0 15,0 0-15,-21-21 0,0 0 0,21 0 16,-21 0-16,0 0 0,0-1 0</inkml:trace>
  <inkml:trace contextRef="#ctx0" brushRef="#br1" timeOffset="-163000">21484 12234 0,'0'0'0,"0"22"15,21-22 1,0 0-16,1 0 15,20 0-15,-21 0 0,21 0 0,-20 0 16,20 0-16,0 0 0,1-22 0,-22 22 16,21-21-16,0 0 15</inkml:trace>
  <inkml:trace contextRef="#ctx0" brushRef="#br1" timeOffset="-162126.23">22331 12256 0,'21'0'0,"-42"0"0,63 0 16,-21-22-1,0 1-15,1 0 16,-22 0-16,21 0 0,-21 0 16,0-1-16,0 1 15,0 0-15,-21 0 16,-1 21-16,1 0 0,-21 0 15,21 0-15,0 0 0,-22 0 0,22 0 16,0 21-16,-21 0 0,20 0 0,1 1 16,0-1-16,21 0 0,0 21 15,-21-21-15,21 1 0,0-1 0,0 0 16,0 0-16,0 0 0,0 0 16,21-21-16,-21 22 0,21-22 15,0 0-15,1 0 0,-1 0 0,0 0 16,0-22-16,0 22 0,0-21 15,1 0-15,-1 0 0,0 0 16,0 0-16,0-1 0,-21 1 16,0 0-16,0 0 0,0 0 15,0 0-15,0-1 0,0 44 32,0-1-32,0 0 0,0 21 15,0-21-15,0 1 0,0-1 16,0 0-16,0 21 0,0-21 0,21 22 15,1-43-15,-1 21 0,0 0 16,0-21-16,0 0 0,0 21 16,1-21-16,-1 0 0,21 0 0,-21 0 15,22 0-15,-22-21 0,21 0 0,-21 21 16,22-21-16,-1 0 0,-21-1 16,21-20-16,-20 21 0,-1-21 15,-21 20-15,0-20 0,0 21 16,0-21-16,0 20 0,0-20 0,0 21 15,-21 0-15,-1 0 0,-20 21 0,0 0 16,21 0-16,-22 0 0,1 21 16,0-21-16,-43 63 0,64-42 15,-22 1-15,22 20 0,0-21 16,21 21-16,0-20 0,0-1 0,0 21 16,0-21-16,0 0 0,21 1 15,0-1-15,22 0 0,-22 0 16,0 0-16,21 0 0,-20 1 0,41 20 15,-21 0-15,-20-21 0,-1 22 16,0-22-16,-21 21 0,0 1 16,0-1-16,0 0 0,0-21 0,-21 22 15,0-1-15,-22-21 0,22 22 16,-21-22-16,-1 0 0,1 0 0,-64 0 16,64 0-16,21-21 15,-22 0-15,22 0 0,0 0 16,0-21-16,0 21 0,0-21 0,-1 0 15,1-21-15,21 20 0,0-20 16,0 0-16,0-1 0,0 1 0,0 0 16,0-1-16,21 1 0</inkml:trace>
  <inkml:trace contextRef="#ctx0" brushRef="#br1" timeOffset="-161673.43">23008 11959 0,'0'0'0,"0"21"31,0 1-31,0-1 16,0 21-16,0-21 0,0 0 0,-21 22 16,21-22-16,-21 0 0,21 0 15,0 0-15,0 1 0,-21-1 16,21 0-16,0-42 47,0 0-47,21-1 15,-21-20-15,0 21 16,21 0-16,0-22 0,0 22 0,-21-21 0,21 21 16,1 0-16,-22-1 0,21 1 15,0 21-15,0 0 0,0 0 16,0 0-16,1 0 0,-1 0 15,0 21-15,0 1 0,-21-1 0,0 0 16,0 21-16,0-21 0,0 22 0,0-22 16,0 0-16,0 21 0,-21-20 15,21-1-15,-21 0 0,21 0 0,-21 0 16,-1 0-16,22-42 47,0 0-47</inkml:trace>
  <inkml:trace contextRef="#ctx0" brushRef="#br1" timeOffset="-161216.17">23558 12065 0,'0'0'0,"0"-21"15,0 0-15,0 0 16,0-1-16,-21 22 15,0 0 1,0 0-16,0 22 0,0-1 16,-1-21-16,1 42 0,0-21 15,0 0-15,0 1 0,0 20 16,21-21-16,0 0 0,-22 0 0,22 1 0,0-1 16,0 0-16,0 0 15,22 0-15,-1-21 16,0 0-16,0 0 0,0 0 15,0 0-15,1-21 0,-1 0 16,0 0-16,0 0 0,-21-1 16,0 1-16,0 0 0,21 0 15,-21 0-15,0 0 0,0-1 0,0 1 16,21 21-16,-21 21 31,0 1-31,0-1 0,0 0 16,0 0-16,0 0 15,0 0-15,0 1 0,0-1 0,0 0 16,0 0-16,0 0 16,22-21-16,-1 0 15,0 0-15,0 0 0,0 0 16,0-21-16,1 21 0,-1-21 0,0 0 16</inkml:trace>
  <inkml:trace contextRef="#ctx0" brushRef="#br1" timeOffset="-160636.97">23855 12002 0,'0'21'32,"0"0"-32,0-63 0,-21 84 0,21-21 0,0 0 15,-43 64 1,22-64-16,21 0 0,0 0 0,0 1 16,0-1-16,-21-21 0,21 21 15,0 0-15,0-42 47,0 0-47,0 0 16,0-1-16,0-20 0,0 21 15,21 0-15,-21-22 0,21 22 0,0-21 16,1 21-16,-1 0 16,0 21-16,0 0 15,0 0-15,0 21 16,1 0-16,-22 0 15,0 21-15,0-20 0,0-1 0,0 0 16,0 0-16,0 0 0,0 0 0,0 1 16,0-1-16,0 0 0,0 0 15,0-42 17,0 0-17,0 0-15,0-1 0,0 1 16,21-21-16,0 21 15,0-22-15,-21 22 0,21-21 0,0 21 16,1 0-16,-22-1 0,21 22 0,0 0 16,0 0-1,-21 22-15,0-1 0,21 0 0,-21 21 16,0-21-16,0 1 0,0-1 0,0 21 16,0-21-16,0 0 0,0 1 15,0-1-15,-21-21 0,21 21 0,0 0 16,0 0-1,0-42 1,21 0-16</inkml:trace>
  <inkml:trace contextRef="#ctx0" brushRef="#br1" timeOffset="-160300.17">24320 12171 0,'0'0'0,"0"21"0,22-21 32,-1 0-17,0-21-15,0 0 16,0 0-16,0-1 0,-21 1 0,0 0 16,22 0-16,-22 0 15,21 0-15,-21-1 0,-21 22 31,-1 22-31,1-22 0,0 42 0,0-21 16,21 0-16,-21 22 0,0-22 16,21 0-16,0 21 0,0-21 0,-22 1 15,22 20-15,0-21 0,0 0 16,0 0-16,0 1 0,22-22 16,-22 21-16,21-21 0,0 0 15,21 0-15,-21 0 0,1-21 16,20 21-16,0-22 0</inkml:trace>
  <inkml:trace contextRef="#ctx0" brushRef="#br1" timeOffset="-159817.9">25019 11451 0,'-21'0'0,"21"-21"15,0 0 1,21 21-16,0 0 16,0-21-16,0 21 0,22 0 0,-22-21 15,0-1-15,0 22 16,22 0-16,-22-21 0,0 21 0,0-21 16,-42 21-1,0 0 1,0 0-16,-22 0 0,22 21 15,-21 0-15,-1 1 0,-20-1 0,21 0 16,-1 0-16,1 0 0,0 0 0,-1 1 16,22-1-16,0 0 0,0 21 15,0-21-15,21 1 0,0 20 0,0 21 16,0-20-16,0 41 16,-22-41-16,22-1 0,-21 22 15,21-22-15,0 21 0,0-20 16,-21 20-16,0-20 0,21-1 0,-21 0 15,21 1-15,0-22 0,0 21 16,0-21-16,0 0 0,0 22 0,0-22 16,0 0-16,0 0 0,21-21 15,0 0 1,0 0-16,0 0 0,22 0 0,-22 0 16,0-21-16,21 0 0,1 21 15,-1-21-15,-21-22 0</inkml:trace>
  <inkml:trace contextRef="#ctx0" brushRef="#br1" timeOffset="-159560.48">25252 11896 0,'-21'-21'0,"42"42"16,-42-21-16,-1 21 15,22 0-15,-21 0 0,21 22 16,-21-1-16,21 0 0,0 1 0,-21-1 15,0 0-15,0 1 0,21-1 16,0 0-16,-22 1 0,22-22 0,-21 0 16,21 0-16,0 0 0,0 0 15,0 1-15,0-1 16,21-21 0,1 0-16,-22-21 0,21-1 15,0 1-15,-21 0 16</inkml:trace>
  <inkml:trace contextRef="#ctx0" brushRef="#br1" timeOffset="-159317.62">25146 11896 0,'0'-21'0,"0"169"0,0-318 0,0 213 16,21-86-16,0 43 16,0 0-16,1 0 0,-1 0 15,0 0-15,0 0 0,0 0 0,0 0 16,1 22-16,-1-22 0,0 21 15,-21 0-15,21 21 0,-21 1 16,0-22-16,0 0 0,-21 0 0,0 0 16,0 0-16,-22 1 0,22-1 15,-21 0-15,21 0 0,-22 0 0,22-21 16,0 21-16,0-21 0,0 0 16,42 0-1</inkml:trace>
  <inkml:trace contextRef="#ctx0" brushRef="#br1" timeOffset="-158988.28">25696 11980 0,'-21'0'16,"0"0"-1,0 0 1,0 0-1,21 22-15,-22-1 0,1 0 16,0 0-16,21 0 16,-21 0-16,21 1 0,-21 20 15,0-21-15,21 0 0,-22 0 0,1 1 16,0 20-16,21-21 0,0 0 16,-21 0-16,21 1 0,-21-1 0,21 0 15,0 0 1,0-42 15,21 21-31,-21-21 0,21 0 16,-21-1-16,0 1 0,21 0 0,22-21 15,-43 21-15</inkml:trace>
  <inkml:trace contextRef="#ctx0" brushRef="#br1" timeOffset="-158569.06">25442 11853 0,'0'-21'16,"0"42"-16,0-63 0,0 63 31,0 0-15,0 22-16,0-22 0,0 21 15,0 106 1,0-126-16,0 20 0,0-21 15,0 21-15,0-20 0,0-1 0,0 0 16,0 0-16,0 0 16,0 0-1,0-42 17,0 0-32,0 0 15,0 0-15</inkml:trace>
  <inkml:trace contextRef="#ctx0" brushRef="#br1" timeOffset="-158273.64">25675 11811 0,'21'0'0,"-42"0"0,42 21 32,-21 0-32,-21 1 0,0 20 15,21-21-15,-21 21 0,0 1 16,21-1-16,-22-21 0,1 22 0,21-1 16,0-21-16,-21 0 0,21 22 15,-21-22-15,21 0 0,0 0 0,0 0 31</inkml:trace>
  <inkml:trace contextRef="#ctx0" brushRef="#br1" timeOffset="-157744.75">25887 11345 0,'-21'0'0,"21"-21"16,21 21-16,0 0 15,0-21-15,21 21 0,1 0 16,-22 0-16,21-21 0,1 21 0,-1 0 16,0 0-16,-21 0 0,64 0 15,-64 0-15,0 0 0,1 0 16,-1 0-16,-21 21 0,0 0 16,0 0-16,0 1 15,0 20-15,0-21 0,0 0 0,0 22 16,-21-22-16,21 21 0,0-21 15,0 22-15,0-1 0,0 0 0,0 1 16,0-1-16,-22 0 0,22 1 0,0 20 16,0-21-16,-21 1 0,21 20 15,0-20-15,0-1 0,-21 0 0,21 1 16,-21-1-16,21 0 0,-21-21 0,21 22 16,-21-1-1,-1-21-15,1 22 0,0-43 0,0 21 0,0 0 16,0 0-16,-1-21 0,-20 21 15,21-21-15,0 0 0,-22 0 16,22 21-16,0-21 0,0 0 0,-21 0 16,20 0-16,1 0 0</inkml:trace>
  <inkml:trace contextRef="#ctx0" brushRef="#br1" timeOffset="-157578.85">26014 12700 0,'0'0'16,"-21"0"-1,-1 0-15,1 0 16,0 0-16,0 0 16,0 0-16,0 0 0,-1 0 0</inkml:trace>
  <inkml:trace contextRef="#ctx0" brushRef="#br1" timeOffset="-148601.33">0 339 0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31T12:11:48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487 8149 0,'0'21'15,"-21"-21"1,-1 0 0,1 0-16,0 0 31,42 0 16,22-21-47,-22 21 0,0-21 0,21 21 15,1-21-15,-1 0 0,21 21 16,-20-21-16,20-1 0,-20 1 0,20 0 16,1 21-16,-1-21 15,1 0-15,-1 0 0,-21 21 0,22-22 16,-1 22-16,1-21 0,-22 21 15,22 0-15,-1-21 0,-20 0 0,20 21 16,64-21-16,-63 21 0,-1 0 16,22-21-16,-1-1 0,1 22 15,21-21-15,0 0 0,0 21 0,21-21 16,-22 0-16,22 21 0,-21-21 16,21-1-16,0 1 0,0 21 0,0-21 15,0 0-15,127 0 16,-127 0-16,0-1 0,21 22 15,-21-21-15,22 0 0,-22 0 0,21 21 16,-21-21-16,0 0 0,21 21 0,0-22 16,0 1-16,-21 0 0,21 21 15,-21-21-15,22 21 0,-22-21 0,21 21 16,-21-21-16,21 21 0,0 0 0,-21-22 16,21 22-16,-21-21 0,21 21 15,1 0-15,-1-21 0,0 21 16,0-21-16,0 21 0,0-21 0,1 21 15,-1-21-15,21 21 0,-21-22 0,0 22 16,1 0-16,-1-21 0,21 21 16,-21 0-16,149-42 0,-149 42 15,0 0-15,0 0 0,0-21 16,0 21-16,1 0 0,-1 0 0,21-21 16,-21 21-16,0 0 0,-21 0 0,43-22 15,-22 22-15,0 0 0,0 0 16,-21-21-16,21 21 0,1 0 0,-1 0 15,0-21-15,0 21 0,21-21 16,-20 21-16,-1 0 0,148-21 16,-148 21-16,0 0 0,1-21 15,-1 21-15,-21 0 0,21-22 0,0 22 0,0 0 16,0-21-16,1 0 16,-1 21-16,-21 0 0,21 0 0,0-21 15,0 21-15,-21 0 0,21-21 0,1 21 16,-1-21-16,-21 21 0,21-22 15,-21 1-15,21 21 0,0-21 0,233-21 16,-254 42-16,0-21 16,0-1-16,0 1 0,0 21 15,-21-21-15,21 0 0,-21 21 0,0-21 16,0 21-16,-1-21 0,1-1 16,-21 22-16,0-21 0,20 21 15,-20 0-15,0-21 0,-1 21 0,1 0 0,-21 0 16,20-21-16,-20 21 15,-1 0-15,1 0 0,-1 0 0,1 0 16,-22 0-16,0 0 0,64 0 16,-63 0-16,-1 0 0,0 0 15,-21 0-15,22 0 0,-22 0 0,0 0 16,0 21-16,0-21 0,1 21 0,-1-21 16,-21 21-16,0 1 0,21-1 15,-21 0-15,0 0 0,21 0 16,-21 0-16,0 22 0,0-22 15,0 0-15,0 21 0,0-20 16,0-1-16,0 21 0,0 0 0,0-20 0,0 20 16,0 0-16,0 1 0,0-1 15,0 0-15,0 1 0,0 20 16,0-21-16,0 22 0,0-22 0,0 22 16,0-1-16,0 43 15,0-42-15,0-1 0,-21 1 0,21-1 16,-21 1-16,21-1 0,0 1 0,0 20 15,-21-20-15,21-1 0,0 1 16,-22 20-16,22-20 0,0-1 0,0 22 16,0-21-16,0 20 0,0 64 15,0-84-15,0-1 0,0 22 0,0-21 16,0-1-16,-21 22 0,21-22 16,0 1-16,-21 20 0,21-20 15,-21 21-15,21-22 0,0 1 0,0 20 16,-21 43-16,0-63 0,21 20 15,0-20-15,0-1 0,0 22 0,0-21 16,0-1-16,0 1 0,0-1 16,0 1-16,0-1 0,-22 1 0,22-1 15,-21 1-15,21-1 0,-21 1 16,0 41-16,0-41 0,0-1 16,-1 43-16,1-63 15,0 20-15,-21 22 0,21-43 16,21 0-16,-22 1 0,1-22 0,0 21 15,-21 1-15,-1 41 0,22-63 16,-21 22-16,21-1 16,-22-21-16,1 22 0,21-22 0,-64 42 15,22-42-15,-22 22 0,22-22 16,-1 0-16,1 0 0,20 0 16,-41-21-16,-43 22 0,42-1 15,0-21-15,1 0 0,-1 21 0,-106-21 16,1 21-16,84 0 15,0-21-15,0 0 0,-105 21 16,84 1-16,21-22 16,-21 21-16,0-21 0,-127 42 0,127-42 15,0 21-15,-21 0 0,-127 1 16,126-1-16,22 0 0,-21 0 16,0 0-16,0 0 0,-148 22 15,147-22-15,1 0 0,-21 0 16,21 0-16,-149 22 0,128-22 15,-127 42-15,126-41 16,-147 41-16,-1 1 16,149-43-16,21 21 0,-191 22 15,170-22-15,0-21 0,-1 21 16,1-20-16,-149 62 0,128-41 16,-128 20-16,149-21 15,0 1-15,-1-1 0,1-21 0,0 22 16,-149 20-16,149-21 0,0-20 15,-1 20-15,1-21 0,0 21 16,-1-20-16,22 20 0,-21-21 16,-1 0-16,1 22 0,21-22 0,-191 42 15,191-20-15,-191-1 0,170 0 16,0-21-16,21 1 0,-22 20 16,1-21-16,0 0 0,20 0 0,-20 1 15,-148 41-15,20-21 16,149-20-16,0-1 0,0 0 15,0 0-15,21 0 0,0-21 16,-106 43-16,106-22 0,-85 0 16,85 0-16,21 0 0,0-21 15,1 21-15,-1-21 0,-85 43 16,107-43-16,-86 21 16,86-21-16,-65 21 0,22 0 15,64-21 1,-1 0-16,1 0 0,21 21 0,-1-21 15,1 0-15,0 0 0,-1 22 16,22-22-16,-21 0 0,21 0 0,-1 21 16,-20-21-16,21 0 0,-21 0 15,20 21-15,-20 21 0,-21 22 16,20-64-16,22-21 0,0 21 16,0 0-16,0 0 0,-1 0 15,22-22-15,-21 22 0,0 0 0,0 0 16,0 0-16,0 0 15,-1 0-15,-20 0 0</inkml:trace>
  <inkml:trace contextRef="#ctx0" brushRef="#br0" timeOffset="46.01">1333 15304 0,'43'0'0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31T12:00:13.78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1841 614 0,'0'21'15,"-21"-21"-15,21 21 0,0 0 16,0 1-16,0-1 0,0 0 15,0 0-15,0 21 0,0-20 16,0 20-16,0 0 0,0 1 0,0-22 16,21 21-16,-21 0 15,0 1-15,0-1 0,22 0 0,-22 1 16,21-1-16,-21 0 0,21 1 16,-21-1-16,0 0 0,0 1 0,0-1 15,21 0-15,-21 22 0,0-1 16,0-20-16,0 20 0,0 22 15</inkml:trace>
  <inkml:trace contextRef="#ctx0" brushRef="#br0" timeOffset="588.28">2180 1736 0</inkml:trace>
  <inkml:trace contextRef="#ctx0" brushRef="#br0" timeOffset="2540.16">1947 783 0,'0'0'0,"0"-21"0,0 0 15,-21 21 32,21 21-31,0 0-16,0 0 0,0 1 0,0 20 15,0 0-15,-21 1 16,21-1-16,0 0 0,21 22 0,-21-1 16,0-20-16,0 20 0,0-21 15,-42 22-15,42-1 0,0 1 0,0-1 16,0 22-16,0-21 0,-21-1 15,-64 128-15,85-128 0,0 22 16,0-22-16,0 1 0,-21 20 0,0-20 16,84-1-16</inkml:trace>
  <inkml:trace contextRef="#ctx0" brushRef="#br0" timeOffset="2687.07">1736 2731 0,'0'-22'0,"21"-41"16</inkml:trace>
  <inkml:trace contextRef="#ctx0" brushRef="#br0" timeOffset="4408.42">1905 762 0,'0'21'0,"0"-42"0,0 63 0,0-20 15,0-1-15,0 42 16,0-20-16,0-1 16,0-21-16,0 21 0,0 22 0,0-22 15,-21 1-15,21-1 0,0 0 16,0 1-16,0-1 0,0 0 0,0 1 15,0 20-15,0-21 0,0 22 16,0-22-16,0 22 0,0-1 16,0-20-16,0 20 0,0-21 0,0 22 15,0-22-15,0 1 0,0 20 16,0-21-16,0 1 0,0-1 0,0 0 16,0 1-16,0 20 0,0-20 15,0-1-15,0 0 0,0 1 0,0-1 16,0 0-16,0 1 0,0-1 15,0 0-15,0 1 0,0-22 16,0 21-16,0-21 0,0 22 16,-21-22-16,21 0 0,0 0 0,0 0 15,0 0-15,0 1 0,0-1 16,0-42 46,0-1-62,0 1 16,0 0-16,0 0 0,0 0 16,0 0-16,0-1 0</inkml:trace>
  <inkml:trace contextRef="#ctx0" brushRef="#br0" timeOffset="6787.89">1947 868 0,'21'0'31,"1"0"-15,-1 0-16,21-21 16,-21 21-16,22-21 0,20 21 0,-21 0 15,22 0-15,-1 0 0,1 0 16,-1 0-16,22 0 0,-21 0 16,20 0-16,-20 0 0,20 0 0,1 0 15,0 0-15,-1 0 0,1 0 16,21 0-16,0 0 0,-22 0 15,22 0-15,0 0 0,0 0 16,0 0-16,0 0 0,-1 0 16,1 0-16,0 0 0,21 0 0,-21 0 15,21 0-15,-21 0 0,21 0 16,-21 0-16,-1 0 0,22-22 16,-21 22-16,21 0 0,0 0 0,0 0 15,-21 0-15,0 0 0,21 0 16,-21 0-16,21 0 0,0 0 0,0 0 15,0 0-15,-21 0 0,21 0 16,0 0-16,-22 0 0,22 0 16,-21 0-16,21 0 0,0 0 0,-21 0 15,0-21-15,0 21 0,0 0 16,-22 0-16,22 0 0,-21 0 16,-1 0-16,1 0 0,21 0 15,-21 0-15,-1 0 0,1-21 0,0 21 16,-1 0-16,1 0 0,0 0 15,-22 0-15,1 0 0,20 0 0,-20 0 16,-1 0-16,1 0 0,-1 0 16,1 0-16,-1 0 0,1-21 0,-1 21 15,1 0-15,-1 0 0,1 0 16,-22 0-16,22 0 0,-22 0 0,21 0 16,-20 0-16,-1 0 0,0 0 15,1 0-15,20 0 0,-20-21 0,-1 21 16,0 0-16,1 0 0,-1 0 15,21 0-15,-20 0 0,-1 0 16,0 0-16,-20 0 0,20 0 0,0 0 16,1 0-16,-22 0 0,21 0 15,0 0-15,-20 0 0,-1 0 0,0 0 16,21 0-16,-21 21 0,1-21 16,-1 0-16,0 0 15,-21 21-15,21-21 16,-21 21 15,0 0-31,0 1 31,0-1-31,0 0 16,-21 0-16,21 0 16,-21 0-16,21 1 0,0-1 15,-21 0-15,-1 0 0,1 21 16,0-20-16,0-1 0,0 21 0,0-21 15,-1 22-15,1-22 0,0 21 16,-21-21-16,21 0 0,21 22 16,0-1-16,0 0 0,0 22 0,0-1 0,0 1 15,0-1-15,-22 1 0,1-22 0,0 22 16,0-1-16,21 1 16,-42-1-16,20-20 0,1 20 0,0 1 15,0-22-15,0 21 0,0 1 16,-1-1-16,-20 1 0,21-1 0,0-20 15,0 20-15,-1-20 0,22 20 0,-21-21 16,0 1-16,21-1 0,0 0 16,-21-20-16,0 20 0,21 0 0,-21-21 15,21 22-15,-22-22 0,22 21 16,0-21-16,0 22 0,-21-22 0,21 21 16,-21-21-16,21 1 0,0 20 0,0-21 15,0 0-15,-21 0 16,0 1-16,21-1 0,0 0 15,-21-21-15,21 21 0,0 0 16,-22 0 0,1-21 15,0 0 0,0 0-15,0 0-16,0 0 15,-1 0-15,1 0 16,0 0-16,-21 0 0,21 0 16,-1 0-16,-20-21 0,0 21 0,21 0 15,-22 0-15,1 0 0,0-21 16,-1 21-16,1 0 0,0 0 0,-22 0 16,22 0-16,-1-21 0,-20 21 15,21 0-15,-1 0 0,1-21 0,-22 21 16,22-21-16,-21 21 0,-1 0 0,1 0 15,-1-22-15,-21 22 0,22 0 16,-22 0-16,22-21 0,-1 21 0,-20 0 16,20 0-16,1 0 0,-1 0 15,22 0-15,-22-21 0,1 21 0,-1 0 16,22 0-16,-22 0 0,1 0 16,-1 0-16,1-21 0,-22 21 15,22 0-15,-1 0 0,-20 0 0,20 0 16,1 0-16,-1 0 0,1 0 15,-1 0-15,22 0 0,-22 0 0,22 0 16,-22 0-16,22 0 0,-21 0 0,-1 0 16,22 0-16,-22 0 0,1 0 15,-1 0-15,1 0 0,-1 0 0,-20 0 16,20 0-16,1 0 0,-1 0 16,1 0-16,-1 0 0,1 21 0,-1-21 15,22 0-15,-22 0 0,22 0 16,0 0-16,-22 0 0,22 0 15,-22 0-15,1 0 0,-1 0 0,22 0 16,-22 0-16,1 0 0,-1 0 16,1 0-16,-1 0 0,1 0 0,-1 0 15,-20 0-15,20 0 0,1 0 16,-22 0-16,22 0 0,-1 0 0,1 0 16,-1 0-16,1 0 0,-1 0 0,1 0 15,-1 0-15,22 0 0,-22 0 16,1 0-16,20 0 0,-20 0 0,-1 0 15,22 0-15,-21 0 0,-1-21 16,1 21-16,20 0 0,-20 0 0,20 0 16,-20 0-16,21 0 0,-1 0 15,-20-21-15,20 21 0,1 0 16,-21 0-16,20 0 0,1 0 0,0 0 16,-22 0-16,22 0 0,-1 0 15,1 0-15,-21 0 0,20 0 0,1 0 16,0 0-16,-1 0 0,1 0 15,0 0-15,-1 0 0,22 0 0,-21 0 16,-1 0-16,22 0 0,-21 0 16,21 0-16,-22 0 0,22 0 0,-21 0 15,21 0-15,0 0 16,-22-21-16,22 21 0,0 0 0,0 0 0,0 0 16,-1 0-16,1 0 0,0 0 15,0 0-15,0 0 31,0 0-15,21-22 15,-22 22-15,1 0-16,0 0 16,0 0-1,0 0 1,0 0-16,21-21 31,0 0-31,0 0 16,21 0-16,0 0 0</inkml:trace>
  <inkml:trace contextRef="#ctx0" brushRef="#br0" timeOffset="7429.55">4657 889 0,'0'0'0,"0"-21"16,0 42 0,0 0-1,-22 0-15,22 1 0,0 20 0,-21 0 16,21 1-16,0 20 15,0 1-15,-21-22 0,0 43 0,21-1 16,-21 1-16,-43 0 0,43-1 0,0 1 16,21 0-16,-21-1 0,0 22 15,-1-21-15,1 21 0,0-22 0,0 22 16,-21-21-16,20-1 16,1 1-16,21-21 0,-21 20 0,21-20 15,-21-1-15,21 1 0,0-22 0,0 0 16,0 22-16,0-43 0,0 21 0,0 1 15,0-22-15,0 0 0,0 0 0,21-21 16,0 0-16,22 0 16,-22 0-16,-42 0 15,21-21-15,21-21 0,21 21 0</inkml:trace>
  <inkml:trace contextRef="#ctx0" brushRef="#br0" timeOffset="7853.31">8107 677 0,'0'0'0,"0"22"31,0-1-31,0 0 0,0 21 16,-21-21-16,-1 22 0,22-1 15,-21 0-15,21 22 0,-21-1 0,0 1 16,0 21-16,0-22 0,-1 22 16,1 21-16,0-1 0,-21 1 0,-43 106 15,64-127-15</inkml:trace>
  <inkml:trace contextRef="#ctx0" brushRef="#br0" timeOffset="8012.22">7683 3006 0,'0'21'0,"0"0"0,22 0 0,-1 0 16,0 43-16,-21-43 0,21 21 15,-21-20-15,0-1 16,21 21-16,-21-21 0,21 0 0,-21 1 16,0-1-16,0-42 46,0-1-46,0 1 0,0 0 16</inkml:trace>
  <inkml:trace contextRef="#ctx0" brushRef="#br0" timeOffset="8212.11">7747 3027 0,'-21'63'0,"21"-41"15,-21-22-15,21-22 16,0 1 31,0 0-47,0 0 16,-22 21-16</inkml:trace>
  <inkml:trace contextRef="#ctx0" brushRef="#br0" timeOffset="9746.23">2074 1545 0,'0'0'0,"21"0"93,1 0-77,-1 0-16,0 0 0,0 0 16,21 0-16,-20 0 0,20 0 15,0 0-15,1 0 0,-1 21 16,21-21-16,1 0 0,-22 0 16,43 0-16,-22 0 0,1 0 0,21 0 15,-1 0-15,1 0 0,0 0 0,-1 0 16,22 0-16,21 0 0,-21 0 0,21-21 15,-21 21-15,21 0 0,127 0 16,-127 0-16,21 0 16,-21 0-16,21 0 0,-21-21 15,21 21-15,0-21 0,1 21 0,-1 0 16,21 0-16,-21 0 0,0 0 16,1 0-16,-1 0 0,0 0 0,21 0 15,-21 0-15,1 0 0,-1 0 16,0 0-16,0 0 0,0 0 0,0 0 15,1 0-15,-22 0 0,21 0 16,-21 0-16,-21 0 0,21 0 0,0 0 16,0 0-16,-22 0 0,22 0 0,-21 0 15,0 0-15,0 0 0,0 0 16,-22-21-16,1 21 0,21 0 16,-21 0-16,-1 0 0,1 0 15,21 0-15,-22 0 0,1 0 0,0 0 16,-22 0-16,22-21 0,-22 21 15,1 0-15,-1 0 0,1 0 0,-1 0 16,1 0-16,-1 0 0,1 0 16,-1 0-16,1 0 0,-1-22 0,1 22 15,-22 0-15,1 0 0,-1 0 0,0 0 16,-21 0-16,22-21 0,-22 21 16,-21-21-1,-21 0 1,21 0-16,-43 21 15</inkml:trace>
  <inkml:trace contextRef="#ctx0" brushRef="#br0" timeOffset="10736.69">7853 931 0,'0'22'31,"0"-1"-15,0 0-1,0 0-15,0 0 16,0 0-16,0 1 0,0 20 0,-21-21 16,21 21-16,-22-20 0,1 20 15,21 0-15,-21-21 0,0 22 16,0-1-16,0 22 0,21-22 0,-22 21 0,1-20 15,21 20-15,0 1 0,0-22 16,-21 22-16,21-1 0,0-21 0,0 22 16,-21-22-16,21 1 0,0 20 15,0-21-15,0 22 0,0-1 0,0-20 16,0 20-16,0-20 16,0 20-16,0 1 0,-21-22 0,21 0 15,-21 22-15,21-22 0,0 0 0,0 1 16,-22-22-16,22 21 0,0 1 15,-21-22-15,21 21 0,0-21 0,0 0 16,0 1-16,0-1 0,0 0 16,0 0-16,0 0 0,0 0 15,0 1-15,0-1 32,21-21-17</inkml:trace>
  <inkml:trace contextRef="#ctx0" brushRef="#br0" timeOffset="10906.59">7493 3112 0,'-21'-22'16</inkml:trace>
  <inkml:trace contextRef="#ctx0" brushRef="#br0" timeOffset="12992.91">3133 1122 0,'0'-21'0,"0"42"0,0-63 0,0 20 16,0 1-16,0 0 16,0 42 15,0 0-31,0 1 0,0-1 16,0 0-16,0 21 0,0-21 0,0 22 15,0-1-15,0 0 16,0 1-16,-22-22 0,22 21 0,0 1 15,-21-1-15,21-21 0,0 21 16,-21-20-16,21 20 0,0-21 0,0 0 16,0 0-16,0 1 15,0-44 17,0 1-17,0 0-15,0 0 0,0 0 16,0 0-16,0-1 0,0 1 15,0-21-15,0 21 0,0-22 0,0 1 16,0 21-16,0-21 0,0-1 16,0 22-16,0-21 0,0 21 0,0-22 15,0 22-15,0 0 16,0 0-16,0 42 16,0 0-1,0 0-15,0 0 0,0 1 0,0 20 16,0-21-16,0 21 0,0-20 15,0 20-15,0 21 16,0-20-16,0-22 0,0 21 0,0-21 16,-21 1-16,21-1 0,0 0 15,0 0-15,0-42 47,0 0-31,0 0-16,0-1 0,0 1 0,0 0 15,0 0-15,21 0 0,-21-22 16,0 22-16,0-21 0,0 21 0,21-22 16,-21 1-16,21 21 0,-21-21 15,0 20-15,0-20 0,0 21 0,0 42 47,0 21-47,0-20 0,0 20 16,0 0-16,0 1 0,0-22 15,0 21-15,0 0 0,0-20 0,0-1 16,0 21-16,0-21 0,0 0 16,0 1-16,0-44 47,0 1-32,0 0-15,0 0 0,22 0 16,-22 0-16,0-1 0,0 1 15,0 0-15,0-21 0,0 21 0,0-1 16,0-20-16,0 21 16,0 0-16,0 0 0,-22 42 31,22 0-31,0 21 16,0-21-16,-21 22 0,21-22 0,-21 21 15,21 1-15,0-22 0,0 21 16,-21 0-16,21-20 0,-21 20 0,21-21 15,0 0-15,0 0 0,0 1 16,0-1-16,0-42 31,0-1-15,0 1 0,0 0-16,0 0 0,21 0 0,-21 0 15,21-22-15,-21 22 0,0 0 16,0-21-16,0 20 0,21-20 0,-21 21 15,0-21-15,0 20 0,0 1 16,0-21-16,0 21 0,0 0 16,0 42-1,0 0-15,0 0 16,0 64-16,-21-43 16,21 0-16,0-20 0,0 20 15,0-21-15,0 21 0,0-20 0,0-1 16,0 0-16,0 0 15,0 0-15,0 0 16,0-42 15,0 0-31,0 0 0,21 0 16,-21 0-16,21-1 0,-21 1 0,0 0 16,0 0-16,0-21 0,0 20 15,0 1-15,0-21 0,0 21 0,0-22 16,0 22-16,0 0 0,0 0 15,0 0-15,0 0 0,0 42 32,-21 21-32,21-21 0,0 22 15,0-22-15,-21 21 0,21 0 16,-21 1-16,21-1 0,0 0 16,0-20-16,0 20 0,0-21 0,0 21 15,0-20-15,0-1 0,21 0 16,0-21-16,0 0 0</inkml:trace>
  <inkml:trace contextRef="#ctx0" brushRef="#br0" timeOffset="16685.34">5376 1058 0,'0'-21'16,"-21"0"0,21 0-16,0 0 15,-21 21 1,21 21-16,0 0 16,-21 0-16,21 22 15,0-1-15,0-21 0,0 21 0,0 1 16,0-22-16,-21 21 0,21-21 15,0 1-15,0 20 0,0-21 0,0 0 16,0 0-16,0 1 16,-22-22 15</inkml:trace>
  <inkml:trace contextRef="#ctx0" brushRef="#br0" timeOffset="17248.63">5143 1037 0,'0'-21'0,"0"42"0,0-63 15,0 21-15,0 0 0,0-1 16,0 1-16,0 0 0,22 0 16,-1 21-16,0-21 0,0 0 15,0 21-15,0 0 0,22-22 16,-22 22-16,21 0 0,1 0 0,-1 22 15,0 20-15,1-21 0,-22 21 16,21 1-16,-21-1 0,0 0 0,1 1 16,-22-1-16,0 0 15,0 1-15,0-22 0,0 21 0,0-21 16,0 22-16,0-22 0,0 0 16,0 0-16,-22-21 31,22-21-31,0 0 15,0 0-15,0 0 16,0-1-16,0 1 0,0-42 16,22 20-16,-22 1 0,21 0 15,0-1-15,21 1 0,-21 0 0,1-1 16,20 22-16,0-21 0,-21 21 16,22 0-16,-22 21 0,21 0 15,-21 0-15,1 21 0,-1 0 16,0 0-16,-21 0 0,0 22 0,0 41 15,0-41-15,0-1 16,0 0-16,0 1 0,0-1 0,0-21 16,0 21-16,-21-20 0,21-1 15,-21 0-15,21 0 0,-22-21 0,22 21 16,0 0-16,0-42 47,0 0-32</inkml:trace>
  <inkml:trace contextRef="#ctx0" brushRef="#br0" timeOffset="17680.58">6286 1143 0,'0'21'31,"0"0"-31,0 1 0,0-1 0,0 0 16,0 0-16,0 0 0,-21 0 0,21 1 16,0-1-16,0 0 0,0 0 15,0 0-15,0 0 16,0 1-16,21-22 16,1 0-16,-1 0 0,0 0 15,0 0-15,0 0 0,22 0 0,-22 0 16,0-22-16,21 22 0,-21-21 15,1 0-15,-1 21 0,0-21 0,0 0 16,-21 0-16,0-22 0,0 22 16,0 0-16,0-21 0,-21 20 0,0 1 15,0 0-15,-1 0 0,-20 0 16,21 21-16,-21 0 0,20 0 16,1 0-16,0 0 0,0 21 15,0 0-15,0 0 0,21 0 0,-22 1 16,22-1-16,0 0 0,0 0 15,0 0-15,0 0 0,22 1 16,-1-22-16,-21 21 0,21-21 16,21 0-16,-21 0 0,1 0 15,-1 0-15,0 0 0</inkml:trace>
  <inkml:trace contextRef="#ctx0" brushRef="#br0" timeOffset="18057.46">6689 1143 0,'0'-21'0,"0"42"0,21-42 16,0 21 0,0 0-16,0 21 15,-21 0-15,21 0 16,-21 1-16,0-1 0,0 0 16,0 0-16,0 0 0,22 0 15,-22 1-15,0-1 0,0 0 0,21 0 16,-21 0-1,21-21 1,0 0 0,-21-21-1,21 0-15,0 0 0,-21 0 16,0-1-16,0-20 0,22 21 16,-22 0-16,21 0 0,-21-22 0,21 22 15,-21 0-15,0 0 0,0 0 16,21 21-1,0 0-15,0 21 16,1 0 0,-22 0-16,63-21 15,-42 21-15</inkml:trace>
  <inkml:trace contextRef="#ctx0" brushRef="#br0" timeOffset="18300.52">7239 1143 0,'0'21'31,"0"0"-31,0 1 16,0-1-16,0 0 0,0 0 16,0 0-16,0 0 0,0 1 15,-21-22-15,21 21 0,0 0 16,0 0-1,0-42 32</inkml:trace>
  <inkml:trace contextRef="#ctx0" brushRef="#br0" timeOffset="18477.41">7239 1080 0,'0'-22'0,"0"44"15,0-65-15,0 22 0,0 42 79,21-21-64,-21 21-15,21-21 0,-21 22 0</inkml:trace>
  <inkml:trace contextRef="#ctx0" brushRef="#br0" timeOffset="18896.18">7429 1334 0,'0'0'0,"22"0"47,-1 0-47,0 0 0,0 0 0,-21-22 16,21 22-16,0-21 0,1 21 15,-22-21-15,21 0 0,0 21 0,-21-21 16,0 0-16,0-1 0,21 22 16,-21-21-16,0 0 0,0 0 15,-21 21 1,0 0-16,0 0 0,-1 0 15,1 21-15,0 0 16,0 0-16,21 1 0,-21-1 16,21 0-16,0 0 0,0 0 15,0 0-15,0 1 0,0-1 16,0 0-16,21-21 16,0 0-16,0 21 0,0-21 15,1 0-15,-1 0 16,0 0-16,0 0 15,-21-21-15</inkml:trace>
  <inkml:trace contextRef="#ctx0" brushRef="#br0" timeOffset="19076.08">7662 1376 0,'0'21'47</inkml:trace>
  <inkml:trace contextRef="#ctx0" brushRef="#br0" timeOffset="20356.34">8636 826 0,'0'0'0,"-21"0"31,21 21-31,-21 0 16,-1 0-16,22 21 0,-21 1 0,0-1 15,0 0-15,0 1 16,21-1-16,-21 0 0,21 1 0,-22-1 16,22-21-16,0 22 0,0-22 15,0 0-15,0 0 0,0 0 0,0 0 16,0 1 0</inkml:trace>
  <inkml:trace contextRef="#ctx0" brushRef="#br0" timeOffset="20705.15">8530 931 0,'21'0'0,"-42"0"0,63-21 0,-20 21 16,-1-21-16,0 21 0,0 0 16,0 0-16,0 0 0,22 0 15,-22 0-15,0 0 0,0 21 16,-21 0-16,0 1 0,0 20 15,0-21-15,0 0 0,-21 0 16,0 1-16,-21 20 0,20-21 0,1 0 16,-21 0-16,21 1 0,0-22 15,-22 21-15,22-21 0,0 0 0,0 21 16,0-21 0</inkml:trace>
  <inkml:trace contextRef="#ctx0" brushRef="#br0" timeOffset="21000.98">8657 1122 0,'21'0'0,"-42"0"0,85 0 16,-43 0-16,21 0 0,-21 0 15,22 0-15,-22 0 0,21 21 0,-21-21 16,0 21-16,22 0 0,-22 1 16,-21-1-16,21 0 0,-21 0 0,0 0 15,0 0-15,0 1 0,0 20 16,-21-21-16,0 0 0,0 0 15,-1-21-15,-20 22 0,21-22 16,-21 21-16,-1-21 0,22 0 0,-21 0 16,21 0-16,-22 0 0,22 0 15,-21 0-15,21 0 0,-1 0 16,1 0-16,0 0 0,0 0 0,0-21 16,21-1-1,0 1 1,0 0-16,21 0 15</inkml:trace>
  <inkml:trace contextRef="#ctx0" brushRef="#br0" timeOffset="21871.79">9334 1185 0,'-21'22'31,"21"-1"-31,0 0 16,0 0-16,-21 0 0,0 0 0,21 1 15,-21-22-15,21 21 0,0 0 16,-21 0-16,-1 21 15,22-20-15,0-1 16,0 0-16,22-21 31,-1 0-31,0 0 0,0 0 16,-21-21-16,21 0 16,-21-1-16,0 1 15,0 0-15,0 0 0,0 0 16,0 0-16,0-1 15,0 1-15,0 0 0,0 0 0,0 0 16,0 0-16,0-1 16,21 22-16,-21-21 0,22 21 0,-1-21 15,0 21-15,0 0 16,0 0-16,22 0 0,-22 0 16,0 0-16,0 21 0,0 0 15,0-21-15,1 22 0,-22-1 0,0 0 16,0 0-16,0 0 15,0 0-15,0 1 0,0-1 0,-22-21 16,1 21-16,21 0 0,-21-21 16,0 21-16,0-21 0,21 21 15,0-42 32,21 0-31,0 0-16,0 21 0,0-21 0,22 0 15,-22-1-15,0-20 0,0 21 16,0 0-16,22 0 0,-22-1 0,-21 1 16,21 0-16,0 0 0,-21 0 15,-21 42 17,0 0-32,21 0 0,-21 0 15,0 1-15,21-1 16,-22 0-16,1 0 0,21 21 0,0-20 15,-21-1-15,21 0 0,0 0 16,0 0-16,0 0 0,0 1 16,21-22-1,0 0-15,1 0 16,20 0-16,-21 0 0,0 0 16,22 0-16,-22 0 0,0 0 0,0 0 15,21 0-15,-20 0 0,-22-22 16,21 22-16,0-21 0</inkml:trace>
  <inkml:trace contextRef="#ctx0" brushRef="#br0" timeOffset="22363.73">10118 1228 0,'0'0'0,"0"21"0,0 0 15,0 0-15,0 0 0,-22-21 16,22 22-16,0-1 0,-21 0 16,21 0-1,0-42 32,0 0-31</inkml:trace>
  <inkml:trace contextRef="#ctx0" brushRef="#br0" timeOffset="22700.54">10118 1016 0,'-22'21'16,"22"0"-16,0 1 31,22-22-31,-1 0 16,0 0-16,0 0 0,0 0 15,0 0-15,1 0 16,-22-22-16,0 1 16,0 0-16,-22 0 15,1 21 1,0 0-16,0 0 0,0 0 15,0 0-15,-1 0 16,1 0-16,0 21 16,21 0-16,0 0 15,0 1-15,21-22 16,-21 21-16,21 0 16</inkml:trace>
  <inkml:trace contextRef="#ctx0" brushRef="#br0" timeOffset="23187.88">10477 1185 0,'0'22'16,"-21"-1"-1,21 0-15,-21-21 0,0 42 16,0-21-16,0 1 15,21-1-15,0 0 16,0 0 0,0-42 31,0 0-32,0 0-15,0-1 0,0 1 16,0 0-16,0 0 0,0 0 15,21 0-15,0-1 0,-21 1 0,21-21 16,0 21-16,0 0 0,1-1 16,-1 22-16,0-21 0,0 21 0,0 0 15,0 0-15,1 0 16,20 0-16,-21 0 0,0 21 0,0 1 16,1-1-16,-22 0 0,0 0 15,0 0-15,0 0 0,0 1 16,0-1-16,0 0 0,0 0 15,-22-21-15,22 21 0,-21 0 0,0-21 16,21 22-16,-21-22 16,0 0-16</inkml:trace>
  <inkml:trace contextRef="#ctx0" brushRef="#br0" timeOffset="24085.23">11303 1058 0,'0'0'0,"-21"0"0,0-21 15,-1 21-15,1 0 0,0 0 16,0 0-16,0 0 0,0 0 0,-22 0 15,22 0-15,0 21 0,-43 1 16,43-1-16,0 0 16,21 0-16,0 0 0,0 0 15,0 1-15,0-1 16,21-21 0,0 0-16,1 0 0,-1 0 0,0 0 15,0 0-15,0 0 0,0 0 16,1 0-16,20 0 0,-21-21 15,0 21-15,-21-22 16,21 22-16,1-21 0,-22 0 16,0 0-1,0 42 48,0 0-63,0 0 15,-22 1-15,22-1 0,-21 0 16,21 0-16,0 0 0,0 0 16,-21 1-16,21 20 0,-21-21 0,21 0 15,0 0-15,0 22 0,0-22 16,0 0-16,0 21 0,-21-20 0,21 20 16,0 0-16,0-21 0,-21 22 15,21-1-15,0-21 0,0 22 16,0-22-16,0 21 0,0-21 0,0 22 15,0-22-15,0 21 0,0-21 16,0 0-16,-22 1 0,22-1 0,0 0 16,0 0-16,0 0 0,0 0 15,-21-21-15,21 22 0,-21-22 32,0 0-17,21-22-15,-21 1 16,21 0-16,-21 0 0,21-21 15,21-1-15,-21 22 0,0-21 0,-21-1 16,21 22-16,0-21 16,0 0-16,21-1 0,0 1 0,-21 0 15,21-1-15,0 1 0,0 21 16,1-22-16,-1 22 0,-21-21 16,21 21-16,0 0 0,0-1 0,0 1 15,1 21-15,-22-21 0,21 21 0,0 0 16,0 0-1,-21 21 17,0 0-1,-42-21-31,21 0 16,-1 0-16,1 0 0</inkml:trace>
  <inkml:trace contextRef="#ctx0" brushRef="#br0" timeOffset="35278.66">2709 2625 0,'21'0'16,"-21"-21"-16,22-1 15,-1 1-15,-21 0 0,0 0 16,21 0-16,-21 0 16,21-1-16,-21 1 0,0 0 0,0 0 15,0 0-15,0 0 0,0-1 16,0 1-16,0 42 47,0 1-47,0 20 15,0-21-15,0 0 0,0 22 0,0-1 16,0-21-16,21 21 0,-21-20 16,0 20-16,0-21 0,0 21 0,0-20 15,0-1-15,0 0 0,0 0 16,0 0-16,0 0 0,0 1 0,0-1 15,0 0-15,0 0 16,0 0 0,-21-21-16,0 0 15,0 21-15,0-21 0,-22 0 0,22 0 16,-21 0-16,-1 0 16,1 0-16,0 22 0,-1-22 0,1 0 15,21 0-15,-21 0 0,20 0 16,1 0-16,0 0 0,42 0 31,0 0-31,22 0 0,-1 0 16,0 0-16,1 0 0,-1 0 15,22 0-15,-22 0 0,0 0 0,22 0 16,-22 0-16,0 0 0,1-22 16,-1 22-16,0 0 0,-20 0 0,-1-21 15,0 21-15,0 0 16,0 0-16,-21-21 15,0 0 1,-21 21-16,0-21 16</inkml:trace>
  <inkml:trace contextRef="#ctx0" brushRef="#br0" timeOffset="36084.72">2476 1016 0,'22'-21'16,"-22"0"0,0 0-16,-22 21 15,-41 0-15,42 0 16,-22 0-16,1 0 0,21 0 16,-21 0-16,-1 0 0,22 21 0,0-21 15,0 21-15,0-21 0,21 21 16,0 0-16,0 0 15,21-21-15,0 22 0,21-1 16,1 0-16,-22 0 16,21 0-16,0 0 0,-20-21 15,20 22-15,0-1 0,-21 0 16,1 0-16,-1-21 0,-21 21 0,0 0 16,0 1-16,0-1 0,-21 0 15,-1 0-15,-20-21 0,21 21 0,-21 0 16,-1-21-16,1 0 0,21 22 15,-22-22-15,22 0 0,0 0 0,0 0 16,0 0-16,0 0 0,-1-22 16,22 1-1,0 0-15,0 0 0,0 0 16,22 0 0,-1-1-16,0 22 0</inkml:trace>
  <inkml:trace contextRef="#ctx0" brushRef="#br0" timeOffset="36428.76">2857 931 0,'0'0'15,"-21"22"-15,21 20 16,-21-21-16,0 0 16,0 22-16,21-22 0,-21 21 15,-1 0-15,22-20 0,-21 20 0,0 0 16,21-21-16,-21 22 0,21-22 16,0 0-16,-21 21 0,21-20 0,0-1 15,0 0-15,0 0 16,0 0-16,21-21 31,0 0-31,0 0 16,0 0-1,-21-21-15,0 0 0,22 21 0</inkml:trace>
  <inkml:trace contextRef="#ctx0" brushRef="#br0" timeOffset="36615.76">2900 1376 0,'21'0'78,"0"0"-62</inkml:trace>
  <inkml:trace contextRef="#ctx0" brushRef="#br0" timeOffset="37124.48">3281 1207 0,'-21'21'0,"-1"42"16,22-42-1,0 1-15,-21-1 16,21 0-16,0 0 0,-21 0 0,21 0 16,0 1-16,0-1 15,0 0 1,0-42 31,0 0-32,0-1-15,0 1 0,0 0 16,0 0-16,21 0 16,0 0-16,1-1 0,-1 1 0,0 0 15,0 0-15,21 0 0,-20 21 16,-1 0-16,0 0 0,21 0 0,-21 0 15,1 0-15,-1 0 0,-21 21 16,0 0-16,0 0 0,0 0 16,0 1-16,0-1 15,0 0-15,-21-21 0,21 21 0,-22-21 16,22 21-16,-21 0 0,0-21 16,21 22-16,-21-22 15</inkml:trace>
  <inkml:trace contextRef="#ctx0" brushRef="#br0" timeOffset="37548.86">3958 1228 0,'0'21'16,"-21"0"-16,0 0 16,-22 22-1,22-22-15,0 0 0,21 0 0,-21 0 16,21 0-16,0 1 16,0-1-16,21-21 15,0 0 1,0 0-16,1 0 0,-1 0 0,0 0 15,0 0-15,0 0 0,22 0 16,-22 0-16,0-21 0,0 21 16,0-22-16,-21 1 0,21 0 15,-21 0-15,22 0 0,-22 0 0,0-1 16,0 1-16,0 0 16,0 0-16,0 0 0,-22 0 15,1 21-15,0 0 16,0 0-16,0 0 0,0 21 15,-1-21-15,22 21 0,-21 0 16,21 0-16,0 0 0,-21-21 16,21 22-16,0-1 0,0 0 15</inkml:trace>
  <inkml:trace contextRef="#ctx0" brushRef="#br0" timeOffset="37776.24">4212 1651 0,'0'21'63</inkml:trace>
  <inkml:trace contextRef="#ctx0" brushRef="#br0" timeOffset="39636.92">5546 2350 0,'0'0'0,"0"21"0,0 0 15,-22-21 1,1 21-16,0 0 0,21 0 0,-21 22 16,0-22-16,0 21 0,-1 1 0,-20-1 15,21 0-15,0 1 0,-22-1 16,22 0-16,0-21 0,0 22 0,0-22 16,0 21-16,-1 1 15,1-43-15,21 21 0,0 0 0,21-21 47,-21-21-47,22 0 0,-1-1 0,0 1 16,0 0-16,-21 0 15,21-21-15,0 20 0,-21-20 0,22 0 16,-22-1-16,21 1 0,0 0 16,-21-1-16,21 1 0,0 0 0,0-1 15,-21 1-15,22 21 0,-1-21 16,0 20-16,-21 1 0,21 21 0,0 0 15,0 0-15,1 0 16,-1 21-16,0 43 0,-21-22 16,21 1-16,-21-1 0,0 0 15,0-21-15,21 22 0,-21-1 16,0 0-16,0 1 0,0-22 0,21 21 16,-21-21-16,0 1 0,0-1 15,0 0-15,0 0 0,0 0 16,0 0-16,-21-21 15,0 0 1</inkml:trace>
  <inkml:trace contextRef="#ctx0" brushRef="#br0" timeOffset="39832.8">5101 2900 0,'0'0'15,"21"0"16,0 0-31,1 0 0,-1-21 16,0 21-16,0 0 0,21 0 16,1-21-16,-1 21 0,0-22 0,1 22 15,20-21-15,-20 21 0,-1 0 16,0-21-16,1 0 0,-22 21 0,0 0 16,21-21-16,-21 0 0</inkml:trace>
  <inkml:trace contextRef="#ctx0" brushRef="#br0" timeOffset="40600.36">6011 2413 0,'0'21'31,"0"0"-31,0 1 16,0 20-16,0-21 0,0 0 15,0 22-15,-21-22 0,21 21 0,-21-21 16,21 0-16,0 22 0,0-22 0,-21 0 15,21 21-15,0-20 16,-21-22-16,21 21 0,0 0 0,0-42 47,21 0-31,-21-1-16,21 1 15,-21 0-15,0-21 0,0 21 0,21-1 16,-21-20-16,21 0 0,-21 21 15,0-22-15,0 1 0,21 21 0,-21-22 16,0 22-16,0 0 0,22 0 16,-22 0-16,21 21 0,-21-21 0,21 21 15,0 0-15,0 0 16,0 0-16,1 21 0,-1-21 16,0 21-16,0 0 0,-21 0 0,21 0 15,0 22-15,-21-22 0,0 0 16,0 0-16,0 0 0,0 22 15,0-22-15,0 0 0,0 0 16,0 0-16,0 1 0,-21-22 16,0 0-16,21 21 0,-21-21 15,0 0 1,0 0-16,21-21 16,0-1-16,0 1 15,0 0-15,0 0 16,21 21-16,0 0 15,0 0-15,0 0 0,0 0 16,1 0-16,-1 0 0,0 0 0,0 21 16,0 0-1,0 0-15,-21 1 0,0-1 0,0 0 16,0 0-16,0 0 0,0 0 16,-21 1-16,0-1 0,0 0 0,-21-21 15,20 21-15,-20 0 0,0 0 0,21 1 16,-64-1-16,64-21 15,-22 0-15,22 0 0,0 0 0,-21 0 16,21 0-16,-1 0 0,1 0 16,0 0-16,21-21 15,0-1 1,0 1 0,21 0-1,0 21-15,1-21 0</inkml:trace>
  <inkml:trace contextRef="#ctx0" brushRef="#br0" timeOffset="40969.15">7091 2286 0,'-21'0'0,"42"0"0,-64 0 0,22 0 16,0 21-16,0-21 0,-43 43 15,43-22-15,-21 21 0,21-21 16,-22 22-16,1 20 0,21-21 16,0-20-16,0 20 0,21-21 0,0 21 15,0-20-15,0-1 0,0 0 16,21 0-16,0-21 0,0 21 0,43-21 15,-43 0-15,21 0 16,-21 0-16,22 0 0,20 0 16,-42 0-16,0 0 0,1 0 15,-1 0-15,0 0 0,-21-21 16,21 0-16,-21 0 16,0 0-16,0-1 15</inkml:trace>
  <inkml:trace contextRef="#ctx0" brushRef="#br0" timeOffset="42078.51">8403 2201 0,'21'0'15,"0"0"-15,1 0 16,-1 0-16,0 0 0,21 0 15,-21 0-15,1-21 0,20 21 0,-21 0 16,21 0-16,-20 0 0,-1 0 16,0 0-16,-42 0 31,-22 0-31,22 0 16</inkml:trace>
  <inkml:trace contextRef="#ctx0" brushRef="#br0" timeOffset="42588.74">8297 2307 0,'0'21'15,"-21"1"-15,21-1 0,-21 63 16,21-62-16,-21-1 15,21 0-15,0 0 0,0 0 16,0-42 31,21 21-47,0-21 0,0 0 16,0 0-16,1 21 15,-1-22-15,0 1 0,0 21 0,0 0 16,0-21-16,22 21 0,-22 0 15,21 0-15,-21 0 0,1 0 0,-1 0 16,0 21-16,0-21 0,0 21 0,-21 1 16,0-1-16,0 0 15,0 0-15,0 0 0,0 0 0,-21 1 16,0-1-16,-21 0 0,20 0 16,1-21-16,0 21 0,-21 0 0,21 1 15,-1-1-15,1-21 0,-21 21 0,21-21 16,0 0-16,-1 0 0,1 21 15,0-21-15,0 0 0,0 0 16,0 0-16,-1 0 16,1 0-16,21-21 15,0 0 17,0 0-32</inkml:trace>
  <inkml:trace contextRef="#ctx0" brushRef="#br0" timeOffset="43352.69">9165 2307 0,'0'0'16,"0"-21"-16,-21 21 15,0 0-15,0 0 16,-22 0-16,22 21 16,0 0-16,0 1 0,21-1 15,-21 21-15,-1-21 0,22 22 0,-21-22 16,21 21-16,0-21 0,0 22 16,0-22-16,0 0 0,0 0 0,0 0 15,21 0-15,1-21 0,-1 0 16,0 0-16,0 0 0,0 0 15,0 0-15,1 0 0,-1 0 16,0 0-16,0-21 16,-21 0-16,0 0 0,21 21 15,-21-21-15,0 0 0,0-22 16,0 22-16,0 0 0,0 0 16,0-22-16,0 22 0,0 0 0,0 0 15,0 0-15,21 0 0,-21-1 16,22 22-16,-1 0 0,-21-21 15,21 21-15,0-21 0,21 21 16,-20 0-16,-1 0 0,0 0 0,0 0 16,21 0-16,-20 0 0,-1 21 0,-21 0 15,0 1-15,0-1 0,0 0 16,0 0-16,0 0 0,0 22 0,-21-22 16,-1 0-16,1 21 15,0-21-15,0 1 0,0 20 0,21-21 16,0 0-16,-21 0 0,21 1 15,0-1-15,21-21 16,0 0 0,0 0-16,0 0 0,0 0 15,1 0-15,20-21 0,-21 21 0,0-22 16,0 1-16,1 0 0,-1 0 0,0 0 16,0 0-16,0-22 0,-21 22 15,0-21-15,0-1 0,0 22 0,0-21 16,-21 0-16,0 20 15,0 1-15,0 0 0,-1 21 16,1 0-16,0 0 0,0-21 0,0 21 16,0 0-16,-1 0 0,1 0 15,0 21-15,21 0 0,0 0 16,-21 1-16,21-1 16,0 0-1,21-21-15</inkml:trace>
  <inkml:trace contextRef="#ctx0" brushRef="#br0" timeOffset="43680.8">10118 2074 0,'0'0'15,"-22"0"-15,1 0 16,21 22-16,0-1 0,-21 0 0,0 0 16,0 0-16,0 0 0,21 1 15,-22 20-15,1 0 0,0-21 0,0 22 16,0-1-16,0 0 0,-1 1 16,1-1-16,21 0 0,0-20 15,0-1-15,0 21 0,0-21 0,0 0 16,0 1-16,21-22 0,-21 21 0,22-21 15,-1 0-15,21 0 0,-21 0 16,0 0-16,22 0 0,-22 0 0,21 0 16,-21-21-16,1-1 0,20 1 15,-21 21-15,0-21 0,0 0 0</inkml:trace>
  <inkml:trace contextRef="#ctx0" brushRef="#br0" timeOffset="43868.82">10287 2688 0,'0'0'15,"0"21"-15,-21-21 16,0 0 15,-1 22-15,1-22-16,0-22 0</inkml:trace>
  <inkml:trace contextRef="#ctx0" brushRef="#br0" timeOffset="56757.77">16954 656 0,'43'-21'15,"-22"0"32,0 21-31,-21-21-16,0 0 15,0-1-15,0 1 16,0 0 0,0 0-16,0 0 0,0 0 15,0-1 1,0 1-16,0 0 16,0 42 15,0 0-31,0 1 15,0-1-15,0 0 16,0 0-16,0 21 0,0-20 0,0-1 16,0 21-16,0 0 0,0-20 15,0 20-15,-21 0 0,21 1 0,0-1 16,-21 0-16,21 1 16,0-1-16,0 0 0,0-21 0,-21 22 15,21-1-15,0-21 0,0 22 16,0-22-16,0 0 0,0 0 0,0 21 15,0-20-15,0-1 0,21 0 16,0-21-16,0 21 16,0-21-16,0 0 0,1 0 15,-1 0-15,0 0 0,0 0 16,0 0-16,0 0 0,1-21 16,-1 21-16,0-21 0,0 0 0,0 21 15,-21-22-15,0 1 0,21 21 16,-21-21-16,0 0 0,0 0 15,0-22-15</inkml:trace>
  <inkml:trace contextRef="#ctx0" brushRef="#br0" timeOffset="57095.58">16764 974 0,'0'-21'31,"21"21"-15,0 0-16,0 0 0,22-22 15,20 22-15,-20 0 0,-22-21 16,21 21-16,0 0 0,1 0 15,-1 0-15,-21-21 0,22 21 0,-22 0 16,0 0-16,0 0 0,0 0 16</inkml:trace>
  <inkml:trace contextRef="#ctx0" brushRef="#br0" timeOffset="58159.82">18013 1122 0,'21'0'0,"-42"0"0,42-21 0,0 21 16,-21-21-16,0-1 16,0 1-16,0 0 0,0 0 0,0 0 15,0 0-15,0-1 0,-21 1 16,21 0-16,-21 21 15,0-21-15,-1 21 0,1 0 0,0 0 16,0 0-16,0 0 16,0 0-16,-1 0 0,-20 0 15,21 21-15,0 0 0,0 0 16,-1 1-16,1-1 0,0 0 16,21 0-16,0 21 0,-21-20 0,21-1 15,-21 0-15,21 21 0,0-21 16,0 1-16,0-1 0,0 0 0,0 0 15,0 0-15,0 0 0,0 1 16,0-1-16,0 0 0,0 0 0,0 0 16,0 0-16,21 1 15,0-22 1,0 0-16,0 0 16,1 0-16,-1 0 0,0 0 15,0-22-15,0 1 0,0 21 16,22-21-16,-22 0 0,0 0 0,0-22 15,0 22-15,22 0 0,-22-21 0,0-1 16,0 1-16,22 0 0,-22-1 16,0-20-16,0 21 0,0-22 0,0 22 15,1-1-15,-22 1 0,0 0 16,21 21-16,-21-22 0,0 1 0,0 21 16,0-22-16,0 22 0,0-21 15,0 21-15,0 0 0,0-1 0,0 1 16,0 0-16,-21 21 0,21-21 15,0 0-15,-22 21 16,1 0-16,0 0 16,21 21-1,0 0-15,-21-21 16,21 21-16,0 0 16,-21-21-16,21 22 0,0-1 15,0 0 1,0 0-16,0 0 15,0 0-15,0 1 16,0-1-16,0 0 0,0 0 0,0 21 16,0-20-16,0 20 0,0 0 15,0-21-15,-21 22 0,21-1 0,0 0 16,0 1-16,-22-1 0,22-21 16,0 22-16,0-1 0,0-21 0,0 21 15,0-20-15,0-1 0,0 0 16,0 21-16,0-21 0,0 1 0,0-1 15,22 0-15,-1 0 0,0-21 16,-21 21-16,21-21 0,0 0 16,22 0-16,-22 0 0,0 0 0,0 0 15,21 0-15,-20 0 0,20 0 16,-21-21-16,21 21 0,-20-21 0,-1 21 16,0 0-16,21-21 15,-42 0-15,21 21 0,-21-22 16,0 1 15</inkml:trace>
  <inkml:trace contextRef="#ctx0" brushRef="#br0" timeOffset="60172.68">17716 1947 0,'0'0'0,"0"-42"32,0 21-32,0 0 15,0 42 16,0 0-31,0 0 16,0 0-16,0 1 0,0-1 0,0 21 16,0-21-16,0 22 0,0-1 15,0 0-15,0-21 0,0 22 0,0-1 16,-21 0-16,21 22 0,0-22 0,0 1 16,-21-1-16,21 21 0,-21-20 15,21-22-15,-21 21 0,21 1 16,0-1-16,0-21 0,-21 21 0,21-20 0,0-1 15,-22 0-15,22 0 16,0 0-16,0 0 0,0 1 0,0-1 16,22 0-16,-1-21 15,-21 21-15,21-21 16,0 0-16,0 0 0,0 0 0,1 0 16,20 0-16,0 0 0,1 0 15,-1 0-15,0 0 0,-21 0 0,22 0 16,-1 0-16,0 0 0,22 0 15,-22 0-15,1 0 0,-1 0 0,-21 0 16,21 0-16,1 0 0,-22 0 0,21 0 16,-21 0-16,22 0 0,-22-21 15,0 21-15,0 0 0,0 0 16,1 0-16,-1 0 0,0 0 0,-21-21 16,21 21-1,0-21-15,-21-1 16,0 1-1,0 0 1,0 0-16,-21 0 16,0 0-16,0-1 15,0 22-15</inkml:trace>
  <inkml:trace contextRef="#ctx0" brushRef="#br0" timeOffset="60226.65">18415 2752 0,'0'0'0</inkml:trace>
  <inkml:trace contextRef="#ctx0" brushRef="#br0" timeOffset="60464.03">18330 2752 0,'0'0'15,"21"0"1,1 0-16,-1 21 0,0-21 16,21 0-16,-21 0 0,1 0 15,-1 21-15,21-21 0,-21 0 16,0 0-16,22 0 0,-22 0 0,0 21 16,0-21-16,22 0 0,-22 0 0,-21 21 15,21-21-15,0 0 16,-21 22-16,0-1 0,0 0 15,0 0-15,-21 0 16,0 0-16,0-21 0,-1 22 16,1-1-16,0 0 0,-21 0 0,21 0 15,-22 0-15,1 22 0,21-22 16,-22 0-16,22 0 0,0 0 16,-21-21-16,21 22 0,-1-22 0</inkml:trace>
  <inkml:trace contextRef="#ctx0" brushRef="#br0" timeOffset="60543.98">18288 3302 0,'0'0'0,"21"0"15,0 0 1,-21-21-16,21 21 0,1-21 0,-1 0 16,0-1-16,0 1 0,0 0 15</inkml:trace>
  <inkml:trace contextRef="#ctx0" brushRef="#br0" timeOffset="60934.8">19389 2286 0,'0'0'0,"0"-21"0,0 0 15,0 42 16,0 0-31,0 0 0,0 0 16,-22 1-16,1 20 16,0 0-16,21 1 0,0-1 0,-21 0 15,21 1-15,-21-1 0,21 0 0,-21 1 16,21-1-16,0-21 0,0 21 16,0-20-16,0 20 15,0-21-15,0 0 0,21 0 0,0 1 16,0-22-16,0 0 0,0 0 15,1 0-15,-1 0 0,0 0 0,0 0 16,0 0-16,0-22 16,1 22-16,-1-21 0,0 0 0,0 21 15,0-21-15,-21 0 0,21 0 0,-21-1 16</inkml:trace>
  <inkml:trace contextRef="#ctx0" brushRef="#br0" timeOffset="61050.74">19219 2625 0,'-21'0'15</inkml:trace>
  <inkml:trace contextRef="#ctx0" brushRef="#br0" timeOffset="61142.68">19431 2582 0,'106'-21'31,"-85"21"-31,0-21 0,21 21 16,-20 0-16</inkml:trace>
  <inkml:trace contextRef="#ctx0" brushRef="#br0" timeOffset="61576.43">19939 2455 0,'0'0'16,"0"-21"-16,0 0 16,0 0-16,21 21 0,0 0 15,0 0-15,1 0 16,-1 0-16,0 0 16,-21 21-16,21 0 0,0 0 15,-21 1-15,0-1 0,21 21 0,-21-21 0,22 22 16,-22-1-16,0-21 15,0 21-15,0-20 0,0 20 0,0-21 0,-22 0 16,1 0-16,0 1 0,21-1 16,0 0-16,-21 0 0,0 0 15,21-42 32,0 0-47,0 0 16,0-22-16,0 22 0,21 0 0,0-21 15,0 21-15,-21-22 0,21 1 16,1 0-16,-1 20 0,0-20 0,0 0 16,0 21-16,0-22 0,1 22 15,-1 0-15,0 0 0,0 0 16,0 21-16</inkml:trace>
  <inkml:trace contextRef="#ctx0" brushRef="#br0" timeOffset="62443.93">17970 3133 0,'0'0'0,"0"-21"0,-21 21 31,21 21-15,0 0-16,0 0 0,-21 0 16,21 0-16,-21 22 0,21-1 0,0 0 15,-21 1-15,-22 41 16,43-41-16,-21 20 0,0-20 15,0-1-15,0 0 0,0 1 0,-1-1 16,1 0-16,21 1 0,-21-1 0,21 0 16,-21 1-16,21-22 0,0 21 15,0-21-15,0 22 0,0-22 0,0 0 16,0 0-16,0 0 0,0 0 0,21 1 16,0-22-16,0 21 15,1-21-15,-1 0 0,0 0 16,0 0-16,21 0 0,-20 0 15,-1 0-15,21 0 0,0 0 16,1 21-16,-1-21 0,22 0 16,-22 0-16,85 0 0,-42 0 15,-22 0-15,1-21 0,-1 21 0,1 0 16,-1 0-16,1-21 0,-22 21 16,21-22-16,-41 22 0,20 0 0,0-21 15,-21 21-15,1-21 0,-22 0 16,0 0-16,0 0 15,0-1-15,-22 1 16,1 21-16,0-21 0,0 21 16,0 0-16,-22-21 0,22 21 15,0 0-15,0 0 0,21-21 0,-21 21 16,21-21-16</inkml:trace>
  <inkml:trace contextRef="#ctx0" brushRef="#br0" timeOffset="62705.78">19113 4064 0,'0'21'15,"0"0"-15,0 1 0,0-1 16,-63 42 0,42-42-16,0 1 0,-1 20 0,22-21 15,-21 0-15,0 0 0,0 1 16,0-1-16,0 0 0,21 0 0,0 0 15,0 0-15,-22-21 0,22 22 16,22-22 15,-22-22-31,21 22 0,-21-21 0,21 0 16,0 0-16,0 21 0,0-21 16,-21 0-16</inkml:trace>
  <inkml:trace contextRef="#ctx0" brushRef="#br0" timeOffset="63036.59">19685 3641 0,'-21'21'31,"0"0"-31,-1 0 0,22 0 16,-21 1-16,0-1 0,21 0 0,-21 0 15,0 21-15,21-20 0,0 20 16,-21-21-16,-1 21 0,1 22 16,0-22-16,21-21 0,0 22 15,0-22-15,0 0 0,0 0 16,0 0-16,0 1 0,0-1 0,0 0 16,21-21-16,0 21 0,1-21 15,-1 0-15,0 0 16,0 0-16,0 0 0,0 0 0,1-21 15,-1 21-15,0-21 0,0 0 16,-21-1-16,21 1 0,-21 0 16,0 0-16,0 0 0</inkml:trace>
  <inkml:trace contextRef="#ctx0" brushRef="#br0" timeOffset="63259.46">19346 3937 0,'-21'0'16,"42"0"0,0 0-16,1 0 0,-1 0 15,0 0-15,21 0 16,-21 0-16,1 0 0,20 0 0,-21 0 16,0 0-16,22 0 0,-22 0 0,21-21 15,-21 21-15,22 0 0,-22 0 16,0 0-16,0-21 0,0 21 15,0 0-15,1 0 0</inkml:trace>
  <inkml:trace contextRef="#ctx0" brushRef="#br0" timeOffset="63397.39">20002 3810 0,'-21'-21'0,"42"42"0</inkml:trace>
  <inkml:trace contextRef="#ctx0" brushRef="#br0" timeOffset="63422.37">19939 3789 0</inkml:trace>
  <inkml:trace contextRef="#ctx0" brushRef="#br0" timeOffset="63704.21">19981 3810 0,'0'0'0,"21"0"16,1 21-16,-1-21 0,0 21 0,0 1 15,0-1-15,0 0 0,1 0 16,-1 0-16,0 22 0,-21-22 0,21 21 15,-21-21-15,21 22 0,-21-22 0,0 21 16,0-21-16,0 0 0,0 1 16,0-1-16,0 0 0,-21 0 0,0-21 15,21 21-15,-21-21 0,0 0 16,-1 0 0,22-21-1,0 0-15,0 0 0,0 0 0,22-1 16,-1 1-16,-21-21 0,21 21 15,0-22-15,0 22 0,0-21 0,1 0 16,20 20-16,-21-20 0,0 21 0,0 0 16,1 0-16,-1-1 0,0 1 15,0 0-15,0 21 0,0 0 16,-21-21-16</inkml:trace>
  <inkml:trace contextRef="#ctx0" brushRef="#br0" timeOffset="64412.36">17716 4551 0,'0'-21'31,"-21"21"-31,0 0 16,21 21-1,0 0-15,0 0 0,0 22 16,0-22-16,0 21 16,0 0-16,0 22 0,0-22 0,0 22 15,0-1-15,0 1 0,0-1 0,0 1 16,0-1-16,0 1 0,0-1 16,-21 1-16,0-1 0,21-20 0,0 20 15,-21-21-15,-1 1 0,22-1 0,0 0 16,0-20-16,0 20 0,-21-21 15,21 0-15,0 0 0,0 1 0,0-1 16,0 0-16,0 0 0,0 0 16</inkml:trace>
  <inkml:trace contextRef="#ctx0" brushRef="#br0" timeOffset="64620.29">17738 6033 0,'42'0'16,"-84"0"-16,105 0 0,-42 0 0,22 0 16,20 0-16,-21 0 0,22-22 0,-1 22 15,22 0-15,-21 0 0,20-21 0,1 21 16,-22 0-16,22-21 0,-21 21 15,41-21-15,-41 21 0,-22-21 16,-21 21-16,22-21 0,-22 21 0,-21-22 16,0 1-16,0 0 15,-21 0-15,0 21 16,-1 0-16,1-21 0,-21 21 0,0-21 16,20 21-16,-20 0 0,21 0 15,-21 0-15,20 0 0,1 0 16,0 0-16,0 0 0,0 0 0</inkml:trace>
  <inkml:trace contextRef="#ctx0" brushRef="#br0" timeOffset="64868.27">18563 5736 0,'21'0'16,"-42"0"-16,63 0 0,-20 0 16,-1 0-16,0 0 0,21 0 0,-21 0 15,22 0-15,-22 0 0,0 0 16,21 0-16,-20 0 0,-1 0 0,0 0 16,0 21-16,-21 1 0,0-1 15,0 0-15,0 0 0,0 0 0,0 22 16,-21-1-16,0-21 15,0 0-15,-1 0 0,-20 1 16,42-1-16,-42 42 0,21-20 0,-1-22 16,1-21-16,0 21 0,0-21 0,0 0 15,0 21-15,21 0 16,21-42 15,0 0-31,0 0 0,0 21 16,0-21-16,1-22 0,-1 22 0</inkml:trace>
  <inkml:trace contextRef="#ctx0" brushRef="#br0" timeOffset="65232.46">19748 5249 0,'0'0'0,"-21"22"32,0-1-32,0 0 0,21 0 15,-21 21-15,21-20 0,-21-1 16,-1 21-16,22 0 0,-21-20 0,0 20 16,0 0-16,21 1 0,0-22 15,-21 21-15,21 0 0,0-20 16,-21 20-16,21-21 0,0 0 0,0 0 15,0 1-15,0-1 0,21-21 0,0 21 16,-21 0-16,21-21 0,0 0 0,0 0 16,1 0-16,-1 0 15,0 0-15,0 0 0,0 0 16,0-21-16,1 21 0,-1-21 0,-21 0 16,21 21-16,0-22 0,0 1 15,-21 0-15,0 0 0,0 0 0,21 0 16</inkml:trace>
  <inkml:trace contextRef="#ctx0" brushRef="#br0" timeOffset="65337.5">19410 5588 0,'0'0'0,"-43"-21"0</inkml:trace>
  <inkml:trace contextRef="#ctx0" brushRef="#br0" timeOffset="65920.39">20235 5715 0,'0'21'16,"0"43"-1,0-43-15,0 0 0,0 0 0,0 0 16,0 1-16,-21-1 0,0-21 15,21 21-15,-21-21 16,0 0-16,21-21 31,0 0-15,0-1-16,0 1 0,0 0 0,0 0 16,0 0-16,0-22 0,21 22 15,0-21-15,0 21 0,-21-22 0,21 22 16,0 0-16,1 0 0,-22 0 0,21 0 15,0-1-15,-21 1 0,21 21 16,-21-21 0,21 21-16</inkml:trace>
  <inkml:trace contextRef="#ctx0" brushRef="#br0" timeOffset="66239.74">19325 5461 0,'-21'0'16,"42"0"-16,-63 0 0,42 21 15,21-21 1,21 0-16,-21 0 16,1 0-16,20 0 0,0 0 0,-21 0 15,22 0-15,-1-21 0,0 21 0,1 0 16,-1 0-16,-21 0 0,22-21 16,-22 21-16,0 0 0,0 0 0,-21-21 15,0 0 1</inkml:trace>
  <inkml:trace contextRef="#ctx0" brushRef="#br0" timeOffset="68325.66">21548 2286 0,'21'0'16,"0"-21"-16,0 0 15,0 0-15,0-1 16,1 1-16,-1 0 0,-21 0 16,0 0-16,0 0 0,21-1 0,-21 1 15,21 0-15,-21 0 0,0 0 16,0 0-16,0 42 47,0 0-47,0 0 0,0 0 0,0 0 15,-21 1-15,21-1 16,-21 21-16,21-21 0,-21 0 0,21 1 16,0 20-16,-22-21 0,22 21 0,-21-20 15,21 20-15,-21-21 0,21 0 16,0 22-16,0-22 0,0 0 0,0 0 15,0 0-15,0 0 0,0 1 16,0-1 0,-21-21-16,0 0 15,0 0 1,-1 0-16,1 0 16,-21 0-16,21 0 0,0 0 15,-22 21-15,22-21 0,-21 0 16,-1 0-16,22 0 0,-21 0 0,21 0 15,0 0-15,-1 0 0,44 0 47,-1 0-47,0 0 0,21 0 0,-21 0 16,22 0-16,-1 0 0,-21 0 16,22 0-16,-1 0 0,-21 0 0,43 0 15,-22 0-15,-21 0 16,0 0-16,22 0 0,-22 0 15,0 0-15,0 0 0,0 0 16,-21 21 31</inkml:trace>
  <inkml:trace contextRef="#ctx0" brushRef="#br0" timeOffset="69213">21505 3810 0,'0'-21'31,"0"0"-31,-21 21 0,0 0 16,21 21-16,-21 0 0,0 0 15,21 0-15,-22 1 0,1 20 0,0-21 16,21 21-16,-21 1 0,0-1 0,0 0 15,21-20-15,0 20 0,-22 0 0,1-21 16,21 1-16,0 20 16,0-21-16,0 0 0,-21 0 15,21 1-15,0-44 47,0 1-47,0 0 16,0-21-16,0 21 0,21-1 0,0-20 15,-21 21-15,22-21 0,-1-1 0,0 1 16,0 0-16,0-1 0,0 22 16,1-21-16,-1-1 0,0 22 15,0 0-15,0 0 0,-21 0 0,21 0 16,-21 42 0,0 0-1,0 0-15,22 0 0,-22 0 16,0 22-16,21-22 0,-21 21 0,0-21 15,0 22-15,0-22 0,0 21 0,21-21 16,-21 22-16,0-22 0,0 0 16,0 0-16,0 0 0,0 1 0,0-1 15,-21-21 17,0 0-32,-1 0 0,1 0 0</inkml:trace>
  <inkml:trace contextRef="#ctx0" brushRef="#br0" timeOffset="69306.39">21230 4170 0,'-21'-21'15</inkml:trace>
  <inkml:trace contextRef="#ctx0" brushRef="#br0" timeOffset="70104.42">21294 4128 0,'42'0'16,"-84"0"-16,105 0 0,-42 0 15,0 0-15,22-22 0,-1 22 16,0-21-16,1 21 0,-1-21 0,22 0 0,-22 21 15,0-21-15,1 0 0,-1-1 16,0 1-16,64-21 16,-85 21-16,0 0 0,1-1 15,-1 1-15,0 0 0,-21 0 16,21 0-16,-21 42 31,-21-21-31,0 21 16,21 0-16,-21 22 0,21-22 0,0 0 15,0 21-15,-22-21 0,22 22 16,0-22-16,-21 0 0,21 21 0,0-20 16,0-1-16,0 0 0,0 0 0,0 0 15,0 0-15,-21 1 16,21-44 31,0 1-47,0 0 0,0 0 15,0 0-15,0 0 0,0-1 0,0 1 16,21-21-16,-21 21 0,21-22 16,1 22-16,-1 0 0,-21-21 0,21 21 15,0-1-15,0 1 0,0 0 16,1 21-16,-1 0 0,21-21 0,-21 21 16,0 0-16,1 0 0,-1 0 15,0 21-15,0-21 0,0 21 0,-21 0 16,0 1-16,0-1 15,0 0-15,0 0 0,-21 0 0,0 0 16,0 1-16,0-22 0,-1 21 16,1 0-16,-21 0 0,21-21 0,0 21 15,-1 0-15,1-21 0,0 0 16,0 22-16,42-22 47,0 0-47,0-22 15,1 22-15,-1 0 0,0 0 0,21 0 16,-21 0-16,1 0 0,-1 0 16,0 0-16,0 22 0,0-22 15,0 21-15,1 0 0,-22 0 0,0 0 16,0 0-16,0 1 16,0-1-16,-22 0 0,1 0 0,0-21 15,0 21-15,-21 0 0,20-21 16,1 22-16,-21-22 0,21 0 0,-22 21 15,22-21-15,0 0 0,-21 0 0,21 0 16,-1 0-16,1 0 0,0 0 16,0 0-16,0 0 0,0 0 15,-1 0-15,22-21 16,0-1 0,0 1-1,22 0-15,-1 21 16</inkml:trace>
  <inkml:trace contextRef="#ctx0" brushRef="#br0" timeOffset="70456.23">23177 3874 0,'0'0'0,"0"-22"0,0 1 0,0 0 15,0 0-15,-21 0 16,0 21-16,0 0 16,0 0-16,0 0 0,-1 0 15,1 21-15,0 0 0,0 0 16,0 0-16,0 22 0,-1-1 0,1-21 16,0 22-16,0-1 0,0 0 0,21 1 15,0-1-15,0-21 0,0 21 16,0-20-16,0-1 0,0 0 0,21 0 15,0 0-15,0-21 0,0 21 16,22-21-16,-22 0 0,21 0 16,-21 0-16,1 0 0,-1 0 15,0 0-15,0 0 0,0-21 16,-21 0-16,21 0 0,1 0 16</inkml:trace>
  <inkml:trace contextRef="#ctx0" brushRef="#br0" timeOffset="71537.61">21357 5736 0,'-42'43'15,"42"-22"-15,-21 0 16,-1-21-16,22 21 16,-21-21-16,21 21 0,-21-21 15,21-21 17,0 0-17,21 21-15,-21-21 0,21 21 16,1-21-16,-1-1 15,0 22-15,0 0 0,0 0 0,0-21 16,1 21-16,-1 0 0,21 0 16,-21 0-16,0 0 0,22 0 0,-22 0 15,21 0-15,-21 21 0,1 1 0,20-22 16,-21 21-16,0 0 0,0 0 16,-21 0-16,0 0 0,0 22 0,0-22 15,0 0-15,0 0 0,-21 0 0,0 1 16,0-1-16,0-21 0,-22 21 15,22 0-15,-21-21 0,0 0 16,-1 21-16,1-21 0,0 0 0,-1 0 16,1 0-16,0 0 0,20 0 0,-20 0 15,21 0-15,487-211 110</inkml:trace>
  <inkml:trace contextRef="#ctx0" brushRef="#br0" timeOffset="72397.12">22140 5736 0,'0'-21'16,"-21"21"-1,0 0 1,21 21-16,-21 0 0,0 1 16,21-1-16,-22-21 0,22 21 15,0 0-15,0 0 0,0 0 16,0 1-16,0-1 15,0 21-15,0-21 0,0 0 16,0 1-16,0-1 16,22 0-16,-1-21 15,-21 21-15,21-21 0,0 0 0,0 0 16,0 0-16,1 0 16,-1 0-16,21-21 0,-21 0 15,22 21-15,-22-21 0,0-1 0,0 1 16,0 21-16,0-21 0,-21 0 15,0-21-15,0 20 0,0 1 16,0 0-16,0 0 0,-21 0 0,0 0 16,0-1-16,0 1 0,-22 0 15,22 21-15,-21 0 0,21 0 0,-43-21 16,43 21-16,0 0 0,0 0 16,42 0 15,0 0-31,0 0 15,22 0-15,-1-21 0,-21 21 16,21 0-16,1 0 0,-1-21 0,0 21 16,1 0-16,20 0 0,-42 0 15,22 0-15,-1 0 0,-21 0 0,22 0 16,-22 0-16,0 0 0,-21 21 16,0 0-16,0 0 15,0 0-15,0 0 16,0 1-16,-21-1 0,21 0 0,-21 0 15,21 0-15,-22 0 0,1-21 0,21 22 16,0-1-16,0 0 0,0 0 16,0 0-16,0 0 0,21 1 31,1-22-31,-1 0 0,0 0 0,0 0 16,0 0-16,0 0 0,1 0 15,20 0-15,-21-22 0,0 1 0,0 21 16,1-21-16,-1 21 0,0-21 0,21-21 15,-21 20-15,-21-20 16,0 21-16,0 0 0,0-22 0,0 1 16,0 21-16,0-21 0,0 20 15,-21 1-15,0 0 0,-21 0 0,21 0 16,-1 21-16,-20 0 0,21 0 0,-21 0 16,-1 0-16,1 0 0,21 0 15,-22 21-15,22 0 0,-21-21 0,21 21 16,0 0-16,-1-21 0,1 22 15,21-1-15,-21-21 0,0 21 16,0-21-16,0 0 0</inkml:trace>
  <inkml:trace contextRef="#ctx0" brushRef="#br0" timeOffset="72824.91">21230 5546 0,'0'-21'0,"0"42"0,21-64 0,-21 22 16,21 21-16,-21-21 0,0 0 15,22 0-15,-22 42 47,0 0-47,0 21 0,0-20 16,0 20-16,0-21 0,0 21 0,0 1 15,0-1-15,-22-21 0,22 22 16,-21-22-16,0 21 0</inkml:trace>
  <inkml:trace contextRef="#ctx0" brushRef="#br0" timeOffset="72869.89">21463 5927 0,'21'0'0,"0"0"0,22 0 0</inkml:trace>
  <inkml:trace contextRef="#ctx0" brushRef="#br0" timeOffset="73808.53">23516 5376 0,'42'-21'31,"-42"42"-15,0 1-16,0-1 0,-21 0 0,0 0 16,21 21-16,-21-20 0,0 20 0,21 0 15,-21 1-15,-1-1 0,1 0 16,21-21-16,-21 22 0,0-1 0,0-21 15,21 22-15,-21-22 0,21 0 16,-22 0-16,22 0 0,0 0 16,0 1-16,-21-22 0,21-22 47,0 1-47,0 0 0,21 21 15,1-21-15,-1 0 0,-21-22 0,21 22 16,0 0-16,-21 0 0,0 0 15,21 0-15,0 21 0,-21 21 16,0 0 0,22 0-16,-22 0 15,21 0-15,-21 1 0,21-1 0,-21 0 16,21 0-16,0-21 0,-21 21 16,21-21-16,1 0 0,-1 0 0,0 21 15,0-21-15,0 0 0,0 0 0,22 0 16,-22 0-16,0-21 0,0 21 15,0-21-15,-21 0 0,22 21 16,-22-21-16,21 0 0,-21-1 0,0 1 16,0 0-16,0 0 0,0 0 0,0 0 15,-21-22-15,-22 22 0,22 0 16</inkml:trace>
  <inkml:trace contextRef="#ctx0" brushRef="#br0" timeOffset="74612.57">21251 5376 0,'21'0'31,"1"0"-31,-1 0 16,21 0-16,-21 0 0,22 0 15,-1 0-15,0 0 0,1 0 0,-1 0 16,0 0-16,1-21 0,-22 21 0,0 0 15,0 0-15,0 0 0,-42 0 32,0 0-32,0 0 0,-22 0 15,22 0-15,0 0 0,-21 21 16,21-21-16,-1 0 0,-20 0 16,21 0-16,0 0 0,0 0 0,21 22 15,-22-22-15,1 0 0,0 0 16</inkml:trace>
  <inkml:trace contextRef="#ctx0" brushRef="#br0" timeOffset="106972.23">1736 6646 0,'21'-21'0,"-42"42"0,63-42 0,-42 0 15,21 21-15,-21-21 0,0 0 0,0 0 16,21 21-16,-21-22 16,0 1-16,-21 42 62,0 1-62,21-1 0,-21 21 16,0 0-16,-1 1 0,1 20 0,0-20 15,0 20-15,0-21 0,-22 22 16,22-1-16,-21 1 0,21-22 0,0 22 16,-1-22-16,1 22 15,0-22-15,0-21 0,0 21 0,0-20 16,21-1-16,0 0 0</inkml:trace>
  <inkml:trace contextRef="#ctx0" brushRef="#br0" timeOffset="107013.2">1397 7345 0,'63'-42'15,"-126"84"-15,126-127 16,-41 64-16</inkml:trace>
  <inkml:trace contextRef="#ctx0" brushRef="#br0" timeOffset="107349.01">2180 6414 0,'0'0'16,"0"84"-1,-21-41-15,0-22 0,0 21 16,21 0-16,-22 1 0,-20 63 16,21-64-16,-21 0 0,20 22 15,1-1-15,0-20 0,-21 20 16,21 1-16,-1-1 0,1 1 15,0-22-15,0 21 0,0-20 0,0-1 16,21-21-16,0 0 0,0 1 16,-22-1-16,22 0 0,22-21 31,-22-21-15,21 0-16,0-1 0,-21-20 15,21 21-15,0-21 0</inkml:trace>
  <inkml:trace contextRef="#ctx0" brushRef="#br0" timeOffset="107672.82">2646 6604 0,'0'21'15,"0"0"-15,0 1 16,-21-1-16,21 21 0,-22 0 16,1-20-16,0 20 0,0 0 0,21 1 15,-21 20-15,0-21 0,-1 1 16,1-1-16,0 22 0,21-22 16,0 0-16,-21 1 0,21-22 0,0 21 15,0 0-15,0-20 16,0-1-16,21-21 15,0 0-15,0 0 0,1 0 16,-1 0-16,0-21 0,21-1 16,-21 1-16,1 0 0,-1 0 0,-21-21 15,21 20-15</inkml:trace>
  <inkml:trace contextRef="#ctx0" brushRef="#br0" timeOffset="107904.69">2328 7112 0,'0'0'0,"21"0"47,1 0-47,-1-21 0,0 21 15,0-21-15,0 21 0,22-21 0,-22 21 16,21-22-16,0 22 0,-20-21 15,20 21-15,-21-21 0,0 21 0,0-21 16,22 21-16,-22 0 16,0-21-16</inkml:trace>
  <inkml:trace contextRef="#ctx0" brushRef="#br0" timeOffset="108337.67">3006 6943 0,'-22'0'16,"22"-21"-16,0-1 16,0 1-1,0 0-15,0 0 32,22 21-17,-1 0-15,0 0 0,0 21 16,0 0-16,0-21 0,1 43 0,-1-22 15,0 0-15,0 21 0,0-21 0,-21 22 16,0-1-16,0 0 0,0 1 16,0-1-16,0 0 0,0-20 0,0 20 15,-21-21-15,21 0 0,-21 0 16,21-42 15,0 0-31,0 0 0,0 0 16,0-22-16,0 1 0,21 0 15,0 21-15,-21-22 0,21 1 16,1 0-16,-22 20 0,21-20 0,0 21 16,0 0-16,0-22 0,0 22 15,1 0-15,-1 21 0,0-21 0,0 21 16,21 0-16,-20-21 0,-1 21 16,21-21-16,-21 21 0</inkml:trace>
  <inkml:trace contextRef="#ctx0" brushRef="#br0" timeOffset="108941.75">4022 6456 0,'0'0'16,"-22"0"-16,1 0 15,21-21 1,21 21-16,1 0 16,-1-21-16,0 21 0,21 0 0,-21-22 15,22 22-15,-1-21 0,0 21 16,1 0-16,-1-21 0,22 21 16,-22 0-16,0 0 0,1-21 0,-1 21 15,-21 0-15,0 0 0,0 0 16,-42 0-1,0 0-15,-21 0 0,-1 21 16,1-21-16,0 0 0,-1 0 0,1 0 16,0 0-16,-1 0 0,1 0 15,21 0-15,-21 0 0,20 0 0,1 0 16,0 0-16,0 0 0,21 21 16,-21-21-16,21 21 15,0 1-15,0-1 16,-21 0-16,21 0 15,0 21-15,-22-20 0,22-1 0,0 21 16,0 0-16,-21 1 0,21-1 0,-21 0 16,21 1-16,-21-1 0,21 0 15,0 22-15,-21-22 0,21 1 0,-21 20 16,21-21-16,-22 22 0,22-22 16,0 1-16,0-1 0,0 0 0,0 1 15,0-1-15,0 0 0,0-21 0,0 22 16,0-22-16,0 0 0,0 0 15,22 0-15,-1-21 0,0 22 0,0-22 16,0 0-16,0 0 0,1 0 16,-1 0-16,0 0 0,0 0 15,0 0-15,0 0 0,1-22 0,-1 1 16,0 0-16,21 0 0</inkml:trace>
  <inkml:trace contextRef="#ctx0" brushRef="#br0" timeOffset="109188.71">4593 6731 0,'-21'-21'15,"42"42"-15,-63-42 0,21 21 0,-1 0 16,1 0-16,0 21 16,21 0-16,0 0 15,-21 1-15,0 20 0,21-21 0,-21 21 16,-1 1-16,22-1 0,-21 0 15,0 1-15,0-1 0,21 0 0,0 1 16,-21-22-16,21 21 0,0 1 0,0-22 16,0 0-16,0 0 0,21-21 15,0 0-15,0 0 16,0 0-16</inkml:trace>
  <inkml:trace contextRef="#ctx0" brushRef="#br0" timeOffset="109404.75">4127 7133 0,'0'0'16,"22"0"0,-1 0-16,0 0 15,0 0-15,0 0 0,0 0 16,1 0-16,-1 0 0,21 0 15,-21-21-15,22 21 0,-22-21 0,0 21 16,21 0-16,-21-21 0,1 21 16,-1 0-16</inkml:trace>
  <inkml:trace contextRef="#ctx0" brushRef="#br0" timeOffset="109781.06">4741 7154 0,'43'0'15,"-22"0"-15,0-21 16,0 21-16,0-21 0,0 0 16,1 21-16,-22-21 0,21 0 0,-21-1 15,21 1-15,-21 0 16,0 0-16,0 0 0,-21 21 15,0 0-15,-1 0 16,1 0-16,0 0 16,0 21-16,21 0 0,-21 0 0,21 0 15,-21 22-15,21-22 0,-22 21 16,22-21-16,0 22 0,0-22 0,0 0 16,0 21-16,0-20 0,0-1 0,22 0 15,-1-21-15,0 21 0,-21 0 16,21-21-16,0 0 0,0 0 0,1 0 15,-1 0-15,0 0 0,0 0 16,0 0-16,0-21 16,-21 0-16</inkml:trace>
  <inkml:trace contextRef="#ctx0" brushRef="#br0" timeOffset="110259.3">5122 6985 0,'21'0'0,"-42"0"0,42-21 15,1 21-15,-1-21 16,0 21-16,0 0 0,0 0 16,22 0-16,-22 0 0,0 0 15,0 0-15,0 0 0,0 21 0,1 0 16,-22 0-16,0 0 0,0 1 0,0 20 16,0-21-16,0 21 0,-22-20 15,1 20-15,-21 0 0,21-21 0,-22 43 16,22-43-16,0 0 0,21 0 15,0 1-15,0-44 32,0 1-32,21 21 0,0-42 15,1 21-15,-1 0 0,0-22 16,0 1-16,0 21 0,22-22 0,-22 1 16,0 21-16,0-21 0,0 20 15,-21 1-15,21 0 0,-21 0 16,22 0-16,-22 42 15,0 0 1,0 0-16,-22 22 0,1-22 16,21 0-16,0 21 0,-21 1 15,21-22-15,-21 21 0,21-21 0,0 0 16,0 22-16,0-22 0,0 0 0,21 0 16,0-21-16,0 0 0,1 0 15,20 0-15,-21 0 16,21-21-16,-20 0 0,20 0 0,21-22 15,-20 22-15,-22-21 0</inkml:trace>
  <inkml:trace contextRef="#ctx0" brushRef="#br0" timeOffset="110509.67">6075 6604 0,'0'0'0,"0"-21"0,0 0 0,0 42 31,0 0-16,0 21-15,0-20 0,0 20 0,-21 0 16,21 1-16,0-1 0,0 0 0,-22 1 16,22 20-16,-21-21 0,0 1 15,21-1-15,0 0 0,-21 1 16,21-1-16,0 0 0,0-20 0,0 20 16,0-21-16,0 0 0,0 0 15,21-21-15,0 0 0,0 0 16,1 0-16,-1-21 0,0 0 15,0 21-15,0-21 0,-21 0 0,21-22 0</inkml:trace>
  <inkml:trace contextRef="#ctx0" brushRef="#br0" timeOffset="110705.59">5778 6943 0,'-21'0'0,"42"0"0,-42 21 0,0-21 0,42 0 31,0 0-31,22 0 0,-22 0 16,0-21-16,21 21 0,1-21 0,-22 21 15,21-22-15,1 1 0,-22 21 0,21-21 16,0 0-16,-20 0 0,20 0 16,0-1-16</inkml:trace>
  <inkml:trace contextRef="#ctx0" brushRef="#br0" timeOffset="110966.44">6837 6646 0,'0'0'0,"-21"0"0,-1 0 16,1 0-16,0 0 0,0 0 16,0 22-16,0-1 0,21 0 15,-22 0-15,1 21 0,21-20 16,-21 20-16,21 0 0,-21-21 0,21 22 15,-42 41-15,42-62 0,0 20 16,0-21-16,0 21 0,0-20 16,0-1-16,0 21 0,21-21 15,0 0-15,0-21 0,21 0 16,-20 0-16,-1 0 0,21 0 16,-21-21-16,22 0 0,-1 0 0,-21 0 15</inkml:trace>
  <inkml:trace contextRef="#ctx0" brushRef="#br0" timeOffset="111241.28">7175 6541 0,'22'0'16,"-1"0"0,0 0-16,-21 21 0,21 0 15,21 85-15,-42-85 16,22 21-16,-1 1 0,-21-1 15,0 0-15,0 1 0,0-22 0,0 21 16,0 0-16,0 1 0,0-22 0,0 21 16,0-21-16,0 22 0,0-22 15,-21 0-15,-1 0 0,22 0 16,-21-21-16,21 22 0,-21-22 16,21-22-1,0 1-15,0 0 0,21 0 0,0 0 16,1 0-16,-1-1 0</inkml:trace>
  <inkml:trace contextRef="#ctx0" brushRef="#br0" timeOffset="111464.15">7853 6900 0,'21'0'15,"0"0"1,0 0-16,0 0 0,1 0 0,-1 0 16,0 0-16,0 0 0,0-21 15,0 21-15,1 0 0,-1 0 16,0 0-16,0 0 0,0-21 16</inkml:trace>
  <inkml:trace contextRef="#ctx0" brushRef="#br0" timeOffset="111633.05">7789 7070 0,'0'0'0,"0"21"16,21-21 0,1 0-16,-1 0 15,0 0-15,0 0 0,0 0 16,0 0-16,22 0 0,-43-21 15,21 21-15,0 0 0,-21-21 0</inkml:trace>
  <inkml:trace contextRef="#ctx0" brushRef="#br0" timeOffset="112152.76">9186 6181 0,'0'0'16,"0"-21"-16,0 42 31,0 0-15,0 0-16,-21 0 0,0 0 16,21 1-16,-21 20 0,0-21 15,21 0-15,0 22 0,-22-22 16,1 0-16,21 21 0,0-21 0,0 1 15,0-1-15,21-21 16,1 0 0</inkml:trace>
  <inkml:trace contextRef="#ctx0" brushRef="#br0" timeOffset="112660.47">9588 6287 0,'0'0'0,"-21"0"16,0 0-16,0 21 15,0 0-15,21 0 16,-21 0-16,21 0 0,0 1 0,-22 20 16,1 0-16,0 1 0,21-22 15,-21 21-15,0 0 0,21 1 0,-21-22 16,-1 42-16,22-41 15,-21-1-15,21 0 0,-21 0 0,21 0 16,0 0 0,21-42-1,-21 0-15,21 0 16,-21-21-16,22 20 16,-1-20-16,-21 21 0,0-21 0,21-1 15,-21 1-15,21-22 0,-21 22 0,0 0 16,21-1-16,0 22 0,-21-21 15,22 21-15,-22 0 0,21 21 16,0 0-16,0 0 16,-21 21-16,0 0 0,21 0 15,-21 21-15,0 1 0,21-1 0,-21 0 16,0 1-16,0-1 0,0 0 16,0 1-16,0-1 0,0-21 15,0 22-15,0-22 0,0 0 0,-21 0 16,21 0-16,0 0 0,0 1 15,-21-1-15,0-21 32,0-21-32</inkml:trace>
  <inkml:trace contextRef="#ctx0" brushRef="#br0" timeOffset="112836.37">9207 6752 0,'0'0'15,"22"0"17,-1 0-32,0 0 0,21 0 15,-21-21-15,1 21 0,20-21 0,0 0 16,1 21-16,-1-21 0,0 21 0,1-22 16,20 1-16,-21 0 0</inkml:trace>
  <inkml:trace contextRef="#ctx0" brushRef="#br0" timeOffset="113512.98">10075 6392 0,'-21'0'0,"0"22"15,0-1-15,21 0 0,-21 0 16,-1 0-16,22 22 0,0-22 0,-21 21 16,0-21-16,21 22 0,-21 20 15,21-42-15,0 22 0,0-22 16,0 0-16,0 21 0,0-21 0,0 1 15,0-1-15,0 0 0,0-42 47,0 0-47,0-1 16,0 1-16,0 0 0,0 0 16,0 0-16,0-22 0,0 1 15,0 21-15,0-21 0,0-1 0,0 22 16,0-21-16,0 21 0,21-1 15,0 1-15,0 0 0,1 0 0,20 0 16,-21 21-16,0 0 0,0 0 16,1 0-16,-1 0 0,0 0 15,0 21-15,0-21 0,-21 21 0,21 0 16,-21 0-16,0 1 0,0-1 16,0 0-16,0 0 0,0 0 0,0 0 15,-21 1-15,0-1 0,0 0 0,0 0 16,-22-21-16,22 21 0,-21-21 0,21 0 15,0 21-15,-22-21 16,22 0-16,21-21 16,21 0-1,0 21-15,1-21 16,-1 21-16,21 0 0,-21 0 0,22-21 16,20 21-16,-42 0 0,22 0 15,-22 0-15,21 0 0,-21 21 16,22 0-16,-22-21 0,0 21 0,0 0 15,-21 1-15,0-1 0,0 0 0,0 0 16,0 0-16,-21 0 16,0 1-16,0-1 0,-22 0 0,1 0 15,21-21-15,-22 21 0,-41 22 16,41-43-16,1 0 0,0 21 16,21-21-16,-1 0 0,1 0 0,0 0 15,0 0-15,0 0 0,21-21 16,0-1-16,0 1 15,0 0-15,21 0 0,0 0 16</inkml:trace>
  <inkml:trace contextRef="#ctx0" brushRef="#br0" timeOffset="113802.84">10943 6350 0,'0'0'0,"-21"0"16,0 0-16,0 0 0,-1 21 15,1 0-15,0 1 16,0-1-16,0 21 0,0-21 16,-1 22-16,1-1 0,0-21 0,0 21 15,21-20-15,0 20 0,0-21 16,0 21-16,0-20 0,0-1 0,0 0 0,0 0 15,21-21 1,0 0-16,0 0 0,1 0 16,20 0-16,-21 0 0,0 0 0,22-21 15,-22 21-15,21-21 0</inkml:trace>
  <inkml:trace contextRef="#ctx0" brushRef="#br0" timeOffset="114168.12">11261 6265 0,'0'22'31,"21"-44"32,-21 1-63,0 0 15,0 0 1,21 21-16,0 0 16,-21 21 15,0 0-31,0 0 0,0 1 0,0 20 15,0-21-15,-21 21 0,0-20 0,0 20 16,-1 0-16,1-21 0,0 1 16,0 20-16,0-21 0,21 0 0</inkml:trace>
  <inkml:trace contextRef="#ctx0" brushRef="#br0" timeOffset="114813.56">11366 5821 0,'22'0'32,"-1"0"-32,0 0 0,0 0 0,21 0 15,-20 0-15,20 0 0,0-21 16,-21 21-16,22 0 0,-1 0 0,0 0 16,1 0-16,-1 0 0,0-21 0,-20 21 15,20 0-15,-21 0 0,0 0 16,0 0-16,1 0 0,-22 21 15,0 0-15,0 0 16,0 0-16,0 0 0,0 1 0,0-1 16,0 0-16,0 21 0,0-21 0,-22 1 15,1 20-15,0-21 0,21 21 16,-21 1-16,0-22 0,21 21 16,-21 1-16,21 20 0,-22-21 0,22 22 15,-21-22-15,21 22 0,0-22 16,0 22-16,-21-22 0,21 21 0,0-20 15,-21-1-15,21 0 0,0 22 0,0-22 16,0 1-16,0-1 0,0 0 16,-21 1-16,21-1 0,-21 0 0,-1 1 15,1-22-15,0 42 16,0-42-16,0 1 0,-22-1 0,22 0 16,0 0-16,-21 0 0,-1-21 0,1 21 15,0-21-15,-1 0 0,1 22 0,0-22 16,-22 0-16,22 0 15,0 0-15,-22 21 0,43-21 0,-64 0 16,64 0-16,0 0 0,0 0 16,21-21-16,-21-1 0,21 1 15,0 0-15,0 0 0,0-21 16,0 20-16</inkml:trace>
  <inkml:trace contextRef="#ctx0" brushRef="#br0" timeOffset="116536.6">17441 4191 0,'0'21'16,"21"-21"0,-21 21 15,0 1 0,-21-22-15,21 21-16,-21-21 15,0 21-15,0-21 16,0 0-16,-1 21 16,1 0-16,0-21 0,0 21 15,0-21-15,0 0 0,-22 22 0,22-22 16,0 0-16,-21 21 0,20-21 16,-20 0-16,0 0 0,21 21 0,-22-21 15,1 0-15,0 0 0,20 21 0,-20-21 16,-21 0-16,20 0 15,1 0-15,0 21 0,-22-21 0,22 0 0,-1 0 16,1 0-16,-21 0 0,20 0 16,1 0-16,0 0 0,-1 0 15,1 0-15,21 0 0,-22 0 0,1 0 0,0 0 16,21 0-16,-64 0 16,43-21-16,-1 21 0,-20 0 0,20 0 15,1-21-15,0 0 0,-22 21 16,22-21-16,-22 21 0,22-22 0,0 22 15,-22-21-15,22 0 0,0 0 0,-1 21 16,1-21-16,0 0 0,-43-22 16,43 22-16,-1 0 0,22-21 15,-21 20-15,-1 1 0,1 0 0,0-21 16,21 21-16,-22-1 16,1 1-16,0-21 0,-1 21 0,1 0 15,0-1-15,-1-20 0,1 21 0,21 0 16,-22-22-16,22 22 0,-21-21 15,42 21-15,-21-22 0,0 1 0,-1 0 16,22-1-16,-21-62 0,21 41 16,0 22-16,0-22 0,0 1 15,-21 20-15,21-20 0,0 21 0,-21-22 16,21 22-16,0-22 0,0 22 0,0-22 16,0 22-16,0-21 0,0 20 15,0 1-15,0 0 0,0-22 16,0 22-16,0-1 0,0 22 0,21-21 15,-21 0-15,21-1 0,-21 1 16,0 0-16,21-1 0,1 22 0,-22-21 16,21-1-16,0 1 0,0 0 15,0-1-15,0 1 0,1 0 0,-1-1 16,0 1-16,21 0 0,-21 21 16,22-22-16,-22 22 0,21 0 0,1-21 15,-22 20-15,21 1 0,-21 0 0,22 0 16,-1 21-16,-21-21 0,21 0 15,1-1-15,-1 1 0,0 21 16,1-21-16,-1 0 0,0 21 0,1-21 16,-1 21-16,0 0 0,-20-21 15,20 21-15,-21-22 0,0 22 16,0 0-16,1 0 0,-1 0 16,-42 0 46,-1 0-62,1 0 0,0 0 16,0-21-16,0 21 0</inkml:trace>
  <inkml:trace contextRef="#ctx0" brushRef="#br0" timeOffset="117048.14">14880 804 0,'0'0'0,"0"22"0,0-1 15,0 0-15,0 0 0,0 21 16,0-20-16,0-1 0,0 0 0,0 21 15,0-21-15,0 1 16,21-1-16,0 0 0,1 0 0,20 0 16,0 0-16,1-21 0,-1 22 15,21-22-15,-20 0 0,20 21 0,-20-21 16,20 0-16,-21 0 0,1 0 16,-1 0-16,-21 0 0,0 0 0,22 0 15,-22 0-15,0 0 16,-42 21-1,0-21 1,0 21-16,-1 0 0,-20 0 16,0 1-16,21-1 0,-22 0 15,1 0-15,-22 21 0,22-20 16,0-1-16,-1 21 0,1 0 0,0-20 16,-1 20-16,22-21 0,-21 0 15,21 0-15,0 1 0,-1-1 0,22 0 16,-21 0-16,21 0 0,0 0 31,0 1-31,-21-22 16,0 0-1</inkml:trace>
  <inkml:trace contextRef="#ctx0" brushRef="#br0" timeOffset="126496.53">13377 6011 0,'0'-21'0,"0"42"0,21-63 16,1 21-16,-22 0 0,21 21 15,-21-21-15,21-1 0,-21 1 0,21 0 16,-21 0-16,21 0 15,-21 42 17,0 0-32,0 0 0,-21 0 15,0 22-15,0-1 0,0 0 0,-22 1 16,22 20-16,-21 1 0,-1-22 16,1 43-16,0-22 0,-22 22 0,22-22 15,-22 22-15,1-21 0,21-1 16,-22 1-16,22-22 0,-1 0 15,1 1-15,21-1 0,0 0 0,0-21 16,-1 1-16,22-1 0,-21 0 0,21 0 16,0-42 62,21 21-78,1-21 15</inkml:trace>
  <inkml:trace contextRef="#ctx0" brushRef="#br0" timeOffset="127172.14">13420 6879 0,'0'21'31,"0"1"-31,21-22 31,0 0-31,0-22 31,0 1-31,-21 0 16,0 0-16,0 0 16,0 0-1,-21 21 1,0 0-16,0 0 0,21 21 15,-21 0-15,-1 0 16,22 0-16,-21 0 16,21 1-16,0-1 15,21-21 1,1 0 0,-1 0-16,0 0 0,0 0 15,-21-21-15,21 21 16,0 0-16,-21-22 0,0 1 15,0 0-15,0 0 16,-21 21 15,0 0-15,21 21 0,-21-21-16,21 21 15,0 0 1,21-21 31,0-21-47,0 21 15</inkml:trace>
  <inkml:trace contextRef="#ctx0" brushRef="#br0" timeOffset="127784.23">13970 6900 0,'0'22'16,"21"-22"15,0 0-15,-21-22-16,21 1 16,1 21-16,-22-21 15,0 0-15,0 0 16,0 0-16,-22 42 47,1-21-47,21 21 0,0 0 15,-21-21-15,0 21 0,21 0 0,-21 1 16,21-1 0,0 0-1,21-21 1,0 0-16,0 0 0,0 0 15,1-21-15,-22 0 16,21 21-16,-21-22 0,0 1 16,0 0-1,0 0-15,-21 21 16,-1 0 0,1 0-16,0 0 15,21 21 1,-21-21-1,21 21 1,-21-21-16,21 21 16</inkml:trace>
  <inkml:trace contextRef="#ctx0" brushRef="#br0" timeOffset="136448.16">19008 804 0,'-22'0'31,"1"0"-15,0 22-16,42-44 109,0 22-109,1-21 16,-1 21-16,0 0 15,0-21-15,0 21 0,0 0 0,22-21 16,-22 21-16,21 0 0,-21-21 16,22 21-16,-22 0 0,21 0 0,-21-21 15,22-1-15,-22 22 0,0 0 16,21 0-16,-20-21 0,20 21 0,-21 0 15,21-21-15,-20 21 0,20 0 16,0-21-16,-21 21 0,22 0 16,-1-21-16,-21 21 0,22-21 15,-22 21-15,21 0 0,0 0 0,-20-22 16,20 22-16,0 0 0,1 0 16,-1 0-16,0 0 0,1-21 15,-1 21-15,0 0 0,1 0 0,-1 0 16,0 0-16,1 0 0,-1 0 15,0 0-15,1 0 0,41 0 16,-63 0-16,22 0 0,-1 0 16,0 0-16,-20 0 0,20 0 15,0 0-15,1 0 0,-1 0 0,0 0 16,1 0-16,-1 0 0,0 0 0,1 0 16,20 0-16,-21 0 15,43 0-15,-43 0 0,1 0 16,-1 0-16,0 0 0,1 0 15,-1 21-15,22-21 0,-22 0 0,0 0 16,1 0-16,-1 0 0,21 0 16,-20 0-16,-1 0 0,0 0 0,1 0 15,20 0-15,-20 22 0,-1-22 16,21 0-16,-20 0 0,20 0 0,-20 0 16,-1 21-16,0-21 0,22 0 15,-22 0-15,0 0 0,1 21 0,-1-21 16,0 0-16,1 0 0,-1 21 15,22-21-15,-22 0 0,0 0 16,1 21-16,-1-21 0,21 0 16,-20 0-16,20 21 0,-20-21 0,20 0 15,-21 22-15,22-22 0,-22 0 16,1 21-16,20 0 0,-21-21 0,1 21 16,-1-21-16,0 21 0,1-21 15,-1 21-15,0-21 0,-20 22 0,20-1 16,-21-21-16,21 21 0,-20 0 15,-1 0-15,21 0 0,-21 1 16,22-1-16,-22-21 0,0 21 16,42 21-16,-41-21 0,-1 22 15,0-22-15,0 0 0,0 0 16,0 0-16,1 1 0,-1-1 16,0 0-16,21 21 15,-21-21-15,1 1 0,-22-1 0,21 0 16,0 0-16,0-21 0,0 21 0,0 0 15,1 1-15,-1-1 0,0 0 0,0 0 16,0 0-16,0 0 0,1 1 16,-1-1-16,0 0 0,0 0 15,-21 0-15,21 0 0,0 1 0,1-1 16,-22 0-16,0 0 0,0 0 16,21 22-16,-21-22 0,0 0 15,21 0-15,-21 0 0,0 0 0,0 1 16,0-1-16,0 0 0,0 0 15,0 0-15,0 0 0,0 22 0,0-22 16,0 0-16,0 0 0,0 0 16,0 1-16,0-1 0,0 0 0,0 0 15,0 21-15,0-20 0,0-1 16,0 21-16,0 22 0,0-22 16,0-21-16,0 21 0,0-20 15,-21 20-15,21-21 0,-21 21 0,21-20 16,-22 20-16,22-21 0,0 0 15,-21 0-15,0 22 0,21-22 16,-21 0-16,0 0 0,21 0 16,-21 22-16,-1-22 0,1 0 0,21 0 15,-21 0-15,0 22 0,0-22 16,0 21-16,-1-21 0,1 1 0,0 41 16,0-42-16,0 22 15,0-22-15,21 0 0,-22 21 0,1-21 16,0 1-16,21-1 0,-21 0 15,0 0-15,0 0 0,-1 22 0,22-22 16,-21 0-16,0 0 0,0 0 0,0 0 16,0 1-16,-1-1 15,1 0-15,0 0 0,0 0 16,0 0-16,0 1 0,21-1 16,-22 0-16,1 0 0,0 0 15,0 0-15,0 1 0,0-1 0,-1 0 0,1 0 16,0 0-16,-21 22 15,21-22-15,-1 0 0,-20 0 16,21 0-16,0 0 0,0 1 0,-1-1 16,1 0-16,0 0 0,0 0 15,0 0-15,-22 1 0,22-1 16,0-21-16,0 21 0,-21 21 16,-1-42-16,22 21 0,0 1 0,0-22 15,0 21-15,-22 0 0,22-21 16,0 21-16,-21 0 0,20-21 0,1 21 15,0 1-15,0-22 0,0 21 16,0-21-16,-1 21 0,1 0 16,0-21-16,0 21 0,0 0 0,0 1 15,-1-22-15,22 21 0,-21 0 16,21 0-16,-21-21 0,21 21 16,-21 0-16,21 1 15,-21-22-15,21 21 16,-21-21-16,21 21 15,-22-21 1,22-21 47,0 0-48,22-1-15,-1 1 16,0 0-16,0 0 0,0 0 15,0 0-15,1-1 0,-1 22 16,0-21-16,21 0 0,-21 0 16,22-21-16,-22 42 0,-21-22 15,21 22-15,-21-21 0,21 21 16,-21-21-16,0 0 16,-21 42 30,0 0-30,0 0-16,0 1 0,-1-1 16,1 0-16,0-21 15,21 21-15,-21 0 0,0-21 16,21 21-16,-21 1 0,-1-1 0,-20 21 16,21-21-16,0 0 15,0 1-15,-1-1 0,1 0 16,21 0-16,-21 0 0,0-21 0,0 21 15,21 1-15,-21-1 0,-1-21 16,22 21-16,0 0 31,-21-21-31,21-21 78,21 21-78,1 0 0,-1-21 16,0 21-16,0-21 0,0 21 16,0 0-16,22-22 0,-22 1 0,42 21 15,-41-21-15,20 21 16,-21 0-16,0 0 0,0 0 0,1 0 16,-1-21-16,0 21 31,-21-21 47,-21 21-78,21-21 0,-21 21 0,-1-22 16</inkml:trace>
  <inkml:trace contextRef="#ctx0" brushRef="#br0" timeOffset="136941.03">22881 4530 0,'21'-43'16,"0"43"-1,1 0-15,-1 0 16,0 0 0,-21 22-1,0-1-15,0 0 16,0 0-16,0 0 0,0 0 0,-21 22 16,0-22-16,-1 21 0,22-21 15,-21 22-15,0-1 0,21-21 0,0 22 16,-21-22-16,21 21 0,-21-21 15,21 0-15,0 1 0,0-1 16,0 0-16,0 0 0,0 0 0,0 0 16,0 1-1,21-22-15,0 0 16,0 0-16,0 0 0,1 0 0,20 0 16,-21 0-16,0 0 0,22 0 15,-22 0-15,21 0 0,-21 0 0,0 0 16,1 0-16,20 0 0,-21-22 15,0 22-15,0 0 0,-21-21 16,22 21-16,-22-21 16,0 0-1,-22 0-15,1 21 16,0 0-16,0-21 0</inkml:trace>
  <inkml:trace contextRef="#ctx0" brushRef="#br0" timeOffset="144965.44">15325 6414 0,'0'-22'0,"0"44"0,0-65 16,0 22-16,0 0 0,0 0 16,0 0-16,21-1 15,0 1-15,0 0 16,-21 0-16,21 21 0,0-21 16,-21 0-16,22 21 0,-22-22 15,21 1-15,-21 0 0,21 0 16,-21 0 15,0 42-15,-21 0-16,0 0 15,-1 0-15,1 43 0,0-22 0,-21 22 16,-1 20-16,1 1 0,0 0 16,-1-1-16,-20 22 0,21-21 0,-1 0 15,-20-1-15,20 1 16,1 0-16,0-22 0,-1 22 0,1-22 15,0 1-15,21-22 0,-1 0 0,1 1 16,21-22-16,0 21 0,0-21 16,-21-21-16,21 22 0,21-22 31,-21-22-31,21 1 16,-21 0-16,22 0 0,-1 0 0,-21 0 15</inkml:trace>
  <inkml:trace contextRef="#ctx0" brushRef="#br0" timeOffset="145385.2">15833 6604 0,'0'0'16,"0"-21"-16,0 0 0,0 0 15,0-1-15,0 44 47,0 20-47,0-21 0,0 21 16,-22 22-16,1-22 0,21 22 0,-21-22 15,0 0-15,0 22 0,0-1 16,21-20-16,-22 63 16,1-64-16,21 0 0,0 1 0,0-22 15,0 0-15,0 0 0,0 0 16,21-21-16,1 0 0,-1 0 0,0 0 16,0 0-16,0 0 0,0 0 0,1-21 15,20 0-15,-21 0 0,0 0 16,0-1-16,1 1 0,-1 0 0,0 0 15,-21-21-15,0 20 0</inkml:trace>
  <inkml:trace contextRef="#ctx0" brushRef="#br0" timeOffset="145625.06">15409 7006 0,'21'0'16,"-42"0"-16,64 0 0,-22 0 0,21 0 16,-21 0-16,0 0 0,1 0 15,-1 0-15,21 0 0,0-21 16,1 21-16,-22 0 0,0-21 16,21 21-16,-20 0 0,-1 0 15,0 0-15,0-21 0,0 21 0,0 0 16,1-21-1,-1 21-15</inkml:trace>
  <inkml:trace contextRef="#ctx0" brushRef="#br0" timeOffset="146121.68">16277 6943 0,'0'0'0,"-21"-21"0,21-1 15,0 1 1,0 0-16,21 21 16,0-21-1,0 21-15,1 0 0,-1 0 16,0 0-16,0 21 0,0 0 15,0-21-15,1 21 0,-1 1 16,0-1-16,0 21 0,-21-21 16,0 0-16,0 1 0,0 20 15,0-21-15,0 21 0,0-20 0,0 20 16,0-21-16,0 0 0,0 0 0,0 1 16,-21-1-16,21 0 0,-21-21 15,21 21-15,0-42 31,0 0-31,0 0 0,0-1 16,21 1-16,0 0 0,-21 0 0,0 0 16,21-22-16,0 22 0,-21 0 15,22 0-15,-1 0 0,-21 0 0,0-1 16,21 1-16,-21 0 16,21 0-16,-21 0 0,21 21 15,0-21-15,-21-1 0,22 22 16,-1-21-1</inkml:trace>
  <inkml:trace contextRef="#ctx0" brushRef="#br0" timeOffset="146792.4">17208 6604 0,'22'0'0,"-44"0"0,86 0 0,-43 0 15,0-21-15,22 21 0,-1 0 16,-21 0-16,21 0 0,1 0 0,-1 0 16,22-21-16,-43 21 15,21 0-15,-21 0 0,0 0 16,1 0-16,-1 0 0,-21-21 0,-21 21 31,-1 0-31,1 0 16,0 0-16,-21 0 0,-1 0 0,22 0 15,-21 0-15,0 0 0,-1 0 16,22 0-16,0 0 0,0 0 0,0 0 16,-1 0-16,1 0 0,0 0 15,0 21 1,21 0 0,-21 0-16,21 0 0,0 0 15,0 1-15,-21-1 0,-1 0 16,1 21-16,21-21 0,0 22 0,-21-22 15,0 21-15,21-21 0,0 22 0,-21-1 16,0 0-16,-1 1 0,22-1 16,0 0-16,-21 22 0,21-22 0,-21 1 15,21-1-15,0 0 0,0 1 16,0-1-16,0-21 0,0 0 0,0 22 16,0-22-16,0 0 0,21-21 15,0 21-15,1-21 0,20 0 0,-21 0 16,0 0-16,22 0 0,-1 0 0,-21 0 15,21 0-15,1 0 16,-22-21-16,21 21 0,-21-21 0,22 0 16,-22-1-16,21 1 0,-21-21 15</inkml:trace>
  <inkml:trace contextRef="#ctx0" brushRef="#br0" timeOffset="147399.69">17992 6837 0,'0'0'16,"0"-21"-16,0 0 0,0-1 15,0 1-15,0 0 16,21 21-16,0-21 0,0 0 15,0 21-15,0 0 0,1-21 0,20 21 16,-21 0-16,21 0 0,-20 0 16,-1 21-16,21 0 0,-21-21 0,-21 21 15,0 0-15,0 22 0,0-22 0,0 0 16,-21 0-16,0 21 16,0-20-16,-22-1 0,22 0 0,-63 21 15,62-21-15,-20-21 16,21 22-16,0-22 0,0 0 0,-1 0 15,1 0-15,42 0 32,1-22-32,-1 22 15,0 0-15,0-21 0,0 21 16,0 0-16,1-21 0,20 21 0,-21 0 16,0 0-16,22 0 0,-22 0 0,0 0 15,21 0-15,-21 21 0,1-21 16,-1 21-16,0 1 0,0-1 15,0 0-15,0 0 0,-21 0 16,0 0-16,0 1 0,0-1 0,-21 21 16,0-21-16,0 0 0,-21 1 0,20-1 15,-20 0-15,0 0 0,-1 0 16,1-21-16,0 21 0,-1-21 0,22 0 16,-21 0-16,21 0 0,-22 0 15,22 0-15,21-21 16,-21 21-16,21-21 15,0 0-15,0 0 16,0 0-16,0-1 0,21 22 16</inkml:trace>
  <inkml:trace contextRef="#ctx0" brushRef="#br0" timeOffset="147999.54">18775 6541 0,'0'0'0,"0"-22"16,21-20 0,0 42-1,0-21-15,0 21 0,1 0 16,20-21-16,-21 0 0,21 21 0,-20 0 15,20-22-15,0 22 0,22 0 16,-22 0-16,0 0 0,1 0 0,-1 0 16,-21 0-16,22 0 0,-22 0 15,-21 22-15,0-1 16,0 0-16,0 0 0,0 0 0,0 22 16,0-22-16,-21 21 0,21-21 15,-22 22-15,1-1 0,21-21 0,0 21 16,0 1-16,-21-22 0,21 21 15,-21 1-15,21-22 0,0 21 0,0 0 16,0-20-16,0 20 0,0 0 16,0 1-16,0-1 0,0-21 0,0 21 15,0 1-15,0-1 0,0 0 0,0 1 16,0-1-16,0-21 16,0 22-16,0-1 0,-21-21 0,-22 64 15,43-64-15,-21 0 0,0 0 16,-21-21-16,21 21 0,-22 1 15,1-22-15,0 21 0,-1-21 16,1 0-16,0 21 0,-1-21 0,1 0 16,0 0-16,20 0 0,-20 0 15,21 0-15,0 0 0,0 0 0,-1 0 16,1 0 0,21-21-1,0 0-15,21 21 16,1-22-16,-1 22 15,-21-21-15</inkml:trace>
  <inkml:trace contextRef="#ctx0" brushRef="#br0" timeOffset="148247.57">19346 8086 0,'0'0'0,"0"21"0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31T12:29:53.7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6540 487 0,'0'-21'109,"0"0"-93,0-1-1,0 1 1,-21 0 0,0 0-16,21 0 15,-21 21-15,21-21 16,-21 21-16,0-22 0,-1 22 16,1 0-16,0 0 15,0 0-15,0 0 0,0 0 16,-1 0-16,1 22 15,0-22-15,0 21 0,0-21 0,0 21 16,-22 0-16,22 0 0,0-21 16,0 21-16,0 1 0,-1-1 0,1 0 15,0 0-15,0 0 0,21 22 16,-21-22-16,0 0 0,21 21 0,-22-21 16,22 1-16,0 20 0,0-21 15,0 43-15,0-22 0,0-21 16,0 21-16,0-20 0,0-1 15,0 0-15,22 0 0,-1 0 16,0 0-16,-21 1 0,21-1 0,0-21 16,0 21-16,1-21 0,-1 0 15,0 0-15,0 21 0,0-21 16,0 0-16,1 0 0,-1 0 16,0 0-16,0 0 0,21 0 0,-20-21 15,-1 0-15,21 21 0,-21-21 0,22-1 16,-22 22-16,21-21 0,-21 0 15,22 0-15,-22 0 0,21 0 0,-21-22 16,0 22-16,22 0 0,-22 0 16,-21-22-16,21 22 0,0 0 0,-21 0 15,0 0-15,0 0 0,0-1 16,0 1-16,21 0 0</inkml:trace>
  <inkml:trace contextRef="#ctx0" brushRef="#br0" timeOffset="612.05">6985 169 0,'0'0'0,"0"-21"0,21 0 16,-21 0-16,0 0 0,0 0 15,0 42 16,0 0-31,0 0 16,0 0-16,0 22 0,0-22 16,0 21-16,0 0 0,0 1 0,0-1 15,0 0-15,-21 1 0,21-1 16,0 0-16,-21 1 0,21-22 0,0 21 16,0 1-16,0-22 0,-21 21 15,21-21-15,0 0 0,-22 1 0,22 20 16,0-21-16,0 0 15,0-42 17,0 0-17,0 0-15,0 0 0,0-1 0,0 1 16,0-21-16,22 21 0,-1-22 16,-21 22-16,21-21 0,21 21 0,-21 0 15,1-22-15,-1 22 0,21 0 16,-21 0-16,0 0 0,1-1 0,20 22 15,-21 0-15,0-21 0,0 21 16,1 0-16,20 0 0,-21 0 0,0 21 16,-21 1-16,21-1 0,-21 0 15,22 0-15,-22 21 0,0-20 0,0-1 16,0 0-16,0 21 0,0-21 16,0 1-16,-22-1 0,1 21 15,21-21-15,0 0 0,0 1 16,-21-22-16,21 21 0,-21 0 0,21-42 47,0 0-32,0-1-15,0 1 0</inkml:trace>
  <inkml:trace contextRef="#ctx0" brushRef="#br0" timeOffset="1166.09">8107 677 0,'0'-21'0,"0"42"0,21-42 0,-21 0 16,0 0-16,0 0 16,0 0-16,0-1 0,0 1 15,0 0-15,-21 21 0,0-21 16,-1 0-16,1 21 0,-21-21 15,21 21-15,0 0 0,-1 0 16,1 0-16,-21 0 0,21 21 16,0 0-16,-22 0 0,22 0 0,0 0 15,-21 1-15,20 20 0,1-21 16,-21 21-16,21-20 0,0 20 0,-1-21 16,22 21-16,0-20 0,0 20 15,0-21-15,0 0 0,0 0 16,22-21-16,-1 0 15,0 0-15,0 0 0,0 0 0,22 0 16,-22 0-16,21-21 0,-21 0 16,22 0-16,-22-21 0,21 20 0,-21 1 15,22-21-15,-22 21 0,0 0 16,0-22-16,0 22 0,-21 0 16,0 0-16,21 0 0,-21-1 0,0 1 15,0 42 16,0 1-31,-21-1 0,21 0 16,-21 0-16,21 0 0,0 0 16,0 22-16,0-22 0,0 0 0,0 0 15,0 0-15,0 1 0,0-1 16,0 0-16,21-21 16,0 0-16,1 0 15,-1 0-15,21-21 0,-21 21 0,0-21 16</inkml:trace>
  <inkml:trace contextRef="#ctx0" brushRef="#br0" timeOffset="1516.91">8509 445 0,'-42'-22'31,"20"22"-15,1 22-16,21-1 0,-21 0 15,21 21-15,0-21 0,0 22 16,0-22-16,0 21 0,-21 22 16,21-22-16,-21 22 0,21-1 0,-21-21 15,21 22-15,0-1 0,0 1 16,-22-1-16,22 1 0,-21-1 0,21 1 16,-21-22-16,21 22 0,0-1 15,0-20-15,-21 20 0,21-21 0,-21 22 16,21-22-16,0 1 0,-21-1 0,21 0 15,-22-21-15,22 1 0,0-1 16,0 0-16,0 0 0,0-42 31,0 0-31,0 0 0,0-1 16,0-20-16,22 0 0,-1-22 0,-21 22 16,21-22-16</inkml:trace>
  <inkml:trace contextRef="#ctx0" brushRef="#br0" timeOffset="1860.25">8403 635 0,'-21'-21'0,"42"42"0,-42-63 16,21 21-16,0-1 0,0 1 0,0 0 16,0 0-16,0 0 15,0 0-15,21-1 0,0 1 16,0 21-16,22 0 15,-22 0-15,0 0 0,21 0 16,-20 0-16,20 0 0,-21 0 0,0 21 16,0 1-16,1-1 0,-1 0 15,-21 0-15,0 0 0,0 22 0,0-22 16,-21 21-16,-1-21 0,-20 0 16,21 22-16,-21-22 0,20 0 0,-20 0 15,0 0-15,21-21 0,-22 22 16,22-22-16,0 0 0,0 0 0,0 0 15,21-22 17,0 1-17,21 0-15,0 21 0,0-21 0</inkml:trace>
  <inkml:trace contextRef="#ctx0" brushRef="#br0" timeOffset="2194.11">9313 106 0,'0'0'0,"0"-21"0,-21 21 31,21 21-15,-21 0-16,21 0 0,0 22 15,0-1-15,-21 0 0,0 1 0,21-1 16,-22 0-16,22 1 0,0 20 0,-21-21 16,21 1-16,-21-1 0,21 0 0,0 1 15,0-22-15,0 21 0,0-21 16,0 22-16,0-22 0,0 0 16,0 0-16,21-21 15,0 0-15,1 0 0,-1-21 16,0 0-16,0 0 0,0 0 15,0-1-15,-21-20 0,22 21 16</inkml:trace>
  <inkml:trace contextRef="#ctx0" brushRef="#br0" timeOffset="2400.98">9038 508 0,'-21'0'0,"42"0"0,-63 21 15,21-21-15,42 0 32,0 0-32,0 0 0,0 0 0,0 0 15,22 0-15,-22-21 16,21 21-16,-21 0 0,1 0 0,20-21 16,-21 21-16,0 0 0,0-21 15,1 21-15</inkml:trace>
  <inkml:trace contextRef="#ctx0" brushRef="#br0" timeOffset="2783.77">9461 572 0,'0'0'16,"0"21"-16,22-21 15,-1 0 1,0 0-16,0 0 0,0-21 15,0 21-15,1-22 0,-1 22 16,0-21-16,0 0 0,0 21 0,0-21 16,1 0-16,-22 0 0,0-1 15,0 1-15,0 0 16,-22 21 0,1 0-16,-21 0 0,21 0 15,0 21-15,-22 0 0,22 1 16,0-1-16,0 21 0,0-21 15,21 0-15,0 22 0,0-22 0,-22 0 16,22 21-16,0-20 0,0-1 16,0 0-16,0 0 0,22 0 15,-1-21-15,0 0 0,21 0 16,-21 0-16,1 0 0,20 0 16,-21 0-16,21-21 0,1 0 15,-1 0-15,0 21 0,22-21 0</inkml:trace>
  <inkml:trace contextRef="#ctx0" brushRef="#br0" timeOffset="3192.51">10118 402 0,'0'0'0,"-22"0"16,22-21-16,-21 21 0,21-21 15,0 0-15,21 0 16,1 21-16,-1 0 15,0 0-15,0 0 0,0 0 16,0 0-16,1 21 0,-1 0 16,0 0-16,0 0 0,-21 0 0,0 22 15,21-22-15,-21 0 0,0 21 16,0 1-16,0-22 0,0 21 16,0-21-16,0 1 0,-21 20 0,21-21 15,-21 0-15,0-21 0,21 21 16,0 1-16,-21-22 0,-1 0 15,22-22 1,0 1-16,0 0 0,0-21 16,22 21-16,-1-1 0,-21-20 0,21 21 15,0-21-15,-21-1 0,21 22 16,0-21-16,1 21 0,-1-1 0,-21 1 16,21 0-16,0 21 0,0-21 15,0 21-15,1 0 16,-1 0-16,0 0 31</inkml:trace>
  <inkml:trace contextRef="#ctx0" brushRef="#br0" timeOffset="3416.74">10731 593 0,'0'0'0,"0"21"0,-21-21 15,42 0 32,1 0-47,-1 0 0,0 0 16,0 0-16,0 0 0,0 0 16,1 0-16,-1 0 0,-21-21 15,21 21-15,0-21 0,0 21 16,-21-22-16</inkml:trace>
  <inkml:trace contextRef="#ctx0" brushRef="#br0" timeOffset="4028.6">11663 445 0,'-21'0'0,"-1"0"0,22-22 15,-21 22-15,21-21 0,0 0 16,0 0-16,0 0 16,0 0-16,0-1 0,21 1 0,22 21 15,-22-21-15,0 0 0,0 21 16,0-21-16,22 0 0,-22 21 0,0 0 16,0 0-16,0 0 0,1 0 15,-1 0-15,0 0 0,-21 21 16,0 0-16,0 0 15,0 0-15,0 22 0,0-1 0,-21 0 16,-43 43-16,22-43 0,21 1 16,-22-1-16,1 0 0,0 1 15,-1-1-15,1 0 0,0 1 0,21-1 16,-22-21-16,22 0 0,0 0 16,0-21-16,0 0 0,-1 0 0,1 0 15,21-21 1,0 0-16,0 0 0,0-21 15,21 20-15,1 1 0,-22 0 16,21 0-16,0 0 0,0 0 16,-21-1-16,21 22 0,0 0 0,1 0 15,-1 0-15,0 0 16,0 22-16,-21-1 0,21 0 16,-21 0-16,21 0 0,-21 0 15,22 1-15,-1 20 0,-21-21 0,21-21 16,0 21-16,21 0 0,-20-21 15,-1 0-15,0 0 0,21 0 0,-21 0 16,22 0-16,-1 0 0,-21 0 0,22-21 16,-22 21-16,21-21 0,-21 0 15,22 0-15,-22 0 0,0-1 0,0 1 16,-21 0-16,0 0 16,0 0-16,0 0 0,-42 21 15,21-22-15</inkml:trace>
  <inkml:trace contextRef="#ctx0" brushRef="#br0" timeOffset="4764.66">6562 1566 0,'-43'0'0,"86"0"0,-107 0 16,43 0-16,0 0 0,0 0 15,-1 0-15,1 0 16,42 0 15,22 0-15,-1 0-16,0 0 0,22 0 0,-1 0 16,22 0-16,0 0 0,21 0 15,-1 0-15,1 0 0,21 0 16,0 0-16,21 0 0,1-21 0,20 21 15,-21 0-15,21 0 0,22 0 0,-1 0 16,-20 0-16,20-21 0,1 21 16,-1 0-16,1 0 0,-1 0 0,-20 0 15,20-21-15,-21 21 0,1 0 16,-1 0-16,-21-21 0,0 21 0,1 0 16,-22 0-16,0-21 0,-22 21 0,-20 0 15,21 0-15,-43 0 16,22-22-16,-21 22 0,-22 0 0,21 0 15,-20 0-15,-1 0 0,-21-21 16,22 21-16,-22 0 0,0 0 0,0 0 16,0 0-16,-21-21 47</inkml:trace>
  <inkml:trace contextRef="#ctx0" brushRef="#br0" timeOffset="4919.57">12086 1439 0,'-21'0'31,"0"0"-31,0 0 31,-1 0-31</inkml:trace>
  <inkml:trace contextRef="#ctx0" brushRef="#br0" timeOffset="19428.74">1228 2688 0,'0'0'16,"0"-21"-16,-22 21 0,1 0 0,21-21 15,-21 21-15,21 21 31,0 0-31,0 22 16,0-1-16,0 0 16,0 1-16,-21-1 0,21 21 0,-21 1 15,0-22-15,21 22 0,0-1 16,0 1-16,-22-22 0,22 0 16,-21 1-16,21-1 0,0 0 0,0-20 15,0-1-15,0 0 0</inkml:trace>
  <inkml:trace contextRef="#ctx0" brushRef="#br0" timeOffset="19876.48">635 2985 0,'0'0'16,"-21"-22"-16,21 1 0,0 0 16,0 0-16,0 0 15,0 0-15,0-1 0,21 1 16,0 0-16,0 0 0,22 0 16,-22 0-16,21-1 0,22 22 0,-22-21 15,21 0-15,1 21 16,-1 0-16,1 0 0,-1 0 0,22 0 15,-21 21-15,-22 22 0,21-22 16,-20 21-16,-1 0 0,0 1 16,-20 20-16,-22 1 0,0-1 0,0 1 15,-22-1-15,1 1 0,-21-1 16,-22 1-16,22-22 0,-21 22 0,-1-22 16,1 0-16,-1-21 0,1 22 15,-1-22-15,22 0 0,-22 0 0,22 0 16,0-21-16,-1 0 0,1 22 15,0-22-15,20 0 0,1 0 0,0 0 16,21-22 0,0 1-16,0 0 15,21 0-15,22 21 0,-22-21 16,0 0-16,21-1 0,1 1 0</inkml:trace>
  <inkml:trace contextRef="#ctx0" brushRef="#br0" timeOffset="20297.24">1587 3387 0,'0'-21'16,"0"-22"-1,0 22-15,0 0 0,0 0 16,22 0-16,-1-1 0,0 1 15,0 0-15,0 21 0,22-21 0,-1 21 16,-21 0-16,21 0 0,1 0 16,-22 0-16,21 21 0,1 0 0,-22 0 15,0 1-15,0 20 0,0 0 16,-21-21-16,0 22 0,0-1 0,0-21 16,0 22-16,-21-22 0,0 21 15,0-21-15,0 0 0,-1-21 0,1 22 16,0-22-16,0 0 15,0 0-15,0 0 0,-1 0 16,22-22-16,0 1 16,0 0-16,0 0 0,0 0 0,0-22 15,0 22-15,22-21 0,20-22 16,-21 43-16,0 0 0,0 0 16,1 0-16,-1 0 0,0 21 15,21-22-15,-21 22 0,1 0 0,-1 0 16,0 0-16</inkml:trace>
  <inkml:trace contextRef="#ctx0" brushRef="#br0" timeOffset="20688.02">2709 3175 0,'0'0'0,"0"21"16,-21 0-16,-21-21 0,21 22 0,-1-1 15,-20 0-15,21 0 0,-43 43 16,43-43-16,0 0 0,0 0 16,0 21-16,21-20 0,0-1 15,0 0-15,0 0 0,0 0 0,21-21 16,0 21-16,0-21 0,0 0 16,22 0-16,-22 0 0,21 0 15,1 0-15,-1 0 0,-21 0 16,21 0-16,1-21 0,-1 0 0,0 0 15,-20 0-15,20 0 0,-21-22 16,0 22-16,0-21 0,-21 21 0,0-22 16,0 22-16,0-21 0,-21 21 15,0-1-15,-21 22 0,21 0 0,-22 0 16,-20 0-16,20 0 0,-20 22 16,21-22-16,-1 21 0,1 0 0,21 0 15,-22-21-15,43 21 0,0 0 16,0 1-16,0-1 0,22-21 15</inkml:trace>
  <inkml:trace contextRef="#ctx0" brushRef="#br0" timeOffset="20979.85">3196 3154 0,'0'21'31,"0"0"-15,0 22-16,0-22 0,0 21 0,0 0 16,0 22-16,-21-22 0,21 22 0,-21-1 15,0 1-15,21 20 0,-22-20 16,1 21-16,0-1 0,0 22 16,0-21-16,0-1 0,-1 1 0,1-21 15,0 20-15,0-20 0,21-1 16,-21 22-16,0-22 0,21-20 0,-22 20 15,22-20-15,0-1 0,0-21 0,0 21 16,0-20-16,0-44 31,0-20-31</inkml:trace>
  <inkml:trace contextRef="#ctx0" brushRef="#br0" timeOffset="21303.66">3006 3471 0,'0'-127'16,"0"254"-16,0-296 15,0 127-15,0 21 0,21-1 0,0 1 16,-21-21-16,85 0 16,-43 20-16,0 22 0,1 0 0,-1 0 15,0 0-15,1 0 16,-1 22-16,0-1 0,-21 21 0,-21 0 15,0-20-15,0 20 0,0 0 16,0 1-16,-42-1 0,21 0 0,-21-21 16,20 22-16,-20-22 0,0 0 15,-1 0-15,22 0 0,-21-21 0,21 0 16,-22 22-16,22-22 16,0 0-16,21-22 15,0 1-15,0 0 0,21 0 16,0 0-16,1 0 0,-1-1 15</inkml:trace>
  <inkml:trace contextRef="#ctx0" brushRef="#br0" timeOffset="21968.28">4127 2794 0,'0'-21'0,"0"42"0,0-21 31,0 21-15,0 0-16,-21 22 0,0-22 0,-21 64 16,21-22-16,-22-21 0,22 22 15,-21-22-15,-1 22 0,22-22 16,0 0-16,-21 1 0,21-1 16,-1-21-16,1 0 0,21 1 15,0-1-15,-21 0 0,21-42 31,21 0-31,-21-22 16,21 22-16,1 0 0,-1-21 0,21 20 16,-21-20-16,0 21 0,1 0 15,-22 0-15,21-1 0,0 1 16,0 21-16,-21 21 16,21 1-16,-21 20 0,0-21 15,21 21-15,-21-20 0,0 20 0,0-21 16,0 21-16,0-20 0,22-1 15,-22 0-15,21 0 0,0 0 0,-21 0 16,21-21-16,0 0 0,0 0 16,1 0-16,-1 0 0,0-21 15,0 21-15,21-21 0,-20-21 16,-1 21-16,21-22 0,-21 1 0,22 0 16,-1-1-16,-21-20 0,21 20 0,-20-20 15,20-1-15,-21 22 0,-21-21 16,0-1-16,0 22 0,0-22 0,0 22 15,0-22-15,-42 22 0,21 0 16,-22 21-16,22-1 0,-21 1 16,-1 21-16,1 0 0,0 0 15,-22 21-15,43 1 0,-21-1 16,-43 63-16,64-41 0,0 20 16,0-20-16,-1-1 0,1 21 0,21-20 15,0-1-15,0 22 0,0-22 0,0 0 16,21-21-16,1 22 0,-1-1 15,0-21-15,21 0 0,-21 1 0,22-22 16,-1 0-16,0 0 0,22 0 16,-22 0-16,22 0 0</inkml:trace>
  <inkml:trace contextRef="#ctx0" brushRef="#br0" timeOffset="22847.78">5122 3027 0,'0'0'0,"0"-21"0,-21 21 15,0 0 1,0 21-16,0 0 0,-1 0 16,1 0-16,0 1 0,0 20 0,0 0 15,0-21-15,-1 22 0,1-1 16,21 0-16,0 1 0,0-22 16,0 21-16,0-21 0,0 1 0,0-1 0,21 0 15,1-21-15,-1 0 16,0 0-16,21 0 0,-21 0 15,1 0-15,20 0 0,-21-21 16,0 0-16,22-22 0,-22 22 0,21 0 16,-21-21-16,0-1 0,1 1 0,-1 0 15,0-1-15,-21 22 0,0-21 16,0 21-16,0-1 0,0 1 0,-21 0 16,0 21-16,-1 0 0,-20 0 15,21 0-15,-21 0 0,20 0 0,-20 21 16,21 0-16,0-21 0,0 22 15,-1-1-15,1 0 0,21 0 16,0 0-16,0 0 16,21-21-16,1 0 15,-1 0-15,21 0 0,-21 0 0,22-21 16,-1 0-16,0 21 0,1-21 16,-1 0-16,0 21 0,1-21 0,20-1 15,-21 1-15,1 21 0,-1-21 0,0 0 16,1 21-16,-22 0 0,0 0 15,0 0-15,0 0 0,-21 21 16,0 0 0,0 0-16,0 1 0,-21-1 0,0 21 15,0-21-15,0 22 0,21-1 16,-21-21-16,-1 21 0,22-20 0,-21 20 16,21-21-16,0 0 0,0 0 15,0 1-15,21-22 16,1 0-16,-1 0 15,0-22-15,21 22 0,-21-21 0,22 0 16,-22 0-16,21-21 0,-21 20 16,1-20-16,20 21 0,-21-21 15,0 20-15,0-20 0,-21 21 0,22 0 16,-1 0-16,-21 42 31,0 0-31,-21 0 0,-1 0 16,1 0-16,0 22 0,21-22 15,0 0-15,-21 0 0,21 0 16,0 1-16,0-1 0,0 0 0,0 0 16,21-21-1,0 0-15,0 0 0,1 0 16,20-21-16,-21 0 0,0 0 0,22-1 16,-22 1-16,0 0 0,21-21 15,-21 21-15,-21-22 0,22 1 0,-22 21 16,0-22-16,0 22 0,0-21 0,0 21 15,0 0-15,0-1 16,0 1-16,-22 0 0,1 21 0,0-21 16,-21 0-16</inkml:trace>
  <inkml:trace contextRef="#ctx0" brushRef="#br0" timeOffset="23248.55">6181 2879 0,'0'0'0,"21"0"0,0 0 16,21 0-16,-21 0 0,22 0 15,-1 0-15,0 0 0,22 0 0,-22 21 16,22-21-16,-22 21 0,22-21 0,-22 21 15,0-21-15,1 21 0,-1 1 16,-21-1-16,0 0 0,0 0 0,-21 0 16,0 22-16,0-22 0,0 21 15,-21-21-15,21 0 0,-21 22 16,0-22-16,0 0 0,0 0 0,-1 0 16,1 1-16,0-1 15,0-21-15,0 0 16,21-21-16,0-1 15,0 1-15,0 0 0,0 0 16,21-21-16,-21 20 0,42-20 0,-21 0 16,1-1-16,20 1 0,0 0 15,1-1-15,-1 1 0,0 0 0,1-1 16,-1 22-16,0 0 0,1 21 0,-1 0 16,-21 0-16,21 0 0,-20 0 15,-1 21-15,-21 0 0,0 1 16,0 20-16,0 0 0,0 1 15,0-1-15,0 0 0,-21 1 0,-1-1 16,1 0-16,0 1 0,21-1 0,-42-21 16,42 21-16,-21-20 0,-1-1 15,1 21-15,0-21 0,0-21 0,0 21 16,0 1-16,-1-1 0</inkml:trace>
  <inkml:trace contextRef="#ctx0" brushRef="#br0" timeOffset="23820.22">1228 5144 0,'0'0'0,"0"-22"0,0 1 16,0 0-16,21 0 0,-21 0 0,0 42 31,0 0-31,-21 21 15,-1 1-15,-20-1 0,21 22 16,-21-1-16,-1 22 0,1-1 0,0 1 16,20-21-16,-20 20 0,0 1 15,-1-22-15,22-20 0,-21 20 16,21-20-16,21-22 0,0 21 0,-21-21 16,42-21-1,0-21-15,0 0 16,0 0-16,0-22 0,1 1 15,20-21-15,-21 20 0,21-20 0,-20-22 16</inkml:trace>
  <inkml:trace contextRef="#ctx0" brushRef="#br0" timeOffset="24036.1">1418 4974 0,'0'0'0,"21"-42"0,0 21 0,-21-22 16,0 86-1,-21-22-15,0 21 0,21 22 16,-21-22-16,21 22 0,-21-1 15,21 22-15,0-22 0,0 22 16,0 0-16,0-22 0,0 22 0,0-22 16,0 1-16,0-22 0,0 22 15,0-22-15,0-21 0,21 21 0,-21-20 16,21-1-16,-21 0 0,0-42 31,-21 0-15</inkml:trace>
  <inkml:trace contextRef="#ctx0" brushRef="#br0" timeOffset="24599.78">868 5736 0,'0'0'16,"-21"21"-16,-1 1 0,1-1 0,0 0 0,0-21 16,21 21-16,0 0 15,0 0-15,21 1 0,0-1 0,22-21 0,-1 0 16,0 0-16,22 0 0,-1 0 15,22 0-15,0-21 0,-1-1 16,1 1-16,0 0 0,-1-21 16,-20 21-16,-1-22 0,1 22 0,-22-21 15,0 21-15,-20-22 0,20 22 16,-42 0-16,21 0 0,-21 0 0,0-1 16,0 44-1,0-1-15,0 0 16,0 21-16,0-21 0,0 22 15,-21-1-15,21 0 0,0 1 16,0-1-16,0-21 0,0 22 16,0-22-16,0 21 0,0-21 0,0 0 15,21-21-15,0 22 0,0-22 16,1 0-16,-1 0 0,0 0 0,0 0 16,21-22-16,-20 22 0,20-21 15,-21-21-15,21 21 0,1-22 0,-22 22 16,21-21-16,-21-22 0,1 22 15,20-21-15,-21 20 0,0 1 0,-21 0 16,21-1-16,-21 22 0,0 0 16,22 21-16,-22 21 15,0 0-15,0 0 0,-22 22 16,1-1-16,21-21 0,0 22 0,-21-1 16,21 0-16,-21 1 0,21-22 0,0 21 15,0-21-15,0 0 16,0 1-16,0-1 0,21 0 0,0-21 15,0 0-15,1 0 16,-1 0-16,0 0 0,21 0 0,-21-21 16,1 0-16,20-1 0,0-20 15</inkml:trace>
  <inkml:trace contextRef="#ctx0" brushRef="#br0" timeOffset="24855.63">3133 4784 0,'0'0'0,"0"-21"0,0-22 0,0 22 16,0 0-16,-22 21 16,22 21-16,-21 21 0,21-20 15,-21 41-15,21 1 0,-21-1 16,0 1-16,21 20 0,0-20 0,0 20 16,-21 1-16,21-21 0,-22 20 15,22-20-15,-21 20 0,21-20 0,0-1 16,0-20-16,0 20 0,0-20 15,0-22-15,0 21 0,0-21 0,0 0 16,21 1-16,1-22 0,-1 0 16,0 0-16,0 0 0,0 0 15,0-22-15,22 1 0</inkml:trace>
  <inkml:trace contextRef="#ctx0" brushRef="#br0" timeOffset="25207.43">3662 5503 0,'0'0'15,"-21"0"1,-1 22-16,1-1 16,0 0-16,-21 21 0,21-21 15,-1 22-15,1-22 0,0 21 0,0-21 16,21 22-16,0-22 0,0 0 16,0 21-16,0-20 0,0-1 15,21 0-15,0-21 0,0 21 0,1-21 16,-1 0-16,21 0 0,-21 0 15,22 0-15,-22 0 0,21 0 0,-21-21 16,22-21-16,-22 20 0,0-20 0,0 0 16,0-1-16,-21 1 0,0 0 15,0-1-15,0 1 0,0 0 0,0 21 16,-21-22-16,0 22 0,0 0 16,0 21-16,-1 0 0,1-21 0,0 21 15,0 0-15,0 0 0,0 0 16,21 21-1</inkml:trace>
  <inkml:trace contextRef="#ctx0" brushRef="#br0" timeOffset="25448.29">3048 5313 0,'0'0'0,"-42"0"0,20 0 16,-20 0-16,42 21 0,21-21 31,22 0-31,-1-21 16,0 21-16,1 0 0,-1-21 0,21 21 16,1-21-16,-1 21 0,1 0 15,-1-22-15,1 22 0,-22 0 0,1 0 16,-1 0-16,-21 0 0,0 0 0,0 0 15,-21-21 1</inkml:trace>
  <inkml:trace contextRef="#ctx0" brushRef="#br0" timeOffset="26171.39">4911 5334 0,'0'0'16,"21"0"-1,0 0-15,0 0 16,0 0-16,-21-21 16,21 0-16,1 0 0,-1-1 0,21 1 15,-21 0-15,0-21 0,1 21 0,-1-22 16,21 1-16,-21 0 0,0-22 16,-21 22-16,0-1 0,0 1 0,0 0 15,0-1-15,-21 22 0,0 0 16,-21 0-16,-1 21 0,1 0 0,0 0 15,-22 21-15,1 0 0,-1 0 0,1 1 16,-1 20-16,1 0 0,20 1 16,1-1-16,21 0 0,-21 1 0,42-1 15,0 0-15,0 1 0,0-22 16,21 21-16,0-21 0,0 0 16,21 22-16,1-22 0,20 0 0,-20 0 15,20 0-15,-21 1 0,1-1 16,-1 0-16,0 21 0,1-21 0,-1 1 15,-21-1-15,0 0 0,1 0 0,-22 0 16,0 0-16,0 1 0,0-1 16,-22 0-16,-20 0 0,0-21 15,-1 21-15,1-21 0,-21 0 0,-1 0 0,-21 0 16,22 0-16,-1 0 0,1 0 16,-1-21-16,1 0 0,21 21 0,-1-21 15,1-22-15,21 22 0,-22 0 16,22-21-16</inkml:trace>
  <inkml:trace contextRef="#ctx0" brushRef="#br0" timeOffset="26736.64">4614 5715 0,'0'21'0,"64"22"16,-43-43-16,21 42 15,1-42-15,-22 0 0,42 0 16,-20 0-16,-22 0 0,21 0 15,-21 0-15,22-21 0,-1 0 16,0-1-16,-21 1 0,22 0 16,-1 0-16,-21-21 0,22 20 0,-22-20 15,21 0-15,-21 21 0,0-22 16,1 22-16,-1-21 0,0 21 0,-21-1 16,0 1-16,-21 42 31,0 1-16,-1 20-15,1-21 0,0 0 16,0 0-16,0 22 0,21-22 0,0 0 16,-21 21-16,21-20 0,0-1 15,0 0-15,0 0 0,21-21 16,21 0 0,-21 0-16,0 0 0,22 0 0,-22-21 15,21 0-15,1 0 0,-22-1 16,21-20-16,0 21 0,1-21 0,-1 20 15,-21-20-15,22 21 0,-1-21 16,-21 20-16,21-20 0,-20 21 16,-22 0-16,0 42 31,0 0-31,0 0 0,0 0 16,0 1-16,-22 20 0,22-21 15,-21 0-15,21 0 0,0 1 16,0-1-16,0 0 0,0 0 0,0 0 15,0 0-15,0 1 16,21-22-16,1 0 16,-1 0-16,0 0 0,21-22 0,-21 1 15,22 21-15,-1-21 0</inkml:trace>
  <inkml:trace contextRef="#ctx0" brushRef="#br0" timeOffset="27346.29">6625 5271 0,'0'0'0,"0"-22"0,0 1 15,0 0-15,0 0 0,-21 21 16,0-21-16,0 21 16,-1 0-16,1 0 0,-21 0 0,0 0 15,20 0-15,-20 0 0,0 21 0,21 0 16,-22 0-16,-20 43 16,42-43-16,-1 21 0,1-21 0,21 22 15,-21-22-15,21 0 0,0 0 0,0 22 16,0-22-16,21-21 0,0 21 15,1 0-15,-1-21 0,0 0 0,0 0 16,21 0-16,1 0 0,-22 0 16,21-21-16,1 0 0,-1 0 0,-21-1 15,21 1-15,-20 21 0,-1-42 0,0 21 16,0 21-16,0-21 16,-21-1-16,0 1 0,0 0 0,0 0 15,-21 42 16,21 0-15,0 0-16,-21 1 0,0 20 0,21-21 16,-21 21-16,21 1 0,0-1 15,0 22-15,0-22 0,0 21 0,0-20 16,0 20-16,0 1 0,0-22 0,0 22 16,0-1-16,0-21 0,0 22 15,0-22-15,0 22 0,0-22 16,0 22-16,0-22 0,0 0 0,0 1 15,0-22-15,0 21 0,0-21 16,-22 0-16,1-21 0,0 0 0,0 0 16,0 0-16,0 0 0,-1 0 0,-20-21 15,21 0-15,0 0 0,0 0 16,-1-22-16,1 1 0,0 0 0,21-1 16,0 1-16,0-21 0,0 20 0,0-20 15,0 20-15,0 1 0,0-21 16,21 20-16,0 1 0,1 0 0,-1-1 15,0 1-15,0 21 0,21-22 16,-20 22-16,20-21 0,0 21 0,1-22 16,-1 22-16,0 0 0</inkml:trace>
  <inkml:trace contextRef="#ctx0" brushRef="#br0" timeOffset="27985.93">7345 5313 0,'0'-21'15,"0"42"-15,0-63 0,0 20 16,0 1-16,0 0 0,0 0 0,0 0 16,0 0-16,-21 21 0,21-22 15,-22 22-15,1 0 0,0 0 0,0 0 16,0 0-16,-22 22 0,22-1 0,0 0 16,-21 21-16,21-21 0,-1 1 15,1 20-15,0-21 0,0 21 16,0-20-16,21 20 0,0-21 0,0 0 15,0 0-15,21 1 0,21-22 16,-21 0-16,22 0 0,-22 0 16,21 0-16,-21 0 0,22 0 0,-22-22 15,21 1-15,-21 21 0,1-21 0,-1-21 16,0 21-16,0-1 0,-21 1 16,0-21-16,0 0 15,0 20-15,0 1 0,0 42 31,0 1-15,0-1-16,0 21 0,-21-21 16,21 22-16,0-1 0,0 0 0,0 1 15,0-1-15,0 21 0,0 1 0,0-22 16,0 22-16,0-1 0,0 1 16,0-22-16,21 22 0,-21-22 0,21 21 15,0-20-15,-21 20 0,22-20 0,-22 20 16,21-21-16,-21 22 0,0-22 15,0 1-15,0-1 0,0 0 0,0 1 16,0-22-16,0 0 0,0 0 16,-21 0-16,-1-21 15,1 0-15,0 0 0,0-21 0,0 0 16,0 0-16,-1-22 0,1-20 0,0 21 16,0-22-16,0 1 0,21-1 0,0-21 15,0 22-15,0-85 16,0 84-16,0-20 0,0 20 0,0 22 15,21-22-15,0 22 0,0-22 16,0 22-16,1 21 0,-1-21 0,0-1 16,21 22-16,-21 0 0,22-21 0,20-1 15,-20 22-15</inkml:trace>
  <inkml:trace contextRef="#ctx0" brushRef="#br0" timeOffset="28552.73">7747 5228 0,'-42'0'32,"42"-21"-32,0 0 15,0 0 1,0 0-16,21 21 0,0-22 16,0 22-16,0-21 0,0 21 15,-42 0 16,0 21-31,0 1 16,0-1-16,0 0 0,-1 0 16,1 0-16,0 0 0,0 1 0,21 20 15,0-21-15,0 0 0,0 0 0,0 1 16,0-1-16,21-21 16,21 0-16,22 0 15,-43 0-15,21 0 0,1-21 16,-1 21-16,0-22 0,1 1 15,-22 0-15,21-21 0,1 21 16,-1-22-16,0 22 0,-21-21 0,1 21 16,-1-22-16,0 22 0,-21 0 0,0 0 15,0 0-15,-21 21 16,0 0-16,-1 0 16,1 21-16,0 0 15,21 0-15,-21 0 0,21 0 0,0 22 16,0-22-16,0 0 0,0 0 0,0 0 15,21 1-15,0-1 0,-21 0 16,0 0-16,21 0 0,-21 0 0,22-21 16,-22 22-16,0-1 0,0 0 15,-22-21 1,1 0-16,0 0 0,0 0 16,0 0-16,0 0 0,21-21 15,0 0-15,-22 21 16,22-22-16,0 1 0,22 0 0,-1 0 15</inkml:trace>
  <inkml:trace contextRef="#ctx0" brushRef="#br0" timeOffset="28661.66">8890 4445 0,'0'0'0,"-21"-21"0,0 21 15,21-21-15,-43 21 0</inkml:trace>
  <inkml:trace contextRef="#ctx0" brushRef="#br0" timeOffset="29644.61">8636 4466 0,'0'21'0,"0"1"0,0-1 16,0 21-16,-21-21 0,21 22 0,0 20 16,-21-21-16,21 22 0,-22-1 15,22 1-15,0-1 0,0-20 0,0 20 16,0-20-16,0 20 0,0-21 0,0-20 16,0 20-16,0-21 0,22 21 15,-1-42-15,0 22 0,0-22 16,0 0-16,0 0 0,22 0 0,-22-22 15,0 22-15,21-21 0,-20 0 16,-1-21-16,21 21 0,-21-22 16,0 1-16,1 0 0,-1 20 0,0-20 15,-21 0-15,0 21 0,0-1 16,21 22-16,-21 22 16,0-1-16,-21 0 0,0 21 15,21-21-15,0 22 0,-21-22 16,-1 21-16,22-21 0,0 1 0,0 20 15,0-21-15,0 0 0,0 0 16,0 1-16,22-22 0,-1 0 16,21 0-16,-21 0 0,22 0 0,-22 0 15,21 0-15,0-22 0,1 1 0,-22 0 16,21 0-16,-21 0 16,22 0-16,-22-1 0,0 1 0,0 0 15,-21 0-15,0 0 0,21 0 0,-21 42 47,-21 0-47,21 0 0,0 0 16,0 0-16,-21-21 15,21 22-15,0-1 0,21-21 32,-21-21-17,21 21-15,-21-22 0,0 1 16,0 0-16,0 0 15,0 0-15,0 0 16,-21 21-16,21-22 0,-21 22 16,0 0-16,21-21 0,0 0 31,0 0-31,21 21 0,-21-21 16,42 21-16,-20-21 0,-1 21 0,0-22 15,42 22-15,-20 0 16,-22 0-16,21 0 0,-21 0 0,22 0 15,-22 0-15,0 22 0,0-1 0,0 0 16,-21 0-16,22 0 0,-22 22 16,0-22-16,0 0 0,0 21 15,0-21-15,0 22 0,0-22 16,0 0-16,0 0 0,-22 0 16,1-21-16,0 22 0,0-22 15,21-22 1,0 1-16,0 0 15,0 0-15,0-21 0,21 20 16,0-20-16,0 0 0,1-1 0,20-20 16,0 21-16,1-22 0,20 22 0,-21-1 15,1 22-15,-1-21 16,22 21-16,-22 21 0,-21 0 0,21 0 16,1 0-16,-22 0 0,0 21 0,0 0 15,0 21-15,-21 1 0,0-1 16,0 0-16,0 1 0,0-1 0,0 0 15,0 1-15,-21-1 0,0 0 0,21-20 16,0 20-16,-21-21 0,0 0 16,21 0-16,0 1 0,-21-22 15,21-22 1,0 1-16,0-21 16,0 21-16,0 0 0</inkml:trace>
  <inkml:trace contextRef="#ctx0" brushRef="#br0" timeOffset="29834.5">10096 4339 0,'0'0'0,"0"-21"0,-21 21 16,42 21-1,1-21-15,-1 0 16,0 21-16,0-21 0,-21 22 15,-21-22 17</inkml:trace>
  <inkml:trace contextRef="#ctx0" brushRef="#br0" timeOffset="30042.9">8382 4657 0,'-21'0'0,"42"0"0,-21 0 32,21 0-32,21 0 0,1 0 15,20-21-15,1 21 0,-1-22 0,1 22 16,20-21-16,1 21 0,0-21 16,-1 21-16,-20-21 0,-1 21 15,1 0-15,-1-21 0,-20 21 0,-1 0 16,0 0-16</inkml:trace>
  <inkml:trace contextRef="#ctx0" brushRef="#br0" timeOffset="30912.81">1799 7303 0,'-21'21'16,"42"-42"-16,-63 42 0,21-21 0,21 42 16,0-63-1,21 0-15,0 0 0,0-1 16,0 1-16,0 0 0,22 0 0,-22 0 15,0-22-15,0 22 0,0 0 16,1-21-16,-22 21 0,0-1 0,0 1 16,0 0-16,0 0 0,-22 21 15,1-21-15,0 21 0,0 0 0,-21 0 16,-1 0-16,22 0 0,-21 21 16,-1 0-16,1 0 0,21 0 0,-21 22 15,20-1-15,1 0 16,0 1-16,21-1 0,0 0 0,0 1 15,21-1-15,0 0 0,1 1 16,20-1-16,-21 0 0,21-20 0,1 20 16,-1 0-16,0-21 0,-20 22 15,20-1-15,-21-21 0,21 22 0,-42-1 16,22-21-16,-22 21 0,0 1 0,0-22 16,-22 21-16,1-21 0,-21 22 15,0-22-15,-1 0 0,1 0 0,-22-21 16,1 0-16,-1 0 0,-20 0 15,20 0-15,1-21 0,-1 0 0,22 0 16,-22 0-16,22-22 0,0 22 16,21-21-16,-22-1 0,22 1 15,21 21-15,0-21 0,0-1 16,0 1-16,0 21 0,21 0 0,0-1 16,1 1-16,20 0 0,0 0 15,1 21-15,-1 0 0,0 0 0,1 0 16</inkml:trace>
  <inkml:trace contextRef="#ctx0" brushRef="#br0" timeOffset="31824.29">2392 7514 0,'0'0'0,"21"0"0,0-21 0,0 21 15,-21-21-15,-21 21 16,0 0-1,-21 0-15,20 21 0,-20-21 0,21 21 16,-21 0-16,20 22 0,1-22 16,0 21-16,0-21 0,0 22 0,21-1 15,0-21-15,0 22 16,0-1-16,0-21 0,0 21 0,0-20 0,0-1 16,0 0-16,21 0 0,0 0 15,0-21-15,22 0 0,-22 0 16,21 0-16,0 0 0,1 0 0,-1-21 15,0 0-15,22 0 0,-22 0 16,1-1-16,20-20 0,-21 21 0,1-21 16,-1 20-16,-21-20 0,22 0 15,-22 21-15,-21-22 0,0 22 0,0-21 16,0 21-16,0-1 0,-21 22 16,-1 0-16,-20 0 0,21 0 15,0 0-15,0 22 0,-1-22 0,22 21 16,0 0-16,0 0 15,0 0-15,22 0 0,-1 1 16,0-1-16,21-21 0,-21 21 16,1 0-16,-1 0 0,0-21 15,0 21-15,0 1 0,0-1 0,1 0 16,-22 0-16,0 0 0,0 0 0,0 1 16,21-22-16,-21 21 0,21 0 15,0-21 1,0 0-16,0 0 0,1-21 15,-1 21-15,0-21 0,-21-1 16,21 1-16,0 0 0,0 0 0,1 0 16,-1 0-16,0-22 0,0 22 15,0-21-15,-21 21 0,21-22 0,22 1 16,-43 21-16,21 0 16,-21-1-16,-21 44 31,21-1-31,0 0 15,-21 0-15,-1 0 0,22 22 16,0-22-16,0 0 0,0 0 0,0 21 16,0-20-16,0-1 0,0 0 15,0 0-15,0 0 0,22 0 16,-1-21-16,0 0 0,0 0 16,21 0-16,-20 0 0,20 0 0,-21 0 15,21 0-15,1-21 0,-22 0 0,21 0 16,-21 0-16,22 0 0,-22-22 15,-21 22-15,0-21 0,0 21 16,0-22-16,0 1 0,0 21 0,0 0 16,-21-22-16,0 22 0,-22 21 0,22 0 15,-21 0-15,21 0 0,-22 0 16,1 0-16,21 21 0,-22-21 0,-20 43 16,42-22-16,0 0 0,21 0 15,0 0-15,-22 0 0,22 1 16,0-1-16,22-21 15,-1 0-15,0 0 0,21 0 16,1-21-16</inkml:trace>
  <inkml:trace contextRef="#ctx0" brushRef="#br0" timeOffset="32284.53">3937 7218 0,'0'-42'0,"0"84"0,0-106 0,21 43 15,-21 0-15,0 0 0,21 21 16,-21 21-1,0 0-15,0 22 0,0-22 0,0 21 16,0 22-16,0-22 0,0 21 16,0-20-16,0 20 0,0-20 0,-21-1 15,21 0-15,0 1 0,0-1 16,0 0-16,0-21 0,0 1 16,0-1-16,0 0 0,0 0 0,21-21 15,0 0-15,1 0 16,-1-21-16,0 21 0,0-21 0,0-22 15,0 22-15,1 0 0,-1-21 16,0-1-16,-21 1 0,21 0 0,0-22 16,-21 1-16,0-1 0,0 1 15,21-22-15,-21 22 0,0-1 0,0 22 16,0-1-16,0 1 0,0 0 0,0 21 16,0-1-16,0 44 15,0 20-15,0-21 16,0 43-16,0-22 0,0 21 15,0-20-15,0 20 0,0 1 16,0-1-16,-21 1 0,21-22 0,0 22 16,0-22-16,0 0 0,0-21 0,0 22 15,0-22-15,0 0 0,0 0 16,21 0-16,1-21 0,-1 0 16,0 0-16,21 0 0,-21-21 0,1 0 15,-1 0-15,21 0 0</inkml:trace>
  <inkml:trace contextRef="#ctx0" brushRef="#br0" timeOffset="32760.61">4889 6922 0,'0'0'0,"0"-22"0,0-20 0,0 21 0,0 42 32,-21 0-32,0 0 15,21 22-15,-21-22 0,21 21 0,0 22 16,-21-22-16,21 22 0,0-1 15,-21 1-15,21-1 0,0 1 16,0-22-16,0 21 0,0-20 0,0-1 0,0 0 16,0 1-16,0-1 0,0-21 0,0 0 15,0 1-15,-22-22 16,22 21-16,0-42 16,-21 21-16,21-22 15,0 1-15,0 0 0,0-21 16,0 21-16,0-22 0,0 22 0,21-21 15,1-1-15,-1 22 0,0-21 0,0 21 16,0 0-16,0-22 0,22 43 16,-22-21-16,0 21 0,21 0 0,-20 0 15,20 0-15,0 42 0,-21-20 16,1-1-16,-22 0 0,0 21 16,0-21-16,0 22 0,0-22 0,0 0 15,0 21-15,0-20 0,-22-1 16,1 0-16,0 0 0,-21 0 0,21-21 15,-1 21-15,-20-21 0,21 0 16,0 0-16,0 0 0,-1 0 0,1 0 16,21-21-1,21 0 1,1 21-16,-22-21 0,21 21 0,0-21 16,21 21-16</inkml:trace>
  <inkml:trace contextRef="#ctx0" brushRef="#br0" timeOffset="33200.91">5948 7387 0,'21'-21'0,"-42"42"0,42-63 0,-21 21 16,0 0-16,0-1 0,-21 22 16,0 0-16,-1 0 15,-20 0-15,21 22 0,0-1 0,-22 0 16,22 0-16,-21 21 0,0-20 0,20 20 15,-20 0-15,21 1 0,0-22 16,0 21-16,-1-21 0,22 0 0,0 22 16,0-22-16,0 0 15,22 0-15,-1-21 0,0 0 0,21 0 16,-21 0-16,22 0 0,-1 0 0,-21-21 16,22 0-16,-1 0 0,-21 0 15,21-1-15,-20 1 0,-1 0 0,0-21 16,-21-1-16,0 22 0,21-21 15,-21 21-15,0 0 0,0-1 0,21 1 16,-21 42 0,0 1-16,-21-1 0,0 21 15,0-21-15,21 22 0,-21-22 16,21 21-16,-22-21 0,22 22 0,0-22 16,0 0-16,0 0 0,0 0 0,0 0 15,22 1-15,-1-1 0,0-21 16,0 0-16,21 0 0,-20 0 0,20 0 15,0 0-15,-21-21 0,22 21 16,41-22-16</inkml:trace>
  <inkml:trace contextRef="#ctx0" brushRef="#br0" timeOffset="33533.31">6477 7451 0,'0'-21'0,"0"42"0,0-85 0,-21 43 0,21 0 15,-21 21-15,21-21 0,0 0 16,0-1-1,21 22-15,21 0 0,-21 0 0,0 0 16,22 22-16,-22-1 0,0 0 16,21 0-16,1 21 0,-22-20 0,21 20 15,-21 0-15,1-21 0,20 22 16,-42-1-16,21-21 0,-21 22 0,0-22 16,0 21-16,0-21 0,0 0 15,0 1-15,-21-22 0,21 21 0,-21-21 16,0 0-16,-1 0 0,1 0 0,0 0 15,0-21-15,0 21 0,21-22 16,0 1-16,0 0 0,0 0 0,0-21 16,21-1-16,0 1 0,21 0 15,-20-22-15,20 22 0,21-22 0,-20 22 16,-1 0-16,0-1 0,1 1 16,20 0-16,-20 20 0,-1 1 0,0 0 15,1 0-15,-1 0 0,-21 21 0</inkml:trace>
  <inkml:trace contextRef="#ctx0" brushRef="#br0" timeOffset="34835.51">1799 9779 0,'0'0'0,"-21"0"16,0-21-16,0 0 0,-1 0 15,22-1-15,0 1 0,0 0 16,0-21-16,0 21 0,0-1 16,22 1-16,-1 0 0,0 21 0,21-21 15,-21 21-15,22 0 0,-1 0 16,-21 0-16,22 21 0,-1-21 0,-21 42 16,21-20-16,-20 20 0,-1 0 0,0 1 15,-21-1-15,0 0 16,0 1-16,0-22 0,0 21 0,0 22 15,-21-43-15,0 0 0,-1-21 16,1 0 0,21-21-16,0 0 0,0-1 15,0 1-15,0-21 0,0 21 16,0-22-16,21 1 0,1 0 0,-1-22 16,0 22-16,0 0 0,21-1 15,-20 1-15,20 0 0,0 20 0,1 1 16,-22 0-16,21 0 0,0 21 0,-20 0 15,20 0-15,-21 0 0,0 21 16,22 0-16,-43 0 0,21 1 16,0-1-16</inkml:trace>
  <inkml:trace contextRef="#ctx0" brushRef="#br0" timeOffset="35304.78">3027 9758 0,'0'0'0,"0"-21"0,0 0 0,21-1 15,-21 1-15,0 0 0,0 0 0,0 0 16,0 0-16,-21-1 0,21 1 16,-21 0-16,-22 0 0,22 0 15,0 21-15,-21 0 0,20 0 0,-20 0 0,21 0 16,-21 21-16,20 0 0,-20 21 16,0-20-16,21 20 0,-1 0 15,1 1-15,0-1 0,0 0 0,21 1 16,0-1-16,0-21 0,0 21 15,0 1-15,21-22 0,0-21 16,22 0-16,-22 0 0,21 0 16,-21 0-16,22 0 0,-1 0 0,-21-21 15,21 0-15,1-1 0,-1 1 0,-21 0 16,22 0-16,-22-21 0,21 20 16,-21-20-16,0 0 0,1 21 15,-22-22-15,21 22 0,-21 0 0,21 0 0,-21 0 16,0 42-1,0 0 1,0 21-16,0-21 0,0 1 0,0 20 16,0 0-16,0-21 0,0 22 15,0-22-15,0 0 0,0 21 0,0-20 16,21-22-16,0 21 0,0 0 16,1-21-16,-1 0 0,21 0 0,0 0 15,1 0-15,-1 0 0,22 0 0,-1-21 16,1 0-16,-1-1 0,1 1 15</inkml:trace>
  <inkml:trace contextRef="#ctx0" brushRef="#br0" timeOffset="36383.68">4127 9610 0,'0'0'16,"0"-43"-16,0 22 0,-42 0 0,21 0 0,0 0 16,0 0-16,-1 21 0,1 0 0,-21 0 15,21 0-15,0 0 0,-22 21 16,22 0-16,-21 21 0,21-21 0,-1 22 15,-20-1-15,21 22 0,0-22 0,0 0 16,21 1-16,0-1 0,0-21 16,0 21-16,0-20 0,0-1 0,0 0 15,0 0-15,21 0 0,21-21 16,-21 0-16,0 0 0,22 0 16,-22-21-16,21 0 0,1 0 0,-22 0 15,21-1-15,-21 1 0,22-21 0,-22 0 16,0-1-16,0-20 0,0-1 15,0 22-15,1-22 0,-1 1 0,-21-1 16,21 1-16,-21 21 0,0-22 0,0 22 16,0-1-16,0 22 0,0-21 15,0 21-15,0 42 16,-21 0-16,0 0 0,21 22 16,-22-22-16,22 21 0,0 0 15,0 22-15,0-22 0,-21 1 16,21 20-16,0-21 0,0 22 0,0-22 15,0 1-15,0-1 0,0 0 16,0 1-16,0-22 0,21 0 0,1 0 16,-1 0-16,0-21 0,0 0 0,0 0 15,0 0-15,1 0 0,20-21 16,-21 0-16,21 0 0,-20 0 0,41-22 16,-42 1-16,22 21 0,-22-22 15,0 22-15,0-21 0,-21 21 16,21 0-16,-21-1 0,21 1 0,-21 42 31,22 1-31,-22-1 16,0 0-16,0 0 0,0 0 15,0 22-15,0-22 0,0 0 0,21 0 16,-21 0-16,0 0 0,0 1 0,0-1 16,21-21-16,0 21 0,0-21 15,0 0-15,1 0 0,-1 0 0,21 0 16,-21 0-16,0-21 0,22 0 0,-22-1 15,21 1-15,-21 0 0,22 0 0,-22-21 16,0 20-16,0-20 0,0 21 16,-21 0-16,0 0 0,22-22 15,-22 22-15,21 21 0,-21 21 32,0 0-32,0 1 0,0-1 0,0 0 15,-21 0-15,21 0 0,0 0 0,0 1 16,0 20-16,0-21 0,0 0 0,0 0 15,0 1-15,21-1 16,0-21-16,0 0 16,0 0-16,0 0 0,22 0 0,-22-21 15,21-1-15,1 22 0,-22-21 16,21 0-16,0-21 0,-20 21 0,-1-1 16,21 1-16,-42-21 0,21 21 15,-21 0-15,0-1 0,-21 22 16,0 22-1,0-22-15,0 21 0,-1 0 0,22 0 16,-21 0-16,21 0 0,-21 1 0,21-1 16,0 0-16,0 0 0,0 0 15,21-21-15,0 0 16,1 0-16,-1 0 0,0-21 0,0 0 16,0 21-16,0-21 0,1 0 15,-1-22-15,-21 22 0,0 0 0,21-64 16,-21 64-16,0-21 0,0-1 15,0 22-15,-21-21 0,0 21 0,-1 0 16,1-1-16,0 1 16,0 0-16,0 21 0,-22 0 0,1 0 15,-21 0-15,20 0 0,22 0 16,0 21-16,-21-21 0,20 21 16,1-21-16</inkml:trace>
  <inkml:trace contextRef="#ctx0" brushRef="#br0" timeOffset="36543.58">5292 9208 0,'0'0'0,"-43"-43"31,22 43-31,21-21 0,-21 21 16,0 0-16,0 0 15</inkml:trace>
  <inkml:trace contextRef="#ctx0" brushRef="#br0" timeOffset="36952.87">2095 11197 0,'0'0'0,"0"-63"15,-21 20-15,21 1 0,0 0 0,0 21 16,0-1-16,0 44 16,0 20-1,0 0-15,0 43 0,21-22 0,1 22 16,-22 0-16,0-1 0,21 1 16,-21 0-16,0-22 0,0 22 0,0-22 15,0 22-15,0-43 0,0 22 0,-21-22 16,21 1-16,0-1 0,-22-21 15,22 0-15,-21 0 0,0-21 0,0-21 16</inkml:trace>
  <inkml:trace contextRef="#ctx0" brushRef="#br0" timeOffset="37239.71">1799 11621 0,'0'0'0,"0"-64"0,0 1 0,0-64 15,0 84-15,0-20 16,0 20-16,21 1 0,0 21 15,22 0-15,-22 0 0,21-1 0,1 22 16,-1 0-16,21 0 0,-20 0 16,20 22-16,-20-1 0,-22 0 0,21 21 15,-21-21-15,-21 22 0,0-1 0,0 0 16,-21 1-16,0-22 0,-21 21 16,-1 1-16,1-1 0,0-21 0,-1 21 15,1-20-15,0-1 16,20 0-16,1 0 0,0 0 0,42-21 15,0 0 1,22-21-16,-1 0 0,0 0 16,22 0-16,-1-1 0,1-20 0,-1 0 15,1 21-15,-1-22 0,1 1 16</inkml:trace>
  <inkml:trace contextRef="#ctx0" brushRef="#br0" timeOffset="37736.94">2773 11303 0,'42'-21'0,"-254"106"0,382-149 0,-107 22 0,-20 42 0,-43 21 31,0 0-31,0 0 0,0 0 0,-22 1 15,1 20-15,0-21 0,0 21 0,0 1 16,21-22-16,0 21 0,-21-21 16,21 1-16,0 20 0,0-21 15,0 0-15,21 0 0,0-21 16,0 0-16,0 0 0,0 0 16,22 0-16,-22-21 0,21 21 0,-21-21 15,22 0-15,-22 0 0,21 0 16,-21-22-16,1 22 0,-1-21 0,-21 21 15,0-22-15,0 22 0,-21-21 0,-1 21 16,1-1-16,0 1 0,-21 0 16,21 21-16,-22 0 0,22 0 15,-21 0-15,21 0 0,-1 0 0,44 0 32,20 0-32,-21-21 15,21 21-15,22-21 0,-22 21 0,22-21 16,-22 21-16,22 0 0,-1-22 15,1 22-15,-1 0 0,-21 0 0,22 0 16,-22 22-16,-21-1 0,22 21 0,-22-21 16,-21 22-16,0-1 0,0 0 15,0 1-15,0 20 0,0-21 0,0 1 16,-21 20-16,0-20 0,-1 20 16,22 1-16,-21-1 0,0 1 15,0-1-15,0 1 0,0-1 0,-1 1 0,1-1 16,0 1-16,0-22 0,0 0 15,21 1-15,0-22 0,0 21 16,0-21-16,0-42 16,21 0-16,0 0 15,0-22-15,0 1 0</inkml:trace>
  <inkml:trace contextRef="#ctx0" brushRef="#br0" timeOffset="37983.8">3598 11684 0,'0'0'0,"0"-63"0,0-1 0,0 22 15,0-22-15,0 22 0,0 0 0,21 20 16,1-20-16,-22 21 0,21 0 0,0 0 16,21-1-16,-21 22 0,1 0 0,20 0 15,-21 0-15,0 22 0,22-1 16,-22 0-16,0 0 0,0 0 16,-21 22-16,0-22 0,0 21 0,0-21 15,-21 22-15,0-22 0,0 0 0,-22 21 16,22-21-16,-21 1 0,21-22 15,-1 21-15,-20-21 0,21 0 0,42-21 32,0-1-32,0 1 15,22 0-15,-22 0 0</inkml:trace>
  <inkml:trace contextRef="#ctx0" brushRef="#br0" timeOffset="38264.64">4318 11261 0,'0'0'0,"0"21"15,0 0-15,0 0 16,0 22-16,-21-22 0,0 21 16,-1-21-16,22 22 0,-21-22 0,21 21 15,-21-21-15,21 0 0,0 1 0,0-1 16,0 0-16,21-21 16,22 0-16,-22 0 15,0 0-15,21-21 0,-21 0 16,22-1-16,-22 1 0,21 0 15,-21-21-15,22 21 0,-22-22 0,21 22 16,-21 0-16,1-21 0,20-1 16,-42 22-16,-21 42 31,21 0-15,-21-21-16</inkml:trace>
  <inkml:trace contextRef="#ctx0" brushRef="#br0" timeOffset="38555.47">5101 11113 0,'0'0'16,"0"-22"-16,-21 22 15,0 0-15,0 22 16,21-1-16,-22 21 0,1-21 0,21 22 15,-21 20-15,0 1 0,0-22 0,0 21 16,-1 22-16,22-21 0,-21 20 0,0-20 16,0 20-16,0 1 0,0-21 15,-1 20-15,1-20 0,0 20 16,21-20-16,0-22 0,-21 22 0,21-22 16,0 0-16,0 1 0,0-22 15,0 0-15,0 0 0,21-21 16,0 0-16,-21-21 0,21 0 15,1 0-15</inkml:trace>
  <inkml:trace contextRef="#ctx0" brushRef="#br0" timeOffset="38808.33">5016 11515 0,'0'0'0,"0"-64"0,0 1 0,0 20 0,0 1 0,0 0 15,0-1-15,0 22 0,0 0 16,0 0-16,0 0 15,0 42 1,22-21 0,-22 21-16,0 0 0,0 0 0,0 1 15,0-1-15,0 0 0,-22 0 0,1 0 16,0 22-16,0-22 0,-21 0 0,20 21 16,-20-21-16,21 1 0,0-1 15,0-21-15,21 21 0,21-21 16,0 0-16,21 0 0,-21 0 15,22-21-15</inkml:trace>
  <inkml:trace contextRef="#ctx0" brushRef="#br0" timeOffset="39068.18">5948 11261 0,'0'0'0,"-21"0"15,-1 21 1,22 0-16,0 0 0,-21-21 16,21 21-16,0 1 0,0-1 15,0 0-15,0 0 0,0 0 16,0 0-16,0 1 0,-21-1 16,21 0-16,-21 0 0,0 0 15,-22 0-15,22-21 0,0 22 16,0-22-16,-21 0 0,20 21 0,1-21 15,-21 0-15,21 0 0,0 0 0,-1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31T12:31:28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889 0,'-21'0'15,"21"-21"63,21 0-62,-21 0-16,21 21 0,-21-22 16,0 1-16,0 0 0,22 0 15,-22 0-15,0 0 0,0-1 16,0 1-16,0 0 15,0 0-15,0 0 16,0 0-16,0-1 31,0 44 1,0-1-32,0 0 0,0 0 0,0 0 15,0 22-15,0-22 0,0 21 16,0 0-16,0 22 0,0-22 15,0 1-15,0-1 0,0 0 0,0 1 16,0-1-16,0 0 16,0-21-16,0 22 0,0-22 15,0 21-15,0-21 0,0 1 0,0-1 16,0 0-16,0 0 0,0 0 16,0 0-16,0 1 15,-22-44 48,22 1-48</inkml:trace>
  <inkml:trace contextRef="#ctx0" brushRef="#br0" timeOffset="423.75">783 1503 0,'0'0'0,"0"21"47,21-21-31,0 0-16,1 0 0,-1 0 16,0 0-16,21 0 0,1 0 15,-1 0-15,0 0 0,1 0 0,-1 0 16,0-21-16,1 21 0,-1 0 15,0 0-15,1 0 0,-1-21 0,-21 21 16,0 0-16,0 0 16,1 0-16,-1 0 0,-21-21 47</inkml:trace>
  <inkml:trace contextRef="#ctx0" brushRef="#br0" timeOffset="852.02">1714 1037 0,'0'21'47,"0"1"-47,0-1 16,0 0-16,0 0 16,0 0-1,22-21 1,-1 0-16,0 0 0,0 0 15,-21-21 1,21 21-16,-21-21 0,0 0 16,0 0-16,0-1 15,-21 1 1,0 21-16,0 0 0,0 0 16,-1 0-16,1 0 15,21 21-15,0 1 31</inkml:trace>
  <inkml:trace contextRef="#ctx0" brushRef="#br0" timeOffset="1596.11">3810 360 0,'21'-21'31,"-21"0"-31,0-1 15,0 1 17,-21 21 15,21 21-47,0 1 15,-21-1-15,21 0 0,0 0 16,0 21-16,0-20 0,-21 20 0,21 21 15,-22-20-15,1 20 0,0-20 16,0 20-16,0 1 0,0-1 0,-1 1 16,1-1-16,0-21 0,0 22 15,0-22-15,0 1 16,-1-1-16,22 0 0,-21-21 0,21 1 16,-21-1-16,21 0 0,0 0 0,0-42 31,0 0-16,0 0-15,0-1 16,0-20-16,21 21 0</inkml:trace>
  <inkml:trace contextRef="#ctx0" brushRef="#br0" timeOffset="2015.21">3810 381 0,'21'-21'0,"-42"42"0,63-42 0,-21 21 15,1 0-15,-1 0 16,0 0-16,0 0 0,0 0 15,0 21-15,1 0 0,-1 0 0,0 22 16,0-22-16,0 21 16,0 1-16,-21 20 0,0-21 0,0 22 15,0-22-15,0 22 0,0-1 16,0 1-16,0-22 0,0 22 0,-21-22 16,0 21-16,21-20 0,0-22 15,-21 21-15,21 1 0,-21-22 0,21 0 16,0 0-16,0 0 0,0 0 15,-21-21-15,21-21 32,0 0-17,0 0-15,0 0 0,0 0 0</inkml:trace>
  <inkml:trace contextRef="#ctx0" brushRef="#br0" timeOffset="2323.04">3450 1185 0,'0'0'0,"-21"22"31,42-22-15,21 0-16,-20 0 0,20 0 15,-21 0-15,43-22 0,-22 22 0,0-21 16,22 0-16,-1 21 0,-20-21 16,20 21-16,-21-21 0,22 21 0,-22-21 15,1 21-15,-1-22 0,0 22 16,-21 0-16,1 0 0,-1-21 16,0 21-16,-21-21 15,0 0 1</inkml:trace>
  <inkml:trace contextRef="#ctx0" brushRef="#br0" timeOffset="2859.73">4487 826 0,'0'21'47,"0"0"-47,0 0 0,0 21 16,0-20-16,0 20 0,0-21 15,-21 21-15,21 1 0,0-1 0,0-21 16,0 22-16,0-1 16,0-21-16,0 21 0,0-20 0,0-1 15,0 0-15,0 0 0,0 0 16,21-21-16,0 21 0,1-21 0,-1 0 15,0 0-15,0 0 0,0 0 0,22 0 16,-22 0-16,0-21 0,21 0 16,-21 0-16,22 0 0,-22 0 0,0-1 15,0 1-15,0-21 0,1 21 16,-1-22-16,0 1 0,-21 0 0,0-1 16,0 22-16,0-21 0,0 0 15,0 20-15,0 1 0,0 0 0,0 0 16,0 0-16,0 42 31,0 0-15,-21 0-16,21 22 0,-21-22 0,21 21 15,0 0-15,-22 1 0,22-22 16,0 21-16,0 1 0,0-22 16,0 0-16,0 21 0,0-21 0,0 1 15,0-1-15,0 0 0,22-21 16,-1 0-1,0 0-15,0 0 0,0 0 16,-21-21-16,21 0 0,1-1 0,-1 1 16</inkml:trace>
  <inkml:trace contextRef="#ctx0" brushRef="#br0" timeOffset="3192.74">5270 381 0,'0'-21'0,"0"42"0,0-63 0,0 21 15,0-1-15,-21 22 16,21 22 0,0-1-16,0 0 15,0 21-15,0 1 0,0-1 16,-21 0-16,21 22 0,0-1 0,0-20 15,0 20-15,-21 1 0,21-1 16,-21 1-16,0-22 0,21 21 0,0 22 16,-22-43-16,22-20 15,-21-1-15,21 21 0,0-21 0,0 0 16,0 1-16,21-22 31,1-22-31,-22 1 16,21 21-16</inkml:trace>
  <inkml:trace contextRef="#ctx0" brushRef="#br0" timeOffset="3640">5609 889 0,'0'21'15,"0"0"-15,0 1 0,-21-22 16,0 21-16,21 0 16,0 0-16,-21 21 0,-1-20 0,22-1 0,-21 0 15,21 0-15,0 0 0,0 0 16,0 1-16,0-1 0,0 0 16,0 0-16,0 0 0,21-21 15,1 21-15,-1-21 16,21 0-16,-21 0 0,0 0 15,1 0-15,-1 0 0,0-21 16,0 0-16,0 21 0,0-21 0,1 0 16,-1 0-16,0-22 0,-21 22 15,21 0-15,-21-43 16,0 22-16,0 0 0,0 21 16,0-22-16,0 1 0,0 21 0,-21 0 15,0-1-15,0 1 0,-1 21 0,1 0 16,0-21-16,0 21 0,0 0 15,0 0-15,-1 21 0,1-21 16,21 21-16,-21-21 16,21 22-16,0-1 0</inkml:trace>
  <inkml:trace contextRef="#ctx0" brushRef="#br0" timeOffset="3920.35">5122 508 0,'0'0'0,"21"0"31,1 0-31,-1 0 0,21 0 16,0 0-16,-20 0 0,20 0 0,21 0 15,-20 0-15,-1 0 0,0 0 16,1-21-16,-1 21 0,0 0 16,1 0-16,-22 0 0,21 0 0,-21 0 15,1 0-15,-1 0 16</inkml:trace>
  <inkml:trace contextRef="#ctx0" brushRef="#br0" timeOffset="5372.05">6879 593 0,'0'0'0,"21"0"0,0 0 16,1 0-1,-1 0-15,0 0 16,0-21-16,0 21 16,-21-22-16,21 22 0,1-21 0,-1 0 15,0 21-15,0-21 0,0 0 16,0-22-16,-21 22 0,0 0 0,0 0 16,0 0-16,0-22 0,0 22 15,0 0-15,0 0 0,-21 0 0,-21 21 16,21 0-16,-22 0 0,1 0 15,0 0-15,-1 0 0,1 0 0,-21 21 16,20 0-16,1 0 0,0 0 16,-22 22-16,43-22 0,0 0 15,0 0-15,21 22 0,0-22 16,0 0-16,0 0 0,0 0 16,21 22-16,0-22 0,0 0 0,0 21 15,22-21-15,-22 1 0,21 20 16,-21-21-16,22 0 0,-1 0 0,-21 1 15,21 20-15,-20-21 0,20 0 16,-21 0-16,0 1 0,0-1 0,1 0 16,-1 0-16,-21 0 0,21 0 15,-21 1-15,0-1 0,0 0 0,0 0 16,0 0-16,-21 0 0,0 1 16,-22-22-16,22 21 0,-21 0 0,-1-21 15,1 0-15,0 21 0,-1-21 16,1 0-16,0 0 0,-1 0 15,1 0-15,0-21 0,21 21 0,-22-21 16,22 0-16,0-22 0,-21 22 16,20-21-16,1-1 0,21 1 0,-21 0 15,21-1-15,-21 1 0,21 0 16,0-1-16,0 22 0,0 0 0,0 0 16,0 0-16,0 0 0,21 21 15,0 0-15,-21 21 16,21 0-16,1 21 0,-22-21 15,0 22-15,21-1 0,0 0 0,-21 1 16,0-1-16,21 0 0,0 1 16,0-1-16,-21 0 0,22-20 0,-1 20 15,0-21-15,0 0 16,0 0-16,0 1 0,1-22 0,-1 0 16,42 21-16,-42-21 0,22 0 15,-1 0-15,-21-21 0,22-1 16,-1 1-16,0 0 0,-21 0 0,22 0 15,-1-22-15,-21 1 0,22 0 16,-22-1-16,0 22 0,0-21 16,0 0-16,-21-1 0,0 22 0,21 0 15,-21 0-15,0 0 0,22-1 16,-22 44 0,0-1-16,0 0 15,0 0-15,0 21 16,-22-20-16,22 20 0,-21-21 0,21 21 15,0-20-15,0 20 0,0-21 16,0 0-16,0 0 0,0 1 0,0-1 16,0 0-16,0 0 15,21-21-15,1 0 16,-1 0-16,0 0 0,0 0 0,0 0 16,0-21-16,1 0 0,20 0 15,-21-1-15,0 1 0,0 0 16,1 0-16,-1-21 0,0-1 15,0 22-15,0-21 0,0 21 0,-21-1 16,0 1-16,22 0 0,-22 0 16,0 0-16,21 21 0,-21 21 31,-21 0-31,21 0 16,-22 0-16,22 1 0,-21 20 15,21-21-15,0 21 0,0-20 0,0 20 16,0-21-16,0 0 0,0 0 15,0 1-15,0-1 0,0 0 0,21-21 16,-21 21-16,22-21 16,-1 0-16,0 0 0,0 0 15,0-21-15</inkml:trace>
  <inkml:trace contextRef="#ctx0" brushRef="#br0" timeOffset="6115.62">8361 910 0,'0'0'16,"0"-21"-16,0 0 16,0 0-16,0 0 0,-21 21 0,21-22 15,-22 22-15,1 0 0,0-21 16,0 21-16,0 0 0,0 0 16,-1 0-16,1 0 0,0 0 15,0 21-15,0 1 0,0-1 0,-1 0 16,22 21-16,-21-21 0,0 1 0,0 20 15,0-21-15,0 21 0,21-20 16,0-1-16,0 0 0,0 0 0,0 0 16,0 0-16,0 1 0,21-22 15,0 0-15,0 0 0,0 0 16,0 0-16,22 0 0,-22-22 16,21 22-16,-21-21 0,1 0 0,-1 0 15,21 0-15,-42 0 0,21-1 16,0 1-16,1 0 0,-22 0 15,21 0-15,-21 0 0,0-1 16,0 44 31,0-1-47,0 0 0,0 0 0,-21 21 16,21-20-16,0 20 0,0 0 15,-22 1-15,22-1 0,-21 0 0,21 1 16,0-1-16,0 21 0,0-20 15,0 20-15,-21-20 0,21 20 0,0 1 16,0-1-16,0-21 0,0 22 16,0-1-16,0-20 0,0-1 15,0 0-15,0 1 0,0-1 0,0 0 16,0 1-16,0-22 0,0 0 0,0 0 16,0 0-16,0 1 0,0-1 15,-21-21-15,0 0 16,0 0-16,-1 0 15,1-21-15,-21-1 0,0 1 0,20 0 16,-20 0-16,0 0 0,-1-22 0,1 22 16,21-21-16,-21 0 0,20-1 15,1 1-15,21-22 0,0 22 16,0 0-16,0-22 0,0 22 0,0 0 16,21-1-16,1-20 0,-1 20 15,0 1-15,21 0 0,-21-1 0,1 1 16,20 21-16,21-64 15,-41 64-15,20-21 0,-21 21 0,21-1 16,-20 1-16,-1 0 0,21 0 16,-21 21-16,0-21 0,1 21 0</inkml:trace>
  <inkml:trace contextRef="#ctx0" brushRef="#br0" timeOffset="6868.43">9207 847 0,'0'-21'0,"0"42"0,22-64 15,-22 22-15,0 0 0,0 0 16,0 0-16,0 0 0,-22 21 16,1-22-16,0 22 15,0 0-15,0 0 0,-22 0 0,1 0 16,0 22-16,-1-1 0,1 0 15,0 0-15,-1 0 0,1 22 0,0-22 16,-1 21-16,1-21 0,21 22 16,0-22-16,21 0 0,0 21 0,0-21 15,0 1-15,21-1 16,0 0-16,0-21 0,0 0 16,22 0-16,-22 0 0,21 0 0,1 0 15,-1-21-15,0 0 0,1-1 16,-22 1-16,21 0 0,-21 0 0,22 0 15,-22 0-15,-21-1 0,21-20 16,0 42-16,-21-21 0,0 0 0,0 0 16,0 42 15,0 0-31,0 0 16,0 0-16,0 22 0,0-1 15,-21 0-15,21 1 0,-21 20 0,21-21 16,0 1-16,-21 20 0,-1 1 15,22-1-15,-21 1 0,21-1 0,0 1 16,0-1-16,-21 1 0,21-1 16,-21 1-16,21-22 0,0 22 0,-21-22 15,21 0-15,0 1 0,0-1 0,0-21 16,0 21-16,0-20 0,0-1 16,0 0-16,-21-21 0,-1 0 15,1 0-15,0 0 16,0 0-16,0 0 0,0 0 15,-64-42-15,43 20 16,-1-20-16,-20 21 0,20-21 0,-20-1 16,21 22-16,-1-21 0,1-1 15,21-20-15,0 21 0,-1-1 0,22 1 16,0 0-16,0-1 16,0 1-16,22 0 0,-1-1 0,0 1 15,21 21-15,-21-22 0,22 22 0,-1-21 16,0 21-16,1-22 0,-1 22 0,0-21 15,1 21-15,-1 0 0,0-1 0,1 1 16,-22 0-16,21 21 0,-21-21 16,1 0-16,-1 21 0,-21-21 0</inkml:trace>
  <inkml:trace contextRef="#ctx0" brushRef="#br0" timeOffset="7263.2">9292 910 0,'0'-21'16,"21"21"0,-21-21-16,21 0 0,1 21 15,-1-21-15,0 21 16,0-22-16,0 1 0,0 21 15,1-21-15,-22 0 0,21 21 16,-21-21-16,-21 21 16,-1 0-1,1 0-15,0 0 16,0 21-16,0 0 0,0 0 0,-1 0 16,1 1-16,21 20 0,-21-21 15,21 21-15,-21 1 0,21-22 16,0 21-16,0-21 0,0 1 0,0 20 15,0-21-15,0 0 0,0 0 16,21-21-16,0 0 16,0 0-16,1 0 0,-1 0 0,0 0 15,0-21-15,0 21 0,0-21 0,1 0 16</inkml:trace>
  <inkml:trace contextRef="#ctx0" brushRef="#br0" timeOffset="7655.62">10012 741 0,'0'0'0,"0"-21"16,-21 21-1,-1 0-15,1 0 0,0 0 16,0 0-16,0 0 0,0 0 0,-22 0 16,22 21-16,0 0 0,0 0 15,-22 0-15,22 1 0,21-1 0,-21 0 16,21 0-16,0 0 0,0 0 15,0 1-15,21-1 0,0 0 16,1-21-16,-1 21 0,21-21 16,-21 0-16,22 0 0,-1 0 0,-21 0 15,0 21-15,22-21 0,-22 0 16,0 0-16,0 0 0,0 21 16,0-21-16,-21 22 0,0-1 15,0 0-15,-21-21 16,-21 21-16,21-21 0,-22 21 0,1-21 15,21 21-15,-21-21 0,-1 0 0,1 22 16,0-22-16,-1 0 0,22 0 16,0 0-16,0 0 0,0 0 0,-1 0 15,22-22 1,0 1 0,0 0-16</inkml:trace>
  <inkml:trace contextRef="#ctx0" brushRef="#br0" timeOffset="8213.29">10456 191 0,'0'-22'0,"0"44"0,0-65 0,0 22 16,-21 21-16,21-21 0,-21 21 15,21 21 1,0 0-16,0 0 0,0 1 0,0-1 16,0 21-16,0 0 0,0 1 15,-21-1-15,21 0 0,0 1 16,-21 20-16,21-20 0,-22-1 0,22 0 16,0 22-16,0-22 0,-21 0 15,21 1-15,0-1 0,0 0 0,0 1 16,0-22-16,0 21 0,0-21 15,0 1-15,0-1 0,21 0 16,1-21-16,-1 0 16,0 0-16,0 0 0,0-21 15,0 0-15,1-1 0,-1 1 16,0 0-16,0 0 0,0-21 0,0 20 16,1-20-16,-1 21 0,0-21 15,-21 20-15,0 1 0,0 0 16,0 0-16,0 42 31,0 0-31,-21 0 16,21 1-16,0 20 0,0-21 15,-21 0-15,21 22 0,-22-22 0,22 0 16,0 0-16,0 0 0,0 0 16,0 1-16,0-1 0,22-21 31,-1 0-31,0 0 15,0 0-15,0-21 0,22-1 16</inkml:trace>
  <inkml:trace contextRef="#ctx0" brushRef="#br0" timeOffset="8967.87">11091 762 0,'0'-21'31,"0"42"-16,-21 0-15,0 0 16,21 1-16,-21-1 0,21 0 16,0 21-16,-21-21 0,21 1 0,-22 20 15,22-21-15,0 0 0,0 0 16,0 1-16,0-1 0,0 0 16,0 0-16,22-21 15,-1 0-15,0 0 0,21 0 0,-21 0 16,1 0-16,20 0 0,-21-21 15,0 21-15,-21-21 0,21 0 0,-21-1 16,0 1-16,0 0 0,0-21 0,0 21 16,0-1-16,0 1 0,-21 0 15,21-21-15,-21 21 0,0-1 16,21 1-16,0 0 16,0 0-1,21 21-15,0-21 16,22 21-16,-22-21 0,0 21 0,21 0 15,-21 0-15,22 0 0,-22 0 0,21 0 16,-21 0-16,1 0 0,-1 0 16,0 21-16,0 0 0,-21 0 0,21 0 15,-21 0-15,0 22 0,0-22 16,0 21-16,0-21 0,0 22 0,0-22 16,0 21-16,-21-21 0,21 1 15,-21 20-15,21-21 0,-21-21 16,21 21-16,0 0 0,0-42 47,0 0-47,0-21 15,0 21-15,21-22 0,0 22 0,0-21 16,-21-1-16,43 1 0,-22 0 16,0-1-16,21 1 0,-21 21 0,22 0 15,-1-22-15,0 22 0,22 21 0,-22-21 16,1 21-16,-1 0 0,0 0 15,1 0-15,-22 0 0,0 21 0,0 0 16,0 1-16,-21 20 16,0-21-16,0 21 0,0 1 0,0-22 15,-21 21-15,0 1 0,21-22 0,-21 21 16,0-21-16,-1 0 0,1 1 16,21-1-16,0 0 0,-21 0 15,21-42 16,21 0-15</inkml:trace>
  <inkml:trace contextRef="#ctx0" brushRef="#br0" timeOffset="9415.61">12763 720 0,'22'-21'0,"-44"42"0,44-64 0,-22 22 0,0 0 15,0 0-15,0 0 0,0 0 16,-22 21 0,1 0-16,0 0 0,-21 0 15,21 21-15,-1 0 0,1 0 16,0 0-16,-21 0 0,21 1 0,-1-1 16,1 0-16,21 0 0,0 0 15,0 0-15,0 1 0,0-1 16,0 0-16,21-21 0,1 0 15,-1 0-15,0 0 0,21 0 16,-21 0-16,22 0 0,-22 0 0,21 0 16,-21 0-16,1 21 0,20-21 15,-21 21-15,0-21 0,0 0 0,1 21 16,-1-21-16,0 22 0,-21-1 16,0 0-16,0 0 15,0 0-15,-21 0 0,0 1 16,-1-22-16,-20 21 0,21-21 15,-21 0-15,-1 21 0,22-21 0,-21 0 16,-1 0-16,1 0 0,0 0 16,-1 0-16,1 0 0,21 0 15,-21 0-15,20 0 0,1 0 0,0 0 16,0 0-16,0 0 0,0-21 16,21 0-16,0-1 0,-22 1 15</inkml:trace>
  <inkml:trace contextRef="#ctx0" brushRef="#br0" timeOffset="9799.39">11155 212 0,'0'0'16,"-21"0"-16,-1 0 0,1 0 0,21 21 0,-21-21 15,0 21 1,21 0-16,0 0 31,21-21-31,0 0 0,0-21 31,-21 0-31,0 0 16,-21 21 0,21-21-16,-21 21 15,0 0-15,0 0 16,21 21-16,-21-21 0,21 21 16,0 0-16,-22-21 0,22 21 15,-21-21-15</inkml:trace>
  <inkml:trace contextRef="#ctx0" brushRef="#br0" timeOffset="10120.2">10118 529 0,'21'0'15,"0"0"1,0 0-16,0 0 0,0 0 0,22 0 16,-22 0-16,0 21 0,21-21 15,-20 0-15,-1 0 0,21 0 0,-21 0 16,0 0-16,1 0 0,-1 0 15,0 0-15,0 0 16,-42 0 0,-21 0-1</inkml:trace>
  <inkml:trace contextRef="#ctx0" brushRef="#br0" timeOffset="10914.75">3302 1926 0,'0'0'0,"-21"0"16,21 21-1,21-21 1,21 0-16,1 0 16,-1 0-16,21 0 0,22 0 15,-21 0-15,41 0 0,-20 0 0,21 0 16,0 0-16,0 0 0,21 0 16,0-21-16,0 21 0,0 0 0,0-21 15,-22 21-15,1 0 0,0-21 16,-21 21-16,21 0 0,-43 0 0,22-21 15,-43 21-15,22 0 0,-22 0 0,0 0 16,-21 0-16,1 0 0,-1 0 16,-21-21-1,21 21 1,-21-22 0</inkml:trace>
  <inkml:trace contextRef="#ctx0" brushRef="#br0" timeOffset="11871.21">6858 1884 0,'-21'0'0,"42"0"0,-63 0 0,20 21 16,1-21-16,-21 0 0,21 0 0,0 0 15,-1 0-15,44 0 47,-1 0-47,0 0 0,0 0 16,21 0-16,-20 0 0,20 0 0,0 0 15,1 0-15,-1 0 0,0 0 16,22 0-16,-22 0 0,22 0 16,-1-21-16,1 21 0,-1 0 0,22 0 15,-1 0-15,1-21 0,21 21 16,-21 0-16,20 0 0,107-21 15,-106-1-15,0 22 0,21 0 16,-21 0-16,21 0 0,0-21 0,-22 21 16,22 0-16,-21 0 0,21 0 0,0 0 15,-21-21-15,21 21 0,0 0 16,0 0-16,0 0 0,0-21 0,-21 21 16,21 0-16,0 0 0,0 0 15,0-21-15,0 21 0,0 0 0,-21 0 16,0 0-16,-1 0 0,1-21 0,-21 21 15,21 0-15,-22 0 16,1 0-16,0 0 0,-1-22 0,1 22 16,-21 0-16,20 0 0,-20 0 0,-1 0 15,-20-21-15,20 21 0,-21 0 16,-20 0-16,20 0 0,0 0 0,-21 0 16,1 0-16,-1 0 0,0-21 15,-42 0 63</inkml:trace>
  <inkml:trace contextRef="#ctx0" brushRef="#br0" timeOffset="11979.15">12763 1651 0,'-21'0'0,"-21"0"31,21 0-31,0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31T13:09:21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5863 529 0</inkml:trace>
  <inkml:trace contextRef="#ctx0" brushRef="#br0" timeOffset="1279.61">1778 572 0,'0'-22'16,"0"1"15,0 42 0,0 1-31,0-1 16,0 0-16,0 0 0,0 21 0,0-20 15,0 20-15,0 0 0,0 22 16,0-22-16,0 22 0,0-22 16,0 21-16,0 1 0,0-1 0,0-20 15,0 20-15,-21-20 0,0 20 16,21-21-16,0 22 0,-22-22 16,1 1-16,21-1 0,0 0 15,0 1-15,0-22 0,0 0 16,0 0-16,0 0 0,0-42 31,0 0-31,0 0 16,0 0-16</inkml:trace>
  <inkml:trace contextRef="#ctx0" brushRef="#br0" timeOffset="1692.92">1757 677 0,'21'0'0,"-42"0"0,63 0 0,-21 0 16,22 0-16,-22 0 0,21 0 0,0-21 16,1 21-16,-1-21 0,0 21 15,22 0-15,-22-21 0,1 21 0,-1-21 16,0 21-16,1 0 0,-22 0 15,0 0-15,0 0 0,-21 21 47,0 0-31,-21 0-16,0-21 0,21 21 16</inkml:trace>
  <inkml:trace contextRef="#ctx0" brushRef="#br0" timeOffset="1999.74">1799 1270 0,'0'0'0,"0"21"16,21-21 15,0 0-31,1 0 0,-1 0 16,0 0-16,0 0 0,21-21 15,-20 21-15,-1-21 0,0 21 0,0 0 16,0-21-16,0 21 0,1 0 16,-1 0-16,-21-21 0</inkml:trace>
  <inkml:trace contextRef="#ctx0" brushRef="#br0" timeOffset="2579.41">2265 1418 0,'0'0'0,"0"-21"32,0 0-32,0 0 15,21 21 1,0 0-16,0 0 0,0-21 15,1 21-15,-1 0 0,42 0 16,-42 0-16,1 0 0,-1 0 16,0 0-16,21 21 0,-21 0 0,1-21 15,-1 21-15,-21 0 0,21 0 16,-21 22-16,21-22 0,-21 0 0,0 21 16,0-20-16,0 20 0,0 0 15,0-21-15,0 1 0,0 20 16,0-21-16,0 0 0,0 0 0,-21 1 15,0-22 1,0 0 0,-1-22-16,22 1 15,0 0-15,-21-21 0,21 21 0,0-22 16,0 22-16,0-21 0,0 21 16,0-22-16,0 22 0,21-21 0,-21 21 15,22-1-15,20 1 0,-21 0 16,0 0-16,0 0 0,1 0 0,-1-1 15,0 1-15,0 21 16,0-21-16,0 21 0,1 0 0,-1 0 31,0 0-15,-21 21 0,0 0-16</inkml:trace>
  <inkml:trace contextRef="#ctx0" brushRef="#br0" timeOffset="3334.98">3471 1672 0,'21'0'16,"1"-21"0,-22 0-16,21 0 15,0 0-15,0-1 0,-21 1 0,21 21 16,-21-21-16,21 0 0,-21 0 16,0 0-16,0-1 0,0 1 0,0 0 15,0 0-15,0 0 0,0 0 16,-21-1-16,0 1 15,0 0-15,0 21 0,0 0 16,-1-21-16,1 21 0,0 0 0,0 0 16,0 0-16,0 0 0,-1 0 15,1 0-15,-21 0 0,21 0 16,0 0-16,-1 0 0,1 21 0,0 0 16,0-21-16,0 21 0,0 1 15,21-1-15,-22 0 0,1 21 0,21-21 16,0 1-16,0 20 15,0-21-15,-21 21 0,21-20 0,0 20 16,0-21-16,0 21 0,0-20 16,0-1-16,0 0 0,0 21 0,21-21 15,-21 1-15,21-22 16,1 0-16,-1 0 0,0 0 16,21 0-16,-21 0 0,1 0 15,-1 0-15,0-22 0,21 1 0,-21 0 16,22 0-16,-22 0 0,0-22 15,21 22-15,-20-21 0,-1 21 16,0-22-16,0 22 0,0-21 16,-21 21-16,0-22 0,21 22 0,-21 0 15,0 0-15,0 0 0,0 0 16,0-1-16,0 44 31,-21-1-15,21 0-16,0 21 0,0-21 15,-21 1-15,21-1 0,0 21 16,-21 0-16,21-20 0,0 20 0,0-21 16,0 21-16,0-20 0,0-1 15,0 0-15,0 0 0,0 0 0,21 0 16,0-21-16,0 0 0,1 0 16,-1 0-16,0 0 0,0 0 15</inkml:trace>
  <inkml:trace contextRef="#ctx0" brushRef="#br0" timeOffset="4239.46">4022 1355 0,'21'-21'31,"-21"42"0,0 0-15,0 0-16,0 0 0,0 0 15,0 1-15,0-1 0,0 0 16,0 0-16,0 0 0,-21 0 0,21 22 16,0-22-16,-22 0 0,22 0 15,0 0-15,0 1 0,0-1 0,0 0 16,0 0-16,-21-42 47,21 0-47,0 0 15,0-1-15,0-20 0,0 21 16,0 0-16,0-22 0,0 22 16,0 0-16,21 0 0,1-21 15,-22 20-15,21 1 0,0 0 0,0 0 16,0 0-16,0 0 0,1-1 15,-1 22-15,0-21 0,0 0 0,0 21 16,0 0-16,1 0 0,-1 0 16,0 0-16,0 0 0,0 0 0,0 21 15,-21 0-15,0 1 16,0-1-16,0 21 0,0-21 16,0 0-16,0 22 0,0-22 0,0 0 15,0 21-15,0-20 0,0-1 16,0 0-16,0 0 0,0 0 15,0 0-15,0-42 47,0 0-31,0 0-16,0 0 0,0 0 16,0-1-16,0 1 0,0 0 0,22 0 15,-1 0-15,0 0 0,0-1 16,-21 1-16,21 0 0,0 21 0,1-21 15,-1 0-15,0 0 0,0-1 16,21 1-16,-20 21 0,-1-21 16,21 21-16,-21-21 0,0 21 15,22 0-15,-22 0 0,0 0 0,0 0 16,0 0-16,1 0 0,-22 21 16,0 0-16,0 0 0,0 1 15,0-1-15,0 0 0,0 21 16,0-21-16,0 1 0,0-1 0,0 21 15,-22-21-15,22 0 0,-21 1 0,21-1 16,-21 0-16,21 0 0,0 0 16,0 0-16,0-42 62,0 0-46,0 0-16,21 0 0,-21 0 15</inkml:trace>
  <inkml:trace contextRef="#ctx0" brushRef="#br0" timeOffset="4825.12">5122 1524 0,'0'0'0,"0"21"0,21-21 47,1 0-32,-1 0-15,0 0 0,0 0 0,0 0 16,0-21-16,-21 0 0,22 21 16,-1 0-16,0-21 0,0 21 0,0-21 15,0-1-15,1 22 0,-22-21 16,21 0-16,0 0 0,0 21 0,-21-21 15,0 0-15,21-1 0,-21 1 16,0 0-16,0 0 16,-21 0-1,0 21-15,0 0 16,0 0-16,-1 0 16,1 0-16,0 0 0,0 21 15,0 0-15,0 0 16,21 0-16,-22 1 0,1-1 0,0 0 15,21 0-15,0 0 0,-21 0 16,0 1-16,21-1 0,0 0 0,0 21 16,0-21-16,0 1 0,0-1 15,0 0-15,0 0 0,0 0 0,0 0 16,0 1-16,0-1 0,21-21 16,0 21-16,0-21 0,22 0 15,-22 0-15,21 0 0,-21 0 0,22 0 16,-1 0-16,0 0 0,1 0 15,-22-21-15,21 21 0,-21-21 16,22 21-16,-22-22 0,0 22 0,0 0 16,-21-21-16,0 0 15,0 0-15,0 0 16</inkml:trace>
  <inkml:trace contextRef="#ctx0" brushRef="#br0" timeOffset="5972.47">1376 2307 0,'0'0'0,"21"-21"63,0 21-63,0 0 15,0 0-15,1 0 0,-1 0 16,0 0-16,21 0 0,-21 0 0,1 0 16,20 0-16,-21 0 0,21 0 15,1 0-15,-1 0 0,0 0 16,1 0-16,20-21 0,-20 21 0,20 0 15,-21 0-15,22 0 0,-1 0 16,1 0-16,-1-21 0,1 21 0,-1 0 16,1 0-16,-1 0 0,22 0 15,-21 0-15,-1 0 0,1 0 16,20-21-16,-20 21 0,-1 0 0,22 0 16,-22 0-16,22 0 0,-21 0 15,-1 0-15,1 0 0,20 0 0,-41 0 16,20 0-16,1 0 0,-22 0 15,21 0-15,-20 0 0,-1 0 0,0 0 16,1 0-16,-1 0 0,0 0 16,22 0-16,-22 0 0,22 0 0,20 0 15,-20 0-15,21 0 0,-1 0 16,1 0-16,0 0 0,-1 0 0,1 0 16,-22 0-16,1 0 0,-1 0 15,1 0-15,-1 0 0,-20 0 16,20 0-16,-20 0 0,-1 0 15,0 0-15,1 0 0,-1 0 0,0 0 0,1 0 16,-1 0-16,0 0 0,1 0 16,-1-22-16,0 22 0,1 0 0,-22 0 15,21 0-15,-21 0 0,22 0 16,-22 0-16,0 0 16,0 0-16,0 0 93,-42 0-46,0 0-47,0 0 0</inkml:trace>
  <inkml:trace contextRef="#ctx0" brushRef="#br0" timeOffset="10326.98">3238 3302 0,'0'0'0,"0"-21"0,0 0 15,0 0-15,-21-1 16,21 1-16,0 0 16,0 42 30,-21 0-46,21 1 0,0-1 16,-21 21-16,21-21 0,0 22 0,0-1 16,0 0-16,0 1 0,0-1 15,0 21-15,0-20 0,0-1 0,0 0 16,0 22-16,0-22 0,0 22 16,0-1-16,0 1 0,0 20 15,0 1-15,0-21 0,0 20 0,0-20 16,0 20-16,0 1 0,0 0 15,0-1-15,0 1 0,0 0 0,0-22 16,0 22-16,0 0 16,0-22-16,0 22 0,0-22 0,0 22 15,0-22-15,21 22 0,-21-21 16,0-1-16,0 22 0,0-22 0,0 1 16,0-1-16,0 1 0,0 20 15,0-20-15,0-1 0,0 22 0,0 0 16,0-22-16,-21 22 0,21 0 15,0-22-15,0 22 0,0-22 0,0 1 16,0 20-16,0 1 0,0-21 16,0 20-16,0 1 0,0-22 0,0 22 15,0-21-15,21 20 0,-21-20 16,21 20-16,-21-20 0,21 21 16,-21-1-16,0 1 0,0 0 0,22-22 15,-1 22-15,-21-22 0,21 22 16,-21-22-16,21 1 0,0-1 0,-21-20 15,21 20-15,-21-20 0,0-1 0,22 0 16,-22 1-16,21-1 0,-21-21 16,21 0-16,-21-42 31,0-21-31,0-1 0,0 1 16,0 0-16,0-22 0</inkml:trace>
  <inkml:trace contextRef="#ctx0" brushRef="#br0" timeOffset="13275.69">3217 3175 0,'0'0'0,"-21"0"0,0 0 15,0-21-15,42 21 63,21-21-63,-21 21 15,1 0-15,-1 0 0,21 0 16,-21 0-16,0 0 0,22 0 0,-22 21 16,0-21-16,21 0 15,-20 21-15,20-21 0,0 0 0,-21 0 16,22 21-16,-1-21 0,0 0 16,1 0-16,20 0 0,-20 0 0,20 0 15,1 0-15,-1 0 0,1 0 16,20 0-16,1 0 0,21 0 0,0 0 15,-1 0-15,1 0 0,0-21 16,0 21-16,21 0 0,0 0 0,-21-21 16,21 21-16,0 0 15,0 0-15,0 0 0,0 0 0,0-21 0,0 21 16,0 0-16,0 0 0,21 0 16,-21 0-16,0 0 0,0 0 15,-21-21-15,21 21 0,0 0 16,0 0-16,21 0 0,-21 0 0,0 0 15,-21 0-15,21-22 0,-21 22 0,21 0 16,-22 0-16,22 0 0,-21 0 16,21 0-16,-21 0 0,0 0 0,0 0 15,0 0-15,-1 0 0,1 0 16,0 0-16,0 0 0,0 0 0,0 0 16,-1 0-16,1 0 0,-21 0 0,0 0 15,20 0-15,-20 0 0,0 0 16,-1 0-16,1 0 0,0 0 15,21 0-15,-22 0 0,1-21 16,0 21-16,-1 0 0,-20 0 0,20 0 16,-20 0-16,-1 0 0,1 0 0,21 0 15,-22 0-15,1-21 0,20 21 16,-20 0-16,-1 0 0,22 0 0,-22 0 16,1 0-16,-1 0 0,1 0 0,-1-21 15,-20 21-15,20 0 0,-20 0 16,-1 0-16,0 0 0,1 0 15,-1 0-15,0 0 0,-21-21 0,22 21 16,-22 0-16,0 0 0,0 0 16,0 0-16,1 0 0,-1 0 15,0 0 1,-21 21 46,-21-21-62,21 21 0,-21-21 16,21 21-16,0 0 0,0 1 0,0-1 16,0 0-16,0 21 15,0-21-15,0 1 0,0-1 0,0 21 16,0-21-16,0 22 0,0-22 0,0 21 16,0 0-16,0-20 15,0 20-15,0 0 0,0 1 0,0-22 16,0 21-16,0 0 0,0 1 15,0-1-15,0 0 0,0 1 0,0 20 16,0-20-16,0 20 0,0-21 0,0 22 16,0-1-16,0-20 0,-22 20 15,22-20-15,-21 20 0,21-21 0,0 22 16,-21-22-16,21 22 0,0-1 16,0-20-16,0 20 0,0 1 0,0-1 15,0 1-15,-21-1 0,21 1 16,-21-1-16,21 1 0,0-1 15,0 1-15,-21-1 0,-1 1 0,22-1 16,-21 1-16,21-1 0,0 1 16,0-1-16,0 1 0,-21-1 0,21 1 15,0-1-15,0 1 0,0-1 0,0 1 16,0-1-16,0 1 0,0-1 16,0 1-16,0-1 0,0 1 0,0-1 15,0-21-15,0 22 0,0-1 0,0 1 16,0-22-16,0 22 0,0-1 15,0-20-15,0 20 0,0 1 0,0-22 16,0 21-16,0-20 16,-21-1-16,21 22 0,0-22 0,0 0 15,0 1-15,0-22 0,0 21 0,0 0 16,0 1-16,0-22 0,0 21 16,0 1-16,0-22 0,0 21 0,0-21 15,0 0-15,0 22 0,0-22 0,0 0 16,0 0-16,0 0 0,0 1 15,0-1-15,0 0 0,0 0 16,0 0 0,0 0-1,0 1 17,-21-22-17,0 0-15,21 21 16,-22-21-16,1 0 15,0 21-15,0-21 0,0 0 16,0 21-16,-1-21 16,1 0-16,0 0 0,0 21 0,0-21 15,-22 0-15,22 0 0,-21 0 16,0 0-16,-1 21 0,1-21 16,-22 0-16,22 0 0,-21 0 0,-1 22 0,22-22 15,-22 0-15,1 0 0,-1 0 16,22 0-16,-22 21 0,1-21 15,-22 0-15,22 0 0,-1 0 0,-20 0 16,20 0-16,-21 21 0,1-21 16,20 0-16,-20 0 0,-1 0 0,21 0 15,1 21-15,-1-21 0,1 0 0,-1 0 16,1 21-16,-1-21 0,1 0 16,-1 21-16,1-21 0,-1 0 0,-20 0 15,20 22-15,1-22 0,-22 21 0,22-21 16,-1 0-16,1 0 0,-1 21 15,1-21-15,-1 0 0,1 21 0,-1-21 16,1 0-16,-1 0 0,1 21 0,-1-21 16,1 0-16,-1 21 15,1-21-15,-1 0 0,1 0 0,-1 22 16,1-22-16,-1 21 0,1-21 0,-1 0 16,1 21-16,-1-21 0,1 0 15,-1 21-15,1-21 0,-64 0 16,63 0-16,1 21 0,-1-21 15,1 0-15,-1 0 0,1 0 0,-1 0 16,22 0-16,-22 0 0,1 0 0,20 0 16,-20 0-16,-1 0 15,1 0-15,-1 0 0,1 0 0,-1 0 0,1 0 16,-22 0-16,22 21 0,-1-21 0,-20 0 16,20 0-16,1 0 15,-1 0-15,22 0 0,-22 22 0,1-22 16,-1 0-16,22 0 0,-22 0 15,1 0-15,21 0 0,-22 21 0,1-21 16,20 0-16,-20 0 0,20 0 0,-20 0 16,-1 21-16,22-21 0,-21 0 15,20 0-15,1 21 0,-22-21 0,22 0 16,0 0-16,-1 0 0,1 0 0,0 0 16,-1 0-16,-20 0 0,21 0 15,-1 0-15,1 0 0,21 0 16,-22 0-16,1 0 0,0 0 15,-1 0-15,1 0 0,0 0 0,21 0 16,-22 0-16,1 0 0,21 0 0,-22 0 16,22 0-16,-21 0 0,21 0 15,0 0-15,-22 0 0,22 0 0,0 0 16,0 0-16,0 0 16,-1 0-16,1 0 0,0 0 0,0 0 15,0 0-15,-22-21 0,22 21 0,0 0 16,0 0-16,-21 0 0,20 0 15,-20 0-15,21 0 0,0 0 0,-22 0 16,22 0-16,0 0 0,0 0 16,0 0-16,-22 0 15,22-21-15,0 21 0,0 0 16,0 0-16,0 0 0,-1 0 0,1 0 16,0 0-16,0 0 0,0 0 0,0 0 15,-1 0-15,1 0 16,0 0-16,0 0 15,0-21-15,0 21 16,-1 0-16,1 0 16,0 0-16,0 0 15,0 0 1,0 0 0,21-22 46,0 1-46</inkml:trace>
  <inkml:trace contextRef="#ctx0" brushRef="#br0" timeOffset="15336.34">7324 3831 0,'0'0'0,"0"-21"0,-22 21 15,22-21-15,0 0 16,-21 21 0,21-21-16,0 42 78,0 0-78,0 0 15,-21-21-15,21 21 0,0 0 16,0 1-16,0-1 0,0 0 0,0 21 16,0-21-16,-21 1 0,21 20 15,0 0-15,0 1 0,0-22 0,0 21 16,-21 0-16,21 1 0,0-1 15,0 0-15,-21 1 0,21-1 0,-22 0 16,22 1-16,0-1 0,0-21 0,0 22 16,0-1-16,-21 0 15,21 22-15,0-22 0,0 0 0,-21 1 16,21-1-16,0 0 0,0 22 16,0-22-16,0 1 0,0-1 0,0 43 15,0-43-15,0 0 0,0-21 16,0 22-16,0-1 0,0 0 15,0 1-15,0-1 0,0 0 0,0 1 16,0-22-16,0 21 0,0 1 16,0-1-16,21-21 0,-21 21 0,0-20 15,0 20-15,0-21 0,0 0 0,0 22 16,0-22-16,0 0 0,0 0 16,21 0-16,-21 0 0,0 1 15,0-1-15,0 0 0,0 0 16,0 0-16,0 0 15,0 1-15,0-1 0,0 0 16,0 0 0,22-21 15,-22-21-15,0 0-16,0 0 0,0-1 15</inkml:trace>
  <inkml:trace contextRef="#ctx0" brushRef="#br0" timeOffset="18387.14">7260 3810 0,'0'-21'47,"21"21"-31,0 0-1,-21-21 1,22 21-16,-1 0 16,0 0-16,0 0 15,0 0-15,0 0 0,1 0 16,-1 0-16,0 0 0,0 0 16,0 0-16,0 0 0,1 0 0,-1 0 15,0 0-15,0 0 0,0 0 16,0 0-16,22 0 0,-22 0 0,0 0 15,0 0-15,0 0 0,22 0 16,-22 0-16,0 0 0,21 0 0,-20 0 16,-1 0-16,21 0 0,-21 0 15,22 0-15,-1 0 0,-21 0 16,21 0-16,1 0 0,-22 0 0,21 0 16,-21 0-16,22 0 0,-22 0 15,21 0-15,-21 0 0,22 0 0,-22 0 16,21 0-16,1 0 0,-22 0 15,21 0-15,0 0 0,1 0 0,-1 0 16,0 0-16,1 0 0,-1 0 0,0 0 16,1 0-16,-1 0 0,0 0 15,1 0-15,-1-21 0,0 21 0,1 0 16,-22 0-16,21 0 0,1 0 16,-22 0-16,21 0 0,0 0 15,1 0-15,-1 0 0,0-22 0,1 22 16,20 0-16,-20 0 0,20 0 15,1 0-15,-22 0 0,21 0 0,1 0 16,-22 0-16,22 0 0,-22-21 16,22 21-16,-22 0 0,0 0 15,1 0-15,20 0 0,-21 0 16,1 0-16,-1 0 0,0 0 0,22 0 0,-22 0 16,1 0-16,-1 0 0,0 0 15,22-21-15,-22 21 0,0 0 0,1 0 16,-1 0-16,-21 0 0,22 0 15,-22 0-15,21 0 0,-21 0 16,0 0-16,1 0 0,-1 0 0,0 0 16,0 0-1,-21 21 48,0 0-48,0 1 1,0-1-16,0 0 0,0 0 16,0 0-16,0 0 15,0 1-15,0-1 0,0 0 16,0 0-16,0 0 0,0 0 16,0 1-16,0-1 0,0 21 0,0-21 15,0 22-15,0-22 0,0 21 16,0-21-16,0 22 0,0-22 0,0 21 15,0-21-15,0 22 0,0-22 0,0 0 16,0 21-16,0-21 0,0 1 16,0-1-16,21 21 0,-21-21 0,0 0 15,0 1-15,21-1 0,-21 0 16,0 21-16,0-21 0,0 1 16,0 20-16,0-21 0,0 0 0,0 0 15,0 22-15,0-22 0,0 21 16,0-21-16,0 1 0,0 20 0,0-21 15,0 0-15,0 22 0,0-22 0,0 0 16,0 21-16,0-21 0,0 1 16,0-1-16,0 0 0,0 21 15,0-21-15,0 1 0,0-1 0,0 0 16,0 21-16,0-21 0,0 1 16,0-1-16,0 21 0,0-21 0,0 0 0,0 1 15,0-1-15,0 42 16,0-42-16,0 1 0,0-1 15,0 0-15,0 0 0,0 0 0,0 0 16,0 1-16,0-1 0,0 0 16,0 0-16,0 0 0,0 0 0,0 1 15,0-1-15,0 0 0,0 0 16,0 0-16,0 0 16,0 1-16,0-1 0,0 0 15,0 0-15,0 0 16,0 0-16,0 1 15,0-1-15,0 0 0,0 0 16,0 0-16,0 0 16,0 1-1,0-1-15,-21-21 0,21 21 16,0 0-16,0 0 16,-21 0-16,21 1 15,0-1 1,-21-21-16,21 21 0,-21-21 0,0 21 15,-1 0 1,1-21-16,0 0 16,21 21-16,-21 1 0,0-22 15,0 0 1,-1 0-16,1 0 16,21 21-16,-21-21 0,0 0 0,0 0 15,0 0-15,-1 0 16,1 21-16,0-21 0,-21 0 0,21 0 15,-1 0-15,1 0 0,-21 0 0,21 0 16,0 21-16,-22-21 0,22 0 16,-21 0-16,21 0 0,-22 0 0,22 0 15,-21 0-15,21 21 0,-43-21 16,43 0-16,-21 0 0,20 0 16,-20 21-16,21-21 0,-21 0 0,20 0 15,1 0-15,-21 0 0,21 0 0,-22 0 16,22 0-16,-21 22 15,0-22-15,-1 0 0,1 0 0,0 0 16,20 0-16,-20 21 0,0-21 0,-22 0 16,22 0-16,21 0 0,-22 21 15,1-21-15,21 0 0,-21 0 0,20 0 16,-20 0-16,21 0 0,0 21 16,-22-21-16,22 0 0,0 0 0,-21 0 0,21 0 15,-22 0-15,22 0 0,-21 0 16,-1 0-16,22 21 0,-21-21 0,21 0 15,-22 0-15,22 0 0,-21 0 0,0 0 16,20 0-16,1 0 0,-21 0 16,21 0-16,-22 0 0,22 0 15,-21 0-15,21 0 0,-22 0 16,22 0-16,-21 0 0,21 0 0,0 21 16,-22-21-16,22 0 0,0 0 0,0 0 15,0 0-15,-1 0 0,-20 0 16,21 0-16,0 0 0,0 0 0,-1 0 15,1 0-15,0 0 0,0 0 0,0 0 16,0 0-16,-1 0 0,-20 0 16,21 0-16,0 0 0,0 0 15,-1 0-15,1 0 0,0 0 0,0 0 16,0 0-16,0 0 0,-1 0 16,1 0-16,0 0 15,0 0-15,0 0 0,0 0 16,-1 0-16,1 0 15,0 0-15,0 0 16,0 0-16,0 0 16,-1 0-16,1 0 15,0 0-15,0 0 0,0 0 16,0 0-16,-1 0 16,1 0-16,0 0 15,0 0-15,0 0 16,0 0-1,-1 0 1,1 0 0,0 0-1,0 0 1,0 0 0,0 0 15,-1 0-16,1 0 17,0 0-17,0 0 1,0 0 0,21-21-1,0 0 1,0 0-1,0 0 1,0 0-16,0-1 16,0 1-1,0 0-15,0 0 16,21 21-16,-21-21 16,0 0-16,0-1 15,21 1 1,-21 0-16,0 0 0,0 0 15,0 0-15,0-1 16,0 1-16,0 0 16,0 0-16,0 0 15,0 0-15,0-1 16,0 1-16,0 0 16,0 0 15</inkml:trace>
  <inkml:trace contextRef="#ctx0" brushRef="#br0" timeOffset="22571.98">3852 3641 0,'0'-21'31,"0"-1"-15,0 1 0,-21 0-1,0 21 1,0 0-16,0 0 0,-1 0 0,1 0 16,0 0-16,0 0 0,0 0 15,0 0-15,-1 0 0,-20 21 0,21 0 16,0-21-16,0 22 0,21-1 15,-22 0-15,22 0 0,-21 0 16,21 0-16,0 1 16,21-22-16,1 0 15,-1 0-15,0 0 16,21 0-16,-21 0 0,1 0 0,-1-22 16,0 22-16,0-21 15,0 21-15,0-21 0,1 0 0,-22 0 16,21 21-16,-21-21 15,21 21-15,-21-22 16,0 44 31,0-1-47,0 0 0,0 0 16,0 0-16,0 0 0,0 22 15,0-22-15,0 0 0,0 21 16,0-20-16,0 20 0,0 0 0,0 1 15,0-22-15,0 21 0,0 0 16,0-20-16,0 20 0,0-21 0,0 21 16,0-20-16,0-1 0,0 0 15,-21 0-15,0 0 0,-1-21 16,1 0 0,0 0-16,0 0 0,0 0 0,0 0 15,-1-21-15,1 0 0,0 0 16,0 0-16,0-1 0,0 1 0,-1 0 15,1 0-15,0 0 0,0 0 16,21-1-16,-21 22 0,21-21 16,0 0-16,0 0 0,0 0 15,0 0-15,21 21 0,0-22 16,0 22-16,-21-21 0,21 21 16,1-21-16</inkml:trace>
  <inkml:trace contextRef="#ctx0" brushRef="#br0" timeOffset="22991.74">4043 3620 0,'0'0'0,"-21"21"46,21 0-46,-22 0 0,22 0 0,0 0 16,-21 1-16,21-1 0,-21 0 16,21 0-16,0 0 0,0 0 15,0 1-15,0-1 16,21-21-16,0 0 16,1 0-16,-1 0 15,0-21-15,-21-1 0,21 22 16,-21-21-16,0 0 15,0 0-15,0 0 0,0 0 16,0-1-16,0 1 0,0 0 16,0 0-16,-21 21 15,0 0-15,0 0 0,42 0 63,0 0-48</inkml:trace>
  <inkml:trace contextRef="#ctx0" brushRef="#br0" timeOffset="23356.53">4233 3620 0,'-21'0'15,"21"21"1,0 0-16,-21 0 0,0 0 15,21 0-15,0 1 16,-21-1-16,21 0 16,-22-21-16,22 21 0,0 0 15,22-21 1,-1 0 0,0 0-1,0 0-15,0-21 0,0 21 0,-21-21 16,22 21-16,-22-21 0,21 21 15,-21-21-15,0-1 0,0 1 16,-21 21-16,-1-21 16,1 21-16,0 0 0,0 0 15,0 0 1,0 0-16,21 21 16,0 0-16,21-21 15,0 22 1</inkml:trace>
  <inkml:trace contextRef="#ctx0" brushRef="#br0" timeOffset="23971.18">4678 3641 0,'-21'0'0,"-1"0"0,1 0 15,0 0-15,0 0 0,0 0 0,-22 0 16,22 21-16,0-21 0,0 21 16,0-21-16,0 21 0,21 0 15,-22-21-15,22 22 0,-21-22 16,21 21-16,0 0 16,21-21-1,1 0-15,-1 0 0,0 0 16,21 0-16,-21 0 0,1 0 15,20-21-15,-21 21 0,0 0 0,0-21 16,1 21-16,-1 0 0,0 0 16,-21-22-16,-21 44 47,21-1-47,-21 0 15,21 0-15,-22 0 0,22 0 16,-21 1-16,21-1 0,0 21 0,0-21 15,0 22-15,0-1 0,-21 0 16,21-21-16,0 22 0,0-1 0,0 0 16,0 1-16,0-1 0,0-21 15,21 22-15,-21-22 0,0 21 16,0-21-16,0 0 0,0 1 0,0-1 16,0 0-16,0 0 0,0 0 0,-21 0 15,0-21-15,-21 22 0,20-22 16,-20 0-16,0 0 0,-43 21 15,43-21-15,-22 0 0,22 0 16,0-21-16,-1-1 0,1 1 16,0 21-16,20-42 0,-20 21 0,21 0 15,0-1-15,0 1 0,21 0 0,0-21 16,0 21-16,0-22 0,21 22 16,0-21-16,0 21 0,0-22 0,0 1 15,1 21-15,20-22 0</inkml:trace>
  <inkml:trace contextRef="#ctx0" brushRef="#br0" timeOffset="24247.02">4889 3429 0,'0'42'16,"0"1"-16,0-22 16,0 0-16,0 21 0,0-20 15,0-1-15,0 21 0,0-21 16,0 22-16,0-22 0,-21 0 16,21 0-16,0 0 0,0 0 0,0 1 15,21-22 16</inkml:trace>
  <inkml:trace contextRef="#ctx0" brushRef="#br0" timeOffset="24579.83">4995 3747 0,'0'21'15,"21"-21"17,1 0-32,-1 0 15,-21-21-15,21 21 0,-21-22 16,0 1-16,0 0 16,-21 21-1,0 0 1,-1 0-16,1 0 15,21 21-15,-21 0 0,21 1 16,0-1-16,0 0 16,0 0-16,0 0 15,21-21 1,0 0-16,1 0 16,-1 0-16</inkml:trace>
  <inkml:trace contextRef="#ctx0" brushRef="#br0" timeOffset="24879.66">5270 3747 0,'22'0'62,"-1"0"-62,-21-22 16,0 1 0,-21 21-1,-1 0 1,1 0-16,21 21 16,0 1-1</inkml:trace>
  <inkml:trace contextRef="#ctx0" brushRef="#br0" timeOffset="25152.02">5673 3556 0,'0'0'0,"-22"0"15,1 0 1,0 0 0,0 0-16,21 21 0,0 0 15,-21-21-15,0 22 0,21-1 16,-22 0-16,22 0 0,0 21 0,-21-20 16,21-1-16,-21 0 0,21 0 15,0 0-15,0 0 0,0 1 0,0-1 16,0 0-1,21-21-15,0 0 16,1 0-16,-1 0 0,0 0 16,0 0-16</inkml:trace>
  <inkml:trace contextRef="#ctx0" brushRef="#br0" timeOffset="25975.57">5927 3683 0,'0'-21'0,"-22"21"31,1 0-15,0 21-16,21 0 0,0 0 15,0 1-15,-21-22 0,21 21 16,0 0-16,0 0 0,0 0 16,0 0-16,21-21 15,0 0 1,0 0-1,1 0-15,-22-21 16,0 0-16,0 0 16,0 0-16,0 0 15,0-1-15,0 1 16,0 0-16,0 0 16,21 0-1,0 21-15,0-21 0,0 21 16,0 0-16,1 0 0,-1 0 15,0 0-15,0 21 0,0 0 16,-21 0-16,0 0 16,0 0-16,0 1 0,0-1 15,0 0-15,0 0 16,0 0 0,0-42 15,0 0-31,0 0 15,0 0-15,0-1 0,0 1 16,0 0-16,21 0 0,-21 0 16,22 0-16,-1-1 0,-21 1 0,21 21 15,0-21-15,0 0 16,0 21-16,1 0 0,-1 21 16,-21 0-16,21 0 15,-21 1-15,0-1 16,0 0-16,0 0 0,0 0 15,0 0-15,0 1 16,-21-22 0,21-22-1,0 1 1,0 0-16,0 0 16,0 0-16,21 0 0,0-1 15,0 1-15,0 0 16,1 0-16,-1 21 0,0-21 0,0 21 15,21 0-15,-20 0 0,-1 0 16,0 0-16,0 21 0,0 0 0,-21 0 16,0 0-16,0 1 15,0-1-15,0 0 0,0 0 0,0 0 16,-21 0-16,21 1 0,-21-1 0,0 0 16,21 0-16,-21-21 15,-1 0-15,1 0 0</inkml:trace>
  <inkml:trace contextRef="#ctx0" brushRef="#br0" timeOffset="27143.8">10710 3281 0,'0'-21'0,"-21"0"31,0-1-15,21 1-16,-21 21 0,0 0 15,-1 0-15,1 0 0,0 0 16,0 0-16,0 0 0,0 0 15,-1 21-15,1 1 0,0-22 0,0 21 16,0 0-16,0-21 0,21 21 16,0 0-16,0 0 15,21-21 1,0 0-16,0 0 16,0 0-16,0-21 0,1 21 0,20-21 15,-21 21-15,0-21 16,22 0-16,-22 21 0,0-21 0,0 21 15,0 0-15,0-22 16,-42 44 15,21-1-31,-21 0 16,21 0-16,0 0 0,0 22 16,0-22-16,0 21 0,0-21 0,0 0 15,0 22-15,0-22 0,0 21 16,0-21-16,0 1 0,0 20 0,0-21 15,0 0-15,-21 0 0,21 1 16,0-1-16,-21-21 0,0 21 16,21 0-16,-22-21 0,1 0 0,0 0 15,0 21-15,0-21 16,0 0-16,-1 0 0,1 0 16,0-21-16,21 0 15,-21 21-15,21-21 0,-21 21 0,21-21 16,0-1-16,0 1 0,0 0 15,21 0 1,0 0-16,0 0 0</inkml:trace>
  <inkml:trace contextRef="#ctx0" brushRef="#br0" timeOffset="27811.93">11007 3344 0,'-43'0'16,"22"0"-16,0 0 15,0 0-15,21 22 0,-21-1 16,-1 0-16,22 0 0,-21 0 16,0 0-16,21 1 15,0-1-15,21-21 16,0 0-16,1 0 15,-1 0-15,0 0 16,0 0-16,0 0 0,0 0 16,1-21-16,-22-1 15,0 1-15,0 0 16,0 0-16,-22 0 16,1 21-16,21-21 0,-21-1 15,21 1 1,21 21-16,0 0 15,1 0-15,20 0 0,-21-21 16,0 21-16,0 0 16,1 0-16,-1 0 0,0 0 0,-21 21 31,0 43-15,-21-43-16,0 0 0,21 0 0,-22 0 15,1 1-15,21-1 16,0 0-16,0 0 15,21-21 1,1 0-16,-1 0 16,0 0-16,0-21 15,0 0-15,0 0 16,1-1-16,-22 1 16,0 0-16,0 0 15,-22 21-15,1 0 16,0-21-16,0 21 15,0 0-15,0 0 16,42 0 31,0 0-47</inkml:trace>
  <inkml:trace contextRef="#ctx0" brushRef="#br0" timeOffset="28319.64">11515 3302 0,'0'0'0,"-22"0"32,1 0-32,0 21 0,0 0 15,0 1-15,0-22 0,-1 21 16,1 0-16,21 0 0,-21 0 15,21 0 1,21-21 0,0 0-16,1-21 15,-1 21-15,0-21 16,0 0-16,0 21 0,-21-21 0,21 0 16,-21-1-16,22 22 0,-22-21 15,21 21-15,-21-21 0,0 42 31,0 0-15,-21 1-16,21-1 16,0 21-16,0-21 0,0 0 0,0 22 15,0-22-15,0 0 0,0 21 0,0-20 16,0 20-16,0-21 16,-22 0-16,22 22 0,0-22 0,0 0 15,0 0-15,-21 0 0,0-21 0,21 21 16,-21 1-16,0-22 0,0 0 15,-1 21-15,1-21 0,0 0 16,0 0-16,0 0 0,-22 0 16,22-21-16,0 21 0,0-22 15,21 1-15,0 0 0,0 0 16,0 0-16,0 0 0,0-1 16</inkml:trace>
  <inkml:trace contextRef="#ctx0" brushRef="#br0" timeOffset="28603.61">11684 3112 0,'0'-22'0,"0"44"0,0-22 31,0 21-31,0 0 0,-21 0 15,21 21-15,0 1 0,-21-22 16,21 21-16,0 1 0,-22-1 0,22-21 16,0 21-16,0-20 0,0 20 15,0-21-15,-21 0 0,21 0 16,0 1-16,0-1 0,21-21 31,1 0-31,-22-21 16,21-1-16</inkml:trace>
  <inkml:trace contextRef="#ctx0" brushRef="#br0" timeOffset="28927.43">11769 3429 0,'21'0'0,"0"0"15,0 0-15,0-21 0,-21 0 16,21 0 0,-21-1-16,-21 22 31,0 0-31,0 0 16,0 0-16,0 22 0,21-1 15,0 0-15,-22-21 0,22 21 0,-21 0 16,21 0-16,0 1 0,0-1 15,0 0-15,0 0 16,0 0 0,21-21-1,1 0-15,-1 0 0,0 0 16</inkml:trace>
  <inkml:trace contextRef="#ctx0" brushRef="#br0" timeOffset="29219.26">12107 3493 0,'-21'0'15,"42"0"32,-21-22-31,0 1 15,-21 21-15,0 0-16,21 21 15,0 1 17</inkml:trace>
  <inkml:trace contextRef="#ctx0" brushRef="#br0" timeOffset="29492.11">12340 3260 0,'-21'0'16,"21"21"-1,-21 0-15,21 0 16,-21 0-16,21 1 0,-22-1 0,22 0 16,0 21-16,-21-21 0,21 1 15,-21-1-15,21 0 0,0 0 0,0 0 16,0 0-16,0 1 0,21-22 31,0 0-31,1 0 0,-1 0 16,0 0-16,0-22 15</inkml:trace>
  <inkml:trace contextRef="#ctx0" brushRef="#br0" timeOffset="30263.18">12509 3408 0,'0'0'0,"0"-21"0,0 42 31,-21-21-31,21 21 0,-21 0 16,21 0-16,0 1 0,0-1 15,0 0-15,0 0 0,0 0 16,0 0 0,0-42 31,0 0-47,0 0 15,0 0-15,0 0 0,0-1 16,0 1-16,0 0 0,0 0 15,0 0-15,21 0 16,0 21-16,1 0 0,-22-22 0,21 22 16,0 0-16,-21 22 15,0-1-15,21-21 16,-21 21-16,0 0 0,0 0 16,0 0-16,0 1 0,0-1 0,0 0 15,0 0-15,0 0 16,-21-21 15,21-21-15,0 0-1,0 0-15,0 0 0,0-1 16,21 1-16,-21-21 0,21 21 16,0 0-16,-21-1 0,22 1 0,-22 0 15,21 0-15,0 21 0,0 0 16,0 0-16,0 0 15,-21 21-15,22 0 16,-22 0-16,0 1 0,0-1 16,0 0-16,0 0 0,0 0 15,0 0-15,0 1 16,-22-22-16,1 0 0,21-22 47,0 1-47,0 0 15,21 0-15,1 0 0,-1 0 16,0-1-16,0 22 0,-21-21 16,21 21-16,0 0 0,1 0 15,-22 21 1,0 1-16,0-1 0,0 0 0,0 21 16,0-21-16,-22 1 0,1 20 15,0-21-15,21 0 0,-21 0 16,0 1-16,0-1 0,-1-21 15</inkml:trace>
  <inkml:trace contextRef="#ctx0" brushRef="#br0" timeOffset="50683.64">1926 9504 0,'0'0'15,"0"-21"1,0 42 31,0 0-47,0 0 15,0 0-15,0 22 0,0-1 16,0 0-16,-21 1 0,21-1 0,0 0 16,0 22-16,-21-22 0,0 1 15,-1 20-15,22-21 0,-21 1 0,0-1 16,21 0-16,0 1 0,-21-1 15,21-21-15,-21 22 0,21-22 16,0 0-16,0 0 0,21-21 16,0-21-1,-21 0-15,21 0 0,-21-1 16,21-20-16</inkml:trace>
  <inkml:trace contextRef="#ctx0" brushRef="#br0" timeOffset="50999.46">2201 9546 0,'21'-21'0,"-42"42"0,42-63 0,-21 63 32,0 0-32,0 22 15,0-22-15,0 21 0,0 22 16,0-22-16,0 0 0,0 22 15,-21-22-15,0 0 0,21 22 16,0-22-16,0 1 0,0-1 0,0 0 16,0 22-16,0-22 0,0-21 15,0 22-15,-21-1 0,21-21 0,0 21 16,0-20-16,0-1 0,0 0 16,0-42 15,0 0-31,0-1 0,-21-20 0,21 21 15,-21 0-15</inkml:trace>
  <inkml:trace contextRef="#ctx0" brushRef="#br0" timeOffset="51259.76">1799 10160 0,'0'21'0,"0"-42"0,0 63 31,21-42-15,0 0-16,22 0 0,-22 0 15,0 0-15,21-21 0,1 21 0,-22-21 16,21 21-16,1 0 16,-1-21-16,0 0 0,-21 21 0,22 0 15,-22 0-15,0-21 0,0 21 16,0 0-16,-21-22 15</inkml:trace>
  <inkml:trace contextRef="#ctx0" brushRef="#br0" timeOffset="51764.21">2625 9991 0,'0'0'0,"0"21"16,0 0-1,-22 0-15,22 0 0,-21-21 16,21 22-16,0-1 0,0 0 16,0 0-16,-21 0 0,21 0 0,0 1 15,0-1-15,0 21 0,0-21 16,0 0-16,0 1 0,0-1 0,0 0 15,0 0-15,21-21 16,0 0-16,1 0 0,-1 0 16,0 0-16,0 0 0,0 0 15,0-21-15,1 0 0,-1 21 16,0-21-16,-21-1 0,21 1 0,0 0 16,-21-21-16,21 21 0,-21-1 15,0 1-15,0 0 0,0 0 0,0 0 16,0-22-16,0 22 0,0 0 15,0 0-15,0 0 0,-21 0 16,0 21-16,0-22 0,0 1 16,0 21-16,-1 0 0,1 0 15,0 0-15,0 0 0,0 0 0,0 0 16,21 21-16,-22 1 0,1-22 16,0 21-16,21 0 0,0 0 15,-21 0-15,21 0 0,-21 1 16,21-1-16,0 0 0,0 0 15,0 0-15,21-21 16,0 0-16</inkml:trace>
  <inkml:trace contextRef="#ctx0" brushRef="#br0" timeOffset="52671.85">3238 9927 0,'0'0'16,"0"-21"-16,-21 42 62,21 0-62,0 1 16,0-1-16,0 0 16,-21 0-16,21 21 0,-21-20 15,21-1-15,-21 0 0,21 0 0,0 0 16,0 0-16,-21 22 0,21-22 16,0 0-16,-22 0 0,22 0 0,0 1 15,0-1-15,0 0 16,22-21-1,-1 0-15,0 0 16,0-21-16,0 0 16,-21-1-16,21 1 0,1 0 0,-1 0 15,-21 0-15,21 0 0,0-1 16,0 1-16,-21 0 0,21 0 16,1 0-16,-1 21 0,-21-21 15,21-1-15,0 22 0,0-21 0,0 21 16,1 0-1,-22 21 1,0 1 0,0-1-16,0 0 15,0 0-15,21 21 0,-21-20 16,0-1-16,21 0 0,-21 0 16,0 0-16,21 0 0,0-21 15,-21 22-15,21-22 0,1 0 0,-1 0 16,0 0-1,0 0-15,0 0 0,0 0 0,1 0 16,-1-22-16,0 1 0,0 21 16,0-21-16,0 0 0,1 0 0,-1 0 15,-21-1-15,21 1 0,-21-21 0,21 21 16,-21 0-16,0-1 0,0-20 16,0 21-16,0 0 0,0 0 0,0-1 15,0 1-15,-21 0 0,0 21 16,21-21-16,-21 21 0,-1 0 15,22 21 17,0 0-17,0 0 1,22-21 0,-1 0-1,0 0-15,0 0 16,0 0-1,-21 22 32</inkml:trace>
  <inkml:trace contextRef="#ctx0" brushRef="#br0" timeOffset="53092.67">4381 10329 0,'0'22'0,"0"-44"0,22 44 125</inkml:trace>
  <inkml:trace contextRef="#ctx0" brushRef="#br0" timeOffset="53328.54">4805 10287 0,'0'0'0,"21"0"31,0 0 47</inkml:trace>
  <inkml:trace contextRef="#ctx0" brushRef="#br0" timeOffset="53528.04">5101 10287 0,'0'0'0,"0"21"32,21-42 46,0 21-78</inkml:trace>
  <inkml:trace contextRef="#ctx0" brushRef="#br0" timeOffset="54011.89">6181 10097 0,'0'-22'0,"-64"-20"32,43 42-32,0-21 15,0 21-15,21-21 0,-22 0 16,22-1-16,0 1 15,0 0-15,0 0 16,0 0-16,22 21 0,-1-21 16,-21-1-16,21 1 0,21 0 0,-21 0 15,1 0-15,-1 21 0,21-21 16,-21-1-16,22 1 0,-22 21 0,21 0 16,-21 0-16,22 0 0,-22 0 0,0 0 15,0 0-15,-21 21 16,0 1-16,21-1 0,-21 0 0,0 0 15,0 0-15,0 22 0,-21-22 0,0 21 16,0-21-16,-22 22 0,22-22 16,-21 21-16,21-21 0,-22 22 0,-20-1 15,42 0-15,0-21 0,-1 1 16,1-1-16,0 21 0,0-21 16,21 0-16,-21 1 0,21-1 0,0 0 15,0 0-15,0 0 0,0 0 16,0 1-1</inkml:trace>
  <inkml:trace contextRef="#ctx0" brushRef="#br0" timeOffset="54327.71">6054 10668 0,'-22'64'15,"44"-128"-15,-44 149 0,22-64 16,0 0-16,0 0 16,22 0-16,-1-21 15,0 0-15,0 0 0,0 0 16,0 0-16,1 0 16,-1-21-16,-21 0 15,0 0 1,0 0-16,-21 21 31,-1 0-31,1 0 16,0 0-1,0 0-15,0 0 16,0 0-16,-1 0 16,1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9FE1-918B-4D4C-BE9B-E75709EE8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5193D-E675-4052-91BD-101891C80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2B232-9A89-4C5C-9ED9-FEE46FD7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E8AC-769B-4460-AFD4-767D0889D46E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C951D-68F9-4CC0-9C40-16FFB5EE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135A4-47DF-4F18-ACBA-14B00B65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9DF6-9C50-43CB-9384-47B08965A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2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19D7-0CA0-4F85-A3E6-A52CE2EB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87FE1-A6BC-4F2C-89A7-F0A378373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C9098-CE17-410A-89D5-27DA38FD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E8AC-769B-4460-AFD4-767D0889D46E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A718-3BEC-43D5-A338-8E93E174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9923-FD16-4514-8E57-5FF7FE51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9DF6-9C50-43CB-9384-47B08965A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48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37CF6-4BD7-43B4-AB97-22803C8E6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86E8C-0465-428B-A94A-F29BDD96D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C648-DABC-40CD-A57F-E6748FB3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E8AC-769B-4460-AFD4-767D0889D46E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507D9-7633-4F71-B949-3644CB82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E6FBC-86D0-45EF-A5C9-A76E4A46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9DF6-9C50-43CB-9384-47B08965A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67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B3B2-656F-4E59-8659-DCC92697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7679C-9DCB-4F14-A7C0-87D4F7303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9281-752E-466F-82C4-D55CDBAC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E8AC-769B-4460-AFD4-767D0889D46E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E4591-853D-4713-ADE2-5A7238E0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E73AE-4E7F-4905-980D-8E7C78B9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9DF6-9C50-43CB-9384-47B08965A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53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BBC41-291D-46F7-B2AD-34877B61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0F257-FB3A-41AF-AA3B-081D2ADD8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B0D5-8C20-4640-95B4-F5EFDB77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E8AC-769B-4460-AFD4-767D0889D46E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96431-82EC-4C47-9F93-560C7C8B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F733E-8B75-435E-B03B-43BC8376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9DF6-9C50-43CB-9384-47B08965A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64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D10C-3BC0-4022-AEBE-1DEBFBB2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52A8-7FE0-46F8-BCB4-DB51A3027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FFF8C-7B65-4C0B-9FA3-E51866ABD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E649A-143C-4A7C-9946-8217134B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E8AC-769B-4460-AFD4-767D0889D46E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755BA-CFF2-46CC-8C63-C011ABB9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06B9D-BAB1-48EC-BD3C-B6C56EA1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9DF6-9C50-43CB-9384-47B08965A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0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D73D-058E-480C-94BC-882F0E99C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4DC3C-5320-4F3F-84ED-2AFCB3989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85375-F8C5-4ED0-935E-01B94DC47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F20FA-D562-4619-A709-5E39EB4F8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B2535C-36DA-44A0-B05C-B36487A18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0A190-83A3-4D08-9966-493187A4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E8AC-769B-4460-AFD4-767D0889D46E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0DF42-A157-47E1-BDF6-96D97577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9B2A45-4FBC-4F7C-B962-8AD81FCF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9DF6-9C50-43CB-9384-47B08965A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47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5323-79C2-4A63-91A7-EC098572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C37E2-DDB3-4824-94CA-AE066EA4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E8AC-769B-4460-AFD4-767D0889D46E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B9999-BED5-4C3A-BF66-1516C75B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A826C-5753-4CF8-934A-6024F828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9DF6-9C50-43CB-9384-47B08965A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05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449C1-815A-4208-A478-33DC1C19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E8AC-769B-4460-AFD4-767D0889D46E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918F9-4C85-4E72-8C32-D9D8C01F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FC32A-5729-42B0-850B-BECEC3C3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9DF6-9C50-43CB-9384-47B08965A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62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C46C-3F01-4040-A8FC-FA9FC85D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4E30E-BAA2-4A01-90C8-EE8C22B6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F4D28-81EA-41FC-8C21-9C6C72209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C0F56-7B65-43CB-92D8-84A9DEB3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E8AC-769B-4460-AFD4-767D0889D46E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EF156-1F7A-464B-ABF6-0E95F766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82BE4-D3A6-4BA4-B431-B688E8FF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9DF6-9C50-43CB-9384-47B08965A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6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1413-4EE0-46E0-BA2D-2C69D103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14F78-3C58-4A45-87D7-4A4E63E19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B5626-9DFD-4A79-AF65-4E92439C4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DFE34-CCA6-4871-82B6-C3592833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E8AC-769B-4460-AFD4-767D0889D46E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8EAA4-27A2-4241-8DAB-B3423397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C05A0-8E42-475B-9CA4-76BAFDAA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9DF6-9C50-43CB-9384-47B08965A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61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A5F9B-EAFC-4599-B274-9A03A8E7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E767A-8451-4F02-B30E-9ED199B51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A01BD-8E1C-429B-9F85-8B618DF83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E8AC-769B-4460-AFD4-767D0889D46E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BF5D5-F1DF-482B-8B6E-339294592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140E6-78C9-440B-BD84-C42F5AECD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59DF6-9C50-43CB-9384-47B08965A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98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48EB-6957-4C2A-9162-B7F649E5B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A9F48-C458-433F-88E7-4F619AA69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B2FF57-1263-44EA-AB7E-751BC4283E57}"/>
                  </a:ext>
                </a:extLst>
              </p14:cNvPr>
              <p14:cNvContentPartPr/>
              <p14:nvPr/>
            </p14:nvContentPartPr>
            <p14:xfrm>
              <a:off x="883800" y="83880"/>
              <a:ext cx="6431760" cy="536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B2FF57-1263-44EA-AB7E-751BC4283E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440" y="74520"/>
                <a:ext cx="6450480" cy="538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610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48EB-6957-4C2A-9162-B7F649E5B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A9F48-C458-433F-88E7-4F619AA69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7935FD-9889-4B84-AC96-AB1BDC88B951}"/>
                  </a:ext>
                </a:extLst>
              </p14:cNvPr>
              <p14:cNvContentPartPr/>
              <p14:nvPr/>
            </p14:nvContentPartPr>
            <p14:xfrm>
              <a:off x="182880" y="38160"/>
              <a:ext cx="9479520" cy="235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7935FD-9889-4B84-AC96-AB1BDC88B9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28800"/>
                <a:ext cx="9498240" cy="237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015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48EB-6957-4C2A-9162-B7F649E5B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A9F48-C458-433F-88E7-4F619AA69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18FC77-C27D-4D38-8237-6178307EA2C8}"/>
                  </a:ext>
                </a:extLst>
              </p14:cNvPr>
              <p14:cNvContentPartPr/>
              <p14:nvPr/>
            </p14:nvContentPartPr>
            <p14:xfrm>
              <a:off x="68400" y="0"/>
              <a:ext cx="8748360" cy="477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18FC77-C27D-4D38-8237-6178307EA2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-9360"/>
                <a:ext cx="8767080" cy="47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99AAEF-82C8-4E7F-BB51-63692D4B8665}"/>
                  </a:ext>
                </a:extLst>
              </p14:cNvPr>
              <p14:cNvContentPartPr/>
              <p14:nvPr/>
            </p14:nvContentPartPr>
            <p14:xfrm>
              <a:off x="358200" y="594360"/>
              <a:ext cx="9349920" cy="1356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99AAEF-82C8-4E7F-BB51-63692D4B86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840" y="585000"/>
                <a:ext cx="9368640" cy="137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039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48EB-6957-4C2A-9162-B7F649E5B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A9F48-C458-433F-88E7-4F619AA69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88AFFD-D905-426B-88A5-1829FD03FC38}"/>
                  </a:ext>
                </a:extLst>
              </p14:cNvPr>
              <p14:cNvContentPartPr/>
              <p14:nvPr/>
            </p14:nvContentPartPr>
            <p14:xfrm>
              <a:off x="0" y="0"/>
              <a:ext cx="9502560" cy="602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88AFFD-D905-426B-88A5-1829FD03FC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521280" cy="60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EF1E5E2-E5A1-4A56-BD6E-AB1303EB3FDE}"/>
                  </a:ext>
                </a:extLst>
              </p14:cNvPr>
              <p14:cNvContentPartPr/>
              <p14:nvPr/>
            </p14:nvContentPartPr>
            <p14:xfrm>
              <a:off x="144720" y="2324160"/>
              <a:ext cx="7269840" cy="3185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EF1E5E2-E5A1-4A56-BD6E-AB1303EB3F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360" y="2314800"/>
                <a:ext cx="7288560" cy="320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716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48EB-6957-4C2A-9162-B7F649E5B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A9F48-C458-433F-88E7-4F619AA69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8B2AB8-6149-4DD0-B7B5-C340EEB0A427}"/>
                  </a:ext>
                </a:extLst>
              </p14:cNvPr>
              <p14:cNvContentPartPr/>
              <p14:nvPr/>
            </p14:nvContentPartPr>
            <p14:xfrm>
              <a:off x="487800" y="122040"/>
              <a:ext cx="8565120" cy="279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8B2AB8-6149-4DD0-B7B5-C340EEB0A4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112680"/>
                <a:ext cx="8583840" cy="28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76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48EB-6957-4C2A-9162-B7F649E5B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A9F48-C458-433F-88E7-4F619AA69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EFA5A3-C463-4BF4-8D56-57775AAF0E63}"/>
                  </a:ext>
                </a:extLst>
              </p14:cNvPr>
              <p14:cNvContentPartPr/>
              <p14:nvPr/>
            </p14:nvContentPartPr>
            <p14:xfrm>
              <a:off x="221040" y="23040"/>
              <a:ext cx="4176000" cy="451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EFA5A3-C463-4BF4-8D56-57775AAF0E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3680"/>
                <a:ext cx="4194720" cy="45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000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48EB-6957-4C2A-9162-B7F649E5B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A9F48-C458-433F-88E7-4F619AA69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5D55E4-53FD-447F-969C-CBE0CCD11B37}"/>
                  </a:ext>
                </a:extLst>
              </p14:cNvPr>
              <p14:cNvContentPartPr/>
              <p14:nvPr/>
            </p14:nvContentPartPr>
            <p14:xfrm>
              <a:off x="281880" y="38160"/>
              <a:ext cx="4381920" cy="81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5D55E4-53FD-447F-969C-CBE0CCD11B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28800"/>
                <a:ext cx="4400640" cy="83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276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48EB-6957-4C2A-9162-B7F649E5B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A9F48-C458-433F-88E7-4F619AA69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EE5C30-6232-411F-BCD1-171D2F5CA6C4}"/>
                  </a:ext>
                </a:extLst>
              </p14:cNvPr>
              <p14:cNvContentPartPr/>
              <p14:nvPr/>
            </p14:nvContentPartPr>
            <p14:xfrm>
              <a:off x="495360" y="190440"/>
              <a:ext cx="4168440" cy="371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EE5C30-6232-411F-BCD1-171D2F5CA6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181080"/>
                <a:ext cx="4187160" cy="37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5579E4-DF08-478F-B8EA-4C02756AC3AD}"/>
                  </a:ext>
                </a:extLst>
              </p14:cNvPr>
              <p14:cNvContentPartPr/>
              <p14:nvPr/>
            </p14:nvContentPartPr>
            <p14:xfrm>
              <a:off x="434160" y="579240"/>
              <a:ext cx="7239600" cy="4915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5579E4-DF08-478F-B8EA-4C02756AC3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800" y="569880"/>
                <a:ext cx="7258320" cy="49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17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48EB-6957-4C2A-9162-B7F649E5B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A9F48-C458-433F-88E7-4F619AA69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033577-24FD-41B8-BBE1-731420610217}"/>
                  </a:ext>
                </a:extLst>
              </p14:cNvPr>
              <p14:cNvContentPartPr/>
              <p14:nvPr/>
            </p14:nvContentPartPr>
            <p14:xfrm>
              <a:off x="380880" y="304920"/>
              <a:ext cx="3315240" cy="178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033577-24FD-41B8-BBE1-7314206102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295560"/>
                <a:ext cx="3333960" cy="180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961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48EB-6957-4C2A-9162-B7F649E5B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A9F48-C458-433F-88E7-4F619AA69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634E30-DA6A-44F5-81DD-9A011B6ECC05}"/>
                  </a:ext>
                </a:extLst>
              </p14:cNvPr>
              <p14:cNvContentPartPr/>
              <p14:nvPr/>
            </p14:nvContentPartPr>
            <p14:xfrm>
              <a:off x="22680" y="38160"/>
              <a:ext cx="9898920" cy="555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634E30-DA6A-44F5-81DD-9A011B6ECC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28800"/>
                <a:ext cx="9917640" cy="557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216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2021-08-31T05:46:09Z</dcterms:created>
  <dcterms:modified xsi:type="dcterms:W3CDTF">2021-08-31T13:30:59Z</dcterms:modified>
</cp:coreProperties>
</file>