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8T11:36:32.0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4254 699 0,'22'0'63,"-1"0"-63,-21-22 15,21 1-15,0 21 0</inkml:trace>
  <inkml:trace contextRef="#ctx0" brushRef="#br0" timeOffset="2096.44">2222 339 0,'0'0'0,"22"0"16,-1 0 78,0 0-79,0 0 1,-21-21-16,0-1 0,21 22 0,0-21 16,-21 0-16,0 0 0,22 0 15,-22 0-15,0-1 16,21 1-16,-21 0 0,0 0 16,0 0-1,-21 21-15,-1 0 16,1 0-16,0 0 0,0 0 15,0 0-15,0 0 0,-1 0 16,1 21-16,0 0 0,-21-21 16,21 21-16,-1 0 0,1 1 0,0-22 15,0 21-15,0 0 0,0 0 16,-1 0-16,22 0 0,-21 1 16,0-1-16,21 0 0,0 0 15,-21-21-15,21 21 0,0 0 16,0 1-16,0-1 0,0 0 15,21 0-15,0 0 16,0-21-16,1 21 0,-1 1 16,0-22-16,0 0 15,0 21-15,0-21 0,1 21 16,-1-21-16,0 21 0,0 0 0,0-21 16,0 21-16,1 1 0,-1-1 15,0 0-15,-21 0 0,21 21 16,-21-20-16,0-1 0,0 0 15,0 0-15,0 21 0,0-20 0,0-1 16,-21 0-16,0 21 0,-22-21 16,22 1-16,-21-1 0,21 0 0,-22 0 15,22 0-15,-21-21 0,0 0 16,-1 21-16,22-21 0,-21 0 16,-1 0-16,22 0 0,-21-21 15,21 0-15,-22 0 0,22 0 0,0-22 16,-21 22-16,21 0 0,-1-21 15,1 21-15,21-1 0,0-20 16,-21 21-16,21 0 0,0 0 0,0-1 16,0 1-16,0 0 0,0 0 15,21 21 1,-21-21-16,21 21 16,1 0-16,-1 0 15,0 0-15</inkml:trace>
  <inkml:trace contextRef="#ctx0" brushRef="#br0" timeOffset="2597.15">2413 931 0,'0'0'0,"0"-21"47,21 0-31,0 21-16,0-21 0,1 0 0,-1 21 15,21-21-15,-21-1 0,0 1 16,1 0-16,-1 21 0,-21-21 0,0 0 15,0 0-15,0-1 0,0 1 16,0 0 0,-21 21-16,-1 0 0,1 0 15,0 0-15,0 0 0,0 0 16,0 0-16,-1 21 0,1-21 16,0 21-16,0 1 0,0-1 15,0 0-15,-1 21 0,22-21 0,-21 1 16,21 20-16,-21-21 0,21 21 15,0 1-15,0-22 0,0 0 0,0 21 16,0-20-16,0-1 0,0 0 16,0 0-16,0 0 0,21 0 0,0-21 15,1 22-15,-1-22 0,0 0 16,0 0-16,0 0 0,22 0 0,-22 0 16,0 0-16,21-22 0,-21 22 15,1-21-15,20 0 0</inkml:trace>
  <inkml:trace contextRef="#ctx0" brushRef="#br0" timeOffset="3000.93">3133 0 0,'-22'0'16,"1"21"15,21 43-31,-21-22 0,21 22 0,-21-1 16,21 1-16,0-1 0,-21 1 15,0-1-15,-1-21 0,22 22 0,0-1 16,-21 1-16,0-22 0,21 1 15,-21 20-15,21-21 0,0 1 16,0-1-16,0-21 0,-21 22 0,21-22 16,0 0-16,0 0 0,0 0 15,0 0-15,0 1 0,0-44 63,21 1-63,0 0 15,0 0-15,-21 0 0</inkml:trace>
  <inkml:trace contextRef="#ctx0" brushRef="#br0" timeOffset="3478.01">3217 995 0,'0'0'0,"0"21"0,21-42 63,1 0-63,-1 21 0,0-21 0,-21-1 15,21 1-15,0 0 0,0 0 16,1 0-16,-22 0 0,0-1 0,0 1 15,0 0-15,0 0 16,0 0-16,-22 21 31,1 0-31,0 0 0,0 0 0,0 0 16,0 21-16,-1 0 16,1 0-16,0 0 0,21 22 0,0-22 15,-21 0-15,0 21 0,21-20 16,0 20-16,0-21 0,0 21 0,-21-20 15,21-1-15,0 0 0,0 0 16,0 0-16,0 0 0,0 1 16,21-22-1,0 0-15,0 0 0,0 0 0,22 0 16,-22-22-16,0 22 16,0-21-16,0 21 0,22-21 15,-22 0-15,0 0 0,21 0 16</inkml:trace>
  <inkml:trace contextRef="#ctx0" brushRef="#br0" timeOffset="4064.75">3746 741 0,'-21'0'16,"0"21"-1,21 0-15,-21-21 0,21 21 16,0 1-16,0-1 0,0 0 16,0 0-16,-21 0 0,21 0 0,0 1 15,-21 20-15,21-21 0,0 0 16,0 0-16,0 1 0,0-1 0,0 0 16,0 0-16,0 0 15,0 0-15,0-42 47,0 0-31,0 0-16,0 0 0,0 0 15,0-1-15,0-20 0,0 21 16,0 0-16,0-22 0,0 22 16,0 0-16,0-21 0,21 21 0,0-1 15,0 1-15,0 0 0,0 0 16,22 21-16,-22-21 0,0 0 0,21 21 15,-20 0-15,-1 0 0,21 0 16,-21 0-16,0 0 0,1 21 0,-1 0 16,0 0-16,-21 0 0,0 0 15,21 1-15,-21-1 0,0 21 0,0-21 16,0 0-16,0 22 16,0-22-16,0 0 0,-21 21 0,21-20 15,0-1-15,0 0 0,-21 0 16,21 0-16,-21 0 0,42-42 62,-21 0-62,21 0 0,-21 0 16,21 0-16,-21-1 0</inkml:trace>
  <inkml:trace contextRef="#ctx0" brushRef="#br0" timeOffset="4388.56">4403 656 0,'0'21'0,"0"1"16,0-1-16,0 0 15,0 0-15,0 0 0,0 0 0,-22 1 16,22 20-16,0-21 0,-21 0 16,21 0-16,0 22 0,0-22 15,0 0-15,0 0 0,0 0 16,0 1-16,0-1 0,0 0 16,0-42 15,0 0-16,0-1-15,0 1 16,21-21-16</inkml:trace>
  <inkml:trace contextRef="#ctx0" brushRef="#br0" timeOffset="4820.32">4403 339 0,'0'0'0,"-22"0"16,22 21-16,-21 0 0,21 0 15,-21-21-15,21 21 0,0 1 0,0-1 16,0 0-16,0 0 16,0 0-16,0 0 15,21-21-15,0 0 0,1 0 16,-1 0-16,0 0 15,0 0-15,0 0 0,0-21 16,1 21-16,-22-21 0,21 21 0,0-21 16,-21 0-16,0 0 0,0-1 15,0 1-15,0 0 0,0 0 0,0 0 16,0 0-16,0-1 0,0 1 16,-21 0-16,0 21 0,-1 0 15,1 0-15,0 0 0,0 0 16,0 21-16,0 0 0,-1 1 15,1-22-15,0 21 0,0 0 0,21 0 16,-21 0-16,21 0 16,0 1-16,0-1 0,0 0 15,0 0-15,0 0 16,21-21-16,0 0 0,0 21 0,0-21 16</inkml:trace>
  <inkml:trace contextRef="#ctx0" brushRef="#br0" timeOffset="5341.02">4784 720 0,'-22'0'62,"22"21"-62,0 0 16,-21 0-16,21 0 0,0 1 16,0 20-16,0-21 0,0 21 0,-21-20 15,21-1-15,0 0 0,0 21 16,0-21-16,0 1 0,0-1 15,0 0-15,21 0 0,0 0 16,1-21-16,-1 0 16,0 0-16,0 0 0,0 0 15,0 0-15,1 0 0,-1-21 16,0 21-16,0-21 0,0 0 0,-21 0 16,21-1-16,1 1 0,-22 0 15,21-21-15,-21 21 0,0-22 0,21 22 16,-21-21-16,0 21 0,0-1 15,0 1-15,0 0 0,0 0 0,0 0 16,0 42 47,21-21-48</inkml:trace>
  <inkml:trace contextRef="#ctx0" brushRef="#br0" timeOffset="6201.04">5482 677 0,'-21'0'16,"0"0"-1,21 22-15,-21-1 0,21 0 16,0 0-16,0 0 16,0 0-16,0 1 0,0-1 0,0 21 15,-22-21-15,22 0 0,0 1 16,0 20-16,0-21 0,0 0 0,0 0 16,0 1-16,0-1 0,0 0 0,0 0 15,0 0-15,0-42 47,0 0-31,0 0-16,0 0 15,0-1-15,0 1 0,0-21 0,0 21 16,0-22-16,0 1 0,22 21 16,-22-21-16,21-1 0,0 22 0,0 0 15,0-21-15,0 20 0,1 1 0,-1 21 16,0-21-16,0 21 0,0-21 15,0 21-15,1 0 0,-1 0 0,0 0 16,0 21-16,0 0 0,0 0 16,1-21-16,-22 43 0,21-22 0,-21 0 15,21 0-15,-21 0 16,21 22-16,-21-22 0,0 0 0,0 21 16,0-20-16,0-1 0,0 0 0,0 0 15,0 0-15,0 0 0,0 1 16,0-44 31,0 1-32,0 0-15,0 0 0,0 0 0,0 0 16,0-22-16,0 22 0,0 0 16,0-21-16,21 20 0,0 1 15,1-21-15,-1 21 0,0 0 0,0-1 16,0 1-16,0 0 0,22 21 15,-22-21-15,0 21 0,21-21 0,-20 21 16,-1 0-16,21 0 0,-21 0 16,0 21-16,-21 0 0,22 0 0,-1 0 15,0 1-15,0-1 0,-21 0 16,0 21-16,0-21 0,0 22 0,0-1 16,0-21-16,0 22 0,0-1 0,-21-21 15,0 21-15,21-20 0,-21-1 16,-1 0-16,22 0 0,0 0 15,0 0-15,-21 1 0,0-1 16,21-42 31,0-1-47,0 1 16</inkml:trace>
  <inkml:trace contextRef="#ctx0" brushRef="#br0" timeOffset="6932.62">7959 64 0,'0'0'0,"0"-22"0,0 1 16,0 0-16,-22 63 46,1-20-46,0 20 0,0 0 16,21 1-16,-42-1 0,42 21 0,-43 1 0,22-1 16,0 1-16,0-1 15,0 1-15,-1-1 0,1 1 0,0-1 16,0-20-16,0 20 0,0-20 16,-1-1-16,1 21 0,21-41 0,-21 20 15,0-21-15,0 0 0,21 0 16,0 1-16,0-1 0,-21-21 15,21-21 17,21-1-32,-21 1 0,21 0 15,-21 0-15,21-21 16,0 20-16</inkml:trace>
  <inkml:trace contextRef="#ctx0" brushRef="#br0" timeOffset="7312.4">7959 21 0,'0'0'16,"0"-21"-16,21 21 47,0 0-47,-21 21 15,0 0-15,0 22 0,21 20 0,-21-20 16,21 20-16,-21 1 0,0-22 16,0 21-16,0 1 0,0-1 0,0 1 15,0-1-15,0-20 0,0 20 0,0 1 16,0-22-16,0 22 0,0-22 16,0 0-16,0-21 0,-21 22 0,21-22 15,-21 0-15,21 21 0,0-20 16,0-1-16,0 0 15,0-42 17,0 0-32,0-1 15,0 1-15,0 0 0,0 0 16,0-21-16,0 20 0</inkml:trace>
  <inkml:trace contextRef="#ctx0" brushRef="#br0" timeOffset="7540.27">7726 847 0,'0'0'0,"-21"0"0,-1 21 0,1-21 16,42 0 15,1 0-31,-1 0 0,21 0 16,0 0-16,-20-21 0,20 21 0,21 0 15,-20 0-15,-1-21 0,-21 21 16,22 0-16,-1 0 0,-21-22 0,0 22 16,0 0-16,1 0 0,-1 0 15</inkml:trace>
  <inkml:trace contextRef="#ctx0" brushRef="#br0" timeOffset="8028.46">8340 783 0,'0'-21'0,"0"0"16,0 0 0,21 0-1,0 21-15,0 0 16,0-22-16,0 22 0,1 0 0,-1 0 15,0 0-15,0 0 0,0 0 16,0 0-16,1 22 0,20-1 16,-21 0-16,0 0 0,0 0 0,-21 0 15,22 22-15,-22-22 0,21 21 16,-21 1-16,0-22 0,0 21 0,0-21 16,0 0-16,0 1 0,0 20 15,0-21-15,-21 0 0,21 0 16,-22-21-16,1 0 0,21-21 31,0 0-31,0 0 16,0 0-16,0 0 0,0-1 15,0-20-15,0 21 0,0-21 0,0 20 16,21-20-16,1 0 0,-1 21 16,-21-1-16,21 1 0,0 0 15,-21 0-15,21 0 0,-21 0 0,21 21 16,1 0-1,-1-22-15,0 22 0,0 0 16,0 0 0</inkml:trace>
  <inkml:trace contextRef="#ctx0" brushRef="#br0" timeOffset="8390.25">9377 677 0,'0'-63'15,"0"42"1,-21 21-16,-1 0 16,1 0-16,0 0 15,0 0-15,0 21 0,0 0 16,-1 0-16,1 0 0,21 1 15,-21 20-15,0-21 0,0 21 0,21 1 16,0-22-16,-21 21 0,21 1 0,0-22 16,0 21-16,0-21 15,0 0-15,0 1 0,0-1 0,0 0 16,0 0-16,0 0 0,21-21 16,0 21-16,0-21 0,0 0 15,0 0-15,22 0 0,-22 0 0,0 0 16,0 0-16,0-21 0,22 21 15,-22-21-15,0 0 0,0 0 0,22 0 16,-22-1-16</inkml:trace>
  <inkml:trace contextRef="#ctx0" brushRef="#br0" timeOffset="9000.9">9758 21 0,'-43'64'31,"43"-43"-31,0 21 16,0 1-16,-21-1 0,21 0 16,0 1-16,-21-1 0,21 21 0,0-20 15,0 20-15,0-20 0,0-1 16,-21 21-16,21-20 0,-21-1 15,21 22-15,-21-22 0,21 0 0,0 1 16,0-22-16,0 21 0,-22 0 16,22-20-16,0-1 0,-21 0 0,21 0 15,0 0-15,0 0 16,0-42 15,0 0-15,0 0-16,0 0 0,0 0 0,0-1 15,0 1-15,0-21 0,0 21 16,0 0-16,0-22 0,21 22 0,1-21 16,-1 21-16,-21-22 15,21 22-15,0 0 0,21 0 0,-20 0 16,-1-1-16,0 22 0,21-21 0,-21 21 16,1 0-16,20 0 0,-21 0 15,0 0-15,0 0 0,1 21 0,-1 1 16,0-1-16,0 0 0,-21 0 15,21 21-15,-21-20 0,0 20 0,0 0 16,0-21-16,0 22 0,-21-1 0,0 0 16,21-20-16,-21-1 0,0 21 15,21-21-15,-22 0 0,22 1 16,-21-22-16,21 21 0,21-21 47,1-21-47,-1-1 0,0 1 15,-21 0-15,21 0 0</inkml:trace>
  <inkml:trace contextRef="#ctx0" brushRef="#br0" timeOffset="9280.91">10393 741 0,'0'21'31,"0"0"-31,0 0 16,0 22-16,0-22 0,0 0 15,-21 21-15,21-20 0,0-1 0,0 21 16,0-21-16,0 0 0,0 1 16,-22-1-16,22 0 0,0 0 0,0 0 15,0 0 1,0-42 15,0 0-31,22 0 16,-22 0-16</inkml:trace>
  <inkml:trace contextRef="#ctx0" brushRef="#br0" timeOffset="9664.69">10329 402 0,'0'0'0,"-42"127"31,42-106-31,0 1 16,0-1-16,0 0 0,0 0 15,21-21-15,0 0 0,-21 21 16,21-21-16,1 0 0,-1 0 15,0 0-15,0 0 16,0 0-16,0-21 0,-21 0 16,22 0-16,-22 0 0,0-1 15,0 1-15,0 0 0,0 0 16,0 0-16,-22 0 16,1-1-16,0 22 0,0 0 15,0 0-15,0 0 16,-1 0-16,22 22 31,0-1-31,22-21 16,-1 0-1</inkml:trace>
  <inkml:trace contextRef="#ctx0" brushRef="#br0" timeOffset="10048.45">10943 0 0,'-21'0'47,"21"21"-47,-21 22 0,21-1 16,-21 0-16,21 1 0,0-1 15,-22 21-15,22-20 0,-21 20 0,0-20 16,21 20-16,-21 1 0,0-22 0,21 21 16,-21-20-16,21 20 0,-22-20 15,22-1-15,-21 21 0,21-20 0,-21-22 16,21 21-16,0 1 16,0-22-16,0 0 0,0 21 0,0-21 15,0 1-15,0-1 0,21-21 31,0 0-31,1-21 16,-1-1-16,-21 1 0,21 21 16,-21-21-16,21 0 0,-21-21 15,21 20-15,-21 1 0</inkml:trace>
  <inkml:trace contextRef="#ctx0" brushRef="#br0" timeOffset="10277.34">10604 741 0,'0'0'0,"22"0"31,-1 0-31,0 0 16,0 0-16,0 0 0,0 0 0,1 0 15,-1 0-15,0 0 0,0 0 16,21 0-16,-20 0 0,-1 0 15,0 0-15</inkml:trace>
  <inkml:trace contextRef="#ctx0" brushRef="#br0" timeOffset="10968.66">11112 889 0,'0'0'0,"0"21"15,22-21 17,-1 0-32,0 0 0,0 0 15,0 0-15,0 0 0,1-21 16,-1 21-16,0-21 0,0 0 15,0 21-15,-21-21 0,21-1 16,-21 1-16,0 0 16,0 0-16,0 0 0,0 0 15,-21 21-15,0-22 16,0 22-16,0 0 16,0 0-16,-1 0 0,1 22 15,21-1-15,-21 0 0,0 0 16,0 0-16,0 0 0,-1 1 0,1-1 15,21 21-15,-21-21 0,0 0 16,21 22-16,-21-22 0,21 0 0,0 0 16,0 0-16,0 1 0,0-1 0,0 0 15,21 0-15,0-21 16,0 0-16,0 0 0,22 0 0,-22 0 16,0 0-16,0 0 15,22 0-15,-22 0 0</inkml:trace>
  <inkml:trace contextRef="#ctx0" brushRef="#br0" timeOffset="11300.47">11874 677 0,'0'0'0,"0"-21"31,-21 0-31,0 21 0,0 0 15,0 0-15,0 21 16,-1-21-16,1 21 0,0 1 0,0-1 16,0 21-16,0-21 0,-1 22 0,1-22 15,21 21-15,0-21 0,-21 22 16,21-22-16,0 21 0,0-21 0,0 0 16,0 22-16,0-22 0,0 0 15,21-21-15,-21 21 0,21 0 0,1-21 16,-1 0-16,0 0 0,0 0 0,21 0 15,-20 0-15,20 0 0,-21 0 16,21-21-16,-20 0 0,20 21 16,-21-21-16,21-21 0,-20 20 15,20 1-15,-21-21 0,0 0 0</inkml:trace>
  <inkml:trace contextRef="#ctx0" brushRef="#br0" timeOffset="12152.98">12340 0 0,'-21'0'31,"0"0"1,0 0-17,21 42-15,0 43 16,0-21-16,-22 20 0,22-20 15,-21-1-15,21 1 0,0 20 0,0-20 16,-21-1-16,21 1 0,0-22 0,-21 22 16,21-22-16,0 22 0,0-22 15,0 0-15,0 1 0,0-22 0,0 21 16,0-21-16,21 0 0,0 1 16,0-1-16,1-21 0,-1 0 15,0 0-15,0 0 0,0 0 16,0 0-16,1-21 15,-1 21-15,0-22 0,0 1 0,-21 0 16,21-21-16,0 21 0,1-22 0,-1 1 16,0 21-16,0-22 0,-21 1 15,21 0-15,0-1 0,-21 1 0,0 21 16,0-21-16,22 20 0,-22 1 16,0 0-16,0 0 15,0 42 1,0 0-16,0 22 15,-22-22-15,22 0 0,-21 21 16,21-21-16,0 22 0,0-1 16,-21 0-16,21-20 0,0 20 15,0-21-15,0 21 0,0-20 0,0-1 16,0 0-16,0 0 0,0 0 16,0 0-16,0 1 0,21-22 15,0 0-15,1 0 16,-1 0-16,0 0 0,21 0 0,-21-22 15,1 1-15,-1 0 0,21 0 0,-21 0 16,0 0-16,1-1 0,-1-20 16,0 21-16,0-21 0,0 20 0,-21-20 15,0 21-15,21-21 0,-21 20 16,0 1-16,0 0 0,22 21 0,-22-21 16,0 0-16,0 42 46,0 0-46,0 0 0,-22 22 0,22-22 16,0 0-16,-21 21 0,21 1 16,0-22-16,0 0 0,0 21 0,0-21 15,0 22-15,0-22 0,0 0 16,0 0-16,0 0 0,0 1 0,0-1 16,0 0-16,21-21 15,1 0-15,-1 0 16,0 0-16,0 0 0,0 0 15,0-21-15,1 21 0,-1-21 16,0-1-16,0 1 0,0 0 16,0 0-16</inkml:trace>
  <inkml:trace contextRef="#ctx0" brushRef="#br0" timeOffset="12600.75">13398 826 0,'0'0'0,"-42"-43"31,42 22-31,0 0 16,21 0-1,0 21-15,1-21 0,-1 21 16,0 0-16,0 0 0,0 0 16,0 0-16,1 0 0,-1 0 0,0 21 15,0-21-15,-21 21 0,21 0 0,0 0 16,-21 0-16,0 22 0,0-22 15,0 21-15,0-21 0,0 22 0,0-22 16,0 21-16,0-21 0,0 1 16,-21 20-16,0-21 0,21 0 0,-21 0 15,0 1-15,21-44 47,0 1-47,0 0 16,0 0-16,0 0 0,0-22 15,0 22-15,21-21 0,-21 0 0,21 20 16,0-20-16,-21 21 0,21 0 16,-21-22-16,22 22 0,-1 0 0,0 0 15,0 0-15,0 21 0,0-21 16,1 21-16,-1 0 16,0 0-16</inkml:trace>
  <inkml:trace contextRef="#ctx0" brushRef="#br0" timeOffset="13044.5">13949 953 0,'0'0'0,"0"21"0,21-21 31,0 0-16,0 0-15,0-21 0,1-1 16,-1 22-16,0-21 0,0 21 16,0-21-16,0 0 0,1 21 0,-1-21 15,0 0-15,0-1 0,-21 1 16,0 0-16,0 0 0,0 0 16,-21 21-1,0 0 1,0 0-16,-1 0 0,1 0 0,0 21 15,0-21-15,0 21 0,21 0 16,-21 0-16,-1 1 0,1 20 0,21-21 16,0 0-16,0 22 0,-21-22 15,21 0-15,0 21 0,0-21 0,0 1 16,0-1-16,0 0 0,0 0 16,21 0-16,0 0 0,1-21 15,-1 0-15,0 0 0,0 0 16,0 0-16,22 0 0,-22 0 0,0 0 15,21 0-15,-21-21 0,22 0 16,-22 21-16,0-21 0,0 0 0,0 0 16,1-1-16,-1-20 0,0 21 0,-21-21 15</inkml:trace>
  <inkml:trace contextRef="#ctx0" brushRef="#br0" timeOffset="13412.29">11874 445 0,'22'0'16,"-1"-22"-16,0 22 0,0 0 15,21 0-15,1 0 0,-22 0 0,21-21 16,1 21-16,-1 0 0,0 0 16,1-21-16,-1 21 0,0 0 0,1 0 15,-22 0-15,21 0 0,-21 0 0,0-21 16,1 21-16,-1 0 0,0 0 15,0 0 1,-21-21-16,21 21 16</inkml:trace>
  <inkml:trace contextRef="#ctx0" brushRef="#br0" timeOffset="14724.95">15515 423 0,'0'0'0,"0"-21"0,0 0 31,0 0-31,0 0 16,0 42 15,0 0-15,-21 0-16,21 0 0,-21 22 16,21-22-16,-21 21 0,21 1 0,0-22 15,-22 21-15,22 0 0,-21-20 0,21 20 16,0-21-16,0 21 0,0-20 15,0-1-15,0 0 0,0 0 0,0 0 16,0 0-16,0 1 16,0-44 31,0 1-47,21 0 15,-21 0-15,22 0 0,-1-22 0,0 22 16,-21 0-16,21-21 0,0 21 15,0-1-15,22 1 0,-22 0 0,0 0 16,0 0-16,0 0 0,1 21 16,-1 0-16,0-22 0,0 22 0,0 0 15,-21 22-15,0-1 16,0 0-16,0 0 16,0 0-16,0 22 0,0-22 0,0 21 15,0-21-15,0 22 0,0-22 0,0 0 16,0 21-16,0-21 0,0 1 15,21-1-15,-21 0 0,22-21 0,-22 21 16,21-21-16,0 0 0,0 0 16,0 0-16,0 0 0,1 0 15,-1-21-15,0 0 0,0 0 0,0-1 16,0 1-16,1-21 0,-22 21 16,21-22-16,-21 22 0,21-21 0,-21 0 15,21-1-15,-21 1 0,0 0 16,0-1-16,0 1 0,0 0 0,0-1 15,0 1-15,0 21 0,0 0 16,0-1-16,0 1 0,-21 0 16,21 0-16,-21 21 0,0 0 15,21 21 1,0 0-16,0 0 16,0 1-16,0-1 15,0 0-15</inkml:trace>
  <inkml:trace contextRef="#ctx0" brushRef="#br0" timeOffset="15052.76">16658 296 0,'0'0'0,"-42"0"0,21 22 0,-1-22 15,22 21-15,-21-21 0,0 21 16,0 0-16,21 0 0,0 22 0,0-22 16,-21 0-16,21 21 0,-21-21 0,21 22 15,-22-22-15,22 21 0,0 1 16,0-22-16,-21 21 0,21 0 0,-21-20 16,21 20-16,0-21 0,0 0 15,0 0-15,0 1 0,0-1 16,0 0-16,-21-21 0,21 21 15,0-42 17,0 0-32,21 0 15,-21-1-15,0-20 0</inkml:trace>
  <inkml:trace contextRef="#ctx0" brushRef="#br0" timeOffset="15541.52">16468 402 0,'0'0'0,"0"-21"16,21 21-16,0-21 15,0 21-15,0 0 0,0-21 16,-21 0-16,22 21 0,-1 0 0,0 0 16,0 0-16,21 0 0,-20 0 15,-1 0-15,0 21 0,-21 0 16,21 0-16,-21 0 0,0 0 15,0 22-15,0-22 0,0 0 16,0 0-16,-21 0 16,0-21-16,0 22 0,-1-1 0,1 0 0,0-21 15,0 21-15,0-21 0,0 0 16,-1 0-16,1 0 0,0 0 16,0 0-16,0 0 0,0 0 15,-1 0-15,1 0 0,0 0 16,21 21 15,0 0-15,21-21-16,-21 22 0,21-1 0,1 0 15,-1 0-15,0 0 0,0 0 0,-21 1 16,21-1-16,0 0 16,1 0-16,-1 0 0,-21 0 15,21-21-15,0 22 16,0-22 15,-21-22-15,21 1-16,-21 0 15</inkml:trace>
  <inkml:trace contextRef="#ctx0" brushRef="#br0" timeOffset="15845.96">16933 275 0,'21'0'16,"1"0"-1,-1 0-15,21-21 16,-21 21-16,0 0 0,22 0 0,-22 0 15,21-21-15,1 21 0,-22 0 16,21 0-16,-21 0 0,0 0 0,22 0 16,-22 0-16,0 0 0,0 0 15,-42 0 17,0 0-17,0 0-15</inkml:trace>
  <inkml:trace contextRef="#ctx0" brushRef="#br0" timeOffset="16104.81">17208 318 0,'0'0'0,"0"21"0,0 0 16,0 0-16,0 0 15,0 0-15,-21 22 0,21-22 0,-21 21 16,21-21-16,-21 22 0,21-22 15,0 21-15,0-21 0,-21 22 0,21-22 16,-21 0-16,21 21 0,0-20 0,0-1 16,0 0-16,0 0 0,0 0 15,0 0-15,0-42 47,0 0-47</inkml:trace>
  <inkml:trace contextRef="#ctx0" brushRef="#br0" timeOffset="16704.86">18288 106 0,'0'-21'31,"21"21"-31,0 0 0,0 0 0,1 0 16,20 0-16,0 0 0,1 0 16,-1 0-16,21 0 0,-20-21 0,20 21 15,-20 0-15,20 0 0,-21 0 0,1-22 16,20 22-16,-20 0 0,-1 0 15,0 0-15,1 0 0,-22 0 16,0 0-16,0 0 0,-42 0 31,0 0-31,0 0 16,-1 0-16,1 0 0,0 0 16,0 0-16</inkml:trace>
  <inkml:trace contextRef="#ctx0" brushRef="#br0" timeOffset="17112.62">18902 106 0,'0'0'0,"-21"106"16,21-85 0,0 0-16,0 0 0,0 22 15,0-22-15,-22 21 0,22-21 0,0 22 16,-21-22-16,21 21 0,0-21 0,0 22 15,0-22-15,0 21 0,-21-21 16,21 22-16,0-22 0,0 21 0,0 0 16,0-20-16,0 20 0,-21 0 15,21-21-15,0 22 0,0-22 0,0 0 16,0 0-16,-21 0 0,0 1 16,-1-1-16,22 0 0,-21-21 0,0 21 15,0-21-15,0 0 16,-22 0-16,22 0 0,0 0 15,-21 0-15,21 0 0,-1 0 0,-20 0 16,21-21-16,-21 0 0,20 21 0,1-21 16,0-1-16,0 1 0,21 0 15,-21 0-15,21 0 0,0 0 16,0-1 0,0 1-16,21 21 0,0 0 15,0-42-15,22 42 0,-22-21 16,0 21-16</inkml:trace>
  <inkml:trace contextRef="#ctx0" brushRef="#br0" timeOffset="17726.97">19452 720 0,'0'0'0,"0"-21"0,21-1 15,0 1-15,-21 0 16,0 0-16,0 0 16,0 0-1,-21 21-15,0 0 16,0 0-16,0 0 0,0 0 0,-1 0 16,1 0-16,-21 21 0,21 0 0,0 0 15,-1 0-15,-20 0 0,21 22 16,0-22-16,0 21 0,-1-21 0,1 22 15,21-1-15,0-21 0,-21 0 16,21 22-16,0-22 0,0 0 0,0 0 16,0 0-16,0 1 0,21-1 15,0-21-15,1 0 16,-1 0-16,0 0 0,0 0 0,0 0 16,22 0-16,-22 0 15,0-21-15,0-1 0,0 22 0,0-21 16,1 0-16,-1 0 0,0-21 0,0 20 15,0-20-15,0 21 0,1-21 16,-1 20-16,0-20 0,-21 21 0,21 0 16,-21 0-16,0-1 0,0 1 15,0 0 1,0 42 0,0 0-16,0 1 0,0-1 15,0 0-15,0 0 0,0 0 0,0 22 16,-21-22-16,21 0 0,0 0 15,0 21-15,0-20 0,0-1 16,0 0-16,21 0 0,0-21 0,0 21 16,-21 0-16,22-21 0,-1 0 15,0 22-15,0-22 0,0 0 16,0 0-16,1 0 0,-1 0 16,0 0-16,0-22 0,0 1 15,0 0-15</inkml:trace>
  <inkml:trace contextRef="#ctx0" brushRef="#br0" timeOffset="18016.87">19981 572 0,'0'21'15,"0"0"1,0 0-16,0 0 0,0 0 15,0 1-15,0-1 0,0 0 16,0 21-16,0-21 0,0 1 0,0 20 16,21-21-16,-21 0 0,0 0 15,0 1-15,0-1 0,0 0 0,0 0 16,0 0-16,22-21 0,-22 21 0,21-21 31,0 0-15,0 0-1,0-21-15,-21 0 0,0 0 16,21 0-16,1 0 0</inkml:trace>
  <inkml:trace contextRef="#ctx0" brushRef="#br0" timeOffset="18288.72">20383 529 0,'0'-21'31,"-21"21"-15,21 21-16,-21-21 16,0 21-16,0 1 0,0-1 0,-1 0 15,1 21-15,0-21 0,0 1 0,21 20 16,-21-21-16,0 21 0,-1-20 16,1 20-16,21-21 0,0 0 0,0 22 15,-21-22-15,21 0 0,-21 0 16,21 0-16,0 0 15,21-21 17,0-21-32,0 0 15</inkml:trace>
  <inkml:trace contextRef="#ctx0" brushRef="#br0" timeOffset="18924.34">20913 593 0,'0'-21'15,"0"-1"-15,0 1 16,-22 21-16,1 0 15,0 0-15,0 0 16,0 0-16,0 0 16,-1 21-16,-20-21 0,21 22 0,0-1 15,0 0-15,-1 0 0,1 21 16,0-20-16,0 20 0,21-21 0,0 0 16,-21 22-16,21-22 0,0 21 15,-21-21-15,21 0 0,0 1 16,0-1-16,0 0 0,0 0 0,0 0 15,21 0-15,0-21 0,0 0 16,0 22-16,0-22 0,1 0 16,-1 0-16,0 0 0,0 0 15,0-22-15,0 1 0,1 0 0,-1 0 16,0 0-16,-21 0 0,21-1 0,0-20 16,0 21-16,-21-21 0,22 20 15,-1 1-15,-21-21 0,21 21 0,-21 0 16,0-1-16,0 44 31,0-1-15,0 0-16,-21 0 0,21 0 15,0 22-15,0-22 0,-21 21 0,21-21 16,0 0-16,0 1 0,0-1 16,0 0-16,0 0 0,0 0 0,0 0 15,21-21-15,0 22 0,0-22 16,0 0-16,0 0 15,1 0-15,-1 0 0,0 0 0,0-22 16,0 22-16,0-21 0,1 0 16,-1 21-16,0-21 0,-21 0 0,21 0 15,0-1-15,-21 1 0</inkml:trace>
  <inkml:trace contextRef="#ctx0" brushRef="#br0" timeOffset="28988.3">22246 275 0,'21'-21'16,"-21"0"0,0 0 15,21 0-16,-21-1 1,0 1-16,0 0 16,0 0-1,0 0-15,0 0 0,22-1 16,-22 1-16,0 0 0,21 21 16,0 0-16,0 0 15,-42 0 63,0 0-78,0 42 16,-1 22-16,1-1 0,-21 1 0,21-1 16,0 1-16,-22-1 0,22 1 15,-21-1-15,21 22 0,-1-21 0,-20-1 16,21 1-16,0-1 0,0-21 15,-1 22-15,22-22 0,-21 1 0,0-1 16,21 0-16,-21 1 0,21-22 16,0 21-16,-21-21 0,21 0 0,-21 1 15,21-1-15,0-42 63,0-1-63</inkml:trace>
  <inkml:trace contextRef="#ctx0" brushRef="#br0" timeOffset="30324.37">1757 2053 0,'0'-21'62,"0"0"-46,0 0-1,0 0-15,0-1 16,-21 1 0,-1 21-16,1 0 0,0 0 15,21-21-15,-42 21 16,21 0-16,-1 0 0,1 0 0,-21 0 15,21 0-15,-22 0 0,22 21 16,-21-21-16,21 21 0,-22 1 16,1-1-16,21 0 0,0 0 0,-22 0 15,22 22-15,0-22 0,21 21 16,-21-21-16,21 22 0,0-1 0,0-21 16,0 21-16,0 1 0,0-1 15,0 0-15,21 1 0,0-22 16,0 21-16,1-21 0,-1 22 0,0-22 15,21 0-15,-21 0 16,22-21-16,-1 21 0,0-21 0,-20 0 16,20 0-16,0 0 0,1 0 15,-22 0-15,21-21 0,-21 21 0,0-21 16,22 0-16,-22 0 0,-21 0 16,21-1-16</inkml:trace>
  <inkml:trace contextRef="#ctx0" brushRef="#br0" timeOffset="30641.19">2117 1715 0,'0'0'0,"-22"-22"31,1 22-31,21 22 15,0-1-15,0 0 0,0 21 16,-21 1-16,21-1 0,0 0 0,-21 1 16,21 20-16,0-21 0,0 22 15,0-22-15,-21 1 0,21 20 0,-21-21 16,21 1-16,0-1 0,-22 0 16,22 1-16,0-22 0,0 21 0,0-21 15,0 1-15,0-1 16,0-42 15,0-1-31</inkml:trace>
  <inkml:trace contextRef="#ctx0" brushRef="#br0" timeOffset="31247.86">2688 2328 0,'0'0'0,"21"-63"32,-21 42-32,0 0 15,0-1-15,-21 22 0,0-21 0,0 0 16,0 0-16,-1 0 0,1 21 15,0-21-15,0 21 0,0 0 0,-22 0 16,22 0-16,0 0 0,-21 0 16,21 21-16,-22 0 0,22 0 0,0 0 15,0 22-15,0-22 0,-1 21 16,1 0-16,0 1 0,21-1 0,0-21 16,0 22-16,0-1 15,0-21-15,0 21 0,0-20 0,0-1 16,0 0-16,0 0 0,21-21 15,0 0-15,22 0 0,-22 0 0,0 0 16,0 0-16,22 0 0,-22-21 16,21 0-16,-21 0 0,22-1 0,-22 1 15,0 0-15,21 0 0,-21-21 16,1 20-16,-1-20 0,0 21 0,-21 0 16,0-22-16,21 22 0,-21 0 15,0 0-15,0 42 47,0 0-47,0 0 0,0 1 16,0-1-16,-21 0 0,21 0 0,0 0 15,0 22-15,-21-22 0,21 0 16,0 0-16,0 0 0,0 0 16,0 1-16,21-22 15,0 0 1,0 0-16,0 0 0</inkml:trace>
  <inkml:trace contextRef="#ctx0" brushRef="#br0" timeOffset="31764.56">3365 2159 0,'0'0'15,"0"-21"-15,-21 21 16,0 0-16,0 0 16,0 0-16,0 0 0,-1 0 0,1 21 15,-21-21-15,21 21 0,0 0 0,-1-21 16,-20 22-16,21-1 0,0 0 16,0 0-16,-1-21 0,22 21 0,0 0 15,-21-21-15,21 22 16,0-1-16,0 0 15,21-21 1,1 0-16,-1 0 0,0 0 0,0 0 16,0 0-16,0 0 0,1 0 15,-1 0-15,0 0 0,0 0 0,0 0 16,0 0-16,1 21 0,-1-21 16,0 0-16,0 21 0,-21 0 15,0 1-15,0-1 0,0 0 16,0 0-1,-21-21-15,0 21 0,0 0 0,-22 1 0,22-22 16,0 21-16,-21 0 16,20-21-16,1 0 0,-21 21 0,21-21 15,0 0-15,-1 0 0,1 0 16,0 0-16,0 0 0,0 0 0,0-21 16,-1 21-16,22-21 15,-21 21-15,21-21 16,0-1-16,0 1 15,21 21-15,1 0 16,-1-21-16</inkml:trace>
  <inkml:trace contextRef="#ctx0" brushRef="#br0" timeOffset="32260.5">3895 2223 0,'0'0'15,"0"-22"-15,21 1 0,-21 0 16,-21 21 0,-1 0-16,1 0 15,0 0-15,0 0 0,0 0 16,-22 0-16,-84 85 15,106-64-15,0 0 16,0 0-16,21 0 0,-21-21 16,21 22-16,0-1 0,0 0 15,21-21-15,0 0 0,0 21 16,0-21-16,1 0 0,20 21 0,-21-21 16,0 21-16,0-21 0,22 0 15,-22 22-15,0-22 0,0 21 0,0-21 16,1 21-16,-22 0 0,0 0 15,0 0-15,-22 1 16,1-1-16,0-21 0,-21 21 16,21-21-16,-22 21 0,22-21 15,-21 0-15,-1 0 0,22 0 0,-21 0 16,21 0-16,0 0 0,-1 0 0,1 0 16,0 0-16,0 0 0,0 0 15,0 0-15,21-21 0,0 0 16,0 0-1,21-1-15,0 22 16</inkml:trace>
  <inkml:trace contextRef="#ctx0" brushRef="#br0" timeOffset="32796.18">5143 1672 0,'0'-21'0,"0"42"0,22-63 0,-1-85 31,-21 148 1,0 21-17,0-20-15,0 41 0,-21-21 0,21 22 16,-22-22-16,1 22 0,21-1 16,-21 1-16,21-22 0,-21 22 0,0-22 15,21 0-15,-21 1 0,21-1 0,-22 0 16,22-21-16,0 22 0,0-22 15,0 0-15,0 0 0,22-42 47,-22 0-47,0 0 0</inkml:trace>
  <inkml:trace contextRef="#ctx0" brushRef="#br0" timeOffset="33228.94">4868 1757 0,'0'0'0,"-21"-21"0,0 21 16,0-21-16,0-1 0,-1 22 15,22-21-15,0 0 0,0 0 16,0 0-16,0 0 16,0-1-16,22 1 0,-1 21 15,21-21-15,-21 0 0,22 21 0,-1 0 16,0 0-16,1 0 0,-1 0 15,21 0-15,-20 0 0,20 0 0,1 21 16,-1 0-16,22 0 0,-22 22 16,1-1-16,-22 0 0,22 1 0,-22-1 15,-21 22-15,0-22 0,1 21 16,-22-20-16,0-1 0,-22 0 0,1 22 16,-21-22-16,0 1 0,-1-1 0,-20-21 15,-1 21-15,1 1 0,-1-22 16,1 21-16,-1-21 0,1 1 0,-1-1 15,22 0-15,-22-21 0,22 0 16,0 0-16,-1 0 0,1 0 16,0 0-16,21 0 0,-1 0 0,1 0 15,0-21-15,21 0 16,0-1-16,0 1 16,21 0-16,0 21 0,22-21 15,-22 0-15,0 21 0,21-21 0,1 21 16</inkml:trace>
  <inkml:trace contextRef="#ctx0" brushRef="#br0" timeOffset="33509.33">6032 2053 0,'0'0'0,"0"21"31,0 1-31,0-1 16,-21 0-16,21 0 0,-21 0 0,21 0 15,0 1-15,0-1 0,-21 0 16,21 0-16,-21 0 0,21 0 16,0 1-16,-21-22 0,21 21 15,0 0-15,0-42 31,21 0-15</inkml:trace>
  <inkml:trace contextRef="#ctx0" brushRef="#br0" timeOffset="33705.28">6075 1799 0,'0'0'16,"0"-21"-16,0 0 15,-21 21 1,-1 0 0,22 21-1,0 0-15,0 0 16,22-21-16,-22 22 16,21-1-16,0-21 0</inkml:trace>
  <inkml:trace contextRef="#ctx0" brushRef="#br0" timeOffset="34269.94">6689 2201 0,'21'0'0,"-42"0"0,63 0 15,-21-21-15,-21 0 16,21 0-16,-21 0 15,0 0-15,0-1 16,0 1-16,-21 0 0,21 0 16,-21 0-16,0 21 0,-22 0 0,22 0 15,0 0-15,-21 0 0,-1 0 16,1 0-16,21 0 0,-21 21 0,20 0 16,-20 0-16,21 0 15,0 1-15,0 20 0,-1-21 0,1 0 16,0 22-16,21-22 0,0 0 0,0 21 15,0-21-15,0 1 0,0-1 16,0 0-16,0 0 0,0 0 0,21-21 16,0 0-16,1 0 15,-1 0-15,0 0 0,21 0 0,-21 0 16,22-21-16,-22 0 0,0 0 0,21 0 16,-20-1-16,20 1 0,-21 0 15,0 0-15,0 0 0,1 0 0,-1-22 16,-21 22-16,0 0 0,0 0 0,0 0 15,0-1 1,0 44 15,0-1-31,0 0 0,0 0 16,0 0-16,0 0 0,0 1 0,0-1 16,0 0-16,0 0 0,0 0 15,0 0-15,0 1 0,0-1 0,21 0 16,0-21-16,0 0 15,0 0-15,1 0 0,-1 0 16,21 0-16,-21 0 0</inkml:trace>
  <inkml:trace contextRef="#ctx0" brushRef="#br0" timeOffset="34992.74">7535 2096 0,'0'-22'0,"0"44"0,0-65 0,0 22 15,0 0-15,0 0 16,-21 0-16,0 21 16,0 0-16,0 0 0,-1 0 0,1 0 15,0 0-15,-21 21 0,21 0 16,-1-21-16,1 21 0,0 0 0,0 0 16,0 1-16,0-1 0,-1 21 15,22-21-15,0 0 0,-21 1 16,21-1-16,0 0 0,0 0 0,0 0 15,0 0-15,21-21 16,1 0-16,-1 0 0,0 0 16,0 0-16,0 0 0,0 0 0,22 0 15,-22 0-15,0-21 0,0 0 16,22 21-16,-22-21 0,0 0 0,-21 0 16,21-1-16,-21 1 0,21 21 0,-21-21 15,0 0-15,0 0 0,0 0 16,0-1-16,0 44 47,0-1-47,-21 0 15,21 0-15,0 0 0,-21 22 16,21-22-16,0 21 0,0 0 0,-21 1 16,21 20-16,-21 1 0,21-22 15,-22 22-15,22-1 0,0 22 0,0-22 16,0 1-16,0-1 0,0 1 0,0 20 15,0-20-15,0-1 0,0 1 16,-21-1-16,21 1 0,0-1 16,0-20-16,0-1 0,0 0 0,-21-20 0,21-1 15,0 0-15,0 0 16,0 0-16,-21-21 0,0 0 16,0 0-16,-1-21 0,22 0 15,-21 0-15,0 0 0,21-1 16,0-20-16,0 0 0,-21-1 0,21-20 15,0 21-15,0-1 0,0-20 0,0 20 16,0-20-16,0 21 0,0-1 16,21 1-16,-21 0 0,0 20 0,21-20 15,0 0-15,-21-1 0,22 22 0,-1-21 16,-21 0-16,21 20 0,0-20 16,0 21-16,0-21 0,1 20 15,-1-20-15,21 21 0,-21-21 16,0 20-16,1 1 0,-1 0 0</inkml:trace>
  <inkml:trace contextRef="#ctx0" brushRef="#br0" timeOffset="35456.47">7747 2096 0,'-21'0'0,"0"-64"16,21 43 0,21 21-16,0-21 0,0 0 15,0 21-15,0 0 0,1 0 0,-1-22 16,0 22-16,0 0 0,21 0 16,-20 0-16,-1 0 0,0 22 0,0-1 15,0 0-15,0 0 0,1 0 0,-1 0 16,-21 1-16,0-1 0,0 21 15,0-21-15,0 0 0,0 1 0,0 20 16,0-21-16,-21 0 16,-1 0-16,1-21 15,21-21 17,0 0-32,0 0 0,0 0 15,0 0-15,0-1 0,0 1 0,21 0 16,1 0-16,-22 0 0,21 0 15,-21-1-15,0 1 0,21 0 0,0 0 16,-21 0-16,21 0 0,0 21 16,1 0-16,-1 0 15,0 0-15,0 0 32,0 0-32,-21 21 0</inkml:trace>
  <inkml:trace contextRef="#ctx0" brushRef="#br0" timeOffset="36024.15">8826 2159 0,'0'0'0,"22"-21"0,-1 21 0,0-21 16,-21 0-16,0-1 15,0 1-15,0 0 0,0 0 0,0 0 16,0 0-16,0-1 15,-21 1-15,0 0 0,-1 21 16,1 0-16,0-21 0,0 21 0,-21 0 16,20 0-16,1 0 0,-21 0 15,21 21-15,0 0 0,-1 0 0,-20 1 16,21-1-16,0 0 0,0 0 16,-1 21-16,22-20 0,-21-1 0,21 21 15,-21-21-15,21 0 0,0 1 0,0 20 16,0-21-16,0 0 0,0 0 15,0 1-15,21-22 0,0 0 16,1 0-16,-1 0 0,0 0 16,0 0-16,21 0 0,-20 0 15,20-22-15,-21 22 0,0-21 0,22 0 16,-22 0-16,21 0 0,-21 0 16,0-1-16,1 1 0,-1 0 0,0 0 15,0 0-15,-21 0 0,21-1 0,-21 1 16,0 0-16,0 0 0,-21 21 31,0 21-31,0-21 0,21 21 16,0 0-16,0 1 0,-21-1 15,21 0-15,0 21 0,0-21 0,0 1 16,0-1-16,0 0 0,0 0 16,0 0-16,0 0 0,21-21 15,0 22-15,0-22 0,0 0 16,0 0-16,1 0 0,20 0 15,-21 0-15,0 0 0,0 0 0,22-22 16,-22 1-16,0 0 0,0 21 0,22-21 16</inkml:trace>
  <inkml:trace contextRef="#ctx0" brushRef="#br0" timeOffset="36736.9">9356 1947 0,'0'0'0,"0"22"31,0-1-31,0 0 0,0 0 16,0 0-16,0 0 0,0 1 16,0-1-16,-22 0 0,22 21 15,0-21-15,0 1 0,0-1 16,0 0-16,-21 0 0,21 0 16,0 0-16,0-42 46,0 0-30,0 0-16,0 0 0,0 0 16,0-1-16,0-20 15,0 21-15,0 0 0,21 0 0,-21-22 16,22 22-16,-1 0 0,0 0 0,0 0 16,0 21-16,0-22 0,1 22 15,20 0-15,-21 0 0,0 0 0,0 0 16,1 22-16,-1-1 15,0-21-15,0 21 0,-21 0 0,0 0 16,21 0-16,-21 1 0,0 20 0,21-21 16,-21 0-16,0 0 0,0 1 15,0-1-15,0 0 0,0 0 16,0 0-16,-21-21 16,0 0-1,0 0-15,21-21 31,0 0-31,0 0 16,0 0-16,0-1 0,21 1 0,-21 0 16,21 0-16,0-21 0,1 20 0,-1 1 15,0-21-15,0 21 0,21 0 16,-20-1-16,20 1 0,0 21 0,1 0 16,-22 0-16,21 0 0,0 0 15,1 0-15,-1 0 0,-21 21 0,0 1 16,1-1-16,-1 0 0,0 21 0,0-21 15,0 1-15,-21 20 16,0-21-16,0 21 0,0-20 0,0-1 16,0 0-16,0 21 0,0-21 0,-21-21 15,0 22-15,21-1 0,-21 0 16,0-21-16,21 21 0,-22-21 31,22-21-15,0 0-16</inkml:trace>
  <inkml:trace contextRef="#ctx0" brushRef="#br0" timeOffset="37516.44">12065 1757 0,'0'0'0,"0"-21"0,0-43 31,-21 64 1,0 0-32,-1 21 0,1 1 0,0-1 15,0 0-15,0 21 0,21-21 16,-21 22-16,21-1 0,-22 0 0,22 1 15,0-1-15,0-21 0,0 22 16,0-1-16,0-21 0,0 0 16,0 22-16,0-22 0,22 0 15,-1-21-15,0 0 0,0 0 16,0 0-16,22 0 0,-22 0 0,0 0 16,21 0-16,-21 0 0,1-21 0,20 0 15,-21 21-15,0-22 0,0-20 16,1 21-16,-1 0 0,-21-22 0,0 22 15,0-21-15,0 0 0,0-1 0,0 1 16,0 0-16,0-1 0,0 1 16,-21 0-16,-1 20 0,1 1 0,-21 0 15,21 21-15,0 0 0,-22 0 16,22 0-16,-21 0 0,21 0 16,-1 0-16,1 21 0,-21-21 0,42 21 15,-21 1-15,0-1 16,21 0-16,21 0 15,0-21-15,0 0 16,0 0-16,22 0 0</inkml:trace>
  <inkml:trace contextRef="#ctx0" brushRef="#br0" timeOffset="38052.54">12912 1461 0,'0'0'0,"0"-43"31,-22 43-31,1 0 0,21-21 16,-21 21-16,0 0 0,0 0 15,21 21-15,-21 0 16,-1 1-16,22-1 0,-21 21 0,21 0 16,0 1-16,-21-1 0,0 22 15,21-1-15,-21-21 0,21 22 0,0-1 16,-21-20-16,-1 20 0,22-20 0,-21 20 15,21-21-15,0 22 16,-21-22-16,21 22 0,-21-22 0,21 22 0,0-22 16,0 21-16,0-20 0,0-1 15,0 0-15,0 1 0,0-1 16,0 0-16,0 1 0,0-22 0,21 0 16,0 21-16,-21-20 0,0-1 15,21-21-15,1 21 0,-22 0 0,21-21 16,-21-21 15,-21 0-31,-1 21 16,1-21-16,0-1 0,-21 1 0,-1 0 15,1 0-15,0-21 0,-1 20 16,1-20-16,0 21 0,-1-21 16,1 20-16,21-20 0,-21 21 0,20 0 15,1-22-15,21 22 0,0 0 16,0-21-16,0 21 0,0-1 0,21 1 15,22 0-15,-22 0 0,21 0 0,-21 0 16,22-1-16,-22 1 0,21 21 16,1-21-16,-22 0 0,21 21 0,-21-21 15,0 21-15,1-21 0,-1 21 0</inkml:trace>
  <inkml:trace contextRef="#ctx0" brushRef="#br0" timeOffset="39012.51">14626 1715 0,'21'-22'0,"-42"44"0,42-86 0,-21 43 0,21 0 15,-21 0-15,22-1 0,-22 1 16,0 0-16,21 0 0,-21 0 16,0 63 30,-21-21-46,21 22 0,-22-1 16,22 0-16,-21 1 0,21 20 16,-21-21-16,21 22 0,-21-22 0,21 1 15,-21 20-15,21-21 0,0-20 16,-21 20-16,21-21 0,-22 21 0,22-20 16,0-1-16,0 0 0,22-21 31,-22-21-31,21 21 15,0-21-15,-21-1 0,21 1 16,0 0-16,0 0 0,1-21 16,-1 20-16,-21-20 0,21 0 0,0 21 15,21-22-15,-20 1 0,-1 21 0,-21 0 16,21-1-16,0 1 0,-21 0 16,21 21-16,-21 21 15,0 0-15,21 1 16,-21 20-16,0-21 0,0 0 0,0 22 15,0-1-15,0-21 0,0 0 0,22 22 16,-22-22-16,0 0 16,0 0-16,21 0 0,0 0 0,-21 1 15,21-1-15,0-21 0,0 0 0,1 0 16,-1 0-16,21 0 0,-21 0 16,22 0-16,-22-21 0,21 21 0,-21-22 15,22 1-15,-22 0 0,21 0 0,-21 0 16,0-22-16,1 22 0,-22-21 15,21 0-15,-21-22 0,0 22 0,0-22 16,0 22-16,0-22 0,0 22 16,0 0-16,0-1 0,-21 22 0,-1 0 15,22 0-15,-21 0 0,21 0 0,-21 21 16,0 0 0,0 0-16,0 0 15,21 21-15,0 0 0,0 0 16,0 0-16,0 0 15,0 1-15,0-1 0,21 0 0,0 0 16,0 0-16</inkml:trace>
  <inkml:trace contextRef="#ctx0" brushRef="#br0" timeOffset="39388.99">15684 1990 0,'0'0'0,"0"21"31,22-21-15,-1 0-16,0-21 15,0 21-15,-21-21 0,21-1 16,0 22-16,1-21 0,-1 0 0,0 0 16,-21 0-16,0 0 15,0-1-15,0 1 16,-21 21-1,0 0-15,-1 21 0,1-21 16,0 22-16,0-1 0,0 0 16,0 21-16,-1-21 0,22 1 0,-21-1 15,21 0-15,-21 21 0,21-21 16,0 1-16,0-1 0,0 0 0,0 0 16,0 0-16,21-21 15,0 0-15,1 0 16,-1 0-16,0 0 0,0 0 0,21 0 15,-20 0-15,-1-21 0,21 21 16,-21-21-16</inkml:trace>
  <inkml:trace contextRef="#ctx0" brushRef="#br0" timeOffset="39956.65">16362 1439 0,'0'0'0,"0"-21"0,0 0 15,0 42 1,-21-21 0,21 21-16,0 1 0,-22 20 0,22-21 15,0 21-15,0 1 0,0-1 16,0 0-16,0 1 0,-21-1 0,21 0 16,-21 1-16,21-1 0,-21 0 15,21-20-15,0 20 0,0-21 0,-21 0 16,21 0-16,0 1 0,0-1 0,0 0 15,0 0 1,0-42 15,0 0-31,0 0 16,0-1-16,0 1 0,0-21 16,0 21-16,0 0 0,0-1 0,21-20 15,-21 21-15,21 0 0,0 0 16,0-1-16,1 1 0,-1 21 15,0 0-15,0 0 16,0 0-16,0 0 0,1 0 0,20 0 16,-21 21-16,0 1 0,0-1 0,1 0 15,-1 0-15,0 0 0,0 0 16,0 1-16,-21-1 0,0 0 0,0 21 16,0-21-16,0 1 0,0-1 0,-21 0 15,0 0-15,-21-21 0,20 21 16,1-21-16,-21 21 0,21-21 0,-22 0 15,22 0-15,0 0 0,-21 0 16,21 0-16,-1 0 0,1 0 0,0 0 16,0 0-16,21-21 15,21 0 1,0 0-16,0 0 16,1 21-16,20-21 0</inkml:trace>
  <inkml:trace contextRef="#ctx0" brushRef="#br0" timeOffset="40312.47">17124 1524 0,'0'0'0,"-21"-42"31,-1 42-15,22 21-1,0 21 1,0-21-16,0 22 0,0-1 16,0 0-16,0 1 0,0-1 0,0 0 15,0 22-15,0-22 0,0 1 0,0-22 16,0 21-16,-21 0 0,21-20 15,0-1-15,-21 0 0,21 0 0,0 0 16,0 0 0,0-42 15,0 0-31,0 0 0</inkml:trace>
  <inkml:trace contextRef="#ctx0" brushRef="#br0" timeOffset="40692.25">16827 1566 0,'0'0'0,"0"-21"0,0 0 16,0 0-16,-21 21 0,21-21 0,0 0 15,0-1 1,21 22 0,1 0-16,-1 0 0,21 0 15,0 0-15,22 0 0,-22 0 0,22 0 16,-1 0-16,1 22 0,-1-22 0,1 21 15,-22 21-15,22-21 0,-22 22 16,0-1-16,-21 0 0,1 1 0,-1-1 16,-21 0-16,0 1 0,0 20 15,-21-21-15,-1-20 0,1 20 0,-21 0 16,21-21-16,-43 22 0,22-22 0,0 0 16,-22 0-16,22 0 0,-22-21 15,22 22-15,0-22 0,-1 0 0,1 0 16,21 0-16,-22 0 0,22 0 15,0 0-15,0 0 0,0 0 16,21-22 0,21 1-1,0 0-15,0 21 16,0-21-16,22 21 0,-22-21 0</inkml:trace>
  <inkml:trace contextRef="#ctx0" brushRef="#br0" timeOffset="41184.43">17801 1947 0,'0'0'0,"-21"0"0,0-21 15,0 0-15,21 0 16,0 0-16,0 0 0,0-1 15,0 1-15,0 0 16,21 21-16,0 0 0,0-21 16,0 21-16,0 0 0,1 0 15,20 0-15,-21 0 0,0 21 16,0-21-16,1 21 0,-1 0 0,21 22 16,-21-22-16,-21 0 0,21 21 15,-21-20-15,22-1 0,-22 0 16,0 21-16,0-21 0,0 1 0,0-1 15,-22 0-15,1-21 16,21 21-16,-21-21 16,0 0-16,21-21 31,0 0-31,0 0 16,0-1-16,0 1 0,0 0 15,0 0-15,21-21 0,-21 20 0,0-20 16,21 21-16,0 0 0,1 0 15,-22-1-15,0 1 0,21 0 16,0 21-16,0 0 0,0 0 16,0 0-1,1 0-15,-1 0 16</inkml:trace>
  <inkml:trace contextRef="#ctx0" brushRef="#br0" timeOffset="41441.28">18521 1799 0,'0'-21'15,"0"42"1,0 0 0,0 1-16,0-1 0,0 0 0,-21 0 15,21 0-15,0 22 0,0-22 16,0 0-16,0 0 0,-22 0 0,22 0 15,0 1-15,-21-1 0,21 0 16,0-42 31</inkml:trace>
  <inkml:trace contextRef="#ctx0" brushRef="#br0" timeOffset="41653.15">18394 1566 0,'0'0'0,"-21"0"0,-1 0 47,44 0 0,-22 22-47,21-1 16</inkml:trace>
  <inkml:trace contextRef="#ctx0" brushRef="#br0" timeOffset="42108.9">18775 1715 0,'0'-22'31,"21"22"-15,0 0-16,0 22 15,-21-1-15,21 0 0,-21 0 16,22 0-16,-22 22 0,0-22 0,0 0 15,0 21-15,21-21 0,-21 1 16,0 20-16,0-21 0,0 0 0,0 0 16,21-21-16,-21 22 0,0-1 0,0 0 15,0-42 32,0 0-47,0-1 16,0 1-16,21 0 0,-21 0 15,21 0-15,-21-22 0,0 22 16,21 0-16,-21-21 0,22 21 0,-22-1 16,0 1-16,21 0 0,-21 0 15,21 21-15,0-21 0,0 21 47,0 0-47,1 0 16</inkml:trace>
  <inkml:trace contextRef="#ctx0" brushRef="#br0" timeOffset="42488.65">19304 1842 0,'21'0'31,"0"0"-16,0 0-15,1 0 0,-1 0 16,0-22-16,0 1 0,0 21 0,-21-21 16,21 21-16,1-21 15,-22 0-15,0 0 16,0-1 0,-22 22-1,1 0-15,0 22 0,0-22 16,0 21-16,0 0 0,21 0 15,-22 0-15,1 22 0,21-22 0,0 0 16,0 0-16,-21 0 0,21 0 16,0 1-16,0-1 0,0 0 0,0 0 15,0 0-15,21 0 0,0-21 16,1 22 0,-1-22-16,0 0 0,0 0 0,0 0 0,0 0 15,1 0-15,-1 0 16,0 0-16,0-22 0,21 22 0</inkml:trace>
  <inkml:trace contextRef="#ctx0" brushRef="#br0" timeOffset="42916.92">19833 1736 0,'0'0'0,"0"-21"16,21 21-1,0 0-15,1 21 32,-22 0-32,21-21 0,-21 21 15,0 0-15,0 0 0,0 1 0,0 20 16,0-21-16,0 0 0,0 0 16,0 1-16,0-1 0,0 0 0,0 21 15,0-21-15,0 1 0,0-1 16,0 0-16,0 0 15,-21-21 1,21-21 15,0 0-31,0 0 16,0-1-16,21 1 16,-21 0-16,21-21 0,0 21 0,0-22 15,0 22-15,1-21 0,-1 21 0,0-22 16,21 22-16,-21 0 0,1 0 15,-1 0-15,0-1 0,0 22 0,0-21 16,0 21-16,1 0 16,-22-21-16</inkml:trace>
  <inkml:trace contextRef="#ctx0" brushRef="#br0" timeOffset="46200.56">1799 3133 0,'-21'0'0,"0"0"0,0 0 31,-1 0-15,44 0 46,-1 0-62,0 0 16,0 0-16,0 0 0,0 0 16,1 0-16,-1 0 0,0 0 15,0 0-15,0 0 0,22 0 16,-22 0-16,21 0 0,-21 0 0,22 0 16,-1 0-16,0 0 15,1-21-15,-1 21 0,0 0 0,22 0 16,-22 0-16,0 0 0,22 0 0,-22 0 15,1 0-15,20 0 0,-21-22 16,1 22-16,20 0 0,-20 0 0,-1 0 16,0 0-16,22 0 0,-22-21 15,0 21-15,22 0 0,-22 0 0,1-21 16,20 21-16,1 0 0,-22 0 16,21 0-16,-20 0 0,-1 0 0,22 0 15,-22 0-15,0 0 0,1 0 0,-1 0 16,21 0-16,-41-21 0,20 21 15,0 0-15,1 0 0,-1 0 16,-21 0-16,21 0 0,1 0 0,-22 0 16,21 0-16,-21 0 0,22 0 15,-1 0-15,-21 0 0,22 0 0,-22 0 16,0 0-16,21-21 0,-21 21 0,22 0 16,-22 0-16,21 0 0,-21 0 15,22 0-15,-22 0 0,21 0 0,-21 0 16,22 0-16,-1 0 0,-21 0 15,22 0-15,-1 0 0,-21 0 0,21 0 16,1 0-16,-1 0 0,-21 0 16,22 0-16,-1 0 0,-21 0 15,21 0-15,1 0 0,-22 0 0,21 0 16,1 0-16,-22 0 0,21 0 0,0 0 16,-20 0-16,20 0 0,0 0 15,-21 0-15,22 0 0,-1 0 0,-21 0 16,22 0-16,-1 0 0,-21 0 0,21 0 15,1 0-15,-22 0 0,21 0 16,1 0-16,-1 0 0,-21 0 0,21 0 16,1 0-16,-1 0 0,-21 0 15,22 0-15,-1 0 0,0 0 0,1 0 16,-1 0-16,0 0 0,1 0 16,-1 0-16,0 0 0,-21 0 0,22 0 15,-1 0-15,0 0 0,1 0 16,-1 0-16,0-21 0,-20 21 0,20 0 15,0 0-15,1 0 0,-22 0 16,21 0-16,0 0 0,-20 0 0,20-22 16,-21 22-16,21 0 0,-20 0 0,-1 0 15,21 0-15,-21 0 0,22 0 16,-22-21-16,0 21 0,21 0 0,-21 0 16,22 0-16,-22 0 0,0 0 0,21 0 15,-20-21-15,20 21 16,-21 0-16,21 0 0,-20 0 0,20 0 15,-21 0-15,21-21 0,-20 21 0,20 0 16,-21 0-16,21 0 0,-20 0 16,-1 0-16,21 0 0,-21 0 0,22 0 15,-22 0-15,21 0 0,-21 0 16,0 0-16,22 0 0,-22-21 0,0 21 16,21 0-16,-20 0 0,20 0 0,-21 0 15,21 0-15,-20 0 0,20 0 16,0 0-16,-21 0 0,22 0 0,-1 0 15,-21 0-15,22 0 0,-1 0 0,0 0 16,-21 0-16,22 0 16,-22 0-16,21 0 0,1 0 0,-22 0 15,21 0-15,-21 0 0,0 0 0,22 0 16,-22 0-16,21 0 0,-21 0 16,1 0-16,20 0 0,-21 0 0,21 0 15,-20 0-15,20 0 0,0 0 0,1 0 16,-22 0-16,21 0 0,0 0 15,22 0-15,-22 0 0,1 0 0,-1 0 16,0 0-16,22 0 0,-22 0 0,0 0 16,22 0-16,-22 0 0,1 0 15,-1 0-15,0 0 0,1 0 0,-1 0 16,21 0-16,-20 0 0,-1 0 16,0-21-16,1 21 0,20 0 15,-20 0-15,-1 0 0,21 0 0,-20 0 16,-1 0-16,22 0 0,-22-22 15,0 22-15,1 0 0,-1 0 0,0 0 16,1 0-16,-1 0 0,0 0 0,1 0 16,-22 0-16,21 0 0,-21 0 15,22 0-15,-22 0 0,21-21 0,-21 21 16,0 0-16,22 0 0,-22 0 0,21 0 16,-21 0-16,22 0 0,-1 0 15,-21 0-15,22 0 0,-1 0 0,-21 0 16,21 0-16,1 0 0,-22 0 15,21 0-15,1 0 0,-1 0 16,-21 0-16,21 0 0,1 0 0,-1 0 16,0 0-16,-20 0 0,20 0 0,0 0 15,1 0-15,-22 0 0,21 0 16,0 0-16,1 0 0,-1 0 0,0 0 16,1 0-16,-1 0 0,22 0 0,-22 0 15,0 0-15,22 0 0,-22 0 16,0-21-16,22 21 0,-22 0 0,1 0 15,20 0-15,-21 0 0,1 0 16,-1 0-16,0 0 0,1 0 0,-1 0 16,0 0-16,1 0 0,-1 0 15,0 0-15,-20 0 0,20 0 16,0 0-16,1 0 0,-1 0 0,0 0 16,-21 0-16,22 0 0,-1 0 0,0 0 15,-20 0-15,20 0 0,0 0 16,1 0-16,-22 0 0,21 0 0,-21 0 15,22 0-15,-1-21 0,-21 21 0,21 0 16,-20 0-16,20 0 0,-21 0 16,21 0-16,-20 0 0,20 0 0,-21 0 15,0 0-15,22 0 0,-22 0 0,21 0 16,-21 0-16,22 0 0,-1 0 16,-21 0-16,21 0 0,1 0 15,-1 0-15,22 0 0,-22 0 0,0 0 16,22 0-16,-22 0 0,22 0 15,-22 0-15,0 0 0,22 0 0,-22 0 16,22 0-16,-22 0 0,0 0 16,22 0-16,-22 0 0,22 0 0,-22 0 15,21 0-15,-20 0 0,20 0 0,-20 0 16,20 0-16,1 0 0,-22 0 16,21 0-16,-20 0 0,20 0 0,-20 0 15,-1 0-15,21 0 0,-20 0 0,-1 0 16,22 0-16,-22 0 0,0 0 15,1 0-15,20 0 0,-21 0 16,1 0-16,-1 0 0,0 0 16,22 0-16,-22 0 0,1 0 0,-1 0 15,0 0-15,1 0 0,-1 0 0,0 0 16,1 0-16,-1 0 0,-21 0 16,21 0-16,1 0 0,-22 0 0,21 0 15,-21 0-15,22 0 0,-22 0 16,21 0-16,-21 0 0,22 0 0,-22 0 15,0 0-15,0 0 0,22 0 16,-22 0-16,0 0 0,0 0 0,0 0 16,0 0-16,1 0 0,-1-21 15,0 21-15,0 0 0,0 0 16,0 0-16,1-21 16,-1 21-1,0 0-15,0-22 16,0 22-16,0 0 0,1-21 15,-1 21-15,0 0 0,0 0 0,0-21 16,0 21-16,22 0 0,-22 0 16,0 0-16,21 0 0,1 0 0,-1 0 15,0 0-15,1 0 0,-1 0 16,0 0-16,22 0 0,-22 0 0,22 0 16,-1 0-16,-20 0 0,20 0 15,1 0-15,-1 0 0,-21 0 16,22 0-16,-1 0 0,-20 0 0,20 0 15,1 0-15,-22 0 0,0 0 16,1 0-16,-1 0 0,0 0 0,1 0 16,-1 0-16,0 0 0,1 0 15,-22 0-15,21 0 0,-21 0 0,1 0 16,-1 0-16,0 0 0,0 0 16,-21-21 46,0 0-15</inkml:trace>
  <inkml:trace contextRef="#ctx0" brushRef="#br0" timeOffset="47876.31">2265 1355 0,'0'0'0,"-21"0"0,-22 0 31,22 0-31,21 21 62,42-21-62,-20 0 0,-1 0 16,0 0-16,21 0 0,-21 0 16,22 0-16,-1 0 0,-21 0 15,22 0-15,-1 0 0,21 0 16,-20 0-16,-1 0 0,0 0 0,22 0 15,-22 0-15,1 0 0,20 0 16,-21 0-16,22 0 0,-22 0 0,22 0 16,-22 0-16,22 0 0,-1 0 15,1 0-15,-1 0 0,1 0 0,-1 0 16,1 0-16,20 0 0,-20 0 16,-1 0-16,1 0 0,-1 0 0,1 0 15,-1 0-15,1 0 0,-1 0 16,1 0-16,-1 0 0,1 0 0,-22 0 15,22 0-15,-1 0 0,1 0 16,-1 0-16,-21 0 0,22 0 16,-1 0-16,1 0 0,-22 0 0,22 0 15,-22 0-15,22-21 0,-22 21 16,21 0-16,-20 0 0,20 0 0,-20 0 16,20 0-16,-21 0 0,22 0 15,-22 0-15,22 0 0,-22 0 0,22 0 16,-22 0-16,0 0 0,1 0 0,-1 0 15,0 0-15,1-21 0,-1 21 16,0 0-16,-21 0 0,1 0 16,20 0-16,-21 0 0,0 0 15,0 0-15,1 0 16,-22-22 31</inkml:trace>
  <inkml:trace contextRef="#ctx0" brushRef="#br0" timeOffset="48976.67">7683 1397 0,'-21'0'0,"0"21"15,42-21 32,0 0-31,1 0-16,-1 0 16,0 0-16,0 0 0,0 0 15,22 0-15,-22 0 0,21 0 0,-21 0 16,22 0-16,-1 0 0,0 0 15,1 0-15,-1 0 0,-21 0 0,21 0 16,1 0-16,20 0 0,-20 0 16,-1 0-16,21 0 0,-20 0 0,20 0 15,1 0-15,-1 0 0,1 0 0,-1 0 16,1 0-16,-1 0 0,1 0 16,-1 0-16,1 0 0,-1 0 0,-20 0 15,20 0-15,-21 0 0,22 0 16,-1 0-16,-20 0 0,20 0 0,1 0 15,-22 0-15,22 0 0,-1 0 16,1 0-16,-22 0 0,21 0 16,-20 0-16,20 0 0,-20 0 0,20 0 15,-21 0-15,1 0 0,-1 0 0,0 0 16,1 0-16,-1 0 0,0 0 16,1 0-16,20 0 0,-20 0 0,-1 0 15,0 0-15,22 0 0,-22 0 16,22 0-16,-22 0 0,21 0 0,-20 0 15,-1 0-15,22-21 0,-22 21 16,0 0-16,1 0 0,-1 0 0,0 0 16,1 0-16,-1 0 0,0 0 0,1 0 15,-1 0-15,-21-21 16,21 21-16,1 0 0,20 0 0,-20 0 16,-1 0-16,0 0 0,1 0 0,-1 0 15,0 0-15,1 0 0,-1 0 16,0 0-16,1 0 0,-22-21 0,21 21 15,-21 0-15,22 0 0,-22 0 16,0 0-16,0 0 0,0 0 0,0 0 16,1 0-16,-1-21 0,0 21 15,0 0 1,-21-22 15</inkml:trace>
  <inkml:trace contextRef="#ctx0" brushRef="#br0" timeOffset="49954.11">15430 1228 0,'-21'0'16,"0"0"-16,42 0 47,0 0-32,1 0-15,20 0 0,-21 21 0,21-21 16,1 0-16,-1 0 0,22 0 16,-22 0-16,21 0 0,1 0 15,-1 0-15,22 0 0,-21 0 0,20 0 16,-20 0-16,-1 0 0,1 0 16,-1 0-16,1 0 0,-22 0 0,0 0 15,1 0-15,-1 0 0,-21 0 16,0 0-16,1 0 15,-22-21-15</inkml:trace>
  <inkml:trace contextRef="#ctx0" brushRef="#br0" timeOffset="51124.95">18415 1397 0,'0'0'0,"-21"0"15,42 0 32,0 0-47,0 0 0,0 0 0,1 0 16,20 0-16,-21 0 0,21 0 16,-20 0-16,20 0 0,-21 0 0,21 0 15,1 0-15,-1 0 0,-21 0 0,22 0 16,-1 0-16,21 0 0,-20 0 15,-1 0-15,22 21 0,-1-21 0,1 0 16,-1 0-16,22 0 0,-22 0 16,22 0-16,-22 0 0,22 21 0,-21-21 15,20 0-15,-20 0 0,-1 0 16,1 22-16,20-22 0,-20 0 0,21 0 16,-22 0-16,22 21 0,-1-21 15,-20 0-15,21 0 0,-1 0 16,-20 0-16,20 0 0,-20 0 0,-1 0 15,1 0-15,-1 0 0,1 0 16,-1 0-16,-20 0 0,20 0 0,-20 0 16,-1 0-16,-21 0 0,21 0 15,-20 0-15,-1 0 0,0 0 16,-42 0 31,0-21-47,-1 21 0,1 0 15,0 0-15</inkml:trace>
  <inkml:trace contextRef="#ctx0" brushRef="#br0" timeOffset="69052">10626 3598 0,'0'-21'31,"0"0"-15,21 0-16,-21 0 15,0 0-15,0-1 16,0 1 0,0 0-16,0 0 0,0 0 15,0 0-15,0-1 16,0 1-1,0 0 17,0 42 15,0 0-47,0 1 15,0-1-15,0 0 0,0 0 16,0 0-16,0 0 0,0 1 15,0-1-15,0 21 0,0-21 0,0 0 16,0 1-16,0 20 0,-21-21 16,21 21-16,0-20 0,-22 20 15,22-21-15,0 21 0,0 1 0,0-1 16,0 0-16,0 1 0,0-1 16,0 0-16,0 1 0,0-1 0,0 0 15,0 1-15,0-1 0,0 0 16,-21-20-16,21 20 0,0 0 0,0 1 15,0-22-15,0 21 0,0 0 0,0-20 16,0 20-16,0-21 0,-21 21 16,21 1-16,0-22 0,0 21 0,0-21 15,0 22-15,0-22 0,0 21 0,0-21 16,0 1-16,0-1 0,0 0 16,0 0-16,0 0 0,0 0 15,0 1-15,0-1 0,0 0 16,0-42 15,0 0-15,0-1-16,0 1 15,0-21-15,0 21 0,21-22 0</inkml:trace>
  <inkml:trace contextRef="#ctx0" brushRef="#br0" timeOffset="70224.73">10689 3471 0,'-21'-21'15,"21"0"-15,-21 0 32,42 21 30,0 0-62,0 0 16,0 0-16,1 0 0,-1 0 0,0 0 15,0 0-15,0 0 0,0 0 0,1 0 16,20 0-16,-21 0 0,21 21 16,-20-21-16,20 0 0,0 0 0,-21 0 15,22 0-15,-22 0 0,21 21 16,1-21-16,-22 0 0,21 0 0,0 0 16,1 21-16,-22-21 0,21 0 15,22 0-15,-22 0 0,22 0 0,-22 0 16,21 0-16,22 0 0,-21 0 15,-1 0-15,22 0 0,-22 22 16,1-22-16,-1 0 0,22 0 0,-43 0 16,22 0-16,-1 0 0,1 0 15,-1 0-15,1 0 0,-1 0 0,1 0 16,-1 0-16,1 0 0,-1 0 0,1 0 16,-1 0-16,22 0 0,-22 0 15,1 0-15,-1 0 0,22 0 0,-21 0 16,-1 0-16,1 0 0,-1 0 15,22 0-15,-22 0 0,1 0 0,20 0 16,-20 0-16,21 0 0,-22 0 16,1 0-16,-1 0 0,1 0 15,-1 0-15,1 0 0,-22 0 0,21 0 16,1 0-16,-1 0 0,1 0 16,-1-22-16,1 22 0,-1 0 0,1 0 15,-1 0-15,1-21 0,-1 21 16,1 0-16,-22 0 0,22 0 0,-1 0 15,-20 0-15,20-21 0,-21 21 0,1 0 16,20 0-16,-20 0 0,20 0 16,-21 0-16,22 0 0,-22 0 0,22-21 15,-22 21-15,22 0 16,-22 0-16,21 0 0,-20 0 0,20 0 0,-20 0 16,20-21-16,-21 21 0,1 0 15,-1 0-15,0-21 0,1 21 16,-1 0-16,0 0 0,1 0 0,-1 0 15,-21 0-15,22-22 0,-1 22 16,0 0-16,1 0 0,-22 0 0,21 0 16,0-21-16,1 21 0,-22 0 15,21 0-15,1 0 0,-1 0 0,-21 0 16,21 0-16,1 0 0,-22 0 16,21-21-16,-21 21 0,1 0 0,-1 0 15,21 0-15,-21 0 0,0 0 16,1 0-16,-1 0 0,0 0 0,0 0 15,0 0-15,0 0 0,1 0 16,-1 0-16,0 0 0,0 0 16,0 0-16,0 0 15,-21-21 17,22 21-32,-22-21 15</inkml:trace>
  <inkml:trace contextRef="#ctx0" brushRef="#br0" timeOffset="71120.7">17970 3302 0,'22'0'0,"-44"0"0,65 0 16,-22 0-1,0 0-15,-21-21 16,21 21-16,-21 21 78,0 0-62,0 0-1,0 1-15,0-1 0,0 0 16,0 0-16,0 0 0,0 0 15,0 1-15,0-1 0,0 0 0,0 21 16,0-21-16,0 1 0,0-1 16,0 21-16,0-21 0,0 0 0,0 22 15,-21-22-15,21 21 0,-21-21 0,21 22 16,0-1-16,0 0 16,0 1-16,-21-22 0,21 21 0,0 1 15,-21-1-15,21 0 0,0 1 16,0-22-16,0 21 0,0-21 0,0 22 15,0-22-15,0 0 0,0 0 0,0 0 16,0 0-16,0 1 0,0-1 16,0 0-1,0-42 48,0 0-48</inkml:trace>
  <inkml:trace contextRef="#ctx0" brushRef="#br0" timeOffset="72925.66">10562 5144 0,'-21'21'16,"0"0"15,0-21-31,-1 0 16,22 21-16,-21-21 15,42 0 32,1 0-47,-1 0 16,0 0-16,0 0 0,0 0 15,0 0-15,1 0 0,-1 0 16,0 0-16,0 0 0,21 0 0,-20 0 16,20 0-16,0 0 0,-21 0 0,22 0 15,-1 0-15,22 0 0,-22 0 16,0 0-16,1 0 0,-1 0 0,0 0 16,22 0-16,-22 21 0,0-21 15,1 0-15,-1 0 0,0 0 0,1 0 16,-1 21-16,22-21 0,-22 0 0,0 0 15,22 0-15,-22 0 0,22 0 16,-1 0-16,-21 0 0,22 0 0,-1 0 16,-20 0-16,20 22 15,-20-22-15,20 0 0,-21 0 0,22 0 16,-22 0-16,1 0 0,20 0 0,-21 0 16,22 0-16,-22 0 0,22 0 15,-1 0-15,1 0 0,-1 0 0,1 0 16,-1 0-16,1 0 0,-1 0 15,1 0-15,-1 0 0,1 0 0,-1 0 16,1 0-16,-1 0 0,-20 0 0,20 0 16,1 0-16,-1 0 0,1 0 15,-1 0-15,22 0 0,-22 0 0,1 0 16,-1 0-16,1 0 0,-1 0 16,1 0-16,-1 0 0,-20 0 15,20 0-15,1 0 0,-22 0 0,21 0 16,1 0-16,-1 0 0,1 0 15,-22 0-15,22 0 0,-1 0 0,1 0 16,-22 0-16,22 0 0,-1 0 0,-21 0 16,22 0-16,-22 0 0,22 0 15,-22 0-15,0 0 0,22-22 0,-22 22 16,1 0-16,20 0 0,-21 0 16,1 0-16,20 0 0,-20 0 15,-1 0-15,21 0 0,-20 0 0,-1 0 0,22 0 16,-22-21-16,0 21 0,1 0 15,-1 0-15,0 0 0,1 0 16,-1 0-16,0 0 0,1 0 16,-22 0-16,21 0 0,0 0 0,1 0 15,-1 0-15,-21 0 0,22 0 0,-1 0 16,0 0-16,-21 0 0,22 0 16,-1 0-16,-21 0 0,22 0 0,-1 0 15,-21 0-15,21-21 0,-20 21 16,20 0-16,-21 0 0,0 0 0,22 0 15,-22 0-15,0 0 0,21 0 0,-21 0 16,1 0-16,20 0 0,-21 0 16,0 0-16,0 0 0,1 0 0,-1 0 15,0 0-15,0 0 16,-21-21-16,21 21 0,0 0 16,-21-21 15,0 0 0,0-1-15</inkml:trace>
  <inkml:trace contextRef="#ctx0" brushRef="#br0" timeOffset="73621.03">17970 4530 0,'0'21'32,"0"0"-17,0 0-15,0 0 16,0 1-16,0-1 16,0 0-16,0 0 15,0 0-15,-21 22 0,21-22 0,0 0 16,-21 0-16,21 21 0,0-20 0,-21-1 15,21 0-15,0 21 0,0-21 16,0 1-16,0-1 0,0 0 0,0 0 16,-21 0-16,21 0 15,0 1-15,0-1 16,-21-21 31,-1 0-32</inkml:trace>
  <inkml:trace contextRef="#ctx0" brushRef="#br0" timeOffset="74644.78">10774 7557 0,'0'0'0,"-21"-22"15,21 1-15,-22 0 16,22 0-16,-21 21 0,21-21 16,-21 0-1,21 42 16,-21-21-15,21 21-16,0 0 0,0 0 0,0 0 16,0 1-16,0 20 0,0-21 15,0 21-15,0 1 0,0-22 0,0 21 16,0 1-16,0-1 0,0 0 0,-21 22 16,21-22-16,0 22 15,-21-22-15,21 21 0,0-20 0,0-1 16,0 22-16,0-22 0,0 21 15,0-20-15,0-1 0,0 0 0,0 1 16,0-1-16,0 22 0,-22-22 0,22 0 16,0 1-16,0-1 0,-21 0 15,21 1-15,0-1 0,0 0 0,0-21 16,0 22-16,0-22 0,0 0 0,0 21 16,0-20-16,0-1 15,0 0-15,0-42 47,0 0-47,0-1 0,0 1 0</inkml:trace>
  <inkml:trace contextRef="#ctx0" brushRef="#br0" timeOffset="76841.61">10626 7535 0,'21'0'16,"0"0"-16,0 0 0,0 0 15,0 0-15,1 0 16,-1 0-16,21 0 0,-21 0 0,22 0 16,-1 0-16,0 0 0,1 0 15,-1 0-15,0 0 0,22 0 0,-22 0 16,0 0-16,22 0 0,-22 0 0,22 0 15,-1 0-15,1 0 0,-22 0 16,22 0-16,20 0 0,-20 0 16,-1 0-16,22 0 0,-22 0 0,22 0 15,-21 0-15,20 0 0,-20 0 16,-1 0-16,22 0 0,-22 22 0,1-22 16,21 0-16,-22 0 0,22 0 15,21 0-15,-22 0 0,1 0 0,21 0 16,-22 0-16,1 0 0,21 0 0,-21 0 15,20 0-15,-20 0 0,21 0 16,-21 0-16,20 0 0,-20 0 0,21 0 16,-21 0-16,-1 0 0,1 0 15,0 0-15,-22 0 0,22 0 16,-1 0-16,1 21 0,-21-21 0,20 0 16,1 0-16,0 0 0,-1 0 15,1 0-15,-22 0 0,22 0 0,-21 0 16,-1 0-16,1 0 0,-1 0 15,1 0-15,-1 0 0,1 0 0,-1 0 16,1 0-16,-1 0 0,1 0 0,-1 0 16,1 0-16,-1 0 0,-21 0 15,22 0-15,-22 0 0,22 0 0,-22 0 16,0 0-16,22 0 0,-22 0 16,1 0-16,-1 0 0,-21 0 0,21 0 15,1 0-15,-1 0 0,-21 0 0,22 0 16,-1 0-16,-21 0 15,21 0-15,1 0 0,-22 0 0,21 0 16,1 0-16,-22 0 0,21 0 0,-21 0 16,22 0-16,-22-21 0,0 21 15,21 0-15,-21 0 0,1 0 0,-1 0 16,0 0-16,0 0 16,0 0 30,-21 21-14,0 0-32,0 0 15,0 0-15,0 0 16,0 1-16,0-1 0,-21 0 16,21 0-16,0 0 0,0 0 15,0 1-15,0-1 0,0 0 16,-21 21-16,21-21 0,0 1 0,-21 20 15,21-21-15,0 21 0,0 1 0,-21-22 16,21 21-16,0-21 0,0 22 16,0-22-16,0 21 0,0-21 15,0 22-15,-22-22 0,22 0 0,0 21 16,-21-20-16,21-1 0,0 0 16,0 0-16,0 21 0,0-20 0,0-1 15,0 0-15,-21 0 0,21 0 0,0 0 16,0 1-16,0-1 0,0 21 15,0-21-15,0 0 0,0 1 0,0-1 16,0 0-16,0 0 0,0 0 16,0 0-16,0 1 0,0-1 0,0 0 15,0 0-15,0 0 0,0 0 0,0 1 16,0-1-16,0 0 16,0 0-16,0 0 15,-21-21-15,21 21 16,-21-21-1,0 22-15,-1-22 16,1 0-16,21 21 0,-21-21 0,0 0 16,0 0-16,0 0 0,-1 21 15,1-21-15,0 0 0,0 0 16,0 0-16,0 0 0,-22 0 0,22 21 16,0-21-16,0 0 0,-22 0 0,22 0 15,-21 0-15,21 0 0,-22 0 16,1 0-16,21 0 0,-21 0 0,-1 0 15,1 0-15,-22 0 0,22 0 16,-21 0-16,20 0 0,-20 0 16,-1 0-16,1 0 0,-1 0 0,22 0 15,-22 0-15,1 0 0,-1 0 0,22 0 16,-21 0-16,20 0 0,-20 0 16,20 0-16,-20 0 0,-1 0 0,22 0 15,-21 0-15,-1 0 0,1 0 0,-22 0 16,21 0-16,-20 0 0,20 0 15,1 0-15,-1 0 0,-20 0 0,20 0 16,22 0-16,-22 0 0,1 0 0,20 0 16,-20 0-16,-1 0 0,1 0 15,21 0-15,-22 0 0,1 0 16,-1 0-16,1 0 0,20 0 0,-20 0 16,-1 0-16,1 0 0,20-21 0,-20 21 15,21 0-15,-22 0 0,22 0 16,-22 0-16,22 0 0,-22 0 0,22-21 15,-21 21-15,-1 0 0,1 0 0,-1 0 16,1 0-16,-1 0 0,1 0 16,-1 0-16,1 0 0,-1 0 0,22-21 15,-22 21-15,22 0 0,-22 0 0,22 0 16,0 0-16,-1 0 0,1 0 16,-21 0-16,20 0 0,1 0 0,0 0 15,-1 0-15,1 0 0,0 0 16,-1 0-16,1 0 0,21 0 15,-22 0-15,1 0 0,21 0 0,-21 0 16,-1 0-16,22-22 0,-21 22 0,-1 0 16,22 0-16,-21 0 0,0 0 15,-1 0-15,1 0 0,0 0 0,-1 0 16,22-21-16,-21 21 0,-1 0 0,1 0 16,21 0-16,-21 0 0,20 0 15,-20 0-15,21 0 0,0 0 16,-22 0-16,22 0 0,0 0 0,0 0 0,-21 0 15,20 0-15,-20 0 16,21 0-16,0 0 0,-22 0 0,22 0 16,0 0-16,0 0 0,0 0 0,0 0 15,-1 0-15,1 0 16,0 0-16,0 0 16,0 0-16,0 0 0,-1 0 15,1 21-15,0-21 16,0 0-16,0 0 15,0 0-15,-1 0 16</inkml:trace>
  <inkml:trace contextRef="#ctx0" brushRef="#br0" timeOffset="77953.06">741 7472 0,'0'0'0,"0"-21"0,0-43 31,0 43-15,0 42 31,0 0-47,0 22 0,0-22 0,0 21 15,0 1-15,0-1 0,0 21 16,0-20-16,0 20 0,0 1 0,0-1 16,0 1-16,-21-1 15,21 1-15,0-1 0,0 1 0,0-1 16,0 1-16,-22-22 0,22 22 16,-21-22-16,21 21 0,0-20 0,0-1 15,-21 0-15,21 1 0,0-1 16,0-21-16,0 22 0,0-22 0,0 0 15,0 0-15,0 0 0,0 0 16,0-42 15,0 0-31,0 0 16,0-21-16,0 20 0,0-20 16,0 21-16</inkml:trace>
  <inkml:trace contextRef="#ctx0" brushRef="#br0" timeOffset="80060.67">698 7535 0,'-21'-21'16,"21"0"0,-21 21-1,21-21 16,21 21-15,0 0 0,1 0-16,-1 0 15,0 0-15,0 0 0,0 0 16,0 0-16,1 0 0,-1 0 0,21-21 16,-21 21-16,22 0 0,-22 0 15,21 0-15,0 0 0,1 0 16,20 0-16,-20 0 0,20 0 0,1 0 15,-22 0-15,21 0 0,1 0 16,-1 0-16,1 0 0,-1 0 0,-20 0 16,20-21-16,22 21 0,-22 0 15,22 0-15,0 0 0,-1 0 0,22 0 16,0-22-16,0 22 0,0 0 16,0 0-16,-22 0 0,22 0 0,0-21 15,0 21-15,-22 0 0,22 0 16,0 0-16,0 0 0,0 0 15,-22 0-15,1 0 0,21 0 0,-21 0 16,-1 0-16,1 0 0,21 0 16,-22 0-16,22 0 0,-21 0 0,0 0 15,-1 0-15,1 0 0,0 0 0,-1 0 16,1-21-16,-22 21 0,22 0 16,-21 0-16,20 0 0,-20 0 0,20-21 15,-20 21-15,21 0 0,-22 0 0,1 0 16,-1 0-16,1 0 0,-22 0 15,21 0-15,-20 0 0,20-21 16,-20 21-16,-1 0 0,21 0 16,-20 0-16,-1 0 0,22 0 0,-22 0 15,21 0-15,-20 0 0,20 0 0,-20 0 16,-1 0-16,21 0 0,-20 0 16,-1 0-16,0 0 0,1 21 0,-1-21 15,0 0-15,1 0 0,-1 0 0,-21 0 16,22 21-16,-1-21 0,-21 0 15,21 0-15,-20 0 0,-1 0 0,21 0 16,-21 0-16,22 0 0,-22 21 16,0-21-16,0 0 0,21 0 0,-20 0 15,-1 0-15,0 0 0,0 0 16,0 0 0,0 0-16,-21 21 109,0 1-93,0-1-16,0 0 15,0 0-15,-21 0 16,21 0-16,0 1 15,-21-1-15,21 0 0,0 0 16,-21 0-16,21 22 0,-21-22 0,21 0 16,-21 0-16,21 0 0,0 22 15,0-22-15,0 0 0,0 21 0,-22-21 16,22 22-16,0-22 0,0 21 0,0 1 16,-21-22-16,21 21 0,0-21 15,0 22-15,0-22 0,0 21 0,0-21 16,0 22-16,0-22 0,0 0 0,0 21 15,0-21-15,0 1 0,0-1 16,0 0-16,0 0 0,0 0 16,0 0-16,0 1 0,0-1 0,0 0 15,0 0-15,0 0 0,0 0 0,0 1 16,0-1-16,0 0 16,0 0-16,0 0 0,-21 0 15,21 1-15,-21-22 16,21 21-16,-21 0 15,0-21 1,-1 21 0,1-21-16,0 0 15,0 0-15,0 0 16,0 0-16,-1 0 0,1 0 16,0 21-16,0-21 0,0 0 15,0 0-15,-22 0 0,22 0 16,-21 0-16,-1 0 0,22 0 0,-42 0 15,20 0-15,1 0 0,-21 0 0,-1 0 16,1 0-16,-1 0 0,1 0 16,-1 0-16,1 0 0,-1 0 0,1 21 15,-1-21-15,1 0 0,-1 0 0,-21 0 16,22 0-16,-22 0 0,22 0 16,-22 0-16,0 0 0,22 0 15,-22 22-15,22-22 0,-22 0 0,22 0 16,-22 0-16,21 0 0,-20 21 0,20-21 15,-20 0-15,-1 0 0,0 21 16,1-21-16,20 0 0,-21 21 0,1-21 16,20 0-16,1 21 0,-22-21 0,22 0 15,-1 0-15,1 21 0,20-21 16,-20 0-16,-1 0 0,1 0 0,-1 0 16,1 0-16,-1 0 0,22 0 15,-22 0-15,1 0 0,-1 22 16,1-22-16,-1 0 0,1 0 0,-1 0 0,1 0 15,-1 0-15,1 0 16,21 0-16,-22 0 0,22 0 0,-22 0 16,22 0-16,-22 0 0,22 0 15,0 0-15,-1 0 0,-20 0 0,21 0 16,-1 0-16,1 0 0,0 0 0,-1 0 16,1 0-16,21 0 0,-22 0 15,22 0-15,-21 0 0,0 0 0,20 0 16,1 0-16,-21 0 0,21 0 15,-22 0-15,22 0 0,-21 0 0,21 0 16,-22 0-16,22 0 0,-21 0 16,0 0-16,20 0 0,-20 0 0,0 21 15,21-21-15,-22 0 16,22 0-16,-21 0 0,21 0 0,-1 0 16,1 0-16,0 0 0,0 0 15,0 0-15,0 0 0,-1 0 0,1 0 16,0 0-16,0 0 0,0 0 15,0 0-15,-1 0 0,1-21 0,0 21 16,0 0-16,0 0 0,0 0 16,-1 0-16,1 0 0,0-22 15,0 22-15,0 0 16,0 0-16,-1 0 0,1 0 16,0 0-1,0 0 1,21-21 46,0 0-46</inkml:trace>
  <inkml:trace contextRef="#ctx0" brushRef="#br0" timeOffset="81240.81">19791 7641 0,'0'0'0,"0"-21"0,0 0 15,0 0 1,0 42 47,0 0-63,0 0 15,0 0-15,0 1 0,0 20 16,0-21-16,0 0 0,0 22 0,0-22 15,0 21-15,0 0 0,0 1 16,0-1-16,0-21 0,0 22 0,0-1 16,0 21-16,0-20 0,0-1 0,0 0 15,0 1-15,0-1 0,0 0 16,0 1-16,0-1 0,0 0 0,-21 1 16,21-1-16,0 0 0,0 1 0,0-1 15,0 0-15,0-20 0,0 20 16,0 0-16,0 1 0,0-22 0,0 21 15,0-21-15,0 0 0,0 1 16,0-1-16,0 0 0,0 0 16,0 0-16,21 0 15,-21-42 32,0 0-47,0 0 0,0 0 16,0-22-16,0 22 0,0-21 0</inkml:trace>
  <inkml:trace contextRef="#ctx0" brushRef="#br0" timeOffset="83875.75">19748 7557 0,'22'21'32,"-1"-21"-32,0 0 15,0 0-15,0 0 0,0 0 16,1 0-16,20 0 0,-21 0 0,21 21 15,-20-21-15,20 0 16,0 0-16,1 0 0,-1 0 0,0 0 16,22 21-16,-22-21 0,22 0 15,-22 0-15,21 0 0,1 0 0,-22 0 16,22 0-16,-1 21 0,1-21 0,-1 0 16,1 0-16,-1 0 0,-20 0 15,20 0-15,1 0 0,20 0 0,-20 0 16,-1 0-16,1 0 0,-1 0 15,1 0-15,-1 0 0,1 0 0,-1 0 16,1 0-16,-1 0 0,-20 0 0,20 0 16,1 0-16,-22 0 0,21 0 15,1 0-15,-1 0 0,1 0 16,-1 0-16,1 0 0,-1 0 0,22 0 16,-21 0-16,-1 0 0,1 0 15,-1 0-15,1 0 0,-1 0 0,-21 0 16,22 0-16,-22 0 0,22 0 15,-22 0-15,0 0 0,22 0 0,-22 21 16,22-21-16,-22 0 0,22 0 16,-22 0-16,21 0 0,1 0 0,-1 0 15,-20 0-15,20 0 0,1 0 0,-22 0 16,0 0-16,22 0 0,-22 0 16,22 0-16,-22 0 0,0 0 15,1 0-15,-1 0 0,22 0 0,-22 0 16,0 0-16,1 22 0,20-22 15,-21 0-15,1 0 0,20 0 0,-20 0 16,20 0-16,-21 0 0,1 0 16,20 0-16,-20 0 0,-1 0 0,0 0 15,1 0-15,-1 0 0,0 0 0,-21 0 16,22 0-16,-1 0 0,0 0 16,-20 0-16,20 0 0,0 0 0,1 0 15,-22 0-15,21 0 0,0 0 16,1 0-16,-1 0 0,-21 0 0,22 0 15,-22 0-15,21 0 0,0 0 16,-20 0-16,-1 0 0,21 0 16,-21 0-16,0 0 0,22 0 0,-22 0 15,0 0-15,21 0 0,-20 0 16,-1 0-16,0-22 0,21 22 0,-21 0 16,1 0-16,-1 0 0,0 0 0,0 0 15,0 0-15,0 0 0,1 0 16,-1 0-16,0 0 0,0 0 0,0 0 15,0 0-15,1 0 16,-1-21-16,0 21 0,0 0 0,0 0 16,0 0-16,1 0 0,-1 0 15,0 0-15,0 0 16,0 0-16,0 0 0,1 0 16,-1 0-16,0 0 0,0 0 15,0 0-15,0 0 0,1 0 0,-1 0 16,0 0-16,0 0 0,0 0 0,0 0 15,1 0-15,-1 0 16,0 0-16,0 0 16,0 0-1,0 0-15,-21-21 0,22 21 16,-1 0-16,0 0 16,0 0 30,0 0-14,-21 21 15,0 0-32,0 1 1,-21-1-16,0 0 15,21 0-15,0 0 0,-21 0 16,21 1-16,0-1 0,-21 0 16,21 0-16,0 21 0,0-20 0,0-1 15,0 0-15,0 21 0,0-21 16,0 22-16,0-22 0,0 0 0,0 21 16,0-20-16,0-1 0,0 21 0,0-21 15,0 0-15,0 1 0,0-1 16,0 21-16,0-21 0,0 0 0,0 1 15,0-1-15,0 0 0,0 0 16,0 0-16,0 0 0,0 1 16,0-1-16,0 0 0,0 0 0,0 0 0,0 0 15,0 1-15,0-1 16,-22 0-16,22 0 0,0 0 16,0 0-16,0 1 0,0-1 0,-21 0 15,21 0-15,0 0 16,0 0-16,-21 1 15,21-1-15,-21 0 16,21 0 0,-21 0-1,0-21 17,-1 0-17,1 0-15,0 0 0,0 0 16,0 0-16,0 0 0,-1 0 0,1 0 15,0 0-15,0 0 0,-21 0 0,20 0 16,-20 0-16,21 0 0,-21-21 16,-1 21-16,1 0 0,21 0 0,-22 0 15,1 0-15,-21-21 0,20 21 16,1 0-16,-22 0 0,22 0 0,-21 0 16,-1 0-16,1 0 0,-1 0 0,1 0 15,-1 0-15,1 0 0,-1 0 16,-21 0-16,43 0 0,-21 0 15,-1 0-15,1 0 0,-1 0 0,1 0 16,-1 0-16,1 0 0,-1 0 16,-21 0-16,22 0 0,-1 0 0,-20 0 15,20 0-15,1 0 0,-1 0 0,1 0 16,-1 0-16,1 0 0,-1 0 16,22 0-16,-22 0 0,1 0 0,21 0 15,-22 0-15,1 0 0,20 0 0,-20 0 16,20 0-16,-20 0 0,-1 0 15,1 0-15,21 0 0,-22 0 0,1 0 16,20-21-16,-20 21 0,20 0 0,1 0 16,0-21-16,-1 21 0,1 0 15,0 0-15,-1 0 0,1 0 16,0 0-16,-1-22 0,1 22 0,0 0 16,-22 0-16,22 0 0,0-21 15,-22 21-15,22 0 0,-22 0 0,22 0 16,-22 0-16,22 0 0,0-21 0,-1 21 15,1 0-15,21 0 0,-21 0 16,-1 0-16,22 0 0,0 0 0,-21 0 16,20 0-16,-20 0 0,21 0 0,-21 0 15,20 0-15,-20 0 0,0 0 16,-1 0-16,1 0 0,0-21 0,21 21 16,-22 0-16,1 0 0,0 0 15,20 0-15,-20 0 0,21 0 16,-21 0-16,20 0 0,-20 0 0,21 0 15,-21 0-15,20 0 0,-20 0 0,21 0 16,-21 0-16,20 0 0,-20 0 16,21 0-16,-21 0 0,20 0 0,1 0 15,-21 0-15,21 0 0,0 0 0,-22 0 16,22 0-16,0 0 0,-21 0 16,20 0-16,-20 0 0,21 0 0,-21 0 15,20 21-15,-20-21 0,21 0 0,-21 0 16,20 0-16,-20 0 0,21 0 15,-21 0-15,20 0 0,-20 0 16,21 0-16,0 0 0,-22 0 0,22 0 16,0 0-16,0 0 0,0 0 15,0 0-15,-22 0 0,22 0 0,0 0 16,0 0-16,0 0 0,-1 0 0,1 0 16,0 0-16,0 0 0,0 0 15,0 0-15,-1 0 0,1 0 16,0 0-16,0 0 0,0 0 15,0 0 1,-1 0-16,1 0 16,0 0-16,21 21 0,-21-21 0,0 0 31,0 0-15,21 21-16,-22-21 15,1 0-15,0 0 31</inkml:trace>
  <inkml:trace contextRef="#ctx0" brushRef="#br0" timeOffset="85069.13">10435 10986 0,'0'0'15,"0"-22"-15,0 1 16,0 0-1,0 0 17,-21 21 15,21 21-47,0 0 15,0 0-15,0 1 16,0 20-16,0-21 0,0 21 0,0 1 15,0 20-15,0-20 0,0 20 0,0-21 16,0 22-16,0-22 0,0 22 16,0-22-16,0 22 0,0-22 0,0 21 15,0-20-15,0 20 0,0-20 0,0 20 16,0-21-16,0 22 0,0-22 16,0 1-16,0-1 0,0 0 15,0 1-15,0-1 0,0 0 0,0-21 16,0 1-16,0-1 0,0 0 15,0 0-15,0 0 16,0-42 15,0 0-31,0 0 16,0 0-16,0-1 0,0 1 0</inkml:trace>
  <inkml:trace contextRef="#ctx0" brushRef="#br0" timeOffset="87377.4">10456 10922 0,'0'0'0,"0"-21"16,21 21 46,1 0-46,-1 0-16,0 0 0,0 0 0,0 0 15,0 0-15,1 0 0,20 0 0,0 0 16,1 0-16,-1 0 0,0 0 16,1 0-16,20 0 0,1 0 0,-22 21 15,21-21-15,1 0 0,-1 0 16,1 0-16,-1 0 0,1 0 15,-1 0-15,1 0 0,-1 0 0,22 21 16,0-21-16,-1 0 0,1 0 16,0 0-16,-1 0 0,1 0 0,0 0 15,-1 0-15,22 0 0,-21 0 0,0 0 16,20 0-16,1 0 0,-21 0 16,21 0-16,0 0 0,-1 0 0,-20 0 15,0 0-15,-1 21 0,1-21 0,0 0 16,-1 0-16,-20 0 0,21 0 15,-22 22-15,22-22 0,-22 0 0,1 0 16,20 0-16,-20 21 0,-1-21 16,-20 0-16,20 0 0,1 0 15,-22 0-15,22 0 0,-1 0 0,-21 0 16,22 0-16,-1 0 0,1 0 0,-1 0 16,-20 0-16,20 0 0,1 0 15,-1 21-15,-20-21 0,20 0 0,-21 0 16,22 0-16,-22 0 0,1 0 0,20 0 15,-21 0-15,1 0 0,-1 0 16,22 0-16,-22 0 0,21 0 0,-20 0 16,20 21-16,1-21 0,-1 0 15,1 0-15,-1 0 0,1 0 16,-1 0-16,1 0 0,-1 0 0,1 0 16,-22 0-16,22 0 0,-22 0 15,0 0-15,1 0 0,-1 0 0,0 0 16,1 0-16,-1 0 0,0 0 0,1 0 15,20 0-15,-21 0 0,1 0 16,-1 0-16,0 0 0,1 0 0,-1 0 16,0 0-16,1 0 0,-22 0 0,21 0 15,1 0-15,-22 0 0,21 0 16,-21 0-16,0 0 0,1 0 16,-1 0-16,0 0 0,0 0 0,21 0 15,-20 0-15,-1 0 0,0 0 16,0 0-16,0-21 0,0 21 15,1 0-15,-1 0 0,0 0 16,0 0-16,0 0 16,-42 0 46,21 21-62,0 0 0,-21 0 16,0 1-1,21-1-15,0 0 0,0 0 16,-21 0-16,21 0 0,0 1 16,-22 20-16,22-21 0,-21 0 0,21 22 15,0-22-15,0 21 0,-21-21 0,21 22 16,0-22-16,-21 21 0,21-21 16,0 0-16,0 22 0,0-22 0,0 0 15,0 21-15,0-20 0,0-1 16,0 0-16,0 0 0,0 21 0,0-20 15,0-1-15,0 21 0,0-21 0,0 0 16,0 1-16,0 20 0,0-21 16,-21 0-16,21 0 0,0 1 15,-21-1-15,21 0 0,0 0 0,0 0 16,0 0-16,0 1 16,-22-1-16,22 0 0,0 0 15,0 0-15,-21-21 0,21 21 16,-21-21-1,0 22-15,0-1 16,0-21-16,-1 0 0,1 21 16,0-21-16,0 0 0,0 0 15,0 21-15,-1-21 0,-20 0 0,21 0 16,0 0-16,-22 0 0,1 0 0,0 0 16,21 0-16,-22 0 0,-20 0 15,20 0-15,1 0 0,-21 0 16,20 0-16,1 0 0,-22 0 0,22 0 15,-21 0-15,20 0 0,-20 0 0,-1 0 16,1 0-16,-1 0 0,1 0 16,-1 0-16,1 0 0,-22 0 0,22 0 15,-1 0-15,-21 0 0,22 0 0,-1 0 16,1 0-16,-1 0 0,1 0 16,-1 0-16,1 0 0,-1 0 0,-20 0 15,20 0-15,1 0 0,-1 0 0,1 0 16,-1 0-16,-20 0 0,41 0 15,-20 0-15,-1 0 0,1 0 16,20 0-16,-20 0 0,-1 0 0,22 0 16,-21 0-16,-1 0 0,1 0 15,-1 0-15,1 0 0,20 0 0,-20 0 16,-1 0-16,1 0 0,-1 0 0,22 0 16,-22 0-16,1 0 0,21 0 15,-22 0-15,22 0 0,-1 0 0,-20 0 16,21 0-16,-1 0 0,1 0 0,0 0 15,-22 0-15,22 0 0,-1 0 16,1 0-16,0 0 0,-1 0 0,-20 0 16,21 0-16,-1 0 0,1 0 0,0 0 15,-1 0-15,1 0 0,0 0 16,-1 0-16,1 0 0,21 0 16,-22 0-16,22 0 0,-21 0 0,21 0 15,-22 0-15,22 0 0,0 0 0,-21 0 16,-1 0-16,22 0 0,-21 0 15,21 0-15,-22 0 0,1 0 0,21 0 16,-21 0-16,-1 0 0,22 0 0,-21 0 16,21 0-16,-22 0 0,22 0 15,-21 0-15,21 0 0,-22 0 0,22 0 16,0 0-16,0 0 0,-22 0 0,22 0 16,0 0-16,0 0 0,0 0 15,-22 0-15,22 0 0,0 0 16,0 0-16,0 0 0,0 0 0,-1 0 15,1 0-15,0 0 0,0 0 16,0 0-16,0 0 0,-1 0 0,1 0 16,0 0-16,-21 0 0,21 0 0,-1 0 15,-20 0-15,21 0 0,0 0 16,0 0-16,-1 0 0,-20-21 0,21 21 16,0 0-16,0 0 0,-1 0 15,1 0-15,0 0 16,0 0-16,0 0 15,0 0-15,-1 0 0,1 0 0,0 0 16,0 0-16,0 0 16,0 0-16,-1 0 15,1 0-15,0 0 16,0 0-16,0 0 16,0 0-1,-1 0-15,1 0 16,0 0-16,0 0 15,0 0 1,0 0-16,-1 0 16,1 0-1,0 0-15,0 0 16,0 21 0,0-21-16,-1 0 15,22 21-15</inkml:trace>
  <inkml:trace contextRef="#ctx0" brushRef="#br0" timeOffset="88368.84">5715 14986 0,'0'0'0,"0"-21"31,0 42 1,0 0-17,0 0-15,0 22 0,0-1 0,0 0 16,0 1-16,0 20 0,0-20 16,0 20-16,0 1 0,0-22 0,-21 21 15,21 1-15,0-22 0,0 22 16,0-22-16,0 0 0,0 22 0,0-1 15,0-20-15,0-1 0,0 22 0,0-22 16,-21 0-16,21 1 0,0-1 16,0 0-16,0 1 0,0-22 0,0 0 15,0 21-15,0-21 16,0 1-16,0-1 0,21-42 31,-21-1-15,0 1-16,0 0 0,0 0 0,0 0 15</inkml:trace>
  <inkml:trace contextRef="#ctx0" brushRef="#br0" timeOffset="90281.82">5821 14944 0,'21'0'62,"0"0"-62,0 0 0,0 0 16,1 0-16,-1 0 15,0 0-15,0 0 0,0 0 16,0 0-16,22 0 0,-22 0 0,0 0 16,21 0-16,-20 0 0,20 0 15,0 0-15,1 0 0,20 0 16,-21 0-16,22 21 0,-1-21 0,1 0 16,-1 0-16,1 0 0,-1 0 15,1 0-15,21 0 0,-22 0 0,1 0 16,20 0-16,-20 0 0,-1 0 15,22 0-15,0 0 0,-1 0 0,1 0 16,0 0-16,-1 0 0,22 0 0,-21 0 16,-1 0-16,1 0 0,21 0 15,-21 0-15,20-21 0,-20 21 0,21 0 16,0 0-16,-22 0 0,22 0 16,-21 0-16,0-21 0,-1 21 0,1 0 15,0 0-15,-1 0 0,1 0 16,0 0-16,-1 0 0,1 0 15,21 0-15,-22 0 0,1 0 0,-21 0 16,20 0-16,-20 0 0,20 0 0,-20 0 16,-1 0-16,22 0 0,-21 0 15,20 0-15,1 0 0,-22-22 0,22 22 16,0 0-16,-1 0 0,-20 0 16,-1 0-16,22 0 0,-21 0 0,-1 0 15,1 0-15,-1 0 0,1 0 0,-1 0 16,1 0-16,-1 0 0,1 0 15,-22 0-15,21 0 0,-20 0 16,20 0-16,-20 0 0,-1 0 0,0 0 16,1-21-16,-22 21 0,21 0 15,0 0-15,-20 0 0,20 0 0,-21 0 16,21 0-16,-20 0 0,-1 0 16,0 0-16,0 0 0,0 0 15,0 0 1,-21 21 15,0 1-15,0-1-16,22-21 15,-22 21-15,0 0 0,21 0 0,-21 0 16,21 1-16,-21-1 0,0 0 16,0 0-16,0 0 0,0 22 0,0-22 15,0 0-15,0 21 0,0-21 0,0 22 16,0-22-16,0 21 0,0 1 15,0-22-15,0 21 0,0-21 0,0 22 16,0-22-16,0 21 0,0-21 16,0 22-16,0-22 0,0 0 0,0 21 15,0-21-15,0 1 0,0 20 0,0-21 16,0 0-16,0 0 16,0 22-16,0-22 0,0 0 0,0 0 15,0 0-15,0 1 0,0-1 0,0 0 16,0 0-16,0 0 0,0 0 15,21 1-15,-21-1 16,0 0-16,0 0 16,0 0-16,0 0 15,0 1 1,0-1 0,-21-21-16,0 0 15,0 21-15,-1 0 16,1-21-16,0 0 15,0 0-15,0 0 0,0 21 0,-1-21 16,-20 0-16,21 0 0,-21 0 0,-1 0 16,1 0-16,0 0 0,-1 0 15,-20 21-15,20-21 0,-20 0 0,-1 0 16,1 0-16,21 22 0,-22-22 0,1 0 16,-1 0-16,1 21 0,-1-21 15,-21 0-15,22 0 0,-1 0 0,-20 0 16,-1 21-16,22-21 0,-22 0 15,0 0-15,1 0 0,-1 0 0,0 0 16,22 0-16,-22 0 0,0 0 0,1 0 16,-1 0-16,0 0 15,1 0-15,-1 0 0,22 0 0,-22 0 16,0 0-16,1 0 0,-1 0 0,0 0 16,1 0-16,-1 0 0,0 0 15,-21 0-15,1 0 0,-1 0 0,0 0 16,0 0-16,0 0 0,0 0 0,22 0 15,-1 0-15,0 0 0,1 0 16,20 0-16,-20 0 0,20 0 0,-21 0 16,22 0-16,-1 0 0,-20 0 15,20-21-15,1 21 0,-1 0 0,-20 0 16,20 0-16,1 0 0,-1 0 0,1 0 16,-1 0-16,1 0 15,-1 0-15,22 0 0,-1 0 0,1 0 16,0 0-16,-1 0 0,1 0 0,21-21 15,-21 21-15,20 0 0,1 0 16,-21 0-16,21 0 0,0-22 0,-22 22 16,22 0-16,0 0 0,0 0 15,-22 0-15,22-21 0,0 21 0,0 0 16,0 0-16,0 0 0,-1 0 16,1 0-16,0 0 0,0 0 15,0 0-15,0 0 0,-1 0 16,1 0-16,0 0 15,0 0-15,0 0 16,0 0-16,-1 0 0,1 0 16,0 0-16,0 0 0,0 0 0,0 0 15,-1 0-15,1 0 0,0 0 0,0 21 16,0-21 0,0 0-1</inkml:trace>
  <inkml:trace contextRef="#ctx0" brushRef="#br0" timeOffset="91296.57">16362 14774 0,'0'0'0,"0"-21"0,0 0 16,0 0 15,0 42 0,0 0-31,0 0 16,0 1-16,0 20 0,21-21 0,-21 21 16,0 1-16,0-1 0,0 0 15,0 1-15,0-1 0,0 22 16,0-22-16,0 0 0,0 22 0,0-22 0,0 0 15,0 22-15,0-22 0,0 1 16,-21-1-16,21 0 0,0 1 16,0-22-16,0 21 0,0 0 0,0-20 15,0 20-15,0 0 0,0-21 16,-21 22-16,21-22 0,0 0 0,0 0 16,0 0-16,0 1 0,0-1 15,0 0-15,0-42 31,0 0-15,0-1-16,0 1 0,0 0 16,0 0-16,0-21 0,0 20 0,0 1 15</inkml:trace>
  <inkml:trace contextRef="#ctx0" brushRef="#br0" timeOffset="108081.12">16404 14711 0,'0'0'0,"-21"0"16,0 21-16,0-21 0,-1 0 15,22 21 1,0 0 62,22-21-62,-1 0-1,0 0-15,0 0 0,0 0 16,0 0-16,22 0 0,-22 0 0,0 0 15,0 0-15,22 0 0,-22 0 16,0 0-16,21 0 0,-21 0 0,22 0 16,-22 0-16,0 0 0,21 0 15,1 0-15,-1 0 0,0 0 0,1 0 16,-1 0-16,0-21 0,22 21 16,-22 0-16,22 0 0,-22 0 15,22 0-15,-22 0 0,21 0 0,-20 0 16,-1 0-16,22 0 0,-22 0 15,0 0-15,1 0 0,-1 0 0,21-21 16,-20 21-16,-1 0 0,22 0 16,-1 0-16,1 0 0,-1 0 0,1 0 15,-1 0-15,1 0 0,-1 0 16,1 0-16,-1 0 0,1 0 0,-1 0 16,1 0-16,-1 0 0,1 0 0,-1 0 15,-21 0-15,43 0 0,-21 0 16,-1 0-16,1 0 0,20 0 0,-20 0 15,20 0-15,-20 0 16,21 0-16,-22 0 0,22 0 0,-22 0 16,1 0-16,20 0 0,-20 0 15,-1 0-15,22 0 0,-21 0 0,20 0 16,-20 0-16,-1 0 0,22 0 0,-22 0 16,1 0-16,-1 0 0,22 0 15,-43 0-15,22 0 0,-1 0 0,1 0 16,-1 0-16,1 0 0,-1 0 15,1 0-15,21 0 0,-22 0 0,22 0 16,-22 0-16,22 0 0,-22 0 16,22 0-16,-21 0 0,-1 0 0,1 0 15,-1 0-15,1 0 0,-1 0 16,1-21-16,-1 21 0,1 0 16,-1 0-16,1 0 0,-1 0 0,1 0 15,20 0-15,-20 0 0,-1 0 16,-20 0-16,20-21 0,1 21 0,-22 0 15,21 0-15,-20 0 0,20 0 16,-20 0-16,-1 0 0,0 0 0,22 0 16,-22 0-16,0 0 0,1 0 15,20 0-15,-20 0 0,-1 0 16,0 0-16,1 0 0,-1 0 0,0 0 0,1 0 16,-22 0-16,21 0 0,0 0 15,-20 0-15,-1 0 0,21 0 16,-21 0-16,0 0 0,1 0 15,-1 0-15,0 0 0,0 0 0,0 0 16,0 0 0,1 0-16,-1 0 15,0 0-15,0 0 16,0 0 0,-21 21-1,0 0 16,0 0-31,0 0 16,0 1-16,0-1 16,0 0-16,-21 0 0,21 0 15,-21 0-15,21 1 16,0-1-16,0 0 0,-21 0 0,21 21 16,-21-20-16,21-1 0,-22 21 15,22-21-15,0 0 0,0 22 0,-21-22 16,21 21-16,-21-21 0,21 22 0,0-22 15,0 21-15,0-21 0,0 22 16,-21-22-16,21 21 0,0-21 16,-21 22-16,21-22 0,0 0 0,0 21 15,0-20-15,0-1 0,0 0 0,0 21 16,0-21-16,0 1 0,0-1 16,0 21-16,0-21 0,0 0 15,0 1-15,0-1 0,0 0 0,0 0 16,0 0-16,0 0 0,0 1 15,0-1-15,0 0 0,0 0 16,-21-21 15,21 21-31,-22-21 16,1 0 0,21 21-16,-21-21 15,0 0-15,0 0 16,0 0-16,-1 0 0,1 22 15,0-22-15,0 0 16,0 0-16,0 0 0,-1 0 0,1 0 16,0 0-16,0 0 0,-21 0 0,20 21 15,1-21-15,-21 0 0,21 0 16,-22 0-16,22 0 0,-21 0 0,0 21 16,20-21-16,-20 0 0,0 0 15,-1 0-15,22 0 0,-21 0 0,0 0 16,-1 0-16,1 0 0,0 0 0,-1 0 15,1 0-15,-22 0 0,22 0 16,0 0-16,-22 0 0,22 0 16,-22 0-16,22 0 0,-21 0 15,20 0-15,-20 0 0,20 0 0,1 0 16,-21 0-16,20 0 0,-20 0 0,20 0 16,1 0-16,-21 0 0,20 0 15,-20 0-15,20 0 0,-20 0 0,21 0 16,-22 0-16,1 0 0,-1 0 15,22 0-15,-22 0 0,1 0 0,-1 0 16,22 0-16,-22 0 0,22-21 16,-21 21-16,-1 0 0,22 0 0,-22 0 15,1-21-15,20 21 0,-20 0 0,-1 0 16,1 0-16,-22 0 16,22 0-16,-1-22 0,1 22 0,-1 0 15,1 0-15,-1 0 0,22 0 16,-22 0-16,1-21 0,21 21 0,-22 0 15,1 0-15,-1 0 0,22 0 0,-22 0 16,1-21-16,-1 21 0,1 0 16,20 0-16,-20 0 0,21 0 0,-22 0 15,22 0-15,-1 0 0,1 0 16,-21 0-16,20 0 0,1 0 0,0 0 16,-22 0-16,22 0 0,-1 0 0,-20 0 15,21 0-15,-22-21 16,22 21-16,-22 0 0,1 0 0,20 0 15,-20 0-15,21-21 0,-22 21 16,22 0-16,-1 0 0,-20 0 0,21 0 16,-1 0-16,1 0 0,0-21 0,-1 21 15,-20 0-15,20 0 0,1 0 16,0 0-16,-1 0 0,1 0 0,0 0 16,-1 0-16,1 0 0,0 0 15,-1 0-15,1 0 0,21 0 0,-21 0 16,-1 0-16,22 0 0,-21 21 15,-1-21-15,22 0 0,0 0 16,-21 0-16,21 0 0,-1 21 0,1-21 16,0 0-16,0 0 0,0 0 15,0 0-15,-1 0 0,1 0 16,0 0-16,0 0 0,0 21 0,0-21 16,-1 0-16,1 0 0,0 0 15,0 0-15,0 0 0,0 0 0,-1 0 16,1 0-16,0 0 0,0 0 15,0 0-15,0 0 16,-1 0-16,1 0 0,0 0 16,0 0-16,0 0 15,0 0-15,-1 0 16,1 0-16,0 0 16,0 0-16,0 0 15,0 0 1,-1 0-1,1 0 1,0 0 15,0 0 1,0 0-1,0 0 0,21-21-15,-22 21 15,1 0-15,0 0-16</inkml:trace>
  <inkml:trace contextRef="#ctx0" brushRef="#br1" timeOffset="115780.82">11155 4043 0,'0'21'0,"0"0"16,-21-21-1,-1 0 16,22 21-15,0 1 15,22-22-15,-1 0 0,0 0-16,0 0 0,0 0 15,0 0-15,1-22 16,-1 1-16,0 21 0,-21-21 15,21 21-15,0-21 0,-21 0 0,21 0 16,1-1-16,-22 1 16,0 0-16,21 0 0,-21 0 15,0 0 1,-21 21 15,-1 0-31,1 0 16,0 0-16,0 0 15,0 21-15,0-21 0,-22 21 0,22 0 16,0-21-16,0 21 0,0 0 0,-22 1 16,22-1-16,0 0 0,-21 0 15,20 0-15,1 0 0,21 1 16,-21-1-16,21 0 0,0 0 0,-21-21 16,21 21-16,0 0 0,0 1 15,0-1-15,21-21 16,-21 21-16,21-21 0,0 21 15,1 0-15,-1-21 0,0 0 16,-21 21-16,21-21 0,0 22 0,0-22 16,1 0-16,-1 21 0,0-21 15,0 21-15,0-21 0,0 21 16,1-21-16,-1 21 0,-21 0 16,0 1-1,0-1-15,0 0 16,-21-21-16,-1 21 0,1-21 0,0 21 15,-21-21-15,21 0 0,-1 0 16,1 21-16,-21-21 0,21 0 16,0 0-16,-22 0 0,22 0 0,0 0 15,0 0-15,0 0 0,-1 0 16,1-21-16,0 21 0,0 0 0,0-21 16,0 21-16,21-21 15,-22 21-15,22-21 31,22 21 1,-1 0-32</inkml:trace>
  <inkml:trace contextRef="#ctx0" brushRef="#br1" timeOffset="116280.53">11493 4509 0,'22'0'31,"-1"0"-15,0 0-16,-21-22 0,21 1 0,0 0 16,0 21-16,1-21 15,-1 0-15,-21 0 16,0-1-16,0 1 16,0 0-1,-21 21 1,-1 0-16,1 0 15,0 0-15,0 21 0,0 0 16,0 1 0,21-1-16,-22 0 0,1 0 15,21 0-15,-21 0 0,21 1 16,0-1-16,0 0 0,0 0 16,0 0-16,0 0 15,21 1-15,0-22 16,1 0-16,-1 0 15,0 21-15,0-21 0,0 0 16,0 0-16,1 0 0,-1 0 0,0 0 16,0 0-16</inkml:trace>
  <inkml:trace contextRef="#ctx0" brushRef="#br1" timeOffset="116916.19">12298 4360 0,'0'0'0,"0"-21"0,0 0 16,-21 21-16,21-21 0,-22 21 15,1 0-15,0 0 0,0 0 16,0 0-16,0 0 15,-1 0-15,1 0 0,0 21 16,0-21-16,0 21 0,0 0 16,-1 1-16,1-1 0,0 0 0,0 0 15,0 0-15,21 0 0,-21 1 0,21-1 16,-22 0-16,22 0 0,0 0 16,0 0-16,0 1 0,0-1 15,22-21 1,-1 0-16,0 0 15,0 0-15,0 0 0,22 0 16,-22 0-16,0 0 0,0 0 0,0 0 0,0-21 16,1-1-16,-1 22 15,-21-21-15,21 0 0,0 21 0,0-21 16,0 0-16,-21 0 0,0-1 0,22 1 16,-1 0-16,-21 0 15,0 0-15,-21 42 47,-1 0-31,22 0-16,0 0 15,0 1-15,-21-1 16,21 0-16,0 0 0,0 0 0,0 0 16,0 1-16,0-1 0,0 0 15,21 0 1,1-21-1,-1 0-15,0 0 0,0 0 16,0 0-16,0-21 16,1 21-16,-22-21 0,21 21 15</inkml:trace>
  <inkml:trace contextRef="#ctx0" brushRef="#br1" timeOffset="117415.84">12531 4424 0,'0'0'0,"0"-21"16,0 0-1,0-1-15,21 1 16,0 21-16,0 0 15,0 0 1,0 0-16,1 0 0,-1 0 16,0 0-16,0 21 0,-21 1 15,21-1-15,0 0 16,-21 0-16,0 0 0,0 0 16,0 1-16,0-1 0,0 0 0,0 0 15,0 0-15,0 0 16,-21 1-16,21-1 15,-21-21-15,0 0 16,0 0 0,21-21-1,0-1-15,0 1 16,0 0-16,0 0 16,0 0-16,0 0 0,21-1 0,0 1 15,0 0-15,-21 0 16,21 21-16,1 0 0,-22-21 15,21 21-15,-21-21 0,21 21 16,0 0-16,0-22 16,0 22-16,1 0 15</inkml:trace>
  <inkml:trace contextRef="#ctx0" brushRef="#br1" timeOffset="117804.61">13293 4276 0,'0'0'0,"0"-21"31,-22 21-31,1 0 0,21-22 16,-21 22-16,0 0 0,0 0 15,0 22 1,-1-22-16,22 21 0,-21 0 0,0 0 16,21 0-16,-21 0 0,0 1 0,21-1 15,0 0-15,-21 0 0,-1 0 16,22 0-16,0 1 0,0-1 0,0 0 16,0 0-16,0 0 0,0 0 15,0 1-15,22-22 16,-1 21-16,0-21 0,0 0 15,0 0-15,0 0 0,1 0 16,-1 0-16,0 0 16,0 0-16,0 0 0,0 0 0,1-21 15,-1-1-15,0 22 0,0-21 16</inkml:trace>
  <inkml:trace contextRef="#ctx0" brushRef="#br1" timeOffset="118393.28">13631 3831 0,'0'0'0,"-21"0"16,0 0 0,21 21-1,0 1 1,0-1-16,0 21 0,0-21 15,-21 22-15,21-22 0,0 21 0,0 0 16,0 1-16,-21-1 0,21 0 0,0-20 16,0 20-16,0 0 0,0-21 15,0 22-15,-22-22 0,22 0 0,0 0 16,0 0-16,0 1 0,0-1 0,0 0 16,0 0-16,0 0 15,-21-21-15,21 21 16,0-42 31,0 0-47,0 0 0,0 0 15,0 0-15,0-1 16,0 1-16,0 0 0,0 0 0,21 0 16,-21 0-16,22 21 0,-1-22 0,-21 1 15,21 0-15,0 21 0,0-21 16,0 21-16,1 0 0,-1 0 0,0 0 15,0 0-15,0 0 0,0 0 0,1 0 16,-1 21-16,0 0 0,-21 0 16,21-21-16,-21 22 0,0-1 0,0 0 15,0 0-15,0 0 0,0 0 0,0 1 16,0-1-16,0 0 16,-21 0-16,21 0 0,0 0 0,-21-21 15,21 22-15,-21-22 0,-1 21 16,22-42 15</inkml:trace>
  <inkml:trace contextRef="#ctx0" brushRef="#br1" timeOffset="119192.06">14690 3979 0,'0'0'0,"21"-21"15,-21 0 1,0 0 0,0 0-1,0 0-15,0-1 16,-21 22-16,-1-21 16,1 21-16,0 0 15,0 0-15,0 0 16,0 0-16,-1 0 0,1 0 0,0 0 15,-21 21-15,21-21 0,-1 22 0,-20-1 16,21 0-16,-21 0 0,20 21 16,-20-20-16,21 20 0,-21 0 0,20 1 15,1-1-15,0 0 0,0 1 0,0-1 16,0-21-16,21 21 0,-22 1 16,22-22-16,0 21 0,0-21 0,0 1 15,0-1-15,22 0 0,-1 0 0,0 0 16,0 0-16,0-21 15,22 22-15,-22-22 0,21 0 0,0 0 16,1 0-16,-22 0 0,21 0 0,1 0 16,-22 0-16,21 0 0,-21 0 15,22-22-15,-22 22 0,0-21 0,0 0 16,0 21-16,0-21 0,1 0 0</inkml:trace>
  <inkml:trace contextRef="#ctx0" brushRef="#br1" timeOffset="120064.56">14901 4297 0,'-42'-21'31,"21"21"-31,0 0 16,-1 21-16,1 0 15,0 0-15,21 0 0,-21-21 16,0 22-16,21-1 0,0 0 15,0 0-15,0 0 0,-21-21 0,21 21 16,0 1-16,0-1 0,0 0 16,0 0-16,0 0 15,21-21-15,0 0 0,0 0 16,0 0-16,0 0 16,1 0-16,-1 0 15,0 0-15,-21-21 16,21 21-16,-21-21 0,0 0 15,0 0-15,0-1 0,0 1 16,0 0-16,-21 0 0,21 0 16,0 0-16,-21-1 0,0 1 15,21 0 1,0 0-16,0 0 16,21 21-1,0-21-15,0 21 0,0 0 16,0 0-16,22-22 0,-22 22 0,0 0 15,0 0-15,0 0 16,1 0-16,20 0 0,-21 0 0,0 22 16,0-1-16,1-21 0,-1 21 0,-21 0 15,0 0-15,0 0 0,0 1 16,0-1-16,0 0 0,0 0 16,0 0-16,0 0 0,0 1 15,0-1-15,0 0 16,0 0-16,0-42 78,0 0-78,0 0 16,0-1-16,0 1 0,0 0 15,21 0-15,-21 0 0,21 0 0,0-22 16,0 22-16,1 0 0,-1 0 15,21 0-15,-21-1 0,0 1 0,22 21 16,-22-21-16,21 21 0,-21 0 0,22 0 16,-22 0-16,0 0 0,0 21 15,0 0-15,1 1 0,-22-1 0,0 0 16,0 0-16,0 21 0,0-20 16,0-1-16,0 0 0,0 21 0,-22-21 15,1 1-15,21-1 0,0 0 16,-21-21-16,0 21 0,0 0 15,21-42 32,0 0-31,21 21-16,0-21 0</inkml:trace>
  <inkml:trace contextRef="#ctx0" brushRef="#br1" timeOffset="120400.37">16044 3874 0,'0'21'31,"0"0"-31,0 0 0,0 0 15,0 22-15,0-22 0,-21 21 0,0 0 16,21 1-16,-21-1 0,21 0 16,-21-20-16,-1 20 0,1 0 0,21 1 15,0-22-15,-21 0 0,21 21 0,-21-21 16,21 1-16,0-1 0,0 0 16,0 0-16,0 0 15,21-21 1,0 0-1,0 0-15,-21-21 16,22 21-16,-1-21 0,-21 0 0,21 21 16</inkml:trace>
  <inkml:trace contextRef="#ctx0" brushRef="#br1" timeOffset="120652.22">15875 4276 0,'-42'21'16,"63"-21"0,0-21-16,0 21 0,0 0 15,0 0-15,1 0 16,-1-21-16,0 21 0,0 0 15,0 0-15,0 0 0,1 0 16,-22-22-16,21 22 16,0 0-16</inkml:trace>
  <inkml:trace contextRef="#ctx0" brushRef="#br1" timeOffset="121136.66">16277 4360 0,'0'0'0,"-21"0"15,21 22 1,21-22 15,0 0-31,0 0 0,1-22 16,-1 22-16,0 0 0,-21-21 15,21 21-15,0 0 0,0-21 0,-21 0 16,0 0 0,0 0-16,-21 21 31,0 0-31,0 0 0,0 0 16,0 0-16,-1 0 0,1 21 15,0-21-15,0 21 0,21 0 16,-21 0-16,0 0 0,-1 1 15,22-1-15,-21 0 0,21 0 16,0 0-16,0 0 0,0 1 0,0-1 16,0 0-16,0 0 15,21 0-15,1-21 16,-1 0-16,0 21 0,0 1 0,0-22 16,0 0-16,1 0 0,20 0 15,-21 0-15,21 0 0,-20 0 0,20 0 16,-21 0-16,0 0 0,22 0 0,-22 0 15,0-22-15,0 22 0,0-21 16</inkml:trace>
  <inkml:trace contextRef="#ctx0" brushRef="#br1" timeOffset="121416.5">16722 4276 0,'0'21'16,"21"-21"-16,-21 21 16,0 0-16,21 0 0,-21 1 15,0-1-15,21 0 0,0 0 16,-21 0-16,0 0 16,0 1-16,21-1 0,1 0 15,-22 0 1,21-21-16,0 0 31,-21-21-15,0 0-1</inkml:trace>
  <inkml:trace contextRef="#ctx0" brushRef="#br1" timeOffset="121668.36">16954 4276 0,'-21'0'0,"-21"21"16,21 0-16,0 0 15,-1 0-15,22 1 0,-21-1 16,0 0-16,21 0 0,-21 0 0,0 0 16,21 1-16,-21-1 15,21 0-15,-22 0 0,22 0 0,-21-21 16,21 21-16,0 1 15,21-22 17,1-22-32,-22 1 15,21 21-15</inkml:trace>
  <inkml:trace contextRef="#ctx0" brushRef="#br1" timeOffset="122100.11">17293 3852 0,'-21'-21'31,"0"42"-15,21 1-16,0-1 16,0 0-16,0 0 0,-21 21 0,21-20 15,-22 20-15,22 0 0,-21-21 16,21 22-16,0-1 0,-21 0 0,0-20 16,21 20-16,0-21 0,0 21 15,-21-20-15,21 20 0,0-21 16,-21 0-16,21 0 0,0 1 0,0-1 15,0 0-15,0 0 0,0 0 0,0 0 16,0 1-16,21-22 16,0 21-1,0-21-15,0 0 0,0 0 16,1 0-16,-22-21 0,21 21 16,0-22-16,0 22 0,-21-21 0,0 0 15,21 21-15,0-21 0,-21 0 0</inkml:trace>
  <inkml:trace contextRef="#ctx0" brushRef="#br1" timeOffset="122391.93">17018 4212 0,'21'0'31,"0"0"-31,0 0 16,1 0-16,20 0 0,-21 0 16,0 0-16,0 0 0,1 0 0,-1-21 15,0 21-15,0 0 16,0 0-16,-21-21 15,0 0 1</inkml:trace>
  <inkml:trace contextRef="#ctx0" brushRef="#br1" timeOffset="123015.58">17674 3493 0,'0'-22'16,"0"44"46,0-1-62,-21 0 16,21 0-16,0 0 16,-21 0-16,21 1 0,0-1 0,0 0 15,0 0-15,0 0 0,0 0 0,-21-21 16,21 22-16,0-1 0,0 0 16</inkml:trace>
  <inkml:trace contextRef="#ctx0" brushRef="#br1" timeOffset="123403.79">17420 3831 0,'0'21'31,"21"1"-31,0-22 16,1 0-16,-1 0 0,0 0 15,0 0-15,0 0 16,0 0-16,1 0 0,-1 0 16,0 0-16,0 0 0,0 0 0,0 0 15,1 0-15,-22-22 0,21 22 16,0 0-16,-21-21 15,0 0 1</inkml:trace>
  <inkml:trace contextRef="#ctx0" brushRef="#br1" timeOffset="123784.06">17462 3493 0,'0'0'0,"22"0"31,-1 0-31,0 0 0,0 0 16,0 0-16,0 0 0,1 0 15,-1 0-15,0 0 0,0 0 16,0 0-1,-21-22 1,0 1 0</inkml:trace>
  <inkml:trace contextRef="#ctx0" brushRef="#br1" timeOffset="124776.83">17780 3217 0,'-21'0'0,"42"0"0,-63 0 16,42-21-16,-22 21 0,1 0 15,0 0-15,0 0 16,0 0-16,0 0 0,-1 0 0,1 0 16,0 0-16,0 0 0,0 0 15,0 0-15,-1 21 0,1-21 0,0 22 16,0-22-16,0 21 0,0 0 0,-22-21 16,22 21-16,0 0 0,0 0 15,0 1-15,-1-22 0,1 21 0,0 0 16,21 0-16,-21 0 0,0 0 15,21 1-15,-21-1 0,21 0 16,0 0-16,0 21 0,-22-20 0,22-1 16,0 0-16,0 0 0,0 0 15,0 0-15,0 1 0,0-1 16,0 0-16,0 0 0,0 0 16,0 0-16,22 1 0,-22-1 15,21 0-15,0 0 0,-21 0 16,21-21-16,0 21 0,-21 1 15,21-22-15,1 21 0,-1-21 0,0 0 16,0 21-16,0-21 0,0 0 0,1 21 16,-1-21-16,0 0 15,21 0-15,-21 0 0,1 0 0,20 0 16,-21 0-16,0 0 0,0 0 0,22 0 16,-22 0-16,0 0 0,0 0 15,0 0-15,1-21 0,-1 21 0,0 0 16,0-21-16,0 21 0,-21-21 15,21 21-15,1 0 0,-22-22 0,21 22 16,-21-21-16,21 21 0,-21-21 16,21 0-16,-21 0 15,21 0-15,0-1 16,-21 1-16,0 0 16,0 0-16,22 0 15,-22 0-15,0-1 0,21 1 0,-21 0 16,0 0-16,0 0 15,0 0-15,0-1 0,0 1 16,0 0-16,0 0 0,0 0 16,0 0-16,0-1 15,0 1-15,0 0 0,0 0 16,0 0-16,0 0 16,-21-1-16,-1 1 15,1 21-15,21-21 0,-21 21 16,21-21-16,-21 0 0,0 21 15,0-21-15,-1 21 16,22-22 0,-21 22-16,0 0 0,0 0 0,0 0 15,0 0-15,-1 0 16,1 0-16,0 0 0,0 0 0,-21 0 16,20 0-16,1 0 0,0 0 15,-21 0-15,21 0 0,-1 0 0,1 0 16,0 0-16,0 0 0,21 22 15,-21-22-15,21 21 0,0 0 16,0 0-16,0 0 16</inkml:trace>
  <inkml:trace contextRef="#ctx0" brushRef="#br1" timeOffset="125545.75">17568 3450 0,'-21'0'32,"42"0"30,0 0-62,1 0 0,-1 0 16,0 0-16,0 0 0,0 0 0,0 0 15,1 0-15,-1 0 0,0 0 16,0 0-16,0 0 16</inkml:trace>
  <inkml:trace contextRef="#ctx0" brushRef="#br1" timeOffset="137604.41">18690 3852 0,'0'0'0,"-21"0"15,0 0 1,0 0-1,-1 0-15,1 0 0,0 0 16,0 0-16,0 0 16,21-21-1,0 0-15,0 0 16,0 0-16,0 0 16,0-1-16,21 22 15,0 0-15,-21-21 0,21 21 16,0 0-16,1-21 0,-1 21 0,0 0 15,0 0-15,0-21 0,0 21 0,1 0 16,-1 0-16,0 0 16,0 0-16,0 0 0,0 0 0,1 0 15,-1 21-15,-21 0 16,21 0-16,-21 1 16,0-1-16,0 0 0,0 0 0,-21 0 15,0 0-15,-1 22 0,-20-22 16,21 21-16,-21 1 0,-1-1 0,1 0 15,0 1-15,20-22 0,-20 21 16,0 0-16,-1-20 0,22-1 0,0 0 16,0 0-16,0 0 0,0-21 0,21 21 15,0-42 32,0 0-47,21 0 16,0 0-16,0 21 0,-21-21 0,21-1 15,0 22-15,1-21 16,-1 21-16,0 0 16,0 0-16,0 0 15,-21 21-15,0 1 0,21-22 16,1 21-16,-1 0 0,0 0 16,0-21-16,0 21 15,0-21-15,1 0 16,-1 0-16,0 0 0,0 0 15,0 0-15,0 0 16,1 0-16,-1 0 0,0 0 0,0-21 16,0 21-1,-21-21-15,21 0 16,1 21 0,-22-21-16,0-1 15,21 22-15,0-21 16</inkml:trace>
  <inkml:trace contextRef="#ctx0" brushRef="#br1" timeOffset="137984.2">19939 3641 0,'0'0'0,"0"-21"16,0 42 15,-21 0-31,0 0 16,-1 21-16,22-20 0,0-1 0,-21 21 15,0 0-15,21-20 0,-21 20 16,0 0-16,0 1 0,-1-1 0,22 0 16,-21 1-16,0-22 0,0 21 0,21-21 15,0 0-15,0 1 0,-21-1 16,21 0-16,21-42 31,0 21-15,-21-21-16,21-1 0</inkml:trace>
  <inkml:trace contextRef="#ctx0" brushRef="#br1" timeOffset="138280.03">19981 3662 0,'0'0'0,"21"0"15,-21 21-15,0 0 16,22 0-16,-22 1 16,21 20-16,-21-21 0,0 21 0,0 1 15,0-1-15,0 0 0,0 1 16,0-1-16,0 0 0,0-20 0,0 20 16,0-21-16,0 21 0,0-20 15,0-1-15,0 0 0,0 0 16,0 0-1,0-42 1,0 0-16,0 0 16</inkml:trace>
  <inkml:trace contextRef="#ctx0" brushRef="#br1" timeOffset="138483.94">19727 4043 0,'21'-21'16,"1"21"-1,-1 0-15,0 0 0,0 0 0,0 0 16,0 0-16,22 0 0,-22 0 16,0 0-16,0-21 0,0 21 15,1 0-15,-1-22 0,0 22 16,0 0-16,-21-21 0</inkml:trace>
  <inkml:trace contextRef="#ctx0" brushRef="#br1" timeOffset="139067.6">20362 3641 0,'-21'0'0,"42"0"0,-63 0 0,42 21 47,0 0-47,0 0 16,0 0-16,0 22 0,0-22 15,0 0-15,0 21 0,0 1 0,0-22 16,0 21-16,0 1 0,0-22 16,0 21-16,0 0 0,0-20 0,-21 20 15,21-21-15,0 0 0,0 0 0,0 1 16,-21-22-16,21 21 0,0-42 47,0-1-32,0 1-15,0 0 16,0 0-16,0 0 0,0-22 16,0 22-16,0 0 0,0 0 0,21 0 15,0 0-15,0-1 0,0 1 0,-21 0 16,43 0-16,-22 0 0,0 21 15,0-21-15,21 21 0,-20 0 0,20 0 16,-21 0-16,21 0 0,-20 0 16,-1 21-16,0 0 0,0-21 0,0 21 15,-21 0-15,0 22 0,0-22 0,0 0 16,0 0-16,-21 21 0,0-20 16,0-1-16,0 0 0,-22 0 15,22 0-15,-21 0 0,21 1 0,-22-22 16,22 21-16,0-21 0,0 0 15,-22 21-15,22-21 0,0 0 0,0 0 16,0 0-16,21 21 0,-21-21 16,-1 0-16</inkml:trace>
  <inkml:trace contextRef="#ctx0" brushRef="#br1" timeOffset="139562.76">21061 3958 0,'0'0'15,"21"0"-15,-21-21 0,0 0 16,0 0-1,-21 21-15,0 0 16,-1 0-16,1 0 16,-21 0-16,21 0 0,0 0 0,-1 21 0,1-21 15,0 21-15,0 0 0,21 0 16,-21-21-16,21 22 16,0-1-16,21-21 15,0 21-15,0 0 16,0-21-16,1 21 0,-1-21 0,0 21 15,0-21-15,21 22 0,-20-1 16,-1-21-16,-21 21 0,21 0 0,0 0 16,0-21-16,-21 21 0,0 1 0,0-1 15,0 0-15,0 0 16,-21-21-16,0 0 16,0 21-16,-22-21 0,22 0 0,-21 0 15,21 0-15,-22 0 0,1 0 16,21 0-16,-21 0 0,20 0 0,1 0 15,0 0-15,0 0 0,0 0 16,21-21-16,0 0 16,0 0-16,0 0 15,21 21-15,0-22 0,0 1 16,0 21-16</inkml:trace>
  <inkml:trace contextRef="#ctx0" brushRef="#br1" timeOffset="139888.57">21357 3683 0,'0'-21'0,"-21"21"31,21 21-16,0 0-15,0 0 16,0 22-16,-21-22 0,21 0 0,0 21 16,-21 1-16,21-1 0,0-21 0,0 22 15,-22-1-15,22 0 16,-21 1-16,21-1 0,0-21 0,-21 0 16,21 22-16,0-22 0,0 0 15,0 0-15,21-21 31,0 0-31,1 0 16,-22-21-16</inkml:trace>
  <inkml:trace contextRef="#ctx0" brushRef="#br1" timeOffset="140108.44">21145 4085 0,'0'0'0,"22"-21"47,-1 21-31,0 0-16,0 0 16,0-21-16,0 21 0,1 0 0,-1-21 15,0 21-15,0 0 0,0 0 16</inkml:trace>
  <inkml:trace contextRef="#ctx0" brushRef="#br1" timeOffset="140572.18">21526 4001 0,'-21'-64'16,"21"43"0,21 21-16,1-21 15,-1 21-15,0 0 0,21 0 16,-21 0-16,1 0 16,-1 0-16,21 0 0,-21 0 0,0 0 15,1 21-15,-1 0 0,-21 0 0,21 0 16,-21 1-16,0-1 0,0 0 15,0 21-15,0-21 0,0 1 0,0-1 16,-21 0-16,21 0 0,-21 0 16,-1 0-16,22 1 0,-21-1 0,0-21 15,0 0-15,21 21 0,-21-21 0,21-21 32,0 0-17,0-1-15,0 1 0,0 0 16,0 0-16,21 0 0,0 0 15,0-1-15,-21 1 0,21-21 0,-21 21 16,22 0-16,-1 21 0,-21-22 16,21 1-16,0 0 15,0 21-15,0 0 16,1 0 0</inkml:trace>
  <inkml:trace contextRef="#ctx0" brushRef="#br1" timeOffset="141180.54">22246 3958 0,'0'0'0,"0"-21"16,0 0-16,0 0 15,-21 21 1,0 0 0,0 0-16,-1 0 0,1 0 15,0 0-15,0 21 16,0 0-16,0 0 0,21 22 0,-22-22 15,1 21-15,0-21 0,21 22 0,-21-22 16,21 21-16,0-21 0,0 0 16,0 1-16,0-1 0,0 0 0,0 0 15,0 0-15,21-21 16,0 0-16,0 0 0,1 0 16,-1 0-16,0-21 15,0 21-15,0-21 16,-21 0-16,0 0 0,21-1 0,1 1 15,-1 0-15,-21 0 0,0-21 0,0 20 16,21 1-16,-21 0 0,0 0 16,21 0-16,-21 0 15,0 42 1,0 0 0,0 0-16,0 0 0,0 0 15,0 1-15,0-1 0,-21 0 16,21 0-16,0 0 0,0 0 0,0 1 15,0-1 1,21-21 15,0 0-31,0 0 0,1 0 16</inkml:trace>
  <inkml:trace contextRef="#ctx0" brushRef="#br1" timeOffset="141496.37">22691 3916 0,'0'-21'16,"-22"21"0,1 0-16,0 0 15,0 0-15,0 0 16,0 21-16,21 0 0,-22 0 0,1 0 15,0 1-15,21 20 0,-21-21 0,21 0 16,0 22-16,0-22 0,0 0 16,0 0-16,0 0 0,0 0 0,0 1 15,0-1-15,0 0 0,21 0 16,0-21-16,0 0 0,1 0 16,-1 0-16,21 0 0,-21 0 15,0 0-15,22 0 0,-22 0 16,0 0-16,0-21 0,0 0 0,22 21 15,-22-21-15</inkml:trace>
  <inkml:trace contextRef="#ctx0" brushRef="#br1" timeOffset="141825.18">23072 3620 0,'0'0'0,"0"-22"16,-22 22-16,22-21 0,-21 21 47,21 21-47,-21 1 0,0-1 15,21 0-15,0 21 0,-21-21 16,21 1-16,-21 20 0,-1 0 0,22-21 16,-21 22-16,0-1 0,21 0 0,0-20 15,-21 20-15,21 0 0,-21 1 16,21-22-16,0 0 0,0 21 0,0-21 15,0 1-15,0-1 0,0 0 16,0 0-16,21-21 0,0 0 16,0 0-16,0 0 15,1 0-15,-1 0 0,0-21 16,0 21-16,0-21 16,0 0-16</inkml:trace>
  <inkml:trace contextRef="#ctx0" brushRef="#br1" timeOffset="142041.04">22818 3937 0,'0'0'16,"21"0"15,0 0-31,0 0 15,0 0-15,0 0 0,1 0 0,-1 0 16,0 0-16,0 0 0,0 0 0,0 0 16,1-21-1</inkml:trace>
  <inkml:trace contextRef="#ctx0" brushRef="#br1" timeOffset="143204.7">23495 3979 0,'-21'0'16,"0"22"-1,21-1-15,0 0 0,0 0 16,-22 0-16,22 0 0,-21 1 15,21-1-15,-21 0 0,21 0 16,-21-21-16,21 21 0,0 0 0,0 1 16,0-1-16,-21 0 31,0-42 0,21 0-31,0-1 16,0 1-16,0 0 15,0 0-15,0 0 0,0-22 0,0 22 16,0 0-16,0 0 0,0 0 16,0 0-16,0-1 0,21 1 15,0 21-15,0-21 16,0 21-16,0-21 0,1 21 0,-1 0 16,0 0-16,0 0 0,0 0 15,0 0-15,1 21 0,-1 0 16,0 0-16,-21 1 0,0-1 15,0 0-15,21 0 0,-21 0 16,0 0-16,0 1 0,0-1 0,0 0 16,0 0-16,0 0 0,0 0 0,0 1 15,-21-22 1,0 0-16,0 0 16,21-22 15,0 1-31,0 0 15,0 0-15,0 0 0,0 0 16,21-1-16,0 1 0,0 0 0,0 0 16,0 0-16,1 0 0,-1-1 15,0 1-15,0 21 0,0 0 0,22-21 16,-22 21-16,0 0 0,0 0 0,0 0 16,0 21-16,-21 0 15,0 1-15,0-1 0,0 0 0,0 21 16,0-21-16,0 1 0,0-1 15,0 0-15,0 0 0,0 0 16,0 0-16,0 1 0,-21-22 16,21 21-1,0-42 1,21-1 0</inkml:trace>
  <inkml:trace contextRef="#ctx0" brushRef="#br1" timeOffset="143595.87">24109 4106 0,'21'0'15,"0"0"-15,-21-21 0,21 21 16,0 0-16,1-21 0,-1 21 15,0-21-15,0 21 16,-21-21-16,0 0 0,21 21 16,-21-22-16,-21 22 31,0 0-31,0 0 16,0 0-16,-1 0 15,1 22-15,21-1 0,-21 0 0,0-21 16,21 42-16,0-21 0,0 1 15,-21-1-15,21 0 0,0 0 16,0 0-16,0 0 0,21 1 16,0-22-1,0 0-15,0 0 16,1 0-16,-1 0 0,0 0 0,0 0 16,0 0-16,0-22 0,1 22 15,-22-21-15,21 0 0</inkml:trace>
  <inkml:trace contextRef="#ctx0" brushRef="#br1" timeOffset="143890.04">24659 3683 0,'0'-21'31,"-21"21"-31,21 21 0,0 0 15,0 0-15,-21 1 0,21-1 16,0 0-16,0 21 0,0-21 0,0 1 16,0 20-16,-21 0 0,21-21 15,0 22-15,0-22 0,-22 0 16,22 21-16,0-20 0,0-1 0,0 0 16,0 0-16,0 0 15,0 0 1,22-42-1,-22 0 1,21 21-16</inkml:trace>
  <inkml:trace contextRef="#ctx0" brushRef="#br1" timeOffset="144440.72">24913 3683 0,'0'-21'15,"0"42"-15,21-42 0,-21 42 32,0 0-17,0 0-15,0 1 0,0-1 16,0 0-16,0 0 0,-21 0 0,21 0 16,0 22-16,0-22 0,0 0 15,0 21-15,0-20 0,0-1 0,-21 21 16,21-21-16,0 0 0,0 1 15,-21-1-15,21 0 0,0 0 16,0 0-16,0 0 16,0-42 15,0 0-15,0 0-16,0 0 15,0 0-15,0-1 0,0 1 16,0 0-16,0 0 0,21 0 15,0 0-15,-21-1 0,21 1 16,0 0-16,1 21 0,-1 0 0,-21-21 16,21 21-16,0 0 0,0 0 15,0 0-15,1 0 0,-1 0 16,0 0-16,0 0 0,-21 21 0,21 0 16,0 0-16,-21 1 15,0 20-15,0-21 0,0 0 0,0 0 16,0 1-16,0-1 0,0 0 15,-21 0-15,21 0 0,-21 0 0,21 1 16,-21-22 15,21-22-15</inkml:trace>
  <inkml:trace contextRef="#ctx0" brushRef="#br1" timeOffset="144680.57">24532 3979 0,'0'-21'15,"21"21"1,0 0-16,1 0 15,-1 0-15,0 0 0,21 0 0,-21 0 16,1 0-16,-1 0 0,0 0 16,0 0-16,0-21 0,0 21 15,1 0-15,-1 0 0,0 0 16</inkml:trace>
  <inkml:trace contextRef="#ctx0" brushRef="#br1" timeOffset="145176.47">25463 3979 0,'0'0'0,"-21"0"47,21 22-31,-21-1-16,21 0 0,-21 0 15,21 0-15,-21 0 0,21 1 0,-21-1 16,21 0-16,0 0 0,0 0 16,0 0-16,0 1 0,0-1 15,0 0 1,21-21-1,0 0-15,0 0 0,0 0 16,0 0-16,1 0 0,-1 0 16,0-21-16,0 0 15,0-1-15,0 1 0,-21 0 16,0 0-16,0 0 0,0 0 16,0-1-16,0 1 0,0 0 0,0 0 15,0 0-15,0 0 0,-21 21 31,0 0-15</inkml:trace>
  <inkml:trace contextRef="#ctx0" brushRef="#br1" timeOffset="145844.06">26035 4064 0,'0'-21'0,"0"0"15,0 0 16,-21 21-31,0 0 16,-1 0-16,1 0 0,21 21 16,-21-21-16,0 21 0,0 0 0,0 0 15,-1-21-15,22 21 0,-21 1 16,0-1-16,21 0 0,0 21 0,0-21 16,-21 1-16,21-1 0,0 0 15,-21 0-15,21 0 16,0 0-16,0 1 0,21-22 15,-21 21 1,21-21-16,0 0 0,0 0 16,1 0-16,-1 0 0,0-21 15,0-1-15,0 1 16,0 0-16,1 0 0,-22 0 0,21-22 16,0 22-16,0-21 0,-21 21 15,21-22-15,0 1 0,1 0 0,-22 21 16,21-22-16,-21 22 0,21-21 15,-21 21-15,21-1 0,-21 1 0,0 0 16,0 0-16,0 0 0,0 0 16,0 42 31,0 0-47,-21 0 0,0 21 15,0-20-15,21 20 0,0-21 0,-22 21 16,1 1-16,21-1 0,-21-21 15,21 22-15,0-1 0,0-21 0,0 0 16,0 0-16,0 22 0,0-22 16,21 0-16,0 0 15,1-21-15,-1 0 0,0 21 0,0-21 16,0 0-16,0 0 0,22 0 0,-22 0 16,0 0-16,0 0 0,0-21 15,1 21-15</inkml:trace>
  <inkml:trace contextRef="#ctx0" brushRef="#br1" timeOffset="206236.45">11303 8107 0,'0'-21'16,"0"0"-16,0-1 15,0 1 1,0 0-16,0 0 16,0 0-16,0 0 15,-21 21-15,21-22 16,0 1-16,0 0 15,0 42 32,0 0-31,0 1-16,0-1 16,0 21-16,0 0 0,0 1 0,0-1 15,0 0-15,0 22 0,0-22 0,0 22 16,0-22-16,0 0 0,0 22 15,0-43-15,0 21 0,21 1 0,-21-1 16,0 0-16,21 1 0,-21-22 16,0 21-16,0-21 0,0 1 15,0-1-15,0 0 0,0 0 0,0 0 16,0 0-16</inkml:trace>
  <inkml:trace contextRef="#ctx0" brushRef="#br1" timeOffset="206412.84">11557 8573 0,'21'-22'16</inkml:trace>
  <inkml:trace contextRef="#ctx0" brushRef="#br1" timeOffset="206645.71">11832 8319 0,'-275'254'16,"550"-530"0,-275 298-16,-21-44 0,0 22 15,0 22-15,-1-1 0,1 0 16,0 21-16,0-21 0,0 1 15,0 20-15,-1 0 0,-20-21 16,21 22-16,0-22 0,0 21 0,-1-21 16,1 1-16,0 20 0,0-21 0,21 0 15,-21 0-15,21-42 47,21 0-47,0 21 16,-21-21-16,21 0 0,-21 0 0,21-1 15,-21 1-15,0 0 0,22 0 16,-1 0-16,-21 0 0</inkml:trace>
  <inkml:trace contextRef="#ctx0" brushRef="#br1" timeOffset="206943.54">11790 8340 0,'0'0'15,"21"0"-15,-21 21 16,0 0 0,0 0-16,0 0 0,21 1 15,-21-1-15,0 0 0,0 0 16,21 0-16,-21 0 0,0 1 0,0-1 16,0 0-16,0 0 0,21-21 15,-21 21-15,0 0 0,22 1 0,-22-1 16,0 0-16,0 0 0,21-21 15,-21 21-15,21-21 16,-21-21 15,0 0-15,0 0-16,0 0 0</inkml:trace>
  <inkml:trace contextRef="#ctx0" brushRef="#br1" timeOffset="207275.64">12044 8170 0,'0'22'0,"0"-1"16,0 21-16,0-21 0,0 22 15,0-1-15,-21 0 0,21 1 0,0-1 16,0 0-16,-22 1 0,22-1 0,-21-21 16,21 21-16,0-20 0,0 20 15,0-21-15,0 0 0,0 0 16,0 1-16,0-44 31,0 1-15</inkml:trace>
  <inkml:trace contextRef="#ctx0" brushRef="#br1" timeOffset="207803.81">12255 8594 0,'0'0'0,"22"0"47,-1 0-47,0-21 16,0 21-16,0-22 0,0 22 15,-21-21-15,22 21 0,-22-21 0,21 21 16,-21-21-16,0 0 0,0 0 16,0-1-16,0 1 15,0 0 1,-21 21-1,-1 0-15,1 0 0,0 0 16,0 0-16,0 21 0,21 0 16,-21 1-16,-1-1 0,22 0 15,0 0-15,-21 0 0,0 0 0,21 1 16,-21-1-16,21 0 0,0 0 0,0 0 16,0 0-16,0 1 0,0-1 15,0 0-15,0 0 0,0 0 16,21-21-16,0 0 15,0 0-15,1 0 0,-1 0 16,0 0-16,0 0 0,0 0 0,0-21 16,1 21-16,-1-21 0,0 0 0,0 21 15,0-21-15,0-1 16</inkml:trace>
  <inkml:trace contextRef="#ctx0" brushRef="#br1" timeOffset="208472.43">12763 8234 0,'0'85'16,"0"-64"-1,0 0-15,0 21 0,0-21 0,0 22 16,0-22-16,0 0 0,0 0 16,0 22-16,0-22 0,0 0 0,0 0 15,0 0-15,-21 0 0,21 1 16,-21-22-16,21 21 15,0-42 17,0-1-17,0 1-15,0 0 16,0 0-16,0 0 0,0 0 16,0-1-16,21 1 0,0 21 15,1-21-15,-22 0 0,21 21 0,0-21 16,0 21-16,0 0 0,0-21 0,1 21 15,-1 0-15,0 0 0,0 0 16,0 0-16,0 0 0,1 0 0,20 0 16,-21 0-16,0 21 0,0 0 15,1-21-15,20 21 0,-21 0 0,-21 0 16,21 1-16,-21-1 0,21-21 16,-21 21-16,0 0 0,0 0 0,0 0 15,-21 1-15,0-1 0,-21-21 16,21 21-16,-22 0 0,1-21 0,0 21 15,-1-21-15,1 0 0,0 21 0,20-21 16,-20 0-16,21 0 0,-21 0 16,20 0-16,1 0 0,0 0 0,0 0 15,0 0-15,21-21 16,0 0 0,0 0-16,0 0 15,21 0-15</inkml:trace>
  <inkml:trace contextRef="#ctx0" brushRef="#br1" timeOffset="208924.24">12827 8086 0,'0'0'0,"0"-21"0,-21 42 62,21 0-62,0 0 0,0 0 0,0 0 16,-21 1-16,21 20 0,0-21 0,0 21 15,-22-20-15,22 20 0,-21-21 16,21 0-16,0 0 0,0 22 0,-21-22 16,21 0-16,0 0 15</inkml:trace>
  <inkml:trace contextRef="#ctx0" brushRef="#br1" timeOffset="209467.96">13547 8213 0,'0'-21'15,"0"-1"-15,0 44 47,0-1-47,0 0 0,0 0 0,0 0 16,0 22-16,0-22 0,0 0 16,-22 0-16,22 21 0,0-20 15,0-1-15,0 21 0,0-21 0,0 0 16,0 22-16,-21-22 0,21 0 15,0 0-15,0 0 0,-21 1 0,21-1 16,0 0-16,0 0 0,0 0 16,0-42 15,0 0-15,0 0-16,0 0 15,0-1-15</inkml:trace>
  <inkml:trace contextRef="#ctx0" brushRef="#br1" timeOffset="209940.69">13314 8213 0,'0'0'16,"-21"0"-16,21-21 15,0-1-15,0 1 16,0 0-16,0 0 31,21 21-31,0 0 0,0 0 16,0 0-16,0 0 0,1 0 16,20 0-16,-21 0 0,0 0 15,22 0-15,-22 0 0,21 0 0,-21 21 16,22 0-16,-22 0 0,0-21 0,21 22 15,-21-1-15,1 0 0,-1 21 16,0-21-16,0 1 0,-21-1 0,0 21 16,0-21-16,0 0 0,0 1 0,0 20 15,-21-21-15,0 0 16,0 22-16,-1-22 0,-20 0 0,21 0 16,0 0-16,0 0 0,-22 1 0,22-1 15,-21 0-15,21 0 0,-22 0 16,22-21-16,-21 21 0,-1-21 0,22 0 15,0 22-15,-21-22 0,21 0 0,-1 0 16,1 0-16,0 0 16,0 0-1,21-22 1</inkml:trace>
  <inkml:trace contextRef="#ctx0" brushRef="#br1" timeOffset="209984.67">13356 11536 0,'42'0'16</inkml:trace>
  <inkml:trace contextRef="#ctx0" brushRef="#br1" timeOffset="210748.06">13906 8530 0,'-21'0'15,"21"-21"1,0 0-1,0 0 17,0 0-32,21 21 15,1 0-15,-1 0 16,0 0-16,0 0 0,0 0 16,0 0-16,1 0 0,-1 21 15,0 0-15,0-21 0,0 21 16,0 0-16,-21 0 15,22 1-15,-22-1 0,0 0 0,0 0 16,0 0-16,0 0 0,0 1 16,0-1-16,0 0 0,-22 0 0,22 0 15,-21 0-15,0 1 0,0-22 0,21 21 16,-21-21-16,0 0 16,21-21-1,0-1 1,0 1-16,0 0 15,0 0-15,0 0 0,0-22 16,0 22-16,0 0 0,0 0 0,21 0 0,-21 0 16,21-1-16,0 1 15,0 0-15,0 0 16,1 21-16,-1 0 0,0 0 16,0 0-1,0 0 1</inkml:trace>
  <inkml:trace contextRef="#ctx0" brushRef="#br1" timeOffset="211064.87">14520 8446 0,'0'21'31,"0"0"-15,0 0-16,0 0 16,0 0-16,0 1 0,0-1 15,0 0-15,0 21 0,0-21 0,0 1 16,0-1-16,0 0 0,0 0 15,0 0-15,0 0 0,0 1 16,0-44 15,0 1-15,21 0-16</inkml:trace>
  <inkml:trace contextRef="#ctx0" brushRef="#br1" timeOffset="211432.55">14478 8213 0,'0'0'0,"0"21"0,0 0 0,0 0 15,0 0 1,0 1-16,0-1 0,21-21 15,0 0-15,0 0 0,1 0 16,-1 0-16,0 0 16,-21-21-16,21 21 0,0-22 0,-21 1 15,0 0-15,0 0 16,0 0-16,0 0 16,0-1-16,0 1 0,0 0 0,0 0 15,-21 21-15,0 0 16,0 0-16,0 21 15,-1-21-15,22 21 0,0 0 0,-21 1 16,21-1-16,-21 0 0,21 0 16,0 0-16,0 0 0,0 1 15,0-1-15,0 0 0,0 0 0,0 0 16</inkml:trace>
  <inkml:trace contextRef="#ctx0" brushRef="#br1" timeOffset="211752.37">14732 8488 0,'0'0'16,"21"0"15,-21 21-16,0 0-15,21 0 16,-21 1-16,0-1 0,0 0 16,0 0-16,0 0 0,0 0 0,0 1 15,0 20-15,21-21 0,-21 0 0,0 0 16,0 1-16,0-1 16,22-21 15,-22-21-16,0-1-15,21 1 0</inkml:trace>
  <inkml:trace contextRef="#ctx0" brushRef="#br1" timeOffset="212024.21">15071 8424 0,'0'0'0,"-22"22"31,1-1-15,0 0-16,0 0 0,21 0 15,-21-21-15,0 21 0,21 1 0,-22 20 16,1-21-16,0 0 0,0 0 0,21 1 16,-21-1-16,21 0 0,-21-21 15,21 21-15,0 0 0,0 0 16,0 1-1,0-44 1,21 1 0</inkml:trace>
  <inkml:trace contextRef="#ctx0" brushRef="#br1" timeOffset="212483.95">15282 8636 0,'-21'0'16,"42"0"15,0 0-31,1 0 0,-1 0 16,0 0-16,0-21 15,0 21-15,-21-21 0,21 21 0,-21-21 16,22 21-16,-22-22 0,21 1 16,-21 0-16,0 0 15,0 0-15,0 0 16,-21 21-16,-1 0 16,1 0-16,0 0 0,0 0 15,0 0-15,0 21 0,-1 0 0,1 0 16,0 0-16,21 0 15,-21 1-15,21-1 0,-21 0 0,21 0 16,-21 21-16,21-20 0,0-1 0,0 0 16,0 0-16,0 0 15,0 0-15,0 1 0,21-22 16,0 0-16,0 0 0,0 0 16,0 0-16,1 0 15,-1 0-15,0 0 0,0-22 0,0 22 16,0-21-16,1 0 0</inkml:trace>
  <inkml:trace contextRef="#ctx0" brushRef="#br1" timeOffset="212921.7">15642 8551 0,'0'0'15,"0"-21"-15,0 0 0,0 0 16,0 0-1,21 21-15,0 0 16,1 0-16,-1 0 16,0 0-16,0 0 15,0 0-15,-21 21 0,21 0 16,1 0-16,-1 0 16,-21 1-16,0-1 0,0 0 15,0 0-15,21 0 0,-21 0 0,0 1 16,0-1-16,0 0 0,0 0 15,0 0-15,0 0 0,-21-21 16,21 22-16,-21-22 0,21 21 16,-22-21-16,1 0 15,0 0-15,21-21 16,0-1 0,0 1-16,0 0 0,0 0 15,0 0-15,0 0 0,0-1 0,21 1 16,0 0-16,1 0 0,-22 0 0,21 21 15,0-21-15,-21-1 0,21 22 16,-21-21-16,21 0 0,0 21 0,-21-21 16,0 0-16,22 21 0,-1-21 0,0-1 15,0 22-15</inkml:trace>
  <inkml:trace contextRef="#ctx0" brushRef="#br1" timeOffset="213449.39">16785 7768 0,'0'0'0,"0"21"47,0 1-31,0-1-16,0 0 16,0 21-16,0-21 0,-21 1 15,21-1-15,0 0 0,0 0 0,-21 0 16,21 22-16,0-22 0,0 0 15,0 0-15,0 0 16,0-42 31</inkml:trace>
  <inkml:trace contextRef="#ctx0" brushRef="#br1" timeOffset="213796.2">16573 8107 0,'0'21'0,"0"0"16,22-21 15,-1 21-31,0-21 0,0 0 16,0 0-16,0 0 0,1 0 15,-1 0-15,0 0 16,0 0-16,0 0 15,0 0 1,1 0-16,-22-21 16,0 0-16,0 0 15</inkml:trace>
  <inkml:trace contextRef="#ctx0" brushRef="#br1" timeOffset="214147.59">16573 7789 0,'43'0'31,"-22"0"-31,0 0 0,0 0 16,0 0-16,1 0 16,-1 0-16,0 0 0,0 0 31,0 0-31,-21-21 31</inkml:trace>
  <inkml:trace contextRef="#ctx0" brushRef="#br1" timeOffset="-214580.58">16827 7599 0,'0'0'16,"-21"0"-16,0 0 0,0 0 0,0 0 15,0 0-15,-1 0 0,1 0 16,0 21-16,0-21 0,0 21 16,0-21-16,-1 21 0,1-21 0,0 22 15,0-22-15,0 21 0,0 0 16,-1 0-16,1-21 0,0 21 0,0 0 16,0 1-16,0-1 0,-1 0 0,1 0 15,21 21-15,-21-20 0,21-1 16,-21 21-16,21-21 0,-21 0 15,21 1-15,0 20 0,0-21 0,0 0 16,0 0-16,0 1 0,0-1 16,0 0-16,0 0 0,21 0 0,0 0 15,0-21-15,0 43 16,1-43-16,-1 21 0,0-21 0,21 0 16,-21 21-16,1-21 0,-1 0 0,21 0 15,-21 21-15,0-21 0,22 0 16,-22 0-16,0 0 0,21 0 0,-20 0 15,-1 0-15,0 0 0,0 0 0,21 0 16,-20 0-16,-1 0 0,0-21 16,0 21-16,0-21 0,0 21 15,1-21-15,-1 0 0,0 21 0,0-22 16,0 1-16,0 0 0,-21 0 16,22 0-16,-22 0 0,0-1 0,0 1 15,21-21-15,-21 21 0,0-22 16,0 22-16,0-21 0,0 21 0,0 0 15,0-1-15,0-20 0,-21 21 0,-1 0 16,22 0-16,-21-1 0,21 1 16,-21 0-16,0 21 0,21-21 0,-21 0 15,0 21-15,21-21 0,-22 21 0,1 0 16,0-22-16,0 1 16,0 21-16,0 0 0,-1 0 15,-20 0-15,21 0 0,0-21 16,0 21-16,-1 0 0,1 0 0,0 0 15,0 0-15,0 0 0,0 0 0,-1 0 16,1 21-16,0-21 16,21 21-16</inkml:trace>
  <inkml:trace contextRef="#ctx0" brushRef="#br1" timeOffset="-214044.92">16679 7811 0,'0'0'0,"21"0"0,1 0 0,-1 0 0,0 0 16,0 0 0,0 0-16,0 0 15,1 0-15,-1 0 16,0 0-1</inkml:trace>
  <inkml:trace contextRef="#ctx0" brushRef="#br1" timeOffset="-208609.29">17780 8192 0,'0'-22'31,"0"1"1,0 0-17,0 0-15,0 0 16,0 0-16,0-1 15,0 1-15,0 0 16,0 0 0,0 42 31,0 0-32,0 0-15,0 1 0,0-1 0,0 0 16,0 0-16,0 0 0,0 0 0,0 1 15,0-1-15,0 0 0,0 0 16,-21 0-16,21 0 0,0 1 0,0-1 16,0 0-16,0 0 0,0 0 15,0 0 1,0-42 46</inkml:trace>
  <inkml:trace contextRef="#ctx0" brushRef="#br1" timeOffset="-208112.57">17949 7959 0,'21'0'16,"-21"21"15,0 0-31,0 0 16,0 0-16,0 1 16,0-1-16,0 0 0,0 0 15,0 0-15,0 0 0,0 1 0,0-1 16,0 0-16,0 0 0,0 0 0,0 0 15,0 1-15,0-1 16,0 0-16,0 0 31,0-42 47</inkml:trace>
  <inkml:trace contextRef="#ctx0" brushRef="#br1" timeOffset="-207716.8">18373 7959 0,'-22'0'0,"22"21"31,-21 0-31,21 0 16,-21-21-16,21 21 0,0 1 16,0-1-16,0 0 0,0 0 0,0 0 15,-21 0-15,21 1 0,-21-1 0,21 0 16,0 0-16,-21 0 0,21 0 16,0 1-16,0-1 0,0 0 15,0 0 1,0-42 31</inkml:trace>
  <inkml:trace contextRef="#ctx0" brushRef="#br1" timeOffset="-207248.07">18288 8001 0,'42'-42'31,"-21"42"-15,1 0-1,-1 0-15,0 0 16,0 0-16,0 0 0,0 0 16,1 0-16,-1 21 15,-21 0-15,21 0 16,-21 0-16,0 1 0,0-1 0,21 0 16,-21 0-16,0 0 15,0 0-15,0 1 0,0-1 16,0 0-16,0 0 15,0 0-15,0 0 16,0 1 0,0-1-1,-21-21-15,0 0 32</inkml:trace>
  <inkml:trace contextRef="#ctx0" brushRef="#br1" timeOffset="-206924.75">18246 8213 0,'21'0'16,"0"0"0,0 0-16,-21-21 0,21 21 0,0 0 15,1 0 1,-1 0-16,0 0 0,0 0 15,0-22-15,0 22 0,1 0 16,-1 0 0,0 0-16,0 0 47</inkml:trace>
  <inkml:trace contextRef="#ctx0" brushRef="#br1" timeOffset="-206512.75">18775 8001 0,'0'21'47,"0"0"-47,0 1 0,0-1 16,0 0-16,0 0 16,0 0-16,0 0 0,0 1 15,0-1-15,0 0 0,-21 0 16,21 0-16,0 0 15,0 1-15,0-1 16,0 0 15,0-42 32</inkml:trace>
  <inkml:trace contextRef="#ctx0" brushRef="#br1" timeOffset="-206104.98">18754 8001 0,'21'0'47,"0"0"-31,-21 21-16,0 0 15,21-21-15,-21 22 0,21-1 0,-21 0 16,0 0-16,21 0 0,-21 0 15,22 1-15,-22-1 0,0 0 16,21 0-16,0 0 16,-21 0-1,0-42 63,0 0-62</inkml:trace>
  <inkml:trace contextRef="#ctx0" brushRef="#br1" timeOffset="-205776.16">19135 8001 0,'-22'0'15,"1"0"1,0 0 0,21 21-16,-21-21 15,0 21-15,0 1 16,21-1-16,-22 0 0,1 0 15,0 0-15,21 0 16,-21-21 0,21 22-16,-21-22 15,42 0 17,0 0-17,-21-22-15</inkml:trace>
  <inkml:trace contextRef="#ctx0" brushRef="#br1" timeOffset="-205375.39">19135 8001 0,'0'-21'0,"0"42"0,21-42 16,-21 0-16,0 42 78,0 0-78,0 0 0,0 0 0,0 1 16,0-1-16,0 0 0,0 0 15,0 0-15,0 0 0,0 1 0,0-1 16,0 0-16,0 0 0,0 0 0,0 0 16,0 1-16,0-1 15,0 0-15,0 0 0,0 0 16,0 0-1,0 1 1,0-44 78</inkml:trace>
  <inkml:trace contextRef="#ctx0" brushRef="#br1" timeOffset="-184648.95">13885 5376 0,'0'-21'31,"-21"21"125,21 21-140,0 1-16,0-1 16,0 0-1,0 0-15,-21 0 31,21 0-31,0 1 16,0-1 0,0 0-16,0 0 0,0 0 15,0 0-15,21 1 16,-21-1 0,0 0-16,0 0 15,0 0-15,0 0 16,0 1-16,0-1 15,0 0-15,0 0 16,0 0-16,0 0 16,0 1-16,0-1 15,0 0-15,0 0 16,0 0-16,0 0 0,0 1 16,0-1-16,0 0 15,0 0-15,0 0 16,0 0-16,0 1 15,0-1-15,-21 0 16,21 0 0,0 0-1,0 0-15,0 1 16,0-1-16,0 0 16,0 0-16,0 0 15,0 0-15,0 1 0,0-1 16,0 0-16,0 0 0,0 0 15,0 0-15,0 1 16,21-1-16,-21 0 16,0 0-16,0 0 15,0 0-15,0 1 16,0-1-16,0 0 0,0 0 16,0 0-16,0 0 0,0 1 15,0-1-15,0 0 16,0 0-16,0 0 0,0 0 15,0 1-15,0-1 16,0 0-16,21 0 16,-21 0-16,0 0 15,0 1-15,0-1 16,0 0-16,0 0 0,0 0 16,0 0-16,0 1 15,0-1 1,0 0-16,0 0 15,0 0-15,0 0 16,0 1-16,0-1 16,0 0-16,0 0 15,0 0 1,0 0-16,0 1 16,0-1-1,0 0 32,0 0-47,0 0 16,-21-21-1,21 21 1,0 1 15,-21-22-15,21 21 15,0 0 16,-21-21-31,21 21-1,-21-21 16,21 21-31,-22 0 32,1-21 15,21-21-47,0 0 15,-21 0-15,21 0 0,0 0 0</inkml:trace>
  <inkml:trace contextRef="#ctx0" brushRef="#br1" timeOffset="-183715.87">13779 5334 0,'0'0'0,"0"21"0,0 0 16,-21-21-16,21 22 16,0-1-16,-21-21 0,21 21 15,-21-21-15,0 21 0,21 0 16,0 0-16,-21 1 0,-1-1 0,22 0 16,-21 0-16,0 0 0,0 0 15,0 1-15,21-1 0,0 0 16,-21 0-16,21 0 0,-22-21 0,1 21 15,21 1-15,0-1 0,-21-21 16,21 21-16,-21-21 0,21 21 16,0 0-1,-21-21-15,21-21 78,21 0-78,-21 0 16,0 0-16,21-1 16,0 1-16</inkml:trace>
  <inkml:trace contextRef="#ctx0" brushRef="#br1" timeOffset="-182989.42">13822 5334 0,'21'0'16,"-21"-21"-1,21 21 1,-21-21 0,21 21-16,-21-21 0,21 21 15,1 0 1,-22 21 62,0 0-78,0 0 0,0 0 16,21 0-1,-21 1-15,21-1 0,-21 0 16,0 0-16,21 0 15,-21 0-15,0 1 0,0-1 16,0 0-16,21 0 0,-21 0 0,21 0 16,-21 1-16,22-1 0,-22 0 0,0 0 15,0 0-15,21 0 0,-21 1 16,21-1-16,-21 0 0,0 0 16,21 0-16,0 0 0,-21 1 15,0-1-15,0 0 0,21-21 16,-21 21-16,0 0 0,22-21 0,-22 21 15,0 1-15,0-1 16,0 0-16,21 0 16,-21 0 15</inkml:trace>
  <inkml:trace contextRef="#ctx0" brushRef="#br1" timeOffset="-176028.94">17865 8784 0,'0'-21'15,"0"0"17,0 0-17,0 0 1,-22 21-16,22-22 15,0 44 48,0-1-63,0 0 0,0 0 16,0 0-16,0 0 0,0 1 0,0-1 15,0 0-15,0 0 0,-21 0 16,21 0-16,0 1 0,0-1 0,0 0 15,-21 0-15,21 0 0,0 0 16,-21-21-16,21 22 0,0-1 0,0 0 16,0-42 31,21 21-32,-21-21-15</inkml:trace>
  <inkml:trace contextRef="#ctx0" brushRef="#br1" timeOffset="-175636.87">17716 8911 0,'22'0'16,"-22"-21"-16,21 21 15,0 0-15,0 0 0,0 0 16,0 0-16,1 0 15,-1 0-15,0 0 16,0 0 15,-21-21 16</inkml:trace>
  <inkml:trace contextRef="#ctx0" brushRef="#br1" timeOffset="-174928.93">18161 8763 0,'0'0'0,"0"-21"31,0 0-15,0 0 15,21 21-15,0 0-16,0 0 15,1 0-15,-1 0 16,0 0 0,0 0-16,-21 21 15,0 0-15,0 0 16,0 0-16,0 0 0,0 1 15,0-1-15,0 0 0,-21 0 16,21 0-16,-21 0 0,0 1 0,-1-1 16,1-21-16,21 21 0,-21 0 0,0 0 15,-21 0-15,42 1 16,-22-22-16,1 21 0,0 0 0,0-21 16,21 21-16,-21-21 0,21 21 15,-21-21 1,42 0 31,0-21-47,0 21 0,0 0 15,0 0-15,1 0 16,-1 0-16,0-21 0,0 21 16,0 0-16,0 0 0,1 0 15,-1 0-15,0 0 16,0 0-1,0-21 48</inkml:trace>
  <inkml:trace contextRef="#ctx0" brushRef="#br1" timeOffset="-174593.12">18605 8742 0,'0'21'15,"0"0"1,0 0-16,0 1 0,0-1 16,-21 0-16,21 0 15,0 0-15,0 0 0,0 1 0,-21-1 16,21 0-16,0 0 0,0 0 15,0 0-15,0 1 16</inkml:trace>
  <inkml:trace contextRef="#ctx0" brushRef="#br1" timeOffset="-174120.65">18563 8805 0,'0'0'0,"21"-21"16,0 21-1,-21-21-15,22 21 16,-1 0-16,0 0 0,0 0 16,0 0-1,0 0-15,1 21 16,-22 0-16,21-21 16,-21 22-16,0-1 0,0 0 15,0 0-15,21-21 0,-21 21 0,0 0 16,0 1-16,0-1 0,0 0 15,0 0-15,0 0 0,0 0 16,0 1-16,0-1 16,0 0-16,0 0 15,-21-21-15,21 21 16,0 0-16</inkml:trace>
  <inkml:trace contextRef="#ctx0" brushRef="#br1" timeOffset="-173834.82">18563 9038 0,'21'0'32,"0"0"-32,1-21 15,-1 21-15,0 0 16,0 0-16,0 0 0,-21-21 15,21 21-15,1 0 16,-1-21-16,0 21 16</inkml:trace>
  <inkml:trace contextRef="#ctx0" brushRef="#br1" timeOffset="-173473.03">18923 8805 0,'0'22'31,"0"-1"-16,0 0-15,0 0 0,0 0 16,0 0-16,0 1 0,0-1 16,0 0-16,0 0 0,0 0 15,0 0-15,0 1 16,0-1-16,0 0 16,0 0-1,0 0 1</inkml:trace>
  <inkml:trace contextRef="#ctx0" brushRef="#br1" timeOffset="-173113.23">18965 8827 0,'21'0'47,"-21"21"-47,22-21 0,-22 21 15,0 0-15,0 0 16,21-21-16,-21 21 0,21 1 16,-21-1-16,0 0 15,21-21-15,-21 21 32</inkml:trace>
  <inkml:trace contextRef="#ctx0" brushRef="#br1" timeOffset="-172424.94">19240 8763 0,'-63'85'31,"42"-85"-31,21 21 0,-21 0 15,21 0-15,-22-21 0,1 21 16,0-21-16,21 22 0,0-1 31,0-42 16,21 21-47,0-22 0,1 22 16,-22-21-16,21 0 0,0 0 15,-21 0-15,21 0 16,0 21-16,-21-22 0,21 22 0,-21-21 16,22 21-16,-1-21 0,0 21 31,-21 21 31,0 0-46,0 1-16,0-1 0,0 0 16,0 0-16,0 0 0,0 0 15,0 1-15,0-1 16,0 0-16,0 0 0,0 0 0,0 0 16,0 1-16,0-1 15,-21 0-15,21 0 16,0 0-16,0 0 0,0 1 15,-21-22 1,-1 0 15</inkml:trace>
  <inkml:trace contextRef="#ctx0" brushRef="#br1" timeOffset="-171696.39">18627 9081 0,'0'21'31,"0"0"-15,0 0-16,0 0 16,0 0-1,-22-21 1,22 22-1</inkml:trace>
  <inkml:trace contextRef="#ctx0" brushRef="#br1" timeOffset="-170228.72">17738 9398 0,'0'0'0,"-22"0"15,1 0 1,0 0-16,0 0 16,0 0-1,0 0-15,42 0 110,0 0-110,0 0 15,0 0-15,0 0 0,1 0 16,-1 0 0,0 0-16,0 0 0,0 0 15,0 0-15,1 0 0,-1 0 16,0 0-16,0 0 0,0 0 15,0 0-15,1 0 0,-1 0 0,0 0 16,21 0-16,-21 0 0,1 0 0,-1 0 16,0 0-16,21 0 0,-21 0 0,1 0 15,-1 0-15,21 0 0,-21 0 16,0 0-16,1 0 0,-1 0 0,0 0 16,21 0-16,-21 0 0,1 0 0,-1 0 15,21 0-15,-21 0 0,0 0 16,1 0-16,-1 0 0,21 0 15,-21 0-15,0 0 0,1 0 0,-1 0 16,0 0-16,0 0 0,0 0 16,0 0-16,1 0 0,-1 0 0,0 0 15,0 0-15,0 0 0,0 0 0,1 0 16,-1 0-16,0 0 0,0 0 16,0-21-16,0 21 0,1 0 0,-1 0 15,0 0-15,0 0 0,0 0 0,0 0 16,1 0-16,-1 0 0,0 0 15,0 0-15,0 0 0,0 0 16,1 0-16,-1 0 16,0 0-16,0 0 0,0 0 15,0 0-15,1 0 32,-44 0 14,1 0-46</inkml:trace>
  <inkml:trace contextRef="#ctx0" brushRef="#br1" timeOffset="-169559.78">17949 9589 0,'0'-22'16,"0"44"62,0-1-78,-21 0 16,21 0-16,0 0 0,0 0 15,0 1-15,0-1 16,0 0-16,0 0 0,0 0 0,-21 0 16,21 1-16,0-1 15,0 0-15,0 0 16,0 0-1</inkml:trace>
  <inkml:trace contextRef="#ctx0" brushRef="#br1" timeOffset="-168654.28">18182 9525 0,'21'0'0,"-21"-21"16,21 21-1,1 0-15,-1 0 0,0 0 16,0 0-16,0 0 15,0 0-15,1 0 16,-1 0-16,0 0 16,-21 21-1,0 0-15,0 0 16,0 1-16,0-1 16,-21 0-16,0 0 15,-1-21-15,22 21 0,-21-21 16,0 0-16,21 21 0,-21-21 0,0 22 15,0-22-15,-1 0 16,1 0 0,0 0-1,21-22 32,21 22-47,0 0 16,1 0-16,-1 0 15,0 0-15,0 0 16,0 0-16,0 0 0,1 0 16,-1 0-16,0 0 15,0 0-15,0 0 0,0 22 16,-21-1 0,0 0-16,0 0 15,0 0 1,0 0-1,0 1-15,-21-22 16,0 0-16,21 21 0,-21-21 16,0 21-16,0-21 0,-1 0 0,1 21 15,0-21-15,0 21 16,0-21-16,0 0 0,-1 0 0,1 0 16,0 21-16,0-21 0,0 0 15,0 0 1,-1 0-16,1 0 0,0 0 15,0 0 1,21-21 0,0 0 31</inkml:trace>
  <inkml:trace contextRef="#ctx0" brushRef="#br1" timeOffset="-168236.52">18754 9525 0,'0'21'15,"0"0"-15,0 1 16,0-1-16,0 0 15,0 0-15,0 0 0,0 0 0,-22 1 16,22-1-16,0 0 0,-21 0 16,21 0-1,-21 0-15,21 1 0,0-1 16,-21-21-16,21 21 16</inkml:trace>
  <inkml:trace contextRef="#ctx0" brushRef="#br1" timeOffset="-167798.75">18732 9525 0,'0'0'0,"22"0"0,-1 0 0,-21-21 15,21 21 1,0 0-16,0 0 16,0 0-1,1 0 1,-1 0-16,-21 21 0,0 0 15,21-21-15,-21 21 0,21 1 0,-21-1 16,0 0-16,0 0 16,0 0-16,0 0 0,0 1 15,0-1-15,0 0 0,0 0 16,0 0-16,0 0 16,0 1-16,-21-22 0,21 21 0,0 0 15,-21-21-15,21 21 16,0 0 15,0-42 16</inkml:trace>
  <inkml:trace contextRef="#ctx0" brushRef="#br1" timeOffset="-167511.92">18754 9779 0,'21'0'31,"0"0"-15,0 0-16,-21-21 15,21 21-15,0 0 16,1 0 0,-1 0-16,-21-21 31</inkml:trace>
  <inkml:trace contextRef="#ctx0" brushRef="#br1" timeOffset="-167118.15">19092 9546 0,'0'21'16,"0"1"-1,0-1 1,0 0-16,0 0 0,0 0 15,0 0-15,0 1 0,0-1 0,0 0 16,0 0-16,0 0 16,0 0-16,0 1 0,0-1 15,-21 0 1,21 0 0,0-42 30</inkml:trace>
  <inkml:trace contextRef="#ctx0" brushRef="#br1" timeOffset="-166800.78">19071 9589 0,'0'-22'32,"21"22"-32,0 0 15,-21 22 1,22-1-16,-22 0 16,21 0-16,0 0 15,-21 0-15,0 1 16,21-22-16,0 21 15,0-21 64</inkml:trace>
  <inkml:trace contextRef="#ctx0" brushRef="#br1" timeOffset="-166134.15">19473 9504 0,'0'0'0,"-21"0"62,0 0-62,21 21 0,-21 0 16,0 0-16,-1-21 0,1 22 15,0-22-15,21 21 0,-21 0 0,0 0 16,0-21-16,21 21 16,0 0 15,21-21 0,-21-21-31,21 21 0,0 0 0,-21-21 16,0 0-16,21 21 0,0-21 0,1 0 15,-1-1 1,0 22-16,-21-21 0,0 0 16,21 21-16,0-21 15,0 42 63,-21 0-78,0 0 16,0 1-16,0-1 16,0 0-16,0 0 0,0 0 15,0 0-15,0 1 0,0-1 16,0 0-16,0 0 0,22 0 15,-22 0-15,0 1 16,0-1-16,0 0 0,0 0 16,0 0-16,0 0 15,0 1 17</inkml:trace>
  <inkml:trace contextRef="#ctx0" brushRef="#br1" timeOffset="-128972.58">974 7832 0,'0'0'0,"-22"0"16,1-21-16,0 21 16,42 0 30,0 0-46,1 0 16,20 0-16,0-22 0,1 22 16,-1 0-16,21 0 0,-20 0 0,20-21 15,-20 21-15,-1 0 0,21 0 16,-20 0-16,-1 0 0,-21 0 0,0 0 16,1 0-16,-1 0 0,-42 0 46,-1 0-46,1 0 16,0 0-16,-21 21 0,21-21 16</inkml:trace>
  <inkml:trace contextRef="#ctx0" brushRef="#br1" timeOffset="-128532.84">1164 7832 0,'0'0'0,"-21"0"0,0 0 32,21 21-17,0 0-15,0 0 16,0 0-16,0 22 16,0-22-16,0 21 0,0-21 0,0 22 15,21-22-15,-21 21 0,21 1 16,0-22-16,-21 21 0,0-21 15,21 22-15,1-22 0,-22 21 0,0-21 16,0 0-16,0 1 0,0-1 16,0 0-16,0 0 0,-22 0 0,1 0 15,0 1-15,0-1 0,0 0 16,0 0-16,-1-21 0,1 21 0,0-21 16,0 0-16,0 0 15,0 0-15,-1 0 0,1 0 0,0 0 16,0 0-16,0 0 0,0-21 15,-1 21-15,1-21 0,0 21 0,21-21 16,-21 0-16,0-1 16,21 1-1,0 0 1,21 21-16,0 0 16,0 0-16,0-21 0,1 21 0,-1 0 15</inkml:trace>
  <inkml:trace contextRef="#ctx0" brushRef="#br1" timeOffset="-127909.08">1693 8361 0,'0'-42'15,"21"42"-15,-21-22 0,0 1 16,0 0 0,0 0-16,0 0 15,-21 21-15,0 0 16,0 0-16,0 0 16,0 21-16,-1-21 0,1 21 15,-21 0-15,21 0 0,0 1 0,-1-1 16,1 0-16,0 0 0,0 21 15,0-20-15,21-1 0,-21 0 0,21 21 16,-22-21-16,22 1 0,0-1 16,0 0-16,0 0 0,22-21 15,-1 21 1,0-21-16,0 0 0,0 0 16,0 0-16,1 0 0,-1 0 0,0-21 15,0 21-15,0-21 0,0 0 16,1 0-16,-1 21 0,0-22 15,0 1-15,-21 0 0,0 0 0,21 0 16,-21 0-16,0-1 0,21 1 16,-21 0-16,0 0 0,0 0 0,0 0 15,0 42 17,0 0-17,0 0-15,0 0 16,0 0-16,0 1 0,0-1 15,0 0-15,0 0 0,0 0 0,0 0 16,0 1-16,0-1 16,0 0-16,22-21 31,-1 0-31,0 0 16,0-21-1</inkml:trace>
  <inkml:trace contextRef="#ctx0" brushRef="#br1" timeOffset="-127620.78">1884 8213 0,'0'0'15,"0"21"1,21 0-16,-21 0 0,0 0 15,0 1-15,0-1 0,0 0 16,21 0-16,-21 0 0,0 0 0,0 1 16,0-1-16,0 0 0,21 0 15,-21 0-15,0 0 0,0 1 16,0-1-16,0 0 31,0-42 0,21 0-31</inkml:trace>
  <inkml:trace contextRef="#ctx0" brushRef="#br1" timeOffset="-127332.95">2180 8255 0,'-42'42'31,"21"-42"-31,-1 22 0,22-1 0,0 0 16,-21 0-16,21 0 0,-21 0 0,0 1 16,21-1-16,-21 0 15,21 0-15,-21 0 0,21 0 0,-22-21 16,22 22-16,0-1 15,22-21 17,-1-21-17</inkml:trace>
  <inkml:trace contextRef="#ctx0" brushRef="#br1" timeOffset="-126759.75">2540 8276 0,'0'-63'31,"-21"63"-15,0 0-16,-1 0 0,1 0 15,0 0-15,0 0 16,0 21-16,0 0 0,-1 0 0,1 0 16,0 1-16,0-1 0,0 21 15,0-21-15,21 0 0,0 1 0,-22 20 16,22-21-16,0 0 0,0 0 16,0 1-16,0-1 0,0 0 15,22-21 1,-1 0-16,0 0 0,0 0 15,0 0-15,0 0 0,1 0 16,-1-21-16,0 0 0,0-1 16,0 1-16,0 0 0,1 0 15,-22 0-15,21 0 0,-21-1 0,0 1 16,0 0-16,21 0 0,-21 0 0,0 0 16,0 42 30,0 0-46,0 0 16,0 0-16,0 0 0,0 1 16,0-1-16,0 0 15,0 0-15,0 0 16,0 0-16,21-21 31,0 0-15</inkml:trace>
  <inkml:trace contextRef="#ctx0" brushRef="#br1" timeOffset="-126105.14">3238 7916 0,'0'0'0,"0"-21"0,22 0 15,-22 0-15,21 21 0,-21-21 16,21 0-16,-21-1 16,0 1-16,0 0 0,0 0 15,-21 21 1,0-21-16,-1 21 0,1 0 0,0 0 15,0 0-15,0 0 0,0 0 16,-22 21-16,22-21 0,0 21 16,-21 0-16,20 0 0,1 1 0,-21-1 15,21 0-15,0 0 0,21 0 16,0 22-16,-22-22 0,22 0 0,0 0 16,0 0-16,0 0 0,0 1 15,0-1-15,22 0 0,-1 0 16,0-21-16,0 21 15,0-21-15,0 21 0,1-21 0,-1 0 16,0 22-16,0-22 0,0 21 16,0-21-16,1 21 0,-1-21 15,0 21-15,0 0 0,0-21 0,-21 21 16,21 1-16,-21-1 16,0 0-16,0 0 0,0 0 0,0 0 15,-21 1-15,0-1 0,0 0 16,0 0-16,0-21 0,-1 21 15,1-21-15,0 21 0,-21-21 0,21 0 16,-1 0-16,1 0 0,0 0 16,0 0-16,0 0 0,0 0 0,-1 0 15,1-21-15,0 21 0,0-21 16,0 0-16,21 0 16,-21 21-16,21-21 0,0-1 15,0 1-15,0 0 16,21 21-1,0-21 1,0 21-16</inkml:trace>
  <inkml:trace contextRef="#ctx0" brushRef="#br1" timeOffset="-125132.83">3492 8065 0,'0'0'0,"-21"0"31,0 0-31,0 21 16,21 0-16,-21-21 15,0 21-15,21 0 0,-22 0 0,22 1 16,0 20-16,-21-21 0,21 0 16,-21 0-16,21 1 0,0 20 0,0-21 15,0 0-15,0 0 0,0 1 16,0-1-16,0 0 0,0 0 16,0 0-16,21-21 15,0 0-15,1 0 0,-1 0 16,0 0-16,0 0 0,0 0 15,0 0-15,1 0 0,-1 0 0,0-21 16,0 21-16,0-21 0,0 21 16,22-21-16,-22 0 0,0-1 0,0 1 15,-21 0-15,21 0 0,-21 0 16,22 0-16,-22-1 0,0 1 16,0 0-16,0 0 0,0 0 0,0 0 15,-22-1-15,1 22 16,0 0-16,0 0 15,0 0-15,0 22 16,21-1-16,0 0 16,0 0-16,0 0 15,0 0-15,0 1 16,0-1-16,21-21 0,-21 21 16,21 0-1,0 0-15,0-21 16,-21 21-16,21 1 15,-21-1 1,22-21-16,-22 21 16,21-21-16,0 0 15,0 0 1,0 0-16,0 0 16,1-21-1,-1 0-15,-21-1 0,21 1 16,-21 0-16,21 0 0,-21 0 15,0 0-15,0-1 16,0 1-16,0 0 0,0 0 0,0 0 16,0 0-1,0 42 17,0 0-17,0 0-15,0 0 0,0 0 16,0 1-16,0-1 0,0 0 15,0 0-15,0 0 0,0 0 16,0 1-16,0-1 0,0 0 16,21-21 15,0 0 0,1-21-31,-22 0 16,0-1-16,0 1 0</inkml:trace>
  <inkml:trace contextRef="#ctx0" brushRef="#br1" timeOffset="-124782.72">3916 7980 0,'0'21'0,"0"-42"0,0 63 16,0-21-16,21-21 31,0 0-31,0 0 0,0-21 16,1 21 0,-22-21-16,0 0 0,0 0 15,0 0-15,0-1 16,-22 22 15,1 0-31,21 22 31,0-1-15,-21-21-16,21 21 16,-21-21-16,21 21 15</inkml:trace>
  <inkml:trace contextRef="#ctx0" brushRef="#br1" timeOffset="-124276.7">4191 8234 0,'0'0'0,"0"21"47,0 0-47,0 0 0,0 1 16,0-1-16,0 0 0,0 21 0,0-21 15,0 1-15,0 20 0,0-21 16,0 21-16,-21-20 0,21 20 0,0 0 16,0 1-16,-21-1 0,21 0 15,0 1-15,0-1 0,0 0 0,-22 1 16,22-1-16,-21-21 0,21 21 0,0-20 15,0 20-15,0-21 0,0 0 16,-21 0-16,21 1 0,0-1 16,0 0-16,0 0 0,0-42 31,0 0-15,0 0-16,0-22 0,0 22 15,21 0-15</inkml:trace>
  <inkml:trace contextRef="#ctx0" brushRef="#br1" timeOffset="-123912.91">4170 8340 0,'0'0'0,"0"-21"0,0-1 0,0 1 0,0 0 16,0 0-16,0 0 15,21 21-15,0-21 0,0 21 0,0 0 16,1-22-16,20 22 16,-21 0-16,0 0 0,0 0 0,22 0 15,-22 22-15,0-22 0,0 21 0,0 0 16,1 0-16,-1 0 0,-21 0 16,0 1-16,0-1 0,0 0 0,0 0 15,0 0-15,-21 0 16,-1 1-16,1-22 0,-21 21 15,21-21-15,0 21 0,-1-21 0,-20 21 16,21-21-16,0 0 0,0 0 16,-1 0-16,1 0 15,21-21 1,0 0 0,21 0-16</inkml:trace>
  <inkml:trace contextRef="#ctx0" brushRef="#br1" timeOffset="-123597.09">4805 7768 0,'0'21'31,"0"1"-31,-21-22 0,21 21 0,-22 0 16,22 21-16,0-21 0,-21 22 16,21-1-16,0 0 0,0 1 0,0-1 15,0-21-15,0 22 16,0-1-16,-21 0 0,21-21 0,0 1 16,0 20-16,0-21 0,0 0 0,0 0 15,0 1-15,21-22 16,0 0-1,1 0 1,-22-22-16,21 1 0</inkml:trace>
  <inkml:trace contextRef="#ctx0" brushRef="#br1" timeOffset="-123385.21">4572 8107 0,'21'-21'16,"0"0"-1,0 21-15,1 0 0,-1 0 0,0-22 16,0 22-16,0 0 0,0 0 16,1-21-16,-1 21 0,0 0 0,0-21 15,0 21 1</inkml:trace>
  <inkml:trace contextRef="#ctx0" brushRef="#br1" timeOffset="-122365.34">5143 7938 0,'0'21'15,"22"-21"1,-1 0-16,0 0 16,0 0-16,0 0 0,0-21 15,1 21-15,-1-22 0,0 22 16,0-21-16,0 21 0,0-21 0,1 21 16,-22-21-16,21 21 0,-21-21 15,0 0-15,0-1 0,0 1 16,0 0-16,-21 21 15,-1-21-15,1 21 0,0 0 16,0 0-16,0 0 0,0 0 0,-1 0 16,-20 0-16,21 21 15,0 0-15,0-21 0,-1 21 16,1 1-16,21-1 0,-21 21 0,21-21 16,-21 0-16,21 22 0,0-22 0,0 0 15,0 21-15,0-20 0,0-1 16,0 0-16,0 0 0,21 0 15,0-21-15,0 0 0,1 0 16,-1 0-16,0 0 0,0 0 16,0 0-16,0 0 0,1 0 15,-1 0-15,-21-21 16,-21 21 0,-1 0-16,1 0 15,0 0-15,0 21 0,0 0 16,0 1-16,-1-22 0,-20 21 0,21 0 15,0 0-15,0 0 0,-1 0 16,1 1-16,21-1 0,0 21 0,-21-21 16,21 0-16,0 1 15,0-1-15,0 0 0,21 0 16,0-21-16,1 0 0,-1 0 0,0 0 16,0 0-16,0 0 0,0 0 15,1 0-15,-1 0 0,0 0 0,0 0 16,0 0-16,0-21 0,1 21 0,-1-21 15,0 0-15,0 21 0</inkml:trace>
  <inkml:trace contextRef="#ctx0" brushRef="#br1" timeOffset="-122072.5">5524 8149 0,'22'0'62,"-22"21"-62,21 1 16,0-1 0,0-21-16,-21 21 0,21 0 0,0 0 15,-21 0-15,22 1 0,-22-1 16,21 0-16,-21 0 0,21 0 15,-21 0 1</inkml:trace>
  <inkml:trace contextRef="#ctx0" brushRef="#br1" timeOffset="-121783.68">5800 8149 0,'-22'0'31,"1"0"-31,0 0 16,0 21-16,0-21 0,0 22 15,-1-1-15,1 0 0,0 0 16,0 0-16,21 0 0,-21 1 0,0-1 15,-1 0-15,1 0 0,21 0 16,0 0-16,-21-21 16,21 22-16</inkml:trace>
  <inkml:trace contextRef="#ctx0" brushRef="#br1" timeOffset="-121280.59">5990 8234 0,'21'0'47,"0"0"-31,1 0-16,-1 0 16,-21-21-16,21 21 0,0-21 15,0 21-15,-21-22 0,21 22 16,-21-21-16,0 0 0,0 0 31,-21 21-15,0 0-16,0 0 15,0 0-15,0 0 0,-1 21 16,1 0-16,0 0 0,0-21 0,0 22 16,21-1-16,0 0 0,-21 0 0,-1 0 15,22 0-15,0 1 16,0-1-16,0 0 0,0 0 0,0 0 15,0 0-15,0 1 16,22-22-16,-1 0 0,0 21 16,0-21-16,0 0 15,0 0-15,1 0 16,-1 0-16,0 0 0,0-21 16,0 21-16,0-22 0,1 22 15,-1-21-15</inkml:trace>
  <inkml:trace contextRef="#ctx0" brushRef="#br1" timeOffset="-120465.04">6392 8128 0,'0'0'0,"-21"0"15,0 0-15,0 0 16,21 21-16,0 0 15,-21 1-15,21-1 0,0 0 16,-22 0-16,22 0 0,0 0 16,0 1-16,0-1 0,0 0 15,0 0-15,0 0 16,0 0-16,0 1 0,22-22 16,-1 0-16,-21 21 0,21-21 15,0 0-15,0 0 16,0 0-16,1 0 0,-1 0 15,0 0-15,0-21 0,0 21 16,22-22-16,-22 1 0,0 21 16,0-21-16,-21 0 0,21 21 0,0-21 15,1 0-15,-22-1 0,0 1 0,21 0 16,-21 0-16,21 0 16,-21 0-16,0-1 0,0 1 15,-21 42 48,21 1-63,0-1 0,-21-21 15,21 21-15,0 0 0,0 0 16,0 0-16,0 1 0,0-1 16,0 0-16,0 0 0,0 0 15,0 0-15,0 1 0,0-1 16,21-21-1,0 0-15,0 0 16,0 0-16,0 0 16,1-21-16,-1 21 15,-21-22-15,21 22 0,0-21 0,-21 0 16,21 0-16,-21 0 0,0 0 0,21-1 16,-21 1-16,22 0 0,-22 0 15,0 0-15,0 0 16,0-1-16,0 44 47,0-1-47,-22 0 15,22 0-15,-21-21 0,21 21 16,0 0-16,0 1 0,0-1 0,0 0 16,0 0-16,-21-21 0,21 21 0,0 0 15,21-21 32,0-21-47,-21 0 16,22 21-16</inkml:trace>
  <inkml:trace contextRef="#ctx0" brushRef="#br1" timeOffset="-120121.23">7133 7684 0,'0'21'16,"-21"-21"-16,21 21 0,0 0 0,-21 0 16,21 22-16,0-22 0,0 21 0,0-21 15,-21 22-15,21-1 0,0 0 16,0 1-16,0-1 0,0 0 0,0 1 15,0-22-15,0 21 0,-22-21 16,22 22-16,0-22 0,0 0 0,0 0 16,0 0-16,0 0 0,0 1 15,0-1 1,22-42 31,-1-1-32</inkml:trace>
  <inkml:trace contextRef="#ctx0" brushRef="#br1" timeOffset="-119691.48">7218 8255 0,'-21'0'31,"21"21"-31,-22-21 0,22 21 0,0 1 16,0-1-16,-21 0 16,21 0-16,0 0 0,0 0 15,0 1-15,0-1 16,0 0 0,21-21-16,1 0 15,-1 0-15,0 0 16,0 0-16,0 0 15,-21-21-15,21 21 0,-21-21 16,22-1-16,-22 1 16,0 0-16,0 0 0,0 0 15,0 0-15,0-1 0,0 1 0,0 0 16,0 0-16,-22 21 16,22-21-16,-21 21 0,0 0 15,0 0 1,21 21-16,-21-21 0,21 21 15,0 0 1,21-21 15,0 0-31</inkml:trace>
  <inkml:trace contextRef="#ctx0" brushRef="#br1" timeOffset="-119284.71">7387 8192 0,'21'0'47,"0"21"-31,1 0-16,-22 0 15,21 0-15,0 0 16,-21 1-16,0-1 15,0 0-15,0 0 0,0 0 16,0 0-16,0 1 16,0-1-16,0 0 0,0 0 15,-21-21-15,21 21 16,-21-21 0,21-21-1,0 0 1,0 0-16,0 0 15,0-1-15,0 1 0,21 0 0,-21 0 16,0 0-16,21 0 0,-21-1 16,21 1-1,-21 0-15,0 0 0,21 0 16,-21 0-16,21 21 16,-21-22-16,0 1 15</inkml:trace>
  <inkml:trace contextRef="#ctx0" brushRef="#br1" timeOffset="-118940.89">6921 7874 0,'64'0'32,"-43"0"-32,0 0 0,0 0 0,1 0 15,-1 0-15,0 0 0,0 0 0,0 0 16,0 0-16,1 0 15,-22-21-15,21 21 16,0 0-16,-21-21 16</inkml:trace>
  <inkml:trace contextRef="#ctx0" brushRef="#br1" timeOffset="-118380.96">7429 7133 0,'0'21'16,"0"1"-1,0-1-15,0 21 16,0-21-16,0 0 0,0 1 15,0-1-15,0 21 0,0-21 0,0 0 16,0 1-16,0-1 0,0 0 16,-21 0-16,21 0 0,0 0 0,0 1 15,0-44 48</inkml:trace>
  <inkml:trace contextRef="#ctx0" brushRef="#br1" timeOffset="-118051.14">7302 7493 0,'0'0'0,"0"21"0,0 0 15,22-21 1,-1 0 0,-21 22-16,21-22 0,0 0 0,0 0 15,0 0-15,1 0 16,-1 0-16,0 0 0,0 0 15,0 0-15,0 0 0,1 0 16,-1-22 0,-21 1-1,0 0 1,0 0-16</inkml:trace>
  <inkml:trace contextRef="#ctx0" brushRef="#br1" timeOffset="-117741.33">7387 7112 0,'0'0'0,"21"0"15,43 0 1,-43 0-16,0 0 0,0 0 16,0 0-16,1 0 15</inkml:trace>
  <inkml:trace contextRef="#ctx0" brushRef="#br1" timeOffset="-117044.72">7556 6922 0,'0'0'0,"-21"0"0,0 0 15,0 0-15,0 0 0,0 0 16,-1 21-16,1-21 0,0 21 15,0 0-15,0 0 0,0-21 16,-1 21-16,1 1 0,21-1 16,-21 0-16,0 0 0,21 0 0,0 22 15,-21-22-15,21 21 0,-21-21 16,21 22-16,-22-22 0,22 21 0,0 0 16,0-20-16,0-1 0,0 21 0,0-21 15,0 0-15,0 22 0,0-22 16,0 0-16,0 0 0,0 0 0,22-21 15,-1 22-15,0-1 0,0 0 16,0-21-16,0 0 0,22 21 16,-22-21-16,21 0 0,-21 0 15,22 0-15,-1 0 0,0 0 0,1 0 16,-1 0-16,-21-21 0,22 21 16,-1-21-16,-21 21 0,21-21 0,-20-1 15,20 22-15,-21-21 0,0 0 0,0 0 16,1 0-16,-1 0 0,0-1 15,-21 1-15,0-21 0,0 21 0,21-22 16,-21 1-16,0 21 0,0-21 16,0-22-16,0 43 0,0-21 0,0-1 15,-21 1-15,21 21 0,-21 0 0,0-1 16,-1 1-16,1 0 0,0 0 16,0 21-16,0-21 0,0 21 15,-22 0-15,22 0 0,-21 0 0,-1 0 16,1 0-16,0 0 0,-1 0 15,1 0-15,21 0 0,-21 0 0,20 0 16,1 0-16,0 0 0,0 0 16,0 0-16,0 21 0,-1-21 15,22 21-15,0 0 32</inkml:trace>
  <inkml:trace contextRef="#ctx0" brushRef="#br1" timeOffset="-116740.9">7324 7176 0,'0'0'0,"21"0"16,0 0-16,0 0 16,0 0-16,0 0 15,1 0-15,-1 0 0,0 0 16,0 0-16,0 0 0,0 0 15,1 0-15,-1 0 0,0 0 0</inkml:trace>
  <inkml:trace contextRef="#ctx0" brushRef="#br1" timeOffset="-115177.04">3683 9546 0,'0'21'16,"-21"-21"15,21 22-31,-21-22 16,-1 0 15,22-22-15,0 1-1,0 0 1,0 0-16,0 0 16,22 0-16,-1 21 0,0 0 15,-21-22-15,21 22 0,0-21 16,0 21-16,1 0 0,-1 0 16,0-21-16,0 21 0,0 0 0,0 0 15,1 0-15,-1 0 16,0 0-16,-21 21 15,0 0 1,0 1-16,0-1 0,0 0 16,-21 0-16,0 0 0,-1 0 0,1 1 15,0 20-15,0-21 0,0 0 16,-22 22-16,22-22 0,0 0 0,-21 21 16,21-21-16,-1 1 0,-20-1 15,21 0-15,0 0 0,0 0 16,-1 0-16,1-21 0,21 22 0,-21-22 15,0 21-15,21-42 47,0-1-31,0 1-16,21 21 0,-21-21 16,21 0-16,0 21 0,1-21 0,-1 0 15,0 21-15,0 0 0,0-22 0,0 22 16,1 0-16,-1 0 15,0 0-15,-21 22 0,21-22 0,0 21 16,-21 0-16,21-21 0,-21 21 16,22 0-16,-1 0 0,0 1 15,0-22-15,0 0 16,-21 21-16,21-21 0,1 0 16,-1 0-16,0 0 15,0 0-15,-21-21 16,21-1-16,-21 1 15,0 0 17,0 0-17,0 0-15,21 21 16,-21-21-16</inkml:trace>
  <inkml:trace contextRef="#ctx0" brushRef="#br1" timeOffset="-114839.24">4339 9504 0,'0'-21'31,"-21"42"-15,21 0-16,0 0 16,0 0-16,0 1 15,0 20-15,-21-21 0,21 0 0,-21 22 16,21-22-16,0 0 0,0 21 16,-22-21-16,22 1 0,0-1 0,-21-21 15,21 21-15,0 0 0,0 0 16,0-42 31</inkml:trace>
  <inkml:trace contextRef="#ctx0" brushRef="#br1" timeOffset="-114469.45">4276 9567 0,'21'-21'16,"-42"42"-16,42-63 0,0 42 0,-21-21 16,21 21-16,0-21 0,-21 0 15,21 21-15,1 0 0,-1-22 0,0 22 16,0 0-16,0-21 16,0 21-16,1 0 0,-1 0 0,0 0 15,0 0-15,0 21 0,0 1 16,-21-1-16,22 0 0,-1 0 0,-21 0 15,21 22-15,-21-22 0,0 0 0,0 21 16,0-21-16,0 22 0,0-22 16,0 0-16,0 21 0,0-20 0,-21-1 15,21 0-15,-21-21 0,21 21 16,-22 0-16,22 0 0,0 1 16,0-44 46,0 1-62,-21 0 16</inkml:trace>
  <inkml:trace contextRef="#ctx0" brushRef="#br1" timeOffset="-114200.74">4276 9800 0,'0'0'0,"0"-21"16,21 21-1,0 0-15,0-21 16,0 21-16,0 0 0,1 0 16,-1-21-16,0 21 0,0 0 15,0 0-15,0 0 0,1 0 0,-1-21 16,0 21-16,0 0 15,-21-22 32</inkml:trace>
  <inkml:trace contextRef="#ctx0" brushRef="#br1" timeOffset="-113824.95">5016 9440 0,'0'0'0,"0"22"47,0-1-47,0 0 16,0 0-16,0 21 0,0-20 0,0-1 15,0 0-15,-21 21 0,21-21 16,0 1-16,0 20 0,0-21 0,0 0 16,0 0-16,0 22 0,0-22 0,-21 0 15,21 0-15,0 0 16,0 1-16,0-44 47,0 1-47,0 0 15,21 0-15</inkml:trace>
  <inkml:trace contextRef="#ctx0" brushRef="#br1" timeOffset="-113497.14">5059 9440 0,'0'0'0,"21"0"15,-21 22-15,0-1 16,21 0-16,0 0 15,-21 0-15,0 0 0,0 1 0,21-1 16,-21 0-16,0 0 0,0 0 16,0 0-16,22 1 0,-22-1 15,0 0-15,0 0 0,0-42 63,0 0-48,0 0-15,21-1 0</inkml:trace>
  <inkml:trace contextRef="#ctx0" brushRef="#br1" timeOffset="-112829">5461 9377 0,'0'0'0,"-85"63"31,64-41-31,21-1 0,-21-21 16,0 21-16,21 0 0,-21 0 0,21 0 15,-22-21-15,1 22 0,21-1 16,0 0-16,-21-21 0,21 21 0,-21-21 15,21 21-15,-21-21 0,21 21 32,0-42-17,21 21 1,0 0-16,-21-21 0,21 0 16,0 21-16,-21-21 0,22 0 15,-1 21-15,-21-22 0,21 1 0,0 0 16,0 21-16,-21-21 0,21 0 15,1 0-15,-1 21 0,-21-22 0,21 22 16,-21-21-16,21 21 16,0 0-16,-21-21 15,0 42 32,0 0-47,0 1 0,0-1 16,0 0-16,0 21 15,0-21-15,0 1 0,0-1 16,0 0-16,0 21 0,0-21 0,0 1 16,0-1-16,0 0 0,21 0 15,-21 0-15,0 0 0,0 1 0,0-1 16,0 0-16,0 0 16,0 0-16,0 0 15,22-21 32,-22-21-47,0 0 31,0 0-31</inkml:trace>
  <inkml:trace contextRef="#ctx0" brushRef="#br1" timeOffset="-103616.65">20256 7938 0,'0'-22'0,"-21"22"47,0 0-47,0 0 15,0 0 1,0 0-16,-1 0 15,1 0 1,0 0-16,0 0 0,0 0 16,0 0-1,-1 0-15,1 0 16,0 0-16,42 0 47,0 0-32,1 0-15,-1 0 0,0 0 0,0 0 16,21 0-16,1 0 0,-1 0 16,0 0-16,1 0 0,-1-21 0,0 21 15,1 0-15,-1 0 0,0 0 0,-20 0 16,-1-21-16,0 21 16,0 0-16,0 0 0,-42 0 31,0 0-16,0 0-15,0 0 0,-1 21 0</inkml:trace>
  <inkml:trace contextRef="#ctx0" brushRef="#br1" timeOffset="-103321.4">20320 7959 0,'-21'0'16,"0"0"-16,21 21 16,0 0-16,0 0 0,-22-21 0,22 43 15,0-22-15,0 0 0,-21 21 16,21-21-16,0 22 0,0-22 0,0 21 16,0 1-16,0-22 0,0 21 15,0-21-15,0 22 0,0-22 0,-21 0 16,21 0-16,0 0 0,0 0 0,0 1 15,0-1 1,21-21 15</inkml:trace>
  <inkml:trace contextRef="#ctx0" brushRef="#br1" timeOffset="-102685.55">20849 8446 0,'0'0'0,"42"-22"31,-42 1-31,22 0 0,-22 0 16,21 21-16,-21-21 15,0 0-15,0-1 0,0 1 16,0 0-16,-21 0 0,-1 21 16,1-21-16,0 21 15,0 0-15,0 0 0,0 0 16,-1 0-16,1 21 0,0-21 16,-21 21-16,42 0 0,-21 0 0,-1 1 15,1 20-15,0-21 0,0 0 0,21 0 16,0 1-16,0-1 15,-21 0-15,21 0 0,0 0 0,0 0 16,0 1-16,0-1 16,21-21-1,0 0-15,0 0 0,0 0 16,1 0-16,-1 0 16,0-21-16,0 21 0,0-22 0,0 1 15,1 21-15,-1-21 0,0 0 0,0 0 16,0 0-16,0 21 0,-21-22 15,0 1-15,0 0 0,22 0 0,-22 0 16,0 42 31,0 0-31,0 0-16,-22 0 0,22 1 15,0-1-15,0 0 0,0 0 16,0 0-16,0 0 0,0 1 15,0-1 1,22-21-16,-1 0 0,0 0 16,0 0-16,0 0 15,0 0-15,-21-21 0,22 21 0,-1-22 16,-21 1-16</inkml:trace>
  <inkml:trace contextRef="#ctx0" brushRef="#br1" timeOffset="-101968.55">21209 7853 0,'0'21'31,"0"0"-31,0 0 0,0 1 16,0-1-16,0 21 0,0 0 15,0 1-15,0-22 0,0 21 16,0 1-16,0-1 0,0 0 0,0-21 16,0 22-16,0-22 0,0 21 15,0-21-15,0 1 0,0-1 0,0 0 16,0 0-16,0 0 0,0-42 62,0 0-62,0 0 16,0 0-16,0-1 0,0 1 16,21 0-16,0 0 15,0 0-15,-21 0 0,22-1 0,-1 1 16,-21 0-16,21 0 0,0 21 16,0-21-16,0 21 0,1 0 15,-1 0-15,0 0 0,0 0 16,-21 21-1,0 0-15,0 0 16,0 0-16,-21-21 16,0 22-16,0-22 0,-22 21 0,22-21 15,0 0-15,0 21 0,0-21 16,-1 0-16,1 0 0,0 0 0,0 0 16,0 0-16,42 0 46,0 0-30,0 21-16,0 0 16,1 0-16,-1-21 0,-21 22 15,21-1-15,0-21 0,-21 21 16,21-21-16,-21 21 16,21-21-16,-21 21 0,22-21 15,-1 0-15,0 0 16,0 0-1,0 0-15,0 0 0,1 0 16,-1-21-16,0 0 16,0 21-16</inkml:trace>
  <inkml:trace contextRef="#ctx0" brushRef="#br1" timeOffset="-101521.3">21717 8382 0,'21'21'16,"0"-21"-1,0 0-15,1 0 16,-1 0-16,0 0 0,-21-21 0,21 0 15,0 21-15,0 0 0,-21-21 16,22 21-16,-22-21 0,0-1 16,0 1-1,-22 21 1,1 0-16,0 0 16,0 0-16,0 0 0,0 21 15,21 1-15,-22-1 0,1-21 16,21 21-16,-21 0 0,21 0 0,0 0 15,-21-21-15,21 22 0,0-1 16,0 0-16,0 0 0,0 0 16,0 0-1,21-21-15,0 0 16,0 0-16,1 0 16,-1 0-16,0 0 0,0 0 15,0-21-15,0 21 0</inkml:trace>
  <inkml:trace contextRef="#ctx0" brushRef="#br1" timeOffset="-101021.08">22310 8234 0,'0'0'0,"-22"0"15,1 0 1,0 0-16,0 0 0,0 0 16,21 21-16,-21-21 15,-1 21-15,1-21 0,21 21 0,-21 1 16,0-1-16,21 0 16,0 0-1,0 0 1,21-21-1,0 0-15,0 0 0,1 0 0,-1 0 16,0 21-16,0-21 0,0 0 0,0 0 16,1 0-16,-1 22 15,0-22-15,-21 21 16,0 0-16,0 0 16,-21-21-16,0 0 15,-1 21-15,1-21 0,0 0 0,0 21 16,0-21-16,0 0 0,-1 0 0,1 0 15,0 0-15,0 0 0,0 0 16,0 0-16,-1 0 16,1 0-16,0 0 15,21-21 1,21 0 15,0 21-15</inkml:trace>
  <inkml:trace contextRef="#ctx0" brushRef="#br1" timeOffset="-100437.3">23072 7959 0,'0'0'0,"0"-21"16,-22 21 0,1 0-16,0 0 15,-21 0-15,21 0 16,-1 0-16,1 0 0,0 0 0,-21 21 15,21 0-15,-1-21 0,-20 21 16,21 0-16,0 0 0,0 1 0,-1-22 16,22 21-16,0 0 0,-21 0 15,21 0-15,0 0 0,0 1 0,0-1 16,0 0-16,0 0 0,21-21 16,1 21-16,-1 0 0,0 1 15,0-1-15,0-21 0,0 21 16,1-21-16,-1 21 0,0-21 0,0 21 15,0-21-15,0 21 0,1-21 16,-22 22-16,0-1 0,0 0 16,0 0-16,0 0 15,-22-21-15,-20 21 16,21-21-16,0 0 0,-22 22 0,1-22 16,0 0-16,21 21 0,-22-21 15,1 0-15,21 0 0,0 0 0,-22 0 16,22 0-16,0 0 0,0 0 15,0 0-15,21-21 16,0-1-16,0 1 16,0 0-16,21 0 15,0 21 1,0 0-16</inkml:trace>
  <inkml:trace contextRef="#ctx0" brushRef="#br1" timeOffset="-98679.56">23220 8192 0,'-21'0'31,"21"21"-31,0 0 16,0 0-16,-22 0 0,22 0 15,-21-21-15,21 22 0,0-1 16,0 0-16,-21 0 0,21 0 16,-21 0-16,21 1 15,0-1-15,0 0 0,0 0 16,0 0-16,0 0 31,21-21-31,0 0 0,0 0 16,1 0-16,-1 0 15,0 0-15,0 0 0,0-21 16,0 21-16,1-21 0,-1 21 0,0-21 16,0 21-16,0-21 0,0 21 0,-21-21 15,0-1-15,22 22 0,-22-21 16,0 0-16,0 0 15,-22 0 1,1 21-16,42 0 63,1 0-48,-1 21-15,-21 0 16,0 0-1,0 0-15,0 1 16,0-1-16,0 0 16,0 0-1,0 0-15,0 0 16,21 1 0,0-22-16,0 0 15,0 0-15,1 0 16,-1 0-16,0 0 0,0 0 0,0 0 15,0 0-15,1 0 0,-1 0 0,0 0 16,0 0-16,0-22 0,0 22 16,-21-21-16,22 0 0,-1 21 15,0-21-15,0 0 0,-21 0 16,21-1-16,0 1 0,-21 0 0,0 0 16,0 0-16,0 0 15,0-1 16,-21 22-31,0 0 16,0 0-16,21 22 16,0-1-16,-21-21 0,0 21 0,-1 0 15,22 0-15,-21 0 16,21 1-16,-21-1 16,21 0-16,0 0 0,0 0 15,0 0-15,21-21 16,0 22-16,1-22 15,-1 0-15,0 0 16,0 21-16,0-21 0,0 0 0,1 0 16,-1 0-16,0 0 0,0 0 15,0 0-15,0 0 0,1 0 0,-1 0 16,0 0-16,0-21 0,0 21 0,0 0 16,1-22-16,-1 1 0,0 21 15,-21-21-15,21 21 0,-21-21 0,21 0 16,-21 0-16,0-1 15,0 1-15,0 0 16,-21 21 15,0 21-15,0 0-16,21 1 16,-21-22-16,21 21 0,-22 0 15,22 0-15,0 0 0,0 0 16,0 1-16,0-1 31,22-21-31,-1 0 0,0 0 16,0 0-16,0 0 0,0 0 0,1 0 15,-1 0-15,0 0 0,21 0 16,-21 0-16,1-21 0,20 21 16,-21-22-16,0 22 0,0-21 0,1 0 15,-1 21-15,0-21 0,-21 0 16,0 0-16,0-1 0,0 1 15,-21 21 32,21 21-47,-21-21 16,21 22-16,0-1 0,0 0 16,-22 0-16,22 0 15,-21 0-15,21 1 16,0-1 15,0-42 16,0-1-47,0 1 16,0 0-1,0 0-15,0 0 0,21 0 16,1-1-16,-1 1 15,0 21-15,0-21 0,0 21 0,0-21 16,1 21-16,-1 0 0,0 0 0,0 0 16,0 0-16,22 0 0,-22 0 15,0 0-15,0 21 0,0-21 16,-21 21-16,0 0 0,21 1 16,-21-1-16,0 0 0,0 0 15,0 0-15,-21 0 16,21 1-16,-21-22 0,0 0 0,0 21 15,0 0 1,-1-21-16,1 0 16</inkml:trace>
  <inkml:trace contextRef="#ctx0" brushRef="#br1" timeOffset="-98172.64">25315 8319 0,'0'-43'31,"0"22"-31,-21 21 31,0 0-31,0 0 16,0 0-16,-1 21 0,1-21 15,0 21-15,0 1 16,0-22-16,21 21 0,0 0 16,0 0-16,0 0 15,21-21 1,0 21-16,0-21 15,0 0-15,1 22 0,-1-22 16,0 0-16,0 21 0,0-21 16,0 21-16,-21 0 15,0 0 1,-21 0 0,0-21-1,0 0-15,0 22 0,0-22 16,-1 0-16,1 0 0,0 0 15,0 0-15,0 0 0,0 0 16,-1 0 0,22-22-1,0 1 1,0 0-16,22 21 16</inkml:trace>
  <inkml:trace contextRef="#ctx0" brushRef="#br1" timeOffset="-97537.1">25696 7938 0,'0'0'0,"0"-22"0,-21 22 32,0 22-17,21-1-15,0 0 16,0 0-16,0 0 0,0 22 16,0-22-16,0 21 0,-21-21 0,21 22 15,0-1-15,-21-21 0,21 21 0,0-20 16,0 20-16,-22-21 0,22 0 15,0 22-15,-21-22 0,21 0 0,0 0 16,0 0-16,-21 0 16,21 1-1,-21-22-15,0 0 32,21-22-17,0 1-15,0 0 16,0 0-16,21 0 0,0 0 15,0-1-15,-21 1 0,21 0 16,1 0-16,-1 0 0,0 21 16,0-21-16,0-1 0,22 22 0,-22 0 15,0 0-15,0-21 0,21 21 0,-20 0 16,-1 0-16,0 0 0,0 21 16,0 1-16,-21-1 15,0 0-15,0 0 0,0 0 0,0 0 16,0 1-16,0-1 15,-21 0-15,0 0 0,0 0 16,0-21-16,21 21 16,-22-21-16,22-21 47,22 0-47</inkml:trace>
  <inkml:trace contextRef="#ctx0" brushRef="#br1" timeOffset="-97133.33">26141 8276 0,'-21'21'31,"-1"1"-31,1-1 16,21 0-16,-21 0 0,0-21 15,21 21-15,-21 0 0,21 1 16,0-1-16,0 0 16,0 0-16,0 0 0,0 0 31,21-21-31,0 0 0,0 0 16,0 0-16,1 0 0,-1 0 15,0-21-15,0 0 0,0 21 16,-21-21-16,0 0 0,21 21 0,-21-21 15,0-1-15,0 1 0,0 0 0,0 0 16,0 0-16,0 0 0,0-1 16,-21 22-16,0 0 15,0 0-15,0 0 16,0 0 0</inkml:trace>
  <inkml:trace contextRef="#ctx0" brushRef="#br1" timeOffset="-96753.54">26585 7895 0,'0'21'16,"0"1"-1,-21-1-15,21 0 16,-21 0-16,21 0 0,-21 0 0,21 1 16,0 20-16,-21-21 0,-1 21 15,1-20-15,21 20 0,0-21 0,0 21 16,-21-20-16,21 20 0,-21-21 0,21 0 15,0 0-15,0 1 0,0-1 16,0 0-16,0 0 0,0 0 0,0 0 16,21-21-1,0 0 1,0 0-16,1 0 16,-1 0-16,0 0 0,0 0 15,-21-21-15,21 0 0,0 21 0,1-21 16,-1 0-16,-21 0 0,21-1 15</inkml:trace>
  <inkml:trace contextRef="#ctx0" brushRef="#br1" timeOffset="-96537.68">26374 8213 0,'0'0'0,"-22"0"0,1 0 0,42 0 47,1 0-47,-1-21 15,0 21-15,0 0 0,0 0 16,0 0-16,1 0 0,-22-22 0,21 1 16,0 21-16,0 0 0</inkml:trace>
  <inkml:trace contextRef="#ctx0" brushRef="#br1" timeOffset="-96152.89">27136 7705 0,'0'21'31,"0"0"-31,0 0 16,0 0-16,-22 1 15,22-1-15,-21 0 0,21 0 16,0 0-16,0 0 0,-21 1 16,21-1-16,-21 0 0,21 0 15</inkml:trace>
  <inkml:trace contextRef="#ctx0" brushRef="#br1" timeOffset="-95889.04">26945 8022 0,'0'0'0,"0"21"31,21-21-15,0 0-16,1 0 0,-1 0 15,0 0-15,0 0 0,0 0 16,0 0-16,1 0 0,-1 0 16,0 0-16,0-21 15,-21 0-15,21 21 16,-21-21-16</inkml:trace>
  <inkml:trace contextRef="#ctx0" brushRef="#br1" timeOffset="-95616.2">27009 7705 0,'0'0'0,"21"0"0,63 0 32,-62 0-32,-1 0 0,0 0 15,0 0 1,0 0-16</inkml:trace>
  <inkml:trace contextRef="#ctx0" brushRef="#br1" timeOffset="-94961.14">27114 7408 0,'0'0'0,"-21"0"0,0 22 15,0-22-15,0 21 0,0 0 0,-1 0 16,1 0-16,0 0 0,-21 1 15,21-1-15,-1 0 0,1 0 0,0 21 16,0-20-16,0-1 0,0 21 16,21-21-16,-22 0 0,22 22 15,-21-22-15,21 0 0,0 21 0,0-20 16,0 20-16,0-21 0,0 0 0,0 0 16,21 1-16,1 20 0,-1-21 15,0-21-15,0 21 0,0 0 0,0 1 16,1-22-16,-1 21 0,21-21 15,-21 0-15,0 0 0,22 0 0,-22 0 16,21 0-16,-21 0 0,22 0 0,-22 0 16,0 0-16,21 0 0,-20 0 15,20-21-15,-21-1 0,0 22 0,0-21 16,22 0-16,-22 0 0,0 0 16,0 0-16,0-1 0,1-20 15,20 21-15,-21-21 0,0 20 0,0-20 16,1 0-16,-22 21 0,0-22 15,21 1-15,-21 21 0,0-22 0,0 1 16,0 21-16,0-21 0,0-1 0,-21 22 16,-1-21-16,1 21 0,0-1 15,0 1-15,0-21 0,0 42 0,-22-21 16,22 0-16,0-1 0,0 22 16,-22 0-16,22 0 0,0 0 0,-21 0 15,21 0-15,-1 0 0,-20 0 16,21 0-16,0 0 0,0 0 15,21 22-15,-22-22 0,1 21 0,0 0 16,21 0-16,-21-21 16,0 0-16,0 21 0</inkml:trace>
  <inkml:trace contextRef="#ctx0" brushRef="#br1" timeOffset="-93400.35">23135 9398 0,'0'21'0,"21"-42"78,0 21-78,-21-21 0,22 21 16,-22-21-16,21 0 0,0-1 16,-21 1-16,0 0 15,0 0-15,21 21 0,-21-21 16,0 42 31,0 0-47,0 0 15,0 0-15,-21 1 0,21-1 16,-21 0-16,21 0 0,-21 0 16,21 0-16,0 1 0,0-1 0,-22 0 15,22 0-15,0 0 0,0 0 0,-21 1 16,21-1-16,0 0 0,0 0 15,0 0-15,0 0 0,0 1 16,0-1-16,0 0 16,0 0-1,0 0 1,-21-21 15,0 0-31,0 0 16,0 0-16,-1 0 0,-20 0 15,21 0-15,-21 0 0,20 0 0,1 0 16,-21 0-16,21 0 0,0 0 0,-1 0 16,1 0-1,42 21 17,22-21-32,-22 0 0,0 0 15,21 0-15,-20 0 0,20 0 0,-21 0 16,21 0-16,1 0 15,-22 0-15,0 0 0,21 0 0,-20 0 16,-1 0-16,0 0 0,0 0 0,0 0 16,-21-21-16,0 0 62,0 0-62</inkml:trace>
  <inkml:trace contextRef="#ctx0" brushRef="#br1" timeOffset="-93095.72">23749 9356 0,'0'0'16,"0"21"15,0 0-31,0 0 16,0 0-16,-21 1 0,21-1 0,0 0 16,0 21-16,-21-21 0,21 1 15,-22 20-15,22-21 0,0 0 16,0 0-16,0 1 0,0-1 0,0 0 15,0 0-15,0 0 16</inkml:trace>
  <inkml:trace contextRef="#ctx0" brushRef="#br1" timeOffset="-92705.35">23812 9356 0,'0'0'15,"0"-21"-15,0-1 16,22 1 0,-1 21-16,0 0 0,0-21 15,0 21-15,0-21 0,1 21 0,-1 0 16,21 0-16,-21 0 0,0 0 0,22 0 15,-22 0-15,0 0 0,0 21 16,0 0-16,1 0 0,-22 1 16,0-1-16,0 0 0,0 0 0,0 21 15,0-20-15,0 20 0,0-21 16,0 0-16,0 22 0,-22-22 0,1 0 16,21 0-16,-21 21 0,21-20 0,-21-1 15,21 0-15,-21-21 16,21 21-16,0-42 47,0 0-47,0 0 15</inkml:trace>
  <inkml:trace contextRef="#ctx0" brushRef="#br1" timeOffset="-92428.95">23707 9589 0,'21'-22'32,"0"22"-32,0-21 0,0 21 15,0 0-15,1 0 0,20 0 0,-21-21 16,0 21-16,0 0 0,22 0 15,-22 0-15,0-21 0,0 21 16,0 0-16,1 0 0,-1 0 0,0-21 16,0 21-1,0 0 1</inkml:trace>
  <inkml:trace contextRef="#ctx0" brushRef="#br1" timeOffset="-91513.06">24511 9313 0,'0'-21'187,"0"42"-93,0 1-78,0-1-16,0 0 0,0 0 15,0 0-15,-21 0 0,21 1 16,0-1-16,0 0 0,-21 0 15,21 0-15,0 0 0,0 1 0,0-1 16,0 0-16,0 0 0,0 0 0,-22 0 16,22 1-16,-21-1 15,21 0-15,0 0 16,0-42 15,0 0-15</inkml:trace>
  <inkml:trace contextRef="#ctx0" brushRef="#br1" timeOffset="-91224.68">24532 9313 0,'21'0'16,"0"0"-16,1 0 15,-22 22-15,0-1 0,0 0 16,21-21-16,-21 21 16,21 0-16,-21 0 0,0 1 0,0-1 15,21 0-15,-21 0 0,0 0 0,21-21 16,-21 21-16,0 1 0,0-1 16,21-21-1,1 0 16,-22-21-31,21-1 16,0 1-16,0 21 0</inkml:trace>
  <inkml:trace contextRef="#ctx0" brushRef="#br1" timeOffset="-90665.01">25082 9335 0,'0'0'0,"-21"0"32,0 0-32,0 0 15,0 0-15,21 21 0,-21-21 0,-1 0 16,1 21-16,0 0 0,0-21 16,21 21-16,-21-21 15,21 21 1,21-21 15,0 0-31,0 0 16,0-21-16,1 21 0,-22-21 0,21 21 15,0-21-15,0 21 0,0-21 16,0 0-16,1-1 16,-22 1-16,21 0 0,-21 0 15,21 21-15,-21-21 16,0 42 31,0 0-47,0 0 15,0 0-15,0 1 0,0-1 0,0 0 16,-21 21-16,21-21 0,0 1 16,0-1-16,-21 0 0,21 0 0,-22 21 15,22-20-15,0-1 0,0 0 16,0 0-16,0 0 0,0 0 15,0 1-15,0-1 0</inkml:trace>
  <inkml:trace contextRef="#ctx0" brushRef="#br1" timeOffset="-62963.79">10943 11430 0,'0'0'0,"21"0"16,-21-21-16,21 0 15,-21 0-15,0-1 0,0 1 16,0 0-16,0 0 15,0 0-15,0 0 16,0-1-16,22 22 0,-22-21 16,0 0-16,0 0 15,0 0 1,0 42 62,0 0-62,0 0-16,0 0 0,0 22 15,0-22-15,0 0 0,0 21 16,0-20-16,0 20 0,0 0 0,0-21 16,0 22-16,0-22 0,0 21 15,0-21-15,-22 22 0,22-22 16,0 21-16,0-21 0,0 1 0,0 20 15,0-21-15,0 0 0,-21 0 0,21 22 16,0-22-16,0 0 0,-21 0 16,21 0-16,0 1 0,0-1 15,0 0 1,0-42 62,0 0-62,0-1-16</inkml:trace>
  <inkml:trace contextRef="#ctx0" brushRef="#br1" timeOffset="-62064.32">10795 11324 0,'0'0'0,"0"-21"0,0 0 16,0 0-1,0 0-15,21 21 16,-21-22-16,0 1 0,21 21 15,0-21-15,1 0 0,-1 21 16,0-21-16,0 21 0,0 0 0,0-21 16,1 21-16,-1 0 0,0 0 15,21 0-15,-21-22 0,1 22 0,20 0 16,-21 0-16,21 0 0,-20 0 0,-1 0 16,21 0-16,-21 0 0,0 22 15,1-22-15,-1 21 0,0 0 16,0 0-16,-21 0 0,0 0 15,21 1-15,-21 20 0,0-21 0,0 0 0,0 22 16,0-22-16,0 0 0,0 21 16,0-21-16,0 1 0,-21 20 15,0-21-15,21 0 0,-21 0 0,0 1 16,-1-1-16,1 0 0,0 0 0,0 0 16,0 0-16,0 1 0,-1-22 15,1 21-15,-21 0 0,21-21 0,0 21 16,-22 0-16,22-21 0,0 0 0,0 21 15,0-21-15,-1 0 16,1 0-16,0 0 16,0 0-1,21-21 17,21 21-1,-21 21-31,21-21 15,0 22-15,1-1 16,-22 0-16,21 0 0,0 0 16,-21 0-16,21-21 0,-21 22 0,0-1 15,21 0-15,0-21 0,-21 21 16,22 0-16,-22 0 16,21-21-16,0 0 15,-21 22-15,21-22 16,0 0-1,0 0 17,1-22-32,-22 1 15,0 0 1</inkml:trace>
  <inkml:trace contextRef="#ctx0" brushRef="#br1" timeOffset="-61573.59">11366 11959 0,'22'0'31,"-1"-21"-16,0 21-15,0-21 0,0 21 16,-21-21-16,21 21 0,1 0 16,-22-21-16,21 21 0,-21-22 15,21 22-15,0-21 0,-21 0 16,0 0 0,0 0-16,-21 21 15,0 0 1,0 0-1,-1 0-15,1 0 0,0 0 16,0 21-16,21 0 16,-21 0-16,0 0 15,21 1-15,0-1 0,0 0 0,0 0 16,0 0-16,0 0 0,0 1 16,0-1-1,0 0-15,21 0 16,0-21-16,0 0 15,0 0-15,0 0 16,1 0-16,-1 0 16,-21-21-16,21 21 0,-21-21 15,21 21-15</inkml:trace>
  <inkml:trace contextRef="#ctx0" brushRef="#br1" timeOffset="-55347.72">11832 11853 0,'0'-21'0,"21"21"16,-21-21 0,21 0-1,-21 42 63,0 0-78,0 0 16,0 1-16,0-1 16,0 0-16,0 0 0,0 0 15,0 0-15,0 1 16,0-1-16,0 0 0,0 0 16,-21-21-1,21 21-15,0-42 63,0 0-48,0 0 1,0 0-16,0-1 16,0 1-16,0 0 0,0 0 15,0 0-15,0 0 0,21-1 16,1 1-16,-22 0 0,21 21 15,0-21-15,0 0 16,0 0-16,0 21 16,1 0-16,-1-22 0,0 22 15,0 0-15,0 0 16,0 0-16,1 0 0,-22 22 0,0-1 16,21-21-16,-21 21 0,21 0 15,-21 0-15,0 0 0,0 1 16,0-1-16,0 0 0,0 0 15,0 0-15,0 0 0,0 1 16,0-1 0,-21-21 15,21-21 0,0-1-15,0 1-16,0 0 0,0 0 15,0 0-15,21 0 16,-21-1-16,21 1 0,0 21 16,-21-21-16,21 21 0,1-21 0,-1 21 15,0-21-15,0 21 16,0 0-16,0 0 0,1-21 0,-1 21 16,0 0-16,0 0 0,0 0 15,0 0-15,1 21 16,-22 0-16,0 0 15,0 0-15,0 0 0,0 1 0,0-1 16,0 0 0,0 0-16,-22 0 0,22 0 0,0 1 15,0-1-15,-21 0 16,21 0 15,-21-21-15,21-21-1,0 0 17</inkml:trace>
  <inkml:trace contextRef="#ctx0" brushRef="#br1" timeOffset="-54808.96">12721 11748 0,'-42'0'31,"21"0"-31,21 21 16,0 0-16,-22 0 0,22 0 15,-21 0-15,21 1 0,0-1 0,-21 0 16,21 0-16,0 0 0,0 0 16,0 1-16,0-1 0,0 0 15,0 0-15,0 0 0,0 0 16,21-21-16,0 0 16,-21 22-16,22-22 0,-1 0 0,0 0 15,0 0-15,0 0 16,0 0-16,1-22 0,-1 1 15,0 21-15,-21-21 0,21 0 16,0 0-16,-21 0 0,21-1 16,-21 1-16,0 0 0,22 0 0,-22 0 15,0 0-15,0-22 0,0 22 0,0 0 16,0 0-16,0 0 0,-22 21 16,1-22-16,0 22 0,21-21 15,-21 21-15,0 0 0,0 0 16,-1 0-16,1 0 0,0 21 15,0-21-15,21 22 16,0-1 0</inkml:trace>
  <inkml:trace contextRef="#ctx0" brushRef="#br1" timeOffset="-54276.92">13441 11282 0,'-21'21'63,"21"0"-48,-22 0-15,22 1 0,-21-1 16,21 21-16,0-21 0,0 0 0,-21 22 16,21-22-16,-21 21 0,21 1 15,-21-22-15,21 21 0,0-21 0,-21 22 16,21-22-16,-22 0 0,22 21 16,-21-21-16,21 22 0,0-22 0,0 21 15,-21-21-15,21 22 0,0-22 0,0 0 16,-21 0-16,21 0 0,0 1 15,0-1-15,0 0 16,21-21-16,0 0 16,0 0-1,1 0-15,-1 0 0,0-21 16,0 0-16,-21-1 16,21 1-16,0 0 15,-21 0-15,22 21 0</inkml:trace>
  <inkml:trace contextRef="#ctx0" brushRef="#br1" timeOffset="-53784.88">13525 11917 0,'0'0'0,"0"21"31,22-21-31,-1 0 16,0 0-16,0-21 16,-21 0-16,21 21 15,0-21-15,1 21 16,-22-22-16,0 1 0,0 0 16,0 0-1,-22 21 16,1 0-31,0 0 16,0 0 0,0 21-16,0 0 15,21 0-15,-22 1 0,22-1 16,0 0-16,0 0 0,-21 0 16,21 0-16,0 1 0,0-1 15,0 0-15,0 0 0,0 0 0,0 0 16,21 1-16,1-22 15,-1 0-15,0 0 16,0 0-16,0 0 16,0 0-16,1 0 0,-1-22 15,0 22-15,0-21 0,0 0 16,-21 0-16,21 21 0,1-21 0,-22 0 16,0-22-16,0 22 0</inkml:trace>
  <inkml:trace contextRef="#ctx0" brushRef="#br1" timeOffset="-53481.77">12975 11621 0,'21'0'32,"0"-22"-17,1 22-15,-1 0 0,21 0 16,-21 0-16,22 0 0,-22-21 0,21 21 16,-21 0-16,22 0 0,-22-21 0,21 21 15,-21 0-15,0 0 0,1 0 16,-1-21-16,0 21 0,0 0 0,0 0 15,0 0-15</inkml:trace>
  <inkml:trace contextRef="#ctx0" brushRef="#br1" timeOffset="-52689.09">13928 11388 0,'0'0'0,"21"0"16,-21-21-16,0 42 46,0 0-30,0 21-16,0-21 0,0 1 0,0 20 16,0-21-16,0 21 15,0 1-15,0-22 0,0 21 0,0 1 16,0-1-16,0-21 0,0 21 0,0 1 16,0-1-16,0-21 0,-21 22 15,21-22-15,0 0 0,0 21 0,0-21 16,0 1-16,0-1 15,0-42 32,0-1-47,0 1 0,0 0 0,21 0 16</inkml:trace>
  <inkml:trace contextRef="#ctx0" brushRef="#br1" timeOffset="-52093.3">14309 11726 0,'-22'22'15,"1"-22"1,0 21-16,0 0 0,0 0 15,0-21-15,-1 21 16,1 0-16,21 1 0,-21-1 0,0 21 16,0-21-16,0 0 0,-1 1 0,22-1 15,0 0-15,-21-21 0,21 21 16,-21 0-16,21 0 16,21-21 15,-21-21-31,21 21 15,1-21-15,-22 0 0,21 0 16,0 0-16,-21-1 0,21 1 16,0 0-16,0 0 0,-21-21 0,22 20 15,-22 1-15,21 0 0,0 0 16,-21 0-16,0 0 0,21 21 0,0-22 16,0 22-1,1 0-15,-1 0 16,0 22-16,0-1 15,-21 0-15,0 0 16,21-21-16,-21 21 0,21 0 0,-21 22 16,0-22-16,0 0 0,0 0 0,0 0 15,0 1-15,22-1 0,-22 0 16,0 0-16,21 0 16,-21 0-16,21-21 15,-21 22 1,21-22-16,0 0 15,-21-22-15,21 22 16,-21-21-16,0 0 0,0 0 0,0 0 16,22 0-16</inkml:trace>
  <inkml:trace contextRef="#ctx0" brushRef="#br1" timeOffset="-51740.8">14668 11282 0,'-21'0'16,"21"21"0,0 21-16,0-20 0,0-1 15,0 21-15,-21-21 0,21 22 16,0-1-16,-21 0 0,21 1 0,0-1 15,0-21-15,0 21 0,0 1 0,0-22 16,-21 21-16,21 1 0,0-22 16,0 0-16,0 21 0,0-21 15,0 1-15,0-1 0,0 0 16,0 0 0,0-42 15,0 0-16,0 0-15,21-1 0</inkml:trace>
  <inkml:trace contextRef="#ctx0" brushRef="#br1" timeOffset="-51237.69">14774 11853 0,'21'0'16,"1"0"-16,-1 0 16,0 0-16,0 0 15,0 0-15,0 0 0,1-21 16,-1 21-16,0 0 15,-21-21-15,21 0 0,-21 0 16,0 0 0,0-1-1,-21 22 1,0 0-16,0 0 16,-1 0-16,1 0 0,0 0 15,21 22-15,-21-22 16,0 21-16,21 0 0,0 0 0,0 0 15,-21 0-15,21 1 0,-22-1 0,22 0 16,0 0-16,0 0 16,0 0-16,0 1 0,0-1 0,0 0 15,0 0-15,22 0 16,-1-21 0,0 0-16,0 0 0,0 0 0,0 0 15,1 0-15,-1 0 16,0-21-16,0 0 0,0 21 0,0-21 15,1 0-15,-1-1 0,0 22 0,0-21 16</inkml:trace>
  <inkml:trace contextRef="#ctx0" brushRef="#br1" timeOffset="-50525.07">15409 11218 0,'0'0'0,"0"22"16,0-1-16,0 0 0,0 0 15,0 0-15,0 0 0,0 1 0,0 20 16,0 0-16,0-21 0,-21 22 15,21-1-15,0 0 0,0-20 16,-21 20-16,21-21 0,0 21 0,-21-20 16,21 20-16,0-21 0,0 21 15,-21-20-15,21-1 0,0 0 0,-22 0 16,22 0-16,0 0 0,0 1 0,0-1 16,0 0-16,0-42 62,0 0-46,0-1-16,0 1 15,0 0-15,0 0 0,22 0 16,-22 0-16,21-1 0,-21 1 16,21 0-16,0 0 0,0 0 15,0 0-15,1-1 0,-1 22 16,0 0-16,0 0 15,0 0-15,0 0 0,1 0 16,-1 0-16,0 22 0,0-22 0,-21 21 16,21-21-16,0 21 0,1-21 15,-22 21-15,0 0 0,21 0 0,-21 1 16,0-1-16,0 0 0,0 0 0,0 0 16,0 0-16,-21 1 0,21-1 15,-22-21-15,1 21 0,0 0 16,-21 0-16,21 0 0,-1-21 0,-20 22 15,21-22-15,0 0 0,0 21 16,-1-21-16,1 0 0,0 0 0,0 0 16,0 0-16,0 0 0,-1 0 15,22-21-15,-21 21 16,21-22-16,0 1 0,0 0 16,0 0-16,0 0 15,21 0-15</inkml:trace>
  <inkml:trace contextRef="#ctx0" brushRef="#br1" timeOffset="-50069.16">15917 11240 0,'-21'0'31,"21"21"-15,0 0-16,0 0 0,0 0 15,0 0-15,0 22 0,0-1 16,0-21-16,0 22 0,0-1 0,0 0 16,0 1-16,0-1 0,0 0 15,0 1-15,-21-1 0,21-21 0,0 21 16,-21 1-16,21-1 0,0-21 0,0 22 16,0-22-16,0 0 0,-21 21 15,21-21-15,0 1 0,0-1 16,0 0-1,0-42 17,0 0-32,0-1 0,0 1 15,0 0-15,21 0 0</inkml:trace>
  <inkml:trace contextRef="#ctx0" brushRef="#br1" timeOffset="-49552.87">15727 11388 0,'0'0'0,"0"-43"31,0 22-31,21 0 15,0 21-15,0-21 16,0 21-16,1 0 0,-1 0 0,0-21 16,0 21-16,0 0 0,22 0 15,-1 0-15,-21 0 0,21 0 16,1 21-16,-1-21 0,0 21 0,1 0 16,-1 22-16,-21-22 0,22 21 15,-22-21-15,0 22 0,0-22 0,0 21 16,0 0-16,1-20 0,-22 20 0,0-21 15,0 21-15,0-20 0,0 20 16,0-21-16,0 21 0,-22 1 0,1-22 16,0 21-16,0-21 0,0 1 0,-22 20 15,22-21-15,-21 0 0,0 0 16,20 1-16,-20-1 0,0 0 0,-1-21 16,1 21-16,21-21 0,-21 21 15,20-21-15,-20 21 0,21-21 16,0 0-16,0 0 0,-1 0 0,1 0 15,0 0-15,0 0 16,21-21 31,21 21-47,-21-21 0,21 21 0</inkml:trace>
  <inkml:trace contextRef="#ctx0" brushRef="#br1" timeOffset="-48907.84">16489 11896 0,'0'-21'15,"0"-1"16,21 22-31,0-21 16,0 21 0,0-21-16,1 21 15,-1 0 1,0 0-16,-21 21 31,0 0-31,21-21 0,-21 22 0,0-1 16,0 0-16,0 0 0,0 0 15,0 22-15,0-22 0,0 0 0,0 0 16,0 0-16,0 0 0,0 1 16,0-1-16,-21-21 15,21 21-15,-21-21 0,0 0 32,21-21-17,0 0-15,0-1 16,0 1-16,0 0 0,0 0 15,0 0-15,0 0 0,0-1 16,21 1-16,-21 0 0,21 21 0,-21-21 16,0 0-16,21 21 0,0-21 15,0-1-15,1 22 16,-1 0-16,-21-21 16,21 0-16</inkml:trace>
  <inkml:trace contextRef="#ctx0" brushRef="#br1" timeOffset="-48613.01">16912 11769 0,'0'42'31,"0"-21"-31,0 0 0,0 1 16,0-1-16,0 0 0,0 0 16,0 0-16,0 0 0,-21 1 15,21-1-15,0 0 0,-21 0 16,21-42 46,0 0-62,0 0 0,0-1 16</inkml:trace>
  <inkml:trace contextRef="#ctx0" brushRef="#br1" timeOffset="-48409.13">16870 11663 0,'0'-21'31,"0"42"32,21-21-48</inkml:trace>
  <inkml:trace contextRef="#ctx0" brushRef="#br1" timeOffset="-48073.32">17039 11748 0,'0'21'16,"0"0"-16,21 0 16,-21 0-16,0 0 0,0 1 15,0-1-15,0 0 0,0 0 16,0 0-16,0 0 16,0 1-16,0-1 0,0 0 0,0 0 15,0 0-15,21-21 16,-21-21 31,0 0-47,0 0 0,0 0 15,22-1-15</inkml:trace>
  <inkml:trace contextRef="#ctx0" brushRef="#br1" timeOffset="-47792.92">17230 11748 0,'0'21'0,"0"0"16,-22 0-16,1 0 16,21 0-16,-21 1 0,21-1 15,0 0-15,-21 0 0,0 0 0,21 0 16,-21 1-16,21-1 0,0 0 15,-22-21-15,22 21 0,0 0 16,-21-21-16,21 21 0,21-21 47,-21-21-47,22 21 16,-22-21-16</inkml:trace>
  <inkml:trace contextRef="#ctx0" brushRef="#br1" timeOffset="-47344.84">17357 11917 0,'21'0'31,"0"0"-31,0 0 16,0-21-16,0 0 15,1 21-15,-22-22 16,21 22-16,-21-21 0,0 0 31,-21 21-15,-1 0-16,1 0 15,0 21 1,0 0-16,21 1 16,0-1-16,0 0 0,-21 0 15,21 0-15,0 0 16,0 1-16,0-1 0,0 0 0,0 0 16,0 0-16,0 0 15,21-21 1,0 0-16,0 0 0,0 0 15,1 0-15,-1 0 16,0-21-16,0 0 16</inkml:trace>
  <inkml:trace contextRef="#ctx0" brushRef="#br1" timeOffset="-46821.82">17674 11769 0,'21'0'31,"-21"21"-15,21 0-16,-21 0 16,0 0-16,0 1 0,0-1 15,0 0-15,0 0 0,0 0 16,0 0-16,0 1 0,0-1 16,0 0-16,0 0 0,0 0 15,0 0 1,0-42 31,0 0-32,0 0-15,0 0 16,0 0-16,0-1 0,0 1 16,0 0-16,0 0 0,22 0 15,-22 0 1,21 21-16,0 0 0,-21-22 0,21 22 15,0 0-15,0-21 0,-21 0 16,22 21-16,-1 0 16,0-21-16,-21 0 0,21 21 15,-21-21-15,21 21 0</inkml:trace>
  <inkml:trace contextRef="#ctx0" brushRef="#br1" timeOffset="-46153.75">18605 11007 0,'-21'0'31,"0"0"-15,0 0-16,0 0 16,0 0-16,-1 0 15,1 21-15,0-21 0,21 21 0,-21-21 16,0 21-16,0 0 0,21 1 16,0-1-16,-22 0 0,22 0 15,0 0-15,0 0 0,0 1 0,0-1 16,0 0-16,0 0 15,0 0-15,22 0 0,-1-21 16,0 0-16,0 0 16,0 0-16,0 0 0,1 0 15,-1 0-15,0 0 0,0 0 16,0 0-16,0-21 16,-21 0-16,22 0 15,-1 0-15</inkml:trace>
  <inkml:trace contextRef="#ctx0" brushRef="#br1" timeOffset="-45016.98">18754 10816 0,'0'0'16,"0"-21"-16,-22 21 0,1 0 16,0 0-16,0 0 0,0 0 0,0 0 15,-1 0-15,1 0 16,0 0-16,0 0 0,0 0 0,0 0 15,-1 0-15,1 0 0,0 0 16,0 0-16,0 0 0,0 0 0,21 21 16,-22-21-16,1 21 0,0-21 0,0 22 15,0-22-15,0 21 16,-1 0-16,22 0 0,-21-21 0,0 21 16,21 0-16,-21 1 0,21-1 0,-21 0 15,0 0-15,-1 0 0,22 0 16,0 1-16,-21 20 0,0-21 0,21 0 15,0 22-15,0-22 0,0 0 16,-21 21-16,21-21 0,0 1 0,0 20 16,0-21-16,0 0 0,0 0 0,0 1 15,0-1-15,0 0 0,0 0 16,0 0-16,21-21 0,-21 21 0,21 1 16,0-22-16,1 21 0,20 0 15,-21-21-15,0 0 16,0 21-16,1-21 0,-1 0 0,21 0 15,-21 21-15,0-21 0,1 0 16,20 0-16,-21 0 0,0 0 0,0 0 16,1 0-16,-1 0 0,0 0 0,0 0 15,0 0-15,0 0 0,1 0 16,-1 0-16,0-21 0,0 21 0,-21-21 16,21 21-16,0 0 0,1-21 0,-1 0 15,0 21-15,0-22 16,0 1-16,0 21 0,-21-21 15,0 0-15,22 0 0,-1 21 0,-21-21 16,0-1-16,21 1 0,0 21 16,-21-21-16,0 0 0,0 0 0,21 0 15,-21-1-15,0 1 16,21 0-16,-21 0 0,0 0 0,0 0 16,0-1-16,0 1 0,0 0 0,0 0 15,0 0-15,0 0 0,0-1 16,0 1-16,0 0 0,0 0 15,0 0-15,0 0 16,0-1-16,-21 1 16,0 21-16,21-21 15,-21 0 1,0 0-16,0 21 16,-1-21-16,1 21 15,0 0-15,0-22 16,0 22-16,0 0 0,-1 0 15,1 0-15,0 0 16,0 0-16,0 0 0,0 0 0,-1 0 16,1 0-16,0 0 0,0 0 15,0 0-15,0 0 0,-1 0 16,1 0-16,0 0 0,0 0 16,0 0-16,0 22 0,-1-22 15,1 21-15,0-21 16,0 21-16,0 0 0,0 0 15,-1 0-15,1 1 16,21-1-16,-21-21 0,21 21 0,0 0 16,0 0-16,-21 0 0,21 1 0,-21-1 15,21 0-15,-21 0 0,21 0 16,0 0-16,0 1 0,-22-22 16,22 21-16,0 0 15</inkml:trace>
  <inkml:trace contextRef="#ctx0" brushRef="#br1" timeOffset="-26432.24">6731 9123 0,'0'-21'16,"0"0"-1,0-1-15,0 44 63,0-1-47,0 0-16,0 0 15,0 0-15,-21 0 16,21 1-16,0-1 15,0 0-15,0 0 0,0 0 0,0 0 16,-21-21-16,21 22 0,-22-1 0,22 0 16,-21 0-16,21 0 15</inkml:trace>
  <inkml:trace contextRef="#ctx0" brushRef="#br1" timeOffset="-26097.43">6646 9483 0,'21'21'31,"-21"0"-31,0 0 16,22 0-1,-22 1-15,0-1 16,0 0 0,0 0-16,0 0 0,0 0 15,0 1 1,0-1 0,0 0-16,0 0 15,0 0 1,0 0-16,0 1 15,0-1 17</inkml:trace>
  <inkml:trace contextRef="#ctx0" brushRef="#br1" timeOffset="-25793.09">6689 10012 0,'0'0'0,"0"21"15,0 0 1,0 0 0,0 1-1,0-1 1,0 0 15,0 0 0</inkml:trace>
  <inkml:trace contextRef="#ctx0" brushRef="#br1" timeOffset="-25384.33">6689 10329 0,'0'0'0,"0"22"15,0-1 1,0 0 0,0 0-16,0 0 15,0 0-15,0 1 16,0-1-1,0 0-15,0 0 16,0 0-16,0 0 16,0 1-1,0-1 1,0 0 15,-22 0-15</inkml:trace>
  <inkml:trace contextRef="#ctx0" brushRef="#br1" timeOffset="-25077.5">6667 10837 0,'0'22'0,"0"-1"16,0 0 0,0 0-1,0 0 1,0 0-1,0 1 1,-21-22 0</inkml:trace>
  <inkml:trace contextRef="#ctx0" brushRef="#br1" timeOffset="-24419.74">6625 11176 0,'21'0'15,"-21"21"1,0 0-16,0 1 0,0-1 16,0 0-16,0 0 0,0 0 0,0 0 15,0 1-15,0-1 0,0 0 16,0 0-16,0 0 15,0 0 1,21-21 31</inkml:trace>
  <inkml:trace contextRef="#ctx0" brushRef="#br1" timeOffset="-23964.99">6773 11557 0,'0'21'15,"0"0"1,0 1 0,0-1 15,21-21 47,1 0-78,-1 0 16,0 0-1,0 0-15,0 0 0,0 0 16,1 0-16,-1 0 16,0 0-16,0 0 15,0 0-15,0 0 0,1 0 16,-1 0-16,0 0 0,0 0 15,0 0 1</inkml:trace>
  <inkml:trace contextRef="#ctx0" brushRef="#br1" timeOffset="-23727.76">7366 11726 0,'0'0'0,"21"0"0,0 0 16,0 0-1,1 0-15,-1 0 16,0 0-16,0 0 0,0 0 16,0 0-16,1 0 0,-1 0 0,0 0 15,0 0 1,0 0-16,0 0 0,1 0 15,-1 0-15,0-21 16,0 21-16</inkml:trace>
  <inkml:trace contextRef="#ctx0" brushRef="#br1" timeOffset="-23480.74">8064 11684 0,'0'0'0,"22"0"0,-1 0 16,0 0-16,0 0 31,0 0-31,0 0 32,1 0-17,-1 0-15,0 0 16,0 0-16,-21-21 0,21 21 15,0 0-15,1 0 16,-1-21-16</inkml:trace>
  <inkml:trace contextRef="#ctx0" brushRef="#br1" timeOffset="-23232.88">8551 11642 0,'0'0'0,"21"0"16,1 0-1,-1 0-15,0 0 32,0 0-17,0 0 1,0 0-16,1 0 0,-1 0 16,0 0-16,0 0 15,0 0-15,0 0 0,1 0 16,-1 0-16,0 0 0,0 0 15,0 0-15,0 0 0,1 0 0,-1 0 16</inkml:trace>
  <inkml:trace contextRef="#ctx0" brushRef="#br1" timeOffset="-23048.99">9102 11642 0,'42'0'16,"-84"0"0,105 0-1,-42 0 1,0 0-1,1 0 1,-1 0 0,0 0-16,0 0 15,0 0 1,0 0-16,1 0 16</inkml:trace>
  <inkml:trace contextRef="#ctx0" brushRef="#br1" timeOffset="-22829.79">9546 11621 0,'21'0'16,"0"0"15,1 0 0,-1 0-15,0 0-1,0 0-15,0 0 16,0 0 0,1 0-1</inkml:trace>
  <inkml:trace contextRef="#ctx0" brushRef="#br1" timeOffset="-22641.74">9864 11621 0,'-43'0'0,"86"0"0,-22 0 0,0 0 47,0 0-31,0 0 15</inkml:trace>
  <inkml:trace contextRef="#ctx0" brushRef="#br1" timeOffset="-21869.04">9885 11282 0,'0'21'62,"0"0"-46,0 0-16,0 1 16,21-22-16,0 21 15,-21 0-15,21-21 16,0 21-16,-21 0 15,22-21-15,-1 0 0,0 21 16,0-21-16,0 0 16,0 0-16,1 22 15,-1-22-15,0 0 0,0 0 16,-21 21-16,21-21 0,0 0 16,-21 21-16,22-21 15,-22 21 1,0 0-1,-22 0 17,1-21-32,0 22 15,0-22-15,0 0 0,0 21 16,-1-21-16,1 21 0,0-21 16,0 21-16,0-21 0,-22 21 0,22-21 15,0 21-15,0-21 0,0 22 0,-22-22 16,22 21-16,0 0 0,0-21 0,0 21 15,0-21-15,-1 21 16,1 0-16,0-21 0,0 22 0,0-22 16,0 21-16,-1 0 0,1 0 15,0-21-15,21 21 0,-21-21 16,21 21-16,-21 1 16,21-44 15,0 1-16,0 0-15,0 0 0</inkml:trace>
  <inkml:trace contextRef="#ctx0" brushRef="#br1" timeOffset="-20935.97">13991 9081 0,'0'21'62,"0"0"-46,0 0 0,0 0-16,0 0 31,-21-21-31,21 22 15,-21-22 1,21 21-16,0 0 16,0 0-1</inkml:trace>
  <inkml:trace contextRef="#ctx0" brushRef="#br1" timeOffset="-20667.11">13928 9356 0,'0'0'0,"0"21"0,0 0 0,0 0 16,0 0-1,0 1 1,0-1 0,0 0-1,0 0 1,0 0-16,0 0 15,0 1 1,0-1 0,0 0 15</inkml:trace>
  <inkml:trace contextRef="#ctx0" brushRef="#br1" timeOffset="-20445.25">13906 9716 0,'0'21'16,"0"-42"-16,0 63 0,0-21 15,0 0 1,0 0 0,0 1-1,0-1 1,0 0-1,-21-21 1,21 21-16,0 0 16,0 0-1</inkml:trace>
  <inkml:trace contextRef="#ctx0" brushRef="#br1" timeOffset="-20229.36">13864 10033 0,'0'0'0,"-21"21"16,21 0 15,0 1 16,-21-22-31,21 21-1,-21-21 1,21 21-16</inkml:trace>
  <inkml:trace contextRef="#ctx0" brushRef="#br1" timeOffset="-20017.49">13801 10202 0,'0'22'16,"0"-1"15,0 0 16,-22 0-16</inkml:trace>
  <inkml:trace contextRef="#ctx0" brushRef="#br1" timeOffset="-19817.6">13758 10393 0,'0'21'0,"0"0"31,0 0-16,-21-21 32</inkml:trace>
  <inkml:trace contextRef="#ctx0" brushRef="#br1" timeOffset="-19568.75">13737 10541 0,'0'21'0,"0"0"31,0 1 0,0-1 0,0 0-15</inkml:trace>
  <inkml:trace contextRef="#ctx0" brushRef="#br1" timeOffset="-18992.91">13229 10478 0,'21'0'47,"-21"21"-47,21-21 0,1 21 16,-1 0-16,0-21 0,-21 21 0,21-21 15,0 21-15,0 1 0,1-22 0,-1 21 16,-21 0-16,21-21 0,0 21 16,-21 0-16,21-21 0,-21 21 0,21-21 15,-21 22-15,22-1 0,-1 0 16,-21 0 0,21 0-1,-21 0-15,21-21 16,-21 22-16,21-22 47,0 0-16,1 0 0,-1-22-15,-21 1-1,21 21-15,0-21 0</inkml:trace>
  <inkml:trace contextRef="#ctx0" brushRef="#br1" timeOffset="-18549.15">14330 10414 0,'0'0'0,"0"21"62,-21-21-62,-1 21 0,1 1 16,0-1-16,0 0 0,0 0 15,-22 0-15,22 0 0,0 1 16,-21-1-16,21 0 0,-22 21 0,22-21 16,0 1-16,-21-1 0,20-21 0,1 21 15,0 0-15,21 0 0,-21-21 16,21 21-16,-21 1 0,0-22 16,21 21-16,0 0 15,0 0 16,21-42 32,-21 0-47</inkml:trace>
  <inkml:trace contextRef="#ctx0" brushRef="#br1" timeOffset="-17304.71">22310 9017 0,'0'0'15,"-22"0"1,22 21-1,-21-21-15,0 0 0,21 21 16,0 1 0,-21-1-16,21 0 15,0 0-15,0 0 0,0 0 16,0 1-16,-21-1 0,21 0 16,0 0-16,0 0 0,0 0 15,0 1-15,0-1 0,0 0 0,0 0 16,0 0-16,0 0 0,0 1 15,0-1-15,0 0 16,0 0-16,0 0 0,0 0 16,0 1-16,-21-1 15,21 0-15,0 0 0,-22 0 16,22 0-16,0 1 0</inkml:trace>
  <inkml:trace contextRef="#ctx0" brushRef="#br1" timeOffset="-17102.82">22140 9906 0,'0'0'0,"0"21"16,0 0-1,-21 1 1,21-1 0,0 0-1,0 0 1,0 0 15</inkml:trace>
  <inkml:trace contextRef="#ctx0" brushRef="#br1" timeOffset="-16865.87">22119 10266 0,'0'0'0,"0"21"0,0 0 15,0 0-15,0 1 16,0-1 0,0 0-16,0 0 15,-21-21-15,21 21 16,0 0 0,-21-21-16,21 22 15,0-1 1</inkml:trace>
  <inkml:trace contextRef="#ctx0" brushRef="#br1" timeOffset="-16633">22077 10647 0,'0'0'0,"0"42"31,0-21-31,0 1 16,0-1 0,0 0-1,0 0 1,0 0 0,0 0-1</inkml:trace>
  <inkml:trace contextRef="#ctx0" brushRef="#br1" timeOffset="-16417.12">22077 11007 0,'0'0'0,"0"21"16,0 0-16,0 0 15,0 0 1,0 1-1,0-1 17,0 0-17,0 0 1,0 0 0</inkml:trace>
  <inkml:trace contextRef="#ctx0" brushRef="#br1" timeOffset="-16169.24">22077 11451 0,'-21'21'16,"21"1"-16,0-1 16,-22-21-16,22 21 15,0 0-15,0 0 31,0 0-15,-21-21-16,21 22 16,0-1-16,0 0 15,-21-21 1,21 21 0,-21-21-16</inkml:trace>
  <inkml:trace contextRef="#ctx0" brushRef="#br1" timeOffset="-15925.37">21971 11811 0,'0'21'31,"0"0"-31,-21-21 0,21 22 16,0-1-1,0 0 1,0 0-1,0 0 1,0 0 0,-21 1-16,21-1 31,-22-21-31</inkml:trace>
  <inkml:trace contextRef="#ctx0" brushRef="#br1" timeOffset="-15721.49">21907 12107 0,'0'-42'0,"0"84"0,0-20 63,0-1-32,0 0 0</inkml:trace>
  <inkml:trace contextRef="#ctx0" brushRef="#br1" timeOffset="-15509.31">21865 12192 0,'-42'0'31,"21"0"-31,-1 0 16,1 0-1,0 0 1,0 0 0,0 0-1,0 0-15,-1 0 16,1 0-16</inkml:trace>
  <inkml:trace contextRef="#ctx0" brushRef="#br1" timeOffset="-15313.42">21548 12192 0,'-43'0'31,"22"0"-31,0 0 0,0 0 15,0 0 1,-1 0-16,1 0 16,0 0-1,0 0 1</inkml:trace>
  <inkml:trace contextRef="#ctx0" brushRef="#br1" timeOffset="-15107.53">21167 12192 0,'0'0'0,"-22"0"16,1 0-1,0 0-15,0 0 16,0 0 0,0 0 15,-1 0-16,1 0-15,0 0 16</inkml:trace>
  <inkml:trace contextRef="#ctx0" brushRef="#br1" timeOffset="-14901.65">20828 12171 0,'0'0'16,"-21"0"-16,21-21 0,-21 21 15,-1 0 1,1 0-16,21-21 16,-21 21-1,0 0-15,0 0 16,0 0 0,-1 0-16,1 0 0,0 0 15,0 0-15</inkml:trace>
  <inkml:trace contextRef="#ctx0" brushRef="#br1" timeOffset="-14725.75">20320 12150 0,'-21'0'0,"-22"0"31,22 0-31,21-21 0,-21 21 16,0 0-1,0-22-15,0 22 0,-1 0 16</inkml:trace>
  <inkml:trace contextRef="#ctx0" brushRef="#br1" timeOffset="-14484.87">20024 12086 0,'0'0'16,"-22"0"-16,1-21 16,21 0-1,-21 21-15,0 0 0,0 0 16,0 0 0,-1 0-16,1 0 31,0 0-16,0 0 1</inkml:trace>
  <inkml:trace contextRef="#ctx0" brushRef="#br1" timeOffset="-14271.98">19452 12044 0,'-21'0'15,"42"0"-15,-63 0 0,21 0 16,-1 0-16,1 0 16,0 0 15,0 0 0</inkml:trace>
  <inkml:trace contextRef="#ctx0" brushRef="#br1" timeOffset="-14056.11">19135 12044 0,'0'0'0,"-22"0"0,1 0 15,0 0 1,0 0-16,0 0 16,0-21-1,-1 21 1,1 0-16</inkml:trace>
  <inkml:trace contextRef="#ctx0" brushRef="#br1" timeOffset="-13849.74">18669 11959 0,'0'0'0,"-21"0"0,0 0 16,-1 0-1,1 0 32</inkml:trace>
  <inkml:trace contextRef="#ctx0" brushRef="#br1" timeOffset="-13617.47">18478 11959 0,'0'0'0,"-21"0"16,0 0 0,0 0-16,0 0 0,0 0 15,-1 0-15,1 21 32,0-21-17,0 0 16,0 0-31</inkml:trace>
  <inkml:trace contextRef="#ctx0" brushRef="#br1" timeOffset="-13373.61">18203 11980 0,'-21'0'15,"21"-21"48,21 21-48,0 0-15,-21-21 0,22 21 16,-1 0-16,0-21 0,0 21 16,0-21-16,0 21 0,1-21 15,-1 21-15,0-22 0,0 22 0,0-21 16,0 21-16,1 0 0,-22-21 15,21 21-15</inkml:trace>
  <inkml:trace contextRef="#ctx0" brushRef="#br1" timeOffset="-11884.9">18648 11748 0,'21'0'31,"-63"21"-31,63-42 0,0 42 78,-21 0-62,-21-21-16,0 0 16,21 21-16,-22 0 15,1-21-15,21 21 0,-21-21 0,0 22 16,0-1-16,0 0 0,-1 0 0,1-21 15,0 21-15,0 0 0,0 1 16,0-1-16,-22-21 0,43 21 0,-21 0 16,0-21-16,0 21 0,0-21 15,21 21 1,-22-21-16,1 0 16,21 22 30,0-1-14,21-21-17,1 21-15,-1-21 16,0 21-16,0 0 0,0 0 16,0-21-16,1 22 0,-1-22 0,0 21 15,0-21-15,0 21 0,0-21 16,22 21-16,-22-21 0,0 21 0,0-21 15,0 0-15,1 21 0,-1-21 0,0 0 16,-21 22-16,21-22 0,0 0 16,-21 21-16,21-21 15,-21 21 1,22-21 0,-22 21-16,21-21 46,-42 0 33,-1 0-64,1-21 1,0 21-1,0 0-15,0 0 0,21-21 16,-21 21-16,-1 0 0,1 0 16,0-21-16,0 21 0,0 0 15,0-22-15,-1 1 0,1 21 16,21-21-16,-21 21 0,0-21 0,0 21 16,21-21-16,-21 21 0,21-21 0,0-1 15,-22 22-15,1-21 16,21 0-16,-21 0 0,0 21 15,21-21-15,-21 21 16,0 0-16,21-21 16,0-1 31,0 1 62,0 0-93,0 0-1,0 0 1,21 0-1,0-1-15,0 22 16,0-21-16,-21 0 0,21 21 0,1-21 16,-1 0-16,0 21 0,21-21 15,-21-1-15,1 22 0,-1-21 0,0 21 16,0-21-16,-21 0 0,21 0 16,-21 0-1,21 21-15,-42 0 188,0 0-173,0 0-15,21 21 16,-21-21-16,21 21 0,-21-21 16,-1 0-16,22 21 0,-21 0 15,21 0 1,0 1-16</inkml:trace>
  <inkml:trace contextRef="#ctx0" brushRef="#br1" timeOffset="-6316.83">6286 15515 0,'0'-21'16,"22"21"-16,-22-21 16,21 21-16,-21-21 0,0 0 15,0-1 1,0 1 0,-21 21-1,-1 0 1,1 0-16,0 0 0,-21 0 15,21 21-15,-1 1 16,1-1-16,-21 0 0,21 21 0,0-21 16,-22 22-16,22-1 0,0-21 15,0 22-15,0-1 0,21 0 0,0 1 16,0-1-16,0 0 0,0 1 16,0-22-16,21 21 0,0-21 0,0 0 15,0 1-15,22-1 0,-22 0 0,0 0 16,0-21-16,0 21 0,0-21 15,1 0-15,-1 0 0,0 0 0,0 0 16,0 0-16,0-21 16,22 21-16,-22-21 0,0 0 0,0 0 15,0-22-15,1 22 0,20 0 16</inkml:trace>
  <inkml:trace contextRef="#ctx0" brushRef="#br1" timeOffset="-5725.17">6731 15282 0,'0'0'0,"-21"0"0,0 22 16,21-1-16,0 0 0,0 0 15,-22 21-15,22-20 0,0 20 16,0-21-16,0 21 0,-21-20 0,21 20 15,0 0-15,0-21 0,0 22 16,0-22-16,0 21 0,0 1 0,0-22 16,0 21-16,0-21 0,0 22 15,0-22-15,0 0 0,0 0 0,0 0 16,0 0-16,0-42 62,0 0-62,0 0 16,0 0-16,0-22 0,0 22 16,0 0-16,0 0 0,0 0 0,0 0 15,0-1-15,0 1 0,21 0 0,1 0 16,-1 0-16,-21 0 0,21 21 16,0-22-16,0 22 0,0 0 0,1 0 15,-1 0-15,21 0 0,-21 0 16,0 0-16,1 22 0,-1-1 15,0 0-15,-21 0 0,0 0 0,0 22 16,0-22-16,0 0 0,0 21 16,0-21-16,0 1 0,0 20 0,-21-21 15,21 0-15,0 0 0,0 1 16,-21-22-16,21 21 16,0-42 15,0-1-16,0 1-15,0 0 16,0 0-16</inkml:trace>
  <inkml:trace contextRef="#ctx0" brushRef="#br1" timeOffset="-5312.41">6985 15812 0,'0'0'0,"0"-22"15,0 1-15,0 0 16,21 21-16,0-21 16,0 21-16,1-21 15,-1 21-15,0 0 0,0 0 16,0 0-16,0 0 0,1 0 16,-22 21-16,21-21 0,-21 21 0,21 0 15,-21 0-15,0 1 0,0-1 0,0 0 16,0 0-16,0 21 15,0-20-15,0-1 0,-21 0 0,21 0 16,-21 0-16,21 0 0,-22 1 16,22-44 15,0 1-31,0 0 0,0 0 16,0 0-16,22 0 0,-22-1 0,21-20 15,-21 21-15,21 0 0,-21-22 16,0 22-16,0 0 0,21 0 0,-21 0 15,21 0-15,0-1 0,1 22 32,-1 0-17</inkml:trace>
  <inkml:trace contextRef="#ctx0" brushRef="#br1" timeOffset="-4849.68">7578 15706 0,'0'0'0,"-22"0"16,1 0-1,0 0-15,21 21 16,-21 0-16,0-21 0,21 21 15,-21 0-15,21 1 0,-22 20 16,22-21-16,0 0 0,0 22 0,0-22 16,0 21-16,0-21 0,0 0 15,0 1-15,0-1 0,0 0 0,0 0 16,22 0 0,-1-21-16,0 0 0,0 0 15,0 0-15,0-21 0,1 0 16,-1 0-16,0 0 0,0-1 15,0 1-15,0 0 0,1 0 0,-22 0 16,0-22-16,21 22 0,-21 0 16,0 0-16,0-21 0,0 20 0,-21 1 15,-1 0-15,1 21 0,0-21 0,0 0 16,0 21-16,0 0 0,-1 0 16,1 0-16,0 0 0,0 0 0,0 0 15,0 0-15,21 21 0,0 0 16,0 0-16,0 0 0,0 1 15,0-1-15,21-21 16,0 21-16</inkml:trace>
  <inkml:trace contextRef="#ctx0" brushRef="#br1" timeOffset="-4069.12">7874 15685 0,'0'21'31,"0"0"-31,0 0 16,0 0-16,0 0 0,0 1 16,0-1-16,0 0 0,0 0 15,0 0-15,0 0 0,0 1 16,0 20-16,0-21 0,0 0 0,0 0 15,0 1-15,0-1 16,0-42 31,0-1-47,0 1 0,0 0 16,0 0-16,0-21 15,0 20-15,0 1 0,0 0 0,0 0 16,0 0-16,0 0 0,0-1 0,21 22 15,0-21-15,0 0 16,-21 0-16,22 21 0,-1 0 0,0-21 16,0 21-16,0 0 0,0 0 15,-21 21-15,22-21 0,-1 21 16,-21 0-16,0 0 0,0 1 0,21-1 16,-21 0-16,21 0 0,-21 0 0,0 0 15,0 22-15,0-22 0,0 0 16,0 0-16,0 0 0,0 1 15,0-44 48,0 1-63,0 0 0,0 0 0,0 0 16,0 0-16,0-22 0,21 22 0,0 0 15,-21 0-15,22 0 0,-1-22 16,-21 22-16,21 0 0,0 21 0,0-21 15,0 0-15,1 21 0,-1 0 16,0 0-16,0 0 0,0 0 0,0 0 16,1 0-16,-1 0 0,0 21 0,-21 0 15,0 0 1,0 21-16,0-20 0,0-1 0,0 0 0,0 21 16,-21-21-16,0 1 0,21 20 15,0-21-15,-22 0 0,1 0 16,21 1-16,0-1 0,0-42 47,21-1-47,1 1 15,-1 0-15,0 0 0</inkml:trace>
  <inkml:trace contextRef="#ctx0" brushRef="#br1" timeOffset="-3688.36">8615 15875 0,'0'21'16,"21"-21"15,0 0-31,0-21 16,0 0-16,1 21 0,-1-21 0,0 21 15,21-21-15,-21-1 0,1 1 16,-1 21-16,-21-21 0,0 0 15,0 0-15,0 0 16,-21 21 0,-1 0-16,1 0 0,0 21 15,0-21-15,0 21 0,0-21 0,-1 21 16,22 0-16,-21 0 16,21 1-16,-21 20 0,21-21 0,0 0 15,0 0-15,0 22 0,0-22 0,0 0 16,0 0-16,0 0 0,21 1 15,0-22-15,1 0 0,-1 0 16,0 0-16,0 0 0,21 0 0,-20 0 16,-1 0-16,21 0 0,-21-22 15,0 1-15,1 0 0,20 21 0,-21-21 16</inkml:trace>
  <inkml:trace contextRef="#ctx0" brushRef="#br1" timeOffset="-3140.84">9250 15304 0,'0'105'15,"0"-62"1,0-22-16,0 21 0,0 1 0,0-1 15,0 0-15,0-21 0,0 22 16,0-1-16,0 0 0,0-20 0,0 20 16,0-21-16,0 0 0,0 0 15,0 1-15,0-1 0,0 0 16,0-42 15,0 0-31,21-1 0,-21 1 16,0 0-16</inkml:trace>
  <inkml:trace contextRef="#ctx0" brushRef="#br1" timeOffset="-2748.92">9080 15388 0,'0'0'0,"-21"-42"15,21 21 1,21 0-16,1-1 0,-1 22 15,0-21-15,21 21 0,-21 0 16,22 0-16,-1 0 0,-21 0 16,22 0-16,-1 0 0,21 0 0,-20 21 15,-1 22-15,0-22 0,1 21 16,-1-21-16,0 22 0,1-1 0,-1 0 16,-21 1-16,0-1 0,1 0 0,-22-20 15,0 20-15,0 0 0,0 1 16,-22-1-16,1-21 0,0 21 0,-21 1 15,21-22-15,-22 0 0,1 21 16,0-20-16,-1-1 0,1 0 0,0 0 16,-1-21-16,1 21 0,21-21 0,0 0 15,-1 0-15,1 0 16,0 0-16,0 0 0,0 0 16,21-21-16,0 0 15,0 0-15,21 21 16,0-21-16,0 21 0,0-22 0,1 1 15,-1 21-15</inkml:trace>
  <inkml:trace contextRef="#ctx0" brushRef="#br1" timeOffset="-2301.15">9927 15854 0,'0'0'0,"-21"-21"0,21 0 16,0-1-16,21 1 15,0 21 1,-21-21-16,21 21 0,1 0 16,-1 0-16,0 0 0,0 0 15,0 21-15,0-21 0,-21 21 16,22 1-16,-22-1 0,21 0 15,-21 0-15,0 0 0,0 0 0,0 22 0,0-22 16,0 0-16,0 0 16,0 0-16,0 1 0,0-1 0,0 0 15,-21-21-15,21 21 0,-22-21 16,22-21 15,0 0-31,0 0 0,0-1 16,0 1-16,0 0 0,0 0 0,0 0 15,22 0-15,-22-22 0,21 22 0,-21 0 16,0 0 0,21 0-16,0 21 0,-21-22 0,21 22 15,0 0-15,1 0 16,-1 0 0</inkml:trace>
  <inkml:trace contextRef="#ctx0" brushRef="#br1" timeOffset="-2061.29">10456 15748 0,'0'21'31,"0"0"-31,0 1 16,-21-1-16,21 0 16,0 0-16,0 0 0,0 0 0,0 1 15,-21-1-15,21 0 16,0 0-16,0 0 0,0 0 15,0 1 1,0-44 15,0 1-31,0 0 16</inkml:trace>
  <inkml:trace contextRef="#ctx0" brushRef="#br1" timeOffset="-1873.41">10372 15621 0,'0'0'0,"0"21"62,21 0-31</inkml:trace>
  <inkml:trace contextRef="#ctx0" brushRef="#br1" timeOffset="-1473.07">10520 15706 0,'0'21'0,"21"-21"0,-21 21 16,21-21-16,-21 21 16,21 0-16,-21 1 15,21-22-15,-21 21 0,0 0 0,0 0 16,0 0-16,22 0 16,-22 1-16,21-1 0,-21 0 15,0 0-15,0 0 0,21-21 0,0 0 31,-21-21 1,21 0-32,-21 0 0,21 0 15,-21-1-15,0 1 0,0 0 16,0 0-16,22 0 0,-22 0 16,21-1-16,-21 1 0,21 0 15,0 21 1,0 0-1,0 0 1</inkml:trace>
  <inkml:trace contextRef="#ctx0" brushRef="#br1" timeOffset="-1081.3">10943 15854 0,'21'0'15,"0"0"1,1-21-16,-22 0 16,21-1-16,0 22 15,-21-21-15,0 0 16,-21 21 15,0 0-31,-1 0 16,1 0-16,21 21 0,-21-21 0,21 21 15,-21 1-15,0-1 0,21 0 0,0 0 16,0 0-16,0 0 0,0 1 16,0-1-16,0 0 0,0 0 0,0 0 15,0 0-15,0 1 0,21-1 16,0-21-1,0 0-15,0 0 0,1 0 0,-1 0 16,0 0-16,0 0 16,0-21-16,0-1 0,1 22 0,-1-21 15</inkml:trace>
  <inkml:trace contextRef="#ctx0" brushRef="#br1" timeOffset="-704.52">11366 15727 0,'0'0'0,"22"0"0,-1 0 16,0 0 0,-21 21-16,21 0 0,-21 0 15,21 1-15,-21-1 0,21-21 0,-21 21 16,0 0-16,0 0 0,0 0 15,0 1-15,0-1 0,0 0 0,0 0 16,0 0-16,0 0 0,-21-21 16,21 22-1,-21-22-15,0 0 0,21-22 32,0 1-17,0 0-15,0 0 0,0 0 16,0 0-16,0-1 0,21 22 15,-21-21-15,0 0 0,0 0 0,21 0 16,0 0-16,-21-1 0,22 1 16,-1 0-16,-21 0 0,21 0 15</inkml:trace>
  <inkml:trace contextRef="#ctx0" brushRef="#br1" timeOffset="-321.56">12107 15007 0,'0'0'0,"-21"-21"15,0 21-15,0 0 0,0 0 16,-1 0-16,1 0 16,0 0-16,0 21 0,0-21 0,21 21 15,-21 1-15,-1-1 0,22 0 16,-21 0-16,21 0 0,0 0 0,0 22 16,0-22-16,0 0 0,0 0 0,0 0 15,0 1-15,0-1 0,21 0 16,1 0-16,-22 0 0,21-21 0,0 21 15,0-21-15,0 0 0,0 0 0,1 0 16,-1 0-16,0 0 0,0 0 16,0 0-16,-21-21 0,21 21 15,1-21-15,-1 0 0,0 0 0</inkml:trace>
  <inkml:trace contextRef="#ctx0" brushRef="#br1" timeOffset="227.12">12150 14817 0,'0'0'0,"-43"0"0,22 0 0,-106 0 32,106 0-32,-21 0 0,20 0 15,-20 21-15,21-21 0,0 21 0,-22 0 16,22 0-16,0 1 0,-21-1 15,21 21-15,-1-21 0,22 0 0,-21 22 16,21-1-16,-21 0 0,21-20 0,0 20 16,0 0-16,0 1 0,0-1 15,0-21-15,0 21 0,21-20 0,0 20 16,1-21-16,20 0 0,-21 0 16,0 1-16,22-1 0,-22-21 0,21 21 15,-21-21-15,22 0 0,-1 0 0,-21 21 16,21-21-16,1 0 0,-22 0 15,21 0-15,1 0 0,-22-21 16,21 21-16,-21-21 0,22 21 0,-22-21 16,21-1-16,-21 1 0,0 0 15,1 0-15,-1 0 0,0-22 0,-21 1 16,0 21-16,21-21 0,-21-1 0,0 1 16,0-22-16,0 22 0,0 0 15,0-1-15,0 22 0,0-21 0,-21 0 16,0 20-16,0-20 0,-1 21 15,1 0-15,0 0 0,0-1 0,0 1 16,-22 21-16,22 0 0,0-21 0,-21 21 16,21 0-16,-22 0 0,1 0 15,21 0-15,-22 0 0,22 21 16,-21 0-16,21-21 0,-22 22 0,22-1 16,-21 0-16,21-21 0,0 21 15,-1-21-15,1 21 0,0 0 0</inkml:trace>
  <inkml:trace contextRef="#ctx0" brushRef="#br1" timeOffset="979.33">17124 15071 0,'0'21'31,"0"21"-31,0-21 0,0 22 16,0-1-16,0 0 0,0 22 0,0-22 15,0 1-15,0-1 16,-21 0-16,21 1 0,0-1 0,0 0 15,-22 1-15,22-22 0,-21 21 0,21-21 16,0 0-16,0 22 0,0-22 16,0 0-16,0-42 31,0 0-15,0 0-16,0-1 0,0 1 15,0 0-15,0-21 0</inkml:trace>
  <inkml:trace contextRef="#ctx0" brushRef="#br1" timeOffset="1222.18">17103 15155 0,'0'0'15,"0"-21"-15,21 21 0,0-21 16,0 21-16,0-21 0,0 21 15,22 0-15,-22-21 0,21 21 0,-21 0 16,22 0-16,-22 0 0,21-21 16,-21 21-16,1 0 0,-1 0 0,0 0 15,0 0-15,-21 21 32,0 0-32,0 0 15,-21-21-15,21 21 0</inkml:trace>
  <inkml:trace contextRef="#ctx0" brushRef="#br1" timeOffset="1451.05">17103 15600 0,'0'0'0,"21"0"16,0 0-16,0 0 15,0 0-15,0 0 16,1 0-16,-1 0 0,0 0 16,0-21-16,0 21 15,0 0-15,1 0 0,-1 0 0,0 0 16,0-21-16,0 21 0,0 0 16</inkml:trace>
  <inkml:trace contextRef="#ctx0" brushRef="#br1" timeOffset="1730.98">17716 15536 0,'0'22'15,"0"-1"-15,0 0 0,0 0 16,0 0-16,-21-21 0,21 21 15,0 1-15,0-1 0,-21 0 0,21 0 16,0 0-16,0 0 16,0 1-1,0-1-15,0-42 63</inkml:trace>
  <inkml:trace contextRef="#ctx0" brushRef="#br1" timeOffset="1938.85">17759 15388 0,'0'0'15,"0"-21"-15,0 0 31,0 42 16,21-21-47</inkml:trace>
  <inkml:trace contextRef="#ctx0" brushRef="#br1" timeOffset="2362.61">17928 15536 0,'0'-42'31,"0"84"-31,0-63 16,21 21-16,0-21 15,1 21 1,-1 0-16,0 0 0,0 0 15,0 0-15,0 0 0,1 21 16,-1 0-16,-21 1 0,0-1 16,0 0-16,21 0 0,-21 0 0,0 22 15,0-22-15,0 0 0,0 0 16,0 0-16,-21 0 0,21 1 16,-21-1-16,21 0 0,-22 0 15,1-21-15,21-21 31,0 0-15,0 0-16,0-1 0,0 1 16,0 0-16,21 0 0,-21 0 15,22 0-15,-22-1 0,21 1 0,-21 0 16,21 0-16,0 0 0,-21 0 0,21 21 16,0-22-16,1 22 15,-1 0-15,-21-21 0,21 21 0,0 0 16</inkml:trace>
  <inkml:trace contextRef="#ctx0" brushRef="#br1" timeOffset="2750.39">18457 15706 0,'21'0'0,"1"0"0,-1 0 16,0 0-16,0-21 0,0 21 0,0-22 16,1 1-16,-1 21 0,0-21 15,0 0-15,-21 0 0,0 0 0,0-1 16,0 1-16,0 0 16,-21 21-1,0 0-15,0 0 0,-1 0 0,1 0 16,0 21-16,0 0 15,21 1-15,-21-1 0,21 0 0,0 0 16,0 0-16,0 0 0,0 1 16,0-1-16,0 0 0,0 0 15,21 0-15,0 0 0,0 1 16,0-22-16,1 0 16,-1 0-16,0 0 0,0 0 15,0 0-15,0 0 0,1 0 0,-1 0 16,0-22-16,0 22 0,0-21 15,0 0-15</inkml:trace>
  <inkml:trace contextRef="#ctx0" brushRef="#br1" timeOffset="4199.13">19092 15558 0,'21'0'16,"1"-22"-16,-1 1 16,0 0-16,0 0 0,0 0 0,0 0 15,1-1-15,-1 1 0,-21 0 16,0-21-16,21-1 0,-21 22 0,21-21 16,-21 21-16,0-22 0,0 22 0,0-21 15,0 21-15,-21 0 0,0 21 16,0-22-16,-1 22 0,1 0 15,0 22 1,21-1-16,-21 21 16,21-21-16,0 22 0,-21-1 0,21 0 15,0 1-15,0-1 0,0 21 16,0-20-16,-21-1 0,21 22 0,-22-22 16,22 0-16,0 22 0,-21-22 0,0 22 15,21-1-15,-21 1 0,21-22 16,0 21-16,-21 1 0,0-1 0,-1-20 15,22 20-15,0 1 0,-21-22 16,0 0-16,21 22 0,-21-22 0,21 1 16,0 20-16,0-21 0,0 1 0,0-1 15,0-21-15,0 22 16,0-22-16,0 0 0,0 0 0,0 0 16,21 0-16,0-21 15,0 0-15,1 0 0,-1 0 16,0 0-16,0-21 0,0 0 0,0 0 15,1 0-15,-1 0 0,0-1 16,0-20-16,0 21 0,0-21 0,1-1 16,-22 1-16,21-127 15,-21 126-15,0-20 16,0 20-16,-21-20 0,-1 21 0,1-1 16,0 1-16,0 0 0,0 20 15,0 1-15,-22 0 0,22 0 16,0 0-16,0 21 0,0 0 0,-1 0 15,1 0 1,21-21-16,21-1 16,1 22-1,-1-21-15,0 0 0,0 21 16,0-21-16,22 0 0,-22 21 0,21-21 16,-21-1-16,22 1 0,-22 0 15,21 0-15,-21 0 0,0 0 0,1-1 16,20 1-16,-42 0 0,21 21 0,0-21 15,0 0-15,-21 0 0,0-1 16,22 1 0,-22 42 15,0 1-31,0-1 0,-22 0 16,22 0-16,0 0 0,0 0 15,0 1-15,0-1 0,0 21 0,0-21 16,0 0-16,0 1 0,0-1 0,0 0 15,22 0-15,-1 0 16,0-21-16,0 0 0,0 0 16,0 0-16,1 0 15,-22-21-15,0 0 16,0 0-16,0 0 16,0-1-16,0 1 0,0 0 15,-22 21-15,1-21 0,21 0 0,-21 21 16,0-21-16,0 21 0,21-22 15,0 1 1,21 21 0,0 0-16,0 0 15,0-21-15,22 21 0,-22 0 0,0 0 16,0 0-16,22 0 0,-22 0 0,0 0 16,0 0-16,21 0 0,-20 0 15,-1 0-15,0 0 0,0 0 16,0 0-16,0 0 0,-21 21 15,22-21-15,-22 21 0,0 1 0,0-1 16,0 0-16,0 0 0,0 0 16,-22-21-16,1 21 0,0 1 15,21-1-15,-21 0 0,0 0 0,21 0 16,-21-21-16,21 21 16,21-21 15,-21-21-16,21 0-15,-21 0 0,21 0 16,0 0-16,0-1 0,-21 1 0,22-21 16,-1 21-16,0 0 0,-21-1 15,21 1-15,0 0 0,-21 0 16,21 21-16,-21 21 16,0 0-1,0 0-15,0 1 0,0-1 16,-21 0-16,21 0 0,0 0 15,0 0-15,0 1 0,0-1 0,0 0 16,0 0-16,0 0 0,0 0 16,21-21-16,1 22 0,-1-22 0,0 0 15,0 0-15,0 0 0,0 0 16,1 0-16,-1 0 0,0-22 16</inkml:trace>
  <inkml:trace contextRef="#ctx0" brushRef="#br1" timeOffset="4759.81">20637 15240 0,'0'0'0,"-21"0"16,0 0-1,21 21-15,0 0 0,0 1 16,0-1-16,0 0 0,-21 21 0,21-21 16,0 22-16,-21-1 0,21-21 0,0 22 15,0-1-15,0-21 16,0 21-16,0-20 0,0-1 0,0 0 16,0 0-16,0 0 0,0 0 15,0 1-15,21-22 31,-21-22-31</inkml:trace>
  <inkml:trace contextRef="#ctx0" brushRef="#br1" timeOffset="5162.58">20362 15198 0,'0'-21'0,"0"42"0,0-64 0,0 22 16,0 0-16,21 0 0,1 21 0,-1-21 16,21 0-16,-21 21 0,22 0 0,-1 0 15,0 0-15,22 0 0,-22 0 16,22 21-16,-1 0 0,-21 0 0,22 0 16,-22 22-16,1-1 0,-1 0 15,0 1-15,-21-1 0,1 0 0,-22 1 16,0-1-16,0 0 0,0 1 15,-22-22-15,1 21 0,-21 0 0,21-20 16,-22 20-16,22-21 0,-21 0 16,0 0-16,-1 22 0,1-22 15,21-21-15,-22 21 0,1 0 0,21 0 16,0-21-16,0 0 0,-1 22 0,1-22 16,0 0-16,0 0 15,21-22 16,0 1-31,21 21 16,0-21-16,0 21 0,1-21 0,-1 0 16,0 21-16</inkml:trace>
  <inkml:trace contextRef="#ctx0" brushRef="#br1" timeOffset="5591.21">21272 15663 0,'0'-21'0,"0"0"31,0 0-15,0 0-16,22 21 16,-1 0-1,0 0-15,0 0 0,0 0 0,0 0 16,22 0-16,-22 21 0,0 0 15,0-21-15,0 21 0,-21 0 0,22 1 16,-22-1-16,0 0 0,0 21 0,0-21 16,0 1-16,0-1 0,0 0 15,0 0-15,-22 0 0,1-21 0,0 21 16,21 1-16,-21-22 16,0 0-1,21-22-15,0 1 0,0 0 16,0 0-16,0 0 15,21-22-15,-21 22 0,21 0 16,-21 0-16,21 0 0,0 0 0,-21-1 16,22 1-16,-1 0 0,-21 0 15,21 0-15,0 21 0,0 0 0,0-21 16,1 21-16,-1 0 16,0 0-16,0 0 0,0 0 15</inkml:trace>
  <inkml:trace contextRef="#ctx0" brushRef="#br1" timeOffset="5812.08">21907 15600 0,'0'0'0,"0"21"0,0 0 16,0 0-16,0 1 16,0-1-16,0 0 15,0 0-15,0 0 0,0 0 16,0 1-16,0-1 0,0 0 15,0 0-15,-21-21 47</inkml:trace>
  <inkml:trace contextRef="#ctx0" brushRef="#br1" timeOffset="5998.96">21865 15494 0,'0'0'0,"0"-21"0,-21 21 16,0-21-16,42 42 78,0-21-78,0 21 0,0-21 15</inkml:trace>
  <inkml:trace contextRef="#ctx0" brushRef="#br1" timeOffset="6382.75">22098 15579 0,'0'0'0,"0"21"0,21-21 15,-21 21-15,0 0 16,0 0-16,21-21 0,-21 22 0,21-1 16,-21 0-16,0 0 15,0 0-15,0 0 0,22 1 16,-22-1-16,0 0 0,0 0 16,0 0-16,21-21 15,-21-21 16,0 0-15,21 0-16,-21 0 16,21-1-16,-21 1 0,0 0 0,0 0 15,0 0-15,21 0 0,-21-1 0,21 22 16,-21-21-16,0 0 0,0 0 16,22 21-16,-22-21 15,21 21-15,0 0 16,0 0-1,0 0-15</inkml:trace>
  <inkml:trace contextRef="#ctx0" brushRef="#br1" timeOffset="6750.07">22479 15769 0,'21'0'31,"0"0"-31,0 0 16,1-21-16,-1 0 0,0 21 0,21-21 15,-21 0-15,1-1 0,-1 22 16,-21-21-16,21 0 0,-21 0 0,21 21 16,-21-21-16,0 0 0,0-1 15,-21 22 1,0 0-16,0 0 0,-1 0 0,1 22 15,0-22-15,0 21 0,0 0 16,21 0-16,-21 0 0,21 0 0,-22 1 16,22-1-16,0 0 0,0 0 0,0 0 15,0 0-15,0 1 16,0-1-16,0 0 0,22-21 0,-1 21 16,0 0-16,0-21 0,0 0 0,0 21 15,22-21-15,-22 0 0,21 0 16,-21 0-16,1 0 0,20-21 0,-21 21 15,0-21-15</inkml:trace>
  <inkml:trace contextRef="#ctx0" brushRef="#br1" timeOffset="7143.84">23050 15642 0,'0'-21'15,"0"42"-15,0-63 16,22 42-16,-1 0 15,0 0-15,0 0 16,0 0-16,0 21 16,-21 0-16,22-21 15,-22 21-15,21 1 0,-21-1 0,0 0 16,0 0-16,21 0 0,-21 0 16,0 1-16,0-1 0,0 0 15,0 0-15,0 0 0,0 0 16,-21-21-1,0 0-15,-1 0 16,22-21 0,0 0-1,0 0-15,0 0 0,0 0 16,0-1-16,0 1 0,0 0 16,22 0-16,-1 21 0,-21-21 0,21 0 15,-21-1-15,21 1 0,-21 0 0,21 21 16,-21-21-16,21 0 0,1 0 15,-22-1-15,21 22 0,0-21 0,-21 0 16,21 0-16</inkml:trace>
  <inkml:trace contextRef="#ctx0" brushRef="#br1" timeOffset="7519.17">23707 14880 0,'0'0'0,"0"-21"0,0 0 31,0 0-15,-22 21-16,1 0 0,0 0 0,0 0 15,21 21-15,-42 0 0,20-21 16,1 21-16,0 0 0,0 1 0,21 20 16,-21-21-16,21 0 0,0 0 0,0 1 15,0 20-15,0-21 0,0 0 16,0 0-16,21 1 0,0-22 0,0 21 16,0 0-16,1-21 0,-1 0 15,0 0-15,0 0 0,21 0 0,-20 0 16,-1 0-16,21 0 0,-21 0 0,0 0 15,1 0-15,-1-21 16,0 21-16,0-21 0</inkml:trace>
  <inkml:trace contextRef="#ctx0" brushRef="#br1" timeOffset="8090.15">23770 14669 0,'0'0'16,"-21"0"-16,0 0 0,-22 0 0,22 0 15,0 0-15,0 0 0,0 0 16,0 0-16,-22 0 0,22 0 0,0 0 16,0 21-16,0 0 0,-1 0 15,1 0-15,0 0 0,0 1 0,0-1 16,0 0-16,-1 21 0,1-21 15,21 22-15,0-22 0,-21 21 0,21-21 16,-21 22-16,21-1 0,0-21 0,0 22 16,0-22-16,0 21 0,0-21 15,21 0-15,0 22 0,0-22 0,1 0 16,20 0-16,-21 0 0,21 1 16,-20-1-16,20 0 0,0 0 15,-21-21-15,22 21 0,-1-21 0,0 0 16,1 0-16,-1 0 0,0 0 15,1 0-15,-22-21 0,21 0 0,1 21 16,-22-21-16,21 0 0,-21-1 0,0-20 16,1 21-16,-1-21 0,0-1 15,0 1-15,0 0 0,-21-22 0,21 22 16,-21-1-16,0 1 0,0 0 0,0-1 16,0 1-16,-21 0 0,0-1 15,0 22-15,0-21 0,0 21 0,-22 0 16,22-1-16,-21 1 0,21 0 15,-22 0-15,1 21 0,21 0 16,-22 0-16,1 0 0,0 0 0,-1 0 16,22 0-16,-21 0 0,0 0 15,20 0-15,1 21 0,-21-21 0,21 21 16,0-21-16,-1 21 0,1-21 16,0 0-16,21 22 0,-21-22 0,0 0 15</inkml:trace>
  <inkml:trace contextRef="#ctx0" brushRef="#br1" timeOffset="9678.95">12086 12658 0,'0'-21'15,"21"21"-15,0 0 0,-21-22 16,22 22 0,-1 0-1,-42 0 32,-1 0-47,1 22 16,21-1-16,-21-21 0,0 21 15,0 0-15,0 0 0,-1 0 0,1 1 16,0-1-16,0 21 0,0-21 0,0 22 16,-22-1-16,22-21 0,0 21 15,-21 1-15,20-1 0,1-21 0,-21 22 16,21-1-16,0 0 0,-22-21 16,22 22-16,0-1 0,0 0 15,-22-20-15,22 20 0,0 0 0,-21 1 16,-1-1-16,22 0 0,-21 1 15,21 20-15,-22-21 0,1 1 0,0-1 16,-1 0-16,1 1 0,0-1 0,-1 0 16,1 1-16,0-22 0,-1 21 15,1 1-15,0-1 0,-1-21 0,22 21 16,-21 1-16,0-22 0,-1 21 16,22 1-16,-21-22 0,21 21 0,-22 0 15,22-20-15,-21-1 0,21 21 0,-1-21 16,-20 22-16,21-22 0,0 0 15,0 0-15,-22 0 0,22 22 16,0-43-16,0 21 0,21 0 0,-21 0 16,-1 0-16,1-21 15,21 21 1,0 1 31,0-1-32,-21-21 1,21-21 15,0-1-31</inkml:trace>
  <inkml:trace contextRef="#ctx0" brushRef="#br1" timeOffset="10782.96">12023 12679 0,'-22'0'16,"1"0"-16,0 21 16,0-21-16,0 21 0,0-21 15,-1 21-15,-20 1 0,21-1 0,-21 0 16,20 0-16,-20 0 0,0 0 0,21 1 16,-22-1-16,22 0 0,-21 0 15,21 0-15,-1 0 0,1 1 16,0-22-16,0 21 0,0-21 0,21 21 15,0-42 48,21 21-63,0-21 0,0 21 0,0-22 16,1 1-16,-1 0 0,0 0 15,0 0-15,21 0 0,-20-1 0,20 1 16,0 0-16,1 0 0,-1 0 15,0 0-15,1-1 0,-22 1 16,21 0-16,-21 0 0,0 0 0,1 21 16,-1-21-16,0 21 0,-21-22 15,21 22-15,0 0 16,0 0 15,1 0-31,-1 22 16,-21-1-16,21 0 15,-21 0-15,21 0 0,-21 0 16,0 1-16,21 20 0,0-21 0,-21 21 16,22 1-16,-22-22 0,0 21 15,21-21-15,-21 1 0,21 20 16,-21-21-16,0 0 0,0 0 0,21 1 16,0-1-16,-21 0 15,21-21-15,-21 21 16,22-21-16,-22-21 47</inkml:trace>
  <inkml:trace contextRef="#ctx0" brushRef="#br1" timeOffset="11790.54">16214 12637 0,'0'0'0,"0"-22"0,0 1 0,0 0 16,0 42 31,0 0-47,0 1 0,0-1 15,0 21-15,0 0 0,21-20 16,0 20-16,-21 0 0,21 22 0,0-22 16,0 0-16,1 1 0,-1-1 0,0 0 15,0 22-15,0-22 0,0 1 16,1-1-16,-1 0 0,0 1 0,21-1 15,-21 0-15,1 1 0,-1-1 16,21 21-16,-21-20 0,0-1 16,1 0-16,-1 1 0,21 20 0,-21-20 15,0-1-15,1 0 0,-1 1 16,0-1-16,0 0 0,0 1 0,-21-1 16,21 0-16,-21 1 0,22-1 0,-22 0 15,0 1-15,0-1 0,21 0 16,-21 1-16,21-22 0,-21 21 0,0-21 15,0 22-15,21-22 0,-21 0 0,21 0 16,-21 0-16,0 0 0,21 1 16,1-1-16,-1-21 15,-21 21-15,21-21 32,-21-21 14,0 0-46,-21-1 0,21 1 16,-21 0-16,-1 0 0,1-21 0,0 20 16,0-20-16,21 0 0</inkml:trace>
  <inkml:trace contextRef="#ctx0" brushRef="#br1" timeOffset="13591.33">16277 12594 0,'21'-21'16,"-21"0"30,21 21-30,-21 21 15,0 0-15,0 0-16,-21 1 0,21-1 0,0 21 16,0 0-16,-21-20 0,0 20 15,0 0-15,21 1 0,-21-1 16,21 0-16,0 1 0,-22-1 0,1 0 15,21 1-15,0-22 0,0 21 16,-21-21-16,21 0 0,0 1 0,0-1 16,0 0-16,0 0 0,0 0 15,0-42 32,0 0-47,21 0 16,-21 0-16,21 21 0,-21-22 15,22 1-15,-22 0 0,21 0 0,0-21 16,-21 20-16,21 1 0,-21-21 16,21 0-16,-21 20 0,21-20 15,-21 0-15,0-1 0,0 22 0,0-21 16,0 0-16,0 20 0,22 1 16,-22-21-16,0 21 0,0 0 0,0-1 15,0 1-15,0 0 16,0 0-16,0 0 15,21 21 32,0 0-31,0 0 0,0 0-1,0 0-15,1 0 16,-1 0-16,0 21 0,0-21 15,0 21-15,0 0 0,1 0 16,-1-21-16,0 22 0,0 20 0,21-21 16,-20 0-16,-1 0 0,0 22 0,0-22 15,0 0-15,0 21 0,22-20 16,-43-1-16,21 0 0,0 0 0,0 0 16,-21 0-16,0 1 15,21-22-15,-21 21 16,22-21-16,-44-21 94,1 21-79,21-22-15,-21 22 16,0-21-16,0 0 0,0 0 15,-1 21-15,22-21 0,-21 0 0,0-1 16,0-20-16,0 21 16,0 0-16,-1 0 0,1-1 0,0-20 15,0 21-15,0 0 0,0 0 16,-1-1-16,1 1 0,0 21 0,-21-21 16,21 0-16,-1 21 0,1-21 15,0 21-15,0 0 16,0-21-1,0 21 64,-1 0-48,1 0-16,21 21 1,-21-21-16,0 0 16,0 0-16,0 21 15,-1-21-15,22 21 16,0 0-16,0 0 16,-21 1-16,21-1 0,0 0 15,0 0-15,-21 21 0,21-20 0,0 20 16,0 0-16,0-21 0,0 22 15,0-22-15,-21 21 0,21-21 0,0 22 16,0-22-16,-21 0 0,21 21 16,0-20-16,0-1 0,0 21 0,0-21 15,0 0-15,0 1 0,0-1 0,0 0 16,0 0-16,0 0 16,21-21-16,-21 21 0,21-21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8T12:01:02.6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5736 15833 0,'-21'0'1000,"21"21"-218,-21-21-736,21 21-30,-21-21-16,-1 0 16,1 0-16,0 0 15,21 21-15,-21-21 0,0 0 0,0 0 32,-1 0-32,1 0 0,0 0 15,0 0 1,0 0-16,0 0 15,21 21-15,-22-21 0,1 0 16,0 0-16,0 0 16,0 0-16,0 0 15,-1 0-15,1 0 16,0 0-16,0 0 16,0 0-16,0 0 15,-1 0-15,1 0 16,0 0-1,0 0-15,0 0 0,0 0 16,-1 0 0,1 0-16,0 0 0,0 0 15,0 0-15,0 0 16,-1 0 0,1 0-16,0 0 0,0 0 15,0 0 1,0 0-16,-1 0 15,1 0-15,0-21 16,0 21-16,0 0 16,0 0-1,-1 0-15,22-21 0,-21 21 0,0 0 16,0 0-16,0 0 16,0-21-16,-1 21 0,1 0 15,0 0-15,0 0 0,-21-21 16,20 21-16,1 0 0,0 0 0,0 0 15,-21-21-15,20 21 0,1 0 0,0 0 16,0-22-16,-21 22 0,20 0 16,1-21-16,0 21 0,0-21 0,-21 21 15,20-21-15,-20 21 0,21 0 16,-21-21-16,20 21 0,-20-21 16,21 21-16,-21-22 0,-1 22 0,22 0 15,-21-21-15,21 21 0,-22-21 0,1 21 16,21-21-16,-22 21 0,22-21 15,-21 21-15,0-21 0,20 21 0,-20-22 16,21 22-16,-21-21 0,20 0 16,-20 21-16,21-21 0,0 0 0,-22 21 15,22-21-15,-21 21 0,21-22 16,0 1-16,-1 21 0,-20-21 16,21 0-16,0 0 0,-22 21 0,22-21 0,0-1 15,0 22-15,-21-21 16,20 0-16,1 0 0,-21 21 0,21-21 15,0 0-15,-22-1 0,22 22 16,0-21-16,0 0 0,-22 0 0,22 0 16,0 21-16,0-21 0,-21-1 0,20 1 15,1 21-15,0-21 0,0 0 16,-21 21-16,20-21 0,1 0 0,0-1 16,0 22-16,0-21 0,0 0 15,-1 0-15,1 0 0,0 0 0,0-1 16,0 1-16,0 21 0,-1-42 15,1 21-15,0 0 0,0-1 0,0 1 16,0 0-16,-1 0 16,1 0-16,0 0 0,0-1 0,0-20 15,0 21-15,-1 0 0,1 0 16,0-22-16,-21 22 0,21 0 16,-1 0-16,1 0 0,0-1 0,0-20 15,-21 21-15,20 0 0,1 0 0,0-1 16,0 1-16,-21 0 0,20 0 15,1 0-15,0 0 0,0-22 0,0 22 16,-22 0-16,22 0 16,0 0-16,0-22 0,0 22 0,0 0 15,-1 0-15,1 0 0,0-22 16,0 22-16,0 0 0,21 0 0,-21-22 16,-1 22-16,1 0 0,0 0 15,21 0-15,-21 0 0,0-1 0,21 1 16,-21 0-16,21 0 0,-22 0 15,1 0-15,21-1 0,0 1 0,0 0 16,-21 0-16,0 0 16,21 0-16,-21-1 0,21 1 15,0 0-15,0 0 0,-21 21 0,21-21 16,0 0-16,-22-1 0,22 1 16,0 0-16,0 0 15,-21 0-15,21 0 0,0-1 16,-21 1-16,21 0 15,0 0-15,0 0 0,0 0 16,0-1-16,-21 1 0,21 0 16,-21 21-16,21-21 0,0 0 0,-21 0 15,21-1-15,0 1 16,0 0-16,0 0 0,-22 21 0,22-21 16,0 0-16,-21-1 0,21 1 15,0 0-15,0 0 16,-21 0-16,21 0 0,0-1 15,0 1-15,-21 0 16,21 0-16,0 0 16,-21 0-16,21-1 0,0 1 15,0 0-15,-21 0 16,21 0-16,0 0 0,0-1 16,0 1-16,-22 0 0,22 0 15,0 0-15,-21 21 0,21-21 0,0-1 16,-21 1-16,21 0 0,0 0 15,0 0-15,0 0 0,-21 21 0,21-22 16,0 1-16,-21 0 0,21 0 16,0 0-16,0 0 0,-21-1 15,21 1-15,-22 0 16,22 0-16,0 0 0,0 0 16,-21-1-16,21 1 15,-21 0-15,21 0 0,0 0 0,0 0 16,0-1-16,-21 1 15,21 0-15,0 0 0,-21 0 0,0 0 16,21-1-16,0 1 16,0 0-16,0 0 0,-22 21 0,22-21 15,0 0-15,-21-1 0,21 1 16,0 0-16,0 0 0,0 0 16,0 0-16,0-1 15,-21 1-15,21 0 0,0 0 16,0 0-16,-21 0 0,21-1 15,0 1-15,0 0 16,0 0-16,-21 0 16,21 0-16,0-1 15,-21 1-15,21 0 0,0 0 16,0 0-16,0 0 16,0-1-16,0 1 15,0 0-15,-22 0 16,22 0-16,0 0 0,0-1 15,0 1-15,-21 21 16,21-21-16,0 0 0,0 0 0,0 0 16,0-1-16,0 1 0,0 0 15,0 0-15,0 0 0,0 0 16,0-1-16,0 1 0,0-21 16,-21 0-16,21 20 15,0 1-15,0 0 0,0 0 16,0 0-16,0 0 0,0-1 0,0 1 15,-21 21-15,21-21 0,0 0 0,0 0 16,0 0-16,0-1 0,0 1 16,0 0-16,0 0 0,0 0 15,0 0-15,0-1 16,0 1-16,0 0 0,0 0 16,0 0-16,0 0 0,0-1 15,0 1-15,0 0 0,0 0 16,0 0-16,0 0 0,0-1 15,0 1-15,0 0 0,0 0 16,0 0-16,0 0 16,0-1-16,0 1 0,0 0 15,0 0-15,0 0 16,0 0-16,0-1 0,0 1 16,0 0-16,0 0 15,0 0 1,0 0-16,0-1 15,0 1-15,0 0 16,0 0-16,0 0 16,0 0-16,0-1 15,0 1-15,0 0 16,21 21-16,-21-21 16,0 0-1,0 0 1,21 21-1,-21-22-15,0 1 16,21 21 0,-21-21-1,0 0-15,22 0 16,-22 0-16,21 21 16,-21-22-16,0 1 15,0 0 1,0 0-1,21 0-15,-21 0 16,21 21 0,-21-22-16,0 1 15,0 0-15,0 0 16,21 0 0,-21 0-16,21-1 0,-21 1 15,0 0-15,0 0 16,0 0-16,22 0 0,-22-1 15,21 1-15,-21 0 16,0 0-16,0 0 0,0 0 16,0-1-16,21 1 0,-21 0 15,21 0-15,-21 0 0,0 0 0,0-1 16,21 1-16,-21 0 16,21 0-16,-21 0 0,0 0 0,0-1 15,22 1-15,-22 0 0,0 0 16,0 0-16,21 0 0,-21-1 0,0 1 15,21 0-15,-21 0 16,0 0-16,21 0 0,0-1 16,-21 1-16,0 0 15,21 21-15,-21-21 0,22 0 0,-22 0 16,0-1-16,21 1 16,0 0-16,-21 0 0,21 0 15,0 0-15,0-1 16,-21 1-16,0 0 15,22 0-15,-1 0 16,-21 0-16,0-1 0,21 1 0,0 0 16,-21 0-16,0 0 0,21 0 15,0-1-15,1 1 0,-22 0 0,21 0 16,-21 0-16,21 0 0,-21-1 16,21 1-16,-21 0 0,21-21 0,0 21 15,-21-1-15,0 1 0,22 0 16,-1 0-16,-21 0 0,21 21 15,-21-21-15,21-1 0,0 1 16,-21 0-16,21 0 0,1 0 0,-22 0 0,0-1 16,21 1-16,0 0 15,-21 0-15,21 0 0,-21 0 0,21-22 16,0 22-16,-21 0 0,22 0 16,-1 0-16,0-1 0,-21 1 0,21-21 15,0 21-15,-21 0 0,21-1 16,1 1-16,-1-21 0,0 21 0,-21 0 15,21-1-15,0-20 0,0 21 16,1 0-16,-1 0 0,0-1 16,0 1-16,0 0 0,0 0 15,1 0-15,-1 0 0,0-22 0,0 22 0,0 0 16,0 0-16,-21 0 0,22-1 16,-1 1-16,0 0 0,0 0 15,0 0-15,0 0 0,1-22 16,-1 22-16,0 0 0,0 0 0,0 0 15,0-1-15,1 1 0,-1 0 16,-21 0-16,21 0 0,0 0 0,0-1 16,0 1-16,1 0 0,-1 0 0,0 0 15,0 0-15,0-1 0,0 1 16,1 0-16,-1 0 0,0 0 0,0 0 16,0 21-16,0-22 15,1 1-15,-1 0 0,21 0 0,-21 0 16,0 21-16,1-21 0,-1-1 15,21 1-15,-21 0 0,0 0 0,1 21 16,20-21-16,-21 0 0,0-1 0,0 1 16,1 21-16,20-21 0,-21 0 15,0 0-15,0 21 0,1-21 0,-1-1 16,0 22-16,0-21 0,0 0 16,0 21-16,-21-21 0,22 21 0,-1-21 15,0 21-15,0-21 0,0 21 16,0-22-16,1 22 15,-22-21-15,21 21 0,0 0 0,0-21 0,0 21 16,0-21-16,1 21 16,-1 0-16,0-21 0,0 21 0,0 0 15,22-21-15,-22 21 0,0-22 16,0 22-16,0 0 0,0 0 16,22-21-16,-22 21 0,0 0 0,0 0 15,22-21-15,-22 21 0,0 0 16,21 0-16,-21-21 0,22 21 0,-22 0 15,21 0-15,-21-21 0,22 21 0,-22 0 16,21 0-16,-21-21 0,22 21 16,-1-22-16,-21 22 0,22-21 0,-1 21 15,0 0-15,1-21 0,-1 21 16,0-21-16,1 21 0,-1-21 0,0 21 16,22-21-16,-22 21 0,0-22 15,22 22-15,-22-21 0,1 21 0,-1-21 16,21 21-16,-20 0 0,-1-21 15,43 21-15,-43-21 0,43 0 16,-43 21-16,0-22 0,1 22 16,-1-21-16,22 21 0,-22 0 15,0-21-15,1 21 0,-1 0 0,0-21 16,1 21-16,-1-21 0,0 21 16,1 0-16,-1 0 0,0-21 0,1 21 15,-1 0-15,0 0 0,1-22 0,-22 22 16,21 0-16,0 0 0,1-21 15,-22 21-15,21-21 0,1 21 16,-22 0-16,21 0 0,-21 0 0,22-21 16,-22 21-16,21 0 0,-21 0 0,22 0 15,-22 0-15,0-21 0,21 21 16,-21 0-16,22 0 0,-1 0 16,-21 0-16,22 0 0,-22 0 0,0 0 15,21-21-15,-21 21 0,22 0 16,-22 0-16,21 0 0,-21 0 0,22 0 15,-22 0-15,21 0 0,-21 0 0,22 0 16,-22 0-16,21-22 0,-21 22 16,1 0-16,20 0 0,-21 0 15,21 0-15,-20 0 0,-1 0 0,21 0 0,0 0 16,-20 0-16,20-21 16,0 21-16,-21 0 0,22 0 0,-1 0 15,0 0-15,1 0 0,-1 0 0,-21 0 16,22-21-16,-1 21 0,0 0 15,1 0-15,-22 0 0,21 0 0,0 0 16,-20-21-16,20 21 0,-21 0 0,21 0 16,-20 0-16,-1 0 0,21-21 15,-21 21-15,0 0 0,1 0 0,-1 0 16,21 0-16,-21 0 0,0-21 16,1 21-16,20 0 0,-21 0 15,0 0-15,22 0 0,-22 0 0,0 0 0,21-22 16,-21 22-16,1 0 0,20 0 15,-21 0-15,0 0 0,22 0 16,-22 0-16,0 0 0,0 0 0,21 0 16,-20 0-16,20 0 0,-21-21 0,0 21 15,22 0-15,-22 0 0,0 0 16,0 0-16,21 0 0,-20 0 0,-1 0 16,0 0-16,0-21 0,0 21 0,0 0 15,1 0-15,-1 0 0,0 0 16,0 0-16,0 0 0,0 0 15,1 0-15,-1 0 0,21 0 0,-21 0 16,0 0-16,1 0 0,-1 0 0,21 0 16,-21 0-16,0 0 0,1 0 15,-1 0-15,0 0 0,0 0 0,0 0 16,0 0-16,1 0 0,-1 0 16,0 0-16,0 0 0,0 0 0,0 0 15,1 0-15,-1 0 0,0 0 16,0 0-1,0 0-15,0 0 0,1 0 16,-1 0-16,0 0 16,0 0-1,0 0-15,0 0 0,1 0 16,-1 0 0,0-21-16,0 21 15,0 0 48,0 0-48,-42 21 79,0-42-78,0 21-1,0 0-15,21-21 16,-21 21-16,21-21 16,-22 21-16,22-22 0,0 1 15,0 0 1,-21 21-16,21-21 0</inkml:trace>
  <inkml:trace contextRef="#ctx0" brushRef="#br0" timeOffset="1451.55">9737 3577 0,'0'0'0,"-22"-21"32,22 0-32,-21 21 15,0 0 1,21-21-16,-21 21 31,21 21 32,21-21-63,-21 21 0,21-21 15,-21 21-15,21 0 16,1-21-16,-22 22 0,21-22 0,0 21 0,0-21 16,0 21-16,0-21 0,1 21 15,-1-21-15,0 21 0,0-21 16,0 21-16,22 1 0,-22-22 0,0 21 15,0-21-15,0 21 0,0-21 0,22 0 16,-22 21-16,0-21 0,0 0 16,0 21-16,1-21 0,-1 0 0,0 0 15,0 21-15,0-21 0,0 0 16,1 0-16,-1 0 0,-21 22 16,21-22-16,0 0 15,0 0 16,-21 21 48,-21-21-64,21 21 1,-21-21-16,0 0 0,0 21 15,-1-21-15,1 0 0,0 21 16,0-21-16,0 21 0,0-21 16,-1 22-16,1-1 0,0-21 0,0 21 15,-21-21-15,20 21 0,1 0 0,-21-21 16,21 21-16,0-21 16,-22 22-16,22-1 0,0 0 0,0-21 15,0 21-15,-22 0 0,22-21 0,0 21 16,0 1-16,0-22 0,-1 21 15,1 0-15,0-21 0,0 21 0,0-21 16,21 21-16,-21-21 0,-1 21 0,1-21 16,21 22-16,-21-22 15,0 0-15,21 21 0,21-42 94,0 21-94,0-22 0,1 1 16,20 0-16,-21 21 0,0-21 15,0 0-15,1 0 0,-1 21 0,0-22 16,21 1-16,-21 0 0,1 0 16,-1 0-16,42-22 0,-42 22 15,1 21-15,-1-21 0,0 0 0,21 0 16,-21 0-16,1 21 15,-1-22-15,0 22 0,0-21 0,0 0 16,0 21-16,1 0 0,-22-21 0,21 21 16,0 0-16,-21-21 0,21 21 15,0-21-15,0 21 16,-21-22 0,22 22-16,-1 0 31,-21-21-16,0 42 110,-21-21-109,21 22 0,-22-22-16,22 21 62,-21-21-46,0 0-16,21 21 15,-21-21 1,0 0-16,0 0 16,-1 0-16,1 21 15,0-21-15,0 0 16</inkml:trace>
  <inkml:trace contextRef="#ctx0" brushRef="#br0" timeOffset="14882.49">4593 3620 0,'0'0'0,"-63"-22"31,63 44 16,21-1-47,-21 0 0,21 0 16,-21 0-16,0 0 15,21 1-15,-21-1 0,0 0 16,0 0-16,0 0 0,21 0 0,-21 1 16,0-1-16,0 0 0,21 0 15,1 0-15,-22 0 16,21-21 0,0 0-16,0 0 15,0 0-15,0 0 16,1 0-16,-1 0 0,0-21 15,0 0-15,0 21 0,0-21 16,1 0-16,-1 0 0,21-1 0,-21 1 16,22 0-16,-22 0 0,21 0 15,-21-22-15,22 22 0,-22 0 16,0 0-16,21-21 0,-21 20 0,1 1 16,20 0-16,-21 21 0,0-21 15,0 0-15,1 21 0,-1-21 0,-21-1 16,21 22-16,0-21 0,0 21 0,0 0 15,-21-21-15,22 21 16,-22-21 0,0 42 77</inkml:trace>
  <inkml:trace contextRef="#ctx0" brushRef="#br0" timeOffset="15347.22">6096 3450 0,'0'0'16,"-21"-21"-16,21 0 15,21 21 32,0 21-47,-21 0 0,21 0 16,0 1-16,1-1 0,-1 0 15,0 21-15,0-21 0,0 1 16,22 20-16,-22-21 0,0 0 0,21 0 16,-21 1-16,1-1 0,-1 0 15,0 0-15,21 0 0,-21-21 0,-21 21 16,22-21-16,-1 0 0,-21 22 0,21-22 15,-21-22 48,0 1-63,0 0 16,0 0-1</inkml:trace>
  <inkml:trace contextRef="#ctx0" brushRef="#br0" timeOffset="15465.16">6646 3344 0,'-21'-21'16</inkml:trace>
  <inkml:trace contextRef="#ctx0" brushRef="#br0" timeOffset="15639.05">6583 3344 0,'-43'85'31,"22"-64"-31,0 0 0,0 22 16,0-1-16,-22 0 0,22 1 0,-21-22 16,21 21-16,0 1 0,-22-1 15,22-21-15,0 21 0,21-20 0,-21-1 16,21 21-16,-21-21 0,21 0 16,0 1-16,0-1 15</inkml:trace>
  <inkml:trace contextRef="#ctx0" brushRef="#br0" timeOffset="37026.35">18986 4784 0,'-21'0'0,"0"0"47,0 0-16</inkml:trace>
  <inkml:trace contextRef="#ctx0" brushRef="#br0" timeOffset="37766.65">18775 4741 0,'0'0'0,"-21"0"0,-1 0 15,1 0 1,0 0-1,0 0-15,0 0 16,0 0 0,-1 0-1,44 0 79,-1 0-94,0 0 16,0 0-16,0 0 0,0 0 15,1 0-15,-1 0 0,0 0 0,0 0 16,0 0-16,22 0 0,-22 0 16,0 0-16,21 0 0,-21 0 0,22 0 15,-1 0-15,0 0 0,-20 0 0,20 0 16,0-21-16,1 21 0,-1 0 15,0 0-15,-21 0 0,22 0 16,-1 0-16,0 0 0,1-21 0,-1 21 16,0 0-16,1 0 0,-1 0 15,0 0-15,1 0 0,-22-21 0,21 21 16,1 0-16,-22 0 0,21 0 16,-21 0-16,22-21 0,-22 21 0,0 0 15,21 0-15,-21 0 0,22 0 0,-22-21 16,21 21-16,1 0 0,-22 0 15,21 0-15,-21 0 0,22-22 0,-1 22 16,-21 0-16,21 0 0,-20 0 0,-1 0 16,0 0-16,0 0 0,0 0 15,0 0-15,1 0 0,-22-21 47,-22 21-16,1 0-31</inkml:trace>
  <inkml:trace contextRef="#ctx0" brushRef="#br0" timeOffset="38718.47">18902 4826 0,'-21'0'15,"-1"0"1,1 0-16,0 0 15,0 0 1,0 0-16,0 0 16,-1 0-16,1 0 0,0 0 15,0 0-15,0 0 16,0 0-16,-1 0 0,1 0 16,21 21-1,21-21 48,1 0-63,-1 0 15,0 0-15,0 0 0,0 0 16,0 0-16,22 0 0,-22 0 16,0 0-16,0 0 0,0 0 0,1-21 15,-1 21-15,21 0 16,-21 0-16,22 0 0,-22 0 0,21 0 15,0 0-15,1 0 0,-1-21 0,0 21 16,1 0-16,-1 0 0,0 0 16,22 0-16,-22 0 0,1-21 0,20 21 15,-21 0-15,1 0 0,-1 0 16,0 0-16,1 0 0,-1-21 0,-21 21 16,22 0-16,-1 0 0,-21 0 0,21 0 15,-20 0-15,-1 0 0,21 0 16,-21-22-16,22 22 0,-1 0 0,-21 0 15,21 0-15,-20 0 0,20 0 0,-21 0 16,21 0-16,-20 0 16,20 0-16,0 0 0,-21 0 0,1 0 15,20 0-15,-21 0 0,0 0 0,0 0 16,1 0-16,-1 0 0,0 0 16,0 0-16,0 0 0,0 0 15,1 0-15,-22-21 78,-22 21-46,1 0-32,0 0 0,0 0 0</inkml:trace>
  <inkml:trace contextRef="#ctx0" brushRef="#br0" timeOffset="91074.9">5588 15536 0,'-21'0'140,"21"22"-109,-21-22-31,-1 0 16,1 0 0,0 0-16,0 0 0,0 0 0,0 0 15,-1 0-15,1 0 16,0 0-16,0 0 0,0 0 16,0 0-16,-1 0 0,1-22 15,0 1 1,0 21-16,0 0 0,21-21 15,-21 21-15,-1-21 0,1 21 16,0-21-16,0 0 0,0 21 16,0 0-16,-1-22 0,1 22 0,0-21 15,0 21-15,0-21 0,0 21 0,-1-21 16,1 0-16</inkml:trace>
  <inkml:trace contextRef="#ctx0" brushRef="#br0" timeOffset="91446.69">4657 15240 0,'0'0'0,"-22"0"15,1 0-15,0 0 0,0-21 16,0 21-16,0-21 0,-1 21 15,-20-21-15,21 21 0,0 0 0,0-22 16,-1 1-16,1 21 0,0-21 0,0 21 16,0-21-16,0 21 0,-22-21 15,22 21-15,0-21 0,0 21 0,0-22 16,-22 22-16,22-21 0,0 21 0,0 0 16,0-21-16,-22 21 0,22-21 15,0 21-15,-21 0 0,20-21 0,-20 0 16,21 21-16,-21-22 0,20 22 15,-20-21-15,0 21 0,21-21 0,-22 21 16,1-21-16,0 21 0,20-21 0,-20 21 16,0-21-16,-1 21 15,22-22-15,-21 1 0,21 21 0,-22-21 0,1 0 16,21 0-16,-21 21 0,20-21 16,1-1-16,-21 22 0,21-21 15,-22 0-15,22 0 0,0 0 0,-21 0 16,21 21-16,-1-22 0,-20 1 15,21 0-15,-21 0 0,20 0 0,1 0 16,-21-1-16,21 1 0,-22 0 0,22 0 16,-21 0-16,21 0 0,-22 21 15,22-22-15,0 1 0,-21 0 0,21-21 16</inkml:trace>
  <inkml:trace contextRef="#ctx0" brushRef="#br0" timeOffset="94303.18">2159 14034 0,'-21'-43'15,"21"22"1,-21 0-16,-1 21 0,22-21 15,-21 0-15,0-1 0,21-20 0,-21 21 16,0 0-16,0 0 0,21-1 16,-22 1-16,1 0 0,0-21 0,21 21 15,-21-1-15,0 1 0,0-21 16,-1 21-16,1 0 0,21-1 0,-21-20 16,0 21-16,0 0 0,0 0 15,-1-1-15,1 1 0,0 0 16,21 0-16,-21-21 0,0 20 0,0 1 0,-1 0 15,22 0-15,-21-21 0,0 20 16,0 1-16,0 0 0,21-21 0,-21 21 16,-1-22-16,22 22 0,-21-21 15,0 21-15,0-22 0,21 22 16,-21-21-16,0 21 0,21-22 16,-22 22-16,1 0 0,21-21 0,-21 20 15,0 1-15,21 0 0,-21-21 16,21 21-16,-21-1 0,21 1 0,-22 0 15,1-21-15,21 21 0,0-1 0,0 1 16,-21 0-16,21 0 0,-21-21 16,21 20-16,0 1 0,-21 0 0,21 0 15,0 0-15,0 0 0,0-1 16,0-20-16,-21 21 0,21 0 0,0 0 16,0-1-16,-22 1 0,22 0 15,0 0-15,0-21 16,0 20-16,-21 1 15,21 0-15,-21 0 0,21 0 16,0 0-16,0-1 0,0 1 16,0 0-16,0 0 0,0 0 15,0 0-15,0-1 16,-21 1-16,21 0 0,0 0 0,0 0 16,-21 0-16,21-1 0,0 1 0,0 0 15,0 0-15,0 0 0,0 0 16,0-1-16,-21-20 0,21 21 0,0 0 15,0 0-15,-22-1 0,22-20 16,0 21-16,0 0 0,0 0 16,0-1-16,0 1 0,0 0 0,0 0 15,0 0-15,0 0 0,0-1 16,0 1-16,-21 0 0,21 0 0,0-21 16,0 20-16,0 1 0,-21 0 15,21 0-15,0 0 0,0 0 0,0-1 16,0 1-16,0 0 0,0 0 15,-21-21-15,21 20 0,0 1 0,-21 0 16,21 0-16,0-21 0,0 20 0,0 1 16,0 0-16,0 0 0,0-21 15,0 20-15,0 1 0,-21 0 16,21 0-16,0 0 0,0 0 16,0-1-16,0 1 0,0 0 15,0 0-15,0 0 0,0 0 0,0-1 16,0 1-16,0 0 0,0 0 15,0 0-15,0 0 0,0-1 16,0 1-16,0 0 0,0 0 16,0 0-16,0 0 0,0-1 0,0 1 15,0 0-15,0 0 0,0 0 16,0 0-16,0-1 0,0 1 0,0 0 16,0 0-16,0 0 0,0 0 15,0-1-15,0 1 0,0 0 16,0 0-16,0 0 0,0 0 0,0-1 15,0 1-15,0 0 16,0 0-16,0 0 0,0 0 0,0-1 16,0 1-16,0 0 15,21 0-15,-21 0 0,0 0 0,0-1 16,0 1-16,0 0 0,21 0 16,-21 0-16,21 0 0,-21-1 0,0 1 15,0 0-15,0 0 0,21 0 0,-21 0 16,0-1-16,21 1 0,-21-21 15,0 21-15,0 0 0,0-1 0,0 1 16,0 0-16,22 0 16,-22 0-16,0 0 0,21-1 0,-21 1 15,0-21-15,0 21 0,0 0 16,21-1-16,-21 1 0,21 0 0,-21 0 16,0-21-16,0 20 0,21 1 15,0 0-15,-21-21 0,22 21 0,-22-1 16,21 1-16,-21-21 0,21 21 15,0-22-15,-21 22 0,21 0 0,0-21 16,-21 21-16,22-1 0,-1-20 16,0 21-16,-21-21 0,21 20 15,0 1-15,0-21 0,1 21 0,-1 0 0,21-22 16,-21 22-16,0 0 16,1-21-16,-1 20 0,0 1 15,0-21-15,0 21 0,0 0 0,1-1 16,-1-20-16,0 21 0,0 0 0,0-22 15,0 22-15,1 0 0,-1 0 0,0-21 16,0 20-16,0 1 0,0-21 16,1 21-16,-1 0 0,0-1 0,21 1 15,-21 0-15,1 0 0,-1 0 16,0 0-16,0-1 0,21 1 0,-20 0 16,41 0-16,-42 0 15,0 0-15,22-1 0,-22 1 16,21 0-16,-21 21 0,64-42 15,-64 21-15,22 21 0,-22-22 0,21 1 16,0 21-16,-20-21 0,20 21 16,-21-21-16,21 21 0,-20-21 0,20 21 15,-21-21-15,21 21 0,-20 0 16,20-22-16,-21 1 0,0 21 0,22-21 16,-22 21-16,21 0 0,-21-21 15,0 0-15,22 21 0,-1-21 0,-21 21 16,22-22-16,-1 22 0,0 0 15,1-21-15,-22 0 0,21 21 0,0 0 16,1-21-16,-1 21 0,0-21 16,1 21-16,-1 0 0,0-21 0,1 21 15,-1-22-15,0 22 0,1 0 0,-1-21 16,-21 0-16,22 21 0,-1 0 16,-21-21-16,21 21 0,1 0 0,-1-21 15,-21 21-15,22 0 0,-1 0 0,0-21 16,-21 21-16,22-22 0,-1 22 15,0 0-15,1-21 0,-1 21 16,0 0-16,1-21 0,-1 21 0,0-21 0,1 21 16,-1-21-16,0 21 15,1 0-15,-1-21 0,0 21 0,1 0 16,-1-22-16,0 22 0,1 0 0,-1-21 16,0 21-16,1-21 0,-1 21 0,0 0 15,1 0-15,-1-21 0,0 21 16,1 0-16,-1 0 0,0 0 0,1-21 15,20 21-15,-20 0 0,-1 0 0,0 0 16,1-21-16,-1 21 0,21 0 16,-20 0-16,-1 0 0,0 0 0,-20-22 15,20 22-15,0 0 0,1 0 0,-1 0 16,0 0-16,1 0 0,-22-21 16,21 21-16,22 0 0,-22 0 15,0 0-15,1 0 0,-1 0 0,21 0 16,-20 0-16,-1 0 0,0-21 15,1 21-15,20 0 0,-20 0 0,-1 0 16,0 0-16,1 0 0,-22 0 0,21 0 16,0 0-16,1 0 0,-1 0 15,-21 0-15,22 0 0,-1 0 0,0 0 16,-21 0-16,22 0 0,-1 0 0,-21 0 16,22 0-16,-1 0 0,-21 0 15,21 0-15,1 0 0,-22 0 16,21 0-16,1 0 0,-22 0 0,21 21 15,0-21-15,-20 0 0,20 0 0,-21 0 16,21 0-16,-20 21 0,-1-21 0,21 0 16,-21 0-16,0 0 0,1 0 15,20 22-15,-21-22 0,0 0 0,0 0 16,1 0-16,-1 21 0,0-21 16,0 0-16,0 0 0,0 21 0,22-21 15,-22 0-15,0 21 0,0-21 0,0 0 16,22 0-16,-22 21 0,0-21 0,21 0 15,-20 21-15,20-21 0,0 0 16,-21 22-16,22-1 0,-1-21 0,-21 21 16,22-21-16,-1 0 0,0 21 0,1-21 15,-1 21-15,-21-21 0,21 21 16,1-21-16,-1 22 0,0-22 16,1 21-16,-1 0 0,-21-21 0,22 21 15,-1-21-15,0 21 0,1 0 0,-1 1 16,0-22-16,1 21 0,-1 0 15,0 0-15,1-21 0,20 42 16,-21-20-16,1-22 0,-22 21 16,21 0-16,22 0 0,-43 0 0,0 0 15,21-21-15,-20 22 0,-1-1 16,0-21-16,0 21 0,-21 0 16,21-21-16,0 21 0,1-21 0,-1 21 15,0 1-15,0-22 16,-21 21-16,21 0 0,0-21 15,-21 21-15,0 0 0,22-21 16,-1 21-16,0 1 16,-21-1-1,21 0-15,0-21 16,-21 21-16,0 0 0,21 0 16,1-21-1,-22 22-15,0-1 16,21-21-1,-21 21-15,21-21 0,-21 21 16,21 0 0,0 0-1,-21 1 1,21-1-16,1 0 16,-22 0-1,21-21-15,0 21 16,0 0-1,0-21-15,-21 22 16,21-22 31,-21 21-31,0-42 30,0-1-14,0 1-32,0 0 0</inkml:trace>
  <inkml:trace contextRef="#ctx0" brushRef="#br0" timeOffset="94903.14">10372 7154 0,'0'-21'16,"21"21"46,0 0-46,0 0-16,-21 21 0,21 1 16,0-22-16,-21 21 15,22 0-15,-1-21 0,-21 21 16,21-21-16,0 21 0,0 0 0,0-21 16,1 22-16,-1-1 0,0-21 0,0 21 15,0 0-15,0-21 0,1 21 16,-1-21-16,0 0 0,0 21 0,0-21 15,0 22-15,1-22 0,-1 0 16,-21 21-16,21-21 31,-21-21 47,0-1-62,0 1-16</inkml:trace>
  <inkml:trace contextRef="#ctx0" brushRef="#br0" timeOffset="95380.65">11112 6795 0,'0'-22'16,"0"1"-16,-21 21 16,21-21-16,-21 21 31,21 21-16,0 0-15,0 1 0,0-1 16,0 0-16,-21 0 0,21 0 16,0 0-16,-21 1 0,21 20 15,0-21-15,0 0 0,0 0 0,-21 1 0,21 20 16,-22-21-16,22 0 0,-21 0 16,21 22-16,0-22 0,0 0 15,-21 0-15,21 0 0,0 1 0,-21-1 16,21 0-16,0 0 0,0 0 0,0 0 15,0 1-15,0-1 16,0 0-16,0 0 0,0 0 16,21-21 15,0 0-15,-21-21 15</inkml:trace>
  <inkml:trace contextRef="#ctx0" brushRef="#br0" timeOffset="99884.46">5651 15600 0,'-21'0'125,"0"0"-93,0 0-32,0 0 31,0 0-15,-1 0-1,1 0 1,0 0-16,0 0 31,0 0-31,0 0 16,-1 0-1,1 0-15,0 0 16,0 0 0,21-21-1,-21 21 1,0 0-1,21-21 17,-22 21-32,1 0 15,21-22 17,-21 22-32,0 0 15,21-21 32,-21 21-47,0 0 31,21-21 1,-22 21-32,1 0 15,21-21 16,-21 21-15,0 0 0,21-21-16,-21 21 31,21-21-15,-21 21-1,21-22 1,-22 22-1,1 0 1,21-21 0,-21 21 15,0-21-31,0 21 16,0 0 15,-1 0-31,22-21 31,-21 21-15,0 0 15,21-21 0,-21 21-15,0 0-1,21-21 1,-21 21 0,-1 0-1,1 0 1,0 0-16,21-22 16,-21 22-1,0 0 1,0 0-1,-1 0 1,22-21 0,-21 21-1,0 0 17,0 0-17,21-21 1,-21 21 15,0 0 0,-1 0 1,1 0-17,0 0 1,0-21-1,0 21-15,0 0 32,-1 0-32,22-21 15,-21 21-15,0 0 16,0 0-16,21-21 16,-21 21-16,0 0 15,-1 0 1,22-22-16,-21 22 0,0 0 15,0 0 1,21-21-16,-21 21 16,0 0-16,-1 0 15,22-21 1,-21 21 0,0 0-1,0 0 16,21-21-31,-21 21 16,21-21 15,-21 21-31,-1 0 16,1-21 0,0 21-1,0 0 1,21-22-16,-21 22 0,0 0 15,-1 0 1,22-21-16,-21 21 0,0 0 16,0 0-1,21-21-15,-21 21 0,0 0 16,-1 0 0,1-21-16,0 21 15,0 0 1,0 0-16,21-21 0,-21 21 15,-1 0-15,1 0 16,0-21 0,0 21-1,0 0-15,21-22 16,-21 22 0,-1 0-1,1 0-15,21-21 0,-21 21 16,0 0-1,0-21 1,0 21 0,-1-21-16,1 21 15,0-21 1,0 0 0,0 21-1,0 0-15,21-22 0,-22 22 16,1-21-16,0 0 15,0 21-15,21-21 16,-21 21-16,0 0 16,21-21-16,-22 21 15,22-21-15,-21 21 16,0-22 0,0 22-1,21-21-15,0 0 31,-21 21-31,21-21 16,-21 21 0,21-21-16,0 0 31,-22 21-15,22-22-16,-21 22 15,21-21 1,-21 0-1,0 21 1,21-21-16,-21 21 16,0-21-1,-1 21 17,22-21-32,-21 21 15,21-22 16,-21 22-15,21-21-16,-21 21 16,0 0 15,21-21-31,-21 21 16,-1 0 15,22-21-16,-21 21-15,0 0 32,0-21-17,0 21 1,0 0 0,-1 0-1,1-21 1,0 21-1,-21-22 17,21 22-32,-1-21 15,1 21-15,0 0 16,0 0 0,0-21-16,0 21 31,-1 0-31,1 0 15,21-21-15,-21 21 16,0 0 0,0 0 31,21-21-32,-21 21 1,21-21 31,-22 21-32,22-22 1,-21 22 0,21-21 15,-21 21-16,0 0 1,21-21-16,-21 21 31,21-21-31,-21 21 32,21-21-17,-22 21 1,22-21-1,-21 21 1,21-22 15,-21 22-15,21-21 0,-21 21-16,21-21 15,-21 21 1,0-21-16,-1 0 0</inkml:trace>
  <inkml:trace contextRef="#ctx0" brushRef="#br0" timeOffset="105906.49">5863 5355 0,'0'0'0,"0"-21"15,-21 21 1,21 21 47,0 0-63,0 1 15,0-1 1,0 0-16,21 0 15,-21 0-15,0 0 0,21 1 16,-21-1-16,0 0 16,0 0-16,0 0 15,0-42 32,21 21-47,-21-21 0,0 0 16,0 0-16,0-1 15,0 1-15,0 0 0,0 0 16,0 0-16,0 0 0,0-1 16,0 1-16,-21 0 0,21 0 15,-21 0-15,21 0 0,0-1 32,0 44 14,0-1-46,0 0 16,0 0-16,0 0 16,0 0-16,0 1 0,0-1 15,21 0-15,-21 0 0,0 0 16,21-21-16,-21 21 0,0 1 16,0-1-16,0 0 0,0 0 0,0 0 15,0 0-15,0 1 16,22-1-16,-22 0 15,0 0 1,21-21 0,-21 21-16,0 0 31,0 1 47,21-22-78,-21 21 31,21-21 32,0 0-48,0 0 1,1 0-16,-22-21 0,21-1 16,0 22-16,0-21 0,-21 0 15,21 21-15,22-21 0,-22 0 0,0-22 16,0 22-16,21 0 0,-20-21 16,20 21-16,0-22 0,1 22 0,-1-21 15,0 21-15,1-22 0,-1 1 16,64-22-16,-64 43 0,0-21 15,1 21-15,-1-22 0,0 22 0,1 0 16,-1 0-16,-21 0 0,22 0 16,-1-1-16,-21 1 0,0 21 0,0-21 15,1 0-15,-1 21 0,0-21 16,0 21-16,0 0 0,-21-21 0,21 21 16,-21-22 15,0 44 109,0-1-124,0 0-16,0 0 0</inkml:trace>
  <inkml:trace contextRef="#ctx0" brushRef="#br0" timeOffset="144606.63">18351 10202 0,'-21'0'62,"0"0"-46,0 0 0,0 0 15,0 0-15</inkml:trace>
  <inkml:trace contextRef="#ctx0" brushRef="#br0" timeOffset="145287.44">18161 10202 0,'0'0'0,"-21"0"31,0 0-15,-1 0 0,1 0-1,0 0 1,0 0-16,0 0 16,0 0-1,-1 22-15,1-22 16,0 0-16,21 21 15,-21-21 1,42 0 47,0 0-63,0 0 15,1 0-15,-1 0 0,0 0 16,21 0-16,-21 0 0,1 0 15,20 0-15,-21 0 0,21 0 0,-20 0 16,20-21-16,0 21 0,1 0 16,-22 0-16,21 0 0,0 0 0,1 0 15,-1 0-15,0 0 0,1 0 16,-1 0-16,0-22 0,1 22 0,-1 0 16,-21 0-16,22 0 0,-1 0 0,0 0 15,1 0-15,-22 0 0,21 0 16,0-21-16,-20 21 0,20 0 0,-21 0 15,0 0-15,22 0 0,-22 0 0,0 0 16,0 0-16,0 0 0,0 0 0,1-21 16,-1 21-1,0 0-15,-42 0 110</inkml:trace>
  <inkml:trace contextRef="#ctx0" brushRef="#br0" timeOffset="146086.93">18076 10139 0,'-21'0'0,"0"0"32,42 0 46,0 0-63,0 0-15,1 0 16,-1 0-16,0 0 0,0 0 16,0 0-16,0 0 0,1 0 15,-1 0-15,0 0 0,21 0 0,-21 0 16,22-21-16,-1 21 0,-21 0 0,22 0 16,-1 0-16,0 0 0,1 0 15,-1 0-15,0 0 0,1 0 16,-1 0-16,-21-21 0,21 21 0,1 0 15,-22 0-15,21 0 0,-21 0 0,22 0 16,-22 0-16,0 0 0,21 0 16,-20 0-16,-1 0 0,0 0 0,0 0 15,0 0-15,0 0 0,1 0 0,-1 0 16,0 0-16,0 0 16,0-22-16,0 22 15,1 0 16,-44 0 16,1 0-31,0 0-16,0 0 0,0 0 0,0 0 16,-1 0-16</inkml:trace>
  <inkml:trace contextRef="#ctx0" brushRef="#br0" timeOffset="146770.29">18055 10202 0,'0'0'0,"-21"22"0,21-1 63,21-21-32,0 0-31,0 0 0,1 0 16,-1 0-16,0 0 0,21 0 15,-21 0-15,1 0 16,-1 0-16,21 0 0,-21 0 0,22 0 15,-1 0-15,0 0 0,22 0 16,-22 0-16,0 0 0,1 0 0,-1 0 16,22 0-16,-22 0 0,0 0 15,1 0-15,-1 0 0,0 0 0,1 0 16,-1-21-16,21 21 0,-20 0 0,-1 0 16,0 0-16,1 0 0,-22 0 15,21 0-15,1-22 0,-22 22 0,21 0 16,-21 0-16,22 0 0,-22 0 0,0 0 15,0 0-15,0 0 0,0 0 0,1 0 16,-1 0 0,-21-21-1,-21 21 48,-1-21-63,1 21 15,0 0-15,0 0 0,0 0 16</inkml:trace>
  <inkml:trace contextRef="#ctx0" brushRef="#br0" timeOffset="147622.79">17970 10075 0,'0'0'0,"-21"0"0,0 0 31,0 0-31,0 0 16,0 0-1,42 0 48,0 0-63,0 0 15,0 0-15,0 0 0,22 0 16,-22 0-16,0 0 0,21 0 16,-20 0-16,20 0 0,0 0 15,1 0-15,-1 0 0,0 0 0,1 0 16,-1 0-16,0 0 0,22 0 16,-22 0-16,0 0 0,1 0 0,-1 0 15,0 0-15,1 0 0,-1 0 16,0 0-16,1 0 0,-1 0 0,-21 0 15,22 0-15,-1 0 0,-21 0 0,21 0 16,-20 0-16,-1 0 0,21 0 16,-21 0-16,0 0 0,22 0 0,-22 0 15,0 0-15,0 0 0,0 0 0,1 0 16,-1 0-16,0 0 16,0 0-16,0 0 15,0 0-15,1 0 16,-1 0-1,0 0-15,0 0 16,-42 0 47,0 0-63,0-21 0,-1 21 15,1 0-15,-21 0 0,0 0 16,-1 0-16,1 0 0</inkml:trace>
  <inkml:trace contextRef="#ctx0" brushRef="#br0" timeOffset="148338.44">18034 10266 0,'21'0'31,"0"0"-15,0 0-16,1 0 15,-1 0-15,0 0 16,0 0-16,0 0 0,0 0 16,1 0-16,-1 0 15,0 0-15,21 0 0,1 0 0,-1 0 16,0 0-16,1 0 0,-1 0 0,0 0 16,1 0-16,-1 0 0,0 0 15,1 0-15,20 0 0,-21 0 0,-20 0 16,20 0-16,0 0 0,1 0 0,-1 0 15,-21 0-15,21 0 0,1 0 16,-22 0-16,21 0 0,-21 0 0,1 0 16,20-21-16,-21 21 0,0 0 0,0 0 15,1 0-15,-1 0 0,0 0 16,0 0-16,-21-21 109,0-1-77</inkml:trace>
  <inkml:trace contextRef="#ctx0" brushRef="#br0" timeOffset="-152330.21">5757 15050 0,'0'21'16,"-21"-21"187,21 21-203,-21-21 16,0 0-16,0 0 31,-1 0-31,1 0 16,0 0-1,0 0-15,0 0 16,0 0-16,-1 0 16,1 0-16,0 0 15,0 0 1,0 0-16,0 0 15,-1 0-15,1 0 0,0 0 16,0 0 0,21-21-16,-21 21 0,0 0 15,-1 0-15,1-21 16,0 21 0,0-22-1,0 22-15,21-21 16,-21 21-1,-1 0-15,22-21 16,-21 21-16,0-21 16,21 0-1,-21 21-15,0 0 16,21-21-16,-21 21 16,21-22-16,-22 1 0,1 0 31,0 21-31,21-21 0,-21 21 15,21-21-15,-21 21 16,21-21-16,0-1 16,-21 22-16,21-21 15,-22 21-15,22-21 0,0 0 16,-21 0-16,21 0 16,-21-1-1,21 1-15,0 0 16,0 0-16,-21 21 0,21-21 15,0 0-15,-21 21 16,21-22-16,0 1 16,0 0-16,0 0 15,0 0-15,0 0 16,0-1-16,0 1 16,0 0-16,0 0 15,0 0-15,0 0 0,0-1 16,0 1-1,0 0-15,0 0 0,-21 21 16,21-21-16,-22 0 0,22-1 16,0 1-16,0 0 15,0 0-15,0 0 16,-21 0-16,21-1 0,-21 1 16,21 0-16,0 0 15,0 0-15,0 0 16,0-1-16,0 1 0,0 0 15,0 0-15,0 0 0,0 0 16,-21-1-16,21 1 0,0 0 0,0 0 16,0 0-16,0 0 0,0-1 15,-21 1-15,21 0 0,0 0 0,0-21 16,0 20-16,0 1 0,0 0 0,0 0 16,0 0-16,0 0 0,0-1 15,0 1-15,0 0 0,0 0 0,0 0 16,0-22-16,0 22 0,0 0 0,0 0 15,0 0-15,0 0 0,0-1 16,0 1-16,0-21 0,0 21 16,0 0-16,0-1 0,0-20 0,0 21 15,0 0-15,0 0 0,0-22 0,0 22 16,0 0-16,0 0 0,0 0 16,0-22-16,21 22 0,-21 0 0,0 0 15,21 0-15,-21-1 0,0 1 0,0 0 16,21 0-16,-21 0 0,21 0 0,-21-1 15,0 1-15,22 0 16,-1 0-16,-21 0 0,21 0 0,-21-1 16,0 1-16,21 0 0,0 0 0,-21 0 15,21 0-15,-21-1 16,22 1-16,-1 0 0,-21 0 16,21 0-16,-21 0 0,21-1 15,0 1-15,-21 0 0,21 21 0,-21-21 16,0 0-16,22 0 0,-1-1 0,-21 1 15,21 0-15,0 0 16,0 0-16,-21 0 0,21 21 0,-21-22 16,22 1-16,-22 0 0,21 0 15,0 0-15,0 0 0,-21-1 16,21 1-16,0 0 16,1 0-16,-1 0 0,0 21 15,-21-21-15,21-1 0,0 1 16,0 21-16,-21-21 0,22 0 0,-1 0 15,0 21-15,-21-21 0,21-1 16,0 22-16,-21-21 0,21 0 0,1 21 16,-1-21-16,0 0 0,0 21 15,0-21-15,0-1 0,1 1 16,-1 21-16,0-21 0,0 0 16,0 0-1,0 21-15,1-21 0,-1 21 16,-21-22-16,21 22 0,0-21 0,0 0 15,0 21-15,1-21 0,-1 0 0,21 21 16,-21-21-16,0 21 0,1-22 16,-1 1-16,0 21 0,-21-21 0,21 21 15,0 0-15,0-21 0,1 21 0,-22-21 16,21 21-16,0-21 0,0 21 0,0 0 16,-21-22-16,21 1 0,1 21 15,-1-21-15,0 21 0,21-21 0,-21 21 16,1-21-16,20 0 0,-21 21 15,0-22-15,0 22 0,1-21 16,-1 21-16,0-21 16,0 21-16,0 0 0,-21-21 15,21 21-15,1 0 0,-1-21 0,0 21 16,21 0-16,-21-21 0,1 21 0,-1 0 16,21-22-16,-21 1 0,0 21 0,22 0 15,-22-21-15,0 21 0,21 0 16,-20-21-16,-1 21 0,21 0 15,-21 0-15,0-21 0,1 21 0,-1-21 0,0 21 16,0 0-16,21 0 0,-20-22 0,-1 22 16,0 0-16,21-21 0,-21 21 15,1 0-15,20-21 0,-21 21 16,0-21-16,22 21 0,-22 0 0,0-21 16,21 21-16,-21 0 0,1-21 0,-1 21 15,21 0-15,-21 0 0,0-22 16,1 22-16,-1 0 0,21-21 0,-21 21 15,0-21-15,1 21 0,-1 0 16,0 0-16,0-21 0,0 21 0,0 0 0,22 0 16,-22 0-16,0-21 0,0 21 15,0 0-15,1 0 0,-1 0 0,0-21 16,0 21-16,21 0 0,-20 0 16,-1 0-16,0 0 0,0 0 0,0-22 15,0 22-15,1 0 0,20 0 16,-21 0-16,0 0 0,0 0 0,1-21 15,20 21-15,-21 0 0,0 0 0,0 0 16,22 0-16,-22 0 0,0 0 0,21 0 16,-20 0-16,20-21 0,-21 21 15,21 0-15,-20 0 0,-1 0 0,21 0 16,-21 0-16,22 0 0,-22-21 0,0 21 16,0 0-16,0 0 0,0 0 0,1 0 15,-1 0-15,0 0 0,0 0 16,0 0-16,0 0 0,1 0 0,-1 0 15,0 0-15,0-21 0,0 21 16,0 0-16,1 0 0,-1 0 16,0 0-16,0 0 0,0 0 0,0 0 15,1 0-15,-1 0 16,0 0-16,0 0 0,0 0 0,0 0 16,1 0-16,-1 0 0,21 0 0,-21 0 15,0 0-15,1 0 0,20 0 0,-21 21 16,21-21-16,-20 0 0,20 0 15,-21 0-15,0 0 0,22 0 0,-22 0 16,0 0-16,0 21 0,0-21 0,0 0 16,1 0-16,-1 0 0,0 21 15,0-21-15,0 0 16,0 0-16,1 21 0,-1-21 16,0 0-16,0 22 15,0-22-15,0 0 0,1 0 0,-1 21 16,0 0-16,0-21 15,0 0-15,0 21 0,1-21 0,-1 0 16,0 0-16,0 21 0,0-21 0,0 0 16,1 21-16,-1-21 0,0 0 0,21 0 15,-21 22-15,1-22 0,20 0 0,-21 21 16,0 0-16,0-21 0,1 0 16,20 0-16,-21 21 0,0-21 15,0 0-15,1 21 0,-1-21 0,0 0 0,0 21 16,0-21-16,0 22 0,1-22 15,-1 0-15,-21 21 16,21 0-16,0-21 0,-21 21 16,21-21-16,0 21 15,-21 0-15,22-21 16,-1 22-16,-21-1 16,21-21-16,-21 21 0,21-21 15,-21 21-15,21-21 0,0 0 16,-21 21-16,0 0 15,22-21-15,-22 22 16,21-22-16,-21-22 109,0 1-93</inkml:trace>
  <inkml:trace contextRef="#ctx0" brushRef="#br0" timeOffset="-151129.33">11536 10414 0,'0'0'0,"0"-21"0,0 0 16,0 0 0,-21 21-16,21-22 15,-22 22 1,22 22 46,0-1-46,22-21-16,-22 21 0,0 0 16,0 0-16,21 0 15,-21 1-15,21-1 16,-21 0-16,0 0 0,0 0 16,0 0-16,21-21 0,-21 22 0,0-1 15,21 0-15,-21 0 0,0 0 16,0 0-16,0 1 15,21-22-15,-21 21 16,22-21-16,-22 21 0,0 0 31,0 0 63,-22-21-63,22 21-15,-21-21-16,0 0 0,0 0 16,0 0-1,0 0-15,-1 22 0,1-22 16,0 0-16,0 0 15,0 0-15,0 0 0,-1 0 0,1 21 16,0-21-16,0 0 0,0 0 0,0 0 16,-1 21-16,1-21 0,0 0 0,0 0 15,0 0-15,0 21 0,-1-21 16,1 0-16,0 21 16,0-21-16,0 0 15,0 21-15,-1-21 16,22 22-1,-21-22-15,42 0 79,1 0-64,-1 0-15,0 0 16,0 0-16,0-22 0,0 22 15,1 0-15,-1 0 0,0-21 0,0 21 16,0 0-16,0-21 0,1 21 16,-1-21-16,0 21 0,0 0 15,0-21-15,0 21 0,1 0 16,-1 0-16,-21-21 0,21 21 0,0 0 16,0 0-16,0-22 0,1 22 15,-22-21 1</inkml:trace>
  <inkml:trace contextRef="#ctx0" brushRef="#br0" timeOffset="128377.4">19791 11599 0,'0'0'16,"0"-21"-16,-21 0 15,21 0 1,0 42 31,0 0-47,0 0 15,0 1-15,0-1 0,0 0 16,0 21-16,0-21 0,0 1 0,0 20 16,0 0-16,0-21 0,0 22 0,0-1 15,0 0-15,0 1 0,0-1 16,0-21-16,0 22 0,0-1 0,0-21 16,0 21-16,0-20 0,0-1 0,0 21 15,0-21-15,0 0 0,0 1 16,0-1-16,0 0 0,0 0 15,0 0-15,0 0 0,0 1 16,0-1-16,0 0 31,0-42 1,0 0-17,0-1-15,0 1 0,0 0 16,0 0-16,0 0 0</inkml:trace>
  <inkml:trace contextRef="#ctx0" brushRef="#br0" timeOffset="130516.69">19770 11494 0,'21'0'110,"0"0"-110,0 0 0,0 0 15,0 0-15,1 0 0,-1 0 16,21 0-16,-21 0 0,0 0 15,22 0-15,-22 0 0,21 0 0,1 0 16,-22 0-16,21-22 0,0 22 16,1 0-16,-1 0 0,0 0 0,1 0 15,-22 0-15,21 0 0,1-21 0,-22 21 16,21 0-16,0 0 0,1 0 16,-22 0-16,21 0 0,-21 0 0,22 0 15,-1 0-15,-21 0 0,22 0 0,-22-21 16,21 21-16,0 0 0,-20 0 15,-1 0-15,0 0 0,21 0 16,-21 0-16,1 0 0,-1 0 0,0 0 16,0 0-16,0 0 15,0 0 1,1-21-16,-1 21 16,0 0-1,0 0 1,0 0-1,-21 21 1,0 0 0,0 0-16,0 1 15,0-1-15,0 0 16,0 0-16,0 0 0,0 0 0,0 1 16,0-1-16,0 0 0,0 0 15,0 0-15,0 0 0,0 1 0,0-1 16,0 21-16,0-21 0,0 0 0,0 1 15,0 20-15,0-21 0,0 21 16,0-20-16,0-1 0,0 21 0,0-21 16,0 0-16,0 22 0,0-22 0,0 0 15,0 0-15,0 22 0,0-22 16,0 0-16,0 0 0,0 0 0,0 0 16,0 1-16,0-1 0,0 0 15,0 0-15,0 0 16,0 0-16,0 1 0,0-1 15,0 0-15,0 0 16,0 0-16,0 0 0,0 1 16,0-1-1,0 0 1,0 0 0,-21-21-1,21 21-15,0 0 16,-21-21-16,0 0 47,0 0-47,-1 0 15,1 0-15,0 22 16,0-22-16,0 0 0,0 0 16,-1 0-16,1 0 0,0 0 15,0 0-15,0 21 16,0-21-16,-1 0 0,1 0 15,0 0-15,0 0 0,0 0 0,0 21 16,-1-21-16,1 0 0,0 0 16,-21 0-16,21 0 0,-1 0 15,1 0-15,0 21 0,0-21 0,0 0 16,0 0-16,-1 0 16,1 0-16,0 0 0,0 0 0,0 0 15,0 0-15,-1 0 0,1 0 0,0 0 16,0 21-16,0-21 0,0 0 15,-1 0-15,1 0 0,0 0 0,0 0 16,0 0-16,0 0 0,-1 0 16,1 0-16,0 0 0,0 0 15,0 0-15,0 0 0,-1 0 16,1 0 0,21 21-16,-21-21 0,0 0 15,0 0 1,0 0 15,-1 0-15,1 0 15,0 0 47,0 0 47,0 0-94,21-21-15,-21 21-16,-1 0 16,1 0-16,21-21 15,-21 21-15,0 0 16,21-21-1,-21 21 1,0 0 62,21-21 16,0 0-78,0-1-16,0 1 15,-22 0 1,22 0-16,0 0 0,-21 0 15,21-1 1,0 1-16,0 0 16,-21 21-16,21-21 0,0 0 15,0 0 1,0-1 0,0 1-1,0 0 1</inkml:trace>
  <inkml:trace contextRef="#ctx0" brushRef="#br0" timeOffset="132700.57">20108 11790 0,'-21'0'15,"0"0"-15,0 0 31,0 0-15,-1 0 0,1 0-1,0 0 1,42 0 62,0 0-78,1 0 16,-1 0-16,0 0 15,21 0-15,-21 0 0,1 0 16,20 0-16,0 0 0,-21 0 16,22 0-16,-1 0 0,0 0 0,1 0 15,-1 0-15,22-21 0,-43 21 0,21 0 16,0 0-16,1 0 0,-1 0 15,0 0-15,-20 0 0,20 0 0,0-21 16,-21 21-16,22 0 0,-1 0 0,-21 0 16,0 0-16,1 0 0,-1 0 15,0 0-15,0-22 0,0 22 16,0 0 0,-42 0 62,0 0-63,0 0-15,0 0 16</inkml:trace>
  <inkml:trace contextRef="#ctx0" brushRef="#br0" timeOffset="133477.62">20024 12065 0,'0'21'47,"21"-21"46,0 0-93,0 0 0,0 0 16,0 0-16,1 0 16,-1 0-16,0 0 0,0 0 0,0 0 15,0 0-15,22 0 0,-22 0 0,0 0 16,21 0-16,-20 0 0,-1 0 16,21 0-16,-21 0 0,22 0 0,-22 0 15,21 0-15,-21 0 0,0 0 0,22 0 16,-22 0-16,21 0 0,-21 0 15,1 0-15,20 0 0,-21 0 16,0 0-16,0 0 0,1 0 0,-1 0 16,0 0-16,0 0 0,0 0 15,0 0-15,1 0 0,-1 0 16,0 0-16,0 0 16,0 0-1,0 0 16,-42 0 48,0 0-79</inkml:trace>
  <inkml:trace contextRef="#ctx0" brushRef="#br0" timeOffset="134316.29">20087 12404 0,'0'0'0,"-21"0"0,0 0 46,21 21-14,21-21-1,0 0-31,0 0 16,0 0-1,1 0-15,-1 0 0,0 0 0,0 0 16,21 0-16,-20 0 0,-1 0 0,21 0 15,-21 0-15,22 0 0,-22 0 16,21 0-16,-21 0 0,22 0 0,-22 0 16,21 0-16,-21 0 0,0-21 0,22 21 15,-22 0-15,0 0 0,0 0 16,0 0-16,1 0 0,-1 0 16,0 0-16,0 0 0,0 0 15,0 0-15,1 0 0,-1 0 16,0 0-1,0 0-15,0 0 0,0 0 16,1 0-16,-1 0 0,0 0 16,0 0-1,0 0 1,-21-21-16,21 21 16,-42 0 62,0 0-78,0 0 15</inkml:trace>
  <inkml:trace contextRef="#ctx0" brushRef="#br0" timeOffset="135133.41">20066 12721 0,'21'0'63,"0"0"-63,0 0 0,1 0 15,-1 0-15,0 0 16,0 0-16,0 0 0,0 0 16,1 0-16,20 0 0,-21 0 0,0 0 15,22 0-15,-22 0 0,0 0 0,21 0 16,-21 0-16,1 0 0,-1 0 16,0 0-16,0 0 0,21 0 0,-20 0 15,-1 0-15,0 0 0,0 0 0,0 0 16,0 0-16,1 0 0,-1 0 15,0 0-15,0 0 16,0 0-16,0 0 0,1 0 0,-1 0 16,0 0-16,0 0 15,0 0-15,0 0 0,1 0 16,-1 0-16,0 0 31,0 0 0,-42 0 63,0 0-78,0 0-16,-1 0 0</inkml:trace>
  <inkml:trace contextRef="#ctx0" brushRef="#br0" timeOffset="136581.01">19812 12912 0,'0'21'63,"0"0"-48,0 0 1,0 0-16,0 1 16,0-1-1,0 0 1,0 0 15,21-21 32,0 0-48,0 0 1,1 0-16,-1 0 16,0 0-16,0 0 15,-21-21-15,21 21 0,0 0 0,1 0 16,-1 0-16,0 0 0,0 0 15,0 0-15,0 0 16,1 0-16,-1 0 0,0 0 0,21 0 16,-21 0-16,1-21 0,-1 21 0,0 0 15,21 0-15,-21 0 0,1 0 0,20 0 16,-21 0-16,0 0 16,22 0-16,-22 0 0,0 0 0,21 0 15,-21 0-15,1 0 0,-1 0 0,0-21 16,0 21-16,21 0 0,-20 0 15,-1 0-15,0 0 0,0 0 0,21 0 16,-20 0-16,-1 0 0,0 0 0,0 0 16,21 0-16,-20 0 0,-1 0 15,0 0-15,0 0 0,0 0 0,0 0 16,1 0-16,-1 0 0,0 0 16,0 0-16,0 0 0,0 0 15,1 0-15,-1 0 16,0 0-16,0 0 15,0 0-15,0 0 16,1 0-16,-1 0 16,0 0-16,0 0 15,0 0 1,0 0 15,-21-22 32,0 1-48,-21 0 1,21 0-16,0 0 0,0 0 16,0-1-16,-21 1 0,21 0 15,0 0-15,0 0 0,-21 21 16,21-21-16,0-1 0,0 1 15,0 0-15,-21 21 0,21-21 0,0 0 16,-21 21-16,21-21 16,-22 21-1,1 0-15</inkml:trace>
  <inkml:trace contextRef="#ctx0" brushRef="#br0" timeOffset="137313.69">20278 13039 0,'-22'0'16,"44"0"-16,-65 0 0,22 0 0,0 0 16,0 0-1,0 0 1,42 0 31,0 0-32,0 0-15,0 0 16,0 0-16,1 0 0,-1 0 0,0 0 16,0 0-16,0 0 0,22 0 15,-22 0-15,21 0 0,-21 0 0,22 0 16,-22 0-16,21 0 0,0 0 15,1 0-15,-1 0 0,-21 0 0,22 0 16,-1 0-16,-21 0 0,21 0 0,1 0 16,-22 0-16,21 0 0,-21 0 15,1 0-15,-1 0 0,0 0 0,0 0 16,0 0-16,0 0 0,1 0 0,-1 0 16,0 0-16,0 0 15,-21-21 1,0-1 31,-21 1-47,0 21 15,0-21-15</inkml:trace>
  <inkml:trace contextRef="#ctx0" brushRef="#br0" timeOffset="137968.77">20108 12615 0,'0'0'0,"-21"0"32,42 0 46,0 0-78,1 0 0,-1 0 0,0 0 15,0 0-15,0 0 0,0 0 0,22 0 16,-22 0-16,21 0 0,1 0 16,-22 0-16,21 0 0,0 0 0,1 0 15,-22 0-15,21 0 0,1 0 0,-22 0 16,21 0-16,-21 0 0,0 0 16,22-21-16,-22 21 0,0 0 0,0 0 15,0 0-15,1 0 0,-1 0 0,0 0 16,0 0-1,0 0-15,0 0 16,-21-21 31,-21 21-31,0 0-16</inkml:trace>
  <inkml:trace contextRef="#ctx0" brushRef="#br0" timeOffset="138653.18">20066 12277 0,'0'-21'15,"-21"21"32,42 0-16,0 0-15,0 0-16,0 0 0,1 0 16,-1 0-16,0 0 0,21 0 15,-21 0-15,22 0 0,-1 0 16,-21 0-16,22 0 0,20 0 0,-21 0 16,1 0-16,-1 0 0,0 0 0,1 0 15,-1 0-15,-21 0 0,22 0 16,-22 0-16,0 0 0,21 0 0,-21 0 15,1 0-15,-1 0 0,0 0 16,0 0 0,-21-22 77,-21 22-93,0 0 16</inkml:trace>
  <inkml:trace contextRef="#ctx0" brushRef="#br0" timeOffset="139236.41">20193 12044 0,'21'0'31,"0"0"-16,0 0-15,1 0 0,20 0 16,-21 0-16,0 0 0,0 0 16,22 0-16,-22 0 0,21 0 0,1 0 15,-1 0-15,-21 0 0,21 0 16,1 0-16,-22 0 0,0 0 16,21 0-16,-20 0 0,-1 0 0,0 0 15,0 0-15,0 0 0,0 0 16,1 0-16,-1 0 15,0 0 17,-21-21-1,-21 21 0,0 0-31,-1 0 0</inkml:trace>
  <inkml:trace contextRef="#ctx0" brushRef="#br0" timeOffset="139797.79">20235 11832 0,'0'21'0,"21"-21"16,1 0-1,-1 0-15,0 0 0,21 0 16,-21 0-16,1 0 0,20 0 15,0 0-15,-21 0 0,22 0 0,-1 0 16,0 0-16,-20 0 0,20 0 0,0 0 16,-21 0-16,22 0 0,-22 0 15,0 0-15,0 0 0,0 0 0,1 0 16,-1 0-16,0 0 0,-42 0 78,0 0-62,-1 0-16,22-21 0</inkml:trace>
  <inkml:trace contextRef="#ctx0" brushRef="#br0" timeOffset="140452.69">20087 11621 0,'0'0'0,"-21"0"32,42 0 15,0 0-47,0 0 0,1 0 0,20 0 15,-21 0-15,0 0 0,22 0 16,-22 0-16,21 0 0,0 0 15,1 0-15,-1 0 0,0 0 0,1 0 16,20 0-16,-20 0 0,-1 0 0,0 0 16,1 0-16,-1 0 0,0 0 15,-21 0-15,1 0 0,-1 0 0,0 0 16,0 0-16,0 0 0,-21 21 94,-21-21-79,0 0-15,0 21 0,0-21 0,-1 21 16,1 0-16</inkml:trace>
  <inkml:trace contextRef="#ctx0" brushRef="#br0" timeOffset="164724.77">22585 11769 0,'0'0'0,"0"-21"16,-21 21 15,-1 0-31,1 0 0,0 0 16,0 0-16,0 21 0,0 0 15,-1-21-15,1 21 0,0 0 0,0 0 16,0 1-16,0-1 0,21 0 0,0 0 16,-22 21-16,22-20 15,0-1-15,0 0 0,0 0 0,0 0 16,0 0-16,0 1 0,0-1 0,22 0 15,-1 0-15,0-21 16,0 0-16,0 0 0,0 0 0,1 0 16,-1 0-16,0 0 0,0 0 15,21 0-15,-20 0 0,-1 0 0,0 0 16,0-21-16,21 21 0,-20-21 0,-1 21 16,0-21-16,0-1 0</inkml:trace>
  <inkml:trace contextRef="#ctx0" brushRef="#br0" timeOffset="165040.57">22902 11578 0,'0'0'15,"0"21"1,0 1-16,0-1 16,0 0-16,0 0 0,0 0 0,0 0 15,0 1-15,0 20 0,-21-21 16,21 0-16,0 22 0,-21-22 0,21 0 16,0 21-16,0-21 0,0 1 15,0-1-15,0 0 0,0 0 0,0 0 16,0 0-16,21-21 31,0 0-31</inkml:trace>
  <inkml:trace contextRef="#ctx0" brushRef="#br0" timeOffset="165474.32">23156 11748 0,'-21'0'15,"21"21"-15,0 0 0,0 0 16,-21-21-16,21 21 0,0 0 16,-21 1-16,21-1 0,0 0 15,0 0-15,0 0 0,0 0 0,0 1 16,0-1-16,0 0 0,0 0 15,0 0-15,0 0 0,21-21 16,0 0 0,0 0-16,0 0 0,1 0 15,-1 0-15,0-21 0,0 0 16,0 0-16,-21 0 16,21 0-16,-21-1 0,0 1 0,0 0 15,0-21-15,0 21 0,0-1 0,0 1 16,0 0-16,0 0 15,-21 21-15,21-21 0,-21 21 16,0 0-16,0 0 16,21 21 15</inkml:trace>
  <inkml:trace contextRef="#ctx0" brushRef="#br0" timeOffset="165964.94">23728 11748 0,'0'0'0,"-21"0"15,-1 0-15,1 0 16,0 0-16,0 0 0,0 0 15,0 0-15,-1 0 0,1 21 0,0-21 16,0 21-16,21 0 16,0 0-1,0 0-15,0 1 16,21-22 0,0 0-16,-21 21 15,21-21-15,1 0 0,-1 0 0,0 21 0,0-21 16,0 0-16,0 21 15,1-21-15,-1 0 0,0 0 16,0 21-16,0-21 0,-21 21 16,21-21-16,-21 22 0,0-1 15,0 0 1,-21 0-16,0-21 16,0 0-16,0 0 0,0 21 15,-1-21-15,1 0 0,0 0 0,0 0 16,0 21-16,0-21 0,-1 0 15,1 0 1,0 0-16,0 0 16,21-21 15,0 0-31,21 0 16</inkml:trace>
  <inkml:trace contextRef="#ctx0" brushRef="#br0" timeOffset="166400.7">24024 11917 0,'64'-21'16,"-43"21"0,0-21-16,0-1 15,0 22 1,-21-21-16,0 0 0,0 0 16,0 0-1,-21 21-15,0 0 16,0 0-16,0 0 0,-1 0 15,1 0-15,0 0 0,0 21 16,0 0-16,0 0 0,-1 0 16,1 1-16,21-1 0,0 0 0,-21 0 15,21 0-15,0 0 0,0 1 16,0-1-16,0 0 0,0 0 0,0 0 16,21-21-16,-21 21 15,21-21-15,1 0 0,-1 0 16,0 0-16,0 0 0,0 0 15,0 0-15,22-21 0,-22 21 16</inkml:trace>
  <inkml:trace contextRef="#ctx0" brushRef="#br0" timeOffset="166744.5">24596 11705 0,'0'0'0,"-22"0"47,1 0-47,0 0 0,21 21 16,-21 1-16,21-1 15,-21 0-15,0-21 0,21 21 0,0 0 16,0 0-16,-22 1 0,22-1 0,0 0 16,0 0-16,-21 0 0,21 0 15,0 1-15,0-1 16,0 0-16,21-21 16,1 0-1,-1 0 1,0 0-16</inkml:trace>
  <inkml:trace contextRef="#ctx0" brushRef="#br0" timeOffset="167180.82">24955 11621 0,'43'0'31,"-22"0"-31,0 0 16,0 0-16,0 21 0,1 0 15,-1 0-15,-21 0 16,21 0-16,-21 1 16,0-1-16,0 0 0,0 0 15,0 0-15,-21 22 0,21-22 0,-21 0 16,-1 0-16,1 0 0,0 0 16,0 1-16,0-1 0,0 0 15,-1 0-15,22 0 0,-21 0 0,0 1 16,0-1-1,0-21 1,0 0 0</inkml:trace>
  <inkml:trace contextRef="#ctx0" brushRef="#br0" timeOffset="213155.99">1990 17103 0,'-22'0'156</inkml:trace>
  <inkml:trace contextRef="#ctx0" brushRef="#br0" timeOffset="213436.34">2011 17060 0</inkml:trace>
  <inkml:trace contextRef="#ctx0" brushRef="#br0" timeOffset="-199472.28">1799 17378 0,'0'-21'47,"0"0"-32,0-1-15,0 1 16,0 0-1,0 0-15,0 0 16,0 0-16,0-1 16,0 1-16,21 0 15,-21 0-15,0 0 16,21 21-16,-21-21 16,0 42 15,0 0-16,0 0-15,0 0 0,0 22 16,0-22-16,-21 21 0,21 0 16,0 1-16,0-1 0,-21 0 0,21 22 15,0-22-15,0 22 16,0-22-16,0 0 0,0 1 0,0-1 16,0 0-16,0 1 0,0-1 15,0-21-15,0 22 0,0-22 16,0 0-16,0 0 0,0 0 15,0 0-15,0-42 47,21 0-47,-21 0 16,21-21-16,-21 20 0,0-20 16,22 0-16,-1-1 0,0 1 15,-21 0-15,21-1 0,0 1 16,-21 0-16,21-1 0,1 22 15,-22-21-15,21 21 0,-21 0 16,21 21-16,-21-22 0,21 22 16,0 0-1,-21 22-15,0-1 0,0 0 16,0 0-16,21 21 0,-21-20 0,0 20 16,22 0-16,-22-21 0,0 22 15,0-1-15,21-21 0,0 22 16,-21-22-16,21 0 0,0 0 0,0 0 15,1-21-15,-1 21 0,0-21 16,0 0-16,21 0 0,-20 0 16,20 0-16,-21 0 0,21 0 15,-20 0-15,-1-21 0,21 0 16,-21 0-16,0 0 0,1-22 0,-22 22 16,0-21-16,0 0 0,0-22 15,0 22-15,0-1 0,0-20 16,0 21-16,0-1 0,0 1 0,0 0 15,0-1-15,0 22 0,0-21 16,-22 21-16,22-1 0,0 1 0,0 0 16,0 0-16,0 0 0,-21 21 15,21-21-15,-21 21 0,21 21 63,0 0-63,0 0 15,0 0-15,0 0 16</inkml:trace>
  <inkml:trace contextRef="#ctx0" brushRef="#br0" timeOffset="-199000.54">2900 17674 0,'0'0'0,"21"21"31,0-21-31,0 0 16,0-21-16,-21 0 15,22 21-15,-22-21 0,21 0 16,-21 0-16,21 21 0,-21-22 15,21 1-15,-21 0 0,0 0 16,0 0-16,0 0 0,0-1 0,0 1 16,0 0-1,-21 21-15,0 0 16,0 0-16,-1 0 0,22 21 16,-21 0-16,0 1 0,0 20 15,21-21-15,0 21 0,-21-20 0,21 20 16,0-21-16,-21 21 0,21-20 15,0 20-15,0-21 0,0 0 16,0 0-16,21 1 0,0-1 0,0 0 16,0-21-1,0 0-15,1 0 16,-1 0-16,0 0 0,0 0 16,0 0-16,0-21 15,1 0-15,-1-1 0,-21 1 0,21 0 16</inkml:trace>
  <inkml:trace contextRef="#ctx0" brushRef="#br0" timeOffset="-198399.05">3619 16976 0,'0'0'16,"-63"0"-1,42 0 1,0 21-16,21 0 0,0 21 16,0-20-16,0 20 0,0-21 15,0 21-15,0 1 0,0-1 0,0 0 16,0 1-16,0-1 0,0 0 16,21 22-16,-21-22 0,21 1 0,-21-1 15,0 0-15,0 1 0,0-22 16,0 21-16,0-21 0,0 0 15,0 1-15,0-1 16,0-42 15,0-1-31,0 1 16,0 0-16,0 0 0,0 0 16,0-22-16,0 22 0,0 0 0,0 0 15,0-21-15,0 20 0,21 1 16,0 0-16,0 0 0,1 0 0,-1 0 15,0-1-15,0 1 0,21 21 16,-20 0-16,20-21 0,0 21 0,-21 0 16,22 0-16,-1 0 0,0 21 15,-20 0-15,20 1 0,-21-1 16,21 21-16,-42-21 0,0 22 16,0-22-16,0 21 0,0 0 15,0 1-15,-21-22 0,0 21 0,-21 1 16,21-22-16,-22 21 0,1-21 15,0 0-15,-1 1 0,1-1 0,0 0 16,-1 0-16,22-21 16,-21 21-16,21-21 0,-1 0 0,1 0 15,21-21 1,0 0 0,21 0-16</inkml:trace>
  <inkml:trace contextRef="#ctx0" brushRef="#br0" timeOffset="-197864.37">4678 17272 0,'0'-21'0,"0"42"0,0-63 0,0 21 15,0-1-15,0 1 16,0 42 31,0 1-47,0 20 0,0-21 15,0 21-15,0 1 0,0 20 0,0-20 16,0 20-16,0 1 0,0-22 16,0 0-16,-21 22 0,21-22 0,0 0 15,0-20-15,0 20 0,0-21 16,0 0-16,0 0 16,-22-42 15,22 0-16</inkml:trace>
  <inkml:trace contextRef="#ctx0" brushRef="#br0" timeOffset="-197439.62">4212 17209 0,'0'0'0,"0"-22"0,0 1 0,0 0 15,0 0-15,0 0 0,0 0 16,0-1-16,42 1 0,-20 21 16,-1-21-16,21 0 0,0 0 0,22 21 15,-1 0-15,1-21 0,-1 21 16,1 0-16,-1 0 0,1 21 0,-1 0 16,1 0-16,-1 21 0,-20 1 15,-1-22-15,0 21 0,1 1 0,-22 20 16,0-21-16,-21 22 0,0-22 15,0 22-15,0-22 0,0 22 0,-21-22 16,0 21-16,-22-20 0,22-1 16,-21 0-16,-22 1 0,22-22 15,0 21-15,-22-21 0,22 1 16,0-1-16,-22 0 0,22-21 16,-1 21-16,22-21 0,-21 0 0,0 0 15,20 0-15,1 0 0,0 0 16,0 0-16,21-21 15,0 0 1,21 0 0,0 21-16,22-22 0,-22 1 0,21 21 15</inkml:trace>
  <inkml:trace contextRef="#ctx0" brushRef="#br0" timeOffset="-196991.89">5228 17695 0,'21'-63'31,"-21"42"-31,21 0 0,-21-1 16,22 1-16,-1 0 15,0 0-15,0 21 0,0 0 16,0 0-16,1 0 15,-1 0-15,0 21 0,21 0 16,-21 0-16,1 22 0,-1-22 16,0 21-16,-21 1 0,0-22 0,21 21 15,-21 0-15,0-20 0,0 20 16,0-21-16,0 21 0,0-20 0,-21-1 16,0 0-16,21-42 46,0 0-46,0-1 16,0-20-16,0 21 0,0 0 0,0-22 16,0 22-16,0-21 0,0 21 15,21 0-15,0-1 0,0 1 16,-21 0-16,21 0 0,1 0 16,-22 0-16,21 21 0,0 0 0,-21-22 15,21 22-15,0 0 0,0 0 16,1 0-16,-1 0 0</inkml:trace>
  <inkml:trace contextRef="#ctx0" brushRef="#br0" timeOffset="-196717">6075 17568 0,'0'22'31,"0"-1"-31,0 0 16,0 21-16,0-21 0,0 1 16,0-1-16,0 0 0,0 0 15,0 21-15,0-20 0,0-1 0,0 0 16,0 0-16,0 0 16,0 0-16,0 1 15,21-22 16,-21-22-31,0 1 0,0 0 16,0-21-16</inkml:trace>
  <inkml:trace contextRef="#ctx0" brushRef="#br0" timeOffset="-196381.19">6138 17314 0,'0'0'0,"-42"-42"31,21 42-16,0 21-15,21 0 16,0 1-16,0-1 16,0 0-16,21-21 0,0 0 15,0 0-15,0 0 16,0 0-16,1 0 0,-1-21 16,-21 0-1,0-1-15,0 1 0,0 0 16,0 0-16,-21 0 15,21 0-15,-22-1 0,1 22 0,0 0 16,0 0-16,0 0 16,0 22-1,21-1-15,0 0 0,0 0 16,0 0-16,0 0 0,0 1 0,0-1 16,0 0-16,21 0 0,0 0 15,0 0-15</inkml:trace>
  <inkml:trace contextRef="#ctx0" brushRef="#br0" timeOffset="-196088.36">6456 17547 0,'21'0'15,"-21"21"1,0 1-1,0-1-15,21 0 0,-21 0 16,21 0-16,-21 0 0,0 22 16,0-22-16,21 0 0,-21 0 0,0 0 15,0 1-15,22-1 0,-1 0 16,-21 0-16,21-21 0,-21 21 16,21-21-1,0-21 16,-21 0-31,0 0 16,21 0-16,1-1 0</inkml:trace>
  <inkml:trace contextRef="#ctx0" brushRef="#br0" timeOffset="-195847.5">6900 17441 0,'21'-42'15,"-42"63"16,0 0-15,21 1-16,-21-1 0,0 21 0,21-21 16,-21 22-16,-1-1 0,1 0 15,0-21-15,0 22 0,21-1 0,-21-21 16,0 0-16,21 1 16,0-1-16,0 0 0,0 0 0,-22 0 15,44-21 1,-1 0-1,0-21-15,-21 0 16</inkml:trace>
  <inkml:trace contextRef="#ctx0" brushRef="#br0" timeOffset="-195443.91">7027 17759 0,'0'0'0,"0"21"0,21-21 16,1 0 0,-1 0-1,0 0-15,0 0 0,0 0 16,-21-21-16,21 21 0,1-21 0,-1 0 16,0-1-16,-21 1 0,21 0 15,-21 0-15,21 0 16,-21 0-16,0-1 0,0 1 15,-21 21 1,0 0-16,0 0 0,0 0 16,-1 0-16,22 21 0,-21 1 15,0-1-15,0 0 0,21 0 16,0 0-16,-21 22 0,21-22 16,0 0-16,0 0 0,0 21 0,0-20 15,0-1-15,0 0 16,21 0-16,-21 0 0,21-21 0,0 0 15,0 21-15,1-21 0,-1 0 16,0 0-16,0 0 16,0 0-16,0 0 0,1-21 0</inkml:trace>
  <inkml:trace contextRef="#ctx0" brushRef="#br0" timeOffset="-195044.15">7535 17590 0,'0'0'0,"0"-22"0,0 1 16,21 21-16,-21-21 0,22 21 16,-1 0-16,-21-21 0,21 21 15,0 0-15,0 0 0,0 0 0,22 0 16,-22 0-16,21 21 0,1 0 16,-22-21-16,21 21 0,-21 1 0,0 20 15,1-21-15,-1 0 0,0 22 16,-21-22-16,0 0 0,0 21 0,0-21 15,0 1-15,-21-1 16,0 0-16,-1 0 0,1 0 0,0 0 16,0-21-16,21 22 0,-21-22 15,0 0-15,-1 0 16,22-22 0,0 1-16,0 0 15,22 0-15,-1 0 0,0-22 0,0 22 16,0-21-16,0 21 0,1-22 15,-1 22-15,0-21 0,0 21 0,0 0 16,0-1-16,1 22 0,-22-21 16,21 21-16,-21-21 15</inkml:trace>
  <inkml:trace contextRef="#ctx0" brushRef="#br0" timeOffset="-194144.6">10308 17907 0,'0'0'0,"21"0"0,0 0 32,1 0-17,-22-21 17,21 0-32,-21 0 15,0-1-15,0 1 16,0 0-16,0 0 0,0-21 0,0 20 15,0 1-15,-21-21 0,-1 21 16,1-22-16,0 22 0,0 0 16,0 0-16,-22 0 0,22 0 15,-21 21-15,21 0 0,-22 0 0,1 21 16,0 0-16,-1 0 0,22 0 16,-21 22-16,0-22 0,20 21 0,1 0 15,0 1-15,0-22 0,21 21 16,0 1-16,0-22 0,0 21 0,0-21 15,0 0-15,21 22 0,0-22 16,0-21-16,1 21 0,20 0 16,-21-21-16,21 0 0,-20 0 0,20 0 15,-21 0-15,21 0 0,-20 0 16,20 0-16,-21-21 0,21 0 16,-20 0-16,-1 0 0,0-1 15,0-20-15,0 21 0,-21-21 0,0-1 16,21 1-16,-21-22 0,22 22 15,-22-21-15,0-1 0,0 22 0,0-22 16,0 22-16,0 0 0,0-1 16,0 22-16,0-21 0,-22 21 0,22-1 15,-21 22-15,0 0 16,0 0-16,21 22 16,-21 20-16,21-21 0,0 21 15,0 1-15,0-1 0,0 22 0,0-22 16,0 21-16,0-20 15,0 20-15,0-20 0,21-1 0,0 0 16,0 1-16,-21-22 0,21 21 16,1-21-16,-22 0 0,21 1 0,0-22 15,-21 21-15,21-21 0,0 0 16,0 0-16,1 0 16,-1 0-16,0-21 0,-21-1 15</inkml:trace>
  <inkml:trace contextRef="#ctx0" brushRef="#br0" timeOffset="-193747.83">10626 17738 0,'0'0'0,"0"-21"15,0-1-15,0 1 16,0 0-16,0 0 16,21 0-16,0 21 0,0 0 15,21-21-15,-20 21 0,-1 0 16,21 0-16,-21 0 0,22 0 0,-1 0 15,-21 21-15,21-21 0,-20 21 16,-1 21-16,0-21 0,0 1 0,0-1 16,-21 21-16,0-21 0,0 22 15,0-22-15,0 0 0,0 0 0,0 0 16,-21 0-16,0 1 0,0-1 16,0-21 15,21-21-16,0-1-15,0 1 0,0-21 16,21 21-16,0 0 0,-21-22 16,21 1-16,0 21 0,-21 0 0,21-22 15,1 22-15,-1 0 0,0 0 16,0 0-16,0 21 0,-21-22 16,21 22-16,1 0 15,-1 0-15,0 0 16,0 0-16</inkml:trace>
  <inkml:trace contextRef="#ctx0" brushRef="#br0" timeOffset="-193491.98">11536 17547 0,'0'21'31,"21"-21"-31,-21 22 16,0-1-16,0 0 0,0 0 15,0 0-15,0 0 0,0 1 0,0 20 16,0-21-16,0 0 0,0 0 16,0 1-16,0-1 0,0 0 15,0 0 1,0-42 31,0 0-47,21 0 0</inkml:trace>
  <inkml:trace contextRef="#ctx0" brushRef="#br0" timeOffset="-193320.07">11578 17378 0,'0'0'16,"0"-21"-16,0 0 0,-21-1 16,21 44 46,21-22-62,0 21 0,0 0 16,1 0-16</inkml:trace>
  <inkml:trace contextRef="#ctx0" brushRef="#br0" timeOffset="-192904.31">12001 17463 0,'0'21'31,"0"0"-15,0 0-16,0 0 0,0 0 16,0 1-16,0 20 0,0-21 0,0 21 15,0-20-15,0 20 0,0-21 16,0 21-16,22-20 0,-22-1 0,21 0 15,-21 0-15,0 0 0,21 0 16,0 1-16,0-22 0,0 21 16,1-21-16,-1 0 15,0 0-15,0-21 0,-21-1 16,21 1-16,0 0 16,-21 0-16,22-21 0,-1 20 0,-21-20 15,21 21-15,0-21 0,0 20 16,0-20-16,-21 21 0,22 0 0,-1 0 15,-21-1-15,0 1 0,21 0 16,0 21-16,0 0 31,-21 21-15,0 0 0</inkml:trace>
  <inkml:trace contextRef="#ctx0" brushRef="#br0" timeOffset="-192536.53">12594 17738 0,'0'0'15,"21"0"-15,0 0 16,1 0-16,-1 0 16,0-21-16,0 21 0,-21-22 15,21 1-15,0 21 0,1-21 16,-1 0-16,0 0 0,0 0 15,-21-1-15,0 1 16,0 0-16,0 0 16,-21 21-1,0 21-15,0 0 16,-1-21-16,1 21 0,0 22 16,0-22-16,21 0 0,-21 21 15,21-20-15,-21-1 0,21 21 0,0-21 16,0 0-16,0 1 0,0-1 15,0 0-15,21 0 0,0-21 0,0 21 16,0 0-16,0-21 0,22 0 16,-22 0-16,21 0 0,-21 0 15,22 0-15,-1 0 0,-21 0 16,0 0-16,22-21 0,-22 21 0,0-21 16</inkml:trace>
  <inkml:trace contextRef="#ctx0" brushRef="#br0" timeOffset="-192179.73">13166 17653 0,'0'0'0,"0"-42"0,21 21 0,-21-1 16,21 1-16,-21 0 0,21 0 16,0 21-16,0-21 0,22 21 15,-22-21-15,0 21 0,0 0 16,22 0-16,-22 0 0,21 0 0,-21 0 16,22 21-16,-1-21 15,-21 21-15,0 0 0,22 21 0,-22-20 16,-21-1-16,0 21 0,0-21 15,0 22-15,0-22 0,0 0 0,0 21 16,0-21-16,-21 1 0,-1-1 16,22 0-16,-21-21 0,0 21 0,0-21 15,0 0 1,21-21 0,0 0-1,0 0-15,0-1 0,21 1 16,0-21-16,-21 21 0,21-22 0,0 22 15,-21-21-15,22 21 16,-1 0-16,0-22 0,-21 22 0,21 0 16,0 0-16,0 21 0,-21-21 15,22-1-15,-1 1 0,0 21 0</inkml:trace>
  <inkml:trace contextRef="#ctx0" brushRef="#br0" timeOffset="-191727.96">14647 17695 0,'0'0'0,"-21"0"0,0 0 15,21-21 1,0 0 0,21 21-1,0-21-15,0 21 16,22 0-16,-22 0 0,0-21 0,0 21 16,22 0-16,-22 0 0,0 0 15,21 0-15,-21 0 0,1 0 16</inkml:trace>
  <inkml:trace contextRef="#ctx0" brushRef="#br0" timeOffset="-191548.06">14668 17780 0,'0'0'0,"0"21"0,0 0 15,0 1 1,22-22-1,-1 0-15,0 0 16,0 0-16,0 0 0,22 0 0,-22 0 16,21 0-16,0 0 0,1 0 15,-1-22-15,0 1 0,1 21 16,-1-21-16</inkml:trace>
  <inkml:trace contextRef="#ctx0" brushRef="#br0" timeOffset="-190860.46">16214 17674 0,'0'0'0,"0"-21"16,0 0-16,0 0 15,0 0-15,0-1 0,21 1 16,0 0-16,0 0 0,21 0 16,-20 0-16,-1 21 0,21-22 0,-21 22 15,0 0-15,22 0 16,-22-21-16,0 21 0,0 0 0,0 0 0,1 21 15,-1 1-15,0-1 16,-21 0-16,0 0 0,0 21 0,0-20 16,0 20-16,0-21 0,0 21 15,0-20-15,0-1 0,0 0 0,0 21 16,-21-21-16,21 1 0,0-1 16,-21 0-16,-1-21 15,22-21 16,0 0-31,0-1 16,0-20-16,0 21 0,0 0 16,0-22-16,22 1 0,-1 21 15,0-21-15,0-1 0,0 22 0,0-21 0,22 21 16,-22-1-16,0 1 16,0 0-16,22 21 0,-22 0 0,0 0 15,0 0-15,0 0 0,22 21 0,-43 0 16,21 1-16,0-1 0,-21 21 15,21 0-15,-21-20 0,0 20 0,0 0 16,0 1-16,0-1 0,0-21 16,0 21-16,0-20 0,0-1 15,0 0-15,0 0 0,0 0 0,0 0 16,0-42 31,0 0-47,21 0 0,-21-21 15,21 20-15</inkml:trace>
  <inkml:trace contextRef="#ctx0" brushRef="#br0" timeOffset="-190472.68">17378 17632 0,'0'0'0,"21"0"0,0 0 15,0 0 1,0 0-16,1 0 15,-1 0-15,0 0 0,0 0 16,0 0-16,0-21 0,-21 0 16,22 21-16,-1-22 0,-21 1 0,21 21 15,-21-21-15,0 0 0,0 0 16,0 0-16,0-1 0,-21 1 16,0 21-16,-1 0 0,1 0 0,0 0 15,0 0-15,0 0 16,0 0-16,-1 0 0,22 21 0,-21 22 15,0-22-15,21 0 0,-21 21 16,21-20-16,0 20 0,0-21 0,0 21 16,0-20-16,0-1 15,0 0-15,0 21 0,21-21 0,0-21 16,0 22-16,-21-1 0,22-21 16,-1 0-16,0 21 0,0-21 0,0 0 15,0 0-15,1 0 0,-1 0 16,21 0-16,-21 0 0,0-21 0,22 21 15,-22-21-15,0-1 0,21 1 16</inkml:trace>
  <inkml:trace contextRef="#ctx0" brushRef="#br0" timeOffset="-189924.65">18097 17484 0,'0'0'16,"22"-43"-16,-22 22 0,21 0 0,0 0 16,-21 42 15,0 0-31,0 0 0,0 1 15,0 20-15,0-21 0,-21 21 16,0-20-16,21 20 0,0 0 0,0-21 16,-22 1-16,22 20 0,0-21 15,0 0-15,0 0 0,0 1 16,22-22 0,-1 0-1,0 0-15,-21-22 0,21 1 16,0 0-16,0 0 0,1-21 0,20 20 15,-21-20-15,0 21 16,0 0-16,1 0 0,-22-1 0,21 1 16,-21 0-16,21 21 0,-21 21 31,0 0-31,0 1 0,0-1 16,0 0-16,0 0 0,0 0 15,0 0-15,0 1 0,0-1 16,0 0-16,0 0 0,21 0 15,0 0-15,0-21 0,1 22 16,20-22-16,-21 0 0,21 21 0,1-21 16,-22 0-16,21 0 0,-21 0 15,22 0-15,-22-21 0,0-1 16,-21 1-16,21 0 0,-21 0 16,0 0-16,21-22 0,-21 1 0,0 21 15,0-21-15,0-1 0,0 22 16,0 0-16,0 0 0,0 0 0,0-1 15,0 1-15,-21 21 16,21-21 0,0 0-1</inkml:trace>
  <inkml:trace contextRef="#ctx0" brushRef="#br0" timeOffset="-189375.83">20786 17082 0,'0'0'0,"21"-22"0,-21 1 16,0 0-16,0 0 0,0 0 0,0 0 15,0-1-15,0 1 16,-21 21-16,-1 0 0,-20 0 0,21 0 16,-21 0-16,20 0 0,-20 21 15,0 1-15,-22-1 0,22 21 16,0-21-16,-1 22 0,-20-1 0,20 0 16,1 1-16,0-1 0,21 0 15,-22 22-15,22-22 0,21 0 0,0 1 16,0-1-16,0 0 0,0 1 15,0-1-15,21-21 0,22 22 0,-22-22 16,21 0-16,0 0 0,22 0 16,-22-21-16,22 0 0,-1 0 0,1 0 15,-1 0-15,1 0 0,-1 0 16,1 0-16,-22-21 0,22 0 0,-22 0 16,0 0-16,1-22 15,-1 1-15,0 0 0,1-1 0,-22 1 16</inkml:trace>
  <inkml:trace contextRef="#ctx0" brushRef="#br0" timeOffset="-188867.9">21336 16933 0,'0'0'0,"0"-63"0,0 21 0,0-1 0,0 22 15,0-21-15,0 21 0,0 42 32,-21 0-32,0 0 0,21 0 15,-22 22-15,22-1 0,0 21 16,0-20-16,0-1 0,0 22 0,0-22 15,0 21-15,0-20 0,0-1 16,0 22-16,0-22 0,0 0 16,0 1-16,0-1 0,0 0 0,0 1 15,0-22-15,0 21 0,0-21 16,0 0-16,0 1 0,0-44 47,0 1-47,0 0 0,0 0 15,0-21-15,0 20 0,0-20 0,22 0 16,-22 21-16,21-22 0,0 1 16,-21 21-16,21 0 0,0-1 15,0 1-15,1 0 0,-1 0 16,0 21-16,0 0 0,21 0 0,-20 0 16,20 0-16,0 0 0,-21 21 15,22 0-15,-1 0 0,-21 1 0,0-1 16,1 21-16,-1-21 0,-21 22 15,0-22-15,0 21 0,0-21 0,0 22 16,0-22-16,0 0 0,0 0 16,0 0-16,-21 0 0,21 1 15,-22-22 1,22-22 15,0 1-31,0 0 16,22 21-16,-1-21 0</inkml:trace>
  <inkml:trace contextRef="#ctx0" brushRef="#br0" timeOffset="-188472.11">21950 17399 0,'0'0'16,"0"-21"-16,0 0 0,0 0 16,0-1-16,21 22 15,0-21-15,0 21 16,0 0-16,1 0 0,-1 0 15,0 0-15,0 0 16,0 0-16,0 21 0,1 1 16,-22-1-16,21 0 0,0 0 15,-21 21-15,0 1 0,0-22 0,0 21 16,0-21-16,0 22 0,0-22 16,0 21-16,0-21 0,0 1 0,0-1 15,0 0-15,-21-21 16,0 0-16,21-21 31,0 0-31,0-1 16,0 1-16,0-21 0,0 21 0,0-22 15,21 22-15,-21-21 0,21 21 16,0-22-16,0 22 0,-21 0 16,21 0-16,1 0 0,-1 0 0,0-1 15,-21 1-15,21 21 0,0 0 16,-21-21-16,21 21 0,1 0 15,-1 0-15</inkml:trace>
  <inkml:trace contextRef="#ctx0" brushRef="#br0" timeOffset="-188000.94">23008 17357 0,'-21'0'16,"0"0"0,0 0-16,-1 0 15,1 0-15,0 21 0,0-21 0,0 21 16,0 0-16,-1 0 0,1 22 16,21-22-16,0 0 0,-21 21 0,21-20 15,0-1-15,0 0 0,0 21 16,0-21-16,21 1 0,-21-1 15,21-21-15,1 21 0,-1-21 0,0 0 16,0 0-16,0 0 0,0 0 16,22 0-16,-22 0 0,0 0 15,0-21-15,0 0 0,22-1 0,-43 1 16,21 0-16,0-21 0,0 21 16,-21-22-16,0 1 0,0 0 0,0 20 15,0-20-15,0 21 0,-21 0 16,0 0-16,0-1 0,0 22 0,-1 0 15,-20 0-15,21 0 0,0 0 16,-22 0-16,22 22 0,-21-22 0,21 21 16,0 0-16,-1 0 0,1 0 15,0 0-15,21 1 0,0-1 16,0 21-16,0-21 0,0 0 16,0 1-16,21-22 0,22 21 0,-22 0 15,0-21-15,0 0 0,21 0 16,1 0-16</inkml:trace>
  <inkml:trace contextRef="#ctx0" brushRef="#br0" timeOffset="-187272.1">23453 17441 0,'0'0'0,"0"-21"0,21 0 16,-21 0 0,-21 21-1,-1 0 1,22 21-16,-21 0 15,21 0-15,-21 1 0,21-1 0,-21 0 16,21 21-16,0-21 0,0 1 16,0 20-16,0-21 0,0 0 15,0 0-15,0 1 0,0-1 0,0 0 16,0 0-16,0 0 16,-21-21-1,21-21 1,0 0-16,0 0 0,0 0 15,0-1-15,0 1 0,0 0 16,0-21-16,0 21 0,21-22 16,0 22-16,0 0 0,-21-21 15,21 20-15,1 1 0,20 0 0,-21 0 16,0 21-16,0-21 0,22 21 16,-22 0-16,0 0 0,0 0 0,0 0 15,1 0-15,-1 0 0,0 21 16,0 0-16,0 0 0,0 0 0,-21 22 15,0-22-15,22 0 0,-22 21 16,0-20-16,0-1 0,0 21 0,0-21 16,0 0-16,-22 1 0,1-1 15,0-21 1,21 21-16,-21-21 16,21-21-1,0 0-15,0-1 16,0 1-16,0-21 0,0 21 15,0 0-15,21-22 0,0 22 16,0-21-16,22 21 0,-22-22 0,0 22 16,21 0-16,-20 0 0,20 0 15,-21 21-15,0 0 0,0 0 0,1 0 16,-1 0-16,0 0 0,0 0 16,0 21-16,-21 0 0,0 0 0,0 0 15,0 0-15,0 22 16,0-22-16,0 21 0,0-21 0,-21 1 15,21-1-15,-21 0 0,21 0 16,0 0-16,-21 0 0,21 1 0,-21-22 16,21 21-16,-22-21 15,22-21 1,0-1 0,22 1-16,-1 0 0</inkml:trace>
  <inkml:trace contextRef="#ctx0" brushRef="#br0" timeOffset="-186864.57">24447 17484 0,'22'0'31,"-1"0"-15,0 0-16,0 0 15,0 0-15,0-21 0,1 21 16,-1-22-16,0 22 16,-21-21-16,21 0 0,-21 0 0,0 0 15,0 0 1,-21-1-16,0 22 16,0 0-16,-1 0 0,1 0 15,0 0-15,0 22 0,0-1 0,0 0 16,-1 0-16,1 0 0,0 22 15,21-1-15,0-21 0,-21 21 0,21-20 16,0 20-16,0-21 0,0 21 16,0-20-16,0-1 0,0 0 0,21 0 15,0-21-15,0 0 0,1 21 16,-1-21-16,0 0 0,21 0 16,-21 0-16,1-21 0,20 21 15,-21-21-15,0 0 0,22 0 0,-22-22 16,0 22-16,0 0 0,21-21 15</inkml:trace>
  <inkml:trace contextRef="#ctx0" brushRef="#br0" timeOffset="-186359.66">25315 17039 0,'0'0'0,"0"-21"0,0 42 47,0 0-47,-21 1 0,21 20 0,-21-21 15,21 21-15,0 1 0,0-1 16,-21 0-16,21 1 0,0 20 0,-21-20 16,21-1-16,0 21 0,0-20 15,0-1-15,0 0 0,0-20 0,0 20 16,0-21-16,0 0 0,0 0 16,0 1-16,0-1 0,21-21 15,0 0 1,-21-21-16,0-1 15</inkml:trace>
  <inkml:trace contextRef="#ctx0" brushRef="#br0" timeOffset="-185943.9">24934 17145 0,'0'0'0,"-21"-21"0,0 0 16,0 21-16,21-21 0,0-1 0,0 1 15,0 0-15,0 0 16,21 0-16,21 0 0,-21 21 16,22-22-16,-1 1 0,0 21 15,22 0-15,-1-21 0,-20 21 0,20 0 16,22 0-16,-22 0 0,1 21 16,21 0-16,-22 22 0,1-1 0,20-21 15,-41 22-15,20 20 0,1-21 16,-22 1-16,-21-1 0,21 22 0,-20-22 15,-1 0-15,-21 1 0,0 20 16,0-21-16,-21 1 0,-1-22 0,-20 21 16,0 1-16,-22-22 0,22 0 15,-22 21-15,1-21 0,-1 1 16,1-1-16,-22-21 0,43 21 16,-22 0-16,22-21 0,-21 21 0,20-21 15,22 0-15,0 0 0,0 21 16,0-21-16,-1 0 0,44 0 31,-1 0-31,0 0 0,0-21 16,21 21-16,1-21 0</inkml:trace>
  <inkml:trace contextRef="#ctx0" brushRef="#br0" timeOffset="-185488.93">26247 17674 0,'0'0'16,"0"-21"-16,0 0 15,0 0-15,0 0 0,21-1 16,-21 1-16,0 0 16,21 21-16,0-21 0,0 21 0,-21-21 15,21 21-15,1 0 0,-1 0 16,0 0-16,0 0 0,0 0 15,0 21-15,1 0 0,-1 0 16,-21 0-16,21 1 0,0 20 0,-21-21 16,21 0-16,-21 22 0,0-22 15,0 21-15,0-21 0,0 0 16,-21 1-16,0-1 0,0 0 0,0 0 16,-1-21-16,1 21 0,0-21 15,0 0-15,0 0 16,21-21-1,0 0-15,0 0 16,0 0-16,0-1 0,21 1 16,0-21-16,-21 21 0,21-22 0,0 22 15,1-21-15,-22 21 16,21 0-16,0-1 0,0 1 0,-21 0 16,21 21-16,0 0 0,-21-21 15,22 21-15,-1 0 16,0 0-16</inkml:trace>
  <inkml:trace contextRef="#ctx0" brushRef="#br0" timeOffset="-185216.1">27051 17505 0,'0'0'0,"0"21"46,-21 0-46,21 0 0,0 1 16,-21-1-16,21 0 0,0 0 0,0 0 16,0 0-16,0 22 0,0-22 15,0 0-15,0 0 0,-22-21 0,22 21 16,0 1-16,-21-1 0,21 0 16,-21-21-1,21-21 16,0 0-31,0-1 0,0 1 16</inkml:trace>
  <inkml:trace contextRef="#ctx0" brushRef="#br0" timeOffset="-184904.98">27072 17357 0,'0'-21'31,"-21"21"-31,0 0 15,21 21-15,0 0 16,0 0 0,21-21-16,0 0 0,0 0 15,0 0 1,1 0-16,-1 0 0,-21-21 16,0 0-1,0 0-15,0-1 16,0 1-1,-21 21-15,21-21 0,-22 21 0,1 0 16,0 0-16,0 0 0,0 0 16,21 21-16,0 0 0,-21 1 15,21-1-15,0 0 0,0 0 16,0 0 0,21 0-16</inkml:trace>
  <inkml:trace contextRef="#ctx0" brushRef="#br0" timeOffset="-184596.16">27411 17568 0,'0'0'0,"0"-21"16,0 42-1,0 1 1,0-1-16,0 0 15,0 0-15,0 0 0,0 0 0,0 22 16,0-22-16,0 0 16,0 0-16,0 22 0,0-22 0,21 0 15,-21 0-15,21 0 16,-21 0 0,21-21-1,0 0 1,-21-21-16,0 0 15,22 0-15,-1 0 16</inkml:trace>
  <inkml:trace contextRef="#ctx0" brushRef="#br0" timeOffset="-184344.83">27855 17484 0,'0'0'15,"0"-64"-15,-21 64 16,0 21-1,0 1-15,0-1 0,-1 0 16,1 0-16,21 21 0,-21 1 0,0-22 16,0 21-16,0 1 0,-1-22 15,1 21-15,0-21 0,0 0 0,21 1 16,0-1-16,-21 0 0,21 0 16,-21 0-16,21 0 15,21-42 16,0 21-15,0-21-16</inkml:trace>
  <inkml:trace contextRef="#ctx0" brushRef="#br0" timeOffset="-183921.07">28003 17738 0,'0'0'0,"0"21"16,22-21 0,-1 0-16,0 0 15,0 0-15,0 0 16,0 0-16,1-21 0,-22 0 0,21 21 16,0-22-16,-21 1 15,21 0-15,-21 0 0,21 0 0,-21 0 16,0-1-16,0 1 15,-21 21 1,0 0-16,0 0 0,0 0 16,-1 21-16,1 1 0,0-1 0,0 0 15,0 0-15,0 0 16,-1 0-16,1 22 0,0-22 0,21 0 16,0 0-16,0 0 0,0 1 15,0-1-15,0 0 0,0 0 0,0 0 16,0 0-16,21-21 15,0 0-15,1 0 16,-1 0-16,0 0 0,0 0 16,0 0-16,0 0 0,1-21 0,-1 21 15,0-21-15,0 21 0,21-21 16,-20 0-16</inkml:trace>
  <inkml:trace contextRef="#ctx0" brushRef="#br0" timeOffset="-183500.93">28702 17611 0,'-21'-21'0,"42"42"0,-63-42 15,42-1-15,0 1 0,0 0 16,0 0-16,0 0 0,0 0 16,21 21-16,0 0 0,0-22 15,21 22-15,-20 0 0,20 0 0,0 0 16,1 0-16,-1 22 0,0-1 15,1 0-15,-22 0 0,0 0 16,0 0-16,-21 1 0,0 20 16,0-21-16,0 21 0,0-20 0,0 20 15,-21-21-15,0 0 0,0 22 16,-1-22-16,1 0 0,0 0 0,21 0 16,-21-21-16,21 21 0,-21-21 15,21-21 16,0 0-31,0 0 0,0 0 16,0 0-16,0-1 0,0 1 16,21 0-16,0-21 0,0 21 0,-21-22 15,21 22-15,1 0 16,-1 0-16,-21 0 0,21-1 0,0 22 16,-21-21-16,21 21 15,0 0-15,1-21 0,-1 21 16</inkml:trace>
  <inkml:trace contextRef="#ctx0" brushRef="#br0" timeOffset="-183112">30099 17251 0,'-21'-21'15,"0"21"1,-1 0-16,1 0 16,0 21-16,0-21 0,21 21 0,-21 0 15,0 0-15,-1 1 0,1 20 16,0-21-16,21 21 0,-21 1 0,0-1 15,0 0-15,-1 1 16,22 20-16,0-20 0,-21-1 0,21 0 16,0 1-16,0-1 0,0-21 15,0 21-15,0-20 0,0-1 0,0 0 16,21 0-16,-21 0 0,22 0 16,-1-21-16,0 22 15,0-22-15,0 0 0,22 0 0,-22 0 16,21 0-16,-21-22 0,22 22 15</inkml:trace>
  <inkml:trace contextRef="#ctx0" brushRef="#br0" timeOffset="-182723.95">30670 17336 0,'0'0'0,"0"-22"0,0 1 16,22 21 15,-1 0-31,0 0 0,0 0 16,0 0-16,0 21 0,1 1 16,-1-22-16,0 21 15,0 21-15,0-21 0,-21 22 0,21-22 16,-21 21-16,0 0 0,0 1 15,0-1-15,0 0 0,0 1 0,-21-22 16,21 21-16,-21-21 0,0 22 16,0-22-16,0 0 0,-1 0 0,1 0 15,0 1-15,-21-1 0,21-21 16,-1 21-16,-20 0 0,21 0 16,-21-21-16,20 21 0,1 1 0,0-22 15,21 21 1,21-21 15</inkml:trace>
  <inkml:trace contextRef="#ctx0" brushRef="#br0" timeOffset="-182304.19">31686 17632 0,'-21'0'31,"42"0"16,1 0-47,-22-21 0,0 0 15,0-1-15,0 1 16,0 0-16,-22 21 16,1 0-16,0 0 15,0 21 1,0-21-16,21 21 0,-21 1 15,21-1-15,0 0 16,0 0-16,0 0 16,0 0-1</inkml:trace>
  <inkml:trace contextRef="#ctx0" brushRef="#br0" timeOffset="-181612.5">31623 18013 0,'0'0'16,"0"21"-16,0 0 15,-21-21 48,0 0-48,21-21 32,21 0-31,0 21-16,0 0 15,0 0 1,-21 21 0,0 0-1,0 0-15,-21 1 16,0-22-16,0 0 0,21 21 16,-21-21-16,21 21 0,-22-21 15,1 0-15,21 21 16,-21-21-16,0 0 0,0 0 15,21-21 17,0 0-32,21 21 15,-21-21-15,21 21 0,-21-22 16,21 22-16,0 0 0,1 0 16,-1 0-16,0 0 15,0 0 1,-21 22-16,0-1 15,0 0 1,0 0-16,0 0 0,0 0 0,-21 22 16,0-22-16,0 0 0,-22 21 15,22-20-15,0-1 0,-21 0 16,-1 21-16,1-21 0,21 1 0,-22-1 16,22-21-16,-21 21 0,21-21 15,0 0-15,-1 0 0,1 0 0,0 0 16,0 0-16,21-21 15</inkml:trace>
  <inkml:trace contextRef="#ctx0" brushRef="#br0" timeOffset="-180539.88">31771 17568 0,'0'-21'32,"-21"21"-32,0 0 15,0 0-15,-1 0 16,1 0-16,0 0 16,0 0-1,21 21-15,0 1 16,0-1-1,21-21 17,0-21-1,-21-1-15,21 1-16,-21 0 15,-21 21 16,0 0-31,0 0 16,0 21-16,0 0 16,-1 1-16,22-1 0,0 0 15,0 0-15,0 0 0,0 0 16,0 1 0,22-22-1,-1 0-15,0 0 16,0 0-16,0 0 15,0-22-15,-21 1 16,22 21-16,-22-21 0,0 0 16,0 0-16,0 0 0,0-1 15,0 1-15,0 0 16,-22 21-16,1 0 0,0 0 16,0 0-16,0 0 0,0 21 0,21 0 15,-22-21-15,22 22 0,-21-1 16,21 0-16,0 0 15,0 0-15,0 0 0,0 1 32,21-22-32,1 0 15,-1 0-15,0-22 16,-21 1-16,0 0 16,0 0-16,0 0 15,0 0-15,0-1 16,0 1-16,-21 21 0,0 0 15,-1 0-15,1 0 16,21 21-16,0 1 16,0-1-16,0 0 15,0 0-15,0 0 16,0 0-16</inkml:trace>
  <inkml:trace contextRef="#ctx0" brushRef="#br0" timeOffset="-179588.02">31475 18119 0,'21'0'78,"-21"-21"-78,21 21 15,-21-22 1,21 22-16,-21-21 16,0 0-1,-21 21 1,0 0-1,0 0-15,0 0 16,21 21-16,-22 0 16,22 1-1,0-1 1,0 0-16,22-21 16,-1 0-1,0 0-15,0 0 16,0 0-16,-21-21 15,21 0-15,1-1 16,-22 1-16,0 0 0,0 0 16,0 0-16,0 0 15,-22 21 1,1 0-16,0 0 16,0 0-16,0 0 15,21 21-15,0 0 0,0 0 16,0 0-16,0 0 15,0 1 1,0-1 0,21-21-16,0 0 15,0-21 17,-21-1-32,0 1 15,-21 21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8T11:55:09.9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169 0,'0'22'31,"0"-1"-15,0 0-16,0 0 15,0 0-15,0 0 0,0 1 16,0-1-16,0 0 0,0 0 16,0 0-16,21 0 15,0-21 1,0 0-16,0 0 16,0 0-16,1 0 15,-1-21-15,0 21 0,0-21 0,0 0 16,0 0-16,1 21 0,-1-21 15,0-1-15,0-20 0,0 21 0,-21 0 16,0 0-16,21-1 0,-21 1 16,22 0-16,-22 0 0,0 0 15,0 0-15,0-1 16,0 44 0,0-1-1,0 0-15,-22 0 0,22 0 16,-21 22-16,0-22 0,21 21 15,0 0-15,-21 1 0,0-1 0,0 0 16,21-20-16,0 20 0,0 0 16,-22 1-16,22-1 0,-21-21 15,21 21-15,0 1 0,-21-1 0,21 0 16,0-20-16,0 20 0,-21 0 16,21-21-16,-21 22 0,21-22 15,-21 0-15,21 0 0,-22 0 0,1 1 16,21-1-16,-21 0 0,0-21 15,0 21-15,0-21 0,-1 0 16,1 0-16,0 0 0,-21 0 16,21 0-16,-1 0 0,1-21 15,0 21-15,0-21 0,0 0 0,0-1 16,-1 22-16,1-21 0,21 0 16,-21 0-16,0 21 15,21-21-15,21 0 31,0 21-15,0 0-16,1-22 16,-1 22-16</inkml:trace>
  <inkml:trace contextRef="#ctx0" brushRef="#br0" timeOffset="787.67">1566 741 0,'-21'21'0,"0"0"16,21 0-16,-21 1 15,21-1-15,0 0 0,-21 0 16,21 21-16,-22-20 0,22-1 15,-21 0-15,21 0 0,0 21 0,0-20 16,-21-22-16,21 21 0,0 0 16,0 0-16,0 0 15,-21-21 1,21-21 0,0 0-1,0 0-15,0 0 0,0-1 0,0 1 16,0-21-16,0 21 0,21 0 15,0-22-15,0 22 0,1 0 16,-1 0-16,0 0 0,0-1 16,0 1-16,22 0 0,-22 21 15,0 0-15,21-21 0,-21 21 0,22 0 16,-22 0-16,0 0 0,21 0 16,-20 21-16,-1 0 0,-21 0 0,21 1 15,-21-1-15,0 0 0,0 21 16,0-21-16,0 1 0,0 20 15,0-21-15,0 0 0,0 0 0,0 1 16,-21-1-16,21 0 0,-21 0 16,-1-21-16,1 0 15,21-21 17,0 0-32,0 0 15,0-22-15,21 22 0,1 0 16,-22-21-16,21 20 0,21-20 0,-21 21 15,0 0-15,1 0 0,20-1 16,-21 1-16,21 0 0,-20 21 0,20 0 16,-21 0-16,21 0 0,-20 0 15,-1 0-15,-21 42 16,0-20-16,0-1 0,0 0 0,0 0 16,0 21-16,0-20 0,0-1 15,-21 0-15,-1 21 0,1-21 16,21 1-16,0-1 15,-21 0-15,21 0 16,0-42 15,0 0-31,21 21 16,0-21-16,-21-1 0</inkml:trace>
  <inkml:trace contextRef="#ctx0" brushRef="#br0" timeOffset="1183.44">2730 677 0,'0'0'16,"0"-21"-16,0 42 31,-21-21-31,21 22 0,0-1 15,0 0-15,0 21 0,-21-21 16,21 22-16,-21-1 0,21 0 16,-21 22-16,0-22 0,21 22 0,-22-22 15,1 22-15,21-22 0,-21 21 16,0 1-16,0-1 0,0 1 16,-1-1-16,1 1 0,21 21 15,-21-22-15,0 1 0,21-1 0,-21 1 16,21-1-16,0-21 0,0 22 15,0-22-15,0 1 0,0-1 0,0-21 16,0 21-16,0-20 0,0-1 16,0 0-16,0 0 0,0-42 31,0 0-31,0-22 16,0 22-16,0-21 15,0 21-15</inkml:trace>
  <inkml:trace contextRef="#ctx0" brushRef="#br0" timeOffset="1559.22">2540 847 0,'-21'-43'0,"42"86"0,-42-107 0,0 43 16,21 0-16,0 0 15,0 0-15,0-1 0,0 1 16,21 0-16,0 21 0,0-21 16,0 21-16,22 0 0,-1 0 0,-21 0 15,21 0-15,1 0 0,-1 0 16,0 0-16,1 0 0,-22 21 16,0 0-16,0 0 0,0 22 0,-21-22 15,0 21-15,0-21 0,0 22 16,-21-1-16,0-21 0,-21 22 0,21-22 15,-22 0-15,22 0 0,-21 0 16,21 0-16,-22-21 0,22 0 0,0 22 16,0-22-16,21-22 31,0 1-15,21 21-16,0-21 0,0 21 15,0-21-15</inkml:trace>
  <inkml:trace contextRef="#ctx0" brushRef="#br0" timeOffset="1987.98">3238 635 0,'-42'21'31,"21"0"-31,0 1 15,0 20-15,21-21 0,-22 0 0,1 22 16,21-22-16,0 21 0,0 0 16,-21-20-16,21-1 0,0 21 0,0-21 15,0 0-15,0 1 0,21-22 16,-21 21-16,21-21 0,1 0 16,-1 0-16,21 0 0,-21 0 0,0 0 15,22-21-15,-22 21 0,0-22 16,21 1-16,-20 0 0,-1-21 0,0 21 15,0-22-15,-21 1 16,0 0-16,0-1 0,0 22 0,0-21 16,0 21-16,-21-1 0,0 1 15,0 0-15,-1 21 0,1 0 0,-21 0 16,21 0-16,0 0 0,-1 0 16,1 0-16,0 21 0,0 0 15,0 1-15,21-1 0,0 0 16,0 0-16,0 0 15,21-21-15,0 21 0,0-21 16,0 0-16</inkml:trace>
  <inkml:trace contextRef="#ctx0" brushRef="#br0" timeOffset="2379.67">3598 762 0,'0'-21'16,"0"0"-16,21 21 0,1 0 16,-1-21-16,-21-1 0,21 22 15,0 0-15,0 0 0,0 0 16,1 0-16,-1 0 0,0 0 0,0 0 16,0 0-16,0 22 0,1-1 15,-22 0-15,0 0 0,21 0 16,-21 22-16,0-22 0,0 21 0,0-21 15,0 22-15,-21-22 0,-1 0 16,22 0-16,-21 0 0,0 0 16,0 1-16,0-22 15,21-22 1,0 1 0,0 0-16,21-21 0,0 21 15,-21-22-15,21 1 0,0 21 0,1-22 16,-1 22-16,-21-21 15,21 21-15,0 0 0,0-1 0,0 22 0,-21-21 16,22 0-16,-1 21 16,0-21-16,0 21 0</inkml:trace>
  <inkml:trace contextRef="#ctx0" brushRef="#br0" timeOffset="2699.49">4466 275 0,'0'0'0,"0"21"32,0 1-32,0-1 0,0 0 15,0 21-15,-21-21 0,21 22 16,-21-22-16,0 21 0,21 1 0,-22-1 15,1 0-15,0 1 0,0-1 16,21 0-16,0 1 0,-21-1 0,21-21 16,0 21-16,0-20 0,0-1 15,0 0-15,0 0 0,21-21 0,0 0 16,0 0-16,0 0 16,1 0-16,-1 0 0,21 0 15,-21-21-15,0 0 0,1 0 16,-1-1-16</inkml:trace>
  <inkml:trace contextRef="#ctx0" brushRef="#br0" timeOffset="2916.36">4297 635 0,'0'0'0,"21"0"31,0 0-31,0 0 16,0 0-16,1 0 0,-1-21 15,0 21-15,0 0 0,21 0 0,-20 0 16,-1 0-16,21 0 0,-21 0 16</inkml:trace>
  <inkml:trace contextRef="#ctx0" brushRef="#br0" timeOffset="3532.05">4995 868 0,'0'0'0,"64"-21"31,-43 0-31,0-1 0,0 1 16,-21 0-16,21 0 0,-21 0 16,0 0-16,0-1 0,0 1 0,0 0 15,0 0-15,0 0 16,-21 21-16,0 0 0,21-21 0,-21 21 16,0 0-16,0 0 15,-1 0-15,1 0 0,0 21 0,0 0 16,0 0-16,-22 0 0,22 0 15,0 1-15,0 20 0,0 0 0,0-21 16,-1 22-16,1-22 0,21 21 16,0-21-16,0 1 0,0-1 0,0 0 15,0 0-15,0 0 0,21 0 16,1-21-16,-1 0 0,0 0 0,21 0 16,-21 0-16,1 0 0,20-21 15,-21 0-15,0 21 0,0-21 0,22 0 16,-22 0-16,-21-22 0,21 22 15,0 0-15,-21-21 0,21 20 16,-21 1-16,0-21 0,0 21 16,0 0-16,0-1 15,0 44 1,0-1-16,0 0 16,0 21-16,0-21 0,0 1 15,0 20-15,0-21 0,0 0 0,0 0 16,0 1-16,0-1 0,0 0 15,0 0-15,0 0 0,22-21 16,-1 0-16,0 0 0,0 0 16,0 0-16,0 0 0,1 0 0,20-21 15,-21 21-15,21-21 16,-20 0-16,-1 0 0</inkml:trace>
  <inkml:trace contextRef="#ctx0" brushRef="#br0" timeOffset="3996.1">5567 614 0,'0'0'16,"-21"0"-16,-1 21 16,22 0-16,-21-21 15,21 21-15,-21 1 0,21-1 16,-21 21-16,21-21 0,0 0 0,0 22 16,0-22-16,0 21 0,0-21 15,0 1-15,-21-1 0,21 0 16,0 0-16,0 0 0,0 0 15,0-42 17,0 0-17,0 0-15,0 0 0,0 0 0,0-1 16,0-20-16,0 21 0,21-21 16,-21 20-16,21-20 0,0 21 0,0 0 15,1 0-15,-1-1 0,21 1 16,-21 0-16,0 21 0,1 0 0,-1 0 15,21 0-15,-21 0 16,0 0-16,1 0 0,-1 21 0,-21 0 16,21 1-16,-21-1 0,0 0 15,0 21-15,0 1 0,0-22 0,0 21 16,0-21-16,0 0 0,-21 22 16,0-22-16,-1 0 0,22 0 0,0 0 15,-21-21-15,21 22 0,-21-22 16,21-22 15,21 1-31,0 0 0,-21 0 16</inkml:trace>
  <inkml:trace contextRef="#ctx0" brushRef="#br0" timeOffset="4316.06">6265 191 0,'-21'0'31,"21"21"-31,-21 0 16,21 0-16,0 21 0,0 1 0,-21-1 16,21 0-16,-21 1 0,-1-1 15,22 0-15,-21 1 0,21 20 16,-21-20-16,21-1 0,-21 0 0,21 1 15,0-22-15,0 21 0,0-21 16,0 22-16,0-22 0,0 0 16,21 0-16,0-21 0,0 0 15,1 0-15,-1 0 0,0-21 16,0 0-16,0 0 16,0-1-16,-21-20 0,0 21 15,0 0-15</inkml:trace>
  <inkml:trace contextRef="#ctx0" brushRef="#br0" timeOffset="4543.92">5990 529 0,'0'0'0,"21"0"15,0 0-15,1 0 16,-1 0-16,0 0 0,21 0 15,-21 0-15,22 0 0,-22 0 0,21 0 16,-21 0-16,22 0 0,-22 0 16,0 0-16,0 0 0,0 0 0,1 0 15,-22-21 1,0 0 0</inkml:trace>
  <inkml:trace contextRef="#ctx0" brushRef="#br0" timeOffset="5467.84">7937 296 0,'0'-21'16,"0"42"-1,0 1 1,0-1-16,0 21 0,-21-21 15,21 22-15,-21-1 0,0 0 16,21 1-16,-21 20 0,0-21 16,-1 1-16,1-1 0,21 0 0,-21 1 15,0-22-15,21 21 0,-21-21 16,21 1-16,0-1 0,0 0 0,0 0 16,0-42 15,0 0-31,0 0 15</inkml:trace>
  <inkml:trace contextRef="#ctx0" brushRef="#br0" timeOffset="6023.52">7514 487 0,'0'0'0,"-21"-21"0,21 0 0,-21-1 0,0 1 15,21 0-15,-22 0 0,22 0 16,0 0-16,0-1 0,0-20 0,22 21 15,-1 0-15,0 0 0,21-1 16,1 22-16,-1-21 0,21 0 0,1 21 16,-1 0-16,1 0 0,-1 0 15,1 21-15,-1 0 0,-20 22 0,20-22 16,-20 21-16,-22 1 0,21-1 16,-21 0-16,-21 1 0,0-1 0,0 0 15,0 1-15,0-1 16,0-21-16,-21 21 0,21-20 0,-21 20 15,0-21-15,0 0 0,-1 0 16,1-21-16,0 22 0,0-22 0,0 0 16,0 0-16,-1 0 15,22-22-15,0 1 0,0 0 16,0 0-16,0 0 0,0 0 16,22-22-16,-1 22 0,0-21 0,0-1 15,21 1-15,-20 0 0,20-1 16,-21 1-16,21 0 0,1-1 15,-1 22-15,0 0 0,1 0 0,20 0 16,-20 21-16,-1 0 0,0 21 16,1 0-16,-22 0 0,21 0 15,-21 22-15,0-1 0,-21 0 0,0 1 16,0-1-16,0 0 0,0 1 0,-21-1 16,0 0-16,0 1 0,0-22 15,0 21-15,-22 1 0,22-22 0,0 0 16,0 0-16,0 0 0,-1 0 15,44-21 17,-1-21-32,0 0 0,0 0 15,0 0-15,22 0 16</inkml:trace>
  <inkml:trace contextRef="#ctx0" brushRef="#br0" timeOffset="6375.02">8953 699 0,'-21'21'16,"21"0"-1,21-21-15,1 0 0,-1 0 16,0 0-16,0 0 0,21-21 0,-20 21 16,-1-21-16,21-1 15,-21 22-15,22-21 0,-22 0 0,0 21 16,0-21-16,0 0 0,-21 0 15,21-1-15,-21 1 0,-21 21 16,0 0 0,-21 0-16,21 0 0,-1 0 0,-20 0 15,21 21-15,-21 1 0,20 20 16,-20-21-16,21 0 0,0 22 0,0-22 16,-1 21-16,22-21 0,-21 22 15,21-22-15,0 21 0,0-21 0,0 0 16,21 1-16,1-22 0,-1 21 0,0-21 15,21 0-15,-21 0 16,22 0-16,-1-21 0,0 21 0,1-22 16,-1 1-16</inkml:trace>
  <inkml:trace contextRef="#ctx0" brushRef="#br0" timeOffset="6648.87">9991 0 0,'0'0'0,"-85"0"32,64 0-32,0 0 0,-1 21 0,1 22 15,0-1-15,21 0 0,-21 22 16,0-1-16,0-20 0,21 20 16,-22 1-16,1-22 0,21 21 0,-21-20 15,21 20-15,0-20 0,0-1 16,0-21-16,0 21 0,0-20 0,0 20 15,0-21-15,0 0 16,21-21 0,0 0-16,1 0 0,-1-21 0,0 0 15,0 0-15,0-22 16</inkml:trace>
  <inkml:trace contextRef="#ctx0" brushRef="#br0" timeOffset="7107.76">10245 21 0,'0'0'16,"0"21"-16,0 1 0,-22-1 0,1 21 15,21-21-15,0 22 0,-21 20 0,21-21 16,-21 1-16,21 20 0,-21-20 16,21-1-16,0 21 0,0-20 0,-21-1 15,21 0-15,-22 1 0,22-1 16,-21-21-16,21 22 0,0-22 0,0 0 15,-21 0-15,21 0 0,0 0 16,-21-21-16,21-21 31,0 0-31,0 0 16,0 0-16,0 0 0,0-22 0,0 22 16,0-21-16,0 21 0,21-22 15,0 22-15,0-21 0,22 21 0,-22-1 16,21 1-16,-21 0 0,22 0 15,-22 21-15,0 0 0,21 0 0,-20 0 16,-1 0-16,0 21 0,-21 0 16,21 0-16,-21 1 0,0 20 0,0-21 15,0 0-15,0 22 0,0-22 16,0 21-16,0-21 0,0 0 16,-21 1-16,0-1 0,21 0 0,0 0 15,-21-21-15,-1 21 16,1-21-1,21-21-15,-21 0 16</inkml:trace>
  <inkml:trace contextRef="#ctx0" brushRef="#br0" timeOffset="7283.66">9567 445 0,'0'0'0,"-21"0"0,63 0 16,-20 0 0,-1 0-16,21 0 0,0 0 0,1 0 15,20 0-15,-20 0 0,-1 0 16,21 0-16,-20 0 0</inkml:trace>
  <inkml:trace contextRef="#ctx0" brushRef="#br0" timeOffset="7699.54">10753 550 0,'-22'22'0,"1"-22"15,21 21-15,-84 85 31,62-85-31,22 21 0,-21-21 0,21 0 0,0 22 16,0-22-16,0 0 0,0 0 16,0 0-16,21 1 0,1-1 15,20-21-15,-21 0 16,0 0-16,22 0 0,-22 0 16,21-21-16,-21-1 0,22 22 15,-22-21-15,0 0 0,0 0 0,0-21 16,0 20-16,-21 1 0,0-21 0,0 21 15,0-22-15,0 22 0,0 0 16,-21 0-16,0 0 0,0 0 0,0-1 16,-22 22-16,22 0 0,-21 0 15,21 0-15,0 0 0,-1 0 0,1 22 16,0-22-16,21 21 16,-21 0-16,21 0 0,0 0 0,21 0 15,0-21-15,0 22 0,1-22 16</inkml:trace>
  <inkml:trace contextRef="#ctx0" brushRef="#br0" timeOffset="8212.03">11472 614 0,'0'0'0,"0"-21"0,0 0 0,-21 21 15,0 0-15,0-22 0,0 22 16,-1 0-16,1 0 0,0 0 0,0 0 15,-21 22-15,20-1 16,1 0-16,-21 0 0,21 0 0,0 0 16,-1 22-16,1-22 0,0 21 0,21-21 15,0 22-15,0-22 0,0 0 16,0 21-16,0-20 0,21-1 0,0 0 16,22-21-16,-22 21 0,0-21 15,0 0-15,22 0 0,-22 0 0,0 0 16,0-21-16,21 21 0,-20-21 15,-1 0-15,0-1 0,0-20 0,0 21 16,0-21-16,1-1 0,-1 1 16,0 0-16,0-22 0,0 1 15,0-1-15,1 1 0,-1-1 16,0 1-16,-21 20 0,21-20 0,-21 20 16,0 1-16,21 21 0,-21 0 0,-21 42 31,0 21-31,0-21 0,0 22 0,-1 20 15,22-20-15,-21-1 0,0 21 16,0-20-16,0 20 0,21-20 0,0-1 16,-21 21-16,21-20 0,-22-1 15,22 0-15,0 1 0,0-22 0,0 0 16,0 21-16,0-20 0,0-1 16,0 0-16,22-21 15,-1 0-15,0 0 16,0 0-16,0 0 0,0-21 0,1 0 15</inkml:trace>
  <inkml:trace contextRef="#ctx0" brushRef="#br0" timeOffset="8570.98">12213 656 0,'-42'0'31,"21"0"-31,-1 0 0,1 0 0,0 0 0,-21 0 15,21 0-15,-1 0 16,-20 21-16,21 1 0,0-22 0,0 21 16,21 0-16,0 0 15,0 0-15,0 0 0,0 1 16,21-22-16,0 21 0,0-21 16,0 0-16,22 21 0,-1-21 0,-21 0 15,21 21-15,1-21 0,-22 21 0,0-21 16,0 21-16,0-21 0,1 0 15,-22 22-15,0-1 16,-22-21-16,1 21 16,0-21-16,-21 0 0,21 0 0,-22 0 15,22 21-15,-21-21 16,-1 0-16,22 0 0,0 0 0,-21 0 16,21 0-16,-1 0 0,1 0 0,21-21 15,-21 21-15,21-21 0</inkml:trace>
  <inkml:trace contextRef="#ctx0" brushRef="#br0" timeOffset="9219.61">13610 593 0,'0'0'0,"0"-21"0,0-64 31,-21 85 0,0 21-31,0 0 0,21 0 16,-22 22-16,1-22 0,0 21 0,0 1 15,0-1-15,0 0 0,-1 1 16,1-1-16,21 0 0,0-21 0,0 22 16,0-22-16,0 0 0,0 0 15,21 0-15,1 1 0,-1-22 16,21 0-16,-21 0 0,22 0 16,-1 0-16,0 0 0,1 0 0,-1-22 15,0 1-15,1-21 0,-1 21 16,-21-22-16,0 22 0,22-21 0,-43 0 15,0-1-15,0 1 0,0 0 0,0-1 16,-22 1-16,1 0 0,0 20 16,0-20-16,-21 21 0,20 0 0,1 21 15,0-21-15,-21 21 0,21 0 16,-1 0-16,22 21 31,22-21-31,-1 0 16,0 0-16,21 0 0,-21 0 15,43 0-15,-22 0 0</inkml:trace>
  <inkml:trace contextRef="#ctx0" brushRef="#br0" timeOffset="9655.94">14795 0 0,'0'0'0,"-21"0"0,0 0 0,0 0 16,0 0-16,0 0 0,-1 0 15,1 0-15,-21 0 0,21 21 16,0 0-16,-22 22 0,22-1 16,0 0-16,-21 22 0,20-1 0,1-20 15,0 20-15,0 1 0,0-1 16,0 1-16,21-1 0,-22 1 0,1 20 16,0-20-16,21 21 0,-21-22 0,0 22 15,21-22-15,0 1 0,-21-1 16,21 1-16,-22-1 0,22 1 0,0-1 15,-21-20-15,21-1 0,0 21 16,0-41-16,0 20 0,0 0 0,0-21 16,0 1-16,0-1 0,-21-21 15,0 0 1,0-21-16,0-1 16,21 1-16,-22-21 0,1 21 15,0-22-15,-21 1 0,21 21 0,-1-21 16,22-1-16,-21 1 0,0 0 0,21 20 15,0-20-15,0 21 0,0 0 16,0-22-16,0 22 0,0 0 0,0-21 16,21 21-16,0-1 0,1-20 15,20 21-15,0-21 0,1 20 0,-1-20 16,0 0-16</inkml:trace>
  <inkml:trace contextRef="#ctx0" brushRef="#br0" timeOffset="10307.94">15960 402 0,'42'0'16,"-21"0"-16,0 0 0,0 0 15,1 0-15,20-21 0,-21 0 16,21 21-16,-20-21 0,20 21 0,0-21 15,-21-1-15,1 1 0,20 0 16,-42 0-16,0 0 0,0 0 0,0-1 16,0 1-16,-42 0 15,20 21-15,-20 0 0,-21 0 16,20 0-16,-20 0 0,-1 21 16,22 0-16,0 1 0,-22-1 0,22 0 15,-1 0-15,22 21 0,0-20 16,0-1-16,21 0 0,0 21 0,0-21 15,0 1-15,21-1 0,0 21 0,0-21 16,22 0-16,-22 1 0,21-1 16,1 21-16,-1-21 0,-21 0 0,21 22 15,-20-22-15,-1 21 0,0-21 16,0 1-16,-21 20 0,0-21 0,0 0 16,0 0-16,-21 1 15,0-1-15,0 0 0,-22-21 0,1 0 16,0 0-16,-1 0 0,1 0 15,-22 0-15,22 0 0,21 0 0,-21-21 16,20 21-16,1-21 0,0-1 0,0 22 16,21-21-16,0 0 0,0 0 15,0 0-15,0-22 0,21 22 0,0 0 16,0 0-16,22 0 0,-22 0 16,21-22-16,-21 43 0,22-21 0,-1 0 15</inkml:trace>
  <inkml:trace contextRef="#ctx0" brushRef="#br0" timeOffset="10674.83">16383 762 0,'0'0'0,"63"0"31,-41 0-31,-1 0 16,0-21-16,0 21 0,0-21 0,22 21 15,-22-21-15,0-1 0,0 22 0,0-21 16,0 0-16,-21 0 0,0 0 16,0 0-16,0-1 0,0 1 15,-21 21-15,0 0 16,0 0-16,0 0 0,-22 21 0,22-21 16,-21 22-16,21 20 0,-22-21 15,22 0-15,-21 22 0,21-22 0,0 21 16,-1 0-16,22-20 0,-21 20 15,21-21-15,0 21 0,0-20 0,0-1 16,21-21-16,1 21 0,-1-21 16,0 0-16,0 0 0,0 0 0,0 0 15,22 0-15,-22 0 0,21 0 16,1-21-16,-22 0 0,21-1 0,-21 1 16,22-21-16,-22 21 0</inkml:trace>
  <inkml:trace contextRef="#ctx0" brushRef="#br0" timeOffset="10943.06">17230 0 0,'-22'0'32,"1"0"-32,0 21 0,0 43 15,0 20-15,0-20 0,-1 21 0,1-22 16,0 1-16,0-1 0,0 1 15,0-1-15,-1 1 0,1-1 16,0-21-16,21 1 0,0-1 16,-21 0-16,21 1 0,0-22 0,0 0 15,0 0-15,0 0 0,21-21 32,0 0-17,0-21-15,1 0 0,-22 0 0</inkml:trace>
  <inkml:trace contextRef="#ctx0" brushRef="#br0" timeOffset="11299.85">17166 826 0,'0'0'0,"21"0"16,0 0-16,1 0 16,-1 0-16,0 0 15,21 0-15,-21 0 0,1 0 16,-1 0-16,0-22 0,21 1 15,-21 21-15,1-21 0,-1 21 0,0-21 16,-21 0-16,0 0 16,0-1-16,0 1 0,-21 0 15,0 21-15,-1 0 0,-20 0 0,21 0 16,-21 0-16,20 0 0,-20 0 16,0 21-16,21 0 0,-22 22 0,22-22 15,0 0-15,0 21 16,0-20-16,21 20 0,0-21 0,0 21 15,0-20-15,0-1 0,0 0 16,0 0-16,21 0 0,0 0 0,0-21 16,0 22-16,0-22 0,1 0 15,20 0-15,-21 0 0,21 0 0,-20 0 16,20 0-16,0-22 0,-21 1 16,22 0-16,-1 0 0</inkml:trace>
  <inkml:trace contextRef="#ctx0" brushRef="#br0" timeOffset="11767.59">17865 593 0,'0'21'31,"0"0"-15,-22 0-16,22 22 0,-21-22 0,21 21 16,-21-21-16,21 22 0,0-1 15,-21-21-15,21 21 0,-21 1 0,21-22 16,0 0-16,0 0 0,0 0 15,0 1-15,0-1 0,0 0 0,0-42 47,0 0-47,0-1 16,0 1-16,0 0 0,0-21 16,0-1-16,21 1 0,0 0 0,-21-1 15,21 1-15,0 21 0,1-21 16,-1-1-16,-21 22 0,21 0 0,0 0 15,0 0-15,22-1 0,-22 22 16,0 0-16,0 0 0,0 0 0,0 0 16,1 22-16,-1-1 0,-21 21 15,21-21-15,-21 22 0,21-1 0,-21 0 16,0-21-16,0 22 0,0-1 16,0 0-16,0 1 0,-21-22 0,0 0 15,21 0-15,0 0 0,-21 1 16,-1-1-16,1-21 15,21 21-15,0-42 32,0 0-32,0-1 0,21 1 15,1 0-15</inkml:trace>
  <inkml:trace contextRef="#ctx0" brushRef="#br0" timeOffset="12007.74">18732 635 0,'0'0'0,"-21"42"31,0-20-31,0-1 0,21 21 0,-21-21 0,21 22 16,-21-1-16,-1-21 0,22 21 0,0 1 16,0-22-16,-21 0 0,21 0 15,0 0-15,0 1 0,0-1 0,0 0 16,0-42 15,21 0-31,1-1 16,-22 1-16,21 0 0,-21-21 0</inkml:trace>
  <inkml:trace contextRef="#ctx0" brushRef="#br0" timeOffset="12343.55">18817 296 0,'0'0'0,"-21"0"0,0 22 0,0-1 0,-1 0 16,22 0-16,-21 0 0,21 0 15,0 1-15,0-1 0,0 0 0,0 0 16,0 0-16,21-21 16,1 0-16,-1 0 15,0 0-15,0 0 0,0 0 16,0-21-16,1 21 0,-1-21 15,-21 0-15,0 0 0,21-1 16,-21 1-16,0 0 0,0 0 0,0 0 16,0 0-16,0-1 0,-21 1 15,0 21-15,-1 0 16,1 0-16,0 21 0,0 1 16,21-1-16,-21 0 0,0 21 0,-1-21 15,22 1-15,0 20 0,0-21 16,0 21-16,0-20 0,0-1 0,0 0 15,0 0-15</inkml:trace>
  <inkml:trace contextRef="#ctx0" brushRef="#br0" timeOffset="12724.33">19092 635 0,'0'0'0,"0"21"15,-21-21-15,21 21 16,-21 1-16,21-1 0,-21 0 0,21 21 16,0-21-16,-21 22 0,21-22 15,-22 21-15,22 1 0,0-22 16,0 21-16,0-21 0,0 0 16,0 1-16,22-1 0,-1 0 0,-21 0 15,21-21-15,0 0 0,0 0 0,0 0 16,1 0-16,20 0 0,-21 0 15,0-21-15,0 0 0,22 0 0,-22-1 16,0 1-16,0-21 0,0 0 16,1-1-16,-1 1 0,-21 21 0,0-22 15,21 1-15,-21 21 0,0 0 16,0 0-16,0-1 0,0 44 62,21-1-62</inkml:trace>
  <inkml:trace contextRef="#ctx0" brushRef="#br0" timeOffset="13407.94">19875 720 0,'0'0'15,"-21"0"16,0 0-31,21 21 0,-21 0 16,21 0-16,0 0 0,0 1 16,-21 20-16,21-21 0,-21 21 0,21-20 15,-22 20-15,22-21 0,0 0 16,0 0-16,-21 1 0,21-1 0,-21 0 16,21 0-16,0-42 46,0 0-46,0 0 0,0-1 16,0 1-16,0-21 0,21 21 16,0-22-16,1 1 0,20 0 15,-21-1-15,0 1 0,22 0 16,-22-1-16,21 22 0,-21 0 0,22 0 16,-22 0-16,0 21 0,0-21 15,0 21-15,0 0 0,1 0 0,-22 21 16,21 0-16,-21 0 0,0 0 15,0 22-15,0-22 0,0 21 0,0 0 16,0 1-16,0-1 0,0 0 16,0 1-16,0-22 0,0 21 0,-21-21 15,21 1-15,-22-1 0,22 0 16,-21-21-16,21 21 0,-21-21 16,0 0-1,21-21-15,0 0 16,0 0-16,0-1 0,0-20 15,0 21-15,21 0 0,0-22 16,22 1-16,-22 0 0,21-1 0,0 1 16,22 0-16,-22-1 0,22 1 15,-1 21-15,1-21 0,-22 20 0,22 22 16,-1 0-16,-21 0 0,22 0 16,-43 22-16,21-1 0,-20 0 0,-1 0 15,-21 21-15,0-20 0,0 20 16,0 0-16,-21 1 0,-1-22 0,1 21 15,0 0-15,-21 1 16,21-22-16,-1 0 0,1 21 0,0-20 16,-21-1-16,21 0 0,-1 0 15,1 0-15,0-21 0,-21 21 0,21-21 16,-1 22-16,1-22 0</inkml:trace>
  <inkml:trace contextRef="#ctx0" brushRef="#br0" timeOffset="14411.54">1016 1545 0,'0'0'0,"-21"0"15,0 0-15,-1 0 0,1 0 16,21 21 15,21-21-31,1 0 16,20 0-16,0 0 0,1 0 15,-1 22-15,21-22 16,22 0-16,-21 0 0,20 0 0,22 0 16,-21 0-16,21 0 0,21 0 0,0 0 15,0 0-15,21 0 0,0-22 16,0 22-16,21 0 0,-20 0 15,-1 0-15,0-21 0,21 21 0,-21 0 16,22 0-16,-1 0 0,-21-21 16,22 21-16,-22 0 0,0 0 0,21 0 15,-42-21-15,21 21 0,-21 0 0,0 0 16,0 0-16,-21-21 0,21 21 16,-42 0-16,21 0 0,-22 0 0,1 0 15,-21 0-15,-1 0 0,-21 0 16,1 0-16,-22 0 0,0 0 0,0 0 15,0 0-15,-21-21 63,-21 21-63</inkml:trace>
  <inkml:trace contextRef="#ctx0" brushRef="#br0" timeOffset="15152.12">8382 1397 0,'0'0'0,"-21"0"0,0 0 0,-1 0 15,1 0-15,0 0 0,-21 0 0,21 0 16,-1 0-16,-20 0 15,21 0-15,0 0 0,0 0 0,-1 0 16,1 0-16,0 0 0,42 0 31,0 21-31,22-21 0,-1 0 16,22 0-16,-1 0 0,22 0 16,-1 0-16,1 0 0,21 0 0,0 0 15,21 0-15,-21 0 0,21 0 16,0 0-16,0 0 0,21 0 0,0 0 15,0 0-15,0 0 0,0 0 16,1 0-16,-1 0 0,-21 0 0,21 0 16,-21 0-16,0 0 0,0 0 15,-21 0-15,0 0 0,-1 0 16,-20 0-16,0 0 0,-22 0 0,1 0 16,-1 0-16,-20 0 0,-1 0 15,0 0-15,-21 0 0,1 0 0,-1 0 16,0 0-16,-21-21 47,0 0-32,0 0-15</inkml:trace>
  <inkml:trace contextRef="#ctx0" brushRef="#br0" timeOffset="15707.84">13377 1418 0,'0'0'0,"43"21"15,-22-21 1,21 0-16,-21 0 0,0 0 15,22 0-15,-1 0 0,-21 22 0,22-22 16,-1 0-16,-21 0 0,21 0 16,1 0-16,-22 0 0,0 0 0,0 0 15,0 0 48,1 0-63,20 0 0</inkml:trace>
  <inkml:trace contextRef="#ctx0" brushRef="#br0" timeOffset="16328.5">15430 1588 0,'0'0'0,"-21"0"0,0 0 15,42 0 32,0 0-47,1 0 0,20 0 16,-21 0-16,21 0 16,1 0-16,-1 0 0,22 0 0,-1 0 15,1 0-15,20 0 0,1 0 16,21 0-16,21 21 0,0-21 0,0 0 15,0 0-15,0 21 0,0-21 16,21 0-16,-21 0 0,0 0 0,0 0 16,0 0-16,0 0 0,0 0 15,21 0-15,-21 0 0,21 0 0,-21 0 16,0 0-16,0 0 0,0 0 16,-21 0-16,0 0 0,-21-21 15,20 21-15,-20 0 0,0 0 16,-1 0-16,-20 0 0,21 0 0,-22-21 15,1 21-15,-22 0 0,21 0 16,-20 0-16,-1 0 0,0 0 0,1 0 16,-22 0-16,0 0 0,21 0 15,-20 0-15,-1 0 0,0 0 16,0 0 0,-42 0 15</inkml:trace>
  <inkml:trace contextRef="#ctx0" brushRef="#br0" timeOffset="20339.75">1418 2667 0,'0'21'15,"21"-21"1,0 0-16,1 0 0,-1 0 16,0 0-16,0 0 0,0-21 15,0 21-15,1-21 0,20 0 16,-21 0-16,21-1 0,-20 1 0,20 0 16,-21 0-16,0-21 0,0 20 15,1 1-15,-1-21 0,-21 21 0,0 0 16,0-1-16,0 1 0,0 0 15,0 0-15,0 0 0,-21 0 0,-22 21 16,22 0-16,-21 0 16,21 0-16,-22 0 0,-20 21 15,20 0-15,1-21 0,0 21 16,-1 0-16,-20 0 0,42 1 16,-22-1-16,22 0 0,0 21 0,0-21 15,21 1-15,0-1 0,0 21 16,0-21-16,21 0 0,0 1 15,22-1-15,-22 21 0,21-21 0,0 0 16,1 1-16,-1 20 0,-21-21 16,22 0-16,-1 0 0,0 22 0,-21-22 15,1 0-15,-1 0 0,0 22 16,-21-22-16,0 0 0,0 21 0,0-21 16,-21 1-16,-22 20 0,1-21 15,0 0-15,-22 0 0,22 1 16,-22-1-16,1-21 0,21 0 15,-22 0-15,1 0 0,20 0 0,1 0 16,0 0-16,20-21 0,1-1 16,-21 1-16,21 0 0,21-21 15,0 21-15,0-22 0,0 22 0,0-21 16,0-1-16,0 22 0,0-21 16,21 21-16,0 0 0,0-1 0,0 1 15,22 0-15,-1 0 0,-21 21 16,22 0-16,-1-21 0,0 21 15</inkml:trace>
  <inkml:trace contextRef="#ctx0" brushRef="#br0" timeOffset="20711.55">1947 3048 0,'21'0'0,"-42"0"0,42 21 15,1-21-15,-1 0 16,0 0-16,0-21 16,0 21-16,0-21 0,1 0 15,-1 21-15,0-21 0,0-1 16,0 22-16,-21-21 0,21 0 16,-21 0-16,-21 21 31,0 0-31,-21 0 0,21 0 15,-22 0-15,22 21 0,0 0 0,-21-21 16,20 21-16,1 22 0,0-22 16,0 0-16,0 21 0,21-20 0,0 20 15,0-21-15,0 0 0,0 22 16,0-22-16,0 0 0,21 0 0,0 0 16,0 0-16,0-21 15,1 0-15,-1 0 0,21 0 0,-21 0 16,22 0-16,-22 0 0,21 0 15</inkml:trace>
  <inkml:trace contextRef="#ctx0" brushRef="#br0" timeOffset="21219">2921 2879 0,'0'0'0,"-85"-43"31,64 43-31,0 0 0,0 0 16,-22 0-16,22 22 0,0-22 0,0 21 16,0 0-16,0 21 0,-1-21 15,1 1-15,21 20 0,-21-21 0,21 21 16,-21-20-16,21-1 0,0 21 16,0-21-16,0 0 0,0 1 0,0-1 15,0 0-15,0 0 0,21-21 16,0 0-16,0 0 0,1 0 0,-1 0 15,0 0-15,21 0 0,-21-21 16,1 0-16,-1 0 0,0-1 0,21 1 16,-21 0-16,1 0 15,-1-21-15,0 20 0,-21-20 0,21 21 16,-21 0-16,21-22 0,-21 22 0,21 0 16,-21 0-16,0 0 15,0 42 1,0 0-16,0 0 15,-21 0-15,21 1 0,-21-1 0,21 0 16,-21 0-16,21 21 0,-21-20 16,21-1-16,0 21 0,0-21 0,0 0 15,0 1-15,0-1 16,0 0-16,0 0 0,0 0 0,0 0 0,21 1 16,0-22-1,0 0-15,0 0 16,1 0-16,-1-22 0,0 1 15,-21 0-15</inkml:trace>
  <inkml:trace contextRef="#ctx0" brushRef="#br0" timeOffset="21599.78">3196 3048 0,'0'0'0,"0"-21"0,21 21 15,-21-21-15,21 0 16,1-1-16,-1 22 15,0 0-15,0-21 0,0 21 16,0 0-16,1 0 0,-1 0 16,0 0-16,0 0 0,0 21 0,0-21 15,22 22-15,-22-1 0,0 0 16,0 0-16,-21 0 0,0 0 0,0 1 16,0 20-16,0-21 0,0 0 15,-21 0-15,0 22 0,0-22 0,0 0 16,-1-21-16,1 21 0,0-21 15,0 0-15,0 0 16,21-21 0,0 0-16,0-21 15,21 20-15,0 1 0,-21 0 16,21 0-16,0-21 0,1 20 16,-1 1-16,0 0 0,0 0 0,0 21 15,0-21-15,1 0 0,-1 21 16,0-22-16,0 22 0,0 0 15</inkml:trace>
  <inkml:trace contextRef="#ctx0" brushRef="#br0" timeOffset="21906.92">4212 2815 0,'0'0'15,"0"-21"1,-21 21-16,0 0 16,0 0-16,-1 21 0,1 0 15,21 1-15,-21-1 0,0 0 16,0 0-16,21 21 0,-21-20 0,-1 20 16,1-21-16,21 21 0,0-20 15,-21 20-15,21-21 0,0 0 0,0 22 16,0-22-16,0 0 0,0 0 15,21 0-15,0-21 16,1 0-16,-1 0 0,0 0 0,0 0 16,21 0-16,-20-21 0,20 0 15,-21 0-15,21 0 0,1-1 0,-1-20 16,-21 21-16,22-21 0</inkml:trace>
  <inkml:trace contextRef="#ctx0" brushRef="#br0" timeOffset="22383.72">4741 2328 0,'0'0'0,"0"-42"0,0 21 16,0-21-16,0 20 0,0 1 16,0 0-16,-21 0 15,0 21-15,21 21 16,0 0-16,0 22 16,0-22-16,0 21 0,0 22 0,0-22 15,0 21-15,-21 1 0,21-1 16,-21 1-16,-1-1 0,22 1 0,0-22 15,-21 22-15,0-22 0,21 0 16,-21 1-16,21-1 0,-21 0 0,21-20 16,0-1-16,0 0 0,0 0 0,-21 0 15,-1-21 1,1-21 0,21 0-16,0 0 15,0 0-15,0-1 0,0 1 16,0 0-16,21-21 0,1 21 0,-1-1 15,0-20-15,0 21 0,21 0 16,1 0-16,-1-1 0,0 1 0,1 0 16,-1 21-16,0 0 0,1 0 15,-22 0-15,21 0 0,-21 21 0,1 0 16,-1 1-16,-21-1 0,0 21 16,0-21-16,0 22 0,0-22 0,0 21 15,-21-21-15,-1 0 0,1 22 0,0-22 16,0 0-16,0 0 0,0 0 15,-1 1-15,1-1 0,0-21 16,21-21 15</inkml:trace>
  <inkml:trace contextRef="#ctx0" brushRef="#br0" timeOffset="22983.68">6244 2561 0,'0'0'0,"21"-21"0,-21 0 15,21 0-15,-21 0 0,22-1 0,-22 1 16,0-21-16,0 21 0,0 0 16,0-1-16,0-20 0,0 21 0,0 0 15,0 0-15,0-1 0,0 1 16,-22 0-16,1 21 0,0 0 0,0 0 16,0 0-16,0 0 0,-1 0 15,1 0-15,-21 21 0,0 22 0,20-22 16,-20 21-16,0 22 0,-1-22 0,1 21 15,0 1-15,21-1 0,-22 1 16,1-1-16,21-20 0,0 20 16,-1-20-16,22 20 0,0-21 15,0 1-15,0-1 0,0-21 0,22 22 16,20-22-16,-21 0 0,21-21 0,1 21 16,-1-21-16,22 0 0,-22 0 15,0 0-15,1 0 0,-1-21 0,21 0 16,-20 0-16,-1-1 0,0 22 15,1-42-15,-1 21 0,0 0 0,1 0 16,-22-1-16</inkml:trace>
  <inkml:trace contextRef="#ctx0" brushRef="#br0" timeOffset="23659.8">6625 2794 0,'0'0'0,"-42"0"32,21 21-32,-1 0 15,1 1-15,0-1 0,-21 0 16,21 0-16,-1 21 0,1-20 0,0-1 15,0 0-15,21 0 0,0 0 16,0 0-16,0 1 0,0-1 16,21-21-16,0 0 15,0 0-15,1 0 0,-1 0 16,21 0-16,-21 0 0,0 0 16,1 0-16,-1-21 0,-21-1 15,21 1-15,-21 0 0,0 0 16,0 0-16,0 0 0,0-1 0,0 1 15,-21 0-15,21 0 0,0 0 16,0 0-16,0-1 0,0 1 16,21 0-16,0 21 15,0 0-15,0-21 0,22 21 0,-22 0 16,21 0-16,-21 0 0,22 0 16,-22 0-16,21 21 0,-21-21 0,1 21 15,-1 0-15,0 1 0,0-1 0,-21 0 16,0 21-16,0-21 0,0 1 15,0-1-15,0 0 0,0 0 16,0 0-16,0 0 0,0 1 0,0-1 16,0 0-16,0-42 47,0 0-47,0-1 15,0 1-15,0-21 0,21 21 16,0 0-16,1-22 0,-1 22 15,0 0-15,0-21 0,0 20 0,0 1 16,22 0-16,-22 0 0,0 21 16,21 0-16,-20 0 0,20 0 0,0 0 15,-21 21-15,1 0 0,20 0 16,-21 1-16,-21-1 0,0 0 16,0 0-16,0 0 0,0 22 0,0-22 15,0 0-15,0 0 0,-21 0 16,0-21-16,0 21 0,21 1 0,-22-22 15,22 21-15,-21-21 0,21-21 47,0-1-47,21 22 0,1-42 16,-1 21-16,0 0 0</inkml:trace>
  <inkml:trace contextRef="#ctx0" brushRef="#br0" timeOffset="23927.17">8064 2201 0,'0'0'0,"0"22"15,-21-1 1,0 0-16,0 21 0,21 1 0,-21 20 16,0-21-16,-1 22 0,1-1 0,0-20 15,0 20-15,0 1 0,0-22 16,21 22-16,-22-22 0,1 0 0,21-21 15,-21 22-15,21-1 0,0-21 16,0 0-16,0 1 0,0-1 16,0 0-16,21-21 0,0 0 15,1 0-15,-1 0 0,0 0 16,0-21-16,0 21 0,0-21 0,22-1 16,-22 1-16,-21 0 0,21 0 0</inkml:trace>
  <inkml:trace contextRef="#ctx0" brushRef="#br0" timeOffset="24103.06">7683 2773 0,'0'0'0,"0"21"32,22-21-17,-1 0-15,21 0 0,-21 0 0,22 0 16,-22 0-16,21 0 0,0 0 15,1 0-15,-22-21 0,21 21 0,-21 0 16</inkml:trace>
  <inkml:trace contextRef="#ctx0" brushRef="#br0" timeOffset="24467.85">8213 2836 0,'0'0'0,"0"22"0,21-22 31,0 0-15,0 0-16,0 0 0,0-22 0,1 22 15,-1-21-15,0 21 0,0-21 16,0 0-16,-21 0 0,0 0 16,0-1-1,-21 22-15,0 0 16,0 0-16,0 0 0,-1 0 0,1 0 15,0 0-15,0 22 16,0-1-16,0 0 0,-1 0 0,22 0 16,-21 0-16,21 22 0,-21-22 15,21 0-15,0 0 0,0 0 0,0 1 16,0-1-16,0 0 0,21 0 0,0-21 16,1 21-16,-1-21 0,0 0 15,0 0-15,21 0 0,-20 0 0,-1 0 16,21 0-16,-21 0 0,0-21 0,22 21 15</inkml:trace>
  <inkml:trace contextRef="#ctx0" brushRef="#br0" timeOffset="24683.73">8699 2667 0,'0'64'16,"22"-43"-16,-22 0 15,21 0-15,-21 0 0,0 0 16,0 22-16,21-22 0,-21 0 0,21 0 16,0 0-16,-21 1 0,21-22 15,-21 21 1,22-21-16,-1 0 0,0 0 16,-21-21-1</inkml:trace>
  <inkml:trace contextRef="#ctx0" brushRef="#br0" timeOffset="24887.6">8996 2688 0,'-85'0'16,"64"21"-16,-21 1 0,20-1 16,1 0-16,-21 0 0,0 0 15,20 22-15,-20-22 0,21 0 0,0 0 16,0 0-16,-1 22 0,1-43 0,0 21 15,21 0-15,0 0 0,0 0 16,21-21 0,0 0-16,1 0 15,20-21-15</inkml:trace>
  <inkml:trace contextRef="#ctx0" brushRef="#br0" timeOffset="25220.42">9419 2159 0,'0'0'0,"0"21"32,0 0-17,-21 1-15,0 20 0,21 0 0,-21 1 16,-1 20-16,22-21 0,-21 22 15,0-22-15,21 22 0,-21-1 0,21-20 16,-21-1-16,21 0 0,0 1 0,-21-1 16,21-21-16,0 21 0,0-20 15,0-1-15,0 0 0,0 0 0,21 0 16,0-21-16,0 0 16,0 0-16,0 0 15,1 0-15,-1 0 0,0 0 0,-21-21 16,21 21-16,0-21 0,0 0 0,1 0 15,-22-1-15</inkml:trace>
  <inkml:trace contextRef="#ctx0" brushRef="#br0" timeOffset="25405.32">9250 2540 0,'0'0'0,"-21"0"0,42 0 31,0 0-15,0 0-16,0 0 0,0 0 16,1 0-16,20 0 0,-21 0 0,21 0 15,-20 0-15,20-21 0,21 21 16,-20-21-16</inkml:trace>
  <inkml:trace contextRef="#ctx0" brushRef="#br0" timeOffset="25693.15">10795 1884 0,'0'0'0,"0"-21"0,0 42 31,0 0-16,0 0-15,0 0 0,-21 1 0,21 20 16,0-21-16,-21 0 0,-1 22 16,22-22-16,-21 0 0,21 21 0,0-21 15,0 1-15,0-1 0,0 0 16,0 0 0</inkml:trace>
  <inkml:trace contextRef="#ctx0" brushRef="#br0" timeOffset="25932.01">10499 2307 0,'0'0'0,"0"21"0,0 1 16,21-22-1,0 0-15,0 0 0,0 21 16,0-21-16,1 0 0,-1 0 0,0 0 16,0 0-16,0 0 0,22 0 15,-22 0-15,0 0 0,0 0 0,0-21 16,0-1-16,1 22 0,-1-21 0,-21 0 16,0 0-16,0 0 15</inkml:trace>
  <inkml:trace contextRef="#ctx0" brushRef="#br0" timeOffset="26123.9">10604 1863 0,'22'0'15,"-1"0"-15,0 0 16,21 0-16,-21 0 15,1 0-15,20 0 0,-21 0 0,21 0 16,-20 0-16,20-21 0,-21 21 0,21 0 16</inkml:trace>
  <inkml:trace contextRef="#ctx0" brushRef="#br0" timeOffset="26595.94">11028 1545 0,'0'0'0,"-21"0"0,-1 0 0,1 0 16,-21 0-16,21 0 0,-22 0 15,22 0-15,-21 0 0,0 21 0,20-21 16,-20 22-16,21 20 0,-21-21 16,20 0-16,-20 22 0,21-1 0,0 0 15,-22 1-15,22-1 0,0 0 16,0 1-16,0-1 0,0 0 0,-1 1 15,22-1-15,0 0 0,0 1 16,0-1-16,0 0 0,0 1 16,22-22-16,-1 21 0,21-21 0,-21 22 15,22-22-15,-22 0 0,21 0 16,0-21-16,1 0 0,-1 0 0,0 0 16,22 0-16,-22 0 0,1 0 0,20-21 15,-21 21-15,1-42 0,-1 20 16,0 1-16,1-21 0,-1 0 0,-21 20 15,0-41-15,22 21 0,-22-1 16,0-20-16,-21-1 0,0 22 0,0-22 16,0 22-16,0-21 0,-21 20 0,0 1 15,0 0-15,-22 20 16,22-20-16,-21 21 0,-1 0 0,1 21 16,0-21-16,-1 21 0,1-22 15,0 22-15,-1 0 0,22 0 0,-21 0 16,21 0-16,-22 22 0,22-1 15,-21-21-15,21 21 0</inkml:trace>
  <inkml:trace contextRef="#ctx0" brushRef="#br0" timeOffset="28931.69">1439 7239 0,'0'0'0,"21"0"15,-21-21-15,0 0 0,0 0 16,0-1-16,22 1 0,-22 0 0,0 0 16,0 0-16,0 42 47,0 0-47,-22 0 0,22 22 15,0-1-15,-21 21 0,21-20 0,-21 20 16,0 1-16,21-1 0,0-20 15,-21 20-15,0 1 0,-1-22 0,22 21 16,-21-20-16,0 20 16,0-20-16,21-1 0,0-21 0,0 21 15,0-20-15,0-1 0,0 0 16,21-21 0,0-21-16,0 21 15</inkml:trace>
  <inkml:trace contextRef="#ctx0" brushRef="#br0" timeOffset="29211.53">1863 7387 0,'-22'21'16,"1"1"-16,0-1 15,0 0-15,0 21 0,-22-21 16,22 22-16,0-1 0,-21 0 0,-1 1 15,22-22-15,-21 21 0,0 1 16,20-22-16,-20 21 0,21-21 0,0 22 16,0-22-16,-1-21 0,22 21 15,0 0-15,0-42 32,22 21-32,-1-21 0,0 0 15,0-1-15,0 1 0,0-21 0,1 21 16,-1-22-16,0 1 0,21 21 15</inkml:trace>
  <inkml:trace contextRef="#ctx0" brushRef="#br0" timeOffset="29416.06">1841 7408 0,'0'0'0,"43"127"32,-43-105-32,0 20 0,0 0 15,0-21-15,0 22 0,0-1 16,21 0-16,-21-20 0,21 20 0,-21 0 15,0-21-15,21 1 0,-21-1 16,21 0-16,1 0 0,-22 0 16,21-21-16,0 0 0,0 0 0,0 0 15,0 0-15,1-21 0,-1 0 16,0 0-16,21 0 0,-21-1 0,1-20 16</inkml:trace>
  <inkml:trace contextRef="#ctx0" brushRef="#br0" timeOffset="29679.91">2434 7070 0,'0'0'0,"-21"-21"0,21-1 0,-21 1 0,21 0 15,-21 21-15,-1 0 16,1 0-16,21 21 0,-21 22 16,21-22-16,-21 42 0,0-20 0,21 20 15,-21 1-15,21-1 0,-22 1 16,22-1-16,-42 191 15,42-212-15,-21 1 16,21-1-16,0 0 0,0-20 0,0 20 16,0-21-16,0 0 0,21-21 15,0 0-15,0 0 16,1 0-16,-22-21 0,21 0 0,21 0 16,-21 0-16,0-22 0</inkml:trace>
  <inkml:trace contextRef="#ctx0" brushRef="#br0" timeOffset="30071.85">2540 7768 0,'0'0'0,"0"21"0,21-21 15,0 0 1,0 0-16,1 0 0,-1 0 15,21-21-15,-21 0 0,22 0 0,-22 0 16,0 21-16,21-21 16,-21-1-16,1-20 0,-1 21 0,0 0 15,-21 0-15,0-1 0,0 1 0,0 0 16,0 0-16,-21 21 16,0 0-16,-1 0 0,1 0 0,-21 0 15,21 0-15,0 21 0,-22 0 16,22 0-16,-21 1 0,21-1 0,-1 0 15,1 21-15,0-21 0,0 22 16,21-22-16,-21 21 0,21-21 0,0 22 16,0-22-16,0 0 0,21 21 0,0-20 15,0-22-15,0 21 16,22 0-16,-22-21 0,21 0 0,-21 0 16,22 0-16,-1 0 0,0 0 15,-20 0-15,20-21 0,0 0 0,1-1 16</inkml:trace>
  <inkml:trace contextRef="#ctx0" brushRef="#br0" timeOffset="30635.52">3450 6964 0,'0'0'0,"-63"42"15,41 1-15,22-1 0,0 0 16,-21 1-16,0-1 0,21 21 16,-21 1-16,21-1 0,0-20 0,0 20 15,-21-20-15,21 20 0,-21-21 16,21 1-16,0-1 0,0-21 0,0 22 16,0-22-16,0 0 0,0 21 0,0-21 15,0 1-15,0-44 31,0 1-15,0 0-16,0 0 16,0-21-16,21 20 0,-21 1 0,21-21 15,-21 21-15,21 0 0,0-22 16,0 22-16,1 0 0,-22-21 0,42 20 16,-21 1-16,0 21 0,0-21 15,1 0-15,20 21 0,-21 0 0,0 0 16,22 0-16,-22 0 0,0 21 0,0 0 15,0 0-15,0 1 0,1-1 16,-1 21-16,0-21 0,-21 0 0,0 22 16,0-22-16,0 0 0,0 21 0,-21-20 15,0-1-15,-22 0 0,22 0 16,-21 0-16,21 0 0,-22 1 16,22-1-16,-21 0 0,-1-21 0,22 0 15,0 21-15,-21-21 0,21 0 16,-1 0-16,1 0 0,0 0 0,0 0 15,0-21-15,21 0 16,0 0-16,0-1 16,21 1-16,0 0 0,0 0 0,0 21 15</inkml:trace>
  <inkml:trace contextRef="#ctx0" brushRef="#br0" timeOffset="30931.04">4254 7070 0,'0'0'0,"0"-21"0,0 42 31,-21 21-15,21-21-16,0 22 0,-21-1 15,21 0-15,0 22 0,0-22 0,0 22 16,-21-22-16,21 21 0,-21-20 0,21-1 15,-21 0-15,21 1 16,0-1-16,-22-21 0,22 22 0,0-22 16,0 0-16,0 0 0,0 0 0,22-21 47,-22-21-47,0 0 0,0 0 0,0 0 15</inkml:trace>
  <inkml:trace contextRef="#ctx0" brushRef="#br0" timeOffset="31323.81">3916 7197 0,'0'0'0,"-21"-21"15,-43-64 1,64 64-16,0 0 16,0-1-16,21 22 0,0-21 15,22 21-15,-22 0 0,21-21 0,-21 21 16,22 0-16,-1 0 0,22 0 15,-22 0-15,21 0 0,1 0 0,-1 0 16,1 21-16,-1 0 0,22 22 16,-21-22-16,-1 21 0,-21 1 0,22-1 15,-22 21-15,-21-20 0,22 20 16,-22-20-16,-21 20 0,0-21 0,0 1 16,0-1-16,-42 0 0,20 1 0,-20-22 15,0 21-15,-22-21 0,1 22 16,20-22-16,-20 0 0,-1 0 15,1 0-15,21 1 0,-22-1 0,22-21 16,-1 21-16,22-21 0,-21 0 0,21 0 16,0 0-16,-1 0 0,22-21 31,22 0-31,-1 21 16,0-22-16,21 1 0,-21 21 15,22-21-15,-22 0 0,21 21 0,1-21 16</inkml:trace>
  <inkml:trace contextRef="#ctx0" brushRef="#br0" timeOffset="31767.56">5059 7641 0,'0'-21'0,"0"42"0,0-63 0,0 21 16,0 0-16,21 21 0,-21-22 15,0 1-15,0 0 0,21 0 16,0 0-16,0 0 16,1 21-16,-1 0 15,0 0-15,0 0 0,0 0 0,0 0 16,1 0-16,-1 21 0,0 0 16,0 0-16,0 0 0,-21 0 0,21 22 15,-21-22-15,22 0 0,-22 21 16,0-20-16,0-1 0,0 0 0,0 21 15,0-21-15,-22 1 0,1-1 16,0-21-16,21 21 16,-21-21-16,21-21 15,0 0 1,0-1-16,0 1 0,21 0 16,-21 0-16,21-21 0,0 20 15,1 1-15,-1-21 0,0 21 0,0-22 16,0 22-16,0 0 0,1 0 15,-1-21-15,0 42 0,0-22 0,0 1 16,0 21-16,1 0 0,-22-21 0,21 21 16,0 0-16,0 0 15,0 0-15</inkml:trace>
  <inkml:trace contextRef="#ctx0" brushRef="#br0" timeOffset="32027.41">5948 7366 0,'0'-21'16,"0"42"31,0 0-47,0 22 0,0-22 16,0 0-16,0 0 0,0 21 0,-21-20 15,21-1-15,0 0 0,0 21 16,0-21-16,-22 1 0,22-1 0,0 0 15,0 0-15,0 0 16,22-21 0,-22-21-1,21 0-15,-21 0 0,21 0 16</inkml:trace>
  <inkml:trace contextRef="#ctx0" brushRef="#br0" timeOffset="32344.23">5990 7049 0,'0'0'0,"-21"0"0,0 0 0,21 21 15,0 0-15,-21-21 0,21 21 16,0 0-16,21 0 16,0-21-16,0 0 15,0 0-15,0 0 0,1 0 16,-1 0-16,0-21 0,0 0 15,-21 0-15,21 21 0,-21-21 0,0 0 16,0-1-16,0 1 16,-21 21-16,0 0 0,0 0 15,0 0-15,-1 0 0,1 0 16,0 0-16,0 0 0,0 0 0,0 0 16,-1 21-16,22 1 0,0-1 15,0 0-15,0 0 0,0 0 16,0 0-16,0 1 0,22-22 15,-1 21-15,-21 0 0</inkml:trace>
  <inkml:trace contextRef="#ctx0" brushRef="#br0" timeOffset="32676.04">6265 7345 0,'0'0'0,"0"21"0,21 0 0,-21 0 16,22 1-16,-22-1 0,0 0 0,0 0 16,0 21-16,21-20 0,-21-1 15,21 0-15,-21 0 0,0 0 0,0 0 16,0 1-16,0-1 0,21 0 0,-21 0 15,0 0-15,0-42 63,21 0-63,-21 0 0,0 0 16,21-1-16,1 1 0</inkml:trace>
  <inkml:trace contextRef="#ctx0" brushRef="#br0" timeOffset="32894.91">6794 7218 0,'-63'42'31,"21"-21"-31,20 1 0,1 20 16,0-21-16,0 21 0,0-20 0,0 20 15,-22-21-15,43 21 0,-21-20 0,0 20 16,0-21-16,21 0 0,-21-21 15,21 21-15,0 1 0,0-1 16,21-21 0,0 0-16,0 0 15,0-21-15,0 21 0,1-22 0</inkml:trace>
  <inkml:trace contextRef="#ctx0" brushRef="#br0" timeOffset="33295.98">6879 7451 0,'21'42'32,"0"-42"-32,1 0 0,-1 0 15,21 0-15,-21 0 0,0-21 16,1 21-16,-1-21 0,0 0 0,0 21 15,0-22-15,0 1 0,-21 0 16,0 0-16,0 0 0,0 0 16,0-1-16,-21 22 15,0 0-15,0 0 16,0 0-16,0 22 0,-1-1 16,22 0-16,-21 0 0,0 21 15,21-20-15,-21-1 0,0 21 0,21-21 16,-21 22-16,21-22 0,0 0 15,0 0-15,0 0 0,0 0 0,0 1 16,21-1-16,0-21 16,0 0-16,0 0 0,0 0 15,22 0-15,-22 0 0,0 0 0,21 0 16,-20-21-16,20 21 0,-21-22 0,21 1 16,-20 21-16</inkml:trace>
  <inkml:trace contextRef="#ctx0" brushRef="#br0" timeOffset="33678.75">7493 7430 0,'0'0'0,"0"-22"0,-21 1 16,21 0-16,0 0 15,0 0-15,21 21 16,0 0-16,0 0 0,0-21 16,1 21-16,-1 0 0,21 0 0,-21 0 15,0 0-15,1 0 0,20 21 16,-21-21-16,0 21 0,0 21 0,-21-21 15,0 1-15,22 20 0,-22-21 0,0 21 16,0-20-16,0-1 0,0 21 0,0-21 16,0 0-16,-22 1 0,1-1 15,21 0-15,-21 0 0,0 0 16,0-21-16,0 0 16,21-21-1,0 0 1,0 0-16,21 0 0,0-22 15,0 22-15,0 0 0,0-21 16,1 20-16,-1 1 0,0-21 0,0 21 16,0-22-16,22 22 0,-22 0 0,0 0 15,0 0-15,0 0 0,0-1 16,1 1-16,-1 0 0,0 21 0,-21-21 16,0 0-16,21 0 0</inkml:trace>
  <inkml:trace contextRef="#ctx0" brushRef="#br0" timeOffset="34244.44">9588 6773 0,'0'0'0,"22"0"0,-22-63 31,0 84 1,0 0-32,0 0 0,0 1 0,-22-1 15,1 0-15,21 21 0,-21-21 16,0 22-16,21-22 0,0 0 16,0 21-16,0-20 0,-21-1 0,21 0 15,0 0-15,0 0 0,0 0 16,0 1-16,21-22 15</inkml:trace>
  <inkml:trace contextRef="#ctx0" brushRef="#br0" timeOffset="34455.31">9313 7133 0,'0'0'16,"-21"21"-1,21 1 1,21-22 0,0 0-16,1 0 0,-1 21 15,0-21-15,0 0 0,21 0 0,-20 0 16,20 0-16,-21 0 0,21 0 0,-20 0 16,20-21-16,-21 21 0,0 0 15,0-22-15,-21 1 0,0 0 16,0 0-16</inkml:trace>
  <inkml:trace contextRef="#ctx0" brushRef="#br0" timeOffset="34643.21">9377 6773 0,'0'-21'0,"21"21"16,0 0-16,21 0 0,-20 0 15,-1 0-15,21 0 0,-21-21 0,22 21 16,-1 0-16,-21 0 0,21-21 0,1 21 16,-22-21-16,0 21 0,0-21 15,-21-1-15</inkml:trace>
  <inkml:trace contextRef="#ctx0" brushRef="#br0" timeOffset="35179.9">9800 6287 0,'0'0'0,"-21"0"0,0 0 0,-22 0 0,22 0 16,-21-22-16,21 22 0,-22 0 16,22 0-16,-21 0 0,21 0 0,-22 22 15,22-22-15,-21 21 0,0 0 0,20 0 16,-20 21-16,0 1 0,-1-1 15,1 0-15,0 1 0,-1-1 16,1 22-16,21-22 0,-21 21 0,20-20 16,1 20-16,0-20 0,21-1 15,0 21-15,0-20 0,0-1 0,21 0 16,22 1-16,-22-1 0,21-21 16,0 22-16,1-22 0,-1 0 0,22 0 15,-22 0-15,21 0 0,-20 1 0,20-22 16,22 0-16,-22 0 0,1 0 15,21 0-15,-22-22 0,1 1 0,-1 21 16,1-21-16,-1 0 0,-21-21 0,1 20 16,-1-20-16,0 0 0,-20-1 15,-1 1-15,0 0 0,0-1 16,-21-20-16,0-1 0,0 22 0,0-21 16,-21-1-16,-21 1 0,20-1 15,-20 22-15,0-1 0,-22-20 0,1 42 16,20-22-16,-20 22 0,-1 0 0,1 0 15,21 21-15,-22 0 0,22 0 16,-1 0-16,1 0 0,0 0 0,21 21 16,-22 0-16,22 0 0,0 1 0,0-1 15,0 0-15,21 21 0,-22-21 16,22 1-16,0-1 0,0 21 0,0-21 16,0 0-16,0 1 0,0-1 15</inkml:trace>
  <inkml:trace contextRef="#ctx0" brushRef="#br0" timeOffset="39279.51">16912 7281 0,'0'0'0,"-21"0"0,0 0 16,0 0-16,-1 0 15,1 0-15,0 0 0,0 0 16,42 0 15,0 0-31,0 0 0,22 0 0,-1 0 16,22 0-16,-1 0 0,1 0 16,-1 0-16,22 0 0,-22 0 0,22 22 15,-22-22-15,1 0 0,-1 0 16,-20 0-16,-1 21 0,-21-21 15,0 0-15,1 0 0,-22 21 16,-22-21 0,22 21-16,-42-21 0,21 0 15,0 0-15,-22 0 0,22 0 0,-21 0 16</inkml:trace>
  <inkml:trace contextRef="#ctx0" brushRef="#br0" timeOffset="39644.3">17314 7366 0,'0'0'0,"-21"42"32,21-20-32,0-1 0,-21 21 15,21-21-15,-21 0 0,21 22 16,0-1-16,0-21 0,-21 22 0,21-1 16,0 0-16,-22 1 0,22-1 0,0 0 15,0 1-15,0-1 0,0 0 16,0 1-16,0-1 0,0 0 0,0-21 15,0 22-15,-21-22 0,21 21 0,-21-21 16,21 1-16,-21-1 0,0 0 16,0-21-16,21 21 0,-22-21 15,1 0-15,-21 0 0,21 0 0,0 0 16,-1 0-16,1 0 0,-21 0 16,21-21-16,0 0 0,-1 21 0,1-21 15,0-1-15,0 1 0,0 0 0,0 0 16,-1 0-16,22 0 15,0-1-15,0 1 0,0 0 32,22 21-32,-1 0 0,0 0 0,0 0 15,0 0-15,0 0 0</inkml:trace>
  <inkml:trace contextRef="#ctx0" brushRef="#br0" timeOffset="40128.08">17780 7938 0,'0'-22'15,"0"44"-15,0-65 0,0 22 16,0 0-16,-21 21 0,0-21 0,-1 21 16,1 0-16,0 0 0,0 0 0,0 0 15,-22 0-15,22 0 0,0 42 16,-21-21-16,21 0 0,-1 22 0,-20-1 15,21 0-15,0 1 16,0-22-16,-1 21 0,22 1 0,0-22 16,0 21-16,0-21 0,0 0 0,0 1 15,0-1-15,22 0 0,-1-21 16,0 0-16,0 0 0,0 0 0,22 0 16,-22 0-16,0 0 0,21 0 0,-21 0 15,1-21-15,-1 0 0,0-1 16,0 1-16,0-21 0,0 21 0,1-22 15,-22 22-15,0-21 0,0 21 0,0-22 16,21 22-16,-21 0 0,0 0 16,0 0-16,0 42 31,0 0-31,0 0 0,-21 0 16,21 22-16,0-22 0,0 0 0,0 0 15,0 0-15,0 22 0,0-22 0,21 0 16,0-21-16,-21 21 0,21 0 15,0-21-15,0 0 0,1 22 0,-1-22 16,0 0-16,0 0 0,0 0 16,0 0-16,1-22 0</inkml:trace>
  <inkml:trace contextRef="#ctx0" brushRef="#br0" timeOffset="40339.97">18140 7895 0,'0'0'0,"-21"0"15,21 21 1,0 1 0,0 20-16,0-21 0,0 0 15,0 22-15,0-22 0,0 0 0,0 0 16,0 0-16,0 0 0,21 1 0,-21-1 16,0 0-16,0 0 0,21-21 15,-21 21-15,21-21 0,0 0 16,0-21-1</inkml:trace>
  <inkml:trace contextRef="#ctx0" brushRef="#br0" timeOffset="40547.85">18436 7832 0,'0'0'0,"-21"0"31,0 21-31,0-21 0,21 21 0,-22 21 15,1-20-15,0-1 0,0 21 0,0-21 16,0 22-16,-1-22 0,22 21 16,0-21-16,-21 0 0,21 1 0,0-1 15,0 0-15,0 0 0,21-21 16,1 0 0,20 0-16</inkml:trace>
  <inkml:trace contextRef="#ctx0" brushRef="#br0" timeOffset="40999.58">18902 7938 0,'0'-22'0,"0"44"0,0-65 16,-21 22-16,-1 21 15,1 0-15,0 0 16,0 0-16,0 0 0,0 21 0,-22-21 15,22 21-15,0 22 0,0-22 0,0 0 16,-1 21-16,1-20 0,0-1 16,21 0-16,0 21 0,0-21 0,0 1 15,0-1-15,0 0 0,21-21 16,0 0-16,1 0 0,-1 0 16,0 0-16,0 0 0,0 0 0,0 0 15,22-21-15,-22 0 0,0-1 0,0 1 16,-21 0-16,21 0 0,1 0 15,-22-22-15,0 22 0,21-21 0,-21 21 16,21 0-16,-21-1 0,0 1 16,0 42 15,0 22-31,-21-22 0,21 0 0,-21 21 16,21-20-16,0 20 0,0-21 15,0 0-15,0 22 0,0-22 0,0 0 16,0 0-16,21-21 15,0 0-15,0 0 16,21 0-16,-20 0 0,-1 0 0,21-21 16,-21 21-16</inkml:trace>
  <inkml:trace contextRef="#ctx0" brushRef="#br0" timeOffset="41438.8">19812 7535 0,'0'0'0,"-64"-63"31,22 63-31,21 0 0,-21 0 0,-1 21 16,1 0-16,0 0 0,-1 1 16,1-1-16,0 21 0,-1-21 0,22 0 15,0 1-15,0-1 0,21 0 16,0 0-16,0 0 0,0 0 15,21 1-15,0-22 0,0 21 0,22 0 16,-22 0-16,21-21 0,-21 21 16,22 0-16,-22 1 0,0-1 0,21 0 15,-21 0-15,1 0 0,-1 0 0,0 1 16,-21 20-16,0-21 0,0 0 16,0 0-16,0 1 0,0-1 0,-21 0 15,0 0-15,-1-21 0,-20 21 16,0-21-16,21 0 0,-22 0 15,1 0-15,0 0 0,-1 0 16,1 0-16,0 0 0,20 0 0,1 0 16,0-21-16,0 21 0,0-21 15,0 0-15,21 0 0,0-1 16,0 1-16,21 0 16,0 21-16,0-21 15,0 21-15,22 0 0</inkml:trace>
  <inkml:trace contextRef="#ctx0" brushRef="#br0" timeOffset="42203.15">20002 7832 0,'0'0'0,"-21"0"16,0 0-16,0 0 0,21 21 15,-21 0-15,0-21 0,-1 42 16,22-20-16,-21-1 0,0 0 0,0 0 16,21 21-16,0-20 0,-21-1 15,21 0-15,-21 0 0,21 0 0,0 0 16,0 1-16,0-1 0,0 0 0,0 0 16,21-21-16,0 21 15,0-21-15,0 0 0,0 0 16,1 0-16,-1 0 0,21 0 0,-21 0 15,0-21-15,22 21 0,-22-21 16,0 0-16,21 0 0,-20-1 0,-1 1 16,0-21-16,21 21 0,-42-22 0,21 1 15,-21 21-15,0 0 0,0-22 16,0 22-16,0 0 0,-21 0 16,0 21-16,0 0 0,0 0 15,0 0-15,-1 0 0,22 21 16,-21 0-16,21 0 0,0 1 15,0-1-15,0 0 0,0 0 16,0 0-16,21 0 16,-21 1-16,22-1 0,-22 0 0,21-21 15,-21 21-15,0 0 0,0 0 16,0 1-16,0-1 0,0 0 16,0 0-16,0 0 0,0 0 15,21-21-15,-21 22 16,21-22-16,0 0 0,0 0 15,1 0-15,-1 0 0,0 0 0,0 0 16,0 0-16,0 0 0,22-22 16,-22 1-16,0 0 0,0 21 0,0-42 15,1 21-15,20-1 0,-42 1 0,21-21 16,0 21-16,0-22 16,-21 22-16,0 0 0,22 0 0,-22 0 15,0 42 16,-22 0-31,22 0 0,-21 0 0,21 1 16,-21-1-16,21 0 0,0 0 0,0 0 16,-21 0-16,21 1 0,0-1 15,0 0-15,21-21 32,0 0-32,0 0 15,1 0-15,-22-21 0,0 0 16,21 21-16,0-22 0</inkml:trace>
  <inkml:trace contextRef="#ctx0" brushRef="#br0" timeOffset="42360.06">20764 7811 0,'-63'0'31,"63"21"-15,21 0 15</inkml:trace>
  <inkml:trace contextRef="#ctx0" brushRef="#br0" timeOffset="42703">20997 7874 0,'-63'85'16,"63"-64"-16,-21 21 15,21-21-15,-22 22 0,1-1 16,21 0-16,-21 1 0,0-1 0,0 0 16,21 1-16,0-1 0,-21 0 0,-1 22 15,22-22-15,-21 1 0,0-1 0,0 21 16,0-20-16,21-1 0,-21 22 15,-1-22-15,-20 21 0,42-20 0,-21-1 16,0 0-16,21 1 0,0-22 0,0 21 16,0-21-16,0 1 0,0-1 15,21-21-15,0 0 0,0 0 16,0 0-16,1 0 0,-1 0 16,-21-21-16,21 21 15,0-43-15,-21 22 0,21 0 0,0-21 16,-21-1-16,22 1 0</inkml:trace>
  <inkml:trace contextRef="#ctx0" brushRef="#br0" timeOffset="42995.83">20934 8107 0,'0'0'0,"0"-42"0,0 20 0,0 1 16,0 0-16,21 0 0,-21 0 0,21 0 15,0 21-15,0-22 0,1 22 16,-1 0-16,0 0 0,0 0 15,0 0-15,0 0 16,1 22-16,-1-1 0,0 0 16,-21 0-16,0 0 0,0 0 15,0 1-15,0-1 0,-21 0 0,0 0 16,-1 0-16,1-21 0,0 21 16,-21-21-16,21 0 0,-1 22 0,-20-22 15,21 21-15,0-21 0,0 0 0,-1 0 16,1 0-16,42-21 31,1 21-31,-1-22 16</inkml:trace>
  <inkml:trace contextRef="#ctx0" brushRef="#br0" timeOffset="43275.67">21717 7430 0,'0'0'0,"0"-22"0,0 1 32,-21 21-32,0 21 15,21 1-15,-22-1 0,1 21 0,0 0 16,0 1-16,0-1 0,21 0 16,-21 1-16,-1-1 0,1 0 0,0 1 15,21-1-15,0 0 0,-21 1 16,21-1-16,0-21 0,0 22 15,0-22-15,0 0 0,0 0 0,21 0 16,0-21-16,0 0 0,1 0 16,-1 0-16,0 0 0,0-21 15,0 21-15,0-21 0,1 0 0,-1 0 16</inkml:trace>
  <inkml:trace contextRef="#ctx0" brushRef="#br0" timeOffset="43431.65">21463 7726 0,'0'0'0,"21"0"31,0 0-15,0 0-16,22 0 0,-22 0 16,0-21-16,0 0 0,22 21 0,-22 0 15</inkml:trace>
  <inkml:trace contextRef="#ctx0" brushRef="#br0" timeOffset="44279.81">22352 7408 0,'0'0'0,"-21"0"16,42 0-1,0 0-15,0 0 16,0 0-16,1 0 0,20 0 15,0 0-15,1 0 0,-22 0 16,42-21-16,-20 21 0,-1-21 0,-21 21 16,21-21-16,-20 0 0,-1 21 15,0-21-15,-21-1 0,21 1 0,-21-21 16,0 21-16,0 0 0,0-1 0,0 1 16,-21 0-16,-21 0 0,20 21 15,1 0-15,-21 0 0,0 0 0,-1 0 16,1 0-16,0 0 0,20 21 15,-20 0-15,0 0 0,-1 1 0,1 20 16,21 0-16,-21-21 0,20 22 16,1-1-16,0 0 0,21-20 0,0 20 15,0 0-15,0-21 0,0 1 16,0 20-16,21-21 0,0 0 16,1 0-16,-1 1 0,21-22 0,-21 21 15,0-21-15,1 0 0,20 21 0,-21-21 16,-42 0 15,0 0-31,-22 0 0,22 0 16,-21 0-16,0 0 0,-1 21 0,1-21 15,0 21-15,20 0 0,-20 1 0,21-1 16,0 0-16,0 21 0,-1-21 16,1 1-16,21 20 0,0-21 0,0 21 15,0-20-15,0-1 0,21 0 16,-21 21-16,43-42 0,-22 21 15,0 1-15,21-22 0,-20 0 0,20 21 16,0-21-16,22 0 0,-22 0 0,22 0 16,-22 0-16,0 0 0,22-21 15,-43 21-15,21-22 0,1 22 0,-22-21 16,0 0-16</inkml:trace>
  <inkml:trace contextRef="#ctx0" brushRef="#br0" timeOffset="44492.11">22712 7853 0,'0'0'0,"-21"0"0,21 21 32,0 0-17,0 0-15,21 1 0,0-1 0,0 0 16,0 21-16,0-21 0,-21 1 0,22-1 16,-1 0-16,0-21 0,0 21 15,0 0-15,0-21 0,1 21 16,-1-21-1,0-21 1,-21 0-16,21 0 0</inkml:trace>
  <inkml:trace contextRef="#ctx0" brushRef="#br0" timeOffset="44687">23072 7853 0,'-22'0'16,"22"21"-16,-42-21 0,21 21 0,0 0 15,0 1-15,-22-1 0,22 0 16,-21 0-16,21 0 0,-22 0 0,22 1 16,0-1-16,-21 0 0,20 0 0,22 0 15,0 0-15,0 1 16,22-22 0,-1 0-16,21 0 0,-21 0 15,22-22-15</inkml:trace>
  <inkml:trace contextRef="#ctx0" brushRef="#br0" timeOffset="45079.96">23220 7959 0,'0'0'0,"-21"0"16,21 21 15,21-21-31,0 0 15,0 0-15,0 0 16,22 0-16,-22 0 0,0 0 0,21 0 16,-21-21-16,1 21 0,20 0 0,-21-21 15,-21-1-15,0 1 16,0 0-16,-21 21 16,-21 0-16,20 0 0,1 0 15,-21 0-15,21 0 0,-22 0 16,22 0-16,-21 21 0,21 0 0,0 1 15,-1-1-15,1 0 0,0 0 16,21 0-16,0 0 0,0 22 0,0-22 16,0 0-16,0 0 0,0 0 15,21 1-15,0-22 16,1 0-16,20 21 0,-21-21 0,0 0 16,22 0-16,-22 0 0,21 0 0,0 0 15,-20-21-15,20-1 0,0 22 16,1-21-16,-1 0 0</inkml:trace>
  <inkml:trace contextRef="#ctx0" brushRef="#br0" timeOffset="45344.81">23918 7895 0,'0'-21'32,"-21"21"-32,0 0 0,0 0 0,-22 21 0,22 0 15,0 1-15,0-1 16,0 0-16,0 0 0,-1 0 0,1 0 15,21 22-15,-21-22 0,21 0 0,0 0 16,0 0-16,0 1 16,21-1-16,0-21 0,1 21 0,-1-21 15,0 0-15,21 0 0,-21 0 0,22 0 16,-22 0-16,21 0 0,-21 0 16,22 0-16,-22 0 0,0-21 0,21 21 15,-20-21-15,-1-1 0,0 1 0,0 0 16,0 0-16,-21 0 0,21 0 15,1-1-15</inkml:trace>
  <inkml:trace contextRef="#ctx0" brushRef="#br0" timeOffset="45766.95">24257 7938 0,'0'-22'16,"-21"65"-16,42-64 0,-21-22 15,-21 64 1,21 1 0,-21-1-1,21 0-15,-22 0 0,22 0 16,0 0-16,0 1 15,0-1-15,0 0 0,0 0 16,0 0-16,0 0 0,0 1 16,22-1-1,-1-21-15,0 0 16,0 0-16,0 0 0,0 0 16,1 0-16,-1 0 0,0 0 15,0-21-15,0 21 0,0-22 0,1 1 16,-1 0-16,0 0 0,-21 0 0,21 0 15,0-1-15,-21 1 0,21 0 16,-21-21-16,0 21 0,0-1 16,0 1-16,-21 21 31,21 21-31,0 1 0,-21-1 0,0 0 16,21 0-16,-21 0 0,21 0 15,0 1-15,0 20 0,0-21 16,0 0-16,0 0 0,0 1 15,21-1-15,0-21 16,0 0-16,0 0 16,1 0-16,-1 0 0,0 0 0,0-21 15,0-1-15,0 22 0</inkml:trace>
  <inkml:trace contextRef="#ctx0" brushRef="#br0" timeOffset="46050.78">25061 7197 0,'0'0'0,"-21"0"15,0 21-15,0 0 16,21 0-16,-21 22 0,-1-1 0,22 0 16,0 1-16,-21-1 0,0 21 15,0-20-15,21-1 0,0 0 0,-21 22 16,0-22-16,-1 1 0,22-1 0,0 0 15,0 1-15,-21-1 16,21 0-16,0-21 0,-21 1 0,21 20 16,0-21-16,0 0 0,0 0 0,21-21 31,0 0-31,1 0 16,-1 0-16,0 0 0,0-21 0</inkml:trace>
  <inkml:trace contextRef="#ctx0" brushRef="#br0" timeOffset="46399.59">25209 7916 0,'-21'0'15,"0"22"-15,0-1 0,0-21 16,0 21-16,-1 0 0,1 0 0,0 0 16,0 22-16,0-22 0,0 0 0,21 0 15,0 0-15,0 1 16,0-1-16,0 0 0,21 0 15,0-21-15,0 0 0,0 21 0,22-21 16,-22 0-16,0 0 0,21 0 16,-21 0-16,1 0 0,-1-21 0,0 21 15,0-21-15,0 0 0,0 0 16,-21-1-16,22-20 0,-22 21 0,0-21 16,0 20-16,0 1 0,0-21 0,0 21 15,-22 0-15,1 21 0,21-22 16,-21 22-16,0 0 0,0 0 0,0 0 15,-1 0-15,22 22 0,0-1 16,0 0 0,0 0-16,0 0 0,22 0 15,-1-21-15,0 0 0,0 0 0,0 22 16</inkml:trace>
  <inkml:trace contextRef="#ctx0" brushRef="#br0" timeOffset="46751.38">25590 8001 0,'0'0'0,"0"-21"0,0 0 0,0 0 16,22-1-16,-1 22 16,-21-21-16,21 21 15,0 0-15,0 0 0,0 0 16,1 0-16,-22 21 0,21 1 16,-21-1-16,21 0 0,-21 0 15,0 0-15,21 22 0,-21-22 0,0 0 16,21 21-16,-21-21 0,0 1 15,0 20-15,0-21 0,0 0 0,0 0 16,0 1-16,-21-22 16,0 0-1,21-22-15,0 1 16,0 0-16,0 0 0,0 0 16,0 0-16,0-1 15,0 1-15,0 0 0,0 0 0,21-21 16,0 20-16,-21 1 0,21 0 0,1 0 15,-22 0-15,21 0 0,0 21 16,-21-22-16,21 22 0,-21-21 0,21 21 16,-21-21-16</inkml:trace>
  <inkml:trace contextRef="#ctx0" brushRef="#br0" timeOffset="46960.25">24850 7662 0,'0'0'0,"-43"0"16,1 0-1,63 0-15,0 0 16,22 0-16,-22 0 0,21 0 16,0 0-16,1 0 0,-1 0 0,0-21 15,1 21-15,-1 0 0,0 0 16,1-21-16,-22 21 0,21 0 0</inkml:trace>
  <inkml:trace contextRef="#ctx0" brushRef="#br0" timeOffset="47264.08">26331 7091 0,'0'0'0,"43"-21"16,-43 42 15,0 0-31,0 21 16,0-20-16,0-1 15,0 21-15,-22-21 0,22 0 0,-21 22 16,21-22-16,-21 0 0,21 0 0,0 0 15,0 1-15,0-1 16</inkml:trace>
  <inkml:trace contextRef="#ctx0" brushRef="#br0" timeOffset="47462.96">26141 7451 0,'0'21'31,"21"0"-31,0-21 0,0 0 16,0 0-16,1 0 0,-1 0 0,0 0 16,0 0-16,0 0 0,0 0 15,1 0-15,-1 0 0,-21-21 16,21 0-16,0 0 15</inkml:trace>
  <inkml:trace contextRef="#ctx0" brushRef="#br0" timeOffset="47647.37">26247 7112 0,'21'0'15,"0"0"1,0 0-16,0 0 0,0 0 16,1 0-16,-1 0 0,0 0 15,0 0-15,0 0 0</inkml:trace>
  <inkml:trace contextRef="#ctx0" brushRef="#br0" timeOffset="48143.1">26522 6837 0,'0'0'0,"-21"0"0,-1 0 0,-20 0 0,21 0 16,-21 0-16,20 0 0,-20 0 16,0 0-16,-1 0 0,1 21 0,21 0 15,-21-21-15,-1 21 0,1 1 16,0 20-16,20-21 0,-20 21 15,21-20-15,0 20 0,0 0 0,21 22 16,0-22-16,0 0 0,0 1 16,0 20-16,0-20 0,0-1 0,21 0 15,0 1-15,21-22 0,-21 21 16,1-21-16,20 0 0,-21 1 0,21-1 16,1 0-16,-1-21 0,0 0 0,1 21 15,-1-21-15,-21 0 0,22 0 16,-1 0-16,0 0 0,1-21 0,-1 21 15,0-21-15,1 0 0,-22-1 0,21-20 16,-21 21-16,0-21 0,1-1 16,-1-20-16,0 20 0,0-20 15,-21 21-15,0-22 0,0 22 16,0-1-16,0-20 0,-21 42 0,0-22 16,0 1-16,-1 21 0,-20 0 0,21 0 15,0-1-15,0 1 0,-1 21 16,1 0-16,-21-21 0,21 21 0,0 0 15,-1 0-15,1 0 0,0 0 16,0 21-16,0-21 0,21 21 16,-21 1-16,21-1 0,-22 0 0,1-21 15,0 42-15</inkml:trace>
  <inkml:trace contextRef="#ctx0" brushRef="#br0" timeOffset="49307.12">16044 14076 0,'0'0'16,"-21"0"-16,42-21 16,0 21-1,22 0-15,-1 0 0,0 0 0,22 0 16,21-21-16,-22 21 0,22 0 15,-22 0-15,22-22 0,0 22 0,-1 0 16,-20 0-16,20 0 0,-20 0 16,-1 0-16,1 0 0,-22 0 0,-21 0 15,1 0-15,-65 0 16,1 0 0,0 0-16,-1 22 0,1-22 0,0 0 15</inkml:trace>
  <inkml:trace contextRef="#ctx0" brushRef="#br0" timeOffset="49557.38">16679 14055 0,'0'21'31,"0"0"-31,0 0 16,0 22-16,0-1 0,0 0 15,0 1-15,-21 20 0,21 1 0,-21-1 16,0 1-16,0-22 0,-1 21 0,1 1 15,0-22-15,0 22 0,0-22 16,0 0-16,-1 1 0,1-1 0,0 0 16,21-20-16,0-1 0,0 0 15,0 0-15,21-21 16,0 0 0,1-21-16,-1 0 0,21 0 15</inkml:trace>
  <inkml:trace contextRef="#ctx0" brushRef="#br0" timeOffset="50063.88">17526 14669 0,'0'0'0,"0"-22"0,0 1 16,0 0-16,0 0 15,0 0-15,0 0 0,0-1 0,-21 1 16,0 0-16,-1 0 15,1 0-15,0 0 0,0-1 0,0 22 16,-22 0-16,22 0 0,-21 0 0,21 0 16,-22 22-16,22-1 0,-21 0 15,21 21-15,-22-21 0,22 22 0,0-1 16,0 0-16,0 1 0,0-1 16,-1-21-16,22 22 0,-21-22 0,21 21 15,0-21-15,0 0 0,0 1 0,21-22 16,1 21-16,-1-21 0,0 0 15,21 0-15,-21 0 0,22 0 0,-22 0 16,21-21-16,1 21 0,-1-22 16,-21 1-16,21 0 0,-20 0 15,20-21-15,-21 20 0,0-20 0,0 0 16,1-1-16,-22 1 0,0 21 16,21-21-16,-21 20 0,0 1 0,0 42 31,-21 22-31,21-22 15,-22 21-15,22-21 0,0 22 0,-21-22 16,21 21-16,-21-21 0,21 22 16,0-22-16,0 0 0,0 0 0,0 0 15,21-21-15,0 22 0,1-22 16,-1 0-16,21 0 0,-21 0 16,0 0-16,22 0 0,-22 0 0,0-22 15,21 1-15,-20 0 0</inkml:trace>
  <inkml:trace contextRef="#ctx0" brushRef="#br0" timeOffset="50590.93">17949 14309 0,'0'0'0,"0"-43"0,21 1 0,-21 0 0,22 21 15,-22-1-15,0 1 0,0 42 16,0 1 0,0-1-16,0 21 0,-22 0 15,1 1-15,21 20 0,-21-20 16,21 20-16,-21-21 0,0 22 0,21-22 15,-21 1-15,21-1 0,-22 0 0,1 1 16,21-22-16,0 0 0,0 0 16,-21 0-16,21 0 0,0 1 0,0-44 31,0 1-15,0 0-16,0 0 0,21 0 0,0 0 15,1-1-15,-1 1 0,0 0 16,0-21-16,0 21 0,22-1 0,-22 1 15,0 0-15,21 21 0,-21-21 16,1 21-16,-1 0 0,0 0 16,-21 21-1,0 0-15,-21 0 16,0-21-16,-1 22 0,1-1 16,0-21-16,0 0 0,0 21 0,0-21 15,-1 0-15,1 21 0,0-21 16,0 0-16,0 21 0,21 0 15,0 1-15,0-1 16,0 0-16,0 0 16,0 0-16,21 0 0,-21 1 15,21-22-15,0 0 16,0 21-16,1-21 16,-1 0-16,0 0 0,0 0 0,0 0 15,0 0-15,1 0 16,-1-21-16,21 21 0,-21-22 0,0 22 15,1-21-15</inkml:trace>
  <inkml:trace contextRef="#ctx0" brushRef="#br0" timeOffset="50930.73">18351 14796 0,'22'0'31,"-1"0"-15,0 0-16,0 0 15,0 0-15,0-22 0,22 22 0,-22-21 16,0 21-16,0-21 0,22 0 16,-22 0-16,0 0 0,-21-1 15,0 1-15,0 0 0,0 0 0,0 0 16,-21 0 0,0 21-16,-1 0 0,-20 0 0,21 0 15,-21 21-15,20 0 0,-20 0 0,21 0 16,0 0-16,0 22 0,-1-22 15,1 0-15,0 0 0,21 22 0,0-22 16,0 0-16,0 0 0,0 0 16,0 0-16,0 1 15,21-22-15,0 0 0,1 0 0,-1 21 16,0-21-16,0 0 0,0 0 16,22 0-16,-22-21 0,0-1 0,21 22 15</inkml:trace>
  <inkml:trace contextRef="#ctx0" brushRef="#br0" timeOffset="51267.12">19008 14584 0,'0'0'0,"42"-21"0,-21 0 16,0-43-1,-21 43-15,-21 21 16,0 0-16,-21 0 16,20 0-16,1 0 0,0 21 0,-21 0 15,21 0-15,-1-21 0,22 22 0,0-1 16,0 0-16,0 0 0,0 0 15,0 0-15,0 1 0,22-22 16,-1 21-16,0-21 0,0 0 16,0 21-16,0-21 0,1 0 0,-1 21 15,0-21-15,0 21 0,0 0 16,0 1-16,-21-1 16,-21 0-1,0-21-15,0 0 0,-21 21 16,20-21-16,1 0 0,-21 0 15,21 0-15,-22 0 0,22 0 0,0 0 16,0 0-16,0 0 0,21-21 16,0 0-1</inkml:trace>
  <inkml:trace contextRef="#ctx0" brushRef="#br0" timeOffset="51951.71">20087 14203 0,'21'0'0,"-42"0"0,85 0 0,-43-21 15,21 0-15,-21 21 0,22-22 0,-1 1 16,-21 21-16,21-21 0,-20 0 0,20 0 15,-21 0-15,-21-1 0,0-20 16,0 21-16,0 0 0,0-22 0,-42 22 16,21 0-16,-22 0 0,1 0 15,0 0-15,-22 21 0,22 0 0,-22 0 16,22 0-16,-22 21 0,1 0 0,21 0 16,-1 0-16,1 0 0,0 1 15,20 20-15,1-21 0,21 0 16,0 22-16,0-22 0,0 21 15,21-21-15,1 22 0,-1-1 0,0 0 16,21 1-16,-21-1 0,22 0 0,-22 1 16,21-1-16,-21 0 0,1 1 15,-1-1-15,0 0 0,-21-21 0,0 22 16,0-1-16,0-21 0,-21 0 16,-22 1-16,22-1 0,-21 0 0,0 0 15,-1-21-15,1 0 0,-22 0 0,22 0 16,-21 0-16,20 0 0,-20 0 15,20 0-15,1-21 0,0 0 0,21 0 16,-22-1-16,22 1 0,21-21 16,0 21-16,0 0 0,0-22 15,0 22-15,0-21 0,0 21 0,21-1 16,22 1-16,-22 0 0,21 0 0,-21 21 16,22 0-16,-22 0 0,21 0 15,0 0-15,1 0 0,-22 0 0,21 0 16,1 0-16</inkml:trace>
  <inkml:trace contextRef="#ctx0" brushRef="#br0" timeOffset="53571.54">20574 14393 0,'21'-21'16,"-21"0"-16,-21 21 15,0 0-15,0 0 16,-1 0-16,1 21 0,-21 0 0,21 1 16,0-1-16,-1 0 0,1 0 0,0 21 15,0-20-15,0-1 0,21 21 16,0-21-16,-21 0 0,21 22 0,0-22 16,0 0-16,0 0 0,21 0 15,0 1-15,21-22 16,-21 0-16,1 21 0,20-21 0,0 0 15,1 0-15,-22 0 0,21 0 16,0-21-16,1 21 0,-1-22 0,0 1 16,-20 0-16,20 0 0,-21 0 0,0 0 15,0-1-15,1-20 0,-22 21 16,0 0-16,0 0 0,0-1 0,0 1 16,0 0-1,-22 21-15,22 21 16,-21 0-16,21 1 15,0-1-15,0 0 0,0 0 16,0 0-16,0 0 0,0 1 16,0-1-16,0 0 0,0 0 0,0 0 15,0 0-15,0 1 0,21-1 16,1 0-16,-1-21 16,0 0-16,0 0 0,0 0 15,0 0-15,1 0 0,-1 0 16,0-21-16,0 0 0,21-1 0,-20 22 15,-1-21-15,0 0 0,0 0 16,0 0-16,0 0 0,1-22 0,-1 22 16,-21 0-16,0 0 0,0-22 15,21 22-15,-21 0 16,0 0-16,-21 21 0,0 0 16,-1 0-16,1 0 0,0 0 15,0 21-15,21 0 0,-21 0 16,21 1-16,-21-1 0,21 21 0,0-21 15,0 0-15,0 1 0,0-1 0,0 0 16,0 0-16,0 0 0,0 0 16,0 1-16,21-22 0,0 21 0,0-21 15,0 0-15,0 0 0,1 0 16,-1 0-16,21 0 0,0 0 0,-20 0 16,20 0-16,0 0 0,1-21 15,-1-1-15,-21 22 0,0-21 16,22 0-16,-22 0 0,0 0 0,-21 0 15,0-1-15,0 1 0,0 0 0,0-21 16,0 21-16,0-1 16,0 1-16,-21 21 0,0 0 15,-1 0-15,1 0 0,0 21 16,21 1-16,-21-1 0,21 0 0,-21 0 16,21 0-16,0 0 0,0 22 0,0-22 15,0 0-15,0 0 0,0 0 16,0 1-16,21-22 0,0 21 15,0 0-15,0-21 0,1 0 0,-1 0 16,21 0-16,0 0 0,-20 0 16,20 0-16,-21 0 0,21 0 0,-20-21 15,-1 21-15,0-21 0,0-1 0,0 1 16,-21 0-16,21-21 0,-21 21 16,22-1-16,-22-20 0,0 21 0,0 0 15,21 0-15,-21-1 0,0 1 16,0 42-1,0 1 1,0-1-16,-21 0 0,-1 0 16,22 0-16,0 0 0,-21 1 0,21-1 15,-21 0-15,21 0 0,-21 0 16,21 0-16,0 1 0,-21-1 16,21-42 15,0-1-16,21 1-15,0 21 0,0-21 0,-21 0 16,21 0-16,1-22 0,-1 22 16,0 0-16,21-21 0,-21 21 0,1-1 15,20 1-15,-21 21 0,21 0 0,-20-21 16,20 21-16,-21 0 0,0 0 16,0 21-16,1 0 0,-22 1 15,0-1-15,0 0 0,0 0 16,-22 0-16,1 0 0,0 1 15,0-1-15,0 0 0,21 0 0,0 0 16,-21 0-16,21 1 0,0-1 16,0 0-1,21-21-15,0 0 0,0 0 0,0 0 16,0 0-16,22 0 0,-22 0 16,21 0-16,1-21 0,-22 0 0,21-1 15,-21 1-15,22 0 0,-22 0 0,21 0 16,-21 0-16,0-22 0,1 22 15,-1 0-15,-21-21 0,21 20 0,-21 1 16,0 0-16,0 0 16,-21 21-16,0 0 0,-1 0 15,-20 0-15,21 0 0,0 0 0,21 21 16,0 0-16,-21 0 0,21 1 16,0-1-16,0 21 0,0-21 0,0 0 15,0 1-15,0 20 0,0-21 0,21 0 16,-21 0-16,0 1 0,0-1 15,0 0-15,0 0 16,-21-21 0,-1 0-16,1 0 0,0 0 0,0 0 15,0 0-15,0 0 0,-1 0 0,1-21 16,0 21 0,21-21-16,0 0 15,0-1-15,21 1 0,22 21 16</inkml:trace>
  <inkml:trace contextRef="#ctx0" brushRef="#br0" timeOffset="54079.25">23262 14012 0,'0'0'0,"-21"0"15,-43 0 1,43 0-16,0 0 0,0 22 15,21-1-15,0 0 0,-21 0 0,21 0 16,-21 22-16,21-22 0,0 21 16,-22 0-16,22 1 0,0-1 0,0 0 15,0 1-15,0 20 0,0-20 16,-21-22-16,21 21 0,0 0 0,-21-20 16,21 20-16,0-21 0,0 0 0,0 0 15,0 1-15,0-44 47,0 1-47,0 0 0,0 0 16,0 0-16,0 0 0,21-1 15,0-20-15,1 21 0,-1 0 16,0-22-16,0 22 0,21 0 0,-20 0 16,-1 0-16,21 0 0,0 21 0,-20 0 15,20 0-15,-21 0 0,0 0 16,0 0-16,1 21 0,-22 0 0,0 21 15,0-21-15,0 1 0,0 20 0,0-21 16,-22 0-16,1 22 0,21-22 16,-42 0-16,21 0 0,0 0 15,-1 0-15,1 1 0,0-22 0,21 21 16,-21-21-16,0 0 16,42 0 15,0 0-31,0-21 0</inkml:trace>
  <inkml:trace contextRef="#ctx0" brushRef="#br0" timeOffset="54460.03">23834 14415 0,'-22'-22'0,"1"22"16,0 0-16,0 0 0,0 22 0,0-1 15,-1-21-15,1 21 0,0 0 16,0 0-16,0 22 0,0-22 0,-1 0 16,1 21-16,21-21 0,0 1 15,0-1-15,0 0 0,0 0 0,0 0 16,0 0-16,21-21 0,1 22 16,-1-22-16,0 0 0,0 0 15,0 0-15,0 0 0,1 0 0,-1-22 16,0 1-16,0 21 0,0-21 0,0 0 15,-21 0-15,22-22 16,-22 22-16,21-21 0,-21 21 0,0 0 16,0-22-16,0 22 0,0 0 15,0 0-15,-21 0 0,-1-1 0,1 22 16,0 0-16,0 0 0,0 0 16,0 0-16,-1 0 15,22 22 1,22-22-16,-1 0 0</inkml:trace>
  <inkml:trace contextRef="#ctx0" brushRef="#br0" timeOffset="54767.77">24320 13949 0,'0'-21'16,"0"42"-16,0-63 0,0 63 31,0 0-31,-21 0 0,0 0 16,21 0-16,-21 22 0,21-22 0,-21 21 15,21 1-15,-21-1 0,-1 0 16,22 1-16,0-1 0,0 0 0,0 1 16,0-1-16,0-21 0,0 21 15,0-20-15,0-1 0,0 0 16,0 0-16,0 0 0,0 0 0,22-21 31,-1 0-31,0-21 16,-21 0-16,21 0 0,-21 0 0,0 0 15,21-1-15</inkml:trace>
  <inkml:trace contextRef="#ctx0" brushRef="#br0" timeOffset="54927.68">24130 14182 0,'21'0'16,"0"0"-16,0 0 15,1 0-15,-1 0 0,0 0 16,0 0-16,0 0 0,-21-21 16,43 21-16,-22-22 0,0 22 0</inkml:trace>
  <inkml:trace contextRef="#ctx0" brushRef="#br0" timeOffset="55223.51">25590 13420 0,'0'0'0,"-21"0"31,21 21-31,-21-21 0,0 21 16,21 21-16,-21-20 0,0-1 15,-1 21-15,22-21 0,0 0 0,0 22 16,-21-22-16,21 0 0,0 0 16,0 0-16,0 1 0,0-1 0,0 0 15,0 0-15,21-21 31</inkml:trace>
  <inkml:trace contextRef="#ctx0" brushRef="#br0" timeOffset="55431.38">25273 13822 0,'0'0'0,"0"42"15,0-21-15,21 1 16,0-22 0,0 0-16,1 0 0,-1 0 15,0 0-15,0 0 0,0 0 0,0 0 16,1 0-16,-1 0 0,0 0 16,0-22-16,0 1 0,-21 0 15</inkml:trace>
  <inkml:trace contextRef="#ctx0" brushRef="#br0" timeOffset="55624.27">25379 13462 0,'-21'0'0,"42"0"0,-64 0 0,65 0 47,-1 0-47,0 0 0,0 0 15,21 0-15,-20 0 0,20 0 16,0 0-16,-21 0 0,22 0 0,-1 0 16,-21 0-16</inkml:trace>
  <inkml:trace contextRef="#ctx0" brushRef="#br0" timeOffset="56030.99">25739 13187 0,'0'0'0,"-22"0"16,-126-21 0,127 21-16,-21 0 0,-1 0 15,22 21-15,-21 0 0,0 0 16,-1 0-16,1 1 0,21-1 0,-22 21 16,1 0-16,0 1 0,21-1 0,-1 0 15,1 22-15,21-22 0,0 1 16,0 20-16,0-21 0,0 1 0,21 20 15,1-20-15,20-1 0,-21-21 16,21 21-16,-20-20 0,20-1 16,-21 0-16,21 0 0,1 0 0,-1-21 15,0 0-15,1 0 0,-1 0 0,22 0 16,-22 0-16,21-21 0,-20 0 16,20 0-16,1-22 0,-22 1 0,22 0 15,-1-22-15,1 22 0,-22-22 16,0 1-16,1-22 0,-22 43 0,0-22 15,-21 1-15,0 21 0,0-1 0,-21 1 16,0 21-16,-22-22 0,1 22 16,-22 21-16,22-21 0,-21 0 0,-22 21 15,0 0-15,22-21 16,-22 21-16,0 0 0</inkml:trace>
  <inkml:trace contextRef="#ctx0" brushRef="#br1" timeOffset="61671.1">1968 4382 0,'0'-22'0,"0"1"16,0 0-1,0 0 1,0 0 0,0 0-16,0-1 15,0 1-15,0 0 16,0 42 15,0 0-15,0 1-16,0-1 15,-21 0-15,21 21 0,0-21 16,0 1-16,-21 20 0,21-21 0,-21 21 16,21-20-16,0 20 0,-21-21 15,0 0-15,21 22 0,-22-22 0,22 0 16,0 0-16,-21 0 0,21 0 15,0 1-15,-21-22 0,21 21 16,0-42 15,0-1-31,0 1 0,21 0 16,0 0-16,1 0 16</inkml:trace>
  <inkml:trace contextRef="#ctx0" brushRef="#br1" timeOffset="62047.11">2349 4572 0,'22'0'31,"-22"-21"1,0 0-17,0 42 32,0 0-16,21-21 1</inkml:trace>
  <inkml:trace contextRef="#ctx0" brushRef="#br1" timeOffset="63259.68">3365 4466 0,'0'0'16,"22"0"-16,-1 0 0,0 0 16,0 0-16,0-21 0,0 21 15,1-21-15,-1 0 0,0 21 16,0-21-16,0-1 0,0 1 0,1 0 16,-1 0-16,-21 0 0,21 0 15,0-22-15,-21 22 0,0 0 0,0 0 16,0-22-16,0 22 0,0 0 0,0 0 15,0 0-15,0 0 16,0 42 15,0 0-31,0 0 0,0 21 16,0-20-16,-21 20 0,21 0 16,-21 1-16,0-1 0,21 0 0,0 1 15,0-1-15,-22 21 16,22-20-16,-21 20 0,21 1 0,-21-1 15,21 1-15,-21 20 0,21-20 0,0 21 16,-21-22-16,21 1 0,-21-1 16,21 1-16,-22-1 0,22 1 0,0-22 15,0 21-15,0-20 0,0-1 16,0 0-16,0-20 0,0 20 0,0-21 16,0 0-16,22 0 0,-1-21 0,0 0 15,0 0-15,0 0 0,22 0 16,-22-21-16,0 21 0,21-21 0,1-21 15,-22 21-15,21-1 0,-21-20 0,22 21 16,-22-21-16,0 20 16,0-20-16,0 0 0,0-1 0,-21 1 15,0 0-15,0-1 0,0-20 16,0 21-16,-21-22 0,0 22 0,0-1 16,-21 1-16,-1 0 0,1-1 0,0 22 15,-1-21-15,1 21 0,0 0 16,-1 21-16,22-22 0,-21 22 0,-1-21 15,22 21-15,0 0 0,0 0 16,21-21 0,21 21-1,21-21-15,-20 21 16,20-21-16,-21 21 0,21-21 0,-20 21 16,20-22-16,0 1 0,1 0 15,-22 0-15,0 21 0,21-21 0,-21 0 16,1-1-16,-22 1 0,0 0 15,21 0-15,-21 0 0,0 0 16,0-1-16,0 44 47,0-1-47,0 0 16,0 0-16,0 0 0,0 0 0,0 1 15,0-1-15,0 0 16,0 0-16,0 0 15,-21-21 1,21-21 15</inkml:trace>
  <inkml:trace contextRef="#ctx0" brushRef="#br1" timeOffset="63467.56">3958 4106 0,'0'0'0,"-21"0"31,0 0-31,21 22 31</inkml:trace>
  <inkml:trace contextRef="#ctx0" brushRef="#br1" timeOffset="63943.28">4106 4318 0,'0'0'0,"-21"148"32,21-127-32,0 1 0,0-1 15,0 21-15,-21-21 0,21 0 16,0 1-16,0-1 0,0 0 16,0 0-16,0-42 46,0 0-30,0 0-16,0-1 0,0 1 16,0 0-16,0-21 0,21 21 0,-21-1 15,21 1-15,0-21 0,1 21 16,-1 0-16,0-1 0,0 1 0,0 0 16,0 21-16,22 0 0,-22 0 15,0 0-15,0 0 0,22 0 0,-22 21 16,0 0-16,0 1 0,-21-1 15,0 0-15,21 21 0,-21-21 16,0 22-16,0-22 0,0 0 0,0 0 0,0 22 16,0-22-16,-21-21 15,0 21-15,21 0 0,-21 0 0,21-42 47,21 21-47</inkml:trace>
  <inkml:trace contextRef="#ctx0" brushRef="#br1" timeOffset="64519.17">5016 4297 0,'0'0'0,"-21"-21"32,0 21-32,0 0 0,0 0 0,0 0 15,-1 0-15,1 21 0,0 0 0,0 0 16,-21 0-16,20 1 0,1-1 16,0 21-16,0-21 0,0 0 15,0 22-15,-1-22 0,1 0 0,21 0 16,0 0-16,0 22 0,0-22 15,0 0-15,0 0 0,21-21 16,1 0-16,-1 0 0,21 0 16,-21 0-16,22 0 0,-22 0 0,21 0 15,-21 0-15,0-21 0,22 0 0,-22 21 16,0-21-16,0 0 0,0-1 16,1-20-16,-22 21 0,21 0 0,-21-22 15,21 1-15,-21 0 0,21-1 0,-21 1 16,0 0-16,0-22 0,0 22 15,0 0-15,0-1 0,21 1 16,-21 0-16,0 20 0,0 1 0,21 0 16,-21 0-16,0 42 15,0 21 1,0-20-16,0 20 0,0 0 16,0 1-16,0-1 0,-21 21 0,21-20 15,0-1-15,-21 0 0,21 1 0,0-1 16,0 0-16,0-20 0,0 20 15,0-21-15,0 0 0,0 0 0,0 1 16,21-22 0,0 0-1,1 0-15,-1 0 0,0-22 0</inkml:trace>
  <inkml:trace contextRef="#ctx0" brushRef="#br1" timeOffset="65147.64">5694 4128 0,'0'0'0,"21"0"31,0 0-31,0 0 16,0-22-16,1 22 16,-1-21-16,0 21 0,0-21 0,0 21 15,0-21-15,1 0 0,-22 0 16,0-1-16,0 1 16,-22 0-16,1 21 15,-21 0-15,21 0 16,0 0-16,-1 0 0,-20 0 0,21 21 15,0 0-15,0 1 0,-22-1 0,22 0 16,21 21-16,-21-21 16,21 1-16,-21 20 0,21-21 0,0 0 15,0 22-15,0-22 0,21 0 16,-21 0-16,21 0 0,0-21 16,0 0-16,1 0 0,-1 0 0,0 0 15,0 0-15,0 0 0,0 0 16,1 0-16,-1 0 15,-42 0 1,-1 0 0,1 0-16,0 21 0,0-21 15,-21 22-15,20-1 0,1 0 0,0 0 16,-21 0-16,21 0 0,-1 1 16,1-1-16,21 0 0,0 0 0,0 0 15,0 0-15,0 1 0,0-1 16,0 0-16,0 0 0,21-21 0,1 21 15,-1-21-15,0 0 0,21 0 0,-21 0 16,22 0-16,-22 0 0,21 0 16,1-21-16,-22 0 0,21 21 0,0-21 15,-20 0-15,20-1 0,0-20 0</inkml:trace>
  <inkml:trace contextRef="#ctx0" brushRef="#br1" timeOffset="65419.49">6286 3789 0,'0'0'0,"-42"42"15,21-21 1,21 22-16,0-22 0,0 21 16,-21 22-16,0-22 0,21 22 0,-22-22 15,22 21-15,-21-20 0,21-1 0,0 0 16,-21 1-16,21-1 0,-21 0 15,21 1-15,0-22 0,0 0 0,0 0 16,0 0-16,0 1 0,0-1 16,21-21 15,0 0-31,0-21 0,1-1 16</inkml:trace>
  <inkml:trace contextRef="#ctx0" brushRef="#br1" timeOffset="65807.64">6350 4445 0,'0'0'0,"21"0"31,0 0-16,0 0-15,1 0 0,-22-21 0,21 21 16,0-21-16,0 0 0,0 21 0,-21-22 16,0 1-16,0 0 15,0 0-15,0 0 0,-21 21 16,0 0 0,0 0-1,0 0-15,-1 0 0,1 21 0,0 0 0,0 0 16,21 0-16,0 22 0,-21-22 15,21 0-15,-21 0 0,21 0 16,0 22-16,0-22 0,0 0 16,0 0-16,0 0 0,21-21 15,0 0-15,0 0 0,0 0 16,0 0-16,1 0 0,-1 0 0,0 0 16,21-21-16,-21 21 0,22-21 0,-22 0 15</inkml:trace>
  <inkml:trace contextRef="#ctx0" brushRef="#br1" timeOffset="66487.25">6879 4212 0,'-21'21'16,"0"-21"-16,21 22 0,-21-1 0,21 0 15,-22 21-15,22-21 0,0 1 0,0-1 16,-21 0-16,21 21 0,-21-21 15,21 1-15,0-1 0,0 0 0,0 0 16,0 0-16,-21 0 16,21-42 31,0 0-47,0 0 15,0 0-15,21 0 0,-21-1 0,21 1 16,-21 0-16,21-21 0,1 21 0,-1-22 15,0 22-15,0 0 0,-21-21 16,21 20-16,0 1 0,1 21 0,-1-21 16,0 21-16,0 0 0,0 0 15,0 0-15,-21 21 0,0 0 0,22 1 16,-22-1-16,21 21 0,-21-21 0,0 0 16,0 22-16,0-22 15,0 0-15,0 0 0,0 22 0,0-22 0,0 0 16,0 0-16,0 0 15,0 0 1,-21-21-16,-1 0 16,22-21-1,0 0-15,0 0 16,0 0-16,0 0 0,22-1 0,-1 1 16,0 0-16,0 0 0,0-21 0,0 20 15,1 1-15,-1-21 0,0 21 16,0 0-16,21-1 0,-20 22 15,20 0-15,-21 0 0,21 0 0,1 0 0,-22 0 16,0 22-16,0-22 0,0 21 16,-21 21-16,22-21 0,-22 0 15,0 1-15,0 20 0,0-21 0,0 0 16,-22 0-16,1 1 0,0-1 16,21 0-16,-21 0 0,0 0 15,0-21-15,42-21 47,0 21-47,-21-21 0</inkml:trace>
  <inkml:trace contextRef="#ctx0" brushRef="#br1" timeOffset="66863.06">7726 4382 0,'21'0'16,"0"0"-1,0 0-15,0 0 0,1 0 0,-1-22 16,0 22-16,0-21 16,0 21-16,0-21 0,1 21 0,-1-21 15,-21 0-15,21 0 0,-21-1 16,0 1-16,0 0 15,-21 21-15,0 0 0,-1 0 16,1 0-16,0 0 0,0 0 0,0 21 16,0 0-16,-1 1 0,1-1 15,0 0-15,0 0 0,0 21 0,0-20 16,21-1-16,0 21 0,-22-21 16,22 0-16,0 1 0,0-1 0,0 0 15,0 0-15,22 0 0,-1-21 16,0 0-16,0 0 0,0 0 15,0 0-15,22 0 0,-22 0 16,21 0-16,1-21 0,-1 21 0</inkml:trace>
  <inkml:trace contextRef="#ctx0" brushRef="#br1" timeOffset="67307.08">8276 4233 0,'-21'22'31,"21"-1"-31,0 0 16,0 0-16,0 0 0,-21 0 16,21 22-16,0-22 0,-21 0 15,21 0-15,0 0 0,0 1 0,0-1 16,0 0-16,0 0 16,-22-21-16,1 0 31,21-21-16,0 0 1,0 0-16,0-1 0,0 1 0,21 0 16,1 0-16,-22-21 0,21 20 15,0-20-15,21 21 0,-21-21 0,1 20 16,-1 1-16,21 0 0,-21 0 0,0 0 16,1 21-16,-1 0 15,0 0-15,0 21 0,-21 0 0,0 0 16,0 0-16,0 1 0,0-1 0,0 21 15,0-21-15,0 0 0,0 22 16,0-22-16,0 0 0,-21 0 0,21 0 16,-21 1-16,21-1 0,0 0 0,0 0 15,0-42 17,0 0-32</inkml:trace>
  <inkml:trace contextRef="#ctx0" brushRef="#br1" timeOffset="67591.92">8975 3768 0,'0'0'15,"-22"0"-15,1 0 0,21 21 16,-21 0-16,21 0 0,-21 22 15,21-22-15,-21 21 0,0 0 0,21 1 16,-22-1-16,1 22 0,0-22 16,0 0-16,21 1 0,-21-1 0,0 0 15,21-21-15,0 22 0,0-22 16,0 0-16,0 0 0,0 0 16,0 1-16,0-1 15,21-21-15,0 0 0,0 0 0,0 0 16,0-21-16,1-1 15,-1 22-15</inkml:trace>
  <inkml:trace contextRef="#ctx0" brushRef="#br1" timeOffset="67787.81">8763 4043 0,'21'0'31,"0"0"-31,0 0 16,1 0-16,-1 0 0,0 0 0,21 0 15,-21 0-15,1-21 0,20 21 16,-21-21-16,21 21 0,1-22 0</inkml:trace>
  <inkml:trace contextRef="#ctx0" brushRef="#br1" timeOffset="68211.14">9948 3895 0,'0'0'0,"-21"0"0,21-21 15,-21-1-15,21 1 16,0 0 0,-21 21-1,0 0 1,21 21-16,-22 0 0,1 1 15,0-1-15,0 21 0,0 0 0,0 1 16,-1-1-16,-20 0 0,21 22 16,0-22-16,0 1 0,-1-1 0,22 0 15,0 1-15,-21-22 0,21 21 0,0-21 16,0 0-16,0 1 0,0-1 16,21-21-16,1 21 0,-1-21 15,0 0-15,0 0 0,21 0 0,-20 0 16,20 0-16,0-21 0,-21 0 0,22-1 15</inkml:trace>
  <inkml:trace contextRef="#ctx0" brushRef="#br1" timeOffset="68515">10477 3725 0,'0'0'0,"22"0"47,-1 0-47,0 0 0,0 0 0,0 22 15,0-1-15,1 0 0,-1 0 0,-21 21 16,0-20-16,21 20 0,-21 0 16,0 1-16,0 20 0,0-21 0,0 1 15,0-1-15,0 0 0,-21 1 0,21-1 16,-21-21-16,-1 22 0,1-22 15,21 0-15,-21 0 0,21 0 0,-21-21 16,0 21-16,0-21 16,-1 0-16,1 0 15</inkml:trace>
  <inkml:trace contextRef="#ctx0" brushRef="#br1" timeOffset="69475.35">1587 5694 0,'0'-21'16,"0"0"-16,0-1 16,0 1-1,0 0-15,0 0 0,0 0 16,0 0-16,0-1 15,22 1-15,-1 21 0,0-21 0,0 21 16,0 0-16,22-21 0,-22 21 16,0 0-16,21 0 0,-21 0 0,1 21 15,-1 0-15,0 0 0,0 1 16,0 20-16,-21-21 0,0 21 0,0 1 16,0-1-16,0 0 0,-21 1 15,0-1-15,-21 0 0,20 1 0,-20-22 16,0 21-16,-22-21 0,22 1 15,0-1-15,-1 0 0,1 0 16,21-21-16,0 0 0,-22 0 0,22 0 16,0 0-1,21-21-15,0 0 0,0 0 16,0-1-16,0 1 0,0-21 0,21 21 16,0 0-16,0-1 0,-21 1 15,22 0-15,-1 0 0,0 21 0,0 0 16,0 0-16,0 21 15,1 0-15,-1 0 16,0 1-16,0-1 0,-21 0 0,21 0 16,0 0-16,1 0 0,-22 1 15,21-1-15,0-21 0,-21 21 0,0 0 16,21-21-16,0 0 0,0 21 16,1-21-16,-1 0 15,0 0 1,0-21-1,-21 0-15</inkml:trace>
  <inkml:trace contextRef="#ctx0" brushRef="#br1" timeOffset="69651.25">2159 5906 0,'0'0'0,"21"0"0,0-22 47,0 22-31,1 0-1,-1 0-15,-21-21 0,21 21 16</inkml:trace>
  <inkml:trace contextRef="#ctx0" brushRef="#br1" timeOffset="70655.67">3365 6033 0,'0'0'0,"22"0"15,-1 0 1,0 0-16,0-22 0,21 22 15,-20-21-15,-1 0 0,0 0 0,21 21 16,-21-21-16,22 0 0,-22-1 16,21 1-16,-21-21 0,1 21 0,-1 0 15,21-1-15,-21 1 16,-21-21-16,21 21 0,-21 0 0,22-1 16,-22 1-16,0 0 0,0 0 0,0 0 15,0 0-15,0-1 0,-22 22 16,1 0-1,21 22-15,-21-1 16,0 21-16,0-21 0,21 22 0,0-1 16,-21 0-16,-1 22 0,22-22 0,-21 22 15,0-22-15,21 0 0,-21 22 16,0-1-16,21-20 0,-21 20 0,-1 1 16,22-1-16,0 1 0,-21-1 15,21 1-15,-21-1 0,21 1 16,0-1-16,0 1 0,-21-1 0,21-21 15,0 1-15,0 20 0,0-42 0,0 22 16,21-22-16,0 0 0,0 0 16,1-21-16,-1 0 0,0 0 0,21 0 15,-21-21-15,22 0 0,-22 0 0,21 0 16,-21-1-16,1-20 0,20 21 16,-21-21-16,0-1 0,0 1 0,-21 0 15,0-1-15,0 1 0,0-22 0,0 22 16,0-21-16,0 20 0,-21 1 15,0-22-15,-21 22 0,21 21 16,-22-21-16,22 20 0,-21 1 0,-1 0 16,1 0-16,21 21 0,-21 0 15,-1-21-15,22 21 0,0 0 0,21-21 32,21 21-32,0 0 15,0-22-15,22 22 0,-1-21 0,-21 0 16,22 21-16,-1-21 0,0 0 15,1 21-15,-22-21 0,21-1 0,0-20 16,-20 21-16,20 0 0,-21 0 0,0-1 16,0 1-16,1 0 0,-1 0 15,-21 0-15,0 0 16,0 42 15,-21 0-31,21 0 0,-22-21 0,22 21 16,0 0-16,0 1 0,0-1 15,0 0-15,-21-21 0,21 21 16,0-42 31</inkml:trace>
  <inkml:trace contextRef="#ctx0" brushRef="#br1" timeOffset="70824.57">4170 5630 0,'0'0'0,"0"-21"0,0 0 16,0 42 15,21 0-15,0-21-16,-21 22 15,21-22-15,0 0 0,-21 21 0,22-21 16</inkml:trace>
  <inkml:trace contextRef="#ctx0" brushRef="#br1" timeOffset="71283.39">4593 5736 0,'0'0'0,"0"21"0,-21-21 0,21 22 15,-21-22-15,21 21 0,0 0 16,-21 0-16,21 0 0,-22 0 0,22 1 15,0-1-15,-21 0 0,21 0 16,0 0-16,0 0 0,0 1 0,0-1 16,0 0-16,0 0 0,0 0 15,0-42 32,0 0-31,0 0-16,0 0 0,0-22 15,21 22-15,-21 0 0,22 0 0,-1-22 16,0 22-16,0 0 0,0 0 16,22 0-16,-22 0 0,0 21 0,21-22 15,1 22-15,-22 0 0,21 0 0,-21 0 16,22 22-16,-22-22 0,0 21 16,0 0-16,0 0 0,-21 21 0,0-20 15,0-1-15,0 0 0,0 0 16,0 21-16,-21-20 0,0-1 15,0 0-15,0 0 0,-1 0 16,1 0-16,42-21 31,1-21-15,-1 21-16,0-21 0</inkml:trace>
  <inkml:trace contextRef="#ctx0" brushRef="#br1" timeOffset="71775.78">5524 5757 0,'0'0'0,"-21"0"0,-63-21 32,62 21-32,1 0 0,0 0 0,0 0 0,0 0 15,0 21-15,-22 1 0,22-1 0,0 0 16,0 0-16,0 0 0,-1 22 15,1-22-15,0 21 0,21-21 0,0 0 16,0 22-16,-21-22 0,21 0 16,0 0-16,0 0 0,21 1 15,0-22-15,0 0 0,1 0 0,-1 0 16,0 0-16,0 0 0,21 0 16,-20 0-16,20-22 0,-21 1 15,21 0-15,-20 0 0,20 0 0,-21 0 16,0-22-16,0 22 0,1-21 0,-1-1 15,0 1-15,-21 0 0,0-1 16,21-20-16,0 21 0,-21-1 0,0-20 16,0 20-16,0 1 0,21 21 0,-21-21 15,0 20-15,0 1 16,0 42 0,-21 22-16,21-22 15,0 21-15,0 1 0,0-1 0,-21 0 16,21 1-16,0-1 0,-21 0 15,21 1-15,0-1 0,0 0 0,0 1 16,0-1-16,0-21 0,0 0 16,0 0-16,0 1 0,0-1 0,21-21 15,0 0-15,0 0 0,1 0 16</inkml:trace>
  <inkml:trace contextRef="#ctx0" brushRef="#br1" timeOffset="72534.73">6223 5567 0,'0'0'0,"-21"0"0,0 0 15,42 0 32,0-21-47,0 21 0,21 0 0,-20-21 16,20 21-16,-21-22 0,21 1 0,-20 21 16,20-21-16,-21 0 0,0 21 15,0-21-15,-21 0 16,0-1-16,-42 22 15,21 0-15,0 0 0,-22 0 16,1 0-16,21 0 0,-21 0 0,-1 0 16,22 22-16,-21-22 0,21 21 15,-1 0-15,1 0 0,0 0 0,21 0 16,0 1-16,0-1 0,0 0 0,0 0 16,0 0-16,21 0 15,0 1-15,1-22 0,-1 21 0,0-21 16,0 21-16,0-21 0,0 0 0,1 0 15,-1 21-15,0-21 16,-42 0 15,0 0-31,-1 0 0,-20 21 16,21-21-16,-21 21 0,20-21 0,-20 22 16,21-1-16,0 0 0,0-21 0,-1 21 15,1 0-15,21 0 0,0 1 16,0-1-16,0 0 0,0 0 0,0 0 15,21 0-15,1 1 0,-1-22 16,0 21-16,0-21 0,0 0 0,22 0 16,-22 0-16,21 0 0,-21 0 15,22 0-15,-1-21 0,0-1 0,1 1 16,-1 0-16,0 0 0</inkml:trace>
  <inkml:trace contextRef="#ctx0" brushRef="#br1" timeOffset="72795.58">6921 5144 0,'0'0'0,"-21"21"0,21 0 0,-21 0 16,21 21-16,0-20 0,-21 20 0,21 0 15,-21 22-15,21-22 16,0 0-16,-21 22 0,-1-22 0,1 1 15,21-1-15,-21 0 0,21 1 0,-21-1 16,0-21-16,21 21 0,0-20 16,0-1-16,0 0 0,0 0 15,21-21 1,0 0-16,0-21 0,-21 0 16,21 21-16</inkml:trace>
  <inkml:trace contextRef="#ctx0" brushRef="#br1" timeOffset="73159.37">7006 5715 0,'21'0'47,"0"0"-47,1-21 0,-1 21 15,0-21-15,0 0 0,0 21 0,0-22 16,1 1-16,-22 0 16,0 0-16,21 21 0,-21-21 0,0 0 15,-21 21 1,-1 0-16,1 21 16,0-21-16,0 21 0,0 0 15,0 21-15,21-20 0,-22-1 0,22 0 16,-21 21-16,21-21 0,-21 1 15,21-1-15,0 0 0,0 0 0,0 0 16,0 0-16,21-21 0,0 0 16,1 0-16,-1 0 0,21 0 0,-21 0 15,0 0-15,1 0 0,20 0 16,-21-21-16,21 21 0</inkml:trace>
  <inkml:trace contextRef="#ctx0" brushRef="#br1" timeOffset="73827.4">7556 5525 0,'-21'0'16,"21"21"-16,0 0 0,0 0 16,0 0-16,0 0 0,0 1 15,-21-1-15,21 0 0,0 21 0,0-21 16,0 1-16,0-1 0,0 0 15,-21-21-15,21 21 0,0 0 16,-21-21-16,21 21 0,0-42 47,0 0-47,0 0 0,0 0 16,0 0-16,0-22 0,0 22 0,21 0 15,-21-21-15,21 20 0,0 1 16,0-21-16,1 21 0,-1 0 0,0-1 15,0 1-15,21 21 0,-20 0 0,-1 0 16,0 0-16,0 0 0,0 0 16,0 0-16,1 21 0,-1 1 15,0-1-15,0 0 0,-21 21 0,0-21 16,0 1-16,0 20 0,0-21 16,0 0-16,0 0 0,0 1 0,-21-1 15,21 0-15,-21 0 0,0 0 16,21-42 15,0 0-15,0 0-16,0 0 0,0-1 15,21 1-15,0 0 0,0-21 0,0 21 16,0-22-16,1 22 0,20 0 0,-21 0 16,21 0-16,-20-1 0,-1 22 0,21 0 15,-21 0-15,0 0 0,22 0 16,-22 0-16,0 22 0,0-1 15,0 0-15,1 0 0,-22 21 0,0-20 16,0-1-16,0 21 0,0-21 16,0 0-16,-22 1 0,1-1 0,21 0 15,-21 0-15,0 0 0,0 0 0,21 1 16,0-44 15,21 1-15,0 21-16</inkml:trace>
  <inkml:trace contextRef="#ctx0" brushRef="#br1" timeOffset="74203.17">8530 5673 0,'21'0'31,"0"0"-31,1 0 0,-1-21 16,0 21-16,0-22 15,0 22-15,-21-21 0,21 0 0,1 0 16,-22 0-16,0 0 0,0-1 16,0 1-16,0 0 15,-22 21-15,1 0 0,0 0 16,0 0-16,0 0 15,0 21-15,-1 0 0,1 1 0,0-1 16,21 0-16,-21 0 0,21 21 0,-21-20 16,21 20-16,0-21 0,0 0 15,0 0-15,0 1 0,0-1 0,0 0 16,0 0-16,21-21 0,0 21 0,0-21 16,0 0-16,1 0 0,-1 0 15,21 0-15,0 0 0,-20 0 16,20-21-16,0 21 0</inkml:trace>
  <inkml:trace contextRef="#ctx0" brushRef="#br1" timeOffset="74643.9">9144 5461 0,'-21'21'31,"21"0"-31,-21 1 16,21-1-16,-22 0 0,22 0 0,0 0 15,0 0-15,0 22 16,-21-22-16,21 0 0,0 0 0,-21 0 16,21 1-16,0-1 0,0 0 15,0-42 17,0 0-17,0-1-15,0 1 0,0 0 16,0 0-16,21 0 0,-21 0 15,21-22-15,1 22 0,-1-21 0,0 21 16,21-1-16,-21 1 0,22 0 0,-22 0 16,21 0-16,-21 21 0,22 0 15,-22 0-15,21 0 0,-21 0 16,-21 21-16,22 0 0,-22 0 0,21 0 16,-21 22-16,0-22 0,0 21 15,0-21-15,0 22 0,0-22 0,0 21 16,0-21-16,-21 1 0,21-1 0,-22 0 15,22 0-15,0 0 16,-21-21-16,21-21 31,21 0-31</inkml:trace>
  <inkml:trace contextRef="#ctx0" brushRef="#br1" timeOffset="74894.77">10075 5186 0,'0'0'15,"0"21"-15,-21 0 16,21 0-16,-21 1 0,0-1 16,21 21-16,0-21 0,-21 22 0,-1-22 15,1 21-15,21 0 0,0-20 0,-21 20 16,0-21-16,21 21 0,0-20 15,0-1-15,0 0 0,0 0 0,0 0 16,0 0-16,42-21 31,-21 0-31,1 0 0</inkml:trace>
  <inkml:trace contextRef="#ctx0" brushRef="#br1" timeOffset="75247.02">10541 5440 0,'0'0'0,"-42"0"31,20 0-31,1 0 0,0 0 16,0 21-16,-21 0 0,20-21 0,22 21 16,-21 1-16,21-1 15,0 0-15,0 0 0,21 0 16,1-21-16,-1 0 15,0 21-15,0-21 0,-21 22 16,21-22-16,0 21 0,1 0 16,-22 0-16,0 0 15,0 0-15,0 1 16,-22-1-16,1-21 0,0 21 16,0-21-16,0 0 0,0 0 15,-1 0-15,1 0 0,0 0 0,0 0 16,0 0-16,0 0 0,21-21 31,0 0-31,0-1 16,0 1-16</inkml:trace>
  <inkml:trace contextRef="#ctx0" brushRef="#br1" timeOffset="75500.16">9842 5249 0,'0'0'0,"22"0"31,20 0-31,-21 0 0,21-21 16,-20 21-16,20 0 0,0 0 0,1 0 16,-1 0-16,0 0 0,-21 0 0,22 0 15,-22-21-15,21 21 0,-21 0 16,1 0-16,-1 0 0,0 0 0,0 0 15</inkml:trace>
  <inkml:trace contextRef="#ctx0" brushRef="#br1" timeOffset="75823.14">11451 5207 0,'0'0'0,"0"-21"0,0 0 16,0 0-16,-21 21 31,0 21-31,21 0 15,-21 0-15,-1 0 0,1 0 16,0 22-16,0-22 0,0 21 16,0-21-16,-1 22 0,1-22 0,21 21 15,0 1-15,0-22 0,0 21 0,0-21 16,0 22-16,0-22 0,0 0 16,0 0-16,0 0 0,21 0 0,1-21 15,-1 0-15,0 22 0,21-22 16</inkml:trace>
  <inkml:trace contextRef="#ctx0" brushRef="#br1" timeOffset="76103.14">11896 5059 0,'0'0'0,"42"-21"15,-21 21-15,0 0 16,-21 21-16,21 0 16,-21 0-16,0 0 0,0 22 15,0-22-15,0 21 0,0 1 0,0-1 16,0 0-16,0 1 0,-21-1 16,21 0-16,0-21 0,-21 22 0,0-1 15,21-21-15,-21 0 0,21 1 0,-21-1 16,21 0-16</inkml:trace>
  <inkml:trace contextRef="#ctx0" brushRef="#br1" timeOffset="77559.7">889 9229 0,'0'-21'15,"0"-1"1,0 1-16,0 0 0,0 0 16,0 0-1,0 0-15,-21 21 16,21 21 0,0 0-1,0 21-15,0-21 0,0 22 16,0-1-16,-21 0 0,21 1 0,-22-1 15,1 0-15,21 1 0,-21-1 16,21 0-16,-21 1 0,21-22 16,0 21-16,-21-21 0,21 1 0,0-1 15,0 0-15,0 0 0,21-42 47</inkml:trace>
  <inkml:trace contextRef="#ctx0" brushRef="#br1" timeOffset="78099.39">1333 9546 0,'0'0'0,"22"0"0,-1 0 0,0 0 15,0 0-15,0 0 0,0 0 16,1 0-16,-1-21 0,0 0 15,-21 0-15,0 0 16,-21 21 0,0-22-16,-1 22 15,1 0-15,0 0 0,0 0 0,0 0 16,0 0-16,-1 22 0,1-1 16,21 0-16,0 0 0,0 0 15,0 0-15,0 1 16,0-1-16,21-21 15,1 0 1,-1 0 0,0-21-1,-21-1 1,0 1 0,-21 21-16,0 0 15,-1 0 1</inkml:trace>
  <inkml:trace contextRef="#ctx0" brushRef="#br1" timeOffset="78894.93">2794 9292 0,'42'-63'31,"-42"42"-31,0-1 16,0 1-1,-21 21-15,0 0 16,-21 0-16,20 0 16,1 0-16,-21 0 0,21 21 0,-22 22 15,1-22-15,21 0 0,-21 21 16,20 1-16,-20-22 0,21 21 0,0 1 16,0-1-16,-1 0 0,22 1 0,-21-1 15,21-21-15,0 21 0,0-20 16,21-1-16,1 0 0,20 0 0,-21 0 15,21-21-15,22 0 16,-22 0-16,22 0 0,-22 0 0,22 0 16,-1-21-16,-21 0 0,22 0 0,-22 0 15,1-1-15,-1-20 0</inkml:trace>
  <inkml:trace contextRef="#ctx0" brushRef="#br1" timeOffset="79150.8">3387 8975 0,'0'-21'0,"0"42"0,0-64 0,0 22 16,-22 21-16,1 0 15,21 21-15,-21 1 16,21 20-16,0 0 0,-21-21 0,0 22 16,0 20-16,21-20 0,0-1 15,-22 0-15,1 1 0,21 20 0,-21-21 16,21 1-16,0-22 0,0 21 0,0-21 15,0 22-15,0-22 0,0 0 16,0 0-16,21-21 16,0 0-1,1-21-15,-1 0 0,21 0 16</inkml:trace>
  <inkml:trace contextRef="#ctx0" brushRef="#br1" timeOffset="79523.58">3641 9271 0,'-43'21'16,"22"0"-1,0 1-15,21 20 0,-21-21 16,0 0-16,21 22 0,0-22 0,-22 0 16,22 21-16,-21-21 0,21 1 15,0-1-15,0 0 0,0 0 0,0 0 16,21 0-16,1-21 0,41 0 15,-42 0 1,22 0-16,-22 0 0,21 0 0,-21-21 16,0 0-16,22 0 0,-22 0 0,0 0 15,0-22-15,0 22 0,-21 0 16,0-21-16,0 20 0,0-20 0,0 21 16,0-21-16,0 20 0,0-20 0,0 21 15,-21 0-15,0 0 0,0 21 16,0 0-16,0 0 0,-1 0 0,1 0 15,0 0-15,0 21 16,0 0-16,0 0 0,21 0 0,0 0 16,0 1-16,0-1 0,0 0 15,21 0-15,0-21 16</inkml:trace>
  <inkml:trace contextRef="#ctx0" brushRef="#br1" timeOffset="79915.36">4487 9250 0,'0'0'0,"0"-21"0,-21 21 15,0 0-15,0 0 16,0 0-16,-1 0 0,1 0 0,-21 0 16,21 21-16,0 0 0,-1-21 0,1 21 15,0 0-15,0 1 0,21-1 16,0 0-16,0 0 15,0 0-15,0 0 0,21-21 0,0 22 16,0-22-16,1 21 0,-1-21 16,0 0-16,21 21 0,-21-21 0,1 21 15,-1 0-15,0-21 0,0 21 0,-21 1 16,0-1 0,0 0-16,-21 0 0,0-21 15,0 21-15,-1-21 0,1 21 0,-21-21 16,21 0-16,-22 0 0,22 22 15,-21-22-15,21 0 0,0 0 0,-22 0 16,22 0-16,0 0 16,0-22-16,21 1 15,0 0 1,0 0-16,21 21 0,0-21 0,0 0 16</inkml:trace>
  <inkml:trace contextRef="#ctx0" brushRef="#br1" timeOffset="80308.13">4699 9440 0,'63'0'16,"-41"0"-16,20 0 15,-21-21-15,0 0 0,0 21 16,1-21-16,-1 0 0,0 21 0,0-21 16,0-1-16,0 1 0,1 21 0,-22-21 15,0 0-15,0 0 0,0 0 16,-22 21-16,1 0 16,0 0-16,0 0 0,-21 0 0,20 21 15,-20 0-15,0 0 16,21 0-16,-22 0 0,22 1 0,-21-1 15,21 21-15,-1-21 0,22 22 0,0-22 16,-21 21-16,21-21 0,0 22 16,0-22-16,0 0 0,21 0 0,1 0 15,-1-21-15,0 0 0,0 21 0,21-21 16,-20 0-16,20 0 0,0 0 16,1-21-16,-1 0 0,0 21 15,1-21-15</inkml:trace>
  <inkml:trace contextRef="#ctx0" brushRef="#br1" timeOffset="80598.95">5842 9038 0,'0'0'0,"-42"-21"31,20 42-31,1 0 15,0 1-15,0-1 0,21 0 0,-21 21 16,0-21-16,-1 22 0,1-22 16,0 21-16,21 1 0,0-22 0,0 21 15,0-21-15,0 0 0,0 1 16,0-1-16,0 0 0,0 0 0,0 0 16,21 0-16,0-21 0,1 22 15,-1-22-15,0 0 0,0 0 0,0 0 16,22 0-16,-22 0 0,0 0 0,21 0 15,-21-22-15,22 22 0</inkml:trace>
  <inkml:trace contextRef="#ctx0" brushRef="#br1" timeOffset="80887.8">6350 8975 0,'0'0'0,"0"-21"0,0-1 0,21 22 15,0 0-15,0 0 0,1 0 16,-1 0-16,0 22 16,0-22-16,-21 21 0,21 0 0,0 0 15,1 21-15,-1-20 0,-21-1 0,21 21 16,-21-21-16,0 22 0,0-1 16,0-21-16,0 21 0,0-20 0,0-1 15,0 21-15,-21-21 0,0 0 0,-1 1 16,1-1-16,0 0 0,0 0 0,0 0 15,0 0-15,-1 1 0,1-22 16,0 21-16,0-21 0,0 0 16,0 0-16,-1 0 15</inkml:trace>
  <inkml:trace contextRef="#ctx0" brushRef="#br1" timeOffset="81791.34">910 10605 0,'0'0'0,"-21"-43"16,21 22-1,0 0-15,0 0 0,0 0 16,0-1-16,0 1 0,21 0 16,0 21-16,0-21 0,-21 0 0,22 0 15,20 21-15,-21 0 0,0 0 16,0 0-16,1 0 0,20 21 0,-21 0 15,0 21-15,-21-21 0,21 22 16,-21-1-16,0 22 0,0-22 0,0 0 16,-21 22-16,0-22 0,0 0 15,-21 1-15,20-1 0,-20 0 0,21 1 16,-21-22-16,-1 21 16,22-21-16,0 1 0,-21-1 0,20 0 15,1 0-15,0-21 0,0 0 16,0 0-16,0 0 0,-1 0 0,1-21 15,21 0-15,0 0 0,-21-1 16,21 1-16,0-21 0,0 21 0,0 0 16,0-22-16,21 1 0,0 21 15,1 0-15,-1-1 0,0 1 0,0 0 16,0 0-16,22 21 0,-22 0 16,0 0-16,0 0 0,21 21 0,-20 0 15,-1 0-15,0 1 0,0-1 16,-21 0-16,21 0 0,-21 0 15,21 22-15,-21-22 0,0 0 16,0 0-16,0 0 0,0 22 0,0-22 16,0 0-16,0 0 15,22-21-15,-1 0 16,0 0-16,0 0 16</inkml:trace>
  <inkml:trace contextRef="#ctx0" brushRef="#br1" timeOffset="82131.48">1926 10880 0,'0'21'15,"0"0"1,21-21-16,0 0 15,1 0-15,-1-21 16,-21 0-16,21 21 16,-21-21-16,0-1 15,0 1-15,0 0 0,0 0 16,-21 21 15,0 0-31,21 21 16,-22 0-16,22 0 0,-21-21 15,21 22-15,21-22 32,1 0-32</inkml:trace>
  <inkml:trace contextRef="#ctx0" brushRef="#br1" timeOffset="83007.19">3069 10583 0,'0'0'16,"0"-21"-16,0 0 0,0 0 15,0 0-15,-21 21 32,0 0-17,0 0-15,-1 21 16,1 0-16,0 0 0,21 0 16,-21 1-16,0-1 0,0 0 0,-1 0 15,1 0-15,0 0 0,0 1 0,21-1 16,0 0-16,-21 0 0,21 0 15,0 0 1,0 1 0,0-1-16,21 0 15,-21 0 1,21-21-16,0 0 16,0 0-1,1 0-15,-1 0 0,0 0 0,0 0 16,0-21-16,0 21 0,1-21 15,-1 0-15,0 21 0,0-22 0,0 1 16,-21 0-16,21 0 0,1 0 16,-22 0-16,0-1 0,0 1 0,0-21 15,0 21-15,0 0 0,0-1 0,0 1 16,0 0-16,0 0 0,0 0 16,0 42 15,0 0-31,0 0 0,0 0 15,0 22-15,0-22 0,0 21 0,0 1 16,-22-1-16,22 0 0,0 1 16,-21-1-16,21 0 0,0 22 0,0-22 15,0 22-15,-21-1 0,21 1 0,0-1 16,0-21-16,0 22 0,0-1 16,0-20-16,0 20 0,0-20 0,0-1 15,0 0-15,0-21 0,0 22 0,0-22 16,0 21-16,0-21 0,-21 1 15,21-1-15,-21 0 0,0-21 16,-1 21-16,1-21 0,0 0 16,0 0-16,0 0 0,0-21 15,-1 0-15,-20 0 0,21 21 0,0-22 16,0-20-16,-1 21 0,1-21 0,0 20 16,21-20-16,-21 0 0,21-22 15,0 22-15,0-22 0,0 22 0,0-21 16,21 20-16,0-20 0,0 20 15,1 1-15,-1 0 0,21 21 0,-21-22 16,0 22-16,22-21 0,-22 21 0,21-22 16,-21 22-16,22 0 15</inkml:trace>
  <inkml:trace contextRef="#ctx0" brushRef="#br1" timeOffset="83379.03">3471 10774 0,'21'0'15,"1"0"1,-1-21-16,0 21 0,0-21 16,0-1-16,0 1 0,1 21 15,-1-21-15,-21 0 0,21 0 0,-21 0 16,0-1-16,0 1 0,0 0 15,0 0-15,0 0 0,-21 21 16,21-21-16,-21 21 0,-1 0 0,1 0 16,-21 0-16,21 21 0,0 0 15,-1 21-15,1-21 0,0 1 0,0 20 16,21 0-16,-21-21 0,21 22 0,0-1 16,0-21-16,0 22 0,0-22 15,21 0-15,-21 0 0,21 0 0,0 0 16,0-21-16,1 22 0,20-22 0,-21 0 15,0 0-15,22 0 16,-22 0-16,21 0 0,-21-22 0,22 22 16,-22-21-16,21 0 0,-21 0 0</inkml:trace>
  <inkml:trace contextRef="#ctx0" brushRef="#br1" timeOffset="83659.03">4170 10266 0,'0'0'0,"0"-21"0,0 0 0,0-1 0,0 1 15,0 42 17,0 1-32,0-1 15,-21 21-15,21-21 0,0 22 0,0-1 16,-22 0-16,22 1 0,-21-1 16,21 21-16,0-20 0,0-1 0,0 0 15,-21-20-15,21 20 0,0-21 0,0 21 16,0-20-16,0-1 0,0 0 15,0 0-15,21 0 16,0-21-16,1 0 0,-1 0 16,0-21-16,-21 0 15,21 0-15,0 21 0,-21-21 0,0-1 16,21-20-16,-21 21 0</inkml:trace>
  <inkml:trace contextRef="#ctx0" brushRef="#br1" timeOffset="83839.12">4022 10478 0,'21'0'31,"0"0"-15,0 0-16,0 0 0,0 0 15,22 0-15,-22 0 0,0-22 16,0 1-16,22 21 0,-1 0 0,0-21 15</inkml:trace>
  <inkml:trace contextRef="#ctx0" brushRef="#br1" timeOffset="84122.98">5038 10245 0,'0'0'0,"-22"0"16,1 0-16,0 0 0,0 0 16,0 21-16,0 0 0,-1 0 15,1 0-15,0 1 0,0 20 16,0 0-16,0-21 0,-1 22 0,22-1 16,-21-21-16,21 22 0,0-22 15,0 21-15,0-21 0,0 0 0,0 1 16,0-1-16,0 0 0,21 0 0,1-21 15,-1 21-15,0-21 0,0 0 16,21 0-16,-20 0 0,-1 0 0,21 0 16,0 0-16</inkml:trace>
  <inkml:trace contextRef="#ctx0" brushRef="#br1" timeOffset="84403.33">5567 10181 0,'0'0'0,"21"0"16,0 0-16,0 0 15,0 0-15,1 21 0,-1-21 16,0 22-16,0-1 0,0 0 0,0 0 16,-21 21-16,0-20 0,22 20 15,-22 0-15,0-21 0,0 22 0,0-1 16,0-21-16,-22 22 0,22-22 0,-21 21 15,0-21-15,0 22 0,0-22 16,0 0-16,-1 0 0,1-21 0,21 21 16,-21 0-16,0-21 0,0 0 15,21 22-15,-21-22 0,-1 0 16</inkml:trace>
  <inkml:trace contextRef="#ctx0" brushRef="#br1" timeOffset="85507.66">677 12023 0,'-21'0'0,"42"0"47,0-21-32,1 21-15,-1 0 16,0-22-16,0 22 0,0 0 15,0 0-15,1 0 0,-1 0 16,-21 22-16,21-22 0,-21 21 16,0 21-16,0-21 0,0 0 15,0 1-15,-21-1 0,0 21 0,-1-21 16,-20 0-16,21 1 0,0-1 16,-22 0-16,22 0 0,0-21 15,0 0-15,21 21 0,-21-21 16,21-21-1,21 21 1,-21-21-16,21 0 0,0 21 16,0 0-16,1-21 0,-1 21 15,21 0-15,-21 0 0,0 0 0,1 0 16,-1 0-16,21 0 0,-21 0 16,0 0-16,1 0 0,-1 21 15,0 0-15,-21 0 0,0 0 0,0 0 16,0 1-16,0-1 0,-42 0 15,20 21-15,1-21 0,-21 1 0,0-1 16,-1-21-16,22 21 0,-21 0 16,-1-21-16,1 0 0,21 0 15,-21 0-15,-1 0 0,22 0 16,0 0-16,0 0 0,0 0 0,-1-21 16,1 21-16,21-21 0,0 0 15,-21 21-15,21-22 0,-21 1 0,21 0 16,0 0-16,0 0 15,0 0-15,21-1 32,0 22-32,0 0 0,1 0 0</inkml:trace>
  <inkml:trace contextRef="#ctx0" brushRef="#br1" timeOffset="85720.54">1418 12256 0,'0'0'0,"21"0"0,-21-22 31,0 1 16,21 0-32</inkml:trace>
  <inkml:trace contextRef="#ctx0" brushRef="#br1" timeOffset="86572.65">2582 12298 0,'21'-21'0,"43"-43"31,-43 64-31,-21-21 0,0 0 16,0 0-16,0 0 0,0-1 16,-21 22-16,0-21 0,0 21 15,-1 0-15,1 0 0,-21 0 0,21 0 16,0 0-16,-22 0 0,1 21 15,21 1-15,-22-1 0,22 0 0,-21 0 16,21 21-16,0-20 0,-1-1 16,1 21-16,0-21 0,0 0 0,21 1 15,0-1-15,0 0 16,21-21-16,0 0 16,0 0-16,1 0 0,-1 0 15,21 0-15,-21-21 0,22 21 0,-22-21 16,21-1-16,-21 22 0,22-21 15,-22 0-15,0 0 0,0 0 16,0 21-16,0-21 0,-21-1 0,0 1 16,0 42 15,0 1-15,0-1-16,0 21 0,0-21 15,0 0-15,0 22 0,0-1 0,0 0 16,0 1-16,0-1 0,0 0 15,0 22-15,0-1 0,0 1 0,0-1 16,0 1-16,-21-1 0,21-20 16,0 20-16,-21 1 0,21-1 15,-21-20-15,0-1 0,21 0 0,-21 1 16,-1-1-16,1-21 0,21 21 16,-21-20-16,0-22 0,0 0 0,-22 0 15,22 0-15,0 0 0,0-22 16,-21 1-16,-1 0 0,22-21 15,-21 21-15,21-22 0,-1 1 0,1 0 16,0-1-16,0 1 0,21-22 16,0 1-16,0 21 0,0-22 0,0 1 15,21 20-15,0-20 0,0 20 16,1 1-16,20 21 0,0-21 16,1 20-16,-1-20 0,21 21 0,-20 0 15,-1 0-15,22-22 0,-22 22 16</inkml:trace>
  <inkml:trace contextRef="#ctx0" brushRef="#br1" timeOffset="87156.31">3133 12192 0,'0'-42'15,"0"21"1,0-1-16,21 1 15,-21 0-15,0 0 16,0 0-16,0 0 16,-21 21-1,-1 0-15,1 21 16,0 0-16,21 0 0,-21 0 16,0 0-16,21 1 0,-21 20 0,21-21 15,0 21-15,0-20 0,0-1 16,0 0-16,0 0 0,0 0 0,0 0 15,21 1-15,0-22 0,0 0 0,0 0 16,0 0-16,1 0 16,20 0-16,-21 0 0,21 0 0,-20 0 15,20-22-15,-21 22 0,21-21 0,-20 0 16,20 0-16,-21-21 0,0 20 16,22-20-16,-22 0 0,0-1 0,0 1 15,0 0-15,0-1 0,1 1 0,-22 0 16,0-1-16,21 1 0,0 0 15,-21 21-15,0-22 0,0 22 0,0 0 16,0 42 15,0 21-31,0-20 0,0 20 16,0-21-16,-21 43 0,21-22 16,-21 0-16,21 1 0,-22-1 0,22 0 15,0 1-15,0-1 0,-21 0 0,21-21 16,0 22-16,0-22 0,0 0 15,0 0-15,0 0 0,21-21 16,1 0-16,-1 0 0,0 0 16,0 0-16,0-21 15,0 0-15,1 0 0,-1 0 0,-21 0 16,0-1-16</inkml:trace>
  <inkml:trace contextRef="#ctx0" brushRef="#br1" timeOffset="87327.22">3514 12023 0,'0'0'0,"42"0"31,-21 0-31,0 0 16,0 0-16,22 0 0,-22 0 0,21-21 15,-21-1-15,22 22 0,-22-21 0,21 21 16,-21-21-16</inkml:trace>
  <inkml:trace contextRef="#ctx0" brushRef="#br1" timeOffset="89482.77">4720 11578 0,'0'0'0,"0"-21"0,0 0 0,0 0 16,0 0-16,-21 21 15,0-22-15,0 22 0,-1 0 0,1 0 16,0 0-16,0 0 0,-21 22 0,20-1 16,-20 0-16,21 0 0,-21 0 15,20 22-15,-20-22 0,21 21 16,-21 0-16,20 1 0,1 20 0,0-20 15,0 20-15,0-21 0,0 1 16,21 20-16,0-20 0,0-1 0,0 0 16,0 1-16,0-22 0,21 21 0,0-21 15,0 0-15,0 1 0,22-22 16,-22 0-16,21 0 0,0 0 0,-20 0 16,20 0-16,0 0 0,1 0 0,-1-22 15,-21 22-15,21-21 0,-20 0 16,20 0-16,-21 0 0,0-22 0,0 22 15,1 0-15,-1-21 0,-21-1 0,0 22 16,21-21-16,-21 21 16,0-22-16,21 22 0,-21 0 0,0 0 15,0 0-15,0 0 0,0 42 32,-21 0-17,21 0-15,-21 0 0,21 22 0,0-22 16,0 21-16,0-21 0,0 22 15,0-22-15,0 21 0,0-21 0,0 0 16,0 1-16,0-1 0,0 0 0,0 0 16,21-21-16,0 0 15,0 0-15,0 0 0,1 0 0,-1 0 16,0 0-16,0-21 0,0 21 16,22-21-16,-22 0 0,0-1 15,0 1-15,0 0 0,0-21 0,-21 21 16,22-1-16,-22-20 0,21 21 0,-21-21 15,0 20-15,0 1 0,0 0 16,0 0-16,0 0 0,0 0 16,0 42 15,0 0-31,0 0 0,-21 0 0,21 0 16,0 22-16,-22-22 0,22 0 15,0 0-15,0 0 0,0 22 16,0-22-16,0 0 0,0 0 0,0 0 15,0 1-15,22-22 0,-1 21 0,0-21 16,0 0-16,0 0 16,0 0-16,1 0 0,-1 0 0,21 0 15,-21 0-15,0 0 0,22-21 0,-22-1 16,0 1-16,0 0 0,22 0 0,-22 0 16,-21 0-16,21-1 0,-21 1 15,21-21-15,-21 21 0,0 0 0,0-1 16,0 1-16,0 0 0,0 0 15,-21 21 1,42 21 15,0-21-15,-21 21-16,21 0 0,1 1 0,-22-1 16,21 0-16,-21 0 0,21 0 15,-21 0-15,0 1 16,0-1-16,0 0 0,0 0 0,0 0 15,0 0 1,21-21 0,0 0-16,0 0 0,1 0 15,-1-21-15,0 21 16,0-21-16,21 0 0,-20 0 0,-1 21 16,0-21-16,21-22 0,-21 22 15,1 0-15,-1 0 0,0-22 0,0 22 16,-21 0-16,0-21 0,21 21 0,-21-1 15,0 1-15,-21 21 16,0 0 0,0 0-16,0 0 0,-1 0 15,22 21-15,0 1 16,0-1 0,0 0-16,22-21 0,-1 21 0,-21 0 15,21 0-15,-21 1 0,0-1 16,0 0-16,0 0 15,0 0-15,0 0 0,0 1 0,0-1 16,0 0-16,0 0 0,0 0 16,21-21-1,0 0-15,0 0 0,1 0 16,-1 0-16,0 0 0,0 0 0,0 0 16,22 0-16,-1-21 0,-21 21 0,21-21 15,-20 0-15,20 21 0,-21-21 16,21-1-16,-20 1 0,-1 0 0,0 0 15,0 0-15,0 0 0,-21-1 16,0-20-16,0 21 0,0 0 0,0 0 16,0-1-16,0 1 15,-21 21-15,0 0 0,0 0 16,0 0-16,-1 0 0,1 0 16,21 21-16,-21 1 0,0-1 15,0 0-15,21 0 0,0 21 0,0-20 16,-21-1-16,21 21 0,0-21 0,0 0 15,0 1-15,0 20 0,0-21 16,21 0-16,0 0 0,-21 1 16,42-22-16,-21 0 0,22 21 0,-22-21 15,21 0-15,1 0 0,-1 0 16,0 0-16,1 0 0,-1-21 16,0-1-16,-21 22 0,22-21 0,-22 0 15,21 0-15,-21 0 0,1 0 0,-1-22 16,0 22-16,-21-21 0,0 21 0,0-1 15,0-20-15,0 21 0,0 0 16,0 0-16,0 42 31,0 0-31,0 0 16,0 0-16,-21 0 0,21 1 0,-21-1 16,21 21-16,0-21 0,0 0 0,-22 1 15,22-1-15,-21 0 0,21 0 16,-21 0-16,21 0 0,0 1 15,0-44 17,0 1-17,0 0-15,21 0 0,0-21 16,-21 20-16,22 1 0,-1-21 0,0 21 16,0-22-16,0 22 0,0 0 0,1-21 15,-1 21-15,21 21 0,-21-22 16,0 22-16,22 0 0,-22 0 0,0 0 15,0 0-15,-21 22 16,21-1-16,-21 0 0,0 0 16,0 0-16,0 0 0,0 22 0,0-22 15,0 0-15,0 0 0,-21 0 0,21 1 16,0-1-16,0 0 0,0 0 0,0 0 16,0 0-1,21-21-15,1 0 16,-1 0-16,0-21 0,0 0 15,0 21-15,0-21 0,1 0 16,-1 0-16</inkml:trace>
  <inkml:trace contextRef="#ctx0" brushRef="#br1" timeOffset="89747.17">7832 11515 0,'0'0'15,"0"-21"-15,0-1 0,0 1 0,-22 21 31,1 21-31,21 1 16,-21-1-16,21 0 0,0 21 0,-21-21 16,21 22-16,-21-1 0,21-21 0,-21 22 15,21-1-15,0 0 0,0 1 16,-22-1-16,22 0 0,0 1 0,0-22 16,0 21-16,0-21 0,0 22 0,0-22 15,0 0-15,0 0 0,0 0 16,0 0-1,22-21-15,-1 0 0,0 0 0,0 0 16,0-21-16,-21 0 0,21 21 16,1-21-16</inkml:trace>
  <inkml:trace contextRef="#ctx0" brushRef="#br1" timeOffset="89931.08">7641 11790 0,'-21'0'32,"42"0"-17,0 0-15,0-21 0,1 21 16,-1 0-16,0 0 0,0 0 16,0-21-16,0 21 0,22 0 0,-22 0 15</inkml:trace>
  <inkml:trace contextRef="#ctx0" brushRef="#br1" timeOffset="90339.84">8255 11515 0,'0'21'16,"0"0"-1,-21 0-15,21 0 0,0 22 16,-21-22-16,-1 21 0,1-21 16,21 22-16,0-1 0,-21 0 0,21-20 15,-21 20-15,21 0 0,0-21 0,0 22 16,0-22-16,0 0 0,0 21 16,21-20-16,0-22 0,0 21 0,1-21 15,-1 0-15,0 0 0,0 0 16,21 0-16,-20 0 0,-1 0 0,0-21 15,0-1-15,21 1 0,-20 0 16,-22 0-16,21-21 0,0-1 0,0 22 16,-21-21-16,0-1 0,21 1 0,0 0 15,-21 21-15,0-22 0,0 22 0,0 0 16,0 0-16,0 0 16,0 42 30</inkml:trace>
  <inkml:trace contextRef="#ctx0" brushRef="#br1" timeOffset="90627.68">9038 11557 0,'0'0'0,"-42"0"15,21 0 1,21 21 0,-22 0-16,22 1 0,-21-1 0,21 0 15,0 0-15,-21 21 0,21-20 16,-21-1-16,21 21 0,0-21 16,0 22-16,-21-22 0,0 0 0,21 21 15,-22-21-15,22 1 0,-21-1 0,21 0 16,0 0-16,0 0 0,-21-21 0,21 21 15,0-42 17,21 0-32</inkml:trace>
  <inkml:trace contextRef="#ctx0" brushRef="#br1" timeOffset="91055.46">8826 11748 0,'0'0'0,"0"-43"0,0 22 16,0 0-16,22 0 0,-22 0 15,21-1-15,-21 1 0,21 0 0,0 0 16,0 0-16,0 0 0,1 21 0,-1-22 16,21 1-16,-21 21 0,22 0 15,-22 0-15,21 0 0,-21 0 0,0 0 16,1 21-16,-1 1 0,0-1 0,-21 0 16,0 0-16,0 0 0,0 0 15,0 1-15,0-1 0,-21 0 0,0 0 16,-1 0-16,1 0 0,-21 1 0,21-22 15,-22 21-15,22 0 0,-21-21 0,21 0 16,-22 21-16,22-21 16,0 0-16,0 0 0,0 0 0,0 0 15,42 0 17,0 0-32,0 0 15,0 0-15,0 0 0,1 21 16,-1 0-16,0 1 0,0-1 15,-21 0-15,21 0 16,-21 0-16,21 0 0,1 1 0,-1-1 16,0 0-16,0 0 15,0-21 1,0 0-16,1 0 0,-1 0 16,0-21-16</inkml:trace>
  <inkml:trace contextRef="#ctx0" brushRef="#br1" timeOffset="91542.88">9737 11430 0,'0'0'0,"0"21"15,0 0-15,-22-21 0,22 22 0,-21 20 16,0-21-16,21 0 0,-21 22 15,0-22-15,21 21 0,-21 0 16,-1-20-16,1 20 0,0-21 0,21 21 16,-21-20-16,0 20 0,0-21 0,21 0 15,0 0-15,0 1 0,-22-1 16,22 0-16,-21-21 0,21-21 31,0 0-15,21-1-16,1 1 0,-22 0 0,21 0 15,0 0-15,-21 0 0,21-1 16,-21 1-16,21 21 0,0 0 31,-21 21-15,22-21-16,-22 22 0,0-1 0,0 0 16,21-21-16,0 21 0,0 0 0,-21 0 15,21 1-15,0-22 0,1 21 16,-1-21-16,0 0 0,0 0 15,0 0-15,0 0 16,1 0 0,-22-21-16,0-1 0,21 22 0,-21-21 15,0 0-15,0 0 16,0 0-16,0 0 0,0-1 0,21 22 16,0-21-16</inkml:trace>
  <inkml:trace contextRef="#ctx0" brushRef="#br1" timeOffset="91835.71">10753 11324 0,'0'0'15,"-22"0"-15,1 0 0,0 0 16,0 0-16,0 0 0,21 21 15,-21 1-15,-1 20 0,1-21 0,0 21 16,21-20-16,-21 20 0,0 0 16,21-21-16,0 22 0,0-1 0,-21-21 15,21 22-15,0-22 0,0 21 0,0-21 16,0 0-16,0 22 0,0-22 16,0 0-16,0 0 0,21-21 0,0 21 15,0-21-15,0 0 0,0 0 16,1 0-16,20 0 0,-21 0 0</inkml:trace>
  <inkml:trace contextRef="#ctx0" brushRef="#br1" timeOffset="92130.54">11409 11261 0,'0'0'0,"63"0"15,-42 0 1,1 0-16,-1 0 0,0 21 0,0 0 16,0 0-16,0 0 0,1 1 0,-1 20 15,0-21-15,0 21 0,-21 1 16,21-1-16,-21-21 0,0 22 16,0-22-16,0 21 0,-21-21 0,0 22 15,0-22-15,0 21 0,-1-21 0,1 0 16,0 1-16,0-1 0,0 0 15,0 0-15,-1 0 0,1 0 0,0-21 16,21 22-16,-21-22 0,0 0 16</inkml:trace>
  <inkml:trace contextRef="#ctx0" brushRef="#br1" timeOffset="93243.09">635 13420 0,'0'0'16,"0"-21"-16,21 21 16,-21 21 15,-21 0-16,21 21-15,-21-21 0,21 22 0,-21-22 16,-1 21-16,1 1 16,21-1-16,-21-21 0,0 21 0,0-20 15,0-1-15,-1 0 0,1 0 16,21 0-16,-21-21 16,21-21-1,0 0-15,21 0 16,0 21-16,-21-21 0,22 21 15,20-22-15,-21 22 0,0-21 16,0 21-16,22 0 0,-1 0 0,-21 0 16,22-21-16,-1 21 0,-21 0 15,21-21-15,-20 21 0,-1 0 0,21-21 16,-21 0-16,0 21 16,1-22-16,-22 1 0,21 0 15,-21 0-15,0 0 16,0 0-16,0-1 0,0 1 15,-21 21-15,-1 0 16,22 21 0,0 1-1,-21-1-15,21 0 0,0 21 0,0-21 16,0 22-16,-21-22 0,21 0 16,0 21-16,0-20 0,-21-1 15,21 0-15,-21 0 0,21 0 16,0 0-16,0 1 0,21-22 47</inkml:trace>
  <inkml:trace contextRef="#ctx0" brushRef="#br1" timeOffset="93438.98">1312 13631 0,'0'0'16,"21"0"-16,1 0 47,-1 0-16,0 0-31</inkml:trace>
  <inkml:trace contextRef="#ctx0" brushRef="#br1" timeOffset="94275.5">3069 13780 0,'0'-22'0,"0"1"16,0 0-16,0 0 0,0 0 15,0 0-15,0-1 0,0 1 16,21 0-16,-21 0 0,0-21 15,0 20-15,0 1 0,0 0 0,0 0 16,0 0-16,-21 0 0,0-1 16,0 1-16,0 21 0,-1 0 0,1 0 15,0 0-15,0 0 0,-21 0 16,20 21-16,-20 1 0,21-1 0,-21 0 16,20 0-16,1 0 0,-21 22 0,21-1 15,0-21-15,21 21 0,0-20 16,0 20-16,0-21 0,0 0 0,0 0 15,21-21-15,0 22 0,0-22 16,21 0-16,-20 0 0,20 0 16,0 0-16,1 0 0,-22-22 15,21 22-15,0-21 0,-20 0 0,20 0 16,-21 0-16,21 0 0,-20-1 0,-1 1 16,-21 0-16,0 0 0,21 0 15,-21 0-15,0-1 0,0 1 16,0 0-16,-21 21 31,21 21-31,0 0 16,0 22-16,0-22 0,0 21 0,-21 1 15,21-1-15,0 21 0,0-20 0,0 20 16,0-20-16,0 20 16,0-21-16,0 22 0,0-22 0,0 1 15,21 20-15,-21-21 0,0 22 0,0-22 16,0 1-16,0 20 0,0-21 15,0 1-15,0-1 0,0 0 0,0-20 16,-21 20-16,-1-21 0,1 0 16,0 0-16,0 1 0,0-1 0,0-21 15,-1 0-15,1 0 0,0 0 0,0-21 16,0-1-16,0 1 0,-1 0 16,22 0-16,0-21 0,-21-1 0,21 1 15,0 0-15,0-22 0,0 22 16,0-22-16,0 1 0,0-1 15,21 22-15,1-22 0,-1 1 0,0-1 16,0 22-16,0-21 0,0-1 16,22 22-16,-22-1 0,21 1 0,-21 0 15,22-1-15,-22 1 0,21 21 16</inkml:trace>
  <inkml:trace contextRef="#ctx0" brushRef="#br1" timeOffset="94847.17">3577 13504 0,'0'0'0,"21"0"0,0 0 15,-21-21-15,22 0 16,-1 21-16,-21-21 0,0 0 16,21 0-16,-21-1 0,0 1 15,0 0-15,-21 0 16,0 21-1,-1 0-15,1 0 0,0 0 16,-21 0-16,21 21 0,-1 0 0,1 0 16,21 1-16,0-1 0,-21 0 0,21 21 15,0-21-15,0 1 0,0-1 16,0 0-16,0 0 0,21 0 16,0 0-16,1 1 0,-1-22 15,0 0-15,21 21 0,-21-21 0,22 0 16,-1 0-16,-21 0 0,22 0 0,-1-21 15,-21-1-15,21 1 0,-20 0 16,20 0-16,-21 0 0,0 0 0,0-1 16,1-20-16,-1 0 0,0 21 0,0-22 15,-21 1-15,0 0 0,0-1 16,21 1-16,-21 0 0,0-1 0,0 22 16,0 0-16,0-21 0,0 20 15,0 44 1,0-1-16,0 0 15,0 0-15,-21 0 0,21 22 16,-21-1-16,21 0 0,0 1 0,-21-22 16,21 21-16,0 0 0,0 1 0,0-1 15,0 0-15,0-20 0,0 20 16,0-21-16,0 0 0,0 0 0,21 1 16,0-22-16,0 0 15,0 0-15,1 0 0,-1 0 16,0 0-16,0-22 0,0 1 0,-21 0 15,21 0-15</inkml:trace>
  <inkml:trace contextRef="#ctx0" brushRef="#br1" timeOffset="95031.07">3958 13314 0,'0'0'0,"-21"0"16,42 0 15,0 0-31,0 0 0,1 0 16,-1 0-16,0 0 0,21 0 15,-21-21-15,1 21 0,-1-21 16,21 21-16,-21-22 0</inkml:trace>
  <inkml:trace contextRef="#ctx0" brushRef="#br1" timeOffset="95430.83">4678 12975 0,'0'-21'31,"21"21"-31,0 0 0,0 0 15,22 0-15,-22-21 0,21 21 16,0 0-16,1 0 0,-22 0 0,21 0 16,1 0-16,-22 0 0,21 0 15,-21 0-15,0 0 0,1 0 0,-44 0 32,1 0-17</inkml:trace>
  <inkml:trace contextRef="#ctx0" brushRef="#br1" timeOffset="95679.69">4911 12996 0,'0'0'0,"-22"64"16,22-43 0,-21 0-16,21 0 0,-21 22 15,0-22-15,21 21 0,-21-21 0,0 22 16,21-1-16,-22 0 0,1 1 0,21-22 15,0 21-15,-21 1 0,21-22 16,-21 21-16,21-21 0,0 0 0,0 1 16,0-1-16,0 0 0,0 0 15,21-42 17,0 0-32,22 0 0,-22-1 0</inkml:trace>
  <inkml:trace contextRef="#ctx0" brushRef="#br1" timeOffset="95903.56">5228 13314 0,'0'42'32,"-21"-21"-32,21 1 0,-21-1 15,21 0-15,0 0 0,0 0 0,-21 0 16,21 1-16,-22-1 0,22 0 15,0 0-15,0 0 0,-21 0 0,21 1 16,21-22 15,1 0-31,-22-22 16,21 1-16</inkml:trace>
  <inkml:trace contextRef="#ctx0" brushRef="#br1" timeOffset="96215.38">5292 13208 0,'0'-21'0,"-43"21"31,43 21 1,21-21-1,1 0-31,-1 0 15,-21-21-15,0 0 16,0 0-16,0-1 16,0 1-16,-21 21 15,21-21-15,-22 21 0,1 0 0,0 0 16,21 21 0,0 0-1,0 1-15,21-1 16,0-21-1,1 0-15</inkml:trace>
  <inkml:trace contextRef="#ctx0" brushRef="#br1" timeOffset="96507.43">5884 12933 0,'0'-21'0,"0"0"16,-21 21-1,0 0 1,0 0-16,21 21 0,-21 21 0,21-21 16,-22 22-16,1-22 0,0 21 15,0 0-15,21 1 0,-21-1 0,0 0 16,-1 1-16,1-1 0,21 0 0,0 1 16,0-1-16,0-21 0,0 22 15,0-22-15,0 0 0,0 0 0,0 0 16,21-21-16,1 0 0,-1 0 0,0 0 15,0 0-15,0 0 16,22 0-16,-43-21 0,21 0 0,0 0 16,0 0-16,0-1 0,-21 1 0</inkml:trace>
  <inkml:trace contextRef="#ctx0" brushRef="#br1" timeOffset="96679.34">5524 13229 0,'0'0'0,"0"21"32,22-21-32,-1 0 0,21 0 0,-21 0 15,22 0-15,-22 0 0,21 0 0,0 0 16,1 0-16,-1 0 0,-21 0 16,22-21-16,-1 21 0,0-21 0</inkml:trace>
  <inkml:trace contextRef="#ctx0" brushRef="#br1" timeOffset="96951.19">6413 12764 0,'0'0'15,"0"-22"-15,-21 22 16,0 0-16,0 0 0,21 22 16,-21-1-16,0 21 0,21 0 15,-22-20-15,22 20 0,0 0 0,-21 1 16,21 20-16,-21-21 0,21 1 0,0-22 15,0 21-15,0 1 0,0-1 16,-21 0-16,21-21 0,0 22 16,0-22-16,0 0 0,0 21 0,0-20 15,0-1-15,0 0 0,0 0 16,0 0-16,21-42 31,-21 0-31,21 21 0,0-21 16,1 0-16</inkml:trace>
  <inkml:trace contextRef="#ctx0" brushRef="#br1" timeOffset="97339.1">6583 13314 0,'0'0'0,"0"21"16,21-21 15,0 0-31,0 0 0,0 0 0,1-21 16,-1 21-16,0-21 0,0 21 0,0-21 15,0 21-15,1-22 0,-1 22 16,0-21-16,0 0 0,-21 0 0,0 0 16,0 0-16,0-1 15,0 1-15,-21 21 16,0 0-16,0 0 0,-1 0 15,1 0-15,0 0 0,0 21 0,0 1 16,0-1-16,-1 0 0,1 0 16,21 21-16,0-20 0,-21-1 0,21 21 15,0-21-15,0 0 0,0 22 0,0-22 16,0 0-16,0 0 0,0 0 0,21-21 16,0 22-16,1-1 0,-1-21 15,0 0-15,0 0 0,21 0 0,1 0 16,-22 0-16,21 0 0,1 0 0,-1-21 15</inkml:trace>
  <inkml:trace contextRef="#ctx0" brushRef="#br1" timeOffset="97630.93">7768 12891 0,'0'0'0,"-42"0"16,21 0-16,21 21 0,-22 0 0,1 0 15,0 0-15,21 22 0,-21-22 16,0 21-16,0 0 0,21-20 16,-22 20-16,22 0 0,-21-21 0,21 22 15,0-22-15,0 21 0,0-21 0,0 1 16,0 20-16,0-21 0,0 0 15,0 0-15,21-21 0,1 22 0,20-22 16,-21 0-16,0 0 0,0 0 0,22 0 16,-22 0-16,21 0 0,1 0 0</inkml:trace>
  <inkml:trace contextRef="#ctx0" brushRef="#br1" timeOffset="97923.77">8382 12869 0,'0'0'16,"0"22"15,0-1-31,0 0 0,21 0 16,0 0-16,-21 0 0,0 1 15,21 20-15,1-21 0,-22 0 0,0 22 16,0-22-16,0 21 0,21-21 0,-21 0 15,0 22-15,0-22 0,0 0 0,0 0 16,-21 0-16,-1 1 16,1-1-16,0 0 0,0 0 0,0 0 15,0-21-15,-1 21 0,1-21 0,0 22 16,0-1-16,0-21 16,0 0-16,21 21 0</inkml:trace>
  <inkml:trace contextRef="#ctx0" brushRef="#br1" timeOffset="98671.14">1164 14774 0,'0'0'0,"42"0"15,-20 0-15,-1 0 0,21 0 16,-21 0-16,22 0 0,-22 0 16,0 0-16,-42 0 31,0 0-31,-1 0 16,1 0-16</inkml:trace>
  <inkml:trace contextRef="#ctx0" brushRef="#br1" timeOffset="99135.87">1016 14859 0,'0'0'16,"-21"21"-16,0 0 15,21 1 16,21-22 32,0 0-63,21 0 0,-21 0 16,1 0-16,20 0 0,-21 0 15,21 0-15,-20 0 0,20 0 0,-21 0 16,0 0-16,0 21 0,1 0 15,-22 0-15,0 0 0,0 0 0,0 22 16,-22-22-16,1 0 0,-21 0 16,21 22-16,0-43 0,-22 21 15,22 0-15,0-21 0,-21 0 16,20 0-16,1 0 16,0 0-16,0 0 0,21-21 0,-21 0 15,21-1-15,-21 22 16,21-21-16,0 0 0,0 0 15,0 0 1,21 21 0,0 0-1</inkml:trace>
  <inkml:trace contextRef="#ctx0" brushRef="#br1" timeOffset="99336.75">1651 15071 0,'21'0'16,"-42"0"-16,63 0 0,-21 0 0,1 0 78,-1 0-63</inkml:trace>
  <inkml:trace contextRef="#ctx0" brushRef="#br1" timeOffset="100155.02">2942 15155 0,'0'0'0,"0"-21"15,0 0-15,21 21 16,0-21-16,-21 0 0,22 21 15,-1-21-15,-21-1 0,21 1 16,-21 0-16,0 0 16,0 0-16,0 0 0,-21-1 15,0 22-15,-1 0 0,1-21 0,0 21 16,0 0-16,-21 0 0,20 0 16,-20 0-16,21 21 0,-21 1 15,20-22-15,-20 21 0,21 0 16,0 0-16,0 0 0,21 0 0,0 1 15,0-1-15,0 0 16,21 0-16,0-21 0,0 0 16,21 0-16,-20 0 0,-1 0 15,21 0-15,-21 0 0,22 0 0,-22-21 16,0 21-16,21-21 0,-21 21 0,1-21 16,-1-1-16,0 22 0,0-21 15,-21 0-15,21 0 0,0 21 16,-21-21-16,0 42 47,0 0-47,0 0 0,0 22 15,-21-22-15,21 21 0,0 0 0,0-20 16,0 41-16,0-21 0,0 1 16,0-1-16,0 22 0,0-22 0,0 21 15,0-20-15,0 20 0,21-20 16,-21 20-16,0-21 0,0 22 0,0-22 15,0 22-15,0-22 0,0 0 0,0 1 16,0-1-16,0-21 0,0 22 16,-21-22-16,0 0 0,0-21 15,0 21-15,0-21 0,-1 0 16,-20 0-16,21 0 0,0-21 0,0 0 16,-1 0-16,-20-1 0,21 1 0,0-21 15,0 21-15,-1-22 0,1 1 16,0 0-16,21-1 0,0-20 0,-21 21 15,21-1-15,0 1 0,0-22 16,0 22-16,21 0 0,0-1 0,0 1 16,1 0-16,20-1 0,-21 1 15,21 0-15,1 21 0,-22-22 0,21 1 16,1 21-16</inkml:trace>
  <inkml:trace contextRef="#ctx0" brushRef="#br1" timeOffset="100499.82">3344 15028 0,'21'0'15,"1"-21"-15,-1 0 16,0 0-16,0 0 16,0 21-16,0-21 0,1-1 15,-1 1-15,0 0 0,-21 0 16,0 0-16,0 0 0,0-1 15,0 1-15,-21 21 16,0-21-16,-1 21 0,1 0 0,-21 0 16,21 0-16,0 21 0,-1 0 15,1 1-15,21-1 0,0 0 0,-21 0 16,21 21-16,0-20 0,0-1 16,0 21-16,0-21 0,21 0 0,0 1 15,-21-1-15,22 0 0,-1-21 16,21 21-16,-21-21 0,0 0 0,1 0 15,20 0-15,-21 0 0,0 0 0,22-21 16,-22 21-16,0-21 0,21 0 16,-21-1-16</inkml:trace>
  <inkml:trace contextRef="#ctx0" brushRef="#br1" timeOffset="100739.69">3979 14520 0,'0'0'16,"0"-21"-16,0 0 0,0 0 0,-21 21 31,21 21-31,0 0 0,-21 22 0,21-1 16,-21 0-16,0 1 0,21-1 0,0 0 15,0 1-15,-22-1 0,22 0 16,-21 1-16,21-22 0,0 21 0,0-21 16,0 22-16,0-22 0,0 0 15,0 0-15,21 0 16,1-21-16,-1 0 0,0 0 15,0-21-15,0 21 0,-21-21 16,21 0-16,1 0 0,-22-1 0</inkml:trace>
  <inkml:trace contextRef="#ctx0" brushRef="#br1" timeOffset="100947.57">3746 14796 0,'22'0'31,"-1"0"-15,0 0-16,21 0 0,-21 0 0,1 0 15,41-22 1,-42 22-16,0 0 0,1 0 0,-1-21 16,0 21-16,0-21 0,-21 0 31</inkml:trace>
  <inkml:trace contextRef="#ctx0" brushRef="#br1" timeOffset="101775.47">4678 14520 0,'0'-21'0,"0"42"0,0-63 0,0 21 16,0 42 15,0 0-31,-21 0 16,21 1-16,0 20 0,0-21 0,0 21 15,-22 1-15,22-22 0,-21 21 0,21 1 16,-21-22-16,21 21 15,0-21-15,0 0 0,-21 22 0,21-22 16,0 0-16,0 0 0,0 0 16,21-21-1,0 0 1,0-21-16,1 0 16,-1 0-16,0 0 0,0 0 0,0-1 15,0 1-15,1 0 0,-1 0 0,0 0 16,0 0-16,0-1 0,-21 1 15,21 21-15,1 0 16,-22 21-16,0 1 16,0-1-16,0 0 0,0 0 15,0 0-15,0 0 0,0 1 16,21-1-16,0 0 0,0-21 16,0 21-16,0-21 15,1 0-15,20 0 0,-21 0 16,0 0-16,0-21 0,1 21 0,20-21 15,-21 0-15,0-1 0,0 1 16,22 0-16,-22 0 0,0-21 0,0-1 16,0 1-16,1 0 0,-22-1 15,0 1-15,0 0 0,0-1 0,0 1 16,-22 0-16,1-1 0,0 1 0,0 21 16,-21 0-16,20 21 0,1 0 15,-21 0-15,21 0 0,0 0 16,-22 0-16,22 0 0,0 21 0,0 0 15,0 0-15,-1 21 0,22-20 16,0 20-16,0-21 0,0 21 0,0-20 16,0 20-16,0-21 0,22 0 15,-1 0-15,21 1 0,-21-1 0,0-21 16</inkml:trace>
  <inkml:trace contextRef="#ctx0" brushRef="#br1" timeOffset="101991.34">5736 14647 0,'-21'0'15,"0"0"-15,0 22 0,-1-22 0,22 21 16,-21 0-16,0 0 0,21 0 0,0 0 16,-21-21-16,21 22 0,-21-1 15,21 0-15,0 0 0,-21-21 0,21 21 16</inkml:trace>
  <inkml:trace contextRef="#ctx0" brushRef="#br1" timeOffset="102179.23">5651 14478 0,'0'0'0,"0"-42"15,-21 42 1,0 0-16,0 0 16,21 21 15,21-21-31,0 0 16,0 21-16,1 0 0,-1-21 15</inkml:trace>
  <inkml:trace contextRef="#ctx0" brushRef="#br1" timeOffset="102636.97">6117 14584 0,'0'0'0,"0"21"16,0 0-1,-21 0-15,0 1 16,21-1-16,0 0 0,0 0 0,-21 0 15,21 0 1,-22 1-16,1-1 0,21 0 16,-21-21-1,21-21 17,0 0-17,0-1-15,0 1 0,21 0 16,-21 0-16,21-21 0,1 20 0,-1 1 15,0-21-15,0 21 0,0 0 0,0-1 16,1 1-16,-1 21 0,0 0 16,0 0-16,0 0 0,0 0 15,1 21-15,-22 1 0,0-1 16,0 21-16,0-21 0,0 0 16,0 1-16,0 20 0,0-21 0,0 0 15,0 0-15,0 1 0,0-1 0,-22-21 16,22 21-16,0 0 0,-21-21 0,0 0 15,21 21 1,0-42 0,21 0-1</inkml:trace>
  <inkml:trace contextRef="#ctx0" brushRef="#br1" timeOffset="103159.69">7006 14520 0,'0'0'0,"-21"-21"0,0 0 16,21 0-16,-21 21 0,-1-21 0,1 21 16,0 0-16,-21 0 0,21 0 0,-1 0 15,1 21-15,-21 0 0,21 0 16,0 0-16,-1 1 0,-20 20 0,21-21 15,0 21-15,0-20 0,21 20 16,0-21-16,0 21 0,0-20 0,0-1 16,0 0-16,0 0 0,0 0 15,21-21-15,0 21 0,0-21 0,0 0 16,22 0-16,-22 0 0,0 0 0,21 0 16,-21 0-16,1 0 0,-1-21 15,21 0-15,-21 0 0,0 21 0,1-42 16,-1 20-16,0 1 0,0-21 0,-21 0 15,21-1-15,-21 1 0,21 0 16,-21-22-16,0 22 0,0-1 0,0-20 16,0 21-16,0 20 0,0-20 0,0 21 15,0 0-15,0 0 16,0 42 0,0 0-16,0 0 0,0 0 15,-21 22-15,21-1 0,0 0 16,0 1-16,-21 20 0,21-21 0,0 1 15,0-1-15,0 0 0,0 1 0,0-22 16,0 21-16,0-21 0,0 1 16,0-1-16,0 0 0,0 0 0,0 0 15,21-21-15,0 0 16,1 0-16,-1 0 0</inkml:trace>
  <inkml:trace contextRef="#ctx0" brushRef="#br1" timeOffset="103559.46">7387 14520 0,'0'0'0,"0"-21"0,-21 21 31,21 21-31,-21 1 16,0-1-16,21 0 0,0 0 0,0 0 15,-22 0-15,22 22 0,0-22 0,0 0 16,0 0-16,0 0 0,0 1 15,0-1-15,0 0 0,0 0 16,22-21-16,-1 0 0,0 0 16,0 0-16,0 0 15,22 0-15,-22 0 0,0 0 0,0-21 16,0 21-16,0-21 0,1 0 0,-1-1 16,-21 1-16,0-21 0,21 21 15,-21-22-15,0 22 0,0-21 0,0 21 16,0 0-16,-21-1 0,0 1 0,21 0 15,-22 0-15,1 21 0,0 0 16,0 0-16,0 0 0,0 0 0,-1 21 16,1 0-16,0-21 0,21 43 0,0-22 15,-21 0-15,21 0 0,0 0 16,0 0-16,0 1 0,0-1 16,0 0-16,21 0 0,0-21 15,0 21-15</inkml:trace>
  <inkml:trace contextRef="#ctx0" brushRef="#br1" timeOffset="104086.6">7959 14563 0,'0'-21'0,"0"42"0,0-64 16,0 22-16,0 42 31,-22-21-31,1 22 0,0 20 16,21-21-16,0 0 0,0 0 15,-21 22-15,21-22 0,-21 0 0,21 21 16,0-20-16,0-1 0,0 0 16,0 0-16,0 0 0,21-21 15,0 0 1,0 0-16,0 0 16,1 0-16,-1-21 0,0 0 15,0 0-15,0 0 0,0-1 0,-21 1 16,22 21-16,-1-21 0,-21 0 15,0 42 17,0 0-32,0 0 15,0 1-15,0-1 0,0 0 16,21 0-16,0 0 0,0-21 16,0 0-16,1 0 0,20 0 15,-21 0-15,0 0 0,0 0 16,22 0-16,-22 0 0,0 0 0,0-21 15,0 0-15,-21 0 0,22 0 16,-22-1-16,0-20 0,0 21 16,0 0-16,0-22 0,0 1 0,0 21 15,0-21-15,-22 20 0,22 1 0,0 0 16,0 0-16,0 0 16,-21 21-16,21-21 0,-21 21 15</inkml:trace>
  <inkml:trace contextRef="#ctx0" brushRef="#br1" timeOffset="104559.49">8826 14161 0,'0'0'0,"0"-22"0,-21 44 32,21-1-17,0 0-15,-21 0 0,21 21 0,-21 1 16,0-1-16,21 0 0,-21 1 0,-1-1 15,1 22-15,21-22 0,-21-21 16,0 21-16,21 1 0,-21-22 0,21 0 16,0 21-16,0-20 0,0-1 15,21-21 1,0 0-16,0 0 0,0 0 16,1-21-16,-1 21 0,0-22 15,21 1-15</inkml:trace>
  <inkml:trace contextRef="#ctx0" brushRef="#br1" timeOffset="104795.36">9186 14182 0,'0'0'0,"21"-21"15,-21-1-15,0 1 0,0 42 32,0 1-32,-21-1 0,21 21 15,0 0-15,0-20 0,-21 20 0,21 21 16,0-20-16,-21-1 0,21 0 15,0 1-15,0-22 0,0 21 16,-21-21-16,21 1 0,0-1 0,0 0 16,0 0-16,0 0 0,-21-21 31,-1 0-15</inkml:trace>
  <inkml:trace contextRef="#ctx0" brushRef="#br1" timeOffset="104963.32">8636 14542 0,'63'0'15,"-41"0"1,-1 0-16,21 0 0,0 0 16,1 0-16,-1 0 0,0 0 0,1 0 15,-1 0-15,0 0 0,1-22 0,-1 22 16,0 0-16,1 0 0,-22 0 15</inkml:trace>
  <inkml:trace contextRef="#ctx0" brushRef="#br1" timeOffset="105458.98">9737 14499 0,'0'0'0,"21"-42"16,-21 21-16,0 0 0,0-1 16,0 1-16,-21 0 0,-1 21 15,22-21-15,-21 21 0,0-21 0,0 21 16,0 0-16,-22 0 0,22 21 0,0 0 16,0 0-16,-21 0 0,20 1 15,1 20-15,0-21 0,0 21 16,0 1-16,21-22 0,0 21 0,0-21 15,0 22-15,0-22 0,0 0 16,0 0-16,0 0 0,21-21 0,0 22 16,0-22-16,0 0 0,1 0 0,-1 0 15,21 0-15,-21 0 0,0-22 0,1 1 16,20 21-16,-21-21 0,0 0 16,0 0-16,1 0 0,-1-1 0,0-20 15,-21 21-15,0 0 0,21-22 0,-21 22 16,0-21-16,0 21 0,0 0 15,0-1-15,-21 44 32,0-1-32,21 0 0,0 0 15,0 21-15,-21-20 0,21 20 0,0-21 16,-22 0-16,22 0 0,0 22 0,0-22 16,0 0-16,22 0 15,-1-21-15,0 0 0,0 0 0,0 0 16,0 0-16,1 0 0,20 0 0</inkml:trace>
  <inkml:trace contextRef="#ctx0" brushRef="#br1" timeOffset="105911.72">10202 14351 0,'0'0'0,"0"-21"0,0 42 31,0 0-31,0 0 0,0 1 15,-21-1-15,21 21 0,-21-21 0,21 22 16,0-22-16,0 0 0,-21 21 0,21-21 16,-21 1-16,21-1 0,-22 0 15,22 0-15,0 0 0,-21-21 16,0 0 0,21-21-1,0 0 1,0 0-16,0 0 0,0-1 0,0 1 15,0 0-15,21 0 0,0 0 16,1-22-16,-1 22 0,0-21 0,0 21 16,21-22-16,-20 22 0,20 0 0,-21 0 15,21 0-15,-20 21 0,20 0 16,-21 0-16,0 0 0,22 21 0,-22 0 16,0 0-16,0 22 0,0-22 0,-21 0 15,0 21-15,0-21 0,0 22 16,0-22-16,0 0 0,0 0 0,0 0 15,-21 1-15,0-1 0,0 0 16,21 0-16,-21-21 0,-1 21 16,44-42 15,-1 0-31</inkml:trace>
  <inkml:trace contextRef="#ctx0" brushRef="#br1" timeOffset="106415.43">11112 14372 0,'0'0'0,"-42"-63"32,21 42-32,0 21 0,0 0 0,-1 0 15,1 0-15,0 0 0,0 0 0,-21 21 16,20 0-16,1 0 0,0 21 0,0-20 15,0 20-15,21-21 0,-21 21 16,21-20-16,0 20 0,0-21 0,0 0 16,0 22-16,0-22 0,0 0 15,21 0-15,0-21 0,0 0 16,0 0-16,0 0 0,1 0 0,-1 0 16,0 0-16,0-21 0,21 21 0,-20-21 15,-1 0-15,0-1 0,0 1 16,0-21-16,0 21 0,1-22 15,-1 1-15,-21 0 0,21-1 0,0-20 16,-21 21-16,0-1 0,21-20 16,-21 20-16,21 1 0,-21 0 0,0 21 15,0-22-15,0 22 0,0 42 32,-21 0-32,21 22 0,0-22 15,-21 21-15,21 1 0,-21-1 0,21 0 16,0 1-16,0 20 0,0-21 15,0 1-15,0-1 0,21 0 16,-21 1-16,21-1 0,0-21 0,1 0 16,-1 1-16,-21-1 0,21 0 0,0-21 15,0 0-15,0 0 0,1 0 16,-1 0-16,0 0 0,0 0 16</inkml:trace>
  <inkml:trace contextRef="#ctx0" brushRef="#br1" timeOffset="106691.27">11811 13949 0,'0'0'0,"0"-21"15,0 0-15,0-1 0,0 44 32,-21-1-32,0 0 0,-1 0 0,22 21 15,-21-20-15,0 20 0,21 0 16,-21 22-16,0-22 0,21 0 0,-21 1 15,21 20-15,-22-20 0,22-1 0,-21-21 16,21 21-16,-21 1 0,21-22 16,0 0-16,0 0 0,0 0 0,0 1 15,0-1-15,21-21 16,0 0 0,1 0-16,-1 0 0,0 0 0,0 0 15,0-21-15,0 21 0</inkml:trace>
  <inkml:trace contextRef="#ctx0" brushRef="#br1" timeOffset="107067.05">12001 14478 0,'0'21'15,"22"-21"-15,-1 0 0,0 0 16,0 0-16,0 0 15,0 0-15,1 0 0,-1 0 0,0 0 16,0 0-16,0-21 0,0 21 0,1-21 16,-1 21-16,21-21 0,-42 0 15,21 21-15,0-22 0,-21 1 0,0 0 16,0 0-16,0 0 0,0 0 0,0-1 16,-21 22-16,0 0 0,0-21 15,0 21-15,0 0 0,-1 0 0,1 0 16,0 21-16,0 1 0,0-1 0,0 21 15,-1-21-15,1 22 0,21-22 16,-21 21-16,21 0 0,-21-20 0,21 20 16,0-21-16,0 21 0,0-20 15,0-1-15,0 0 0,0 0 0,0 0 16,0 0-16,21-21 16,21 0-16,-20 0 0,-1 0 15,21 0-15,-21 0 0,22 0 0</inkml:trace>
  <inkml:trace contextRef="#ctx0" brushRef="#br1" timeOffset="107327.63">12975 14182 0,'0'0'0,"-21"-21"15,-43-1 1,43 22-16,0 0 15,0 22-15,21-1 0,-21 0 16,0 0-16,-1 0 0,22 22 0,0-1 16,0-21-16,-21 21 0,21 1 0,0-1 15,-21-21-15,21 22 0,0-22 16,0 21-16,0-21 0,0 0 0,0 1 16,0-1-16,21 0 0,0-21 0,1 0 15,-1 0-15,0 0 0,0 0 16</inkml:trace>
  <inkml:trace contextRef="#ctx0" brushRef="#br1" timeOffset="107641.45">13610 13949 0,'-21'21'31,"21"0"-31,0 22 0,0-22 16,0 0-16,0 0 0,0 21 15,21-20-15,-21 20 0,21 0 0,-21 1 16,21-1-16,-21 0 0,0 1 16,0-22-16,0 21 0,0 0 15,0 1-15,0-1 0,-21-21 0,0 0 16,0 22-16,0-22 0,0 0 0,-1 0 15,-20 0-15,21 1 0,0-22 16,-22 21-16,22-21 0,-21 0 0,21 21 16,0-21-16,-22 0 0,22 0 0,0 0 15,-21 0-15</inkml:trace>
  <inkml:trace contextRef="#ctx0" brushRef="#br1" timeOffset="108491.1">1101 15790 0,'-22'-21'31,"1"21"-31,0 21 0,0 1 16,0-1-16,0 21 0,-1-21 16,-20 22-16,21-1 0,0 21 15,0-20-15,-1-1 0,1 0 0,21 22 16,0-22-16,0-21 0,0 22 16,0-22-16,21 21 0,1-21 0,-1 1 15,21-22-15,-21 0 0,22 21 16,-1-21-16,0 0 0,1 0 15,-1 0-15,0-21 0,-21-1 16,22 22-16,-22-21 0,0 0 0,-21 0 16,0 0-16,0 0 0,0-1 15,-21 1-15,0 0 0,0 0 0,-22 21 16,22-21-16,0 21 0,-21 0 16,20 0-16,1 0 0,0 0 0,0 0 15,0 0-15,21 21 0,0 0 16,-21-21-16,21 21 0,0 0 0,0 1 15,0-1-15,21-21 16,0 0-16</inkml:trace>
  <inkml:trace contextRef="#ctx0" brushRef="#br1" timeOffset="108667.99">1566 16235 0,'0'-21'31,"21"21"0,1 0-15,-1 0 0</inkml:trace>
  <inkml:trace contextRef="#ctx0" brushRef="#br1" timeOffset="109447.61">2646 16362 0,'0'-21'0,"0"0"15,21-1-15,0 1 16,0 0-16,0 0 0,-21 0 16,22 0-16,-22-1 0,21 1 0,-21 0 15,0 0-15,0-21 0,0 20 16,0 1-16,-21 0 0,-22 21 0,22-21 15,0 21-15,-21 0 0,-1 0 0,22 0 16,-21 21-16,-1-21 0,1 21 16,21 0-16,-21 22 0,20-22 0,1 0 15,0 21-15,0-20 16,0 20-16,21-21 0,0 0 0,0 0 16,0 1-16,21-22 0,0 0 15,0 0-15,22 0 0,-22 0 0,21 0 16,0 0-16,22 0 0,-22-22 15,1 1-15,-1 0 0,0 0 0,1 21 16,-1-21-16,-21 0 0,0-1 16,0 1-16,1 0 0,-1 0 15,-21 0 1,-21 42 0,-1-21-16,22 21 0,-21 0 15,21 22-15,0-22 16,0 21-16,-21 0 0,21 1 0,0 20 15,0-20-15,0 20 0,0-21 0,0 22 16,0-1-16,0 1 0,0-1 16,0 1-16,0-1 0,21 1 0,-21-22 15,0 22-15,0-22 0,0 22 16,21-22-16,-21 0 0,0-21 0,0 22 16,0-22-16,0 0 0,0 0 15,-21 0-15,0-21 0,0 0 0,0 0 16,0 0-16,-22 0 0,22-21 15,-21 0-15,-1 0 0,1 0 0,-21-22 16,20 22-16,1-21 0,0 21 16,-1-22-16,1 1 0,21 0 15,0-1-15,21-20 0,0 21 0,0-1 16,0 1-16,21-22 0,0 22 16,21 0-16,-21-1 0,22 1 0,20 0 15,-20-1-15,20 1 0,-21 0 16</inkml:trace>
  <inkml:trace contextRef="#ctx0" brushRef="#br1" timeOffset="110023.28">3260 16256 0,'0'0'0,"21"0"31,0-21-16,-21 0-15,21 21 0,0-21 0,-21-1 16,21 22-16,1-21 0,-22 0 16,0 0-16,0 0 0,0 0 0,0-1 15,0 1-15,0 0 0,0 0 16,-22 0 0,1 21-16,0 0 0,0 21 15,0-21-15,0 21 0,-1 21 16,1-20-16,21 20 0,-21 0 15,21-21-15,-21 22 0,21-1 16,0-21-16,0 22 0,0-22 0,21 0 16,0 0-16,0 0 0,1 0 15,20-21-15,-21 0 0,21 0 0,1 0 16,-1 0-16,0 0 0,1 0 0,-22-21 16,21 0-16,1 0 0,-1 0 15,0 0-15,1-1 0,-22-20 0,21 21 16,-21-21-16,0-1 0,1 1 15,-1-22-15,0 22 0,-21 0 0,0-1 16,0 1-16,0 21 0,0-21 0,0 20 16,0 1-16,0 42 31,-21 1-31,0-1 0,21 21 16,-22-21-16,22 22 0,0 20 15,-21-21-15,21 1 0,0-1 0,-21 0 16,21 1-16,0-1 0,0 0 15,0-20-15,0-1 0,0 21 0,0-21 16,0 0-16,21-21 0,0 0 16,1 0-16,-1 0 15,0-21-15,0 21 0</inkml:trace>
  <inkml:trace contextRef="#ctx0" brushRef="#br1" timeOffset="110243.15">3768 16129 0,'0'0'0,"21"0"15,0 0 1,0 0-16,0 0 0,0 0 16,1 0-16,-1 0 0,0 0 0,0 0 15,0 0-15,0 0 0,1 0 16,-1 0-16,0-21 0,0 21 0,0 0 15,0-21-15,-21 0 16,22 21 0</inkml:trace>
  <inkml:trace contextRef="#ctx0" brushRef="#br1" timeOffset="111279.04">4635 15812 0,'0'-22'0,"0"44"0,0-65 0,0 22 16,0 42 15,0 0-31,0 1 0,-21 20 0,21-21 16,-21 21-16,21 1 0,0-1 15,-21 0-15,0 1 0,0-1 0,-1 0 16,1 1-16,21-1 0,-21-21 0,21 0 16,-21 1-16,21-1 0,0 0 15,21-21 1,-21-21 0,21 21-16,0-21 0,1-1 15,-1 1-15,0 0 0,0 0 0,0 0 16,0-22-16,1 22 0,-1-21 15,-21 21-15,21 0 0,-21-1 0,21 1 16,0 21-16,-21 21 16,21 1-1,-21-1-15,0 21 0,0-21 0,0 0 16,0 1-16,0-1 0,22 0 16,-22 0-16,21 0 0,0 0 0,-21 1 15,21-22-15,0 0 0,0 21 0,1-21 16,-1 0-16,0 0 0,21 0 15,-21 0-15,1-21 0,-1 21 16,21-22-16,-21 1 0,0 0 0,1 0 16,-1 0-16,0-22 0,0 22 15,-21-21-15,0 0 0,0-1 0,21 1 16,-21 0-16,0-1 0,0 1 16,0 0-16,0-1 0,0 22 0,0 0 15,0-21-15,-21 20 0,21 1 16,-21 21-16,0 0 15,21 21-15,0 1 0,0 20 16,0-21-16,-21 21 0,21 1 0,0-1 16,0 0-16,0 1 0,-22-1 15,22 0-15,0 1 0,0-1 16,0 0-16,0 1 0,0-22 16,0 0-16,0 0 0,22 0 0,-1 1 15,0-1-15,0-21 0,0 0 0,0 0 16,1 0-16,20 0 0,-21 0 15,0-21-15,22-1 0,-22 22 0,0-21 16,0 0-16,0 0 0,0 0 0,1-22 16,-1 22-16,-21 0 0,21-21 15,-21 21-15,0-1 0,0 1 0,0 0 16,0 0-16,0 42 31,0 0-15,0 0-16,0 1 0,0-1 0,0 0 15,0 0-15,0 0 0,0 0 16,0 1-16,0-1 0,21-21 16,0 0-1,0 0-15,1 0 16,-1 0-16</inkml:trace>
  <inkml:trace contextRef="#ctx0" brushRef="#br1" timeOffset="111454.93">5651 15790 0,'0'0'0,"-21"-21"0,0 21 0,0-21 16,0 21-16,0 0 15,-1 0-15,22 21 32,22 0-17,-1-21-15,0 0 0,0 0 16,0 22-16,0-1 0</inkml:trace>
  <inkml:trace contextRef="#ctx0" brushRef="#br1" timeOffset="111926.72">6075 15917 0,'0'22'0,"-21"-22"0,21 21 0,-22 0 15,22 0-15,0 0 16,-21 0-16,21 1 0,0-1 0,-21 21 16,21-21-16,0 0 0,0 1 0,0-1 15,-21 0-15,21 0 0,0 0 16,0 0-16,0 1 0,0-44 47,0 1-32,0 0-15,21 0 0,-21 0 16,21-22-16,0 22 0,-21 0 16,22-21-16,-1 21 0,0-22 0,0 22 15,0-21-15,0 21 0,22-1 0,-22 1 16,21 0-16,-21 21 0,22 0 16,-1 0-16,-21 0 0,22 0 0,-22 0 15,21 21-15,-21 0 0,0 1 0,-21 20 16,0-21-16,22 21 0,-22-20 15,0-1-15,0 21 0,0-21 16,0 22-16,-22-22 0,1 0 0,21 0 16,-21 0-16,0-21 0,0 21 15,21 1-15,-21-22 0</inkml:trace>
  <inkml:trace contextRef="#ctx0" brushRef="#br1" timeOffset="112435.07">7154 15981 0,'0'0'15,"-21"-21"-15,0 0 0,0 21 0,0-22 16,-1 1-16,-20 21 0,21 0 0,0 0 15,0 0-15,-22 0 0,22 0 0,0 0 16,-21 21-16,20 1 0,1 20 16,0-21-16,0 0 0,0 22 0,0-22 15,-1 21-15,22-21 0,0 22 0,0-22 16,0 0-16,0 0 0,0 0 16,22 0-16,-1-21 0,0 22 0,0-22 15,0 21-15,22-21 0,-22 0 0,0 0 16,21 0-16,-21 0 15,1 0-15,20-21 0,-21-1 0,0 1 16,0 0-16,1 0 0,-1 0 0,0 0 16,0-1-16,0-20 0,-21 0 15,0-1-15,21 1 0,-21 0 0,22-1 16,-22-20-16,0 21 0,0-1 0,0 1 16,0 21-16,0-22 0,0 22 15,0 0-15,-22 42 16,1 0-16,21 1 15,-21 20-15,21-21 16,-21 21-16,21 1 0,-21 20 0,21-20 16,0-1-16,0 0 0,0 1 0,0-1 15,0-21-15,0 21 0,0-20 16,0 20-16,0-21 0,0 0 0,0 0 16,0 1-16,21-22 0,0 21 15,21-21-15</inkml:trace>
  <inkml:trace contextRef="#ctx0" brushRef="#br1" timeOffset="112814.93">7556 16044 0,'0'0'0,"0"-21"16,-21-21 0,0 42-1,0 0-15,0 21 0,0 0 16,-1 0-16,22 1 0,0 20 15,0-21-15,-21 0 0,21 0 0,0 22 16,0-22-16,0 0 0,0 0 0,0 0 16,21 1-16,1-1 15,-1-21-15,0 0 0,0 0 16,0 0-16,0 0 0,1 0 0,-1-21 16,0 21-16,0-22 0,0 1 15,0 21-15,-21-42 0,0 21 16,22 0-16,-22-22 0,0 22 0,0-21 15,0-1-15,0 1 0,0 21 16,0-21-16,-22 20 0,1 1 0,0 0 16,0 21-16,0 0 0,0 0 15,-1 0-15,1 0 0,0 21 16,21 0-16,-21 1 0,21-1 16,0 0-16,0 21 0,0-21 0,0 1 15,0-1-15</inkml:trace>
  <inkml:trace contextRef="#ctx0" brushRef="#br1" timeOffset="113355.11">8043 15939 0,'0'0'0,"0"-22"0,0 1 0,-21 42 46,21 1-46,0-1 0,-21 0 16,21 21-16,-21-21 0,21 1 0,0-1 16,-21 21-16,21-21 0,0 0 15,0 1-15,0-1 0,0 0 16,0 0-16,21-21 16,0 0-1,0 0-15,0 0 0,0-21 16,1 21-16,-1-21 0,-21 0 15,21-1-15,0 1 0,0 0 16,-21 0-16,21 21 0,-21 21 31,0 0-15,0 0-16,0 1 0,0-1 16,0 0-16,0 0 0,22 0 15,-1-21-15,0 0 16,0 0-16,0 0 0,0 0 15,1 0-15,-1 0 0,21 0 0,-21 0 16,0 0-16,1 0 0,-1 0 0,0-21 16,0 0-16,-21 0 0,0 0 15,0-1-15,0 1 0,0 0 0,0-21 16,0 21-16,0-22 0,0 22 0,0 0 16,-21 0-16,21 0 0,0-1 15,-21 1-15,0 21 16,-1 0-16,1 0 15,0 21 1</inkml:trace>
  <inkml:trace contextRef="#ctx0" brushRef="#br1" timeOffset="113862.83">9059 15642 0,'0'0'0,"0"-21"0,21-21 16,-21 21-1,0 42 1,0 0 0,0 21-16,0-21 0,0 22 0,0-22 15,0 21-15,0 1 0,-21 20 0,21-21 16,0 1-16,-21-1 0,21-21 16,-21 22-16,21-1 0,0-21 0,0 0 15,-21 0-15,21 1 0,0-1 0,21-21 31,-21-21-15,21-1-16,0 1 0,0 0 0</inkml:trace>
  <inkml:trace contextRef="#ctx0" brushRef="#br1" timeOffset="114099.7">9419 15558 0,'0'0'0,"0"-22"0,21 1 31,-21 42-31,0 1 16,0-1-16,0 21 0,0-21 0,0 22 16,0-22-16,0 21 0,0 0 0,0 1 15,0-22-15,-21 21 16,21 1-16,0-22 0,0 21 0,-21-21 16,21 0-16,0 1 0,-21-1 0,21 0 15,0-42 16</inkml:trace>
  <inkml:trace contextRef="#ctx0" brushRef="#br1" timeOffset="114263.6">8996 15960 0,'0'0'16,"0"-21"-16,21 21 15,0-22 1,0 22-16,0 0 0,22 0 0,-22-21 15,21 21-15,-21 0 0,22 0 16,-1 0-16,0 0 0,1-21 0,-1 21 16,0 0-16,1 0 0,-1 0 0,0 0 15</inkml:trace>
  <inkml:trace contextRef="#ctx0" brushRef="#br1" timeOffset="114723.34">10075 15812 0,'0'0'16,"0"-22"-16,0 1 16,0 0-16,0 0 0,-21 21 15,0 0-15,0 0 0,0 0 0,-1 0 16,1 0-16,0 0 0,0 0 16,-21 0-16,20 21 0,1-21 0,-21 21 15,21 0-15,-22 1 0,22-1 0,0 0 16,0 21-16,0-21 0,0 1 15,-1 20-15,22-21 0,0 0 0,0 0 16,0 1-16,0-1 0,22 0 16,-1-21-16,0 0 0,21 0 15,-21 0-15,1 0 0,20 0 0,0 0 16,-21-21-16,22 0 0,-22 21 16,21-22-16,-21 1 0,22 0 15,-22 0-15,0 0 0,0 0 0,-21-1 16,0 1-16,0 0 0,0 0 0,0 0 15,0 0-15,-21 42 32,21 0-17,0 21-15,0-21 0,0 1 16,-21-1-16,21 21 0,0-21 0,0 0 16,0 1-16,0-1 0,0 0 0,0 0 15,21 0-15,0-21 0,0 0 16,22 0-16,-22 0 15,0 0-15,0 0 0,0 0 0</inkml:trace>
  <inkml:trace contextRef="#ctx0" brushRef="#br1" timeOffset="115181.04">10499 15833 0,'0'0'0,"0"-21"0,0-1 0,0 1 15,-22 21 1,1 21-1,21 1-15,0-1 16,0 21-16,0-21 0,-21 0 0,21 1 0,0 20 16,-21-21-16,21 0 0,0 0 15,-21 1-15,21-1 0,0 0 16,0 0-16,0 0 16,0-42 15,0 0-31,0 0 0,0 0 15,0-1-15,0 1 0,0 0 0,21-21 16,0 21-16,0-22 0,0 22 16,1 0-16,-1-21 0,0 20 15,0 1-15,21 0 0,-20 21 0,20 0 0,-21-21 16,0 21-16,22 0 0,-22 0 16,0 21-16,0 0 0,0 0 15,0 1-15,1-1 0,-22 21 0,0-21 16,0 22-16,0-22 0,0 21 15,0-21-15,-22 22 0,1-22 0,0 0 16,0 0-16,0 0 0,0 0 16,-1-21-16,44-21 31,-1 21-15,0-21-16,0 21 15</inkml:trace>
  <inkml:trace contextRef="#ctx0" brushRef="#br1" timeOffset="115681.75">11493 15939 0,'0'0'16,"0"-22"-16,0 1 0,0 0 0,0 0 16,0 0-16,-21 0 0,0-1 15,0 22-15,0-21 0,0 21 0,-1 0 16,1 0-16,0 0 0,-21 0 15,21 0-15,-1 21 0,-20 1 16,21-1-16,0 0 0,0 21 0,-1-21 16,22 1-16,0 20 0,0-21 0,0 21 15,0-20-15,0-1 0,0 0 16,0 0-16,22 0 0,-1-21 0,0 0 16,0 21-16,21-21 0,-20 0 0,-1 0 15,21 0-15,-21 0 0,0-21 16,1 0-16,-1 0 0,0 0 0,0 0 15,0-1-15,0 1 0,1-21 0,-1 0 16,-21-1-16,21 1 0,0 0 16,-21-1-16,21 1 0,-21 0 0,0-1 15,0 1-15,21 21 0,-21 0 16,0-1-16,0 1 0,0 42 16,0 1-1,0-1-15,-21 0 0,0 21 0,21-21 16,0 22-16,0-1 0,-21 0 15,21 1-15,0 20 0,-21-20 0,21-22 16,0 21-16,0 0 0,0-20 0,21 20 16,0-21-16,0 0 0,0 0 15,1 1-15,20-22 0,-21 0 0,0 0 16,22 0-16,-22 0 0,21 0 0,-21 0 16,22-22-16,-22 1 0</inkml:trace>
  <inkml:trace contextRef="#ctx0" brushRef="#br1" timeOffset="115919.45">12192 15536 0,'0'-21'0,"0"42"0,0-63 0,0 21 15,0 0-15,-21 21 16,0 21 0,21 0-16,0 0 0,-22 22 0,1-22 15,21 21-15,-21-21 0,0 22 0,21-1 16,0 0-16,0 1 0,-21-1 15,21-21-15,0 21 0,0 1 0,-21-22 16,21 21-16,0-21 0,0 1 16,0-1-16,0 0 0,0 0 15,21-21-15,0 0 16,0 0-16,0 0 0,0-21 16,1 21-16</inkml:trace>
  <inkml:trace contextRef="#ctx0" brushRef="#br1" timeOffset="116271.25">12382 15896 0,'22'0'32,"-1"0"-32,0 0 0,0-21 15,0 21-15,0-21 0,1 0 16,-1 21-16,-21-21 0,21-1 15,0 1-15,0 0 0,-21 0 16,0 0-16,-21 21 31,0 0-31,0 0 0,0 0 0,-1 0 16,1 0-16,0 21 0,0 0 16,0 0-16,21 0 0,-21 1 15,21 20-15,0-21 0,0 0 0,0 0 16,0 1-16,0 20 0,0-21 15,0 0-15,0 0 0,0 1 16,21-1-16,-21 0 0,21-21 16,0 0-16,21 0 0,-20 0 0,-1 0 15,21 0-15,-21 0 0,22 0 0</inkml:trace>
  <inkml:trace contextRef="#ctx0" brushRef="#br1" timeOffset="116661.02">13229 15727 0,'0'-21'16,"0"42"-16,0-63 0,0 20 0,-21 22 16,0 0-16,0 0 15,-1 0-15,1 0 0,-21 22 16,21-22-16,0 21 0,-1 0 0,1 0 16,21 0-16,0 0 0,0 1 15,0-1-15,0 0 0,0 0 16,0 0-16,21-21 0,1 21 0,-22 1 15,21-22-15,0 21 0,0-21 0,0 21 16,22-21-16,-22 21 0,0-21 16,0 21-16,0 0 0,0-21 15,1 0-15,-22 22 0,21-22 0,-21 21 16,-21 0 0,-1-21-1,1 0-15,-21 0 0,21 0 0,0 0 16,-22 0-16,22 0 0,-21 0 0,21 0 15,-1 0-15,-20 0 0,21 0 16,0 0-16,42 0 47,0 0-47,0 0 0</inkml:trace>
  <inkml:trace contextRef="#ctx0" brushRef="#br1" timeOffset="116930.64">13758 15536 0,'0'-21'16,"0"42"-16,0-63 0,-21 21 16,0 21-1,0 0-15,21 21 0,-21 0 0,-1 0 16,1 1-16,0-1 0,21 0 0,-21 21 15,21-21-15,-21 22 0,21-22 16,0 21-16,-21 1 0,21-22 16,0 21-16,0 0 0,0-20 0,0 20 15,0-21-15,0 0 0,0 0 0,21 1 16,-21-1-16,21 0 0,0-21 16,0 0-16,0 0 0,1 0 0,-1 0 15</inkml:trace>
  <inkml:trace contextRef="#ctx0" brushRef="#br1" timeOffset="117255.45">14182 15409 0,'21'0'16,"0"0"-1,0 0-15,0 22 0,0-1 16,1-21-16,-22 21 0,0 0 16,21 21-16,-21-20 0,0-1 0,0 21 15,0-21-15,0 22 0,0-22 0,-21 0 16,-1 21-16,22-21 0,-21 22 16,0-1-16,0-21 0,0 0 0,0 22 15,-1-22-15,1 0 0,21 0 0,0 0 16,0 1-16,-21-1 0,21 0 15,-21-21-15,0 0 16,0 0 0</inkml:trace>
  <inkml:trace contextRef="#ctx0" brushRef="#br1" timeOffset="118512">847 17230 0,'0'21'63,"0"0"-32,21-21-15,0 0-16,0 21 0,0-21 15,0 0-15,22 0 0,-22 0 16,0 0-16,21 0 0,-20 0 16,20 0-16,-21-21 0,0 21 15,22-21-15,-22 21 0,0-21 0,0 21 16,-21-21-16,0-1 16,0 1-16,0 0 15,-21 21 1,0 0-1,21 21 1,0 0-16,0 1 0,0-1 16,-21 0-16,21 0 0,0 21 15,-22 1-15,22-22 0,0 21 16,0 1-16,-21-1 0,21-21 0,0 21 16,-21 1-16,21-22 0,0 0 15,0 0-15,0 0 0,0 1 16,0-1-16,0-42 47,0-1-47,0 1 0,0 0 15</inkml:trace>
  <inkml:trace contextRef="#ctx0" brushRef="#br1" timeOffset="118770.85">847 17441 0,'21'0'15,"0"0"-15,0 0 16,0 0-16,0 0 0,1 0 16,-1 0-16,0 0 0,0 0 0,0 0 15,22 0-15,-22 0 16,0 0-16,0-21 0,0 21 0,0 0 15,1 0-15,-1 0 16,-21-21 0,21 21-1</inkml:trace>
  <inkml:trace contextRef="#ctx0" brushRef="#br1" timeOffset="118990.66">1736 17378 0,'21'0'0,"0"0"78,0 0-62,0 0-16,0 0 0,1-21 0</inkml:trace>
  <inkml:trace contextRef="#ctx0" brushRef="#br1" timeOffset="119859.17">3598 17251 0,'0'-42'32,"0"63"-17,0 0-15,0 0 16,0 0-16,0 0 0,0 1 15,0-1-15,0 21 0,-21-21 0,0 22 16,21-22-16,0 0 0,-21 21 16,0-21-16,21 1 0,-22-1 15,1 0-15,0-21 32,21-21-17,0 0-15,0-1 0,0 1 16,0 0-16,0 0 0,0-21 0,0 20 15,21 1-15,0-21 0,1 21 16,-1-22-16,0 22 0,21 0 0,-21 0 16,22 0-16,-1 0 0,-21-1 15,22 22-15,-1 0 0,-21 0 0,21 0 16,-20 22-16,-1-1 16,0 0-16,0 0 0,0 0 0,0 0 15,-21 22-15,0-1 0,0-21 16,0 22-16,0-22 0,0 21 0,0-21 15,0 0-15,0 1 0,0-1 16,-21 0-16,0-21 0,21-21 31,0 0-31,0-1 16,0 1-16,0 0 0,0 0 16,21 0-16,0-22 0,1 22 0,-1-21 15,0 21-15,0 0 0,0-1 0,0 1 16,22 0-16,-22 0 15,21 21-15,-21 0 0,22 0 0,-22 0 16,21 0-16,-21 21 0,1 0 16,-1 0-16,0 1 0,-21-1 0,0 0 15,0 0-15,0 21 0,0-20 16,0-1-16,0 0 0,-21 21 0,21-21 16,-21-21-16,21 22 0,-22-1 15,1-21-15,21 21 0,0-42 31,21 21-15,-21-21-16,43-1 0</inkml:trace>
  <inkml:trace contextRef="#ctx0" brushRef="#br1" timeOffset="120355.09">5143 17336 0,'0'0'0,"0"-22"0,-21 1 0,0 0 16,21 0-16,-21 21 0,0-21 15,0 0-15,-1 21 0,-20 0 16,21 0-16,0 0 0,-22 0 0,22 0 16,0 21-16,-21 0 0,-1 0 15,22 0-15,-21 0 0,21 22 0,0-22 16,-1 21-16,1-21 0,0 22 15,21-22-15,0 21 0,0-21 0,0 1 16,0-1-16,21 0 0,0-21 16,22 0-16,-22 0 0,21 0 0,-21 0 15,22 0-15,-22 0 0,21 0 16,-21-21-16,22 0 0,-22-1 0,0 22 16,0-21-16,0 0 0,1 0 15,-1-21-15,-21 20 0,0 1 16,0 0-16,0 0 0,0 0 0,0 0 15,0-1-15,0 1 16,0 42 0,0 1-16,0-1 15,0 0-15,0 21 0,0-21 16,0 1-16,0-1 0,0 21 0,0-21 16,0 0-16,21 1 15,0-1-15,0-21 0,0 0 0,1 0 16,-1 0-16,0 0 0,21 0 15,-21 0-15,1-21 0,20-1 16,-21 22-16</inkml:trace>
  <inkml:trace contextRef="#ctx0" brushRef="#br1" timeOffset="120770.88">5482 17314 0,'0'0'0,"0"-21"0,0 0 16,0 0-16,0 42 31,0 0-16,0 0-15,0 1 0,0-1 0,0 0 16,0 0-16,-21 0 0,21 0 16,0 1-16,0-1 0,0 0 0,-21 0 15,21 0-15,-21-21 16,21 21-16,0-42 31,0 0-15,0 0-16,0 0 0,0 0 0,21-1 15,0 1-15,0 0 0,0-21 16,0 21-16,1-1 0,-1 1 0,21 0 16,-21 0-16,22 21 0,-22 0 15,21 0-15,-21 0 0,22 0 0,-22 0 16,0 21-16,0-21 0,0 21 0,0 0 16,1 22-16,-22-22 0,0 0 15,0 0-15,0 0 0,0 1 16,0-1-16,0 21 0,0-21 15,0 0-15,-22-21 0,1 22 16,21-44 15,21 22-31</inkml:trace>
  <inkml:trace contextRef="#ctx0" brushRef="#br1" timeOffset="121900.26">6583 17293 0,'0'0'16,"0"-21"-16,-21 0 0,-1 0 0,1 0 0,0 21 16,0 0-16,0 0 0,0 0 15,-1 0-15,1 0 0,0 0 0,-21 21 16,21 0-16,-1 0 0,-20 0 15,21 0-15,0 1 0,0 20 0,-1-21 16,22 21-16,0-20 0,0-1 0,0 21 16,0-21-16,0 0 0,0 1 15,22-1-15,-1 0 0,0-21 16,0 0-16,0 0 0,0 0 16,22 0-16,-22 0 0,21 0 0,-21 0 15,1-21-15,-1 0 0,0 21 16,0-22-16,0 1 0,0 0 0,1-21 15,-22 21-15,0-1 0,21 1 0,-21-21 16,0 21-16,0 0 0,0-1 16,0 1-16,0 0 0,0 42 31,0 0-31,0 1 16,-21-1-16,21 0 0,0 0 0,0 21 15,0-20-15,0-1 16,0 21-16,0-21 0,21 0 0,0 1 15,0-1-15,0 0 0,0-21 16,1 21-16,20-21 0,0 0 0,1 0 16,-1 0-16,0 0 0,22 0 0,-22 0 15,0 0-15,1-21 0,-22 0 16,21 0-16,-21-1 0,22 1 0,-22-21 16,0 21-16,-21-22 0,21 22 15,-21-21-15,0 21 0,0 0 16,0-22-16,0 22 0,0 0 0,0 0 0,-21 0 15,0-1-15,0 22 0,0 0 16,-1 0-16,1 0 0,0 0 16,0 0-16,0 22 0,0-1 15,-1 0-15,1 0 0,0 0 0,0 22 16,0-22-16,21 0 0,-21 21 0,21-21 16,0 1-16,0 20 0,0-21 15,0 0-15,21 0 0,0 1 0,0-22 16,0 0-16,0 0 0,1 0 15,-1 0-15,0 0 0,0 0 0,0 0 16,0-22-16,1 1 0,-1 21 0,-21-21 16,21 0-16,-21 0 0,21 0 15,0-22-15,-21 22 0,0 0 0,0 0 16,21 21-16,-21-21 16,0-1-16,22 22 0,-22 22 31,0-1-16,0 0-15,0 0 0,0 0 0,-22 22 16,22-22-16,-21 21 0,21 0 16,-21 1-16,21-1 0,0 0 0,0 22 15,0-22-15,0 1 0,0 20 16,0-21-16,0 22 0,0-22 0,0 22 16,0-22-16,21 22 0,-21-1 0,0 1 15,21-1-15,-21-21 0,0 22 16,0-22-16,0 22 0,0-22 15,0-21-15,0 22 0,-21-22 16,0 0-16,21 0 0,-21 0 0,0-21 16,0 0-16,-1 0 0,22-21 15,-21 0-15,0 21 0,0-42 0,-21 20 16,20-20-16,1 0 0,0-1 16,21-20-16,-21 21 0,21-22 0,-21 1 15,21-1-15,0 1 0,0-1 16,0 22-16,0-22 0,21 1 0,0 20 15,0 1-15,0 0 0,1-1 16,20 1-16,-21 21 0,0-21 0,22 20 16,-22-20-16,21 21 0,-21 0 15,22-22-15,-1 22 0,-21 0 16</inkml:trace>
  <inkml:trace contextRef="#ctx0" brushRef="#br1" timeOffset="122274.67">7705 17399 0,'0'0'0,"21"-21"32,0 21-32,0-21 15,0 21-15,0-21 0,1 21 0,-1-22 16,21 1-16,-21 0 15,0 21-15,1-21 0,-22 0 0,0 0 16,0-1-16,0 1 16,-22 21-1,1 0-15,-21 0 0,21 0 0,0 0 16,-22 21-16,22 1 0,-21-1 16,21 0-16,-1 0 0,1 21 15,0-20-15,0 20 0,21-21 0,0 0 16,0 22-16,0-22 0,0 0 15,0 0-15,21 0 0,0 0 0,-21 1 16,43-22-16,-22 0 0,0 21 16,0-21-16,21 0 0,-20 0 0,20 0 15,-21 0-15,21-21 0,-20 21 16</inkml:trace>
  <inkml:trace contextRef="#ctx0" brushRef="#br1" timeOffset="122583.5">8784 17060 0,'0'0'0,"0"-21"0,-21 21 15,0 0 1,0 21-16,21 1 0,-22-22 15,1 21-15,21 0 0,-21 21 0,0-21 16,21 1-16,0-1 0,0 0 16,0 21-16,0-21 0,0 1 0,0-1 15,0 0-15,0 0 16,0 0-16,21-21 16,0 0-16,0 0 0,1 0 15,-1 0-15,0 0 16,0 0-16,0 0 0,0 0 0</inkml:trace>
  <inkml:trace contextRef="#ctx0" brushRef="#br1" timeOffset="122927.3">9398 16933 0,'0'-21'0,"0"42"0,21-42 16,-21 0-16,21 21 15,0 0-15,1 0 0,-1 0 16,0 0-16,-21 21 0,0 0 16,21 1-16,-21-1 0,0 0 0,0 21 15,0-21-15,0 22 0,0-22 0,-21 21 16,21-21-16,-21 22 0,0-22 15,-1 21-15,1-21 0,0 1 0,0 20 16,0-21-16,21 0 0,-21 0 16,-1-21-16,22 22 0,0-1 15,-21-21-15,0 0 16,21-21 0</inkml:trace>
  <inkml:trace contextRef="#ctx0" brushRef="#br1" timeOffset="124783.97">17187 2540 0,'0'-21'16,"-21"21"0,0-21-1,0 21-15,0 0 0,21-21 16,-22 21-16,1-22 15,0 1-15,21 0 16,0 0-16,0 0 16,0 0-16,0-1 0,0 1 15,0 0-15,21 0 0,-21 0 16,21 21-16,1-21 0,20-1 0,-21 22 16,21 0-16,-20-21 0,20 21 15,0 0-15,1 0 0,-22 0 0,0 0 16,0 21-16,0 1 0,-21-1 15,0 0-15,0 0 0,-21 21 0,0 1 16,-21-22-16,20 21 0,-20 1 0,0-1 16,-22 0-16,22 1 15,0-1-15,-1 0 0,22-21 0,-21 22 0,21-22 16,-1 21-16,1-21 0,21 1 16,0-1-16,0 0 0,0 0 15,0 0-15,21-21 0,1 21 0,-1-21 16,0 0-16,21 0 0,1 0 15,-1 0-15,0 0 0,22 0 0,-22 0 16,22 0-16,-22 0 0,0-21 0,1 0 16,-1 0-16,-21 21 0,0-21 15,0 0-15,-21-1 0,0 1 0,0 0 16,0-21-16,0 21 0,-21-1 16,0 1-16,0 0 0,0 0 15,0 0-15,-1 21 0,1 0 0,-21 0 16,21 0-16,0 0 0,-1 0 15,1 0-15,0 0 0,0 21 0,0 0 16,0 0-16,21 0 0,-22-21 16,22 22-16,0-1 0,0 0 15,22-21-15,-1 0 16,0 0-16,0 0 0</inkml:trace>
  <inkml:trace contextRef="#ctx0" brushRef="#br1" timeOffset="125027.82">17928 2646 0,'0'-21'16,"0"0"0</inkml:trace>
  <inkml:trace contextRef="#ctx0" brushRef="#br1" timeOffset="125779.57">18902 2392 0,'0'-42'15,"0"20"1,-21 22 31,21 43-47,-22-22 16,22 0-16,0 21 0,0-20 0,-21 20 15,21 0-15,-21-21 0,21 22 16,0-1-16,0-21 0,0 22 0,0-22 15,0 0-15,0 0 0,0 0 16,0 0-16,0 1 0,0-44 47,0 1-31,0 0-16,0 0 15,0-21-15,0 20 0,0 1 0,0-21 16,0 21-16,21-22 0,0 1 15,1 0-15,-22 21 0,21-22 0,0 22 16,0-21-16,0 21 0,0-1 0,1 1 16,20 21-16,-21 0 0,21-21 15,-20 21-15,20 0 0,0 21 0,-21 0 16,22 1-16,-22-1 0,0 21 16,0 0-16,-21 1 0,0-1 0,0 0 15,0 1-15,0-1 0,0-21 16,-21 22-16,0-22 0,21 0 15,-21 0-15,0 0 0,-1 0 0,22 1 16,-21-22 0,21-22-1,21 1 1</inkml:trace>
  <inkml:trace contextRef="#ctx0" brushRef="#br1" timeOffset="126287.3">20002 2477 0,'0'0'0,"0"-22"0,0 1 16,0 0-16,-21 0 0,0 0 16,0 0-16,0 21 0,0 0 15,-1-22-15,1 22 0,0 0 16,0 0-16,0 0 0,0 0 0,-1 0 15,-20 22-15,21-1 0,0 0 16,-22 21-16,22-21 0,0 22 0,-64 105 31,64-106-31,21-21 0,0 22 0,0-22 16,0 0-16,0 0 0,0 0 16,21 1-16,1-22 0,20 0 15,-21 0-15,0 0 0,22 0 16,-22 0-16,21 0 0,-21 0 0,22-22 15,-22 1-15,21 0 0,-21 0 16,0 0-16,1 0 0,-1-22 0,0 22 16,0-21-16,-21-1 0,0 22 15,21-21-15,-21 21 0,21 0 0,-21-1 16,0 44 15,0 20-31,0-21 0,0 0 0,0 22 16,0-22-16,0 21 15,0-21-15,0 22 0,0-22 0,0 0 16,0 0-16,0 0 0,0 0 16,0 1-16,22-1 0,-1-21 15,0 0-15,0 0 0,0 0 0,0 0 16,1 0-16</inkml:trace>
  <inkml:trace contextRef="#ctx0" brushRef="#br1" timeOffset="126503.18">20405 2371 0,'0'-21'0,"0"63"15,0-21 1,0 0-16,0 0 0,0 22 16,-22-22-16,22 21 0,0-21 0,0 22 15,0-22-15,-21 21 0,21-21 16,0 1-16,0-1 0,0 0 0,0 0 15,0 0-15,21-21 32,1 0-32</inkml:trace>
  <inkml:trace contextRef="#ctx0" brushRef="#br1" timeOffset="126739.04">20807 2350 0,'0'0'16,"-21"0"-16,-1 0 16,1 0-16,0 21 0,0 0 0,0 21 15,0-21-15,-22 22 0,22-1 0,0-21 16,-21 22-16,20-1 0,1-21 16,0 21-16,0-20 0,0-1 15,0 0-15,21 0 0,0 0 16,0 0-16,0 1 0,21-22 15,0 0 1,21 0-16,-21 0 0</inkml:trace>
  <inkml:trace contextRef="#ctx0" brushRef="#br1" timeOffset="126963.92">20955 2434 0,'0'43'31,"0"-22"-31,0 0 0,-21 0 16,21 21-16,0-20 0,-21 20 0,-1-21 15,22 0-15,0 0 0,0 1 0,-21-1 16,21 0-16,-21 0 16,21-42 30</inkml:trace>
  <inkml:trace contextRef="#ctx0" brushRef="#br1" timeOffset="127126.83">21040 2223 0,'0'-22'16</inkml:trace>
  <inkml:trace contextRef="#ctx0" brushRef="#br1" timeOffset="127835.36">21611 2667 0,'0'0'0,"42"-42"16,-42 21-16,0-1 16,0 1-16,0 0 0,0 0 15,0 0-15,0 0 0,0-1 16,0 1-16,-21 21 0,21-21 0,-21 21 15,0 0-15,0 0 0,-22 0 16,22 0-16,0 21 0,-21 0 16,21 1-16,-1-1 0,-20 21 0,21-21 15,0 0-15,0 22 0,-1-22 16,22 0-16,0 0 0,0 0 0,0 1 16,0-1-16,0 0 0,22 0 15,-1-21-15,0 0 0,0 0 16,0 0-16,22 0 0,-22 0 0,0 0 15,0 0-15,0-21 0,22 21 16,-22-21-16,0 0 0,0-1 0,0 1 16,0 0-16,-21 0 0,22 0 15,-1 0-15,0-1 0,-21 1 16,0 0-16,21 21 0,-21 21 31,0 0-31,0 1 0,-21-1 16,0 21-16,21-21 0,-21 22 15,-1-1-15,1-21 0,21 21 0,0 1 16,0-1-16,0 0 0,0 1 0,0-22 16,0 21-16,0 1 0,21-1 15,1 0-15,-1 1 0,-21-1 0,21 0 16,-21 1-16,21-22 0,-21 21 0,0-21 16,0 22-16,0-22 0,-21 0 15,0-21-15,0 21 0,-1-21 0,1 0 16,0 0-16,0 0 0,0 0 15,0 0-15,-1-21 16,22 0-16,0 0 16,0-1-16,0 1 0,0-21 0,0 21 15,0 0-15,0-22 0,0 22 16,0-21-16,22-1 0,-1 1 0,0 21 16,-21-21-16,21-1 0,0 1 15,0 0-15,1-1 0,-22 22 0,21-21 16,0-1-16,0 1 0,0 0 0</inkml:trace>
  <inkml:trace contextRef="#ctx0" brushRef="#br1" timeOffset="128338.93">22225 2371 0,'0'0'15,"0"-21"-15,0-1 0,0 1 16,0 0 0,-21 21-16,0 0 0,-1 0 15,1 0-15,0 0 0,0 0 16,0 0-16,0 21 0,-1 0 0,-20 1 0,21 20 16,0 0-16,0-21 0,-1 22 15,1-1-15,21 0 0,0-20 16,0 20-16,0-21 0,0 0 0,0 0 15,0 1-15,21-1 0,1-21 16,-1 0-16,0 0 0,0 0 0,0 0 16,22 0-16,-22 0 0,0 0 0,0-21 15,0 21-15,-21-22 0,21 1 16,1 0-16,-22-21 0,21 21 0,-21-22 16,21 22-16,0-21 15,-21 21-15,0-22 0,0 22 0,0 0 16,0 0-16,0 42 31,-21 0-31,21 0 0,0 22 0,-21-22 16,21 0-16,-21 0 0,21 21 15,0-20-15,0-1 0,0 0 0,0 0 16,0 0-16,0 0 0,21-21 16,0 22-16,0-22 0,0 0 0,0 0 15,1 0-15,-1 0 0,0 0 16,0-22-16,0 22 0,0-21 15</inkml:trace>
  <inkml:trace contextRef="#ctx0" brushRef="#br1" timeOffset="128610.78">22754 1969 0,'0'0'0,"0"-22"0,21 22 16,-21 22-1,0-1-15,0 0 0,-21 21 16,0 1-16,21-22 0,-21 21 0,0 0 16,-1 1-16,1 20 0,21-20 0,-21-1 15,0 0-15,21 22 16,-21-22-16,21-21 0,0 22 0,0-1 16,0-21-16,0 0 0,0 0 15,0 1-15,0-1 0,0 0 0,21-21 31,0 0-15,0 0-16,0-21 0</inkml:trace>
  <inkml:trace contextRef="#ctx0" brushRef="#br1" timeOffset="129000.07">22902 2540 0,'21'0'31,"1"0"-31,-1 0 16,0 0-16,0 0 15,0 0-15,0 0 0,-21-21 0,22 0 16,-1 21-16,-21-21 0,0-1 16,21 22-16,-21-21 0,0 0 0,0 0 15,0 0-15,-21 21 16,0 0-1,-22 0-15,22 0 0,0 0 0,0 21 16,-22 0-16,22 0 16,0 0-16,0 22 0,0-22 0,0 21 15,-1-21-15,22 22 0,0-22 0,0 0 16,0 0-16,0 22 0,0-22 16,0 0-16,22 0 0,-1-21 15,0 0-15,0 0 0,0 0 16,0 0-16,1 0 0,-1 0 15,21 0-15,-21-21 0,0 21 0,1-21 16,-1 0-16,0-1 0,0 1 16,0 0-16</inkml:trace>
  <inkml:trace contextRef="#ctx0" brushRef="#br1" timeOffset="129239.17">22479 2180 0,'0'0'0,"-21"0"31,42 0-31,0 0 16,0 0-16,22 0 15,-22 0-15,0 0 0,21 0 16,-21 0-16,22 0 0,-1 0 0,-21 0 15,22 0-15,-22-21 0,21 21 16,-21 0-16,0 0 0,22 0 0</inkml:trace>
  <inkml:trace contextRef="#ctx0" brushRef="#br1" timeOffset="129551.1">23939 2159 0,'0'0'0,"-21"0"32,0 0-32,21 21 15,-21 0-15,0 1 0,0-1 0,-1 0 16,1 0-16,0 21 0,0-20 15,0 20-15,0-21 0,-1 21 0,1-20 16,0 20-16,21-21 0,0 21 16,0-20-16,0-1 0,0 0 0,0 0 15,0 0-15,21 0 16,0-21-16,22 0 0,-22 0 16,0 0-16,21 0 0</inkml:trace>
  <inkml:trace contextRef="#ctx0" brushRef="#br1" timeOffset="129827.93">24511 2223 0,'0'0'0,"21"0"0,85 63 31,-106-42-31,0 0 0,0 1 0,0 20 16,0-21-16,-21 21 0,0-20 15,-1-1-15,1 21 0,-21-21 0,21 0 16,0 22-16,-22-22 0,22 0 0,0 0 16,0-21-16,0 21 0,-1 1 15,1-22-15,0 21 0,0-21 16</inkml:trace>
  <inkml:trace contextRef="#ctx0" brushRef="#br1" timeOffset="130963.33">16849 3916 0,'84'0'16,"-168"0"-16,189 0 16,-83 0-16,-1 0 0,-21-21 15,21 21-15,0-21 0,-21-1 0,21 22 16,-21-21-16,0 0 0,0 0 15,0 0-15,0 0 16,-21-1-16,0 22 16,0 0-16,0 0 0,-1 0 15,1 0-15,0 0 0,0 0 0,-21 22 16,20-22-16,1 21 0,0 0 16,0 0-16,0-21 0,0 21 15,-1 0-15,22 1 0,0-1 0,-21-21 16,21 21-16,0 0 0,0 0 15,21-21 1,1 0-16,-1 0 0,21 0 16,-21 0-16,0 0 0,1 0 15,-1-21-15,0 0 0,0 21 0,0-21 16,0 21-16,1-21 0,-1 21 0,0-22 16,0 1-16,0 0 15,-21 42 32,0 0-47,0 1 16,0-1-16,0 21 0,-21-21 15,21 0-15,0 22 0,-21-1 0,0-21 16,21 22-16,0-22 0,-21 21 0,-1-21 16,22 22-16,-21-22 0,21 0 15,0 0-15,0 0 0,0 0 0,-21 1 16,0-22-1,0 0-15,0 0 16,-1 0-16,1-22 16,0 22-16,0-21 0,0 0 15,0 21-15,21-21 0,-22 21 16,22-21-16,-21 0 0,0-1 16,21 1-16,0 0 15,42 21 1,1-21-16,-22 21 0,0 0 15</inkml:trace>
  <inkml:trace contextRef="#ctx0" brushRef="#br1" timeOffset="131163.22">17632 4085 0,'0'0'0,"21"0"16,-21-21-1,21 21 17,0 0-17,0 0 1,1 0-16,-1 0 0</inkml:trace>
  <inkml:trace contextRef="#ctx0" brushRef="#br1" timeOffset="133307.34">18881 4043 0,'0'0'0,"21"-21"16,-21 0-1,0-1-15,0 1 16,0 0-16,0 0 0,0 0 16,0 0-16,0-1 15,0 1-15,0 0 0,-21 0 16,-1 21-16,1 0 0,0 0 16,0 0-16,0 0 0,0 0 15,-1 0-15,-20 0 0,21 21 0,-21 0 16,20 0-16,-20 1 0,21 20 15,-21-21-15,20 21 0,1-20 0,-21 20 16,42-21-16,-21 0 0,21 22 0,0-22 16,0 0-16,0 0 0,0 0 15,21 0-15,0-21 16,0 0-16,22 0 0,-22 0 0,21 0 16,-21 0-16,22 0 0,-22-21 15,21 0-15,-21 21 0,0-21 0,1 0 16,-1 0-16,0-1 0,0 1 15,0 0-15,-21-21 0,0 21 0,21-1 16,1 1-16,-22 0 0,0 0 0,0 0 16,21 21-16,-21-21 15,0 42 1,0 0-16,0 21 0,0-21 16,0 22-16,-21-1 0,-1 0 15,22 1-15,-21 20 0,0-20 16,21-1-16,-21 21 0,0-20 0,21-1 15,-21 22-15,21-22 0,-22 0 16,1 1-16,21-1 0,0 21 0,0-20 16,-21-1-16,21-21 0,-21 22 15,21-22-15,0 21 0,0-21 0,0 0 16,0 1-16,0-44 31,21 1-31,0 0 16,0 0-16,-21 0 0,22-22 0,-1 22 15,0-21-15,0 0 0,-21-1 16,42 1-16,-20 0 0,-1-1 16,0-20-16,0-1 0,0 1 0,0-1 15,22 1-15,-22-1 0,0 1 16,0 20-16,0-20 0,-21 21 0,22-1 16,-22 1-16,21 21 0,-21 0 0,0-1 15,0 1-15,0 0 0,0 0 16,21 21-16,-21-21 0,0 42 31,0 0-15,0 0-16,0 0 0,-21 22 15,21-22-15,0 0 16,0 21-16,0-20 0,0 20 0,0-21 16,0 0-16,0 0 0,0 1 15,0-1-15,0 0 0,21-21 0,0 21 16,0-21-16,0 0 0,1 0 0,-1 0 15,0 0-15,0 0 0,0 0 16,22 0-16,-22-21 0,0 0 0,21 21 16,-21-21-16,22-22 0,-22 22 0,0 0 15,21 0-15,-20-22 0,-1 22 16,0 0-16,0-21 0,0 21 0,0 21 16,1-22-16,-22 1 0,0 0 15,0 42 16,0 0-15,0 1-16,0-1 0,-22 0 0,22 0 16,-21 0-16,21 22 0,0-22 0,0 21 15,0-21-15,0 0 0,0 1 16,0 20-16,0-21 0,0 0 0,21 0 16,1 1-16,-1-22 15,0 0-15,0 0 0,0 0 0,0 0 16,1 0-16,-1 0 0,0 0 15,0 0-15,0 0 16,0 0 0,-21-22-16,0 1 0,22 0 15,-22 0 1,21 21 0,-21-21-1,0 0-15,0-1 156,21 22-140,-21-21-16,21 0 16,-21 0-1,0 0-15,0 0 0,21 21 16,-21-22-16,0 1 0,0 0 16,0 0-1,0 42 32,0 0-47,0 0 0,0 1 0,0-1 16,-21 0-16,21 0 0,-21 21 0,21-20 15,0-1-15,0 0 0,0 0 16,0 0-16,0 0 0,0 1 0,0-1 16,0 0-16,0 0 15,21-21-15,0 0 0,0 0 0,1 0 16,-1 0-16,0 0 0,0 0 0,0 0 15,22 0-15,-22 0 0,0-21 16,21 0-16,-21 21 0,85-148 31,-85 105-31,1 1 0,-1 0 16,0-1-16,0 1 0,0 21 0,0-22 16,1 1-16,-1 21 0,-21-21 15,21 20-15,0 1 0,-21 0 0,0 0 16,0 0-16,0 0 0,-21 21 47,0 21-47,21 0 15,-21 0-15,-1 0 0,22 22 0,-21-22 16,0 0-16,21 0 0,-21 0 16,21 0-16,0 22 0,-21-22 15,21 0-15,-21 21 0,21-20 0,0-1 16,0 21-16,0-21 0,0 0 0,0 1 15,0 20-15,0-21 0,0 0 16,0 0-16,0 1 0,0-1 16,0 0-16,0 0 15,21-21-15,0 0 16,0 0-16,0 0 0,0 0 16,1 0-16,-1 0 15,0 0-15,0 0 0,0 0 16,0-21-1,-21 0 17,22 21-17,-22-21-15,21 21 16</inkml:trace>
  <inkml:trace contextRef="#ctx0" brushRef="#br1" timeOffset="133634.66">20849 4212 0,'21'-42'32,"-42"105"-32,63-147 0,-84 147 0,84-147 0,-42 62 15,0 1-15,22 0 0,-1 0 16,-21 0-16,21 21 0,-21-21 0,0-1 16,21 1-16,-21 0 15,-21 21 16,0 21-31,0 0 0,21 1 0,-22-22 16,1 21-16,0 0 0,21 21 16,-21-21-16,0 1 0,21-1 0,0 0 15,-21 0-15,21 21 0,0-20 16,0-1-16,0 0 0,0 0 16,0 0-16,21 0 15,0-21 1,0 0-16,21 0 0,-20 0 0,20 0 15,-21 0-15,21 0 0,-20-21 0,20 21 16,-21-21-16,0 0 0,0 0 16,22 0-16,-22-1 0,0 1 0,0-21 15</inkml:trace>
  <inkml:trace contextRef="#ctx0" brushRef="#br1" timeOffset="133918.66">20680 3683 0,'21'0'16,"0"0"-16,21 0 0,-20 0 0,20-21 15,-21 21-15,21 0 0,1 0 0,-22 0 16,21-21-16,-21 21 16,1 0-16,20 0 0,-21 0 0,-21-21 15,21 21-15,-21-22 16</inkml:trace>
  <inkml:trace contextRef="#ctx0" brushRef="#br1" timeOffset="134135.54">20405 3556 0,'0'0'0,"-22"0"0,44 0 47,-1 0-47,0 0 15</inkml:trace>
  <inkml:trace contextRef="#ctx0" brushRef="#br1" timeOffset="134567.12">22034 3641 0,'0'21'47,"-21"0"-47,0 0 0,0 0 0,0 1 15,0 20-15,-1-21 0,1 21 16,0-20-16,21 20 0,-21 0 0,21-21 16,-21 22-16,21-22 0,0 21 15,0-21-15,0 1 0,0-1 0,21 0 16,0 0-16,21-21 16,-20 0-16,-1 0 0,21 0 15,-21 0-15,22 0 0,-22 0 0</inkml:trace>
  <inkml:trace contextRef="#ctx0" brushRef="#br1" timeOffset="134862.96">22542 3641 0,'0'0'15,"22"0"-15,-1 0 0,-21 21 16,21 0-16,-21 0 0,0 22 16,21-22-16,-21 0 0,0 0 15,0 21-15,0-20 0,0 20 16,-21-21-16,21 21 0,-21-20 0,0-1 16,-1 21-16,22-21 0,-21 0 0,0 1 15,0-1-15,21 0 0,-21 0 16,0-21-16,21 21 0,-22-21 15,1 0-15,0 0 16</inkml:trace>
  <inkml:trace contextRef="#ctx0" brushRef="#br1" timeOffset="137900.06">16446 5207 0,'22'-21'31,"-22"0"-15,0 0 0,0-1-1,0 44 48,0-1-63,0 0 0,0 0 15,0 0-15,0 0 0,0 1 0,0 20 16,0-21-16,-22 0 0,22 0 16,-21 1-16,21-1 0,0 0 0,0 0 15,0 0-15,0 0 0,0 1 0,-21-22 16,21 21-16,0-42 62,21 21-62,-21-43 16</inkml:trace>
  <inkml:trace contextRef="#ctx0" brushRef="#br1" timeOffset="138386.78">16849 5122 0,'0'22'31,"0"-1"-31,0 0 0,0 0 15,0 0-15,-22 0 0,22 1 0,-21-1 16,21 0-16,0 0 0,0 0 16,0 0-16,0 1 0,0-1 15,0 0-15,0 0 0,21-21 32,1 0-32,-1 0 0,0 0 15,0 0-15,0 0 0,0 0 16,1 0-16,20-21 15,-21 0-15,0 21 0,-21-21 0,21-1 16,1 1-16,-22 0 0,21-21 16,-21 21-16,0-1 0,0-20 0,0 21 15,0-21-15,0 20 0,0 1 0,-21 0 16,21 0-16,-22 21 0,1 0 16,0 0-16,0 0 15,0 0-15,0 21 0,21 0 16,-22 0-16,22 1 0,0-1 15,0 0-15,-21 0 0,21 0 16,0 0-16,0 1 16,21-22-1</inkml:trace>
  <inkml:trace contextRef="#ctx0" brushRef="#br1" timeOffset="138612.62">17420 5271 0,'21'0'15,"0"-22"79</inkml:trace>
  <inkml:trace contextRef="#ctx0" brushRef="#br1" timeOffset="140463.54">18732 5186 0,'22'0'15,"-1"0"-15,0-21 16,0 21 0,0-21-16,0 21 0,1-22 0,-1 1 15,0 21-15,0-21 0,-21 0 16,0 0-16,0 0 15,0-1-15,0 1 0,0 0 16,-21 21 0,0 0-16,0 0 15,-1 0-15,1 0 0,0 0 0,0 0 16,0 21-16,0 0 0,-1-21 16,1 22-16,21-1 0,-21 0 0,21 0 15,-21 0-15,21 0 0,0 1 16,0-1-16,0 0 0,0 0 15,0 0-15,21 0 0,0 1 16,0-22-16,1 21 0,-1 0 16,0-21-16,0 21 0,0 0 0,0-21 15,1 21-15,-1 1 0,0-22 16,-21 21-16,0 0 16,0 0-16,-21 0 15,0-21-15,-1 0 0,1 0 16,-21 21-16,21-21 0,0 0 15,-22 0-15,22 0 0,-21 0 0,21 0 16,-1 0-16,1 0 0,0 0 0,0-21 16,0 21-16,0-21 0,-1 0 15,22 0-15,0 0 16,0-1-16,0 1 0,0 0 16,0 0-16,0 0 0,0 0 15,0 42 32,0 0-47,0 0 0,0 0 0,22 0 16,-22 1-16,21-1 0,0-21 15,-21 21-15,21 0 0,0 0 16,0-21-16,1 21 0,-1-21 0,0 0 0,0 0 16,21 22-16,-20-22 0,20 0 15,-21 0-15,0 0 0,22 0 16,-22-22-16,0 22 0,0-21 0,0 21 15,22-21-15,-22 0 0,0 0 0,0 21 16,0-21-16,0-22 0,1 22 16,-1 0-16,0 0 0,-21-22 0,21 22 15,-21 0-15,21 0 0,-21 0 0,0 0 16,0 42 15,0 0-31,0 0 0,0 0 16,0 0-16,-21 1 0,21-1 15,-21 21-15,21-21 0,0 0 0,-21 1 16,21-1-16,0 0 0,0 0 16,0 0-16,0 0 0,21-21 15,0 22-15,0-22 0,0 0 16,1 0-16,-1 0 0,0 0 0,0 0 16,0 0-16,0 0 0,1-22 15,-1 1-15,0 21 0,0-21 0,0 0 16,0 0-16,1 0 0,-22-1 0,21 1 15,-21 0-15,21 0 16,-21 0-16,0 0 0,0-1 0,0 1 16,0 42 15,0 1-31,0-1 0,0 0 16,0 0-16,0 0 0,-21 0 0,21 1 15,0-1-15,0 0 0,0 0 16,0 0-16,0 0 0,21 1 15,0-22-15,0 0 16,0 0-16,1 0 0,-1 0 16,0 0-16,0 0 0,0 0 0,0 0 15,1 0-15,-1-22 0,0 1 16,0 0-16,0 21 0,0-21 16,-21 0-16,22 0 0,-1-22 0,0 22 15,-21 0-15,0 0 0,21 0 0,-21-22 16,21 22-16,-21 0 15,0 0-15,0 42 32,0 0-32,0 0 0,-21 0 15,21 1-15,-21-1 0,21 0 0,-21 0 16,21 21-16,0-20 0,0-1 0,0 0 16,0 0-16,0 0 0,0 0 15,0 1-15,0-1 16,21 0-16,0-21 0,0 0 0,0 0 15,1 0-15,-1 0 0,0 0 16,0 0-16,0 0 0,0-21 16,1 0-16,-1 21 0,0-22 0,0 1 15,0 0-15,0 0 0,1-21 16,-22 20-16,21 1 0,0-21 0,0 21 16,-21 0-16,0-1 0,0 1 15,21 0-15,-42 42 31,21 0-31,0 1 0,-21-1 16,0 0-16,21 0 0,-21 0 16,21 0-16,0 1 0,0-1 0,0 0 15,0 0-15,0 0 0,0 0 16,21-21 0,0 0-16,0 0 0,0 0 15,0 0-15,1 0 0,-1-21 16,0 21-16,0-21 0,0 0 15</inkml:trace>
  <inkml:trace contextRef="#ctx0" brushRef="#br1" timeOffset="140635.44">20553 4911 0,'0'0'0,"-21"0"0,-1 0 16,1 0-16,21 21 31,0 0-15,21-21-1</inkml:trace>
  <inkml:trace contextRef="#ctx0" brushRef="#br1" timeOffset="140931.28">21188 4826 0,'0'0'0,"-21"0"0,-1 0 16,1 0-16,21 21 0,0 0 16,-21 1-16,0 20 0,21-21 15,-21 21-15,0 1 0,21-22 0,-22 21 16,1 1-16,0-1 0,0 0 15,0-21-15,21 22 0,-21-22 0,-1 21 16,22-21-16,0 1 0,0-1 0,0 0 16,0 0-16,0 0 15,22-21 1,-1 0-16,0 0 16,0 0-16,21 0 0,-20-21 15</inkml:trace>
  <inkml:trace contextRef="#ctx0" brushRef="#br1" timeOffset="141135.16">20849 5144 0,'21'0'31,"0"21"-31,1-21 0,-1 0 0,0 0 15,0 0-15,21 21 0,-20-21 16,-1 0-16,0 0 0,0 0 0,21 0 16,-20 0-16,-1 0 0,0 0 15</inkml:trace>
  <inkml:trace contextRef="#ctx0" brushRef="#br1" timeOffset="141423.03">21653 5017 0,'-21'0'0,"42"0"0,-63 0 16,21 0-16,0 0 0,0 21 16,21 0-16,-22 0 0,1 0 15,0 0-15,0 1 0,0 20 0,0-21 16,21 0-16,-22 22 0,22-22 0,0 0 15,-21 0-15,21 0 16,0 0-16,0 1 0,0-1 0,21 0 0,1-21 16,-1 21-16,0-21 0,21 0 15,-21 0-15,22 0 0,-22 0 16,21 0-16,1 0 0,-22 0 0,21 0 16,0 0-16,-20-21 0</inkml:trace>
  <inkml:trace contextRef="#ctx0" brushRef="#br1" timeOffset="141906.91">22034 4720 0,'-42'64'16,"42"-43"-1,-21 21-15,21 1 0,0-1 0,0 0 16,-21 1-16,21-1 0,-21 0 15,21 1-15,-22-1 0,22-21 0,0 21 16,0-20-16,-21 20 0,21-21 0,0 0 16,-21 0-16,21 1 0,0-1 15,0 0-15,0-42 47,0 0-47,0-1 16,0 1-16,0 0 0,0 0 0,0-21 0,21 20 15,0 1-15,1-21 16,-1 0-16,0 20 0,21 1 0,-21 0 16,1 0-16,-1 0 0,21 0 0,-21 21 15,0 0-15,22 0 0,-22 0 16,0 0-16,-21 21 0,0 0 0,21 0 16,-21 0-16,0 0 0,0 22 15,0-22-15,0 0 0,0 21 0,-21-20 16,21-1-16,-21 0 0,0 0 0,0 0 15,21 0-15,-22 1 16,1-22-16,21-22 47,21 22-47</inkml:trace>
  <inkml:trace contextRef="#ctx0" brushRef="#br1" timeOffset="142195.78">22564 4720 0,'21'21'0,"-42"-42"0,-1 21 16,1-21-16,42 21 31,1 0-31,20 0 15,-21 0-15,0-21 0,22 21 0,-1 0 16,-21 0-16,21 0 0,-20 0 0,20 0 16,-21 0-16,21 0 0,-20 0 15,-1 0-15,0-21 0,-42 21 47,0 0-31</inkml:trace>
  <inkml:trace contextRef="#ctx0" brushRef="#br1" timeOffset="142455.1">22796 4699 0,'0'0'0,"0"21"0,0 0 16,-21 1-16,0-1 15,21 21-15,0-21 0,-21 22 0,0-1 16,0 0-16,-1 1 0,1-1 15,21 0-15,-21-21 0,0 22 0,0-1 16,21 0-16,0-20 0,-21-1 16,21 21-16,-22-21 0,22 0 15,0 1-15,0-1 0,0 0 16,22-42 15,-1 21-31,0-21 16,0 21-16,0-22 0</inkml:trace>
  <inkml:trace contextRef="#ctx0" brushRef="#br1" timeOffset="142819.04">23135 5038 0,'-21'0'0,"-21"42"16,20-21-16,1 0 0,21 1 15,-21-1-15,21 0 0,-21 0 0,21 0 16,-21 0-16,21 1 0,0-1 0,0 0 16,0 0-16,0 0 15,21-21-15,0 21 16,0-21-16,0 0 0,1 0 16,-1 0-16,0 0 15,0-21-15,0 0 0,0 21 0,-21-21 16,22 0-16,-1 0 0,-21-1 0,0-20 15,21 21-15,-21 0 0,21-22 16,-21 22-16,0 0 0,0 0 0,0 0 16,0 0-16,-21 21 15,0 0-15,0 0 0,-1 0 16,1 0-16,0 21 0,0 0 0,0-21 16,21 21-16,-21-21 15,21 21-15,0 0 0</inkml:trace>
  <inkml:trace contextRef="#ctx0" brushRef="#br1" timeOffset="143136.06">23918 4763 0,'0'0'0,"-21"21"32,0-21-32,0 21 0,21 0 15,-21 21-15,-1-20 0,1 20 0,0-21 16,0 21-16,0 1 0,0-22 16,21 21-16,0 1 0,-22-22 15,22 0-15,-21 21 0,21-21 0,0 1 16,0-1-16,0 0 0,0 0 15,0 0-15,21-21 16,1 0-16,-1 0 0,0 0 16,0 0-16,0 0 0,22 0 15</inkml:trace>
  <inkml:trace contextRef="#ctx0" brushRef="#br1" timeOffset="143475.84">24384 4678 0,'0'0'0,"0"-21"0,21 42 31,0-21-31,0 21 16,-21 0-16,22 0 0,-22 1 15,21-1-15,-21 0 0,0 21 16,0 1-16,0-22 0,0 21 16,0-21-16,-21 22 0,-1-1 0,22-21 15,-21 21-15,0-20 0,0-1 0,0 0 16,0 0-16,-1 0 0,1 0 16,0 1-16,21-1 0,-21 0 0,0 0 15,0-21-15,21 21 16</inkml:trace>
  <inkml:trace contextRef="#ctx0" brushRef="#br1" timeOffset="148655.12">16743 6054 0,'0'0'0,"0"-21"15,0-1 1,0 44 31,-21-1-47,21 0 0,0 0 0,-22 0 16,22 0-16,0 22 0,0-22 15,0 0-15,0 0 0,-21 22 16,21-22-16,-21 0 0,21 0 0,0 0 15,0 0-15,0 1 0,0-1 16</inkml:trace>
  <inkml:trace contextRef="#ctx0" brushRef="#br1" timeOffset="148922.97">17145 5969 0,'0'21'31,"0"0"-31,0 1 0,0-1 0,0 21 16,0-21-16,0 0 0,0 1 0,-21 20 15,21-21-15,0 21 0,-21-20 16,21-1-16,-22 21 0,1-21 16,21 0-16,0 1 0,0-1 0,-21 0 15,21 0-15,-21-21 0,21 21 16,21-21 0</inkml:trace>
  <inkml:trace contextRef="#ctx0" brushRef="#br1" timeOffset="149107.1">17441 6244 0,'0'0'0,"21"0"62,1 0-62,-1 0 16</inkml:trace>
  <inkml:trace contextRef="#ctx0" brushRef="#br1" timeOffset="149791.53">18817 6244 0,'0'0'0,"42"-84"31,-42 62-31,0 1 0,0 0 16,-21 21-1,0 0-15,0 0 0,0 0 16,0 0-16,-1 0 0,-20 0 0,21 21 16,0 0-16,-22 1 0,22-22 15,-21 21-15,21 0 0,0 0 0,-1-21 16,1 21-16,0 0 0,21 1 16,21-22-1,0 0-15,1 0 16,-1 0-16,0 0 0,21 0 15,-21 0-15,22 0 0,-22-22 0,0 22 16,21-21-16,-20 21 0,-1-21 0,0 0 16,0 0-1,-21 42 32,0 0-47,0 0 0,0 0 0,-21 1 16,21-1-16,0 21 0,0 0 0,0 1 15,-21-1-15,21 0 0,-21 1 16,21 20-16,0-20 0,0-1 0,-22 21 16,22-20-16,-21-1 0,21-21 0,0 22 15,0-22-15,0 0 0,0 21 16,-21-42-16,21 21 0,-21 1 0,0-22 16,0 0-1,-1 0-15,1 0 0,0 0 0,0 0 16,0-22-16,-22 1 0,22 0 15,0 21-15,0-21 0,-21 0 0,20 0 16,1-22-16,0 22 0,0 0 0,21 0 16,0 0-16,0-1 0,0 1 15,0 0-15,0 0 0,0 0 0,21 0 16,0-1-16,0 22 0,1-21 0,20 0 16</inkml:trace>
  <inkml:trace contextRef="#ctx0" brushRef="#br1" timeOffset="150358.99">19008 6392 0,'0'-42'16,"21"42"-1,-21-21-15,21 0 0,0 21 16,0-21-16,-21-1 0,21 1 15,1 0-15,-22 0 16,0 0-16,-22 21 31,1 21-31,0-21 16,21 21-16,-21 21 0,0-20 0,0 20 16,21-21-16,0 21 0,-22-20 15,22 20-15,-21-21 0,21 0 16,0 0-16,0 1 0,0-1 0,21 0 15,1-21-15,-1 0 16,0 0-16,0 0 0,0-21 16,0 21-16,22-21 0,-22-1 0,0 1 15,0 0-15,22 0 0,-22 0 0,0-22 16,0 22-16,0 0 0,0-21 16,1 21-16,-1-22 0,0 22 15,-21-21-15,0 21 0,21-1 0,-21-20 0,21 42 16,-21-21-16,0 0 15,21 21-15,-21 21 16,0 0-16,-21 0 16,0 0-16,0 22 0,21-22 15,-21 21-15,0 1 0,-1-1 0,22-21 16,0 21-16,-21 1 0,21-22 0,0 0 16,0 21-16,0-20 0,0-1 15,0 0-15,21-21 0,1 0 16,-1 0-16,0 0 15,0 0-15,0-21 16,0 0-16,1-1 0</inkml:trace>
  <inkml:trace contextRef="#ctx0" brushRef="#br1" timeOffset="150538.91">19346 6223 0,'0'0'0,"-21"0"0,0 0 0,0 0 15,42 0 17,0 0-32,0 0 0,0 0 0,22 0 15,-22 0-15,21 0 16,1 0-16,-22 0 0,21-21 0,0 21 16</inkml:trace>
  <inkml:trace contextRef="#ctx0" brushRef="#br1" timeOffset="150802.79">20108 5948 0,'0'21'32,"0"0"-17,0 0-15,-21 1 0,21 20 16,-21-21-16,21 21 0,-21-20 15,21 20-15,0 0 0,-21-21 0,21 22 16,-22-1-16,1-21 0,21 22 0,0-22 16,0 0-16,0 0 0,0 0 15,0 0-15,0 1 0,0-44 32,21 1-32</inkml:trace>
  <inkml:trace contextRef="#ctx0" brushRef="#br1" timeOffset="151091.14">20045 5990 0,'0'0'0,"0"-21"0,0 0 16,0 0 0,21 0-16,0 21 15,0 0-15,0 0 0,22 0 0,-1 0 16,0 0-16,1 0 0,-1 0 15,-21 21-15,22 0 0,-22 0 0,0 0 16,-21 0-16,0 1 0,0-1 16,-21 21-16,0-21 0,-1 0 0,-20 1 15,21-1-15,-21 0 0,-1-21 0,1 21 16,21 0-16,-22-21 0,22 21 16,0-21-16,0 0 0,0 0 15,0 0-15,42 0 16,0 0-1</inkml:trace>
  <inkml:trace contextRef="#ctx0" brushRef="#br1" timeOffset="151655.46">20891 6329 0,'0'0'0,"0"-21"0,22 21 0,-22-21 16,0-1-16,0 1 0,0 0 16,0 0-16,0 0 15,-22 0-15,1 21 0,0 0 16,0 0-16,0 0 0,-22 0 15,22 0-15,0 21 0,0 0 16,0 0-16,-22 0 0,22 0 16,0 22-16,0-22 0,0 0 0,0 21 15,21-20-15,0-1 0,0 21 16,0-21-16,0 0 0,0 1 16,21-22-1,0 0-15,0 0 0,0 0 16,0-22-16,1 22 0,-1-21 0,21 0 15,-21 0-15,0 0 0,1 0 0,-1-1 16,0 1-16,0 0 0,0 0 16,-21 0-16,0 0 0,21-1 0,-21 1 15,22 21-15,-22 21 32,0 1-32,0-1 15,-22 0-15,22 0 0,-21 0 0,21 0 16,-21 1-16,21-1 0,0 0 15,0 0-15,0 0 0,0 0 0,0 1 16,0-1-16,21-21 0,0 0 16,22 0-16,-22 0 0,0 0 15,21 0-15,1 0 0,-22-21 0,21 21 16,1-22-16</inkml:trace>
  <inkml:trace contextRef="#ctx0" brushRef="#br1" timeOffset="152187.16">21569 6223 0,'0'-21'0,"-85"169"0,170-275 0,-85 85 16,0 21-16,-21 21 0,-1 0 0,1 0 16,0 0-16,0 0 0,0 0 0,-22 0 15,22 21-15,-21-21 0,21 21 16,-22 0-16,22 0 0,-21 0 0,21 1 16,0-1-16,-1 0 0,1 0 0,21 0 15,-21 0-15,21 1 0,0-1 16,0 0-16,21-21 0,22 21 15,-22-21-15,0 0 0,0 0 0,0 0 16,22 0-16,-22 0 0,21-21 16,-21 0-16,0 21 0,1-21 15,20-1-15,-21 1 0,0 0 0,-21 0 16,21 0-16,1 0 16,-22-1-16,-22 22 31,1 22-31,0-1 15,0 21-15,21-21 0,-21 0 16,21 22-16,-21-1 0,-1-21 0,22 22 16,0-1-16,0 0 0,-21 1 15,21-1-15,0 0 0,0-21 0,0 22 16,0-1-16,0-21 0,0 22 0,0-22 16,0 21-16,0-21 0,0 0 15,0 1-15,0-1 0,0 0 16,0 0-16,0 0 0,0 0 0,-21-21 15,0 0-15,0 22 0,0-22 0,-1 0 16,1 0-16,0 0 0,0 0 16,0 0-16,0-22 0,-1 1 0,1 21 15,0-21-15,0 21 0,21-21 0,0 0 16,0 0-16,0-1 16,0 1-16,0 0 0,21 0 15,0-21-15,0 20 0</inkml:trace>
  <inkml:trace contextRef="#ctx0" brushRef="#br1" timeOffset="152522.96">21780 6350 0,'0'0'0,"0"-21"0,22 21 0,41-42 15,-42 20-15,0 1 16,1 0 0,-22 0-16,0 0 0,-22 21 15,1 0 1,0 0-16,0 0 0,0 0 16,0 0-16,-1 21 0,22 0 0,-21 0 15,21 0-15,-21 1 0,21-1 0,0 0 16,0 0-16,0 0 0,0 0 15,0 1-15,21-1 0,0-21 16,1 0-16,-1 0 0,0 0 16,0 0-16,0 0 15,-21-21-15,21-1 16</inkml:trace>
  <inkml:trace contextRef="#ctx0" brushRef="#br1" timeOffset="153290.87">22606 6033 0,'0'0'0,"0"-22"16,21 22 0,0 0-16,0-21 0,1 21 15,-1-21-15,-21 0 16,21 21-16,0-21 15,-21 0-15,0-1 0,-21 22 16,0-21-16,0 21 16,-1 0-16,1 0 0,-21 0 0,21 0 15,0 0-15,-22 0 0,22 0 0,0 21 16,-21-21-16,20 22 16,1-1-16,21 0 0,0 0 15,0 0-15,0 0 0,0 1 0,21-1 16,1 0-16,-1 0 15,0 0-15,0 0 0,0 1 0,0-1 16,1-21-16,-22 21 0,21 0 0,-21 0 16,0 0-16,0 1 0,0-1 15,0 0-15,-21-21 0,-1 21 16,1-21-16,0 0 0,-21 21 0,21-21 16,-22 0-16,1 0 0,21 0 15,0 0-15,-22 0 0,22 0 0,0 0 16,0-21-16,21 0 15,-21 21-15,21-21 0,0 0 16,0-1-16,0 1 16,21 21-1,0 0 1,0 0-16,0 0 16</inkml:trace>
  <inkml:trace contextRef="#ctx0" brushRef="#br1" timeOffset="153762.6">22860 6117 0,'0'0'16,"21"0"-16,-42 0 31,0 0-31,0 21 0,21 1 16,-22-22-16,1 21 0,0 0 0,21 0 15,-21 0-15,21 0 0,-21 1 16,21-1-16,0 0 0,0 0 16,0 0-16,0 0 0,21-21 15,0 0 1,0 0-16,0 0 0,22 0 0,-22 0 16,0 0-16,21 0 0,-20 0 0,-1 0 15,21-21-15,-21 0 0,0 21 16,-21-21-16,0 0 0,22 0 0,-22-1 15,0 1-15,0 0 0,0 0 0,0 0 16,0 0-16,-22-1 0,1 1 16,0 21-16,0-21 0,0 21 15,0 0-15,-1 0 0,1 0 0,0 0 16,0 0-16,0 21 0,21 0 16,-21 1-16,21-1 15,0 0-15,0 0 0,0 0 16,0 0-1,21-21-15,0 0 0,0 0 16,0 0-16,0 0 0,1 0 0,-1 0 16,21 0-16,-21 0 0,0 0 15,1 0-15</inkml:trace>
  <inkml:trace contextRef="#ctx0" brushRef="#br1" timeOffset="154203.34">23262 6160 0,'42'-85'46,"-84"191"-46,42-127 0,42-43 16,-42 85 0,0 0-16,0 1 0,-21-1 0,21 0 15,0 0-15,0 0 0,0 0 16,0 1-16,0-1 0,0 0 0,0 0 16,0 0-16,0 0 0,0 1 0,0-1 15,21-21 1,1 0-16,-1 0 0,0 0 15,0 0-15,0-21 16,0-1-16,1 22 0,-1-21 0,-21 0 16,21 0-16,0 0 0,0 0 0,-21-1 15,0 1-15,0 0 0,21 0 16,-21 0-16,0 0 0,22-1 16,-22 1-16,0 0 0,0 42 46,0 0-46,-22 1 16,22-1-16,0 0 0,-21 0 0,21 0 16,0 0-16,0 1 0,0 20 15,0-21-15,0 0 0,0 0 16,0 1-16,0-1 0,21-21 16,1 0-16,-1 0 15,0 0-15,0 0 0,0 0 0,22-21 16,-22 21-16</inkml:trace>
  <inkml:trace contextRef="#ctx0" brushRef="#br1" timeOffset="154571.14">23834 6096 0,'0'-21'31,"21"21"-31,0 0 0,0 0 15,0 0-15,0 0 0,1 0 0,-1 0 16,0 0-16,0 21 0,0 0 16,0 0-16,-21 1 15,0-1-15,0 0 0,0 0 0,0 0 16,0 0-16,0 1 0,0-1 16,0 0-16,0 0 0,-21 0 15,0 0-15,0-21 31,21-21-15,0 0-16,0 0 0,0 0 16,21 0-16,0-1 0,-21 1 15,21 0-15,1 0 0,-22 0 0,21 0 16,-21-1-16,21 1 0,0 21 16,0-21-16,0 21 15,1 0-15,-1 0 0,0 0 16</inkml:trace>
  <inkml:trace contextRef="#ctx0" brushRef="#br1" timeOffset="154858.97">24617 6054 0,'-64'-21'31,"43"21"-31,0 21 0,0 0 16,0 0-16,-1 0 0,1 0 0,0 1 16,21-1-16,0 0 0,0 0 15,-21 0-15,21 0 0,0 1 0,0-1 16,0 0-16,0 0 0,0 0 16,21 0-1,0-21-15,0 0 0,1 0 16,-1 0-16,0 0 0,0 0 0,0-21 15,0 0-15,1 21 16,-1-21-16,0 0 0</inkml:trace>
  <inkml:trace contextRef="#ctx0" brushRef="#br1" timeOffset="155266.91">24850 6096 0,'21'0'31,"0"0"-31,0 0 16,0 0-16,0 0 0,1 0 15,-1 0-15,0 0 0,0 0 16,0-21-16,0 21 0,1-21 16,-22 0-16,21 21 0,-21-22 15,0 1-15,0 0 0,0 0 16,-21 21-1,-1 0-15,1 0 0,0 0 0,0 0 16,0 0-16,0 0 0,-1 21 0,1 0 16,0 0-16,0 1 0,0-1 15,0 0-15,-1 0 0,1 21 0,21-20 16,0-1-16,0 0 0,0 0 0,-21 0 16,21 0-16,0 1 0,0-1 15,0 0-15,21-21 16,0 0-16,1 21 0,-1-21 15,0 0-15,0 0 0,0 0 16,0 0-16,1 0 0,-1 0 0,0-21 16,0 21-16,21 0 0,-20-21 0,20 0 15,0 21-15</inkml:trace>
  <inkml:trace contextRef="#ctx0" brushRef="#br1" timeOffset="155542.93">25569 5821 0,'-21'0'15,"0"21"1,0-21-16,21 21 0,-21 0 16,-1 1-16,22 20 0,-21-21 15,0 0-15,21 22 0,-21-22 0,21 0 16,0 21-16,0-21 0,0 1 0,0-1 15,0 0-15,0 0 0,0 0 16,0 0-16,21-21 16,0 0-16,0 0 15,1 0-15,-1 0 16,0 0-16,0 0 0,0-21 16,0 0-16</inkml:trace>
  <inkml:trace contextRef="#ctx0" brushRef="#br1" timeOffset="155819.07">26056 5779 0,'21'0'15,"0"21"-15,1-21 16,-1 21-16,-21 0 0,0 0 15,21 0-15,-21 1 0,0-1 0,0 0 16,0 0-16,0 21 0,0-20 0,-21-1 16,21 0-16,-21 0 0,-1 21 15,-20-20-15,21-1 0,0 0 0,0-21 16,-1 21-16,1 0 0,0-21 0,0 21 16,0-21-16,0 0 0,-1 22 15,22-1-15</inkml:trace>
  <inkml:trace contextRef="#ctx0" brushRef="#br1" timeOffset="158367.54">15938 9313 0,'0'0'0,"0"-21"16,0 0 0,22 21-1,-22-21-15,0 42 31,0 0-31,0 0 16,0 1-16,0 20 0,0 0 0,0-21 16,0 43-16,0-22 0,0 1 15,-22-1-15,22 0 0,0 1 0,-21-22 16,21 21-16,0-21 0,0 0 0,0 22 16,0-22-16,0 0 15,0 0-15,0-42 31,0 0-15,21 0-16,1 0 16</inkml:trace>
  <inkml:trace contextRef="#ctx0" brushRef="#br1" timeOffset="158646.47">16446 9589 0,'0'0'0,"-21"21"0,42-21 47,1-21-31,-22-1-16,0 1 15,0 0 1,-22 21 15</inkml:trace>
  <inkml:trace contextRef="#ctx0" brushRef="#br1" timeOffset="161391.31">16933 9800 0,'0'21'16,"21"-21"15,1 0-31,-22-21 16,21 21-16,0-21 0,21 0 0,-21 21 16,1-21-16,-1 0 0,0-1 0,0 1 15,21-21-15,-20 21 16,-22 0-16,21-22 0,0 22 0,-21 0 15,0 0-15,0 0 0,0-1 0,0 1 16,0 0-16,-21 21 16,0 0-16,-1 0 0,1 0 15,0 0-15,0 0 0,0 21 0,0 0 16,-1 1-16,1 20 0,0-21 16,21 21-16,0-20 0,0 20 0,0 0 15,0-21-15,0 22 0,0-22 0,21 0 16,0 0-16,-21 0 0,22 1 15,-1-1-15,0-21 0,0 0 0,0 0 16,22 0-16,-22 0 0,0 0 0,0 0 16,0 0-16,0-21 15,1 21-15,-22-22 0,21 1 16,-21 0-16,21 0 0,-21 0 0,21-22 16,0 22-16,0-21 0,1 21 0,-1-22 15,0 22-15,0 0 0,21-21 16,-20 21-16,-1 21 0,21-22 0,-21 1 15,22 21-15,-22 0 0,0 0 0,0 0 16,0 0-16,0 21 0,-21 1 16,0-1-16,0 0 0,0 0 0,0 21 15,0-20-15,0 20 0,0-21 0,0 21 16,0-20-16,0-1 0,-21 21 16,21-21-16,-21 0 0,0 1 15,21-1-15,0 0 0,-21-21 16,21-21 15,21 0-31,-21-1 16,21 1-16,0 0 0,-21 0 0,21 0 15,1-22-15,-1 22 0,0-21 16,0 0-16,0 20 0,0-20 16,1 21-16,-1 0 0,0 0 0,0-1 0,0 1 15,-21 0-15,-21 21 31,0 0-15,0 21-16,0-21 0,21 21 0,-22 22 16,1-22-16,0 0 0,21 21 15,0-20-15,-21 20 0,21-21 0,-21 21 16,21-20-16,0-1 0,0 0 0,0 0 16,0 0-16,0 0 0,21 1 15,0-22-15,0 0 0,0 21 0,1-21 16,-1 0-16,21 0 0,-21 0 0,22 0 15,-1-21-15,0-1 0,1 22 16,-1-21-16,-21 0 0,21 0 0,1 0 16,-22 0-16,0-22 0,0 22 15,0-21-15,1 21 0,-22-1 16,0-20-16,0 21 0,0 0 0,0 0 16,-22-1-16,1 22 0,0 0 15,0 0-15,0 0 16,0 0-16,-1 22 0,1-1 15,21 0-15,-21 21 0,21-21 0,0 1 16,0 20-16,0-21 0,0 21 0,0-20 16,0-1-16,0 21 0,0-21 15,21-21-15,0 21 0,1 1 0,-1-22 16,0 0-16,0 0 0,0 0 0,0 0 16,22 0-16,-22 0 15,0 0-15,21 0 0,-20-22 0,-1 22 16,0-21-16,0 0 0,0 0 0,0 0 15,1 0-15,-1-1 0,-21-20 16,21 21-16,0-21 0,-21 20 0,21 1 16,-21-21-16,21 21 0,-21 0 15,22-1-15,-1 22 0,0 0 16,-21 22 0,0-1-1,0 0-15,0 0 16,0 0-1,0-42 17,21 21-17,-21-21-15,0 0 0,0 0 16,0-1-16,0 1 16,-21 21-1,0 0 1,0 0-16,-1 21 15,1 1-15,0-1 16,21 0-16,-21 21 0,0-21 0,21 1 16,0 20-16,-21-21 0,21 21 0,-22-20 15,22-1-15,0 21 0,0-21 16,0 0-16,0 1 0,0-1 16,0 0-16,22 0 0,-1-21 0,0 21 15,0-21-15,21 0 0,-20 0 16,-1 0-16,21 0 0,-21 0 15,0-21-15,1 0 0,20 21 0,-21-21 16,0 0-16,0-1 0,1 1 0,-1 0 16,0-21-16,0 21 0,0-22 15,-21 22-15,21-21 0,1 21 0,-22-22 16,21 22-16,-21 0 0,0 0 16,0 0-16,0 42 31,-21 0-31,21 0 0,0 0 15,-22 0-15,1 1 0,21-1 0,0 21 16,0-21-16,0 0 0,0 22 16,0-22-16,0 0 0,0 0 0,0 0 15,0 1-15,0-1 0,0 0 16,21-21-16,1 0 0,-1 0 0,0 0 16,21 0-16,-21 0 0,1 0 15,-1 0-15,0 0 0,0-21 16,0 0-16,0 21 0,1-22 0,-1 1 15,0-21-15,0 21 0,0 0 16,-21-22-16,0 22 0,21-21 0,-21 21 16,22-1-16,-22 1 0,21 0 0,-21 42 47,0 0-47,0 1 0,0 20 0,0-21 15,0 0-15,0 0 0,0 1 0,0-1 16,0 0-16,0 0 0,0 0 15,0 0-15,21 1 0,0-22 16,0 21-16,0-21 16,1 0-16,-1 0 0,0 0 15,0 0-15,0 0 0,0-21 0,1 21 16,-1-22-16,-21 1 0,21 0 0,0 0 16,0 0-16,-21-22 0,21 22 15,1-21-15,-22 0 0,21-1 0,0 1 16,0 0-16,-21-1 0,21-20 0,0 20 15,1 1-15,-1 0 0,0 21 16,-21-22-16,21 22 0,-21 0 16,21 21-16,-42 21 15,0 0 1,21 22-16,-21-22 0,0 21 16,-1 0-16,1-20 0,21 20 0,0 0 15,-21 1-15,21-1 0,-21 0 0,21 1 16,0-1-16,0-21 0,0 21 15,0-20-15,0 20 0,0-21 0,0 0 16,0 0-16,21 1 0,0-22 0,-21 21 16,21-21-16,1 0 0,-1 0 15,0 0-15,0 0 0,0 0 0,0 0 16,1 0-16,20-21 0,-21-1 0,0 22 16,22-21-16,-22 0 0,21 0 15,-21-21-15,0 20 0,1 1 0,-1-21 16,0 21-16,0-22 0,-21 22 15,0 0-15,0 0 0,0 0 0,0 0 16,-21 42 0,0 0-1,0 0-15,21 0 0,-22 0 0,22 22 16,-21-22-16,21 0 0,-21 21 16,21-20-16,0-1 0,0 0 0,0 0 15,0 0-15,0 0 0,0 1 16,21-22-16,0 0 0,1 0 0,-1 0 15,0 0-15,21 0 16,-21 0-16,1-22 0,20 1 0,-21 21 16,21-21-16,-20 0 0,-1 0 15,0 0-15,0-1 0</inkml:trace>
  <inkml:trace contextRef="#ctx0" brushRef="#br1" timeOffset="161647.18">20002 9250 0,'64'21'31,"-43"-21"-31,0 0 0,22 0 15,-1 0-15,-21 0 0,21 0 0,1 0 16,-22 0-16,21 0 0,-21 0 0,1 0 16,-1 0-16,0 0 0,0-21 15,0 0-15,0 21 0</inkml:trace>
  <inkml:trace contextRef="#ctx0" brushRef="#br1" timeOffset="162386.43">21675 9292 0,'0'-21'16,"0"0"0,0 0-1,21 0-15,0 21 0,-21-22 0,21 22 16,-21-21-16,21 0 0,-21 0 16,0 0-1,0 0-15,-21 21 16,0 0-16,0 0 0,0 0 0,-22 0 15,1 0-15,21 0 0,-22 0 16,22 21-16,-21-21 0,0 21 0,20 0 16,1 0-16,0 0 0,0 1 0,0-1 15,21 0-15,0 0 0,0 0 16,0 0-16,0 1 0,0-1 16,21 0-16,0 0 0,0 0 0,0 0 15,22 1-15,-22-1 0,0 0 0,0 0 16,22 21-16,-22-20 0,0-1 15,-21 0-15,0 0 0,0 21 0,0-20 16,-21-1-16,0 0 16,-1-21-16,-20 0 0,0 21 0,-1-21 15,1 0-15,0 0 0,-1 0 0,1 0 16,0 0-16,-1-21 0,1 21 16,21-21-16,0 0 0,0 21 0,-1-22 15,22 1-15,0 0 0,0 0 0,0 0 16,0 0-16,0-1 0,0 1 15,0 0-15,22 0 0,-1 21 16,0 0-16,-21-21 0,21 21 16,0 0-16,0 0 0,1 0 15,-1 0-15</inkml:trace>
  <inkml:trace contextRef="#ctx0" brushRef="#br1" timeOffset="163118.59">22056 9292 0,'0'0'0,"0"-21"0,-22 21 16,1 0 0,0 0-16,0 0 0,21 21 15,-21 0-15,0 1 0,-1-1 0,1 0 16,21 0-16,-21 0 0,0 0 0,21 1 15,0 20-15,-21-21 0,21 0 16,0 0-16,0 22 0,0-22 0,0 0 16,0 0-16,0 0 0,21 1 15,0-22-15,0 0 0,0 0 16,1 0-16,-1 0 0,0 0 0,0 0 16,0 0-16,22 0 0,-22 0 15,0-22-15,21 1 0,-21 0 0,1 21 16,20-21-16,-21-21 0,0 20 15,-21 1-15,0 0 0,21-21 0,-21 21 16,0-1-16,0 1 0,0 0 16,0 0-16,-21 0 0,0 0 0,0 21 15,0 0-15,0 0 0,-1 0 16,1 0-16,21 21 16,0 0-16,0 0 0,0 0 15,0 0-15,0 1 0,0-1 0,0 0 16,0 0-16,0 0 0,21 0 15,1 1-15,-22-1 0,0 0 16,21-21-16,-21 21 0,21-21 0,0 0 16,0 0-1,0 0 1,1 0-16,-1 0 0,0 0 16,-21-21-16,21 21 0,0-21 0,0 0 15,1 21-15,-1-22 0,0 1 16,0 0-16,0 0 0,0 0 0,-21 0 15,22-1-15,-1 1 0,0 21 16,-21 21 15,0 1-31,-21-1 0,0 0 0,21 0 16,-22 0-16,22 0 16,0 1-16,0-1 0,0 0 0,0 0 15,0 0-15,22-21 31,-1 0-31,0 0 16,0-21-16,-21 0 0,21 21 16</inkml:trace>
  <inkml:trace contextRef="#ctx0" brushRef="#br1" timeOffset="163293.96">22754 9271 0,'0'0'16,"0"-21"-16,-21 21 15,21 21 32,0 0-31,21-21-16,0 21 16</inkml:trace>
  <inkml:trace contextRef="#ctx0" brushRef="#br1" timeOffset="163663.15">23008 9313 0,'0'0'0,"21"0"15,0 0-15,-21-21 0,0 42 47,0 1-47,0-1 0,0 21 16,-21-21-16,0 22 0,21-22 15,-21 21-15,0 0 0,0 22 0,-1-22 16,1 1-16,0-1 0,0 0 0,0 22 16,0-22-16,21 0 0,-22 1 15,1-1-15,0 0 0,21 1 16,0-1-16,-21 22 0,21-22 0,-21 0 16,0 1-16,21-1 0,0-21 0,0 21 15,0-20-15,-22-1 0,22 0 16,0 0-16,0-42 31,0 0-31,22 21 16,-22-21-16,21-1 0,0-20 15,0 21-15,0-21 0,0 20 0,1-20 16,-1 0-16,0-1 0,0 1 0</inkml:trace>
  <inkml:trace contextRef="#ctx0" brushRef="#br1" timeOffset="163930.99">22987 9504 0,'0'0'0,"0"-42"0,0-1 16,0 22-16,0-21 0,0 21 16,21-1-16,-21 1 0,21 0 0,-21 0 15,21 21-15,1 0 0,-1 0 16,0 0-16,0 0 16,0 0-16,0 0 0,1 21 0,-22 0 15,21 0-15,-21 1 0,21-1 0,-21 0 16,0 0-16,0 0 0,0 0 15,0 1-15,0-1 0,-21 0 0,0 0 16,-1-21-16,1 0 16,0 21-16,0-21 0,0 0 15,0 0-15,-1 0 16,22-21 15</inkml:trace>
  <inkml:trace contextRef="#ctx0" brushRef="#br1" timeOffset="164219.87">23601 9059 0,'0'0'0,"0"-21"16,0 0-16,0 0 0,21 21 16,-21-21-16,0 42 31,0 0-31,0 21 0,0-20 15,0 20-15,-21 0 0,21 1 0,-21-1 16,-1 0-16,22 1 0,-21-22 0,21 21 16,-21 0-16,21-20 0,-21 20 15,21-21-15,0 21 0,0-20 0,0-1 16,0 0-16,0 0 0,21-21 16,0 0-1,0 0-15,1 0 16,-1-21-16,0 0 0,-21 0 0,21-1 15,0 22-15,0-21 0</inkml:trace>
  <inkml:trace contextRef="#ctx0" brushRef="#br1" timeOffset="164402.76">23558 9292 0,'0'0'0,"22"0"47,-1-21-47,0 21 0,0 0 16,0 0-16,0 0 0,1 0 0,-1-21 15,21 21-15,-21 0 0,22 0 16,-22 0-16</inkml:trace>
  <inkml:trace contextRef="#ctx0" brushRef="#br1" timeOffset="164691.62">24532 9059 0,'0'-21'0,"-21"21"16,0 0-16,0 21 15,-1-21-15,22 22 0,-21-1 0,0 21 16,0-21-16,0 0 0,21 22 0,-21-22 15,-1 21-15,22-21 0,-21 22 16,21-22-16,0 0 0,0 21 0,0-20 16,-21-1-16,21 0 0,0 0 0,0 0 15,0 0-15,0 1 0,21-22 16,-21 21-16,21-21 0,1 0 0,-1 0 16,0 0-16,0 0 0,0 0 0,0 0 15,1 0-15,-1-21 0</inkml:trace>
  <inkml:trace contextRef="#ctx0" brushRef="#br1" timeOffset="165006.44">25040 9038 0,'21'0'0,"22"0"16,-22 21 0,0-21-16,-21 22 0,0-1 0,21 0 15,-21 0-15,0 0 0,0 0 16,0 1-16,0 20 0,0-21 0,-21 21 16,0-20-16,0 20 0,-1-21 0,1 0 15,0 22-15,0-22 0,0 21 16,0-21-16,-1 0 0,1 1 0,0-1 15,0-21-15,0 21 0,0 0 0,-1-21 16,1 0-16,0 0 0,0 0 16,0 21-16</inkml:trace>
  <inkml:trace contextRef="#ctx0" brushRef="#br1" timeOffset="165982.94">15811 11028 0,'0'-21'16,"0"0"-16,0-1 15,0 1-15,0 0 16,0 0 0,0 0-16,0 0 15,22 21-15,-1 0 0,0 0 16,0 0-16,0 0 16,0 0-16,1 21 0,-1 0 0,0 0 15,-21 0-15,0 22 0,0-22 16,0 21-16,0 0 0,0 1 15,0-1-15,-21-21 0,0 22 0,-1-1 16,-20 0-16,0-21 0,21 22 0,-22-22 16,1 0-16,21 0 0,-22 0 15,1 1-15,21-22 0,0 0 0,-22 0 16,22 0-16,0 0 0,21-22 16,-21 22-16,21-21 0,0 0 15,0 0-15,0 0 0,0 0 0,0-22 16,0 22-16,21 0 0,-21 0 0,21 0 15,0-1-15,1 1 16,-1 0-16,0 21 0,0 0 0,0 0 16,0 0-16,1 21 0,-1 0 0,0 1 15,-21-1-15,21 0 16,-21 0-16,21 21 0,-21-20 0,0-1 16,21 0-16,-21 0 0,22 0 0,-22 0 15,0 1-15,0-1 0,21 0 16,0 0-16,0-21 15,0 0-15,0 0 0,1 0 16</inkml:trace>
  <inkml:trace contextRef="#ctx0" brushRef="#br1" timeOffset="166171.17">16383 11197 0,'0'0'0,"21"0"47,0 0-47,0 0 15,1 0 1,-1 0-16,0 0 0,0 0 16,0 0-16</inkml:trace>
  <inkml:trace contextRef="#ctx0" brushRef="#br1" timeOffset="168518.69">16954 11472 0,'0'-21'47,"22"21"-47,-1-21 0,0 0 15,0 0-15,0 0 0,22-1 16,-22-20-16,0 21 0,21-21 0,-21 20 16,22-20-16,-22 0 0,0-1 15,0 22-15,0-21 0,1 21 0,-22 0 16,0-1-16,0 1 0,-22 21 31,1 21-31,0 1 0,0-1 16,0 0-16,21 21 0,0-21 15,0 22-15,0-22 0,0 21 0,0-21 16,0 22-16,0-22 0,0 21 0,21-21 16,-21 1-16,21-1 0,0-21 15,0 21-15,1 0 0,-1-21 16,0 0-16,0 0 0,0 0 16,0 0-16,1 0 0,-1 0 15,0-21-15,0 0 0,0 21 16,-21-21-16,0-1 0,21-20 0,-21 21 15,22 0-15,-1-22 0,0 1 16,-21 21-16,21-21 0,0 20 0,0 1 16,1 0-16,-1 0 0,0 21 0,0 0 15,0 0-15,0 0 0,1 0 0,-1 0 16,0 0-16,-21 21 0,21 0 16,-21 0-16,0 1 0,0-1 0,0 21 15,0-21-15,0 0 0,0 22 16,0-22-16,0 0 0,0 0 15,-21 0-15,21 1 0,-21-1 0,21 0 16,-21 0-16,21-42 47,0 0-47,21 0 16,0-1-16,0-20 0,-21 21 0,21 0 15,-21-22-15,21 22 0,1-21 16,-1 0-16,-21 20 0,21 1 0,0 0 15,0 0-15,-21 0 0,0 0 16,21 21-16,-42 0 31,21 21-31,-21 0 16,21 0-16,-21 0 0,0 22 16,21-22-16,0 21 0,0-21 0,0 22 15,0-22-15,0 0 0,0 21 0,0-21 16,0 1-16,0-1 0,0 0 15,0 0-15,21-21 0,0 21 0,0-21 16,22 0-16,-22 0 0,21 0 0,0 0 16,-20 0-16,20 0 0,0 0 0,1-21 15,-22 0-15,21 21 0,-21-21 16,0 0-16,1-1 0,-1-20 16,0 21-16,-21 0 0,21-22 0,-21 1 15,0 21-15,0 0 0,0-22 16,0 22-16,0 0 0,0 0 0,-21 21 15,0 0 1,0 0-16,-1 21 16,22 0-16,-21 0 0,21 22 0,-21-22 15,0 21-15,21-21 0,0 22 0,0-22 16,0 0-16,0 0 0,0 22 16,0-22-16,21 0 0,0 0 15,0-21-15,1 0 0,-1 0 0,0 0 16,0 0-16,21 0 0,-20 0 15,20 0-15,-21 0 0,21 0 16,-20-21-16,20 0 0,-21 0 0,0-1 16,0 1-16,1 0 0,-1 0 0,-21-21 15,21 20-15,0-20 0,-21 21 16,21 0-16,-21 0 0,0-1 0,21 1 16,-21 0-16,22 21 0,-1 0 15,-21 21 1,0 0-1,0 1-15,0-1 0,0 0 16,0-42 31,21 0-47,-21-1 16,0 1-16,0 0 15,0 0-15,0 0 16,-21 21 15,0 0-31,21 21 16,-22 0-16,1 0 0,21 22 0,-21-22 15,21 0-15,0 21 0,-21-21 16,21 22-16,-21-22 0,21 21 0,0-21 16,0 1-16,0 20 0,0-21 15,0 0-15,0 0 0,21 1 16,0-1-16,0-21 0,0 0 15,1 0-15,20 0 0,-21 0 0,21 0 16,-20 0-16,20 0 0,-21-21 0,21-1 16,-20 1-16,-1 0 0,21 0 15,-21 0-15,0 0 0,1-22 0,-1 22 16,0-21-16,-21-1 0,0 22 0,21 0 16,-21-21-16,0 21 0,0-1 15,-21 44 16,21-1-31,-21 0 0,21 0 0,0 0 16,0 0-16,-21 22 0,21-22 16,0 0-16,0 21 0,0-20 0,0-1 15,0 0-15,0 0 0,0 0 0,21 0 16,0-21-16,0 0 16,0 0-16,0 0 0,1 0 0,-1 0 15,0 0-15,21 0 0,-21 0 0,1-21 16,-1 0-16,0 21 0,0-21 0,0-21 15,0 20-15,-21 1 16,22-21-16,-1 21 0,0-22 0,-21 1 16,0 21-16,0 0 0,21 0 0,-21-1 0,0 1 15,0 42 17,0 1-32,-21-1 0,21 0 15,0 21-15,0-21 0,-21 1 0,21-1 16,0 0-16,0 0 0,0 21 15,0-20-15,0-1 0,0 0 16,21 0-16,-21 0 0,21-21 0,21 0 16,22 21-1,-22-21-15,-21 0 0,1 0 16,-1-21-16,0 0 0,0 21 0,0-21 16,0-21-16,1 20 0,-22 1 15,21-21-15,0 0 0,-21-1 0,0 1 16,21 0-16,0-1 0,-21 1 0,21-22 15,-21 22-15,0 0 0,22 21 0,-22-22 16,21 22-16,-21-21 0,0 21 16,0 42-1,0 0-15,-21 0 16,-1 0-16,22 0 0,0 22 16,-21-22-16,0 21 0,21 1 0,0-22 15,0 21-15,-21 0 0,21 1 16,0-1-16,0-21 0,-21 22 0,21-1 15,0-21-15,0 21 0,0-20 16,0-1-16,0 0 0,0 0 0,0 0 16,21-21-16,0 21 0,0-21 0,0 22 15,1-22-15,-1 0 0,21 0 16,-21 0-16,0 0 0,1 0 0,-1-22 16,0 1-16,0 0 0,0 21 0,0-21 15,1-21-15,-1 20 0,0 1 16,-21 0-16,0-21 0,21 21 0,-21-1 15,0-20-15,0 21 0,0 0 16,-21 42 0,0 0-1,21 0-15,-21 0 0,21 1 0,0 20 16,0-21-16,0 0 0,-22 0 0,22 22 16,0-22-16,0 0 0,0 0 15,0 0-15,22-21 16,-1 22-16,0-22 0,0 0 0,21 0 15,1 0-15,-22 0 0,21 0 16,-21 0-16,22-22 0,-22 22 0,21-21 16,-21 0-16,1 0 0,-1 0 0,0 0 15,-21-1-15,0 1 0</inkml:trace>
  <inkml:trace contextRef="#ctx0" brushRef="#br1" timeOffset="168739.08">20129 10901 0,'0'0'0,"-21"0"0,42 0 32,1 0-17,-1 0-15,0 0 0,21 0 0,-21 0 16,22 0-16,-1 0 0,-21 0 15,22 0-15,-22 0 0,0 0 0,0 0 16,0 0-16,22 0 0,-43-21 0</inkml:trace>
  <inkml:trace contextRef="#ctx0" brushRef="#br1" timeOffset="169491.41">21569 10795 0,'0'0'0,"0"-21"0,0 0 0,-21 42 46,-1 0-46,1 0 0,0 0 0,0 22 16,0-1-16,0 0 0,-1 1 0,-20-1 16,21 0-16,0 1 0,0-1 15,-1 0-15,1 1 0,0-1 0,0-21 16,0 22-16,21-22 0,0 0 0,0 0 16,0 0-16,0-42 46,0 0-46,0 0 0,0-22 16,21 22-16,-21-21 0,21 21 16,0-22-16,-21 1 0,21 0 0,1-1 15,20 1-15,-21 0 0,0-1 0,0 1 16,1 0-16,20-1 0,-21 1 16,0 0-16,0 21 0,1-1 0,-22 1 15,21 0-15,0 21 0,0 0 16,-21 21-1,0 0-15,21 1 0,-21-1 16,21 21-16,-21 0 0,0-20 0,0 20 16,0 0-16,0 1 0,0-1 15,0 0-15,0 1 0,0-1 0,0 0 16,0-21-16,0 22 0,0-22 0,0 0 16,0 0-16,0 0 0,0 1 15,0-1-15,0-42 31,0-1-15,0 1-16,0 0 0</inkml:trace>
  <inkml:trace contextRef="#ctx0" brushRef="#br1" timeOffset="169691.04">21294 11113 0,'0'0'0,"-22"0"16,1 0-1,42 0 1,1 0-16,-1 0 0,0 0 16,0 0-16,0 0 0,22 0 0,-22-22 15,21 22-15,-21 0 0,22 0 16,-22-21-16,0 21 0,21 0 0,-21 0 16,1-21-16,-1 21 0,0 0 15,0 0-15,0-21 0,0 21 0</inkml:trace>
  <inkml:trace contextRef="#ctx0" brushRef="#br1" timeOffset="170138.79">22288 10922 0,'0'0'0,"0"-21"31,-21 21-31,0 0 15,0 0-15,0 0 0,0 0 0,-1 0 16,1 21 0,0-21-16,0 21 0,0 0 0,0-21 0,21 22 15,0-1-15,0 0 16,0 0-16,0 0 16,21-21-16,0 0 15,0 21-15,-21 1 0,21-22 0,0 21 16,1-21-16,-1 21 0,0-21 0,0 21 15,0 0-15,0-21 0,-21 21 16,0 1-16,0-1 16,-21-21-16,0 0 15,0 0-15,0 0 16,0 0-16,-22 0 0,1 0 0,21 0 16,-22 0-16,22 0 0,0 0 0,0 0 15,0 0-15,0 0 0,-1 0 16,44-21 15,-1 21-31,0 0 0,0 0 0,0 0 16,0 0-16,1-22 0,20 22 15,-21-21-15</inkml:trace>
  <inkml:trace contextRef="#ctx0" brushRef="#br1" timeOffset="170755.43">22648 10986 0,'0'0'0,"0"-22"32,0 44-17,0-1 1,0 0-16,-21 0 16,0 0-16,21 0 0,0 1 0,0-1 15,-21 0-15,21 0 0,0 0 0,0 0 16,0 1-16,0-1 15,21 0-15,0-21 0,0 21 16,22-21-16,-22 0 0,0 0 16,21 0-16,-21 0 0,22 0 15,-22 0-15,21-21 0,-21 0 0,1 21 16,20-21-16,-21-1 0,0 1 0,0 0 16,-21 0-16,22 0 0,-22 0 0,21-1 15,-21 1-15,0 0 16,0 0-16,0 42 31,-21-21-15,21 21-16,0 0 0,0 22 0,-22-22 15,22 0-15,-21 21 0,0 1 0,21-1 16,0 0-16,0 1 16,-21-1-16,21 0 0,-21 1 0,21-1 15,0 0-15,-21 1 0,21-1 0,0 0 16,0 1-16,0-1 0,0 22 0,0-22 15,0 0-15,-22 1 0,22-1 16,-21 0-16,21 1 0,-21-1 0,0-21 16,0 21-16,0-20 0,-1-1 0,1 0 15,0-21-15,0 21 0,-21-21 16,20 0-16,-20 0 0,21 0 0,0 0 16,-22 0-16,22-21 0,-21 0 0,0 21 15,20-21-15,1-1 0,-21 1 0,21 0 16,0 0-16,21 0 15,0 0-15,0-1 0,0 1 0,0 0 16,0 0-16,0 0 0,0-22 0,21 22 16,0-21-16,0 21 0,21-22 0</inkml:trace>
  <inkml:trace contextRef="#ctx0" brushRef="#br1" timeOffset="171270.93">23262 10964 0,'0'0'0,"0"-21"0,0 42 31,0 1-15,0-1-16,-21-21 0,21 21 15,0 0-15,-21 0 0,21 0 16,0 1-16,0-1 0,0 0 0,0 0 15,0 0-15,0 0 16,-21-21-16,21 22 0,0-44 47,0 1-31,0 0-16,0 0 0,0 0 0,0 0 15,0-1-15,21 1 0,0 0 0,-21 0 16,21 0-16,0 0 0,0-1 15,1 1-15,-1 0 0,21 0 0,-21 0 16,0 21-16,22 0 0,-22 0 0,0 0 16,0 0-16,0 0 0,1 0 15,-1 21-15,0 0 0,-21 0 0,21 0 16,-21 22-16,0-22 0,0 21 0,0-21 16,0 22-16,-21-22 15,0 0-15,0 21 0,21-20 0,-22-1 16,1 0-16,21 0 0,-21-21 15,0 0-15,42-21 47,0 0-47,0 0 0</inkml:trace>
  <inkml:trace contextRef="#ctx0" brushRef="#br1" timeOffset="171575.76">24109 10901 0,'0'0'0,"0"-21"0,0 0 15,-21-1 1,-1 22-16,1 0 0,0 0 16,0 0-16,0 0 0,-22 0 0,22 22 15,0-1-15,-21-21 0,21 21 0,-1 0 16,1 21-16,0-20 0,21-1 15,-21 0-15,21 0 0,0 21 0,0-20 16,0-1-16,0 0 0,0 0 0,21 0 16,0-21-16,0 21 0,1-21 15,-1 0-15,21 0 0,-21 0 16,0 0-16,1 0 0,-1 0 0,0 0 16,0 0-16,0 0 0,0-21 0,-21 0 15,22 21-15,-1-21 0,-21 0 16,21 0-16</inkml:trace>
  <inkml:trace contextRef="#ctx0" brushRef="#br1" timeOffset="172275.14">24850 10647 0,'0'0'0,"21"-21"16,21-22 0,-42 22-16,21 21 0,-21-21 15,0 0-15,0 0 0,0 0 16,-21 21-16,0-22 0,0 1 0,0 21 15,-22 0-15,22 0 0,-21 0 16,21 0-16,-22 0 0,22 0 0,-21 21 16,21 1-16,-22-1 0,22 0 0,0 0 15,0 0-15,0 0 0,21 1 0,0-1 16,0 0-16,0 21 16,0-21-16,0 1 0,0-1 0,21 0 15,0 0-15,0 0 0,-21 22 0,21-22 16,0 0-16,1 0 0,-1 0 15,0 0-15,-21 1 0,21-1 0,-21 0 16,0 0-16,0 0 0,0 0 0,0 1 16,0-1-16,-21-21 0,0 0 15,0 0-15,-1 0 0,1 0 16,0 0-16,-21 0 0,21 0 0,-1 0 16,1 0-16,-21-21 0,21 21 0,0-22 15,-1 1-15,1 21 0,21-21 16,-21 21-16,21-21 0,-21 21 15,21-21-15,21 21 32,0 0-32,-21-21 15,21 21-15,1 0 0,-1 0 0,0-22 16</inkml:trace>
  <inkml:trace contextRef="#ctx0" brushRef="#br1" timeOffset="172999.72">25146 10732 0,'0'0'0,"-21"0"16,0 0 0,-1 0-16,1 0 0,0 21 15,0 0-15,0 0 0,0 0 0,-1 0 16,1 1-16,0 20 0,21-21 15,-21 0-15,21 0 0,-21 1 0,21-1 16,0 0-16,0 0 0,0 0 0,0 0 16,0 1-16,0-1 0,21 0 15,0-21-15,0 21 0,0-21 16,1 0-16,20 0 0,-21 0 0,0 0 16,0 0-16,22 0 0,-22 0 0,0 0 15,21-21-15,-20 0 0,-1 21 16,21-21-16,-21-1 0,0 1 0,1 0 15,-1 0-15,0 0 0,-21 0 0,0-1 16,21-20-16,-21 21 0,0 0 16,0 0-16,0-1 0,0 1 0,0 0 15,-21 21 1,21 21 0,0 0-16,0 1 15,0-1-15,0 0 0,0 0 16,0 0-16,0 0 0,0 1 0,0-1 15,-21 0-15,21 0 0,0 0 16,0 0-16,0 1 0,0-1 16,21-21-16,0 0 15,0 0-15,0 0 16,1 0-16,-1 0 0,0 0 0,0-21 16,0 21-16,22-22 0,-22 1 0,0 0 15,0 21-15,0-21 0,0 0 0,1 0 16,-22-1-16,21 1 0,0 0 15,0 0-15,-21 0 0,21 21 16,-21 21 15,-21-21-31,21 21 0,0 0 16,-21 0-16,21 1 0,-21-22 16,21 21-16,0 0 0,-21-21 0,21 21 15,0 0 1,0-42 31</inkml:trace>
  <inkml:trace contextRef="#ctx0" brushRef="#br1" timeOffset="173162.62">25823 10732 0,'-21'169'0,"42"-338"0,-21 147 0,0 1 15,0 42 32,21-21-47,-21 22 16,22-22-16,-22 21 0</inkml:trace>
  <inkml:trace contextRef="#ctx0" brushRef="#br1" timeOffset="173470.45">26141 10795 0,'0'21'15,"0"0"1,0 1-16,-21-1 16,21 0-16,-22 21 0,22-21 0,-21 22 15,21-1-15,0 0 0,-21 1 0,21-1 16,-21 0-16,0 22 0,21-22 15,-21 1-15,-1-1 0,22 21 0,-21-20 16,0-1-16,0 0 0,21 1 16,-21-1-16,0 0 0,-1-20 0,1 20 15,21-21-15,-21 21 0,21-20 16,-21-1-16,21 0 0,0 0 0,0 0 16,21-42 15,0 21-31,-21-21 0,21 0 15,1 0-15,-1-1 0</inkml:trace>
  <inkml:trace contextRef="#ctx0" brushRef="#br1" timeOffset="173773.34">26098 10943 0,'0'-42'0,"0"84"0,0-105 0,0 42 0,0-1 16,22 1-16,-22 0 0,21 21 15,0-21-15,0 0 0,0 21 16,0 0-16,1 0 0,-1 0 0,0 0 16,21 0-16,-21 21 0,1 0 15,-1 0-15,-21 0 0,0 1 0,0-1 16,0 0-16,0 0 0,0 0 0,0 0 16,-21 1-16,-1-1 0,1 0 15,0 0-15,0 0 0,0-21 0,0 0 16,-1 21-16,1-21 0,0 0 15,0 0-15,0 0 16,21-21 15,21 0-31,0 21 0,0-21 0</inkml:trace>
  <inkml:trace contextRef="#ctx0" brushRef="#br1" timeOffset="174083.07">26628 10541 0,'0'0'0,"0"-21"0,0 42 47,0 0-47,0 22 15,0-22-15,0 21 0,-22 0 0,1 1 16,21-22-16,0 21 0,-21 1 15,21-22-15,-21 21 0,21 0 0,0-20 16,0-1-16,0 0 0,0 0 0,0 0 16,0 0-16,0 1 15,21-22 1,0 0-16,0 0 0,1 0 0,-1-22 16,0 22-1,-21-21-15,21 0 0,0 21 0,-21-21 16,21 0-16,-21 0 0</inkml:trace>
  <inkml:trace contextRef="#ctx0" brushRef="#br1" timeOffset="174270.96">26501 10816 0,'-22'0'15,"44"0"1,-1 0-1,0 0-15,0 0 0,0 0 16,0 0-16,1 0 0,-1 0 0,0 0 16,0 0-16,0 0 0,22 0 0,-22 0 15,0 0-15,0-21 0,0 21 0</inkml:trace>
  <inkml:trace contextRef="#ctx0" brushRef="#br1" timeOffset="174559.8">27178 10626 0,'-42'0'16,"20"21"0,1 0-16,21 0 0,-21 0 15,0 1-15,21-1 0,-21 0 16,21 0-16,0 21 0,-21-20 0,-1-1 15,22 0-15,0 0 0,0 0 0,0 0 16,0 1-16,-21-1 0,21 0 16,0 0-16,0 0 15,21-21-15,1 0 16,-1 0-16,0 0 16,0 0-16,0-21 15,0 21-15</inkml:trace>
  <inkml:trace contextRef="#ctx0" brushRef="#br1" timeOffset="174854.62">27432 10605 0,'0'0'16,"21"0"-16,0 0 15,0 0 1,1 21-16,-22 0 15,21 0-15,0 0 16,-21 0-16,0 1 0,0-1 16,0 0-16,0 0 0,0 21 0,-21-20 15,0-1-15,-1 21 0,1-21 16,0 0-16,0 1 0,0 20 0,-22-21 16,22 0-16,0 0 0,0-21 0,21 22 15,-21-1-15,0-21 0,-1 21 16,22 0-16,-21-21 0,0 0 15,21 21 1</inkml:trace>
  <inkml:trace contextRef="#ctx0" brushRef="#br1" timeOffset="175943.37">15875 16341 0,'21'0'0,"0"-43"15,-21 65 32,0-1-47,0 0 0,0 0 0,-21 0 16,21 22-16,-21-22 0,21 21 0,0 0 15,0-20-15,-21 20 0,21 0 16,-21-21-16,21 22 0,-22-22 0,22 0 16,0 0-16,0 0 15,0 1-15,-21-1 0,21 0 16,0-42 15</inkml:trace>
  <inkml:trace contextRef="#ctx0" brushRef="#br1" timeOffset="176247.2">16214 16637 0,'0'0'0,"0"21"16,0 0-16,21-21 15,0 0 1,0 0-16,-21-21 16,0 0-16,21 21 0,-21-21 0,0 0 15,0 0 1,0-1 0,-21 22-1,21 22 1,0-1-1,0 0 1,21-21-16,0 0 16,22 0-16</inkml:trace>
  <inkml:trace contextRef="#ctx0" brushRef="#br1" timeOffset="177114.8">17568 16489 0,'21'0'15,"1"0"-15,-1 0 16,0-21-16,0 21 16,-21-21-16,21 21 0,-21-22 15,21 22-15,-21-21 0,0 0 0,0 0 16,0 0-16,0 0 16,-21 21-16,0 0 0,-21 0 15,21 0-15,-1 0 0,1 0 16,-21 21-16,21-21 0,-22 21 15,1 0-15,21 21 0,-21-20 0,20-1 16,-20 0-16,21 21 0,0-21 16,0 1-16,-1-1 0,22 0 0,0 0 15,0 0-15,0 0 0,22 1 0,-1-22 16,21 0-16,-21 0 0,22 0 16,-1 0-16,0 0 0,1 0 0,-1 0 15,0-22-15,1 1 0,-22 21 16,21-21-16,-21 0 0,0 21 15,1-21-15,-1 0 0,-21-1 0,0 1 16,0 0-16,0 0 16,0 0-16,0 42 47,0 0-47,0 0 0,0 22 15,0-22-15,0 21 0,0 0 0,0 1 16,0 20-16,0-20 0,0 20 15,21-21-15,-21 22 0,21-1 16,-21 1-16,0-22 0,0 22 0,0-1 16,21 1-16,-21-22 0,0 22 15,0-1-15,0 1 0,0-22 0,0 21 16,0-20-16,0 20 0,-21-20 16,21-1-16,-21-21 0,0 21 0,0-20 15,-1-1-15,1-21 0,0 21 16,0-21-16,0 0 0,0 0 15,-1-21-15,1 0 0,0-1 0,21-20 16,-21 21-16,0-21 0,0-1 16,-1-20-16,22 20 0,-21-20 0,21-1 15,-21 1-15,21-1 0,-21 1 16,21-1-16,0 1 0,0-1 16,0 22-16,21-21 0,0-1 0,0 22 15,22-22-15,-22 22 0,21-22 16,-21 22-16,22 0 0,-1-1 0,0 22 15,-20-21-15,20 0 0,0 20 0,-21 1 16,22-21-16,-22 21 0</inkml:trace>
  <inkml:trace contextRef="#ctx0" brushRef="#br1" timeOffset="177711.45">18055 16404 0,'21'21'31,"0"-21"0,1 0-31,-1 0 0,-21-21 16,21 21-16,0-21 0,-21 0 15,21 0-15,-21 0 0,0-1 16,0 1-16,0 0 16,0 0-16,-21 21 15,0 0-15,0 0 16,0 0-16,-1 0 0,1 21 15,0 0-15,21 0 0,0 1 0,0 20 16,0-21-16,0 0 16,0 22-16,0-22 0,0 0 0,0 21 15,0-21-15,0 1 0,21-1 0,0-21 16,-21 21-16,22 0 0,-1-21 16,0 0-16,0 0 0,0 0 0,0 0 15,22 0-15,-22 0 0,0-21 16,0 21-16,22-21 0,-22 0 0,0-1 15,0 1-15,21 0 0,-20 0 0,-1-21 16,0 20-16,0-20 0,-21 21 16,21-21-16,-21-1 0,21 1 0,-21 21 15,0-22-15,0 22 0,0-21 0,0 21 16,0 0 0,0-1-16,0 44 15,0-1-15,0 21 16,0-21-16,0 22 0,0-1 15,0-21-15,0 21 0,-21 1 0,21-1 16,0 0-16,0 1 0,-21-1 16,21-21-16,0 22 0,0-22 0,0 0 15,0 0-15,0 0 0,0 0 0,0 1 16,21-22-16,0 0 16,1 0-16,-1 0 0,0 0 15,0-22-15,-21 1 0,0 0 16,21 21-16,0-21 15</inkml:trace>
  <inkml:trace contextRef="#ctx0" brushRef="#br1" timeOffset="177895.34">18542 16362 0,'-21'0'0,"21"-21"15,21 21 1,0-21-16,0 21 15,0 0-15,1-22 0,-1 22 16,0 0-16,0-21 0,21 21 16,-20-21-16,-1 21 0,0-21 15,0 21-15,0-21 0,0 0 0</inkml:trace>
  <inkml:trace contextRef="#ctx0" brushRef="#br1" timeOffset="178646.98">19431 16171 0,'0'0'0,"0"-21"15,21 21-15,0-21 0,0 21 0,1-21 16,-1 21-16,21-21 0,-42 0 16,21 21-16,0-22 0,-21 1 0,0 0 15,0 0-15,0 0 16,-21 21-16,0 0 0,0-21 16,0 21-16,0 0 0,-22 0 0,22 0 15,-21 0-15,-1 0 0,22 0 16,-21 0-16,21 21 0,0-21 0,-22 21 15,22 0-15,21 0 0,0 0 0,0 1 16,0-1-16,0 0 0,0 0 16,0 0-16,21 0 0,0 1 15,1-1-15,-1 0 0,0 0 0,21 0 16,-21 22-16,1-22 0,20 0 16,-21 0-16,0 21 0,0-20 0,1-1 15,-1 21-15,0-21 0,-21 0 0,0 22 16,0-22-16,0 0 0,0 21 15,-21-20-15,0-1 0,-1-21 0,-20 21 16,21 0-16,-21-21 0,-1 0 16,1 0-16,0 0 0,-1 0 0,1 0 15,0 0-15,20 0 0,1 0 0,0-21 16,0 0-16,0 0 16,21-1-16,-21 1 0,21 0 0,0 0 15,0 0-15,0 0 0,0-1 0,0 1 16,0 0-16,0 0 0,0 0 15,0 0-15,0-1 0,21 22 0,0 0 16,-21-21-16,21 21 0,0 0 16,0 0-16,1 0 15,-1 0-15,0 0 0,0 0 0</inkml:trace>
  <inkml:trace contextRef="#ctx0" brushRef="#br1" timeOffset="180436.3">19918 16341 0,'0'-21'16,"-21"21"-1,-1 0-15,1 0 16,21 21-16,-21 0 0,21 0 15,-21-21-15,0 21 0,21 0 0,0 22 16,-21-22-16,21 0 16,-22 0-16,22 0 0,0 1 0,0-1 15,0 0-15,0 0 0,0 0 0,0 0 16,22 1-16,-1-22 16,0 0-16,0 0 0,0 0 0,0 0 15,1 0-15,-1 0 0,0 0 16,0 0-16,21-22 0,-20 1 0,-1 0 15,21 0-15,-21 0 0,0 0 0,1-1 16,-1 1-16,0 0 0,-21 0 16,0-21-16,0 20 0,0 1 15,0 0-15,-21 21 16,0 0 0,21 21-1,0 0-15,0 1 16,0-1-16,21 0 15,-21 0-15,0 0 0,21-21 0,-21 21 16,0 1-16,0-1 0,0 0 0,21 0 16,-21 0-16,21-21 0,-21 21 15,21 1-15,1-1 0,-1-21 16,0 0-16,0 0 16,0 0-16,0 0 0,1 0 0,-1 0 15,0 0-15,0-21 0,21 21 16,-20-22-16,-1 1 0,0 0 15,21 0-15,-21 0 0,1 0 0,-1-1 16,0 1-16,0 0 0,-21 0 0,0 0 16,21 0-16,-21-1 0,0 1 15,0 0-15,0 0 0,-21 21 16,0 0 0,0 0-16,0 0 15,-1 0-15,1 21 0,0 0 16,21 0-16,-21 1 0,21-1 15,-21 0-15,21 0 0,0 0 16,0 0-16,0 1 0,0-1 0,0 0 16,0 0-16,21 0 15,-21 0-15,21-21 0,0 22 16,0-22-16,1 0 0,-1 0 0,0 0 16,0 0-16,0 0 0,0 0 15,22 0-15,-22 0 0,0 0 0,21-22 16,-20 1-16,-1 21 0,21-21 0,-21 0 15,0 0-15,1 0 0,-1-1 16,-21 1-16,0 0 0,21 0 0,-21 0 16,0 0-16,0-1 0,0 1 0,0 0 15,0 0-15,0 0 16,-21 21 0,0 21-1,-1-21-15,22 21 16,-21 0-16,21 0 0,0 1 0,-21-1 15,0 0-15,21 0 0,-21 0 0,21 0 16,0 1-16,0 20 0,0-21 16,0 0-16,0 0 0,0 1 15,21-1-15,0-21 0,0 0 16,0 21-16,1-21 0,-1 0 16,0 0-16,0 0 0,0 0 0,0-21 15,1 0-15,-1-1 16,0 22-16,0-21 0,0 0 0,0 0 15,1 0-15,-1 0 0,0-1 0,-21-20 16,0 21-16,21 0 0,-21 0 16,21-1-16,-21 1 0,0 0 0,0 0 15,0 42 17,0 0-32,0 0 0,0 1 15,0-1-15,0 0 0,0 0 16,0 0-16,-21 0 0,21 1 0,-21-1 15,21 0-15,0 0 0,0 0 16,0 0 0,-21-21-16,21 22 0,0-44 47,0 1-47,0 0 0,0 0 15,0 0-15,21 0 0,0-1 16,-21 1-16,21-21 0,0 21 15,1 0-15,20-1 0,-21 1 0,0 0 16,0 0-16,22 0 0,-22 21 0,0 0 16,0 0-16,0 0 0,1 0 15,-1 0-15,0 0 0,-21 21 16,0 0-16,0 0 0,0 0 16,0 1-16,0-1 15,-21 0-15,0 0 0,21 0 0,0 0 16,0 1-16,0-1 0,0 0 15,21-21 1,0 0 0,0 0-16,0 0 0,22 0 0,-22 0 15,21 0-15,-21-21 0,0 21 16,1-21-16,20-1 0,-21 1 0,0 0 16,0-21-16,1 21 15,-22-1-15,0 1 0,0 0 16,0 0-16,0 0 0,0 0 0,0-1 0,-22 22 31,1 0-15,21 22-16,-21-1 0,21 0 0,0 0 15,0 0-15,0 0 0,0 1 0,0-1 16,0 0-16,0 0 0,0 0 16,0 0-16,0 1 0,0-1 15,0 0-15,0 0 16,-21-21 31,0-21-32,0 21-15,-1-21 16,22 0 0</inkml:trace>
  <inkml:trace contextRef="#ctx0" brushRef="#br1" timeOffset="180979.81">22458 15939 0,'0'0'0,"0"-22"0,0 1 0,0 64 46,0-22-46,-21 0 0,21 21 16,-22 1-16,1-1 0,21-21 0,0 21 16,-21 1-16,21-1 0,-21 0 0,0 1 15,21-22-15,0 21 0,-21-21 16,21 22-16,-22-22 0,22 0 0,0 0 16,0 0-16,0 1 0,0-1 0,-21 0 15,21 0-15,0-42 47,0 0-47,0 0 16,0-1-16,0-20 0,21 21 15,1 0-15,-22 0 0,21-22 0,0 22 16,21 0-16,-21-21 0,1 20 16,-1 1-16,0 0 0,21 21 0,-21-21 15,1 21-15,-1 0 0,0 0 16,-21 21-16,0 0 15,0 0-15,0 1 0,0-1 16,0 0-16,0 0 0,0 21 0,0-20 16,-21-1-16,0-21 0,-1 21 15,22 0-15,0 0 0,-21 0 0,0 1 16,0-22-16,21 21 16,0-42 30,21-1-46,0 22 16</inkml:trace>
  <inkml:trace contextRef="#ctx0" brushRef="#br1" timeOffset="181347.15">22923 16277 0,'0'0'0,"-21"0"31,0 0-15,0 21-16,0 1 0,0-1 0,-1 0 16,1 0-16,0 0 0,0 22 15,0-22-15,21 0 0,-21 0 0,21 0 16,0 0-16,0 1 0,0-1 0,0 0 16,21-21-1,0 21-15,0-21 0,0 0 16,0 0-16,1 0 0,-1 0 15,0 0-15,0-21 0,0 0 16,0 0-16,-21-1 16,22 1-16,-22-21 0,21 21 0,-21 0 15,0-22-15,0 22 0,0 0 16,0 0-16,0 0 0,0-1 0,0 1 16,-21 0-1,-1 21-15,1 0 16,0 0-16</inkml:trace>
  <inkml:trace contextRef="#ctx0" brushRef="#br1" timeOffset="181659.97">23347 15812 0,'0'0'0,"0"-22"0,0 44 32,-21-1-32,21 0 0,-22 0 15,1 0-15,21 22 0,-21-1 0,0 0 16,21 1-16,0-1 16,-21 0-16,0 1 0,-1-1 0,22 0 15,0-21-15,0 22 0,0-1 0,0 0 16,0-20-16,0 20 0,0-21 15,0 0-15,22 0 0,-1 1 0,0-1 16,0-21-16,0 21 0,0-21 16,1 0-16,-1 0 0,0 0 15,0 0-15,0 0 0,-21-21 16,21 0-16</inkml:trace>
  <inkml:trace contextRef="#ctx0" brushRef="#br1" timeOffset="181854.84">23283 16193 0,'0'-22'31,"21"22"-31,1 0 0,-22-21 16,21 21-16,0-21 0,0 21 0,0-21 15,22 21-15,-22 0 16,21 0-16</inkml:trace>
  <inkml:trace contextRef="#ctx0" brushRef="#br1" timeOffset="182415.6">24088 15833 0,'0'0'0,"0"-21"31,0 42-15,0 0-16,-22 0 0,22 21 15,-21-20-15,0 20 0,0 0 16,0-21-16,0 22 0,21-1 0,-22 0 16,1 1-16,21-22 0,-21 21 15,21-21-15,0 22 0,-21-22 0,21 0 16,-21 0-16,21 0 0,0 1 0,0-1 15,0 0 1,0-42 15,0 0-31,0-1 16,21 1-16,0 0 0,0-21 0,-21 21 16,21-22-16,1 1 0,-1 0 0,0-1 15,0-20-15,0 20 16,22 1-16,-22 0 0,0-1 0,0 22 15,0-21-15,-21 21 0,21 21 0,-21-21 16,22 21-16,-22 21 16,0 0-1,0 21-15,0-21 0,0 22 0,0-22 16,0 21-16,0 1 0,0-1 16,-22 0-16,22 1 0,-21-1 0,21 0 15,-21-21-15,21 22 0,0-22 16,0 21-16,0-21 0,0 1 0,0-1 15,0 0-15,0 0 0,0 0 0,0 0 16,21-21 15,-21-21 1</inkml:trace>
  <inkml:trace contextRef="#ctx0" brushRef="#br1" timeOffset="182631.11">23897 16362 0,'0'0'0,"0"-21"32,21 21-32,0 0 15,1 0-15,-1 0 0,0 0 0,-21-21 16,21 21-16,0 0 0,0 0 15,1-22-15,-1 22 0,0 0 0,0-21 16,0 21-16,0-21 0,-21 0 16,22 21-16,-1 0 0</inkml:trace>
  <inkml:trace contextRef="#ctx0" brushRef="#br1" timeOffset="183081.13">24828 16066 0,'0'0'0,"0"-22"15,-21 1-15,0 21 0,0 0 16,0 0-16,0 0 0,-1 0 16,1 0-16,0 0 0,0 0 0,0 21 15,0 1-15,-1-22 0,1 21 0,0 0 16,21 0-16,0 0 0,0 0 15,0 1-15,0-1 0,0 0 16,21 0-16,0-21 0,-21 21 16,22-21-16,-1 0 0,0 21 15,0-21-15,0 0 0,0 22 0,1-22 16,-1 21-16,-21 0 16,0 0-1,0 0 1,-21-21-16,-1 21 15,1-21-15,0 0 0,0 0 16,0 0-16,0 22 0,-1-22 16,1 0-16,0 0 0,0 0 15,0 0-15,0 0 0,-1 21 16,1-21 0,42-21 15</inkml:trace>
  <inkml:trace contextRef="#ctx0" brushRef="#br1" timeOffset="183414.93">25569 15854 0,'0'0'0,"0"-21"16,-21 21-1,0 0 1,0 0-16,0 21 0,21 0 16,-22 0-16,1 0 0,0 22 0,0-22 15,0 21-15,0 1 0,21-22 0,0 21 16,-22 0-16,22-20 0,0 20 15,-21-21-15,21 21 0,0-20 0,0-1 16,0 0-16,0 0 0,0 0 16,21-21-16,1 0 15,-1 0-15,0 0 0,0 0 16,0 0-16,0 0 16</inkml:trace>
  <inkml:trace contextRef="#ctx0" brushRef="#br1" timeOffset="183747.49">26183 15769 0,'0'0'0,"0"-21"0,21 21 16,0 0-1,-21 21-15,22 0 16,-1 1-16,-21-1 0,21 0 16,0 0-16,-21 0 0,21 22 0,-21-22 15,0 21-15,0-21 0,0 22 0,0-22 16,0 21-16,0-21 0,0 22 16,0-22-16,-21 21 0,0-21 0,0 0 15,0 22-15,-1-22 0,-20 0 16,21 0-16,0 0 0,-22-21 15,22 22-15,0-22 0,0 0 0,-21 21 16,20-21-16,1 0 0,0 0 16,0 0-16</inkml:trace>
  <inkml:trace contextRef="#ctx0" brushRef="#br1" timeOffset="184611.11">23220 16150 0,'-43'21'31,"65"-21"16,-1 0-31,0 0-16,0 0 0,0 0 15,0 0-15,1 22 0,-1-22 16,0 0-16,0 0 0,0 0 16,0 0-16,1 0 15,-1 0-15,-42 0 63,-1 0-63,1 0 15,0 0-15,0 0 0,0 0 16,-22 0-16,22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8T12:42:41.9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233 10943 0,'0'-21'16,"0"0"-1,0 0-15,0 0 16,0-1-16,0 1 16,0 0-16,-21 0 15,21 0 1,-22 21-16,22-21 15,0 42 17,0 0-32,0 0 15,0 0-15,0 0 0,0 1 16,0-1-16,0 0 0,0 21 0,0-21 16,0 1-16,0-1 0,0 0 15,0 0-15,0 0 16,0-42 31,0 0-32,0 0-15,0 0 0,0-1 16,0 1-16,0 0 0,0-21 0,-21 21 16,21-1-16,0-20 0,-21 21 15,21-21-15,0 20 0,0-20 0,-21 21 16,21-21-16,-21 20 0,21 1 15,0 0-15,0 0 0,-21 0 16,21 42 15,0 0-31,0 0 0,0 0 16,21 22-16,-21-22 0,0 0 0,0 21 16,21-20-16,-21-1 0,21 21 15,-21-21-15,21 0 0,-21 1 16,0-1-16,0 0 0,0 0 0,0 0 15,0 0 1,0-42 15,21 0-15,-21 0-16,0 0 16,0 0-16,0-1 0,0 1 0,0 0 15,0-21-15,0 21 0,0-1 16,0-20-16,0 21 0,0 0 0,0 0 15,-21 21-15,21 21 47,0 0-47,0 0 0,0 0 16,0 0-16,0 1 0,0 20 0,0-21 16,0 0-16,21 0 0,-21 22 15,0-22-15,0 0 0,0 0 16,0 0-16,0 1 0,0-1 15,0 0-15,0 0 16,22-21-16,-1 21 16,0-21 31,0 0-32,0 0-15,0 0 16,-21-21-16,22 21 0,-1 0 15,0-21-15,0 21 16,0-21-16,0 21 0,1 0 16,-1-21-16,0 21 0,0-22 0,21 22 15,-20-21-15,20 0 0,0 21 16,1-21-16,-1 0 0,21 0 0,-20-1 16,20-20-16,1 21 0,-1 0 15,1-22-15,20 22 0,-20-21 16,-1 21-16,22-22 0,-21 22 0,-1-21 15,1 21-15,-1-22 0,-21 22 0,22 0 16,-22 0-16,1 0 16,-1 0-16,0-1 0,-21 1 0,22 21 15,-22-21-15,21 21 16,-21 0-16,1-21 0,-1 21 31,-42 0 47,-1 0-78,1 21 16,0-21-16,21 21 0,-21-21 16,0 21-16,-22 1 0,22-1 15,-21 0-15,0 0 0,-1 21 16,-20-20-16,20 20 0,-41-21 0,20 21 15,-20-20-15,20 20 16,-21-21-16,22 21 0,-1-20 0,1 20 16,-1-21-16,22 0 0,-21 22 0,20-22 15,1 0-15,0 0 0,-1 0 16,1 0-16,0 1 0,-1-1 16,-20 21-16,20-42 15,22 21-15,-42 22 0,42-43 16,-1 21-16,1-21 0,0 0 15,21 21-15,-21-21 0,0 0 32,0 0 61,-1 0-77,1 0 0,0 0-1,0 0 1,0 0 171,21-21-171,0 0-16,-21-1 16,21 1-16,-22 21 15,22-21-15,0 0 0,-21 0 16,21 0-16,-21-1 16,0 1-16,21 0 0,0-21 0,-21 21 15,0-1-15,21 1 0,-22 0 16,22 0-16,-21 0 0,21 0 0,0-1 15,0 1-15,-21 0 0,21 0 16,-21 21-16,21-21 0,0 0 31,0 42 1,0 0-32,21-21 0,0 21 15,-21 0-15,0 0 0,21 1 16,-21 20-16,22-21 0,-22 0 0,21 0 15,-21 22-15,0-22 0,0 0 16,0 0-16,0 0 0,21 1 0,-21-1 16,0 0-16,0 0 15,0 0 17,21-21-1,-21-21-31,0 0 15,0 0-15,0 0 0,0-1 0,0 1 16,0 0-16,0 0 0,0-21 16,0 20-16,0-20 0,0 21 0,0-21 15,0 20-15,0-20 0,0 21 16,0 0-16,0 0 0,0-1 16,0 1-16,0 42 31,0 1-31,0-1 15,0 0-15,0 0 0,0 0 0,0 22 16,0-22-16,21 21 0,0-21 16,-21 22-16,22-22 0,-22 21 15,0-21-15,21 0 0,-21 1 0,21-1 16,-21 0-16,0 0 0,0 0 16,0 0-16,21 1 0,-21-1 31,0-42 109,0-1-124</inkml:trace>
  <inkml:trace contextRef="#ctx0" brushRef="#br0" timeOffset="21315.92">317 9271 0,'0'21'16,"0"0"0,22-21-16,-22 22 0,0-1 15,0 0-15,0 0 0,0 0 16,0 0-16,0 1 0,0-1 15,0 0-15,0 0 0,0 0 0,0 0 16,0 1-16,0-1 16,21-21 15,-21-21-15,0-1-16,0 1 15,0 0-15,0 0 0,0 0 16,0 0-16,0-22 0,0 22 15,0 0-15,0 0 0,0 0 16,0-1-16,0 1 0,0 0 16,0 42 31,0 0-47,0 1 0,0-1 0,0 0 15,0 0-15,0 0 0,0 22 16,0-22-16,0 0 0,0 21 15,0-21-15,0 1 0,0 20 0,0-21 16,0 0-16,0 0 0,0 1 16,0-1-16,0 0 0,21-21 15,-21 21-15,0 0 0,21-21 16,-21 21-16,21-21 94,0 0-94,-21-21 0,22 0 15,-1 21-15,21-21 16,-21 0-16,22 0 0,-1-1 16,0 1-16,1 0 0,-1-21 15,21 21-15,1-22 0,-1 1 0,64-22 16,-42 22-16,0-21 15,-22 20-15,22 1 0,-22 0 0,22-1 16,-21 1-16,-22 0 16,21 20-16,-20-20 0,-1 21 0,0 0 0,1 0 15,-22-1-15,0 1 16,0 21-16,0-21 0,1 21 0,-44 0 94,22 21-63,0 0 0</inkml:trace>
  <inkml:trace contextRef="#ctx0" brushRef="#br0" timeOffset="33435.87">275 13399 0,'0'-22'31,"0"1"-16,0 42 48,0 1-47,0-1-16,0 0 0,0 0 15,0 0-15,0 22 0,0-22 0,0 21 16,0-21-16,0 22 0,0-22 15,0 21-15,0-21 0,0 0 16,0 1-16,0-1 0,0 0 0,0 0 16,21-21-16,-21 21 15,0-42 17,0 0-17,0 0-15,0 0 16,0-22-16,0 22 0,0-21 15,0 21-15,0-22 0,0 22 0,0-21 16,0 21-16,0-22 0,0 22 16,0 0-16,0 0 0,-21 0 15,21-1-15,0 1 0,-21 21 16,0 0 0,21 21 15,0 1-31,0 20 0,0-21 15,21 21-15,-21 1 0,0-22 0,21 21 16,-21 1-16,0-1 16,0 0-16,0-21 0,0 22 0,21-22 15,-21 0-15,0 0 0,0 0 16,0 1-16,0-1 16,0 0-1,0 0 1,0 0 31,21-21 0,-21 21-32,22-21-15,-1 0 31,0 0-31,0 0 0,0 0 16,0 0-16,1-21 0,-1 0 0,21 0 16,-21 0-16,22-22 0,-1 22 15,0-21-15,1 0 0,20-22 16,-21 22-16,22-22 0,-1 1 16,1 20-16,-1-20 0,22 21 0,-21-1 15,-1-20-15,22 20 0,-22 1 16,1 0-16,-1-1 0,1 22 0,-1-21 15,-20 21-15,-1-22 0,0 22 16,1 0-16,20 0 0,-42 0 16,0 21-16,1 0 0,-1-21 15,-21-1-15,21 22 16,-21 22 62</inkml:trace>
  <inkml:trace contextRef="#ctx0" brushRef="#br0" timeOffset="43531.83">360 12171 0,'-21'0'0,"42"0"0,-42-21 0,-1 0 16,22-1-16,-21 1 15,0 21-15,0-21 16,21 0 0,-21 21-16,0 0 31,21 21 16,0 0-47,0 0 15,0 1-15,0 20 0,0-21 0,0 21 16,0-20-16,0 20 0,0-21 16,0 21-16,0-20 0,0 20 0,0-21 15,0 0-15,0 0 0,0 22 16,21-43-16,-21 21 0,0 0 15,0 0-15,21-21 0,-21 21 0,0 1 32,21-22-17,-21 21 1,21-21 46,0 0-46,1 0-16,20-21 16,-21-1-16,0 1 0,22 0 0,-1 0 15,21 0-15,1-22 0,-1 1 16,1 0-16,21-1 0,-1-20 16,1-1-16,21 1 0,-22-22 15,22 22-15,-21-1 0,0 22 0,-1 0 16,-20-1-16,-1 1 0,1 0 15,42-1-15,-64 1 0,-21 42 16,21-21-16,-20 0 0,-1-1 0,0 22 16,0 0-1,-21-21-15,0 42 141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9T12:50:56.6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4318 17103 0,'21'0'0,"0"0"0,0 0 15,22 0-15,-22 0 0,0 0 0,0-148 16,0-233-16</inkml:trace>
  <inkml:trace contextRef="#ctx0" brushRef="#br0" timeOffset="1943.51">487 14859 0,'-21'0'0,"-1"-21"15,22 0 1,-21 21 0,21-21-16,0 42 47,0 0-32,0 0-15,0 0 0,0 0 16,0 1-16,0-1 0,0 21 0,0-21 15,0 22-15,0-1 16,0-21-16,0 21 0,0-20 0,0 20 16,0-21-16,0 21 0,0-20 15,0-1-15,0 0 0,0 0 16,0 0-16,21-21 16,1 0-16,-1 0 15,0 0-15,21-21 0,1 0 0,-22 0 16,42 0-16,-20-22 0,20 22 15,1-21-15,-1-1 0,22 1 0,-1 0 16,1-22-16,0 22 0,21 0 16,-1-1-16,-20 1 0,0 0 0,-1-1 15,1 22-15,-21-21 16,-1 21-16,-21-1 0,1 1 0,-22 21 16,0-21-16,0 21 0,0 0 15,-42 21 63,0 0-78,0-21 16,21 22-16,-21-1 0,0 0 0,-1 0 16,1 0-16</inkml:trace>
  <inkml:trace contextRef="#ctx0" brushRef="#br0" timeOffset="2620.15">296 15981 0,'0'-21'0,"0"42"0,0-63 0,0 20 0,0 1 15,0 0-15,0 0 0,0 0 16,-21 21 0,21-21-16,0 42 31,0 0-31,0 0 16,-21 0-16,21 22 0,0-22 15,-21 21-15,21 0 0,0 1 0,0-1 16,0-21-16,0 22 0,0-1 15,0-21-15,0 0 0,0 22 16,0-22-16,21 0 0,0 0 0,-21 0 16,21-21-16,0 21 0,22-21 15,-22 0-15,21 0 0,-21 0 16,22 0-16,20 0 0,-20-21 16,20 0-16,1 0 0,20-21 0,-20 20 15,20-20-15,22 0 0,-21-1 16,127-62-16,-107 62 0,-20 1 15,0 0-15,-1-1 0,-20 22 16,-22 0-16,22 0 0,-43 0 0,21-1 16,-21 22-16,1 0 0,-22-21 15,21 21-15,-42 21 63,-1-21-63,1 22 15,0-1-15,0 0 0,0 0 0</inkml:trace>
  <inkml:trace contextRef="#ctx0" brushRef="#br0" timeOffset="3364.03">0 17357 0,'0'0'0,"0"-21"0,0 42 62,0 0-62,0 0 0,0 21 16,0-20-16,0 20 0,0 0 16,0-21-16,21 22 0,-21-1 0,21-21 15,-21 22-15,0-22 0,0 0 16,21 0-16,1 0 0,-22 0 15,21 1-15,0-1 0,0-21 0,0 0 16,22 0-16,-1 0 16,0 0-16,1-21 0,41-22 0,-20 22 15,20-21-15,1-1 0,21 1 16,0-21-16,0-1 0,21 22 0,0-22 16,0 1-16,0 20 0,0-20 15,-22 21-15,1-1 0,-21 1 16,0 0-16,-22 20 0,1 1 15,-22 0-15,-21 0 0,0 0 0,0 0 16,1 21-16,-1-22 0,0 22 47,0 0 0,-21-21-32</inkml:trace>
  <inkml:trace contextRef="#ctx0" brushRef="#br0" timeOffset="5381.72">16446 2350 0,'0'-22'0,"22"22"16,-22 22 31,21-1-47,-21 0 0,0 21 0,0-21 15,0 1-15,0 20 0,0 0 16,0-21-16,0 22 0,21-22 15,-21 21-15,0-21 0,0 22 0,0-22 16,21 0-16,0 0 0,0 0 16,-21 1-16,22-22 0,-1 21 0,0-21 15,0 0-15,21 0 0,-20 0 16,20 0-16,0 0 0,1 0 0,20-21 16,1-1-16,20 1 0,1-21 15,0 21-15,20-22 0,1 1 0,-21 0 16,21-1-16,0-20 0,-22 21 15,22-1-15,0 1 0,0 0 16,0 20-16,-22 1 0,-20 0 0,20 0 16,-41 0-16,20 21 0,1-21 15,-43 21-15,0 0 16,-42 0 31,0 0-47,0 0 0,-1 0 15,22 21-15,-42-21 0,21 21 16,-21-21-16,20 21 0</inkml:trace>
  <inkml:trace contextRef="#ctx0" brushRef="#br0" timeOffset="6136.29">15981 3620 0,'0'-22'31,"0"44"0,0-1-15,0 0-16,0 0 0,0 0 16,0 0-16,0 1 0,0-1 0,0 0 15,0 0-15,0 21 0,0-20 0,0-1 16,0 0-16,0 0 0,0 21 15,0-20-15,0-1 0,0 0 16,0 0-16,0 0 0,21-21 16,0 0-16,21 0 0,-20 0 15,20 0-15,0 0 0,1 0 16,20-21-16,1 0 0,20-21 0,-20 20 16,20 1-16,1-21 0,0 21 15,-1-22-15,22 22 0,0-21 16,0 0-16,0 20 0,-22-20 0,1 21 15,0 0-15,-22 0 0,1-1 16,-1 1-16,-42 21 0,22-21 0,-22 21 16,0 0-16,-21-21 15,21 21-15,-42 0 78,0 0-78,0 0 0,0 0 16,-1 0-16,1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8T12:12:43.5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1058 1037 0,'0'-21'16,"0"0"-16,0 0 0,0 0 16,0-1-1,0 1-15,0 0 32,-21 21-32,21 21 31,-21-21-16,21 21-15,0 1 0,0 20 0,0-21 16,0 21-16,-21 1 0,21-22 16,-21 21-16,21 1 0,0-1 0,0 0 15,0 1-15,-22-1 0,22 0 16,0 1-16,-21-1 0,21 0 0,0-21 16,0 22-16,0-1 0,0 0 15,0-20-15,0 20 0,0-21 16,0 0-16,0 22 0,0-22 0,0 0 15,0 0-15,0 0 16,0-42 31,0 0-31,0 0-16,0 0 15,0-1-15,0 1 16</inkml:trace>
  <inkml:trace contextRef="#ctx0" brushRef="#br0" timeOffset="326.81">1376 1334 0,'0'0'0,"-21"21"32,-1-21-32,1 21 15,0 0-15,0 0 0,0 22 0,0-22 16,-1 0-16,1 21 0,0-21 16,-21 22-16,21-22 0,-1 21 15,1-21-15,0 22 0,0-22 16,21 0-16,-21 0 0,0 0 15,21 1-15,-22-22 16,22-22 15,0 1-31,22 0 16</inkml:trace>
  <inkml:trace contextRef="#ctx0" brushRef="#br0" timeOffset="586.66">1312 1355 0,'0'0'0,"43"42"31,-43-21-31,0 0 16,0 1-16,0-1 0,0 21 15,0-21-15,21 0 0,-21 22 0,0-22 16,0 0-16,0 21 0,0-20 15,21-1-15,-21 0 0,21 0 16,-21 0-16,0 0 0,0 1 0,21-1 16,0 0-16</inkml:trace>
  <inkml:trace contextRef="#ctx0" brushRef="#br0" timeOffset="923.45">1736 762 0,'0'42'15,"0"-20"1,0 20-16,0 0 0,0 22 16,0-22-16,0 22 0,0-1 0,-22 1 15,1-1-15,21-21 0,-21 22 16,21-1-16,-21-20 0,21 20 0,-21-20 16,21-1-16,0 0 0,0-21 15,-21 1-15,84-1 63</inkml:trace>
  <inkml:trace contextRef="#ctx0" brushRef="#br0" timeOffset="1338.23">1799 1588 0,'106'0'16,"-85"-22"-1,0 1 1,0 21-16,-21-21 0,22 0 15,-1 21-15,-21-21 0,0 0 16,0-1-16,0 1 16,-21 21-1,-1 21 1,1-21-16,0 22 0,0-1 16,0 0-16,0 21 15,-1-21-15,1 22 0,21-22 0,-21 21 16,21-21-16,-21 22 0,21-22 15,0 0-15,0 0 0,0 0 0,0 1 16,0-1-16,21-21 16,0 0-16,0 0 15,1 0-15,-1 0 0,0-21 16,0-1-16,0 1 0,0 0 0</inkml:trace>
  <inkml:trace contextRef="#ctx0" brushRef="#br0" timeOffset="1959.32">2476 783 0,'0'0'0,"0"21"0,-42 64 15,42-43-15,-21 1 0,0-1 16,21 22-16,0-22 0,0 0 0,-21 22 16,-1-22-16,22 0 0,-21 1 15,21-1-15,-21 0 0,21 1 16,0-1-16,0 0 0,0 1 16,-21-22-16,21 0 0,0 0 0,0 0 15,0 1-15,0-1 16,0-42 15,0-1-31,0 1 16,0 0-16,0 0 0,0 0 15,0 0-15,0-1 0,0 1 0,21 0 16,0 0-16,0 0 0,1 0 16,-1 21-16,0-22 0,0 1 15,0 0-15,0 21 0,22-21 16,-22 21-16,0 0 0,21 0 0,-20 0 15,-1 0-15,21 0 0,-21 0 16,0 21-16,1 0 0,-1 0 0,0 1 16,-21-1-16,0 0 0,0 0 15,0 21-15,0-20 0,0-1 0,-21 21 16,21-21-16,-43 0 0,22 1 16,0-1-16,-21 0 0,21 0 0,-22 0 15,1-21-15,0 21 0,20-21 16,-20 0-16,21 0 0,-21 0 0,20 0 15,1 0-15,-21 0 16,21 0-16,0-21 16,21 0-16,0 0 15,21 0-15,0 21 0,0-21 16,0-1-16</inkml:trace>
  <inkml:trace contextRef="#ctx0" brushRef="#br0" timeOffset="2294.77">3175 974 0,'0'-21'16,"0"42"-1,0 0 1,0 0-16,-21 21 0,21-20 16,0 20-16,-21 0 0,21 1 0,-22-1 15,22 0-15,-21 1 0,0 20 16,21-21-16,-21-20 0,0 20 0,21 0 16,0 1-16,-21-22 0,-1 21 15,22-21-15,-21 0 0,21 1 16,0-1-16,0 0 0,0-42 47</inkml:trace>
  <inkml:trace contextRef="#ctx0" brushRef="#br0" timeOffset="2706.29">2879 995 0,'0'0'0,"0"-21"0,-22-43 31,22 43-31,0 0 0,22 0 16,-1 21-16,0 0 16,21-21-16,-21 21 0,22 0 0,-22 0 15,21 0-15,1 0 0,-1 21 16,21 0-16,-20 0 0,-1 0 0,0 22 15,1-22-15,-1 21 0,-21 0 16,0 1-16,1 20 0,-22-20 0,0-1 16,0 0-16,0 1 15,0-1-15,-22 0 0,1 1 0,-21-22 16,21 21-16,-22 0 0,1-20 16,0-1-16,-1 21 0,1-21 0,0 0 15,-1-21-15,22 22 0,-21-1 16,0-21-16,20 0 0,-20 21 0,21-21 15,0 0-15,0 0 0,-1 0 16,22-21 0,0 0-16,0-1 15,22 22-15,-1-21 0,0 0 0,0 21 16,0-21-16</inkml:trace>
  <inkml:trace contextRef="#ctx0" brushRef="#br0" timeOffset="3158.55">3514 1503 0,'0'-42'15,"0"20"-15,0 1 16,21 21-16,0-21 0,0 21 15,0 0-15,0-21 0,1 21 16,-1 0-16,0 0 0,0 0 16,0 0-16,22 0 0,-22 21 0,0-21 15,0 21-15,-21 0 0,21 1 16,-21-1-16,0 0 0,0 0 0,0 0 16,0 22-16,0-22 0,0 0 15,-21 21-15,0-21 0,0 1 0,0-1 16,-1 0-16,1-21 0,21 21 15,-21-21-15,0 0 0,21-21 32,0 0-32,0 0 0,21-1 15,-21-20-15,21 21 0,0 0 16,1 0-16,-22-22 0,21 22 16,0 0-16,0 0 0,0 0 0,0-1 15,1 1-15,-1 21 0,-21-21 16,21 21-16,0 0 0,0 0 0,0 0 15,1 0 1</inkml:trace>
  <inkml:trace contextRef="#ctx0" brushRef="#br0" timeOffset="3398.41">4170 1376 0,'0'21'15,"0"0"1,0 0-16,0 1 0,0-1 16,0 0-16,0 0 0,-21 0 0,21 0 15,0 1-15,0-1 0,0 0 16,0 0-16,0 0 0,0 0 0,-22 1 16,22-1-16,0 0 15,0-42 16,0 0-31</inkml:trace>
  <inkml:trace contextRef="#ctx0" brushRef="#br0" timeOffset="3583.27">4170 1185 0,'0'0'0,"-21"0"0,21-21 16,0 42 31,0 1-47,0-1 15,0 0 1,21-21-16,-21 21 0</inkml:trace>
  <inkml:trace contextRef="#ctx0" brushRef="#br0" timeOffset="3871.1">4445 1334 0,'0'21'47,"0"0"-47,21 0 15,-21 0-15,21 0 0,-21 1 0,0-1 16,0 0-16,0 0 0,0 0 16,0 0-16,0 22 0,0-22 0,0 0 15,0 0-15,0 0 0,0 1 16,21-22 15</inkml:trace>
  <inkml:trace contextRef="#ctx0" brushRef="#br0" timeOffset="4095.03">4741 1334 0,'-21'0'31,"0"21"-31,21 0 0,-21-21 16,0 42-16,21-21 0,-22 1 15,1-1-15,0 0 0,0 21 0,0-21 16,0 1-16,21 20 0,-22-21 16,1 0-16,21 0 0,-21 1 0,21-1 15,21-21 17,0 0-32</inkml:trace>
  <inkml:trace contextRef="#ctx0" brushRef="#br0" timeOffset="4518.78">4911 1482 0,'21'0'15,"0"0"-15,0 0 16,0 0-16,0-21 0,1 21 16,-22-22-16,21 22 0,0-21 15,-21 0-15,21 21 0,-21-21 16,0 0-16,-21 21 31,0 0-15,0 0-16,-1 0 0,22 21 0,-21 0 15,0 0-15,21 0 0,0 1 16,-21-1-16,0 0 0,21 0 16,-21 0-16,21 0 0,0 1 15,0-1-15,0 0 0,0 0 16,0 0 0,21-21-16,0 0 0,0 0 15,0 0-15,0 0 0,1 0 16,-1 0-16,0 0 0,0-21 0,21 21 15,-20-21-15</inkml:trace>
  <inkml:trace contextRef="#ctx0" brushRef="#br0" timeOffset="4891">5355 1376 0,'0'-42'31,"21"42"-31,0-22 15,1 22-15,-1 0 16,0 0-16,0 0 0,0 0 0,0 0 16,-21 22-16,22-1 0,-1 0 15,0-21-15,-21 21 0,0 0 0,21 0 16,-21 1-16,21 20 0,-21-21 16,0 0-16,0 0 0,0 22 0,0-22 15,0 0-15,0 0 0,0 0 16,-21-21-16,0 22 0,0-1 15,0-21-15,-1 0 16,22-21 0,0-1-1,0 1-15,0 0 0,22 0 0,-1 0 16,-21 0-16,21-22 0,0 22 16,0 0-16,0 0 0,1-22 0,-1 22 15,0 0-15,0 0 0,0 0 16,0 21-16,1-21 0,-1-1 0,0 22 15</inkml:trace>
  <inkml:trace contextRef="#ctx0" brushRef="#br0" timeOffset="5774.99">7937 1503 0,'85'-42'15,"-85"20"-15,21 22 0,-21-21 16,21 0-16,-21 0 0,0 0 16,0 0-16,0-1 0,0 1 0,0 0 15,-21 0-15,0 0 0,0 0 16,-21-1-16,20-20 0,-20 42 0,21-21 16,-21 0-16,-1 21 0,22 0 15,-21 0-15,-1 0 0,1 0 0,21 0 16,-21 21-16,-1 0 0,22 21 15,-21-20-15,21 20 0,-1 0 16,1 1-16,0-1 0,0 0 0,21 1 16,-21-22-16,21 21 0,0 0 15,0-20-15,0-1 0,21 0 0,0 0 16,21 0-16,-20 0 0,20-21 16,-21 0-16,21 0 0,1 0 0,20 0 15,-20-21-15,-1 0 0,0 0 0,1 0 16,-1 0-16,0-22 0,1 22 15,-1-21-15,0-1 0,-21 1 0,22 0 16,-22-1-16,0-20 0,0 21 16,0-22-16,1 1 0,-22-1 0,0 1 15,0 20-15,0-20 16,0-1-16,0 22 0,0 0 0,0-1 16,0 1-16,0 21 0,0 0 0,-22-1 15,1 22-15,0 0 16,21 22-16,-21-1 0,0 0 0,21 21 15,0 1-15,-21 20 0,-1 1 16,22-1-16,-21 1 0,21-1 0,0 1 16,0-1-16,-21 1 0,21-1 15,0-21-15,0 1 0,0-1 0,0 0 16,0 1-16,0-22 0,0 0 16,21 0-16,-21 0 0,0 1 0,21-22 15,1 0-15,-1 0 16,0 0-16,0 0 0,0 0 15,-21-22-15,21 22 0,1-21 0</inkml:trace>
  <inkml:trace contextRef="#ctx0" brushRef="#br0" timeOffset="6174.77">8361 1334 0,'0'-22'15,"0"1"-15,0 0 16,21 0-16,0 21 16,0-21-16,0 21 15,1 0-15,-1 0 0,0 0 0,0 0 16,0 0-16,0 0 0,1 0 16,-1 21-16,0 0 0,-21 0 0,21 0 15,0 1-15,-21-1 0,21 0 16,-21 21-16,0-21 0,0 1 0,0-1 15,0 0-15,-21 0 0,0 0 0,21 0 16,-21-21 0,0 0-16,0 0 0,-1 0 0,22-21 31,0 0-31,0 0 16,0 0-16,0 0 0,0-1 15,22 1-15,-1 0 0,-21 0 16,21-21-16,0 20 0,0 1 0,0 21 15,1-21-15,-1 0 0,0 0 16,0 21-16,0 0 0,0-21 0,1 21 16,-1 0-16</inkml:trace>
  <inkml:trace contextRef="#ctx0" brushRef="#br0" timeOffset="6390.79">9186 1143 0,'0'64'15,"0"-43"1,0 0-16,-21 0 0,21 0 0,-21 0 16,21 1-16,0 20 0,0-21 15,-21 0-15,21 0 0,0 1 0,-21-22 16,21 21-16,0 0 0,0 0 16</inkml:trace>
  <inkml:trace contextRef="#ctx0" brushRef="#br0" timeOffset="6567.22">9102 1016 0,'0'0'0,"0"-21"0,0 0 15,0 0-15,0 42 47,0 0-31,21-21-16,0 21 0,0 0 15,-21 0-15</inkml:trace>
  <inkml:trace contextRef="#ctx0" brushRef="#br0" timeOffset="6835.08">9398 1164 0,'0'21'16,"21"1"0,-21-1-16,0 0 0,0 0 15,0 0-15,0 22 0,0-22 16,0 0-16,0 0 0,21 0 0,-21 22 15,0-22-15,0 0 0,21 0 16,-21 0-16,0 0 0,22-21 47,-1-21-47</inkml:trace>
  <inkml:trace contextRef="#ctx0" brushRef="#br0" timeOffset="7058.95">9758 1122 0,'-64'63'16,"43"-20"-16,0-22 16,0 0-16,0 21 0,-1-20 0,1 20 15,0-21-15,0 0 0,0 22 0,0-22 16,21 0-16,0 0 0,-22 0 15,22 0-15,0 1 0,0-1 16,22-21 0,-1 0-16,0 0 0</inkml:trace>
  <inkml:trace contextRef="#ctx0" brushRef="#br0" timeOffset="7450.73">9885 1397 0,'0'0'0,"21"0"32,0 0-32,0 0 0,0 0 15,1 0-15,-1 0 16,21-21-16,-21 21 0,0-21 0,1 0 15,-1 21-15,0-22 0,0 1 0,-21 0 16,0 0-16,0 0 0,0 0 16,0-1-16,-21 22 15,0 0 1,-22 0-16,22 22 0,0-1 0,0 0 16,-21 0-16,20 0 0,1 0 0,0 1 15,21 20-15,-21-21 0,21 0 16,-21 0-16,21 1 0,0-1 0,0 0 15,0 0-15,0 0 0,21 0 16,0-21-16,0 22 0,0-1 16,1-21-16,20 0 0,-21 0 0,21 0 15,1 0-15,-1 0 0,0 0 16</inkml:trace>
  <inkml:trace contextRef="#ctx0" brushRef="#br0" timeOffset="7819.26">10499 1228 0,'0'0'16,"0"-21"-16,0-1 0,0 1 31,21 21-15,0 0-16,0 0 0,0 21 16,0 1-16,1-1 15,-1 0-15,0 0 0,-21 0 0,21 0 16,-21 1-16,21 20 0,-21-21 0,0 0 15,0 0-15,0 1 0,0-1 16,0 0-16,0 0 0,0 0 0,0 0 16,-21-21-16,0 0 0,21 22 0,-21-22 15,0 0 1,21-22 0,0 1-16,0 0 15,0 0-15,0 0 0,0 0 16,21-1-16,0 1 0,-21-21 0,21 21 15,0-22-15,0 22 0,1 0 16,-1 0-16,0 0 0,0 0 0,0-1 16,0 1-16,1 0 0,-1 21 15,21-21-15,-21 21 0</inkml:trace>
  <inkml:trace contextRef="#ctx0" brushRef="#br0" timeOffset="8083.14">11938 1270 0,'21'0'46,"0"0"-46,0 0 0,1 0 16,-1 0-16,0 0 0,0 0 0,0 0 16,0 0-16,1 0 0,-1 0 15</inkml:trace>
  <inkml:trace contextRef="#ctx0" brushRef="#br0" timeOffset="8174.09">11853 1418 0,'0'0'0,"-21"0"16</inkml:trace>
  <inkml:trace contextRef="#ctx0" brushRef="#br0" timeOffset="8279.54">12150 1418 0</inkml:trace>
  <inkml:trace contextRef="#ctx0" brushRef="#br0" timeOffset="9054.99">11874 1397 0,'0'0'0,"22"0"47,-1 0-32,0 0-15,0 0 0,0 0 0,0 0 16,22 0-16,-22 0 0,0 0 0,0 0 15,0 0-15,1 0 0,-1 0 16,0 0-16,0 0 0,0 0 0,0 0 16,22 0-16,-22 0 0</inkml:trace>
  <inkml:trace contextRef="#ctx0" brushRef="#br0" timeOffset="9690.62">13652 1228 0,'-21'-21'16,"0"-1"-16,21 1 15,0 0 1,0 0-16,0 0 0,0 0 15,0-1-15,0 1 16,21 21-16,0-21 0,1 21 0,-1 0 16,0-21-16,0 21 0,21 0 15,-20 0-15,-1 0 0,21 0 0,-21 21 16,0-21-16,1 21 0,-1 22 0,0-22 16,-21 21-16,0-21 0,0 22 15,0-22-15,0 21 0,0 0 0,-21-20 16,21 20-16,-21-21 0,-1 0 15,22 0-15,-21 1 0,21-1 0,-21 0 16,0-21-16,21 21 0,0-42 47,0 0-47,0 0 16,0-1-16,0 1 15,21 0-15,0 0 0,0-21 0,1 20 16,-1-20-16,0 0 0,21-1 15,-21 22-15,22-21 0,-1 21 0,0 0 16,1-1-16,-1 1 0,0 21 0,1 0 16,-1 0-16,-21 0 15,0 21-15,22 1 0,-43-1 0,21 21 0,-21-21 16,0 0-16,0 22 16,0-22-16,0 0 0,0 0 0,0 22 15,-21-22-15,21 0 0,-21-21 0,-1 21 16,22 0-16,0 0 0,-21-21 15,21 22-15,0-44 47,21 22-47</inkml:trace>
  <inkml:trace contextRef="#ctx0" brushRef="#br0" timeOffset="10063.15">14711 1249 0,'21'0'16,"0"0"-1,0-21-15,0 21 16,1-21-16,-1 21 0,21-22 0,-21 1 16,0 21-16,1-21 0,20 0 15,-21 21-15,0-21 0,0 0 0,-21-1 16,0 1-16,0 0 0,0 0 15,0 0-15,0 0 16,-21 21-16,0 0 0,0 0 16,0 21-16,-22-21 0,22 21 15,0 21-15,-21-21 0,21 22 0,-1-22 16,1 21-16,0-21 0,0 22 16,21-22-16,0 21 0,0-21 0,0 1 15,0-1-15,0 0 0,0 0 0,0 0 16,21 0-16,0-21 15,0 0-15,1 0 0,-1 0 16,0 0-16,0 0 0,21 0 16,-20 0-16,20 0 0,-21-21 0,21 0 15</inkml:trace>
  <inkml:trace contextRef="#ctx0" brushRef="#br0" timeOffset="10602.83">15557 1016 0,'0'21'32,"0"0"-32,0 1 0,-21-1 0,0 21 15,0-21-15,0 22 0,21-22 0,-21 0 16,-1 21-16,22-21 0,0 1 16,-21-1-16,0 0 0,21 0 0,0 0 15,0 0-15,0 1 16,0-1-1,21-21 1,0 0-16,1-21 16,-1 21-16,0-22 0,21 1 0,-21 0 15,1 0-15,-1 0 0,21 0 0,-21-22 16,0 22-16,1 0 0,-1 21 16,0-21-16,0 0 0,0 21 15,-21 21 1,0 0-16,0 0 0,0 0 15,0 0-15,0 1 0,0-1 0,0 0 16,0 0-16,0 0 16,21 0-16,1 1 0,-1-1 15,0-21-15,0 21 0,0-21 0,0 0 16,22 0-16,-22 0 0,21 0 16,-21 0-16,22 0 0,-22 0 0,21 0 15,-21-21-15,1 0 0,-1-1 0,0 1 16,0-21-16,-21 21 0,0-22 15,0 22-15,0-21 0,0 0 0,0 20 16,0-20-16,0 21 0,0 0 16,0 0-16,0-1 0,0 1 15,-21 0-15,21 0 32</inkml:trace>
  <inkml:trace contextRef="#ctx0" brushRef="#br0" timeOffset="11050.58">18309 699 0,'21'-22'16,"-42"44"-16,63-44 0,-20 1 0,-22 0 0,0 0 16,0 0-16,0 0 0,0-1 15,0 1-15,0 0 0,-22 21 16,1-21-16,0 0 0,0 21 0,0 0 16,0 0-16,-22 0 0,1 0 0,0 21 15,-1 0-15,1 0 0,-22 22 16,1-1-16,21 0 0,-22 1 0,22 20 15,-22 1-15,1-1 0,20 1 16,1-1-16,0 1 0,-1-1 0</inkml:trace>
  <inkml:trace contextRef="#ctx0" brushRef="#br0" timeOffset="11143.53">17505 4318 0,'0'0'0,"21"0"0,0 0 0,0 21 0,22-21 16,-1 0-16,0 0 0,1 0 0,-1 0 15,21 0-15,-20 0 0,20 0 0,-20 0 16,84-42-16,-85 21 0,21 0 0,-20-22 15,-1 22-15</inkml:trace>
  <inkml:trace contextRef="#ctx0" brushRef="#br0" timeOffset="11610.94">18881 508 0,'0'0'0,"0"-42"0,0-22 15,21 22-15,-21 0 0,0 20 0,0 1 16,0 0-16,0 0 0,-21 21 15,-1 21-15,1 0 0,0 22 16,0-1-16,0 21 0,21-20 16,-21 20-16,-1 22 0,1-22 0,0 22 15,21 0-15,-21-1 0,0-20 16,0-1-16,21 22 0,-22-43 0,22 22 16,0-22-16,0 1 0,-21-1 0,21 0 15,0-21-15,0 1 0,0-1 16,0 0-16,0 0 0,-21-21 31,21-21-15,0 0-16,0 0 15,0-1-15,0 1 16,0 0-16,0 0 16,0 0-1,21 21 16,0 0 1,-21 21-32,0-42 47,0 0-32</inkml:trace>
  <inkml:trace contextRef="#ctx0" brushRef="#br0" timeOffset="12083.06">18161 593 0,'0'0'15,"0"-21"-15,0-1 0,-21 22 16,0 0-16,21-21 0,-22 21 15,1 0-15,0 0 0,-21 0 16,21 0-16,-1 21 0,-20 1 16,0-1-16,-1 0 0,1 0 0,0 21 15,-1 1-15,-20-1 0,21 0 16,-1 22-16,1-1 0,0-20 0,-1 20 16,22 1-16,-21-1 0,42-20 15,0 20-15,0-21 0,0 1 0,0-1 16,0 0-16,21 1 0,0-22 0,0 21 15,22-21-15,-1 1 0,-21-1 16,21 0-16,22 0 0,-22-21 16,1 0-16,-1 0 0,21 0 0,-20 0 15,20-21-15,-20 21 0,20-21 16,1 0-16,-1-1 0</inkml:trace>
  <inkml:trace contextRef="#ctx0" brushRef="#br0" timeOffset="12674.72">18859 275 0,'0'-21'0,"0"42"0,-21-63 15,0 42-15,21 21 31,-21 21-31,21-20 0,0 20 16,-21 0-16,21 1 0,0 20 16,0-21-16,-21 22 0,-1 21 0,22-22 15,-21 1-15,0 20 0,0-20 16,21-1-16,-21 1 0,0-1 0,-1 1 16,1-22-16,0 0 0,21 1 0,-21-1 15,0-21-15,21 22 0,0-22 16,0 0-16,-21 0 0,21 0 0,0 0 15,0 1-15,0-44 32,0 1-17,0 0-15,0 0 16,0 0-16,21 0 0,0-22 0,0 22 16,-21 0-16,21-21 0,0 20 15,-21-20-15,22 21 0,-1-21 0,0 20 16,0-20-16,21 21 0,-20 0 15,-1 21-15,0-21 0,0 21 0,0 0 16,0 0-16,22 0 0,-22 21 16,0 0-16,-21 0 15,21 0-15,-21 0 0,0 22 0,0-1 0,0-21 16,0 22-16,0-22 16,-21 0-16,0 21 0,0-21 0,21 1 15,0-1-15,-21 0 0,21 0 0,-22-21 16,22 21-16,22-42 47,-1 21-47</inkml:trace>
  <inkml:trace contextRef="#ctx0" brushRef="#br0" timeOffset="13058.91">19135 1185 0,'0'0'0,"-22"0"0,22-21 16,0 0-16,0 0 0,0 0 16,22 0-1,-1 21-15,0 0 0,0 0 16,0 0-16,22 0 0,-22 0 0,0 0 16,0 21-16,-21 0 0,21 21 15,0-21-15,1 22 0,-22-22 0,0 0 16,0 21-16,0-20 0,0 20 15,0-21-15,0 0 0,0 0 0,-22 1 16,22-1-16,-21-21 0,21 21 16,-21-21-16,0 0 15,21-21 1,0 0 0,0-1-16,21 22 0,0-21 0,-21-21 15,21 21-15,1 0 0,-1-1 0,0-20 16,-21 21-16,21-21 0,0 20 15,0 1-15,-21 0 0,22 0 0,-1 0 16,0 21-16,0-21 16,0 21-16,0 0 0</inkml:trace>
  <inkml:trace contextRef="#ctx0" brushRef="#br0" timeOffset="13458.92">19897 1122 0,'-22'0'16,"1"21"-16,0 0 15,0 0-15,0-21 0,0 22 0,-1-1 16,22 0-16,-21 21 0,0-21 16,0 1-16,0-1 0,21 0 0,0 0 15,0 0-15,0 0 0,0 1 16,0-1-16,0 0 15,21-21-15,0 0 0,0 21 0,22-21 16,-22 0-16,0 0 0,21 0 16,-21 0-16,22-21 0,-22 0 0,0 21 15,0-21-15,0-1 0,1 1 16,-1 0-16,-21 0 0,0-21 0,0 20 16,0-20-16,0 21 0,0-21 0,0 20 15,0-20-15,-21 21 0,-1 0 16,1 0-16,0-1 0,0 22 0,0 0 15,0 0-15,-1 0 0,1 0 16,0 22-16,0-1 0,0 0 16,21 0-16,-21 0 0,21 0 15,0 1-15,0-1 0,0 0 0,21 0 16,0 0-16,0-21 0</inkml:trace>
  <inkml:trace contextRef="#ctx0" brushRef="#br0" timeOffset="14155.11">20383 1249 0,'-21'0'16,"0"0"0,0 21-1,0 0-15,21 0 0,-21 1 0,21-1 16,0 0-16,0 0 0,0 0 15,0 0-15,-22 1 0,22-1 16,0 0-16,-21 0 0,21 0 16,0-42 31,0 0-47,0 0 15,0 0-15,0-1 0,0 1 16,21-21-16,-21 21 0,22 0 15,-1-22-15,0 22 0,21-21 0,-21 21 16,1-22-16,20 22 0,-21 0 0,0 21 16,22-21-16,-22 21 0,21 0 15,-21 0-15,0 21 0,22-21 0,-43 21 16,21 21-16,0-20 0,0-1 16,-21 21-16,0-21 0,0 22 0,0-22 15,0 0-15,0 21 0,0-21 16,-21 1-16,0-1 0,21 0 15,-21-21-15,0 21 0,-1-21 0,1 21 16,0-21 0,21-21-1,0 0-15,0 0 16,0 0-16,21-1 0,0 1 16,1 0-16,-1 0 0,0-21 0,0 20 15,0 1-15,22-21 0,-22 21 16,21 0-16,-21-1 0,0 22 0,1 0 15,-1 0-15,21 0 0,-21 0 16,0 0-16,-21 22 0,22-1 0,-1 0 16,-21 0-16,21 0 0,-21 22 15,0-22-15,0 0 0,0 21 16,0-21-16,0 1 0,0-1 0,0 0 16,-21 0-16,0 0 0,-1-21 15,22 21-15,-21-21 0,21 22 16,-21-22-16,21-22 31</inkml:trace>
  <inkml:trace contextRef="#ctx0" brushRef="#br0" timeOffset="14526.98">21230 1376 0,'21'0'0,"0"0"15,1 0 1,-1 0-16,0-21 0,0 21 16,0-21-16,0 21 15,1 0-15,-1-22 0,-21 1 0,21 0 16,-21 0-16,0 0 0,0 0 16,0-1-16,0 1 15,-21 21-15,0 0 0,-1 0 16,1 0-16,-21 0 0,21 21 15,0-21-15,-22 43 0,22-22 0,0 0 16,0 0-16,0 22 0,21-22 16,0 0-16,-22 0 0,22 0 15,0 0-15,0 1 0,0-1 0,0 0 16,0 0-16,22 0 0,-1-21 16,0 0-16,0 21 0,0-21 0,22 0 15,-1 0-15,-21 0 0,21 0 16,1 0-16,-1-21 0,0 21 0,1-21 15,-1 0-15,0 0 0,-20 0 0</inkml:trace>
  <inkml:trace contextRef="#ctx0" brushRef="#br0" timeOffset="14798.83">22161 550 0,'0'0'0,"-21"-21"31,21 42-31,-21 1 0,21-1 16,-21 0-16,0 21 0,21 1 15,-21-1-15,21 0 0,-22 22 0,1-22 16,0 22-16,21-1 0,-21-21 16,0 22-16,0-1 0,21-20 0,0-1 15,-22 0-15,22 1 16,0-22-16,-21 21 0,21-21 0,0 1 15,0-1-15,0 0 0</inkml:trace>
  <inkml:trace contextRef="#ctx0" brushRef="#br0" timeOffset="15175.5">21802 593 0,'0'0'0,"-22"-43"16,22 1-16,0 21 0,0 0 0,0 0 16,0-1-16,0 1 0,22 0 15,-1 21-15,21 0 0,-21 0 0,22 0 16,-1 0-16,0 0 0,22 0 16,-22 0-16,22 21 0,-1 0 0,1 1 15,-22 20-15,0-21 0,1 21 16,-1 1-16,0-1 0,-21 0 0,1 22 15,-22-1-15,0 1 0,0-1 0,0-20 16,0 20-16,-22 1 0,1-1 16,0-20-16,-21-1 0,-1 0 15,22 1-15,-21-1 0,0-21 16,-1 21-16,22-20 0,-21-1 0,-1 0 16,22 0-16,-21-21 0,21 21 0,0-21 15,-22 0-15,22 21 0,0-21 16,0 0-16,0 0 0,-1 0 0,22-21 31,0 0-15</inkml:trace>
  <inkml:trace contextRef="#ctx0" brushRef="#br0" timeOffset="15630.24">22648 1312 0,'-21'0'15,"21"-21"-15,0 0 0,0 0 16,0 0-16,0 0 0,21 21 16,0-22-16,1 1 0,-1 21 0,21 0 15,-21-21-15,0 21 0,1 0 16,20 0-16,-21 0 0,0 0 0,-21 21 15,21 0-15,-21 1 16,22-1-16,-22 0 0,0 0 0,0 0 16,0 22-16,0-22 0,0 0 15,0 0-15,-22 21 0,1-20 0,0-1 16,21 0-16,-21 0 0,0-21 0,0 21 16,-1-21-16,1 0 15,21-21 16,21 0-31,1 0 16,-1 0-16,0-1 0,0 1 0,21-21 16,-20 21-16,-1 0 0,0-1 15,0-20-15,0 21 0,0 0 16,1 21-16,-1-21 0,-21-1 16,21 22-16,0-21 0,0 21 15,0 0 1,1 0-16,-1 0 0</inkml:trace>
  <inkml:trace contextRef="#ctx0" brushRef="#br0" timeOffset="15847.13">23368 1143 0,'0'21'16,"0"0"-16,-21 1 15,21-1-15,0 0 0,0 0 16,-21 0-16,21 0 0,-22 1 0,22-1 15,0 0-15,0 0 0,0 0 16,0 0-16,-21-21 0,21 22 0,0-1 16,0-42 31</inkml:trace>
  <inkml:trace contextRef="#ctx0" brushRef="#br0" timeOffset="16026.03">23368 953 0,'0'0'16,"-21"0"-16,0-22 0,-1 22 16,22 22-1,0-1 1,22-21-16,-1 0 15,-21 21-15,21-21 0</inkml:trace>
  <inkml:trace contextRef="#ctx0" brushRef="#br0" timeOffset="16342.84">23749 1080 0,'0'-22'15,"21"22"1,0 0 0,0 22-16,-21-1 0,0 0 15,22 0-15,-1 21 0,-21-20 16,0-1-16,0 21 0,0-21 0,21 0 15,-21 1-15,0 20 0,0-21 16,0 0-16,0 0 0,0 1 16,21-22 15,-21-22-15</inkml:trace>
  <inkml:trace contextRef="#ctx0" brushRef="#br0" timeOffset="16558.72">24172 1058 0,'0'0'0,"0"-21"0,-21 42 31,0 1-31,0-22 0,0 42 16,-1-21-16,1 0 0,0 0 0,0 1 15,0 20-15,0-21 0,-1 0 0,22 0 16,-21 1-16,0-1 0,21 0 15,-21 0-15,21 0 0,0 0 16,21-21 0,0 0-16,0 0 15</inkml:trace>
  <inkml:trace contextRef="#ctx0" brushRef="#br0" timeOffset="16930.5">24236 1249 0,'21'0'47,"0"0"-47,0 0 0,0 0 0,1 0 15,-1-21-15,0 21 16,0-21-16,-21-1 0,21 1 15,-21 0-15,0 0 16,-21 21 0,0 0-1,0 0-15,0 21 0,-1 0 0,1 0 16,0-21-16,0 22 0,21-1 16,0 0-16,-21 0 0,21 0 0,-21 0 15,21 1-15,0-1 0,0 0 16,0 0-16,0 0 15,21-21-15,0 0 0,-21 21 16,21-21-16,0 0 0,0 0 0,1 0 16,-1 0-16</inkml:trace>
  <inkml:trace contextRef="#ctx0" brushRef="#br0" timeOffset="17322.75">24617 1122 0,'0'0'0,"0"-21"0,21 21 16,-21-21-16,21 21 16,0-22-16,0 22 15,1 0-15,-1-21 16,0 21-16,0 0 0,0 0 16,0 0-16,-21 21 0,22-21 0,-22 22 15,21-1-15,-21 0 0,0 0 16,0 21-16,0-20 0,0-1 0,0 0 15,0 0-15,0 0 0,0 0 16,0 1-16,0-1 0,-21-21 16,21 21-16,-22-21 15,1 0-15,21-21 32,0 0-32,0-1 15,0 1-15,21 0 16,1 0-16,-22-21 15,21 20-15,0 1 0,0 0 0,0 0 16,0 0-16,1 0 0,-1-1 16,0 1-16,-21 0 15,21 21-15,0-21 0</inkml:trace>
  <inkml:trace contextRef="#ctx0" brushRef="#br0" timeOffset="17634.37">25527 720 0,'0'-21'0,"-21"21"47,0 21-47,-1 0 15,22 0-15,-21 21 0,0-20 0,0 20 16,21 0-16,-21-21 0,0 22 16,-1-1-16,22-21 0,0 22 0,0-22 15,0 21-15,0-21 0,0 0 16,0 22-16,0-22 0,0 0 16,22 0-16,-22 0 0,21-21 15,0 0-15,0 0 0,0 0 16,0 0-16,1 0 0,-1 0 0</inkml:trace>
  <inkml:trace contextRef="#ctx0" brushRef="#br0" timeOffset="17978.16">25993 699 0,'0'0'0,"21"0"15,0 0 1,0 0-16,0 0 0,0 0 16,1 0-16,-1 21 0,0-21 15,0 21-15,0 0 0,0 0 0,-21 0 16,0 1-16,22-1 0,-22 0 16,0 21-16,0 1 0,0-22 0,0 21 15,-22-21-15,1 22 0,0-22 16,0 21-16,0-21 0,21 22 0,-21-22 15,-1 0-15,1 0 16,21 0-16,-21 0 0,0-21 16,0 22-16,21-44 31,0 1-15,0 0-16</inkml:trace>
  <inkml:trace contextRef="#ctx0" brushRef="#br0" timeOffset="18231.04">26649 931 0,'0'0'0,"0"-21"15,-21 21 48</inkml:trace>
  <inkml:trace contextRef="#ctx0" brushRef="#br0" timeOffset="18502.88">26691 1397 0,'0'21'15,"0"0"17,0 1-17,0-1-15,0 0 16,-21 0-16,0 0 0,0 0 16,-1 1-16,-20-1 0,0 0 0,-1 0 15,1 21-15,0-20 0,-22-1 16,1 0-16</inkml:trace>
  <inkml:trace contextRef="#ctx0" brushRef="#br0" timeOffset="28111.91">11642 3937 0,'0'0'0,"-22"0"0,22 21 32,22-21-17,-1 0-15,0 0 0,0 0 0,0 0 16,0 0-16,1 0 0,-1 0 16,0 0-16,0 0 0,0-21 15,22 21-15</inkml:trace>
  <inkml:trace contextRef="#ctx0" brushRef="#br0" timeOffset="28498.81">11642 3683 0,'-22'0'32,"22"21"-17,22-21-15,-1 0 0,0 0 16,0 0-16,0 21 0,0-21 16,1 0-16,-1 0 0,0 0 15,0 0-15,0 0 0,0 0 0,1 0 16</inkml:trace>
  <inkml:trace contextRef="#ctx0" brushRef="#br0" timeOffset="29123.51">12933 3789 0,'0'0'0,"0"-21"16,-21 21-16,-1-21 15,22-1-15,0 1 16,0 0 0,0 0-16,22 21 0,-1-21 0,0 21 0,0 0 15,0-21-15,0 21 0,1 0 0,20 0 16,-21 0-16,21 0 15,-20 0-15,-1 0 0,21 21 0,-21 0 16,0 0-16,1 0 0,-1 0 0,0 1 16,-21 20-16,0-21 0,0 21 15,0-20-15,0 20 0,0-21 0,0 21 16,0-20-16,0-1 0,-21 21 16,0-21-16,-1 0 0,22 1 15,-21-22-15,0 0 16,21-22-1,0 1-15,0 0 16,0 0-16,0 0 0,21 0 0,0-22 16,1 22-16,-1 0 15,0-21-15,0 20 0,0-20 0,22 21 16,-22-21-16,21 20 0,-21 1 0,22 0 16,-22 0-16,21 0 0,-21 21 15,22 0-15,-22 0 0,21 0 0,-21 21 16,0 0-16,1 0 0,-22 0 15,0 1-15,0 20 0,0-21 0,0 21 16,0-20-16,0 20 0,0 0 0,-22-21 16,22 1-16,-21 20 15,21-21-15,0 0 0,-21 0 0,0 1 16,42-44 15,0 1-15</inkml:trace>
  <inkml:trace contextRef="#ctx0" brushRef="#br0" timeOffset="29491.2">14055 3874 0,'21'0'16,"0"0"-16,0 0 15,0 0 1,0 0-16,1 0 0,-1 0 0,0-22 15,0 22-15,0-21 0,0 21 0,1-21 16,-1 21-16,0-21 0,0 0 16,-21 0-16,21 21 0,-21-22 0,0 1 15,0 0-15,0 0 0,0 0 16,-21 21-16,0 0 0,0 0 16,-22 0-16,22 0 0,0 21 0,0 0 15,-21 0-15,20 0 0,1 22 16,0-22-16,0 0 0,0 21 0,0-20 15,21-1-15,0 21 0,0-21 16,0 0-16,0 1 0,0-1 16,0 0-16,0 0 0,21 0 0,0-21 15,0 21-15,0-21 0,22 0 0,-22 0 16,0 0-16,21 0 0,-21 0 16,22 0-16,-22 0 0,21-21 0,-21 0 15,22 0-15,-22 0 0</inkml:trace>
  <inkml:trace contextRef="#ctx0" brushRef="#br0" timeOffset="30010.47">14690 3789 0,'0'0'16,"21"-21"-1,-21 42 1,0 0 0,0 0-16,0 0 15,-21 1-15,21-1 0,-22 0 0,22 0 16,0 21-16,-21-20 0,21-1 15,-21 0-15,21 0 0,0 0 0,-21 0 16,21 1-16,21-22 31,0 0-31,0 0 0,1 0 16,-1-22-16,0 1 0,0 0 0,21 0 16,-20-21-16,-1 20 15,21 1-15,-21-21 0,22 21 0,-22 0 0,0-1 16,0 22-16,0-21 0,0 21 31,-21 21-31,0 1 16,-21-1-16,0 0 0,21 0 0,0 0 15,-21 0-15,21 1 0,0-1 16,0 0-16,0 0 0,0 0 0,0 0 16,21-21-16,-21 22 0,21-22 15,22 0-15,-22 0 0,0 0 16,21 0-16,1-22 0,-1 22 0,-21-21 15,21 0-15,-20 0 0,-1-21 16,21 20-16,-42 1 0,21-21 16,0 21-16,-21 0 0,0-22 0,0 22 15,0 0-15,0 0 0,0 0 0,0-1 16,-21 1 0,0 21-16,0 0 0,0 0 15,0 0-15,-1 0 0,1 0 16</inkml:trace>
  <inkml:trace contextRef="#ctx0" brushRef="#br0" timeOffset="30514.14">17505 3027 0,'0'0'0,"21"-21"0,-21-22 32,0 65-17,0 20-15,-21-21 0,21 21 0,-21 22 16,-1-1-16,22-20 0,-21 20 15,21 22-15,-21-22 0,0 1 16,0-22-16,0 22 0,21-22 0,-22 22 16,22-22-16,-21 0 0,21 1 15,0-22-15,-21 21 0,21-21 0,0 0 16,0 1-16,0-1 0,0 0 16,21-42-1,-21 0-15,0-1 16,21 1-16,-21 0 0,0 0 15</inkml:trace>
  <inkml:trace contextRef="#ctx0" brushRef="#br0" timeOffset="30737.19">17441 3112 0,'0'0'16,"0"-43"-16,0 22 0,0 0 0,0 0 15,0 0-15,0-1 0,21 22 0,1-21 16,-1 21-16,0-21 0,0 21 15,21 0-15,-20-21 0,20 21 0,0 0 16,-21 0-16,22 0 0,-1 0 0,0 0 16,-20 0-16,20 0 0,-21 0 15,0 0-15,0 0 0,1 0 0,-22 21 16,0 0 0,-22-21-16,-20 21 0,21 1 0,0-1 15</inkml:trace>
  <inkml:trace contextRef="#ctx0" brushRef="#br0" timeOffset="30914.1">17208 3535 0,'0'0'0,"0"21"0,0 21 32,22-42-32,-1 0 0,0 0 15,21 0-15,1 0 0,-1 0 0,0 0 16,1 0-16,-1 0 0,-21 0 15,21 0-15,1 0 0,-22 0 16,0 0-16,0 0 0,0 0 0</inkml:trace>
  <inkml:trace contextRef="#ctx0" brushRef="#br0" timeOffset="31166.96">17865 3598 0,'0'43'32,"0"-22"-32,0 0 0,0 0 0,0 0 15,0 1-15,0-1 0,0 0 16,0 0-16,0 21 0,0-20 16,0-1-16,0 0 0,-22 0 0,22 0 15,0 0-15,0 1 16,-21-22-16,21-22 31,0 1-31</inkml:trace>
  <inkml:trace contextRef="#ctx0" brushRef="#br0" timeOffset="31335.12">17928 3493 0,'0'0'16,"0"-22"-16,0 1 0,0 0 0,-21 0 15,21 0 1,21 42 15,0 0-31,0-21 16,-21 21-16,22-21 0</inkml:trace>
  <inkml:trace contextRef="#ctx0" brushRef="#br0" timeOffset="31726.62">18182 3620 0,'0'0'0,"-21"0"16,21-22-16,0 1 0,0 0 16,21 21-16,0 0 15,0 0-15,1 0 0,-1 0 16,0 0-16,0 0 0,0 0 0,22 21 15,-22 0-15,0 1 0,0-1 16,-21 0-16,0 0 0,0 21 0,0-20 16,0-1-16,0 21 0,0-21 15,0 0-15,-21 1 0,0-1 16,0 0-16,-1-21 0,1 21 0,0-21 16,21-21 15,0 0-31,0 0 15,21-1-15,0 1 0,1 0 16,-22 0-16,42 0 0,-21 0 0,0-22 16,0 22-16,1 0 0,-1 0 0,0 0 15,0 21-15,-21-22 0,21 22 16,0 0-16,1 0 0,-1 0 16</inkml:trace>
  <inkml:trace contextRef="#ctx0" brushRef="#br0" timeOffset="32054.44">18711 3725 0,'43'22'16,"-22"-22"-16,0 0 16,0 0-16,0 0 0,0-22 15,1 22-15,-1-21 0,0 21 16,-21-21-16,21 21 0,0-21 15,0 0-15,-21 0 16,0-1 0,-21 22-16,0 0 0,0 0 15,0 0-15,-22 22 0,22-22 16,0 21-16,0 0 0,0 0 0,0 0 16,-1 0-16,22 1 0,0-1 15,-21 0-15,21 0 0,0 0 0,0 0 16,0 1-16,0-1 0,21 0 15,1-21-15,-1 0 16,21 0-16,-21 0 0,22 0 0,-22 0 16,21 0-16,22 0 0</inkml:trace>
  <inkml:trace contextRef="#ctx0" brushRef="#br0" timeOffset="33310.86">19960 2815 0,'0'0'0,"0"-42"0,0 21 0,0-22 15,0 22-15,0 0 0,0 0 0,-21 0 16,0 21-16,0 0 0,21 21 16,-22 0-16,1 0 0,-21 22 15,21-1-15,0 21 0,-22-20 16,22 20-16,-21 22 0,-1 0 0,22-22 15,-21 43-15,0-21 0,20-1 16,-20 1-16,0 0 0,21 20 0,-22-20 16,22 21-16,-21 0 0,21 0 0,-22-22 15,22 22-15,-21-21 0,21 21 16,-22-1-16,22-20 0,-21 21 0,-1-21 16,22 20-16,-21-20 0,0 0 0,20-1 15,-20-20-15,0 21 0,-1-22 16,22 1-16,0-1 0,-21 1 0,21-22 15,21 0-15,0 1 0,0-22 16,0 0-16,21 0 0,21 0 0,-21-21 16,22 0-16,-1 0 0,21 0 15,-20-21-15,20 0 0,22 0 0,-22-22 16,1 22-16,21-21 0,-22 0 0,1-1 16,20-20-16,-20 20 0,-22-20 15,22-1-15,-22 1 0,21-22 0,-41 1 16,-1 20-16,0-42 0,-21 43 0,0-22 15,0 0-15,0 1 0,-42 20 16,20 1-16,-41-1 0,21 1 0,-22-1 16,1 1-16,-1 20 0,1 1 15,-1 21-15,22-21 0,-1 20 16,1 1-16,21 21 0,21-21 0,0 0 16,21 0-1,0 21-15,0-21 0,22 21 0,-1-22 16,0 1-16,1 0 0,20 21 0,-20-21 15,20 0-15,-21 0 0,22-22 16,-1 22-16,-20 0 0,-1-21 0,0 20 16,1 1-16,-1-21 0,0 21 15,-20 0-15,-1-1 0,0 1 0,0 0 16,-21 0-16,0 0 0,0 0 16,0-1-16,-21 22 31,0 22-31,21-1 0,-21 0 15,-1 0-15,1 0 0,0 0 0,0 22 16,0-22-16,0 21 0,-1-21 0,22 22 16,0-22-16,0 0 0,0 21 15,0-20-15,0-1 0,0 0 0,22 0 16,-1 0-16,0-21 16,0 0-16,0 0 0,0 0 0,1 0 15,-1 0-15,-21-21 0,21 0 0,0 0 16,-21 0-16,0-1 15,0 1-15,0 0 0,0-21 0,0 21 16,0-1-16,0 1 16,0 0-16,0 0 0,0 0 0,0 0 15,0-1-15,0 1 0,0 0 16,21 21-16,0-21 0,1 21 16,-1 0-16,21 0 0,-21 0 0,22 0 15,-22 0-15,0 0 0,21 0 16,-21 21-16,1 0 0,-1 0 0,0 1 15,0-1-15,-21 0 0,21 0 0,-21 0 16,0 22-16,0-22 0,0 0 16,-21 0-16,0 0 0,0 0 15,21 1-15,-21-22 0,-1 21 0,1-21 16,42 0 15,1 0-31,-1-21 16,0 21-16,0-22 0,21 1 0,1 0 15,-1 0-15,0 0 0,1 0 0,-22-1 16,21-20-16,1 21 0,-22 0 16,0 0-16,0-1 0,0 1 0,-42 21 31,0 0-31,-21 0 0,20 21 16,-20 1-16,21-1 0,0 0 0,-22 0 15,43 21-15,-21-20 16,21-1-16,0 0 0,0 0 0,0 0 15,0 0-15,0 1 0,21-1 0,1 0 16,-1-21-16,0 21 0,21-21 16,-21 0-16,22 0 0,-1 0 0,0 0 15</inkml:trace>
  <inkml:trace contextRef="#ctx0" brushRef="#br0" timeOffset="33759.04">21590 3154 0,'0'0'0,"0"-21"0,21 21 16,0-21-16,-21-1 0,21 22 0,1-21 15,-22 0-15,21 21 0,-21-21 16,21 0-16,-21 0 16,21 21-16,-21 21 15,0 0 1,0 0-16,-21 0 0,0 22 0,21-1 15,-21 0-15,-1 22 0,22-22 0,-21 0 16,0 22-16,0-22 0,0 22 16,21-22-16,0 0 0,-21 1 0,21-1 15,-22 0-15,22-20 0,0-1 16,0 0-16,0 0 0,0 0 0,0 0 16,0-42 15,22 0-31,-22 0 0</inkml:trace>
  <inkml:trace contextRef="#ctx0" brushRef="#br0" timeOffset="34139.28">21336 3006 0,'0'0'0,"-21"-21"0,0-1 0,-1 1 15,1 0-15,21-21 0,0 21 16,0-1-16,0 1 0,0 0 0,21 21 15,1-21-15,20 0 0,0 0 16,1 21-16,20 0 0,1-22 16,20 22-16,1 0 0,0 0 0,-1 22 15,-20 20-15,20-21 0,1 21 16,-21 1-16,-1-1 0,-21 22 0,1-1 16,-1 1-16,-21-1 0,-21 22 0,0-1 15,-21-20-15,-21-1 0,21 1 16,-22-1-16,1 1 0,0-22 0,-1 1 15,1-1-15,-22-21 0,22 21 16,-127 1-16,105-43 16,1 21-16,-1-21 0,1 0 0,20 0 15,1 0-15,0 0 16,21-21-16,-1 21 0,1-21 0,21-1 16,0 1-16,21 0 15,1 21-15,-1-21 0,0 21 16,21-21-16,1 21 0,-22-21 0,42 21 15</inkml:trace>
  <inkml:trace contextRef="#ctx0" brushRef="#br0" timeOffset="34546.06">22352 3471 0,'0'0'0,"21"-42"31,0 21-31,0 0 0,1 21 16,-1 0-16,0-21 0,0 21 0,0 0 16,22 0-16,-22 0 0,21 0 15,-21 0-15,0 21 0,1 0 0,-1 0 16,0 0-16,-21 22 0,21-22 16,-21 21-16,0-21 0,0 22 0,0-22 15,-21 0-15,0 21 0,0-21 0,-1 1 16,1-1-16,0-21 0,0 21 15,0-21-15,0 0 16,21-21 15,0 0-31,21-1 0,0 1 16,0-21-16,0 21 0,22-22 16,-22 22-16,0-21 0,0 0 0,0 20 15,0 1-15,1 0 0,-1 0 0,0 21 16,0 0-16,-21-21 0,21 21 15,0 0-15,1 0 16,-1 0 0</inkml:trace>
  <inkml:trace contextRef="#ctx0" brushRef="#br0" timeOffset="34761.78">23199 3366 0,'0'0'16,"0"21"-1,0 0-15,0 0 16,0 0-16,0 0 0,-22 1 16,22-1-16,0 0 0,-21 21 0,21-21 15,-21 1-15,0-22 0,21 21 0,0 0 16,0 0-16,-21-21 0,21 21 16,-21-21-16,-1 0 15</inkml:trace>
  <inkml:trace contextRef="#ctx0" brushRef="#br0" timeOffset="34943.17">23199 3260 0,'0'0'0,"0"-21"0,-22-1 15,1 22-15,21-21 16,-21 21-1,42 0 32,-21 21-47,21-21 0</inkml:trace>
  <inkml:trace contextRef="#ctx0" brushRef="#br0" timeOffset="35216.01">23580 3281 0,'0'0'0,"0"-21"15,0 42 17,0 0-32,0 0 15,0 22-15,0-22 0,0 0 0,0 21 16,21-21-16,-21 22 0,21-22 15,-21 0-15,0 21 0,0-20 0,0-1 16,0 0-16,0 0 0,0 0 16,0 0-16</inkml:trace>
  <inkml:trace contextRef="#ctx0" brushRef="#br0" timeOffset="35426.89">23982 3239 0,'0'0'0,"0"-22"0,-43 22 15,22 0 1,0 22-16,0-1 0,0 0 16,0 0-16,-1 21 0,1-20 0,0 20 15,0-21-15,0 21 0,0-20 16,-1-1-16,1 21 0,21-21 0,-21 0 15,0 1-15,0-1 0,21 0 0,-21-21 16,21 21 0</inkml:trace>
  <inkml:trace contextRef="#ctx0" brushRef="#br0" timeOffset="35842.83">24172 3471 0,'21'0'16,"1"-21"-1,-1 0-15,0 0 0,0 21 16,-21-21-16,21 0 0,0-1 16,-21 1-16,0 0 15,0 0-15,-21 21 16,0 21 0,0 0-16,-21 0 0,20 1 0,1-1 15,0 21-15,0-21 0,0 0 16,0 22-16,-1-22 0,22 0 15,-21 0-15,21 0 0,0 1 0,0-1 16,0 0-16,0 0 0,21-21 16,1 21-16,-1-21 0,0 0 0,0 0 15,0 0-15,0 0 0,1 0 16,-1 0-16,0 0 0,0 0 0,21 0 16</inkml:trace>
  <inkml:trace contextRef="#ctx0" brushRef="#br0" timeOffset="36218.61">24617 3387 0,'0'0'0,"0"-21"0,0-1 15,0 1-15,21 21 16,0 0-16,0 0 16,0 0-16,1 0 0,-1 0 0,0 0 15,0 0-15,0 0 0,0 0 16,22 21-16,-43 1 0,21-1 0,0 0 15,-21 0-15,0 0 0,0 22 0,21-22 16,-21 21-16,21 0 0,-21-20 16,0-1-16,0 21 0,0-21 0,0 0 15,0 1-15,-21-22 0,21 21 16,-21-21-16,0 0 16,0 0-1,21-21 1,0-1-16,0 1 0,0 0 15,0 0-15,21-21 0,-21 20 0,21 1 16,0-21-16,0 21 0,1 0 16,-1-1-16,0 1 0,0 0 0,0 0 15,0 0-15,1 21 16,-1-21-16,0 21 0,0 0 16</inkml:trace>
  <inkml:trace contextRef="#ctx0" brushRef="#br0" timeOffset="36494.47">25717 3196 0,'0'0'0,"-21"21"0,0 1 16,0-1-16,0 0 0,0 0 15,-1 0-15,1 22 0,0-22 0,0 0 16,21 21-16,-21-21 0,21 22 16,-21-22-16,21 0 0,-22 21 0,22-20 15,0-1-15,0 0 0,0 0 16,0 0-16,0 0 0,0 1 16,22-22-16,-1 21 0,0-21 0,0 0 15,0 0-15,0 0 0</inkml:trace>
  <inkml:trace contextRef="#ctx0" brushRef="#br0" timeOffset="36836.89">26035 3196 0,'0'0'0,"-21"-21"0,42 21 31,0 0-31,0 0 16,0 21-16,1 0 0,-1-21 16,0 22-16,0-1 0,0 0 15,0 0-15,1 0 0,-22 0 0,0 22 16,0-22-16,0 0 0,0 21 0,0-20 16,0 20-16,0-21 0,-22 0 15,1 0-15,0 22 0,21-22 16,-21 0-16,0 0 0,0 0 0,-1-21 15,22 22-15,-21-1 0,0-21 16,0 21-16,21-42 47</inkml:trace>
  <inkml:trace contextRef="#ctx0" brushRef="#br0" timeOffset="37054.96">26649 3429 0,'0'0'0,"-21"0"0,-1-21 16,22 42 62,0 0-78</inkml:trace>
  <inkml:trace contextRef="#ctx0" brushRef="#br0" timeOffset="37298.81">26585 3810 0,'0'0'0,"0"21"15,0 0-15,-21 1 16,21-1-16,0 0 16,0 0-16,-21 0 0,0 0 15,0 1-15,21-1 16,-22 0-16,1 0 0,0 0 0,0 0 15,0 1-15,-22-1 0,22-21 0,0 21 16,-21 0-16,-1-21 0,1 21 16,0-21-16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8T12:13:35.99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1312 0,'0'0'0,"0"-21"16,-22 21-16,22-21 0,0 0 15,0 42 17,0 0-17,0 0-15,0 22 0,0-22 16,0 21-16,0 22 0,0-22 0,0 22 16,0-1-16,0 1 0,0-1 15,0 22-15,0-22 0,-21 1 0,21-1 16,-21 1-16,0-1 15,21 1-15,0-22 0,-21 22 0,21-22 16,-21 0-16,21 1 0,0-1 16,0-21-16,0 0 0,0 0 15,0 1-15,0-44 32,0 1-32,0 0 0</inkml:trace>
  <inkml:trace contextRef="#ctx0" brushRef="#br0" timeOffset="311.82">1376 1842 0,'0'0'0,"-21"21"0,-1 0 0,1 0 15,-21 21-15,21 1 0,-22-1 16,1 0-16,21 22 0,-21-22 16,-1 1-16,22-1 0,-21 21 0,21-20 15,-1-22-15,-20 21 0,21 1 16,0-22-16,0 0 0,21 0 0,0 0 16,0 0-16,0-42 31,0 0-31,21 0 15,-21-21-15,21 20 0,0-20 16,-21 0-16,21-1 0</inkml:trace>
  <inkml:trace contextRef="#ctx0" brushRef="#br0" timeOffset="544.67">1270 1757 0,'0'0'0,"21"0"0,0 21 16,0 0-16,1 22 0,-1-22 15,0 21-15,0 0 0,-21 1 16,0-1-16,21 0 0,-21 1 16,21-1-16,-21 0 0,0 1 15,22-1-15,-1 0 0,-21-20 0,21 20 16,-21-21-16,21 21 0,-21-20 16,21-22-16,0 21 0,-21 0 0,22-21 15,-1 0-15,0-21 16,-21 0-16,21-1 0,-21 1 15</inkml:trace>
  <inkml:trace contextRef="#ctx0" brushRef="#br0" timeOffset="863.57">1841 1058 0,'0'85'31,"0"-21"-31,0-22 0,-21 21 0,21 1 16,0 21-16,-21-1 0,0 1 0,0 0 16,21-1-16,0 1 0,-21-22 15,-1 22-15,22-21 0,-21-22 16,21 21-16,0-20 0,0-1 15,0 0-15,0-20 0,0 20 0,0-21 16,0 0-16,0 0 16,21-21-1,1-21-15,-22 0 16,21-21-16,-21 21 0</inkml:trace>
  <inkml:trace contextRef="#ctx0" brushRef="#br0" timeOffset="1329.31">2032 2159 0,'0'21'15,"21"-21"-15,0 0 16,0 0-16,1 0 0,-1 0 16,0 0-16,0 0 0,0-21 15,0 21-15,1-21 0,-1 0 16,21 0-16,-21 21 0,0-22 16,1 1-16,-1 0 0,0 0 15,0 0-15,-21 0 0,0-1 0,0 1 16,0 0-16,0 0 0,-21 21 15,0 0-15,0 0 0,-1 0 0,1 0 16,0 0-16,-21 21 0,21 0 16,-1 0-16,1 1 0,-21 20 0,21 0 15,0 1-15,21-22 0,-22 21 16,22 0-16,-21 1 0,21-22 0,0 21 16,0-21-16,0 22 0,0-22 15,0 0-15,21 0 0,1-21 0,-1 21 16,0-21-16,0 0 15,0 0-15,0 0 0,22 0 0,-22-21 16,0 21-16,21-21 0,1 0 16,-1 0-16,0-22 0</inkml:trace>
  <inkml:trace contextRef="#ctx0" brushRef="#br0" timeOffset="1955.94">3069 1185 0,'0'0'0,"-21"0"0,0 0 16,0 0-16,-1 0 15,22 43-15,0-22 16,0 0-16,0 21 0,-21 1 0,21-1 15,0 22-15,0-1 0,0 22 16,-21-22-16,21 1 0,0 20 0,-21-20 16,21-1-16,0 1 0,0-22 15,-21 22-15,21-22 0,-21 0 0,21 1 16,0-1-16,-22-21 0,22 22 16,-21-22-16,21 0 0,0 0 15,0-42 16,0 0-31,0 0 16,0-1-16,0 1 0,0-21 0,0 21 16,21 0-16,-21-22 0,22 22 15,-22-21-15,21 21 0,0-1 0,-21 1 16,21 0-16,0 0 0,0 0 16,1 0-16,-1 21 0,0 0 0,0 0 15,0 0-15,0 0 16,22 0-16,-22 21 0,0-21 0,21 21 15,-20 0-15,-1 0 0,21 22 16,-21-22-16,-21 0 0,21 0 0,-21 0 16,0 22-16,0-22 0,0 0 0,-21 0 15,0 0-15,0 0 0,0 1 16,-22-1-16,1 0 0,21 0 0,-21 0 16,20-21-16,-20 21 0,21-21 15,-21 0-15,20 0 0,1 0 0,0 0 16,0 0-16,0 0 0,21-21 15,0 0-15,0 0 16,21 0-16,0 0 16,0-1-16,0 1 0,22 0 0</inkml:trace>
  <inkml:trace contextRef="#ctx0" brushRef="#br0" timeOffset="2343.9">3789 1270 0,'0'64'16,"0"-43"-16,-21 21 15,21 0-15,0 22 0,0-22 0,-22 22 16,22 20-16,-21-20 0,0-1 16,21 1-16,-21-1 0,21 1 0,-21-22 15,0 22-15,21-22 0,0 0 16,-22 1-16,22-1 0,0-21 0,-21 0 16,21 1-16,0-1 0,0 0 15,0 0-15,21-21 31,-21-21-31,0 0 16,0 0-16,0-1 16,0 1-1,0 0-15</inkml:trace>
  <inkml:trace contextRef="#ctx0" brushRef="#br0" timeOffset="3035.67">3450 1312 0,'-21'-21'31,"21"0"-15,0 0 0,21 0-1,0 21-15,0-21 0,22 21 16,-22 0-16,21-22 0,-21 22 16,22-21-16,20 21 0,-20 0 15,-1 0-15,21 0 0,1 0 0,-22 21 16,22 1-16,-1-1 0,-20 21 15,20 0-15,-21-20 0,1 20 0,-1 21 16,0-20-16,1 20 0,-22-20 16,21 20-16,-21 1 0,22-1 0,-22 1 15,-21-22-15,0 21 0,0-20 16,0-1-16,0 22 0,0-22 0,-21 0 16,0-21-16,-1 22 0,-20-1 15,0 0-15,-22-20 0,22 20 0,-22-21 16,1 0-16,-1 0 0,22 1 15,-43-1-15,22 0 0,-1 0 16,22 0-16,-21-21 0,-1 0 0,22 21 16,-1-21-16,1 0 0,0 0 15,21 0-15,-1 0 0,-20 0 0,21-21 16,0 21-16,21-21 16,-21 21-16,21-21 15,0 0-15,0 0 16</inkml:trace>
  <inkml:trace contextRef="#ctx0" brushRef="#br0" timeOffset="15545.96">4720 1990 0,'0'21'15,"-21"-21"1,0 0 31,21-21-32,0 0 1,0-1 0,21 22-1,-21-21-15,21 21 0,0 0 16,0 0-16,1 0 0,-1 0 15,0 21-15,-21 1 16,21-1-16,-21 0 0,21 0 0,-21 0 16,21 0-16,-21 1 0,0 20 15,0-21-15,0 0 0,0 0 0,0 1 16,0 20-16,0-21 0,0 0 16,-21-21-16,21 21 0,0 1 0,-21-22 15,21-22 16,0 1-31,0 0 16,0 0-16,0 0 16,0 0-16,0-1 0,0 1 0,0 0 15,21 0-15,-21 0 0,21 0 16,-21-1-16,22 1 0,-22 0 0,21 0 16,0 21-1,0 0 1,0 0-1</inkml:trace>
  <inkml:trace contextRef="#ctx0" brushRef="#br0" timeOffset="15812.26">5207 1947 0,'0'22'32,"0"-1"-32,0 0 0,-21 0 15,21 0-15,0 0 0,0 1 16,0-1-16,-21 0 0,21 0 16,0 0-16,-22 0 0,22 1 15</inkml:trace>
  <inkml:trace contextRef="#ctx0" brushRef="#br0" timeOffset="16152">5228 1672 0,'0'0'0,"-21"0"16,21 21-16,21-21 31,0 0-15,0 0-16,1-21 15,-22 0-15,0 0 16,0 0-16,0 0 15,-22 21 1,1 0-16,0 0 0,0 0 16,21 21-1,-21 0-15,21 0 16,0 0-16,0 0 0,0 1 16,0-1-16,0 0 0,21-21 0,0 21 15,-21 0-15,21-21 0,0 21 16,1 1-16</inkml:trace>
  <inkml:trace contextRef="#ctx0" brushRef="#br0" timeOffset="16443.82">5482 1947 0,'0'22'15,"0"-1"1,0 0-16,0 0 16,0 0-16,0 0 0,0 1 0,21-1 15,-21 0-15,0 0 0,0 0 16,0 0-16,0 1 0,0-1 16,0 0-16,0 0 0,21-21 0,-21 21 15,0 0 1,22-21-16,-1-21 31,-21 0-31,21 21 16</inkml:trace>
  <inkml:trace contextRef="#ctx0" brushRef="#br0" timeOffset="16699.68">5863 1863 0,'0'21'16,"0"0"-16,-21 0 16,0 0-16,21 1 0,-21-1 0,-1 21 15,1-21-15,0 22 0,0-22 16,21 21-16,-21-21 0,0 0 16,-1 22-16,22-22 0,0 0 0,0 0 15,-21 0-15,21 1 16,0-1-16,0 0 15,21-21 1,-21-21 0,22 21-16</inkml:trace>
  <inkml:trace contextRef="#ctx0" brushRef="#br0" timeOffset="17100.55">6054 2180 0,'21'-21'47,"0"21"-47,-21-21 0,21 21 0,0-21 16,-21 0-16,21 21 0,-21-22 15,22 1-15,-22 0 0,0 0 16,0 0-16,-22 21 31,1 0-31,0 0 16,0 21-16,0-21 0,0 21 16,-1 0-16,1 0 0,21 1 0,-21 20 15,0-21-15,0 0 0,21 0 16,0 1-16,0 20 0,-21-21 0,21 0 15,0 0-15,0 1 0,0-1 0,0 0 16,21-21 0,0 0-16,0 0 0,0 0 0,0 0 15,1 0-15,-1 0 16</inkml:trace>
  <inkml:trace contextRef="#ctx0" brushRef="#br0" timeOffset="17508.74">6392 2074 0,'0'0'0,"-21"-21"0,21 0 15,0 0-15,0 0 16,21 21-16,0-21 16,1 21-16,-1 0 15,21 0-15,-21 0 0,0 0 0,1 0 16,-1 21-16,21 0 0,-21-21 0,0 21 15,1 0-15,-1 0 0,0 1 16,-21-1-16,0 0 0,0 21 0,0-21 16,0 1-16,0-1 0,-21 0 15,0 0-15,-1 0 0,1 0 16,0-21-16,0 22 0,0-22 16,0 0-16,-1 0 15,22-22-15,0 1 16,0 0-16,0 0 15,0 0-15,22 0 0,-1-22 16,0 22-16,-21 0 0,21 0 16,0-22-16,0 22 0,1 0 0,-1 0 15,0 0-15,0 0 0,0-1 16,0 1-16,1 0 0,-1 21 0,0-21 16,-21 0-16,21 0 0,0 21 0,0-22 15</inkml:trace>
  <inkml:trace contextRef="#ctx0" brushRef="#br0" timeOffset="18424.25">8911 1863 0,'21'-21'15,"-21"-1"-15,0 1 16,21 0-16,-21 0 15,0 0-15,0 0 0,0-1 16,0 1-16,-21-21 0,0 21 16,0 0-16,0-1 0,0 22 15,-22-21-15,22 0 0,-21 21 0,21 0 16,-22 0-16,1 0 0,21 0 16,-22 21-16,1 0 0,21 1 0,-21-1 15,20 21-15,1 0 0,-21 1 16,21-1-16,0 0 0,-1 1 0,22-1 15,0 0-15,-21 1 0,21-22 16,0 21-16,0-21 0,0 22 0,0-22 16,21 0-16,1 0 0,-1 0 0,0-21 15,0 0-15,0 0 0,0 0 16,22 0-16,-1 0 0,-21 0 16,22 0-16,-1-21 0,0 0 0,-21 0 15,22 0-15,-1-22 0,-21 1 16,22 0-16,-22-1 0,21 1 0,-21-21 15,0-1-15,1 1 0,-1-1 16,0 1-16,0-1 0,0 1 0,-21-1 16,0 22-16,0-22 0,0 1 15,0-1-15,0 22 0,0-22 0,0 22 16,0 0-16,0 21 0,0-1 16,0 1-16,-21 21 15,0 21-15,21 22 0,-21-1 16,21 22-16,0-22 0,-21 21 15,21 22-15,0-21 0,-22-1 16,22 22-16,0-1 0,-21-20 0,21-1 16,0 1-16,0-1 0,0-20 0,0 20 15,0-20-15,0-22 0,0 21 16,0-21-16,21 0 0,1 1 0,-1-1 16,0 0-16,0-21 15,0 0-15,0 0 16,1 0-16,-1-21 0,0 0 15,0 21-15</inkml:trace>
  <inkml:trace contextRef="#ctx0" brushRef="#br0" timeOffset="18868">9356 1884 0,'0'0'0,"0"-21"0,0 0 15,0-1-15,0 1 16,0 0-16,0 0 0,0 0 16,21 0-16,0 21 15,-21-22-15,21 22 0,0 0 0,0 0 16,1 0-16,-1 0 0,0 0 0,0 0 16,0 0-16,0 22 15,1-1-15,-1 0 0,0 21 0,0-21 16,0 1-16,0-1 0,-21 21 0,0-21 15,0 22-15,0-22 0,0 0 16,0 0-16,-21 0 0,0 0 0,0 1 16,0-1-16,0 0 15,-1-21-15,22-21 32,0 0-32,0-1 15,0 1-15,0 0 0,22-21 16,-1 21-16,-21-22 0,21 22 15,0 0-15,-21-21 0,21 20 0,0 1 16,1 0-16,-1 0 0,0 0 0,0 21 16,0 0-16,0-21 0,1 21 15,-1 0-15,0 0 0,0 0 0,0 0 16,0 0-16</inkml:trace>
  <inkml:trace contextRef="#ctx0" brushRef="#br0" timeOffset="19115.86">10160 1715 0,'0'21'31,"0"0"-31,0 0 16,0 0-16,0 0 0,0 1 15,0-1-15,0 0 0,0 0 16,0 0-16,0 0 0,0 1 0,0-1 15,0 0-15,0 0 0,-21 0 16,21 0-16,0 1 0,0-44 47</inkml:trace>
  <inkml:trace contextRef="#ctx0" brushRef="#br0" timeOffset="19472.66">10181 1397 0,'0'0'15,"-21"0"-15,0 0 0,0 0 0,-1 0 16,1 0-16,0 21 16,21 0-16,0 1 15,0-1-15,0 0 16,21-21-16,0 0 0,-21 21 0,22-21 15,-1 0-15,0 0 0,0 0 16,0 0-16,0 0 0,1 0 0,-22-21 16,21 21-16,-21-21 0,21 21 15,-21-21-15,0-1 0,0 1 16,0 0-16,0 0 0,-21 0 16,0 21-16,-1 0 0,1 0 15,0 0-15,0 0 0,0 0 16,0 21-16,-1 0 0,22 0 15,-21 0-15,21 1 16,0 20-16,0-21 0,0 0 16,0 0-16,0 1 0,0-1 0,21 0 15,1 0-15,-1-21 0,0 21 0</inkml:trace>
  <inkml:trace contextRef="#ctx0" brushRef="#br0" timeOffset="19780.43">10414 1651 0,'0'0'0,"0"21"32,0 0-17,21 1-15,0-1 0,-21 0 16,21 0-16,1 0 0,-22 22 15,21-22-15,-21 0 0,21 0 0,-21 0 16,0 0-16,0 1 0,0-1 16,0 0-16,0 0 0,0 0 0,0 0 15,0-42 32,21 0-31,-21 0-16,21 0 0</inkml:trace>
  <inkml:trace contextRef="#ctx0" brushRef="#br0" timeOffset="20024.29">10858 1545 0,'0'0'16,"-21"21"-16,0 1 15,21-1-15,-21 0 0,0 0 16,0 21-16,-1 1 0,1-22 0,0 21 15,0 1-15,0-22 0,0 21 16,-1 0-16,22-20 0,-21-1 16,0 0-16,21 21 0,0-21 0,0 1 15,0-1-15,21-21 47,0 0-47,1-21 0,-22-1 0,21 1 16</inkml:trace>
  <inkml:trace contextRef="#ctx0" brushRef="#br0" timeOffset="20420.07">10943 1820 0,'0'22'15,"21"-22"1,0 0-16,1 0 15,-1 0-15,0 0 16,0 0-16,0 0 0,0-22 0,1 22 16,-1-21-16,0 21 0,0-21 0,-21 0 15,21 0-15,-21 0 0,21-1 16,-21 1-16,0 0 0,0 0 16,-21 21-1,0 0-15,0 0 0,0 0 0,0 0 16,-1 21-16,1 0 15,0 0-15,0 1 0,21 20 0,-21-21 16,0 0-16,-1 22 0,22-22 0,-21 0 16,21 21-16,0-21 0,0 1 15,0-1-15,0 0 0,0 0 0,0 0 16,21-21-16,1 0 0,-1 21 16,0-21-16,0 0 0,0 0 15,0 0-15,22 0 0,-22 0 0,0 0 16,21 0-16,-20-21 15,-1 0-15,0 21 0</inkml:trace>
  <inkml:trace contextRef="#ctx0" brushRef="#br0" timeOffset="20804.36">11472 1693 0,'0'0'0,"0"-42"31,21 42-16,1 0-15,-1 0 0,0 0 16,0 0-16,0 21 0,-21 0 16,21 1-16,1-1 0,-1 0 15,-21 0-15,0 0 0,21 0 0,-21 22 16,0-22-16,21 0 16,-21 0-16,0 0 0,0 1 0,0-1 15,0 0-15,0 0 0,-21 0 0,0-21 16,21 21-16,-21-21 15,-1 0 1,22-21 0,0 0-16,0 0 0,0 0 15,0 0-15,0-1 0,0 1 0,22-21 16,-22 21-16,21-22 0,0 22 16,-21-21-16,21 21 0,-21 0 0,21-1 15,0 1-15,-21 0 0,22 21 16,-1-21-16,0 21 0,0 0 15,0-21-15,0 0 0,1 21 0,-1 0 16</inkml:trace>
  <inkml:trace contextRef="#ctx0" brushRef="#br0" timeOffset="21347.93">12996 1736 0,'0'0'15,"-21"0"-15,0 0 16,42 0 0,0 0-1,22 0-15,-22 0 16,21 0-16,-21 0 0,22 0 0,-1 0 15,-21 0-15,21 0 0,-20 0 0,20 0 16,-21 0-16,0 0 0</inkml:trace>
  <inkml:trace contextRef="#ctx0" brushRef="#br0" timeOffset="21531.82">13123 1947 0,'0'43'31,"21"-43"-15,1 0-16,-1 0 0,0 0 0,0 0 16,21 0-16,-20 0 0,20 0 15,-21 0-15,0-21 0,22 21 0,-22 0 16,21-22-16,-21 22 0</inkml:trace>
  <inkml:trace contextRef="#ctx0" brushRef="#br0" timeOffset="22144.38">14245 1651 0,'0'0'0,"-21"-106"32,21 85-32,0 0 15,0 0-15,0 0 0,21 21 0,0-22 16,0 1-16,22 21 0,-22 0 16,0 0-16,21 0 0,-20 0 15,-1 0-15,0 21 0,21 1 0,-21-1 16,1 0-16,-1 0 0,-21 0 15,21 22-15,-21-1 0,0-21 0,0 21 16,0 1-16,0-22 0,0 21 0,0-21 16,0 22-16,-21-22 0,21 0 15,-21 0-15,21 0 0,0 1 0,-22-22 16,22 21-16,-21-21 0,0 0 16,21-21-1,0-1 1,0 1-16,0 0 0,0 0 15,0 0-15,0 0 0,0-22 0,21 22 16,0-21-16,1-1 0,-1 1 16,0 21-16,0-21 0,0 20 15,0 1-15,1-21 0,-1 42 0,0-21 16,0 0-16,0 21 0,22 0 16,-22 0-16,0 0 0,0 21 0,0 0 15,0 0-15,1 0 0,-1 0 16,0 22-16,-21-22 0,0 21 0,0-21 15,0 22-15,0-22 0,0 21 0,0-21 16,0 1-16,0 20 0,0-21 16,0 0-16,0 0 0,0 1 15,-21-22-15,0 0 0,-1 0 16,22-22 15,0 1-31,0 0 0</inkml:trace>
  <inkml:trace contextRef="#ctx0" brushRef="#br0" timeOffset="22532.15">15325 1715 0,'0'0'0,"21"0"0,0 0 0,0 0 16,0 0-16,0 0 0,1-22 15,20 22-15,-21-21 16,0 21-16,0-21 0,1 0 0,-1 0 16,0 0-16,-21-1 0,0 1 15,0 0-15,0 0 0,0 0 16,0 0-16,-21 21 0,0 0 16,-1 0-16,1 0 0,0 0 15,-21 0-15,-1 0 0,22 21 0,-21 0 16,21 0-16,-22 21 0,22-20 15,0 20-15,0-21 0,0 21 0,21-20 16,0 20-16,0-21 0,0 21 0,0-20 16,0-1-16,0 0 15,0 0-15,21 0 0,-21 0 0,21 1 16,0-22-16,0 0 0,22 21 0,-22-21 16,0 0-16,21 0 0,-20 0 15,20 0-15,0 0 0,-21-21 0,22-1 16,-1 22-16,0-21 0</inkml:trace>
  <inkml:trace contextRef="#ctx0" brushRef="#br0" timeOffset="23119.82">15981 1524 0,'0'21'31,"-21"-21"-15,21 21-16,-22 22 0,1-22 15,21 0-15,0 21 0,0-20 0,-21 20 16,21-21-16,-21 21 0,21-20 0,0-1 16,-21 0-16,21 0 0,0 0 15,0 0-15,0 1 0,0-1 16,21-21 0,0 0-16,0 0 0,0 0 15,1-21-15,-22-1 16,21 1-16,0 0 0,0 21 0,0-21 15,0 0-15,1 0 0,-1-22 16,0 43-16,0-21 0,0 0 16,-21 0-16,21 21 0,1 0 15,-1 0-15,-21 21 16,0 0 0,0 0-16,0 0 0,0 1 15,0-1-15,0 0 0,0 0 16,0 0-16,0 0 0,21 1 15,0-1-15,21-21 0,-20 21 16,-1-21-16,21 0 0,-21 0 16,22 0-16,-1 0 0,-21 0 0,21 0 15,-20 0-15,20-21 0,-21 21 0,0-21 16,0-1-16,1 1 0,-22 0 16,0-21-16,0 21 0,0-22 0,0 1 15,0 0-15,0-1 0,0 1 16,0 0-16,0 20 0,0 1 0,0-21 15,-22 21-15,1 0 0,0 21 16,0 0 0,0 0-16,0 0 0,-1 0 15,22 21-15,-21 0 16,0-21 0</inkml:trace>
  <inkml:trace contextRef="#ctx0" brushRef="#br0" timeOffset="23851.76">19558 1185 0,'0'0'15,"0"-21"-15,21 21 0,-21-21 0,0 0 16,0 0-16,0 0 0,0-1 16,0 1-16,0 0 0,-21-21 0,0 21 15,0-1-15,-1 22 0,-20-21 16,21 0-16,-21 21 0,-1 0 15,1 0-15,0 0 0,-1 21 0,-20 0 16,20 1-16,-20 20 0,21 0 16,-1 1-16,-20-1 0,20 0 0,-20 22 15,21-22-15,-1 22 0,-20-1 0,20-21 16,22 22-16,-21-1 0,21 1 16,0-1-16,21-20 0,0 20 0,0-20 15,21-1-15,0 0 16,21-21-16,-21 22 0,22-22 0,-1 0 15,0 0-15,1 0 0,20-21 0,-20 0 16,20 0-16,-21 0 0,22 0 16,-1 0-16,22-21 0,-21 21 0,-1-21 15,1-21-15,-22 21 0,21-1 16</inkml:trace>
  <inkml:trace contextRef="#ctx0" brushRef="#br0" timeOffset="24411.44">19981 762 0,'0'0'0,"0"-42"0,0-1 0,0 22 15,0-21-15,0 21 0,0 0 16,0-1-16,-21 22 16,21 22-1,-21-1-15,21 21 0,0 0 0,0 22 16,-21-1-16,21 1 0,-21 21 0,21-1 15,-22-20-15,22 20 0,-21 1 16,0-21-16,21 20 0,-21-20 0,21-1 16,-21 1-16,21-1 0,-21 1 15,21-22-15,0 0 0,0 1 16,0-1-16,0-21 0,0 22 16,0-22-16,-22 0 0,22 0 15,0-42 16,0 0-31,0 0 0,0-1 0,0 1 16,0-21-16,0 21 0,0-22 16,22 1-16,-1 0 0,0-1 0,0 1 15,0 0-15,0 21 0,22-22 16,-22 22-16,21 0 0,-21 21 0,22-21 16,-1 21-16,-21 0 0,22 0 0,-1 0 15,-21 21-15,0 0 16,22 0-16,-22 22 0,-21-22 0,21 21 15,-21 0-15,0 1 0,0-22 16,0 21-16,0 1 0,0-22 0,-21 0 16,21 21-16,-21-21 0,21 1 15,0-1-15,-22 0 0,1 0 16,21-42 31,21 0-47,1 21 0</inkml:trace>
  <inkml:trace contextRef="#ctx0" brushRef="#br0" timeOffset="24815.74">20468 1693 0,'0'-21'0,"0"0"15,0 0-15,0 0 16,0 0-16,21 21 15,0 0-15,1-22 0,-1 22 0,0 0 16,0 0-16,0 0 0,0 0 0,1 22 16,-1-1-16,0 0 0,0 0 15,0 0-15,0 0 0,-21 22 16,0-22-16,0 0 0,0 21 16,0-20-16,0 20 0,0-21 0,0 0 15,0 0-15,0 1 0,-21-1 16,0 0-16,0-21 0,21 21 15,-21-21-15,21-21 32,0 0-32,21 0 0,-21-1 15,21 1-15,0 0 0,0 0 16,1-21-16,-1 20 0,0-20 0,0 21 16,0-21-16,0 20 15,1 1-15,-1 0 0,-21 0 0,21 0 16,0 21-16,0 0 0,-21-21 0,21 21 15,1 0-15,-1 0 16</inkml:trace>
  <inkml:trace contextRef="#ctx0" brushRef="#br0" timeOffset="25251.53">21336 1672 0,'0'-21'0,"-42"0"32,20 21-32,1 0 15,0 0-15,0 21 0,0 0 0,0 0 16,-1 22-16,1-22 0,21 0 16,-21 21-16,0-20 0,21 20 0,-21-21 15,21 0-15,0 22 0,0-22 16,0 0-16,0 0 0,21 0 0,0-21 15,0 21-15,0 1 0,1-22 0,-1 0 16,0 0-16,21 0 0,-21 0 16,22 0-16,-22 0 0,21 0 0,-21 0 15,1-22-15,-1 1 16,0 0-16,0 0 0,0 0 0,0-22 16,-21 1-16,0 21 0,0-21 0,0-1 15,0 1-15,0 0 0,-21 20 16,21-20-16,-21 21 0,0 0 0,0 21 15,0 0-15,-22-21 0,22 21 16,0 0-16,0 0 0,-22 21 0,22 0 16,0 0-16,0 0 0,21 0 15,0 1-15,-21-1 0,21 0 0,0 0 16,0 0-16,0 0 0,0 1 16,21-22-16,0 21 0</inkml:trace>
  <inkml:trace contextRef="#ctx0" brushRef="#br0" timeOffset="25948.35">21759 1715 0,'0'-22'16,"-21"44"-1,0-1-15,21 0 16,0 0-16,0 0 0,0 0 15,-21 1-15,21-1 0,0 0 0,0 21 16,0-21-16,-21 1 16,21-1-16,0 0 0,0 0 0,0 0 15,0 0-15,0-42 47,0 0-31,0 0-16,0 0 0,0 0 0,0-1 15,0-20-15,0 21 0,21-21 16,-21 20-16,21-20 0,0 21 0,0-21 16,0 20-16,22 1 0,-22 0 15,0 0-15,0 0 0,0 21 0,22 0 16,-22 0-16,0 0 0,0 21 16,0 0-16,1 0 0,-22 0 15,0 22-15,21-22 0,-21 21 0,0-21 16,21 22-16,-21-22 0,0 21 15,0-21-15,0 1 0,0-1 0,0 0 16,0 0-16,0 0 0,-21 0 16,0-21-1,-1 0-15,22-21 16,0 0 0,0 0-16,0 0 0,0 0 15,0-1-15,22-20 0,-1 21 16,0 0-16,0-22 0,0 22 15,0-21-15,22 21 0,-22-22 16,21 22-16,-21 0 0,22 21 0,-22 0 16,21 0-16,-21 0 0,1 0 0,-1 21 15,-21 0-15,0 22 0,21-22 16,-21 21-16,0-21 0,0 22 0,0-22 16,0 0-16,0 21 0,-21-20 15,21-1-15,-21-21 0,21 21 0,0 0 16,0 0-1,0-42 17,0 0-32</inkml:trace>
  <inkml:trace contextRef="#ctx0" brushRef="#br0" timeOffset="26292.76">22712 1820 0,'21'0'16,"0"0"-16,-21-21 16,21 21-16,0 0 0,-21-21 0,22 21 15,-1-21-15,0 21 16,-21-21-16,21 0 0,0 21 0,-21-22 16,0 1-16,21 0 0,-21 0 15,0 0 1,-21 21-16,0 0 15,0 0-15,0 21 0,0-21 0,-22 21 16,22 0-16,0 0 0,0 22 16,0-22-16,-1 0 0,1 0 0,21 0 15,-21 1-15,21 20 0,0-21 16,0 0-16,0 0 0,21-21 16,0 0-16,1 22 0,-1-22 15,0 0-15,0 0 0,0 0 16,0 0-16,1 0 0,-1-22 0,21 22 15,-21-21-15</inkml:trace>
  <inkml:trace contextRef="#ctx0" brushRef="#br0" timeOffset="26835.85">23199 1122 0,'0'0'0,"0"-21"0,21-22 0,-21 22 15,0 0-15,0-21 0,0 21 0,0-1 16,0 1-16,0 42 15,0 1-15,0-1 16,0 21-16,0 0 0,0 22 16,0-22-16,0 22 0,-21-1 0,21 1 15,-22-1-15,1 1 0,21-1 16,-21 1-16,21-1 0,-21-20 0,21 20 16,-21-21-16,21 1 15,0-1-15,0-21 0,0 22 0,0-22 16,0 0-16,0 0 0,0-42 31,21 0-31,-21 0 16,0-1-16,21-20 0,0 21 15</inkml:trace>
  <inkml:trace contextRef="#ctx0" brushRef="#br0" timeOffset="27232.62">23072 1101 0,'-22'-43'16,"44"86"-16,-65-107 0,22 43 0,21 0 0,0 0 16,0 0-16,0-1 0,0 1 15,0 0-15,21 0 0,0 0 0,1 0 16,20-1-16,0 22 0,1 0 16,-1 0-16,0 0 0,1 0 0,20 22 15,1-1-15,-1 0 0,-21 21 16,22 1-16,-22-1 0,22 21 0,-22 1 15,-21-1-15,0 1 0,1-1 16,-22 1-16,0-1 0,0 1 0,0-1 16,-22 1-16,1-22 0,0 22 15,0-1-15,-21-20 0,20-1 16,-20 0-16,21-21 0,-21 22 0,-1-22 16,1 0-16,21 0 0,-22 0 15,1-21-15,21 0 0,0 22 0,-22-22 16,22 0-16,0 0 0,0 0 0,0 0 15,21-22 1,0 1 0,0 0-1,21 21-15,0-21 0,0 21 0,22-21 16,-22 21-16</inkml:trace>
  <inkml:trace contextRef="#ctx0" brushRef="#br0" timeOffset="27664.38">23961 1778 0,'0'0'0,"0"-85"32,21 64-32,-21 0 0,21 21 15,0 0-15,0-21 0,0 21 16,1 0-16,-1 0 0,0 0 15,0 0-15,-21 21 0,21-21 16,0 21-16,1 0 0,-22 1 16,0 20-16,0-21 0,21 21 15,-21-20-15,0 20 0,0-21 0,21 21 16,-21-20-16,0-1 0,0 21 16,0-21-16,0 0 0,0 1 15,0-1-15,-21-21 16,0 0-1,21-21-15,0-1 0,0 1 16,0 0-16,0 0 16,0 0-16,0-22 0,21 22 0,0-21 15,0 21-15,0-22 0,-21 22 0,21 0 16,1-21-16,-1 21 16,-21-1-16,21 1 0,0 21 0,0-21 15,0 21-15,1 0 16,-1 0-16,0 0 0,0 0 15</inkml:trace>
  <inkml:trace contextRef="#ctx0" brushRef="#br0" timeOffset="27899.87">24723 1651 0,'0'21'31,"0"0"-31,-22 1 15,22-1-15,-21 0 0,21 0 16,0 21-16,0-20 0,0-1 0,-21 0 16,21 0-16,0 0 0,0 0 15,0 1-15,0-1 0,0 0 0,0 0 16,0-42 15,0 0-31</inkml:trace>
  <inkml:trace contextRef="#ctx0" brushRef="#br0" timeOffset="28063.78">24765 1482 0,'0'0'0,"0"-21"0,-21-1 31,21 44 0,21-1-15,-21 0-16</inkml:trace>
  <inkml:trace contextRef="#ctx0" brushRef="#br0" timeOffset="28431.8">25082 1588 0,'0'21'16,"0"0"-16,0 0 15,0 0-15,0 0 0,0 1 16,0-1-16,0 21 0,0-21 0,0 0 16,0 1-16,0 20 0,0-21 0,0 0 15,0 0-15,0 1 16,0-1-16,0 0 0,22-21 31,-1 0-15,-21-21-16,0 0 0,0-1 0,21 1 15,0 0-15,-21 0 0,21 0 16,-21-22-16,21 22 0,1 0 0,-22 0 16,21 0-16,-21 0 0,21-1 15,0 22-15,-21-21 0,21 21 16,0 0-1,1 0 1</inkml:trace>
  <inkml:trace contextRef="#ctx0" brushRef="#br0" timeOffset="28748.77">25442 1715 0,'0'-22'15,"21"22"-15,1 0 16,-22-21-16,21 21 0,0-21 16,0 0-16,0 0 15,-21 0 1,-21 21 15,0 0-31,0 21 0,0 0 0,-1-21 16,1 42-16,0-21 0,0 1 0,21-1 15,-21 0-15,21 21 0,-21-21 16,21 1-16,0-1 0,0 0 0,0 0 16,0 0-16,0 0 0,21-21 15,0 22-15,0-1 0,0-21 16,0 0-16,22 0 0,-22 0 16,0 0-16</inkml:trace>
  <inkml:trace contextRef="#ctx0" brushRef="#br0" timeOffset="29119.81">25696 1715 0,'0'-64'31,"21"64"-31,1 0 16,-1 0-16,0 0 15,0 21 1,0 0-16,-21 1 0,0-1 0,0 0 15,21 0-15,-21 0 16,22 0-16,-22 22 0,0-22 0,21 0 16,-21 0-16,0 0 0,0 1 15,0-1 1,-21-21-16,-1 0 16,22-21-1,0-1-15,0 1 0,0 0 16,0 0-16,0 0 15,0 0-15,0-22 0,22 22 0,-22 0 16,21 0-16,0 0 0,0-1 0,-21 1 16,21 0-16,0 21 0,1-21 15,-1 21-15,0-21 16,0 21-16,0 0 16</inkml:trace>
  <inkml:trace contextRef="#ctx0" brushRef="#br0" timeOffset="29411.69">26374 1439 0,'0'0'16,"0"-21"-16,-22 21 31,1 0-31,0 21 15,0 1-15,0-1 0,21 0 16,-21 21-16,-1-21 0,1 22 0,21-22 16,0 21-16,-21-21 0,21 22 15,-21-22-15,21 21 0,0-21 0,0 1 16,0-1-16,0 0 0,0 0 16,0 0-16,21 0 0,0-21 0,0 22 15,1-22-15,-1 0 0,0 0 16,0 0-16,0 0 0,0 0 0</inkml:trace>
  <inkml:trace contextRef="#ctx0" brushRef="#br0" timeOffset="29742.5">26585 1397 0,'85'0'32,"-64"0"-32,0 0 0,0 21 0,1 0 15,-1 1-15,-21-1 16,0 0-16,0 0 0,0 0 0,0 22 16,0-22-16,0 21 0,0-21 0,-21 22 15,-1-22-15,1 21 0,0-21 16,0 0-16,21 1 0,-21-1 0,0 0 15,21 0-15,-22 0 16,1-21-16,0 21 16,21-42 15</inkml:trace>
  <inkml:trace contextRef="#ctx0" brushRef="#br0" timeOffset="29972.37">27051 1609 0,'0'-21'15,"-21"21"16,0 0-15,21 21 0,0 0-1,-22 0-15</inkml:trace>
  <inkml:trace contextRef="#ctx0" brushRef="#br0" timeOffset="30280.19">26903 2096 0,'21'0'31,"0"0"-16,0 0-15,-21 21 16,21 0-16,1-21 16,-22 21-16,0 0 0,0 0 15,0 1-15,-22-1 0,1 0 16,-21 0-16,21 0 0,0 0 0,-22 1 16,1-1-16,0 21 15,-1-21-15,1 0 0,-22 1 0,22-22 0,0 21 16,-22 0-16</inkml:trace>
  <inkml:trace contextRef="#ctx0" brushRef="#br1" timeOffset="38719.8">1905 3768 0,'0'0'15,"0"-21"-15,0-1 0,-21 22 16,21-21-16,0 42 31,0 1-31,0 20 0,0 0 16,0 1-16,0-1 0,0 21 15,0 1-15,0 21 0,0-22 0,0 1 16,0-1-16,0 1 16,0-1-16,0 1 0,0-1 0,-21-21 15,21 22-15,0-22 0,0 1 16,0-22-16,0 21 0,0-21 0,0 0 15,0-42 17,0 0-32,0 0 0,0 0 15,21-22-15,0 22 0</inkml:trace>
  <inkml:trace contextRef="#ctx0" brushRef="#br1" timeOffset="38979.65">2328 4128 0,'-63'105'31,"42"-62"-31,-22-1 0,22-21 0,-21 22 16,21-1-16,-22 0 0,22 1 0,-21-1 15,-1 0-15,22-21 0,-21 22 16,21-22-16,0 21 0,-1-21 0,1 1 15,21-1 1,0-42 0,0-1-1,21 1-15,-21 0 0,22 0 16,-1-21-16</inkml:trace>
  <inkml:trace contextRef="#ctx0" brushRef="#br1" timeOffset="39207.51">2244 4233 0,'0'0'0,"21"22"0,0-1 0,-21 0 0,21 21 15,0-21-15,-21 22 0,21-22 16,1 21-16,-1-21 0,-21 22 16,0-22-16,21 21 0,0-21 0,-21 22 15,0-22-15,0 0 0,21 0 0,-21 0 16,21 1-16,-21-1 0,22-21 15,-22 21-15,21-21 16,0 0-16,-21-21 16,0 0-16,0-1 0,21 1 0</inkml:trace>
  <inkml:trace contextRef="#ctx0" brushRef="#br1" timeOffset="39504.35">2773 3725 0,'0'0'0,"0"-21"0,0 0 0,0 0 16,-21 42-1,21 21-15,-22-20 0,22 20 16,0 21-16,0-20 0,-21 20 16,21 22-16,-21-22 0,21 1 0,-21 21 15,21-22-15,0 1 0,-21-1 16,0-21-16,21 22 0,-22-22 0,22 1 15,0-22-15,0 21 0,0-21 16,0 0-16,0 1 0,0-1 16,0 0-16,22-21 15,-1 0 1,-21-21-16,21 21 0,0-21 16,-21-1-16,21 1 0,0 0 0</inkml:trace>
  <inkml:trace contextRef="#ctx0" brushRef="#br1" timeOffset="39888.11">2921 4509 0,'0'0'0,"21"21"31,0-21-15,0 0-16,1 0 0,-1-21 0,0-1 15,0 22-15,-21-21 0,21 0 0,0 0 16,1 0-16,-1 0 0,-21-1 16,0 1-16,0 0 0,0 0 0,0 0 15,0 0-15,0-1 16,-21 22-16,-1 0 16,1 0-16,0 0 0,0 22 15,21-1-15,-21 0 0,0 0 0,-1 0 0,1 22 16,0-22-16,21 21 15,-21-21-15,21 22 0,-21-22 0,21 21 16,0-21-16,0 0 0,0 1 0,0-1 16,0 0-16,21 0 15,0-21-15,0 21 0,0-21 0,1 0 16,-1 0-16,0 0 0,0 0 16,0-21-16,22 0 0,-22 21 0,21-21 15,0 0-15</inkml:trace>
  <inkml:trace contextRef="#ctx0" brushRef="#br1" timeOffset="40475.78">3662 3683 0,'0'0'15,"-21"0"-15,-1 0 0,1 0 0,0 21 16,0 22-1,21-22-15,0 0 0,0 21 0,0 1 16,-21 20-16,21-21 0,0 22 16,0-1-16,0 1 0,0-22 0,-21 22 15,21-1-15,0-20 0,0-1 16,0 0-16,0 1 0,0-22 16,0 21-16,0-21 0,0 0 0,0 1 15,0-1-15,-22-21 16,1-21 15,21-1-15,0 1-16,0 0 0,0 0 0,0 0 15,0 0-15,0-1 0,0 1 16,21-21-16,1 21 0,-22 0 0,21-1 16,0 1-16,0 0 15,0 0-15,22 0 0,-22 21 0,0-21 0,0 21 16,21 0-16,-20 0 0,-1 0 15,0 0-15,0 21 0,0 0 16,0 0-16,1 0 0,-1 0 0,0 1 16,0 20-16,0-21 0,-21 0 15,0 22-15,0-22 0,0 0 0,0 0 16,-21 21-16,0-20 0,0-1 0,0 0 16,-22 0-16,22-21 0,-21 21 15,21 0-15,-22-21 0,22 0 0,-21 22 16,21-22-16,-1 0 0,1 0 15,0 0-15,0 0 0,21-22 32,0 1-17,21 21-15,0-21 0,0 0 16</inkml:trace>
  <inkml:trace contextRef="#ctx0" brushRef="#br1" timeOffset="40779.61">4254 3725 0,'0'0'0,"0"-21"0,0 42 31,0 1-31,0-1 16,0 21-16,-21 0 0,21 1 0,0 20 15,0-20-15,0 20 0,-21 1 16,21-1-16,0 1 0,-21-22 0,21 21 16,0-20-16,0-1 0,0-21 0,0 22 15,0-22-15,0 21 0,0-21 16,0 0-16,0-42 47</inkml:trace>
  <inkml:trace contextRef="#ctx0" brushRef="#br1" timeOffset="41199.37">3979 3874 0,'0'0'0,"0"-22"0,-21-20 31,21 21-31,0 0 0,21 0 0,0 21 16,1-22-16,-1 1 0,0 21 16,0 0-16,21-21 0,-20 21 15,20 0-15,0 0 0,1 0 0,-1 21 16,21 0-16,-20 1 0,-1-1 16,22 21-16,-22-21 0,0 22 0,1-1 15,-1 0-15,0 22 0,-21-22 16,22 22-16,-22-22 0,0 21 0,-21-20 15,0-1-15,0 0 0,0 1 0,-42-1 16,21-21-16,-1 22 0,-20-22 16,0 21-16,-1-21 0,1 0 0,0 1 15,-22-1-15,22 0 0,0-21 0,-1 21 16,22 0-16,-21-21 16,-1 0-16,22 0 0,0 0 0,-21 0 15,21 0-15,-1 0 16,1 0-16,21-21 31,21 0-31,1 21 0,-1 0 16,0-21-16</inkml:trace>
  <inkml:trace contextRef="#ctx0" brushRef="#br1" timeOffset="41656.11">4932 4382 0,'0'0'0,"0"-22"0,0 1 16,0 0-16,0 0 0,0 0 16,0 0-16,0-1 0,21 22 15,0 0-15,0 0 16,0 0-16,1 0 0,-1 0 0,0 22 15,0-1-15,0 0 0,0 21 16,1-21-16,-1 1 0,0 20 16,-21-21-16,0 21 0,0-20 15,0-1-15,0 0 0,0 21 0,0-21 16,0 1-16,-21-22 0,0 21 16,-1 0-16,1 0 15,0-21-15,21-21 16,0 0-1,0 0-15,0-1 0,0 1 16,0 0-16,0 0 0,21-21 16,0 20-16,-21-20 0,22 21 0,-22-21 15,21 20-15,0-20 0,-21 21 0,0 0 16,21 0-16,0-1 0,0 22 16,-21-21-16,22 21 15,-1 0-15,0 0 16,0 0-16</inkml:trace>
  <inkml:trace contextRef="#ctx0" brushRef="#br1" timeOffset="41915.96">5609 4233 0,'0'-21'15,"0"42"16,0 1-31,0-1 16,0 0-16,0 0 0,0 0 16,0 22-16,0-22 0,0 0 0,0 0 15,0 0-15,0 0 0,0 1 16,0-1-16,0 0 0,-21 0 0,21 0 16,21-21 15,-21-21-16</inkml:trace>
  <inkml:trace contextRef="#ctx0" brushRef="#br1" timeOffset="42243.89">5567 3958 0,'0'0'0,"0"21"0,42 22 32,-21-43-32,0 0 15,1 0-15,-1 0 16,0 0-16,0-21 0,0-1 0,-21 1 16,0 0-16,21 21 15,-21-21-15,0 0 0,0 0 0,-21-1 16,0 22-1,0 0-15,0 0 0,0 0 0,-1 0 16,1 0-16,0 22 0,0-1 16,21 0-16,0 0 15,0 0-15,0 0 0,0 1 0,0-1 16,0 0-16,0 0 16</inkml:trace>
  <inkml:trace contextRef="#ctx0" brushRef="#br1" timeOffset="42607.68">6011 4149 0,'0'-21'0,"0"42"47,0 0-47,0 0 0,0 0 16,0 0-16,0 22 0,21-22 0,-21 21 16,22-21-16,-22 22 0,0-22 15,0 0-15,21 21 0,-21-20 0,0-1 16,0 0-16,0 0 0,21 0 15,0-21 17,-21-21-32,21 21 0,-21-21 15,21 0-15,1 0 16,-1-1-16,-21 1 0</inkml:trace>
  <inkml:trace contextRef="#ctx0" brushRef="#br1" timeOffset="42824.55">6413 4022 0,'0'0'0,"-21"0"32,0 21-32,0 0 0,0 0 15,21 22-15,-21-22 0,-1 21 0,1 0 16,0-20-16,0 20 0,0 0 0,21-21 16,-21 22-16,21-22 0,-22 0 15,22 0-15,-21 0 0,21 1 16,0-1-16,0 0 0,21-21 31,1 0-31,-1 0 0,0-21 16,0 0-16</inkml:trace>
  <inkml:trace contextRef="#ctx0" brushRef="#br1" timeOffset="43188.04">6519 4318 0,'21'0'0,"1"21"16,-1-21-16,0 0 15,0 0-15,0 0 0,0 0 16,22-21-16,-22 21 0,0-21 0,0 21 16,0-21-16,1 0 0,-1 21 15,0-22-15,-21 1 0,0 0 0,0 0 16,0 0-16,0 0 0,-21 21 15,0 0-15,-1 0 16,1 0-16,0 0 0,0 0 0,0 21 16,0 0-16,-1 0 0,1 0 15,0 0-15,0 22 0,21-22 0,-21 21 16,21-21-16,0 1 0,0-1 0,0 0 16,0 0-16,0 0 15,0 0-15,0 1 0,0-1 0,21-21 16,0 0-16,0 21 0,0-21 0,1 0 15,-1 0-15,21 0 0,-21 0 16,0 0-16,1-21 0</inkml:trace>
  <inkml:trace contextRef="#ctx0" brushRef="#br1" timeOffset="43543.84">7112 4149 0,'0'0'0,"0"-21"16,0-1-16,21 1 0,-21 0 15,21 21 1,0 0-16,1 0 0,-1 0 16,0 0-16,0 21 0,-21 0 15,21 1-15,0-1 0,-21 0 0,0 21 16,0-21-16,22 22 0,-22-22 16,0 21-16,0-21 0,0 1 0,0 20 15,0-21-15,0 0 0,-22 0 0,22 1 16,-21-1-16,0 0 15,0-21-15,21-21 32,0 0-32,0-1 15,0 1-15,21 0 16,0 0-16,0 0 0,-21-22 0,22 22 16,-1-21-16,0 21 0,0-22 15,0 22-15,0-21 0,1 21 0,-1 0 16,-21-1-16,21 1 0,0 0 0,0 21 15</inkml:trace>
  <inkml:trace contextRef="#ctx0" brushRef="#br1" timeOffset="44256.74">8128 4255 0,'0'0'16,"-21"0"-16,21 21 0,21-21 15,0 0 1,0 0-16,22 0 0,-1 0 0,0 0 16,1 0-16,20 0 0,1 0 15,-1 0-15,22 0 0,-1 0 0,1 0 16,21 0-16,-21 0 0,20 0 16,-20 0-16,0 0 0,21 0 15,-22 0-15,22 0 0,-21 0 0,-1 0 16,-20 0-16,21 0 0,-22 0 15,1 0-15,-22 0 0,0 0 0,1 0 16,-22 0-16,0 0 0,-21-21 31,0-1-15,-21 1-16,0 21 16,-1-21-16,1 21 0</inkml:trace>
  <inkml:trace contextRef="#ctx0" brushRef="#br1" timeOffset="44691.49">9800 3852 0,'-63'0'31,"63"22"-16,0-1-15,0 0 0,0 0 16,0 21-16,21-20 0,0-1 16,0 0-16,21 0 0,-20 0 15,20 0-15,0 1 0,1-1 0,20 0 16,-21-21-16,1 0 0,-1 0 0,0 0 16,-20 0-16,20 0 0,-21 0 15,0 0-15,0 0 0,1 0 0,-1-21 16,-21 0-16,0-1 15,0 1 1,-21 21-16,-1 0 0,1 0 0,-21 0 16,21 0-16,0 0 0,-22 21 15,1 1-15,21-1 0,-22 0 16,1 0-16,21 0 0,-21 22 0,-1-22 16,22 21-16,-21-21 0,21 22 15,-1-22-15,1 21 0,0-21 0,0 0 16,21 1-16,-21-1 0,21 0 0,0 0 15</inkml:trace>
  <inkml:trace contextRef="#ctx0" brushRef="#br1" timeOffset="45305.7">12128 3429 0,'0'0'0,"-42"0"31,21 21-16,21 22-15,-21-22 0,21 21 0,-21 0 16,21-20-16,0 20 0,-22 0 0,1 1 16,21-1-16,-21 0 0,21 1 15,0-1-15,-21 0 0,0 1 0,21-22 16,0 21-16,0-21 0,0 0 0,0 1 16,0-1-16,0 0 0,0 0 15,0-42 32</inkml:trace>
  <inkml:trace contextRef="#ctx0" brushRef="#br1" timeOffset="45632.16">11642 3958 0,'0'0'0,"-22"21"0,22 22 0,-21-22 16,21 21-16,0-21 0,0 22 0,0-22 15,0 21-15,0-21 0,0 22 16,0-22-16,0 21 0,0-21 0,0 1 16,0-1-16,21 0 0,1 0 15,-1 0-15,0 0 0,21-21 0,-21 0 16,22 0-16,-1 0 0,-21 0 0,22 0 15,20 0-15,-21 0 0,1-21 16,-1 0-16,22 21 0,-22-21 0,0 0 16,1 0-16,-22-1 0,21 1 0,-21 0 15,0 0-15,1 0 0,-22 0 16,0-1-16,0 1 0,0 0 16,0 0-16,0 0 0,0 0 0,-22-22 15</inkml:trace>
  <inkml:trace contextRef="#ctx0" brushRef="#br1" timeOffset="45972.89">11663 3323 0,'0'0'0,"-21"0"0,-1 0 15,22-21-15,-21 21 16,42-21 0,1 21-16,-1 0 0,21 0 15,0-21-15,1 21 0,20 0 0,-20 0 16,41 0-16,-20 0 0,-1-21 16,1 21-16,-1 0 0,1 0 0,-1 0 15,-20 0-15,-1 0 0,-21 0 0,0 0 16,0 0-16,1 0 0,-22 21 47,0 0-32,0 0-15</inkml:trace>
  <inkml:trace contextRef="#ctx0" brushRef="#br1" timeOffset="46623.7">12827 3916 0,'0'0'0,"0"-21"31,-21 21-31,0 0 16,21 21-1,0 0-15,0 0 0,-22 22 16,22-22-16,-21 21 0,21-21 0,0 22 16,0-22-16,0 21 15,0 0-15,-21-20 0,21-1 0,0 21 16,0-21-16,-21 0 0,21 1 0,0-1 15,0 0-15,0-42 63,0 0-63,0-1 0,0 1 0,0-21 16,0 21-16,0 0 15,0-22-15,0 1 0,21 21 0,0-22 16,0 1-16,1 0 0,-1 21 0,0-1 15,0-20-15,0 21 16,22 0-16,-1 0 0,-21-1 0,21 22 16,-20 0-16,20 0 0,-21 0 0,21 0 15,-20 22-15,20-22 0,-21 42 16,0-21-16,0 21 0,1-20 0,-1 20 16,-21 0-16,0 1 0,0-22 15,0 21-15,0-21 0,0 22 0,0-22 16,0 0-16,-21 0 0,21 0 0,-22-21 15,1 21-15,21 1 16,-21-22-16,21-22 47,0 1-47,0 0 0,21 21 16,-21-21-16,21-21 0</inkml:trace>
  <inkml:trace contextRef="#ctx0" brushRef="#br1" timeOffset="46960.51">13843 3493 0,'0'0'0,"0"-22"31,0 65 0,0-22-31,0 0 0,-21 21 0,21 1 16,-21-1-16,-1 0 0,1 1 0,21-1 16,-21 0-16,0 22 0,0-22 15,21 1-15,-21 20 0,-1-21 0,1 1 16,21-22-16,0 21 0,0 1 0,0-22 16,0 0-16,0 0 0,0 0 15,0 0-15,0 1 16,21-22-1,1 0 1,-1-22-16,-21 1 0,21 0 16,0 0-16,-21 0 15</inkml:trace>
  <inkml:trace contextRef="#ctx0" brushRef="#br1" timeOffset="47251.34">13610 3874 0,'21'0'47,"0"0"-47,1 0 15,-1 0-15,0 0 0,0 0 0,0 0 16,0 0-16,1 0 15,-1 0-15,0 0 0,0 0 16,0 0 0</inkml:trace>
  <inkml:trace contextRef="#ctx0" brushRef="#br1" timeOffset="48615.63">13991 4064 0,'21'0'47,"0"0"-47,1 0 0,-1 0 15,0 0-15,0 0 0,0 0 0,22-21 16,-22 21-16,0 0 0,-21-21 15,21 21-15,-21-21 0,21 21 16,-21-22-16,0 1 0,-21 21 31,0 0-31,0 0 0,0 0 16,-1 0-16,1 0 0,0 21 0,0 1 16,-21-1-16,20 0 0,1 21 15,21-21-15,-21 22 0,21-1 0,-21-21 16,21 0-16,0 22 0,0-22 15,0 0-15,0 0 0,0 0 0,21-21 16,0 22-16,0-22 0,1 0 16,-1 0-16,0 0 0,21 0 15,-21 0-15,1 0 0,-1 0 16,0 0-16,0-22 0,21 1 0,-20 21 16</inkml:trace>
  <inkml:trace contextRef="#ctx0" brushRef="#br1" timeOffset="48995.41">14541 4043 0,'0'0'0,"0"-21"0,0 0 0,0-1 31,22 22-31,-22-21 0,21 21 16,0 0-16,0 0 0,0 0 15,0 21-15,1 1 0,-1-22 16,0 21-16,0 0 0,0 21 0,-21-21 15,21 1-15,-21-1 0,22 21 16,-22-21-16,0 0 0,0 1 0,0 20 16,0-21-16,-22 0 0,1 0 15,0-21 1,21-21 0,0 0-1,0 0-15,0 0 0,0 0 16,0-1-16,0-20 0,21 21 15,0 0-15,1 0 0,-1-1 16,0 1-16,-21 0 0,21 0 16,0 0-16,0 0 0,1 21 0,-1-22 15,0 22-15,0 0 0,0-21 16,0 21-16,1-21 0,-1 21 0,0 0 16,0 0-16</inkml:trace>
  <inkml:trace contextRef="#ctx0" brushRef="#br1" timeOffset="49799.56">15176 4233 0,'0'0'0,"-21"0"0,21 22 0,0-1 31,21-21-16,1 0-15,-1 0 16,0 0-16,21 0 0,-21-21 0,22 21 16,-1-22-16,0 22 0,1-21 0,-1 0 15,0 0-15,1 0 0,-1 0 16,-21-1-16,22 1 0,-22-21 16,0 21-16,0-22 0,0 1 0,0 21 15,1-21-15,-22 20 0,0-20 16,0 0-16,0 21 0,0-22 0,0 22 15,0-21-15,0 21 0,0-1 16,0 1-16,0 0 0,-22 0 16,1 21-16,0 0 15,0 0-15,21 21 0,-21-21 0,21 21 16,-21 0-16,-1 22 0,22-22 0,0 0 16,-21 21-16,21 1 0,-21-1 15,0 0-15,21 1 0,0-1 0,0 22 16,-21-22-16,21 21 0,-21-20 0,21 20 15,-22 1-15,22-1 16,0-20-16,0 20 0,-21 1 0,21-1 16,0 1-16,-21-1 0,21 1 0,-21-1 15,21 22-15,0-22 0,-21 1 16,0 20-16,-1-20 0,1-1 0,0-20 16,0 20-16,21-20 0,-21-1 0,21 0 15,-21 1-15,21-1 0,0-21 16,0 0-16,0 0 0,21-21 0,0 0 15,0 0-15,0 0 0,22 0 0,-22 0 16,21-21-16,0 21 0,1-21 16,-1 0-16,0-21 0,1 20 0,-1-20 15,0 21-15,1-21 0,-1-1 16,0 1-16,1 0 0,-22-22 0,21 22 16,-21-22-16,-21 1 0,0-1 15,0 1-15,0-1 0,0 22 0,-21-22 16,0 1-16,0 21 0,-21-1 0,20 1 15,-20 21-15,0-22 0,-1 22 16,1 0-16,0 0 0,-1 21 0,1-21 16,0 21-16,-1 0 0,22 0 15,0 0-15,0 0 0,21-21 0,-21 21 16,42 0 0,0 0-16,0 0 0,0 0 15,1 0-15,20 0 0,-21-22 16,21 22-16,-20-21 0,20 21 0,-21-21 15,21 0-15,-20 21 0</inkml:trace>
  <inkml:trace contextRef="#ctx0" brushRef="#br1" timeOffset="50304.27">16468 3874 0,'0'0'0,"0"-64"31,-22 64-31,1 0 0,0 0 16,0 0-16,0 0 0,0 0 16,-22 0-16,22 21 0,-21-21 0,21 21 15,-22 1-15,22-1 0,0 21 16,-21-21-16,20 22 0,1-1 0,0-21 16,0 21-16,21-20 0,0 20 15,0-21-15,0 0 0,0 0 0,0 1 16,0-1-16,21 0 0,0 0 0,0-21 15,1 0-15,-1 0 0,0 0 16,0 0-16,21 0 0,-20 0 0,20-21 16,-21 21-16,0-21 0,22 0 0,-22-1 15,21-20-15,-21 21 0,0 0 16,1-22-16,-1 1 0,0 21 16,-21-21-16,0 20 0,21 1 15,-21 0-15,0 0 0,0 0 0,-21 42 31,0 0-15,21 0-16,0 0 0,-21 22 0,21-22 16,-22 21-16,22-21 0,0 22 15,0-22-15,0 21 0,0-21 0,0 1 16,0-1-16,0 0 0,0 0 0,22 0 16,-1-21-16,-21 21 0,21-21 15,0 0-15,0 0 0,0 0 0,1 0 16,-1 0-16,0 0 0,0 0 15,0 0-15,22-21 0,-22 0 16</inkml:trace>
  <inkml:trace contextRef="#ctx0" brushRef="#br1" timeOffset="50587.95">17251 3789 0,'-43'0'31,"22"0"-31,0 0 0,0 0 0,0 0 16,0 21-16,21 0 0,-22 0 0,1 1 16,0-1-16,0 0 0,0 21 15,0 1-15,21-1 0,0 0 16,0-21-16,0 22 0,0-1 0,0-21 16,0 22-16,0-22 0,0 0 0,0 0 15,0 0-15,21 0 0,0-21 16,0 0-16,0 22 0,0-22 0,1 0 15,-1 0-15,21 0 0,-21 0 16,0-22-16,22 1 0,-22 21 0,0-21 16,21 0-16,-20-21 0,20 20 0,-21 1 15</inkml:trace>
  <inkml:trace contextRef="#ctx0" brushRef="#br1" timeOffset="51043.73">17653 4001 0,'0'42'31,"21"-42"-15,0 0-16,0 0 0,1 0 16,-1 0-16,0 0 0,0 0 15,0-21-15,0 21 16,1-21-16,-1 21 0,-21-22 0,0 1 15,21 0-15,-21 0 0,0 0 16,0 0-16,0-1 0,0 1 16,0 0-16,0 0 0,0 0 15,-21 21-15,0 0 16,-1 0-16,1 0 0,0 0 0,0 21 16,0 0-16,0 0 0,-1 0 15,1 1-15,0-1 0,0 21 0,0 0 16,0-20-16,21 20 0,0 0 0,0 1 15,0-22-15,0 21 16,0-21-16,0 0 0,0 1 0,21-1 16,0 0-16,0 0 0,0 0 0,0-21 15,1 0-15,-1 0 0,0 0 16,21 0-16,-21 0 0,1 0 0,-1 0 16,21 0-16,-21-21 15,0 21-15,-21-21 0,22 0 0,-22 0 16,0-1-16,0 1 15</inkml:trace>
  <inkml:trace contextRef="#ctx0" brushRef="#br1" timeOffset="51240.63">17992 4276 0,'-22'0'0,"1"21"15,21 0 17</inkml:trace>
  <inkml:trace contextRef="#ctx0" brushRef="#br1" timeOffset="53624.35">2074 6392 0,'0'0'0,"21"-21"16,-21 0-16,22 0 15,-22 0 1,0 0 0,0-1-16,0 1 15,0 0-15,-22 0 16,1 21-16,0 0 0,0-21 15,0 21-15,0-21 0,-22 21 16,1 0-16,21 0 0,-22 0 0,1 0 16,0 0-16,-1 21 0,1 0 15,21 0-15,-21 0 0,-1 0 16,22 1-16,0-1 0,0 21 0,0-21 16,21 22-16,-22-22 0,22 21 15,0 0-15,0-20 0,0 20 16,0-21-16,22 0 0,-1 0 15,0 1-15,0-1 0,0-21 0,22 21 16,-22-21-16,21 0 0,-21 0 16,22 0-16,-22 0 0,21 0 0,0-21 15,-20 0-15,20-1 0,0 1 16,-21 0-16,22 0 0,-22-21 0,21-1 16,-21 22-16,22-21 0,-22-1 15,0 1-15,0-21 0,0 20 0,1 1 16,-1 0-16,0-1 0,-21 1 15,0 0-15,0-1 0,0 1 0,0 21 16,0-22-16,0 22 16,0 0-16,-21 21 15,0 0-15,21 21 0,-22 0 16,1 1-16,21 20 0,-21 0 0,21 1 16,-21-1-16,21 0 0,0 1 15,0 20-15,0-21 0,0 22 0,0-22 16,0 1-16,0 20 0,0-21 15,0 1-15,0-22 0,0 21 0,0-21 16,0 1-16,0-1 0,21 0 16,0 0-16,0-21 0,1 0 15,-1 0-15,0 0 0,0 0 16,0 0-16,0-21 0,1 0 16,-1 0-16,0-1 0</inkml:trace>
  <inkml:trace contextRef="#ctx0" brushRef="#br1" timeOffset="54085.28">2646 6392 0,'-21'0'0,"21"-21"16,0 0-1,0 0 1,0 0-16,0 0 0,21-1 15,0 22-15,0-21 16,0 21-16,0 0 0,22 0 16,-22 0-16,0 0 0,0 0 0,22 0 15,-22 0-15,0 0 0,0 21 16,21 1-16,-20-1 0,-1 0 0,-21 21 16,21-21-16,-21 22 0,21-22 15,-21 21-15,0-21 0,0 22 0,0-22 16,0 21-16,-21-21 0,0 1 0,21-1 15,-21 0-15,-1 0 16,22-42 15,0 0-31,0 0 16,0-1-16,0 1 0,0 0 0,0-21 16,0 21-16,0-22 0,0 22 15,22-21-15,-22 21 0,21-1 0,-21 1 16,21 0-16,0 0 0,0 0 15,0 21-15,1 0 16,-1 0-16,0 0 0,0 0 16,0 0-16,0 0 0</inkml:trace>
  <inkml:trace contextRef="#ctx0" brushRef="#br1" timeOffset="54389.11">3641 6308 0,'0'-21'31,"0"42"-15,0 0-1,0 0-15,0 21 16,0-20-16,-22-1 0,22 0 15,0 21-15,0-21 0,0 1 0,0-1 16,-21 0-16,21 0 0,0 0 0,0 0 16,0 1-16,0-44 47,0 1-32,0 0-15</inkml:trace>
  <inkml:trace contextRef="#ctx0" brushRef="#br1" timeOffset="54740.81">3683 6033 0,'-42'21'31,"42"0"-15,21-21-1,0 0 1,0 0-16,0 0 16,0 0-1,-21-21-15,0 0 16,0-1 0,-21 1-1,0 21-15,21-21 0,-21 21 16,0 0-16,0 0 0,-1 21 31,1 0-31,21 1 16,0-1-16,0 0 15,0 0 1,21-21-16</inkml:trace>
  <inkml:trace contextRef="#ctx0" brushRef="#br1" timeOffset="55063.62">3937 6181 0,'21'0'16,"-21"-21"-1,21 21-15,0 0 16,-21 21-16,0 0 0,0 0 15,22 0 1,-22 0-16,0 1 0,0-1 0,21 21 16,-21-21-16,0 22 0,0-22 0,0 0 15,0 21-15,0-21 0,0 1 16,0-1-16,0 0 0,0 0 0,0 0 16,21-21-1,0-21 16,-21 0-15,21 0-16,0 0 0</inkml:trace>
  <inkml:trace contextRef="#ctx0" brushRef="#br1" timeOffset="55320.47">4466 6138 0,'0'0'0,"0"-21"0,0 42 47,-21 1-47,0-22 0,0 21 0,21 0 16,-22 0-16,1 0 0,0 22 0,0-22 15,0 0-15,0 21 0,-1-21 16,22 22-16,-21-22 0,0 21 0,21-21 16,-21 1-16,21-1 0,0 0 15,0 0-15,-21 0 16,42-21 15,0-21-31,-21 0 16</inkml:trace>
  <inkml:trace contextRef="#ctx0" brushRef="#br1" timeOffset="55711.75">4593 6287 0,'0'0'0,"21"0"16,0 0-1,1 0-15,-1 0 0,0 0 16,-21-22-16,21 22 0,0 0 16,0-21-16,1 21 0,-22-21 0,21 21 15,0-21-15,-21 0 0,0 0 16,21 21-16,-21-22 0,0 1 15,-21 21 1,0 0-16,0 0 0,-1 21 16,1-21-16,0 22 0,0-1 15,0 0-15,0 0 0,-1 21 16,1-20-16,0 20 0,21-21 0,0 0 16,-21 22-16,21-22 0,0 0 15,0 21-15,0-21 0,0 1 0,0-1 16,0 0-16,21-21 15,0 0-15,0 21 0,1-21 0,-1 0 16,0 0-16,21 0 0,-21 0 0,22 0 16,-22-21-16,21 21 0,-21-21 15</inkml:trace>
  <inkml:trace contextRef="#ctx0" brushRef="#br1" timeOffset="56088.55">5165 6223 0,'0'0'0,"0"-21"0,0 0 0,0 0 16,21-1 0,0 22-16,0 0 15,0-21-15,0 21 0,1 0 16,-1 0-16,0 0 0,0 21 16,0 1-16,0-1 0,1 0 0,-22 0 15,0 21-15,0-20 0,0 20 16,21 0-16,-21 1 0,0-22 0,0 21 15,0 0-15,0-20 0,-21 20 0,21-21 16,0 0-16,-22 0 0,22 1 16,0-44 15,22 1-15,-22 0-16,21-21 0,0 21 0,0-1 15,-21-20-15,21 21 0,0-21 0,1-1 16,-1 22-16,-21-21 0,21 21 15,0-22-15,0 22 0,0 0 0,1 21 16,-22-21-16,21 0 0,0 21 16,-21-22-16</inkml:trace>
  <inkml:trace contextRef="#ctx0" brushRef="#br1" timeOffset="56748.16">8064 6202 0,'0'0'0,"-21"0"0,0-21 15,0 21-15,0 0 0,0 0 16,-1 0-16,1 0 0,0 0 16,0 0-16,0 0 0,0 0 15,42 0 1,0 0-1,21 0-15,1 0 0,-1 0 0,21 0 16,1 0-16,-1 0 0,22 0 16,0 0-16,-1 0 0,1 0 0,21 0 15,0 0-15,-22 0 0,22 0 0,0 0 16,-21 0-16,-1 0 16,1 0-16,0 0 0,-1 0 0,1 0 15,0 0-15,-22 0 0,1-21 0,-1 21 16,-20 0-16,-1 0 0,0 0 15,1 0-15,-22 0 0,0 0 0,-21-22 16,0 1 0,-21 21-1,0-21-15,-22 21 16,22-21-16,0 0 0,0 21 0,0-21 16</inkml:trace>
  <inkml:trace contextRef="#ctx0" brushRef="#br1" timeOffset="57199.9">9588 5779 0,'0'0'15,"-42"-22"1,21 44 15,21-1-31,0 0 0,0 0 16,0 0-16,21 0 0,-21 1 15,21-1-15,0 0 0,22 0 0,-22-21 16,21 21-16,1 0 0,-1-21 16,0 0-16,1 22 0,-1-22 15,0 0-15,1 0 0,-1 0 0,0 0 16,1 0-16,-22 0 0,0 0 16,0 0-16,0 0 0,0 0 0,-21-22 15,0 1 1,-21 0-16,0 21 0,0 0 15,0 0-15,0 0 0,-22 0 0,22 0 16,-21 0-16,-1 21 0,1-21 16,21 21-16,-21 1 0,-1-1 15,22 0-15,-21 21 0,-1-21 0,22 1 0,-21-1 16,21 21-16,0-21 0,-1 0 16,1 1-16,0 20 0,0-21 15,21 0-15,-21-21 0,21 21 0,0 1 16,0-1-16,0 0 15,0-42 17</inkml:trace>
  <inkml:trace contextRef="#ctx0" brushRef="#br1" timeOffset="58659.42">9461 6308 0,'0'0'0,"22"0"31,-1 0-16,0-21-15,0 21 0,0-22 16,0 22-16,22-21 0,-22 0 0,21 21 16,1-21-16,-22 21 0,21-21 0,-21 21 15,0 0-15,1-21 0,-1 21 16,0-22-16,-42 1 47</inkml:trace>
  <inkml:trace contextRef="#ctx0" brushRef="#br1" timeOffset="59728.28">11366 5482 0,'-21'21'46,"21"1"-30,-21-1-16,0 0 0,21 0 16,0 21-16,-21 1 0,0-1 0,-1 22 15,22-22-15,-21 21 0,0-20 0,21-1 16,-21 22-16,0-22 16,21 0-16,-21 1 0,-1-22 0,22 21 15,-21 0-15,21-20 0,0-1 0,0 0 16,0 21-16,0-21 15,0 1-15,0-1 16,0-42 15,21-1-31,-21 1 0,22 0 0,-22 0 16</inkml:trace>
  <inkml:trace contextRef="#ctx0" brushRef="#br1" timeOffset="60209">11155 5800 0,'0'0'0,"0"-21"0,0-1 0,0 1 16,-21 0-16,21-21 0,0 21 0,0-1 15,0 1-15,0-21 0,0 21 16,0 0-16,21-1 0,0 1 0,0 0 16,0 0-16,0 0 0,22 0 0,-22-1 15,21 22-15,1 0 0,-1 0 16,0 0-16,1 0 0,-1 22 0,0-1 15,1 0-15,-22 0 0,21 21 16,-21 1-16,22-1 0,-43 0 0,0 1 16,0-1-16,0 0 0,-22 1 15,1-1-15,-21 0 0,0 1 16,-1-22-16,-20 0 0,20 21 0,1-20 16,0-1-16,-1-21 0,1 21 0,0-21 15,21 0-15,-22 0 0,22 0 16,0 0-16,0 0 15,21-21-15,0 0 16,0-1-16,21 22 16,0 0-16,0 0 0,0 0 15,1 22-15,-1-22 0,0 21 16,0 0-16,0 0 16,0 0-16,1 0 0,-22 1 0,21-1 15,0 0-15,0-21 0,0 21 0,0 0 16,1-21-16,-22 21 0,21 1 15,0-22-15,0 0 0,0 0 16,0 0-16,1 0 16,-1 0-16</inkml:trace>
  <inkml:trace contextRef="#ctx0" brushRef="#br1" timeOffset="60591.78">11896 6054 0,'21'0'31,"0"0"-31,0 0 16,0 0-16,0 0 0,22 0 16,-22-21-16,0 21 0,21-22 0,-20 22 15,20-21-15,-21 21 0,0-21 0,0 21 16,1-21-16,-22 0 15,0 0-15,0-1 16,-22 22-16,1 0 0,0 0 16,0 0-16,-21 0 0,20 0 15,1 0-15,0 0 0,0 22 0,0-1 16,0 21-16,-1-21 0,22 0 0,0 1 16,0-1-16,0 0 0,0 0 15,0 0-15,0 0 0,0 1 0,22-1 16,-1-21-16,-21 21 0,21-21 0,0 0 15,0 0-15,0 0 0,1 0 16,-1 0-16,0 0 0,21 0 0,-21 0 16,1 0-16,-1 0 0,0-21 15,0 0-15</inkml:trace>
  <inkml:trace contextRef="#ctx0" brushRef="#br1" timeOffset="63303.66">12509 6075 0,'22'0'16,"-1"0"-16,0 0 15,0-21-15,-21 0 0,21 21 0,0-22 16,22 1-16,-22 21 0,0-21 16,21 0-16,-20-21 0,20 20 0,-21 1 15,0-21-15,0 0 0,1-1 16,-1 1-16,-21 0 0,21-1 15,-21 1-15,0 21 0,0-22 0,0 1 16,-21 21-16,0 0 0,21 0 16,-22 21-16,1 0 0,0 0 0,0 0 15,0 21-15,0 0 16,21 0-16,0 21 0,0 1 16,0-1-16,-22 0 0,22 1 0,0 20 15,-21-20-15,21 20 0,-21-21 0,21 22 16,-21-1-16,0-20 0,21 20 15,-21-20-15,-1 20 0,1 1 0,21-1 16,0 1-16,-21-1 0,21 1 16,0-1-16,-21 1 0,21-22 0,0 21 15,0 1-15,0-22 0,0 1 16,0-1-16,0 0 0,0 1 0,0-1 16,0-21-16,0 21 0,0-20 0,0-1 15,21-21-15,0 0 16,0 0-16,22 0 0,-22-21 15,21-1-15,-21 1 0,22-21 0,-1 21 16,0-22-16,1 1 0,-1 0 0,0-1 16,-20 1-16,20-21 0,-21 20 15,21-20-15,-42-1 0,0 1 0,0-1 16,0 1-16,0 20 0,0-20 16,-21 21-16,-21-1 0,21 1 15,0 21-15,-22-22 0,1 22 0,21 0 16,-22 0-16,22 21 0,0-21 0,0 21 15,0 0-15,21-21 16,0-1-16,21 22 16,0-21-16,21 21 0,-20 0 0,20-21 15,0 0-15,1 21 0,20-21 16,-21 0-16,22-1 0,-1-20 0,-20 21 16,20-21-16,1 20 0,-22-20 15,0 0-15,1-1 0,-1 22 0,-21-21 16,0 0-16,1 20 0,-1-20 15,-21 21-15,0 0 0,0-22 0,0 22 16,0 0-16,0 0 16,0 0-16,-21 21 0,21-21 15,-22 21 1,1 21-16,21 0 0,0 0 16,-21 0-16,21 22 0,0-1 0,-21 0 15,21 1-15,-21-1 0,0 21 16,21 1-16,0-1 0,-22-20 0,1 20 15,21 1-15,0-1 0,-21-20 0,0 20 16,21 1-16,-21-22 16,21 21-16,0 1 0,-21-1 0,-1 1 15,1-22-15,0 22 0,21-1 0,-21-20 16,0 20-16,0-21 0,-1 1 0,1-1 16,0 0-16,21 1 0,-21-1 15,21-21-15,-21 22 0,21-22 0,0 0 16,0 0-16,0 0 0,0 0 0,21-21 15,0 22-15,0-22 0,0 0 16,1 0-16,-1 0 0,21-22 16,-21 1-16,22 0 0,-1 0 0,0 0 15,-21 0-15,22-1 0,-1-20 0,0 21 16,1-21-16,-1-1 16,-21 1-16,22 0 0,-22-22 0,0 1 15,0 20-15,0-20 0,-21-1 0,0 1 16,0-1-16,0 22 0,-21-22 0,0 22 15,0 21-15,0-21 0,-22 20 16,22 1-16,0 0 0,-21 0 0,-1 0 16,1 21-16,0-21 0,-1 21 0,22 0 15,-21 0-15,-1 0 0,22 0 16,0 0-16,63 0 31,-20 0-31,-1 0 0,21 0 0,-21 0 16,22 0-16,-1 0 0,0 0 15,1 0-15,-1-22 0,0 1 0,1 21 16,-1-21-16,0 0 0,1 0 16,-22 21-16,21-21 0,-21-1 0,0-20 15,1 21-15,-22 0 0,0 0 16,0-1-16,0 1 0,0 0 0,0 0 16,-22 0-16,1 21 0,42 21 46,1-21-46,-22 21 16,21 0-16,0 0 0,0 1 16,-21-1-16,21 0 15,-21 0-15,0 21 0,21-20 16,-21-1-16,0 0 0,0 0 16,0 0-16,0 0 0,22 1 15,-1-22-15,0 0 16,0 0-16,0 21 0,0-21 15,1 0-15,-1 0 0,0 0 16,0 0-16,0 0 0,0-21 0,22 21 16,-22-22-16,0 22 15,0-21-15,0 0 0,1 21 0,-22-21 0,21 0 16,0 0-16,-21-1 0,21 1 16,-21 0-16,0 0 0,0 0 15,0 0-15,0-1 0,0 1 16,-21 21-1,0 21 1,0 1-16,21-1 0,-22 0 16,1 0-16,21 0 0,0 0 15,0 1-15,0 20 0,0-21 0,0 0 16,0 0-16,0 1 0,0-1 16,21-21-16,-21 21 0,22-21 0,-1 21 15,0-21-15,0 0 0,21 0 16,-20 0-16,-1 0 0,21 0 15,-21 0-15,22 0 0,-22-21 0,21 0 16,-21 0-16,0-1 0,1 1 16,-1 0-16,0 0 0,0 0 0,0 0 15,-21-22-15,0 22 0,0 0 0,0 0 16,0 0-16,-21 42 31,21 0-31,-21-21 0,0 21 16,21 21-16,0-20 0,0-1 15,-21 0-15,21 0 0,-22 0 0,22 0 16,0 1-16,0-1 0,0 0 16,0 0-1,0-42 17,22 21-17,-22-21-15,21 0 0,-21-1 0,21 1 16,0 0-16,0 0 0,-21 0 0,21 0 15,1-1-15,-1 1 0,0 0 16,0 0-16,0 21 0,0 0 16,1 0-16,-1 0 15,-21 21-15,21 0 0,0 0 16,-21 1-16,0-1 0,21 0 0,0 0 16,-21 0-16,22 0 0,-1 1 15,-21-1-15,21-21 0,0 21 16,0-21-16,0 0 0,22 21 0,-22-21 15,0 0-15,0 0 0,0 0 16,1 0-16,-1 0 0,-21-21 16,21 0-16,0 21 0,-21-21 0,21-1 15,0 1-15,1 0 0,-1 0 0,0-21 16,0 20-16,0-20 0,0 21 16,-21-21-16,22 20 0,-1 1 15,0 0-15,0 0 0,0 21 16,-21 21-1,0 0-15,0 0 16,0 1-16,0-1 16,0 0-16,21-21 31,-21-21 0,22 0-31,-22-1 16,0 1-16,0 0 0,0 0 15,0 0 1,-22 21 0,1 0-1,0 21-15,0-21 16,21 21-16,-21 0 0,0 0 0,-1 1 16,22-1-16,0 21 0,-21-21 0,21 0 15,0 1-15,-21 20 0,21-21 16,0 0-16,0 0 0,0 1 0,0-1 15,21 0-15,0 0 0,1-21 16,-1 21-16,0-21 16,0 0-16,21 0 0,-20 0 0,-1 0 15,21 0-15,-21 0 0,22-21 16,-22 0-16,21 21 0,0-21 16,-20 0-16,20-22 0,-21 22 0,0 0 15,22-21-15,-22-1 0,0 22 0,-21-21 16,0 21-16,0-1 0,0 1 15,0 0-15,0 0 0,-21 21 16,0 0-16,-1 21 0,1-21 16,21 21-16,-21 0 0,0 1 15,21 20-15,0-21 0,0 0 0,0 0 16,0 1-16,0-1 0,0 0 0,0 0 16,0 0-16,0 0 0,21 1 15,0-22-15,0 0 16,1 0-16,-1 0 0,0 0 0,0 0 15,21 0-15,-20 0 0,-1 0 16</inkml:trace>
  <inkml:trace contextRef="#ctx0" brushRef="#br1" timeOffset="64004.6">17314 5440 0,'0'0'0,"-21"-42"15,21 20-15,0 44 32,21-22-32,-21 21 15,21 21-15,1 0 0,20-20 0,-21 41 16,-21-21-16,21 1 0,0-1 16,-21 22-16,0-22 0,0 0 0,0 1 15,0-1-15,0 0 0,0-21 16,0 1-16,0-1 0,0 0 15,0 0-15,0 0 0,-21-21 32,21-21-17,0 0-15,0 0 0,0-22 0,0 22 16,21-21-16,1 0 0,-1-22 0,0 22 16,21-22-16,-21 1 0,22 20 15,-1-20-15,0-1 0,1 22 0,-1-21 16,-21 20-16,22 1 0,-22 21 15,21 0-15,-21-1 0,-21 1 0,21 21 16,-21 21 15,0 1-15,0-1-16,-21 0 16,21 0-16,0 0 0</inkml:trace>
  <inkml:trace contextRef="#ctx0" brushRef="#br1" timeOffset="65491.9">18224 5927 0,'0'0'0,"22"0"0,-1 0 15,0-21-15,-21-1 16,21 22-16,-21-21 0,0 0 0,21 0 15,-21 0-15,21 0 0,-21-22 16,0 22-16,0-21 0,0 21 0,0-22 16,0 22-16,0 0 0,-21 0 0,0 0 15,0-1-15,0 22 0,0 0 16,-22 0-16,22 0 0,0 22 0,-21-1 16,20 0-16,1 0 0,-21 21 0,21 1 15,0-22-15,-1 21 16,-20 1-16,42-1 0,-21-21 0,21 21 15,0-20-15,0 20 0,0-21 0,0 0 16,0 0-16,21-21 0,0 22 16,0-22-16,1 0 0,-1 0 0,0 0 15,21 0-15,-21 0 0,1 0 16,20 0-16,-21 0 0,0-22 0,22 1 16,-22 0-16,0 0 0,0 0 0,0-22 15,0 22-15,-21-21 0,0 21 16,22-22-16,-22 1 0,21 21 0,-21-21 15,0 20-15,0 1 0,0 0 16,0 0-16,-21 42 31,21 0-31,-22 0 0,22 1 16,-21 20-16,21-21 0,0 21 0,0-20 16,0 20-16,0-21 0,0 0 0,0 0 15,0 1-15,0 20 0,0-21 16,0 0-16,21 0 15,1-21-15,-1 0 0,0 0 0,0 0 16,0 0-16,0 0 0,1 0 16,-1 0-16,21 0 0,-21-21 0,0 0 15,1 21-15,-1-21 0,21-21 16,-21 20-16,0 1 0,1-21 16,-1 0-16,0-1 0,-21 22 0,0-21 15,21 21-15,-21-1 0,0 1 16,0 0-16,0 0 0,-21 21 15,0 0-15,21 21 0,-21 0 16,21 0-16,-22 1 0,22-1 16,0 0-16,0 0 0,0 0 0,0 0 15,22 1-15,-1-1 0,-21 0 0,21 0 16,0 0-16,0 0 0,0 1 16,1-1-16,-22 0 0,21 0 15,-21 0-15,21-21 0,-21 21 0,0 1 16,21-1-1,0-21-15,0 0 16,1 0-16,-1 0 0,0 0 0,0 0 16,21 0-16,1 0 0,-1 0 15,-21 0-15,22-21 0,-1-1 0,0 1 16,1 0-16,-1 0 0,0 0 16,1-22-16,-22 22 0,21-21 0,-21 0 15,22-1-15,-22 22 0,-21-21 0,0 21 16,0-1-16,0-20 0,0 21 15,-21 21 1,-1 0-16,-20 0 0,21 0 0,-21 0 16,20 21-16,-20 0 0,21 0 15,-21 1-15,-1-1 0,22 21 0,-21-21 16,21 22-16,-1-1 0,1-21 0,0 21 16,21-20-16,-21-1 0,21 21 15,0-21-15,0 0 0,0 1 16,21-1-16,0-21 0,0 0 0,1 0 15,-1 0-15,0 0 16,0 0-16,0 0 0,0 0 0,1-21 16,20-1-16,-21 22 0,0-21 0,0-21 15,1 21-15,-1 0 16,0-22-16,0 1 0,0 21 0,0-22 16,1 1-16,-1 21 0,-21 0 15,0 0-15,21-1 0,-21 1 0,0 42 31,0 1-31,0-1 0,0 0 16,-21 0-16,21 0 0,0 22 0,0-22 16,-21 0-16,21 21 0,0-21 0,0 1 15,0-1-15,0 0 0,0 0 16,21 0-16,0 0 0,0-21 16,0 0-16,0 0 0,22 0 0,-22 0 15,0 0-15,21 0 16,-20 0-16,-1 0 0,21-21 0,-21 21 15,0-21-15,1 0 0,-1 0 0,0-22 16,0 22-16,0-21 0,0 21 16,-21-22-16,0 22 0,0-21 0,22 21 15,-22 0-15,0-1 16,0 44 0,-22-22-16,22 21 0,-21 0 0,21 21 15,0-21-15,0 1 0,0-1 16,-21 21-16,21-21 0,0 0 0,0 1 15,0-1-15,0 0 0,0 0 16,21-21-16,0 0 16,1 0-1,-1 0-15,0 0 0,0-21 16,-21 0-16,21 0 16</inkml:trace>
  <inkml:trace contextRef="#ctx0" brushRef="#br1" timeOffset="65836.31">20129 5355 0,'0'0'0,"-84"43"31,84-22-31,0 0 16,21-21-1,0 0-15,0 0 16,0 0-16,1 0 0,-1 0 0,0 0 16,0 0-16,-21-21 15,21 21-15,-21-21 0,0-1 16,0 1-16,0 0 16,0 0-16,-21 21 0,0 0 15,0 0-15,0 0 16,-1 0-16,22 21 15,0 0-15,-21-21 0,21 21 16,0 1-16,0-1 0,0 0 16,21-21-1</inkml:trace>
  <inkml:trace contextRef="#ctx0" brushRef="#br1" timeOffset="66424.37">20659 5080 0,'0'0'0,"0"-21"0,0 0 0,0 42 32,0 0-17,0 0-15,0 22 0,0-22 0,0 21 16,-22 0-16,22 1 0,0-1 15,-21 22-15,21-22 0,0 0 0,-21 22 16,21-22-16,0 0 0,0 1 0,-21-1 16,21 0-16,-21 1 0,21-1 15,0-21-15,0 0 0,-21 1 0,21-1 16,0 0-16,-22 0 0,1-21 31,21-21-15,0 0-16,0 0 15,0-22-15,21 22 0,1 0 16,-1 0-16,0-22 0,0 22 0,0-21 16,0 21-16,1 0 0,20-1 15,-21 1-15,21 0 0,-20 0 0,20 21 16,-21 0-16,21 0 0,-20 0 16,-1 0-16,21 21 0,-21 0 0,0-21 15,1 21-15,-1 1 0,-21 20 16,0-21-16,0 0 0,0 0 15,0 22-15,0-22 0,0 0 0,-21 0 16,-1 0-16,1 1 0,0-1 0,0 0 16,0-21-16,-22 21 0,22 0 15,-21-21-15,21 0 0,-22 21 0,22-21 16,-21 0-16,21 0 0,0 0 0,-1 0 16,1 0-1,21-21-15,0 0 0,0 0 16,0 0-16,21 0 0,1-1 15,-1 1-15</inkml:trace>
  <inkml:trace contextRef="#ctx0" brushRef="#br1" timeOffset="66771.73">21399 4974 0,'0'43'31,"0"-22"-31,0 0 0,0 21 0,0 1 16,0-22-16,0 21 0,0 0 0,-21 1 16,0-1-16,21 0 0,-21 1 15,21-1-15,-21 0 0,21 1 0,-21-1 16,21 0-16,-22 1 0,22-1 15,0 0-15,0 1 0,0-22 0,0 0 16,0 0-16,0 0 0,0 1 0,0-1 16,0 0-1,0-42 1,22 21 0,-1-21-16,-21-1 0,21 1 15,0 0-15,-21 0 0,21 0 16</inkml:trace>
  <inkml:trace contextRef="#ctx0" brushRef="#br1" timeOffset="67184.5">21505 5609 0,'21'0'32,"1"21"-32,-1-21 15,0 0-15,0 0 0,0 0 16,0 0-16,1 0 0,-1-21 15,0 21-15,0-21 0,0 21 16,0-21-16,1 0 0,-1 21 16,0-21-16,-21-1 0,21 1 15,-21 0-15,0 0 16,-21 21 0,0 0-16,0 0 0,-1 21 15,-20 0-15,21-21 0,0 43 16,0-22-16,-22 0 0,22 0 0,0 21 15,21-20-15,-21-1 0,0 21 16,21-21-16,0 0 0,0 1 0,0-1 16,0 0-16,0 0 0,0 0 0,21 0 31,0-21-31,0 0 0,0 0 16,0 0-16,1 0 0,-1 0 0,0 0 15,0-21-15,0 0 16,0 21-16,-21-21 0,22 0 15,-1 21-15,-21-21 0,21 21 0,-21-22 16</inkml:trace>
  <inkml:trace contextRef="#ctx0" brushRef="#br1" timeOffset="67384.38">21971 5884 0,'0'22'16</inkml:trace>
  <inkml:trace contextRef="#ctx0" brushRef="#br1" timeOffset="73492.1">2371 8170 0,'0'0'0,"-22"0"0,1 0 0,0 0 16,0 0-16,0 0 15,0 0 16,42 0-15,21 0-16,-21 0 16,22 0-16,-1 0 0,21 0 0,-20 0 15,20 0-15,-20 0 0,20 0 0,1-21 16,-22 21-16,21 0 0,-20 0 16,20-21-16,-20 21 0,-1 0 0,0 0 15,1 0-15,-22 0 0,0 0 16,0 0-16,0 0 0,0 0 0,1 0 31,-44 0-15,1 0-1,0 0-15,0 0 16,0 0-16,0 21 0,-1 0 16</inkml:trace>
  <inkml:trace contextRef="#ctx0" brushRef="#br1" timeOffset="73851.89">2349 8467 0,'0'0'0,"0"21"16,22-21-1,-1 0-15,0 0 16,21 0-16,1 0 0,-1 0 0,0 0 16,1 0-16,-1 0 0,0-21 15,1 21-15,-1 0 0,21 0 0,-20 0 16,-1 0-16,0-21 0,-20 21 0,20 0 16,0 0-16,-21 0 15,1 0-15,-1 0 0,0 0 0,0 0 16,0 0-16,0 0 47,1 0-32</inkml:trace>
  <inkml:trace contextRef="#ctx0" brushRef="#br1" timeOffset="74732.39">7345 8192 0,'0'0'0,"-43"0"16,22 0-1,0 0-15,0 0 16,0 0-16,0 0 0,-1 0 15,1 0-15,0 0 16,0 0 0,42 0 15,0 0-31,0 0 0,22 0 16,-1 0-16,0 0 0,1 0 0,20 0 15,1 0-15,-1 0 0,22 0 0,0 0 16,20 0-16,1 0 0,0 0 15,0 0-15,0 0 0,0 0 0,-1 0 16,1 0-16,21-22 0,-21 22 0,0 0 16,0-21-16,-22 21 0,1-21 15,0 21-15,-22 0 0,22-21 0,-22 21 16,-20 0-16,20 0 0,-20-21 16,-1 21-16,0 0 0,-21 0 15,1 0-15,-1 0 0,0 0 0,-21-21 16,21 21-16,-21-22 15,-21 22 1,0 0-16,0 0 16,-1-21-16,1 21 0,0 0 15,0-21-15,0 21 16,21-21-16</inkml:trace>
  <inkml:trace contextRef="#ctx0" brushRef="#br1" timeOffset="75256.08">9398 7726 0,'0'0'0,"-21"-21"0,0 21 16,-1 0 0,22 21 15,0 0-31,0 0 0,0 0 15,0 1-15,0-1 0,22 0 16,-1 0-16,0-21 0,21 21 16,-21 0-16,1 1 0,20-22 15,-21 21-15,0 0 0,22-21 16,-1 0-16,-21 21 0,21-21 0,-20 0 16,20 0-16,-21 0 0,0 0 0,22 0 15,-22 0-15,0 0 0,0-21 16,0 21-16,-21-21 15,0 0-15,-21 21 16,0 0-16,0 0 16,0 0-16,-22 0 0,22 0 0,-21 0 15,21 21-15,-22-21 0,1 21 0,21 0 16,-22 0-16,1 22 16,21-22-16,-21 0 0,-1 21 0,1 1 15,21-22-15,-22 21 0,1 0 0,21-20 16,-21 20-16,20-21 0,1 0 15,0 22-15,0-22 0,0 0 0,21 0 16,0 0-16,-21-21 0,21 21 0,0 1 16,21-22 15,-21-22-15,21 22-16,0-21 0</inkml:trace>
  <inkml:trace contextRef="#ctx0" brushRef="#br1" timeOffset="76863.57">11282 7726 0,'0'0'0,"0"-21"16,0 0-16,0-1 16,0 44 15,0-1-31,0 0 0,0 0 16,0 0-16,0 22 0,0-1 0,0 0 15,-21 1-15,-1 20 0,22-21 16,-21 22-16,0-22 0,0 1 15,21-1-15,-21 0 0,0 1 0,21-1 16,-22-21-16,22 21 0,0-20 0,0-1 16,0 0-16,0 0 0</inkml:trace>
  <inkml:trace contextRef="#ctx0" brushRef="#br1" timeOffset="77191.38">11303 7789 0,'0'0'0,"0"-42"0,0 21 16,0 0-16,21 0 0,-21-1 0,21 1 16,0 0-16,-21 0 0,22 0 15,-1 21-15,0 0 0,0 0 16,0 0-16,0 0 0,1 21 0,-1 0 15,0 21-15,0 1 0,0-1 16,0 0-16,1 22 0,-22-1 16,21-20-16,-21 20 0,0 1 0,0-1 0,0 1 15,0-22-15,0 0 0,-21 1 16,-1-1-16,22-21 0,-21 0 16,21 1-16,0-1 0,-21 0 0,21 0 15,-21-21-15,0 0 16,21-21-1,-21 21-15,21-21 16,-22 0-16,1-1 0,0 1 0</inkml:trace>
  <inkml:trace contextRef="#ctx0" brushRef="#br1" timeOffset="77371.45">11197 8213 0,'0'-21'31,"21"21"-31,0 0 15,1 0-15,-1 0 0,21-22 16,-21 22-16,0 0 0,22 0 0,-1-21 16,-21 21-16,22 0 0,-1 0 0,0-21 15,1 21-15,-1-21 0,-21 21 16,21 0-16,-20 0 0,-1-21 0,0 21 16</inkml:trace>
  <inkml:trace contextRef="#ctx0" brushRef="#br1" timeOffset="77832.17">12340 7980 0,'0'0'0,"21"0"0,0-21 0,1 21 16,-1-21-16,0 21 0,-21-22 0,0 1 15,-21 21 1,0 0-16,-1 0 15,1 0-15,0 0 0,-21 0 0,21 0 16,-22 21-16,22 1 0,0-1 0,-21 0 16,20 0-16,22 0 15,0 0-15,-21 1 0,21-1 0,0 0 0,0 0 16,0 0-16,21 0 0,1-21 16,-1 22-16,0-22 0,0 0 15,21 21-15,-20-21 0,20 21 0,-21-21 16,0 0-16,22 21 0,-22-21 0,0 0 15,0 21-15,-21 0 16,0 1 0,-42-22-16,21 21 0,-22-21 15,22 0-15,-21 21 0,-1-21 16,1 0-16,21 0 0,-21 0 0,20 0 16,1 0-16,0 0 0,0 0 0,0 0 15,21-21 1,21 0-1,0 21 1,0 0-16,0 0 0,1-22 0,20 22 16,-21-21-16,0 21 0</inkml:trace>
  <inkml:trace contextRef="#ctx0" brushRef="#br1" timeOffset="78523.87">12996 7916 0,'0'0'0,"21"-21"0,-21 0 0,0 0 32,-21 21-32,0 0 15,0 0-15,0 0 0,0 0 0,-22 0 16,22 21-16,-21-21 0,21 21 16,-1 0-16,1 1 0,0-1 0,0 0 15,0 0-15,21 0 0,0 0 0,0 1 16,0-1-16,0 0 0,21 0 15,0 0-15,0-21 0,0 21 16,22-21-16,-22 22 0,21-22 0,-21 21 16,1-21-16,20 21 0,-21-21 15,0 21-15,0-21 0,1 21 0,-22 0 16,0 1-16,-22-22 31,-20 0-31,21 0 0,0 0 16,-22 0-16,22 0 0,-21-22 0,21 22 15,0-21-15,-22 21 0,22-21 16,0 0-16,0 0 16,42 42 15,-21 0-31,21-21 0,0 21 16,0-21-16,1 21 0,-1-21 15,0 22-15,21-22 0,-21 0 16,1 0-16,20 0 0,-21 0 15,21 0-15,-20 0 0,20 0 0,-21-22 16,21 22-16,1-21 0,-22 0 0,21 21 16,-21-21-16,1 0 0,-1 0 15,0-22-15,0 22 0,0 0 0,-21-21 16,0 20-16,0 1 0,0 0 16,21 0-16,-21 42 31,0 0-31,0 0 0,0 1 15,-21-1-15,21 21 0,0-21 0,0 0 16,0 1-16,0-1 0,-21 0 0,21 0 16,0 0-16,21-21 47,-21-21-32,0 0-15,0 0 0</inkml:trace>
  <inkml:trace contextRef="#ctx0" brushRef="#br1" timeOffset="78687.78">13420 7726 0,'0'0'0,"0"-21"16,0 0-16,21 21 47,-21 21-47,21-21 15,-21 21-15,0 0 0,21-21 0,-21 21 16,21-21-16,-21 21 0</inkml:trace>
  <inkml:trace contextRef="#ctx0" brushRef="#br1" timeOffset="79424.35">13885 8149 0,'0'0'0,"21"0"15,1 0-15,-1 0 0,0 0 0,0 0 16,-21-21-16,21 0 0,0 0 16,-21 0-16,0-1 0,0 1 15,0 0-15,0 0 0,0 0 0,0 0 16,0-1-16,-21 1 0,0 21 16,0 0-16,0 0 0,0 0 15,-22 0-15,22 21 0,0-21 0,0 22 16,-22-1-16,22 21 0,0-21 0,0 0 15,0 1-15,21 20 0,0-21 16,0 0-16,0 0 0,0 1 16,0-1-16,0 0 0,21-21 15,21 0-15,-21 0 16,1 0-16,-1 0 0,0 0 0,21 0 16,-21-21-16,1 0 0,-1 21 0,0-22 15,0 1-15,0 0 0,0 0 16,-21 0-16,0 0 0,0-1 15,0 1-15,0 0 0,0 0 16,0 0-16,0 42 31,0 0-31,0 0 16,0 0-16,0 1 0,0 20 16,0-21-16,-21 21 0,21 1 0,0-1 15,0 0-15,-21 1 0,21-1 0,0 0 16,0 1-16,0-1 0,0 22 15,0-22-15,0 21 0,0 1 0,0-1 16,0 22-16,0-21 0,0-1 0,0 1 16,0-1-16,0 22 0,0-22 0,0 1 15,-21-1-15,21 1 0,-21-1 16,0 1-16,21-1 0,-22-20 0,1 20 16,21-21-16,-21 1 0,0-22 0,0 21 15,0-21-15,-1 1 0,1-22 16,0 0-16,0 0 0,0 0 0,0 0 15,-22 0-15,22-22 0,-21 1 16,21 0-16,-22 0 0,22-21 0,0-1 16,0 1-16,0 0 0,-1-22 0,22 22 15,0-22-15,0 1 0,0 20 0,0-20 16,0-1-16,0 1 0,22-22 16,-22 22-16,21-1 0,0 1 0,0-1 15,0 1-15,0-1 0,1 1 0,-1 20 16,0-20-16,0 21 0,21-1 15,1 1-15,-22 0 0</inkml:trace>
  <inkml:trace contextRef="#ctx0" brushRef="#br1" timeOffset="81400.11">14372 7853 0,'0'0'0,"0"-21"0,-21 21 16,0 0 0,0 21-16,-1 0 15,22 0-15,0 0 0,-21 1 16,21-1-16,-21 0 0,21 0 16,0 0-16,0 22 0,0-22 15,0 0-15,-21 0 0,21 0 16,0-42 31,0 0-47,0 0 0,0 0 0,0-1 15,0 1-15,0 0 0,0 0 16,21 0-16,-21 0 0,21-1 0,0 1 16,1 0-16,-1 0 15,0 21-15,0-21 0,0 21 0,0 0 16,1 0-16,-1 21 15,-21 0-15,21-21 0,-21 21 16,0 0-16,0 22 0,0-22 0,0 0 16,0 0-16,21 22 0,-21-22 15,21 0-15,0 0 0,-21 0 0,22 0 16,-1-21-16,-21 22 0,21-22 0,0 0 16,0 0-16,0 0 0,1 0 15,-1 0-15,0 0 0,0 0 0,21 0 16,-20-22-16,20 1 0,-21 0 0,0 0 15,22 0-15,-22-22 16,0 22-16,21-21 0,-21 21 0,1-22 16,-1 22-16,0-21 0,-21 21 0,0 0 15,0-1-15,-21 22 32,21 22-32,-21-22 0,-1 21 0,1 0 15,21 0-15,0 21 0,-21-20 16,21-1-16,-21 21 0,21-21 0,0 22 15,0-22-15,0 0 0,-21 0 0,21 0 16,0 0-16,0 1 0,0-1 16,0 0-16,0-42 47,0 0-47,0-1 0,0 1 0,0 0 15,21-21-15,0 21 0,0-22 0,-21 1 16,21 21-16,1 0 0,-1-22 15,0 22-15,0 21 0,0-21 0,0 0 16,1 21-16,-1 0 0,0 0 16,0 21-16,0 0 15,-21 0-15,0 0 0,21 1 0,-21 20 16,22-21-16,-22 0 0,0 22 0,0-22 16,21 0-16,-21 0 0,0 21 15,21-20-15,-21-1 16,0 0-16,21-21 31,0-21-31,0 0 16,-21-1-16,22-20 0,-1 21 15,0 0-15,0-22 0,0 1 16,0 21-16,22-21 0,-22 20 0,0 1 16,0 0-16,22 0 0,-22 0 0,0 21 15,0 0-15,0 0 0,0 0 16,1 0-16,-1 0 0,-21 21 15,0 0-15,0 0 0,0 0 0,0 1 16,0-1-16,0 0 16,0 21-16,0-21 0,0 1 0,0-1 15,0 0-15,0 0 0,0 0 0,21 0 16,0-21-16,0 22 0,0-1 16,1-21-16,-1 0 0,21 0 0,-21 0 15,22 0-15,-22 0 0,21 0 0,0 0 16,1 0-16,-1-21 0,0-1 15,-20 1-15,20 0 0,-21 0 0,0-21 16,22-1-16,-22 22 0,0-21 0,-21-1 16,21 1-16,0 21 0,-21 0 15,21-22-15,-21 22 0,0 0 16,-21 21-16,0 0 16,0 0-16,0 0 0,0 21 15,-1 0-15,1 1 0,0-1 0,0 0 16,21 21-16,-21-21 0,21 22 0,0-22 15,0 21-15,0-21 0,0 1 16,21-1-16,0 0 0,-21 0 0,21 0 16,0 0-16,1-21 0,-1 0 0,0 22 15,21-22-15,-21 0 0,22 0 16,-1 0-16,-21 0 0,22-22 0,-22 1 16,21 0-16,-21 0 0,0 0 0,1 0 15,-1-22-15,0 1 0,0 21 16,-21-22-16,21 22 0,-21-21 15,21 21-15,-21 0 0,0-1 16,0 44 0,-21-1-1,21 0-15,-21 0 0,21 21 0,0-20 16,-21-1-16,21 0 0,-21 0 16,21 21-16,-21-20 0,21-1 0,0 0 15,-22-21-15,22 21 0,0 0 16,0-42 15,0 0-31,22 0 0,-1-22 16,0 22-16,-21 0 15,21-21-15,0 21 0,0-22 0,1 22 16,-1 0-16,0 0 0,0 0 0,21-1 16,-20 22-16,-1 0 0,0 0 15,0 0-15,0 0 0,-21 22 16,0-1-16,0 0 0,0 0 0,0 0 15,0 0-15,0 1 0,0-1 16,0 0-16,0 0 0,21 0 0,-21 0 16,22 1-16,-1-1 0,0 0 15,0-21-15,0 21 0,0-21 0,1 0 16,-1 0-16,0 0 0,21 0 16,-21 0-16,1 0 0,-1 0 0,0-21 15,0 0-15,0 0 0,0-1 16,1-20-16,-1 21 0,-21-21 0,21-1 15,0 1-15,0 0 0,0-22 0,-21 22 16,22-22-16,-1 22 0,0 0 16,0-1-16,-21 1 0,0 0 0,21 20 15,-21-20-15,0 21 0,-21 21 32,0 21-32,0 0 0,0 0 0,-1 22 15,1-1-15,0 0 0,-21 1 16,21-1-16,-1 0 0,22 1 15,0-1-15,0 0 0,0 1 0,0-1 16,0 0-16,0 1 0,0-22 0,0 21 16,0-21-16,22 1 0,-1-1 15,-21 0-15,21 0 0,0-21 0,0 0 16,0 0-16,1 0 0,-1 0 16,0-21-16,0 0 0,0 0 15,0 21-15,-21-43 0,22 22 0,-22 0 16</inkml:trace>
  <inkml:trace contextRef="#ctx0" brushRef="#br1" timeOffset="81627.97">17399 7684 0,'0'0'0,"-21"0"0,0 0 0,42 0 31,21 0-31,-21 0 0,22 0 0,-22 0 15,21 0-15,0 0 0,1 0 16,-1 0-16,0 0 0,1 0 0,-1 0 16,-21 0-16,22 0 0,-22 0 0,0 0 15,-21-22 17</inkml:trace>
  <inkml:trace contextRef="#ctx0" brushRef="#br1" timeOffset="82359.67">19262 7684 0,'0'0'0,"0"-22"0,-22 22 15,1 0 1,0 0-16,0 0 0,0 0 0,0 0 16,-1 22-16,1-1 0,0 0 0,0 0 15,0 0-15,0 22 16,-1-1-16,1-21 0,0 21 0,0 1 16,21-22-16,0 21 0,0-21 0,0 22 15,0-22-15,0 0 0,21 0 16,0 0-16,0 1 0,1-22 0,20 0 15,-21 0-15,21 0 0,1 0 0,-1 0 16,22-22-16,-22 22 0,0-21 16,1 0-16,20 0 0,-42 0 0,22 0 15,-22-22-15,0 22 0,0-21 0,-21 21 16,0-22-16,0 22 0,0-21 16,-21-1-16,0 22 0,0 0 0,-22 0 15,22 0-15,0 0 0,-21-1 16,20 22-16,1 0 0,-21 0 15,21 0-15,0 0 0,-1 0 0,1 22 16,0-1-16,0 0 0,21 0 16,0 0-16,0 0 0,0 1 15,21-22-15,0 21 16,22-21-16,-22 0 0</inkml:trace>
  <inkml:trace contextRef="#ctx0" brushRef="#br1" timeOffset="82739.75">20024 7641 0,'0'0'0,"0"-21"31,0 42 0,0 0-31,0 1 0,0-1 0,0 21 16,0-21-16,-22 22 0,22-1 15,-21 21-15,21-20 0,-21 20 0,21 1 16,0 20-16,-21-20 0,21-1 0,-21 22 16,0-21-16,-1 20 0,1 1 15,0 0-15,0-1 0,0 22 16,0-21-16,-1-1 0,-20 1 0,0 0 0,21-1 16,-22-20-16,22 21 0,-21-22 15,21 1-15,-22-22 0,22 21 16,0-20-16,0-1 0,0 0 0,21-20 15,0-1-15,0 0 0,-22-21 0,22-21 32,22 0-32,-1-1 15,0-20-15,0 0 0,0-1 0,0 1 16,1 0-16,-1-1 0,21-20 0</inkml:trace>
  <inkml:trace contextRef="#ctx0" brushRef="#br1" timeOffset="83112.55">19960 7895 0,'0'-21'16,"0"42"-16,0-84 0,0 42 0,0-1 16,0 1-16,0 0 0,0 0 0,21 0 15,-21 0-15,21-1 0,1 22 0,-1-21 16,0 0-16,21 21 0,-21 0 15,22-21-15,-22 21 0,21 0 0,1 0 16,-1 0-16,0 0 0,1 21 16,-22-21-16,21 21 0,-21 0 15,-21 1-15,0-1 0,0 0 0,0 21 16,0-21-16,0 1 0,-21 20 0,-21-21 16,21 0-16,-22 0 0,22 1 15,-21-1-15,21-21 0,-22 21 0,22 0 16,0-21-16,0 0 0,0 0 0,-1 0 15,1 0-15,42 0 47,1 0-47,-1-21 0,0 0 16,0 21-16,0-21 0,22-1 0</inkml:trace>
  <inkml:trace contextRef="#ctx0" brushRef="#br1" timeOffset="83499.32">20786 7789 0,'21'0'32,"0"0"-17,0 0-15,0 0 0,0 0 16,1 0-16,-1 0 0,0-21 0,0 21 15,0-21-15,0 0 0,1 21 16,-1-21-16,-21 0 0,0-1 16,0 1-16,0 0 0,-21 21 31,-1 0-31,-20 0 0,21 21 0,0 0 16,0-21-16,-1 22 0,1-1 0,0 0 15,0 0-15,0 0 0,21 22 16,0-22-16,0 0 0,0 0 15,0 0-15,0 0 0,0 1 0,21-22 16,0 21-16,0-21 16,0 0-16,1 0 0,-1 0 0,0 0 15,0 0-15,0 0 0,0 0 0,22 0 16,-22 0-16,0-21 16,0 21-16,0-22 0</inkml:trace>
  <inkml:trace contextRef="#ctx0" brushRef="#br1" timeOffset="83887.46">21251 7768 0,'0'-21'0,"0"42"16,0-63-1,0 21-15,0 0 0,0-1 16,21 22-16,1 0 16,-1-21-16,0 21 0,0 0 15,0-21-15,0 21 0,1 0 0,-1 0 16,0 0-16,0 0 0,0 0 0,0 21 15,1-21-15,-1 21 0,-21 1 16,0-1-16,21 0 0,-21 0 0,0 0 16,0 0-16,0 1 0,0-1 15,0 0-15,0 0 0,0 0 0,0 0 16,0 1-16,-21-22 0,21 21 0,-21-21 16,-1 0-1,22-21 1,0-1-16,0 1 15,0 0-15,0 0 0,22 0 16,-22 0-16,21-1 0,0 1 0,0 0 16,0-21-16,0 21 0,1-1 0,-1 1 15,0 0-15,0 21 0,-21-21 16,21 21-16,0 0 0,1 0 16</inkml:trace>
  <inkml:trace contextRef="#ctx0" brushRef="#br1" timeOffset="84420.15">22246 7789 0,'21'0'0,"-42"0"0,42-21 0,-21 0 16,21 0-16,-21 0 0,0 0 15,0-1-15,0 1 0,0-21 16,0 21-16,0 0 16,0-1-16,0 1 0,-21 21 15,0 0-15,-21 0 0,21 21 0,-1 1 16,-20-1-16,21 0 16,-21 0-16,20 0 0,-20 22 0,21-22 15,0 21-15,0-21 0,-1 0 0,22 1 16,-21 20-16,21-21 0,0 0 15,0 0-15,0 1 0,21-22 16,1 0-16,-1 21 0,0-21 16,0 0-16,0 0 0,0 0 15,22-21-15,-22-1 0,0 22 0,0-21 16,0 0-16,1 0 0,-1 0 16,0 0-16,0-22 0,0 22 0,-21 0 15,21 0-15,-21 0 0,22-1 0,-22 1 16,0 42-1,-22 1 1,1-1-16,0 0 0,0 0 0,21 21 16,0-20-16,-21-1 0,21 0 15,0 0-15,-21 21 0,21-20 0,0-1 16,0 0-16,0 0 0,21-21 16,0 0-16,0 0 15,0 0-15,0 0 0,1 0 0,-1 0 16,0 0-16,0-21 0,0 21 0,0-21 15,1 0-15</inkml:trace>
  <inkml:trace contextRef="#ctx0" brushRef="#br1" timeOffset="84739.53">22839 7049 0,'0'0'15,"-21"0"-15,-1 0 0,1 0 16,21 21-16,0 0 0,-21 0 16,21 0-1,-21 22-15,21-1 0,0 0 0,0 1 16,-21-1-16,0 0 0,-1 22 0,22-22 0,-21 22 16,0-22-16,21 21 15,-21-20-15,21-1 0,-21 0 0,0 1 16,21-1-16,0 0 0,0-20 0,0 20 15,0-21-15,0 21 0,0-20 16,0-1-16,0 0 0,21-21 16,0 0-1,0 0-15,0 0 16,0-21-16,1 0 0</inkml:trace>
  <inkml:trace contextRef="#ctx0" brushRef="#br1" timeOffset="85156.29">23093 7662 0,'-21'0'15,"-1"22"-15,1-1 16,0-21-16,0 21 0,0 0 16,21 0-16,-21 0 0,-1 22 0,1-22 15,0 0-15,21 0 0,0 0 0,0 1 16,0-1-16,0 0 0,0 0 15,0 0-15,0 0 0,21 1 16,0-22-16,1 0 0,-1 0 16,0 0-16,21 0 15,-21 0-15,1 0 0,-1-22 0,21 1 16,-21 0-16,0 0 0,1 0 0,-1-22 16,-21 22-16,21-21 0,0 0 15,-21 20-15,21-20 0,-21 0 0,0 21 16,0-1-16,0 1 0,0 0 0,-21 0 15,0 21-15,0 0 0,0 0 16,-22 0-16,22 21 0,0 0 0,-21-21 16,20 21-16,1 1 0,0-1 15,0 0-15,0 0 0,0 0 0,21 0 16,0 1-16,0-1 0,0 0 16,0 0-16,0 0 15,21 0-15,0-21 0,0 0 16,0 0-16,0 0 0</inkml:trace>
  <inkml:trace contextRef="#ctx0" brushRef="#br1" timeOffset="85581.14">23474 7811 0,'0'0'0,"0"-22"0,0 1 0,0 0 0,0 0 15,0 0-15,0 0 0,0-1 16,0 1-16,21 0 15,0 21-15,0-21 0,0 21 0,1 0 16,-1-21-16,0 21 0,0 0 0,21 0 16,-20 0-16,-1 0 0,21 0 15,-21 0-15,0 0 0,1 21 0,-1-21 16,-21 21-16,0 0 0,21 0 0,-21 1 16,0-1-16,0 0 0,0 0 15,0 0-15,0 22 0,-21-22 0,21 0 16,0 0-16,0 0 0,-21-21 15,21 21-15,-22 1 0,1-22 16,0 0 0,21-22-1,0 1 1,0 0-16,0 0 0,0 0 16,21 0-16,-21-1 0,21-20 15,1 21-15,-1-21 0,21 20 0,-21 1 16,0-21-16,1 21 0,-1 0 0,0-1 15,0 1-15,0 0 16</inkml:trace>
  <inkml:trace contextRef="#ctx0" brushRef="#br1" timeOffset="85943.77">22521 7303 0,'0'0'0,"-42"0"15,42-22 1,0 1-16,21 0 15,21 21-15,1 0 0,-1 0 16,22-21-16,-1 21 0,1 0 0,-1 0 16,1-21-16,-1 21 0,1-21 0,-1 21 15,-21 0-15,22 0 0,-22-22 16,1 22-16,-1 0 0,-21 0 0,21-21 16,-20 21-16,-1 0 0,0-21 15,-42 21 32,0 0-47,-1 21 16</inkml:trace>
  <inkml:trace contextRef="#ctx0" brushRef="#br1" timeOffset="112528.12">1333 10880 0,'-21'0'15,"0"0"-15,0 0 16,21-21 15,0-1-31,0 1 16,0 0-16,0 0 0,0-21 0,21 20 15,0-20-15,0 21 0,1-21 16,20-1-16,-21 1 0,21 21 16,1-22-16,-1 22 0,-21 0 15,22 0-15,-1 21 0,-21 0 0,21 0 16,-20 21-16,-1 0 0,21 0 15,-21 22-15,-21-22 0,21 21 0,1 1 16,-22-1-16,21 0 0,-21 1 16,0 20-16,0-21 0,0-20 0,0 20 15,0 0-15,0 1 0,0-22 16,0 0-16,0 21 0,-21-21 0,21 1 16,-22-22-16,22 21 0,-21-21 15,21-21 1,0-1-1,0 1-15,0 0 0,0-21 0,0 21 16,0-22-16,21 1 0,-21 0 16,22-1-16,-1-20 0,0 20 0,0 1 15,0 0-15,22-1 0,-22 1 16,21 21-16,0 0 0,-20 0 0,20 21 16,0 0-16,1 21 0,-22-21 15,21 42-15,-21-21 0,0 0 0,1 22 16,-1-1-16,-21-21 0,0 22 15,0-1-15,0 0 0,0-21 0,0 22 16,0-22-16,0 21 0,-21-21 16,-1 1-16,22-1 0,0 0 15,0 0-15,-21-21 0,21 21 16,-21-21-16,21-21 31,0 0-31,21 0 0,-21 0 0,21-1 16,-21 1-16</inkml:trace>
  <inkml:trace contextRef="#ctx0" brushRef="#br1" timeOffset="112911.9">2667 10753 0,'0'0'0,"21"0"0,0 0 0,0 0 16,1 0-16,-1 0 15,0 0-15,0 0 0,0 0 0,0 0 16,1-21-16,-1-1 0,0 22 16,0-21-16,0 0 0,-21 0 0,21 0 15,-21 0-15,0-1 0,0 1 16,0 0-16,0 0 0,0 0 0,-21 0 16,0-1-16,0 22 0,0 0 15,0 0-15,-1 0 0,1 0 0,0 22 16,0-1-16,0 0 0,0 21 15,-1-21-15,1 22 0,21-1 16,-21 0-16,21-20 0,0 20 0,0 0 16,0-21-16,0 22 0,0-22 15,0 0-15,0 0 0,0 0 0,0 1 16,0-1-16,21-21 0,0 21 16,1-21-16,-1 0 0,0 0 15,0 0-15,21 0 0,-20-21 16,-1 0-16,0 21 0,21-22 0</inkml:trace>
  <inkml:trace contextRef="#ctx0" brushRef="#br1" timeOffset="113479.57">3302 10562 0,'0'0'0,"0"-21"0,0 42 31,0 0-16,0 1-15,0 20 0,0-21 0,0 21 16,-21-20-16,21 20 0,0-21 0,0 21 16,0-20-16,0-1 0,-21 0 15,21 21-15,0-21 0,0 1 16,0-1-16,21-21 31,0-21-15,0 21-16,0-22 0,0 1 0,1 0 15,-1 0-15,0 0 0,0-22 16,0 22-16,0-21 0,1 21 0,-1 0 16,0-22-16,0 22 0,-21 0 0,21 21 15,0 0 1,-21 21-16,0 0 16,0 0-16,0 22 0,0-22 15,0 0-15,0 0 0,0 22 16,0-22-16,0 0 0,0 0 0,0 0 15,0 0-15,0 1 16,22-22-16,-1 0 0,0 0 0,0 0 16,0 0-16,0 0 0,22 0 15,-22 0-15,0 0 0,21-22 0,-20 1 16,-1 0-16,0 0 0,-21-21 0,21 20 16,0-20-16,-21 21 0,0-21 15,0-1-15,0 1 0,0 0 0,0 20 16,0-20-16,0 21 0,0 0 15,0 0-15,0-1 0,-21 22 16,0 0 0,21 22-1</inkml:trace>
  <inkml:trace contextRef="#ctx0" brushRef="#br1" timeOffset="114119.97">6985 10456 0,'-21'0'0,"42"0"0,-85 0 0,43 0 16,0 0-16,0 0 0,0 0 16,0 0-16,42 0 15,0 0 1,21 0-16,1 0 0,-1 0 0,0 0 15,22 22-15,-1-22 0,1 0 16,20 0-16,-20 0 0,21 0 0,20 0 16,-20 0-16,21 0 0,-21 0 15,20 0-15,-20 0 0,0 0 0,-1 0 16,1 0-16,-21 0 0,20 0 16,-20 0-16,-1 0 0,1-22 0,-22 22 15,0 0-15,1 0 0,-22 0 16,21-21-16,-21 21 0,-21-21 15,0 0 1,-21 21 0,0-21-16,0 21 15,0 0-15,0-21 16,-1-1-16,1 22 0,0 0 16,0-21-16</inkml:trace>
  <inkml:trace contextRef="#ctx0" brushRef="#br1" timeOffset="114515.74">8424 10139 0,'0'0'0,"0"-21"15,-21 21 1,21 21 0,0 0-1,0 0-15,21-21 16,0 21-16,1 1 0,-1-1 0,21-21 15,-21 21-15,22-21 0,-1 21 16,0-21-16,1 0 0,-1 0 16,0 0-16,1 0 0,-22 0 0,21 0 15,-21 0-15,22 0 0,-22 0 16,0 0-16,-42 0 31,0 0-31,-1 0 0,-20 0 16,21 21-16,-21-21 0,-1 21 0,22 1 15,-21 20-15,-1-21 16,1 0-16,21 22 0,-21-22 0,20 21 0,-20-21 16,21 22-16,0-22 0,0 0 0,-1 0 15,22 0-15,0 0 16,0 1-16,0-1 0</inkml:trace>
  <inkml:trace contextRef="#ctx0" brushRef="#br1" timeOffset="115172.36">10160 10202 0,'0'0'0,"0"-21"0,0-21 32,0 21-32,-21 21 15,0 21 1,21 0-16,0 0 0,-22 0 0,1 1 16,0 20-16,21 0 0,-21 1 15,21-1-15,-21-21 0,21 21 0,0 1 16,0-1-16,0-21 0,0 22 15,0-22-15,0 0 0,21 0 0,0 0 16,21-21-16,-20 0 0,20 0 16,0 0-16,1 0 0,-1 0 15,0-21-15,-21 21 0,22-21 0,-1 0 16,0-22-16,1 22 0,-1-21 0,0 0 16,-20 20-16,-1-20 0,0 0 15,-21-1-15,0 1 0,0 0 0,-21-1 16,-22 1-16,22 21 0,-21 0 15,21-22-15,-22 43 0,1-21 0,0 21 16,-1 0-16,-20 0 0,21 0 16,20 0-16,-20 21 0,21 1 0,-21-1 15,42 0-15,0 0 0,0 0 0,0 0 16,0 22-16,0-22 16,0 0-16,21 0 0,21 0 0,-21 1 15,22-1-15,-22 0 0,21-21 0,0 0 16,1 0-16,-1 0 0,0 0 15,22-21-15,-22 0 0</inkml:trace>
  <inkml:trace contextRef="#ctx0" brushRef="#br1" timeOffset="115544.15">11155 9716 0,'0'0'15,"0"-43"-15,0 1 0,0 21 0,0 0 0,0-1 16,0 1-16,0 42 15,0 1-15,0-1 16,-21 21-16,21 22 0,0-22 0,0 21 16,-22 1-16,22-22 0,-21 43 15,21-22-15,0 1 0,0 21 0,-21-22 16,21 22-16,-21-1 0,0 1 16,21 0-16,-21-1 0,21 1 0,-22 21 15,1-21-15,21 20 0,-21-20 0,0 21 16,0-21-16,0-1 0,-1 1 15,1 0-15,0-22 0,0 1 0,0-1 16,21 1-16,0-1 0,-21-21 0,21-20 16,0 20-16,0-21 15,-22 0-15,22-42 16,0 0-16,22 0 16,-1-22-16,0 22 0,-21-21 15,21 0-15,0-1 0,0-20 0,1 20 16,-1-20-16,0-1 0,0 1 0,0-22 15,0 22-15</inkml:trace>
  <inkml:trace contextRef="#ctx0" brushRef="#br1" timeOffset="115839.93">11049 10520 0,'0'0'0,"0"-42"0,-21-107 31,21 128-31,0 0 0,0 0 16,0 0-16,42 0 0,-21 21 0,22-22 15,-1 22-15,0 0 0,1 0 16,-1 0-16,0 0 0,1 0 0,-22 22 16,21-1-16,-21 0 0,0 0 0,-21 21 15,0 1-15,0-22 0,0 21 16,-21 1-16,0-1 0,-21-21 0,-1 21 16,1-20-16,0-1 0,-1 0 0,-20 0 15,21 0-15,20 0 0,-20-21 16,0 0-16,21 22 0,42-44 31,0 1-15,21 0-16,-21 0 0,22 0 0,-1 0 15,-21-1-15</inkml:trace>
  <inkml:trace contextRef="#ctx0" brushRef="#br1" timeOffset="116199.72">11684 10456 0,'42'0'16,"-21"0"-1,1-21-15,-1 21 0,0-21 16,0 21-16,0-21 0,0 21 16,1-21-16,-1 0 0,0-1 0,0 1 15,-21 0-15,0 0 0,0 0 16,0 0-1,-21 21-15,0 0 0,0 0 0,-22 0 16,22 0-16,0 21 0,0 0 16,0 0-16,-22 0 0,22 0 0,0 22 15,21-1-15,0-21 0,-21 22 16,21-22-16,0 21 0,0-21 0,0 0 16,0 22-16,0-22 0,21-21 15,0 21-15,0 0 0,22 0 16,-22-21-16,0 0 0,21 0 0,-21 0 15,22 0-15,-22 0 0,21 0 0,1 0 16,-22-21-16,21 0 0,-21 0 16,0 0-16</inkml:trace>
  <inkml:trace contextRef="#ctx0" brushRef="#br1" timeOffset="116559.5">12192 10308 0,'0'0'15,"0"-21"-15,21 21 0,-21-21 16,21 0-16,0 21 0,1 0 0,-1-21 15,0 21-15,0 0 0,0 0 16,0 0-16,1 0 0,-1 0 16,0 21-16,0 0 0,0 0 0,0 0 15,-21 22-15,22-22 0,-22 21 0,21-21 16,-21 22-16,0-22 0,0 21 16,0-21-16,0 22 0,-21-22 0,-1 0 15,22 0-15,-21 0 0,0 0 16,0-21-16,0 0 31,21-21-31,0 0 16,0 0-16,0 0 0,0 0 15,0-22-15,21 22 0,0-21 0,-21 21 16,21-22-16,0 1 0,-21 21 0,22-22 16,-1 22-16,-21 0 0,21 0 15,0 0-15,0 21 0,0 0 0,1 0 16,-1 0-16,0 0 0,0 0 15,0 0-15,0 21 0,1 0 16,-1-21-16</inkml:trace>
  <inkml:trace contextRef="#ctx0" brushRef="#br1" timeOffset="117080.65">13398 10414 0,'-21'21'0,"42"-42"0,-21 0 0,0 0 16,0-22-16,0 22 0,0 0 0,0-21 16,0 21-16,0-1 0,0 1 15,-21 0-15,0 21 0,0 0 0,-21 0 16,20 0-16,-20 0 0,21 0 0,-21 0 16,-1 21-16,1 0 0,21 1 15,-22-1-15,1 21 0,21-21 0,0 22 16,0-22-16,-1 21 0,1 0 15,21-20-15,0 20 0,0-21 16,0 0-16,0 0 0,0 1 0,21-1 16,1 0-16,-1-21 0,0 0 15,0 0-15,0 0 0,22 0 0,-22 0 16,0 0-16,0 0 0,21-21 0,-20 0 16,-1-1-16,0 1 0,0-21 15,21 21-15,-20-22 0,-1 1 0,0 0 16,-21 21-16,21-22 0,0 1 0,-21 21 15,21 0-15,-21-1 16,0 1-16,0 42 16,0 1-16,-21 20 15,21-21-15,-21 0 16,21 22-16,0-22 0,0 21 0,0-21 16,0 22-16,0-22 0,0 21 0,21-21 15,-21 0-15,21 1 0,1-22 16,-1 21-16,0 0 0,0-21 0,0 0 15,22 0-15,-22 0 0,0 0 0,0-21 16,21 0-16,-20-1 0,-1 1 16,0 0-16</inkml:trace>
  <inkml:trace contextRef="#ctx0" brushRef="#br1" timeOffset="117371.77">14245 9610 0,'0'0'15,"0"-21"-15,0-22 0,0 22 0,0 0 0,0 0 16,-21 21 0,0 0-16,21 21 15,-21 21-15,-1 1 0,1-1 0,21 0 16,-21 1-16,0 20 0,21 1 16,-21-22-16,0 21 0,21 1 15,-22-22-15,22 22 0,0-22 0,-21 0 0,21 22 16,-21-22-16,21 1 0,0-22 15,0 21-15,0-21 0,0 0 16,0 1-16,0-1 0,0 0 0,21-21 31,0 0-31,1 0 16,-1-21-16,0 0 0,0-22 0,21 22 16</inkml:trace>
  <inkml:trace contextRef="#ctx0" brushRef="#br1" timeOffset="117735.56">14436 10075 0,'0'0'0,"-22"22"31,1-1-31,0 0 0,21 0 0,-21 21 16,0-20-16,0-1 0,21 21 0,0-21 16,-22 22-16,22-22 0,0 0 15,0 0-15,0 21 0,0-20 0,0-1 16,22 0-16,-1-21 0,0 0 15,0 0-15,0 0 0,0 0 16,22 0-16,-22-21 0,0 21 0,21-21 16,-20-1-16,-1-20 0,0 21 15,0 0-15,0-22 0,0 1 16,-21 21-16,0-21 0,0 20 0,0 1 16,0-21-16,0 21 0,0 0 15,-21-1-15,0 22 0,-21-21 16,21 21-16,-1 0 0,-20 0 0,21 0 15,0 21-15,0 1 0,-1-1 16,1 0-16,0-21 0,21 21 0,0 0 16,0 0-16,0 1 0,0-1 0,0 0 15,21-21-15,0 0 16,1 0-16,-1 21 0</inkml:trace>
  <inkml:trace contextRef="#ctx0" brushRef="#br1" timeOffset="118172.31">14965 10202 0,'0'0'0,"-21"-21"0,-1 21 0,1-21 15,21 0-15,0 0 16,0 0-16,0-1 16,21 1-16,1 21 15,-1 0-15,21-21 0,-21 21 0,22 0 16,-1 0-16,-21 0 0,21 0 15,1 0-15,-22 0 0,21 21 0,-21 0 16,1 1-16,-22-1 0,0 0 16,0 0-16,0 21 0,0-20 15,0 20-15,0-21 0,0 21 0,-22-20 16,22 20-16,-21-21 0,0 0 16,0 0-16,21 1 0,0-1 0,-21 0 15,0-21-15,21-21 31,0 0-31,0-22 16,21 22-16,0-21 0,-21 21 16,21-22-16,0 1 0,0 0 0,1 20 15,-1-20-15,0 0 0,0-1 0,-21 22 16,21-21-16,0 21 16,1 0-16,-1-1 0,0 22 0,0 0 15,0-21-15,0 21 0,1 0 16,-1 0-1,0 0-15</inkml:trace>
  <inkml:trace contextRef="#ctx0" brushRef="#br1" timeOffset="118544.09">14351 9800 0,'-42'0'15,"84"0"-15,-127 0 0,43 0 0,0 0 0,-1 0 16,22 0-16,42 0 31,0 0-31,22 0 0,-1 0 16,0 0-16,1 0 0,20 0 0,1 0 15,-1 0-15,-20 0 0,20-21 0,1 21 16,-1 0-16,1 0 0,-22 0 16,21 0-16,-20-21 0,20 21 15,-20 0-15,-22-21 0,21 21 16,-21 0-16,0 0 0,1 0 0,-1 0 31</inkml:trace>
  <inkml:trace contextRef="#ctx0" brushRef="#br1" timeOffset="120503.89">1884 12467 0,'0'-21'0,"0"42"0,0-63 0,0 21 15,0 0-15,0-1 0,0 1 16,-21 0-16,-1 0 0,1 21 0,0 0 16,-21 0-16,-1 0 0,-20 0 15,-1 0-15,1 21 0,-1 0 16,1 0-16,-1 22 0,1-1 0,-1 0 16,22 22-16,0-1 0,-1 22 15,1-21-15,21 20 0,0-20 0,0-1 16,21 1-16,0-1 0,0 1 15,0-22-15,21 0 0,0-20 16,0 20-16,21-21 0,1 0 0,-1 0 16,0-21-16,22 0 15,-1 0-15,1 0 0,-22 0 0,22 0 16,-1-21-16,1 0 0,-22 0 16,22 0-16,-22 0 0,0-22 0</inkml:trace>
  <inkml:trace contextRef="#ctx0" brushRef="#br1" timeOffset="121003.61">2392 12256 0,'0'0'0,"0"-22"16,-64-41 0,43 63-16,0 0 0,0 21 15,0 0-15,-1 22 0,1-22 0,0 42 16,21-20-16,0-1 0,0 21 15,0 1-15,-21-1 0,21 1 0,0-1 16,0 1-16,-21-1 0,21 1 16,0-1-16,0-20 0,0 20 15,0-20-15,0-22 0,-21 21 0,21-21 16,0 0-16,0 1 0,0-1 16,0-42 15,0-1-31,0 1 0,0-21 15,0 21-15,0-22 0,0 1 16,21 0-16,0-1 0,0-20 0,0 21 16,0 20-16,22-20 0,-1 21 15,-21 0-15,22 0 0,-1 21 0,0 0 16,1 0-16,-1 0 0,-21 21 16,21 21-16,-20-21 0,-1 22 0,0-22 15,-21 21-15,0 0 0,0-20 16,0 20-16,0 0 0,0-21 0,0 1 15,-21-1-15,21 0 0,0 0 16,-21 0-16,-1-21 16,22 21-16,0-42 31,0 0-15,0 0-16,22 0 0,-1 0 0</inkml:trace>
  <inkml:trace contextRef="#ctx0" brushRef="#br1" timeOffset="121383.39">2879 12869 0,'0'-42'16,"0"21"0,21 0-1,0 21-15,0 0 16,0 0-16,0 0 0,1 21 0,-1 0 15,0 0-15,-21 22 0,21-22 16,0 0-16,-21 21 0,21-21 0,-21 22 16,0-22-16,0 21 0,0-21 15,0 1-15,0-1 0,0 0 0,-21 0 16,21 0-16,-21-21 0,0 0 16,21-21 15,0 0-31,0 0 0,0 0 15,0-22-15,0 22 0,21-21 0,-21 21 16,0-22-16,0 1 0,21 0 16,0 20-16,-21-20 0,22 21 0,-1 0 15,0 0-15,-21-1 0,21 22 16,0 0-16,0 0 0,1 0 16,-1 0-16,0 0 0</inkml:trace>
  <inkml:trace contextRef="#ctx0" brushRef="#br1" timeOffset="121796.15">3768 12827 0,'0'0'16,"-22"21"-16,1 0 0,0 1 0,21-1 0,-21 0 15,-21 0-15,20 0 0,1 22 16,0-22-16,21 0 0,-21 21 0,0-21 15,21 1-15,0-1 0,0 0 16,0 0-16,0 0 0,21-21 16,0 0-16,0 0 0,0 0 0,1 0 15,20 0-15,-21 0 0,21 0 16,-20 0-16,20-21 0,-21 0 16,21 21-16,-20-21 0,-1 0 15,0-22-15,0 22 0,-21-21 0,0 21 16,0-22-16,0 1 0,0 0 15,0 20-15,0-20 0,-21 0 0,0 21 16,-22-1-16,22 1 0,0 21 16,-21 0-16,21 0 0,-22 0 0,22 0 15,-21 21-15,-1 1 0,22-1 0,0 0 16,0 0-16,0 21 0,21-20 16,0 20-16,0-21 0,0 21 0,0-20 15,21-1-15,0 0 0,0 0 16,22 0-16,-1-21 0,-21 0 15,21 0-15,1 0 0</inkml:trace>
  <inkml:trace contextRef="#ctx0" brushRef="#br1" timeOffset="122455.77">4254 12785 0,'0'0'16,"-21"0"-16,0 0 0,21 21 15,0 0-15,0 0 16,0 0-16,-21 22 0,21-22 0,0 0 16,0 0-16,-21 22 0,21-22 15,0 0-15,0 0 0,0 0 16,0 0-16,0 1 0,0-1 16,0-42 15,0-1-16,0 1-15,0 0 0,0 0 0,0-21 16,0 20-16,0 1 0,0-21 16,0 0-16,0 20 0,21-20 0,0 21 15,0 0-15,0 0 0,1-1 0,-1 1 16,0 0-16,0 21 16,0 0-16,0 0 0,1 21 0,20 0 15,-21 1-15,-21 20 0,21-21 16,0 0-16,1 22 0,-22-22 0,0 21 15,0-21-15,0 0 0,0 1 16,0-1-16,0 0 0,0 0 0,0 0 16,0 0-16,-22-21 15,1-21 1,21 0 0,0 0-16,0 0 0,0-22 15,0 22-15,21-21 0,1 0 0,-1-1 16,0 1-16,21 0 0,-21-1 15,22 22-15,-22 0 0,21 0 16,1 0-16,-22 21 0,21 0 0,-21 0 16,0 0-16,1 21 0,-1-21 15,-21 42-15,0-21 0,21 22 0,-21-22 16,0 21-16,0 0 0,0-20 16,0 20-16,0 0 0,-21-21 0,0 22 15,21-22-15,-22 0 0,22 0 0,-21 0 16,21 1-16,0-1 0,21-42 47,1 21-47,-1-22 0</inkml:trace>
  <inkml:trace contextRef="#ctx0" brushRef="#br1" timeOffset="122827.56">5228 12891 0,'0'21'0,"0"-42"0,0 63 16,21-42-1,0 0-15,1 0 16,-1 0-16,0-21 0,0 21 16,21-21-16,-20-1 0,-1 1 15,21 21-15,-21-21 0,0 0 0,22 0 16,-43 0-16,21-1 0,-21 1 15,0 0-15,0 0 0,0 0 0,-21 0 16,0 21-16,-1 0 0,1 0 16,0 0-16,-21 0 0,21 21 15,-1-21-15,1 42 0,0-21 0,0 0 16,0 22-16,21-1 0,-21-21 16,21 22-16,0-22 0,0 21 0,0-21 15,0 22-15,0-22 0,0 0 16,21 0-16,0-21 0,0 21 15,0 0-15,0-21 0,1 0 0,-1 0 16,0 0-16,0 0 0,21 0 16,-20 0-16,20-21 0</inkml:trace>
  <inkml:trace contextRef="#ctx0" brushRef="#br1" timeOffset="123324.27">6308 12150 0,'21'-21'16,"-42"42"-16,42-64 0,-21 22 0,21 21 0,-21 21 31,0 1-31,0-1 0,0 21 0,0 22 16,0-22-16,0 21 0,-21-20 0,0 20 15,21 1-15,-22-1 0,22 1 16,-21-1-16,0 1 0,0-1 0,21-20 16,-21 20-16,21-21 0,0-20 15,0 20-15,0-21 0,0 0 0,0 0 16,0-42 15,0 0-31,0 0 16,0-21-16</inkml:trace>
  <inkml:trace contextRef="#ctx0" brushRef="#br1" timeOffset="123727.78">6011 12446 0,'0'0'0,"-21"-42"0,0 21 0,-85-64 31,64 64-31,21 21 0,21-21 0,-22-1 16,22 1-16,0 0 0,22 0 16,-1 0-16,21 0 15,0-1-15,1 1 0,-1 0 0,22 0 16,-1 0-16,1 0 0,-1-1 16,1 1-16,20 21 0,-20 0 0,20 21 15,1 1-15,-21 20 0,20 0 16,-20 1-16,-1 20 0,-20 1 0,20-1 15,-42 1-15,22-1 0,-43 1 0,0 20 16,0-20-16,0-1 0,0 1 16,-43-1-16,22 1 0,-21-1 0,-1-20 15,-20-1-15,-1 0 0,1-21 16,-1 22-16,1-22 0,21 0 16,-22 0-16,22-21 0,-1 0 0,1 21 15,21-21-15,-21 0 0,20 0 16,1 0-16,21-21 0,0 0 15,0 0-15,0 0 0,0 0 16,0-1-16,21 22 16,1-21-16,-1 0 0,0 0 0,21 0 15,-21 0-15,22 21 0,-1-22 16</inkml:trace>
  <inkml:trace contextRef="#ctx0" brushRef="#br1" timeOffset="124127.54">7112 12869 0,'0'0'15,"0"-21"-15,0 0 0,21 0 0,-21 0 16,21 0-16,-21-1 16,21 1-16,1 0 0,-1 21 15,0-21-15,0 21 0,0 0 16,0 0-16,1 21 0,-1 0 15,0 0-15,0 1 0,0 20 16,0-21-16,1 21 0,-22 1 0,0-22 16,0 21-16,0 1 0,0-22 15,0 21-15,0-21 0,0 0 0,0 1 16,0-1-16,-22-21 0,22 21 16,-21-21-16,21 21 0,0-42 31,0 0-31,0 0 0,0-1 15,0 1-15,0 0 0,0 0 0,0-21 16,21 20-16,1-20 0,-22 0 16,21 21-16,0-22 0,0 22 0,0 0 15,0 0-15,1 0 16,-1-1-16,0 22 0,0-21 0,21 21 16,-20 0-16,-1 0 0,0-21 0</inkml:trace>
  <inkml:trace contextRef="#ctx0" brushRef="#br1" timeOffset="124351.4">8001 12700 0,'0'0'0,"0"21"0,0 0 0,0 1 15,0 20-15,-21-21 0,21 0 16,-21 22-16,21-22 0,0 21 0,-22-21 16,22 22-16,0-22 0,0 0 0,0 0 15,0 0-15,0 0 16,0 1-16,22-22 31,-1 0-15,-21-22-16,21 1 0,-21 0 15,0 0-15,0 0 0,0 0 16</inkml:trace>
  <inkml:trace contextRef="#ctx0" brushRef="#br1" timeOffset="124512.32">8001 12594 0,'0'0'0,"0"-21"0,-21 0 15,0 21-15,21-21 16,21 21 31,-21 21-31,21 0-16,0-21 0,0 21 15,0-21-15</inkml:trace>
  <inkml:trace contextRef="#ctx0" brushRef="#br1" timeOffset="124875.81">8340 12721 0,'21'43'15,"-21"-22"-15,0 0 0,0 0 16,0 21-16,0-20 0,0-1 15,0 0-15,0 0 0,0 0 0,0 0 16,0 1-16,0-1 0,0 0 0,0 0 16,0 0-16,0 0 0,0 1 15,0-44 17,21 1-17,0 0-15,-21 0 0,21 0 16,-21 0-16,21-22 0,1 22 15,-22 0-15,21-21 0,0 20 16,0-20-16,-21 21 0,21 0 0,0 0 16,-21-1-16,22 22 0,-1-21 15,0 21-15,0 0 0,0 0 32</inkml:trace>
  <inkml:trace contextRef="#ctx0" brushRef="#br1" timeOffset="125227.81">8890 12954 0,'21'0'0,"-42"0"0,63 0 16,-21 0-16,-21-21 0,22 21 0,-1-21 15,0 21-15,-21-21 0,21-1 0,0 1 16,-21 0-16,0 0 0,21 21 15,-21-21-15,0 0 0,0-1 16,-21 22 0,0 0-16,0 0 0,0 22 15,-22-1-15,22 0 0,0 0 16,0 0-16,21 0 0,0 1 0,-21-1 16,21 0-16,0 21 0,0-21 15,0 1-15,0-1 0,0 0 16,0 0-16,21 0 0,0 0 15,0 1-15,0-22 0,22 0 0,-22 21 16,0-21-16,0 0 0,22 0 16,-22 0-16,0 0 0,0 0 0,0-21 15,0 21-15,1-22 0,-1 1 16</inkml:trace>
  <inkml:trace contextRef="#ctx0" brushRef="#br1" timeOffset="125583.6">9334 12848 0,'0'0'0,"0"-21"0,0 0 0,0 0 0,22 0 15,-1-1 1,-21 1-16,21 21 0,0-21 16,0 21-16,0 0 0,1 0 15,-1 0-15,0 21 0,-21 0 16,21-21-16,0 22 0,0-1 0,1 21 16,-22-21-16,21 0 0,0 22 15,-21-22-15,21 0 0,-21 21 0,21-20 16,-21-1-16,0 0 0,0 0 0,0 0 15,0 0-15,0 1 16,0-1-16,-21-21 16,0 0-16,0-21 31,21-1-31,0 1 0,0 0 16,0 0-16,0-21 15,21 20-15,-21 1 0,21-21 0,0 21 16,0-22-16,1 22 0,-1 0 0,0 0 15,0 0-15,0 0 0,22-1 16,-1 22-16,0-21 0,1 21 0,-1-21 16,-21 21-16,21 0 0</inkml:trace>
  <inkml:trace contextRef="#ctx0" brushRef="#br1" timeOffset="125880.43">10668 12467 0,'0'0'0,"0"-21"0,0 0 0,-21 21 31,0 0-31,-1 0 0,22 21 16,-21 0-16,0 0 0,0 22 0,0-22 15,21 21-15,-21-21 16,-1 22-16,1-1 0,0 0 0,0 1 15,21-1-15,0 0 0,0 1 0,0-22 16,0 21-16,0-21 0,0 22 16,0-22-16,0 0 0,21 0 0,-21 0 15,21 1-15,0-22 0,1 0 16,-1 0-16,0 0 0,0 0 0,0 0 16,0 0-16,22-22 0,-22 1 0</inkml:trace>
  <inkml:trace contextRef="#ctx0" brushRef="#br1" timeOffset="126191.25">11112 12510 0,'0'0'0,"0"-22"16,0 1-16,0 0 0,0 0 16,22 21-16,-1 0 15,0 0-15,0 0 0,21 0 16,-20 0-16,20 0 0,-21 21 0,21 0 15,-20 0-15,20 1 0,-21-1 16,21 0-16,-20 21 0,-22 1 0,0-22 16,0 21-16,0 0 0,0 1 0,0-1 15,-22 0-15,22-20 0,-21 20 16,0 0-16,0-21 0,-21 1 16,20 20-16,1-21 0,0 0 0,0-21 15,0 21-15,0 1 0,-1-22 16,1 0-16,21 21 0,0-42 31,0-1-31</inkml:trace>
  <inkml:trace contextRef="#ctx0" brushRef="#br1" timeOffset="126996.8">12509 12827 0,'-21'0'0,"0"0"0,0 0 16,0-21-16,0 21 15,-1 0 1,1 0-16,64 0 31,-22 0-31,21 0 0,0 0 16,22 0-16,-1 0 0,1 21 16,42-21-16,-22 0 0,22 0 0,0 0 15,0 0-15,0 0 0,-22 0 0,22 0 16,0 0-16,-21 0 0,-1 0 15,-20 0-15,-1 0 0,1 0 0,-22 0 16,1 0-16,-22 0 16,0-21-16,0 21 0,-21-21 0,0 0 15,0-1-15,-21 1 16,0 0-16,0 21 16,21-21-16</inkml:trace>
  <inkml:trace contextRef="#ctx0" brushRef="#br1" timeOffset="127319.61">13716 12531 0,'-42'0'15,"63"0"1,0 21-16,0-21 16,0 0-16,0 0 0,22 0 15,-22 0-15,21 0 0,1 0 16,-1 0-16,0 0 0,1 0 0,-22 0 15,21 0-15,0 0 0,-20 21 16,-1 0-16,-21 0 0,0 1 16,0-1-16,-21 0 0,-1 0 0,-20 21 15,0-20-15,21 20 0,-22-21 16,1 21-16,-22-20 0,22-1 0,0 21 16,-1-21-16,1 0 0,21 22 15,-21-22-15,20 0 0,-20 0 16,21 0-16,0-21 0,0 22 0,21-1 15</inkml:trace>
  <inkml:trace contextRef="#ctx0" brushRef="#br1" timeOffset="127915.27">16446 11769 0,'0'0'0,"0"-21"0,0-1 16,0 1-16,0 0 0,0 0 16,-21 0-16,0 21 15,0 0-15,0-21 0,-22 21 0,22 0 16,-21 0-16,0 0 0,-1 0 0,1 21 16,-22 0-16,22 21 0,0-21 15,-1 22-15,1-1 0,0 22 0,-1-1 16,1 1-16,21-1 15,0 22-15,-22-22 0,43 1 0,-21-1 16,0-20-16,21 20 0,0-21 0,0 1 16,0-1-16,0 0 0,0-20 15,0 20-15,21-21 0,0 0 0,1 0 16,-1 1-16,21-1 0,-21-21 16,0 0-16,22 0 0,-1 0 0,0 0 15,1 0-15,-1-21 0,22-1 0,-22 1 16,21 0-16,-20-21 0,20 21 15</inkml:trace>
  <inkml:trace contextRef="#ctx0" brushRef="#br1" timeOffset="128609.9">16679 12298 0,'0'0'0,"0"-21"0,0 0 16,-21 21 0,0 21-16,0 0 15,0 0-15,-1 0 0,1 0 0,0 1 16,0 20-16,0-21 0,0 0 15,-1 22-15,1-22 0,21 0 0,0 0 16,0 0-16,0 0 0,0 1 16,21-1-16,1-21 0,-1 0 15,0 0-15,0 0 0,0 0 16,0 0-16,1 0 0,-1 0 16,0-21-16,-21-1 0,0 1 15,0 0-15,0 0 0,0 0 0,0 0 16,0-1-16,0 1 0,-21 0 15,21-21-15,0 21 0,0-22 0,0 1 16,0 21-16,0 0 0,0-22 16,21 22-16,0 0 0,0 0 0,0 21 15,1-21-15,-1 21 0,21 0 0,-21 0 16,0 21-16,1 0 0,-1 0 16,0 0-16,0 0 0,0 1 0,0 20 15,1-21-15,-22 21 16,0-20-16,0 20 0,0-21 0,0 0 15,21 0-15,-21 22 0,0-22 0,0 0 16,0 0-16,0 0 16,-21-21-16,-1 0 31,22-21-15,0 0-16,0 0 0,0 0 0,0 0 15,0-1-15,0 1 0,22-21 16,-1 21-16,0-22 0,0 22 0,0-21 15,0 21-15,22 0 0,-22-1 16,21 1-16,-21 0 0,22 21 0,-1 0 16,0 0-16,-20 0 0,20 0 15,-21 21-15,21 0 0,-20 22 16,-1-22-16,-21 0 0,0 21 0,0-20 16,0 20-16,0-21 0,0 0 0,0 22 15,0-22-15,0 0 0,-21 0 16,-1 0-16,1-21 0,21 21 0,0 1 15,-21-22-15,0 21 16,42-42 15,0-1-31,0 1 0,1 0 16,-1 0-16</inkml:trace>
  <inkml:trace contextRef="#ctx0" brushRef="#br1" timeOffset="130043.58">18034 12256 0,'0'-64'31,"-21"43"-15,0 21-16,-1 0 0,1 0 0,-21 0 16,21 21-16,0 0 0,-22 0 15,22 1-15,0-22 0,0 21 0,0 21 16,21-21-16,0 0 0,0 1 15,0-1-15,21 0 16,0 0-16,0-21 0,21 21 16,-20-21-16,-1 21 0,0 1 0,0-22 15,0 21-15,22-21 0,-43 21 16,21 0-16,0-21 0,-21 21 0,0 0 16,0 1-16,-21-1 15,0-21-15,-1 0 16,1 0-16,0 0 0,0 0 0,0 0 15,0 0-15,-1 0 0,1 0 16,0 0-16,0-21 0,0 21 0,21-22 16,-21 22-16,21-21 0,-22 0 15,1 0-15,21 42 47,0 0-47,0 0 0,0 1 16,21-22-16,-21 21 0,22 0 0,-1 0 15,0-21-15,21 21 0,-21 0 0,1-21 16,20 0-16,0 0 0,1 0 16,-1 0-16,0 0 0,22 0 0,-1 0 15,-20 0-15,20-21 16,1 21-16,-22-21 0,0-21 0,1 21 16,-1-22-16,0 22 0,-21-21 0,22-22 15,-22 22-15,0-22 0,0-20 16,0 20-16,1-20 0,-1-1 0,-21 21 15,21-20-15,0 20 0,-21-20 16,21 20-16,0 1 0,-21 20 0,0-20 16,0 20-16,0 22 0,0-21 0,0 21 15,0 42 1,0 0-16,0 21 16,0 1-16,0-1 0,-21 0 15,0 1-15,21 20 0,-21 1 16,0-1-16,21 1 0,0-1 0,-21 1 15,-1 20-15,22-20 0,-21-22 16,21 22-16,0-1 0,0-20 0,0-1 16,-21 0-16,21 1 0,0-1 0,0-21 15,0 21-15,0-20 0,21-1 16,-21 0-16,21 0 0,1 0 0,-1-21 16,0 0-16,0 0 0,0 0 15,22 0-15,-22 0 0,0-21 0,21 21 16,-21-21-16,1 0 0,20 0 0,-21-1 15,0 1-15,0-21 0,1 21 16,-22-22-16,0 22 0,0-21 16,0 21-16,0 0 0,0-22 15,0 22-15,-22 21 0,22-21 0,-21 21 16,0 0-16,0 0 0,0 21 16,21 0-16,0 0 15,0 1-15,0-1 0,0 0 16,0 21-16,0-21 0,0 1 15,21-1-15,-21 0 0,0 0 16,21 0-16,-21 0 0,21-21 0,-21 22 16,21-22-16,1 21 15,-1-21-15,0 0 0,0 0 0,0 0 16,0 0-16,1 0 0,20 0 16,-21 0-16,21-21 0,-20 21 15,-1-22-15,21 1 0,-21 0 0,0 0 16,-21 0-16,22 0 0,-22-1 0,21 1 15,-21-21-15,0 21 0,0 0 16,0-1-16,0 1 0,-21 21 31,-1 0-31,22 21 0,0 1 16,-21-1-16,0 0 0,21 0 0,0 0 16,-21 0-16,21 1 0,0-1 15,0 0-15,0 0 0,0 0 16,21 0-16,0 1 0,0-22 0,1 21 15,20-21 1,-21 0-16,0 0 0,0 0 0,22 0 16,-22 0-16,0 0 0,0 0 0,0-21 15,1-1-15,-1 1 0,0 0 16,0 0-16,0 0 0,0-22 16,1 22-16,-22-21 0,0 21 0,21-22 15,-21 22-15,0 0 0,0 0 0,0 42 31,0 0-31,-21 0 16,-1 1-16,22-1 0,0 0 0,-21 0 16,21 21-16,-21-20 0,21-1 15,0 0-15,0 0 0,0 0 16,0 0-16,0 1 0,0-1 16,21-21-16,0 21 0,1-21 15,-1 0-15,21 0 0,-21 0 16,22 0-16,-22 0 0,21-21 0,-21 0 15,22 21-15</inkml:trace>
  <inkml:trace contextRef="#ctx0" brushRef="#br1" timeOffset="130299.43">20447 12298 0,'0'0'0,"0"-42"0,0 20 0,0 1 16,0 0-16,0 0 0,-21 0 0,0 21 15,-1 0-15,1 0 16,0 21-16,0-21 0,-21 21 0,20 21 15,1-20-15,0-1 0,0 21 0,0-21 16,0 22-16,-1-22 0,22 21 16,-21-21-16,21 0 0,0 22 0,0-22 15,0 0-15,0 0 0,21 0 16,1 1-16,-1-22 0,0 21 0,0 0 16,0-21-16,0 0 0,22 0 0,-22 0 15,21 0-15,1 0 16,-1 0-16,0-21 0,1 0 0,-1-1 15,0 1-15,1 0 0</inkml:trace>
  <inkml:trace contextRef="#ctx0" brushRef="#br1" timeOffset="130619.25">21145 11578 0,'0'-42'15,"0"84"-15,0-126 0,0 41 0,0 22 0,0-21 16,0 21-16,-21-1 15,0 22-15,0 0 0,21 22 16,-21-1-16,21 0 0,-21 0 16,-1 21-16,22 1 0,-21 20 15,0-20-15,21 20 0,-21 1 0,0-1 16,0 1-16,-1 20 0,22-20 16,-21 20-16,0-20 0,0-1 0,21 1 15,0-1-15,0-20 0,0-1 0,0 0 16,0 1-16,0-1 0,0-21 15,0 0-15,0 1 0,0-1 0,0 0 16,0 0-16,21-21 0,0 0 16,0 0-16,1-21 15,-1 0-15,0 0 0,21-1 0,-21 1 16,1 0-16,20 0 16,-21 0-16</inkml:trace>
  <inkml:trace contextRef="#ctx0" brushRef="#br1" timeOffset="130979.11">21315 12277 0,'0'-21'15,"0"42"-15,0-64 0,-21 43 16,-1 0-16,1 22 0,21-1 16,-21 0-16,0 0 0,21 21 15,-21-20-15,0-1 0,21 21 0,0-21 16,0 0-16,0 1 0,0-1 16,0 0-16,0 0 0,0 0 0,0 0 15,0 1-15,21-1 0,0-21 16,0 0-16,0 0 15,22 0-15,-22 0 0,0 0 0,0 0 16,0-21-16,0-1 0,1 1 0,-1 0 16,0 0-16,0-21 0,0 20 15,0-20-15,-21 0 0,0 21 0,0-22 16,0 1-16,0 21 0,0 0 0,0-1 16,-21 1-16,0 0 0,0 21 15,0 0-15,0 0 0,-22 0 0,22 21 16,0 0-16,0 1 0,0-1 15,21 0-15,0 0 0,-22 0 0,22 0 16,0 1-16,0-1 0,0 0 16,22 0-1,-1-21-15,0 21 0,21-21 0,-21 0 16,22 21-16</inkml:trace>
  <inkml:trace contextRef="#ctx0" brushRef="#br1" timeOffset="131371.65">21907 12488 0,'0'0'0,"0"-21"0,0 0 16,0 0-16,22 0 0,-22 0 0,21-1 16,-21 1-16,21 0 0,0 0 15,0 0-15,0 0 0,1-1 0,-1 22 16,0 0-16,0 0 0,0 0 16,0 0-16,1 0 0,-1 0 15,0 0-15,0 22 0,0-1 0,-21 21 16,21-21-16,-21 0 0,0 1 15,0 20-15,0-21 0,0 21 0,0-20 16,-21-1-16,0 0 0,0 21 0,0-21 16,0 1-16,21-1 0,-22 0 15,1-21-15,21 21 0,-21-21 0,0 0 32,21-21-17,0 0-15,0 0 0,0-1 16,21 1-16,-21 0 0,21 0 15,0 0-15,1-22 0,-1 22 0,0-21 16,0 0-16,0 20 0,0-20 0,1 21 16,-1-21-16,0 20 0,0 1 15,0 21-15,0-21 0,1 21 0,-22-21 16</inkml:trace>
  <inkml:trace contextRef="#ctx0" brushRef="#br1" timeOffset="131691.21">20680 11917 0,'0'0'16,"-43"0"-16,22-21 0,0 21 0,42 0 15,22 0 1,-1 0-16,0 0 0,1 0 0,-1-21 16,21 21-16,-20 0 0,20 0 15,-20 0-15,20 0 0,1 0 0,-1-22 16,1 22-16,-22-21 0,21 21 16,-20 0-16,-1 0 0,0 0 15,1-21-15,-22 21 0,0 0 0,-21-21 31,-42 21-31,21 0 0,-22 0 0,1 0 16,0 0-16,-1-21 0,-20 21 0</inkml:trace>
  <inkml:trace contextRef="#ctx0" brushRef="#br1" timeOffset="131987.9">18754 11917 0,'0'0'0,"21"0"32,0 0-32,0 0 0,0 0 0,22 0 15,-1 0-15,0-21 0,1 21 16,-1 0-16,0-21 0,22 21 0,-22 0 15,22-22-15,-1 22 16,-21 0-16,22 0 0,-22-21 0,-21 21 0,1-21 16,-1 21-16,0 0 0,-21-21 15,-21 21 1,0-21-16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8T12:40:09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1291 0,'0'-21'0,"-21"0"15,21 0 1,0 0 0,0-1-16,0 1 15,-21 21-15,21-21 0,-21 21 16,0 0 15,0 0-15,21 21-16,0 0 15,-22 1-15,22-1 0,0 21 16,0-21-16,0 0 0,0 22 0,0-1 16,-21-21-16,21 22 0,0-1 15,0 0-15,0-21 0,0 22 0,0-1 16,0 0-16,0 1 0,0-22 16,0 21-16,0-21 0,0 22 0,0-22 15,0 0-15,0 21 0,0-20 16,0-1-16,0 0 0,0 0 31,0-42 0,0 0-15,0 0-16,0-1 0,0 1 16</inkml:trace>
  <inkml:trace contextRef="#ctx0" brushRef="#br0" timeOffset="800.5">2413 1355 0,'0'0'0,"-42"-43"31,42 22-31,0 0 16,0 0-16,0 0 15,0 0-15,0-1 0,21 1 16,0 21-16,0-21 0,0 0 16,0 0-16,22 21 0,-22-21 15,0-1-15,21 1 0,-20 21 0,20-21 16,0 21-16,-21-21 0,22 21 15,-1 0-15,-21 0 0,22 0 0,-22 0 16,0 0-16,0 21 0,21 0 16,-20 0-16,-1 22 0,-21-22 0,21 21 15,0 1-15,-21-22 0,0 21 16,0 0-16,21 1 0,-21-1 0,21-21 16,-21 22-16,0-1 0,0 0 15,0-21-15,0 22 0,0-1 0,0-21 16,0 22-16,0-22 15,0 21-15,0-21 0,0 0 0,0 1 16,0-1-16,0 0 16,0 0-16,0-42 31,0 0-31,0 0 16,0-1-16,0-20 0,0 21 15,0-21-15,0-1 0,0 1 0,0 0 16,22-1-16,-22 1 0,21 0 15,0-1-15,0-20 0,-21 20 0,21 1 16,0 0-16,1-1 0,20 1 16,-21 0-16,21-1 0,-20 1 15,20 0-15,0 21 0,1-1 16,-1 1-16,0 0 0,-21 0 16,22 21-16,-1 21 0,0-42 0,-20 21 15,-22 21-15,0 0 0,0 0 0,21 22 16,-21-1-16,0 22 0,0-22 15,0 0-15,0 22 0,0-1 0,-21-20 16,-1-1-16,1 21 0,0-20 16,21 20-16,-21-20 0,0-1 0,21 0 15,0 1-15,0-22 0,-43 85 32,43-85-32,-21-21 46</inkml:trace>
  <inkml:trace contextRef="#ctx0" brushRef="#br0" timeOffset="866.45">3789 1609 0,'42'-21'16</inkml:trace>
  <inkml:trace contextRef="#ctx0" brushRef="#br0" timeOffset="1644.02">4191 1461 0,'-21'0'0,"0"0"15,-1 21-15,1 0 16,0 0-16,0 0 16,0 0-16,21 22 0,-21-22 0,-1 0 15,22 21-15,0-20 0,-21-1 16,21 21-16,-21-21 0,21 0 0,0 1 15,0-1-15,0 0 0,0 0 16,0 0-16,0 0 0,21-21 16,0 0-16,1 0 15,-1 0-15,0 0 16,-21-21-16,0 0 16,0 0-16,0 0 15,0 0-15,0-1 0,0 1 0,0 0 16,0-21-16,0 21 0,0-1 15,0-20-15,0 21 0,0 0 0,0-22 16,0 22-16,0 0 0,0 0 16,21 0-16,0 21 0,0-21 0,1-1 15,-1 1-15,0 21 0,0-42 16,0 42-16,22 0 16,-1 0-16,-21 0 0,21 0 15,1 21-15,-22-21 0,0 21 0,0 0 16,0 1-16,-21-1 0,0 21 0,0-21 15,0 22-15,0-22 0,0 21 16,0 0-16,0-20 0,0-1 0,0 21 16,0-21-16,0 0 0,-21 1 15,21-1-15,-21-21 0,21 21 16,-21-21 0,21-21-1,0 0-15,0-1 16,0 1-16,0 0 0,0-21 15,0 21-15,0-22 0,0 22 16,21-21-16,0 21 0,0-22 0,1 22 16,-1 0-16,0-21 0,0 20 15,0 22-15,22-21 0,-22 0 0,0 0 16,0 21-16,21 0 0,-20 0 0,-1 0 16,21 0-16,-21 0 0,22 21 15,-22 0-15,0 0 0,-21 1 16,21 20-16,-21-21 0,0 0 15,0 22-15,0-1 0,0-21 0,0 21 16,0-20-16,0-1 0,-21 0 16,21 0-16,-21 0 0,21 0 15,0 1-15,-21-1 16,-1-21 0,22-43-1</inkml:trace>
  <inkml:trace contextRef="#ctx0" brushRef="#br0" timeOffset="1681">4932 1693 0,'0'0'15,"0"-21"-15,21 21 0</inkml:trace>
  <inkml:trace contextRef="#ctx0" brushRef="#br0" timeOffset="2319.91">5524 1588 0,'43'-43'31,"-43"22"-31,0 0 16,0 0-16,0 0 15,0-1-15,0 1 0,-21 0 16,-1 21 0,1-21-16,0 21 0,0 0 0,0 0 15,0-21-15,42 21 0,-64 21 16,22-21-16,-21 21 0,0 0 15,20 0-15,-20 1 0,21-1 16,0 0-16,-64 64 16,64-64-16,21 21 0,0 0 0,0-20 15,0 20-15,0-21 0,0 0 0,0 0 16,0 1-16,0-1 0,21 0 16,0 0-16,0-21 0,1 0 0,-1 0 15,0 0-15,0 0 0,21 0 16,-20 0-16,-1 0 0,0-21 0,21 0 15,-21 0-15,1-1 0,-1 1 16,0-21-16,0 0 0,-21 20 0,21-20 16,-21 0-16,21-22 15,-21 22-15,22 0 0,-22-1 0,21 1 16,-21 0-16,0-1 0,0-20 0,0 20 16,21 1-16,-21 0 0,0 21 15,21-22-15,-21 22 0,0 0 0,0 0 16,0 0-16,-21 42 15,21 0 1,-21 21-16,21-21 0,0 22 16,0-1-16,-21 22 0,21-22 0,-22 0 15,22 22-15,0-22 0,0 0 16,0 1-16,-21-1 0,21 0 0,0 1 16,0-1-16,0 0 15,0-20-15,0-1 0,0 0 0,0 0 16,0 0-16,0 0 0,21-21 15,1 22-15,-1-22 0,-21-22 16</inkml:trace>
  <inkml:trace contextRef="#ctx0" brushRef="#br0" timeOffset="2370.88">5842 1715 0,'42'0'16</inkml:trace>
  <inkml:trace contextRef="#ctx0" brushRef="#br0" timeOffset="2908.07">6244 1566 0,'0'0'0,"0"-21"16,21-42-1,-21 42 1,0-1-16,0 1 0,-21 21 0,21-21 16,0 0-16,-21 21 0,0 0 15,0-21-15,-1 21 0,1 0 16,0 0-16,0 0 0,0 0 0,0 21 15,-1 0-15,1 0 0,0 0 16,0 1-16,0-1 0,0 0 0,21 21 16,0 1-16,-22-22 15,22 21-15,0-21 0,0 22 0,0-22 16,0 21-16,0-21 0,0 0 16,0 1-16,22-1 0,-1-21 15,0 21-15,0-21 0,0 0 0,0 0 16,22 0-16,-22-21 0,0 0 15,0-1-15,0 1 0,-21 0 0,22 0 16,-1 0-16,-21 0 0,21-22 16,-21 22-16,0-21 0,0 21 0,0-22 15,0 22-15,0 0 0,0-21 16,0 20-16,0 1 0,0 0 16,0 42 15,0 0-31,0 1 15,0-1-15,0 0 0,0 21 16,0-21-16,-21 22 0,21-22 0,0 21 16,0-21-16,0 22 0,0-22 15,0 0-15,0 0 0,0 0 0,0 1 16,0-1-16,21-21 0,0 0 16,0 0-1,0 0-15,1-21 0,-1 21 16</inkml:trace>
  <inkml:trace contextRef="#ctx0" brushRef="#br0" timeOffset="3637.39">6752 1439 0,'0'0'16,"-21"0"15,21 22-31,-21-22 15,0 21-15,-1 0 0,22 0 0,0 0 16,-21 0-16,0 1 0,21 20 0,-21-21 16,21 0-16,0 22 15,0-22-15,0 0 0,0 0 0,0 0 16,0 0-16,0 1 0,0-1 16,21-21-16,0 0 0,0 21 0,1-21 15,-1 0-15,21 0 0,-21 0 16,22 0-16,-22-21 0,21 0 0,-21-1 15,22 1-15,-22 0 0,21 0 0,-21 0 16,0 0-16,1-22 0,-1 22 16,-21-21-16,21 21 0,-21-1 0,0 1 15,21 0-15,-21 0 0,0 0 16,21 0-16,-21-1 0,-21 44 47,21-1-32,-21 0-15,21 0 0,0 0 16,0 0-16,-21 22 0,0 20 16,21-20-16,0-1 0,0 0 0,0-21 15,-22 22-15,22-1 0,-42 43 0,84-43 16,-42 22-16,0-43 0,0 0 16,0 0-16,-21 0 0,21 22 0,64-1 15,-64 0-15,0 22 0,-21-1 0,-1 1 16,22-22-16,0 0 0,0 1 15,0 20-15,0 1 0,0-1 0,-42 1 16,42-1-16,-21-20 0,0-22 16,21 21-16,0-21 0,0 22 0,0-1 15,0 0-15,0 22 0,0-22 0,0-21 16,0 22-16,0-22 0,0 0 16,0 0-16,-21-21 15,-1 0-15,1 0 0,0 0 16,0-21-16,0 0 0,-22 0 15,22-22-15,0 22 0,0-42 0,0 20 16,0 1-16,-43-22 0,64 22 0,0 0 16,0-1-16,-21-20 15,21-1-15,-21 22 0,21-21 16,0-1-16,0 22 0,-21-22 0,21 1 16,0-1-16,21 22 0</inkml:trace>
  <inkml:trace contextRef="#ctx0" brushRef="#br0" timeOffset="3728.33">6752 2138 0,'0'-21'0,"0"-22"0,0 22 0,21 21 15,-21 43-15,21-22 0,1-42 16,-22-1-16,21 1 0,0 0 16,0 0-16,-21 0 0,0 0 15,21 21-15</inkml:trace>
  <inkml:trace contextRef="#ctx0" brushRef="#br0" timeOffset="4909.29">6794 2053 0,'22'-21'16,"-1"21"-16,-21-21 0,21 21 15,0-21-15,0 21 0,0-21 16,1 21-16,-1-22 0,0 1 0,0 21 16,0-21-16,22 21 0,-22-21 15,21 0-15,-21 0 0,22-1 16,-22 22-16,21-21 0,-21 0 16,22 0-16,-22 0 0,0 21 0,0-21 15,0 21-15,0 0 16,-21-22-16,-21 22 31,-21 22-15,21-22-16,0 0 15,-1 0 1,1 0-16,0 0 0,0 0 0,21 21 16,-21-21-16,0 21 0,21 0 0,-22-21 15,1 21-15,0 0 16,21 1-16,-21-1 0,-21 0 0,20 0 15,1 0-15,0 0 0,21 1 16,-21-1-16,0 0 0,0 0 0,-1 0 16,1 0-16,0 1 0,0-1 0,0-21 15,0 21-15,-1 21 0,22 1 16,-42-22-16,21 0 0,63-21 0,-84 0 16,42 42-16,0 1 0,0-1 0,0 0 15,-42 22-15,20-22 0,1 0 16</inkml:trace>
  <inkml:trace contextRef="#ctx0" brushRef="#br0" timeOffset="4941.28">6710 2858 0</inkml:trace>
  <inkml:trace contextRef="#ctx0" brushRef="#br0" timeOffset="6780.85">8742 1630 0,'0'0'0,"-21"0"15,-1 0-15,1 0 0,0 0 16,0 0-16,0 0 0,0 0 16,42 0 30,0 0-30,0 0-16,0 0 0,0 0 16,1 0-16,-1-21 0,21 21 0,-21 0 15,22 0-15,-1 0 0,0 0 16,1 0-16,-1 0 0,0 0 0,22 0 16,-22 0-16,22-21 0,-22 21 15,21 0-15,1 0 0,-1 0 0,22 0 16,0 0-16,-1 0 0,1-22 0,0 22 15,21 0-15,-22 0 0,22 0 16,-21 0-16,21 0 0,-22 0 0,22 0 16,0 0-16,0 0 15,21 0-15,-21 0 0,-22 0 0,22 0 16,0 0-16,-21 0 0,20 0 0,-20 0 16,21 0-16,-21 0 0,-1 0 15,1 0-15,0 0 0,-1 0 0,-20 0 16,-1-21-16,1 21 0,-1 0 15,-20 0-15,20 0 0,-21-21 0,1 21 16,-22 0-16,21 0 0,-21 0 0,1 0 16,-1 0-1,-21-21-15,-21 21 47,-1-21-47,22 0 16</inkml:trace>
  <inkml:trace contextRef="#ctx0" brushRef="#br0" timeOffset="7236.22">12531 1185 0,'-22'0'32,"22"22"-32,0-1 0,0 0 15,0 0-15,0 0 0,0 0 16,0 1-16,0-1 16,22 0-16,-1 0 0,0-21 0,0 21 15,-21 0-15,21-21 0,0 0 16,22 22-16,-22-22 0,0 0 0,0 0 15,0 0-15,1 0 0,-1 0 0,0 0 16,0 0-16,0 0 16,-42 0 15,0 0-31,0 0 16,0 0-16,-1 0 0,1 0 0,0 21 15,0-21-15,-21 21 0,20 0 16,-20 0-16,21 0 0,-21 1 0,-1 20 15,1-21-15,0 21 0,-1-20 16,1 20-16,0-21 0,-1 0 0,22 0 16,-21 1-16,-1-1 0,1 0 0,0-21 15,-1 0-15,1 0 0,0 0 16</inkml:trace>
  <inkml:trace contextRef="#ctx0" brushRef="#br0" timeOffset="7880.84">9059 1334 0,'-21'21'0,"42"-42"0,-63 63 0,0-21 16,20 0-16,1 22 0,-21-22 0,0 0 15,-1 21-15,22-21 0,-21 1 16,-1 20-16,22-21 0,-21 0 0,21 0 15,0-21-15,-22 22 0,22-22 0,0 0 16,0 0 0,21-22-16,0 1 15,21 0 1,0 21-16,0 0 16,0 0-16,1 0 15,20 0-15,-21 0 0,0 21 0,0 0 16,22-21-16,-22 22 0,21-1 15,-21 21-15,22-21 0,-1 0 0,-21 1 16,22-1-16,-22 0 0,21-21 0,-21 21 16,22 0-16,-22-21 0,0 0 15,21 21-15,-21-21 0,1 0 0,-1 0 16,21 0-16,-21 0 0,0 0 16,22-21-16</inkml:trace>
  <inkml:trace contextRef="#ctx0" brushRef="#br0" timeOffset="8557.53">14414 931 0,'0'22'0,"0"-1"0,0 0 0,0 21 15,0-21-15,0 22 0,0-1 16,0 22-16,0-22 0,0 0 0,0 22 16,0-22-16,-21 22 0,21-1 15,0-21-15,-21 22 0,21-22 0,0 1 16,0-1-16,0 0 0,0 1 16,0-22-16,0 0 0,0 0 0,0 0 15,0 0-15,0-42 31</inkml:trace>
  <inkml:trace contextRef="#ctx0" brushRef="#br0" timeOffset="8908.32">14901 931 0,'0'0'0,"0"22"16,-21-22-1,0 21-15,0 0 0,0-21 16</inkml:trace>
  <inkml:trace contextRef="#ctx0" brushRef="#br0" timeOffset="9304.1">14690 1482 0,'0'0'0,"21"0"0,0 0 0,42 0 31,-63-21-15,22 21-16,-1 0 15,-21-22 1,0 1-1</inkml:trace>
  <inkml:trace contextRef="#ctx0" brushRef="#br0" timeOffset="9632.91">14711 1037 0,'0'0'15,"21"0"-15,0 0 0,21 0 0,-20 0 0,-1 0 16,0 0-16,-21 21 47,-21-21-47,21 22 16,-21-22-16,-1 21 0</inkml:trace>
  <inkml:trace contextRef="#ctx0" brushRef="#br0" timeOffset="9949.57">14478 1651 0,'0'0'0,"21"0"0,0 0 16,0 0-16,22 0 0,-22-21 0,21 21 15,-21 0-15,22-21 0,-22 21 16,21 0-16,-21 0 0,1-21 0,-1 21 16,0 0-16,0 0 15,-21-22 16</inkml:trace>
  <inkml:trace contextRef="#ctx0" brushRef="#br0" timeOffset="10332.16">14563 1058 0,'0'0'0,"169"0"31,-127-21-31,-21 21 0,22 0 16,-1 0-16,-21 0 0,0 0 16,1 0-16,-1 0 0,0 0 15,-21 21 16,-21-21-31,0 22 16,-1-1-16,1-21 0,0 21 16</inkml:trace>
  <inkml:trace contextRef="#ctx0" brushRef="#br0" timeOffset="10616.99">14436 1651 0,'0'0'0,"21"0"16,0 0-16,0 0 0,0 0 15,22 0-15,-22 0 0,0 0 0,0 0 16,0-21-16,0 21 0,1 0 15,-1 0-15,0 0 0,0 0 0,0-21 16,0 21 0,1 0-1,-1-21-15,0 21 0,0 0 16</inkml:trace>
  <inkml:trace contextRef="#ctx0" brushRef="#br0" timeOffset="11125.51">15155 1524 0,'0'0'0,"-21"0"0,21-21 16,0 0-1,0 0 1,21 21-16,0 0 0,1 0 16,-22-22-16,21 22 0,0 0 0,0 0 15,0 0-15,0 0 0,1 0 16,-1 0-16,0 0 0,0 0 16,0 22-16,0-1 0,1 0 15,-22 0-15,21 0 0,-21 0 16,0 1-16,0-1 0,0 0 0,0 21 15,0-21-15,0 1 0,-43 83 32,22-83-32,21-1 0,-21 0 15,0 0-15,0-21 16,21-21 0,0 0-1,0 0-15,0-1 16,0 1-16,0 0 0,21 0 0,0 0 15,0 0-15,-21-22 16,21 22-16,1 0 0,-22 0 0,21 0 16,-21-1-16,21 1 0,-21 0 0,21 21 15,0-21-15,-21 0 16,21 21-16,1 0 0</inkml:trace>
  <inkml:trace contextRef="#ctx0" brushRef="#br0" timeOffset="11396.34">15790 1418 0,'0'21'0,"0"1"15,0-1-15,0 21 16,0-21-16,0 0 0,0 1 0,0 20 15,0-21-15,0 0 0,0 0 16,0 1-16,0-1 0,0 0 0,0 0 16,0 0-16,0 0 0,0 1 15,0-44 32</inkml:trace>
  <inkml:trace contextRef="#ctx0" brushRef="#br0" timeOffset="11764.14">15833 1164 0,'0'0'0,"-22"0"0,1 21 16,21 1-16,0-1 15,0 0 1,21-21 0,1 0-16,-1 0 15,0 0-15,0 0 16,0 0-16,0-21 0,1 0 16,-22-1-16,0 1 15,0 0 1,0 0-16,-22 0 15,1 21 1,0 0-16,0 0 16,0 21-16,21 0 15,0 0-15,0 0 0,0 1 16,0-1-16,0 0 16,0 0-16,0 0 0,0 0 15</inkml:trace>
  <inkml:trace contextRef="#ctx0" brushRef="#br0" timeOffset="12460.74">16700 1545 0,'0'-84'32,"0"62"-17,-21 22-15,0-21 0,0 21 0,0 0 16,-22 0-16,22 0 16,0 0-16,0 0 0,-21 0 0,20 0 15,-20 0-15,21 21 0,-21 1 16,20-1-16,-20 0 0,21 0 0,0 0 15,0 22-15,-1-1 0,1-21 16,21 21-16,0-20 0,0-1 0,0 21 16,0-21-16,0 0 0,0 1 15,21-22-15,-21 21 0,22-21 16,-1 0-16,0 0 0,21 0 0,-21 0 16,1 0-16,-1 0 0,21 0 15,-21 0-15,0-21 0,22-1 0,-22 22 16,0-21-16,0-21 0,0 21 0,1 0 15,-1-22-15,0 1 0,0 0 16,-21-1-16,21 1 0,-21 0 0,21-1 16,-21 1-16,22 0 0,-22-1 15,0 1-15,0 0 0,0-22 0,0 43 16,0-21-16,0-1 0,0 22 16,0 0-16,0 0 0,0 0 15,0-1-15,-22 44 31,22-1-31,0 0 0,0 21 16,0-21-16,-21 22 0,21-1 0,0 22 16,-21-22-16,21 0 0,0 1 15,0 20-15,0-21 0,0 1 0,0-1 16,0 0-16,0 1 0,0-1 0,0 0 16,0-20-16,0-1 0,0 0 15,21 0-15,0 0 0,1 0 16,-1-21-16,0 0 15,0 0-15,0 0 16,0 0-16,1 0 0,-1 0 0,0-21 16,0 21-16</inkml:trace>
  <inkml:trace contextRef="#ctx0" brushRef="#br0" timeOffset="13024.41">17441 1482 0,'0'0'0,"21"0"0,-21-21 0,0-1 16,0 1-16,0 0 0,0 0 16,-21 0-16,0 0 15,0 21 1,0 0-16,0 0 0,-1 0 0,1 0 16,-21 0-16,21 21 0,0 0 15,-1-21-15,-20 21 0,21 0 0,0 0 16,0 22-16,-1-22 0,1 0 15,0 21-15,21-20 0,0 20 0,-21-21 16,21 21-16,0-20 0,0-1 0,0 0 16,0 0-16,0 0 0,0 0 15,21-21-15,0 22 0,0-22 16,1 0-16,-1 0 0,0 0 16,21 0-16,-21 0 0,1 0 0,-1-22 15,0 1-15,0 21 16,0-42-16,0 21 0,1 0 0,-1-1 15,0-20-15,0 21 0,0-21 0,-21 20 16,21-20-16,-21 21 0,22 0 16,-22 0-16,0-1 0,0 1 0,0 0 15,0 42 32,0 0-47,-22 1 0,22-1 0,-21 21 16,21-21-16,0 22 0,0-22 15,0 21-15,0-21 0,0 22 0,0-22 16,0 0-16,0 0 0,0 0 16,0 0-16,0 1 0,0-1 15,21-21-15,1 0 0,-1 21 0,0-21 16,0 0-16,0 0 16,0 0-16,1-21 0,-1 0 0,0-1 15,0 22-15,21-21 0</inkml:trace>
  <inkml:trace contextRef="#ctx0" brushRef="#br0" timeOffset="13823.95">17992 1397 0,'0'0'0,"0"21"31,0 0-31,-22 1 16,22-1-16,-21 0 0,21 0 15,0 21-15,0-20 0,0-1 16,0 0-16,0 0 0,0 0 0,0 0 16,0 1-16,0-1 0,21 0 15,1 0-15,-1-21 0,0 0 16,0 0-16,0 0 0,0 0 16,1 0-16,20 0 0,-21-21 15,21 0-15,-20 21 0,-1-21 0,0-1 16,21 1-16,-21 0 0,1 0 15,-1-21-15,0 20 0,0 1 0,-21 0 16,21-21-16,0 21 16,-21-1-16,0 1 0,0 42 47,0 1-47,0-1 15,-21 0-15,0 0 0,21 21 0,0 1 16,-21-22-16,0 21 0,21 22 0,-21-22 15,21 0-15,0 22 16,0-22-16,0 1 0,0 20 0,0-21 16,0 22-16,0-22 0,0 22 15,0-1-15,0 1 0,0-1 0,0 1 16,0-1-16,0 1 0,0-1 0,0 1 16,21-1-16,-21 1 0,21-22 15,-21 22-15,21-22 0,-21 0 0,0 1 16,0 20-16,0-42 0,21 22 15,-21-1-15,0-21 0,0 21 0,0-20 16,0-1-16,-21-21 0,0 21 0,-21-21 16,20 0-1,1 0-15,0 0 0,0 0 0,0 0 16,-22-21-16,22 0 0,-21-1 0,21-20 16,-22 21-16,22-21 0,-21-1 15,0 1-15,20 0 0,1-22 0,-21 22 16,21-22-16,21 22 0,0-22 15,0 1-15,0-22 0,0 22 0,0-1 16,0 1-16,21-1 0,0 1 16,0-1-16,22 22 0,-22-22 15,21 22-15,0-21 0,-20 20 0,20 1 16,0 0-16,1-1 0,-1 22 0,0 0 16,-21-21-16,22 20 0,-22 1 15,21 21-15,-21 0 0,-21-21 16,22 21-16,-1 0 0,-21 21 15,0 0 1,0 1-16,0-1 0</inkml:trace>
  <inkml:trace contextRef="#ctx0" brushRef="#br0" timeOffset="22784.09">6286 4741 0,'0'0'0,"0"-21"0,0-21 0,0 21 0,0 0 0,22-1 15,-22 1-15,0 0 0,0 0 16,0 0-1,-22 21-15,22 21 16,0 0 0,0 21-16,-21-20 0,21 20 0,-21 0 15,21 22-15,-21-1 0,21 1 16,-21-1-16,0 1 0,21-1 0,-22 1 16,1-1-16,0 1 0,0-1 0,0-20 15,0 20-15,-1-21 0,1 1 16,0-1-16,0 0 0,0-20 0,0 20 15,-1-21-15,1 0 16,21 0-16,-21-21 0,0 0 16,21-21-1,-21 21-15,21-21 0,0 0 16,0 0-16,0 0 0,0-22 0,0 22 16,0 0-16,0-21 0,0 20 15,0-20-15,0 0 0,0 21 0,0-22 16,0 22-16,0-21 0,21 21 0,-21-1 15,21 1-15,0 42 32,-21 1-32,0-1 0,21 0 15,-21 0-15,22 21 0,-22-20 0,21 20 16,0 0-16,-21-21 0,21 22 0,0-22 16,-21 21-16,21-21 0,1 1 15,-1-1-15,-21 0 0,21 0 16,0-21-16,0 0 0,0 21 15,1-21-15,-1 0 0,0 0 0,0 0 16,21 0-16,-20-21 0,-1 21 16,0-21-16,0 0 0,0 0 15,0-1-15,1 1 0,-1 0 0,0 0 16,0-21-16,0 20 0,0 1 16,1-21-16,-1 21 0,-21 0 0,21-22 15,-21 22-15,21 0 0,-21 0 16,0 0-16,0-1 0,0 44 47,0-1-47,-21 0 15,21 0-15,-21 21 0,21-20 16,-21-1-16,21 21 0,-22-21 0,22 22 16,0-22-16,0 21 0,0-21 0,0 0 15,0 1-15,0-1 0,0 0 16,0 0-16,22 0 0,-1-21 15,0 21-15,0-21 0,0 0 16,0 0-16,1 0 0,-1 0 0,0 0 16,0-21-16,0 0 0,22 21 15,-22-21-15,-21 0 0,21 0 0,0-1 16,0-20-16,-21 21 0,0 0 16,0-22-16,21 22 0,-21 0 15,0-21-15,0 21 0,0-22 0,0 22 16,0 0-16,0 0 0,-21 0 0,0-1 15,0 22-15,0-21 16,0 21-16,-1 0 0,1 0 0,0 0 16,0 0-16,0 21 15,0-21-15,21 22 0,-22-1 16,22 0-16,0 0 16,0 0-1,22-21 1,-1 0-16</inkml:trace>
  <inkml:trace contextRef="#ctx0" brushRef="#br0" timeOffset="23124.55">7387 5228 0,'0'-21'16,"0"0"-1,0 0 1,-21 21-16,0 0 16,0 0-16,-1 0 15,1 0-15,0 21 0,21 0 0,-21 0 16,0 0-16,0 1 0,-1 20 16,1-21-16,21 21 0,-21-20 0,21 20 15,-21-21-15,21 21 0,0-20 0,0 20 16,0-21-16,0 0 0,0 22 15,0-22-15,0 0 0,21 0 16,0-21-16,0 0 0,1 0 16,-1 0-16,0 0 0,0 0 15,21 0-15,-20 0 0,20 0 0,-21 0 16,21-21-16,-20 0 0,20 21 16</inkml:trace>
  <inkml:trace contextRef="#ctx0" brushRef="#br0" timeOffset="23644.06">8001 5271 0,'0'0'15,"0"-22"-15,-21 1 0,0 0 0,-1 0 16,1 21-16,0-21 0,0 21 16,0 0-16,0 0 0,-1 0 0,-20 0 15,21 0-15,0 21 16,-22 0-16,22 0 0,0 0 0,0 22 15,0-22-15,0 21 0,-1-21 0,1 22 16,0-1-16,21 0 0,-21-20 16,21 20-16,0-21 0,0 21 0,0-20 15,0-1-15,0 0 0,0 0 16,21 0-16,0-21 0,0 0 16,1 0-16,-1 0 0,0 0 15,21 0-15,-21-21 0,1 0 0,20 21 16,-21-21-16,0 0 0,0-1 15,22 1-15,-22-21 0,0 21 16,0 0-16,0-22 0,-21 22 0,22-21 16,-22 21-16,21-1 0,-21-20 15,0 21-15,0 0 0,0 0 0,0-1 16,0 1-16,0 42 31,0 1-31,-21-1 16,21 0-16,0 0 0,0 21 15,0-20-15,0-1 0,0 21 0,0-21 16,0 0-16,0 1 0,0-1 0,0 0 16,0 0-16,0 0 15,21-21 1,0 0-16,0-21 16,0 0-1</inkml:trace>
  <inkml:trace contextRef="#ctx0" brushRef="#br0" timeOffset="23956.59">8424 4551 0,'0'21'31,"0"0"-31,0 0 16,-21 1-16,21 20 0,-21 0 0,21 22 16,0-22-16,-21 22 0,0-1 0,21 1 15,-22-22-15,22 21 0,0-20 16,-21 20-16,21-20 0,-21-1 0,21 0 16,-21 1-16,21-22 0,0 21 15,0-21-15,0 0 0,0 1 0,0-1 16,0 0-16,0-42 31,21 0-15</inkml:trace>
  <inkml:trace contextRef="#ctx0" brushRef="#br0" timeOffset="24380.34">8509 5186 0,'0'21'16,"0"0"-16,0 0 16,-21 1-16,21-1 0,-21 0 0,-1 0 15,22 21-15,0-20 16,0-1-16,0 0 0,-21 21 0,21-21 16,0 1-16,0-1 0,0 0 0,0 0 15,0 0-15,0 0 16,21-21-16,1 0 0,-1 0 15,0 0-15,0 0 0,0 0 16,0 0-16,1 0 0,-1-21 0,0 21 16,0-21-16,0 0 0,0 0 0,1 0 15,-1-1-15,0 1 0,-21 0 16,0 0-16,0-21 0,0 20 0,0 1 16,0-21-16,0 21 0,0-22 0,0 22 15,0 0-15,-21 0 16,21 0-16,-21 21 0,-1 0 0,-20 0 15,21 0-15,0 0 0,-22 0 16,22 21-16,0-21 0,0 21 0,0 0 16,0 0-16,21 1 0,0-1 15,0 0-15,0 0 16,21-21 0</inkml:trace>
  <inkml:trace contextRef="#ctx0" brushRef="#br0" timeOffset="24864.06">9059 5271 0,'0'-22'16,"0"1"-1,0 0-15,0 0 16,21 21-1,1 0-15,-1 0 16,0 0-16,0 0 0,0 0 16,0 0-16,-21 21 15,22-21-15,-22 21 0,21 0 0,-21 1 16,0-1-16,0 21 0,0-21 0,0 0 16,0 1-16,0-1 0,0 21 15,0-21-15,0 0 0,0 1 0,0-1 16,-21 0-16,-1 0 0,22 0 0,0 0 15,-21-21-15,0 22 16,21-44 0,0 1-1,0 0-15,0 0 0,0 0 16,0 0-16,0-1 0,21-20 16,0 21-16,1 0 0,-22-22 0,21 22 15,-21-21-15,21 21 0,0 0 16,-21-1-16,21 1 0,-21 0 15,21 21-15,-21-21 0,22 21 16,-1 0 0,-21 21 15</inkml:trace>
  <inkml:trace contextRef="#ctx0" brushRef="#br0" timeOffset="25380.4">9906 5207 0,'0'0'0,"21"-21"0,-21 0 0,0 0 15,0-1-15,0 1 16,-21 21-1,0 0-15,0 0 16,-1 0-16,1 0 0,0 21 16,-21 1-16,21-1 0,-1 0 0,1 21 15,0-21-15,0 1 0,0-1 16,0 0-16,21 0 0,0 0 16,0 0-16,21 1 15,0-22-15,0 0 16,21 0-16,-20 0 0,-1 0 15,0 0-15,0 0 0,21 0 0,-20 0 16,-1 0-16,0 0 0,0 0 16,0 0-16,0 21 0,1-21 0,-1 21 15,-21 0-15,0 0 16,0 0-16,0 1 16,0-1-16,-21-21 0,-1 21 0,1 0 15,0-21-15,-21 21 0,21 0 16,-1-21-16,-20 22 0,21-22 15,0 0-15,0 0 0,-22 21 0,22-21 16,0 0-16,0 0 0,0 0 16,-1 0-16,22-21 15,-21 21-15,0-22 0,0 1 16,21 0-16,-21 0 16</inkml:trace>
  <inkml:trace contextRef="#ctx0" brushRef="#br0" timeOffset="25721.21">8128 4763 0,'0'0'0,"21"0"0,0 0 15,0 0-15,22 0 0,-1 0 16,0 0-16,22 0 0,-1 0 0,1 0 16,-1 0-16,1 0 0,-1 0 15,1 0-15,-22 0 0,22 0 0,-22 0 16,0 0-16,-20 0 0,20 0 0,-21 0 15</inkml:trace>
  <inkml:trace contextRef="#ctx0" brushRef="#br0" timeOffset="27120.1">10202 4530 0,'0'0'0,"0"-21"0,0-1 15,0 1-15,0 0 16,0 0-16,-21 0 15,0 21-15,0-21 0,21-1 16,-21 1-16,-22 21 0,22-21 16,0 0-16,-21 21 0,-1-21 0,1 0 15,0-1-15,-22 22 0,1-21 16,20 0-16,-20 0 0,20 21 0,-20-21 16,21 0-16,-22-1 0,22 22 0,-1-21 15,1 0-15,-21 21 0,20-21 16,-20 21-16,-1 0 0,1-21 0,-1 21 15,1 0-15,-1 0 0,-20 0 16,20 0-16,1-21 0,-1 21 0,-21 0 16,22 0-16,-1 0 0,-20 0 15,-1 0-15,0 0 0,22 21 16,-22-21-16,1 0 0,-1 21 0,0 0 16,1-21-16,20 0 0,-21 21 15,22-21-15,-1 0 0,-20 0 0,20 21 16,-20 1-16,-1-1 0,21 0 15,-20 0-15,-1-21 0,22 21 0,-1 0 16,1 1-16,-1-22 0,22 21 16,-1 0-16,-20 0 0,21 0 0,-1-21 15,1 21-15,0 1 0,-1 20 0,1-21 16,0 0-16,-1 0 0,1 1 16,-22-1-16,1 0 0,21 21 15,-22-21-15,1 22 0,20-22 16,1 21-16,0 1 0,-22-1 0,22 0 15,-1 1-15,22-1 0,0 0 16,0 1-16,0-1 0,0 0 0,-1 1 16,1-1-16,0 0 0,21 1 0,-21-1 15,0 0-15,0 1 0,21-1 16,0-21-16,-22 21 0,22 1 0,-21-1 16,0 22-16,21-1 0,-21-21 0,21 1 15,0-1-15,0 0 0,0 1 16,21-1-16,-21 0 0,21 1 0,-21-1 15,21 0-15,1 1 0,-1-1 16,0 0-16,21 1 0,-21 20 16,22-20-16,-1-1 0,0 0 0,1 1 15,20-1-15,-20 0 0,20 1 16,1-22-16,-1 21 0,1-21 0,20 22 16,-20-22-16,-1 21 0,1-42 0,20 42 15,-20-20-15,42-1 0,-22-21 16,1 21-16,0 0 0,21-21 0,-22 21 15,1-21-15,21 0 0,-22 21 0,1-21 16,-21 0-16,20 0 0,1 22 0,21-22 16,-22 0-16,1 0 0,0 0 15,-1 0-15,1 0 0,0 0 16,-1 0-16,-20 0 0,42 0 0,-43 0 16,22-22-16,0 1 0,-1 21 15,1 0-15,0-21 0,-1 0 0,1 21 16,0-21-16,-1 21 0,1 0 0,-22-21 15,22-1-15,0 22 0,-22 0 0,1-21 16,20 21-16,-20-21 0,-1 0 16,-20 21-16,20-21 0,1 21 0,-1-21 15,-20-1-15,20 1 0,1 0 0,-22 0 16,21-21-16,-20 20 0,-1 1 16,0-21-16,22 21 0,-43-22 15,21 22-15,1-21 0,-1 0 0,0 20 16,-20-20-16,20 21 0,0-21 0,-21 20 15,22-20-15,-22 21 0,21-21 16,-21 20-16,22-20 0,-22 0 0,0-1 16,21 1-16,-20 0 0,-1-1 0,0 1 15,0 0-15,0-1 0,0-20 16,1 21-16,-1-1 0,-21 1 0,0 0 16,21-1-16,0 1 0,0 0 15,-21-1-15,0 22 0,0-21 0,0-1 16,0 1-16,0 21 0,0-21 0,0-1 15,0 1-15,-21 21 0,0-22 16,0 1-16,-22 0 0,22-1 16,-21 1-16,0 21 0,-22-21 0,22 20 15,-1-20-15,-20 21 0,21 0 16,-22-22-16,22 22 0,-1 0 0,-20 0 16,21 0-16,-22 0 0,22-1 15,-22 1-15,1 0 0,-1 0 0,1 0 16,-1 21-16,1-21 0,-1-1 15,-20 22-15,20 0 0,1 0 0,-22 0 16,21 0-16,1 0 0,-1 22 16,1-22-16,-1 21 0,22-21 0,0 21 15,-22-21-15,22 21 0,21 0 16,-22-21-16,22 21 0,-21 1 0</inkml:trace>
  <inkml:trace contextRef="#ctx0" brushRef="#br0" timeOffset="49568.44">2180 2900 0,'-21'0'15,"0"0"16,0 0-31,-1 0 16,22 21 62,22-21-62,-1 0-1,0 0-15,0 0 0,-21 21 16,21-21-16,22 0 0,-22 0 16,0 0-16,21 0 0,-21 0 15,22 0-15,-1 0 0,0 0 0,22 0 16,-22 0-16,1 0 0,20 0 16,-21-21-16,22 21 0,-22 0 0,22 0 15,-22 0-15,22-21 0,-22 21 16,21 0-16,1 0 0,-1 0 0,1-21 15,-1 21-15,22-21 0,-21 21 16,-1 0-16,22 0 0,-22 0 0,22 0 16,-22 0-16,1 0 0,-1-22 0,1 22 15,21 0-15,-22 0 0,22 0 16,-1 0-16,-20 0 0,21 0 16,-1 0-16,1 0 0,0 0 15,-1 0-15,1 0 0,0 0 0,-1 0 16,1 0-16,-22 0 0,22 0 15,0 0-15,-1 0 0,1 0 0,0 0 16,-1 0-16,1 0 0,-21 0 0,20 0 16,1 0-16,-22 0 0,22 0 15,0 0-15,-1 0 0,1 0 0,0 0 16,-1 0-16,1 0 0,0-21 16,-1 21-16,1 0 0,0 0 0,-1 0 15,1 0-15,-21 0 0,20 0 0,22 0 16,-21 0-16,-1 0 15,1 0-15,21-21 0,-21 21 0,-1 0 16,1 0-16,0 0 0,-1 0 16,1 0-16,0 0 0,-1 0 0,1 0 15,0 0-15,-1 0 0,1 0 0,21 0 16,-43 0-16,22 0 0,0 0 16,-1 0-16,1 0 0,0 0 0,-1 0 15,22 0-15,-21 0 0,21 0 0,-22 0 16,22 0-16,-21 0 0,-1 0 15,1 0-15,21 0 0,-21 0 0,-1 0 16,1 0-16,21 0 0,-22 0 16,22 0-16,-21 0 0,21 0 15,-22 0-15,1 0 0,-21 0 0,41 0 16,-20 0-16,0 0 0,21 0 16,-1 0-16,1 0 0,-21 0 0,21 0 15,0 0-15,-22 0 0,22 0 0,-21 0 16,-1 0-16,22 0 0,0 0 15,0 0-15,0 0 0,0 0 0,-22 0 16,22 0-16,0 0 0,-21 0 16,20 0-16,1 21 0,0-21 0,0 0 15,0 0-15,0 0 0,-1 0 0,22 0 16,-21 21-16,0-21 0,0 0 16,21 0-16,0 0 0,0 0 15,0 0-15,-21 0 0,21 0 0,0 0 16,0 0-16,0 0 0,0 0 15,0 0-15,21 0 0,-21 0 0,0 0 16,-21 22-16,21-22 0,0 0 16,-21 0-16,21 0 0,-22 0 0,22 0 15,-21 0-15,0 0 0,0 0 0,0 0 16,-22 0-16,22 0 0,-21 0 16,21 0-16,-22 0 0,1 0 0,0 0 15,-1 0-15,-20 0 0,-1 0 16,22 0-16,-21 0 0,-1 0 0,1 0 15,-22 0-15,21 0 0,-20 0 16,-1 0-16,0 0 0,1 0 16,-1 0-16,0 0 0,1 0 0,-22 0 15,21 0-15,-21 0 0,22 0 16,-22 0-16,0 0 0,0 0 0,0 0 16,1 0-1,-44 0 16,1 0-31,21-22 16</inkml:trace>
  <inkml:trace contextRef="#ctx0" brushRef="#br0" timeOffset="49932.23">19558 2604 0,'21'0'0,"21"0"15,-20 21-15,-1-21 0,0 0 16,21 0-16,-21 0 0,22 0 0,-22 0 16,0 0-16,0 0 0,0 0 15,1 21-15,-1-21 0,-21 21 16,-21 0 0,-1 0-16,-20 1 0,0-1 15,-22 0-15,-20 0 0,-1 0 16,0 0-16,-21 22 0,1-22 0,-22 0 15,21 0-15,-21 22 0</inkml:trace>
  <inkml:trace contextRef="#ctx0" brushRef="#br0" timeOffset="51460.47">2180 3006 0,'0'0'0,"21"0"16,0 0-16,1 0 15,-1 0 1,0 0-16,-21-21 31,0-1 0,21 1-31,0 0 16,0 0-16,1 21 16,-1-21-16,0 21 0,0-21 15,0-1-15,22 1 0,-22 21 16,21-21-16,-21 0 0,22 0 16,-22 0-16,21 21 0,-21-22 0,0 22 15,1 0-15,-1 0 0,-42 22 47,-1-22-47,1 21 16,0-21-16,0 21 0,0-21 15,0 21-15,-1 0 0,1-21 0,0 21 16,-21 1-16,21-22 0,-22 21 16,22 0-16,-21-21 0,21 21 0,-1-21 15,-20 0-15,21 21 16,0-21-16,0 0 15,42 0 32,0 0-47,0 0 0,0 0 16,0 0-16,1 21 0,20-21 0,-21 0 16,0 22-16,0-1 15,1-21-15,-1 21 0,0 0 0,0 0 16,0 0-1,-21 1-15,21-1 0,1 0 0,-22 0 0,21 0 16,0-21-16,-21 21 16,21 1-16,0-1 0</inkml:trace>
  <inkml:trace contextRef="#ctx0" brushRef="#br0" timeOffset="119751.9">16129 10456 0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7DF1-2359-42EB-9EBA-A07AFFAB8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1523-E37E-4246-BB15-3B3A6D91F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A1B3-793A-439A-8F40-60636B5B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CD3D-CAA3-420E-8C63-520E0572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66AB-0C62-4AAC-AD46-98FD328C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E4E9-476C-4CED-9581-909B4144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2F918-8853-48CF-9AC5-E8856624B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140A-3EDC-4DDB-B4A5-89DC0C40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09D2-7B8B-420C-839D-07E6468C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E7AE-A421-45AA-9AA5-FEF19298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9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A7688-8C3C-4D2D-AB0C-C7E7005A7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6885-65EC-47D2-A5CB-FB63A057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6389-DCCF-4900-8650-303C953C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D869-15BB-4232-8A43-3DC67635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406E5-4CCB-436A-96F6-C0486D48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2CE6-872E-4484-8780-F7C1699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468B8-1F58-4A41-B78E-B4891C68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8469-F3C8-48A6-ABA5-1E83DBFD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D828-1F30-4488-951D-1B6B9902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911F-0E12-4013-909B-B4C2CF05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8D92-D33E-4F2F-B869-559C24E6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2F86-4795-4A0E-9229-0DFA012F2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5CAC-C2C3-405B-BD95-A1569AF7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CC80-0187-41B9-A56E-1AA6C3AD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D12A-7969-4F7A-A656-7E44368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6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F20E-6F2E-4C74-9C25-4AC3F45A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DA31-833B-4D0D-B026-F287C0D45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F340-A90B-4D88-9BAC-CEBC1363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6A8E-D667-49C4-BB85-18B88B9D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0739-6833-4231-BD95-EE859026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09212-B26C-4BD2-B4F9-20893F1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8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5DE1-DCA6-47D5-B733-3A360584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37DA-BE68-40F1-A662-6BC9683F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D10D4-5425-47AA-8DC6-1DDE8537C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8FD2A-6324-48FD-832C-1C015A2AF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F94F-9575-40E7-8A4C-64611313C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3554-5761-4F23-B851-66E7FDB3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375AE6-C75F-4D7A-BE58-0A4368CF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97E57-637C-49BC-A8FA-BC5D7CA2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6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05E0-70A1-449D-94F3-80211C78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37EAA-F89D-4A1B-B6F8-8EC91521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B8B6C-F6D0-46CF-9672-388A1D6B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8B8BD-F2E0-45FF-B43B-E47978AB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4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62A39-CBB4-4EF3-B8CA-7E91406D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FC4A2-A036-47C0-943D-D13D9F4D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1E13-A9A4-4292-8987-09E80B0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2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4595-2155-4640-928C-02E7C9CD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2F405-051F-4825-BB66-356B7777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31B0-5693-49A7-A3A4-906D8F6D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0613-E141-410C-8031-7592B8A4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D800-7E0E-4103-A2EB-B60120B2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EF85-8AFF-43D8-9166-8159B5AD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7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273-BF22-489A-959D-3718562E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E6754-FFD9-49C5-AD3D-23889C5EE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57259-95B7-4735-92B2-FA973944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3D4B-6C80-4AEF-9841-872D6B38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3485-8FD6-4DBE-87FB-7F6F06EF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805B0-260F-46A9-8AFC-D65D4B24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3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BB544-7B2D-49EE-A74E-3DA014D1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B9D3-DD89-44E3-BC15-A300343D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C12D-9DBD-464A-AB0E-CF1D154C5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D722-DC9A-458E-938C-CDD5CF4C2DEF}" type="datetimeFigureOut">
              <a:rPr lang="en-IN" smtClean="0"/>
              <a:t>19-08-2021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55C0-BB83-49FD-8C88-458BA457C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19373-DB48-46F9-8938-B91415882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6B4A-CDDF-447C-8920-57B4E2610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6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8B6-EE8C-4FBE-829F-508308616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FA60-F403-4B49-9735-5CB211BF8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F8F4A7-6279-4249-8B82-F3147BD42AAF}"/>
                  </a:ext>
                </a:extLst>
              </p14:cNvPr>
              <p14:cNvContentPartPr/>
              <p14:nvPr/>
            </p14:nvContentPartPr>
            <p14:xfrm>
              <a:off x="236160" y="0"/>
              <a:ext cx="9723600" cy="609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F8F4A7-6279-4249-8B82-F3147BD42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-9360"/>
                <a:ext cx="9742320" cy="61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78667E-8324-4ED2-94CE-8E318E88946A}"/>
                  </a:ext>
                </a:extLst>
              </p14:cNvPr>
              <p14:cNvContentPartPr/>
              <p14:nvPr/>
            </p14:nvContentPartPr>
            <p14:xfrm>
              <a:off x="0" y="1196280"/>
              <a:ext cx="11437920" cy="5471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78667E-8324-4ED2-94CE-8E318E8894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186920"/>
                <a:ext cx="114566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34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8B6-EE8C-4FBE-829F-508308616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FA60-F403-4B49-9735-5CB211BF8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320215-6BB2-4F4F-919A-70F166375371}"/>
                  </a:ext>
                </a:extLst>
              </p14:cNvPr>
              <p14:cNvContentPartPr/>
              <p14:nvPr/>
            </p14:nvContentPartPr>
            <p14:xfrm>
              <a:off x="137160" y="0"/>
              <a:ext cx="9784440" cy="677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320215-6BB2-4F4F-919A-70F1663753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-9360"/>
                <a:ext cx="9803160" cy="67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5636B1-4E2E-4A2D-A1DE-3B6A8C39E5E7}"/>
                  </a:ext>
                </a:extLst>
              </p14:cNvPr>
              <p14:cNvContentPartPr/>
              <p14:nvPr/>
            </p14:nvContentPartPr>
            <p14:xfrm>
              <a:off x="0" y="3200400"/>
              <a:ext cx="770040" cy="184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5636B1-4E2E-4A2D-A1DE-3B6A8C39E5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3191040"/>
                <a:ext cx="788760" cy="18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8E8EB4-1ADB-4450-B387-A29365814089}"/>
                  </a:ext>
                </a:extLst>
              </p14:cNvPr>
              <p14:cNvContentPartPr/>
              <p14:nvPr/>
            </p14:nvContentPartPr>
            <p14:xfrm>
              <a:off x="0" y="800280"/>
              <a:ext cx="6728760" cy="563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8E8EB4-1ADB-4450-B387-A293658140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360" y="790920"/>
                <a:ext cx="6747480" cy="56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0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8B6-EE8C-4FBE-829F-508308616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FA60-F403-4B49-9735-5CB211BF8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D436C6-549D-425D-B0F2-86B8DDA2A9EA}"/>
                  </a:ext>
                </a:extLst>
              </p14:cNvPr>
              <p14:cNvContentPartPr/>
              <p14:nvPr/>
            </p14:nvContentPartPr>
            <p14:xfrm>
              <a:off x="335160" y="83880"/>
              <a:ext cx="9273960" cy="202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D436C6-549D-425D-B0F2-86B8DDA2A9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74520"/>
                <a:ext cx="929268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14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8B6-EE8C-4FBE-829F-508308616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FA60-F403-4B49-9735-5CB211BF8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964F74-A73C-48B9-B078-E82F16AB7C4D}"/>
                  </a:ext>
                </a:extLst>
              </p14:cNvPr>
              <p14:cNvContentPartPr/>
              <p14:nvPr/>
            </p14:nvContentPartPr>
            <p14:xfrm>
              <a:off x="259200" y="198000"/>
              <a:ext cx="9479520" cy="461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964F74-A73C-48B9-B078-E82F16AB7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88640"/>
                <a:ext cx="9498240" cy="46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9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48B6-EE8C-4FBE-829F-508308616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FA60-F403-4B49-9735-5CB211BF8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7173BB-970B-4360-964E-A2BD2CD1CB6F}"/>
                  </a:ext>
                </a:extLst>
              </p14:cNvPr>
              <p14:cNvContentPartPr/>
              <p14:nvPr/>
            </p14:nvContentPartPr>
            <p14:xfrm>
              <a:off x="754200" y="312480"/>
              <a:ext cx="6416640" cy="345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7173BB-970B-4360-964E-A2BD2CD1CB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303120"/>
                <a:ext cx="643536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54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2021-08-18T12:45:14Z</dcterms:created>
  <dcterms:modified xsi:type="dcterms:W3CDTF">2021-08-19T17:05:31Z</dcterms:modified>
</cp:coreProperties>
</file>