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7T11:38:07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4064 0,'-275'-85'15,"550"170"-15,-698-191 0,275 64 0,-1 0 16,22-1-16,64 22 0,63-21 0,0 21 16,0-22-16,0 22 0,0 0 15,0 0-15,0 0 0,0-1 16,0 1-16,0 0 0</inkml:trace>
  <inkml:trace contextRef="#ctx0" brushRef="#br0" timeOffset="6940.48">2646 487 0,'0'-21'16,"21"0"-1,-21-1-15,21 22 16,0-21-16,-21 0 0,0 0 0,21 0 16,-21 0-16,22-1 15,-22 1-15,21 0 0,-21 0 0,0 0 16,0 0-16,0-1 0,0 1 15,-21 21-15,-1 0 0,1 0 16,0 0-16,0 0 16,-21 21-16,-1 1 0,22-1 0,-21 0 15,-1 0-15,1 0 0,0 22 16,-1-1-16,1-21 0,21 21 16,-21 1-16,-1-22 0,22 21 0,0-21 15,0 1-15,0-1 0,21 21 16,-22-21-16,22 0 0,0 1 15,0-1-15,22 0 16,-1-21-16,0 21 0,0-21 16,0 21-16,0-21 0,22 21 0,-22-21 15,21 22-15,-21-1 0,22-21 16,-22 21-16,21 0 0,-21 0 16,22 0-16,-22 1 0,0-1 15,0-21-15,0 21 0,1 0 0,-1 21 16,-21-20-16,0-1 0,0 0 15,0 0-15,0 0 0,-21 0 0,-1 22 16,1-22-16,-21-21 0,21 21 16,-22 0-16,1 0 0,0-21 0,-22 0 15,22 0-15,-22 0 0,22 0 16,0 0-16,-22 0 0,22 0 16,21 0-16,-22-21 0,1 0 0,21 0 15,0 0-15,0 0 16,-1-1-16,1 1 0,21 0 0,-21 0 15,21 0-15,0 0 0,0-1 16,0 1-16,21 21 0,0-21 16,1 21-16,-1 0 0,0-21 15,21 21-15,-21 0 0,1 0 16</inkml:trace>
  <inkml:trace contextRef="#ctx0" brushRef="#br0" timeOffset="7709.32">2857 868 0,'0'21'31,"0"0"-31,0 0 0,0 1 16,0-1-16,0 0 0,-21 0 0,21 0 15,-21 22-15,21-22 0,0 0 16,0 0-16,0 0 0,0 0 0,0 1 16,0-1-16,0 0 15,21-21-15,0 0 0,1 0 0,-1 0 16,0 0-16,0 0 0,0-21 16,22 21-16,-22-21 0,0-1 15,0 1-15,0 0 0,0 0 16,1 0-16,-22 0 0,21-1 0,-21 1 15,21 0-15,-21 0 0,21 0 16,-21-22-16,0 22 16,0 0-16,0 0 0,0 0 0,0 0 15,0 42 32,0 0-47,0 0 0,0 0 16,0 0-16,0 1 0,0 20 0,0-21 15,0 21-15,0 1 0,0-1 16,0 0-16,0 1 0,0-1 0,0 22 16,0-22-16,0 21 0,0-20 15,0 20-15,0 1 0,0-1 0,0 1 16,0-1-16,21 1 0,-21-1 16,21 1-16,-21-1 0,0 1 0,0-22 15,22 22-15,-22-22 0,21 0 16,-21 1-16,0-1 0,0 0 0,0 1 15,0-22-15,0 21 0,-21-21 16,-1 0-16,1 1 0,0-1 0,0-21 16,-21 0-16,20 21 0,-20-21 15,0 0-15,-1 0 0,1-21 16,0 0-16,-1-1 0,-20 1 0,-1 0 16,22-21-16,-21-1 0,20 1 15,1 0-15,0-22 0,-1 1 0,1 20 16,21-20-16,0-1 0,-1 1 15,22-1-15,-21 1 0,21 21 0,0-22 16,0 22-16,0-1 0,21 1 16,1 0-16,-1 21 0,0-22 15,21 22-15,-21-21 0,22 21 16,-22-1-16,21 1 0,1-21 0,-1 21 16</inkml:trace>
  <inkml:trace contextRef="#ctx0" brushRef="#br0" timeOffset="8220.03">3535 783 0,'0'0'16,"-21"21"15,21 1-31,-22 20 0,22-21 15,0 0-15,0 22 0,0-22 16,0 21-16,0-21 0,0 22 0,0-22 16,0 0-16,0 0 0,0 0 15,0 0-15,0 1 0,0-1 0,0 0 32,0-42-17,0 0-15,0-1 16,0 1-16,0 0 15,0 0-15,0-21 0,0 20 16,0-20-16,0 21 0,0 0 16,22-22-16,-1 22 0,0 0 0,0 0 15,0 0-15,22 0 0,-22-1 16,21 22-16,-21 0 0,22 0 0,-22 0 16,0 0-16,21 22 0,-21-22 15,1 42-15,-1-21 0,-21 0 0,0 22 16,0-22-16,0 21 0,0-21 15,0 22-15,0-1 0,0-21 0,0 0 16,-21 0-16,21 22 0,0-22 16,-22 0-16,22 0 0,0-42 47,0 0-47</inkml:trace>
  <inkml:trace contextRef="#ctx0" brushRef="#br0" timeOffset="8504.86">4254 741 0,'0'0'0,"-21"-21"31,0 42-31,0-21 16,21 21-16,-21 0 0,21 22 0,-43 105 31,43-127-31,0 21 0,0 1 0,0-22 16,0 0-16,0 21 0,0-21 15,0 1-15,0-1 0,22-21 16,-1 0-16,0 0 0,0 0 16,21 0-16,-20 0 0,-1-21 15,21-1-15,-21 1 0,22 0 0,-22 0 16,0-21-16,21 20 0,-21-20 15</inkml:trace>
  <inkml:trace contextRef="#ctx0" brushRef="#br0" timeOffset="8976.6">4572 402 0,'0'0'0,"0"-42"32,0 63-17,0 0-15,0 0 0,0 22 16,0-22-16,0 21 0,0 1 0,0-1 15,0 0-15,0 1 0,0-1 16,0 21-16,0-20 0,0 20 0,0-20 16,0-1-16,0 0 0,0 1 15,0-22-15,0 21 0,0-21 0,0 0 16,0 1-16,0-1 16,0-42 15,0-1-31,0 1 0,0 0 15,0-21-15,0 21 0,0-22 16,0 22-16,0-21 0,0-1 0,21 22 16,0-21-16,0 21 0,1 0 15,20-1-15,-21 1 0,0 0 0,22 21 16,-1 0-16,-21 0 16,21 0-16,1 0 0,-22 0 0,21 21 15,-21 0-15,1 1 0,-1-1 0,-21 21 16,0-21-16,0 22 0,0-1 15,0-21-15,0 21 0,0-20 16,0 20-16,-21-21 0,-1 0 0,1 0 16,21 1-16,0-1 0,-21-21 15,21-21 17,21-1-32,-21 1 0,21 0 15,1 0-15</inkml:trace>
  <inkml:trace contextRef="#ctx0" brushRef="#br0" timeOffset="9356.37">5143 762 0,'0'0'16,"22"-21"-16,-1 21 15,0-21-15,0 21 16,0 0-16,0 0 0,1 0 15,-1 0-15,0 0 16,0 21-16,0 0 0,0 21 0,-21-20 16,22-1-16,-22 21 15,0 0-15,0-20 0,0 20 0,0-21 16,0 21-16,0-20 0,0-1 0,0 0 16,0 0-16,-22-21 15,22-21 1,0 0-1,0 0-15,0-1 0,0 1 0,0 0 16,0-21-16,0-1 0,0 22 16,0-21-16,0 21 0,22-22 0,-22 22 15,21 0-15,-21 0 0,21 0 16,0 0-16,0 21 0,0 0 16,1 0-1,-1 0-15</inkml:trace>
  <inkml:trace contextRef="#ctx0" brushRef="#br0" timeOffset="9820.42">5990 656 0,'0'0'0,"-21"0"0,0-21 16,0 21-1,-1 0-15,1 0 16,0 0-16,0 0 16,0 21-16,0 0 0,-1 1 0,22-1 15,-21 21-15,21-21 0,-21 22 16,21-1-16,0-21 0,0 21 0,0-20 16,0 20-16,0-21 0,0 0 0,21 0 15,-21 1-15,21-1 0,1-21 16,20 0-16,-21 0 0,0 0 0,0 0 15,22 0-15,-22 0 0,21-21 16,-21 21-16,1-22 0,-1 1 0,0-21 16,0 21-16,0-22 0,-21 22 15,0-21-15,0 0 0,0 20 16,0-20-16,0 0 0,0 21 16,-21-1-16,0 1 0,0 0 0,0 0 15,-22 0-15,22 21 0,0 0 16,-21 0-16,20 0 0,-20 0 0,21 21 15,0 0-15,-22 0 0,22 0 16,21 1-16,0-1 0,-21 21 0,21-21 16,0 0-16,0 22 0,0-22 15,0 0-15,21 0 0,-21 0 0,21-21 16,1 22-16</inkml:trace>
  <inkml:trace contextRef="#ctx0" brushRef="#br0" timeOffset="10336.12">6392 656 0,'0'0'0,"-21"0"32,0 0-32,21 21 0,0 1 15,0-1-15,0 0 0,0 0 16,0 0-16,0 22 0,0-22 0,0 0 15,0 21-15,0-21 16,0 1-16,0-1 0,0 0 0,0 0 16,0 0-16,0 0 0,0 1 15,0-1-15,0-42 32,0-1-17,0 1-15,0 0 0,0 0 0,0 0 16,0-22-16,0 1 0,0 21 15,0-21-15,21 20 0,0-20 0,0 21 16,1-21-16,-1 20 0,21 1 16,-21 0-16,0 21 0,22-21 0,-22 21 15,21 0-15,-21 0 16,22 0-16,-22 0 0,21 21 0,-21 0 16,1 0-16,-1 22 0,0-22 15,-21 21-15,0-21 0,0 22 0,0-1 16,0-21-16,0 22 0,0-22 15,0 0-15,0 0 0,-21 0 0,21 0 16,-21 1-16,-1-22 0,22-22 47,22 1-47,-1 0 0,0 21 16,-21-21-16</inkml:trace>
  <inkml:trace contextRef="#ctx0" brushRef="#br0" timeOffset="10576.98">7154 614 0,'0'0'15,"0"21"1,0 0-16,0 0 0,0 1 16,0-1-16,0 0 0,0 21 15,0-21-15,0 1 0,0-1 0,0 21 16,0-21-16,-21 0 0,21 1 15,0-1-15,0 0 0,0 0 16,21-21 15,-21-21-15,0 0-16,0 0 0</inkml:trace>
  <inkml:trace contextRef="#ctx0" brushRef="#br0" timeOffset="10899.8">7133 275 0,'-21'0'0,"42"0"0,-63 0 0,42 21 0,-21 1 16,-1-1-16,1 0 0,21 21 16,0-21-16,0 1 0,0-1 0,0 0 15,0 0-15,21 0 0,1-21 16,-1 0-16,0 21 0,0-21 0,21 0 15,-20 0-15,-1 0 0,21-21 16,-21 21-16,0-21 0,1 0 0,-22 0 16,0 0-16,21-1 0,-21 1 15,0-21-15,0 21 0,0 0 0,-21-1 16,-1 1-16,22 0 16,-21 21-16,0 0 0,0 0 0,-21 0 0,20 0 15,1 0-15,0 21 0,-21 0 16,21 1-16,-1-1 0,1 0 15,21 0-15,0 21 0,-21-20 16,21-1-16</inkml:trace>
  <inkml:trace contextRef="#ctx0" brushRef="#br0" timeOffset="11828.92">7747 677 0,'0'0'0,"42"-21"16,-21 0-16,1 21 16,-1 0-16,0-21 0,0 21 0,0-21 15,0 21-15,22 0 0,-22 0 16,0 0-16,0 0 0,0 0 0,1 21 15,-22 0-15,21-21 0,-21 21 0,0 0 16,0 22-16,-21-22 0,-1 21 16,-20-21-16,0 22 0,-1-1 0,1-21 15,0 22-15,-1-22 0,1 21 16,0-21-16,-1 0 0,22 1 0,0-22 16,0 21-16,0-21 15,42 0 16,0-21-31,21 21 0,-20 0 0,-1-22 16,0 22-16,0 0 0,0-21 16,0 21-16,22 0 0,-22 0 0,0 0 15,0 0-15,22 0 0,-22 0 0,0 0 16,21 0-16,-21 21 0,1-21 16,-1 22-16,0-1 0,0 0 0,0 0 15,0 0-15,1 0 0,-22 22 16,21-22-16,-21 21 0,21-21 0,-21 22 15,0-1-15,0 0 16,0-20-16,0 20 0,0 21 0,0-20 16,0-1-16,0 0 0,0 22 0,-21-22 15,21 1-15,-21-1 0,-1 0 16,1 1-16,0-1 0,0 0 0,-21 1 16,20-22-16,1 0 0,0 0 0,0 0 15,-21 0-15,20 1 0,1-22 16,-21 0-16,21 0 0,-22 0 0,1 0 15,21-22-15,-21 1 0,-1 0 16,1 0-16,21 0 0,-22-22 0,22 1 16,0 0-16,0-22 0,21 1 0,0-1 15,0 1-15,0-1 0,0 1 16,0-1-16,21 22 0,0-22 16,0 22-16,1 0 0,-1-1 15,0 22-15,0-21 0,0 21 0,0 0 16,1-1-16,20 1 0,-21 0 15,0 21-15,0-21 0,1 21 0,-22-21 16,21 21 0,-42 0 15,-1 0-31</inkml:trace>
  <inkml:trace contextRef="#ctx0" brushRef="#br0" timeOffset="12704.91">8763 762 0,'21'0'0,"-21"-21"31,21 21-31,-21-21 15,21 21-15,-21-21 0,22 21 16,-1-22-16,-21 1 0,21 0 16,-21 0-16,0 0 0,0 0 15,0-1-15,-21 22 16,0-21-16,-22 21 0,22 0 0,-21 0 16,21 0-16,-22 0 0,1 0 15,21 0-15,-22 0 0,22 21 16,-21 22-16,21-22 0,0 21 15,-1 1-15,1-1 0,0 0 0,0 1 16,0 20-16,21-21 0,0 1 16,0-22-16,0 21 0,0-21 0,0 1 15,0-1-15,0 0 0,21-21 16,0 0-16,0 0 0,0 0 0,1 0 16,-1 0-16,21-21 0,-21 0 0,22 21 15,-22-43-15,21 22 0,-21 0 16,22-21-16,-22 20 0,0-20 0,0 0 15,0-1-15,0 1 0,1 21 16,-22-21-16,0-1 0,21 22 16,-21 0-16,0 0 0,0 0 15,0 42 1,0 0 0,-21 21-16,-1-21 0,22 22 0,0-1 15,0 0-15,0-20 0,0 20 0,0 0 16,0 1-16,0-22 0,0 21 15,0-21-15,0 0 0,0 1 0,0-1 16,22 0-16,-1-21 0,0 0 16,0 0-16,0 0 0,22 0 0,-22 0 15,0-21-15,0 0 0,21-1 16,-20 1-16,-1 0 0,0 0 16</inkml:trace>
  <inkml:trace contextRef="#ctx0" brushRef="#br0" timeOffset="12980.95">9313 296 0,'0'0'0,"0"-42"0,0 21 0,0-21 16,0 20-16,0 1 0,0 0 15,-21 42 1,21 0 0,0 22-16,0-1 0,0 0 15,0 1-15,0 20 0,0-20 0,0 20 16,0-21-16,0 22 0,0-22 15,0 22-15,-21-22 0,21 22 0,0-22 16,0 0-16,0 1 0,0-22 16,0 21-16,0-21 0,0 0 0,0 1 15,0-1-15,21-21 16,0 0 0,0-21-16,1-1 0,-1 1 0,0 0 15,0 0-15</inkml:trace>
  <inkml:trace contextRef="#ctx0" brushRef="#br0" timeOffset="13244.91">9779 593 0,'0'0'15,"21"-21"-15,-42 42 47,0 0-47,21 0 0,0 0 0,-21 0 16,-1 22-16,22-1 0,-21-21 15,21 22-15,0-1 0,0-21 0,0 21 16,0-20-16,0 20 0,0-21 0,0 0 16,0 0-16,0 1 15,21-22-15,1 0 16,-1 0-16,0 0 16,21-22-16,-21 1 0,1 0 0,-1 21 15,21-42-15,-21 21 0,0-1 16,22-20-16,-22 21 0</inkml:trace>
  <inkml:trace contextRef="#ctx0" brushRef="#br0" timeOffset="14055.97">10181 699 0,'0'0'0,"0"-22"0,21 1 0,0 21 16,-21-21-16,0 0 0,0 42 31,0 0-31,-21 0 16,21 1-16,-21 20 15,0-21-15,21 21 0,0-20 16,-21 20-16,21-21 0,0 21 0,0-20 15,0-1-15,0 21 0,0-21 16,0 0-16,0 1 0,0-1 16,21-21-16,0 0 0,0 0 15,0 0-15,1 0 0,-1 0 16,0-21-16,0-1 0,0 1 0,-21 0 16,0 0-16,21 0 0,-21 0 15,0-22-15,0 22 0,0-21 0,0 21 16,0-1-16,0-20 0,0 21 15,-21 0-15,0 0 0,21-1 16,-21 1-16,0 21 16,21-21-16,0 0 15,21 21 1,0-21-16,0 21 16,0-21-16,1 21 0,-1 0 0,0-22 15,0 22-15,0 0 0,0 0 16,1-21-16,-1 21 0,0 0 0,0 0 15,0 0-15,0 0 0,1 21 16,-1 1-16,-21-1 0,21 0 0,-21 0 16,21 0-16,-21 22 0,0-22 15,21 0-15,-21 21 0,21-21 0,-21 22 16,0-22-16,0 0 0,0 21 16,0-20-16,0-1 0,0 0 15,0 0-15,0 0 0,0 0 0,0 1 16,-21-22-1,0 0-15,0 0 16,21-22 0,0 1-16,0 0 15,0-21-15,0 21 0,0-22 0,0 22 16,0-21-16,0-1 0,21 1 16,0 21-16,22-21 0,-22-1 15,21 1-15,-21 21 0,22-22 0,20 22 16,-21-21-16,1 21 0,-1 21 15,0-21-15,1 21 0,-22 0 0,21 0 16,-21 0-16,22 0 0,-22 21 16,-21 0-16,21 21 0,0-21 0,-21 22 15,0-1-15,0 0 0,0 1 16,0-1-16,0 0 0,0 1 0,0-22 16,0 21-16,0-21 0,-21 22 15,21-22-15,-21 0 0,21 0 0,-21-21 16,21 21-16,0 1 0,-21-22 15,-1 0 1,1-22 0,21 1-16,-21 0 0,0 0 0,0 0 15,0 0-15</inkml:trace>
  <inkml:trace contextRef="#ctx0" brushRef="#br0" timeOffset="14404.72">10477 148 0,'0'0'0,"-21"0"0,0 21 16,21 1-16,0-1 0,-21 0 16,21 0-16,0 0 0,0 0 15,0 1-15,0-1 0,21-21 16,0 0-1,0 0-15,1 0 0,-22-21 16,21 21-16,-21-22 16,21 1-16,-21 0 0,0 0 15,0 0-15,0 0 0,-21 21 16,0 0-16,-1 0 16,1 0-16,0 0 15,0 21-15,21 0 16,0 0-16,-21-21 15,21 21-15,0 0 0,-21-21 16,-1 22-16</inkml:trace>
  <inkml:trace contextRef="#ctx0" brushRef="#br0" timeOffset="14676.58">9250 487 0,'0'0'0,"-21"0"16,42 0 15,0 0-31,0 0 0,21 0 0,-20 0 16,-1 0-16,21-21 0,0 21 15,1 0-15,-1-21 0,0 21 0,1 0 16,-22 0-16,21 0 0,-21 0 15,1 0-15,-1 0 0,0 0 0,-42 0 32,0 0-32,-1 21 0,-20 0 15</inkml:trace>
  <inkml:trace contextRef="#ctx0" brushRef="#br0" timeOffset="15596.1">296 699 0,'0'0'0,"0"-22"0,0 1 15,0 0-15,0 0 0,0 0 16,0 0 0,0 42-1,0 0-15,0 21 16,0 1-16,0-1 0,0 0 16,0 22-16,21-1 0,-21 1 0,0-1 15,0 1-15,0-22 0,0 22 16,0-22-16,0 0 0,0 1 0,0-1 15,0-21-15,0 0 16,0 0-16,0 1 16,0-44 15,0 1-31,0 0 16,22 0-16,-1 0 15</inkml:trace>
  <inkml:trace contextRef="#ctx0" brushRef="#br0" timeOffset="15972.56">656 1037 0,'0'21'15,"0"1"-15,0-1 0,0 0 16,0 0-16,0 0 15,0 0-15,0 1 16,21-22 0,0 0-16,1-22 15,-1 1 1,-21 0-16,0 0 16,0 0-16,0 0 0,-21 21 31,-1 0-16,1 21-15,21 0 16,0 0-16,0 0 16,0 0-1</inkml:trace>
  <inkml:trace contextRef="#ctx0" brushRef="#br0" timeOffset="20464.93">466 2879 0,'-22'0'15,"22"21"-15,-21-21 16,0 0 0,0 0-1,21-21-15,0 0 16,0-1-16,0 1 15,0 0-15,0 0 16,0 0-16,21 0 16,0 21-16,-21-22 0,21 22 15,1 0-15,-1-21 0,0 21 16,0 0-16,0 0 0,0 21 16,1 1-16,-1-1 0,0 0 15,0 0-15,-21 21 0,21 1 0,-21-1 16,0 0-16,0 1 0,0-1 15,0 0-15,0 22 0,-21-22 16,0 22-16,0-1 0,0-20 0,-22 20 16,22-21-16,-21 1 0,-1-1 15,1-21-15,0 22 0,-1-22 16,1 0-16,0 0 0,-1-21 16,1 0-16,0 0 0,-1 0 0,1 0 15,21 0-15,21-21 0,0 0 16,0 0-16,0-1 0,0-20 0,0 21 15,0-21-15,0-1 0,0 1 16,0 0-16,0-1 0,0 22 16,0-21-16,0-1 0,0 22 0,0 0 15,0 0-15,0 0 16,21 21-16,21 0 0,-20 21 16,20 0-16,-21 0 0,21 0 15,-20 1-15,-1 20 0,21-21 16,-21 21-16,0 1 0,1-22 15,-1 21-15,21 1 0,-21-22 16,0 21-16,1-21 0,-1 0 0,-21 1 16,21-1-16,0 0 0,0 0 15,0 0-15,1-21 16,-1 0 0,0-21-16</inkml:trace>
  <inkml:trace contextRef="#ctx0" brushRef="#br0" timeOffset="20828.18">889 3302 0,'21'21'31,"-21"0"-31,21-21 0,-21 22 0,0-1 16,21 0-1,1-21-15,-1 0 0,0 0 16,0 0-16,0 0 0,0 0 16,1-21-16,-1 21 0,0-21 0,-21-1 15,0 1 1,0 0-16,0 0 0,-21 0 16,0 21-16,-1 0 15,1 0-15,0 0 16,0 0-16,0 0 0,0 0 15,-1 21 1,22 0-16,-21-21 16,21 21-16,21-21 31,1 0-31,-1 0 0</inkml:trace>
  <inkml:trace contextRef="#ctx0" brushRef="#br0" timeOffset="21317.08">2053 2794 0,'0'0'0,"21"0"31,0-21-31,22 21 16,-1 0-16,22 0 0,-22 0 0,21-21 15,1 21-15,-1 0 0,1 0 16,-1-21-16,1 21 0,-1 0 0,-20 0 15,20 0-15,-20 0 0,-22 0 16,21 0-16,-21 0 0,-21 21 16,-21-21-1,0 0-15,-21 21 0,20-21 0,-20 21 16</inkml:trace>
  <inkml:trace contextRef="#ctx0" brushRef="#br0" timeOffset="21593.94">2455 2836 0,'0'22'16,"0"-1"-16,0 0 0,0 0 16,0 0-16,0 22 0,0-1 0,0 0 15,0 1-15,0-1 0,0 21 16,-21-20-16,21 20 0,0-20 0,-21-1 15,21 0-15,0 1 0,0-22 16,0 0-16,0 0 0,0 0 16,0 0-16,0 1 0,21-22 15,0 0-15,0 0 16,1-22 0,-1 1-16,-21 0 0,21 0 0</inkml:trace>
  <inkml:trace contextRef="#ctx0" brushRef="#br0" timeOffset="22204.78">2773 3112 0,'21'-22'31,"-21"44"-15,0-1-16,0 0 15,0 21-15,0-21 0,0 1 0,0 20 16,0 0-16,0-21 0,0 1 15,0 20-15,0-21 0,0 0 0,0 0 16,0 1-16,0-1 0,21-21 16,0 0-16,0 0 0,1 0 0,-1 0 15,0 0-15,0 0 0,0 0 16,0-21-16,1-1 0,-1 1 0,21 0 16,-21 0-16,-21 0 15,21-22-15,1 22 0,-22 0 0,21-21 16,-21 21-16,0-1 0,0 1 15,0 0-15,0 0 0,0 0 16,-21 42 0,21 0-1,0 0-15,0 0 0,-22 1 16,22 20-16,0 0 0,0 1 0,0-1 16,0 0-16,0 22 0,0-22 15,0 0-15,0 22 0,0-22 0,0 22 16,0-22-16,0 22 0,0-1 15,0-21-15,0 22 0,0-1 0,0-20 16,22-1-16,-22 0 0,0 1 16,0-1-16,0 0 0,0-20 15,0-1-15,-22 0 0,1 0 0,0 0 16,0-21-16,0 0 0,0 0 16,-1 0-16,-20 0 0,21 0 0,-21-21 15,-1 0-15,1 0 0,21 0 16,-22-1-16,1-20 0,21 21 0,0-21 15,0 20-15,-1-20 0,1 21 16,21 0-16,0-22 0,0 22 0,0-21 16,0 21-16,21 0 0,1-1 15,-1-20-15,0 21 0,21 0 0,-21-22 16,22 22-16,-1-21 0,0 21 16</inkml:trace>
  <inkml:trace contextRef="#ctx0" brushRef="#br0" timeOffset="22540.6">3577 3112 0,'0'0'16,"0"-22"-16,0 1 0,-21 21 31,21 21-31,0 1 16,0 20-16,0 0 15,0 1-15,0-1 0,0 21 0,0 1 16,0-1-16,0-20 0,0 20 16,0 1-16,0-1 0,0 1 0,0-1 15,0 1-15,0-1 0,0-20 0,0 20 16,0-21-16,0 1 0,0-1 16,0 0-16,0-20 0,0-1 0,0 0 15,0 0-15,0-42 31,0 0-15,0-22-16,0 1 0,0 21 0,0-21 16,0-22-16</inkml:trace>
  <inkml:trace contextRef="#ctx0" brushRef="#br0" timeOffset="22844.79">3577 3429 0,'0'0'0,"-21"-21"0,21-21 16,0 20-16,-21 1 0,21-21 15,0 21-15,0 0 0,0-1 0,0 1 16,0 0-16,0 0 0,21 0 16,0 21-16,0-21 0,0 21 0,1 0 15,20 0-15,-21 0 0,21 0 16,-20 0-16,20 0 0,-21 0 16,21 21-16,-20 0 0,-22 0 0,0 0 15,0 22-15,0-1 0,0-21 16,0 21-16,-22 1 0,1-22 0,-21 21 15,21-21-15,-22 22 0,22-22 16,-21 0-16,21 0 0,0-21 0,-1 21 16,1-21-16,21-21 31,21 0-31,1 0 16,-1 0-16,21 0 0</inkml:trace>
  <inkml:trace contextRef="#ctx0" brushRef="#br0" timeOffset="23212.69">4106 3344 0,'0'0'16,"0"22"-16,21-22 15,1 0 1,-1 0-16,0-22 15,0 1-15,0 0 0,0 21 16,1-21-16,-22 0 0,21 0 0,0-1 16,-21 1-16,21 0 0,-21 0 15,0 0-15,0 0 0,0-1 16,-21 22-16,0 0 0,0 0 16,-1 0-16,1 0 15,0 22-15,0-22 0,0 21 0,21 21 16,0-21-16,-21 0 0,-1 22 15,22-22-15,0 21 0,0-21 0,0 22 16,0-22-16,0 0 0,0 0 0,0 0 16,0 1-16,0-1 0,0 0 15,22-21-15,-1 0 0,0 0 16,0 0-16,0 0 16,0 0-16,1 0 0</inkml:trace>
  <inkml:trace contextRef="#ctx0" brushRef="#br0" timeOffset="23584.79">4826 3175 0,'0'0'0,"0"-21"0,0 0 15,0 0-15,-21 21 16,0 0-16,-1 0 16,-20 0-16,21 0 0,-21 0 0,20 21 15,1 0-15,0 0 16,0 0-16,0 0 0,21 1 15,0-1-15,0 0 0,0 0 16,0 0-16,21 0 0,0-21 0,0 22 16,0-1-16,1-21 0,20 21 0,-21 0 15,0-21-15,22 21 0,-22 0 16,0 1-16,0-22 0,0 21 0,-21 0 16,0 0-16,0 0 15,-21 0-15,0-21 0,0 22 16,-22-22-16,22 0 0,-21 0 15,0 21-15,-1-21 0,22 0 0,-21 0 16,-1 0-16,1 0 0,21 0 16,-21 0-16,20 0 0,1 0 15,21-21-15,0-1 16,0 1-16,0 0 16,21 21-16</inkml:trace>
  <inkml:trace contextRef="#ctx0" brushRef="#br0" timeOffset="24641.44">6202 3006 0,'0'0'0,"0"-21"0,0-1 16,0 1-16,0 0 16,0 0-16,-21 21 31,-1 0-31,22 21 15,-21 0-15,21 0 16,-21 1-16,0-1 0,0 21 0,21 0 16,-21 1-16,21-1 0,-22 0 0,22 1 15,-21-22-15,21 21 0,0 1 16,0-22-16,0 21 0,0-21 0,0 0 16,21 1-16,1-22 0,-1 0 15,21 0-15,-21 0 0,0 0 0,1 0 16,20 0-16,-21-22 0,21 22 15,-20-21-15,20 0 0,-21-21 0,0 21 16,22-1-16,-22-20 0,-21 0 16,0 21-16,0-22 0,0 1 15,0 21-15,0-22 0,-21 1 0,-1 21 16,1-21-16,-21 20 0,21 1 16,0 0-16,-22 0 0,22 0 0,0 21 15,-21 0-15,20 0 0,1 0 16,21 21-1,21 0 1,1-21-16,-1 0 0,21 0 16,0 0-16,1 0 0,20 0 0,1 0 15,-1 0-15,1 0 0,-1-21 16,1 0-16,-1 21 0,-20-21 16,20-1-16,-21 22 0,1-21 15,-1 0-15,-21 0 0,0 21 0,-21-21 16,0 0-16,0-1 0,-21 22 15,0-21-15,0 21 16,0 0-16,0 0 0,-1 0 0,1 0 16,0 21-16,0 1 0,0-1 15,0 0-15,21 21 0,0-21 0,-22 22 16,22-1-16,-21 0 0,21 1 16,0 20-16,0-20 0,0 20 0,0 1 15,-21-1-15,21 1 0,0-1 16,0 22-16,0-22 0,0 1 15,0-1-15,0 1 0,0 20 0,0-20 16,0-1-16,0 22 0,0-21 0,0-1 16,0 22-16,0-22 0,0 1 15,0-22-15,0 22 0,0-22 0,0 0 16,0 1-16,0-22 0,0 21 0,0-21 16,-21 0-16,0-21 15,0 0-15,-1 0 0,-20 0 16,21-21-16,0 0 15,-22 0-15,22-21 0,-21-1 16,0 1-16,20 0 0,-20-22 0,21 1 16,-21-1-16,20 1 0,1-22 15,21 21-15,0-20 0,0 20 0,0 1 16,0-1-16,0 1 0,0 20 0,0 1 16,21 0-16,1-1 0,-1 1 15,0 0-15,21-1 0,-21 22 0,22-21 16,-22 0-16,21 20 0,1-20 15,-1 21-15,0-21 0,1 20 0</inkml:trace>
  <inkml:trace contextRef="#ctx0" brushRef="#br0" timeOffset="25412.52">8086 2540 0,'0'0'0,"-22"0"31,22 21-31,0 22 0,0-22 16,0 21-16,-21 0 0,21 1 0,-21 20 15,0-20-15,21-1 0,-21 21 16,0-20-16,21-1 0,-22 0 0,22 1 16,-21-1-16,21-21 0,0 0 15,0 1-15,0-1 0,0 0 0,21-21 16,1-21-1,-1 0-15,0-1 16,0 1-16,-21 0 0,21-21 0,0 21 16,1-1-16,-1-20 0,-21 21 15,21 0-15,-21-22 0,0 22 16,21 0-16,0 0 0,0 21 16,-21 21-1,0 0-15,0 0 0,22 1 16,-22-1-16,0 0 0,21 21 15,-21-21-15,0 22 0,0-1 16,21-21-16,0 22 0,-21-22 0,21 0 0,0 0 16,-21 0-16,22 0 0,-1-21 15,0 0-15,21 0 0,-21 0 0,22 0 16,-22 0-16,21-21 0,-21 0 16,22 0-16,-1 0 0,-21-22 15,22 22-15,-22-21 0,21 0 0,-21-1 16,0 1-16,1-22 0,-22 1 15,0 21-15,0-22 0,0 1 0,-22-1 16,1 22-16,-21-22 0,21 22 16,-22 21-16,1-22 0,21 22 15,-21 21-15,20 0 0,-20 0 0,21 0 16,0 0-16,0 21 0,-1 22 0,1-22 16,21 21-16,0 1 0,-21-1 15,21 0-15,0 1 0,0-1 0,0-21 16,0 21-16,0-20 0,0 20 15,21-21-15,0 0 0,1 0 16,-1 1-16,21-22 0,-21 21 0,22-21 16,-1 0-16</inkml:trace>
  <inkml:trace contextRef="#ctx0" brushRef="#br0" timeOffset="27510.3">9313 2963 0,'0'0'0,"21"0"0,22-21 0,-22 0 16,0 21-16,0-21 0,-21 0 0,0 0 15,0-1-15,0 1 16,0 0-16,0 0 0,0 0 0,0 0 16,0-1-16,-21 22 0,0 0 15,0 0-15,0 0 0,-1 0 0,1 0 16,0 0-16,-21 22 0,21-1 0,-1 0 16,-20 0-16,21 21 0,0-20 15,0 20-15,-1-21 0,1 21 0,0 1 16,21-22-16,0 21 0,0-21 15,0 22-15,0-22 0,0 0 0,0 0 16,0 0-16,21-21 0,0 22 0,1-22 16,-1 0-16,0 0 0,0 0 15,21-22-15,-20 22 0,-1-21 0,21 0 16,-21 0-16,0 0 0,1 0 16,-1-1-16,0 1 0,0-21 15,0 21-15,-21-22 0,0 22 0,21-21 16,-21 21-16,22 0 0,-22-1 15,0 1-15,0 0 0,0 42 32,-22 0-32,22 1 0,-21-1 15,21 0-15,-21 21 0,21-21 0,0 1 16,0 20-16,0-21 0,0 0 16,0 0-16,0 1 0,0-1 0,0 0 15,21 0-15,0-21 0,-21 21 16,43-21-16,-22 0 0,0 0 15,21 0-15,1 0 0,-22-21 0,21 21 16,1-21-16,-1 0 0,-21 0 16,21-1-16,-20 1 0,20 0 0,-21 0 15,0 0-15,0-22 0,1 22 0,-22 0 16,0 0-16,0 0 0,0 0 16,0-1-16,-22 44 31,22-1-31,-21-21 0,0 21 15,21 0-15,0 0 0,0 22 0,0-22 16,0 0-16,0 0 0,0 0 16,0 0-16,0 1 0,0-1 15,21-21-15,0 21 0,1 0 16,-1-21-16,0 0 0,0 0 0,21 0 16,-20 0-16,20 0 0,-21 0 0,21 0 15,-20-21-15,20 0 0,-21 0 16,0-1-16,0 1 0,22 0 0,-22-21 15,0 21-15,-21-22 0,21 1 0,0-22 16,-21 22-16,0-21 0,0-1 16,0 1-16,0 20 0,0-20 15,0-1-15,0 22 0,0 0 16,0 20-16,0-20 0,0 21 0,0 0 0,-21 21 31,0 21-15,21 0-16,0 0 0,-21 22 0,0-1 15,21 0-15,-21 22 0,21-22 16,0 22-16,0-22 0,0 0 0,0 22 16,0-22-16,0 0 0,0 1 0,0-1 15,0-21-15,0 22 0,0-22 16,0 21-16,21-21 0,0 0 0,0 1 16,0-22-16,0 21 15,1-21-15,-1 0 0,0 0 0,21 0 16,-21 0-16,22 0 0,-22-21 0,0-1 15,21 22-15,-20-21 0,20 0 16,-21 0-16,0 0 0,22 0 0,-22-22 16,-21 22-16,21 0 0,-21 0 0,21 0 15,-21-1-15,0 1 0,0 0 16,-21 21 0,0 21-1,0 0-15,-1 1 0,22-1 16,-21 0-16,21 21 0,0-21 15,0 1-15,0-1 0,0 0 16,0 0-16,0 0 0,0 0 0,21 1 16,1-1-16,-1-21 0,0 21 0,0-21 15,21 0-15,-20 0 0,20 0 16,-21 0-16,21 0 0,1-21 0,-22 21 16,21-21-16,-21-1 0,22 1 15,-22 0-15,0 0 0,21 0 0,-42 0 16,22-22-16,-1 22 0,-21 0 0,21 0 15,-21 0-15,0-1 16,-21 22 15,21 22-31,-21-1 16,21 0-16,0 0 0,-22 0 0,22 0 16,-21 1-16,21-1 0,-21-21 0,21 21 15,0 0-15,0 0 0,0 0 16,21-42 15,0 0-15,1 0-16,-1 0 0,-21 0 15,21-1-15,0 1 0,0 0 16,0 0-16,-21 0 0,22 0 0,-1 21 16,-21-22-16,21 22 15,-21 22 1,0-1-16,0 0 15,0 0-15,0 0 0,0 0 16,0 1-16,0-1 0,21 0 16,-21 0-16,21 0 0,0-21 0,1 21 15,-1 1-15,0-22 0,21 0 0,-21 21 16,22-21-16,-1 0 0,0 0 16,22 0-16,-22 0 0,22 0 0,-22 0 15,0-21-15,22-1 0,-22 22 0,1-21 16,-22 0-16,21 0 0,-21-21 15,0 20-15,-21 1 0,0-21 16,0 21-16,0-22 0,0 1 0,0 21 16,0-21-16,-21 20 0,0 1 15,0 0-15,0 21 0,0 0 0,-22 0 16,22 0-16,-21 0 0,-1 0 16,22 21-16,-21 0 0,21 22 0,-22-22 15,22 0-15,0 0 0,21 0 0,0 1 16,0-1-16,0 0 0,0 0 15,21 0-15,0-21 0,22 21 16,-22-21-16,0 0 0,21 0 16,-20 0-16,20 0 0,-21 0 15,21 0-15,-20 0 0,-1 0 0,0 0 0,0-21 32,0 21-32,-21 21 31,0 1-31,-21-1 15,21 0-15,-21 21 0,21-21 16,0 22-16,0-1 0,0 0 0,0 1 16,0 20-16,0-20 0,0 20 15,0 1-15,0-22 0,0 21 0,0 1 16,0-1-16,0 1 0,0-1 16,0 1-16,0-1 0,0 1 15,0-1-15,0 1 0,0-1 0,0 1 16,0-1-16,-21 1 0,0-22 0,-1 1 15,1-1-15,-21 0 0,21 1 16,0-22-16,-22 0 0,22 0 0,0 0 16,-21-21-16,20 0 0,1 0 0,0 0 15,0 0-15,0-21 0,0 0 16,-1 0-16,1 0 0,0-22 0,0 22 16,0-21-16,21-1 0,-21 1 0,-1-21 15,1-1-15,0 1 0,0-1 16,21 1-16,-21-1 0,0-21 0,-1 22 15,1-22-15</inkml:trace>
  <inkml:trace contextRef="#ctx0" brushRef="#br0" timeOffset="27738.44">11197 2244 0,'0'0'0,"-21"0"0,21-21 16,-21 21 46,0 0-62,-1 0 16</inkml:trace>
  <inkml:trace contextRef="#ctx0" brushRef="#br0" timeOffset="27948.33">10118 2625 0,'0'0'0,"21"0"0,0 0 0,0 0 16,21 0-16,1 0 0,-1-21 15,-21 21-15,22-22 0,-1 1 0,0 21 16,1-21-16,-1 21 0,0-21 16,1 21-16,-22 0 0,-21-21 15,0 0-15,-21-1 16,-1 22-16</inkml:trace>
  <inkml:trace contextRef="#ctx0" brushRef="#br0" timeOffset="28116.23">9694 2434 0,'0'0'0,"-21"0"15,21 21 17,0 1-32,0-1 15,0 0-15,0 0 16</inkml:trace>
  <inkml:trace contextRef="#ctx0" brushRef="#br0" timeOffset="28824.83">3069 5271 0,'0'0'0,"0"-22"0,0 1 31,0 42-31,0 1 0,0-1 16,0 0-16,0 21 0,0 1 15,0-1-15,0 0 0,-21 22 0,21-22 16,0 22-16,0-22 0,0 0 15,0 22-15,0-22 0,-21 0 0,21-20 16,-21 20-16,21-21 0,0 21 16,0-20-16,0-1 0,21-42 31</inkml:trace>
  <inkml:trace contextRef="#ctx0" brushRef="#br0" timeOffset="29128.64">3365 5588 0,'0'21'31,"0"0"-31,0 1 16,22-22 15,-1 0-31,0 0 0,0 0 15,0-22-15,0 1 0,-21 0 16,0 0 0,0 0-1,-21 21-15,0 0 16,0 0-16,0 0 16,21 21-16,21-21 46</inkml:trace>
  <inkml:trace contextRef="#ctx0" brushRef="#br0" timeOffset="30844.67">4466 5207 0,'0'0'0,"21"0"15,0 21-15,1-21 0,-1 0 16,0 0-16,0 0 0,21 0 0,-20-21 16,20 21-16,0-21 0,1 0 15,-22 0-15,21-1 0,0-20 0,1 21 16,-22 0-16,0-22 0,0 22 16,0-21-16,1 21 0,-22-22 0,21 1 15,-21 21-15,0-21 0,0 20 16,0 1-16,0-21 0,0 21 0,0 0 15,-21 21-15,21-22 0,-22 22 0,1 0 16,0 0 0,0 22-16,21-1 0,-21 0 15,21 21-15,0 1 0,-21 20 16,21 1-16,-22-1 0,22 1 0,0-1 16,0 1-16,-21-1 0,21 1 15,0 20-15,0-20 0,0-1 0,0 1 16,0-1-16,0-20 0,0 20 0,0-21 15,0 1-15,0-1 0,0 0 16,0-20-16,0-1 0,0 0 0,0 0 16,-21-21-1,0 0 1,21-21-16,-21 21 0,0-21 0,-1 0 16,1-22-16,-21 22 0,21-21 15,0 21-15,-22-22 0,22 1 0,0 21 16,-21 0-16,20-1 0,1 1 15,0 0-15,0 21 0,0 0 16,21 21-16,0 0 16,0 1-16,0-1 0,0 0 0,0 21 15,21-21-15,0 1 0,0 20 16,22-21-16,-22 0 0,21 0 0,-21 1 16,22-1-16,-22 0 15,21-21-15,0 0 0,-20 21 0,20-21 16,0 0-16,-21 0 0,22 0 0,-1-21 15,0 0-15,-20 21 0,20-21 16,-21-1-16,21-20 0,-20 21 0,-1 0 16,0-22-16,0 1 0,0 21 15,-21-21-15,0 20 0,0-20 0,21 21 16,-21 0-16,0 0 0,0-1 16,-21 22-1,21 22 1,0-1-16,0 21 0,0-21 15,0 0-15,0 22 0,0-22 16,0 0-16,0 0 0,0 22 16,0-22-16,0 0 0,0 0 15,0-42 17,21 0-32,-21 0 15,0-1-15,0 1 0,22 0 16,-1 0-16,-21-21 0,0 20 0,21 1 15,0 0-15,-21 0 0,21 21 16,-21-21-16,21 0 0,1 21 16,-1 0-1,-21 21-15,21 0 16,-21 0-16,21 0 0,-21 0 0,0 1 0,0-1 16,21 0-16,-21 0 15,21 0-15,-21 0 0,0 1 0,22-1 16,-1-21-16,-21 21 0,21-21 15,0 0-15,0 0 0,0 0 16,1 0-16,-1 0 0,0 0 0,0-21 16,0 0-16,0-1 0,22 1 15,-22 0-15,0 0 0,0-21 0,-21 20 16,21 1-16,1-21 0,-22 21 16,21 0-16,-21-1 0,0 1 0,0 0 15,0 42 16,0 0-15,0 1-16,0 20 0,0-21 0,0 0 16,0 22-16,0-22 0,0 21 15,0-21-15,0 0 0,0 1 0,21-1 16,0 0-16,0 0 0,0 0 16,1-21-16,-1 0 0,0 0 0,21 0 15,-21 0-15,22 0 0,-1 0 0,-21-21 16,22 0-16,-1 21 0,-21-42 15,21 20-15,-20 1 0,-1 0 0,0-21 16,0 21-16,0-22 16,0 22-16,-21-21 0,22 21 0,-22-1 15,0-20-15,0 21 0,0 0 0,0 0 16,0-1-16,0 1 16,0 42-1,0 1-15,-22 20 16,22-21-16,0 21 0,0 1 15,0-1-15,0 0 0,0 1 0,0 20 16,0 1-16,0-22 0,0 22 16,0-1-16,0 1 0,0-1 0,0 1 15,0-1-15,0 22 0,0-22 16,0 22-16,0 0 0,0-22 16,0 1-16,0 20 0,0-20 0,22-22 15,-22 22-15,0-22 0,0 21 0,0-41 16,0 20-16,21-21 0,-21 0 15,0 0-15,0 1 0,0-44 16,21 1 0,-21 0-16,0-21 15,0 21-15,21-1 0,-21-20 0,0 0 16,0-1-16,0 1 0,0-21 0,0-1 16,0 1-16,0-1 0</inkml:trace>
  <inkml:trace contextRef="#ctx0" brushRef="#br0" timeOffset="31142.49">6625 5567 0,'0'0'0,"0"-42"0,0-1 0,0 22 0,-21 0 15,21 0-15,0 0 0,-21-1 16,21 1-16,0 0 0,0 0 16,21 21-16,0 0 0,0 0 0,22 0 15,-1 0-15,-21 0 0,21 0 16,1 0-16,-1 21 0,0 0 0,-20 0 15,-1 22-15,21-22 0,-42 21 16,0 1-16,0-1 0,0 0 16,0-21-16,0 22 0,-21-1 0,0-21 15,0 0-15,-1 1 0,1-1 16,-21 0-16,21 0 0,0-21 0,-1 0 16,1 0-16,0 0 0,0 0 15,21-21 1,0 0-16,0 0 0,63-22 15</inkml:trace>
  <inkml:trace contextRef="#ctx0" brushRef="#br0" timeOffset="32748.72">7451 5715 0,'-22'21'0,"-20"0"31,42-42 0,0 0-31,21 0 0,0 0 0,1 0 16,-1-1-16,0-20 0,0 21 0,0-21 15,22-1-15,-22 1 0,21-22 16,-21 22-16,22-21 0,-22 20 0,0-20 16,0-1-16,0 1 0,-21 20 15,0-20-15,0 21 0,0-1 0,0 22 16,0-21-16,0 21 0,-21-1 16,0 22-16,0 0 0,0 0 15,-1 22-15,1-1 0,0 0 0,0 21 16,0 1-16,21-1 0,-21 21 15,-1-20-15,1 20 0,21-20 16,0 20-16,-21-21 0,21 22 16,-21-22-16,21 22 0,0-22 0,0 0 15,0 1-15,0-1 0,21 0 0,0-20 16,0 20-16,1-21 0,20 0 16,-21-21-16,21 0 0,-20 0 0,20 0 15,0 0-15,1 0 0,-1 0 16,-21-21-16,21 0 0,1 0 0,-22 0 15,21-22-15,-21 22 0,1-21 16,-1 21-16,0-22 0,0 22 0,0-21 16,-21 21-16,0-22 0,21 22 0,-21 0 15,0 0-15,0 0 0,0 42 47,-21 0-47,21 0 0,0 0 0,0 22 16,0-22-16,0 0 0,0 21 15,0-21-15,0 1 0,0 20 0,0-21 16,0 0-16,0 0 0,21 1 16,1-1-16,-1-21 0,0 0 0,0 21 15,0-21-15,0 0 0,22 0 0,-22 0 16,0-21-16,21 0 0,-20-1 16,20 1-16,-21 0 0,0 0 0,22 0 15,-22-22-15,21 22 0,-21 0 0,0-21 16,1 21-16,-1-1 15,0-20-15,0 21 0,0 21 0,-21-21 16,0 0-16,21 21 0,1 0 16,-22-22 77,0 1-93,0 0 16,-22 21 15,1 0-31,0 0 16,0 0-16,21 21 16,-21 0-16,0 1 0,21-1 15,-22 21-15,22-21 0,0 0 0,-21 1 16,21 20-16,0-21 0,-21 0 15,21 0-15,0 1 0,0-1 0,0 0 16,0 0-16,21-21 0,0 21 0,1-21 16,-1 0-16,0 0 0,21 0 15,-21 0-15,22 0 0,-1 0 0,0-21 16,-20 21-16,20-21 0,-21 0 16,21 0-16,-20-1 0,20-20 15,-21 21-15,0 0 0,0-22 0,1 22 16,-1 0-16,-21-21 0,0 21 15,21-1-15,-21 1 0,0 0 16,0 42 15,-21 0-31,21 1 0,0-1 0,-21 0 16,21 0-16,0 0 0,-22 0 0,22 1 16,0 20-16,0-21 0,0 0 15,0 0-15,22-21 0,-22 22 0,21-1 16,0 0-16,0-21 0,0 0 15,0 0-15,1 0 0,20 0 16,-21 0-16,21 0 0,-20 0 0,20 0 16,0-21-16,-21 0 0,22-1 0,-1 1 15,-21 0-15,22 0 0,-22-21 16,0 20-16,0-20 0,0 0 0,0-22 16,1 22-16,-1-22 0,-21 1 15,0 21-15,21-22 0,-21 22 0,0-22 16,0 22-16,0 21 0,0-22 0,0 22 15,0 0-15,0 0 16,-21 21 0,0 21-16,21 0 15,0 0-15,0 22 0,-22-1 16,22 0-16,-21 1 0,21 20 0,-21-20 16,21 20-16,0-21 0,0 1 15,0 20-15,0-20 0,0-1 0,0 0 16,0 1-16,0-1 0,0-21 0,21 21 15,0-20-15,1 20 0,-1-21 16,0 0-16,0-21 0,0 21 0,0-21 16,1 0-16,20 0 0,-21 0 0,0 0 15,22 0-15,-22-21 0,21 0 16,-21 0-16,0 0 0,22 0 16,-22-1-16,0 1 0,0 0 0,0 0 15,1-21-15,-1 20 0,-21 1 16,21-21-16,-21 21 0,0 0 0</inkml:trace>
  <inkml:trace contextRef="#ctx0" brushRef="#br0" timeOffset="32954.61">9800 5059 0,'0'0'0,"21"0"15,0 0-15,22 0 16,-22 0-16,21 0 0,1 0 15,-1 0-15,0 0 0,1 0 0,-1 0 16,0-21-16,1 21 0,-1 0 16,-21-21-16,0 21 0,0 0 0,-21-22 15,-21 1 1,0 21-16,0 0 0</inkml:trace>
  <inkml:trace contextRef="#ctx0" brushRef="#br0" timeOffset="33148.49">9207 4868 0,'0'0'0,"-42"0"31,21 0-15,0 0 30,0 0-46,-1 0 16,1 0-16</inkml:trace>
  <inkml:trace contextRef="#ctx0" brushRef="#br0" timeOffset="33309.47">8445 4890 0,'-42'21'31,"42"0"-31,0 0 31,0 0-31,-21 0 0</inkml:trace>
  <inkml:trace contextRef="#ctx0" brushRef="#br0" timeOffset="34248.93">2730 7218 0,'0'0'0,"0"-21"0,0 0 16,0-1 0,0 1-16,0 0 0,22 0 15,-1 21-15,-21-21 16,21 21-16,-21-21 0,21 21 0,0-22 15,0 22-15,1 0 16,-1 0-16,0 0 0,-21 22 0,21-1 16,0 0-16,0 21 0,-21 1 0,0-1 15,0 0-15,0 22 0,0-1 16,0 1-16,0-22 0,-21 22 0,0-1 16,0-21-16,-21 1 0,20 20 15,-20-20-15,0-22 0,21 21 0,-22-21 16,1 0-16,21 1 0,-22-1 15,22-21-15,0 0 0,0 0 0,0 0 16,0-21-16,21-1 0,0 1 16,0 0-16,0 0 0,0 0 15,0-22-15,0 22 0,0-21 0,0 0 16,0 20-16,0-20 0,0 21 16,0 0-16,21 0 0,0-1 0,0 22 15,0 0-15,0 0 0,1 0 16,-1 22-16,0-1 0,0 0 0,0 21 15,0-21-15,1 1 0,-1 20 16,-21-21-16,0 21 0,21-20 16,-21-1-16,21 0 0,-21 21 0,21-21 15,-21 1-15,0-1 16,0 0-16,0 0 16,21-21-16,1 0 15,-1-21-15,-21 0 16,21 0-16,0-1 0</inkml:trace>
  <inkml:trace contextRef="#ctx0" brushRef="#br0" timeOffset="34515.78">3365 7472 0,'0'0'0,"22"0"31,-1 21-31,0-21 31,0 0-31,0 0 0,-21-21 16,0 0-1,-21 21 1,-21 0-16,21 0 0,-1 0 0,1 0 16,0 0-16,0 21 0,0-21 15,21 21-15,-21 0 0,21 0 16,21-21-1,0 0-15</inkml:trace>
  <inkml:trace contextRef="#ctx0" brushRef="#br0" timeOffset="35229.89">4445 7049 0,'-21'0'0,"42"0"0,-63 0 16,42 21-16,0 0 15,21-21 1,0 0-16,0 0 16,0 0-16,22 0 0,-22 0 0,21 0 15,0-21-15,-20 0 0,20 21 0,0-22 16,1 1-16,-22 0 16,21 0-16,-21 0 0,-21 0 0,0-22 0,0 22 15,0 0-15,0-21 16,0 20-16,-42 1 0,21 0 0,-22 0 15,1 0-15,0 21 0,-1 0 0,1 0 16,0 0-16,-22 0 0,22 21 16,0 0-16,20 21 0,-20 1 0,21-22 15,0 21-15,21 1 0,0 20 16,0-21-16,0 1 0,0-1 0,0 0 16,21 1-16,0-1 0,21-21 15,-20 22-15,20-22 0,0 0 0,-21 0 16,22-21-16,-1 0 0,0 0 0,1 0 15,-1 0-15,0 0 0,-20 0 16,-1 0-16,0-21 0,0 0 16,-21 0-16,0-1 0,-21 1 15,0 21-15,-22 0 16,22 0-16,-21 0 0,0 0 0,-22 0 16,22 0-16,-1 21 0,1 1 15,0 20-15,-1-21 0,22 21 0,-21-20 16,42 20-16,-21 0 0,21 1 15,0-22-15,0 21 0,0-21 0,0 22 16,21-22-16,0 0 0,0 0 0,0-21 16,22 21-16,-22-21 0,21 0 15,1 0-15,-1 0 0,21 0 0,-20 0 16,-1 0-16,22-21 0,-22 21 16,0-21-16,1 0 0,-1 0 15,-21-1-15,21-20 0</inkml:trace>
  <inkml:trace contextRef="#ctx0" brushRef="#br0" timeOffset="35452.78">5165 7197 0,'0'0'0,"0"-43"31,21 43-31,0 0 16,0 22-16,0-1 0,-21 0 0,21 0 15,22 0-15,-22 0 0,0 22 16,0-22-16,22 0 0,-22 21 15,21-20-15,-21-1 0,0 0 0,-21 21 16,0-21-16,0 1 0,22-1 16,-22 0-16,0 0 15,0-42 1,0 0-16,21 0 0</inkml:trace>
  <inkml:trace contextRef="#ctx0" brushRef="#br0" timeOffset="35676.65">5715 7070 0,'0'0'0,"0"-21"0,0-1 16,-21 22 15,0 0-31,-1 22 0,1-1 0,0 21 16,0-21-16,0 22 0,0-1 16,-22 21-16,1-20 0,21-1 0,-22 22 15,22-22-15,-21 0 0,21 1 0,0-1 16,-1 0-16,1-21 0,21 1 15,0-1-15,0 0 0,0 0 0,21-21 16,22 0-16,-22 0 16,21-21-16,-21 0 0,22 0 15</inkml:trace>
  <inkml:trace contextRef="#ctx0" brushRef="#br0" timeOffset="36028.44">6329 7091 0,'0'0'0,"0"21"31,0 0-31,0 0 16,0 1-16,0 20 0,-21 0 16,21 1-16,0-1 0,0 21 0,0 1 15,0-22-15,0 22 0,0-1 0,0 1 16,0-1-16,0 22 0,0-22 15,0 22-15,0 0 0,0-1 16,0 1-16,0 0 0,0-22 0,0 22 16,0 0-16,0-1 0,0-20 0,0 20 15,0-20-15,0-1 0,-22 1 16,22-1-16,0-20 0,-21-1 0,21-21 16,0 0-16,0-42 15,21 0-15,1-21 16,-1-1-16,0 1 0,-21-21 15,21-1-15,0 1 0,0-1 0,-21-21 16,22 22-16,-22-22 0</inkml:trace>
  <inkml:trace contextRef="#ctx0" brushRef="#br0" timeOffset="36296.3">6392 7705 0,'-21'-85'0,"42"170"0,-42-255 0,0 86 16,0 20-16,21 1 0,-21-1 15,21 1-15,0 20 0,0 1 0,0 0 16,0-1-16,42 22 0,-21-21 0,0 21 15,22 21-15,-1-21 0,0 21 16,1 0-16,-1 0 0,0 21 0,1 0 16,-1 0-16,-21 0 0,0 22 15,0-1-15,-21 0 0,0 1 16,0-1-16,-21 0 0,0 1 0,0-1 16,-21 0-16,-1 1 0,1-22 0,0 0 15,-1 21-15,1-21 0,21-21 16,-22 22-16,22-22 0,0 0 0,21-22 31,0 1-31,0 0 16,21 21-16,0-21 0,1 0 0</inkml:trace>
  <inkml:trace contextRef="#ctx0" brushRef="#br0" timeOffset="37852.07">7006 7387 0,'0'0'16,"0"21"-16,0 1 0,-21-1 15,21 0 1,-21-21-16,42 0 31,0-21-31,0 21 0,0-21 16,1-1-16,-1-20 0,0 21 0,21-21 15,-21 20-15,1-20 16,20 0-16,-21-22 0,0 22 0,0 0 16,1-1-16,-1-20 0,-21 20 0,21-20 15,-21-1-15,0 22 0,0 0 16,0-1-16,0 1 0,0 21 0,0 0 16,-21 0-16,0-1 0,-1 22 15,1 22-15,21-1 0,0 0 16,0 0-16,-21 21 0,21 1 0,0-1 15,-21 0-15,21 1 16,0-1-16,-21 22 0,21-22 0,0 0 0,0 22 16,0-22-16,0 0 0,0 1 0,0 20 15,0-42-15,0 22 16,21-1-16,0-21 0,0 0 0,0 1 16,1-1-16,-1-21 0,0 0 0,0 0 15,21 0-15,1 0 0,-22-21 16,21-1-16,1 1 0,-1 0 0,-21 0 15,21-21-15,-20 20 0,20-20 16,-21 0-16,0 21 0,0-22 0,1 1 16,-22 21-16,0 0 0,0-22 0,0 22 15,0 0-15,0 42 32,-22-21-32,22 21 0,-21 0 15,21 1-15,0 20 16,0-21-16,0 21 0,0 1 0,0-22 15,0 21-15,0-21 0,0 1 0,0-1 16,21 0-16,1 0 0,-1 0 16,21-21-16,-21 0 0,22 0 0,-22 0 15,21 0-15,-21 0 0,22 0 0,-1-21 16,-21 21-16,21-21 0,-20 0 16,20-22-16,-21 22 0,0-21 0,22 21 15,-22-22-15,0 22 0,0-21 0,-21 21 16,21 0-16,0-1 0,1 1 15,-22 0-15,0 0 0,0 42 47,21-21 0,-21-21-31,21 21-16,-21-21 0,0 0 15,0-1-15,0 1 0,0 0 16,0 0 0,-21 21-16,0 0 15,-1 0-15,22 21 0,0 0 16,-21-21-16,0 21 16,21 1-16,-21 20 0,21-21 0,-21 0 15,21 22-15,0-22 0,0 21 0,0-21 16,0 22-16,0-1 0,0-21 15,0 21-15,0-20 0,0 20 0,21-21 16,-21 0-16,21 0 0,21-21 0,-20 22 16,-1-22-16,21 0 0,-21 0 15,22 0-15,-1 0 0,0 0 0,-21-22 16,22 22-16,-1-21 0,-21 0 16,22-21-16,-22 21 0,21-1 0,-21-20 15,0 0-15,-21 21 0,22-22 0,-1 1 16,-21 21-16,0 0 0,0-22 15,0 22-15,21 0 0,-21 0 16,-21 42 0,21 0-1,-21 0-15,-1 0 16,22 1-16,-21 20 0,21-21 0,0 21 16,0-20-16,0 20 0,0-21 0,0 0 15,0 22-15,43-22 0,-22 0 16,0 0-16,0 0 0,0-21 15,22 0-15,-22 0 0,21 0 0,-21 0 0,22 0 16,-1 0-16,-21-21 0,21 21 0,-20-21 16,-1-21-16,21 20 15,-21-20-15,0 21 0,1-21 0,-1-1 16,-21 1-16,21-22 0,0 22 0,0 0 16,-21-22-16,0 1 0,21 20 15,1-20-15,-22 21 0,0-1 0,0 1 16,0 0-16,21-1 0,-21 22 0,0 0 15,0 0-15,-21 42 16,21 0-16,0 0 16,-22 22-16,1-1 0,21 0 15,-21 1-15,21-1 0,-21 0 16,21 1-16,0 20 0,0-21 0,0 1 0,0-1 16,0 0-16,0 1 0,21-1 15,0 0-15,0 1 0,-21-1 16,22-21-16,-1 22 0,0-22 0,0 0 15,0 0-15,0-21 0,1 0 0,-1 21 16,0-21-16,0 0 0,0 0 16,0-21-16,22 21 0,-22-21 0,0 0 15,0 0-15,22-22 0,-22 22 0,0 0 16,21-21-16,-21 20 0,1-20 16,-1 21-16,0-21 0,-21 20 0,0-20 15,0 21-15</inkml:trace>
  <inkml:trace contextRef="#ctx0" brushRef="#br0" timeOffset="38061.94">9610 6816 0,'0'0'0,"-22"0"0,44 0 32,-1 0-32,0 0 0,21 0 15,-21 0-15,22 0 0,-1 0 0,0 0 16,1-21-16,20-1 0,-20 22 0,-1-21 15,0 21-15,1-21 0,-1 0 16,-21 0-16,21 21 0,-42-21 16,0-1-16,0 1 0,0 0 15,-21 21-15,0-21 0</inkml:trace>
  <inkml:trace contextRef="#ctx0" brushRef="#br0" timeOffset="38260.83">9059 6498 0,'0'0'0,"0"21"0,-21-21 16,0 0-16,21 22 15,0-1 1,-21-21 31,0 0-32,-22 0-15</inkml:trace>
  <inkml:trace contextRef="#ctx0" brushRef="#br0" timeOffset="38441.73">8276 6498 0,'0'0'0,"-21"0"16,0 0-1,0 0-15</inkml:trace>
  <inkml:trace contextRef="#ctx0" brushRef="#br0" timeOffset="39461.15">2857 8975 0,'0'0'0,"-21"0"0,21-21 15,0-1 1,0 1-16,0 0 0,21 0 15,1 0-15,-1 21 0,0-21 16,0 21-16,0 0 16,0 0-16,1 0 0,-1 0 0,0 0 15,0 0-15,0 21 0,-21 0 16,0 0-16,0 21 0,0 1 0,0-22 16,0 21-16,-21 1 0,21-1 15,-21 0-15,-21-21 0,20 22 0,1-22 16,0 0-16,-21 21 0,21-42 0,-1 22 15,22-1-15,-21-21 16,21-21 0,0-1-1,0 1-15,0 0 16,21 0-16,1 0 0,-1 0 0,-21-1 16,21 22-16,0-21 0,0 0 15,0 21-15,1 0 0,-1 0 0,0 0 16,0 0-16,0 0 0,0 0 15,1 21-15,-1 0 0,-21 1 0,0-1 16,0 21-16,0-21 0,0 0 16,-21 22-16,-1-22 0,1 21 0,0-21 15,-21 1-15,21 20 0,-22-21 16,22 0-16,-21 0 0,21 1 0,-22-1 16,22-21-16,-21 21 0,21-21 15,-22 0-15,1 0 0,21 0 16,-22 0-16,22 0 0,0 0 0,0 0 15,0 0-15,0-21 0,-1 0 16,1 21-16,21-22 0,0 1 0,0 0 16,0 0-16,0 0 15,21 0-15,1-1 16,-1 22-16,0-21 0,0 21 16,21-21-16</inkml:trace>
  <inkml:trace contextRef="#ctx0" brushRef="#br0" timeOffset="39680.03">3641 9229 0,'0'0'0,"21"0"0,0 0 16,-42 0 15,0 0-16,21-21 17,21 21-17,0 0-15</inkml:trace>
  <inkml:trace contextRef="#ctx0" brushRef="#br0" timeOffset="40200.01">4784 8636 0,'0'0'0,"0"-21"16,0 0-16,0 0 0,0-22 16,0 64 15,-22 1-31,22 20 0,0 0 0,0 1 16,0 20-16,0-21 0,0 22 15,0-1-15,0 1 0,0-1 0,0-20 16,0 20-16,0-20 0,0 20 0,-21-21 15,21 1-15,-21-22 0,21 21 16,0-21-16,0 1 0,0-1 0,0 0 16,0-42 15,0 0-31</inkml:trace>
  <inkml:trace contextRef="#ctx0" brushRef="#br0" timeOffset="40504.85">4614 8932 0,'-21'-42'0,"42"84"0,-63-126 0,42 20 16,0 43-16,-21-21 0,21-1 0,0 1 15,0 21-15,0-21 0,21-1 16,0 22-16,0-21 0,22 21 0,-1-1 16,0-20-16,1 42 0,-1-21 0,0 21 15,1 0-15,-1 0 16,0 0-16,1 21 0,-1 0 0,-21 22 15,0-1-15,0 0 0,-21 1 0,0-1 16,0 0-16,-21 1 0,0 20 16,0-21-16,-21 1 0,-1-1 0,1 0 15,0 1-15,-1-1 0,1-21 16,0 22-16,-1-22 0,22 0 0,0-21 16,0 21-16,0-21 0,42 0 31,0 0-31,0 0 0,0 0 0,0 0 15</inkml:trace>
  <inkml:trace contextRef="#ctx0" brushRef="#br0" timeOffset="41565.24">5503 9208 0,'0'0'0,"21"0"0,1 0 0,-1 0 16,-21-22-16,21 1 0,-21 0 15,0 0-15,0 0 0,0 0 16,0-1-16,0 1 0,0 0 16,0 0-16,0-21 0,-21 20 0,0 1 15,21 0-15,-22 21 0,1 0 16,0 0-16,0 0 0,0 0 0,0 0 16,-1 21-16,1 0 0,0 1 15,-21-1-15,21 21 0,-1-21 0,1 22 16,0-1-16,0-21 0,0 21 0,0 1 15,21-22-15,0 0 0,0 0 16,0 0-16,0 1 0,0-1 0,21-21 16,0 0-16,0 0 15,0 0-15,22 0 0,-22 0 0,21-21 16,-21 21-16,22-22 0,-1 1 0,-21 0 16,21 0-16,1-21 0,-22 20 15,21-20-15,-21 21 0,1 0 0,-1-22 16,-21 22-16,0 0 0,0 0 15,0 0-15,0 0 0,0 42 32,0 0-32,-21 0 0,21 0 15,-22 22-15,22-22 0,0 0 16,0 21-16,0-21 0,0 22 0,0-22 16,22 0-16,-1 0 0,0 0 0,0 1 15,21-1-15,-20-21 0,20 21 16,0-21-16,1 0 0,-1 0 0,21 0 15,-20 0-15,-1 0 0,0-21 0,22 0 16,-22 21-16,22-22 0,-22 1 16,0-21-16,1 21 0,-1 0 15,0-22-15,-20 22 0,-1-21 0,0-1 16,-21 1-16,0 21 0,0-21 16,-21 20-16,0-20 0,-1 21 0,-20 0 15,21 21-15,-21 0 0,-1 0 16,1 0-16,0 0 0,20 0 0,-20 21 15,21 0-15,-21 0 0,20 0 0,1 1 16,0 20-16,21-21 0,0 0 16,0 0-16,0 1 0,0-1 0,0 0 15,0 0-15,0 0 0,21-21 16,0 0-16,1 0 0,-1 0 16,21 0-16,-21 0 0,22 0 0,-22 0 15,21 0-15,-21-21 0,22 21 0,-22-21 16,0 21-16,0 0 0,0 0 15,-21-21-15,21 21 0,-21 21 32,0 0-32,0 0 0,0 0 15,0 1-15,0-1 0,0 21 0,0-21 16,0 22-16,0-1 0,0 0 0,0 1 16,0 20-16,22-21 15,-1 22-15,-21-1 0,21 1 0,-21-1 16,0-20-16,0 20 0,21 1 0,-21-1 15,21 1-15,-21-1 0,0 1 16,0-1-16,0-20 0,0 20 0,0-21 16,-21 1-16,0-1 0,-21-21 0,20 22 15,-20-43-15,21 0 0,-21 0 16,-1 0-16,22 0 0,-21-22 0,-1 1 16,22 0-16,-21-21 0,21-1 0,-22-20 15,22 21-15,0-1 0,0-20 0,21-1 16,0 22-16,0-22 0,0 1 15,0-1-15,0 1 0,0-1 16,0 22-16,21-21 0,0 20 0,0-20 16,1 20-16,20-20 0,-21 21 15,21-1-15,1 1 0,-1 0 0,22-22 16</inkml:trace>
  <inkml:trace contextRef="#ctx0" brushRef="#br0" timeOffset="41880.04">6900 8975 0,'0'21'0,"21"-21"16,1 0-1,-1 0-15,0-21 16,0 0-16,0 21 0,0-22 16,1 1-16,-1 0 0,0 0 0,0 0 15,0 0-15,-21-1 0,0 1 16,0 0-16,0 0 0,-21 21 15,0 0-15,0 0 0,0 0 0,-22 21 16,22 0-16,0 0 0,0 1 16,-22 20-16,22 0 0,21 1 0,-21-1 15,21 0-15,0 1 0,0-22 16,0 21-16,0-21 0,0 22 0,21-22 16,0 0-16,1-21 0,-1 21 0,21-21 15,-21 0-15,22 0 0,-22 0 16,21 0-16,-21 0 0,22 0 15,-22-21-15</inkml:trace>
  <inkml:trace contextRef="#ctx0" brushRef="#br0" timeOffset="44080.29">7747 8467 0,'0'0'0,"21"-21"0,0-1 0,-21 1 16,0 0-16,0 0 0,21 0 0,-21 42 31,0 0-31,0 0 0,-21 0 16,21 22-16,0-1 0,0 0 0,-21 22 15,0-22-15,0 22 0,0-1 16,21 1-16,-22-1 0,1-20 16,0 20-16,0-21 0,-21 22 0,20-22 15,1 1-15,21-1 0,-21-21 16,0 0-16,21 0 0,-21 1 0,21-1 15,-21-21 1,-1 0 0,22-21-16,-21-1 0,21 1 0,0 0 15,0 0-15,0-21 0,0 20 0,0-20 16,0 21-16,0-21 0,0-1 16,0 22-16,0 0 0,0-21 0,0 20 15,21 44 16,1-1-31,-22 0 0,21 0 16,-21 0-16,21 0 0,0 22 16,0-22-16,0 0 0,1 0 0,-1 0 15,0 1-15,0-1 0,21-21 0,-20 21 16,20-21-16,0 0 0,-21 0 16,22 0-16,-1 0 0,0 0 0,1 0 15,-22 0-15,21 0 0,1-21 0,-22 0 16,21 21-16,-21-22 0,22 1 15,-22 0-15,0-21 0,0 21 0,0-1 16,0-20-16,-21 21 0,0 0 0,0 0 16,0-1-16,0 1 15,0 0-15,-21 42 16,0 0 0,21 1-16,0-1 0,-21 0 15,0 0-15,21 21 0,0-20 0,0-1 16,0 0-16,0 0 0,0 0 0,0 0 15,0 1-15,0-1 0,21-21 16,0 21-16,0-21 0,0 0 0,1 0 16,-1 0-16,0 0 0,21 0 15,-21 0-15,22-21 0,-22 21 16,21-21-16,-21-1 0,1 1 0,20 0 16,-21 0-16,0 0 0,-21 0 0,0-1 15,0-20-15,0 21 0,0-21 16,0 20-16,0-20 0,-21 21 0,0 0 15,-21-22-15,20 22 0,1 0 0,-21 21 16,21 0-16,-22 0 0,22 0 16,0 0-16,-21 0 0,21 21 0,-1 0 15,1 1-15,0 20 0,21 0 16,0-21-16,0 22 0,0-1 0,0-21 16,0 22-16,0-22 0,0 21 0,0-21 15,21 0-15,0 1 0,22-1 16,-22 0-16,21-21 0,1 0 15,-1 0-15,21 0 0,1 0 0,-1 0 16,1 0-16,-1 0 0,1-21 0,-22 21 16,22-21-16,-1-1 0,-20 1 15,-1 0-15,-21 0 0,21 0 0,-20-22 16,-1 22-16,-21-21 0,0 21 0,0-22 16,0 1-16,0 21 0,0 0 15,0 0-15,-21-1 0,-1 1 0,1 0 16,-21 21-16,21 0 0,0 0 15,-22 0-15,22 21 0,-21 0 0,21 1 16,-1-1-16,1 21 0,0-21 16,0 22-16,21-22 0,-21 21 15,21-21-15,0 0 0,0 1 0,0-1 16,0 0-16,21 0 0,0 0 0,0-21 16,0 0-16,1 0 0,-1 0 15,21 0-15,-21 0 0,0 0 0,22 0 16,-22-21-16,0 21 0,0-21 0,0 0 15,1 0-15,-1-1 0,0 1 16,0-21-16,-21 21 0,0 0 0,0-1 16,0 1-16,0 0 0,0 42 31,0 0-15,0 1-16,0-1 0,0 0 15,0 0-15,0 21 0,0-20 16,0-1-16,0 0 0,0 0 0,21-21 15,0 21-15,1 0 0,-1-21 0,21 0 16,-21 22-16,22-22 0,-1 0 0,0 0 16,1 0-16,20 0 0,-21 0 15,22-22-15,-22 22 0,22-21 0,-22 0 16,0 0-16,1 0 0,-22 0 16,21-1-16,-21 1 0,-21 0 15,0-21-15,0 21 0,0-1 0,0-20 0,-21 21 16,0 0-16,0 0 0,0-1 15,-22 22-15,1 0 0,0 0 16,-1 0-16,1 0 0,0 0 0,-1 22 16,1-1-16,21 0 0,-21 0 15,20 21-15,1-20 0,0-1 0,21 21 16,0-21-16,0 0 0,0 22 0,0-22 16,21 0-16,0-21 0,1 21 15,-1 0-15,0-21 0,21 0 0,-21 0 16,22 0-16,-1 0 0,-21 0 0,22 0 15,-1-21-15,-21 0 0,21 0 16,-20 0-16,20 0 0,-21-1 16,0-20-16,0 0 0,1-1 0,-22 1 15,21-21-15,-21 20 0,21 1 0,-21-22 16,0 22-16,0 0 0,0-1 16,0 1-16,0 21 0,0 0 0,0 0 15,0-1-15,0 44 16,0-1-16,-21 0 15,21 0-15,-21 21 0,21 1 0,-22-1 16,22 0-16,0 1 0,0 20 16,0-20-16,0-1 0,0 0 15,0 1-15,0-1 0,0 0 0,0 1 16,0-22-16,0 0 0,0 21 0,0-21 16,22 1-16,-1-22 15,0 0-15,0 0 0,0 0 16,0 0-16,22 0 0,-22 0 0,0 0 15,21-22-15,-20 1 0,-1 0 16,0 21-16,0-21 0,0 0 0,-21 0 16,0-1-16,0 1 0,0 0 15,0 0 1,0 0 15,21 0-15,1 21-16,-1-22 15,0 1-15,0 21 0,-21-21 16,21 0-16,0 0 0,-21 0 16,0-1-16,0 1 0,0 0 15,0 0-15,-21 21 16,0 21 0,0 0-16,0 0 0,0 1 0,-1-1 15,1 21-15,0-21 0,21 22 0,0-22 16,-21 0-16,21 21 0,-21-21 15,21 1-15,0-1 0,0 0 16,0 0-16,0 0 0,21-21 0,0 0 16,0 21-16,0-21 15,1 0-15,-1 0 0,21 0 16,-21 0-16,0 0 0,22-21 0,-22 21 16</inkml:trace>
  <inkml:trace contextRef="#ctx0" brushRef="#br0" timeOffset="44437.25">10858 8975 0,'0'0'0,"-21"-21"0,21-1 16,-21 1-16,21 0 0,0 0 16,0 0-16,0 0 0,0-1 15,0 1-15,21 0 0,0 21 16,1 0-16,-1-21 0,21 21 16,-21 0-16,0 0 0,1 0 0,-1 21 15,0 0-15,0 0 0,0 1 0,0-1 16,-21 21-16,22-21 0,-22 22 15,0-1-15,0-21 0,0 21 0,0-20 16,0-1-16,-22 21 0,1-21 0,0 0 16,0 1-16,0-1 15,0-21-15,-1 0 0,1 0 16,0 0-16,21-21 31,0-1-31,0 1 16,21 0-16,0 0 0,-21-21 0,22 20 15,-1 1-15,0-21 0,0 21 0,0 0 16,-21-1-16,21 1 0,-21 0 16,22 0-16,-22 0 0,21 21 0,-21-21 15,0-1-15</inkml:trace>
  <inkml:trace contextRef="#ctx0" brushRef="#br0" timeOffset="45240.97">11388 8784 0,'0'0'0,"0"-21"0,21 0 0,0 0 16,-21 0-16,21-1 0,-21 1 0,0 0 15,0 0-15,21 0 0,-21 0 16,0 42-1,0 21 1,0-21-16,0 22 0,0-1 0,-21 0 16,0 1-16,21-1 0,0 0 0,-21 22 15,0-22-15,21-21 0,-22 22 16,22-22-16,0 21 0,0-21 0,0 0 16,0 1-16,22-44 31,-1 22-16,-21-21-15,21 0 0,0 0 0,0 0 16,0 0-16,1-22 0,-1 22 16,0 0-16,0 0 0,-21 0 0,21-22 15,-21 22-15,21 21 0,-21-21 0,0 42 32,0 0-32,0 0 15,0 1-15,0 20 0,0-21 0,0 0 16,0 0-16,0 1 0,22-1 15,-1 0-15,0 0 16,0-21-16,0 0 0,0 0 0,1 0 16,-1 0-16,0 0 0,21 0 15,-21-21-15,1 0 0,20 0 0,-21-1 16,21 1-16,-20 0 0,-1-21 0,0-1 16,21 22-16,-21-42 0,1 20 15,-22 1-15,0 0 0,21-1 0,-21 1 16,0 0-16,0 21 0,0-22 0,-21 22 15,-1 0-15,1 21 0,-21-21 16,21 21-16,0 0 0,-22 0 0,22 0 16,-21 0-16,21 21 0,-1-21 0,1 21 15,0-21-15,21 21 16,0 0-16,0 1 0,0-1 16,0 0-16,0 0 0,21 0 0,0 0 15,1-21-15,-1 22 0,0-1 16,21 0-16</inkml:trace>
  <inkml:trace contextRef="#ctx0" brushRef="#br0" timeOffset="46260.05">12594 8848 0,'0'0'0,"21"-21"16,0-43-1,-21 43-15,0 0 0,0 0 16,-21-1-16,0 22 0,0 0 15,0 0-15,0 0 16,-1 0-16,1 0 0,0 22 16,0-1-16,0 0 0,0 0 0,-1 21 15,1-20-15,0 20 0,0 0 0,0-21 16,21 22-16,0-1 0,-21-21 16,21 22-16,0-22 0,0 0 0,0 0 15,0 0-15,21 0 0,0-21 16,0 0-16,0 0 15,0 0-15,22 0 0,-22-21 0,0 21 16,0-21-16,0 0 0,1 0 0,-1 0 16,0-1-16,0-20 0,-21 21 15,21 0-15,0-22 0,-21 1 16,0 21-16,22 0 0,-22 0 0,0-1 16,0 1-16,0 42 31,0 1-31,0-1 15,0 21-15,0-21 0,0 0 0,0 1 16,0-1-16,0 0 0,0 0 0,0 0 16,0 0-16,0 1 0,0-1 15,21-21-15,0 21 0,0-21 16,0 0-16,0 0 0,22 21 0,-22-21 16,21 0-16,-21 0 0,1 0 15,20-21-15,-21 21 0,21-21 0,-20 0 16,-1 21-16,0-22 0,0 1 0,0-21 15,0 21-15,1 0 0,-22-22 16,0 22-16,0-21 0,0 21 0,0-1 16,0 1-16,21 0 0,-21 0 0,-21 42 31,-1 0-15,22 0-16,0 1 0,-21 20 15,21-21-15,-21 0 0,21 0 16,-21 22-16,21-22 0,0 0 0,0 0 15,0 0-15,0 1 0,21-22 16,0 21-16,0-21 16,1 0-16,-1 0 0,0 0 0,21 0 15,-21 0-15,1 0 0,20-21 0,-21-1 16,0 22-16,0-21 0,1-21 16,-1 21-16,0 0 0,0-22 0,0 1 15,0 0-15,-21-1 0,22 1 0,-22 0 16,21-1-16,-21 22 0,0-21 15,0-1-15,21 1 0,-21 21 16,21 0-16,-21 0 0,0-1 0,0 44 31,-21 20-15,0-21-16,0 0 0,21 22 0,-22-1 16,1 0-16,0 1 0,21-1 15,-21 0-15,0 22 0,0-22 0,21 0 16,0 1-16,0-22 0,0 21 0,0-21 15,0 22-15,0-22 0,0 0 16,0 0-16,0 0 0,0 1 16,21-22-16,0 21 0,0-21 15,0 0 1,0 0-16,1 0 0,-1 0 0,0 0 16,0 0-16,0-21 0,0 21 0,1-22 15,-1 22-15,-21-21 0,21 0 16,0 21-16,-21-21 0,21 0 0,-21-22 15,0 22-15,0 0 0</inkml:trace>
  <inkml:trace contextRef="#ctx0" brushRef="#br0" timeOffset="46496.84">13398 8784 0,'0'0'0,"-21"0"0,42 0 46,1 0-46,-1-21 0,0 21 0,21 0 16,-21 0-16,22-21 0,-1 21 16,0 0-16,-20-21 0,20 21 0,0 0 15,-21-21-15,1-1 0,20 22 0,-21 0 16,-21-21-16,-21 0 31,0 21-31,0 0 0,-22-21 16,22 21-16,0 0 0</inkml:trace>
  <inkml:trace contextRef="#ctx0" brushRef="#br0" timeOffset="46680.73">13017 8424 0,'-21'0'31,"-21"22"31,21-22-62</inkml:trace>
  <inkml:trace contextRef="#ctx0" brushRef="#br0" timeOffset="47815.78">2794 10308 0,'0'-21'31,"0"42"-15,0 0-1,0 22-15,0-22 0,0 21 16,0 1-16,-21 20 0,0-21 0,21 1 15,-22-1-15,1 0 0,0 1 16,0-1-16,0-21 0,0 22 0,21-22 16,-22 0-16,1 0 0,21 0 15,-21-21-15,21 21 0,0-42 32,0 0-17,21 21-15,0-21 0,1 21 16,-22-21-16,21 21 0,0 0 0,0-21 15,0 21-15,0-22 0,1 22 0,-1 0 16,0 0-16,21-21 16,-21 21-16,22 0 0,-22 0 0,0-21 15,21 21-15,-20 0 0,-1-21 0,0 21 16,0-21-16,0 0 16,-21-1-16,0 1 15,0 0 1,0 0-16,0 0 0,-21 21 15,21-21-15,-21 21 16,0 0 0,21 21-16,0 21 15,0-21-15,-21 0 16,21 22-16,0-22 0,0 21 0,0 1 16,0-22-16,0 21 0,0-21 0,0 22 15,0-22-15,0 21 0,0-21 16,0 0-16,0 1 0,0-1 0,0 0 15,0 0-15,0 0 16,21-21-16,-21 21 0,21-21 16,0 0-1,-21-21-15,21 0 0,-21 0 16</inkml:trace>
  <inkml:trace contextRef="#ctx0" brushRef="#br0" timeOffset="48009.67">3492 10816 0,'-21'0'31,"21"-21"31</inkml:trace>
  <inkml:trace contextRef="#ctx0" brushRef="#br0" timeOffset="48460.41">4508 10329 0,'0'-21'0,"0"42"0,22-42 32,-1 0-32,0 21 15,0 0-15,21 0 0,1 0 0,-1 0 16,0-21-16,1 21 15,-1-21-15,0 21 0,1-21 0,20 21 16,-20 0-16,-1-22 0,0 22 0,-21 0 16,1 0-16,20 0 0,-21 0 15,-42 0 1,0 0-16,0 22 16</inkml:trace>
  <inkml:trace contextRef="#ctx0" brushRef="#br0" timeOffset="48752.84">4911 10287 0,'0'-21'16,"-22"21"0,1 0-16,21 21 15,0 0-15,0 0 0,-21 22 16,21-22-16,-21 21 0,21 1 0,0-1 15,0 21-15,-21-20 0,0-1 0,21 0 16,-22 1-16,22-1 0,0 0 16,0-20-16,-21 20 0,21-21 0,0 0 15,0 0-15,0 1 0,0-1 0,0 0 32,21-21-32,1 0 15,-1-21-15,0 21 0,-21-21 16,21-1-16,0 1 0,0 0 15</inkml:trace>
  <inkml:trace contextRef="#ctx0" brushRef="#br0" timeOffset="49304.22">5207 10266 0,'0'0'0,"0"-42"31,-21 42-16,21 21-15,0 0 16,0 21-16,-21-21 0,21 22 16,0-1-16,0 0 0,0 1 0,0-1 15,0 0-15,-22 22 0,22-22 0,0 1 16,0-1-16,0 0 0,0 1 16,0-1-16,0-21 0,0 21 0,0-20 15,0-1-15,0 0 0,0 0 0,0 0 16,0-42 15,0 0-15,0 0-1,0 0-15,0-1 0,0 1 0,0 0 16,22-21-16,-22 21 0,21-22 0,0 22 16,-21 0-16,21-21 0,0 20 15,0-20-15,1 21 0,-1 0 0,21 0 16,-21-1-16,0 22 0,1 0 0,20-21 15,-21 21-15,0 0 0,0 0 16,1 21-16,-1 1 0,0-1 0,0 0 16,0 21-16,-21-21 0,0 22 0,0-22 15,0 21-15,0-21 16,0 22-16,0-22 0,0 0 0,0 21 16,0-20-16,0-1 0,0 0 0,0 0 15,0 0-15,0 0 16,21-21 15,1-21-31,-22 0 16,21 0-16,0 0 0,-21 0 15,21-1-15</inkml:trace>
  <inkml:trace contextRef="#ctx0" brushRef="#br0" timeOffset="49736.97">6032 10732 0,'0'0'0,"-21"-22"16,0 22-1,21-21-15,0 0 0,0 0 16,0 0-16,0 0 0,21-1 16,0 1-16,1 0 0,-1 0 15,0 21-15,0 0 0,0 0 0,22 0 16,-22 0-16,0 0 0,0 21 15,21 0-15,-20 0 0,-1 1 16,0 20-16,0-21 0,0 21 0,-21 1 16,21-22-16,-21 21 0,0-21 15,0 1-15,0 20 0,0-21 0,-21-21 16,21 21-16,-21 0 0,0-21 16,21-21 15,0 0-31,0 0 15,0 0-15,0 0 0,0-1 16,0 1-16,0 0 0,21-21 0,0 21 16,0-1-16,-21 1 0,22 0 0,-1 0 15,0 0 1,0 21-16,0 0 0,0 0 0,1-21 16,-1 21-16,0 0 0,0 0 0,21 0 15,-20 0-15,-1 0 0,21 0 16</inkml:trace>
  <inkml:trace contextRef="#ctx0" brushRef="#br0" timeOffset="50112.75">6858 10795 0,'0'0'16,"0"21"-16,0 0 0,21-21 31,0 0-31,0 0 0,1 0 16,-1 0-16,0 0 0,0-21 0,0 0 15,0 21-15,22-21 0,-22 0 16,0 0-16,0 21 0,0-22 0,1 1 16,-22-21-16,21 21 0,-21 0 0,0-1 15,0 1-15,0 0 0,-21 0 16,-1 0-16,1 21 0,0 0 0,0 0 16,0 0-16,0 0 0,-22 21 0,22 0 15,0 0-15,-21 0 0,20 22 16,1-22-16,21 21 0,-21-21 0,21 22 15,0-1-15,-21-21 0,21 0 16,0 22-16,0-22 0,0 0 16,0 0-16,21-21 0,0 21 0,0 1 15,1-22-15,-1 21 0,21-21 16,-21 0-16,0 0 0,22 0 16,-22 0-16,21 0 0,1 0 0,-1 0 15,-21 0-15,21-21 0,22 21 0,-22 0 16</inkml:trace>
  <inkml:trace contextRef="#ctx0" brushRef="#br0" timeOffset="51041.32">7916 10753 0,'21'-21'0,"-42"42"0,42-64 0,-21 1 0,0 21 16,-21 0-16,0-22 0,0 22 16,0 0-16,0 0 0,-22 21 0,22-21 15,-21 21-15,21 0 0,-22 0 16,22 0-16,-21 21 0,21 0 0,-1 0 15,1 0-15,0 22 0,0-22 0,0 21 16,21-21-16,0 22 0,0-22 16,0 21-16,0-21 0,0 1 0,0 20 15,0-21-15,0 0 0,21 0 16,0-21-16,0 0 0,0 0 16,1 0-16,-1 0 0,0 0 0,21 0 15,-21 0-15,1 0 0,20 0 0,-21-21 16,0 21-16,22-21 15,-22 0-15,0 0 0,0 0 0,0-1 16,-21 1-16,21-21 0,1 21 0,-22 0 16,0-1-16,21 1 0,-21 0 15,21 21-15,-21 21 16,0 0 0,-21 1-16,21-1 15,0 0-15,-21 21 0,21-21 0,0 1 16,0-1-16,0 0 0,0 0 0,21 0 15,0 0-15,0 1 16,0-22-16,0 21 0,22-21 0,-22 0 16,21 0-16,1 0 0,-1 0 15,0 0-15,1 0 0,20 0 0,-21 0 16,22 0-16,-22-21 0,22 21 16,-22-22-16,0 1 0,1 0 0,-1 0 15,-21 0-15,0 0 0,1-1 0,-1 1 16,-21-21-16,0 21 0,0-22 15,0 1-15,0 21 0,-21 0 0,-1-22 16,1 22-16,0 0 0,0 21 0,-21 0 16,-1 0-16,22 0 0,-21 0 15,21 0-15,-22 21 0,22 0 0,-21 1 16,21-1-16,-1 0 0,1 21 0,0-21 16,21 22-16,0-22 0,0 0 15,0 0-15,0 0 0,0 1 16,21-1-16,0 0 0,1-21 0,-1 0 15,0 21-15,21-21 0,-21 0 0,22 0 16,-22 0-16,21-21 0,1 21 16,-22-21-16,21 0 0,-21-1 0,0 1 15,1 0-15,-1 0 0,0-21 0,0-1 16,-21 1-16,21 0 0,-21-22 16,0 1-16,0 20 0,0-20 15,0 20-15,0 1 0,21 0 0,-21 21 16,0-22-16,0 22 0,0 0 15,-21 21 1,0 21-16,21 0 16,0 22-16,-21-22 0,0 21 15,21 0-15,-21 1 0,21-1 0,0 22 16,0-22-16,0 0 0,0 1 0,0-1 16,0 0-16,0 1 0,0-22 15,0 21-15,21-21 0,-21 22 0,21-22 16,0-21-16,-21 21 0,0 0 0,21-21 15,0 0-15,1 0 16,-1 0-16,0 0 0,0 0 16,0-21-16</inkml:trace>
  <inkml:trace contextRef="#ctx0" brushRef="#br0" timeOffset="51301.17">9440 10626 0,'0'42'15,"0"-21"1,0 0-16,21-21 31,1-21-15,-22 0-16,21 21 0,-21-21 16,0 0-16,0 0 15,0-1-15,-21 22 16,-1 0-16,1 0 15,0 0-15,0 0 0,0 0 16,0 0-16,-1 22 0,1-22 16,0 0-16</inkml:trace>
  <inkml:trace contextRef="#ctx0" brushRef="#br0" timeOffset="52005.77">10647 10308 0,'0'0'0,"21"0"0,0 0 31,0 0-31,0-21 15,1 0-15,-1 21 0,21-21 0,-21 0 16,0 21-16,1-22 0,-1 1 16,0 0-16,-21 0 0,0 0 15,-42 21 1,20 0-16,-20 0 0,21 0 16,-21 21-16,-1-21 0,1 21 0,0 0 15,20 0-15,-20 1 0,21-1 0,0 0 16,0 0-16,21 0 0,0 0 15,0 1-15,0-1 0,0 0 0,0 0 16,21 0-16,0 0 0,0 1 16,21-22-16,-20 21 0,-1 0 15,21 0-15,0-21 0,-20 21 0,20 0 16,-21 1-16,21-1 0,-20 0 16,-1 0-16,-21 0 0,0 0 15,0 1-15,-21-22 0,-1 21 16,-20-21-16,0 0 0,-1 0 0,1 21 15,-21-21-15,20 0 0,1 0 16,-22 0-16,22-21 0,21 21 0,-21-21 16,20-1-16,1 1 0,0 21 0,0-21 15,0 0-15,21 0 0,-21 0 16,21-1-16,0 1 0,0 0 16,0 0-16,21 21 15,0-21-15,0 0 0,0 21 0,0-22 16,1 1-16,20 21 0,-21-21 0,21 0 15</inkml:trace>
  <inkml:trace contextRef="#ctx0" brushRef="#br0" timeOffset="52268.62">11388 9927 0,'0'0'0,"0"-21"0,0 0 15,0 42 1,-22 0-1,1 0-15,21 22 0,-21-22 0,21 21 16,0 1-16,0-1 0,0 0 16,-21 1-16,21-1 0,-21 0 0,21 1 15,0 20-15,0-21 0,-21 1 0,21-22 16,-22 21-16,22 1 16,0-22-16,0 0 0,0 0 0,0 0 15,0 0-15,22-21 16,20 0-16,-21 0 0,0 0 15,0 0-15,1 0 0,-1-21 0,21 0 16</inkml:trace>
  <inkml:trace contextRef="#ctx0" brushRef="#br0" timeOffset="52640.4">11663 10499 0,'21'0'46,"0"-21"-30,0 21-16,0-22 0,1 1 16,-1 21-16,21-21 0,-21 0 0,22 0 15,-22 0-15,0-1 0,0 22 0,0-21 16,-21 0-16,0 0 0,0 0 16,0 0-16,-21-1 0,0 22 0,0 0 15,0 0-15,-22 0 0,22 0 0,0 0 16,-21 22-16,20-1 0,-20 21 15,21-21-15,0 22 0,0-22 16,-1 21-16,1 0 0,21-20 0,-21 20 16,21-21-16,0 21 0,0-20 15,0-1-15,21 0 0,0-21 0,1 21 16,-1-21-16,0 21 0,21-21 0,1 0 16,-22 0-16,21 0 0,0-21 15,-20 0-15,20 21 0,0-21 0,1 0 16,-22-1-16,21 1 0,-21 0 0,0 0 15,1 0-15,-1-22 0</inkml:trace>
  <inkml:trace contextRef="#ctx0" brushRef="#br0" timeOffset="52996.75">12213 10308 0,'-21'43'16,"21"-22"-16,0 0 15,21-21 1,0 0-16,0 0 0,1 0 15,-1 0-15,0 0 0,0 0 0,21 0 16,-20-21-16,20 0 0,-21 21 16,21-22-16,-20 1 0,-1 0 0,-21 0 15,21 0-15,-21 0 0,0-1 16,0 1-16,-21 0 16,0 21-16,-1 0 0,-20 0 0,0 0 15,-1 0-15,1 0 0,0 0 16,-1 0-16,1 21 0,21 0 0,-21 1 15,20 20-15,-20-21 0,21 0 16,21 22-16,0-1 0,0-21 0,0 21 16,0-20-16,21-1 0,0 21 0,22-21 15,-1 0-15,0 1 0,1-1 16,-1-21-16,0 21 0,22-21 0,-22 0 16,0 0-16,22 0 0,-22 0 0,22 0 15,-22-21-15,0 0 0,1-1 16,-1 1-16,-21 0 0</inkml:trace>
  <inkml:trace contextRef="#ctx0" brushRef="#br0" timeOffset="53288.58">13123 10181 0,'0'-21'0,"0"42"0,0-63 0,0 21 0,-21 21 32,0 21-17,21 0-15,0 0 0,-21 0 0,21 22 16,0-22-16,0 21 0,0 1 0,0 20 15,0-21-15,0 22 0,0-1 16,0-20-16,0 20 0,0 1 0,-21-1 16,-1-20-16,22 20 0,-21 1 15,0-1-15,21 1 0,-21-1 0,0 1 16,21-1-16,-21 1 0,21-22 16,-22 0-16,22 1 0,-21-1 0,21-21 15,0 21-15,0-20 0,0-1 0,21-21 31,1 0-31,-1-21 16,0-1-16,0 1 0,0 0 0,-21-21 16,21 21-16</inkml:trace>
  <inkml:trace contextRef="#ctx0" brushRef="#br0" timeOffset="53576.52">13187 10456 0,'0'0'0,"-21"-63"0,-1 21 0,-62-107 15,84 128 1,-21 0-16,21 0 0,0 0 16,0 0-16,21-1 0,21 22 0,-21-21 15,22 21-15,-1 0 0,0 0 0,22 0 16,-22 0-16,0 0 0,1 21 16,-1-21-16,-21 22 0,0-1 0,1 0 15,-22 21-15,0-21 0,0 1 0,0-1 16,-22 21-16,1-21 0,-21 22 15,21-22-15,-43 0 0,22 0 0,0 0 16,-1 0-16,-20 1 0,20-1 0,1 0 16,21-21-16,-21 21 15,20-21-15,-20 0 0,21 21 0,-21-21 16,20 0-16,-20 21 0,21 1 0</inkml:trace>
  <inkml:trace contextRef="#ctx0" brushRef="#br0" timeOffset="54196.57">2688 12234 0,'21'0'0,"64"-42"32,-64 42-32,0 0 15,0 0-15,1 0 0,20-21 0,-21 21 16,0 0-16,22 0 0,-22-21 15,0 21-15,21 0 0,-21 0 0,1 0 16,-1 0-16,-42 0 31,-1 0-15</inkml:trace>
  <inkml:trace contextRef="#ctx0" brushRef="#br0" timeOffset="54676.3">2857 12171 0,'0'0'16,"-21"21"-16,0 0 0,0-21 16,21 21-16,-21 1 0,0-1 0,-1 0 15,22 0-15,-21 0 0,0 0 16,21 1-16,0-1 0,-21 0 0,0 0 16,21 0-16,0 0 15,21-42 32,0 0-47,0 21 16,-21-21-16,21 21 0,1 0 15,-22-21-15,21 21 0,0 0 0,0 0 16,0 0-16,0 0 16,1 0-16,20 0 0,-21 0 0,0 0 15,0 0-15,22 0 0,-22 0 16,0 21-16,0-21 0,22 21 0,-22 0 15,-21 0-15,0 1 0,0-1 0,0 0 16,0 0-16,-21 0 16,-1 0-16,1 1 0,-21-1 0,21 0 15,-22 0-15,1 0 0,0-21 16,-1 21-16,1 1 0,0-22 0,-1 0 16,1 0-16,21 0 0,0 0 15,0 0-15,-1-22 0,1 1 0,0 0 16,21 0-1,21 21-15,0-21 16,1 21-16,-1 0 0,0-21 0,21 21 16,-21-22-16,22 22 0,-1-21 15</inkml:trace>
  <inkml:trace contextRef="#ctx0" brushRef="#br0" timeOffset="54872.18">3619 12531 0,'0'0'0,"22"0"0,-1 0 16,-21-21 15,0-1 1,21 1-1,0 21-31</inkml:trace>
  <inkml:trace contextRef="#ctx0" brushRef="#br0" timeOffset="56095.99">5842 11790 0,'0'0'0,"0"-21"0,0 0 16,0-1-16,0 1 0,0 0 16,0 0-16,-21 21 0,0 0 0,-1-21 15,1 21-15,0 0 16,-21 0-16,21 0 0,-22 21 0,22 0 16,-21 0-16,-1 22 0,22-1 0,-21 0 15,0 1-15,20 20 0,1 1 16,-21-1-16,21 1 0,0-1 0,-1 1 15,1-1-15,0-21 0,21 22 16,-21-22-16,21 1 0,0-1 0,0 0 16,0 1-16,21-22 0,0 21 0,22-21 15,-22 0-15,21-21 0,0 0 16,22 0-16,-22 0 0,1 0 0,20 0 16,-21-21-16,22 0 0,-22 0 15,1 0-15,-1 0 0,0-1 0,1 1 16,-22 0-16,21-21 0,-21 21 15,0-22-15,-21 22 0,0-21 0,22 21 16,-22-22-16,0 1 0,0 21 16,21 0-16,-21-1 0,0 1 0,0 0 15,-21 42 17,21 0-32,0 1 0,-22-1 15,22 0-15,0 21 0,0-21 16,0 1-16,0 20 0,0-21 0,0 0 15,0 0-15,0 1 0,0-1 16,0 0-16,22 0 0,-1 0 0,0-21 16,0 0-16,0 0 15,0 0-15,1 0 0,-1 0 0,0 0 16,0 0-16,0-21 0,0 0 16,1 21-16,-1-21 0,0 0 0,0-1 15,0 1-15,-21-21 0,0 21 0,21 0 16,-21-22-16,22 22 0,-22 0 15,0 0-15,0 0 0,0-1 0,0 1 16,0 42 15,0 1-15,0-1-16,0 21 0,0-21 16,0 0-16,-22 1 0,22 20 0,0-21 15,0 0-15,0 0 0,0 1 0,0-1 16,0 0-16,0 0 0,22 0 15,-1-21-15,0 21 0,0-21 0,0 0 16,0 0-16,1 0 0,20 0 0,-21 0 16,21 0-16,-20-21 0,20 21 15,-21-21-15,21 0 0,-20 0 0,20 0 16,-21-1-16,21-20 0,-20 21 0,-1-21 16,0 20-16,0 1 0,0-21 15,-21 21-15,0 0 0,0-1 16,-21 22-1,0 0-15,21 22 16,-21-22-16,0 21 0,-1 0 0,22 0 16,0 0-16,0 0 15,0 1-15,0-1 0,22 0 0,-1-21 16,-21 21-16,21 0 0,0 0 0,0 1 16,-21-1-16,0 0 15,0 0-15,0 0 16,-21-21-16,0 0 0,0 0 15,0 0-15,-1 0 0,1 0 16,0 0-16,0 0 0,0 0 16,0 0-16,21-21 0,0 0 15,0 0-15,0 0 16,0-1-16,0 1 0,21 0 16,0 0-16,0 0 0,21 0 0,-20-1 15</inkml:trace>
  <inkml:trace contextRef="#ctx0" brushRef="#br0" timeOffset="56379.84">7662 11684 0,'0'0'0,"0"-21"0,-21 21 16,21-21-16,-21 21 0,0 0 16,0 0-16,-1 21 0,1 0 15,0-21-15,0 42 0,21-20 16,-21 20-16,21 0 0,-21 1 0,21-1 15,0 21-15,0-20 0,0 20 0,-22-20 16,22 20-16,0-21 0,0 1 16,-21-1-16,21 0 0,0 1 0,0-1 15,0-21-15,0 0 0,0 1 0,0-1 16,0 0-16,0 0 0,21-21 16,1 0-16,-1 0 15,0 0-15,0-21 16,0 0-16,0 21 0,1-21 15,-1-22-15</inkml:trace>
  <inkml:trace contextRef="#ctx0" brushRef="#br0" timeOffset="56772.61">7937 12107 0,'0'-21'16,"0"42"-16,0-21 31,-21 22-31,0-1 0,0 21 0,0-21 16,0 22-16,-1-22 0,1 21 15,21-21-15,-21 22 0,21-22 16,0 0-16,0 21 0,0-21 0,0 1 16,21-1-16,-21 0 0,21-21 15,1 0-15,20 0 0,-21 0 16,21 0-16,-20 0 0,20-21 0,-21 0 16,0 21-16,22-22 0,-22 1 0,0 0 15,0 0-15,-21 0 0,0-22 16,0 22-16,0 0 0,0-21 0,0 21 15,-21-22-15,0 22 0,0 0 0,-1 0 16,-20 0-16,21 21 0,-21 0 16,20 0-16,-20 0 0,21 0 0,0 0 15,0 21-15,-1 0 0,1 0 16,21 0-16,-21 0 0,21 1 16,0-1-16,0 0 0,0 0 0,0 0 15,21 0-15,0-21 0,1 0 0,20 22 16,-21-22-16,21 0 0,1 0 15,-1 0-15,0 0 0,1-22 0,-1 22 16,-21-21-16</inkml:trace>
  <inkml:trace contextRef="#ctx0" brushRef="#br0" timeOffset="57428.24">8403 12150 0,'0'0'16,"0"-21"-16,21-1 0,-21-20 31,0 63-15,0 0-1,0 1-15,0-1 0,0 0 0,0 0 16,-21 21-16,21-20 0,0-1 0,0 21 16,0-21-16,0 0 0,0 1 15,0-1-15,0 0 0,0 0 0,0 0 16,0-42 15,0 0-15,0 0-16,0 0 0,0-1 15,0-20-15,21 21 0,0-21 16,-21 20-16,22-20 0,-22 21 16,21-21-16,0 20 0,0 1 0,0 0 15,-21 0-15,21 21 0,1 0 16,-1 0-16,0 0 0,0 0 16,0 21-16,0 0 0,-21 0 0,22 1 15,-22-1-15,21 21 0,-21-21 16,0 22-16,0-22 0,0 0 0,0 21 15,0-21-15,0 1 0,0-1 0,0 0 16,0 0-16,21-21 31,0-21-15,-21 0-16,0 0 16,21-1-16,0 1 0,1-21 15,-1 21-15,0-22 0,-21 1 0,21 0 16,0-1-16,22 1 0,-22 21 15,0-21-15,0 20 0,0 1 0,0 0 16,1 21-16,-1 0 0,0 21 16,-21 0-16,0 1 15,0-1-15,0 21 0,0 0 0,0-20 16,0 20-16,0 0 0,-21 1 0,21-22 16,0 21-16,0 0 0,0-20 15,0-1-15,0 0 0,21 0 16,0-21-16,21 21 0,-20-21 0,20 0 15,0 0-15,-21 0 0,22 0 0,-22-21 16,21 21-16,-21-21 0,1 0 16,-22 0-16,0-1 0,0 1 0,0 0 15,0-21-15</inkml:trace>
  <inkml:trace contextRef="#ctx0" brushRef="#br0" timeOffset="57692.1">7239 12023 0,'0'0'0,"21"0"31,0 0-31,0-21 0,22-1 0,-1 22 0,0-21 15,22 0-15,-22 21 0,22-21 16,-1 0-16,-20 21 0,20 0 0,-21-21 16,1 21-16,-22 0 0,21-22 0,-21 22 15,1 0 1</inkml:trace>
  <inkml:trace contextRef="#ctx0" brushRef="#br0" timeOffset="58540.27">10562 11980 0,'0'0'0,"0"-21"0,0 0 0,0-21 16,0 21-16,0-1 0,0 1 15,-21 21-15,0 0 16,21 21 0,0 1-16,0 20 0,-21 0 15,21 1-15,0-1 0,-22 21 16,22-20-16,0-1 0,0 22 0,0-22 16,0 0-16,0 1 0,0-22 0,0 21 15,0-21-15,0 0 0,0 1 16,0-1-16,22-21 31,-22-21-31,21-1 16,0 1-16,-21 0 0,21 0 0,-21-21 15,21 20-15,-21-20 0,21 21 16,1-21-16,-22-1 0,21 1 16,0 21-16,-21 0 0,21-1 0,-21 1 15,21 0-15,-21 42 16,0 0-16,0 1 15,0-1-15,0 21 0,0-21 0,0 0 16,0 22-16,21-1 0,-21-21 0,0 22 16,0-22-16,22 0 0,-1 21 15,0-21-15,0 1 0,0-1 0,22 0 16,-22-21-16,21 21 0,-21-21 0,22 0 16,-1 0-16,0 0 0,1 0 15,-1 0-15,-21-21 0,21 0 0,1 0 16,-1-1-16,-21 1 0,0 0 15,22 0-15,-22-21 0,-21-1 16,0 1-16,21 0 0,-21-1 0,0 1 16,0-22-16,0 22 0,-21 0 0,0-1 15,0 1-15,-1 0 0,1 21 16,0-1-16,-21 22 0,21 0 0,-22 0 16,22 0-16,0 0 0,-21 0 0,20 0 15,1 22-15,0 20 0,0-21 16,21 0-16,0 22 0,0-1 0,0-21 15,0 21-15,0 1 0,0-22 16,21 0-16,0 21 0,0-20 16,22-1-16,-22-21 0</inkml:trace>
  <inkml:trace contextRef="#ctx0" brushRef="#br0" timeOffset="59179.91">12044 12171 0,'0'0'0,"0"-21"0,-21-43 32,-1 64-32,1 0 0,0 0 0,0 0 0,-21 0 15,20 0-15,-20 21 0,21-21 16,-21 43-16,-1-22 0,22 0 16,0 21-16,0-20 0,0 20 0,-1-21 15,1 21-15,21-20 0,-21-1 0,21 21 16,0-21-16,0 0 0,0 1 15,21-22-15,0 21 0,1-21 0,-1 0 16,21 0-16,-21 0 0,22 0 0,-22 0 16,21 0-16,0-21 0,-20-1 15,20 22-15,-21-21 0,0 0 0,22-21 16,-43 21-16,21-1 0,0 1 0,0-21 16,-21 21-16,21-22 0,-21 22 15,0 0-15,0 0 0,0 0 16,0 42 15,-21 0-31,21 0 0,0 0 0,0 1 16,-21 20-16,21-21 0,-21 0 0,21 0 15,0 1-15,0-1 0,0 0 16,0 0-16,0 0 0,21 0 0,0-21 16,0 0-16,0 22 0,1-22 0,-1 0 15,0 0-15,0 0 0,21 0 16,-20 0-16,-1-22 0,21 1 0,-21 0 15,0 21-15,1-21 0,-1 0 0,0 0 16,0-22-16,0 22 0,-21 0 16,0 0-16,21 0 0,-21-1 15,22 1-15,-22 0 0,0 42 32,0 0-32,0 1 15,0-1-15,0 0 0,0 0 0,0 0 16,0 0-16,0 1 0,0-1 15,0 0-15,0-42 47</inkml:trace>
  <inkml:trace contextRef="#ctx0" brushRef="#br0" timeOffset="59516.49">12552 11811 0,'0'0'16,"-21"-21"-16,-1 21 16,1 0-16,0 21 15,21 0-15,0 0 0,0 1 16,21-22 0,0 0-16,1 0 15,-1 0-15,0 0 16,0-22-16,-21 1 15,21 0-15,-21 0 0,0 0 16,0 0-16,0-1 0,-21 1 16,0 21-16,0 0 0,21-21 15,-21 21-15,-1 0 0,1 0 0,0 0 16,0 21-16,0-21 0,21 21 0,0 1 16,0-1-16,0 0 0,0 0 15,0 21-15,0-20 0,0-1 0,0 0 16,0 0-16,21-21 0,0 0 15,0 21-15,0-21 0,1 0 0</inkml:trace>
  <inkml:trace contextRef="#ctx0" brushRef="#br0" timeOffset="59816.39">13208 11621 0,'0'-22'0,"0"44"0,0-65 16,-21 43-1,0 0 1,-1 21-16,22 1 0,0 20 0,-21-21 16,0 21-16,21 1 0,-21-1 15,21 0-15,0 1 0,0 20 0,-21 1 16,21-22-16,-21 22 0,21-22 0,0 0 16,0 1-16,0-1 0,0 0 15,0-21-15,0 22 0,0-22 16,0 0-16,21-21 0,0 21 0,0 0 15,0-21-15,0 0 16,1 0-16,-1-21 0,0 0 16,0 21-16,0-21 0,-21 0 0,21 0 15,1-22-15,-1 22 0,-21-21 0,0 21 16</inkml:trace>
  <inkml:trace contextRef="#ctx0" brushRef="#br0" timeOffset="60008.28">12933 11938 0,'0'0'0,"21"0"31,0 0-31,0 0 0,0 0 16,22 0-16,-22 0 0,21 0 16,1-21-16,-1 0 0,0 21 0,-21 0 15,22-21-15,-1 21 0,-21 0 0,0-22 16,1 22-16,-1-21 0,-21 0 15</inkml:trace>
  <inkml:trace contextRef="#ctx0" brushRef="#br0" timeOffset="61189.18">12763 4741 0,'64'-63'15,"-64"42"1,21 0-16,0 21 16,-21-22-1,0 44 1,0-1 0,0 0-16,0 0 0,0 0 0,21 22 15,-21-1-15,0-21 0,22 21 16,-22 1-16,21-1 0,-21 0 15,0 1-15,21-1 0,-21-21 0,21 22 16,-21-1-16,21-21 0,0 0 0,1 22 16,-22-22-16,21 0 0,0 0 15,0-21-15,0 0 0,22 21 0,-22-21 16,21 0-16,0 0 0,1-21 0,-1 0 16,0 0-16,22 0 0,-1-22 15,1 1-15,21 21 0,-1-43 0,22 22 16,0 0-16,21-22 0,-21 1 15,42-1-15,-21 1 0,0-1 16,21 22-16,-21-22 0,0 1 0,0-1 16,0 1-16,-42 20 0,21-20 0,-43 21 15,1-1-15,-1 1 0,-21 21 16,-20 0-16,20-22 0,-21 22 16,-21 0-16,0 0 0,0 0 15,0 42 48,0 0-63,0 0 0,-21 0 15,0 22-15,0-22 0,-22 21 16</inkml:trace>
  <inkml:trace contextRef="#ctx0" brushRef="#br0" timeOffset="62120.09">12679 6646 0,'0'0'15,"0"-21"-15,-21 0 0,21 0 0,0 0 16,0 0-16,0-1 0,0 1 15,0 0-15,0 42 47,0 0-47,0 22 16,21-22-16,-21 21 0,0 1 0,0-1 16,0 0-16,21 1 0,-21-1 0,21 0 15,-21 1-15,0-1 0,21-21 16,0 21-16,1-20 0,-1 20 0,0-21 15,0 0-15,0-21 0,0 21 0,43-21 16,-22 0-16,22 0 16,-22-21-16,22 21 0,-1-21 15,1 0-15,-1 0 0,22-22 0,-1 22 16,1-21-16,21 0 0,0-22 16,21 22-16,0-22 0,-21 22 0,21-22 15,0 1-15,-22-1 0,22 22 0,-21 0 16,0-1-16,-21 1 0,-1 21 15,-20-21-15,-1 20 0,-20 1 0,-1 21 16,0-21-16,-20 21 0,-1 0 16,0-21-16,0 21 0,-21-21 15,0 0-15,21 21 0,-21 21 78,0 0-62,-21-21 156</inkml:trace>
  <inkml:trace contextRef="#ctx0" brushRef="#br0" timeOffset="64612.85">14584 8488 0,'0'-21'0,"0"0"16,0-1-1,0 44 17,0-1-17,0 0-15,21 0 16,-21 0-16,0 22 0,0-22 0,21 0 15,-21 0-15,21 21 0,-21-20 0,21 20 16,-21-21-16,0 21 0,0 1 16,0-1-16,22-21 0,-22 22 0,21-22 15,-21 21-15,0-21 0,0 0 16,21 1-16,0-1 0,-21 0 0,0 0 16,21 0-16,0-21 15,1 0-15,-1 0 0,0 0 16,21 0-16,-21 0 0,22 0 0,-1-21 15,0 0-15,22 0 0,-22 0 16,22-22-16,20 22 0,-20-21 0,21 21 16,-22-22-16,22 1 0,-1 0 0,22-1 15,-21 1-15,21-22 0,-22 22 16,22 0-16,-21-1 0,0 1 0,-1 21 16,1-21-16,-22 20 0,1-20 0,-1 21 15,-20 0-15,-1 0 16,0 21-16,-20-22 0,-1 22 0,0-21 15,0 21-15,-21 21 204,0 1-189,-21-22-15,0 21 0,0 0 0,-1 0 16</inkml:trace>
  <inkml:trace contextRef="#ctx0" brushRef="#br0" timeOffset="65732.16">14330 10456 0,'0'0'0,"42"-21"32,-42 0-32,21 0 15,0 21 1,-21-21-16,0 0 0,0-1 31,22 22 16,-22 22-47,0-1 16,0 0-16,0 0 15,21 0-15,-21 0 0,0 1 16,0-1-16,0 21 0,0-21 0,0 22 15,0-22-15,0 21 0,21-21 16,-21 22-16,21-22 0,-21 0 0,0 21 16,0-21-16,21 1 0,-21-1 0,21 0 15,-21 0-15,22 0 0,-22 0 16,21-21-16,-21 22 0,21-22 0,0 0 16,0 0-16,0 0 0,1 0 0,-1 0 15,21 0-15,22 0 0,-1-22 16,1 1-16,41 0 0,-20-21 0,21 21 15,0-22-15,-22 22 0,22-21 0,0-1 16,0-20-16,21 21 16,-21-22-16,0 22 0,21-22 0,-22 22 15,1-22-15,0 22 0,-21 21 0,-1-21 16,1-1-16,-21 22 0,-1 0 16,-21 0-16,22 0 0,-43 21 0,0 0 15,0-22-15,1 22 0,-1 0 16,-21 22 62,-21-22-78,-1 0 16,1 0-1,0 0-15</inkml:trace>
  <inkml:trace contextRef="#ctx0" brushRef="#br0" timeOffset="75298.63">2074 11705 0,'0'0'0,"-21"-21"16,21-21-16,0 21 0,-21-1 0,21 1 16,0 0-16,0 0 0,0 0 15,0 0-15,0-1 0,0 1 16,0 0-16,0 0 15,0 42 32,0 0-47,0 22 0,0-1 16,0 0-16,0 22 0,0-22 0,0 43 16,-21-22-16,21 1 0,0 20 15,0 1-15,0-21 0,-21 20 0,21 1 16,0-22-16,0 1 0,0 21 15,0-22-15,0 1 0,0-1 0,0 22 16,0-22-16,0-20 0,-22 20 16,22 1-16,0-22 0,-21 0 0,21 22 15,-21-43-15,21 21 0,0 1 16,-21-22-16,21 21 0,-21-21 16,21 0-16,0 1 0,0-1 15,0-42 16,0-1-15,0 1-16,0 0 0,0 0 0,0-21 16,0 20-16,0-20 0</inkml:trace>
  <inkml:trace contextRef="#ctx0" brushRef="#br0" timeOffset="77577.35">1820 11494 0,'0'0'0,"0"-22"16,0 1 15,21 0-31,1 21 0,-1 0 16,0 0-16,0 0 0,0 0 16,0 0-16,1 0 15,20 0-15,-21 0 0,0 21 0,22-21 16,-1 0-16,0 21 0,1-21 15,20 0-15,-21 22 0,22-22 0,-1 0 16,1 0-16,-1 21 0,1-21 0,-1 0 16,1 0-16,-1 0 0,22 21 15,-21-21-15,20 0 0,1 0 0,21 0 16,0 0-16,-1 0 0,1 0 16,0 0-16,0 0 0,21-21 15,-21 21-15,21-21 0,0 21 0,0 0 16,0-22-16,0 1 0,0 21 15,21 0-15,-21-21 0,0 21 0,21 0 16,-21-21-16,21 21 0,-21 0 16,21 0-16,-21 0 0,22-21 0,-22 21 15,21 0-15,0 0 0,0 0 0,-21 0 16,21 0-16,-21 0 0,21-21 16,-21 21-16,22 0 0,-1 0 0,-21 0 15,0-22-15,0 22 0,21 0 0,-21 0 16,0-21-16,21 21 15,-21-21-15,0 21 0,21-21 0,-42 21 16,21 0-16,0-21 0,0 21 0,0-21 16,0 21-16,0 0 0,0-22 15,-21 1-15,0 21 0,0 0 0,-1-21 16,1 21-16,0 0 0,0 0 16,0-21-16,0 21 0,-22 0 0,22 0 15,-21 0-15,-1 0 0,22-21 0,-21 21 16,0 0-16,-1 0 0,1 0 15,21 0-15,-22 0 0,1 0 0,0 0 16,-1 0-16,1 0 0,-21 0 16,20 0-16,1 0 0,-22 0 15,22-21-15,0 21 0,-22 0 0,22 0 16,0 0-16,-22 0 0,22 0 16,-22 0-16,22 0 0,-22 0 0,1 0 15,-1 0-15,1 0 0,-1 0 0,-20-22 16,20 22-16,-20 0 0,20 0 15,-21 0-15,1 0 0,-1 0 0,0 0 16,1 0-16,-1 0 0,0 0 0,1 0 16,-1 0-16,0 0 0,1 0 15,-1 0-15,-21 0 0,0 0 0,22 0 16,-22 0-16,0 0 0,0 0 16,0 0-16,1 0 0,-1 0 15,-21 22 32,0-1-47,0 0 16,21 0-16,-21 0 15,0 0-15,0 1 0,0 20 0,0-21 16,0 21-16,0-20 0,0 20 16,0 0-16,0 1 0,0-22 0,0 21 15,0 0-15,-21 1 0,21-1 0,0 0 16,0 1-16,-21 20 15,21-20-15,-22-1 0,22 21 0,-21-20 16,21 20-16,-21-20 0,21 20 0,-21-21 16,21 22-16,0-22 0,0 1 15,-21-1-15,21 21 0,-21-20 0,21-22 16,-22 21-16,22 1 0,-21-1 0,0 0 16,0 1-16,21-22 0,-21 21 15,0-21-15,-1 22 0,1-22 0,0 21 16,0-21-16,0 0 0,0 1 0,-1-1 15,1 0-15,21 0 16,-21 0-16,0-21 0,21 21 16,-21-21-16,21 22 15,-21-22-15,-1 0 0,1 0 0,0 0 16,0 21-16,0-21 16,0 0-16,-1 0 0,1 0 0,-21 0 15,21 0-15,0 0 0,-22 21 0,1-21 16,0 0-16,-1 0 0,1 0 15,-22 0-15,22 0 0,-43 0 0,22 0 16,-1 0-16,-20 0 0,-1 0 0,0 0 16,1 0-16,-22 0 0,21 0 15,-21 0-15,22 0 0,-43 0 0,21 0 16,0 0-16,-21 0 0,0 0 0,21 0 16,-21 0-16,0 0 0,0 0 15,0 0-15,0 0 0,-21 0 16,21 0-16,-21 0 0,21 0 0,-21 0 15,0 0-15,-1 0 0,-20 0 0,21 0 16,0 0-16,-22 0 0,22 0 16,0 0-16,0 0 0,0 0 0,0 0 15,21 0-15,-22 0 0,22 0 0,0 0 16,0 0-16,0 0 0,22 0 16,-22 0-16,0 0 0,21 0 0,0 0 15,-21 0-15,21 0 0,0 21 0,0-21 16,1 0-16,-1 0 0,0 21 0,0-21 15,21 0-15,1 0 16,-1 21-16,0-21 0,1 0 0,-1 0 16,22 0-16,-22 0 0,21 22 0,1-22 15,-22 0-15,22 0 0,-1 0 16,1 21-16,-1-21 0,1 0 0,-1 0 16,22 0-16,-22 21 0,1-21 0,21 0 15,-1 0-15,-20 0 0,20 21 16,1-21-16,-21 0 0,20 0 0,1 0 15,-22 0-15,22 21 0,-21-21 0,20 0 16,-20 0-16,20 0 0,-20 0 16,21 21-16,-22-21 0,22 0 15,-1 0-15,1 0 0,-21 0 0,20 0 16,1 0-16,0 0 0,-1 0 0,1 0 16,0 0-16,-1 0 0,1 22 15,0-22-15,-1 0 0,-20 0 0,20 0 16,-20 0-16,21 0 0,-22 0 15,1 0-15,20 0 0,-20 0 0,20 0 16,1 0-16,0 0 0,-1 0 0,1 0 16,0 0-16,-1 0 0,1 0 15,21 0-15,-21 0 0,-1 0 0,1 0 16,0 0-16,20 0 0,-20 0 16,0 0-16,21 0 0,-22 0 15,22 0-15,0 0 0,-21 0 0,20 0 16,1 0-16,0 0 0,0-22 15,0 22-15,0 0 0,-1 0 0,-20 0 16,21 0-16,0 0 0,-22 0 16,22 0-16,0 0 0,-21 0 0,21 0 15,-1 0-15,1 0 0,-21 0 16,21 0-16,0 0 0,-1 0 0,-20 0 16,21 0-16,0 22 0,0-22 0,-1 0 15,1 0-15,0 0 0,0 0 16,0 0-1,0 0 1,-1 0 109,1 0-109,21-22-1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7T11:39:35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2138 0,'-22'0'0,"1"0"15,0 0 1,21-21-16,-21 0 16,0-1-1,21 1 1,0 0-16,0 0 16,0 0-16,0 0 0,0-1 15,0 1 1,21 0-16,0 21 0,-21-21 0,21 21 15,0 0-15,1 0 0,-1 0 16,0 0-16,0 0 0,0 0 16,0 0-16,-21 21 0,22 0 15,-1-21-15,0 21 0,-21 1 0,0 20 16,21-21-16,0 0 0,-21 0 16,0 22-16,0-22 0,0 0 0,0 21 15,0-20-15,0-1 0,0 0 16,0 21-16,0-21 0,0 1 0,0-1 15,0 21-15,0-21 16,0 0-16,0 1 0,0-1 16,0-42 15,0-1-15,0 1-16,0 0 15,0 0-15,0 0 0,0 0 0,0-22 16,0 22-16,0 0 0,0 0 15,0 0-15,0-22 0,0 22 0,0 0 16,0-21-16,21 20 0,1 1 16,-1 0-16,0 0 0,-21 0 0,21 0 15,21-1-15,-20 1 0,-1 0 16,0 21-16,0 0 0,0 0 16,0 0-16,22 0 0,-22 21 15,0-21-15,-21 21 0,21 22 0,0-22 16,-21 0-16,0 21 0,0-20 15,0 20-15,0 0 0,0-21 0,0 22 16,0-1-16,0 0 0,0-20 16,0 20-16,0 0 0,0-21 0,0 22 15,0-22-15,0 0 0,0 0 16,0 0-16,0 1 0,0-1 16,0-42 15,0-1-16,0 1-15,0 0 0,0 0 16,22 0-16</inkml:trace>
  <inkml:trace contextRef="#ctx0" brushRef="#br0" timeOffset="499.71">4530 2265 0,'0'21'31,"0"-42"-31,21 21 31,0 0-31,0-21 0,0 21 16,0-21-16,1-1 0,-1 22 0,0-21 15,0 0-15,0 0 0,0 0 16,-21 0-16,0-1 0,22 1 0,-22 0 16,0 0-16,0 0 15,-22 21 1,1 0-16,0 0 16,0 0-16,0 21 15,0 0-15,21 0 0,-22 0 16,1 22-16,21-22 0,-21 0 0,21 21 15,-21-20-15,21-1 0,-21 0 16,21 21-16,0-21 0,0 1 0,0-1 16,0 0-16,0 0 0,0 0 15,0 0-15,0 1 0,0-1 16,21-21-16,0 0 0,0 0 16,0 0-16,1 0 15,-1 0-15,0 0 0,0 0 16,0-21-16,0-1 15,1 1-15,-1 0 0,0 21 0,0-21 16,0 0-16</inkml:trace>
  <inkml:trace contextRef="#ctx0" brushRef="#br0" timeOffset="1407.19">5207 1947 0,'-21'0'32,"21"22"-17,0-1-15,-21 0 0,21 0 16,-22 0-16,22 0 0,0 22 0,0-22 16,0 0-16,-21 21 0,21-20 15,-21-1-15,21 21 0,0-21 0,0 0 16,0 22-16,0-22 0,0 0 0,0 0 15,0 0-15,21-21 47,0-21-47,1 0 0,-22 0 16,21 0-16,-21 0 0,21-1 16,0 1-16,-21 0 0,21 0 15,0 0-15,-21 0 0,22-1 0,-1 1 16,-21 0-16,21 0 0,0 0 15,0 0-15,0 21 16,1 0 0,-22 21-1,0 0-15,0 0 16,0 0-16,0 0 0,0 1 0,0-1 16,0 0-16,0 0 15,0 0-15,0 0 0,0 1 0,0-1 0,21 0 16,-21 0-16,21 0 0,-21 0 15,21-21-15,0 0 16,0 0-16,1 0 0,-1 0 16,0 0-16,0 0 15,0 0-15,0-21 0,1 0 16,-1 0-16,0 0 0,-21 0 16,21-1-16,0 1 0,-21 0 0,21-21 15,-21 21-15,22-22 0,-1 1 16,-21 21-16,0-22 0,0 1 0,21 0 15,-21 21-15,0-22 0,0 22 16,0 0-16,0 0 0,0 0 16,-21 21-16,0 0 0,-1 0 15,1 0-15,0 0 0,0 0 16,0 0-16,21 21 0,-21 0 16,21 0-1,0 0 1,21-21-1,0 0-15,0 0 0,0 0 16,0 0-16,1 0 16,-22-21-16,21 21 0,0-21 0,0 21 15,-21-21-15,21 21 0,0-21 16,-21-1-16,0 1 16,22 21-16,-1-21 15,-42 42 48,-1 0-48</inkml:trace>
  <inkml:trace contextRef="#ctx0" brushRef="#br0" timeOffset="50599.47">11430 360 0,'21'0'15,"-21"-21"1,21 21-16,-21-21 15,21 21-15,-21-22 0,0 1 16,0 0 0,0 0-1,-21 21 1,0 0 0,-21 0-16,21 0 0,-1 21 15,1 0-15,-21 0 0,21 1 16,-22-1-16,1 0 0,0 0 0,-1 21 15,22-20-15,-21-1 0,0 0 16,20 0-16,1 0 0,0 0 0,21 1 16,0-1-16,0 0 15,0 0 1,21-21-16,0 0 0,22 0 0,-22 0 16,21 0-16,-21 0 15,22 0-15,-1 0 0,0 0 0,-20 0 16,20 21-16,0-21 0,-21 0 15,22 0-15,-22 0 0,0 21 0,0-21 16,0 0-16,1 22 0,-1-22 16,-21 21-16,0 0 0,0 0 15,0 0-15,0 0 0,-21 1 0,-1-1 16,1 0-16,-21 0 0,0 0 16,-1 0-16,1-21 0,0 22 0,-1-22 15,1 0-15,0 0 16,-1 0-16,1 0 0,21 0 0,-22 0 0,22 0 15,-21-22-15,21 1 16,0 21-16,-1-21 0,22 0 0,-21 21 16,21-21-16,-21 0 0,21-1 15,21 22 32,0 0-47,1 0 0,20-21 0,-21 21 16,21 0-16</inkml:trace>
  <inkml:trace contextRef="#ctx0" brushRef="#br0" timeOffset="51011.39">11578 783 0,'0'21'31,"21"-21"-15,0 0-16,1-21 0,-1 21 16,0-21-16,0 21 0,0-21 0,0 0 15,1 21-15,-1-21 0,0-1 16,0 22-16,-21-21 0,0 0 0,0 0 16,0 0-16,0 0 15,-21 21 1,0 0-16,0 0 0,-1 0 0,1 0 15,0 0-15,0 21 0,0 0 16,0-21-16,-1 21 0,1 0 0,21 22 16,-21-22-16,21 0 0,-21 0 15,21 21-15,0-20 0,0-1 0,0 0 16,0 0-16,0 0 0,0 0 16,0 1-16,0-1 0,21 0 15,0-21-15,0 0 0,1 0 0,-1 0 16,0 0-16,0 0 15,21 0-15,-20 0 0,20-21 0,0 21 16,-21-21-16,22-1 0,-1 1 16</inkml:trace>
  <inkml:trace contextRef="#ctx0" brushRef="#br0" timeOffset="51339.2">12277 572 0,'0'0'15,"0"-43"1,-22 43 15,22 21-31,-21 1 0,21-1 16,-21 0-16,21 21 0,0-21 15,0 22-15,-21-1 0,21 0 16,-21 22-16,0-22 0,21 22 0,-22-1 16,1 1-16,0-22 0,21 22 15,-21-1-15,0 1 0,0-1 0,-1 1 16,1-1-16,0 22 0,0-22 0,0-20 15,21 20-15,0 1 0,0-22 16,0 0-16,0 1 0,0-22 0,0 21 16,0-21-16,0 0 0,0 1 15,21-22 1,0-22 0,0 1-16,-21 0 0,21 0 15,1-21-15,-1-1 0,0 1 16</inkml:trace>
  <inkml:trace contextRef="#ctx0" brushRef="#br0" timeOffset="51696">12213 762 0,'0'0'16,"-21"-21"-16,21-21 0,0 20 0,-21 1 15,21 0-15,0 0 0,0-21 16,0 20-16,21 1 0,0 0 15,0 0-15,0 0 0,1 21 16,20-21-16,-21 21 0,21 0 0,-20 0 16,20 0-16,0 0 0,-21 0 15,22 21-15,-22 0 0,0 0 0,-21 21 16,0-20-16,0 20 0,0-21 0,0 21 16,-21 1-16,0-22 0,-22 21 15,1 1-15,0-22 0,-1 0 0,1 21 16,0-21-16,-1-21 0,22 22 15,-21-1-15,21-21 0,0 0 0,-1 0 16,1 0 0,42 0-1,1 0-15,-1 0 0,0-21 16,0-1-16,0 1 0,0 0 16,22 0-16,-22 0 0,21 0 0</inkml:trace>
  <inkml:trace contextRef="#ctx0" brushRef="#br0" timeOffset="52027.9">13081 169 0,'0'0'0,"0"-21"16,0 0-1,0 42 1,0 0-1,0 1-15,0-1 0,0 21 0,0 0 16,-21-20-16,21 41 0,-21-21 16,-1 1-16,22 20 0,-21-20 0,0-1 15,0 21-15,21-20 0,-21 20 0,21-20 16,-21-1-16,21 0 0,0-21 16,0 22-16,0-22 0,0 0 0,0 0 15,21 0-15,0-21 0,0 0 16,0 0-16,0 0 0,1 0 15,-1 0-15,0 0 0,21-21 0,-21 21 16,1-21-16,20 0 0,-21 0 16,0 0-16,0-1 0,1-20 0,-1 21 15</inkml:trace>
  <inkml:trace contextRef="#ctx0" brushRef="#br0" timeOffset="52278.75">12827 635 0,'0'0'0,"21"-21"32,0 21-32,0 0 15,22 0-15,-22-21 0,21 21 0,22-21 16,-22 21-16,0 0 0,1 0 0,-22 0 15,21-22-15,-21 22 0,1 0 16,-22-21 0</inkml:trace>
  <inkml:trace contextRef="#ctx0" brushRef="#br0" timeOffset="110727.08">14880 487 0,'0'-21'31,"0"0"-15,0-1-16,0 1 15,0 0-15,0 0 16,0 0-16,0 0 0,-21 21 15,21-22-15,0 1 0,-21 21 0,21-21 16,0 0 0,-21 21-1,-1 21 1,22 0-16,0 22 0,0-22 16,0 21-16,0 0 0,0 1 15,0-1-15,-21 0 0,21 1 0,-21-1 16,21 0-16,0 22 0,0-22 0,0 22 15,-21-22-15,21 0 0,-21 1 16,21-1-16,-21 0 0,21 1 16,0-22-16,0 0 0,0 21 15,0-20-15,0-1 0,0 0 16,0-42 15,0 0-31,0-1 16,0-20-16</inkml:trace>
  <inkml:trace contextRef="#ctx0" brushRef="#br0" timeOffset="111315.51">15557 360 0,'0'0'0,"85"-42"31,-85 20-15,0 1-1,-21 21 16,0 0-31,0 0 0,-1 0 0,1 0 16,0 0-16,0 21 0,-21 1 16,20-1-16,1-21 0,0 21 0,0 0 15,0 0-15,21 0 16,0 1-16,0-1 16,0 0-16,21-21 15,0 0-15,0 21 16,0-21-16,1 21 0,-1 0 15,0-21-15,0 22 0,0-22 16,-21 21-16,21-21 0,1 21 0,-22 0 16,0 0-1,0 0-15,0 1 16,-22-22-16,-20 0 0,21 21 16,0-21-16,-22 0 0,22 0 15,-21 0-15,21 0 0,-22 0 0,22 0 16,0 0-16,0 0 0,0-21 15,0 21-15,-1-22 0,1 22 0,21-21 16,0 0-16,0 0 0,-21 21 16,21-21-16,0 0 15,0-1 1,21 1-16,0 21 16,1-21-16</inkml:trace>
  <inkml:trace contextRef="#ctx0" brushRef="#br0" timeOffset="111715.48">15917 0 0,'0'21'47,"0"43"-47,0-22 0,0 0 16,0 1-16,-21-1 0,21 0 15,-21 1-15,21-1 0,-21-21 0,21 22 16,0-22-16,0 0 0,0 0 15,0 0-15,0 0 0,0 1 0,0-1 16,21-21 0,0 0-16,0 0 0,0 0 15,1 0-15,-1 0 16,0-21-16,0-1 16,0 1-16,-21 0 0,21 0 15,-21 0-15,0 0 16</inkml:trace>
  <inkml:trace contextRef="#ctx0" brushRef="#br0" timeOffset="112031.3">15875 169 0,'21'0'31,"0"-21"-15,0 21-16,22 0 0,-22 0 15,0 0-15,21-21 0,-20 21 16,-1 0-16,0 0 0,21-21 0,-21 21 16,1 0-16,-1 0 15,-21-21-15,-21 21 47,-1 0-47,1 21 16,0-21-1</inkml:trace>
  <inkml:trace contextRef="#ctx0" brushRef="#br0" timeOffset="115873.35">18923 762 0,'0'21'0,"21"-21"16,-21 21 15,-21-21-16,0 0 1,21-21 0,-21 21-16,21-21 0,-22 0 15,22 0-15,-21 0 16,21-1-16,0 1 0,0 0 16,0 0-16,0 0 0,0 0 15,0-1-15,0 1 0,21 0 16,1 21-16,-1-21 0,0 0 15,0 21-15,0-21 16,0 21-16,22 0 0,-22 0 0,0 0 16,0 0-16,0 0 0,1 21 15,-1 0-15,-21 0 0,0 0 16,0 0-16,0 1 0,-21 20 16,-1-21-16,1 0 0,0 22 0,-21-22 15,21 21-15,-22 0 0,22 1 16,-21-1-16,21 0 0,-22-20 0,22 20 15,0 0-15,0-21 0,21 22 16,0-22-16,0 0 0,0 0 0,0 0 16,0 1-16,21-1 15,0-21-15,0 0 0,22 0 16,-22 0-16,0 0 0,21 0 0,1 0 16,-22 0-16,21 0 0,0-21 15,1-1-15,-22 1 0,21 0 0,-21-21 16,1 21-16,-22-1 0,0-20 15,0 0-15,0 21 0,0-22 0,-22 1 16,1 21-16,0 0 0,0-1 16,0 1-16,-22 21 0,22 0 0,0 0 15,0 0-15,0 0 0,0 0 16,-1 0-16,1 0 0,0 21 16,0 1-16,0-1 0,21 0 0,-21 0 15,-1 0-15,22 0 0,0 1 16,0-1-16</inkml:trace>
  <inkml:trace contextRef="#ctx0" brushRef="#br0" timeOffset="116224.91">19516 614 0,'0'21'16,"0"0"-1,21-21 1,0 0-16,0 0 16,0 0-16,0-21 15,-21 0-15,0 0 0,0 0 16,0-1-1,-21 22 1,0 0-16,0 0 16,0 0-16,0 0 0,-1 22 15,1-1 1,21 0-16,0 0 0,0 0 16,0 0-1,0 1-15,0-1 0,0 0 16</inkml:trace>
  <inkml:trace contextRef="#ctx0" brushRef="#br0" timeOffset="116551.72">19494 1058 0,'0'0'0,"22"0"31,-1 0-15,0 0-16,-21-21 0,21 0 15,0 0-15,-21 0 16,0 0-16,0-1 0,0 1 0,0 0 16,-21 21-1,0 0-15,0 0 0,0 0 16,-1 0-1,1 21-15,21 0 16,-21-21-16,21 22 0,0-1 16,21-21 15,0 0-31,1-21 0</inkml:trace>
  <inkml:trace contextRef="#ctx0" brushRef="#br0" timeOffset="117019.45">20193 487 0,'0'0'0,"0"-21"32,-21 21-32,0 0 15,-1 21-15,1 0 16,0 0-16,21 0 0,-21 1 0,0-1 15,0 0-15,-1 21 0,1-21 16,21 22-16,-21-22 0,21 21 0,-21-21 16,21 22-16,-21-22 0,21 21 15,0-21-15,0 1 0,0-1 16,0 0-16,0 0 0,21-21 16,0 0-16,0 0 0,0 0 15,1 0-15,-1 0 16,0 0-16,0-21 0,0 0 0,0 21 15,1-21-15,20-22 0,-21 22 16,0 0-16,-21-21 0,21 20 0,1-20 16,-22 21-16,0-21 0,0 20 0,0-20 15,0 21-15,0 0 0,-22 0 16,1-1-16,21 1 0,-21 21 0,0 0 16,-21 0-16,-1 0 15,22 21-15,0-21 0,0 22 16,0-1-16,21 0 15,0 0-15,0 0 16,21-21 0,0 0-16</inkml:trace>
  <inkml:trace contextRef="#ctx0" brushRef="#br0" timeOffset="117475.24">20680 508 0,'0'0'0,"0"-21"32,-21 21-17,-1 21 1,1 0-16,0 0 0,0 1 0,0-1 16,0 0-16,-1 0 0,1 21 15,0 1-15,21-22 0,-21 21 0,0-21 16,21 22-16,0-1 0,0-21 15,0 0-15,0 22 0,0-22 0,21 0 16,0 0-16,0-21 16,0 0-16,22 0 0,-22 0 0,21 0 15,1 0-15,-22 0 0,21-21 16,0 0-16,1 0 0,-1 0 16,-21-1-16,0-20 0,22 21 15,-22-21-15,0-1 0,-21 22 0,0-21 16,0-1-16,0 1 0,0 21 15,0 0-15,0-22 0,0 22 0,-21 0 16,0 21-16,0-21 0,-1 21 16,1 0-16,0 0 0,0 0 0,0 0 15,0 0-15,-1 0 0,1 21 0,0 0 16,0-21-16,0 21 0,21 1 16,-21-1-16,-1 0 0,22 0 15,0 0 1,22-21-16</inkml:trace>
  <inkml:trace contextRef="#ctx0" brushRef="#br0" timeOffset="118094.68">22352 699 0,'0'0'0,"0"-22"16,0 1-16,21 21 16,-21-21-16,0 0 0,0 0 15,0 0-15,0-1 0,21 1 16,-21 0-16,0 0 16,0 0-16,0 0 0,0-1 15,-21 22 1,0 0-16,0 0 0,0 0 0,-1 0 15,1 22-15,0-1 0,0 0 16,-21 0-16,20 0 0,-20 0 0,21 22 16,-21-22-16,20 21 0,-20 1 15,21-22-15,0 21 0,-22 0 0,43-20 16,-21 20-16,21-21 0,0 0 16,0 0-16,0 1 0,0-1 15,0 0-15,21-21 0,1 0 0,-1 0 16,0 0-16,0 0 0,21 0 15,-20 0-15,-1 0 0,21-21 0,0 0 16,-20-1-16,20 1 0,-21-21 16,21 0-16,-20 20 0,-1-20 0,21 0 15,-21 21-15,-21-22 0,21 22 16,-21 0-16,22 0 0,-22 0 0,0-1 16,-22 44-1,1-22 1,21 42-16,-21-21 15,0 0-15,0 22 0,21-1 0,-21-21 16,21 21-16,-22 1 0,22-1 16,0-21-16,0 22 0,0-22 0,0 0 15,0 0-15,0 0 0,22 0 16,-1-21-16,0 0 0,21 0 0,-21 0 16,22 0-16,-1 0 0,0 0 15,1-21-15,-22 0 0,21 0 0,1 0 16,-1 0-16</inkml:trace>
  <inkml:trace contextRef="#ctx0" brushRef="#br0" timeOffset="118826.56">23029 593 0,'0'0'0,"0"-21"0,0-1 16,-21 44 31,21-1-47,0 0 0,0 0 15,-21 0-15,21 22 0,0-22 16,-21 0-16,21 0 0,0 21 0,0-20 16,0-1-16,0 21 0,0-21 15,0 0-15,0 1 0,0-1 16,0 0-16,0 0 0,0-42 47,0 0-32,0 0-15,0-22 0,0 22 16,0-21-16,0 21 0,0-22 16,0 22-16,21-21 0,0 21 0,-21-22 15,21 22-15,0 0 0,-21 0 16,22 21-16,-1-21 0,0-1 0,0 22 16,0 0-16,0 0 0,1 0 15,-1 0-15,0 0 0,0 0 0,0 0 16,-21 22-16,21-1 0,-21 0 15,22-21-15,-22 42 0,21-21 16,-21 1-16,0-1 0,0 0 16,0 21-16,0-21 0,0 1 0,0-1 15,0 0-15,0 0 0,-21 0 16,21 0-16,0 1 0,-22-22 0,22-22 47,0 1-47,0 0 0,0 0 15,0 0-15,0-22 0,0 22 0,0-21 16,22 0-16,-1 20 0,0-20 16,0 0-16,21 21 0,-20-22 0,20 22 15,0 0-15,1 0 0,-1 0 16,0 21-16,1 0 0,-1 0 16,0 0-16,1 0 0,-1 21 0,0 0 15,-21 0-15,1 0 0,-22 22 16,0-22-16,0 21 0,0-21 0,0 22 15,-22-1-15,1 0 0,0-21 16,-21 22-16,21-22 0,-1 21 0,1-21 16,0 1-16,0-1 0,0 0 15,21 0-15,-21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7T11:42:02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360 0,'0'-21'62</inkml:trace>
  <inkml:trace contextRef="#ctx0" brushRef="#br0" timeOffset="303.91">4022 423 0,'0'-21'78,"0"0"-62,0 0-16,-22 0 0,22 0 15,-21-1-15,21 1 16,-21-21-16,0 63 0,0-63 16</inkml:trace>
  <inkml:trace contextRef="#ctx0" brushRef="#br0" timeOffset="571.75">3789 148 0,'0'21'15,"-21"1"-15,-22-1 16,22 0-16,-42 21 0,41-21 0,1 22 16,0-22-16,0 21 0,0 1 15,0-1-15,-1 0 0,1 22 0,0-1 16,0-20-16,0 20 0,0 1 16,-1-1-16,22 1 0,0-22 0,-21 21 15,21 1-15,0-22 0,0 1 16,21-1-16,1 0 0,20 1 15,-21-22-15,21 0 0,1 0 0,20 0 16,-20 0-16,-1-21 0,21 0 16,-20 0-16,20 0 0,-20 0 0,-1 0 15,21 0-15,-20 0 0,-1-21 16,0 0-16,1 0 0,-1 0 0,0 0 16,-20-1-16,20-20 0,-21 21 15,-21-21-15</inkml:trace>
  <inkml:trace contextRef="#ctx0" brushRef="#br0" timeOffset="851.59">4424 910 0,'0'-42'16,"0"21"0,-21 21-1,-1 0-15,1 21 16,21 0-16,0 0 0,-21 0 0,21 22 16,-21-22-16,21 21 0,0-21 15,0 22-15,0-1 0,0-21 0,0 22 16,0-22-16,0 21 0,0-21 15,0 0-15,21 1 0,0-1 0,0 0 16,22-21-16,-22 0 0,21 0 16,-21 0-16,22 0 0,-1 0 15,-21 0-15,22-21 0,-22 21 0,21-21 16,-21-1-16,0 1 0,1 0 16,-1-21-16,0 21 0,-21-22 0,0 1 15,0 21-15,21-22 0,-21 1 16,0 21-16,0-21 0,0 20 0,0-20 15,-21 0-15</inkml:trace>
  <inkml:trace contextRef="#ctx0" brushRef="#br0" timeOffset="1088.2">4826 953 0,'0'84'32,"0"-63"-32,0 22 15,0-22-15,0 0 0,0 0 0,0 22 16,0-22-16,0 0 0,21 0 15,0 0-15,-21 0 0,21-21 0,-21 22 16,22-22-16,-1 0 0,0 0 0,0 0 16,0 0-16,0 0 0,1 0 15,-1 0-15,0 0 0,-21-22 0,21 22 16,-21-21-16,21 21 0,-21-21 16,0 0-16,0 0 15,0 0 1,0-1-16</inkml:trace>
  <inkml:trace contextRef="#ctx0" brushRef="#br0" timeOffset="2695.92">5419 868 0,'0'0'0,"21"0"0,0-21 16,0 0-16,0-1 15,0 22-15,1-21 16,-1 21-16,0-21 0,0 21 0,-21-21 16,21 21-16,-21-21 15,-21 21 1,0 0-1,0 0-15,-22 0 0,1 0 16,21 0-16,-21 21 0,-1-21 0,22 21 16,-21 0-16,21 0 0,-1-21 15,1 22-15,0-1 0,0-21 0,21 21 16,0 0-16,0 0 16,0 0-1,21 1 1,0-22-16,0 21 0,22 0 0,-22-21 15,0 21-15,0-21 0,22 21 16,-22 0-16,0-21 0,21 22 0,-21-1 16,1-21-16,-1 21 0,0 0 15,-21 0-15,0 0 0,0 1 16,0-1-16,-21 0 16,0 0-16,-1-21 0,1 21 15,-21-21-15,21 0 0,-22 0 0,22 0 0,-21 0 16,21 0-16,-22 0 0,22 0 15,0 0-15,0-21 0,0 21 16,0-21-16,-1 0 0,22 0 16,-21 21-16,21-22 0,0 1 15,0 0-15,0 0 16,21 21-16,1-21 16,-1 21-16,0 0 0,-21-21 15,21 21-15,21 0 0</inkml:trace>
  <inkml:trace contextRef="#ctx0" brushRef="#br0" timeOffset="3047.72">5990 233 0,'0'0'0,"0"-21"0,0 0 16,0 63 0,-21-21-16,21 0 0,0 22 15,0 20-15,0-21 0,0 1 16,0 20-16,0 1 0,-21-1 0,21-20 16,-21 20-16,-1 1 0,22-1 15,0 1-15,0-22 0,-21 21 16,21-41-16,0 20 0,0 0 15,0-21-15,0 1 0,0-1 0,21-21 32,1 0-32,-1 0 15,-21-21-15,21-1 0,-21 1 16,21 0-16,-21 0 0,0 0 16</inkml:trace>
  <inkml:trace contextRef="#ctx0" brushRef="#br0" timeOffset="3239.61">5821 910 0,'0'0'0,"-21"0"15,42 0 17,0 0-17,0 0-15,21 0 0,-20 0 0,-1 0 16,0-21-16,21 21 0,-21-21 15,22 21-15,-22-21 0,21 0 0,-21 21 16,22-22-16</inkml:trace>
  <inkml:trace contextRef="#ctx0" brushRef="#br0" timeOffset="3632.38">6413 720 0,'-21'0'15,"0"0"-15,21 21 16,-21-21-16,0 21 0,0 0 0,21 22 15,0-22-15,-22 0 0,1 21 16,21-21-16,-21 22 0,21-22 0,0 21 16,0-21-16,0 1 0,0 20 15,0-21-15,0 0 0,0 0 0,21 1 16,-21-1-16,21-21 16,22 0-16,-22 0 0,21 0 0,-21 0 15,22 0-15,-22-21 0,21-1 0,1 22 16,-22-21-16,21 0 15,-21 0-15,0-21 0,1 20 0,-22 1 16,0-21-16,0 21 0,0-22 16,0 1-16,-22 21 0,1 0 0,0-22 15,0 22-15,-21 0 0,20 21 16,-20 0-16,21 0 0,-21 0 0,-1 0 16,22 0-16,0 21 0,-21 0 15,20 1-15,22-1 0,-21 0 0,0 0 16,21 0-16,0 0 0,0 1 15,0-1-15,0 0 0,0 0 16,0 0-16,21-21 0,0 0 0,1 0 16,-1 0-16</inkml:trace>
  <inkml:trace contextRef="#ctx0" brushRef="#br0" timeOffset="4331.97">6943 783 0,'0'21'47,"0"1"-47,0-1 16,-22 0-16,22 0 0,0 0 0,0 0 16,0 1-16,0-1 0,0 21 0,0-21 15,-21 0-15,21 1 0,0-1 16,0 0-16,0 0 0,0 0 15,0-42 32,0 0-47,0 0 0,-21 0 16,21-1-16,0 1 0,0-21 16,0 21-16,0-22 0,0 22 15,0 0-15,21-21 0,0 21 0,1-1 16,-1 1-16,0 0 0,0 21 15,0-21-15,0 21 0,1 0 0,20 0 16,-21 0-16,0 0 0,0 0 16,22 0-16,-22 21 0,0 0 0,0 0 15,0 1-15,1 20 0,-1-21 16,-21 0-16,0 22 0,0-22 0,0 0 16,0 0-16,0 21 0,0-20 15,0-1-15,0 0 0,-21-21 16,-1 0-16,22-21 31,0 0-15,0-1-16,0 1 0,0 0 15,0-21-15,0 21 0,0-22 0,22 1 16,-1 21-16,0-22 0,0 22 16,21-21-16,-20 21 0,20 21 0,-21-21 15,21 21-15,1 0 0,-22 0 16,21 0-16,-21 21 0,22 0 0,-22 0 15,0 0-15,0 22 0,0-22 16,-21 21-16,22-21 0,-22 22 0,0-22 16,0 21-16,0-21 0,0 22 0,0-22 15,-22 0-15,1 0 16,0 0-16,21 0 0,-21-21 16,21 22-16,-21-22 15,21-22 1</inkml:trace>
  <inkml:trace contextRef="#ctx0" brushRef="#br0" timeOffset="5235.92">8805 339 0,'0'0'16,"0"-21"-16,0-1 0,0 1 16,0 42-1,0 22 1,21-22-16,-21 21 0,0 1 0,0-1 15,0 0-15,0 22 0,0-22 16,0 22-16,0-22 0,0 21 0,-21-20 16,21-1-16,0 0 0,0 1 15,0-1-15,0-21 0,0 0 16,0 1-16,0-1 0,21-21 31,1-21-31,-1-1 0,0-20 16,0 21-16,0-21 0,-21-1 15,21 22-15,1-21 0,-1-1 0,0 1 16,0 0-16,0 21 0,-21-22 16,21 22-16,1 0 0,-22 0 0,21 21 15,0 0 1,0 21-16,-21 0 16,0 0-16,0 22 0,0-22 15,0 21-15,0 0 0,21 1 16,-21 20-16,0-20 0,0-1 0,0-21 15,0 21-15,21 1 0,1-22 0,-1 21 16,0-21-16,0 1 16,0-1-16,22-21 0,-22 0 0,0 0 15,21 0-15,-21-21 0,22-1 16,-1 1-16,-21 0 0,22 0 0,-1-21 16,0-1-16,-21 1 0,1 0 15,20-22-15,-21 1 0,-21 20 0,0-20 16,0 20-16,0-20 0,0 21 15,0-22-15,0 22 0,-21-1 16,-21 1-16,20 21 0,1 0 0,-21 0 16,21-1-16,0 22 0,-22 0 15,22 0-15,0 0 0,0 0 16,0 22-16,21-1 0,-22 0 16,22 21-16,0-21 0,0 1 0,0-1 15,0 21-15,0-21 0,0 0 16,0 1-16,22-1 0,-1 21 0,0-21 15,-21 0-15,21-21 0,21 22 16</inkml:trace>
  <inkml:trace contextRef="#ctx0" brushRef="#br0" timeOffset="6023.88">10435 804 0,'0'0'0,"0"-84"32,0 63-32,0-1 0,0 1 0,0 0 15,-21 0-15,21 0 0,-21 21 0,0-21 16,-1 21 0,1 0-16,0 0 0,0 21 15,21 0-15,-21 0 0,0 0 16,-1 0-16,1 22 0,0-22 0,0 21 15,0 1-15,0-1 0,21 0 0,-22 1 16,22-1-16,-21-21 0,21 21 16,0-20-16,0 20 0,0-21 0,0 0 15,0 0-15,21-21 16,1 0-16,-1 0 0,0 0 0,0 0 16,0 0-16,0 0 0,1-21 15,20 0-15,-21 21 0,0-21 0,0-21 16,1 20-16,-1 1 0,0-21 0,0 0 15,-21 20-15,21-20 16,0 0-16,-21 21 0,0-22 0,22 22 16,-22 0-16,21 0 0,-21 0 15,0-1-15,0 44 32,0-1-32,0 0 0,0 0 15,0 21-15,0-20 0,0 20 0,0-21 16,0 21-16,0 1 0,0-22 15,0 0-15,0 21 0,0-20 0,0-1 16,21 0-16,0 0 0,-21 0 16,21-21-16,0 0 0,1 21 0,-1-21 15,0 0-15,21 0 16,-21 0-16,1-21 0,-1 0 16,0 21-16,0-21 0,0 0 0,22-22 15,-43 22-15,42-21 0,-42 21 16,21-22-16,0 22 0,0-21 0,1 21 15,-1 0-15,-21-1 0,0 1 16,21 21-16,-21 21 31,0 1-31,0-1 0,0 0 16,-21 21-16,21-21 0,-21 1 0,21 20 16,0-21-16,0 0 15,0 22-15,0-22 0,0 0 0,0 0 16,0 0-16,21-42 47,0 0-47,-21-21 15,0 20-15,21 1 0</inkml:trace>
  <inkml:trace contextRef="#ctx0" brushRef="#br0" timeOffset="6372.04">11091 423 0,'0'0'0,"-21"0"0,-21 0 16,42 22-16,0-1 15,-21 0-15,21 0 0,-22-21 0,22 21 16,0 0-16,0 1 0,0-1 16,0 0-16,22-21 0,-1 0 15,0 0-15,0 0 0,0 0 16,0 0-16,1 0 15,-1-21-15,0 21 0,0-21 0,-21-1 16,0 1-16,0 0 0,0 0 16,0 0-16,0 0 0,0-1 15,-21 22-15,0 0 0,0 0 16,-1 0-16,-20 0 0,21 0 16,0 0-16,0 22 0,-1-1 0,22 0 15,0 0-15,-21 0 0,21 0 16,0 1-16,0-1 0,0 0 0,0 0 15,21-21-15,-21 21 0,22-21 16,-1 0-16,0 0 0,0 0 0</inkml:trace>
  <inkml:trace contextRef="#ctx0" brushRef="#br0" timeOffset="6711.84">11642 296 0,'0'0'16,"0"-21"-16,-22 42 31,22 1-31,0 20 16,-21-21-16,21 21 0,0-20 0,0 20 16,-21 0-16,21 1 0,-21-1 0,0 0 15,21 1-15,0 20 0,-21-21 16,21 1-16,-22-1 0,22 0 0,0 1 15,0-22-15,0 21 16,0-21-16,0 1 0,0-1 0,0 0 16,22-21-16,-1 0 15,0 0-15,0 0 16,0-21-16,0 0 0,1-1 16,-1 1-16,0 0 0,0 0 15,0 0-15,0-22 0,1 22 0,-1-21 16,-21 21-16,0 0 0</inkml:trace>
  <inkml:trace contextRef="#ctx0" brushRef="#br0" timeOffset="6927.72">11493 656 0,'22'0'47,"-1"0"-47,0 0 0,21 0 0,-21 0 15,22 0-15,-1 0 0,-21 0 16,22 0-16,-1-21 0,0 21 0,-21-21 16,22 21-16,-22 0 0,0 0 0,-42 0 31,0 0-15,0 21-16</inkml:trace>
  <inkml:trace contextRef="#ctx0" brushRef="#br0" timeOffset="7647.31">3725 1969 0,'0'0'0,"-42"-22"31,21 22-31,21-21 16,21 21-1,0 0-15,0 0 0,22 0 16,20-21-16,1 21 16,-1 0-16,22 0 0,-1-21 0,22 21 15,21 0-15,0 0 0,0 0 16,21 0-16,1-21 0,-1 21 0,0 0 15,0 0-15,0 0 0,22 0 0,-22 0 16,0 0-16,0 0 0,0 0 16,0 0-16,1-21 0,-1 21 0,-21 0 15,0 0-15,0 0 0,-21-22 16,-1 22-16,1 0 0,-21 0 0,0 0 16,-22 0-16,1-21 0,-22 21 0,0 0 15,1 0-15,-22 0 0,0 0 16,0 0-1,-21-21 17,21 21-32,0 0 15,1 0-15</inkml:trace>
  <inkml:trace contextRef="#ctx0" brushRef="#br0" timeOffset="8116.04">9906 1778 0,'-85'-21'31,"64"21"-31,0 0 0,-21 0 0,20-21 16,1 21-16,-21 0 0,21 0 0,0 0 16,-1 0-16,1 0 0,42 0 31,1 0-31,20 0 0,-21 0 16,43 0-16,-1 0 0,1 0 15,20 0-15,1 0 0,0 0 0,20 0 16,1 0-16,0 0 0,21 0 15,0 0-15,0 0 0,0 0 0,0 0 16,0 0-16,0 0 0,-21 0 0,21 0 16,0 0-16,0 0 0,0 0 15,0 0-15,-21 0 0,0 0 0,-1 21 16,-20-21-16,0 0 0,-1 0 16,-20 0-16,-1 0 0,-20 21 0,-1-21 15,-21 0-15,0 0 0,-21 21 16,-21-21-1,0 0 1,0 21-16</inkml:trace>
  <inkml:trace contextRef="#ctx0" brushRef="#br0" timeOffset="35603.25">1757 2921 0,'0'0'0,"0"-21"16,0 0-16,21 0 0,-21-1 15,0 1-15,0 0 16,0 42 0,0 0-1,0 1-15,0-1 16,0 0-16,0 21 0,0-21 0,-21 22 16,21-1-16,-21 0 0,21 22 15,0-22-15,-22 1 0,1 20 0,21-21 16,0 1-16,-21-1 0,21 0 15,-21 1-15,21-22 0,0 0 0,0 0 16,0 0-16,0 1 0,21-22 31,0-22-31,0 22 16,1-42-16,-1 21 0,0 0 16,0-22-16,0 1 0,0 0 15,1-1-15,-22 1 0,21 0 16,0-1-16,0 1 0,0 21 0,0-21 15,-21 20-15,0 1 0,22 21 16,-22-21-16,21 21 0,-21 21 31,0 0-31,0 22 0,0-22 16,0 21-16,0-21 0,0 22 16,0-1-16,0 0 0,0-20 0,0 20 15,0 0-15,0-21 0,0 22 16,0-22-16,21 0 0,0 0 0,-21 0 15,21 1-15,0-22 0,1 0 16,-1 0-16,21 0 0,-21 0 16,22 0-16,-1-22 0,0 1 15,1 0-15,-1 0 0,0-21 0,1-1 16,-1 1-16,-21 0 0,21-1 16,-20-20-16,-1 20 0,0 1 0,-21 0 15,0-1-15,0 1 0,0 21 16,0-21-16,0 20 0,0 1 0,-21 0 15,0 21-15,21-21 0,-22 21 16,1 0-16,-21 0 0,21 0 0,0 21 16,-1-21-16,1 21 0,0 0 15,21 1-15,0-1 0,0 0 16,0 0-16,0 0 0,0 22 16,0-22-16,0 0 0,21-21 15,0 21-15,1 0 0,20-21 0,0 0 16,-21 21-16,22-21 0,-1 0 15,0 0-15,1 0 0,-1-21 0,22 21 16,-22-21-16,0 0 0,1 0 16,-22 0-16,21-1 0,0 1 0,-20-21 15,20 21-15,-21 0 0,0-22 16,-21 22-16,0-21 0,21 21 0,-21-22 16,0 22-16,0 0 0,0 0 15,0 0-15,0-1 0,0 1 16,-21 21-16,0 0 15,0 0-15,0 21 0,21 1 16,-21-1-16,-1 0 0,22 21 16,0 1-16,-21-22 0,0 21 0,21 0 15,-21 1-15,21-22 0,0 21 16,0 1-16,0-1 0,0 0 0,0 1 16,-21-1-16,21-21 0,0 21 15,0-20-15,0 20 0,0-21 0,0 0 16,0 0-16,0 1 0,0-1 15,0-42 32,0-1-47,0 1 0,0 0 16,21 0-16,-21-21 0,21 20 16,-21-20-16,21 0 0,0 21 0,1-22 15,-1 22-15,0-21 0,21 21 16,-21-1-16,1 1 0,20 0 0,-21 0 15,21 21-15,-20 0 0,20 0 16,-21 0-16,0 0 0,0 21 0,-21 0 16,22 22-16,-22-22 15,0 0-15,0 21 0,0-21 0,0 22 16,0-22-16,0 21 16,0-21-16,0 1 0,0-1 0,0 0 15,0 0-15,0 0 0,21-21 16,0 0-16,0 0 15,0 0-15,0 0 0,1 0 16,-1 0-16,0-21 0,21 0 0,-21 0 16,1 0-16,-1-1 0,21 1 0,-21 0 15,0-21-15,1 21 0,-1-22 16,0 22-16,0 0 0,-21 0 16,0-22-16,21 43 0,-21-21 15,0 0-15,0 42 31,0 0-31,-21 1 16,21-1-16,-21 21 0,21-21 0,0 0 16,0 22-16,0-22 0,0 0 15,0 21-15,0-20 0,0-1 0,0 0 16,0 0-16,0 0 16,0-42 15,0 0-16,0 0-15,21 0 0,-21-1 0</inkml:trace>
  <inkml:trace contextRef="#ctx0" brushRef="#br0" timeOffset="35999.85">3979 2731 0,'0'0'0,"-63"21"31,63 0-31,0 0 0,0 0 16,0 0-16,0 1 31,21-22-31,0 0 16,0 0-16,0 0 15,1 0-15,-22-22 0,21 22 0,0-21 16,-21 0-16,21 0 0,-21 0 15,0 0-15,0-1 0,0 1 16,0 0-16,0 0 0,-21 21 0,0 0 16,0 0-16,-1 0 0,1 0 15,0 0-15,0 21 0,0 0 16,0-21-16,-1 21 0,22 1 16,0-1-16,0 0 0,0 0 0,0 0 15,0 0-15,0 1 16,22-1-1,-1-21-15,0 0 0,0 0 16,0 0-16,0 0 0,1-21 16</inkml:trace>
  <inkml:trace contextRef="#ctx0" brushRef="#br0" timeOffset="36323.66">4614 2434 0,'0'0'0,"0"-42"31,0 63-15,0 0-16,-21 0 0,0 22 15,21-22-15,-21 21 0,0 1 16,21-1-16,-22 0 0,22 22 0,-21-22 16,0 0-16,21 1 0,0-1 0,-21 0 15,0 1-15,21-1 0,-21 0 16,21 1-16,0-1 0,0 0 0,-22 1 15,22-22-15,0 21 0,-21-21 16,21 1-16,0-1 0,0 0 0,0 0 31,21-42-15,1 0-16,-22 0 16,21 21-16,0-43 0,0 22 0,0 0 15,0 0-15,1 0 0,-1-22 0</inkml:trace>
  <inkml:trace contextRef="#ctx0" brushRef="#br0" timeOffset="36755.42">4805 3112 0,'0'21'16,"21"-21"15,0 0-15,0 0-16,0 0 0,1 0 15,-1-21-15,0 21 0,0-22 0,21 1 16,-20 21-16,20-21 0,-21 0 16,0 21-16,0-21 0,-21 0 0,22-1 15,-22 1-15,0 0 0,0 0 16,0 0-16,0 0 16,-22 21-16,1 0 0,0 0 15,-21 0-15,21 0 0,-1 0 16,-20 21-16,0 0 0,21 0 0,-22 0 15,1 0-15,21 1 0,0 20 16,-1-21-16,22 0 0,0 22 16,0-1-16,0-21 0,0 21 0,0-20 15,22-1-15,-1 0 0,0 0 16,0 0-16,21 0 0,-20-21 0,20 0 16,0 0-16,-21 0 0,22 0 15,-1 0-15,-21 0 0,22 0 0,-22 0 16,0 0-16,0-21 0,0 0 0,0 21 15,1-21-15,-22 0 16,0 0-16</inkml:trace>
  <inkml:trace contextRef="#ctx0" brushRef="#br0" timeOffset="42115.11">3768 5863 0,'-22'0'0,"1"0"32,0 0-17,0 0 1,0 0-1,0 0-15,-1 0 32,1 0-32,0 0 0,0 0 15,0 0 1,0 0-16,-1 0 16</inkml:trace>
  <inkml:trace contextRef="#ctx0" brushRef="#br0" timeOffset="42758.81">3365 5863 0,'-21'0'0,"42"0"0,-84 0 0,42 0 15,0 0-15,-1 0 0,1 0 0,0 0 16,0 0-16,0 0 16,0 0-16,42 0 62,0 0-46,0 0-16,21 0 0,-20 0 0,41 0 15,-21 0-15,22 0 0,-22 0 16,22 0-16,-1 0 0,1 0 0,-1 0 16,1 0-16,-1 0 0,1 0 0,-1 0 15,1 0-15,-1 0 0,22 0 16,0 0-16,-22 0 0,43 0 0,-21-21 16,-1 21-16,1 0 0,0 0 15,-1 0-15,1 0 0,0 0 16,-1 0-16,-20 0 0,-1 0 0,22 0 0,-22 0 15,1-21-15,-22 21 16,22 0-16,-22 0 0,0 0 0,1 0 16,-22 0-16,21 0 0,-21 0 0,1 0 15,-22-21-15,21 21 16,-21-21 15,0-1 0,0 1-15,-21 21-16,-1 0 0,1-21 16,0 21-16</inkml:trace>
  <inkml:trace contextRef="#ctx0" brushRef="#br0" timeOffset="43399.43">5207 5271 0,'0'0'16,"0"21"15,0 0-31,21-21 0,0 21 15,0 0-15,1 0 16,-22 1-16,21-1 0,0 0 0,0 0 16,0 0-16,0 22 0,1-22 15,20 0-15,-21 0 0,0 0 0,22 0 16,-1 1-16,-21-22 0,21 21 16,1 0-16,-1-21 0,0 0 0,1 0 15,-22 0-15,21 0 0,-21 0 0,1 0 16,20 0-16,-21 0 15,0 0-15,-21-21 16,0 0 0,-21 21-16,0 0 15,21-22-15,-21 22 0,0 0 0,-1 0 16,1 0-16,0 0 16,0 0-16,0 22 0,0-22 15,-1 21-15,1 0 0,0 0 0,0 0 16,0 0-16,-22 22 0,22-22 15,-21 21-15,21-21 0,-22 22 0,1-1 16,21-21-16,-21 22 0,20-22 16,1 21-16,-21-21 0,21 22 0,0-22 15,-1 0-15,22 0 0,-21 0 16,0 0-16,21 1 0,0-1 16,0 0-16,-21-21 0,21 21 15,0 0 1,0-42 31,0 0-32,0 0-15</inkml:trace>
  <inkml:trace contextRef="#ctx0" brushRef="#br0" timeOffset="44691.46">6921 4784 0,'0'0'0,"0"-21"0,0-1 16,0 1-16,0 0 15,0 0-15,0 0 16,-21 21-16,21-21 15,-21 21 17,21 21-17,0 0-15,0 0 16,0 0-16,0 0 16,0 1-16,0-1 0,0 0 31,21-21 16</inkml:trace>
  <inkml:trace contextRef="#ctx0" brushRef="#br0" timeOffset="48424.22">6159 2858 0,'-21'0'0,"0"0"16,0 0 0,63 0 30,-21 0-46,1 0 0,-1 0 16,21 0-16,0 0 0,22 0 0,-1 0 16,22 0-16,0 0 0,-1 0 15,22 0-15,-21 0 0,21 0 0,-22 0 16,1 0-16,21 0 0,-21 0 16,20 0-16,1 0 0,-21 0 15,21 0-15,-22 0 0,1-22 0,-21 22 16,-1 0-16,1 0 0,-1 0 15,-21 0-15,-20-21 0,20 21 0,-21 0 16,0 0-16,-21-21 16,-21 0 15,0 21-31,0 0 0,0 0 0,-1-21 16</inkml:trace>
  <inkml:trace contextRef="#ctx0" brushRef="#br0" timeOffset="48927.93">7853 2434 0,'0'0'0,"-21"0"15,21 21 17,0 1-32,0-1 0,21 0 15,0 0-15,0 0 0,0 0 16,0 1-16,22-1 0,-22 0 0,0 0 16,21 0-16,-20 0 0,20 1 15,-21-22-15,21 21 0,-20-21 0,20 0 16,-21 0-16,21 0 0,-20 0 15,20 0-15,-21 0 0,0 0 0,0 0 16,1 0-16,-1 0 0,-21-21 16,21 21-16,-21-22 15,-21 22 1,0 0-16,-1 0 0,1 0 0,0 22 16,0-22-16,0 21 0,0 0 15,-1 0-15,-20 0 0,21 0 0,0 1 16,0-1-16,-22 0 0,22 21 15,0-21-15,-21 1 0,20-1 0,-20 0 16,21 0-16,0 21 0,-22-20 16,22-1-16,0 0 0,0 0 0,0-21 15,0 21-15,-1 0 0,1-21 16,0 0-16</inkml:trace>
  <inkml:trace contextRef="#ctx0" brushRef="#br0" timeOffset="50663.95">10435 2371 0,'0'0'0,"0"-21"16,0-1-1,0 44 17,0-1-32,0 0 15,0 0-15,0 21 0,0 1 0,0 20 16,0-20-16,0 20 0,0-21 16,0 22-16,0-22 0,0 1 0,0-1 15,0 0-15,0 1 0,0-1 16,0-21-16,0 21 0,0-20 0,0-1 15,0 0-15,0 0 0,-21 0 16,0-21 0,21-21-16,0 0 15,0 0-15,0 0 16,0-1-16,0 1 0,0 0 16,0-21-16,0 21 0,0-1 0,0-20 15,0 21-15,0-21 0,21 20 16,0 1-16,0 0 0,0 0 0,1 0 15,-1 0-15,21 21 0,-21 0 16,22 0-16,-22 0 0,21 0 0,0 21 16,-20 0-16,-1 0 0,0 0 15,0 0-15,-21 22 0,0-22 0,0 21 16,0-21-16,0 1 0,-21-1 16,0 21-16,0-21 0,-22 0 0,22 1 15,-21-1-15,21-21 0,-22 21 16,22 0-16,0-21 0,0 0 15,0 0-15,-1 0 0,1 0 0,0 0 0,0 0 16,0 0 0,21-21-1,0 0-15,0 0 16,0-1-16</inkml:trace>
  <inkml:trace contextRef="#ctx0" brushRef="#br0" timeOffset="50947">11176 2350 0,'0'0'0,"0"-22"16,0 44 0,0-1-1,0 21-15,0-21 0,0 22 0,0 20 16,0-21-16,0 1 0,0 20 15,0-20-15,0-1 0,0 0 0,0 22 16,0-22-16,0-21 0,0 22 16,0-22-16,0 21 0,0-21 0,0 0 15,0 1-15,0-1 0,21-42 47,0 21-47,0-22 0</inkml:trace>
  <inkml:trace contextRef="#ctx0" brushRef="#br0" timeOffset="51331.2">11515 2688 0,'0'21'32,"0"1"-32,0-1 0,-22 0 15,22 21-15,0-21 0,-21 1 16,21-1-16,-21 21 0,21-21 15,-21 0-15,21 22 0,0-22 0,0 0 16,0 0-16,0 0 0,0 1 16,21-22-16,0 0 15,0 0-15,1 0 0,-1 0 0,0 0 16,0 0-16,0 0 0,0-22 16,1 1-16,20 21 0,-21-21 0,-21 0 15,21-21-15,-21 20 0,0 1 16,0-21-16,0 21 0,0-22 0,0 22 15,-21-21-15,0 21 0,0-22 16,0 22-16,-1 0 0,1 0 0,0 21 16,0 0-16,0 0 15,0 0-15,21 21 0,0 0 16,-22 0-16,22 1 0,0-1 0,-21 0 16,21 0-16,0 0 0,0 0 15,0 1-15,0-1 0,21-21 16,1 0-16</inkml:trace>
  <inkml:trace contextRef="#ctx0" brushRef="#br0" timeOffset="51624.09">12234 2646 0,'0'0'0,"0"-21"0,-21 0 31,0 21-31,0 0 0,0 0 15,-1 21-15,1 0 0,0 0 16,0 0-16,0 0 0,21 22 0,-21-22 16,-1 21-16,22 1 0,-21-22 0,21 21 15,0 0-15,0-20 0,0 20 16,0-21-16,0 0 0,0 22 0,0-22 16,0 0-16,0 0 0,21 0 15,1-21-15,20 0 0,-21 21 0,21-21 16,1 0-16,-1 0 0,0-21 15,1 21-15,-1-21 0,0 0 16,1 0-16,-22 0 0,21-22 0,-21 22 16</inkml:trace>
  <inkml:trace contextRef="#ctx0" brushRef="#br0" timeOffset="52363.83">12742 2413 0,'0'0'15,"0"-42"-15,0-1 0,0 22 0,0-21 0,0 21 16,0 0-16,0-1 15,0 44 1,0-1-16,0 0 16,-21 0-16,21 21 0,-21 1 0,21-1 15,0 22-15,0-22 16,-21 21-16,21-20 0,-21 20 0,21-20 16,-22 20-16,22-21 0,0 1 0,0-1 15,0-21-15,-21 22 0,21-22 16,0 21-16,0-21 0,0 0 15,0 1-15,0-44 32,0 1-32,0 0 15,0-21-15,0 21 16,0-1-16,21 1 0,-21-21 0,22 21 16,-1-22-16,0 22 0,0 0 15,0-21-15,0 21 0,22-1 16,-22 1-16,21 0 0,1 0 15,-22 0-15,21 21 0,0 0 0,-20 0 16,20 0-16,-21 0 0,0 0 0,0 0 16,-21 21-16,0 0 0,0 0 15,0 0-15,0 1 0,-21 20 0,-21-21 16,21 0-16,-22 0 0,1 1 16,0-1-16,-1 0 0,1 0 0,0-21 15,-1 21-15,22-21 0,-21 0 16,21 0-16,0 0 0,-1 0 15,1 0-15,0 0 0,21-21 16,0 0-16,0 0 16,0 42 15,0 0-31,21 0 16,-21 0-16,0 1 0,21-1 0,-21 21 15,22-21-15,-22 0 0,21 1 16,0-22-16,-21 21 0,21 0 0,21 0 15,-20-21-15,-1 0 0,21 0 16,-21 0-16,22 0 0,-22 0 0,21 0 16,0-21-16,-20 21 0,20-21 15,-21 0-15,21 21 0,-20-22 16,-1 1-16,-21 0 0,0 0 0,21 0 16,-21 0-16,0-1 0,0 1 15,0 0-15,0 0 16,-21 21-16,0 0 15,-22 0-15,22 21 16,-21 0-16</inkml:trace>
  <inkml:trace contextRef="#ctx0" brushRef="#br0" timeOffset="53099.78">6477 4868 0,'0'0'0,"-21"0"15,0 0-15,-1 0 0,-20 0 0,21 0 16,0 0-16,-22 0 0,22 0 0,0 0 15,0 0-15,0 0 0,0 0 16,-1 0-16,1 0 0,42 0 31,22 22-31,-1-22 0,22 0 16,-1 0-16,1 0 0,41 21 16,-20-21-16,21 0 0,0 0 0,0 0 15,-1 0-15,1 0 0,0 0 16,0 0-16,0 0 0,0 0 15,-1-21-15,1-1 0,-21 22 0,0 0 16,-22 0-16,1-21 0,-22 21 16,21 0-16,-41 0 0,20 0 0,-21 0 15,-21-21-15,0 0 32,0 0-17,-21 0-15,0-1 16,0 22-16,21-21 0,-22 21 15,1-21-15,0 21 0</inkml:trace>
  <inkml:trace contextRef="#ctx0" brushRef="#br0" timeOffset="53543.09">7916 4487 0,'0'0'0,"0"22"16,0-1-16,0 0 15,0 0-15,21 0 0,1-21 16,-1 21-16,-21 1 0,21-22 16,21 21-16,-21-21 0,1 21 15,20-21-15,-21 0 0,21 0 0,-20 21 16,20-21-16,-21 0 0,21 0 16,-20 0-16,20 0 0,-21 0 0,21 0 15,-20 0-15,-1-21 0,0 21 16,0 0-16,-21-21 15,-21 21 1,0 0-16,0 0 0,-22 0 16,22 21-16,0 0 0,0-21 0,-22 21 15,22 0-15,0 1 0,0 20 16,0-21-16,0 21 0,-1 1 0,-20-1 16,21 0-16,0 1 0,0-1 15,-1-21-15,22 22 0,-21-1 16,0-21-16,21 21 0,0-20 0,0-1 15,0 0-15,-21-21 0,21 21 16,21-21 15,0 0-31,0-21 16,-21 0-16,22 0 0,-1-1 0</inkml:trace>
  <inkml:trace contextRef="#ctx0" brushRef="#br0" timeOffset="54431.81">10350 4530 0,'0'-21'31,"0"-1"-31,0 44 31,0-1-31,0 0 0,0 0 0,0 0 16,0 22-16,0-22 0,0 21 15,0 0-15,0 1 0,0-22 16,0 21-16,0 1 0,0-22 0,0 0 16,0 21-16,0-21 0,0 1 15,0-1-15,0 0 0,0-42 47,0 0-47,-21-1 0,21 1 16,0 0-16,0-21 0,0 21 15,0-1-15,0-20 0,0 21 0,0-21 16,0-1-16,0 22 0,21-21 16,-21 21-16,22-1 0,-1 1 0,0 0 15,0 0-15,0 0 0,22 0 16,-22 21-16,0 0 0,21 0 16,-21 0-16,1 0 0,20 21 0,-21 0 15,0 0-15,-21 21 0,0-20 0,21-1 16,-21 21-16,0-21 0,0 22 15,0-1-15,0-21 0,-21 21 0,21-20 16,0-1-16,-21 0 0,0 0 16,21 0-16,-21 0 0,21 1 0,21-44 47,0 22-47,0-21 0</inkml:trace>
  <inkml:trace contextRef="#ctx0" brushRef="#br0" timeOffset="54839.57">11134 4487 0,'0'0'0,"0"22"32,0-1-32,-22 0 0,1 0 15,21 0-15,-21 0 0,0 1 0,21 20 16,-21-21-16,21 21 0,0-20 15,-21 20-15,21 0 0,0-21 0,0 22 16,0-22-16,0 0 0,0 0 16,0 0-16,0 1 0,21-22 15,0 0-15,0 0 0,0 0 0,0 0 16,1 0-16,20 0 0,-21 0 16,0 0-16,0-22 0,1 1 0,-1 0 15,0 0-15,0-21 0,0 20 0,-21-20 16,0 21-16,0-21 0,0 20 15,0-20-15,0 21 0,0-21 0,-21 20 16,0 1-16,0 0 0,0 0 16,-1 0-16,1 21 0,0 0 0,0 0 15,0 0-15,0 0 0,-1 0 0,1 0 16,21 21-16,-21 0 16,21 0-16,0 0 15,21-21 1,0 0-16,1 0 0</inkml:trace>
  <inkml:trace contextRef="#ctx0" brushRef="#br0" timeOffset="55103.85">11663 4318 0,'0'0'0,"0"-21"15,0 42 1,0 0-16,-21 0 15,21 1-15,0 20 0,0-21 0,-22 21 16,22 1-16,-21-22 0,21 21 0,0 1 16,0-1-16,0-21 0,0 21 15,0 1-15,-21-22 0,21 21 0,0-21 16,0 1-16,0-1 0,0 0 16,0 0-16,0 0 0,21-21 0,0 0 15,1 0-15,-1 0 16,0-21-16,0 0 15,-21 0-15,0 0 0,0-1 0</inkml:trace>
  <inkml:trace contextRef="#ctx0" brushRef="#br0" timeOffset="55291.75">11451 4593 0,'0'0'15,"21"0"16,0 21-31,1-21 16,-1 0-16,21 0 0,-21 0 16,22 0-16,-1 0 0,0 0 0,22-21 15,-1 21-15,1-21 0,20 0 16,-20 21-16,21-21 0</inkml:trace>
  <inkml:trace contextRef="#ctx0" brushRef="#br0" timeOffset="55823.44">12912 4212 0,'0'-21'15,"0"0"-15,-22 21 16,1 0-16,0 63 31,21-41-31,0-1 0,0 21 16,0-21-16,0 22 0,0-22 0,0 21 15,0-21-15,0 22 0,-21-1 16,21-21-16,0 21 0,0-20 0,0 20 16,0-21-16,0 21 0,0-20 15,0-1-15,0 0 0,0 0 0,0 0 16,0 0-16,-21-21 0,21-21 31,0 0-15,0 0-16,0 0 0,0 0 15,0-1-15,0 1 0,0 0 16,21 0-16,0 0 0,0-22 16,0 22-16,1 0 0,-1 0 0,21 0 15,0 0-15,1-1 0,-1 22 0,0 0 16,-20 0-16,20 0 0,0 0 16,-21 0-16,22 0 0,-22 22 0,0-1 15,-21 0-15,0 0 0,0 21 0,0-20 16,0-1-16,-21 0 0,0 21 15,-22-21-15,22 1 0,-21 20 0,0-21 16,-1 0-16,1 0 0,0 1 16,-1-22-16,22 21 0,-21-21 0,21 0 15,-1 0-15,1 0 0,21-21 32,0-1-32,21 1 0,1 0 15,-1 0-15,0 0 0</inkml:trace>
  <inkml:trace contextRef="#ctx0" brushRef="#br0" timeOffset="56083.35">13695 4170 0,'0'0'0,"21"-42"32,-21 63-17,0 0-15,0 0 16,-21 0-16,21 22 0,0-1 0,0 0 15,0 1-15,-21-1 0,21 0 0,0 1 16,0-1-16,-22-21 0,22 21 16,0-20-16,0 20 0,0-21 0,0 0 15,0 0-15,0 1 0,0-1 16,0 0-16,22-21 16,-22-21-1,21 0-15,-21-1 0,21 1 16,0 0-16</inkml:trace>
  <inkml:trace contextRef="#ctx0" brushRef="#br0" timeOffset="56463.13">14139 4424 0,'-21'0'31,"21"21"-31,-21 0 0,0 0 0,0 1 16,-1-1-16,1 0 0,21 0 0,-21 0 15,21 22-15,-21-22 0,21 0 0,0 0 16,0 21-16,0-20 0,0-1 16,0 0-16,21 0 15,0 0-15,0-21 0,1 0 16,-1 0-16,21 0 0,-21 0 0,22 0 16,-1-21-16,0 21 0,-21-21 0,22 0 15,-22 0-15,0-22 0,21 22 16,-42 0-16,22-21 0,-22 20 0,0-20 15,0 0-15,0 21 0,0-1 16,-22-20-16,1 21 0,0 0 0,0 21 16,-21 0-16,20 0 0,1 0 0,-21 0 15,21 0-15,0 21 0,-1-21 16,1 21-16,0 0 0,0 0 0,21 1 16,0-1-16,0 0 0,0 0 15,0 0-15,21-21 16,0 21-16,0-21 0</inkml:trace>
  <inkml:trace contextRef="#ctx0" brushRef="#br0" timeOffset="57451.58">14922 4360 0,'0'0'0,"0"-21"15,-21 21 1,0 0-16,0 0 15,0 21-15,21 1 0,-21-1 16,-1 0-16,1 0 0,0 21 16,0-20-16,21-1 0,0 21 0,-21-21 15,21 22-15,0-22 0,0 0 16,0 21-16,0-21 0,0 1 0,0-1 16,21 0-16,-21 0 0,21-21 0,0 21 15,22-21-15,-22 0 0,21 0 16,-21 0-16,22 0 0,-1-21 0,0 21 15,1-21-15,-1 0 0,0 0 16,1-1-16,-1-20 0,-21 21 0,21 0 16,-20-22-16,-1 1 0,0 21 0,21-21 15,-42-22-15,21 22 16,1-1-16,-1 1 0,-21-21 0,0 20 16,21 1-16,-21 0 0,21 20 15,-21-20-15,0 21 0,0 0 0,0 0 16,0-1-16,0 44 31,0-1-31,-21 0 0,0 21 0,21 1 16,-21-1-16,21 0 0,-22 1 15,22 20-15,-21-21 0,21 1 0,-21-1 16,21 0-16,0-20 0,-21 20 16,21 0-16,-21-21 0,21 1 0,-21-1 15,21 0-15,0 0 0,0 0 16,0 0-16,-22-21 15,22-21 1,0 0 0,0 0-16,0 0 0,22 0 15,-22-1-15,21 1 0,0 0 0,0 0 16,21-21-16,-20 20 0,-1 1 16,21 0-16,0-21 0,-20 21 0,20-1 15,-21 1-15,21 0 0,-20 21 16,-1-21-16,21 21 0,-21 0 15,0 0-15,-21 21 16,0 0-16,0 0 16,-21 1-16,0-1 0,0 0 15,-21 0-15,20 0 0,-20-21 0,0 21 16,21 1-16,-22-22 0,22 0 16,-21 21-16,21-21 0,-1 0 0,-20 0 15,21 0-15,0 0 16,21-21-16,0-1 15,21 44 17,-21-1-32,0 0 15,0 21-15,21-21 16,-21 1-16,0 20 0,0-21 0,21 21 16,-21-20-16,21-1 0,1 21 0,-1-21 15,0 0-15,0-21 0,21 22 16,-20-1-16,20-21 0,0 0 0,1 0 15,-1 0-15,0 0 0,1-21 16,20-1-16,-21 1 0,-20 0 0,20 0 16,0 0-16,-21 0 0,1-22 0,-1 22 15,0 0-15,0-21 0,-21 20 16,0 1-16,0 0 0,0 0 0,0 0 16,0 0-16,-21-1 0,0 1 15,0 21-15,-22-21 16</inkml:trace>
  <inkml:trace contextRef="#ctx0" brushRef="#br0" timeOffset="59895.66">10858 3429 0,'0'0'0,"-21"0"0,0 0 0,0 21 16,0-21-16,0 0 0,-1 0 16,1 0-16,0 0 0,0 21 15,0-21-15,0 0 16,-1 0-16,1 0 0,0 0 16,0 0-1,42 0 32,21 0-47,1 0 0,20 0 0,1 0 16,20 0-16,22 0 0,0 0 15,0 0-15,21 0 0,0 0 0,0 0 16,21 0-16,-21 0 0,42 0 16,-20 0-16,-1 0 0,0-21 0,0 21 15,0-21-15,0 21 0,1 0 16,-22-21-16,0 21 0,-22 0 0,-20-21 15,0 21-15,-1 0 0,-20 0 16,-1 0-16,-20-21 0,-1 21 0,0 0 16,-20 0-16,-1 0 0,0 0 0,0 0 15,-42 0 79,0 0-78,0 0-16,-1 0 0,1 0 15</inkml:trace>
  <inkml:trace contextRef="#ctx0" brushRef="#br0" timeOffset="60967.4">10583 5482 0,'0'0'0,"-21"0"0,-21 0 0,21 0 16,-1 0-16,1 0 0,0 0 0,0 0 15,0 0-15,0 0 0,-1 0 16,1 0-16,0 0 0,0 0 15,0 0 1,0 0-16,-1 0 16,44 0 31,20 0-47,-21 0 0,0 0 15,22 0-15,-1 0 0,0 0 0,1 0 0,20 0 16,1 0-16,-1 0 0,1 0 15,20 0-15,1 0 0,0 0 16,-1 0-16,22 0 0,0 0 0,21 0 16,-21 0-16,21 0 0,21 0 15,0 0-15,-21 0 0,21 0 0,22 0 16,-1 0-16,0 0 0,1 0 16,-1 0-16,21-21 0,-20 21 0,-1 0 15,22 0-15,-22 0 0,0 0 0,1 0 16,-22 0-16,0 0 0,0 0 15,0-21-15,0 21 0,-21 0 0,0 0 16,0 0-16,-21 0 0,-21 0 16,21 0-16,-43 0 0,22-21 0,-43 21 15,22 0-15,-22 0 0,-21 0 0,22 0 16,-22 0-16,-21-21 16,0-1 15,-21 22-31,-1 0 31,44 0 47</inkml:trace>
  <inkml:trace contextRef="#ctx0" brushRef="#br0" timeOffset="72091.24">8001 6710 0,'21'-21'0,"-21"0"32,21 21-32,-21-22 0,21 22 15,-21-21 1,0 0-1,0 0 17,-21 0-17,0 21-15,0 0 16,0 0-16,0 0 0,-1 0 16,1 0-16,0 0 0,-21 0 0,21 0 15,-22 0-15,22 0 0,-21 0 16,21 0-16,-22 0 0,22 0 0,-21 0 15,21 0-15,-1 0 0,-20 0 16,21 0-16,0 0 0,-22 0 0,22 0 16,0 0-16,0 0 0,-21 21 15,20-21-15,1 21 0,0-21 0,-21 0 16,21 21-16,-1-21 0,1 21 16,0-21-16,0 22 0,0-22 0,0 21 15,-1 0-15,1 0 0,0-21 16,0 21-16,0-21 15,0 21-15,-1 1 0,1-1 16,0 0-16,0-21 0,0 21 0,0 0 16,-1 0-16,1-21 0,21 22 15,-21-1-15,0-21 0,0 21 0,0 0 16,-1-21-16,22 21 0,-21 0 16,21 1-16,-21-22 0,0 21 0,21 0 15,0 0-15,-21 0 0,0-21 0,21 21 16,-22 1-16,22-1 15,0 0-15,-21 0 0,0 21 0,21-20 0,-21-1 16,21 0-16,0 0 16,-21 0-16,0 0 0,21 1 0,-22-1 15,22 0-15,-21 0 0,21 0 0,0 0 16,0 1-16,0-1 0,0 0 16,0 0-16,-21 0 0,21 0 15,0 1-15,0-1 16,0 0-16,0 0 0,0 0 15,0 0-15,-21 1 0,21-1 16,0 0-16,0 0 0,0 0 16,0 0-16,0 1 0,0 20 0,0-21 15,0 0-15,0 0 0,0 1 16,0-1-16,0 0 0,0 0 16,0 0-16,0 0 0,21 1 0,0-1 15,-21 0-15,21 0 0,-21 0 16,22 0-16,-1 1 0,0-1 15,-21 0-15,21 0 0,0 0 0,-21 0 16,21 1-16,1-1 0,-22 0 16,21 0-16,0 0 0,0 0 15,0 1-15,0-1 0,1 0 16,-1-21-16,0 21 0,0 0 16,0-21-16,0 21 15,1-21-15,-1 22 0,0-22 0,0 21 16,0-21-16,0 21 0,1-21 0,-1 21 15,0-21-15,0 21 0,0 0 16,0-21-16,1 22 0,-1-22 0,0 21 16,0-21-16,0 0 0,0 21 0,1 0 15,-1-21-15,0 0 0,0 21 16,0-21-16,0 0 0,1 21 16,-1-21-16,0 0 0,0 0 15,0 22-15,0-22 0,1 0 0,-1 0 16,0 0-16,0 21 0,21-21 15,-20 0-15,20 0 0,-21 0 16,21 0-16,-20 0 0,20 0 0,-21 0 16,0 0-16,22 0 0,-22 0 15,21 0-15,-21 0 0,0 0 0,1 0 16,20 0-16,-21 0 0,0 0 0,0 0 16,22 0-16,-22 0 0,0 0 15,0-21-15,22 21 0,-22-22 0,0 22 16,0 0-16,21-21 0,-20 21 0,-1 0 15,21 0-15,-21-21 0,0 21 0,1-21 16,20 21-16,-21 0 0,0-21 16,22 21-16,-22-21 0,0 21 0,21-22 15,-21 1-15,22 21 0,-22-21 16,21 0-16,-21 21 0,22-21 16,-22 0-16,21-1 0,-21 22 0,22-21 15,-22 0-15,21 0 0,-21 21 0,1-21 16,-1 0-16,0 21 0,0-22 0,0 1 15,0 0-15,1 0 0,-22 0 16,21 0-16,-21-1 0,0 1 0,21 0 16,0 0-16,-21 0 0,21-22 0,-21 22 15,21-21-15,-21 21 0,0 0 16,22-22-16,-22 22 0,21 0 0,-21-21 16,0 20-16,0 1 0,0-21 15,0 21-15,0 0 0,21-22 0,-21 22 16,0 0-16,21-21 0,-21 20 15,0 1-15,0-21 0,0 21 0,0 0 16,21-22-16,-21 22 0,0 0 0,21 0 16,-21 0-16,0-1 0,0-20 15,0 21-15,0 0 0,0 0 0,0-1 16,0 1-16,0 0 0,0 0 0,0-21 16,-21 20-16,21 1 0,-21 0 15,21 0-15,-21-21 0,21 20 0,0 1 16,0 0-16,-21 0 0,21 0 0,-21 0 15,21-1-15,-22 1 16,22 0-16,-21 21 0,0-21 0,21 0 16,-21 0-16,0 21 0,21-22 0,-21 22 15,-1-21-15,1 21 0,0-21 16,0 0-16,0 21 0,0-21 0,-1 0 16,-20 21-16,21-22 0,0 22 0,0-21 15,-1 0-15,-20 21 0,21-21 16,0 21-16,0-21 0,-22 21 0,22 0 15,0-21-15,-21 21 0,20 0 16,1-22-16,-21 22 0,21-21 0,0 21 16,-1 0-16,1 0 0,21-21 0,-21 21 15,0 0-15,0 0 16,0 0-16,-1 0 0,1 0 16,0 0-16,0 0 15,0 0-15,0 0 0,-1 0 16,1 0-16,0 0 0,0 0 0,0 0 15,0 0-15,-1 0 16,1 0-16,0 0 0,0 0 0,0 0 16,0 0-16,-1 0 15,1 0-15,0 0 0,0 0 16,0 0-16,0 0 0,-1 0 16,1 0-1,0 0-15,0 0 0,0 0 31,0 0-31,-1 0 16,1 0 47,0 0-32</inkml:trace>
  <inkml:trace contextRef="#ctx0" brushRef="#br0" timeOffset="74715.6">8382 6985 0,'0'0'0,"0"-21"47,0 0-31,0 0-16,0-1 31,-21 1-31,21 0 16,-21 21-16,-1 0 15,22-21-15,-21 21 16,0 0-16,0-21 0,0 21 0,21-21 16,-21 21-16,-1 0 0,1 0 15,0 0-15,0-22 0,0 22 0,-22 0 16,22 0-16,0 0 0,-21 0 0,-1 0 15,22 0-15,-21 0 0,0 0 16,20 0-16,-20 22 0,0-22 0,21 0 16,-22 21-16,1 0 15,21-21-15,-22 21 0,22-21 0,0 21 16,-21 0-16,21-21 0,-1 22 16,1-1-16,0-21 0,0 21 0,0 0 15,0 0-15,-1 0 0,22 1 0,-21-1 16,0 0-16,0 0 0,21 0 15,0 0-15,-21 22 0,0-22 0,21 21 16,-22-21-16,22 22 0,0-22 16,-21 21-16,21-21 0,-21 1 0,21 20 15,-21-21-15,21 21 0,0-20 0,0-1 16,0 0-16,0 21 0,0-21 16,0 1-16,0-1 0,0 0 15,0 21-15,0-21 0,0 1 0,0-1 16,21 0-16,-21 21 0,21-21 15,-21 1-15,21-1 0,-21 21 0,0-21 16,22 0-16,-1 1 0,0-1 0,-21 0 16,21 0-16,0 0 0,0 0 15,1 1-15,-1-1 0,0-21 0,0 21 16,0 0-16,0 0 0,22-21 16,-22 21-16,21-21 0,-21 22 0,22-22 15,-22 0-15,21 21 0,1-21 0,-22 0 16,21 21-16,-21-21 0,22 0 15,-1 0-15,-21 0 0,0 0 16,22 0-16,-22 0 0,21 0 0,-21 0 16,0 0-16,1 0 0,20 0 15,-21 0-15,0 0 0,0 0 0,1 0 16,-1-21-16,0 0 0,0 21 0,21-22 16,-20 22-16,-1-21 0,0 21 15,0-21-15,0 21 0,0-21 0,1 0 16,-1 21-16,0-21 0,21 21 0,-21-22 15,1 1-15,-1 0 0,0 21 16,0-21-16,0 0 0,0 0 0,-21-1 16,22 1-16,-1 0 0,0 0 15,-21 0-15,21 0 0,-21-1 16,21 1-16,0 0 0,-21 0 16,0 0-16,22 0 0,-1-1 15,-21 1-15,0 0 0,0 0 16,0 0-16,21 0 0,-21-1 15,0 1-15,0 0 16,0 0-16,0 0 0,0 0 0,0-1 16,0 1-16,0 0 0,0 0 0,0 0 15,0 0-15,0-1 16,-21 1-16,21 0 0,0 0 0,0 0 0,-21 0 16,21-1-16,-22 1 0,22 0 15,0 0-15,0 0 0,0 0 16,-21-1-16,21 1 0,0 0 15,-21 0-15,21 0 0,0 0 16,-21-1-16,0 22 0,0-21 16,-1 0-16,1 21 0,21-21 15,-21 21-15,0-21 0,0 21 16,0-21-16,-1 21 0,1-22 16,0 1-1,0 21-15,21-21 0,-21 0 16,0 21-16,-1 0 15,1 0-15,21-21 16,-21 21-16,0 0 16,0 0-16,0 0 15,-1 0-15,1 0 16,0 0-16,0 21 16,0-21-16,21 21 0,-21-21 0,21 21 15,-22 0-15,22 1 0,-21-22 16,21 21-16,-21-21 0</inkml:trace>
  <inkml:trace contextRef="#ctx0" brushRef="#br0" timeOffset="77067.5">10372 7472 0,'0'0'0,"-22"0"15,1 0-15,0 0 0,0 0 0,0 0 16,-22 0-16,22 0 0,0 0 0,-21 0 16,21 0-16,-22-21 15,22 21-15,0 0 0,0 0 0,21-21 32,21 21-17,0 0-15,0 0 0,22 0 0,-22 0 16,21 0-16,0 0 0,1 0 0,20 0 15,1 0-15,-1 21 0,1-21 16,20 0-16,22 0 0,0 0 0,21 0 16,0 0-16,0 0 0,0 0 0,0 0 15,21 0-15,-21 0 0,21 0 16,-21 0-16,-21 0 0,21 0 0,-21 0 16,-21 0-16,-1 0 0,1 0 15,0 0-15,-22 21 0,1-21 16,-1 0-16,-20 21 0,-1-21 0,0 0 15,-21 0-15,1 0 0,-1 0 0,0 0 16,0 0-16,-42 0 47,0-21-31,0 21-16,-1-21 0,1 21 0,-21-21 15,21 21-15</inkml:trace>
  <inkml:trace contextRef="#ctx0" brushRef="#br0" timeOffset="77715.74">12594 6922 0,'0'0'16,"-21"0"-16,0 0 31,0 0-15,21 21-16,0 0 0,0 0 16,0 0-16,0 0 15,0 1-15,21-1 0,0 21 0,0-21 16,0 0-16,0 1 0,1-1 0,20 0 15,-21 21-15,21-21 0,1-21 16,-22 22-16,21-1 0,22-21 0,-22 0 16,0 21-16,22-21 0,-22 0 15,1 0-15,20 0 0,-21 0 0,1 0 16,-1 0-16,-21 0 0,0 0 0,22 0 16,-22-21-16,-21 0 15,0-1 1,-21 22-16,0 0 15,-22 0-15,22 0 0,-21 0 16,-1 0-16,1 0 0,-21 22 0,20-22 16,1 21-16,0 0 0,-1 0 0,1 0 15,0 0-15,-1 1 0,1 20 16,0-21-16,20 0 0,-20 22 0,21-22 16,0 0-16,0 0 0,21 0 0,0 0 15,-22 1-15,22-1 0,-21 0 16,21 0-16,0 0 0,0 0 15,0 1 1,0-1 0,-21-21-16,0 0 62,21-21-46</inkml:trace>
  <inkml:trace contextRef="#ctx0" brushRef="#br0" timeOffset="84079.3">7768 7345 0,'0'0'0,"21"-21"0,0 0 0,-21-1 16,0-20-16,0 21 0,0 0 16,0 0-16,-42-1 0,21-20 0,0 21 15,-22 0-15,1 0 0,21-1 16,-21 1-16,-1 0 0,1 21 0,0-21 15,20 0-15,-20 0 0,0 21 0,21 0 16,-22 0-16,1 0 0,21 0 16,-22 0-16,1 0 0,0 21 0,-22 0 15,22 0-15,0 0 0,-22 22 16,22-22-16,-1 21 0,1 22 0,0-22 16,-1 21-16,1 1 0,21-1 15,-21 1-15,20-1 0,22 1 16,0-1-16,0 1 0,0-1 0,0 1 15,22-1-15,-1 1 0,0-1 0,21-20 16,-21 20-16,43-20 0,-22-1 16,1 0-16,20 1 0,1-22 0,-1 21 15,1-21-15,-1 0 0,1 1 0,-1-1 16,22 0-16,-22-21 0,22 0 0,0 0 16,-1 0-16,1 0 0,0 0 15,-1-21-15,1 0 0,0-1 0,-22 1 16,22 0-16,-22 0 0,22-21 0,-22 20 15,1-20-15,-1 0 0,-20-1 16,-1 1-16,0 0 0,1-22 16,-1 22-16,-21 0 0,0-22 0,1 1 15,-22 20-15,21-20 0,-21-1 16,0 1-16,0-1 0,0 1 0,-21-1 16,-22 1-16,22-1 0,0 1 0,-21-1 15,20 1-15,-20 20 0,0 1 16,-1 0-16,1-1 0,0 1 0,-1 0 15,1-1-15,-21 22 0,20 0 16,1 0-16,0-21 0,-22 42 0,1-22 16,-1 22-16,1 0 0,-22 0 15,21 0-15,-20 22 0,-1-1 16,0 0-16,22 0 0,-1 21 0,-20 1 16,20-22-16,22 21 0,-22 1 15,22-1-15,0 21 0,-1-20 0,22 20 16,-21 1-16,21-1 0,0 1 0,-1-1 15,22 1-15,0-1 0,0-20 16,0 20-16,0-21 0,0 1 0,0-1 16,22 22-16,-1-22 0,0-21 0,0 21 15,21 1-15,1-1 16,-22-21-16,42 0 0,-20 1 0,20-1 0,-20 0 16,41 0-16,-20-21 0,-1 0 0,22 0 15,-22 0-15,22 0 16,-21 0-16,-1 0 0,22-21 0,-22 0 15,-20 0-15,20-1 0,-21 1 0,22 0 16,-22 0-16,1-21 0,-1 20 16,0-20-16,-21 0 0,22 21 0,-22-22 15,21 1-15,-21-22 0,-21 22 0,22 0 16,-22-1-16,0-20 0,0 21 16,0-22-16,-22 22 0,1-1 0,0 1 15,0 0-15,-21 21 0,20-22 16,-20 22-16,0 0 0,-1 0 0,1 0 15,0-1-15,-1 22 0,-20 0 16,21 0-16,-22 0 0,1 0 16,20 0-16,-20 0 0,-1 22 0,1-1 15,-1 21-15,1 0 0,-1 1 0,22-1 16,0 22-16,-1-1 0,22 1 16,0-1-16,0 1 0,21-1 15,0 1-15,0-1 0,0 1 0,0-1 0,0 1 16,21-22-16,21 21 0,-21-20 15,22-1-15,-1 0 0,0-20 0,1-1 16,20 0-16,-20 0 0,20-21 0,-21 0 16,22 0-16,-1 0 0,-20 0 15,20-21-15,1 0 0,-22 0 0,22-22 16,-22 22-16,0-21 0,1-1 16,20 22-16,-21-21 0,-20 0 15,20-1-15,0 1 0,-21 0 0,1-22 16,-1 22-16,-21-1 0,0 1 0,0 0 15,-21-22-15,-1 22 0,1 0 16,-21-1-16,21 22 0,-22-21 0,1 21 16,0-22-16,-1 22 0,1 0 15,0 0-15,-22 21 0,22 0 0,0-21 16,-22 21-16,1 0 0,20 0 0,-20 21 16,-1 0-16,22 0 0,-22 0 15,22 22-15,0-1 0,-1 0 0,1 1 16,0 20-16,21-21 0,-1 1 15,22-1-15,0 22 0,0-22 16,0-21-16,0 21 0,0 1 0,0-22 16,22 21-16,-1-21 0,21 1 0,-21-1 15,0 0-15,22-21 0,-1 21 16,-21-21-16,22 0 0,-1 0 0,-21 0 16,0 0-16,0 0 0,1 0 0,-1 0 15,0 0-15,-21-21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7T11:56:27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508 0,'0'-21'16,"-21"21"15,21-21-15,0 0 15,0-1-15,21 1-16</inkml:trace>
  <inkml:trace contextRef="#ctx0" brushRef="#br0" timeOffset="844.79">4974 254 0,'0'-21'0,"0"-43"31,0 43-31,0 0 0,0 0 16,0 42 15,0 0-31,0 0 15,0 22-15,0-22 0,0 21 16,0 1-16,0-1 0,0 0 0,0 1 16,0 20-16,0 1 0,0-1 15,0 1-15,0 20 0,0 1 0,0 0 16,0-1-16,0 1 0,0-22 16,0 22-16,0-21 0,21-1 15,-21 1-15,0-1 0,0 1 16,0-1-16,21-21 0,-21 1 0,0-1 0,0 0 15,22-20-15,-22 20 0,21-21 16,-21 0-16,21-21 16,-21-21-1,0 0 1,21 0-16,-21-22 0,0 22 0,21-21 16,-21 0-16,0-22 0,21 22 15,-21-1-15,0-20 0,22 21 0,-1-22 16,0 22-16,-21-22 0,21 1 0,0 20 15,-21-20-15,21 21 16,1-22-16,-1 22 0,0-1 0,0 22 16,-21-21-16,21 21 0,0 0 15,-21-1-15,22 22 0,-1 0 0,0 0 16,0 22-16,-21-1 16,21 0-16,0 21 0,-21 1 0,22-1 15,-22 0-15,21 22 0,-21-22 16,21 22-16,0-22 0,-21 0 0,21 22 15,0-22-15,1 0 0,-22 1 0,21-1 16,0-21-16,0 22 0,0-1 16,0-21-16,1 0 0,-1 0 0,21 1 15,-21-1-15,0-21 16,22 0-16,-22 0 0,0 0 0,0 0 16,22 0-16,-22-21 0,0-1 0,-21-20 15,21 21-15,0-21 0,-21-1 16,21 1-16,-21-22 0,0 1 0,0-1 15,0-20-15,22-1 0,-22 0 16,0 1-16,0-22 0,0 21 0,0 1 16,-22-1-16,1 21 0,21-20 15,-21 20-15,0 1 0,0 20 0,21-20 16,-21 21-16,-1-1 0,22 22 16,0-21-16,0 21 0,-21 21 0,21-22 15,0 44 16,0-1-31,0 21 0,0-21 16,0 0-16,0 22 0,0-1 16,21-21-16,-21 22 0,0-22 0,22 0 15,-1 21-15,0-21 0</inkml:trace>
  <inkml:trace contextRef="#ctx0" brushRef="#br0" timeOffset="1291.53">6540 1291 0,'0'0'0,"-21"21"0,21 1 0,-21-1 16,42-21-1,0 0 1,1-21-16,-1 21 15,21-22-15,-21 1 0,0 0 0,1 0 16,20 0-16,-21 0 0,0-1 16,0-20-16,1 21 0,-22-21 0,0-1 15,21 22-15,-21 0 0,0-21 16,0 20-16,0 1 0,0 0 16,-21 21-16,-1 0 15,1 0-15,0 0 0,0 21 16,0 0-16,0 22 0,-1-22 0,1 21 15,21 1-15,-21-1 0,21 0 16,-21 1-16,21-1 0,0 0 0,0 1 16,0-1-16,0 0 0,0-21 15,0 22-15,0-1 0,0-21 0,0 0 16,21 1-16,0-1 0,0 0 0,1 0 16,20-21-16,-21 0 0,0 0 15,22 0-15,-22 0 0,21-21 16,0 0-16,-20 0 0,20-1 15,-21-20-15,21 0 0</inkml:trace>
  <inkml:trace contextRef="#ctx0" brushRef="#br0" timeOffset="1892.2">7345 296 0,'0'0'0,"-21"-63"0,-1-85 31,1 127-31,21-1 0,-21 1 0,21 42 15,0 1 1,0-1-16,0 21 16,0 0-16,0 22 0,0-22 0,0 22 15,-21-1-15,21 22 0,0-22 16,0 22-16,0 0 0,0-22 0,0 22 16,0 0-16,0-22 0,0 22 15,-21-22-15,21 1 0,0-1 0,0-20 16,0 20-16,0-21 0,0 1 0,0-1 15,0-21-15,0 22 0,0-22 16,0 0-16,0 0 0,0-42 31,0 0-31,0 0 0,0-1 16,0-20-16,21 21 0,-21-21 16,21-1-16,-21 1 0,0 21 15,21-22-15,0 1 0,1 0 0,-22 21 16,21-22-16,0 22 0,0-21 15,0 21-15,0-1 0,22 1 0,-22 0 16,21 0-16,1 0 0,-1 21 16,0 0-16,1 0 0,-22 0 0,21 0 15,0 0-15,1 21 0,-22 0 16,21 21-16,-21-20 0,-21 20 0,22 0 16,-22-21-16,0 22 0,0-1 0,-22 0 15,22 1-15,-42-1 0,21 0 16,-21-20-16,-1 20 0,1 0 15,0-21-15,20 1 0,-20 20 0,0-21 16,-1 0-16,22 0 0,-21-21 16,21 22-16,0-22 0,-1 0 0,1 0 15,0 0 1,21-22-16,0 1 16,0 0-16,0 0 15,0 0-15,21 0 0,0-1 0</inkml:trace>
  <inkml:trace contextRef="#ctx0" brushRef="#br0" timeOffset="2727.99">8509 635 0,'0'21'31,"0"0"-31,21 1 16,0-22-16,0 0 16,1 0-16,-1 0 0,21 0 15,-21 0-15,22-22 0,-1 22 16,0-21-16,1 0 0,-1 0 0,0 0 16,1 0-16,-1-1 0,0-20 0,1 21 15,-1-21-15,-21-1 0,21 1 16,-20 0-16,-1-1 0,-21 1 15,0 0-15,0-1 0,0-20 16,0 20-16,-21 1 0,-1 42 0,-20 0 16,21 0-16,-21 0 0,-1 0 0,22 0 15,-21 0-15,-1 0 0,1 0 16,-21 0-16,20 0 0,1 0 0,0 21 16,-1 43-16,1-1 0,21 1 15,-22-1-15,22 1 0,-21-1 0,21 1 16,0-1-16,-1 1 0,22-1 15,0-20-15,0 20 0,0-21 16,0 1-16,0-1 0,0-21 0,43 22 16,-22-22-16,21 0 0,1-21 15,-1 0-15,0 21 0,1-21 0,-1 0 16,0 0-16,1 0 0,-1-21 16,-21 21-16,0 0 0,0-21 0,1 21 15,-22-21-15,-22 21 31,1 0-31,0 0 0,-21 0 0,21 21 16,-22 0-16,22 0 0,-21 0 16,-1 0-16,22 22 0,-21-1 0,21 0 15,-22 1-15,22-1 0,0 0 16,0 1-16,0-1 0,0 22 0,21-22 16,0 0-16,0-21 0,0 22 15,0-22-15,21 21 0,0-21 16,21-21-16,-21 22 0,22-22 0,-22 0 15,21 0-15,1 0 0,-1 0 16,21-22-16,-20 1 0,-1 0 0,22 0 16,-22-21-16,0 20 0,22-20 0,-22 0 15,0-1-15,1 1 0,-1-21 16,0-1-16</inkml:trace>
  <inkml:trace contextRef="#ctx0" brushRef="#br0" timeOffset="3043.9">9737 0 0,'-43'0'31,"22"0"-31,0 0 16,0 0-16,21 21 15,-21 64-15,21 21 0,0-22 16,0 22-16,-22-21 0,22 21 0,-21-22 15,0 22-15,21-21 0,0 0 16,-21-1-16,21 1 0,-21-22 16,21 1-16,0-1 0,0 1 0,0-22 15,0 1-15,0-1 0,0-21 16,0 0-16,0 0 0,0 1 0,0-1 16,21-21-16,0 0 15,0-21-15,0-1 16,-21 1-16,22 0 0,-1 0 0,0-21 15,0 20-15,0-20 0</inkml:trace>
  <inkml:trace contextRef="#ctx0" brushRef="#br0" timeOffset="3467.67">10054 1228 0,'0'0'0,"0"21"0,-21 0 15,21 0-15,0 0 0,0 1 16,0-1 0,21-21-1,0 0-15,0 0 0,1-21 16,-1 21-16,21-22 0,-21 1 16,0 0-16,1 0 0,-1 0 0,0-22 15,0 22-15,0-21 0,-21 0 16,0 20-16,0 1 0,0-21 15,0 21-15,0 0 0,-21 21 16,0 0-16,0 0 16,0 21-16,-1 0 0,1 0 0,0 21 15,0-20-15,0 20 0,0-21 0,-1 21 16,22 1-16,0-22 0,-21 21 16,21-21-16,0 22 0,0-22 0,0 0 15,0 21-15,0-20 0,0-1 16,21 0-16,1 0 0,-1-21 15,0 0-15,0 0 0,21 0 0,-20 0 16,20 0-16,0 0 16,-21 0-16,22-21 0,-22 21 0,21-21 15,-21-22-15,22 22 0,-22 0 0</inkml:trace>
  <inkml:trace contextRef="#ctx0" brushRef="#br0" timeOffset="4160.27">10753 1016 0,'0'0'0,"0"-21"0,0 0 0,0 0 0,0 42 31,-22 0-31,22 0 16,-21 21-16,21-20 0,0 20 0,0-21 15,0 21-15,0-20 0,-21 20 16,21-21-16,0 21 0,0-20 16,-21-1-16,21 21 0,0-21 0,0 0 15,0 1-15,0-1 16,0-42 15,0-1-15,0 1-16,0 0 0,0 0 0,0-21 15,0 20-15,0-20 0,21 0 16,0 21-16,-21-22 0,21 1 0,1 21 16,-1-22-16,0 22 0,0-21 15,0 21-15,22 0 0,-22-1 16,0 22-16,21 0 0,-21 0 0,1 0 15,20 0-15,-21 0 0,0 22 0,0-1 16,1 21-16,-22-21 0,0 22 16,0-1-16,0 0 0,0-21 0,0 22 15,0-1-15,0-21 0,0 22 16,0-22-16,0 0 0,0 0 0,0 0 16,0 0-16,0 1 0,0-1 15,0-42 16,0-1-31,0 1 0,0 0 16,0 0-16,0 0 0,0-22 16,21 22-16,-21-21 0,21 0 0,0-1 15,0 1-15,0 0 0,1-1 0,20 22 16,-21-21-16,0 21 0,22-22 16,-22 22-16,21 21 0,-21-21 0,0 21 15,22 0-15,-22 0 0,0 21 16,0 0-16,0 0 0,1 1 0,-1 20 15,-21-21-15,0 21 0,0 1 16,0-22-16,0 21 0,0-21 0,0 22 16,0-22-16,0 21 0,0-21 0,0 1 15,0-1-15,0 0 0,-21-21 16,21 21-16,-22-21 0,22 21 16,0-42 15,0 0-31,22 0 0,-1 0 15</inkml:trace>
  <inkml:trace contextRef="#ctx0" brushRef="#br0" timeOffset="4600.02">12023 1164 0,'0'0'0,"-22"21"0,1-21 0,0 22 15,21-1-15,0 0 16,21-21 0,0 0-16,1 0 15,20 0-15,-21 0 0,21-21 0,-20 0 16,20-1-16,0 1 0,-21 0 0,22 0 16,-22 0-16,0 0 0,0-22 15,0 22-15,-21 0 0,0-21 0,0 20 16,0 1-16,0 0 0,0 0 0,-21 21 15,0 0 1,0 0-16,-21 0 0,20 0 0,-20 21 16,21 0-16,0 0 0,-22 22 15,22-22-15,0 21 0,0-21 0,0 22 16,0-1-16,21 0 0,-22-20 0,22 20 16,0-21-16,0 21 0,0-20 15,0-1-15,0 0 0,0 0 0,0 0 16,22 0-16,-1 1 0,0-22 0,0 0 15,0 21-15,22-21 0,-22 0 16,21 0-16,-21 0 0,22 0 0,-22 0 16,21-21-16,0-1 0,-20 1 15,-1 0-15,0 0 0,0 0 0,21-22 16</inkml:trace>
  <inkml:trace contextRef="#ctx0" brushRef="#br0" timeOffset="5127.72">12785 847 0,'0'0'15,"0"-21"-15,-22 21 16,22 21-16,-21-21 16,21 21-16,0 0 0,-21 21 0,21-20 15,-21 20-15,21-21 0,0 21 16,0 1-16,0-22 0,0 21 0,0 1 16,0-22-16,0 21 0,0-21 15,-21 0-15,21 1 0,0 20 0,0-21 16,0 0-16,0 0 0,0 1 15,0-1 1,0-42 15,0-1-15,0 1-16,-21 0 0,21 0 0,0-21 16,0 20-16,0-20 0,0 0 0,21-1 15,0-20-15,0 21 0,0-1 16,0 1-16,1 0 0,-1-1 0,21 1 15,-21 0-15,22 20 0,-22 1 16,21 0-16,-21 0 0,22 0 16,-22 21-16,21 0 0,-21 0 0,22 21 15,-22 0-15,0 0 0,0 22 16,-21-1-16,21-21 0,-21 43 0,21-22 16,-21 0-16,0 1 0,0-1 0,0 0 15,0 1-15,0-22 0,0 21 16,0-21-16,0 22 0,0-22 0,-21 0 15,21 0-15,-21 0 0,21 0 16,0 1 0,0-44 15,0 1-31,0 0 16,21 0-16,-21 0 0,21 0 0,1-22 15</inkml:trace>
  <inkml:trace contextRef="#ctx0" brushRef="#br0" timeOffset="5457.54">13758 212 0,'0'0'0,"0"-43"0,0 1 16,0 21-16,0-21 0,0 20 0,0 1 16,0 0-16,0 63 46,0 1-46,-21-1 0,21 0 0,0 22 16,0-1-16,0 1 0,0-1 16,-21 1-16,21-1 0,0 22 0,0-21 15,-21 20-15,0-20 0,21 20 16,-22-20-16,1-1 0,0 1 0,0-1 16,21-20-16,0-1 0,0 0 0,0-20 15,0 20-15,-21-21 0,21 0 16,0 0-16,0 1 15,21-22-15,0 0 16,0-22-16,0 1 16,1 0-16,-1 0 0,21-21 15</inkml:trace>
  <inkml:trace contextRef="#ctx0" brushRef="#br0" timeOffset="5924.26">14478 699 0,'21'-22'0,"-42"44"0,42-65 0,-21 22 16,-21 21-16,0 0 15,0 0-15,-1 0 0,1 21 16,-21-21-16,21 21 0,-22 1 16,1 20-16,21-21 0,-21 0 0,20 22 15,1-22-15,-21 21 0,21-21 16,21 0-16,0 22 0,0-22 0,0 0 15,0 0-15,0 0 0,0 1 16,0-1-16,21-21 0,21 21 0,-21-21 16,22 0-16,-1 21 0,0-21 0,-20 21 15,20-21-15,0 0 0,-21 0 16,22 21-16,-22-21 0,0 0 0,0 0 16,0 22-16,-21-1 0,0 0 15,0 0-15,0 0 16,-21 0-1,0 1-15,0-22 0,-21 21 0,20 0 16,-20-21-16,0 0 0,-1 21 16,1-21-16,21 0 0,-21 21 0,-1-21 15,1 0-15,21 0 0,-22 0 0,22 21 16,0-21-16,0 0 0,0 0 16,0 0-16,21-21 15,0 0 1,21 0-16,0 0 15,-21 0-15,21 21 0,0-22 16</inkml:trace>
  <inkml:trace contextRef="#ctx0" brushRef="#br0" timeOffset="6256.07">13462 487 0,'0'0'0,"-21"-21"31,21 0-31,21 21 0,0 0 16,21-22-16,-20 22 0,20 0 16,0 0-16,1 0 0,20-21 15,1 21-15,-22 0 0,21 0 0,1-21 16,-1 21-16,-20 0 0,20 0 15,-20-21-15,-1 21 0,0 0 0,-21 0 16,1 0-16,-1-21 0,0 21 0,0 0 16,-42 0 31,0 0-47,0 0 0,-22 21 0,22-21 15</inkml:trace>
  <inkml:trace contextRef="#ctx0" brushRef="#br0" timeOffset="7432.42">4614 2096 0,'-21'0'0,"42"0"0,-63 0 0,0 0 15,20 0-15,1 0 0,0 0 16,42 0 31,0 0-47,1 0 0,-1 0 15,21 0-15,-21 0 0,22 21 16,-1-21-16,0 0 0,1 0 16,-1 0-16,0 0 0,22 0 0,-22 0 15,22 0-15,-22 0 0,21 0 16,1 0-16,-22 0 0,22 0 0,-1 0 16,1 0-16,-1 0 0,22 0 15,-22 0-15,22 0 0,0 0 0,-22 0 16,22-21-16,0 21 0,-1 0 0,22 0 15,0-22-15,0 22 0,0 0 16,-1 0-16,1-21 0,21 21 0,-21 0 16,0 0-16,0-21 0,21 21 0,0 0 15,0-21-15,-21 21 16,21 0-16,0 0 0,0-21 0,21 21 16,-21 0-16,0 0 0,21-21 15,0 21-15,0 0 0,0 0 0,1 0 16,-1-22-16,21 22 0,-21 0 0,22 0 15,-1 0-15,-21-21 0,21 21 16,1 0-16,-1-21 0,0 21 0,1 0 16,-1 0-16,-21 0 0,22-21 0,-1 21 15,0 0-15,1 0 0,-1-21 16,-21 21-16,21 0 0,1 0 0,-22-21 16,21 21-16,-21 0 0,1 0 15,-1-22-15,0 22 0,0 0 16,-21 0-16,21 0 0,-21 0 0,21-21 15,-21 21-15,-21 0 0,21 0 16,-21 0-16,0 0 0,21 0 0,-42 0 16,20 0-16,1 0 0,-21 0 0,-22 0 15,22-21-15,-21 21 0,-22 0 16,21 0-16,-20 0 0,-22 0 0,0 0 16,0 0-16,0 0 0,1 0 15</inkml:trace>
  <inkml:trace contextRef="#ctx0" brushRef="#br0" timeOffset="7582.33">15748 1757 0,'21'0'63</inkml:trace>
  <inkml:trace contextRef="#ctx0" brushRef="#br0" timeOffset="26587.94">11874 1418 0,'0'0'0,"22"-63"31,-1 42-15,-21 42 31,0 0-47,0 0 0,0 0 15,0 0-15,-21 1 0,21 20 16,-22-21-16,22 21 0,-21 1 0,21-1 15,-21 0-15,21 1 0,0-1 0,0-21 16,0 22-16,0-1 0,-21 0 16,21-21-16,0 22 0,0-1 0,0-21 15,-21 22-15,21-22 0,0 21 16,0-21-16,-21 22 0,-1-22 16,22 21-16,-21-21 0,21 22 15,0-1-15,-21 0 0,21 1 0,-21-1 16,21-21-16,-21 21 0,21 1 0,-21-22 15,21 21-15,0-21 0,0 22 16,-22-22-16,1 21 0,21-21 0,-21 1 16,0 20-16,21-21 0,-21 0 15,0 22-15,-1-22 0,22 0 0,-21 21 16,0-21-16,0 22 0,0-1 16,-22-21-16,22 22 0,0-22 0,0 21 15,0 0-15,0-20 0,-22 20 0,22-21 16,0 21-16,-21-20 0,20 20 15,-20-21-15,0 0 0,21 22 16,-22-22-16,1 0 0,0 0 0,20 0 16,-20 0-16,21 1 0,-21-1 15,20 0-15,-20 0 0,21 0 0,-21 0 16,20 1-16,-20-1 0,0 0 0,21 0 16,-22 0-16,22 0 0,-21 1 15,-1-1-15,22 0 0,-21 0 0,0 0 16,-1 0-16,1-21 0,0 22 0,-1-1 15,1 0-15,-22 0 0,22 0 16,0 0-16,-22 1 0,22-1 0,-22 0 16,22-21-16,-21 21 0,20 0 15,1 0-15,-22-21 0,22 22 16,0-1-16,-1-21 0,1 21 0,0-21 16,-1 0-16,1 21 0,0-21 0,-1 0 15,1 0-15,0 0 0,-1 0 16,1 0-16,0 0 0,-1 0 0,1 0 15,0 0-15,-1 0 0,1 0 16,0 0-16,-1 0 0,1 0 0,0 0 16,-1 0-16,22 0 0,-21 0 0,21-21 15,-22 21-15,22-21 0,-21 0 16,0 21-16,20-22 0,-20 22 16,21-21-16,-21 21 0,-1-21 0,22 0 15,-21 21-15,-1-21 0,1 21 16,-21-21-16,20-1 0,1 1 0,0 21 15,-1-21-15,1 0 0,0 0 0,-22 0 16,22-1-16,-1 1 0,22 0 16,-21-21-16,0 21 0,-1-1 0,1-20 15,0 21-15,-1 0 0,1 0 16,0-1-16,-1-20 0,1 21 0,0 0 16,-1 0-16,1-22 0,0 22 0,-1 0 15,1-21-15,0 20 0,-1-20 16,1 21-16,0-21 0,-1-1 15,1 22-15,0-21 0,-1-1 16,1 1-16,0 0 0,-1-1 0,22 1 16,-21 21-16,-1-21 0,1-1 0,21 22 15,-21-21-15,-1 21 0,1-1 16,21-20-16,-22 21 0,22-21 0,-21 20 16,21 1-16,0-21 0,-22 21 15,22 0-15,0-1 0,0 1 0,0-21 16,-1 21-16,22 0 15,-21-1-15,0 1 16,21 0-16,0 0 0,0 0 31,21 21 1,0 0-17,-21 21 16,22-21-31,-1 21 16</inkml:trace>
  <inkml:trace contextRef="#ctx0" brushRef="#br0" timeOffset="27327.72">5651 2307 0,'0'0'0,"0"-21"15,-21 21-15,0 0 16,0 0 15,21 21-31,-21-21 0,21 21 16,0 1-16,0 20 0,0-21 0,-21 21 15,21-20-15,-22 20 0,22 0 16,0 1-16,0-1 0,-21-21 0,21 21 16,0 1-16,0-1 0,0-21 15,0 22-15,0-22 0,0 21 0,0-21 16,0 0-16,0 1 0,0-1 16,0 0-16,0 0 0,0 0 0,0 0 15,0 1 1,0-44 31,0 1-47,0 0 15,0 0-15,0 0 16,0 0-16,0-1 0,0-20 0,0 0 16,0 21-16,0-22 0,0 1 15,21 0-15,-21-1 0,22 1 0,-22 0 16,0-1-16,0 1 0,21 21 15,-21 0-15,0-22 0,0 22 0,21 21 16,-21-21-16,0 0 0,0 0 16,0-1-16,0 1 15,21 21 1,-21 21 0,21-21-1,-21 22-15,0-1 16,0 21-16,0-21 0,21 0 0,1 22 15,-22-22-15,21 21 0,0-21 16,0 1-16,0-1 0,0 0 0,22 0 16,-22 0-16,0 0 0,21 1 15,1-22-15,-22 21 0,21-21 0,-21 0 16,22 0-16,-22 0 0,0 0 0,0 0 16,22 0-16,-22 0 0,0 0 15,0 0 1,-21 21 15,-21-21-31,0 0 16,0 0-16</inkml:trace>
  <inkml:trace contextRef="#ctx0" brushRef="#br0" timeOffset="29252.08">783 4678 0,'-21'-21'0,"42"42"0,-84-42 15,41 0-15,22-1 16,-21 22-16,21-21 0,-21 21 16,0 0-1,0 21 1,21 1-16,0-1 0,0 0 15,0 0 1,0 21-16,0-20 0,0-1 0,0 0 16,21 0-16,0 0 0,0-21 15,0 21-15,-21 1 0,22-22 0,-1 0 16,21 0-16,-21 0 0,0 0 16,1 0-16,-1 0 0,0-22 0,21 22 15,-21-21-15,1 0 0,-1 0 16,0 0-16,0 0 0,0-1 15,-21 1-15,0 0 0,0 0 0,0 0 16,0 0-16,0-1 16,-21 1-16,0 0 0,-21 21 15,20-21-15,1 21 16,0 0-16,0 0 0,-21 0 0,20 0 16,-20 21-16,21 0 0,-21 0 15,-1 1-15,22 20 0,-21 0 0,21 1 16,-22-1-16,22 0 0,21 1 15,0 20-15,-21-21 0,21 1 0,0-1 16,0 0-16,0 1 0,0-1 16,21-21-16,0 0 0,-21 1 0,21-1 15,1 0-15,-1 0 0,0-21 16,21 0-16,-21 0 0,1 0 0,-1 0 16,0 0-16,0 0 15,21 0-15,-20-21 0,-1 0 0,0 0 16,-21-1-16,0 1 15,0 0 1,-21 21-16,0 0 16,-1 0-16,1 0 0,0 21 0,0-21 15,-21 21-15,20 1 0,-20 20 16,21-21-16,-21 0 0,20 22 0,-20-1 16,42-21-16</inkml:trace>
  <inkml:trace contextRef="#ctx0" brushRef="#br0" timeOffset="29360.02">212 5800 0,'42'0'0,"-84"0"0,126 21 0,-41 0 16,-1-21-16,21 0 0,-20 0 16,-1 0-16,0 0 0,1-21 0,-1 0 15,0 21-15,1-21 0,-1-22 16,0 22-16,1 0 0,-22-21 0</inkml:trace>
  <inkml:trace contextRef="#ctx0" brushRef="#br0" timeOffset="29692.16">1270 4339 0,'0'21'31,"0"1"-15,0-1-16,0 0 0,0 0 0,0 21 15,0 22-15,0-22 0,0 22 16,0-1-16,0 22 0,0 0 0,0-22 16,-21 22-16,21-1 0,0-20 15,0-1-15,0 1 0,0-1 0,0 1 16,0-22-16,0 1 0,0-1 16,0 0-16,0-21 0,0 1 15,0-1-15,0 0 0,21-21 31,-21-21-15,0 0-16,0-1 0</inkml:trace>
  <inkml:trace contextRef="#ctx0" brushRef="#br0" timeOffset="30104.69">868 5271 0,'0'0'0,"63"-22"16,-42 22-1,-21-21-15,-21 21 16,0-21-16,0 21 16,0 0-16,0 0 15,-1 0-15,1 21 0,0 0 16,0 1-16,0 20 0,0-21 0,-1 21 15,-20-20-15,21 20 0,0 0 16,0 1-16,-1-1 0,22 0 0,-21-21 16,21 22-16,0-22 0,0 0 15,0 0-15,0 0 16,0 1-16</inkml:trace>
  <inkml:trace contextRef="#ctx0" brushRef="#br0" timeOffset="30138.67">762 5863 0,'21'0'0,"43"-42"15</inkml:trace>
  <inkml:trace contextRef="#ctx0" brushRef="#br0" timeOffset="31152.33">1609 5419 0,'0'21'0,"21"-21"47,0 0-31,0-21-16,0 0 15,0-1-15,1 22 0,-1-21 16,-21 0-16,21 0 16,-21 0-16,21 0 0,-21-1 0,0 1 15,0 0-15,0 0 0,0 0 16,0 0-16,0-1 0,-21 22 16,0 0-16,0 0 0,-1 0 15,1 0-15,0 22 0,0-1 0,0 0 16,21 0-16,-21 0 0,-1 0 15,1 22-15,21-22 0,0 0 0,0 21 16,0-20-16,0-1 0,0 0 16,0 21-16,0-21 0,0 1 0,0-1 15,0 0-15,21-21 0,1 21 16,-1-21-16,0 0 0,0 0 16,0 0-16,22 0 0,-22 0 15,0 0-15,0 0 0,21-21 0,-20 21 16,-1-21-16</inkml:trace>
  <inkml:trace contextRef="#ctx0" brushRef="#br0" timeOffset="31872.91">2117 5144 0,'0'0'16,"0"21"15,0 0-31,-22 0 15,22 0-15,-21 0 0,21 1 0,0-1 16,0 0-16,-21 0 0,21 21 16,0-20-16,0-1 0,0 0 0,0 0 15,0 0-15,0 0 0,0 1 16,0-1 0,0-42 15,-21 21-31,21-22 0,0 1 15,0 0-15,0-21 0,0 21 16,0-1-16,0 1 0,0-21 16,0 21-16,0 0 0,0-22 15,0 22-15,21 0 0,0 0 16,0 0-16,1-1 0,-1 22 0,0 0 16,0 0-16,0 0 0,22 0 15,-22 0-15,0 0 0,0 22 0,0-1 16,0 21-16,1-21 0,-22 0 15,0 22-15,21-22 0,-21 0 0,21 21 16,-21-20-16,0-1 0,0 21 0,0-21 16,0 0-16,0 1 0,0-1 15,0 0-15,0-42 47,0 0-47,0-1 16,0 1-16,0 0 0,0 0 0,0-21 15,0 20-15,21-20 0,0 21 16,0-21-16,1-1 0,-1 22 0,0-21 16,21 21-16,1-22 0,-22 22 15,21 21-15,-21-21 0,22 21 0,-22 0 16,21 0-16,-21 21 0,0 0 16,1 0-16,-22 1 0,0 20 15,0-21-15,0 21 0,0 1 0,0-22 16,0 21-16,0-21 0,0 22 15,0-22-15,0 0 0,-22 0 0,22 0 16,-21 1-16,21-1 0,21-42 47,1-1-47,-22 1 0,21 0 16,-21-21-16,21 21 0</inkml:trace>
  <inkml:trace contextRef="#ctx0" brushRef="#br0" timeOffset="32251.69">3048 5292 0,'0'0'0,"0"21"16,0 0-16,21-21 47,0 0-47,0 0 0,1-21 15,-1 0-15,0 21 0,0-21 0,0-1 16,0 1-16,1 0 0,-1 0 0,-21 0 16,0 0-16,0-1 15,0 1-15,-21 0 16,-1 21-16,1 0 16,0 0-16,0 0 0,0 21 0,0 0 15,-1-21-15,1 43 0,0-22 16,21 0-16,0 21 0,-21-20 0,21 20 15,0-21-15,0 0 0,0 0 16,0 22-16,0-22 0,0 0 0,0 0 16,21-21-16,0 21 0,0-21 0,1 0 15,20 0-15,-21 0 16,0 0-16,22 0 0,-22-21 0,21 21 16,-21-21-16,22 0 0</inkml:trace>
  <inkml:trace contextRef="#ctx0" brushRef="#br0" timeOffset="32732.42">3641 5080 0,'0'-21'0,"0"42"0,0-21 31,0 21-15,0 0-16,0 22 0,-22-22 0,22 0 15,0 0-15,-21 22 0,21-22 0,0 0 16,0 21-16,0-21 0,0 1 15,-21-1-15,21 0 0,0 0 0,0 0 16,0 0-16,0 1 16,0-44 31,-21 1-47,21 0 0,0 0 0,0 0 15,0 0-15,0-1 0,21-20 16,0 0-16,-21 21 0,43-22 0,-22 1 15,0 0-15,21-1 0,-21 22 0,22-21 16,-1 21-16,-21-1 0,22 1 16,-1 21-16,-21 0 0,0 0 0,22 0 15,-22 21-15,0 1 0,-21-1 16,21 0-16,-21 0 0,0 21 16,0-20-16,0 20 0,0-21 0,0 21 15,0 1-15,-21-22 0,21 0 16,-21 21-16,0-20 0,21-1 0,0 0 15,-22 0-15,22 0 0,-21 0 16,42-21 15,1-21-15,-22 0-16,21 21 0</inkml:trace>
  <inkml:trace contextRef="#ctx0" brushRef="#br0" timeOffset="33004.28">4297 4699 0,'0'0'0,"0"-21"0,0-43 31,0 86-15,0-1-1,0 21-15,0 0 0,0 1 0,0-1 16,0 22-16,0-22 0,0 21 0,0 1 15,0-22-15,0 22 0,-21-22 16,-1 22-16,22-22 0,0 0 0,-21-21 16,21 22-16,0-22 15,0 0-15,0 0 0,21-21 16,1 0 0,-1 0-16,0-21 0,0 21 15</inkml:trace>
  <inkml:trace contextRef="#ctx0" brushRef="#br0" timeOffset="33396.05">4889 5038 0,'0'0'0,"0"-21"32,-21 21-32,0 0 0,0 0 0,0 0 15,0 0-15,-1 21 0,1 0 16,0-21-16,0 21 0,0 0 0,0 0 15,21 1-15,0-1 0,0 0 0,0 0 16,0 0-16,0 0 16,21-21-16,0 22 0,0-22 15,21 0-15,-20 21 0,-1-21 16,0 21-16,21-21 0,-21 0 0,1 0 16,-1 21-16,0 0 0,-21 0 15,21-21-15,-21 22 0,0-1 16,-21-21-1,0 21-15,0-21 0,-1 0 16,1 21-16,-21-21 0,21 21 16,-22-21-16,1 0 0,21 0 0,-21 0 15,20 0-15,1 0 0,0 0 0,0 0 16,0 0-16,0 0 16,21-21-16,0 0 0,0 0 15,0 0-15,0-1 0,21 1 16</inkml:trace>
  <inkml:trace contextRef="#ctx0" brushRef="#br0" timeOffset="33675.89">4254 4784 0,'0'0'0,"22"0"15,-1 0 1,21 0-16,0 0 0,1-21 0,20 21 16,-20 0-16,20 0 0,-21-22 15,22 22-15,-22 0 0,22 0 0,-43-21 16,21 21-16,-21 0 0,1 0 0,-1 0 16,-42 0 15,-1 0-16</inkml:trace>
  <inkml:trace contextRef="#ctx0" brushRef="#br0" timeOffset="34188.26">6054 5186 0,'0'0'0,"0"-21"0,0 0 0,21-1 16,-21 1-16,0 0 0,0 0 0,0 0 16,0 42 30,0 0-46,0 0 0,0 22 16,0-22-16,0 21 0,0 0 0,0-20 16,0 20-16,0 0 0,0-21 0,0 22 15,0-22-15,0 0 0,0 0 16,0 0-16,0 1 0,0-1 16,21-21-1,0 0 1,-21-21-16,0-1 15,0 1-15,0 0 16,0 0-16,0 0 0</inkml:trace>
  <inkml:trace contextRef="#ctx0" brushRef="#br0" timeOffset="35099.3">6223 5017 0,'-21'-43'15</inkml:trace>
  <inkml:trace contextRef="#ctx0" brushRef="#br0" timeOffset="35684.06">6159 4868 0,'0'0'0,"0"22"46,0-1-30,0 0-16,0 0 0,0 0 16,0 0-16,0 22 0,0-22 0,0 21 15,0-21-15,0 22 0,0-22 16,0 21-16,0 1 0,-21-22 0,21 21 16,0-21-16,-21 22 0,21-22 15,0 0-15,0 0 0,0 0 16,0 0-16,0 1 0,0-1 0,0 0 15,0-42 17,0 0-17,0-1-15,0 1 0,0 0 16,0 0-16,21 0 0,-21 0 16,21-1-16,-21-20 0,22 21 0,-22 0 15,21-22-15,0 22 0,-21 0 0,21 0 16,0 0-16,-21 0 0,21 21 15,1-22-15,-1 22 16,0 22-16,0-1 16,-21 0-16,0 0 15,0 0-15,0 0 0,0 1 0,0-1 16,0 0-16,21 0 0,-21 0 0,0 0 16,0 1-16,21-1 0,1 0 15,-1-21-15,0 0 16,0 0-16,0 0 15,0 0-15,1 0 0,-1-21 0,0 0 16,0 21-16,0-22 0,0 1 0,1 0 16,-22 0-16,0 0 0,21-22 15,-21 22-15,0 0 0,0-21 0,0 21 16,0-22-16,-21 1 0,-1 21 0,1-22 16,0 22-16,21 0 15,-21 0-15,21 0 0,-21 21 0,21-21 16,-21 21 15</inkml:trace>
  <inkml:trace contextRef="#ctx0" brushRef="#br0" timeOffset="35713.05">7048 4911 0,'-127'0'15,"254"0"-15,-317 0 0</inkml:trace>
  <inkml:trace contextRef="#ctx0" brushRef="#br0" timeOffset="36988.23">7006 4847 0,'0'0'16,"0"-21"-16,0 0 0,0 0 15,0 0-15,0-1 0,0 1 16,0 0-16,0 0 0,0 0 15,0 0-15,0 42 47,0 0-47,0 0 0,0 21 16,0-20-16,0 20 16,0 0-16,0 1 0,0-1 0,0 0 15,0 1-15,0-1 0,0-21 0,0 21 16,0 1-16,0-1 0,0-21 15,0 22-15,0-22 0,0 0 0,0 21 16,0-21-16,0 1 16,0-1-16,0-42 47,0-1-32,0 1-15,21 0 0,-21 0 0,21 0 0,-21-22 16,22 22-16,-22 0 15,21-21-15,0 21 0,-21-22 0,21 22 16,0-21-16,0 21 0,1-1 0,-1 1 16,0 0-16,0 0 0,0 21 15,0 0-15,1 0 0,-1 0 0,0 0 16,0 21-16,-21 0 0,0 0 0,21 1 16,-21 20-16,0-21 0,0 21 15,0-20-15,0 20 0,0-21 0,0 21 16,0-20-16,0-1 0,0 0 15,-21 0-15,21 0 0,0 0 0,0 1 16,0-44 47</inkml:trace>
  <inkml:trace contextRef="#ctx0" brushRef="#br0" timeOffset="37228.08">7683 5017 0,'0'0'0,"22"0"0,-22 21 32,0 0-32,0 0 0,0 0 15,0 0-15,0 1 0,0-1 0,0 0 16,0 0-16,0 21 0,0-20 15,0-1-15,0 0 0,-22 0 16,22 0-16,0 0 16,0-42 15</inkml:trace>
  <inkml:trace contextRef="#ctx0" brushRef="#br0" timeOffset="37595.87">7747 4720 0,'0'0'15,"-21"0"-15,0 0 0,-1 0 0,1 0 16,0 21-16,21 1 0,0-1 16,0 0-16,0 0 0,0 0 0,0 0 15,0 1-15,0-1 16,21-21-16,0 0 15,1 0-15,-1 0 0,0 0 16,0-21-16,0-1 16,-21 1-16,21 0 0,-21 0 0,0 0 15,0 0 1,0-1-16,0 1 0,-21 21 0,0 0 16,0-21-16,0 21 0,0 0 15,-1 0-15,1 0 0,0 21 16,0 0-16,0 1 0,21-1 0,0 0 15,0 21-15,0-21 0,0 1 16,0-1-16,0 21 0,0-21 0,0 0 16,0 1-16,21-1 0,0-21 0,0 21 15,0-21-15,1 0 16</inkml:trace>
  <inkml:trace contextRef="#ctx0" brushRef="#br0" timeOffset="37884.71">8318 5017 0,'0'0'0,"0"-22"15,0 1-15,0 0 16,-21 21-16,0 0 0,0 0 16,0 21-16,0 0 15,21 1-15,-22-1 16,22 0-16,-21 21 0,0-21 0,21 22 15,0-22-15,0 21 0,0-21 0,-21 1 16,21 20-16,0-21 0,0 0 16,0 0-16,0 1 0,0-1 0,21 0 15,0-21-15,-21 21 0,21-21 0,1 0 16,-1 0-16,0 0 0,0 0 16,21 0-16,-20 0 0,-1-21 0,21 0 15,-21 0-15</inkml:trace>
  <inkml:trace contextRef="#ctx0" brushRef="#br0" timeOffset="38369.01">8699 4657 0,'0'0'0,"0"-21"0,-21 21 0,0 0 0,21-22 16,-21 22-16,21 22 15,-21-22-15,21 21 0,-21 0 16,21 21-16,0-21 0,0 22 0,0-1 15,0 0-15,0 1 0,0-1 16,0 0-16,0 1 0,0 20 0,0-20 16,0-1-16,0 0 0,0-21 0,0 22 15,-22-22-15,22 21 0,0-21 16,0 1-16,0-1 0,0 0 16,0-42 15,0 0-31,0-1 15,0 1-15,0-21 0,0 21 16,0-22-16,22 22 0,-22-21 16,21 21-16,0-22 0,0 22 0,0-21 15,0 21-15,22-22 0,-22 22 0,21 0 16,-21 21-16,22-21 0,-22 21 16,0 0-16,21 0 0,-20 21 0,-1-21 15,0 21-15,0 22 0,0-22 16,-21 21-16,0-21 0,0 22 15,0-22-15,0 21 0,0 0 0,-21-20 16,0 20-16,0-21 0,0 0 0,-1 0 16,1 1-16,21-1 0,-21-21 15,21 21-15,-21-21 0,21-21 32</inkml:trace>
  <inkml:trace contextRef="#ctx0" brushRef="#br0" timeOffset="39011.72">10435 5017 0,'0'-22'0,"0"44"0,21-65 0,-21 22 0,0 0 16,0 0-16,0-22 0,0 22 15,-21 0-15,0 0 0,21 0 0,-21 0 16,0-1-16,-1 22 0,1 0 0,0 0 16,0 0-16,-21 22 15,20-22-15,1 42 0,0-21 0,-21 21 16,21 1-16,-1-1 0,1 0 0,0 1 16,0-1-16,0 0 0,21 1 15,0-1-15,0-21 0,0 22 16,0-22-16,0 0 0,0 0 0,21-21 0,0 0 15,21 0-15,-20 0 16,-1 0-16,0 0 0,21 0 0,-21 0 16,22-21-16,-22 0 0,0 21 0,21-21 15,-20-22-15,-1 22 0,0 0 16,0-21-16,-21 20 0,0-20 0,21 21 16,-21-21-16,0 20 0,0 1 0,0 0 15,0 0-15,0 0 0,0 42 31,0 0-31,0 21 0,-21-20 16,21-1-16,0 21 0,0 0 16,0-20-16,0-1 0,0 21 0,0-21 15,0 0-15,0 1 0,0-1 0,0 0 16,21 0-16,0-21 16,1 0-16,-1 0 0,0 0 0,0 0 15,21 0-15,-20 0 0</inkml:trace>
  <inkml:trace contextRef="#ctx0" brushRef="#br0" timeOffset="39400.5">10816 5017 0,'0'0'0,"0"-22"0,0 1 0,0 0 16,0 0-16,0 0 15,0 0-15,21 21 0,0-22 16,1 22-16,-1 0 0,21-21 0,-21 21 15,0 0-15,1 0 0,20 0 0,-21 0 16,0 21-16,0 1 0,1-1 16,-1 0-16,-21 0 0,0 21 0,0-20 15,0 20-15,0 0 0,0-21 0,0 22 16,-21-22-16,-1 0 0,1 0 16,21 0-16,0 1 0,-21-22 0,21 21 15,-21-21-15,21-21 31,0-1-31,0 1 0,0 0 16,21-21-16,0 21 0,-21-22 0,0 22 16,21-21-16,1-1 0,-22 22 15,0-21-15,21 21 0,0 0 0,0-22 16,-21 22-16,21 21 0,0-21 0,1 21 16,-1 0-16,0 0 15,0 0-15,0 0 0,0 0 16</inkml:trace>
  <inkml:trace contextRef="#ctx0" brushRef="#br0" timeOffset="39764.29">11493 5101 0,'22'0'0,"-1"0"16,0 0-1,0-21-15,0 21 0,0-21 0,-21 0 16,22 0-16,-1-1 0,0 1 0,0 0 16,-21 0-16,0 0 0,21 0 15,-21-1-15,0 1 0,0 0 0,0 0 16,0 0 0,-21 21-16,0 0 0,0 0 15,0 0-15,-1 21 0,1 0 16,0 0-16,0 0 0,0 22 15,0-22-15,21 21 0,-22 1 0,22-22 16,0 21-16,0 0 0,0-20 0,0-1 16,0 21-16,0-21 0,0 0 15,22-21-15,-1 22 0,0-22 0,0 0 16,0 0-16,22 0 0,-22 0 0,21 0 16,-21 0-16,22-22 0,-1 1 15,0 0-15,1 0 0</inkml:trace>
  <inkml:trace contextRef="#ctx0" brushRef="#br0" timeOffset="40288.15">13250 4085 0,'0'0'0,"0"-42"0,0-170 32,0 149-32,0 20 0,0 1 0,0 0 15,0-1-15,0 22 0,0-21 0,0 21 16,0 0-16,0-1 0,0 44 15,0 20 1,0-21-16,0 43 0,0-22 0,0 21 16,0 1-16,0 21 0,0 20 15,0-20-15,0 21 0,0-21 0,0 20 16,0 1-16,-21 0 0,21 0 16,0 0-16,0 0 0,-21-1 15,21 1-15,-21-21 0,0 21 0,21 0 16,-22-22-16,22 22 0,-21-21 0,0-1 15,21 1-15,-21 0 0,21-22 16,0 22-16,-21-22 0,21 1 0,0-1 16,-21-20-16,21 20 0,0-20 0,0-22 15,0 0-15,0 0 0,0 0 16,0-42 0,0 0-16,0 0 0,0 0 15,0-1-15,0-20 0,0 0 0,21-1 0,-21 1 16,21-21-16,0-1 15,-21 1-15</inkml:trace>
  <inkml:trace contextRef="#ctx0" brushRef="#br0" timeOffset="40636.94">13081 4720 0,'0'0'0,"-21"-42"0,0 0 15,-1 20-15,1-20 0,0 0 16,21 21-16,-21-22 0,21 1 0,0 21 15,0-22-15,0 22 0,21-21 16,0 21-16,0-22 0,1 22 0,20 0 16,-21 21-16,21-21 0,1 21 15,-22 0-15,21 0 0,1 0 16,-22 21-16,21 0 0,0 0 0,-20 1 16,20 20-16,-21 0 0,0-21 0,0 22 15,-21-1-15,0 0 0,0 1 16,0-1-16,-21 0 0,0 1 0,0-22 15,0 21-15,-22-21 0,1 1 0,0-1 16,21 0-16,-22 0 0,1-21 16,21 0-16,0 0 0,-1 0 0,1 0 15,42 0 1,1 0 0,-1-21-16,0 21 0,21-21 15,-21 21-15,22 0 0</inkml:trace>
  <inkml:trace contextRef="#ctx0" brushRef="#br0" timeOffset="41075.69">13737 4614 0,'0'0'0,"-21"-21"0,21 0 15,-21 21-15,21-21 16,0 0-16,0 0 0,0-1 15,0 1-15,21 0 0,0 0 0,0 0 16,0 0-16,1 21 16,20 0-16,-21 0 0,0 0 0,22 0 15,-22 0-15,21 0 0,-21 21 16,0 0-16,22 0 0,-22 0 0,0 0 16,0 22-16,-21-22 0,0 0 0,0 21 15,0-20-15,0 20 0,0-21 16,0 21-16,-21-20 0,0-1 0,0 0 15,0 0-15,-1-21 16,1 0-16,21-21 16,0 0-1,0 0-15,0-1 0,0 1 0,0 0 16,21 0-16,1 0 0,-1-22 16,-21 22-16,21 0 0,0-21 0,0 21 15,0-1-15,1 1 0,-1 0 0,0 0 16,0 21-16,0 0 15,0 0-15,1 0 0,-1 0 0,0 0 16,0 0 0,-21 21-16</inkml:trace>
  <inkml:trace contextRef="#ctx0" brushRef="#br0" timeOffset="41400.51">14499 4636 0,'0'0'0,"21"0"0,0 0 15,1 0 1,-1 0-16,-21-22 0,21 22 0,0-21 16,0 0-16,0 21 15,1-21-15,-1 0 0,-21 0 0,21-1 16,-21 1-16,0 0 0,21 21 0,-21-21 16,0 0-16,0 0 0,-21 21 15,0 0 1,0 0-16,-1 0 0,1 21 0,0-21 15,-21 21-15,21 0 0,-1 21 16,1-20-16,0-1 0,0 21 0,21-21 16,-21 0-16,21 22 0,-21-22 0,21 0 15,0 0-15,0 0 0,0 1 16,0-1-16,0 0 0,21-21 16,0 0-16,0 0 0,0 0 15,22 0-15,-22-21 0,21 0 0,0-1 16,1 22-16</inkml:trace>
  <inkml:trace contextRef="#ctx0" brushRef="#br0" timeOffset="41796.29">15282 4360 0,'0'0'0,"0"-42"32,-21 42-32,0 0 0,0 0 0,0 0 15,-22 0-15,22 0 0,-21 21 16,21-21-16,-22 21 0,22 1 0,0-1 15,0 0-15,0-21 0,21 21 0,0 0 16,0 0-16,0 1 16,42-22-16,-21 21 0,0-21 15,22 0-15,-22 0 0,21 21 0,0-21 16,-20 0-16,20 21 16,-21-21-16,21 21 0,-20-21 0,-1 21 15,0 1-15,0-22 0,-21 21 0,0 0 16,0 0-16,-21 0 15,0 0-15,0-21 0,-22 22 16,1-22-16,21 0 0,-22 0 16,1 0-16,0 0 0,-1 0 0,22 0 15,-21 0-15,21 0 0,0 0 0,-1-22 16,1 22-16,0-21 0,21 0 16,0 0-16,0 0 15,21 21 1,0-21-16,1 21 15,-1 0-15,0-22 0,21 22 0</inkml:trace>
  <inkml:trace contextRef="#ctx0" brushRef="#br0" timeOffset="42147.35">15557 4551 0,'22'0'15,"-1"0"-15,0 0 16,0 0-16,0 0 0,0-21 16,1 0-16,-1 21 15,0-22-15,0 22 0,0-21 0,-21 0 16,21 0-16,-21 0 0,0 0 16,0-1-16,0 1 0,0 0 15,-21 21-15,0 0 0,0 0 16,0 0-16,0 0 15,-1 21-15,-20 0 0,21 1 0,0 20 16,0-21-16,-1 21 0,1-20 0,0 20 16,0-21-16,21 0 0,0 22 15,0-22-15,0 0 0,0 0 0,0 0 16,21 0-16,0-21 0,0 0 0,22 0 16,-22 0-16,0 0 15,21 0-15,-20 0 0,20 0 0,0-21 16,1 0-16</inkml:trace>
  <inkml:trace contextRef="#ctx0" brushRef="#br0" timeOffset="42596.12">16214 4276 0,'0'0'0,"-22"0"16,1 0-16,0 21 0,0 0 15,21 0-15,-21 0 0,21 1 16,-21-1-16,21 21 0,0-21 15,0 22-15,0-22 0,0 0 0,0 21 16,0-21-16,0 1 0,0 20 16,0-21-16,0 0 0,0 0 0,0 1 15,0-1 1,-22-21 0,22-21-16,-21 21 0,21-22 15,0 1-15,0 0 0,0 0 16,0 0-16,0 0 0,0-1 0,0-20 15,21 0-15,1 21 0,-1-22 0,0 1 16,21 0-16,1 20 0,-1 1 16,0-21-16,1 21 0,20 21 15,-21-21-15,1 21 0,-22 0 0,21 0 16,1 0-16,-22 0 0,0 21 16,0 0-16,0 0 0,0 21 0,-21-20 15,0 20-15,0-21 0,0 21 16,0 1-16,-21-22 0,0 21 0,0-21 15,0 1-15,0-1 0,-1 0 0,1 0 16,21 0-16,-21-21 16,42-21-1,0 21-15</inkml:trace>
  <inkml:trace contextRef="#ctx0" brushRef="#br0" timeOffset="42855.98">17081 3852 0,'0'0'0,"-42"22"31,42-1-31,-21 21 0,0 0 16,21 1-16,-21-1 0,21 22 15,0-22-15,-22 21 0,1 1 0,0-22 16,21 22-16,0-1 0,-21-20 0,0-1 15,21 0-15,0 1 0,0-1 16,0-21-16,0 0 0,0 22 0,21-43 16,0 21-16,0-21 0,0 0 15,1 0-15,-1 0 0,21 0 0,-21-21 16,0-1-16,22 1 0</inkml:trace>
  <inkml:trace contextRef="#ctx0" brushRef="#br0" timeOffset="43039.87">16870 4318 0,'0'0'0,"-43"0"0,22 0 15,0 0-15,42 0 32,0 0-32,22 0 0,-1 0 15,0 0-15,1 0 0,-1 0 0,22-21 16,-22 0-16,0 21 0,22-21 15,-22 21-15</inkml:trace>
  <inkml:trace contextRef="#ctx0" brushRef="#br0" timeOffset="43447.71">18457 4276 0,'21'-21'16,"-42"42"-16,42-64 0,-21 22 0,22 0 0,-1 21 16,-21 21-1,0 0-15,0 1 16,0 20-16,0-21 0,0 21 0,0 1 16,0-1-16,0-21 0,-21 22 15,21-1-15,-22-21 0,22 21 0,-21-20 16,21-1-16,0 0 0,0 0 0,-21-21 15,21 21 1,0-42 0,0 0-16,21 21 0</inkml:trace>
  <inkml:trace contextRef="#ctx0" brushRef="#br0" timeOffset="43801.5">18648 3768 0,'0'0'0,"-21"0"0,-1-21 16,-20 21-16,21 0 0,-21 0 16,20 0-16,-20 21 0,21-21 0,0 21 15,0 0-15,-1 0 0,22 0 16,0 1-16,0-1 16,0 0-16,22-21 0,20 21 0,-21-21 15,21 0-15,-20 0 0,20 0 16,0 0-16,-21 0 0,22 0 0,-22 0 15,21-21-15,-21 0 16,-21 0-16,0-1 0,0 1 0,0 0 16,-21 21-16,0-21 0,-21 0 0,21 21 15,-22 0-15,1 0 0,21 0 16,-22 0-16,1 0 0,0 0 0,21 21 16,-1 0-16,1 0 0,0 0 15,21 1-15,0 20 0,0-21 16,0 21-16,0 1 0,21-22 0,0 21 15,22-21-15,-22 1 0,21-1 16</inkml:trace>
  <inkml:trace contextRef="#ctx0" brushRef="#br0" timeOffset="44224.26">18986 4191 0,'0'21'16,"-21"0"-16,21 1 0,-21-1 15,21 0-15,-21 0 0,21 0 0,0 22 16,-21-22-16,21 0 16,0 0-16,0 0 0,0 0 0,0 1 15,0-1-15,0 0 0,0 0 0,0 0 16,0 0 0,-21-42-1,21 0 1,0 0-16,0 0 0,0 0 0,0-1 15,0-20-15,0 21 0,21-21 0,0-1 16,0-20-16,0 20 0,0 1 16,22 0-16,-22-1 0,21 22 15,22 0-15,-22-21 0,22 42 0,-22 0 16,21 0-16,-20 0 0,-1 0 16,0 21-16,1 0 0,-1 21 15,-21 1-15,0-1 0,1 0 0,-22 1 16,0-1-16,0-21 0,-22 22 0,1-1 15,0-21-15,0 21 0,0-20 16,-22-1-16,22 0 0,0 0 0,0-21 16,0 21-16,42-21 31</inkml:trace>
  <inkml:trace contextRef="#ctx0" brushRef="#br0" timeOffset="44556.07">21230 3789 0,'-21'-21'0,"42"42"0,-63-63 0,42-1 0,0 22 16,0 0-16,0 0 0,0-22 15,0 22-15,0 0 0,-21 42 32,21 0-17,0 22-15,0-1 0,-22 0 0,22 1 16,0 20-16,0 1 0,0-1 16,-21 1-16,0 20 0,0-20 0,21-22 15,0 22-15,-21-22 0,21 0 0,-21 1 16,21-22-16,0 0 0,0 0 15,0 0-15,-22-21 0,1 0 16</inkml:trace>
  <inkml:trace contextRef="#ctx0" brushRef="#br0" timeOffset="45180.68">20574 4170 0,'0'0'0,"-21"-21"0,42 21 31,21 0-15,1 0-16,-1 0 0,21 0 16,-20 0-16,20 0 0,22 0 0,-22 0 15,1-21-15,21 21 0,-22-22 16,1 1-16,20 21 0,-41-21 0,20-21 16,-21 21-16,1-1 15,-1-20-15,-21 21 0,0-21 0,1-1 0,-22 1 16,0 21-16,0-22 0,0 1 15,0 0-15,0 21 0,0-1 16,-22 1-16,1 0 0,0 21 0,0 0 16,0 21-16,0 0 15,-1 1-15,22 20 0,0 0 0,-21 1 16,21-1-16,0 21 0,0 1 16,-21-22-16,21 22 0,0-1 0,0 1 15,-21-1-15,21 1 0,0-22 0,0 0 16,0 1-16,0-1 0,0 0 15,0-20-15,0-1 0,0 0 0,-21 0 16,0-21 15,21-21-31,-22 0 16,22 0-16,0-1 0,0 1 16,0 0-16,0-21 0,22-1 0,-1 22 15,0-21-15,0 0 0,21-1 0,1 1 16,-1 21-16,0-22 0,1 22 15,-1 21-15,0 0 0,1 0 0,-1 0 16,-21 0-16,0 21 0,1 1 16,-1 20-16,0-21 0,-21 21 0,0 1 15,0-1-15,0-21 0,0 22 16,0-22-16,-21 21 0,0-21 16,-1 0-16,1 1 0,21-1 0,-21 0 15,42-21 16,0 0-31,-21-21 16,22 0-16</inkml:trace>
  <inkml:trace contextRef="#ctx0" brushRef="#br0" timeOffset="45515.48">22140 4276 0,'21'0'46,"1"0"-46,-1 0 16,0 0-16,21 0 0,-21-21 0,22 21 16,-1-22-16,0 22 0,1-21 15,-1 0-15,0 0 0,1 0 0,-1 0 16,-21-1-16,0 1 0,1 0 16,-22-21-16,0 21 0,0-1 0,-22 22 15,1-21-15,0 21 0,-21 0 0,-1 0 16,1 0-16,0 21 0,-22 1 15,22-1-15,0 21 0,-1 0 0,1 1 16,0-1-16,20 0 16,1 1-16,0-1 0,21 0 0,-21-20 15,21 20-15,0-21 0,0 0 0,21 0 16,0 1-16,0-1 0,1-21 16,-1 0-16,21 0 0,-21 0 0,22 0 15,-1 0-15,21 0 0,-20 0 0</inkml:trace>
  <inkml:trace contextRef="#ctx0" brushRef="#br0" timeOffset="46820.28">4868 6837 0,'0'0'0,"0"-42"0,0 20 0,0 1 16,0 0-16,-21 0 0,21 0 0,-21 0 15,21-1-15,-21 44 32,21-1-32,0 0 0,0 21 0,0-21 15,0 43-15,0-22 0,0 22 16,0-1-16,0-20 0,0 20 0,0 1 16,0-1-16,0 1 0,0-22 15,-21 21-15,21-20 0,0-22 0,0 0 16,0 0-16,0 0 0,21-42 31,-21 0-31,21 0 0,0 0 16,0-22-16,-21 22 0,21-21 0,1 0 15,-1-1-15,0 1 0,0 0 16,-21-1-16,21 1 0,0 0 0,1 20 16,-22-20-16,21 21 0,-21 0 0,21 0 15,-21-1-15,21 22 0,-21 22 16,21-1-1,-21 21-15,0-21 0,21 22 16,-21-22-16,0 21 0,0 0 0,0 1 16,0-1-16,22 0 0,-1 1 0,-21-1 15,21-21-15,0 0 0,0 1 16,0-1-16,1 0 0,20-21 16,-21 0-16,21 0 0,1 0 0,-22-21 15,21 0-15,1-22 0,-22 22 16,21-21-16,0 21 0,-20-22 0,-1 1 15,0 0-15,-21-22 0,0 22 0,0-1 16,0-20-16,0-1 0,0 22 16,0-21-16,0-1 0,-21 22 0,0-22 15,-1 22-15,1 21 0,21-22 0,-21 22 16,0 0-16,0 21 0,0 0 16,-1 21-16,22 0 0,-21 22 15,21-22-15,0 0 0,0 21 16,0-20-16,0 20 0,0-21 15,0 0-15,21 22 0,1-22 0,-1-21 16,0 21-16,0 0 0,21-21 16,-20 21-16</inkml:trace>
  <inkml:trace contextRef="#ctx0" brushRef="#br0" timeOffset="47169.08">5969 7091 0,'0'0'0,"0"21"0,0 0 15,21-21-15,21 21 32,-20-21-32,-1-21 0,0 0 15,0 21-15,-21-21 0,21 0 16,0 0-16,1-1 0,-22 1 0,0 0 16,21 0-16,-21 0 0,0 0 0,0-1 15,0 1-15,0 0 0,0 0 16,-21 21-16,-1 0 0,1 0 15,0 0-15,0 21 0,0-21 0,0 21 16,-1 0-16,22 22 0,-21-22 16,0 0-16,0 21 0,0 1 0,21-22 15,0 21-15,0 1 0,0-1 16,0-21-16,0 21 0,0-20 0,21-1 16,0 0-16,0 0 0,0 0 15,1-21-15,-1 0 0,0 0 0,21 0 16,-21 0-16,1 0 0,20-21 15,-21 0-15,21-21 0</inkml:trace>
  <inkml:trace contextRef="#ctx0" brushRef="#br0" timeOffset="47668.16">6667 6414 0,'0'-43'0,"0"86"0,0-107 15,0 22-15,0 21 16,-21 21-16,0 21 15,21 0-15,-21 0 16,21 21-16,0-20 0,0 41 0,0-21 16,0 22-16,0-22 0,0 22 0,0-22 15,0 22-15,0-1 0,0-21 16,0 1-16,0 20 0,0-20 0,0-1 16,0 0-16,0 1 0,0-1 0,0-21 15,0 0-15,0 0 0,0 1 16,0-1-16,0-42 15,-21-1 1,21 1-16,0 0 0,0 0 16,0 0-16,-21 0 0,21-22 15,0 22-15,0 0 0,0-21 0,0 20 16,21 1-16,0 0 0,0-21 16,21 21-16,-20-1 0,20 22 0,0-21 15,1 21-15,-1 0 0,0 0 0,-21 0 16,22 0-16,-1 0 0,-21 21 15,0 1-15,1-1 0,-1 0 0,-21 0 16,0 0-16,0 0 0,0 22 0,-21-22 16,-1 21-16,1-21 0,-21 1 15,21 20-15,-22-21 0,1 0 0,0 0 16,21 1-16,-22-1 0,22-21 0,-21 0 16,21 21-16,-1-21 15,22-21 1,0 0-16,22-1 0,-1 1 15,0 0-15,0-21 0</inkml:trace>
  <inkml:trace contextRef="#ctx0" brushRef="#br0" timeOffset="47992.38">7874 6287 0,'0'-22'0,"0"44"0,-21-65 16,21 22-16,0 0 0,0 0 0,0 0 15,0-1-15,0 44 16,0-1 0,0 21-16,0-21 0,0 43 0,21-22 15,-21 22-15,0-1 0,0 1 16,0-1-16,0 1 0,0-1 0,0 1 15,-21-22-15,0 21 0,21-20 0,-22-1 16,22 0-16,0 1 16,-21-22-16,21 21 0,-21-21 0,21 1 15,-21-22-15,21-22 32,21 22-32</inkml:trace>
  <inkml:trace contextRef="#ctx0" brushRef="#br0" timeOffset="48312.2">7683 6414 0,'-42'-43'15,"84"86"-15,-105-107 0,42 43 0,0 0 0,-1 0 16,22-1-16,0 1 16,0 0-16,0 0 0,0 0 0,0 0 15,22-1-15,20 1 0,0 21 16,1-21-16,-1 21 0,21-21 0,-20 21 15,20 0-15,-20 0 0,20 21 0,-21 0 16,1 0-16,-1 1 0,-21 20 16,0 0-16,1-21 0,-22 43 0,0-22 15,0 1-15,-22-1 0,1 0 0,0 22 16,-21-22-16,-1-21 0,22 22 16,-42-1-16,20-21 0,1 0 15,0 0-15,-1 1 0,1-1 0,21-21 0,0 0 16,0 21-16,42-21 15,0 0 1,0 0-16,0 0 0,22 0 0</inkml:trace>
  <inkml:trace contextRef="#ctx0" brushRef="#br0" timeOffset="48831.91">8551 6858 0,'0'-21'32,"0"0"-32,0 0 15,0-22-15,21 22 0,-21 0 0,22-21 16,-22 20-16,21-20 0,-21 21 0,0 0 16,0 0-16,0-1 15,-21 22-15,-1 22 16,1-1-16,-21 0 0,21 0 15,0 0-15,-1 22 0,1-1 0,0-21 16,0 21-16,0 1 0,0-22 0,-1 21 16,1-21-16,21 22 0,0-22 0,0 0 15,0 0-15,0 0 0,0 1 16,21-22-16,1 21 16,-1-21-16,0 0 0,21 0 0,-21 0 15,22-21-15,-22-1 0,21 22 16,-21-21-16,1 0 0,20 0 0,-21 0 15,0-22-15,0 22 0,1-21 0,-22 21 16,0 0-16,21-22 0,-21 22 16,0 0-16,0 0 0,0 42 31,-21 0-31,21 0 16,0 22-16,0-22 0,0 0 0,-22 21 15,22-21-15,0 1 0,0-1 16,0 0-16,0 0 0,22 0 15,-1 0-15,0 1 0,21-22 0,-21 0 16,22 0-16,-1 0 0,0 0 0,1 0 16,-1 0-16,22 0 0,-22-22 15</inkml:trace>
  <inkml:trace contextRef="#ctx0" brushRef="#br0" timeOffset="49492.53">9525 6689 0,'0'0'16,"0"-43"-16,0 22 0,0 0 0,0 0 0,0 0 15,-21 0-15,0 21 0,-1 0 16,1 0-16,0 0 0,0 0 0,0 21 16,0 0-16,-22 21 0,22-21 0,0 1 15,0 20-15,0 0 0,-1-21 16,1 22-16,21-22 0,0 21 16,0-21-16,0 1 0,0-1 0,0 0 15,21 0-15,1-21 0,-1 0 16,0 0-16,0 0 0,21 0 15,-20 0-15,-1-21 0,21 21 0,-21-21 16,0 0-16,22-1 0,-22 1 0,0 0 16,0 0-16,-21 0 0,0-22 15,21 22-15,-21 0 0,0 0 16,22-21-16,-22 20 0,0 1 16,0 0-16,-22 21 31,22 21-31,-21 0 0,21 1 15,0-1-15,-21 21 0,21-21 16,0 22-16,0-1 0,0 0 0,-21 22 16,21-22-16,0 22 0,0-1 0,0 22 15,0-22-15,0 22 0,0-22 16,0 22-16,0-21 0,0 20 0,0 1 16,0-22-16,0 22 0,0-21 0,0 20 15,0-20-15,0 20 0,0-20 16,0-1-16,0-20 0,0 20 15,0-20-15,0-1 0,0 0 0,0-21 16,0 1-16,-21-1 0,0 0 0,-1-21 16,1 0-16,0 0 15,0 0-15,0-21 0,-22 0 0,22-22 16,0 22-16,-21-21 0,21-1 0,-22-20 16,22-1-16,0 1 0,-21-22 0,42 22 15,-22-22-15,22 22 0,0-22 16,0 0-16,0 22 0,0-22 0,0 0 15,0 22-15,22-22 0,-1 22 0,0-1 16,21 1-16,-21 20 16,22-20-16,-22 21 0,21-1 0,-21 1 15,22 0-15,-22 20 0,21 1 0,-21-21 16,1 21-16,-1 21 0,0-21 16,0 21-16</inkml:trace>
  <inkml:trace contextRef="#ctx0" brushRef="#br0" timeOffset="49880.31">9800 6795 0,'0'0'0,"21"0"16,0 0 0,1 0-16,-1 0 15,0-22-15,0 1 0,0 0 0,22 21 16,-22-21-16,0 0 0,21 0 15,-21-1-15,1 1 0,-22-21 0,0 21 16,21 0-16,-21-1 0,0 1 0,0-21 16,0 21-16,0 0 15,-21 21-15,-1 0 0,1 0 16,0 0-16,0 0 0,0 21 0,0 0 16,-1 21-16,1-21 15,0 22-15,0-1 0,21 0 0,0 1 0,-21-1 16,21 0-16,0-20 0,0 20 15,0-21-15,0 0 0,0 0 16,21 1-16,0-1 0,-21 0 0,21-21 16,0 0-16,1 0 0,20 0 0,-21 0 15,21 0-15,-20 0 0,20-21 16,-21 21-16,21-21 0,1-1 0,-22 1 16,21 0-16,1 0 0,-1 0 0,-21 0 15</inkml:trace>
  <inkml:trace contextRef="#ctx0" brushRef="#br0" timeOffset="50187.65">10647 6583 0,'21'-21'15,"-42"42"-15,63-85 0,-21 43 0,-21-21 0,0 21 16,0 0-16,0-1 16,-21 22-16,0 0 0,0 0 0,0 0 15,-1 0-15,1 22 16,0-1-16,-21 0 0,21 0 0,-1 21 16,22-20-16,-21-1 0,21 0 0,0 21 15,0-21-15,0 1 0,0-1 16,0 0-16,21 0 0,1-21 15,-1 21-15,0-21 0,21 0 0,-21 21 16,1-21-16,20 22 0,-21-22 16,0 0-16,0 0 0,1 21 0,-1 0 15,-21 0 1,-21-21 0,-1 21-16,1-21 0,-21 0 0,21 0 15,-22 0-15,22 0 0,-21 0 0,21 0 16,-22 0-16,22 0 0,0 0 0,0 0 15,21-21-15,-21 21 16,0 0-16</inkml:trace>
  <inkml:trace contextRef="#ctx0" brushRef="#br0" timeOffset="54804">1418 9377 0,'0'0'0,"-21"0"0,0 0 15,0 0 1,-1 0-16,1 0 16,0 0-16,0 0 15,0 0-15,0 0 0,-1 0 0,-20 0 16,21 0-16,0 0 0,-22 0 16,22 0-16,-21 0 0,21 0 0,0 0 15,-1 0-15,1 0 0,0 21 16,0-21-16,0 0 0,42 0 47,0 0-32,0 0-15,22 0 0,-1 0 16,21 0-16,-20 0 0,20 0 16,1 0-16,20 0 0,-20 0 0,21 0 15,-1 0-15,1 0 0,0-21 16,-1 21-16,1 0 0,0-21 0,-22 21 15,22 0-15,-22 0 0,1 0 16,-1 0-16,-20 0 0,-1 0 0,0 0 16,-21 0-16,1 0 0,-1 0 15,0 0-15,-42-21 63,0 21-48,21-22-15,-22 22 0,1 0 16,21-21-16</inkml:trace>
  <inkml:trace contextRef="#ctx0" brushRef="#br0" timeOffset="55300.26">2201 9017 0,'0'0'16,"-21"0"-16,21 21 31,0 0-15,0 1-16,0-1 16,21 0-16,0 0 0,1 0 15,-1 0-15,0-21 0,21 22 0,1-1 16,-22-21-16,21 21 0,0-21 15,1 21-15,-22-21 0,21 0 0,1 0 16,-22 21-16,21-21 0,-21 0 16,22 0-16,-22 0 0,0 0 0,0 0 15,-42 21 17,0-21-17,0 22-15,-22-22 0,22 21 16,-21-21-16,-1 21 0,1 0 0,0 0 15,-1 22-15,1-22 0,0 21 16,-1-21-16,1 22 0,0-22 0,-1 21 16,1-21-16,21 22 0,-21-22 15,20 0-15,1 0 0,21 0 0,-21-21 16,21 21-16,-21-21 0,21-21 62</inkml:trace>
  <inkml:trace contextRef="#ctx0" brushRef="#br0" timeOffset="56359.65">3852 9081 0,'0'0'0,"0"-22"0,-21 22 0,0 0 16,0 0-16,0 0 0,-1-21 15,1 21-15,0 0 16,0 0-16,0 0 0,0 0 0,-1 0 15,1 0-15,0 0 16,42 0 0,0 0-1,22 0-15,-1 0 0,22 0 16,-22-21-16,21 21 0,1 0 0,-22 0 16,22 0-16,-1 0 0,22-21 15,-22 21-15,1 0 0,-1 0 16,1 0-16,-1 0 0,1 0 0,-22 0 0,-21 0 15,1 0-15,-1 0 16,-42 0 0,-1 21-16,1-21 15,0 0-15,-21 0 0,21 21 16,-22-21-16,1 0 0,21 0 0</inkml:trace>
  <inkml:trace contextRef="#ctx0" brushRef="#br0" timeOffset="56663.47">4233 9059 0,'-42'0'31,"42"-21"-31,-21 21 16,0 21-1,21 1-15,0-1 0,0 0 16,0 0-16,0 0 0,0 22 0,0-22 15,0 21-15,0 0 0,0 1 0,0-1 16,0-21-16,0 22 0,0-1 16,0 0-16,0 1 0,0-22 0,0 21 15,-22-21-15,22 0 0,0 1 0,0-1 16,0 0 0,22-42 15,-22 0-16,21-1-15</inkml:trace>
  <inkml:trace contextRef="#ctx0" brushRef="#br0" timeOffset="57072.24">4530 9462 0,'21'21'15,"-21"0"-15,21-21 16,0 0 0,0 0-16,0 0 0,1 0 15,-1 0-15,0-21 0,0 0 0,0 21 16,0-22-16,1 1 0,-1 21 16,0-21-16,0 0 0,-21 0 15,0 0-15,0-1 0,0 1 16,-21 21-16,0 0 15,0 0-15,-1 0 0,1 0 0,0 0 16,-21 0-16,21 0 0,-1 21 0,-20 1 16,21-1-16,0 0 15,0 0-15,-1 0 0,1 0 0,21 22 16,0-22-16,0 21 0,0-21 0,0 1 16,0-1-16,0 21 0,21-21 15,1 0-15,-1 1 0,0-22 16,0 0-16,0 0 0,22 0 15,-22 0-15,0 0 0,0 0 16,21 0-16,-20-22 0,-1 1 0,21 21 16,-21-21-16</inkml:trace>
  <inkml:trace contextRef="#ctx0" brushRef="#br0" timeOffset="57311.69">5143 9271 0,'0'0'0,"0"-21"15,0 42 1,22-21-16,-22 21 16,0 0-16,0 1 0,21-1 15,0 0-15,-21 0 0,0 0 0,21 0 16,0 1-16,0-1 0,1 0 0,-22 21 16,0-21-16,21 1 0,0-1 15,-21 0-15,0 0 16,0 0-16,0-42 31,0 0-31</inkml:trace>
  <inkml:trace contextRef="#ctx0" brushRef="#br0" timeOffset="57551.55">5482 9186 0,'0'0'31,"-21"0"-31,0 22 0,0-1 16,-1 0-16,1 0 0,0 0 16,0 0-16,0 22 0,0-22 15,-1 21-15,1-21 0,0 22 0,-21-22 16,21 21-16,-1-21 0,1 22 0,21-22 16,-21 0-16,0 0 0,21 0 15,0 1-15,21-44 31,0 1-31,0 21 16</inkml:trace>
  <inkml:trace contextRef="#ctx0" brushRef="#br0" timeOffset="57848.38">5821 8996 0,'0'0'0,"0"-21"0,0 0 0,-21 42 47,21 0-47,-22 0 0,22 0 0,0 22 15,0-1-15,0-21 0,-21 21 16,21 1-16,-21-1 0,21 0 0,-21 1 16,21-1-16,0 0 0,0-20 0,-21 20 15,21 0-15,0-21 0,0 22 16,0-22-16,0 0 0,0 0 15,0 0-15,21-21 16,0 0-16,0 0 16,0 0-16,1 0 0,-22-21 0,21 0 15,0 0-15,0 0 0,-21 0 16</inkml:trace>
  <inkml:trace contextRef="#ctx0" brushRef="#br0" timeOffset="58047.27">5651 9335 0,'0'0'16,"22"0"15,-1 0-31,0 0 16,0 0-16,0 0 0,0-22 0,22 22 15,-22 0-15,0 0 0,0 0 0,0 0 16,1-21-16,-1 21 0,0-21 15</inkml:trace>
  <inkml:trace contextRef="#ctx0" brushRef="#br0" timeOffset="58804.03">6181 9440 0,'0'0'0,"-22"0"31</inkml:trace>
  <inkml:trace contextRef="#ctx0" brushRef="#br0" timeOffset="59419.68">6350 8911 0,'0'0'0,"-21"-21"16,21 0-16,-21 0 0,21 0 0,-22-1 15,1 22-15,0 0 16,0 22-16,21-1 16,-21 21-16,21-21 0,0 22 15,0-1-15,0 0 0,0 1 16,0-1-16,0 0 0,0 1 0,0-1 15,0 0-15,0-21 0,0 22 0,0-1 16,0 0-16,0 1 0,0-22 16,0 21-16,0 1 0,0-22 0,0 63 31,0-105 0,0 0-31,0 0 16,0 0-16,0 0 0,0-1 15,0 1-15,0 0 0,0 0 0,0 0 16,0 0-16,0-1 0,21 1 0,-21-21 16,21 21-16,0 0 0,22-1 15,-22 22-15,21-21 0,0 0 0,1 21 16,-1 0-16,0 0 0,1 0 0,-1 0 16,0 0-16,-20 0 0,20 21 15,-21-21-15,0 21 0,-21 1 0,0 20 16,0-21-16,0 0 0,-21 0 15,0 1-15,-21 20 0,-1-21 16,1 0-16,0 0 0,-1 1 0,1-1 16,21-21-16,-22 21 0,22-21 0,0 0 15,0 0-15,0 0 0,0 0 16,-1 0-16,22-21 47,22 21-47,-22-21 15,21 21-15,0 0 0</inkml:trace>
  <inkml:trace contextRef="#ctx0" brushRef="#br0" timeOffset="60208.56">7197 9229 0,'0'0'0,"0"-21"0,21 21 0,-21-22 15,-21 22 1,-1 0-16,22 22 16,-21-22-16,0 21 0,0 0 15,21 0-15,-21 0 0,0 0 0,21 22 16,-22-22-16,22 0 0,-21 0 16,21 22-16,-21-22 0,21 0 15,0 0-15,0 0 0,0 0 0,0 1 16,0-1-16,21-21 0,0 21 0,1-21 15,-1 0-15,0 0 16,0 0-16,0 0 16,0 0-16,-21-21 0,0 0 15,0-1-15,0 1 16,0 0-16,0 0 0,0 0 0,0 0 16,0-1-16,-21 1 0,21 0 0,0 0 15,0 0-15,0 0 0,0-1 16,0 1-16,21 0 0,1 0 15,-1 0-15,0 0 0,0-1 0,21 1 16,-20 0-16,20 21 0,-21 0 16,21-21-16,1 21 0,-1 0 0,-21 0 15,22 21-15,-22-21 0,0 21 0,-21 22 16,0-22-16,0 0 0,0 0 16,0 21-16,0-20 0,0 20 0,-21-21 15,0 21-15,21-20 0,-22-1 0,1 21 16,0-21-16,0 0 0,21 1 15,-21-22-15,21 21 0,0-42 47,0-1-47,21 1 0,0 0 16,0 0-16,0 0 0,1-22 0,-1 22 16,0-21-16,0 21 0,0-22 15,22 1-15,-22 21 0,0-21 0,21 20 16,-21 1-16,1 0 0,-22 0 0,0 0 15,21 21-15,-42 0 16,21 21 0,-22 0-16,1 0 0,0 0 0,0 22 15,0-22-15,0 21 16,-1 1-16,1-22 0,21 21 0,-21-21 16,21 22-16,0-22 0,0 0 0,0 0 15,21 0-15,0 0 0,1 1 16,20-22-16,-21 0 0,21 0 0,-20 0 15,20 0-15,0 0 0,-21 0 0,22 0 16,-1-22-16,-21 22 0,22-21 16,-22 0-16,0 0 0,0 21 0,0-21 15</inkml:trace>
  <inkml:trace contextRef="#ctx0" brushRef="#br0" timeOffset="61060.02">1333 11028 0,'-21'0'0,"42"0"16,-84 0-16,21 0 0,-1 0 0,1 21 15,0-21-15,-1 0 0,1 0 16,0 0-16,20 0 0,1 0 0,0 0 16,0 0-16,21 21 15,21-21 1,0 21-16,22-21 16,-1 0-16,0 0 0,22 0 0,-1 0 15,22 0-15,0 0 0,-1 0 16,1 0-16,0 0 0,-1 0 0,22 0 15,-21 0-15,-1 0 0,1 0 16,21-21-16,-21 21 0,-1-21 0,-20 21 16,20 0-16,-20 0 0,-1-21 15,-20 21-15,-1 0 0,0 0 16,-20-21-16,-1 21 0,0 0 0,-21-21 16,-21 21-1,0 0 1,-1-22-16,1 22 0,0 0 0,0 0 15,0 0-15,0-21 0,-22 0 16,22 21-16,0 0 0</inkml:trace>
  <inkml:trace contextRef="#ctx0" brushRef="#br0" timeOffset="61483.78">2434 10710 0,'0'0'0,"-21"0"16,0 0-16,21-21 0,-21 21 15,-1 0-15,1 0 0,0 0 32,21 21-32,0 1 0,0-1 0,0 0 15,21 0-15,0 0 0,1 0 16,20-21-16,-21 22 0,21-1 16,1-21-16,-1 21 0,-21-21 15,43 0-15,-22 0 0,0 0 0,1 0 16,-1 0-16,0 0 0,-20 0 0,20 0 15,-21 0-15,0 0 0,0 0 16,1 0-16,-65 0 31,22 0-31,0 0 0,-21 0 16,20 21-16,-20-21 0,0 21 16,-1 0-16,1 22 0,0-22 0,-22 21 15,22 1-15,0-1 0,-22 0 16,22 1-16,21-1 0,-22 0 0,22 1 15,0-1-15,0-21 0,21 21 0,0-20 16,0-1-16,0 0 0,0 0 16,0 0-1,21-21-15,0 0 0,0 0 16,0-21-16,1 21 0</inkml:trace>
  <inkml:trace contextRef="#ctx0" brushRef="#br0" timeOffset="62288.04">3852 10816 0,'0'0'0,"-42"0"32,42-21-32,0 0 0,0 0 15,21 0-15,0 21 16,0-22-16,1 22 0,-1-21 0,0 21 15,0 0-15,21-21 0,-20 21 16,20 0-16,-21 0 0,21 0 0,1 21 16,-22 0-16,21 1 0,-21-1 0,1 21 15,-1-21-15,-21 22 16,0-1-16,0-21 0,0 21 0,0-20 16,-21 20-16,-1-21 0,1 21 0,0-20 15,0-22-15,0 21 0,0-21 16,21-21-1,0-1-15,0 1 16,0 0-16,0 0 0,21 0 16,-21-22-16,21 22 0,0-21 0,21 21 15,-20-22-15,-1 22 0,21-21 0,-21 21 16,22 0-16,-22-1 0,21 1 16,0 0-16,-20 0 0,20 21 0,-21 0 15,21 0-15,-20 0 0,-1 0 16,0 0-16,0 21 15,0 0-15</inkml:trace>
  <inkml:trace contextRef="#ctx0" brushRef="#br0" timeOffset="62787.75">4995 10880 0,'0'0'15,"64"-43"1,-64 22-16,0 0 15,0 0-15,0 0 0,0 0 16,0-1-16,0 1 0,-21 0 0,-1 0 16,1 21-16,0-21 0,0 21 0,0 0 15,0 0-15,-22 0 16,22 0-16,0 21 0,-21 0 0,20 0 16,1 0-16,0 1 0,0 20 0,0 0 15,0-21-15,21 22 0,0-22 16,-22 21-16,22-21 0,0 22 0,0-22 15,0 0-15,0 0 0,22 0 0,-1-21 16,0 0-16,0 0 0,0 0 16,0 0-16,22 0 0,-22 0 0,0 0 15,21-21-15,-20 0 0,-1 0 16,21 0-16,-21 0 0,0-1 0,1 1 16,-1-21-16,0 21 0,-21-22 15,0 22-15,0 0 0,21-21 0,-21 21 16,0-1-16,0 1 15,-21 42 1,21 1-16,0-1 0,0 0 16,0 0-16,-21 0 0,21 22 15,0-22-15,0 0 0,0 21 0,0-21 16,0 1-16,0-1 0,0 0 0,21 0 16,0-21-16,0 21 0,0-21 15,22 0-15,-22 0 0,21 0 0,1 0 16,-1 0-16,21 0 0,-20-21 0,-1 21 15</inkml:trace>
  <inkml:trace contextRef="#ctx0" brushRef="#br0" timeOffset="63475.36">5927 10689 0,'0'0'0,"-22"-106"31,1 106-31,0 0 0,0 0 0,0 0 16,-22 0-16,22 0 0,0 0 15,-21 22-15,21-1 0,-1 0 0,-20 21 16,21-21-16,0 22 0,0-22 16,-1 21-16,22-21 0,0 22 15,0-22-15,0 0 0,0 0 0,0 22 16,0-22-16,22 0 0,-1 0 16,0-21-16,0 0 0,0 0 15,0 0-15,1 0 0,20 0 0,-21 0 16,0 0-16,22-21 0,-22 0 0,0 0 15,21-1-15,-21 1 0,1-21 0,-1 21 16,-21-22-16,21 1 0,0-21 16,-21 20-16,0 1 0,0-22 0,0 1 15,0 21-15,0-1 0,0-20 0,0 42 16,0-22-16,0 1 16,0 21-16,0 0 0,0-1 15,-21 22-15,0 0 0,21 22 16,-21-22-16,21 42 0,0-21 15,0 21-15,0 22 0,-22-22 0,22 22 16,0-22-16,0 22 0,0-22 0,0 21 16,0-20-16,0-1 0,0 0 15,0 1-15,22-1 0,-1-21 0,0 0 16,0 1-16,0-1 0,0 0 16,22-21-16,-22 0 0,0 0 0,21 0 15,-20 0-15,20 0 0,-21-21 16,21 0-16,-20 21 0,20-22 0,-21 1 15,0-21-15,0 21 0,1 0 0,-1-22 16,0 22-16,-21-21 0,0 21 16,0-1-16,0-20 0,0 21 15,0 0-15,0 42 16,0 0 0,-21 0-16,21 0 0,-21 22 0,21-22 15,0 0-15,0 0 0,0 0 0,0 1 16,0-1-16,0 0 0,0 0 15,0 0-15,0 0 16,21-21-16,0 0 0,0 0 16,0 0-16,0 0 15,1-21-15,-22 0 0,21 21 0,0-21 16,-21 0-16</inkml:trace>
  <inkml:trace contextRef="#ctx0" brushRef="#br0" timeOffset="63784.19">6604 10329 0,'-21'-21'0,"42"42"0,-63-63 0,20 21 0,1 21 16,0 0-16,0 0 0,0 0 16,0 21-16,-1-21 0,1 21 0,0 0 15,21 1-15,0-1 0,0 0 0,0 0 16,0 0-16,0 0 16,21-21-16,0 0 0,1 0 15,-1 0-15,0 0 0,21 0 0,-21 0 16,1 0-16,-1-21 0,0 0 15,0 21-15,-21-21 0,0 0 0,0 0 16,0-1-16,0 1 0,-21 0 16,0 21-16,0 0 0,-1 0 15,1 0-15,0 0 0,-21 0 0,21 0 16,-1 21-16,1 0 0,0 1 0,0-1 16,21 0-16,-21 0 0,21 21 15,0-20-15,0-1 0,0 0 0,0 0 16,21 0-16,0 0 0,0 1 15</inkml:trace>
  <inkml:trace contextRef="#ctx0" brushRef="#br0" timeOffset="64144">7006 10647 0,'0'0'0,"-42"0"31,21 21-31,-1 0 0,1-21 15,0 21-15,0 1 0,0 20 0,21-21 16,-21 0-16,21 0 0,0 1 0,0-1 16,0 0-16,0 0 0,0 0 15,21 0-15,0-21 16,0 0-16,0 0 0,22 0 0,-22 0 16,0 0-16,21 0 0,-21-21 0,22 0 15,-22 21-15,21-21 0,-21 0 16,1 0-16,-1-22 0,-21 22 0,0 0 15,0-21-15,0 20 0,0-20 0,0 0 16,-21 21-16,-22-1 0,22 1 16,0 0-16,-21 21 0,20 0 0,-20 0 15,21 0-15,-21 0 0,20 0 0,-20 0 16,21 21-16,0 0 0,21 1 16,0-1-16,0 0 15,0 0-15,0 0 16</inkml:trace>
  <inkml:trace contextRef="#ctx0" brushRef="#br0" timeOffset="64803.38">7768 10224 0,'0'-22'0,"0"44"0,0-65 0,0 22 0,0 0 15,0 0-15,0 42 31,-21 0-31,21 0 0,0 0 16,0 22-16,0-1 0,0 0 16,0 1-16,0-1 0,0 22 15,0-22-15,0 21 0,0-20 0,-21-1 16,21 0-16,0 1 0,0-1 0,0-21 16,0 22-16,0-22 0,0 0 15,0 0-15,0-42 31,0 0-15,0 0-16,21-22 0,-21 22 16,21 0-16,-21-21 0,21 20 0,0 1 15,1-21-15,-1 21 0,0 0 16,0-1-16,21 1 0,-20 0 16,20 0-16,-21 21 0,21 0 0,1 0 15,-22 0-15,21 0 0,-21 21 16,1-21-16,20 21 0,-21 22 0,0-22 15,-21 0-15,0 21 0,0-21 0,0 22 16,0-22-16,-21 0 0,0 21 0,0-20 16,-22-1-16,22 0 0,-21 0 15,0 0-15,20-21 0,-20 21 0,0-21 16,21 0-16,-1 0 0,1 0 0,0 0 16,0 0-16,0 0 15,21-21 1,0 0-16,21 21 0,0-21 15,0 0-15,22 0 0,-22-1 0,21 1 16</inkml:trace>
  <inkml:trace contextRef="#ctx0" brushRef="#br0" timeOffset="65233.71">8509 10414 0,'0'0'0,"0"21"31,0 0-31,-21 1 0,21-1 15,0 21-15,0-21 0,0 22 16,-21-22-16,21 21 0,0-21 16,0 22-16,0-22 0,0 0 0,0 0 15,0 0-15,0 0 0,21-21 16,0 22-16,0-22 0,0 0 16,0 0-16,22 0 0,-22 0 0,0-22 15,21 1-15,-20 0 0,-1 0 16,0 0-16,21-22 0,-21 22 0,1-21 15,-1 0-15,-21-1 0,21 1 0,-21 0 16,21 20-16,-21-20 0,0 21 16,0-21-16,0 20 0,0 44 31,0-1-31,0 0 0,0 0 16,-21 21-16,21 1 0,0-1 0,-21 0 15,0 1-15,21-1 0,0-21 16,0 22-16,0-1 0,0-21 0,0 0 15,0 0-15,0 1 0,0-1 16,21-21-16,0 0 0,0 0 0,0 0 16,0 0-16,1 0 0,20 0 0,-21 0 15,0-21-15,0-1 0,1 1 16,-1 0-16,0 0 0</inkml:trace>
  <inkml:trace contextRef="#ctx0" brushRef="#br0" timeOffset="65461.57">9250 10351 0,'0'0'0,"21"-64"0,-21 22 0,0-1 15,0 1-15,0 0 0,0 21 0,0-1 16,0 1-16,0 0 0,0 42 31,0 0-31,0 1 0,0-1 0,0 21 16,0 0-16,0 1 0,0-1 0,0 22 16,0-22-16,0 21 0,0-20 15,0-1-15,0 22 0,0-22 0,0 0 16,0-21-16,0 22 0,0-22 0,0 0 15,0 0-15,0 0 0,21 1 16,0-22-16,0 0 16,1 0-16,-22-22 15,21 1-15</inkml:trace>
  <inkml:trace contextRef="#ctx0" brushRef="#br0" timeOffset="65716.88">9631 10224 0,'0'-43'0,"0"86"0,0-128 0,0 43 15,0-1-15,0 22 0,0 0 0,0 0 16,0 42 0,0 0-1,0 21-15,0-20 0,0 20 0,0 0 16,-21 1-16,21-1 0,0 21 16,-22-20-16,22 20 0,0 1 0,-21-22 15,21 0-15,0 1 0,0-1 16,0 0-16,0-20 0,0 20 0,0-21 15,0 0-15,21 0 0,1-21 16,-1 0-16,0 0 0,0 0 16,0 0-16,0 0 0,1-21 0,-1 21 15,0-21-15,21 0 0</inkml:trace>
  <inkml:trace contextRef="#ctx0" brushRef="#br0" timeOffset="66343.52">10054 10499 0,'0'0'0,"0"-21"16,-21 42 15,0 0-31,0 0 0,21 0 16,-22 0-16,22 22 0,-21-22 0,21 21 15,0-21-15,0 1 0,0-1 16,0 0-16,0 0 0,0 0 0,0 0 16,21-21-16,1 22 0,-1-22 15,0 0-15,0 0 0,0 0 16,-21-22-16,21 1 0,-21 0 15,0 0-15,0 0 16,0 0-16,0-22 0,0 22 0,0 0 16,0-21-16,0-1 0,0 22 0,0-21 15,0 21-15,0-1 0,0-20 16,22 21-16,-1 0 0,0 21 0,0-21 16,0-1-16,0 22 0,1 0 15,-1 0-15,0 0 0,0 0 0,0 22 16,0-1-16,1 0 0,-22 21 0,21-21 15,-21 1-15,21 20 0,-21 0 16,0-21-16,0 22 0,0-22 0,0 21 16,0-21-16,0 1 0,0-1 0,0 0 15,0 0-15,0 0 0,-21-21 32,21-21-17,0 0-15,0 0 16,0 0-16,0-22 0,0 22 15,21-21-15,0-1 0,-21 22 0,21-21 16,0 0-16,22-1 0,-22 1 0,0 0 16,21 20-16,1 1 0,-1 0 15,-21 21-15,22 0 0,-1 0 0,-21 0 16,0 0-16,0 21 0,1 22 0,-22-22 16,0 21-16,0-21 0,0 22 15,0-22-15,0 21 0,0-21 16,0 22-16,-22-22 0,1 0 0,21 21 15,0-21-15,-21-21 0,21 22 0,-21-1 16,42-42 15,0 21-31,0-22 0</inkml:trace>
  <inkml:trace contextRef="#ctx0" brushRef="#br0" timeOffset="66708.31">11388 10393 0,'0'-85'31,"0"170"-31,0-191 0,0 85 16,-22 21-16,1 0 15,-21 0-15,21 0 0,0 21 0,-22 0 16,22-21-16,0 43 0,0-22 16,0 0-16,21 0 0,0 0 0,0 0 15,0 1-15,21-1 0,0 0 16,0-21-16,0 0 0,0 21 15,22-21-15,-22 0 0,0 21 0,21-21 16,-20 21-16,-1-21 0,0 22 0,0-22 16,-21 21-16,0 0 0,0 0 15,0 0-15,0 0 0,-21-21 16,0 22-16,0-1 0,-1-21 16,-20 21-16,21-21 0,-21 21 0,-1-21 15,1 0-15,21 0 0,-22 0 16,1 21-16,21-21 0,-21 0 0,20 0 15,1 0-15,0 0 0,0 0 0,0-21 16,0 0-16,-1 21 16,22-21-16,-21 0 0,0-1 15</inkml:trace>
  <inkml:trace contextRef="#ctx0" brushRef="#br0" timeOffset="66984.17">8848 10308 0,'0'0'0,"-43"0"0,22 0 15,0-21-15,21 0 16,21 21-16,21-21 0,1 21 16,20 0-16,1-21 0,-1-1 0,22 22 15,0 0-15,-1-21 0,22 21 0,-21 0 16,21-21-16,-22 21 0,22 0 15,-21-21-15,-22 21 0,1 0 0,-1 0 16,-20 0-16,-22 0 0,0 0 0,-63 0 31,-1 0-31,1 21 16,-22 0-16,1-21 0,-22 21 0</inkml:trace>
  <inkml:trace contextRef="#ctx0" brushRef="#br0" timeOffset="67787.67">1482 12827 0,'0'0'0,"-22"0"0,1 0 0,0 0 16,0 0-16,42 0 31,0 0-31,22 0 0,-1 0 16,21 0-16,-20 21 15,20-21-15,1 0 0,20 0 0,1 0 16,0 0-16,-1 0 0,22 0 0,0-21 16,0 21-16,0-21 0,-22 21 15,22-21-15,-21 21 0,-22-21 0,1 21 16,-22 0-16,1-22 0,-1 22 15,-21 0-15,-21-21 0,0 0 16,-21 21-16,0 0 0,-22-21 16,22 21-16,-21-21 0,-22 21 0,22 0 15,0-21-15,-1 21 0,22-22 0,0 22 16,0 0-16,0 0 0,21-21 16,21 21-1,0 0 1,21 0-16,-20 0 0,20 0 0,0 0 15,-21 0-15,22 0 0,-1 0 0,-21 21 16,0-21-16,1 22 0,-1 20 16,-21-21-16,0 0 0,0 22 0,0-1 15,-21-21-15,-1 21 0,-20 1 16,21-22-16,-21 21 0,20-21 0,-20 22 16,21-22-16,-21 0 0,20 0 15,1 0-15,21 1 0,21-22 31,22 0-31</inkml:trace>
  <inkml:trace contextRef="#ctx0" brushRef="#br0" timeOffset="68135.48">4551 12002 0,'0'0'0,"-21"0"0,-1-22 16,22 1-16,0 0 0,-21 21 16,0 0-16,21 21 15,0 0-15,0 1 16,0 20-16,0 0 0,0 1 15,0-1-15,0 21 0,0-20 0,0 20 16,0-20-16,0-1 0,0 0 0,0 1 16,-21-1-16,0-21 0,21 21 15,-21-20-15,21-1 0,0 0 0,0 0 16,0-42 15,0 0-31</inkml:trace>
  <inkml:trace contextRef="#ctx0" brushRef="#br0" timeOffset="68495.28">4085 12298 0,'-21'-21'0,"42"42"0,-63-85 0,21 22 15,-1 21-15,1-21 0,0-1 16,21 22-16,0-21 0,0 21 16,0-1-16,0 1 0,21 0 0,0 0 15,1 0-15,-1 0 0,21-1 0,0 22 16,22 0-16,-1 0 0,1 0 15,21 0-15,-1 0 0,-20 22 16,20 20-16,-20-21 0,21 21 0,-22 1 16,-21-1-16,1 22 0,-1-22 0,-21 0 15,0 22-15,-21-22 0,0 0 16,-21 22-16,0-22 0,-21 1 0,-1-22 16,1 21-16,-21 0 0,-1-20 0,1 20 15,-1-21-15,1 0 0,-1-21 16,1 21-16,20-21 0,1 0 0,0 0 15,-1 0-15,22 0 0,0-21 0,0 0 16,21 0-16,0 0 16,0 0-16,0-1 0,21 1 15,21 0-15,-21 0 0,22 0 0,-22 0 16,21 21-16,1-22 0,20 1 16,-21 21-16,1-21 0</inkml:trace>
  <inkml:trace contextRef="#ctx0" brushRef="#br0" timeOffset="68872.81">5228 12361 0,'0'0'0,"0"-21"32,0 0-32,0 0 15,0 0-15,0 0 0,21 21 16,0-22-16,1 22 0,-1 0 15,0 0-15,0 0 0,0 0 0,22 0 16,-22 22-16,0-1 0,-21 0 16,21 0-16,-21 0 0,0 0 0,0 1 15,0 20-15,0-21 0,0 0 0,0 0 16,-21 1-16,0-1 0,0 0 16,21 0-16,-22 0 0,1-21 15,21-21 16,0 0-31,0 0 16,0 0-16,21-1 0,1 1 0,-22 0 16,21-21-16,0 21 0,0-1 15,0-20-15,0 21 0,1 0 0,20 0 16,-21-1-16,0 1 0,0 21 0,22-21 16,-22 21-16,0 0 0</inkml:trace>
  <inkml:trace contextRef="#ctx0" brushRef="#br0" timeOffset="69224.25">6032 12171 0,'-21'0'15,"21"21"1,-21 0-16,0 0 0,0 1 16,0 20-16,-1-21 0,1 0 0,21 22 15,-21-22-15,21 21 0,-21-21 0,21 0 16,0 1-16,0-1 0,0 0 15,0 0-15,21 0 0,21-21 0,-20 0 16,-1 0-16,21 0 0,-21 0 0,22 0 16,-22-21-16,21 21 0,-21-21 15,22 0-15,-22 0 0,0-1 16,0 1-16,0 0 0,-21 0 0,0 0 16,0-22-16,0 22 0,0 0 15,-21 0-15,0-21 0,-21 20 0,20 22 16,1-21-16,-21 21 0,21-21 0,-22 21 15,22 0-15,0 0 0,-21 21 16,21-21-16,21 21 0,0 1 0,0-1 16,0 0-16,21 0 15,21-21-15,-21 0 16</inkml:trace>
  <inkml:trace contextRef="#ctx0" brushRef="#br0" timeOffset="69512.1">6519 12192 0,'0'0'0,"21"-21"0,-21 0 0,0 0 16,-21 21 15,21 21-31,-21 0 0,21 0 0,0 21 16,0 1-16,-21-1 0,21 0 0,0 1 16,0-1-16,0 22 0,0-1 15,0 1-15,0-1 0,0 22 0,0-22 16,-21 1-16,21 20 0,-21-20 0,21-1 15,0 1-15,0 21 0,-22-43 16,22 21-16,-21 1 0,21-1 0,0-20 16,0-1-16,0 0 0,0-20 15,0-1-15,0 0 0,0 0 16,0-42 0,0 0-16,0 0 0,0-1 0,0-20 15,0 21-15,21-21 0</inkml:trace>
  <inkml:trace contextRef="#ctx0" brushRef="#br0" timeOffset="69787.94">6456 12531 0,'0'0'0,"-64"-275"31,64 232-31,0 1 0,0 21 0,0 0 16,0-1-16,21 1 15,1 0-15,-1 0 0,21 21 0,0 0 16,1 0-16,-1-21 0,22 21 0,-22 0 15,21 0-15,-20 21 0,-1 0 16,0 0-16,-20 0 0,-1 1 0,-21 20 16,0-21-16,0 21 0,0-20 0,-21 20 15,-22-21-15,22 21 0,-21-20 16,-22-1-16,22 0 0,0 0 0,-1 0 16,-20 0-16,20-21 0,1 0 0,0 22 15,21-22-15,-1 0 0,1 0 16,21-22-16,0 1 15</inkml:trace>
  <inkml:trace contextRef="#ctx0" brushRef="#br0" timeOffset="70585.48">7620 11748 0,'0'0'0,"0"21"31,0 21-31,0-21 0,0 22 16,-21-1-16,0 0 0,-1 1 0,1-1 16,0 21-16,0-20 0,0-1 15,-22 0-15,22 1 0,0-22 0,-21 21 16,21-21-16,-1 1 0,1-1 16,21 0-16,-21-21 0,21-21 31,0 0-16,0-1-15,0-20 0,0 21 0,21-21 16,-21 20-16,0-20 0,21 0 16,-21 21-16,22-22 0,-22 22 0,0 0 15,0 0-15,21 21 0,0 0 16,0 21-16,-21 0 16,21 21-16,-21-20 0,21-1 15,-21 21-15,0-21 0,22 22 16,-22-22-16,21 21 0,-21-21 15,21 0-15,0 1 0,0-1 0,0-21 16,1 21-16,-1-21 0,0 0 0,21 0 16,-21 0-16,22 0 0,-1 0 15,0-21-15,1 0 0,-22-1 0,21 1 16,1 0-16,-1-21 0,-21-1 0,0 1 16,0 0-16,1-22 0,-22 22 15,0-22-15,0 1 0,0 21 0,0-22 16,-22 22-16,1-22 0,-21 22 0,21 0 15,-22-1-15,-20 1 0,21 21 16,-1 0-16,-20 21 0,20 0 16,1 0-16,0 0 0,-1 21 0,1 21 15,21-21-15,0 22 0,0-1 16,-1 0-16,22 1 0,0 20 0,0-21 16,0 22-16,0-22 0,0 1 0,22-1 15,-1 21-15,21-41 0,-21 20 16,0 0-16,22-21 0,-22 1 0,21-1 15,1 0-15,-1-21 0,0 0 0,22 0 16,-22 0-16,0 0 0,1 0 16,-1-21-16,0 21 0,1-21 0,-1-1 15</inkml:trace>
  <inkml:trace contextRef="#ctx0" brushRef="#br0" timeOffset="71812.22">8467 11980 0,'0'0'15,"21"-21"-15,0-21 0,-21 21 0,0-64 31,-21 85-31,0 0 16,-1 21-16,1 0 0,0 22 16,21-22-16,-21 21 15,0-21-15,21 22 0,0-1 0,-21-21 16,21 22-16,-22-1 0,22-21 0,0 21 16,0-20-16,0-1 0,0 0 15,0 0-15,0 0 0,22 0 0,-1-21 16,0 0-16,0 0 0,0 0 15,0 0-15,1 0 0,20-21 16,-21 21-16,21-21 0,-20 0 0,-1 0 16,0 0-16,0-22 0,0 22 0,-21-21 15,0 21-15,0-22 0,0 1 16,0 0-16,0-1 0,-21 22 0,0-21 16,-21 21-16,20-1 0,-20 1 0,21 21 15,-21 0-15,20 0 0,-20 0 0,21 0 16,-21 0-16,20 21 0,1 1 15,0-1-15,0 21 0,0-21 0,21 0 16,0 22-16,0-22 0,0 0 16,0 21-16,21-20 0,0-1 15,0 0-15,0 0 0,22-21 0,-1 21 16,0-21-16,1 0 0,-1 0 0,0 0 16,22 0-16,-22 0 0,22-21 15,-22 0-15,22 0 0,-22 0 0,0-1 16,1 1-16,-1 0 0,-21-21 0,0 21 15,0-1-15,1 1 0,-22 0 16,0 0-16,0 42 16,0 0-1,-22 0-15,1 1 16,21-1-16,-21 21 0,21-21 0,-21 22 16,0-22-16,21 0 0,0 0 0,0 0 15,0 0-15,0 1 0,0-1 16,0 0-16,21-21 0,0 0 15,0 0-15,0 0 0,22 0 0,-1 0 16,-21-21-16,22 21 0,-1-21 16,0-1-16,-21 1 0,22 0 0,-1 0 15,-21-21-15,22 20 0,-22 1 0,0 0 16,-21 0-16,0 0 0,-21 21 31,0 0-31,-1 21 16,1 0-16,0 0 15,21 0-15,0 1 0,0-1 16,0 0-16,0 0 0,0 0 16,21-21-16,0 0 0,1 21 15,-1-21-15,0 0 0,0 0 16,0 0-16,22 0 0,-22-21 0,0 21 16,21-21-16,-21 0 0,1 0 0,-1 0 15,-21-1-15,0-20 0,0 21 16,0 0-16,0-22 0,0 22 0,-21 0 15,-1 0-15,1 0 0,-21 0 0,21 21 16,0-22-16,-1 22 16,22-21-16,-21 21 0,21-21 15,21 21-15,1-21 16,-1 21-16,21 0 0,-21-21 16,22 21-16,-1 0 0,0 0 0,1 0 15,-1 0-15,-21 0 0,21 0 0,1 21 16,-22 0-16,0 0 0,21 0 15,-42 1-15,22-1 0,-22 21 0,0-21 16,0 22-16,0-22 0,0 21 0,0-21 16,0 22-16,0-22 0,0 0 15,0 0-15,-22 0 0,1-21 32,0 0-32,0 0 15,21-21-15,0 0 0,0 0 16,0 0-16,0-1 0,0 1 0,0 0 15,0-21-15,21-1 0,0 22 0,0-21 16,22 0-16,-1-1 0,-21 22 16,22-21-16,-1 21 0,0-1 0,1 1 15,-1 21-15,-21 0 0,21 0 0,-20 0 16,20 21-16,-21 1 0,-21-1 16,0 21-16,0 0 0,0 1 0,0-22 15,0 21-15,-21 1 0,21-1 0,-21 0 16,0-21-16,21 22 0,-22-22 15,22 0-15,-21 0 0,0 0 16,21 1-16,-21-1 0</inkml:trace>
  <inkml:trace contextRef="#ctx0" brushRef="#br0" timeOffset="72667.28">1312 14182 0,'-42'0'0,"84"0"0,-169 0 15,106 0 1,42 0 0,0 0-16,22 0 15,20 0-15,1 0 0,-1 0 16,22 21-16,0-21 0,-1 0 0,22 0 16,0 0-16,0 0 0,0 0 15,21 0-15,-22 0 0,1 0 0,0 0 16,0 0-16,-21 0 0,-1 0 15,-20 0-15,-22 0 0,0-21 0,1 0 16,-22 21-16,0 0 0,-21-22 16,0 1-16,-42 21 15,21-21-15,-22 21 0,1 0 0,0-21 16,-22 21-16,22-21 0,-1 21 16,-20 0-16,21 0 0,20-21 0,-20 21 15,21 0-15,21-22 16,42 1-1,-21 21-15,22 0 0,-1 0 16,0 0-16,22 0 0,-22 21 0,1 1 16,-22-22-16,21 21 0,-21 21 15,0-21-15,-21 0 0,0 22 0,0-22 16,-21 21-16,0-21 0,-21 22 16,21-1-16,-22-21 0,1 22 15,0-22-15,-1 0 0,22 0 0,-21 0 16,42 0-16,-21-21 0</inkml:trace>
  <inkml:trace contextRef="#ctx0" brushRef="#br0" timeOffset="73108.03">4297 13801 0,'0'0'0,"0"-21"16,-106-85 0,85 106-16,0 0 15,-22 0-15,22 0 0,-21 0 0,-1 21 16,22 0-16,-21 0 0,0 22 16,-1-1-16,22 0 0,0 1 0,0-1 15,0 0-15,21 22 0,0-22 16,0 0-16,0 1 0,0-1 0,0 0 15,21 1-15,21-22 0,-21 21 0,22-21 16,-22 1-16,21-22 0,0 0 16,22 0-16,-22 0 0,22 0 0,-22 0 15,22-22-15,-22 1 0,21-21 16,-20 21-16,-1 0 0</inkml:trace>
  <inkml:trace contextRef="#ctx0" brushRef="#br0" timeOffset="73543.12">4741 13758 0,'0'-63'0,"0"126"0,0-168 0,0 62 0,-21 1 16,21 0-16,-21 20 0,0 1 16,21 0-16,-21 42 15,21 0-15,0 22 16,0-1-16,0 0 0,0 1 0,0 20 16,0-20-16,0 20 0,0 1 0,0-22 15,0 0-15,-22 22 0,22-22 16,0 0-16,0 1 0,0-1 0,-21-21 15,21 22-15,0-22 0,0 0 16,0 0-16,0-42 31,0 0-15,0 0-16,0-1 0,0 1 0,0 0 16,0-21-16,21 21 0,1-22 0,-1 22 15,0-21-15,0 21 0,21-22 16,1 22-16,-22 0 0,21 21 0,-21 0 15,22 0-15,-22 0 0,0 0 16,0 0-16,0 21 0,1 0 0,-22 0 16,21 22-16,-21-22 0,0 21 15,0-21-15,0 22 0,-21-22 16,-1 21-16,22-21 0,-21 1 0,0-1 16,21 0-16,0 0 0,0 0 0,0-42 31,21 21-16,0-21-15,1 0 0</inkml:trace>
  <inkml:trace contextRef="#ctx0" brushRef="#br0" timeOffset="73883.92">5270 14055 0,'22'0'31,"-1"0"-15,0 0-16,0 0 0,0 0 0,0-21 16,22 21-16,-22-22 0,0 22 15,0-21-15,0 0 0,1 21 0,-22-21 16,0 0-16,0 0 0,0-1 16,0 1-16,-22 21 15,1 0-15,0 0 0,-21 0 0,21 0 16,-1 21-16,1 1 0,-21-1 15,21 0-15,0 0 0,21 21 16,-22-20-16,22-1 0,-21 21 0,21-21 16,0 0-16,0 1 0,0-1 15,0 0-15,21 0 0,1-21 16,20 0-16,-21 0 0,21 0 0,1 0 16,-1 0-16,0-21 0,22 21 15,-22-21-15</inkml:trace>
  <inkml:trace contextRef="#ctx0" brushRef="#br0" timeOffset="74651.63">6054 13780 0,'0'0'0,"0"-22"0,0-20 15,0 21-15,0 0 0,0 0 0,-22-1 16,1 22-16,0 0 16,0 0-16,0 22 0,0 20 15,21-21-15,0 21 0,-22 1 16,22-1-16,-21 0 0,21 1 0,-21-1 15,21 0-15,0 1 0,0-22 0,0 21 16,0-21-16,0 1 0,42-1 16,-20 0-16,-1-21 0,21 0 0,-21 0 15,22 0-15,-1 0 0,0 0 0,1-21 16,-1 0-16,0-1 16,-21 1-16,22 0 0,-22 0 0,21-21 15,-21 20-15,1-20 0,-22 0 0,0-22 16,21 22-16,-21-22 0,0 1 15,0-1-15,0 22 0,0-21 0,0 20 16,0-20-16,0 42 0,0-22 0,0 22 16,0 0-16,0 0 0,-21 21 15,21 21-15,0 0 16,0 21-16,0-20 0,0 20 16,-22 21-16,22-20 0,0 20 0,0 1 15,0-22-15,0 22 0,-21-22 16,21 0-16,0 1 0,0-1 15,0 0-15,0-21 0,0 1 0,0-1 16,0 0-16,0-42 31,21 0-31,-21-1 16,22 1-16,-1 0 0,-21 0 16,21-21-16,0 20 0,0-20 0,0 21 15,22-21-15,-22 20 0,21 1 0,-21 0 16,22 0-16,-22 21 0,21 0 15,1 0-15,-22 0 0,0 0 16,0 0-16,0 0 0,-21 21 0,0 0 16,-21 0-16,0 1 15,0-1-15,0-21 0,-22 21 16,1-21-16,21 21 0,-22-21 0,22 0 16,-21 0-16,21 0 0,0 0 15,-1 21-15,22 0 16,0 1-16,0-1 15,22-21-15,-1 21 0,0 0 16,0 0-16,0 0 0,0 1 0,22-22 16,-22 21-16,0 0 0,0 0 15,0-21-15,1 21 0,20-21 16,-21 0-16,0 0 0,0 0 0,22 0 16,-22 0-16,0 0 0,0 0 0,22-21 15,-22 0-15,0 21 0,21-21 16,-21-22-16,1 22 0</inkml:trace>
  <inkml:trace contextRef="#ctx0" brushRef="#br0" timeOffset="75115.35">7366 13399 0,'0'0'0,"0"-43"0,0 1 0,0 21 0,0-22 16,-21 22-16,0 21 0,21-21 16,-22 21-16,1 0 0,0 21 15,21 0-15,-21 1 0,21-1 16,-21 21-16,21 0 0,0 1 15,0 20-15,0-20 0,0 20 0,0-21 16,0 22-16,0-22 0,0 1 0,21-1 16,-21 0-16,0 1 0,21-22 15,-21 0-15,0 21 0,0-21 16,0 1-16,0-44 31,0 1-31,0 0 0,0 0 16,0-21-16,0 20 0,21 1 0,0-21 15,-21 0-15,22 20 0,-1-20 16,0 21-16,0 0 0,21 0 16,-20-1-16,20 1 0,0 21 0,1 0 15,-22 0-15,21 0 0,-21 0 16,22 21-16,-22 1 0,0-1 0,-21 0 16,0 21-16,0-21 0,0 1 0,0 20 15,-21-21-15,0 0 0,-1 22 16,-20-22-16,0 0 0,21 0 0,-22 0 15,1 0-15,0 1 0,-1-1 0,1-21 16,0 0-16,20 21 0,1-21 16,0 0-16,42-21 15,0 21-15,22-21 16,-1-1-16,-21 1 0,22 21 16</inkml:trace>
  <inkml:trace contextRef="#ctx0" brushRef="#br0" timeOffset="75755.98">8149 13610 0,'0'0'0,"0"-21"0,0 0 0,-21 21 15,0 0-15,0 0 0,-1 0 16,1 0-16,0 21 0,0 0 16,0 0-16,0 22 0,-1-22 0,1 0 15,21 21-15,0-20 0,0-1 0,0 21 16,0-21-16,0 0 15,0 1-15,21-1 0,-21 0 0,22-21 16,-1 21-16,0-21 0,0 0 0,0 0 16,0 0-16,1 0 0,-1 0 15,-21-21-15,0 0 16,0 0-16,0-1 0,0 1 16,0-21-16,0 21 0,0-22 15,0 22-15,0-21 0,0 0 0,0-1 16,0 22-16,21-21 0,0 21 0,21-1 15,-20 1-15,20 0 0,-21 0 16,21 21-16,1 0 0,-22 0 0,21 21 16,1 0-16,-1 0 0,-21 1 15,0-1-15,0 21 0,-21-21 16,0 22-16,0-1 0,0 0 0,0-21 16,-21 22-16,0-22 0,-21 21 0,21-21 15,-1 1-15,-20-1 0,21-21 16,0 21-16,21 0 0,-21-21 15,21-21 1,0 0-16,21 21 0,0-21 16,0-1-16,0 1 0,22-21 0,-22 21 15,21-22-15,-21 1 0,22 0 16,-22 21-16,0-22 0,0 1 0,0 0 16,0 20-16,-21 1 0,-21 21 31,0 21-31,0 1 0,0-1 15,0 21-15,-1-21 0,22 22 0,0-1 16,0 0-16,0-21 0,0 22 0,0-22 16,0 21-16,22-21 0,-1 1 15,0-22-15,21 21 0,-21-21 0,22 0 16,-1 0-16,22 0 0,-22 0 0,0 0 16,1 0-16,-1-21 0,0 21 15</inkml:trace>
  <inkml:trace contextRef="#ctx0" brushRef="#br0" timeOffset="76527.53">1249 15769 0,'0'0'0,"-21"0"15,-22 0-15,22 0 0,0 21 16,0-21-16,0 0 0,21 22 15,21-22 1,0 0-16,42 0 0,-20 0 0,41 0 16,1 0-16,0 0 0,-1 0 15,22 0-15,0 0 0,21 0 0,0 0 16,0 0-16,21 0 0,-21 0 16,0-22-16,0 22 0,-21-21 0,0 21 15,-21 0-15,-1-21 0,-20 21 16,-22 0-16,0-21 0,1 21 15,-22-21-15,-21 0 0,0-1 16,-21 22-16,-22-21 16,22 21-16,0-21 0,0 21 0,0 0 15,-22-21-15,22 21 0,0 0 16,0 0-16,0-21 0,21 0 31,0-1-15,21 22-16,0 0 0,0 0 15,0 0-15,22 0 0,-22 0 0,21 0 16,-21 22-16,1-1 0,-1 0 16,-21 0-16,0 0 0,0 0 15,0 22-15,0-22 0,-21 21 0,-22-21 16,22 22-16,-21-22 0,21 21 16,-22-21-16,22 22 0,-21-22 0,21 0 15,21 0-15,0 0 0,-22-21 16</inkml:trace>
  <inkml:trace contextRef="#ctx0" brushRef="#br0" timeOffset="77394.03">4635 15113 0,'0'0'0,"0"-21"16,22 0-16,-22-22 16,0 1-16,0 21 0,0 0 0,0 0 15,0-1-15,0 1 0,0 64 32,0-22-32,0 21 15,0 0-15,0 1 0,0 20 16,0 1-16,0-1 0,0-20 0,0 20 15,-22 1-15,1-1 0,0-21 16,0 1-16,0-1 0,0 0 0,-1 1 16,1-22-16,0 0 0,0 0 15,0 0-15,0 1 0,-1-22 16,1 0 0,21-22-16,-21 1 0,21-21 15,0 21-15,0 0 0,0-22 16,0 1-16,0 0 0,0 20 0,21-20 15,0 0-15,-21-1 0,22 22 16,-1 0-16,0 0 0,-21 0 0,21 21 16,0 0-16,0 0 15,-21 21-15,22 0 0,-1 0 16,-21 22-16,21-22 0,-21 21 0,21-21 0,0 22 16,-21-22-16,21 0 15,1 21-15,-22-21 0,21 1 0,0-22 16,0 21-16,0 0 0,0-21 15,22 0-15,-22 0 0,0 0 0,21 0 16,-20 0-16,20 0 0,-21-21 0,21 0 16,1-1-16,-22 1 0,21 0 15,-21 0-15,1-21 0,-1 20 0,21-20 16,-42 21-16,0-21 0,21 20 0,-21-20 16,0 21-16,0 0 0,-21 21 31,0 21-16,21 0-15,0 21 0,0-20 16,-21-1-16,21 0 0,0 0 0,0 0 16,0 0-16,0 1 0,0-1 15,0 0-15,0 0 0,21-21 16,0 0 0,0 0-16,0-21 15,1 0-15,-1 0 0</inkml:trace>
  <inkml:trace contextRef="#ctx0" brushRef="#br0" timeOffset="77547.95">5355 15261 0,'0'-42'0,"0"84"0,0-105 0,-21 42 15,21-1-15,0 1 0,-21 0 0,0 21 16,21 21 15,0 0-31,21 1 16,0-22-16,0 0 15,0 21-15,0-21 0,1 0 0</inkml:trace>
  <inkml:trace contextRef="#ctx0" brushRef="#br0" timeOffset="77996.69">5863 15240 0,'0'0'0,"0"21"15,0 0-15,0 1 16,0-1-16,0 0 15,0 0-15,-21 0 0,21 0 0,0 1 16,0 20-16,0-21 0,0 0 16,0 0-16,-21 1 0,21-1 0,0 0 15,0 0-15,0 0 0,0 0 0,0 1 16,-21-22 0,-1 0-16,1 0 15,0-22 1,21 1-16,0 0 15,0 0-15,0-21 0,0-1 16,21 22-16,0-21 0,1-1 16,-1-20-16,0 21 0,21-1 0,1 1 15,-1 21-15,0-22 0,1 22 0,-1 0 16,0 0-16,1 21 0,20 0 16,-21 0-16,-20 21 0,20 0 0,-21 0 15,0 1-15,0 20 0,-21-21 0,0 21 16,0-20-16,0 20 0,0 0 15,-21-21-15,0 1 0,0 20 0,21-21 16,-21 0-16,0 0 0,-1-21 0,22 22 16,0-1-16,-21-21 0,42-21 31,1-1-15,-22 1-16</inkml:trace>
  <inkml:trace contextRef="#ctx0" brushRef="#br0" timeOffset="78923.25">6752 14923 0,'21'-43'0,"-42"86"0,42-107 0,-21 43 15,0 0-15,0 0 0,0-1 0,0 44 47,0-1-47,0 21 0,0-21 16,0 22-16,0-1 0,0 0 15,0 1-15,0-1 0,0 21 0,0-20 16,0-1-16,0 0 0,0 1 0,0-1 16,0 0-16,0-20 0,0 20 15,0-21-15,0 0 0,-21 0 0,21 1 16,-21-22-16,0-22 31,21 1-31,0 0 0,0 0 16,0 0-16,0 0 0,21-22 15,0 22-15,0-21 0,0 21 16,1-22-16,20 22 0,-21-21 0,21 21 16,-20-22-16,20 22 0,0 21 15,-21-21-15,22 0 0,-22 21 0,0 0 16,0 0-16,-21 21 16,0 0-1,-21-21-15,0 21 0,0 0 0,0-21 16,-1 22-16,-20-1 0,21 0 0,0-21 15,-22 0-15,22 21 0,0-21 16,0 0-16,0 0 16,21-21-16,0 0 15,0 0 1,0 42 15,0 0-31,0 0 16,0 0-16,21 0 0,-21 1 0,0-1 15,0 0-15,0 0 0,0 0 0,0 0 16,0 1-16,21-1 0,-21 0 16,21-21-16,-21 21 0,21 0 0,1 0 15,-1-21-15,0 22 0,0-22 16,0 0-16,22 0 0,-1 0 0,0 0 16,1 0-16,-1 0 0,-21-22 15,21 1-15,1 0 0,-1 0 0,0 0 16,-20 0-16,-1-22 0,0 22 15,21-21-15,-21-1 0,-21 1 0,22 0 16,-1-1-16,-21 22 0,21-21 16,-21 21-16,0 0 0,0-1 0,-21 22 15,0 0-15,-1 0 16,-20 0-16,21 22 0,0-1 16,0 21-16,21-21 0,0 0 0,0 22 15,0-22-15,0 0 0,0 21 0,0-20 16,0-1-16,21 0 0,0 0 15,0 0-15,0 0 0,22 1 16,-22-1-16,0-21 0,-21 21 0,21-21 16,-21 21-16,-21 0 31,0-21-31,0 0 0,-1 0 0,-20 0 16,21 0-16,0 0 0,0 0 15,-1 0-15,1 0 0,0 0 0,0 21 16,0-21-16,0 0 0,-1 0 15,1 22-15,-21-22 0</inkml:trace>
  <inkml:trace contextRef="#ctx0" brushRef="#br0" timeOffset="79716.02">1778 17082 0,'0'0'0,"-42"21"0,-1-21 0,1 21 15,21-21-15,0 0 0,21 21 16,21 0-16,0-21 16,21 0-16,1 21 0,-1 1 15,21-22-15,1 0 0,21 21 16,20-21-16,1 0 0,0 0 0,21 0 16,0 0-16,0 0 0,0 0 15,0-21-15,21 21 0,-21-22 0,0 22 16,-21-21-16,0 21 0,0 0 15,-43-21-15,22 21 0,-43 0 0,1 0 16,-1-21-16,-21 21 0,-21-21 31,-21 21-31,-21 0 0,20 0 0,-20-21 16,0 21-16,-22 0 0,22 0 16,-22-22-16,22 22 0,-21 0 0,20 0 15,1-21-15,0 21 0,-1-21 16,22 21-16,0 0 0,0-21 0,21 0 15,0 0 1,21 21-16,21-22 0,-21 22 0,22 0 16,20-21-16,-20 21 15,-1 0-15,0 0 0,22 0 0,-22 0 0,-21 21 16,22 1-16,-22-1 0,-21 0 16,0 0-16,0 0 0,0 22 15,0-1-15,-21-21 0,-1 21 0,1-20 16,-21 20-16,0 0 0,20-21 15,-20 22-15,0-22 0,21 0 0,-1 0 16,1 0-16,0 1 0,21-1 16,0 0-16,21-21 15,0 0-15</inkml:trace>
  <inkml:trace contextRef="#ctx0" brushRef="#br0" timeOffset="80459.59">4953 16891 0,'0'-42'0,"0"84"0,0-105 0,0 20 0,0 22 15,0-21-15,0-1 0,0 22 16,0 0-16,0 0 0,0 0 0,-21 21 15,0 0 1,21 21-16,0 21 16,0 1-16,0-1 0,0 21 0,0 1 15,0-1-15,21 1 16,0-1-16,-21 1 0,0-1 0,0 1 0,21-22 16,-21 22-16,0-22 15,0 0-15,21 1 0,-21-1 0,0-21 16,0 22-16,0-22 0,0 0 15,0-42 17,0 0-32,0-1 0,0 1 0,0 0 15,0-21-15,21-1 0,1 22 16,-22-21-16,21 0 0,0 20 0,0-20 16,0 21-16,0 0 0,1-22 15,-1 22-15,21 0 0,0 21 16,1 0-16,-1 0 0,0 0 0,1 0 15,-1 0-15,0 21 0,-20 0 0,20 1 16,-42-1-16,0 0 0,0 0 16,0 21-16,-42-20 0,20-1 15,-20 21-15,-21-21 0,20 0 0,-20 22 16,20-22-16,-20 0 0,21 0 16,-22-21-16,22 21 0,21-21 0,-22 0 15,22 0-15,0 0 0,0 0 16,21-21-16,0 0 15,21 21-15,0-21 16,21 0-16,-20 0 0,20 21 16,-21-22-16,21 1 0,1 0 15,20 0-15</inkml:trace>
  <inkml:trace contextRef="#ctx0" brushRef="#br0" timeOffset="80901.34">5736 17145 0,'0'0'0,"21"-21"0,0 21 0,-21-21 16,0 42 15,0 0-31,0 0 0,0 0 16,-21 1-16,21-1 0,0 0 0,-21 0 15,21 21-15,-21-20 0,21-1 16,0 0-16,0 0 0,0 0 16,0 0-16,0 1 0,0-1 0,21-21 31,0 0-31,0 0 0,1 0 0,-1 0 15,0-21-15,21-1 0,-21 1 16,1 0-16,-1-21 0,0 21 0,0-22 16,0 22-16,0-21 0,-21-1 15,22 22-15,-22-21 0,0 21 0,0-22 16,0 22-16,0 0 0,0 42 31,0 0-31,0 1 0,0-1 16,0 0-16,0 21 15,0-21-15,0 22 0,0-22 0,0 21 16,0 1-16,0-22 0,0 21 16,0-21-16,0 22 0,0-22 0,0 0 15,0 0-15,21-21 0,0 0 0,0 0 16,0 0-16,0 0 0,1 0 16,-1 0-16,21-21 0,-21 0 0,0 0 15,22-22-15,-22 22 0,0 0 16,0-21-16</inkml:trace>
  <inkml:trace contextRef="#ctx0" brushRef="#br0" timeOffset="81132.21">6456 16955 0,'0'0'0,"0"-43"16,0-20-16,0-1 0,0 22 0,0 0 15,0-1-15,0 22 0,0 0 16,0 0-16,0 0 0,0 42 16,0 0-1,0 0-15,0 21 0,0 1 0,0-1 16,0 22-16,0-22 0,0 21 15,0-20-15,0 20 0,0-20 0,0-1 16,0 21-16,0-20 0,0-22 0,0 21 16,0 1-16,0-22 0,0 0 15,0 0-15,0 0 0,21-21 16,0 0-16,0 0 16,0 0-16,1 0 0,-1-21 0,0 0 15,0 0-15</inkml:trace>
  <inkml:trace contextRef="#ctx0" brushRef="#br0" timeOffset="82031.82">6879 16912 0,'0'0'0,"0"-63"0,21-1 16,-21 22-16,0 0 0,21-1 0,-21 1 15,0 0-15,0 20 0,0 1 0,0 42 32,0 1-32,0-1 0,0 21 15,0 0-15,-21 1 0,21-1 16,0 22-16,-21-1 0,21-21 15,0 22-15,0-22 0,0 22 0,0-22 16,0 0-16,0 1 0,0-1 16,0-21-16,0 22 0,0-22 0,0 0 15,0 0-15,21 0 0,0-21 16,1 0-16,20 0 0,-21 0 0,0 0 16,22 0-16,-22-21 0,21 0 15,-21 0-15,22 0 0,-22-1 0,21 1 16,-21 0-16,22-21 0,-22 21 0,0-22 15,0 22-15,-21 0 0,0 0 16,0 0-16,0-1 0,0 1 0,0 42 31,0 1-15,-21-1-16,21 0 0,-21 0 0,21 21 16,-21-20-16,21-1 0,0 21 15,0-21-15,0 0 0,0 1 0,0-1 16,0 0-16,0 0 15,21-21-15,0 0 0,0 0 0,0 0 16,0 0-16,1 0 16,-22-21-16,0 0 0,0 0 15,0-1-15,0 1 16,0 0-16,0 0 0,-22 0 16,22 0-16,-21-22 0,0 22 0,0 0 15,21 0-15,0 0 0,0-1 16,0 1-16,0 0 0,0 0 0,0 0 15,21 21-15,0-21 0,0-1 0,1 22 16,20 0-16,-21 0 0,21 0 16,1 0-16,-1 0 0,0 0 0,1 22 15,-1-1-15,0 0 0,-20 0 16,20 0-16,-42 0 0,21 1 0,-21 20 16,0-21-16,0 0 0,0 22 0,0-22 15,0 0-15,0 0 0,-21 0 16,0 0-16,0-21 0,-1 0 15,1 0 1,21-21 0,0 0-16,0 0 15,0 0-15,21 0 0,1-1 16,-1-20-16,0 0 0,0 21 0,21-22 16,-20 1-16,20 21 0,-21-22 0,21 22 15,-20 0-15,-1 21 0,21 0 16,-21 0-16,0 0 0,1 0 0,-1 0 15,0 21-15,0 0 0,-21 1 0,0-1 16,0 0-16,0 21 0,0-21 16,0 1-16,0 20 0,0-21 0,0 0 15,0 0-15,0 1 16,-21-1-16,0 0 0,21 0 16,-21-21-16,-1 0 0,44-21 31</inkml:trace>
  <inkml:trace contextRef="#ctx0" brushRef="#br0" timeOffset="82399.74">8657 16912 0,'0'0'0,"0"-21"0,21-42 31,-21 41-31,0 1 0,-21 0 16,0 21-16,0 0 0,0 0 0,-1 0 15,1 0-15,0 0 0,0 0 16,0 21-16,21 0 0,-21 1 16,21-1-16,0 0 0,0 0 15,21 0-15,-21 0 0,21 1 16,0-22-16,0 21 0,0 0 0,1 0 16,-1-21-16,0 21 0,0 0 15,0 1-15,-21-1 0,0 0 16,0 0-16,0 0 0,0 0 15,-21 1-15,0-1 16,-21-21-16,20 0 0,1 21 0,-21-21 16,21 0-16,-22 0 0,1 0 15,21 0-15,0 0 0,-22 0 0,22 0 16,0 0-16,0 0 0,0 0 16,0 0-1,21-21-15,-22 21 0,1-21 0,21-1 16,-21 22-16</inkml:trace>
  <inkml:trace contextRef="#ctx0" brushRef="#br0" timeOffset="82676.12">5927 16870 0,'0'0'0,"-43"21"16,1-21-16,21 0 0,42-21 15,0 0 1,21 0-16,1-1 0,20 22 16,1-21-16,-1 0 0,22 0 0,0 0 15,-1 0-15,22-1 0,0 1 16,-21 0-16,-1 21 0,1-21 16,0 21-16,-22 0 0,-21 0 0,1 0 15,-22 0-15,0-21 0,-42 21 31,0 0-31,21-21 0,-21 21 16</inkml:trace>
  <inkml:trace contextRef="#ctx0" brushRef="#br0" timeOffset="83598.32">14436 8551 0,'0'0'0,"-22"0"0,-20 0 0,21 0 0,0 0 16,-22 0-16,22 0 0,0 0 0,0 0 15,0 0-15,42 0 16,0 0-1,21 0-15,1 0 0,-1 0 0,22-21 16,-1 21-16,1 0 0,20-21 16,22 21-16,0 0 0,21-21 15,0 21-15,0 0 0,0 0 0,0-21 16,0 21-16,-21-21 0,21 21 0,-43 0 16,22 0-16,-42 0 0,-1 0 15,-20 0-15,-1-22 0,-21 22 0,0 0 16,-21-21-16,-21 21 15,0-21 1,0 21-16,21-21 16,0 0-16,0 0 15</inkml:trace>
  <inkml:trace contextRef="#ctx0" brushRef="#br0" timeOffset="83912.14">16129 8086 0,'0'0'0,"-42"-21"0,20 21 16,1 0-16,0 0 0,0 0 16,21 21-1,21 0 1,0-21-16,0 21 0,1-21 0,20 0 16,-21 21-16,21-21 0,1 0 15,-1 21-15,-21-21 0,22 22 0,-1-1 16,-21-21-16,0 21 0,0 0 15,-21 0-15,0 22 0,0-22 16,0 21-16,0-21 0,-21 22 0,-21-1 16,0-21-16,-22 21 0,22 1 0,-22-22 15,1 21-15,-1-21 0,1 22 16,-1-22-16,22 21 0,0-21 0,-1 1 16,22-1-16,0 0 0,0-21 0,21 21 15,21-21 1,0-21-16,21 0 15</inkml:trace>
  <inkml:trace contextRef="#ctx0" brushRef="#br0" timeOffset="84351.88">17632 8170 0,'0'0'0,"0"-21"0,0 0 0,0 0 16,0 0-16,0 0 0,0-1 15,0 1-15,0 0 0,0 0 0,0 0 16,0 42 0,0 0-16,0 21 15,0 1-15,21 20 0,0-20 0,0 20 16,-21 1-16,21-1 0,1 1 16,-22-1-16,0 1 0,0-1 0,0 1 15,0-1-15,0 1 0,0-22 0,0 21 16,0-20-16,0 20 0,0-20 0,0-1 15,0-21-15,-22 21 16,22-20-16,-21-1 0,21 0 0,-21-21 16,21-21-1,0 0 1,0-1-16</inkml:trace>
  <inkml:trace contextRef="#ctx0" brushRef="#br0" timeOffset="84619.73">17526 8784 0,'0'0'0,"-21"-42"0,-22-127 31,22 105-31,21 1 0,0 20 0,0-20 0,0-1 16,0 22-16,0-22 0,21 22 16,22 0-16,-22-1 0,21 22 0,1 0 15,-1 0-15,21 0 0,-20 21 16,-1 0-16,0 0 0,1 21 16,-1 21-16,-21-21 0,0 22 0,1-22 15,-22 21-15,0 1 0,0-1 0,-22 0 16,1-21-16,0 22 0,-21-22 15,21 21-15,-22-21 0,1 1 0,21-1 16,-22 0-16,22-21 0,-21 21 0,21-21 16,42 0 15,0-21-31,0 0 0,22 0 16,-22-1-16,21 1 0</inkml:trace>
  <inkml:trace contextRef="#ctx0" brushRef="#br0" timeOffset="84987.51">18288 8043 0,'21'-21'0,"-42"42"0,63-42 0,-21 0 0,-21 0 16,22 21-16,-44 21 31,1 0-31,21 0 0,-21 1 0,21 20 16,-21-21-16,21 21 0,-21-20 15,21 20-15,-21 0 0,21-21 0,0 1 16,0-1-16,0 0 0,0 0 15,0 0-15,0 0 0,21-21 0,0 0 16,0 22-16,0-22 0,0 0 16,1 0-16,20 0 0,-21 0 0,0-22 15,22 22-15,-22-21 0,21 0 0,-21 0 16,0 0-16,1-22 0,-1 22 16,-21-21-16,0 21 0,0-22 0,0 1 15,0 21-15,-21-21 0,-1 20 16,1 1-16,0 0 0,0 0 0,0 0 15,-22 21-15,22 0 0,0 0 0,0 0 16,0 0-16,21 21 16,0 0-16,0 0 15,0 0-15,21-21 16,0 0-16,0 22 0,22-22 16</inkml:trace>
  <inkml:trace contextRef="#ctx0" brushRef="#br0" timeOffset="85280.35">18944 7938 0,'0'0'0,"0"-22"0,0 1 16,0 42-1,0 1 1,0-1-16,0 21 0,0 0 16,0 1-16,0 20 0,-21-20 15,21 20-15,0 1 0,0-1 0,0 1 16,0-1-16,0 1 0,0-1 0,0 22 15,-21-22-15,21 1 0,0-1 16,0 1-16,0-1 0,0 1 0,-21-1 16,21-20-16,0-1 0,0 0 0,0 1 15,0-22-15,0 0 0,0 0 0,0 0 16,0-42 15,0 0-31,0 0 0,0 0 0,0-22 16,0 1-16,21 21 0</inkml:trace>
  <inkml:trace contextRef="#ctx0" brushRef="#br0" timeOffset="85548.19">18923 8446 0,'0'0'0,"0"-64"0,0 1 0,0-1 16,0 1-16,0 20 0,0 1 0,-21 0 16,21 20-16,0-20 0,0 21 0,0 0 15,0 0-15,21-1 16,0 22-16,0 0 0,0 0 0,22 0 15,-22 0-15,21 0 0,1 22 0,-22-1 16,21 0-16,-21 0 0,-21 0 16,0 22-16,0-22 0,0 21 15,-42-21-15,21 22 0,0-22 0,-22 0 16,1 21-16,21-21 0,-22 1 16,22-1-16,0-21 0,0 21 0,42-21 31,0 0-31,0 0 15,1-21-15,20 0 0,0 21 0</inkml:trace>
  <inkml:trace contextRef="#ctx0" brushRef="#br0" timeOffset="85872.01">19558 7959 0,'0'0'0,"0"-21"0,0-1 0,0 1 16,0 42 15,-21-21-31,21 43 0,-21-22 0,21 0 15,-22 21-15,22 1 0,0-22 16,0 21-16,0 1 0,0-22 0,0 0 16,22 21-16,-1-21 0,0 1 0,21-22 15,-21 21-15,1-21 0,20 0 16,-21 0-16,21 0 0,-20 0 0,20-21 16,-21-1-16,21 1 0,-20 0 15,-1 0-15,0 0 0,-21-22 0,0 1 16,0 0-16,0 21 0,0-22 0,0 1 15,0 21-15,0 0 0,0-1 16,0 1-16,-21 0 0,0 21 16,-1 0-16,22 21 15,0 0 1,0 1-16,22-1 0,-1 0 16,0-21-16,-21 21 0</inkml:trace>
  <inkml:trace contextRef="#ctx0" brushRef="#br0" timeOffset="86179.86">20235 7916 0,'0'-21'0,"0"0"31,0 42-15,0 0-16,0 22 0,0-1 15,21 0-15,-21 1 0,22 20 0,-22 1 16,0-1-16,21 1 0,-21-1 0,0 1 15,0-1-15,0 1 0,0-1 16,0 22-16,0-22 0,0 1 0,0-1 16,0 1-16,0-1 0,-21 1 0,-1-1 15,22-20-15,0-1 0,0 0 0,-21 1 16,0-22-16,21 0 0,-21 0 16,21 0-16,0-42 31,0 0-31,0 0 0,21 0 15,0-22-15,0 22 0,-21-21 16,22 0-16</inkml:trace>
  <inkml:trace contextRef="#ctx0" brushRef="#br0" timeOffset="86444.71">20362 8509 0,'0'0'16,"-42"-423"0,42 359-16,0 22 15,0 0-15,0-1 0,0 22 16,0-21-16,21 21 0,0 21 15,0-22-15,1 22 0,-1 0 0,21 0 16,-21 0-16,0 0 0,22 22 0,-22-1 16,-21 0-16,0 21 0,0 1 15,0-1-15,0 0 0,-21 1 0,0-1 16,-1 0-16,-20 1 0,0-1 16,-1-21-16,1 21 0,21-20 0,-21-1 15,20-21-15,1 21 0,0-21 0,42 0 31,22 0-31,-22 0 0,21-21 16,0 0-16,1-1 0,-1 1 0,0 0 16</inkml:trace>
  <inkml:trace contextRef="#ctx0" brushRef="#br0" timeOffset="86783.65">21061 8022 0,'0'0'0,"21"-21"0,21 0 0,1 0 15,-22 0-15,0-1 0,-21 1 16,0 0-16,0 0 0,0 0 0,0 0 15,-21-1-15,0 22 16,-1 0-16,1 0 0,-21 0 0,21 0 16,0 22-16,-1-1 0,22 0 0,-21 0 15,21 0-15,0 0 16,0 22-16,0-22 0,0 0 0,0 0 16,0 0-16,21 1 0,1-1 0,-1 0 15,0 0-15,0-21 0,21 21 16,-20-21-16,-1 0 0,0 21 0,0-21 15,0 0-15,-21 22 0,0-1 16,-21-21 0,0 21-16,-21-21 0,20 21 0,-20-21 15,0 0-15,21 0 0,-22 21 0,22-21 16,-21 0-16,-1 21 0,22-21 16,0 22-16,-21-22 0,21 21 0,-1 0 15,1-21-15,-21 21 0,21 0 16,-22 0-16,1 1 0,0-1 15</inkml:trace>
  <inkml:trace contextRef="#ctx0" brushRef="#br0" timeOffset="87463.29">14224 10308 0,'-42'0'15,"84"0"-15,-127 0 0,64 0 0,0-21 0,0 21 16,42 0 0,0 0-16,21 0 0,1 21 15,20-21-15,1 21 0,-1-21 0,22 22 16,21-1-16,0-21 0,-1 21 15,22-21-15,0 0 0,0 21 0,-21-21 16,21 0-16,0 0 0,-21 0 0,0 0 16,0 0-16,0 0 0,-22 0 15,-20 0-15,-1 0 0,-20 0 0,-1 0 16,-21 0-16,-21-21 0,0 0 16,-21 21-16,-21-21 0,-1 21 15,1-22-15,-22 1 0,22 21 0,0-21 16,-22 0-16,43 21 0,-21-21 15,-1 21-15,22-21 0,21-1 16,21 22 0,1 0-16,-1 0 15,21 0-15,-21 0 0,22 0 16,-1 0-16,0 22 0,-21-1 0,22 0 16,-22 0-16,-21 0 0,0 22 0,0-1 15,0-21-15,-21 21 0,0-20 16,-22 20-16,22 0 0,-21-21 0,-1 22 15,22-22-15,-21 0 0,21 0 0,0 0 16,-1 1-16,1-22 16,21 21-16,21-21 15,1-21-15</inkml:trace>
  <inkml:trace contextRef="#ctx0" brushRef="#br0" timeOffset="87999.35">17611 10139 0,'21'0'15,"42"-42"1,-42 20-1,1 1-15,-1 0 0,0 0 16,-21 0-16,0 0 0,0-1 16,0 1-16,0 0 0,-21 0 15,0 21-15,-1-21 0,-20 21 0,0 0 16,-22 0-16,1 0 0,20 0 0,-20 0 16,-1 21-16,1 0 0,21 0 15,-1-21-15,1 21 0,21 1 16,21 20-16,0-21 0,0 0 0,0 0 15,21 1-15,21-1 0,1 0 16,-1 21-16,21-21 0,-20 1 0,20-1 16,-20 21-16,20 0 0,-21-20 0,1 20 15,-1-21-15,0 21 0,-20-20 16,-1 20-16,-21-21 0,0 0 0,0 0 16,-21 1-16,-1-1 0,-20 0 0,0 0 15,-1-21-15,-20 0 0,-1 21 16,-20-21-16,20 0 0,1 0 0,-1 0 15,22-21-15,-22 21 0,43-21 0,-21 0 16,21 0-16,0 21 16,-1-22-16,22 1 0,0 0 0,0-21 15,22 21-15,-1-1 0,21 1 0,-21 21 16,43-21-16,-22 0 0,0 0 16,22 0-16,-22 21 0,1-22 0</inkml:trace>
  <inkml:trace contextRef="#ctx0" brushRef="#br0" timeOffset="88843.43">18140 10118 0,'0'0'0,"21"0"0,-21-21 16,0-1-16,-21 22 31,0 0-31,-1 22 0,1-1 16,0 0-16,0 0 0,21 0 0,-21 22 15,0-22-15,-1 21 0,1 0 16,0-20-16,21 20 0,0 0 0,-21-21 16,21 22-16,0-22 0,0 0 0,0 0 15,0 0-15,21 1 0,0-22 16,0 0-16,1 0 0,20 0 0,0 0 16,1 0-16,-1 0 0,0 0 0,1-22 15,-1 1-15,0 0 16,-21 0-16,22 0 0,-1-22 0,-21 22 15,0 0-15,1-21 0,-1 21 0,-21-22 16,0 22-16,0 0 0,0 0 16,0 0-16,-21-1 0,-1 22 0,1 0 15,0-21-15,0 21 0,0 0 16,21 21 0,0 1-16,0-1 0,21-21 0,-21 21 15,21 21-15,0-21 0,0 1 0,-21-1 16,22 21-16,-22-21 0,21 0 15,-21 1-15,0-1 0,0 0 0,0 0 16,0 0-16,0 0 16,21-21-16,0 0 15,0 0-15,0 0 0,1 0 0,-1-21 16,0 21-16,0-21 0,21 0 0,-20 0 16,-1 0-16,21-1 0,-21-20 15,0 21-15,1 0 0,-1-22 0,0 22 16,-21-21-16,21 21 0,-21-22 0,21 22 15,-21 0-15,0 0 0,0 0 16,0 42 0,0 0-16,0 0 15,-21 0-15,0 1 0,0 20 16,0-21-16,21 21 0,-22-20 16,22 20-16,-21-21 0,21 0 0,0 22 15,0-22-15,0 0 0,21 0 16,1-21-16,-1 0 0,0 0 15,0 0-15,0 0 0,0 0 0,22 0 16,-22 0-16,21-21 0,-21 0 0,1 21 16,20-21-16,-42-1 0,21-20 15,-21 21-15,0 0 0,0-22 0,0 22 16,0-21-16,-21 0 0,21 20 0,-21 1 16,0-21-16,-22 21 0,22 21 15,0-21-15,0 21 0,0 0 16,-1 0-16,1 0 0,0 0 15,21 21-15,0 0 16,0 0-16,21-21 16,0 0-16,1 0 0,-1 0 15,21 0-15,-21 0 0</inkml:trace>
  <inkml:trace contextRef="#ctx0" brushRef="#br0" timeOffset="89284.25">19600 9948 0,'21'-21'0,"-42"42"0,42-84 15,1 42-15,-22 0 0,21-1 0,-21 1 0,0 42 32,0 1-32,-21 20 15,-1-21-15,1 21 0,0 1 0,0-1 16,21 0-16,-21 1 0,0-1 16,-1 0-16,22 1 0,0-1 0,0 0 15,0 1-15,0-1 0,0-21 0,0 22 16,0-22-16,22 0 0,-1 0 15,0-21-15,0 21 0,0-21 0,0 0 16,22 0-16,-22 0 0,21-21 0,-21 0 16,22 0-16,-22 0 0,0-1 15,0-20-15,22 21 0,-22-21 0,-21-1 16,21 1-16,0 0 0,-21-22 16,21 22-16,-21-22 0,0 22 0,0 0 15,21-1-15,-21 1 0,0 21 16,0 0-16,0-1 0,0 44 15,0-1 1,-21 21-16,21-21 0,0 22 16,-21-1-16,21 0 0,-21 1 0,21-1 15,-21 0-15,21 1 0,0-1 0,0 0 16,0 1-16,0-22 0,0 21 16,21-21-16,0 0 0,0 1 0,0-22 15,1 0-15,-1 0 0,21 0 0,-21 0 16,22 0-16,-1 0 15</inkml:trace>
  <inkml:trace contextRef="#ctx0" brushRef="#br0" timeOffset="89739.99">20553 9970 0,'0'0'0,"0"-43"0,0-20 16,0 20-16,21 1 0,-21-64 31,0 127-31,0 1 16,0 20-16,0-21 0,-21 21 0,21 1 15,0-1-15,0 0 0,0 22 16,0-22-16,-21 1 0,21-1 0,0 0 16,0 1-16,0-1 0,0 0 15,0-21-15,0 22 0,0-22 0,0 0 16,0 0-16,0-42 31,0 0-31,0 0 16,0-22-16,0 22 0,0 0 15,0-21-15,0 21 0,0-22 0,21 22 16,0 0-16,0-21 0,0 20 0,22 1 16,-22 21-16,21-21 0,0 21 15,-20 0-15,20 0 0,-21 0 0,0 0 16,22 0-16,-22 21 0,0 0 0,-21 1 16,0-1-16,0 0 15,0 0-15,0 0 0,0 0 0,-21 22 16,0-22-16,-1 0 0,-20 0 0,0 0 15,-1 1-15,1-1 0,0 0 16,-1 0-16,1 0 0,0-21 0,21 21 16,-1-21-16,1 0 0,42 0 31,22 0-31,-22-21 0,21 0 0,-21 21 16</inkml:trace>
  <inkml:trace contextRef="#ctx0" brushRef="#br0" timeOffset="90163.84">21505 10075 0,'0'-21'0,"0"42"0,0-63 15,0 21-15,0 0 0,0 0 16,-21 21-16,0 0 16,0 0-16,0 0 0,-1 21 0,1-21 15,0 42-15,0-21 0,-21 0 16,20 1-16,1 20 0,0-21 0,0 0 15,21 0-15,0 1 0,-21 20 0,21-21 16,0 0-16,0 0 16,0 1-16,21-22 0,0 0 15,0 0-15,0 0 0,1 0 16,20 0-16,-21 0 0,0 0 16,0-22-16,1 1 0,-1 0 0,0 0 15,0 0-15,0 0 0,-21-1 0,0 1 16,21 0-16,-21 0 0,0 0 15,0 42 1,0 0 0,-21-21-16,21 21 0,0 0 15,0 1-15,0 20 0,-21-21 16,21 0-16,0 0 0,0 1 0,0-1 16,0 0-16,21 0 0,0-21 15,1 0-15,-1 0 16,0 0-16,21 0 0,-21 0 0,22 0 15,-22 0-15</inkml:trace>
  <inkml:trace contextRef="#ctx0" brushRef="#br0" timeOffset="90511.66">21907 10202 0,'0'0'16,"0"-42"-16,0 21 0,0 0 0,0 0 0,0-1 16,22 1-16,-22 0 0,0 0 15,0 0-15,21 21 0,0-21 0,0 21 16,0 0-16,0 0 0,1 0 0,-1 0 15,0 0-15,0 0 16,0 0-16,0 21 0,1 0 0,-1 0 16,-21 21-16,21-20 0,-21 20 0,0-21 15,0 21-15,0-20 0,0 20 16,-21 0-16,0-21 0,-1 1 0,22-1 16,-21 0-16,0 0 0,0 0 0,0-21 15,0 0 1,21-21-16,0 0 15,0 0-15,0-22 0,0 22 0,21 0 16,0-21-16,0 21 0,0-22 0,22 1 16,-22 0-16,21-1 0,0 1 15,1 21-15,-1-22 0,0 1 16,-20 21-16,20 0 0,0 21 0,-21 0 16,1 0-16,-1 0 0,-21 21 15,0 0-15</inkml:trace>
  <inkml:trace contextRef="#ctx0" brushRef="#br0" timeOffset="90860.1">20024 11599 0,'0'0'31,"-43"-42"-31,43 63 32,21 0-32,1 1 0,-1-1 15,0 0-15,0-21 16,0 21-16,-21 0 0,21 0 0</inkml:trace>
  <inkml:trace contextRef="#ctx0" brushRef="#br0" timeOffset="91028">20193 12256 0,'0'21'0,"0"-42"0,-21 42 15,0 0-15,21 0 0,-22 0 16,1 0-16,21 1 16,-21-22-16,21 21 0,0 0 15,0 0 1,0 0-16</inkml:trace>
  <inkml:trace contextRef="#ctx0" brushRef="#br0" timeOffset="91207.9">20405 12996 0,'0'22'0,"0"-44"0,0 65 0,0-22 16,-22 0-1,1-21-15,21 21 16,0 0-16,0 1 16,0-1-16,-21 0 15</inkml:trace>
  <inkml:trace contextRef="#ctx0" brushRef="#br0" timeOffset="91343.72">20320 13441 0,'21'21'0,"-42"-42"0,42 63 0,-21-21 15,0 1-15,0-1 0,0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7T11:58:18.2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10350 254 0,'0'-21'0,"0"0"16,22 0-16,-22-1 15,0 1-15,0 0 16,0 0-16,0 0 0,0 0 16,0-1-1,-22 22 1,22 22 0,0 20-1,0-21-15,0 21 0,0 1 0,0-1 16,0 22-16,0-22 0,0 0 15,0 22-15,0-22 0,0 22 16,0-22-16,22 21 0,-22 1 16,21-1-16,-21-20 0,0 20 0,0 1 15,0-22-15,0 22 0,0-22 0,21 0 16,-21-21-16,0 22 0,0-22 16,0 21-16,0-21 0,0 1 0,0-1 15,21-42 32,-21-1-47,0 1 16,0 0-16,21 21 15</inkml:trace>
  <inkml:trace contextRef="#ctx0" brushRef="#br0" timeOffset="3551.85">10837 762 0,'0'0'0,"21"0"0,-21-21 0,22 0 16,-1 21-16,-21-21 0,21-1 16,-21 1-16,21 21 0,-42 21 31,0 1-15,0-1-16,-1 21 0,1 0 0,0 1 15,-21-1-15,-1 0 0,22 1 16,-21 20-16,0-20 0,20-1 0,-20 0 15,21-21-15,-21 22 0,20-22 16,1 21-16,0-21 0,21 1 16,-21-1-16,42-42 47,0-1-47,-21 1 0,21 0 15,1 0-15</inkml:trace>
  <inkml:trace contextRef="#ctx0" brushRef="#br0" timeOffset="3824.7">10816 699 0,'21'-43'16,"-42"86"-16,63-86 16,-20 43-16,-1 21 15,0 1-15,-21-1 0,21 0 16,0 21-16,0 1 0,1-1 0,-22 0 15,21 1-15,0-1 0,0 0 16,-21 1-16,21-1 0,-21 0 0,21 1 16,1-22-16,-22 21 0,21-21 0,0 0 15,-21 1-15,21-1 0,-21 0 16,21-21-16,0 0 16,1 0-16,-22-21 15,0 0-15,0-1 16,0 1-16,0-21 0</inkml:trace>
  <inkml:trace contextRef="#ctx0" brushRef="#br0" timeOffset="4120.53">11324 191 0,'0'-22'16,"0"44"-16,0-22 0,0 21 15,0 21-15,0 0 0,0 1 0,0 20 16,0-20-16,-21 20 0,21 1 16,0-1-16,-21 1 0,21-1 15,0 1-15,-21-1 0,-1 1 16,22-22-16,-21 21 0,21-20 0,0-1 16,-21 0-16,21-20 0,0-1 0,-21 21 15,21-21-15,0 0 16,21-21-1,0 0-15,0 0 0,1-21 16,-1-21-16,0 21 0,0 0 16,-21-22-16,21 22 0</inkml:trace>
  <inkml:trace contextRef="#ctx0" brushRef="#br0" timeOffset="4520.31">11536 847 0,'0'21'0,"0"0"16,0 0-16,0 0 0,0 1 16,21-22-1,0 0-15,0 0 16,0 0-16,1 0 16,-1 0-16,0 0 0,0-22 0,0 1 15,0 0-15,1 0 0,-1 0 16,0 0-16,-21-1 0,0-20 0,0 21 15,0 0-15,0 0 0,0-1 16,-21 1-16,0 21 0,-1 0 16,1 0-16,0 0 0,0 0 0,-21 0 15,20 0-15,1 21 0,21 1 16,-21 20-16,21 0 0,-21-21 0,21 22 16,-21-1-16,21 0 0,0 1 15,0-1-15,0 0 0,0 1 0,0-1 16,0-21-16,0 0 0,0 1 15,0-1-15,0 0 0,21 0 0,0-21 16,0 0-16,0 0 16,22 0-16,-22 0 0,0 0 15,21-21-15,-20 0 0,-1 0 0,21-1 16,0-20-16</inkml:trace>
  <inkml:trace contextRef="#ctx0" brushRef="#br0" timeOffset="5049.83">12213 106 0,'0'0'0,"-21"21"16,21 21-16,-21-20 0,21 20 16,0 0-16,-21 22 0,21-22 15,0 22-15,0-22 0,0 21 16,0 1-16,0-22 0,0 22 0,0-1 15,0-20-15,0 20 0,0 1 16,0-22-16,0 0 0,0 1 0,0-1 16,0 0-16,0-21 0,0 1 0,0-1 15,0 0-15,0 0 0,-22-21 32,22-21-32,0 0 15,-21 0-15,21-1 0,0 1 0,0-21 16,0 21-16,0-22 0,0 1 15,0 0-15,0 21 0,0-22 0,21 1 16,1 21-16,-1 0 0,0-1 16,0-20-16,0 21 0,22 21 15,-22-21-15,21 0 0,0 21 0,1 0 16,-1 0-16,-21 0 0,22 21 16,-1 0-16,0 0 0,-21 0 0,1 0 15,-1 22-15,-21-22 0,0 21 16,0 1-16,0-1 0,-21 0 0,-1-21 15,1 22-15,-21-1 0,0-21 0,-1 22 16,1-22-16,0 0 16,-1 0-16,1 0 0,0-21 0,-1 21 15,22-21-15,-21 0 0,21 0 0,-1 0 16,1 0-16,21-21 16,0 0-16,43 0 15</inkml:trace>
  <inkml:trace contextRef="#ctx0" brushRef="#br0" timeOffset="5856.91">12954 466 0,'0'0'16,"0"21"0,21-21 31,0 0-47,22 0 0,-22 0 0,0-21 15,21 21-15,-21-21 0,22-1 16,-1 22-16,0-21 0,-20 0 0,20 0 15,-21 0-15,0 0 0,0-1 16,1-20-16,-22 21 0,0 0 0,0-22 16,0 22-16,0 0 0,-22 0 15,1 21-15,0-21 0,-21 21 16,21 0-16,-22 0 0,1 21 0,0 0 16,-1 0-16,22 0 0,-21 22 15,21-1-15,-22 0 0,22 1 0,0-1 16,21 22-16,0-22 0,0-21 0,0 21 15,0 1-15,0-22 0,0 21 16,0-21-16,42 1 0,-21-1 0,1 0 16,20 0-16,0-21 0,-21 0 15,22 21-15,-1-21 0,0 0 0,-20 0 16,20 0-16,-21 0 0,0-21 16,0 21-16,1-21 0,-22 0 15,-22 21 1,1 0-16,0 0 0,-21 0 15,21 0-15,-22 0 0,1 21 0,0 0 16,20 0-16,-20 0 0,0 22 16,-1-1-16,1 0 0,0 1 0,21-1 15,-22 0-15,22 1 0,0-1 0,21 0 16,0-20-16,0 20 0,0-21 16,0 0-16,0 0 0,21 1 0,0-22 15,22 0-15,-22 0 16,21 0-16,0 0 0,1 0 0,-1 0 15,22-22-15,-22 1 0,0 0 0,1 0 0,-1 0 16,0-22-16</inkml:trace>
  <inkml:trace contextRef="#ctx0" brushRef="#br0" timeOffset="6147.77">13758 0 0,'-21'0'31,"0"0"-31,21 42 16,0 22-16,0 21 15,0-1-15,0 1 0,-21 0 16,21-22-16,-21 22 0,21-1 0,0-20 16,-22 21-16,1-22 0,21 1 0,-21-22 15,21 21-15,0-20 0,0-1 16,0 0-16,0-20 0,0-1 0,0 0 15,0 0-15,0 0 0,21-21 32,0 0-32,1-21 15,-1 0-15,-21-21 0,21 20 0,0-20 16,0 21-16</inkml:trace>
  <inkml:trace contextRef="#ctx0" brushRef="#br0" timeOffset="6555.54">13928 868 0,'0'21'0,"0"0"16,-22-21-1,22 21-15,22-21 32,-1 0-32,0 0 0,0 0 15,0 0-15,0-21 0,1 0 0,-1 0 16,0 21-16,21-42 15,-21 20-15,1 1 0,-22 0 0,21 0 16,-21 0-16,21 0 0,-21-1 0,0 1 16,0 0-1,-21 21-15,0 0 0,-1 0 16,1 21-16,0 0 0,0 1 16,0-1-16,0 0 0,21 21 0,-22 1 15,1-22-15,21 21 0,-21-21 0,21 22 16,0-22-16,0 21 0,0-21 15,0 0-15,0 1 0,0-1 0,21 0 16,0-21-16,22 21 16,-22-21-16,0 0 0,21 0 15,1 0-15,-1 0 0,0-21 0,1 0 16,-1 0-16,0-1 0,-20 1 16,20-21-16,-21 0 0,0 20 0,0-20 15,1 0-15,-1-1 0</inkml:trace>
  <inkml:trace contextRef="#ctx0" brushRef="#br0" timeOffset="7199.94">14605 762 0,'0'0'0,"0"-21"0,0 0 0,0 0 15,0-1-15,0 44 32,0-1-32,0 0 0,-21 0 15,21 0-15,-21 0 0,21 22 16,0-22-16,0 21 0,0-21 0,-22 22 16,22-22-16,0 0 0,0 0 15,-21 0-15,21 1 0,0-1 16,0 0-16,0 0 0,0-42 47,0 0-47,0-22 15,0 22-15,0-21 0,0 21 16,0-22-16,0 1 0,0 21 0,21-21 16,1-1-16,-22 22 0,21-21 15,0 21-15,0-1 0,0 1 0,0 0 16,-21 0-16,43 21 0,-22 0 15,0 0-15,0 0 0,0 0 16,22 0-16,-22 21 0,0 0 0,0 0 16,22 1-16,-43 20 0,21-21 15,-21 21-15,21 1 0,-21-22 0,0 21 16,0 1-16,0-22 0,0 21 16,0-21-16,0 0 0,-21 1 0,21-1 15,-21 0-15,21 0 16,-22-21-16,1 0 15,21-21-15,0 0 16,0 0-16,0-22 16,0 22-16,0-21 0,0-1 0,21 1 15,1 0-15,-1-1 0,0 1 16,21 0-16,-21-1 0,22 1 16,-1 21-16,0-21 0,1 20 0,20 1 15,-20 21-15,-1 0 0,0 0 16,-21 0-16,22 21 0,-22 1 0,21 20 15,-21-21-15,-21 21 0,0 1 0,0-22 16,0 21-16,0 1 0,0-22 16,0 21-16,0 0 0,-21-20 0,21-1 15,-21 0-15,0 0 16,21 0-16,-21 0 0,21 1 0,0-44 47,0 1-47</inkml:trace>
  <inkml:trace contextRef="#ctx0" brushRef="#br0" timeOffset="7583.72">15811 847 0,'22'0'31,"-1"0"-15,0 0-16,0 0 0,0-21 16,22-1-16,-22 22 0,0-21 15,21 0-15,-21 21 0,1-21 0,-1 0 16,-21 0-16,0-1 0,0 1 16,0 0-16,-21 21 15,-22 0-15,22 0 0,0 0 16,0 0-16,-22 21 0,22 0 15,0 22-15,0-22 0,0 0 0,0 21 16,-1-20-16,22 20 16,0 0-16,0-21 0,0 1 0,0 20 15,0-21-15,0 0 0,0 0 0,22 1 16,-1-1-16,21-21 16,-21 0-16,0 0 0,22 0 0,-22 0 15,21 0-15,1 0 0,-22-21 16,21-1-16,-21 1 0,0 0 0,22 0 15,-22 0-15</inkml:trace>
  <inkml:trace contextRef="#ctx0" brushRef="#br0" timeOffset="8048.45">16425 635 0,'0'0'0,"21"-63"16,-21 84 15,0 0-31,0 0 0,0 21 16,-21-20-16,21-1 0,0 21 0,0 0 15,0-20-15,0 20 0,0-21 16,0 21-16,-21 1 0,21-22 0,0 0 16,0 21-16,0-20 0,0-1 15,-21 0-15,21 0 0,0 0 16,0-42 15,0 0-31,0 0 0,0 0 16,0-22-16,0 1 15,21 0-15,0-1 0,0 1 0,1 0 16,-1-1-16,21 1 0,-21 0 16,22-1-16,-22 1 0,21 21 0,0 0 15,1-1-15,-1 1 0,-21 21 0,22 0 16,-1 0-16,0 0 0,-21 21 16,22 1-16,-22 20 0,0-21 0,0 21 15,-21-20-15,0 20 0,0 0 16,0 1-16,0-1 0,0-21 0,-21 21 15,0 1-15,0-22 16,21 0-16,-21 0 0,21 0 0,0 1 0,0-1 16,-22 0-1,22-42 1,22 0 0,-22-1-16,21 1 15</inkml:trace>
  <inkml:trace contextRef="#ctx0" brushRef="#br0" timeOffset="8367.78">17462 191 0,'22'-22'0,"-44"44"0,44-65 0,-22 64 31,0 1-31,0 20 0,-22-21 16,1 21-16,0 1 0,0 20 15,0-20-15,21 20 0,-21-21 0,-1 1 16,1 20-16,0-20 0,21 20 16,0-21-16,-21 1 0,21-1 0,0 0 15,0 1-15,0-1 0,0-21 0,0 0 16,0 1-16,0-1 0,0 0 16,21 0-16,0-21 0,0 21 15,1-21-15,-1 0 16,0 0-16,0 0 0,0-21 15,0 0-15,1 21 0,-1-21 0,-21 0 16,21-22-16,-21 22 0,0 0 16,21-21-16,-21-1 0</inkml:trace>
  <inkml:trace contextRef="#ctx0" brushRef="#br0" timeOffset="8547.68">17208 635 0,'-21'0'15,"42"0"17,1 0-32,-1 0 0,21 0 0,-21 0 15,22 0-15,-1 0 0,0 0 16,1 0-16,-22 0 0,21 0 0,-21 0 16,0 0-16,1-21 0</inkml:trace>
  <inkml:trace contextRef="#ctx0" brushRef="#br0" timeOffset="9088.06">19727 191 0,'0'0'0,"0"-22"15,0 1 1,0 0-16,0 0 16,0 42 15,0 0-31,0 0 0,0 22 0,0-22 15,-21 21-15,21 1 16,0-1-16,-21 0 0,21 1 0,0-22 0,0 21 16,0 0-16,0-20 0,0 20 15,0-21-15,0 0 0,-21 0 16,21 1-16,0-1 0,0 0 16,0 0-16,0-42 46,0 0-46</inkml:trace>
  <inkml:trace contextRef="#ctx0" brushRef="#br0" timeOffset="9375.9">19431 699 0,'-21'21'0,"42"-42"0,-63 42 0,20 0 0,1-21 16,21 21-16,0 0 0,-21-21 15,21 21-15,0 1 0,0-1 16,21 0-16,22 0 16,-22-21-16,0 0 0,21 0 15,1 0-15,-22 0 0,21 0 16,0 0-16,1 0 0,-1 0 0,0 0 16,-20 0-16,-1-21 0,21 0 15,-21 21-15,0-21 0,-21-1 16,22 22-16,-22-21 0,0 0 15,0 0 1,0 0-16,0 0 0,0-1 16,0 1-16,0 0 0,0 0 15</inkml:trace>
  <inkml:trace contextRef="#ctx0" brushRef="#br0" timeOffset="9655.74">19452 191 0,'0'0'0,"-21"-22"0,0 22 15,21-21-15,0 0 16,21 21 0,0-21-16,0 21 0,22 0 15,-1 0-15,-21 0 0,21 0 16,1-21-16,-1 21 0,0 0 0,1 0 15,-22 0-15,0 0 0,0 0 16,0 0-16,1 0 0</inkml:trace>
  <inkml:trace contextRef="#ctx0" brushRef="#br0" timeOffset="10375.58">20087 0 0,'-21'0'16,"0"0"-16,0 0 0,-1 0 0,1 0 16,-21 0-16,21 0 0,0 0 0,-1 0 15,-20 0-15,21 0 0,0 0 16,-22 0-16,22 0 0,-21 0 15,0 0-15,20 0 0,-20 0 0,0 0 16,-1 0-16,1 0 0,0 0 16,-1 0-16,22 0 0,-21 0 0,0 0 15,-1 0-15,1 21 0,21 22 16,-22-1-16,22 21 0,0-20 0,-21 20 16,21-20-16,21 20 0,-22-21 0,1 1 15,21-1-15,-21 0 0,21 1 16,0-1-16,0 0 0,0 1 0,0-1 15,0 0-15,0 1 0,0-22 16,0 21-16,0 1 0,42-22 0,-20 21 16,-1-21-16,0 0 15,21 22-15,1-22 0,-1 0 0,0-21 16,1 21-16,20 0 0,1-21 0,-22 0 16,21 22-16,1-22 0,-1 0 15,1 0-15,-1 0 0,-20 0 0,20 0 16,-20 0-16,-1-22 0,21 22 15,-41-21-15,20 0 0,0 0 0,1 0 16,-1 0-16,-21-22 0,21 22 16,-20-21-16,20-1 0,-21 1 0,0 0 15,0-1-15,1 1 0,-1 0 16,0-1-16,0 1 0,-21-21 0,21 20 16,-21 1-16,0 0 0,0-22 15,0 22-15,0-1 0,0 1 16,0-21-16,0 20 0,-21 1 0,0 0 15,0-22-15,0 64 0,-1 0 16,1 0-16,0 0 0,0 0 0,-21 0 16,20 0-16,1 0 0,-21 0 0,0 0 15,20 0-15,-20 0 0,21 0 0,-21 0 16,-1 0-16,22 0 0,-21 0 16,-1 0-16,1 0 0,0 0 0,-1 0 15,1 0-15,0 0 0,21 0 0,-22 0 16,22 0-16,0 0 15,0 0-15,0 0 0,-1 0 0,1 0 16,0 0 15</inkml:trace>
  <inkml:trace contextRef="#ctx0" brushRef="#br0" timeOffset="11868.05">9758 1863 0,'0'0'0,"-21"0"0,-1 0 16,1 0-1,0 0-15,42 0 31,0 0-15,1 0-16,-1 0 0,0 0 0,0 0 16,21 0-16,-20 0 0,20 0 15,0 0-15,1 0 0,-1 0 0,0 0 16,1 0-16,-1 0 0,21 0 16,-20 0-16,20 0 0,1 0 15,-1 0-15,1 0 0,-1 0 0,1 0 16,20 0-16,-20 0 0,21 0 15,-22 0-15,22 0 0,-1 0 0,-20 0 16,21 0-16,-22 0 0,22 0 16,-1 0-16,-20 0 0,21 0 0,-1 0 15,1 0-15,21 0 0,-22 0 0,1 0 16,21 0-16,-21 0 0,-1 0 16,1 0-16,21 0 0,-22 0 0,1 0 15,21 0-15,-21 0 0,20 0 16,-20 0-16,21 0 0,-21 0 0,-1 0 15,1 0-15,0 0 0,-1 0 16,1 0-16,0 0 0,-1 0 16,1 0-16,0 0 0,-1 0 0,1 0 15,-22 0-15,22 0 0,-21 0 0,20 0 16,-20 0-16,-1 0 0,1 0 16,-1 0-16,1 0 0,-1 0 0,1 0 15,-1 0-15,-20 0 0,20 0 16,1 0-16,-1 0 0,-21 0 0,22 0 15,-22 0-15,1 0 0,20 0 16,-21 0-16,1 0 0,-1 0 0,0 0 16,1 0-16,20 0 0,-20 0 0,-1 0 15,0 0-15,22 0 0,-22 0 16,22 0-16,-1 21 0,1-21 16,-1 0-16,1 0 0,-1 21 0,1-21 15,-1 0-15,-21 0 0,22 0 16,-1 21-16,1-21 0,-22 0 0,22 0 15,-22 0-15,22 0 0,-1 0 0,-21 0 16,22 0-16,-1 0 0,-20 0 16,20 0-16,1 0 0,-1 0 0,1 0 15,-22 0-15,22 0 0,-22 0 16,21 0-16,-20 0 0,-1 0 0,22 0 16,-22 0-16,0 0 0,1 0 15,-1-21-15,0 21 0,1 0 16,-1 0-16,0-21 0,1 21 0,-22 0 15,21 0-15,-21-21 0,22 21 16,-22 0-16,0 0 0,0 0 16,0-21-1,-42 21 79,0 0-78,-21 0-16</inkml:trace>
  <inkml:trace contextRef="#ctx0" brushRef="#br0" timeOffset="19008.87">614 3027 0,'0'0'0,"0"-21"0,0 0 16,-21-1-16,21 1 16,-22 0-16,22 0 15,-21 21-15,21-21 16,-21 21-16,0 0 16,0 21-1,21 0 1,0 0-16,0 0 0,-21 22 0,21-22 15,0 21-15,0 1 0,0-1 16,0 21-16,0-20 0,0 20 16,0-20-16,0 20 0,0-21 15,0 1-15,0-1 0,0 0 0,0 1 16,0-1-16,0-21 0,0 0 16,0 1-16,0-1 0,0 0 15,21-21-15,-21 21 0,21-21 16,-21-21-1,0 0 1,0 0 0,0-1-16,0 1 0,0 0 15,0 0-15</inkml:trace>
  <inkml:trace contextRef="#ctx0" brushRef="#br0" timeOffset="19656.49">868 3387 0,'0'21'31,"0"0"-15,0 0-16,0 0 15,0 1-15,0-1 16,21-21 15,0 0-31,0 0 16,-21-21-1,0-1-15,21 22 16,-21-21-16,0 0 0,0 0 16,0 0-16,-21 21 15,21-21-15,-21 21 0,0 0 16,0 0 0,21 21-16,0 0 0,-21 0 15,21 0-15,0 0 16,0 1-16,0-1 0,21-21 31,0 0-31,0 0 0,0-21 16,0 21-1,-21-22-15,0 1 0,0 0 16,0 0 0,0 0-16,-21 21 15,0 0-15,0 0 16,0 0-16,0 0 15,21 21-15,0 0 16,0 0 0,0 0-16,0 1 15,21-22 1</inkml:trace>
  <inkml:trace contextRef="#ctx0" brushRef="#br0" timeOffset="20184.18">2265 2498 0,'0'0'0,"-21"-21"32,-1 21-32,22 21 0,-21 0 15,21 21-15,0 1 0,0-1 16,0 0-16,-21 1 0,21 20 16,-21 1-16,21-1 0,0 1 0,-21-1 15,0 1-15,-1 20 0,1-20 16,21-1-16,-21 1 0,0-1 0,21 1 15,0-22-15,0 0 0,-21 1 16,21-22-16,0 21 0,0-21 0,0 1 16,21-44 15,0-20-31,-21 21 16,21-21-16,-21-1 0,21 1 15,1-22-15,-1 1 0</inkml:trace>
  <inkml:trace contextRef="#ctx0" brushRef="#br0" timeOffset="20464.03">2286 2561 0,'0'0'0,"21"-21"0,-21 0 16,21 21 0,0 21-16,1 0 0,-1 0 15,0 22-15,0-1 0,21 0 0,-20 1 16,-1 20-16,0-20 0,0 20 15,0 1-15,0-1 0,1 1 16,-1-1-16,0 1 0,-21-1 16,0 1-16,0-1 0,0-21 0,0 22 15,0-22-15,0 1 0,0-22 16,0 21-16,0-21 0,0 0 0,0 1 16,0-1-16,-21-42 46,21-1-46,-21-20 0</inkml:trace>
  <inkml:trace contextRef="#ctx0" brushRef="#br0" timeOffset="20672.91">2095 3450 0,'0'0'0,"-21"0"15,21-21 1,0 0-1,21 21-15,1 0 0,20-21 0,-21 21 16,21-21-16,1 21 0,-1-22 16,22 22-16,-22 0 0,0-21 0,1 21 15,-1 0-15,0-21 0,1 21 16,-22 0-16,21-21 0,-21 21 0,22 0 16,-22 0-16,0-21 15</inkml:trace>
  <inkml:trace contextRef="#ctx0" brushRef="#br0" timeOffset="20963.74">3302 3069 0,'0'0'0,"0"-63"32,-21 63-32,0 0 0,-1 0 15,1 0-15,0 0 0,0 0 16,0 21-16,0 0 15,-1 0-15,1 0 0,0 22 0,21-1 16,0 0-16,-21 1 0,21-1 16,-21 0-16,21 1 0,0-1 0,0-21 15,0 22-15,0-22 0,0 21 16,21-21-16,0 0 0,0-21 0,0 22 16,1-22-16,20 0 0,-21 0 15,21 0-15,-20 0 0,20 0 0,0-22 16,1 1-16,-1 0 0,0 0 15,-21 0-15,22-22 0</inkml:trace>
  <inkml:trace contextRef="#ctx0" brushRef="#br0" timeOffset="22263.6">3831 2731 0,'0'0'0,"0"-22"0,-42-147 31,21 148-31,-1 0 0,1 21 15,0 0-15,0 21 16,21 0-16,0 0 0,0 22 16,0-1-16,0 0 0,0 1 0,0 20 15,0-21-15,0 22 0,0-1 16,0-20-16,0 20 0,0 1 16,0-22-16,0 22 0,0-22 15,0 21-15,0-20 0,0-22 0,21 21 16,-21-21-16,21 22 0,0-22 0,-21 0 15,22-21-15,-1 0 16,0 0-16,0 0 0,0 0 16,0-21-16,1 0 0,-1 0 15,0-1-15,0 1 0,0-21 0,-21 0 16,21 20-16,1-20 0,-1 0 16,0 21-16,-21-22 0,0 22 0,21 0 15,-21 0-15,21 0 0,-21-1 0,0 1 16,0 0-16,0 42 47,0 0-47,0 1 0,0-1 0,0 0 15,0 21-15,0-21 0,0 22 0,0-22 16,0 21-16,0-21 0,0 22 16,0-22-16,0 0 0,0 21 0,0-20 15,21-1-15,1 0 16,-1-21-16,0 0 0,0 0 0,0 0 15,22 0-15,-22 0 0,21-21 0,-21 0 16,22-1-16,-22 1 16,0 0-16,0-21 0,0 21 0,0-22 15,1 22-15,-1-21 0,0 21 16,0-1-16,-21 1 0,0 0 0,0 0 16,0 0-16,0 0 15,0 42 1,-21 0-16,21 21 15,-21-21-15,0 1 16,21-1-16,-22 21 0,22-21 0,0 0 16,0 1-16,0 20 0,0-21 0,0 0 15,22 0-15,-1 1 16,0-22-16,0 0 0,0 0 0,0 0 16,22 0-16,-22 0 15,0 0-15,21 0 0,-20-22 0,-1 1 16,0 0-16,0 0 0,-21 0 0,0 0 15,0-1-15,0-20 0,0 21 16,0-21-16,-21 20 0,0-20 0,-22 21 16,22 0-16,-21 0 0,21-1 15,-22 22-15,22-21 0,-21 0 0,21 21 16,0 0-16,21-21 16,21 21-1,21-21-15,-21 21 16,22 0-16,-22-21 15,21 21-15,0 0 0,1-22 0,-1 22 0,0 0 16,-20 0-16,20 0 0,-21 0 16,21 0-16,-20 0 0,-1 22 15,0-1-15,0 0 0,-21 0 0,0 0 16,0 0-16,0 1 0,0 20 16,0-21-16,0 21 0,0-20 0,0 20 15,0-21-15,0 21 0,0-20 0,0-1 16,0 0-16,0 0 0,0 0 15,0 0-15,0 1 0,0-1 0,0 0 16,0-42 31,0 0-47,0-1 16,0 1-16,0-21 0,0 21 0,21-22 15,-21 1-15,21 0 0,1-1 0,-1 22 16,0-21-16,21 0 0,-21-1 15,22 22-15,-22-21 0,21 21 0,1-1 16,-22 1-16,21 21 0,0 0 16,-20 0-16,20 0 0,-21 0 0,0 21 15,0 1-15,-21 20 0,0-21 0,0 0 16,0 22-16,0-1 16,0-21-16,-21 21 0,0 1 0,0-22 15,0 21-15,0-21 0,-1 1 16,22-1-16,0 0 0,-21 0 0,21 0 15,-21 0-15,42-42 32,0 21-32,-21-21 15,22 0-15,-1 0 0,21 0 0</inkml:trace>
  <inkml:trace contextRef="#ctx0" brushRef="#br0" timeOffset="22760.31">6265 2985 0,'0'0'0,"0"-22"0,0 1 0,0 0 15,0 0 1,-21 21 0,0 0-16,0 0 15,0 0-15,-1 0 0,1 0 0,0 21 16,0 0-16,0 0 0,0-21 0,-1 22 15,1-1-15,0 0 0,21 0 16,0 0-16,0 0 16,0 1-16,21-22 15,0 0-15,1 21 0,-1-21 16,0 0-16,0 0 0,0 21 0,0-21 16,22 21-16,-22-21 0,0 0 15,0 21-15,0-21 0,1 21 0,-1-21 16,-21 22-16,21-22 0,0 21 0,-21 0 15,0 0-15,0 0 16,0 0-16,0 1 16,-21-1-16,-21-21 0,20 21 15,1 0-15,-21-21 0,21 21 0,-22-21 16,22 0-16,0 21 0,-21-21 0,21 0 16,-1 0-16,1 0 15,0 0-15,0 0 0,0 0 0,0 0 16,-1-21-16,22 0 15,-21 21-15,21-21 16,0 0-16,0 0 0,0-1 16,0 1-16,0 0 15,-21 0-15,21 0 0</inkml:trace>
  <inkml:trace contextRef="#ctx0" brushRef="#br0" timeOffset="23088.13">5016 2371 0,'-21'0'16,"0"0"-16,42 0 46,0 0-30,-21-21 0,0-1-1,-21 22 1,0 0-16,0 0 0,0 0 16,0 0-16,-1 0 0,22 22 15,0-1-15,0 0 16,0 0-16,0 0 15</inkml:trace>
  <inkml:trace contextRef="#ctx0" brushRef="#br0" timeOffset="23399.95">3365 2921 0,'0'0'0,"0"21"16,22-21-1,-1 0-15,21 0 16,-21-21-16,22 21 0,20-21 16,-21 21-16,1-21 0,20 21 0,-20-21 15,20 21-15,-21 0 16,1 0-16,-22-22 0,21 22 0,-21 0 15,1 0-15</inkml:trace>
  <inkml:trace contextRef="#ctx0" brushRef="#br0" timeOffset="24611.48">12869 2646 0,'0'0'0,"0"21"0,21-21 16,1 0-16,-1 0 15,0 0-15,0 0 0,0 0 16,0 0-16,1-21 0,20 0 0,-21 0 16,0-1-1,0 22-15,-21-21 0,0 0 0,0 0 16,0 0-16,0 0 0,0-1 0,-21 1 16,-21 21-16,21-21 0,-22 21 15,22 0-15,-21 0 0,0 0 0,-1 0 16,1 21-16,0 0 0,20 1 15,-20-1-15,0 0 0,21 21 0,-1 1 16,1-22-16,-21 63 16,21-41-16,0-1 0,21-21 0,0 22 15,0-22-15,0 0 0,0 0 0,0 0 16,21 0-16,0 1 16,0-22-16,21 0 0,-20 21 0,20-21 15,0 0-15,1 0 0,-1 0 0,0 0 16,22-21-16,-22 21 0,0-22 15,-20 1-15,20 0 0,-21 21 0,0-21 16,0 0-16,1 0 0,-22-1 16,21-20-16,-21 21 0,0 0 15,0 0-15,0-1 0,0 44 32,-21-1-17,21 0-15,0 21 0,0-21 0,0 22 16,0-1-16,0 0 15,0 1-15,0-1 0,0 22 0,0-1 16,0 1-16,0-1 0,0 1 0,0-1 16,0 22-16,0-22 0,21 22 15,-21-22-15,0 1 0,21 21 0,0-22 16,-21 22-16,0-22 0,21 1 0,0-1 16,-21-20-16,0 20 0,0-21 15,0 1-15,0-22 0,0 0 0,0 0 16,0 0-16,-21-21 0,0 0 15,0 0-15,0 0 0,-22 0 16,22-21-16,-21 0 0,21-21 0,-22-1 16,22 1-16,-21 0 0,0-22 15,-1 1-15,22-1 0,0 1 16,-21-1-16,42 1 0,-22-22 0,22 22 16,0-1-16,0 1 0,0-1 0,0 1 15,22 20-15,-1-20 0,0 20 16,21-20-16,1 21 0,-1-1 0,0 1 15,1 0-15,-1 20 0,0-20 16,22 0-16,-22-1 0,0 1 0,-20 21 16</inkml:trace>
  <inkml:trace contextRef="#ctx0" brushRef="#br0" timeOffset="24985.21">13462 2794 0,'0'0'0,"-42"42"31,42-20-31,21-22 16,0 0 0,21-22-16,-21 1 0,1 0 15,-1 21-15,21-21 0,-21 0 16,0 0-16,1-1 0,-1 1 0,0-21 16,-21 21-16,21 0 0,-21-22 0,0 22 15,0 0-15,0 0 0,0 0 16,-21 21-16,0 0 0,0 0 0,-1 0 15,1 0-15,0 0 16,0 21-16,0 0 0,21 0 0,-21 21 16,-1 1-16,22-1 0,-21 0 0,21 1 15,-21-1-15,21-21 0,0 22 16,0-1-16,0 0 0,0-21 0,0 1 16,21-1-16,0 0 0,1 0 0,-1 0 15,0-21-15,0 0 0,0 0 16,0 0-16,22 0 0,-22 0 0,21 0 15,1-21-15,-22 0 0,21 0 16,-21 0-16,0-1 0,22-20 16</inkml:trace>
  <inkml:trace contextRef="#ctx0" brushRef="#br0" timeOffset="25232.07">14139 2328 0,'0'0'0,"0"-42"0,0 21 0,0 0 15,0 0-15,0-1 0,-21 44 31,21-1-31,-21 21 16,21 0-16,0 1 0,0-1 0,-21 0 16,21 22-16,0-1 0,-21 1 0,21-22 15,0 22-15,0-22 0,0 0 16,0 1-16,0-1 0,0 0 0,0-20 16,0 20-16,0-21 0,0 0 0,0 0 15,21 1 1,0-22-16,0 0 0,0 0 15,0 0-15,1-22 0,-1 22 0,0-21 16,0 0-16,0 0 0</inkml:trace>
  <inkml:trace contextRef="#ctx0" brushRef="#br0" timeOffset="25479.93">14541 2286 0,'0'-42'0,"0"-1"31,0 65-31,-21-1 0,21 21 16,0-21-16,0 22 16,0 20-16,0-21 0,-21 22 0,21-22 15,0 22-15,-21-22 0,21 22 0,0-22 16,0 0-16,0 1 0,0-1 16,0 0-16,0-21 0,0 1 0,0 20 15,0-21-15,0 0 0,21-21 16,0 0-1,0 0-15,1 0 0,-22-21 16,21 0-16</inkml:trace>
  <inkml:trace contextRef="#ctx0" brushRef="#br0" timeOffset="25852.71">14732 2900 0,'21'0'47,"0"0"-47,0 0 0,1 0 15,-1-21-15,0 21 0,0-21 16,0 21-16,0-22 0,1 1 16,-1 0-16,0 0 0,-21 0 0,21 0 15,-21-1-15,0 1 16,-21 21-1,0 0-15,0 0 0,-1 0 0,1 0 16,0 0-16,0 21 0,0 1 16,0-1-16,-1 21 0,1-21 0,21 0 15,0 22-15,0-22 0,0 21 16,0-21-16,0 1 0,0-1 0,0 0 16,0 0-16,0 0 0,21 0 15,1-21-15,-1 0 0,0 0 16,0 0-16,0 0 0,22 0 15,-22 0-15,21 0 0,-21-21 0,22 0 16,-22 21-16,21-21 0</inkml:trace>
  <inkml:trace contextRef="#ctx0" brushRef="#br0" timeOffset="26243.89">15346 2709 0,'-21'-21'0,"42"42"0,-42-63 16,21 21-16,0 0 0,0 0 15,21 21-15,0 0 16,0-22-16,21 22 0,-20 0 16,-1 0-16,0 0 0,21 22 15,-21-22-15,1 21 0,-1 0 16,0 21-16,0-21 0,-21 1 0,0 20 16,0-21-16,0 21 0,0-20 15,0 20-15,0-21 0,0 0 0,-21 22 16,0-22-16,0-21 0,21 21 0,-22 0 15,1-21-15,21-21 32,0 0-17,21-22-15,1 22 0,-22 0 16,21-21-16,0-1 0,0 1 16,0 21-16,0-21 0,1-1 0,-1 1 15,0 21-15,0 0 0,0-22 16,-21 22-16,21 21 0,1-21 0,-1 21 15,0 0-15,0 0 16,0 0 0,0 0-16</inkml:trace>
  <inkml:trace contextRef="#ctx0" brushRef="#br0" timeOffset="26714.67">16425 2604 0,'21'0'0,"-42"0"0,64-22 0,-22 22 16,0-21-16,-21 0 0,21 0 16,-21 0-16,0 0 0,0-1 15,-21 22 1,0 0-16,0 0 0,-1 0 16,1 0-16,-21 0 0,21 22 0,0-1 15,-22 0-15,22 0 0,0 0 16,0 0-16,0 1 0,21-1 0,0 0 15,0 0-15,0 0 0,0 0 16,0 1-16,0-1 16,21-21-16,0 21 0,0-21 0,0 21 15,22-21-15,-22 21 0,0-21 16,21 21-16,-21-21 0,1 22 0,20-22 16,-21 21-16,0 0 0,0-21 0,1 21 15,-1-21-15,-21 21 0,0 0 16,0 1-16,-21-1 15,-1-21-15,1 21 0,-21-21 0,21 21 16,-22-21-16,1 21 0,0-21 16,-1 0-16,1 0 0,0 0 0,-1 0 15,1 0-15,21 0 0,-21 0 16,20 0-16,1 0 0,0 0 16,21-21-1,0 0 1,-21 0-1,0 0-15</inkml:trace>
  <inkml:trace contextRef="#ctx0" brushRef="#br0" timeOffset="27068.5">13991 2477 0,'0'0'0,"-21"-22"0,21 1 32,21 21-32,0 0 0,22 0 15,-1 0-15,21 0 0,1-21 0,-1 21 16,1 0-16,-1 0 0,22-21 15,-21 21-15,20 0 0,-20 0 0,20 0 16,-20-21-16,21 21 0,-22 0 16,1 0-16,-22 0 0,0 0 15,1 0-15,-22 0 0,0 0 0,0 0 16,-42 0 15,0 21-31,0-21 0,-1 21 16,-20 0-16</inkml:trace>
  <inkml:trace contextRef="#ctx0" brushRef="#br0" timeOffset="28060.41">1714 4318 0,'0'0'16,"-21"0"-16,0 0 0,-21 21 15,21-21 1,-1 0-1,44 0 17,-1 0-32,0 0 0,0 0 15,21 0-15,-20 0 0,20 0 0,21 0 16,-20 0-16,20-21 0,1 21 16,-1 0-16,22 0 0,21 0 0,-22 0 15,22 0-15,0 0 0,0 0 16,0-21-16,0 21 0,-1 0 15,22-21-15,0 21 0,0 0 16,0 0-16,0-21 0,0 21 0,0-22 16,22 22-16,-22-21 0,21 21 0,-21-21 15,21 21-15,-21-21 0,-21 0 16,21 21-16,-43-21 0,22 21 0,-21-22 16,0 22-16,-1-21 0,-20 21 15,-1 0-15,-20-21 0,-1 21 0,0-21 16,-21 21-16,22 0 0,-22 0 0,0-21 15,0 21 32,-21-21-15,21-1-17,1 22-15</inkml:trace>
  <inkml:trace contextRef="#ctx0" brushRef="#br0" timeOffset="28928.04">12255 3598 0,'0'0'16,"-21"0"-16,0 0 15,0 0-15,0 0 16,0 22-16,-1-22 16,1 0-16,0 0 0,0 0 15,0 21-15,21 0 31,21-21-15,0 0-16,0 0 0,22 0 0,-22 0 16,21 0-16,22 21 0,-22-21 15,21 0-15,1 0 0,-1 0 0,1 0 16,-1 0-16,22 0 0,0 0 16,-1 0-16,22 0 0,0 0 15,0 0-15,0 0 0,0 0 0,21 0 16,0 0-16,0 0 0,0 0 15,0 0-15,21 0 0,-21 0 0,21 0 16,0 0-16,21 0 0,1 0 0,-22 0 16,21 0-16,1 0 0,-1 0 15,0 0-15,-21 0 0,22 0 0,-22 0 16,0 0-16,0 0 0,-21 0 16,21 0-16,-21 0 0,-21 0 0,21 0 15,-42 0-15,21 0 0,-43 0 0,1 0 16,-1 0-16,-42-21 0,22 21 15,-22 0-15,-21-21 47,0 0-15,0-1-32,0 1 15</inkml:trace>
  <inkml:trace contextRef="#ctx0" brushRef="#br0" timeOffset="29588.66">21315 1969 0,'0'0'0,"0"-22"0,0 1 0,21 0 0,-21 0 15,0 0-15,0 0 16,21-1-16,-21 1 0,21 21 16,-21 21-1,21 1-15,1 20 0,-22-21 16,21 43-16,0-22 0,0 21 0,0-20 15,0 20-15,1 22 0,-1-22 16,0 1-16,0 21 0,0-22 16,0 1-16,1-1 0,-1 1 15,0-22-15,0 21 0,-21-20 0,0-22 16,21 21-16,-21-21 0,21 1 0,-21-1 16,0 0-16,0-42 31,0 0-31,0-1 15,0-20-15</inkml:trace>
  <inkml:trace contextRef="#ctx0" brushRef="#br0" timeOffset="29847.51">22225 1926 0,'0'0'0,"21"-127"15,-21 106 1,0 0-16,-21 21 15,21 21-15,-21 0 0,0 22 0,-1-1 16,1 21-16,-21-20 0,21 20 16,-22 1-16,22 20 0,-21-20 0,0 21 15,-1-1-15,1-20 0,0 20 0,-1-20 16,22-22-16,0 22 0,0-22 16,0 0-16,21-20 0,-22 20 0,22-21 15,0 0-15,0 0 16,22-21-16,-1 0 0,0 0 15,0 0-15,0 0 0,0-21 0,1 0 16,-1 0-16</inkml:trace>
  <inkml:trace contextRef="#ctx0" brushRef="#br0" timeOffset="30220.29">22077 2688 0,'0'21'31,"21"-21"1,0 0-32,0-21 15,0 0-15,1 21 0,20-21 0,-21 0 16,0 0-16,0 21 0,1-22 16,-1 1-16,0 0 0,-21 0 15,0 0 1,-21 21-16,0 0 0,-1 0 0,1 0 15,0 21-15,0 0 0,0 0 0,0 0 16,-1 1-16,1-1 0,0 21 16,0-21-16,0 22 0,21-22 0,0 21 15,0-21-15,0 0 0,0 1 16,0-1-16,0 0 0,0 0 0,0 0 16,21-21-16,0 0 15,0 21-15,0-21 0,1 0 16,-1 0-16,0 0 0,21 0 0,-21 0 15,22-21-15,-22 0 0,21 21 16</inkml:trace>
  <inkml:trace contextRef="#ctx0" brushRef="#br0" timeOffset="30592.08">22627 2625 0,'0'0'0,"0"-21"0,0-1 0,-21 1 0,21 0 15,0 0-15,0 0 16,0 0-16,0-1 0,0 1 15,21 21-15,0 0 16,0 0-16,1 0 0,-1 0 0,0 0 16,21 21-16,-21 1 0,1-1 0,-1 0 15,0 21-15,0-21 0,-21 22 16,0-22-16,0 21 0,0 1 0,0-22 16,0 21-16,0-21 0,0 0 15,0 1-15,-21-1 0,0 0 0,0 0 16,-1-21-16,22 21 15,-21-21-15,0 0 0,21-21 16,0 0-16,0 0 16,0 0-16,0-1 0,0 1 15,0-21-15,21 21 0,-21-22 16,21 22-16,1-21 0,-22 21 16,21-22-16,0 22 0,-21 0 0,21 0 15,0 21-15,0-21 0,1 21 16,-1 0-16,0 0 15,0 0-15,0 0 0</inkml:trace>
  <inkml:trace contextRef="#ctx0" brushRef="#br0" timeOffset="30819.95">23283 2434 0,'-21'21'16,"21"1"-16,-21-1 15,21 0-15,0 0 0,0 0 0,-21 22 16,21-22-16,0 0 0,-21 0 0,21 21 16,0-20-16,0-1 0,0 0 15,0 0-15,0 0 0,-22 0 16,22-42 31,0 0-47</inkml:trace>
  <inkml:trace contextRef="#ctx0" brushRef="#br0" timeOffset="30991.87">23241 2286 0,'-21'-42'16,"42"84"-16,-63-84 0,42 21 0,-22 21 15,22 21 16,0 0-15,22-21 0,-22 21-16</inkml:trace>
  <inkml:trace contextRef="#ctx0" brushRef="#br0" timeOffset="31944.32">23495 2667 0,'21'21'32,"0"-21"-32,0 0 0,1 0 15,20 0-15,-21 0 0,0-21 0,22 0 16,-22 0-16,21 0 16,-21-1-16,22 1 0,-22 0 0,0-21 0,0-1 15,0 22-15,0-21 16,-21 0-16,0-1 0,0 1 0,0 0 15,0 20-15,0-20 0,0 21 0,0-21 16,0 20-16,0 1 0,0 0 16,0 0-16,-21 21 15,0 21 1,21 0-16,0 0 0,-21 22 0,0-22 16,21 21-16,-21 1 0,-1 20 15,22-21-15,-21 22 0,0-1 0,0 1 16,21-1-16,-21 1 0,0-1 15,-1 1-15,1-1 0,0 1 16,0 21-16,0-22 0,0 22 0,21-22 16,-22 22-16,1 0 0,0-1 15,0 1-15,21 0 0,-21-1 0,0 1 16,21 0-16,-22-1 0,22 1 0,-21 0 16,21-1-16,-21 1 0,21-22 15,0 1-15,0-1 0,0-20 0,0-1 16,21 0-16,0-20 0,1-1 0,20 0 15,-21 0-15,21-21 0,-20 0 16,20 0-16,0 0 0,1 0 0,-1-21 16,21 0-16,-20 0 0,-1-1 15,0-20-15,22 21 0,-22-21 16,1-1-16,-1-20 0,-21 20 0,21-20 16,-20-22-16,20 22 0,-21-22 0,-21 0 15,0 22-15,0-22 0,0 1 16,0-1-16,-21 0 0,0 22 0,0-22 15,-22 22-15,1-1 0,0 1 0,-1 20 16,1 1-16,-22 21 0,22-22 16,21 22-16,-21 0 0,20 0 0,1 21 15,0-21-15,0 21 0,21-21 16,21-1 0,0 22-1,0 0-15,1 0 0,-1-21 16,0 21-16,0-21 0,0 21 0,0 0 15,22-21-15,-22 21 0,0-21 16,0 21-16,0-21 0,22-1 0,-22 22 16,0-21-16,0 0 0,0 0 15,1 0-15,-1 0 0,-21-1 0,0 1 16,21 0-16,-21 0 0,0 0 16,21 0-16,-21-1 0,0 44 31,0-1-16,0 0-15,0 0 0,0 21 16,0-20-16,0-1 0,-21 0 16,21 0-16,-21 0 0,21 0 0,0 1 15,0-1-15,0-42 47,0-1-31,0 1-16</inkml:trace>
  <inkml:trace contextRef="#ctx0" brushRef="#br0" timeOffset="32129.22">24320 2455 0,'-42'-21'16,"21"21"15,21 21-31,0 1 15,0-1 1,0 0 0,21-21-16,0 21 0,0-21 15</inkml:trace>
  <inkml:trace contextRef="#ctx0" brushRef="#br0" timeOffset="32396.07">24723 2582 0,'0'0'0,"0"-21"0,0 0 16,0 0-16,-22 0 0,1 21 16,21-21-16,-21 21 0,0 0 15,0 0-15,0 0 16,-1 0-16,1 21 0,0 0 16,0 0-16,0 0 0,0 22 0,-1-22 15,1 21-15,0-21 0,21 22 16,-21-22-16,21 0 0,-21 21 0,21-21 15,0 1-15,0-1 16,0 0-16,21-21 0,0 21 0,21 0 16,1-21-16,-22 0 0,21 0 0,1 0 15,20 0-15,-21 0 0,1 0 16,-1 0-16</inkml:trace>
  <inkml:trace contextRef="#ctx0" brushRef="#br0" timeOffset="32832.82">25209 2688 0,'0'0'15,"0"-21"-15,0 0 0,0 0 16,0 0-16,0-1 0,0 1 0,-21 0 16,0 21-16,0 0 15,0 0-15,0 0 0,-1 0 16,1 0-16,0 21 0,-21 0 16,21 1-16,-1-1 0,1 21 0,0-21 15,0 0-15,0 1 0,21-1 0,-21 0 16,21 0-16,0 0 0,0 0 15,0 1-15,21-1 0,0-21 16,0 21-16,0-21 0,0 0 16,1 0-16,20 0 0,-21 0 0,0 0 15,0-21-15,1 0 0,-1-1 16,0 1-16,0 0 0,0 0 0,0-21 16,-21 20-16,0 1 0,0-21 0,0 21 15,0 0 1,0-1-16,0 44 15,0-1 1,-21-21-16,0 21 0,21 21 0,0-21 16,0 1-16,0-1 0,0 0 15,0 0-15,0 0 0,0 0 0,0 1 16,0-1-16,21 0 16,0-21-16,1 0 15,-1 0 1,0-21-16,0 0 15</inkml:trace>
  <inkml:trace contextRef="#ctx0" brushRef="#br0" timeOffset="33155.62">25485 1842 0,'0'0'0,"-22"0"31,1 21-31,0 0 0,21 0 0,-21 21 16,21 1-16,0-1 0,0 0 15,-21 1-15,21-1 0,-21 22 0,21-22 16,-22 21-16,22-20 0,0 20 16,0-20-16,0-1 0,0 21 0,0-20 15,0-22-15,0 21 0,0 1 16,0-22-16,0 0 0,0 0 0,0 0 15,0 0-15,0 1 16,22-22 0,-1 0-16,0-22 15,0 22 1,0-21-16,0 0 0,1 0 16</inkml:trace>
  <inkml:trace contextRef="#ctx0" brushRef="#br0" timeOffset="33387.49">25760 2498 0,'0'0'0,"0"-21"0,21 21 0,-21-22 16,21 22-16,-42 22 31,0-1-31,0 0 0,-1 0 16,22 21-16,-21-20 0,0-1 16,0 0-16,21 0 0,0 0 0,-21 0 15,21 1-15,-21-1 0,21 0 16,0 0-16,0 0 15,0 0 1,21-21-16,0 0 16,0 0-16,0 0 0,22 0 0,-22 0 15,0-21-15,0 0 0</inkml:trace>
  <inkml:trace contextRef="#ctx0" brushRef="#br0" timeOffset="34056.16">26056 2561 0,'21'-63'15,"-42"126"-15,21-126 16,0 84 0,-21-21-16,0 21 0,0 0 15,-1 0-15,1 1 0,21-1 0,-21 0 16,21 0-16,-21 0 0,21 0 16,0 1-16,0-1 0,0 0 15,21-21 1,0 0-16,0 0 15,1-21-15,-22 0 16,0-1-16,0 1 16,21 0-16,-21 0 0,0-21 0,0 20 15,0 1-15,0 0 0,0 0 16,21 0-16,-21 0 0,21-1 16,-21 1-16,21 21 0,0 0 15,1 0-15,-1 0 0,0 0 16,0 0-16,-21 21 15,21-21-15,-21 22 0,21-1 0,-21 0 16,0 0-16,0 0 0,0 0 16,0 22-16,0-22 0,0 0 0,0 0 15,0 0-15,0 1 0,0-1 0,0 0 16,-21-21-16,21 21 16,0-42 15,0 0-16,0 0-15,0-1 0,0 1 16,0 0-16,0 0 0,21 0 16,1-22-16,-22 22 0,21-21 0,0 21 15,0 0-15,0-1 0,0 1 16,1 0-16,-1 0 0,0 0 0,21 21 16,-21 0-16,1 0 0,-1 0 15,-21 21-15,0 0 0,0 0 16,0 0-16,0 22 0,0-22 15,0 0-15,-21 21 0,21-20 0,-22 20 16,1-21-16,21 0 0,0 0 16,-21 1-16,21-1 0,-21-21 15,21 21-15,0-42 47,21 0-47,0 21 0</inkml:trace>
  <inkml:trace contextRef="#ctx0" brushRef="#br0" timeOffset="34456.3">26860 2455 0,'0'0'0,"0"-21"0,0 0 16,0 0-16,-21 21 31,0 0-31,0 0 0,0 0 0,0 21 16,-22-21-16,22 21 0,-21 0 0,21 1 15,-1-1-15,1 0 0,0 0 16,21 0-16,0 0 0,0 1 16,0-1-16,21-21 15,0 0-15,1 21 0,-1-21 16,21 0-16,-21 0 0,0 21 16,1-21-16,20 21 0,-21-21 0,0 0 15,0 0-15,1 21 0,-1-21 16,-21 22-16,0-1 15,-21-21 1,-1 21-16,-20-21 0,21 0 16,0 21-16,0-21 0,-1 0 0,1 0 15,0 0-15,-21 0 0,21 0 16,-1 0-16,1 0 0,0 0 16,0 0-16,0 0 15,0 0-15,-1-21 16,1 0-16,21 0 0,-21 21 15</inkml:trace>
  <inkml:trace contextRef="#ctx0" brushRef="#br0" timeOffset="34712.53">26162 2032 0,'0'0'0,"-21"-21"32,21 0-32,-21 21 0,21 21 78,0 0-63</inkml:trace>
  <inkml:trace contextRef="#ctx0" brushRef="#br0" timeOffset="34948.39">25336 2265 0,'0'0'0,"22"0"47,-1 0-47,0 0 0,0 0 0,21 0 15,-20 0-15,20 0 0,-21 0 16,21 0-16,-20 0 0,20 0 0,-21 0 16,0 0-16,0 0 0,-42 0 31</inkml:trace>
  <inkml:trace contextRef="#ctx0" brushRef="#br0" timeOffset="35788.41">22034 3344 0,'0'0'0,"-21"0"15,0 0-15,0 0 0,0 0 16,0 0-16,-1 0 0,1 0 0,0 0 16,0 0-16,42 0 62,0 0-62,0 0 0,1 0 16,-1 0-16,21 0 0,-21 0 15,22 0-15,-22 0 0,42 0 0,-20 0 16,20 0-16,1 0 0,-1-21 0,22 21 16,-1 0-16,22 0 15,-21 0-15,21-21 0,-22 21 0,22 0 16,0 0-16,0-21 0,21 21 16,-21 0-16,21-21 0,0 21 0,0 0 15,0-21-15,0 21 0,21 0 0,-21-22 16,21 22-16,0 0 0,-21 0 15,0 0-15,0 0 0,-21 0 0,0 0 16,21 0-16,-42 0 0,20 0 16,1 0-16,-21-21 0,0 21 0,-1-21 15,1 21-15,-22-21 0,1 21 16,-1 0-16,-20-21 0,-1 21 0,0-21 16,1 21-16,-22 0 0,21 0 15,-21-22-15,1 22 0,-1 0 16,0 0-1,-21 22 32,-21-22-31,0 0-16,-1 0 0,-20 0 16,0-22-16</inkml:trace>
  <inkml:trace contextRef="#ctx0" brushRef="#br1" timeOffset="42152.07">1651 5609 0,'0'21'0,"0"1"16,0-1-1,21-21 16,0 0-31,-21-21 0,21-1 16,1 22-16,-1-21 0,0 0 0,0 0 16,0 0-16,-21 0 0,21 21 15,-21-22-15,22 1 0,-22 0 0,0 0 16,0 0-16,-22 21 16,1 0-16,-21 0 0,21 0 15,-22 0-15,1 0 0,0 0 16,-1 21-16,22 0 0,-21-21 0,0 21 15,20 0-15,1 1 16,0-1-16,0 0 0,0 0 0,21 0 16,0 0-16,0 1 0,0-1 15,0 0-15,21 0 0,0-21 16,0 21-16,0 0 0,22-21 16,-22 22-16,0-22 0,21 21 0,-20 0 15,20-21-15,-21 21 0,21 0 16,-20 0-16,-1-21 0,0 22 0,0-1 15,-21 0-15,0 0 0,0 0 16,0 0-16,0 1 0,-21-1 0,0 0 16,-22 0-16,1 0 0,0-21 15,-1 21-15,-20 1 0,21-22 16,-1 0-16,1 0 0,0 0 16,-1 0-16,1 0 0,0-22 0,20 1 15,1 21-15,-21-21 0,21 0 16,0 0-16,-1 0 0,22-1 15,0 1-15,-21 0 0,21 0 0,0 0 16,0 0 0,21 21-16,1 0 0,-1-22 15,0 22-15,21-21 0,1 21 16,-1 0-16,0-21 0</inkml:trace>
  <inkml:trace contextRef="#ctx0" brushRef="#br1" timeOffset="42543.78">1926 5884 0,'0'0'0,"0"22"0,21-22 31,0 0-31,1 0 16,-1-22-16,0 22 0,0-21 0,21 0 0,-20 0 15,-1 0-15,21 0 0,-21-1 16,0 1-16,-21 0 0,0 0 16,0 0-16,0 0 15,0-1-15,0 1 0,-21 21 0,0 0 16,0 0-16,-21 0 0,20 0 16,1 0-16,-21 21 0,21-21 0,0 22 15,-1 20-15,1-21 0,0 0 16,21 22-16,0-22 0,0 21 0,0-21 15,0 0-15,0 22 0,0-22 16,0 0-16,21 0 0,-21 0 0,21-21 16,1 22-16,-1-22 0,0 0 15,0 0-15,0 0 0,22 0 16,-22 0-16,0 0 0,21-22 0,-21 1 16,22 21-16,-1-21 0</inkml:trace>
  <inkml:trace contextRef="#ctx0" brushRef="#br1" timeOffset="43017.58">2561 5588 0,'0'0'0,"0"-42"15,0 63 17,0 0-32,0 0 0,0 0 0,-21 1 15,21-1-15,0 0 0,0 21 16,0-21-16,0 22 0,0-22 0,0 0 15,0 21-15,0-20 0,0-1 16,0 0-16,0 0 0,0 0 0,-21-21 16,21 21-16,0 1 15,-21-22 1,21-22 0,0 1-16,-22 0 0,22 0 15,0 0-15,0 0 0,0-22 16,0 1-16,22 21 0,-1-22 15,0 1-15,0 21 0,0-21 0,22 20 16,-1-20-16,0 21 0,1 0 16,-1 0-16,0 21 0,1 0 0,-22 0 15,21 0-15,0 0 0,-20 21 16,20 0-16,-21 0 0,0 0 0,0 22 16,-21-1-16,0 0 0,0-21 15,0 22-15,0-1 0,-21 0 0,0-20 16,21-1-16,-21 21 0,21-21 0,-21-21 15,0 21-15,21 1 0,0-44 47,0 1-47</inkml:trace>
  <inkml:trace contextRef="#ctx0" brushRef="#br1" timeOffset="43936.4">3344 5207 0,'0'-21'0,"0"0"31,0 0-31,0 42 32,0 21-32,0-21 0,0 0 15,0 22-15,0-1 0,0 0 16,0 1-16,0-1 0,0 0 15,0 1-15,0-1 0,0 0 0,0 22 16,0-22-16,0 1 0,0-1 16,0-21-16,-21 21 0,21 1 0,-21-22 15,21 0-15,0 0 0,0 0 16,0 1-16,0-44 31,0 1-15,0 0-16,0 0 0,0 0 15,0 0-15,0-1 0,21-20 16,-21 21-16,21-21 0,-21 20 16,21-20-16,1 21 0,-22-21 15,21 20-15,0-20 0,0 21 0,0 0 16,0 0-16,1-1 0,-1 1 0,0 21 16,0 0-16,0-21 0,0 21 15,1 0-15,-1 0 0,0 0 0,-21 21 31,0 0 1,-21-21 265,0 0-282</inkml:trace>
  <inkml:trace contextRef="#ctx0" brushRef="#br1" timeOffset="44856">3450 5652 0,'21'0'0,"-42"0"0,42-22 15,-21 1 1,0 0-16,0 0 16,-21 21-1,0 0-15,0 0 0,0 0 16,-1 0-16,1 0 0,0 0 16,0 0-16,0 0 0,0 21 0,-1-21 15,1 21-15,0 0 0,0 1 16,0-1-16,0 0 0,21 0 0,-22 0 15,1 22-15,21-22 0,-21 0 16,21 21-16,0-21 0,0 1 0,0-1 16,0 0-16,0 0 0,0 0 15,21-21 1,0 0-16,1 0 16,-1 0-16,0 0 0,0-21 15,0 21-15,0-21 0,1 0 0,-1 0 16,0-1-16,0 1 0,0 0 15,0 0-15,1-21 0,-1-1 0,0 1 16,-21 0-16,21-1 0,0 1 0,0 0 16,-21-1-16,0 1 0,0 0 15,0-22-15,0 22 0,0-1 0,0 22 16,0-21-16,0 21 0,0-22 16,0 22-16,-21 0 0,0 21 15,0 0-15,0 21 16,21 0-16,-21 1 15,21-1-15,0 0 0,0 21 0,0-21 16,0 22-16,0-1 0,0 0 16,0 1-16,-22 20 0,22-20 0,0-1 15,0 0-15,0 1 0,0-1 16,0 0-16,0-21 0,0 1 0,22 20 16,-1-21-16,0 0 15,0 0-15,0-21 0,0 0 0,1 0 16,20 0-16,-21 0 0,0 0 0,22 0 15,-22-21-15,21 0 0,-21 0 16,0 0-16,1 0 0</inkml:trace>
  <inkml:trace contextRef="#ctx0" brushRef="#br1" timeOffset="45647.6">3916 5249 0,'0'0'16,"0"-21"-16,-21 0 0,-1 0 0,1 21 15,21-21-15,-21 21 16,0 0-1,21 21 1,0 0-16,0 0 0,0 22 16,0-22-16,0 21 0,0-21 15,0 22-15,0-1 0,0 0 0,0 1 16,0-1-16,-21 0 0,21 1 16,0-1-16,0 0 0,0-21 15,0 22-15,0-22 0,0 0 0,0 0 16,0 0-16,0 1 15,0-44 17,0 1-32,0 0 15,0 0-15,0 0 0,0 0 0,0-1 16,0-20-16,0 21 0,0-21 16,0 20-16,0-20 0,0 21 0,0 0 15,21-22-15,-21 22 0,21 0 0,21 0 16,-20 0-16,-1 0 15,0-1-15,21 1 0,-21 0 0,1 21 0,-1 0 16,21 0-16,-21 0 16,0 0-16,-21 21 15,0 0-15,0 1 0,0-1 0,-21 0 16,0 0-16,0 0 0,0 22 16,-22-22-16,1 0 0,0 0 0,-1 0 15,1 0-15,0 1 0,-1-22 16,22 0-16,-21 0 0,21 0 0,0 0 15,-1 0-15,22-22 16,0 1 0,0 0-16,22 21 15,-1 0-15,0 0 0,0 0 16,0 0-16,0 0 0,1 0 16,-1 21-16,0 0 0,0 1 0,0-1 15,0 0-15,-21 0 16,22 0-16,-1 0 0,-21 1 0,21-1 15,0-21-15,-21 21 0,21 0 16,0-21-16,1 0 0,-1 0 16,0 0-16,0 0 0,0 0 15,0 0-15,-21-21 16,22 21-16</inkml:trace>
  <inkml:trace contextRef="#ctx0" brushRef="#br1" timeOffset="46065.32">4360 5588 0,'0'0'0,"0"21"31,21-21-31,1 0 16,-1 0-16,0-21 15,0 21-15,0-21 0,0 21 16,1-21-16,-1 0 0,-21-1 16,21 1-16,-21 0 15,0 0-15,-21 0 16,0 21-16,-1 0 0,-20 0 16,21 0-16,0 0 0,0 21 15,-1-21-15,1 21 0,0 0 0,0 0 16,0 1-16,0 20 0,21-21 15,0 21-15,0-20 0,0-1 0,0 21 16,0-21-16,0 0 0,0 1 0,0-1 16,0 0-16,21-21 15,0 21-15,0-21 0,0 0 0,0 0 16,1 0-16,20 0 0,-21 0 16,21 0-16,-20 0 0,20-21 0,0 0 15,-21 0-15,22 21 0,-22-22 0,21 1 16</inkml:trace>
  <inkml:trace contextRef="#ctx0" brushRef="#br1" timeOffset="47004.49">4911 5482 0,'0'0'0,"0"-21"0,0 0 0,0 0 15,0 42 17,-22 0-17,22 0-15,-21 0 0,21 1 16,0-1-16,0 21 0,0-21 15,0 0-15,0 1 0,0-1 0,0 0 16,0 0-16,0 0 0,0 0 0,21 1 16,1-22-16,-1 0 0,0 0 15,21 0-15,-21 0 0,1 0 0,20 0 16,-21-22-16,0 22 0,0-21 0,22 0 16,-43 0-16,21 0 0,0 0 15,0-1-15,0 1 0,-21 0 0,0-21 16,0 21-16,22-1 0,-22 1 15,0 0-15,0 0 0,21 21 16,-21-21-16,0 42 31,0 0-15,0 0-16,0 0 0,-21 22 16,21-22-16,-22 21 0,22-21 15,-21 22-15,21-1 0,0 22 0,0-22 16,0 0-16,0 22 0,0-22 15,0 22-15,0-1 0,0-21 0,0 22 16,0-1-16,0 1 0,0-1 16,0 1-16,0-1 0,0-20 0,0 20 15,0 1-15,0-1 0,0-20 16,0-1-16,0 0 0,0 1 0,0-1 16,-21 0-16,0-21 0,0 1 0,0-1 15,-1 0-15,1-21 0,0 0 16,-21 21-16,21-21 0,-22 0 0,1 0 15,0 0-15,20-21 0,-20 0 0,0 0 16,21-1-16,-1 1 0,1 0 16,0-21-16,21-1 0,0 1 0,0 0 15,0-22-15,0 1 0,21-1 0,0 1 16,1-1-16,20 1 0,0-22 16,-21 22-16,22-1 0,-1 1 15,0-22-15,22 21 0,-22 1 0,1-22 16,-1 1-16,21 20 0,-20 1 15,-1-1-15,0 1 0,1 20 0,-1 1 16,-21 0-16,0 20 0,1-20 0,-22 21 16,0 0-16,-22 21 15,1 0-15,0 0 0,-21 0 16,21 0-16,-1 0 0,1 21 16,0 0-16,0-21 0,21 21 0,-21 0 15,21 1-15,0-1 0,0 0 16,21-21-16,0 21 15,0 0-15,0-21 0,22 21 0,-22 1 16,21-22-16,1 21 0,-22 0 16,0-21-16,21 21 0,-42 0 0,21 0 15,-21 1-15,0-1 0,0 0 16,0 0-16,-21 0 16,0-21-16,0 21 0,-21-21 0,20 0 15,1 22-15,-21-22 0,21 0 0,0 0 16,-1 0-16,1 0 15,42-22 17,22 1-17</inkml:trace>
  <inkml:trace contextRef="#ctx0" brushRef="#br1" timeOffset="47299.53">6244 5059 0,'0'0'0,"-21"0"0,0 0 16,0 0-16,-1 21 16,1-21-16,21 21 0,-21 22 15,0-22-15,21 0 0,-21 21 16,21 1-16,-21-22 0,21 21 0,-22 0 15,22-20-15,0 20 0,0 0 16,0-21-16,0 22 0,0-22 0,0 0 16,22 21-16,-1-20 0,-21-1 0,21 0 15,0-21-15,-21 21 0,21 0 16,0-21-16,1 0 0,-1 0 0,0 0 16,0 0-16,0 0 0,0 0 0,1-21 15</inkml:trace>
  <inkml:trace contextRef="#ctx0" brushRef="#br1" timeOffset="47596.07">6604 5101 0,'0'0'0,"0"-21"0,0 0 16,21 21-16,-21-21 0,21 21 15,0 0-15,1 0 16,-1 0-16,0 21 0,0-21 0,0 21 15,0 21-15,1-20 0,-1-1 0,0 21 16,-21-21-16,21 22 0,-21-1 16,0-21-16,0 21 0,0 1 0,0-22 15,0 21-15,0-21 0,0 22 16,-21-22-16,0 0 0,0 0 16,21 0-16,-22 1 0,22-1 0,-21-21 15,21 21-15,-21-21 0,0 0 16,21 21-16,-21-21 15,0 0-15,-1 0 16</inkml:trace>
  <inkml:trace contextRef="#ctx0" brushRef="#br1" timeOffset="48728.09">1566 7091 0,'0'-21'0,"0"42"0,0-63 16,0 20-16,-21 22 16,0-21-16,0 21 0,-22 0 15,22 0-15,0 0 0,0 0 16,0 0-16,0 21 0,-1 1 0,1-1 16,0 21-16,0-21 15,21 22-15,0 20 0,0-21 0,0 22 16,0-1-16,0-20 0,0 20 15,0-20-15,0 20 0,0-21 0,21 1 16,0-22-16,0 21 0,1-21 16,20 1-16,-21-1 0,21-21 0,1 0 15,-1 0-15,0 0 0,1 0 16,-1 0-16,0-21 0,1-1 0,-1 1 16,0 0-16,-20-21 0,20 21 15,0-22-15,-21 1 0,1 0 0,-1-1 16,21-20-16,-42-1 0,21 1 15,0 20-15,-21-20 0,22-1 16,-22 1-16,0 21 0,0-1 16,0 1-16,0 0 0,0 20 0,0-20 15,0 21-15,0 0 16,0 42 0,0 21-16,0-21 15,0 22-15,0-1 0,0 0 0,0 1 16,0-1-16,0 22 0,0-1 15,0-21-15,0 22 0,0-22 0,0 1 16,0-1-16,0 0 16,0 1-16,21-22 0,0 0 0,0 0 15,0 0-15,0-21 0,1 0 0,-1 0 16,0 0-16,0 0 0,0 0 16,0-21-16,1 0 0,-1 0 0,0 0 15,0-1-15,0 1 0,0-21 16,1 21-16,-22-22 0,0 22 0,21-21 15,0 21-15,-21 0 0,0-1 16,21 1-16,-21 42 16,0 1-1,0 20-15,-21-21 0,21 0 16,-21 22-16,0-22 0,21 0 0,0 0 16,0 21-16,0-20 0,0-1 15,0 0-15,21-21 31,0-21-15,0 0-16,-21-1 0</inkml:trace>
  <inkml:trace contextRef="#ctx0" brushRef="#br1" timeOffset="49039.94">2667 6964 0,'0'0'0,"-21"0"0,0 0 0,-1 21 15,1 0-15,0-21 16,21 21-16,-21-21 0,21 22 0,0-1 31,21-21-31,0 0 0,0 0 0,1 0 16,-1 0-16,-21-21 0,21 21 16,0 0-16,0-22 0,-21 1 0,0 0 15,0 0-15,0 0 16,-21 0-1,0 21-15,0 0 0,0 0 0,-1 0 16,1 21-16,0 0 16,21 0-16,-21-21 0,21 21 0,0 0 15,0 1-15,0-1 16,0 0-16,0 0 0,21 0 0,0 0 16,0 1-16,1-1 0</inkml:trace>
  <inkml:trace contextRef="#ctx0" brushRef="#br1" timeOffset="49927.42">3217 7197 0,'0'0'0,"-84"-43"31,62 43-31,1 22 15,0-1-15,0 0 0,21 0 16,0 21-16,-21-20 0,0 20 16,21 0-16,0-21 0,-22 22 0,22-22 15,0 21-15,0-21 0,0 22 0,0-22 16,0 0-16,22 0 0,-1 0 16,0-21-16,0 22 0,0-22 0,0 0 15,1 0-15,-1 0 0,21 0 16,-21 0-16,22 0 0,-22 0 0,21 0 15,0-22-15,-20 22 0,20-21 16,-21 0-16,21 0 0,-20-21 16,-1 20-16,0-20 0,0 0 0,0-1 15,-21-20-15,0 21 0,0-22 0,0 1 16,0 20-16,0-20 0,0 20 16,0-20-16,0 21 0,0 20 0,0-20 15,0 21-15,0 0 0,0 0 16,-21 21-16,21 21 15,0 0-15,0 0 0,0 0 0,0 22 16,0-22-16,0 21 16,0 0-16,0 1 0,0-1 0,0 0 15,0 1-15,-21 20 0,21-20 0,0-1 16,0 0-16,0-21 0,0 22 16,0-22-16,0 0 0,0 0 0,0 0 15,0 1-15,0-44 31,0 1-31,0 0 16,0 0-16,0-21 0,0 20 16,21 1-16,0 0 0,0-21 0,1 21 15,-1-1-15,0-20 0,0 21 16,0 0-16,0 0 0,1-1 16,-1 22-16,0 0 0,0 0 15,-21 22 1,0-1-1,-21 0-15,0-21 16,0 21-16,-1-21 0,1 21 0,0-21 16,0 0-16,0 21 0,0-21 15,-1 0-15,22 22 16,0-1 0,0 0-16,22 0 15,-1 0-15,-21 0 0,21 1 16,0-1-16,-21 0 15,21 0-15,-21 0 0,21 0 16,1 1-16,-22-1 0,21-21 0,0 21 16,0 0-16,0-21 0,0 0 15,1 21-15,-1-21 16,0 0-16,0 0 0,-21-21 16,21 0-16,0 0 0,1 0 15,-22-1-15</inkml:trace>
  <inkml:trace contextRef="#ctx0" brushRef="#br1" timeOffset="50211.33">4445 6985 0,'0'-21'16,"0"42"-16,-21-42 0,0 0 0,-1 21 15,1 0-15,0 21 16,0 0-16,0-21 0,21 42 15,0-20-15,-21-1 0,21 21 0,-22-21 16,22 22-16,0-1 0,0 0 16,0-21-16,0 22 0,0-1 0,0-21 15,0 22-15,0-22 0,0 0 16,22 0-16,-1 21 0,0-42 0,0 22 16,0-1-16,0-21 0,1 0 15,-1 0-15,0 0 0,0 0 16,21 0-16,-20 0 0,-1 0 0,0 0 15,0-21-15,0-1 0</inkml:trace>
  <inkml:trace contextRef="#ctx0" brushRef="#br1" timeOffset="50511.17">4911 6879 0,'0'-21'31,"21"21"-15,0 0-16,0 0 0,0 0 0,0 0 16,1 21-16,-1-21 0,21 21 15,-21 1-15,0-1 0,1 0 0,-1 0 16,0 21-16,0-20 0,-21 20 16,0 0-16,0 1 0,0-1 0,0 0 15,-21-21-15,0 22 0,0-1 0,-1-21 16,1 22-16,0-22 0,0 21 15,0-21-15,0 0 0,-1 1 0,1-1 16,21 0-16,-21-21 0,21 21 16,-21-21-16,0 21 0,0 0 15</inkml:trace>
  <inkml:trace contextRef="#ctx0" brushRef="#br1" timeOffset="51176.5">1968 8869 0,'0'0'16,"0"-21"-16,0 0 0,0-1 0,0 1 16,0 0-16,-21 21 15,0-21-15,0 21 16,0 0-16,0 0 0,-1 21 16,1 0-16,0 0 0,0 1 0,0 20 15,0 0-15,-1 1 0,22-1 16,0 21-16,-21-20 0,21-1 0,0 0 15,0 1-15,0-1 0,0-21 16,21 22-16,1-22 0,-1 0 0,0 0 16,0 0-16,21-21 0,-20 0 15,20 0-15,0 0 0,-21 0 0,22 0 16,-1 0-16,0-21 0,1 0 16,-22 0-16,21 0 0,1-1 15,-1-20-15</inkml:trace>
  <inkml:trace contextRef="#ctx0" brushRef="#br1" timeOffset="51428.35">2519 8678 0,'0'0'0,"0"-21"0,0-21 0,0 21 15,0 0-15,0-1 0,0 44 32,-21-22-32,21 21 0,0 21 0,0 0 15,-22-20-15,22 41 0,0-21 16,0 22-16,0-22 0,-21 22 15,21-22-15,0 22 0,0-22 0,0 0 16,0 1-16,0-22 0,0 21 16,0-21-16,0 0 0,0 1 0,0-1 15,21-21-15,1 0 16,-1 0-16,0 0 0,0 0 16,0-21-16,0-1 0,1 1 15,-1 0-15</inkml:trace>
  <inkml:trace contextRef="#ctx0" brushRef="#br1" timeOffset="51820.33">2773 9165 0,'0'0'0,"0"21"0,21 1 16,0-22-1,0 0-15,0 0 0,1 0 16,-1 0-16,0 0 0,21-22 15,-21 22-15,22-21 0,-22 0 0,21 0 16,-21 21-16,1-21 0,-1 0 16,0-1-16,-21 1 0,21 0 0,-21 0 15,0 0-15,0 0 0,-21-1 16,0 22-16,0 0 0,-22 0 16,22 0-16,0 0 0,0 0 15,-22 0-15,22 22 0,0-1 0,0 0 16,0 0-16,21 21 0,-21-20 15,21 20-15,-22-21 0,22 0 0,0 22 16,0-22-16,0 0 0,0 0 16,0 0-16,22 0 0,-1-21 0,0 22 15,21-1-15,-21-21 0,1 0 16,-1 0-16,21 0 0,0 0 16,-20 0-16,20 0 0,0 0 0,22-21 15,-22-1-15,0 22 0,1-21 16,-1 0-16</inkml:trace>
  <inkml:trace contextRef="#ctx0" brushRef="#br1" timeOffset="52284.28">3810 9059 0,'0'0'0,"21"-42"0,0 21 15,0-21-15,-21 20 0,0-20 0,0 21 16,0 0-16,0 0 0,0-1 16,0 1-16,0 0 0,-21 21 0,0 0 15,0 0-15,0 0 0,0 0 0,-1 0 16,1 21-16,-21 0 0,21 1 15,0-1-15,-22 0 0,22 21 0,0-21 16,0 22-16,0-1 0,-1-21 16,22 22-16,0-1 0,0-21 15,0 21-15,0-20 0,0-1 0,0 0 16,22-21-16,-1 21 0,0-21 16,0 21-16,0-21 0,22 0 0,-22 0 15,0 0-15,21-21 0,-21 0 0,1 21 16,-1-21-16,0 0 0,0-1 15,0 1-15,0-21 0,1 21 0,-22 0 16,0-22-16,0 22 0,0 0 0,0-21 16,0 20-16,0 1 0,0 0 15,0 42 17,0 0-32,0 1 0,0-1 15,0 0-15,0 0 0,0 21 0,0-20 16,0-1-16,0 0 0,0 0 15,0 0-15,0 0 0,0 1 0,21-1 16,0-21-16,-21 21 0,21-21 0,0 0 16,0 0-16,1 0 0,-1 0 15,21 0-15,-21 0 0,0-21 0,1 21 16,-1-21-16,0-1 0,0 1 0,21 21 16</inkml:trace>
  <inkml:trace contextRef="#ctx0" brushRef="#br1" timeOffset="52675.57">4297 8890 0,'-21'-21'16,"42"42"-16,-64-63 0,43 21 15,0-1-15,0 1 16,0 0-16,22 21 0,-1-21 16,0 21-16,0 0 0,21-21 15,-20 21-15,-1 0 0,21 0 0,-21 0 16,22 0-16,-22 21 0,0-21 15,0 21-15,0 0 0,0 22 0,-21-22 16,22 21-16,-22-21 0,0 22 0,0-22 16,0 21-16,0-21 0,0 22 15,0-22-15,-22 0 0,1 21 16,21-21-16,-21 1 0,0-22 16,21-22 15,0 1-31,0 0 0,0 0 15,0 0-15,21 0 0,-21-1 16,21-20-16,0 0 0,-21 21 0,22-22 16,-1 22-16,0 0 0,-21-21 0,21 20 15,0 1-15,0 0 0,1 21 16,-22-21-16,21 21 0,0 0 16,0 0-16,-21-21 0,21 21 15</inkml:trace>
  <inkml:trace contextRef="#ctx0" brushRef="#br1" timeOffset="53051.35">5651 8573 0,'-21'-22'0,"-21"1"16,21 21-1,0 0-15,-1 0 0,1 0 16,0 21-16,0 1 0,21-1 16,-21 0-16,0 21 0,21 1 15,0-1-15,-22-21 0,1 43 0,21-22 16,-21 0-16,21-21 0,0 22 0,0-1 15,0-21-15,0 22 0,0-22 16,21 0-16,0 0 0,1 0 0,20-21 16,-21 0-16,0 21 0,0-21 15,22 0-15,-22 0 0,21 0 16,-21 0-16,1 0 0,20-21 0,-21 21 16,0-21-16,0 0 0,1 21 0,-1-21 15,21 0-15</inkml:trace>
  <inkml:trace contextRef="#ctx0" brushRef="#br1" timeOffset="53364.17">6159 8446 0,'22'-43'31,"-1"43"-31,0-21 16,0 21-16,0 0 0,0 0 15,1 0-15,-1 21 0,0 0 0,0 1 16,0-1-16,0 0 0,1 0 16,-1 21-16,-21-20 0,0 20 0,0-21 15,0 21-15,0 1 0,0-1 0,0 0 16,0-20-16,0 20 0,0 0 16,-21-21-16,-1 1 0,1-1 15,21 21-15,-21-21 0,0-21 0,21 21 0,0 1 16,-21-22-16,0 0 0,21 21 15,-22-21-15,1 0 16,0 0-16,0 0 16,0 0-16</inkml:trace>
  <inkml:trace contextRef="#ctx0" brushRef="#br1" timeOffset="56320.45">1968 10605 0,'0'0'0,"22"0"0,-1 0 16,0 0-16,0 0 16,0-22-16,0 22 0,1-21 0,-1 0 15,0 0-15,21 0 0,-21 21 16,-21-21-16,22-1 0,-22 1 0,21 0 15,-21 0-15,0 0 0,0 0 16,-21 21-16,-22 0 16,22-22-16,0 22 0,-21 0 0,20 0 15,-20 0-15,0 22 0,21-1 16,-22-21-16,22 21 0,0 0 0,0 21 16,0-20-16,21-1 0,0 0 15,0 0-15,0 0 0,0 22 0,0-22 16,0 0-16,21 0 0,0 0 15,0 0-15,21 1 0,-20-1 16,-1 0-16,0 0 0,21 0 0,-21 0 16,22 1-16,-22-1 0,21 0 15,-21 0-15,1 0 0,-22 0 0,0 1 16,0-1-16,0 0 0,0 0 16,-22 0-16,1 0 0,-21 1 15,21-22-15,-22 21 0,1-21 0,0 0 16,-1 0-16,1 0 0,0 0 15,-1 0-15,1-21 0,0-1 0,-1 1 16,22 0-16,0 0 0,-21 0 16,21-22-16,21 22 0,-22 0 0,22-21 15,-21 21-15,21-1 0,0 1 16,0 0-16,0 0 0,21 0 0,1 21 16,-1 0-16,21 0 0,-21 0 15,0 0-15,22 0 0,-1 0 16,-21 0-16</inkml:trace>
  <inkml:trace contextRef="#ctx0" brushRef="#br1" timeOffset="56819.51">2752 10583 0,'0'0'0,"0"-21"0,-22 21 16,1-21-16,0 0 15,0 21-15,0 21 16,21 0-16,-21 0 0,-1 1 16,22-1-16,0 0 15,0 21-15,-21-21 0,21 22 0,-21-1 16,21-21-16,0 22 0,0-1 16,0-21-16,0 0 0,0 22 0,0-22 15,21 0-15,0 0 0,1-21 16,-1 0-16,0 0 0,21 0 15,-21 0-15,1 0 0,-1-21 0,21 0 16,-21 0-16,22-1 0,-22 1 0,0 0 16,0 0-16,0 0 0,0-22 15,1 22-15,-1-21 0,-21 0 0,0 20 16,0-20-16,0 21 0,0 0 16,0 0-16,0-1 0,-21 44 31,21-1-31,0 0 15,-22 21-15,22-21 0,-21 22 0,21-22 16,0 21-16,0-21 0,0 22 0,0-22 16,0 0-16,0 0 0,0 0 15,0 1-15,0-1 0,21 0 0,1-21 16,-1 0-16,0 0 0,0 0 0,0 0 16,22 0-16,-22 0 0,21 0 15,-21-21-15,22 0 0,-22-1 0,21 1 16,-21 0-16</inkml:trace>
  <inkml:trace contextRef="#ctx0" brushRef="#br1" timeOffset="57448.52">3429 10689 0,'0'-21'0,"0"42"0,0-63 0,0 21 15,0 0-15,-21 21 16,21 21 0,0 0-16,0 0 0,0 0 15,0 0-15,0 1 0,0-1 0,0 21 16,0-21-16,0 22 0,0-22 0,0 0 15,0 0-15,0 0 0,0 22 16,0-22-16,-21 0 0,21 0 16,-22-21 15,22-21-15,0 0-16,0 0 0,0-1 15,0 1-15,0-21 0,0 21 16,0 0-16,0-22 0,22 22 0,-1-21 15,0 21-15,0-1 0,0 1 16,22-21-16,-22 42 0,21-21 0,-21 21 16,22 0-16,-22 0 0,0 0 0,0 21 15,21-21-15,-20 21 0,-1 0 16,-21 22-16,0-22 0,21 0 0,-21 21 16,0-21-16,0 1 0,0 20 15,0-21-15,-21 0 0,21 0 16,0 1-16,0-1 0,-21-21 0,21 21 15,-22-21 1,22-21 0,0 0-16,0-1 0,0-20 15,22 21-15,-1 0 0,0 0 0,0-22 16,0 1-16,0 21 0,1-22 16,-1 1-16,0 21 0,21-21 15,-21 20-15,1 1 0,-1 21 0,21 0 0,-21 0 16,0 0-16,1 0 15,-1 21-15,0 1 0,-21-1 0,0 0 16,0 0-16,0 21 0,0 1 0,0-22 16,0 21-16,0-21 0,0 22 15,0-22-15,0 0 0,0 0 0,-21 0 16,21 1-16,-21-1 0,21-42 47,21-1-47,0 22 0</inkml:trace>
  <inkml:trace contextRef="#ctx0" brushRef="#br1" timeOffset="57955.62">4466 10266 0,'0'0'16,"0"-21"-16,-21 0 15,0 21-15,0 0 16,21 21-16,0 21 0,0-21 15,0 22-15,0-1 0,0 0 16,0 1-16,0-1 0,0 0 0,0 1 16,0-1-16,21 0 0,-21 1 0,21-22 15,-21 21-15,0-21 0,0 22 16,0-22-16,0 0 0,0 0 16,0 0-16,0-42 31,0 0-31,0 0 15,0 0-15,0-1 0,0 1 16,0-21-16,0 21 0,21 0 16,0-22-16,0 22 0,1-21 0,-1 21 15,0-1-15,0 1 0,21 0 0,-20 0 16,20 0-16,-21 21 0,21 0 16,-20 0-16,-1 0 0,0 21 0,21 0 15,-21-21-15,1 42 0,-22-20 0,21-1 16,-21 21-16,0-21 15,0 22-15,0-22 0,0 0 0,-21 21 16,-1-21-16,1 22 0,0-22 0,0 0 16,-21 0-16,20 0 0,-20 1 0,21-22 15,-21 21-15,20-21 0,1 0 16,-21 0-16,21 0 0,0 0 0,-1 0 16,22-21-1,22-1 1,20 1-16,-21 0 15</inkml:trace>
  <inkml:trace contextRef="#ctx0" brushRef="#br1" timeOffset="58232.1">5313 10478 0,'0'21'31,"0"0"-31,0 0 0,0 0 16,0 0-16,0 1 0,0 20 0,0-21 15,-21 21-15,21-20 0,0-1 16,-22 21-16,22-21 0,0 0 0,0 1 16,0-1-16,0 0 0,0 0 15,0-42 16,0 0-15,0 0-16,0-1 0</inkml:trace>
  <inkml:trace contextRef="#ctx0" brushRef="#br1" timeOffset="58564.91">5249 10160 0,'0'0'0,"-84"21"15,62 0 1,1 1-16,21-1 0,0 0 16,0 0-16,0 0 0,0 0 15,0 1-15,21-22 0,1 21 16,-1-21-16,21 0 0,-21 0 0,0 0 16,22 0-16,-22-21 0,0-1 15,0 22-15,0-21 0,1 0 0,-22 0 16,0 0-16,0 0 0,0-1 15,-22 1-15,1 0 16,0 21-16,0 0 0,0-21 0,0 21 16,-1 0-16,1 0 0,0 0 0,0 21 15,0 0-15,0 0 0,-1 1 16,1-1-16,21 0 0,0 0 16,0 0-16,0 0 0,0 1 0,0-1 15,21 0-15,1-21 0,-1 0 16</inkml:trace>
  <inkml:trace contextRef="#ctx0" brushRef="#br1" timeOffset="58923.77">5821 10160 0,'0'0'0,"0"-21"0,21 21 0,-21-21 15,0 0-15,0 42 47,0 0-47,0 0 0,0 0 0,0 0 16,0 22-16,-21-22 0,21 21 0,0 1 16,0 20-16,0-21 0,-21 1 15,21-1-15,0 22 0,0-22 0,-22 0 16,22 1-16,0-22 0,0 21 15,0-21-15,0 0 0,0 1 0,22-1 16,-1 0-16,0-21 16,0 0-16,0 0 0,0 0 0,1 0 15,-1 0-15,0 0 0,0 0 0,0 0 16,0-21-16,1 0 0,-22-1 16,21 22-16,-21-21 0,21 0 0,-21 0 15</inkml:trace>
  <inkml:trace contextRef="#ctx0" brushRef="#br1" timeOffset="59112.66">5715 10541 0,'0'0'0,"0"-21"32,21 21-17,0 0-15,22 0 0,-22-21 0,0 21 16,21 0-16,-21 0 0,1-21 15,20 21-15,-21 0 0,0 0 0,0-22 16,1 22-16,-1-21 0,0 21 0,0-21 16</inkml:trace>
  <inkml:trace contextRef="#ctx0" brushRef="#br1" timeOffset="59471.46">6794 10181 0,'0'0'0,"-21"-21"31,0 21-31,0 0 0,0 0 0,0 21 15,-1 0-15,22 1 16,0-1-16,-21 21 0,0-21 0,21 22 16,0-1-16,-21 0 0,21 1 0,0-22 15,0 21-15,0 0 0,0 1 16,0-22-16,0 21 0,21-21 0,0 1 16,-21-1-16,21 0 0,1 0 0,-1 0 15,0-21-15,0 0 0,0 0 16,0 0-16,1 0 0,-1 0 0,21 0 15,-21 0-15,22-21 0,-22 0 0,0 21 16</inkml:trace>
  <inkml:trace contextRef="#ctx0" brushRef="#br1" timeOffset="59768.29">7260 10054 0,'0'-21'0,"0"42"0,21-63 15,0 42 1,1 0-16,-1 0 16,0 21-16,0-21 0,0 21 15,0 0-15,22 1 0,-22-1 16,0 0-16,0 21 0,0-21 0,-21 22 16,0-22-16,22 21 0,-22 1 15,0-1-15,0 0 0,0 1 0,-22-1 16,1 0-16,21-21 0,-42 22 15,21-1-15,0-21 0,-1 0 0,1 1 16,0-1-16,0 0 0,0 0 16,21-42-1</inkml:trace>
  <inkml:trace contextRef="#ctx0" brushRef="#br1" timeOffset="65307.26">13208 5080 0,'21'0'0,"0"0"16,-21-21 0,0 0-1,0 0-15,0-1 0,0 1 16,0 0-16,0 0 0,0 0 15,0 0-15,0-1 16,-21 1-16,0 21 0,0 0 16,0-21-16,-1 21 0,1 0 15,0 0-15,0 0 0,-21 0 0,-1 0 16,22 21-16,-21 0 0,21 1 0,-22-1 16,1 0-16,21 0 0,-22 0 15,22 22-15,0-22 0,0 21 0,0-21 16,0 22-16,21-22 0,0 0 15,0 21-15,0-21 0,0 1 16,0-1-16,0 0 0,0 0 0,21-21 16,0 21-16,0-21 0,0 0 15,22 0-15,-1 0 0,-21 0 0,21 0 16,1 0-16,-1-21 0,0 0 0,1 21 16,-22-21-16,21 0 0,-21-1 15,22 1-15,-22 0 0,0 0 0,0 0 16,-21 0-16,0-1 0,0 1 0,0 0 15,0 0-15,0 0 0,0 0 16,0-1-16,0 44 31,0-1-15,-21 0-16,21 21 0,0-21 0,0 22 16,0-1-16,0 0 0,0 1 15,0-1-15,0 0 0,0 22 0,-21-22 16,21 22-16,0-22 0,0 22 0,-21-22 15,21 21-15,0 1 0,0-22 16,0 22-16,0-22 0,0 22 0,0-22 16,0 0-16,0 1 0,0-22 0,0 21 15,0-21-15,0 0 0,0 1 0,0-1 16,0 0-16,-21-21 16,-1 0-16,1 0 15,21-21-15,-21 0 0,0 21 0,21-43 16,-21 22-16,0 0 0,-1-21 15,1 20-15,0-20 0,0 0 0,0-22 16,0 22-16,21 0 0,0-1 0,-22-20 16,22 20-16,0 1 0,0 0 15,0-1-15,0 1 0,0 21 0,22-21 16,-1 20-16,0-20 0,0 21 0,0-21 16,22 20-16,-22-20 0,21 0 15,0 21-15,1-22 0</inkml:trace>
  <inkml:trace contextRef="#ctx0" brushRef="#br1" timeOffset="65903.92">13504 5038 0,'43'0'16,"-22"0"-1,0 0-15,0 0 0,0-21 16,0 21-16,1-22 15,-22 1-15,21 21 0,-21-21 0,21 21 16,-21-21-16,0 0 0,0 0 16,0-1-16,0 1 15,-21 21-15,0 0 16,-1 0-16,1 0 16,0 21-16,0 1 0,0-1 0,0 0 15,-1 21-15,22-21 0,-21 22 16,21-1-16,-21-21 0,21 22 0,0-22 15,0 21-15,0-21 0,0 0 0,0 1 16,21-1-16,0 0 0,1-21 16,-1 21-16,21-21 0,-21 0 0,22 0 15,-22 0-15,21 0 0,0 0 0,1 0 16,-22-21-16,21 21 0,1-21 16,-22 0-16,21-1 0,-21 1 0,0-21 15,1 21-15,-1-22 0,0 1 16,-21 0-16,21-22 0,-21 22 15,21-22-15,-21 22 0,0 0 0,0-1 16,0 1-16,0 21 0,0 0 0,0 0 16,0-1-16,0 44 15,0-1 1,-21 21-16,0-21 0,0 22 16,21-1-16,0 0 0,-21 22 0,-1-22 15,22 0-15,-21 1 0,21 20 0,0-20 16,0-22-16,0 21 0,0 0 15,0-20-15,0-1 0,0 0 0,21 0 16,1 0-16,-1-21 16,0 21-16,0-21 15,0 0-15,0-21 0,1 21 16,-22-21-16,21 0 0,0 0 0</inkml:trace>
  <inkml:trace contextRef="#ctx0" brushRef="#br1" timeOffset="66107.8">14055 5017 0,'0'0'0,"-22"0"0,22-22 32,22 22-32,-1 0 15,0 0-15,0-21 16,0 21-16,0 0 0,1 0 0,-1 0 15,0-21-15,-21 0 0,21 0 16,0 21-16,0-21 0</inkml:trace>
  <inkml:trace contextRef="#ctx0" brushRef="#br1" timeOffset="66388.64">14668 4678 0,'0'0'0,"-21"-21"15,21 0 1,0-1-16,21 22 0,1 0 16,-1-21-16,0 21 0,0 0 0,21-21 15,1 21-15,-22 0 0,21-21 0,1 21 16,-1-21-16,0 21 15,1 0-15,-1 0 0,-21 0 0,0 0 16,-42 0 0,0 0-1,0 0-15,0 0 0,-22 21 0</inkml:trace>
  <inkml:trace contextRef="#ctx0" brushRef="#br1" timeOffset="66635.5">14880 4551 0,'-21'21'16,"21"0"-16,0 0 16,0 1-16,-21-1 15,21 0-15,0 0 0,0 21 16,0 1-16,0-1 0,0 0 0,0 1 16,-21-1-16,21 0 0,-22 1 15,22-1-15,0-21 0,0 22 0,0-22 16,0 0-16,0 0 0,0 0 0,0 0 15,0 1-15,22-22 32,-1-22-32,0 1 15,0 0-15</inkml:trace>
  <inkml:trace contextRef="#ctx0" brushRef="#br1" timeOffset="67000.28">15092 4995 0,'21'0'31,"0"0"-15,0-21-16,0 0 0,1 21 0,-1-21 16,0 0-16,21 21 15,-21-21-15,1-1 0,-1 1 0,0 0 16,-21 0-16,0 0 0,0 0 15,-21 21 1,0 0-16,-22 0 0,22 0 16,-21 21-16,21 0 0,-22 0 15,22 0-15,-21 0 0,21 22 0,-1-1 16,1-21-16,0 22 0,0-22 0,21 21 16,0-21-16,0 22 0,0-22 15,0 0-15,0 0 0,21 0 0,0-21 16,0 21-16,1-21 0,-1 0 0,21 0 15,0 0-15,-20 0 0,20 0 16,0 0-16,1 0 0,-1-21 0,0 0 16,-21 21-16,22-21 0,-22 0 15</inkml:trace>
  <inkml:trace contextRef="#ctx0" brushRef="#br1" timeOffset="67247.11">15663 4699 0,'0'0'0,"0"21"32,0 0-32,21 1 0,-21-1 0,0 21 15,0-21-15,22 22 0,-1-22 0,-21 21 16,21 0-16,0-20 0,-21-1 16,21 21-16,0-21 0,-21 0 15,22 1-15,-22-1 0,21 0 0,-21 0 16,21-42 15,-21 0-15,21 0-16</inkml:trace>
  <inkml:trace contextRef="#ctx0" brushRef="#br1" timeOffset="67475.98">16002 4678 0,'0'0'0,"-21"0"15,0 0-15,-1 0 16,1 21-16,0 0 0,0 0 0,0 1 16,-22 20-16,22 0 0,0 1 0,0-1 15,-21-21-15,20 21 0,1 1 16,0-1-16,0-21 0,21 22 0,0-22 16,-21 0-16,21 0 0,0 0 15,0 0-15,21-21 16,0 0-1,0 0-15,0-21 0,22 0 16,-22 0-16</inkml:trace>
  <inkml:trace contextRef="#ctx0" brushRef="#br1" timeOffset="67767.81">16341 4445 0,'0'0'0,"0"-21"0,0 42 31,-22 0-15,1 22-16,21-22 0,-21 21 15,21-21-15,0 22 0,-21-1 0,0 0 16,21 1-16,-21-1 0,21 21 0,0-20 16,0-1-16,0 0 0,0 1 15,0-22-15,0 21 0,0-21 16,0 1-16,0-1 0,0 0 0,0 0 15,21-21-15,0 0 16,0 0-16,0 0 0,0 0 16,1 0-16,-1-21 0,0 0 15,-21 0-15,0-1 0,21 1 16</inkml:trace>
  <inkml:trace contextRef="#ctx0" brushRef="#br1" timeOffset="67959.91">16171 4763 0,'-21'0'0,"42"0"0,-21 0 47,21 0-47,1 0 0,-1 0 16,0 0-16,21 0 0,-21 0 15,1 0-15,20 0 0,-21-22 0,21 22 16,-20 0-16,-1 0 0,0-21 0,21 21 15</inkml:trace>
  <inkml:trace contextRef="#ctx0" brushRef="#br1" timeOffset="68275.74">17230 4551 0,'0'0'0,"-22"-21"0,1 21 16,0 0-16,0 0 15,21 21-15,-21-21 0,0 21 16,-1 21-16,1-20 0,21-1 0,-21 21 16,0 0-16,21 1 0,0-1 0,-21 0 15,21 1-15,-21-22 16,21 21-16,0 1 0,0-22 0,0 21 15,0-21-15,0 0 0,0 1 0,21-1 16,0 0-16,0-21 0,0 21 16,0-21-16,22 0 0,-22 0 0,21 0 15,-21 0-15,22 0 0,-22-21 16,21 21-16,-21-21 0</inkml:trace>
  <inkml:trace contextRef="#ctx0" brushRef="#br1" timeOffset="68567.57">17716 4530 0,'0'0'0,"0"-21"0,0-1 15,22 22 1,-1 0-16,0 0 16,0 0-16,0 0 0,0 22 0,22-22 15,-22 21-15,0 0 0,0 0 16,0 0-16,1 22 0,-22-22 0,0 21 15,0 0-15,0 1 0,0-1 0,0 0 16,0 1-16,-22-1 0,1 0 16,0 1-16,-21-22 0,21 21 15,-22 1-15,22-22 0,-21 0 0,21 21 16,-1-21-16,-20 1 0,21-22 16,0 21-16,0 0 0,21 0 15,-22-21-15,1 21 0,0-21 16,21 21-16</inkml:trace>
  <inkml:trace contextRef="#ctx0" brushRef="#br1" timeOffset="69603.46">12255 6795 0,'0'0'0,"22"0"32,-1-22-17,0 1-15,0 21 0,0-21 0,0 0 16,1 0-16,-22 0 0,0-1 16,0 1-16,0 0 0,0 0 0,0 0 15,0 0-15,0-1 0,-22 22 0,1-21 16,0 21-16,-21 0 0,21 0 15,-22 0-15,22 21 0,-21-21 0,-1 22 16,22 20-16,-21-21 0,21 0 16,0 22-16,-22-1 0,22-21 0,0 21 15,21-20-15,0 20 0,0-21 0,0 0 16,0 0-16,0 1 0,0-1 16,21 0-16,0-21 0,0 0 0,22 0 15,-22 0-15,21 0 0,1 0 16,-22 0-16,21 0 0,0-21 0,-20 21 15,20-21-15,-21-1 0,0 22 16,0-21-16,1 0 0,-1 0 0,-21 0 16,21 0-16,-21-1 15,0 1-15,0 0 16,0 42 0,0 0-1,0 1-15,0-1 16,0 21-16,0-21 0,0 22 15,0-1-15,0 0 0,0 1 0,0-1 16,0 21-16,0-20 0,0 20 16,0 1-16,0-1 0,0-20 0,0 20 15,0 1-15,0-1 0,0 1 0,0-1 16,0 1-16,0-22 0,0 21 0,0-20 16,0 20-16,0-20 0,0-1 15,0-21-15,0 21 0,-21-20 0,0-22 16,21 21-16,-22-21 0,1 0 0,0 0 15,0 0-15,0 0 0,0-21 0,-1-1 16,-20 1-16,21-21 0,-21 21 16,20-22-16,1 1 0,-21 0 15,21-1-15,0 1 0,-1 0 0,22-1 16,0 1-16,0 0 0,0-22 0,0 22 16,22 0-16,-1-1 0,0 1 15,0 0-15,0-1 0,22 1 0,-22 0 16,21-1-16,0 1 0,1 0 0,-22 20 15,21-20-15,1 21 0,-22-21 16,21 20-16,-21-20 0</inkml:trace>
  <inkml:trace contextRef="#ctx0" brushRef="#br1" timeOffset="70164.13">12763 6858 0,'22'0'15,"-22"-21"-15,21 21 0,0-21 16,0 0-16,0-1 0,0 1 16,1 0-16,-22 0 0,0 0 15,21 0-15,-21-1 0,0 1 16,-21 21 0,-1 0-16,1 0 0,0 21 15,0 1-15,0-1 0,0 0 16,-1 0-16,1 21 0,0-20 0,21 20 15,0-21-15,0 0 0,0 22 16,0-22-16,0 0 0,0 0 0,0 0 16,21 0-16,0-21 0,1 22 0,-1-1 15,0-21-15,0 0 0,0 0 16,22 0-16,-22 0 0,21 0 0,0 0 16,-20-21-16,20-1 0,-21 1 0,21 0 15,-20 0-15,20 0 0,-21-22 16,0 22-16,0-21 0,1 0 0,-1-1 15,0 1-15,0-22 0,-21 22 0,0 0 16,0-1-16,0 1 0,0 0 16,0 21-16,0-1 0,0 1 0,0 42 31,0 1-31,0-1 16,0 21-16,-21 0 0,0 1 0,21-1 15,-21 0-15,21 1 0,0-1 0,0 0 16,0 1-16,-22-1 0,22 0 15,0-20-15,0 20 0,0-21 0,0 0 16,22 0-16,-22 1 0,21-1 0,0-21 16,0 0-16,0 0 15,0 0-15,1 0 0,-1 0 0,0 0 16,0-21-16,0-1 0,0 1 16,-21 0-16</inkml:trace>
  <inkml:trace contextRef="#ctx0" brushRef="#br1" timeOffset="70345.03">13250 6773 0,'-42'0'31,"63"0"-15,21 0-1,-20-21-15,-1 21 16,21 0-16,-21-21 0,0 21 0,22-21 0,-22 21 15,0-21-15,21 0 16</inkml:trace>
  <inkml:trace contextRef="#ctx0" brushRef="#br1" timeOffset="70840.19">14118 6308 0,'0'-21'16,"0"42"-16,0-64 0,-21 65 46,21-1-46,-21 21 0,0-21 0,-1 22 16,1 20-16,0-21 0,0 22 0,0-22 16,0 1-16,-22 20 0,22-21 15,0 1-15,0-1 0,0 0 0,21 1 16,0-22-16,-22 0 0,22 0 0,0 0 16,0 1-1,22-44 1,-1 1-16,0 0 15,-21 0-15,21 0 0</inkml:trace>
  <inkml:trace contextRef="#ctx0" brushRef="#br1" timeOffset="71092.03">13991 6392 0,'0'0'16,"21"-21"-16,-21 0 0,21 21 0,-21-21 0,22 0 15,-1 21-15,0 0 16,0 0-16,0 0 0,0 0 0,22 0 15,-22 21-15,0 0 0,21 0 0,-20 22 16,-1-1-16,0 0 0,0 1 16,-21-1-16,21 0 0,-21 22 0,0-22 15,0 0-15,0-20 0,-21 20 16,0 0-16,0-21 0,0 1 16,-1-1-16,1 0 0,21 0 0,0 0 15,-21-21-15,0 0 0,0 0 31,0 0-31,-1-21 0,22 0 0</inkml:trace>
  <inkml:trace contextRef="#ctx0" brushRef="#br1" timeOffset="71272.07">13822 6773 0,'-21'0'0,"42"0"0,-64 0 16,43-21-16,22 21 31,-1-21-31,0 21 0,0-21 0,21 21 15,1-21-15,-1 21 0,22-21 16,-22 21-16,21-22 0,1 1 0,-1 0 16,1 0-16,-22 0 0,22 0 0,-22-1 15,0 1-15,1 0 0,-22-21 16,0 21-16</inkml:trace>
  <inkml:trace contextRef="#ctx0" brushRef="#br1" timeOffset="71500.05">14711 6202 0,'0'0'0,"0"-21"0,0 42 47,0 0-47,0 0 0,0 22 0,-21-1 15,21 0-15,0 1 0,0-1 0,-22 0 16,22 22-16,-21-22 0,21 0 16,0 1-16,0-22 0,0 21 0,0-21 15,0 1-15,0 20 0,0-21 16,0 0-16,21-21 15,1 0-15,-1 0 16,0 0-16,0-21 0,0 0 16,0 0-16,1-22 0</inkml:trace>
  <inkml:trace contextRef="#ctx0" brushRef="#br1" timeOffset="72241.62">15049 6181 0,'0'0'0,"0"-21"0,0-1 0,0 1 15,-21 21 1,0 0-16,0 0 0,0 21 16,21 1-16,-21-1 0,21 0 0,0 0 15,0 21-15,-22 1 16,22-22-16,0 42 0,-21-20 0,21-1 0,0 0 16,0 1-16,0 20 0,0-20 0,0-1 15,0 0-15,0-21 16,0 22-16,0-22 0,0 21 0,0-21 15,21 1-15,1-1 0,-1-21 16,0 0-16,0 0 0,0 0 16,22 0-16,-22 0 0,0 0 0,21-21 15,-21-1-15,22 1 0,-22 0 0,0 0 16,21 0-16,-20 0 0,-1-1 16,0-20-16,-21 21 0,0-21 0,0 20 15,0 1-15,0 0 0,0 0 16,0 0-16,0 0 0,-21 21 15,0 0-15,-1 0 0,1 0 16,0 0-16,0 21 16,21 0-16,0 0 15,21-21-15,0 21 16,-21 0-16,21-21 0,1 22 0,-22-1 16,21 0-16,-21 0 15,21 0-15,-21 0 0,0 1 16,0-1-16,0 0 0,0 0 0,21 0 15,-21 0-15,0 1 16,21-22-16,0 0 16,1 0-16,-1 0 15,0 0-15,0-22 0,0 1 0,0 21 16,1-21-16,-22 0 16,21 0-16,0 21 0,-21-43 0,0 22 15,21 0-15,0 0 0,-21-21 0,21 20 16,-21-20-16,0 21 0,0 0 15,22 0-15,-22-1 0,0 44 32,0-1-32,0 21 15,0-21-15,0 0 0,-22 1 0,22 20 16,0-21-16,0 0 0,0 0 16,0 1-16,0-1 15,0 0-15,22-21 16,-1 0-1,-21-21 1,21 0-16,-21-1 0,0 1 16,21 0-16</inkml:trace>
  <inkml:trace contextRef="#ctx0" brushRef="#br1" timeOffset="72416.52">15684 6202 0,'-63'-21'15,"42"0"1,0 21-16,21 21 31,0 0 1,-22-21-32</inkml:trace>
  <inkml:trace contextRef="#ctx0" brushRef="#br1" timeOffset="72607.44">14647 6519 0,'0'0'0,"21"0"31,1 0-31,-1 0 16,21 0-16,-21-21 0,22 21 0,20 0 15,-21-21-15,1 21 0,20-21 16,-20 0-16,-1 21 0,21 0 0</inkml:trace>
  <inkml:trace contextRef="#ctx0" brushRef="#br1" timeOffset="73207.09">16108 6181 0,'0'0'0,"0"-21"0,-21 21 15,21-22-15,-22 22 0,22 22 32,0-1-32,0 0 0,0 0 15,0 0-15,0 22 0,0-22 0,0 21 16,0 0-16,0 1 0,0-1 15,0 0-15,0 1 0,0-1 16,0 0-16,0 1 0,0-1 0,0 0 16,0-20-16,0 20 0,0-21 15,0 0-15,0 0 0,0 1 0,0-1 16,0 0-16,0-42 31,0 0-15,0-1-16,0 1 0,0 0 15,0 0-15,0 0 0,0 0 16,0-1-16,0-20 0,22 21 0,-1 0 16,0 0-16,0-1 0,0 1 0,0-21 15,1 21-15,20 21 16,-21-21-16,21-1 0,-20 22 0,20 0 16,-21 0-16,0 0 0,22 0 0,-22 22 15,0-1-15,0 21 16,-21-21-16,0 0 0,0 1 0,0-1 15,0 21-15,0-21 0,0 0 0,-21 1 16,0-1-16,0 0 0,-1-21 0,-20 21 16,21 0-16,0-21 0,-22 21 15,1 1-15,21-22 0,-21 0 0,20 21 16,1-21-16,-21 0 0,21 0 16,0 0-16,21-21 31,21 21-31,0-22 0,0 22 15,0-21-15</inkml:trace>
  <inkml:trace contextRef="#ctx0" brushRef="#br1" timeOffset="73951.66">16849 6414 0,'0'0'0,"-22"0"0,1 0 0,0 21 16,0 0-16,21 0 16,-21 0-16,21 0 0,0 1 15,0-1-15,0 21 0,0-21 0,0 22 16,0-22-16,0 0 0,0 0 0,0 21 16,0-20-16,0-1 15,0 0-15,21-21 0,0 0 0,0 0 16,0 0-16,1 0 0,-1 0 15,0 0-15,0 0 0,0-21 16,0 0-16,1-1 0,-1 1 16,-21 0-16,21 0 0,0 0 15,-21-22-15,21 22 0,-21-21 0,0 0 16,21 20-16,-21-20 0,22 21 16,-22 0-16,0 0 0,0-1 15,0 44 1,0-1-16,0 0 15,0 0-15,0 21 0,0-20 0,0 20 16,0-21-16,0 0 0,0 22 16,0-22-16,0 0 0,0 0 0,0 0 15,21 0-15,0 1 0,0-22 16,0 21-16,0-21 0,1 0 16,-1 0-16,0 0 0,0 0 0,0 0 15,0-21-15,1-1 0,-1 1 16,-21 0-16,21 0 0,0-21 0,-21 20 15,0-20-15,21 0 0,-21-22 16,21 22-16,1-22 0,-22 22 0,0-21 16,0 20-16,21 1 0,-21 0 15,0 20-15,0-20 0,0 21 0,0 0 16,0 42 0,-21 0-1,21 0-15,0 0 0,0 22 0,-22-22 16,22 21-16,0 1 0,-21-1 0,21 0 15,0 22-15,0-22 0,0 0 16,0 1-16,0-1 0,0 0 16,0-20-16,0 20 0,0-21 0,21 0 15,-21 0-15,22 1 0,-22-1 16,21-21-16,0 0 16,0 0-16,0 0 15,0-21 1,-21-1-16,22 1 0,-1 21 0</inkml:trace>
  <inkml:trace contextRef="#ctx0" brushRef="#br1" timeOffset="74361.42">17801 6562 0,'0'21'15,"21"-21"1,0 0-1,1 0-15,-1 0 16,0-21-16,0 0 0,0-1 16,0 22-16,-21-21 0,0 0 0,22 0 15,-22 0-15,0 0 0,0-1 16,0 1-16,0 0 16,-22 21-16,1 0 15,0 0-15,0 0 16,0 0-16,21 21 0,-21 0 0,-1 1 15,22-1-15,0 0 0,-21 21 0,21-21 16,-21 22-16,21-22 0,-21 21 16,21-21-16,0 22 0,0-22 0,0 0 15,0 21-15,0-20 0,0-1 16,21 0-16,0-21 0,0 0 16,1 0-16,-1 0 0,0 0 0,0 0 15,21 0-15,-20 0 0,20-21 16,-21 21-16,0-21 0,0-1 0,1 22 15,-1-21-15,-21 0 0,0 0 16,21 0-16,-21-22 0,0 22 0,0 0 16</inkml:trace>
  <inkml:trace contextRef="#ctx0" brushRef="#br1" timeOffset="74611.28">17314 6223 0,'0'0'0,"21"0"31,1 0-31,20 0 0,0 0 0,1 0 16,-1 0-16,0 0 0,1-21 0,-1 21 16,0 0-16,1 0 0,-1 0 15,0 0-15,1 0 0,-22 0 0,0 0 16,0 0-16,0 0 0</inkml:trace>
  <inkml:trace contextRef="#ctx0" brushRef="#br1" timeOffset="74927.34">18584 6202 0,'0'-21'31,"-21"21"-15,21 21-16,0 0 0,-21 0 0,0 0 15,0 1-15,-1-1 0,22 21 0,-21 0 16,0-20-16,0 20 0,21 0 15,0 1-15,-21-1 0,21-21 16,0 21-16,0 1 0,0-22 0,0 0 16,0 0-16,0 0 0,21 1 15,-21-1-15,21 0 0,0-21 0,0 0 16,22 21-16,-22-21 0,0 0 0,21 0 16,-20 0-16,-1 0 0,21-21 15,-21 21-15</inkml:trace>
  <inkml:trace contextRef="#ctx0" brushRef="#br1" timeOffset="75223.98">19008 6181 0,'0'0'0,"0"-21"0,21 21 15,0 0 1,0 0-16,0 21 0,0-21 15,1 21-15,-1 0 0,0-21 0,0 21 16,0 0-16,-21 22 0,21-22 16,1 0-16,-22 21 0,0-20 0,0 20 15,0 0-15,0 1 0,0-22 0,0 21 16,-22-21-16,1 22 0,0-1 16,0-21-16,0 0 0,0 22 0,21-22 15,-22 0-15,1 0 0,0 0 16,21 0-16,-21 1 15,21-1-15,-21-21 0,0 0 16</inkml:trace>
  <inkml:trace contextRef="#ctx0" brushRef="#br1" timeOffset="76523.74">12467 8636 0,'0'0'0,"0"-21"0,21 21 0,0 0 0,-21-21 15,22 0-15,-1-1 16,-21 1-16,21 0 15,-21 0-15,0 0 16,0 0-16,-21 21 16,0 0-16,-1-22 0,1 22 15,-21 0-15,21 0 0,-22 0 0,22 0 16,-21 22-16,21-1 0,-22 0 16,22-21-16,-21 21 0,21 21 0,-22-20 15,22-1-15,-21 21 0,21-21 0,21 0 16,-21 22-16,21-22 0,0 0 15,0 0-15,0 0 0,0 1 0,21-22 16,0 0-16,0 0 0,21 0 0,-20 0 16,20 0-16,0 0 0,1-22 15,-1 22-15,0-21 0,1 0 0,-22 0 16,21 0-16,-21 0 0,22-1 0,-22 22 16,-21-21-16,21 0 15,-21 0-15,0 0 0,0 0 16,0 42 15,0 0-31,0 0 16,0 0-16,0 0 0,0 22 0,0-1 15,0 0-15,0 1 0,0-1 0,0 22 16,0-22-16,0 21 0,0-20 16,0 20-16,0-20 0,0 20 0,0-21 15,0 22-15,0-22 0,0 22 0,0-1 16,0-20-16,0 20 0,0-21 15,0 1-15,0-1 0,0 0 16,0 1-16,0-22 0,-21 0 0,21 0 16,-21 0-16,-1-21 0,1 0 0,0 0 15,0 0-15,0 0 0,-22 0 16,22-21-16,-21 0 0,21 0 0,-22 0 16,22 0-16,-21-22 0,21 1 0,0 0 15,-1-1-15,1 1 0,21-22 0,-21 22 16,21-21-16,0 20 0,0 1 15,0-22-15,21 22 0,0 0 0,1-1 16,-1 1-16,21 0 0,-21-1 0,22 1 16,-22 0-16,21-1 15,-21 22-15,22-21 0,-22 0 0,21-1 16,0 22-16,-20-21 0</inkml:trace>
  <inkml:trace contextRef="#ctx0" brushRef="#br1" timeOffset="77108.39">12912 8551 0,'21'0'15,"-21"-21"-15,21 21 16,0-21-16,0 21 0,0-21 16,1 21-16,-1-21 0,0 0 0,21-1 15,-21 1-15,1 21 0,-22-21 16,21 0-16,-21 0 0,0 0 15,-21 21 1,-1 0-16,-20 0 0,21 0 0,0 0 16,-22 21-16,22 0 0,0 0 0,0 0 15,0 22-15,0-22 0,-1 0 16,22 21-16,0-21 0,0 1 0,0 20 16,0-21-16,0 0 0,0 0 0,22 1 15,-1-1-15,0-21 0,0 21 16,0-21-16,22 0 0,-1 0 15,-21 0-15,21 0 0,1 0 0,-1-21 16,0 0-16,1 21 0,-22-22 16,21 1-16,1 0 0,-22 0 0,0-21 15,0 20-15,21 1 0,-42-21 0,22 0 16,-1-1-16,-21 22 0,21-21 16,-21-1-16,0 1 0,0 0 0,0-1 15,0 22-15,0 0 0,0 0 0,0 42 31,0 0-15,0 22-16,0-22 0,0 21 0,0-21 16,0 22-16,0-1 15,0 0-15,0 1 0,0-1 0,0-21 16,0 21-16,0 1 0,0-22 0,0 0 16,0 21-16,0-20 0,0-1 0,0 0 15,0 0 1,21-21-16,0 0 0,0-21 15,1 21-15,-22-21 0,21 0 0,-21-1 16,0 1-16,21 0 0</inkml:trace>
  <inkml:trace contextRef="#ctx0" brushRef="#br1" timeOffset="77291.28">13547 8403 0,'-22'0'0,"44"0"0,-22 0 47,21 0-47,0 0 0,0 0 0,0-21 15,0 21-15,1 0 0,20-21 0,-21 0 16,0 21-16,0-21 0,1 21 16,20-22-16,-21 1 0</inkml:trace>
  <inkml:trace contextRef="#ctx0" brushRef="#br1" timeOffset="78367.33">14668 8107 0,'0'0'15,"0"-42"-15,0 20 0,0 1 0,0 0 16,0 0-16,0 0 0,-21 21 15,0 0 1,21 21-16,0 0 0,0 0 16,-21 0-16,21 22 0,-21-1 0,21 0 15,-21 1-15,21 20 0,0-20 0,-22-1 16,1 21-16,0-20 0,0-1 16,21 0-16,-21 1 0,0-1 15,-1 0-15,22 1 0,-21-22 0,0 21 0,0-21 16,21 1-16,-21-1 0,0 0 15,21 0-15,-22-21 0,1 0 16,0 0-16,0 0 0,0-21 16,0 0-16,21 0 0,0-1 15,0 1-15,0 0 0,0-21 16,0 21-16,0-22 0,0 1 0,0 0 16,0 20-16,0-20 0,21 21 0,0-21 15,0 20-15,-21 1 0,21 0 16,0 0-16,1 21 0,-1 0 15,0 0-15,0 21 16,-21 0-16,0 0 0,21 22 16,-21-22-16,21 0 0,-21 0 0,22 22 15,-22-22-15,0 0 0,0 21 0,21-21 16,0 1-16,-21-1 0,21 0 16,0-21-16,0 21 0,1-21 0,-1 0 15,0 0-15,0 0 0,21 0 0,-20 0 16,-1 0-16,21 0 0,-21-21 15,22 21-15,-22-21 0,0 0 0,0-1 16,0 22-16,0-21 0,1 0 0,-1 0 16,0-21-16,-21 20 0,0 1 15,21 0-15,-21 0 0,21 0 16,-21 0-16,0-1 0,21 1 0,-21 0 16,-21 21 15,21 21-31,-21 0 0,0 1 15,21-1-15,0 0 0,0 0 0,-21 21 16,21-20-16,-21-1 0,21 0 16,0 0-16,0 0 0,0 0 0,0 1 15,0-1-15,21 0 0,0-21 16,0 0-16,0 0 0,0 0 16,1 0-16,-1 0 0,21 0 15,-21 0-15,0-21 0,1 0 0,20-1 16,-21 22-16,0-21 0,0 0 0,1 0 15,-22 0-15,0-22 0,0 22 16,0 0-16,0-21 0,0 21 0,0-22 16,0 22-16,-22 0 0,1 0 0,0 0 15,0-1-15,0 22 0,0 0 16,-1 0-16,1 0 0,-21 0 0,21 0 16,0 22-16,-1-22 0,1 21 0,0 0 15,0 0-15,21 0 0,0 0 16,0 1-16,0-1 0,0 0 15,0 0-15,21-21 16,0 0-16,22 0 16,-22 0-16,21 0 0</inkml:trace>
  <inkml:trace contextRef="#ctx0" brushRef="#br1" timeOffset="78668.14">15790 8276 0,'0'-21'0,"0"42"0,0-63 16,0 21-16,0 0 16,-21 21-1,0 0-15,0 0 0,0 21 16,-1-21-16,22 21 0,-21 0 16,0 21-16,0-20 0,21-1 0,-21 21 15,0-21-15,21 22 0,-22-22 0,22 21 16,0-21-16,0 22 0,0-22 15,0 0-15,0 0 0,0 21 0,0-20 16,22-22-16,-1 21 0,0 0 0,0-21 16,0 0-16,0 21 0,22-21 15,-22 0-15,21 0 0,1 0 0,-1-21 16,-21 21-16,21-21 0,1 21 0,-1-21 16,0-1-16,-20 1 0</inkml:trace>
  <inkml:trace contextRef="#ctx0" brushRef="#br1" timeOffset="79111.89">16277 8488 0,'0'0'0,"0"-42"0,0 20 0,0 1 0,0 0 16,0-21-16,0 21 0,0-1 16,-21 1-16,0 21 0,0 0 15,-1 0-15,1 0 0,0 0 0,0 21 16,0 1-16,0-22 0,-1 21 16,1 0-16,0 21 0,21-21 0,-21 1 15,0 20-15,21-21 0,-21 0 0,21 22 16,0-22-16,0 0 0,0 0 15,0 0-15,0 0 0,0 1 16,21-22-16,0 21 0,0-21 0,0 21 16,0-21-16,22 0 0,-22 0 15,0 0-15,0 0 0,0-21 0,1 0 16,-22-1-16,21 22 0,0-21 0,0 0 16,0 0-16,-21-21 0,21 20 15,-21 1-15,22-21 0,-22 21 0,0-22 16,21 22-16,-21 0 0,0 0 0,21 0 15,-21 0-15,0 42 32,0 0-32,-21 0 0,21 0 0,-21 0 15,21 1-15,0-1 0,0 21 16,0-21-16,0 0 0,0 1 16,0-1-16,0 0 0,0 0 0,0 0 15,0 0-15,0 1 0,0-1 0,21-21 16,0 0-16,21 0 0,-21 0 15,1 0-15,-1 0 0,0 0 0,0 0 16,0-21-16,0-1 0,1 22 0,-1-21 16</inkml:trace>
  <inkml:trace contextRef="#ctx0" brushRef="#br1" timeOffset="80360.38">16827 8043 0,'0'0'0,"0"-21"16,0-85-1,0 128 1,0-1 0,-21 0-16,21 21 0,-21-21 0,21 22 15,0-1-15,0 0 0,0 1 16,0-1-16,0 0 0,-21 1 0,21-1 16,0 0-16,0-20 0,0 20 0,0 0 15,0-21-15,0 1 0,0 20 16,0-21-16,21 0 0,-21 0 15,21-21-15,0 22 0,-21-1 0,22-21 0,-1 0 16,0 0-16,0 0 16,0 0-16,0 0 0,-21-21 15,22-1-15,-1 1 0,0 0 0,0 21 16,0-21-16,0-21 0,1 20 0,-22 1 16,21-21-16,-21 21 0,21 0 15,-21-22-15,0 22 0,0 0 0,0 0 16,0 0-16,0 42 31,0 0-31,0 0 16,0 0-16,0 22 0,0-22 0,-21 0 15,21 0-15,0 0 0,0 0 16,0 1-16,0-1 0,0 0 16,0 0-16,0 0 0,0 0 15,21-21-15,0 0 0,0 0 16,0 0-16,22 0 0,-22 0 15,0 0-15,0 0 0,22 0 0,-22-21 16,21 0-16,-21 21 0,0-21 0,1 0 16,-1 0-16,-21-1 0,21 1 15,0-21-15,-21 21 0,21 0 0,-21-1 16,0 1-16,0 0 0,0 42 47,0 0-47,0 1 0,0-1 0,0 0 15,0 0-15,0 0 0,-21 0 0,21 1 16,0-1-16,0 0 0,0 0 16,0 0-16,0 0 0,21-21 15,0 0-15,1 0 16,-1 0-16,0 0 16,0 0-16,0 0 0,-21-21 15,21 21-15,-21-21 0,0 0 16,0 0-16,0 0 0,0-1 15,-21 1-15,0 0 0,0 0 16,0 0-16,21 0 0,-21 21 0,-1-22 16,1 22-16,21-21 0,0 0 15,0 0 1,21 21-16,1 0 0,-1-21 16,21 21-16,-21 0 0,0-21 0,22 21 15,-22-22-15,0 22 0,21 0 16,-20 0-16,-1 0 0,0 0 0,0 22 15,0-1-15,0-21 0,1 21 0,-22 0 16,0 0-16,0 0 0,0 1 16,0-1-16,0 0 0,0 0 15,0 0-15,0 0 0,0 1 0,0-1 16,0 0-16,0 0 16,0 0-16,21-21 0,-21 21 15,0-42 32,0 0-31,0 0-16,0 0 0,0 0 0,0-1 15,0 1-15,21 0 0,-21-21 16,21-1-16,0 22 0,0-21 0,1 21 16,20-22-16,-21 22 0,0-21 15,22 21-15,-1 0 0,-21 21 16,21-22-16,1 22 0,-22 0 0,21 0 15,-21 0-15,1 22 0,-1-1 0,21 0 16,-42 0-16,21 0 0,-21 22 16,21-22-16,-21 21 0,0-21 0,0 22 15,0-22-15,-21 21 0,0-21 0,0 0 16,21 22-16,-21-22 0,0 0 16,-1 0-16,22 0 0,0 1 15,-21-22-15,0 0 31,21-22-15,0 1-16,-21 21 0,21-21 0,-21 0 16</inkml:trace>
  <inkml:trace contextRef="#ctx0" brushRef="#br1" timeOffset="80561.3">17843 7959 0,'0'0'0,"-21"0"0,21-21 0,0-1 16,-21 22-16,21-21 0,0 42 63,-21-21-63,0 0 15,21 22-15,-21-22 0</inkml:trace>
  <inkml:trace contextRef="#ctx0" brushRef="#br1" timeOffset="80752.19">16743 8234 0,'0'0'0,"-21"0"0,-1 0 0,22 21 15,22-21 16,-1-21-31,21 21 0,-21 0 16,22-21-16,-1 21 0,0-21 16,1 21-16,-1-22 0,21 22 0,1 0 15</inkml:trace>
  <inkml:trace contextRef="#ctx0" brushRef="#br1" timeOffset="81080">18859 8065 0,'0'0'0,"0"-64"31,-21 64-31,0 0 16,0 21-16,21 0 0,-21 1 15,0-1-15,-1 21 0,22-21 0,-21 22 16,0-1-16,21-21 0,0 21 16,0 1-16,-21-22 0,21 21 0,0-21 15,0 22-15,0-22 0,0 0 16,21 21-16,-21-20 0,21-1 16,0-21-16,1 21 0,-1-21 0,21 0 15,-21 0-15,0 0 0,22 0 0,-22 0 16,0 0-16,0 0 0,0 0 15</inkml:trace>
  <inkml:trace contextRef="#ctx0" brushRef="#br1" timeOffset="81380.83">19262 7980 0,'0'0'0,"0"-21"0,0 0 0,0-1 16,21 22-16,0 0 15,0 0-15,0 0 0,0 0 0,1 0 16,20 0-16,-21 0 0,0 0 0,22 22 16,-22-1-16,21 0 0,-21 21 15,0-21-15,-21 22 0,0-1 0,0 0 16,0-20-16,0 20 0,0 0 0,0 1 16,-21-1-16,0 0 0,0-21 15,21 22-15,-21-22 0,0 21 16,21-21-16,-22 1 0,22-1 0,0 0 0,-21 0 15,21 0-15,-21-21 0,21 21 16,-21-21-16,0 0 16,0 0-16,-1 0 0,1 0 0,0 22 15,0-22-15</inkml:trace>
  <inkml:trace contextRef="#ctx0" brushRef="#br1" timeOffset="82371.75">13547 10562 0,'84'-42'15,"-84"21"-15,21 0 16,1-1-16,-22 1 0,21 0 16,-21 0-16,0 0 0,0 0 0,0-22 15,0 22-15,0 0 0,-21 0 0,-1 0 16,-20-1-16,21 22 15,0 0-15,0-21 0,-1 21 0,1 0 16,0 0-16,-21 21 0,21-21 0,-1 22 16,1-1-16,0 0 0,0 21 0,0-21 15,0 22-15,-1-22 0,1 21 16,21-21-16,0 22 0,0-22 0,0 0 16,0 0-16,0 0 0,21 1 0,1-22 15,20 0-15,-21 0 0,0 0 16,22 0-16,-1 0 0,-21 0 0,21-22 15,1 1-15,-22 0 0,0 0 0,21 0 16,-20 21-16,-1-21 0,-21-1 16,21 1-16,-21 0 0,21 0 0,-21 0 15,0 0-15,0-1 16,0 44 15,0-1-31,0 0 0,0 0 16,0 21-16,0 1 0,0-1 0,0 0 15,0 1-15,0 20 0,0-20 16,0 20-16,0 1 0,0-1 0,0 22 16,0-22-16,0 22 0,0 0 0,0-22 15,0 22-15,0-1 0,0-20 16,0 21-16,0-22 0,0 1 0,0-1 16,-21 1-16,0-22 0,21 21 0,-21-20 15,21-1-15,-22-21 0,1 22 16,0-22-16,21 0 0,-21 0 0,0-21 15,0 0-15,-1 0 0,-20 0 16,21-21-16,0 0 0,-22 0 0,22-22 16,0 1-16,-21 0 0,21-1 0,-22 1 15,22-22-15,0 22 0,0-21 0,21-1 16,0-21-16,0 22 0,0-1 16,0-20-16,21 20 0,0 1 0,0-1 15,22 1-15,-22 20 0,0 1 0,21 0 16,-21-1-16,22 1 0,-1 0 15,-21 21-15,22-22 0,-22 22 16,21-21-16,-21 21 0,0-22 0,22 1 16,-22 21-16,21-22 0,-21 22 0</inkml:trace>
  <inkml:trace contextRef="#ctx0" brushRef="#br1" timeOffset="82931.83">14033 10372 0,'0'0'16,"22"0"-1,-22-21-15,21 21 0,0-22 0,0 1 16,0 21-16,0-21 0,1 21 16,-1-21-16,-21 0 15,21 21-15,0-21 0,0-1 0,-21 1 16,0 0-16,21 21 0,-21-21 16,-21 21-1,0 0-15,0 0 16,0 0-16,0 21 0,-1 0 0,1 0 15,0 1-15,0 20 0,0-21 0,21 21 16,0-20-16,-21 20 0,21-21 16,0 21-16,0-20 0,0-1 0,0 0 15,21 0-15,0 0 0,0-21 0,0 0 16,0 0-16,22 0 16,-22 0-16,21 0 0,1 0 0,-22 0 15,21-21-15,0 0 0,1 0 0,-1 0 16,0-22-16,-20 22 0,20-21 15,-21-1-15,0 22 0,0-21 0,1 0 16,-1-1-16,0-20 0,0 20 0,-21 1 16,0 0-16,0 21 0,21-22 15,-21 22-15,0 0 0,0 0 0,0 0 16,0 42 0,0 0-16,0 0 0,0 0 15,-21 0-15,21 22 0,-21-1 0,21 0 16,0 1-16,-21-22 0,0 21 15,21 1-15,0-1 0,0 0 0,0 1 16,0-1-16,0-21 0,0 21 16,0-20-16,0 20 0,0-21 0,0 0 15,21 0-15,0-21 0,0 0 16,0 0-16,0-21 16,1 0-16,-1 0 0,-21 0 15,0 0-15,21-1 0</inkml:trace>
  <inkml:trace contextRef="#ctx0" brushRef="#br1" timeOffset="83095.73">14647 10202 0,'0'0'0,"21"0"47,-21-21-47,22 21 0,-1 0 0,0 0 16,0 0-16,0-21 0,0 21 0,1 0 15,20-21-15,-21 21 0,21 0 16</inkml:trace>
  <inkml:trace contextRef="#ctx0" brushRef="#br1" timeOffset="83667.63">15684 10202 0,'0'0'0,"64"-42"32,-43 42-32,0-21 0,0 21 0,-21-21 15,0 0-15,22-1 0,-22 1 0,21 21 0,-21-21 16,0 0-16,0 0 15,0 0-15,-21 21 0,-22 0 16,22 0-16,0 0 0,-21 0 0,-1 0 16,22 0-16,-21 0 0,-1 21 15,1 0-15,0 0 0,21-21 0,-1 21 16,1 0-16,0 1 0,21-1 16,0 0-16,0 0 0,21-21 15,0 21-15,1-21 0,-1 21 0,21 1 16,0-22-16,-20 21 0,20 0 0,0 0 15,1 0-15,-1 0 0,-21 1 16,21-1-16,-20 0 0,-1 0 0,0 0 16,-21 0-16,0 22 0,0-22 15,0 0-15,-21 0 0,0 0 16,-22-21-16,1 22 0,0-1 0,-22-21 16,22 0-16,-22 21 0,1-21 0,20 0 15,-20 0-15,21 0 0,-22-21 0,22 21 16,21-21-16,-22-1 0,22 1 15,21 0-15,0 0 0,0 0 0,0-22 16,0 22-16,0 0 0,0 0 0,21 0 16,22 0-16,-22-1 0,0 22 15,21-21-15,-21 21 0,22 0 0,-22 0 16,0 0-16,21 0 0,-20 0 16,-1 0-16,21 0 0</inkml:trace>
  <inkml:trace contextRef="#ctx0" brushRef="#br1" timeOffset="83935.55">16065 10181 0,'0'21'47,"0"1"-47,0-1 15,0 0-15,0 0 0,0 0 0,0 22 16,0-22-16,0 0 0,0 0 0,0 21 16,0-20-16,-21-1 15,21 0-15,0 0 0,0-42 47,21 21-47,-21-21 0,22 0 0</inkml:trace>
  <inkml:trace contextRef="#ctx0" brushRef="#br1" timeOffset="84240.37">16129 9948 0,'0'0'0,"-21"0"0,0 0 0,-1 0 16,22 22-1,0-1 1,22-21-16,-1 0 15,0 0-15,0 0 0,0 0 16,0 0-16,1 0 0,-1 0 0,0-21 16,-21-1-16,0 1 15,0 0 1,-21 0-16,0 21 0,-1 0 0,1 0 16,0 0-16,0 0 15,0 0-15,0 21 16,21 0-16,0 0 0,0 1 15,0-1-15,21 0 0,0-21 16,0 21-16,0-21 0,0 0 16,1 21-16</inkml:trace>
  <inkml:trace contextRef="#ctx0" brushRef="#br1" timeOffset="85076.2">16531 10139 0,'-21'21'0,"0"-21"16,21 21 0,21-21-1,0 0-15,0 0 0,0 0 0,1 0 16,20 0-16,-21 0 0,21 0 0,1-21 16,-1 0-16,0 21 0,-20-21 15,20 21-15,-21-21 0,21 21 0,-20-22 16,-1 1-16,0 21 0,-21-21 0,0 0 15,-21 21 1,0 0 0,-1 21-16,1-21 0,0 21 15,21 0-15,-21 1 16,0-1-16,0 0 0,-1 21 0,1-21 16,21 1-16,-21 20 0,0-21 0,0 21 15,0-20-15,-1 20 0,1-21 0,0 0 16,0 0-16,0 22 0,21-22 15,-21 0-15,-1 0 0,22 0 16,-21-21-16,21-21 31,0 0-31,21 21 16,1-21-16,-1 0 0,-21-22 0,21 22 16,0 0-16,-21 0 0,21 0 15,-21 0-15,21 21 0,-21-22 16,0 1-16,22 21 0,-1 0 15,-21 21 1,0 1 0,21-1-16,-21 0 0,21 0 15,-21 0-15,0 0 0,21 1 16,0-22-16,-21 21 0,22-21 16,-1 0-16,0 0 0,21 0 0,-21 0 15,1 0-15,20 0 0,0 0 0,-21 0 16,22 0-16,-1 0 0,0-21 15,-20 21-15,20-22 0,-21 1 16,0 0-16,22 0 0,-22 0 0,0-22 16,0 22-16,-21 0 0,21-21 0,-21-1 15,21 22-15,-21-21 0,0 21 16,0-22-16,0 22 0,0 0 0,0 0 16,-21 21-16,0 0 15,0 0-15,0 21 0,0-21 16,-1 21-16,1 0 0,21 1 0,-21-1 15,0 21-15,0-21 0,21 0 0,0 22 16,0-22-16,0 0 0,0 21 16,0-20-16,0-1 0,0 0 0,0 0 15,21 0-15,0 0 0,0 1 16,0-22-16,1 21 0,-1-21 16,0 0-16,21 0 0,-21 0 0,1 0 15,20 0-15,-21 0 0,0 0 0,0 0 16,-21-21-16,22 21 0,-1-22 0</inkml:trace>
  <inkml:trace contextRef="#ctx0" brushRef="#br1" timeOffset="85384.02">18119 9800 0,'0'0'15,"-22"21"17,22 1-32,0-1 0,-21 0 0,0 0 15,21 0-15,-21 22 0,0-22 0,21 21 16,0 0-16,-21-20 0,-1 20 16,22-21-16,-21 21 0,21-20 0,0-1 15,0 21-15,0-21 0,0 0 16,0 1-16,0-1 0,21-21 0,1 21 15,-1 0-15,0-21 0,0 0 16,0 0-16,0 0 0,1 0 0,-1 0 16,0 0-16,0 0 0,0 0 0,0-21 15,22 21-15</inkml:trace>
  <inkml:trace contextRef="#ctx0" brushRef="#br1" timeOffset="85676.86">18796 9737 0,'0'0'16,"21"0"-16,0 0 0,0 0 16,1 0-16,-22 21 0,21 0 15,-21 0-15,21 0 0,-21 1 0,0 20 16,0-21-16,0 21 0,0 1 0,0-22 15,0 21-15,0 1 0,0-1 16,0-21-16,0 21 0,0-20 0,-21 20 16,21-21-16,-21 21 0,-1-20 0,1-1 15,0 0-15,0 0 16,0 0-16,0-21 16,-1 0-16</inkml:trace>
  <inkml:trace contextRef="#ctx0" brushRef="#br1" timeOffset="89760.31">21124 4572 0,'0'0'15,"0"-21"-15,0 0 0,0 0 16,21-1-16,-21 1 15,0 0-15,0 42 47,0 0-47,0 1 16,0 20-16,0-21 0,0 21 0,0-20 16,0 20-16,-21 0 0,21 1 15,-21-1-15,21 0 0,0 1 16,0-22-16,0 21 0,0-21 0,0 22 15,0-22-15,0 0 0,0 0 16,0-42 15,21 0-31,0 0 0</inkml:trace>
  <inkml:trace contextRef="#ctx0" brushRef="#br1" timeOffset="90183.67">21759 4530 0,'0'0'0,"0"-21"0,0-1 16,-21 22-1,0 0 1,0 0-16,0 0 0,-1 0 0,1 0 16,0 22-16,-21-1 0,21-21 15,-1 21-15,1 0 0,0 0 0,0 0 16,21 1-16,0-1 0,0 0 15,21 0 1,0-21-16,0 0 0,1 0 16,-1 21-16,21 0 0,-21-21 15,22 22-15,-22-22 0,21 21 16,-21-21-16,22 21 0,-22 0 0,0-21 16,0 21-16,-21 0 0,0 1 15,0-1-15,0 0 0,-42 0 16,21-21-16,-22 21 0,22 0 0,-21-21 15,-1 22-15,1-22 0,-21 0 16,41 0-16,-20 0 0,0 0 0,21 0 16,-1 0-16,1 0 0,0 0 0,0 0 15,21-22 1,0 1-16,0 0 16,0 0-16,21 0 15,-21 0-15,21 21 0</inkml:trace>
  <inkml:trace contextRef="#ctx0" brushRef="#br1" timeOffset="90551.45">21315 4170 0,'0'0'0,"-21"0"0,-64 42 16,64-42-16,21 21 16,0 1-16,21-22 31,0 0-31,0 0 16,22 0-16,-22 0 0,0 0 0,0-22 15,0 22-15,0-21 0,-21 0 16,0 0-16,0 0 15,-21 21-15,0 0 16,0 0-16,0 0 16,0 21-16,-1 0 0,1 0 15,21 0-15,-21-21 0,21 22 16,0-1-16,0 0 0,0 0 0,21 0 16,0 0-16,1 1 0,20-22 0,0 21 15,-21-21-15</inkml:trace>
  <inkml:trace contextRef="#ctx0" brushRef="#br1" timeOffset="90852.28">22331 4191 0,'-21'-21'16,"42"42"-16,-64-63 0,43 21 0,-21 21 15,21-22-15,-21 22 0,0 22 16,21-1 0,0 0-16,0 21 0,0 1 0,0-1 15,0 0-15,0 1 0,0-1 0,0 21 16,0-20-16,0-1 0,0 0 16,0 1-16,0-1 0,0 0 0,0-20 15,0 20-15,0-21 0,0 0 16,0 0-16,0 1 0,0-44 31</inkml:trace>
  <inkml:trace contextRef="#ctx0" brushRef="#br1" timeOffset="91199.49">22119 4212 0,'0'-21'0,"0"42"0,0-84 0,0 42 15,0-1-15,0 1 0,0 0 16,21 0-16,22 21 0,-22 0 16,21 0-16,22 0 0,-22 0 0,21 21 15,1 0-15,-1 0 16,1 1-16,-22 20 0,22 0 0,-22 1 16,0-1-16,-20 0 0,-1 22 15,-21-22-15,0 0 0,0 1 0,-21-1 16,-22 0-16,22 1 0,-21-1 0,-22 0 15,22-20-15,-22 20 0,1-21 16,21 0-16,-22 0 0,1 1 0,20-1 16,1 0-16,0-21 0,20 0 0,1 0 15,0 0-15,0 0 0,42 0 47,0-21-47,0 21 0,22-21 0,-1 21 16,-21-22-16,22 1 0,-1 21 0</inkml:trace>
  <inkml:trace contextRef="#ctx0" brushRef="#br1" timeOffset="91444.31">22966 4572 0,'0'21'16,"-21"0"-16,21 1 15,0-1-15,0 0 0,0 21 16,0-21-16,-22 1 0,22-1 0,0 0 16,0 0-16,-21 0 0,21 0 0,0 1 15,0-1-15,0 0 16,0-42 15,21 21-31,1-21 0,-22-1 0,21 1 16,-21 0-16</inkml:trace>
  <inkml:trace contextRef="#ctx0" brushRef="#br1" timeOffset="91612.39">23008 4403 0,'0'-21'0,"0"42"0,-21-42 16,0 21 0,0 0-1,21 21 1,0 0-1,21-21-15,0 0 0,-21 21 16,21-21-16,0 0 0,-21 21 16</inkml:trace>
  <inkml:trace contextRef="#ctx0" brushRef="#br1" timeOffset="92068.17">23410 4551 0,'0'0'0,"21"-21"15,-21 0 1,0-1 0,-21 22-1,0 0-15,0 0 16,0 0-16,0 0 0,-1 22 16,1-22-16,0 21 0,0-21 0,21 21 15,-21 0-15,0-21 0,21 21 16,-22 0-16,22 1 0,0-1 15,0 0-15,0 0 16,22 0-16,-1-21 16,0 21-16,0-21 0,0 0 0,22 22 15,-22-22-15,0 21 0,0-21 16,0 21-16,22-21 0,-22 21 0,-21 0 16,21-21-16,-21 21 0,0 1 15,-21-1 1,0-21-16,-22 0 0,22 21 15,-21-21-15,-1 0 0,1 0 0,0 0 16,-1 0-16,22 0 0,-21 0 16,21 0-16,0 0 0,-1 0 0,1 0 15,0 0-15,42 0 32,0 0-32,1 0 15,-1-21-15,0 21 0,0-21 0,0 21 16</inkml:trace>
  <inkml:trace contextRef="#ctx0" brushRef="#br1" timeOffset="93612.05">23749 4551 0,'0'-21'0,"63"-43"32,-41 43-32,-22 42 47,0 0-32,-22 1-15,22-1 0,0 0 0,-21 0 16,21 0-16,0 0 0,0 22 15,0-1-15,0 0 0,0 1 0,0-1 16,0 22-16,0-22 0,0 21 0,0-20 16,0 20-16,-21-20 0,21 20 15,0-21-15,0 1 0,-21 20 16,21-20-16,0-1 0,0-21 0,0 21 16,0 1-16,0-22 0,0 0 15,0 0-15,0 0 0,0-42 47,0 0-47,0 0 0,0 0 0,21-22 16</inkml:trace>
  <inkml:trace contextRef="#ctx0" brushRef="#br1" timeOffset="93951.88">23812 4614 0,'0'0'0,"-21"-21"0,21 0 16,-21 0-16,21 0 0,-21 21 0,21-21 15,0-1-15,0 1 16,21 21-16,0-21 16,22 21-16,-22-21 0,21 21 15,-21 0-15,22 0 0,-22 0 0,21 21 16,-21-21-16,0 21 0,22 0 15,-22 1-15,-21 20 0,0-21 0,0 0 16,0 22-16,0-22 0,-21 21 16,0-21-16,-1 22 0,1-22 0,-21 0 15,21 0-15,-22 0 0,22 0 16,-21 1-16,21-22 0,42-22 31,0 1-15,0 0-16,0 0 0,22 0 0</inkml:trace>
  <inkml:trace contextRef="#ctx0" brushRef="#br1" timeOffset="94195.74">24342 4191 0,'0'0'16,"21"-21"-16,-21 0 0,0 0 0,0 42 31,0 0-31,0 21 0,0 1 15,0-22-15,0 21 0,0 0 0,0 1 16,-21-1-16,21 0 0,0 1 16,0-1-16,0 0 0,-22-20 0,22 20 15,-21 0-15,21-21 0,-21 22 16,21-22-16,0 0 0,0 0 0,0 0 16,0 1-16,0-1 0,21-21 15,0 0-15,1 0 16,20-21-16</inkml:trace>
  <inkml:trace contextRef="#ctx0" brushRef="#br1" timeOffset="95179.08">24850 4593 0,'21'-21'16,"-21"-64"0,0 64-1,-21 0-15,-1 21 0,1 0 16,0 0-16,0 0 0,0 0 15,0 0-15,-1 21 0,1 0 16,-21 1-16,21-1 0,0 0 0,-1 0 16,1 0-16,0 22 0,0-22 15,21 0-15,0 21 0,0-21 0,0 1 16,0-1-16,0 0 0,0 0 16,0 0-16,21-21 15,0 0-15,0 0 0,1 0 0,-1 0 16,0-21-16,0 21 0,21-21 15,-20 0-15,-1 0 0,0-1 0,-21 1 16,21 0-16,0 0 0,-21 0 0,0 0 16,0-1-16,21 1 15,-21 0-15,0 0 0,22 21 16,-22 21 0,0 0-1,0 0-15,-22 1 0,22-1 0,-21 0 16,21 0-16,-21 0 0,21 0 15,0 1-15,0 20 0,0-21 16,0 0-16,0 0 0,21-21 16,0 22-16,1-22 0,-1 0 15,0 0-15,0 0 0,21 0 0,-20-22 16,-1 1-16,0 21 0,21-21 0,-21 0 16,1 0-16,-1 0 15,0-1-15,0-20 0,0 21 0,-21 0 16,0-22-16,21 22 0,1 0 0,-22 0 15,0 0-15,0 0 16,-22 63 15,1-21-31,21 0 0,-21 0 16,21 1-16,0-1 0,0 0 16,0 0-16,0 0 0,0 0 15,0 1-15,0-1 0,21-21 16,0 0-16,1 0 0,-1 0 15,0 0-15,0 0 16,0 0-16,0 0 0,1-21 0,-1 21 16,0-22-16,0 1 0,0 0 15,-21 0-15,0 0 0,21 0 0,-21-1 16,22 1-16,-22 0 0,0-21 0,0 21 16,0-1-16,0 44 31,0-1-31,0 0 15,-22 21-15,22-21 0,-21 22 16,21-1-16,0 0 0,0 1 0,0-1 16,0 0-16,0 22 0,0-22 0,0 1 15,0-1-15,0 21 16,0-20-16,0-1 0,0 0 0,21-20 16,-21 20-16,0 0 0,0-21 0,0 22 15,0-22-15,-21 21 0,21-21 16,-21 1-16,-21-1 0,21 0 0,-1-21 15,-20 0-15,21 0 0,-21 0 0,-1 0 16,1 0-16,21-21 0,-22 21 16,1-21-16,21 21 0,0-22 0,0 1 15,-1 0-15,22 0 0,0 0 0,22 0 16,-1-22-16,0 22 16,0 0-16,21-21 0,1 20 15,-1-20-15</inkml:trace>
  <inkml:trace contextRef="#ctx0" brushRef="#br1" timeOffset="95507.89">25633 4572 0,'0'0'0,"0"-21"0,-21 21 0,42 0 47,0 0-47,0-21 15,0 21-15,0 0 0,1-21 0,-1 21 0,0 0 16,0-22-16,0 22 0,0-21 16,-21 0-16,-21 21 15,0 0 1,0 0-16,-21 0 0,20 0 16,-20 0-16,21 21 0,0 0 0,-22-21 15,22 22-15,21-1 0,-21 0 0,21 0 16,0 0-16,0 0 0,0 1 15,0-1-15,0 0 0,21 0 16,0-21-16,22 0 0,-22 21 0,0-21 16,21 0-16,1 0 0,-22 0 15,21 0-15</inkml:trace>
  <inkml:trace contextRef="#ctx0" brushRef="#br1" timeOffset="96019.62">26268 4445 0,'0'0'0,"0"-21"0,0 0 0,0 0 16,-21 21-16,-1 0 15,1 0-15,0 21 16,0-21-16,0 21 0,0 0 0,-1 0 16,-20 0-16,21 1 0,0-1 15,0 0-15,21 0 0,0 0 16,-22 0-16,22 22 0,0-22 15,0 0-15,0 0 0,22-21 16,-1 21-16,0-21 0,0 0 16,0 0-16,0 0 0,1 0 0,-1 0 15,0-21-15,0 21 0,-21-21 16,21 0-16,0 0 0,-21 0 0,22-22 16,-1 22-16,-21-21 0,0-1 15,21 1-15,-21 0 0,21-1 0,-21-20 16,0 21-16,0-1 0,0 22 0,0-21 15,0 21-15,0-1 16,0 1-16,0 0 0,0 42 31,0 0-31,0 1 0,-21 20 0,21 0 16,-21-21-16,21 22 0,0-1 0,0 0 16,0 1-16,-21-1 0,21 0 15,0 1-15,-22-1 0,22-21 0,0 22 16,-21-1-16,21-21 0,0 0 15,0 22-15,0-22 0,0 0 0,0 0 16,21-21-16,1 0 16,-1 0-1,0 0-15,0 0 0,-21-21 0,21 0 0,0 0 16</inkml:trace>
  <inkml:trace contextRef="#ctx0" brushRef="#br1" timeOffset="96283.47">26670 4360 0,'-21'0'31,"0"22"-31,21-1 0,-22 0 16,1 0-16,21 0 0,0 22 0,-21-22 15,0 0-15,21 0 0,0 21 16,0-20-16,-21-1 0,21 0 0,0 21 15,0-21-15,0 1 0,0-1 0,0 0 16,0 0-16,0 0 16,21-21-16,0 0 0,0 0 15,0 0-15,1 0 0,-1 0 0,0 0 16,0 0-16,0-21 0,0 0 16</inkml:trace>
  <inkml:trace contextRef="#ctx0" brushRef="#br1" timeOffset="96543.32">26945 4382 0,'21'0'32,"-21"21"-32,21-21 15,1 21-15,-22 0 0,21-21 0,0 21 16,-21 0-16,0 1 0,0-1 0,21 0 15,-21 0-15,0 0 0,0 0 16,0 1-16,-21 20 0,21-21 0,-21 0 16,0 0-16,-22 22 0,22-22 15,0 0-15,-21 0 0,20 0 16,1 1-16,0-1 0,0 0 0,0 0 16,0 0-16,-1-21 0,22 21 0</inkml:trace>
  <inkml:trace contextRef="#ctx0" brushRef="#br1" timeOffset="97188.39">21018 6477 0,'0'0'0,"43"-21"31,-43 42-16,0 0-15,0 0 0,0 1 16,0 20-16,0-21 0,0 21 16,-21-20-16,21 20 0,-22-21 0,22 21 15,0-20-15,0-1 0,0 0 16,0 0-16,0 0 0,22-21 31,-1 0-31,0 0 0,0 0 16</inkml:trace>
  <inkml:trace contextRef="#ctx0" brushRef="#br1" timeOffset="97567.17">21611 6456 0,'0'0'16,"21"-21"-16,-21 0 0,21-1 0,-21 1 16,-21 21-16,0 0 15,0 0-15,0 0 0,0 0 0,-1 0 16,1 0-16,0 21 0,-21 1 15,21-1-15,21 0 0,-22 0 16,22 0-16,0 0 0,0 1 16,0-1-16,0 0 0,22-21 15,-22 21-15,42-21 0,-21 0 0,0 0 16,0 21-16,1-21 0,20 21 0,-21-21 16,21 0-16,-20 22 0,20-1 15,-21-21-15,0 21 0,0 0 0,-21 0 16,0 0-16,0 1 15,0-1-15,-21-21 0,-21 21 16,21-21-16,-22 21 0,1-21 0,-21 0 16,20 21-16,1-21 0,0 0 0,20 0 15,-20 0-15,21 0 16,0 0-16,0 0 0,-1 0 0,1-21 16,21 0-16,0 0 0,0 0 15,0-1-15,0 1 16,0 0-16</inkml:trace>
  <inkml:trace contextRef="#ctx0" brushRef="#br1" timeOffset="97903.98">21082 6054 0,'0'0'0,"-21"0"0,0 21 0,-1-21 16,1 21-16,21 0 0,0 0 16,0 1-1,21-22-15,1 0 0,-1 0 16,0 0-16,0 0 0,0 0 0,0 0 16,1-22-16,-1 22 0,-21-21 15,21 21-15,-21-21 0,0 0 0,0 0 16,-21 21-16,0 0 15,21-21-15,-22 21 0,1 0 0,0 0 16,0 0-16,21 21 16,-21-21-16,21 21 0,0 0 15,0 0-15,0 0 0,21 1 16,0-22-16,21 0 0</inkml:trace>
  <inkml:trace contextRef="#ctx0" brushRef="#br1" timeOffset="99051.35">22310 6223 0,'-43'21'31,"64"-21"-15,1 0-1,-1 0-15,21 0 0,-21 0 0,22-21 16,-1 0-16,0 21 0,1-21 0,-22 21 16,21-21-16,0 21 0,-20-22 15,-1 1-15,0 21 0,-21-21 0,21 21 16,-21-21-16,0 0 0,-21 0 16,-21 21-16,20 0 0,-20 0 15,0 0-15,-1 0 0,1 0 0,-21 0 16,20 0-16,1 21 15,0-21-15,-1 21 0,22 0 0,-21 0 0,21 22 16,-1-22-16,1 0 0,21 21 16,0-21-16,0 22 0,0-22 15,0 21-15,0-21 0,21 1 0,1-1 16,-1 0-16,21 0 0,-21 0 16,22-21-16,-1 0 0,0 0 0,1 0 15,-1 0-15,0 0 0,1 0 0,-22 0 16,0 0-16,0 0 0,-21-21 15,-42 21 1,21 0-16,-22 0 0,1 0 16,0 0-16,-1 0 0,-20 21 0,20-21 15,1 21-15,0 1 0,-1-1 0,22 0 16,0 0-16,0 21 16,0-20-16,0-1 0,21 0 0,0 0 15,0 21-15,0-20 0,0-1 16,21 0-16,0-21 0,21 0 15,-21 21-15,22-21 0,-1 0 0,0 0 16,22 0-16,-22 0 0,22-21 0,-1 21 16,1-21-16,-22 0 0,22-1 15,-22 1-15,0 21 0,1-21 0,-22-21 16,0 21-16,0-1 0,0 1 16,0-21-16,-21 21 0,0 0 15,0-1-15,0 1 0,0 0 0,0 0 16,0 42-1,0 0 1,-21 0-16,21 1 0,0-1 16,-21 21-16,21-21 0,0 0 15,0 1-15,0-1 0,-21 0 0,21 0 16,-21 0-16,21 0 0,0 1 16,0-44 30,0 1-30,0 0-16,0 0 0,0 0 0,0 0 16,21-1-16,0-20 0,0 21 0,0-21 15,1 20-15,-1 1 0,21-21 16,-21 21-16,22 0 0,-1-1 0,-21 22 16,21 0-16,-20 0 0,20 0 15,-21 0-15,0 22 0,22-1 0,-43 0 16,21 0-16,-21 21 0,0-20 0,0 20 15,0-21-15,0 21 0,0-20 16,-21-1-16,21 0 0,-22 21 0,22-21 16,-21 1-16,21-1 15,-21-21-15,21 21 16,0-42 0,21 0-1,0 21-15</inkml:trace>
  <inkml:trace contextRef="#ctx0" brushRef="#br1" timeOffset="99531.48">23897 6498 0,'0'0'0,"0"-21"0,0 0 0,0 0 0,0 0 16,0-1-16,0 1 15,0 0-15,-21 0 0,0 21 16,0 0-16,-1 0 0,1 0 0,0 0 15,0 21-15,-21 0 0,20 0 16,1 22-16,-21-22 0,21 21 0,0 1 16,-1-22-16,1 21 0,21-21 0,0 22 15,-21-22-15,21 21 0,0-21 16,0 0-16,0 1 0,21-1 16,0-21-16,1 0 0,20 0 15,-21 0-15,0 0 0,0 0 16,22-21-16,-22-1 0,0 1 0,0 0 15,0 0-15,1 0 0,-1 0 16,0-1-16,0-20 0,-21 0 16,21 21-16,-21-22 0,21 22 0,-21-21 15,0 21-15,0-1 0,0 44 32,0 20-32,0-21 0,-21 0 15,21 22-15,-21-22 0,21 21 16,0-21-16,0 0 0,0 22 0,0-22 15,0 0-15,0 0 0,21 0 16,0 1-16,1-22 0,-1 0 16,0 0-16,0 0 0,0 0 15,0 0-15,22 0 0,-22-22 0,0 1 16,0 21-16,0-21 0,1 0 16</inkml:trace>
  <inkml:trace contextRef="#ctx0" brushRef="#br1" timeOffset="100022.96">24342 6054 0,'0'0'0,"0"21"31,0 0-31,-22 0 0,22 0 16,0 22-16,0-22 0,0 21 0,0 1 16,0-1-16,0 0 15,0 1-15,0-1 0,0 0 0,0-21 16,0 22-16,0-1 0,0-21 0,0 0 15,0 22-15,0-22 0,0 0 16,0 0-16,0 0 0,0-42 47,0 0-47,0 0 16,0 0-16,0 0 0,22-1 15,-1 1-15,-21-21 0,21 21 0,0 0 16,0-22-16,0 22 0,1-21 15,20 21-15,-21-1 0,21 1 16,-20 21-16,20 0 0,-21 0 0,21 0 16,-20 0-16,20 0 0,-21 21 0,21 1 15,-20-1-15,20 0 0,-21 0 16,-21 21-16,0-20 0,0 20 0,0-21 16,0 0-16,0 22 0,-21-22 0,-21 0 15,20 0-15,-20 0 0,0 0 16,-1 1-16,1-1 0,0-21 0,21 0 15,-22 21-15,22-21 0,-21 0 0,21 0 16,-1 0 0,22-21-16,0 0 0,0-1 15,22 1-15,-22 0 0,42 0 16,-21 0-16,0-22 0</inkml:trace>
  <inkml:trace contextRef="#ctx0" brushRef="#br1" timeOffset="100283.85">25061 6075 0,'0'0'16,"0"-21"-16,0 42 15,0 0-15,0 0 16,0 0-16,0 1 0,0 20 0,0 0 16,0 1-16,0-1 0,0 0 0,0 1 15,0-1-15,0 0 16,0 1-16,0-1 0,0 0 0,0-21 15,0 22-15,21-22 0,-21 0 0,22 0 16,-22 0-16,21-21 16,0 0-1,-21-21-15,21 0 16,0 0-16,-21 0 16</inkml:trace>
  <inkml:trace contextRef="#ctx0" brushRef="#br1" timeOffset="100635.65">25252 6541 0,'21'0'15,"0"0"1,0 0-16,0 0 0,1 0 16,-1-22-16,0 22 0,0 0 0,0-21 15,0 21-15,1-21 0,-1 0 16,-21 0-16,0 0 15,-21 21 1,-1 0-16,1 0 0,0 0 16,0 0-16,0 0 0,0 0 0,-1 21 15,1 0-15,21 0 0,0 0 16,-21 0-16,21 1 0,0-1 16,0 21-16,0-21 0,0 0 15,0 1-15,0-1 0,0 0 0,21-21 16,0 0-16,-21 21 0,22-21 15,-1 0-15,21 0 0,-21 0 0,0 0 16,22 0-16,-22 0 0,21 0 0,-21-21 16,22 21-16,-1-21 0,0 0 15,1 21-15,-1-22 0</inkml:trace>
  <inkml:trace contextRef="#ctx0" brushRef="#br1" timeOffset="101159.39">26035 6371 0,'0'-21'0,"0"42"0,0-63 0,0 21 15,0 0-15,-21 21 16,0 0-16,-1 0 16,1 0-16,0 0 0,0 0 15,0 21-15,0 0 0,-1 0 0,1 0 16,0 0-16,0 1 0,0 20 0,0-21 16,21 0-16,-22 0 0,22 1 15,0 20-15,0-21 0,0 0 0,0 0 16,0 1-16,22-1 15,-1-21-15,0 0 0,0 21 16,0-21-16,0 0 0,1 0 16,-1 0-16,0 0 0,0-21 0,0 21 15,0-21-15,1-1 0,-1 1 16,-21 0-16,21-21 0,0-1 0,0 1 16,-21 0-16,21-1 0,1 1 0,-1-21 15,-21 20-15,0-20 0,21-1 16,0 22-16,-21 0 0,0-1 0,0 1 15,0 21-15,0 0 0,0-1 16,-21 22-16,0 0 16,21 22-16,-21-1 0,-1 0 15,22 21-15,0 1 0,0-22 16,-21 21-16,21 22 0,0-22 0,0 0 16,-21 1-16,21-1 0,0 21 0,0-20 15,0-1-15,0 0 0,0 1 16,0-22-16,21 21 0,0-21 0,-21 1 15,22-1-15,-1 0 0,0 0 0,0-21 16,0 0-16,0 21 0,1-21 16,-1 0-16,21 0 0,-21 0 0,0-21 15,1 0-15,-1 21 0,0-21 16,0 0-16,0-1 0,-21 1 16</inkml:trace>
  <inkml:trace contextRef="#ctx0" brushRef="#br1" timeOffset="101432.05">26649 6117 0,'-21'0'0,"42"0"0,-64 21 16,22 1-16,0-22 0,21 21 15,-21 0-15,21 21 0,-21-21 0,21 1 16,0 20-16,0-21 0,-21 21 15,21-20-15,0 20 0,0-21 16,0 21-16,0-20 0,0-1 0,0 0 16,0 0-16,0 0 0,21 0 15,0 1-15,0-22 16,0 0-16,22 0 0,-22 0 0,0 0 16,0 0-16,0 0 0,0-22 15,1 22-15,-1-21 0</inkml:trace>
  <inkml:trace contextRef="#ctx0" brushRef="#br1" timeOffset="101699.92">26987 6117 0,'22'0'31,"-1"0"-31,0 21 0,0 1 15,-21-1-15,21 0 16,-21 0-16,21 21 0,-21-20 0,0-1 16,0 21-16,0-21 0,0 0 15,0 22-15,0-22 0,-21 0 16,0 21-16,0-20 0,21-1 0,-21 0 0,0 0 16,-1-21-16,22 21 0,-21 0 15,0 1-15,21-1 16,-21-21-16,21 21 0</inkml:trace>
  <inkml:trace contextRef="#ctx0" brushRef="#br1" timeOffset="102364.15">20426 8403 0,'0'0'0,"21"-21"0,-21 0 16,0 0-16,0 0 16,0 42-1,0 0-15,0 0 16,0 0-16,21 0 0,-21 1 0,0-1 16,0 21-16,0-21 0,0 0 15,0 22-15,0-22 0,0 0 0,0 0 16,0 0-16,0 1 15,0-1-15,21-21 16,0 0 0,1-21-16</inkml:trace>
  <inkml:trace contextRef="#ctx0" brushRef="#br1" timeOffset="102751.93">21145 8255 0,'0'0'15,"0"-21"-15,0 0 0,-21 21 16,0 0-16,0 0 0,0 0 16,0 0-16,-1 0 0,1 21 15,0 0-15,0-21 0,0 21 16,0 0-16,21 1 0,0-1 16,0 0-16,0 0 15,21 0-15,21-21 16,-21 21-16,0-21 0,1 0 15,-1 0-15,0 22 0,21-22 16,-21 0-16,1 21 0,20 0 0,-21-21 16,0 0-16,-21 21 0,0 0 15,0 0 1,0 1-16,-42-1 0,21-21 16,-22 21-16,1-21 0,0 21 0,21-21 0,-22 0 15,1 0-15,0 21 16,20-21-16,-20 0 0,21 0 0,0 0 15,21-21 1,0 0-16,0 0 16,0 0-16,0-1 0,0 1 15</inkml:trace>
  <inkml:trace contextRef="#ctx0" brushRef="#br1" timeOffset="103079.74">20764 7874 0,'0'0'16,"-21"0"-16,0 0 0,0 0 16,42 0 15,0 0-16,0 0-15,1 0 0,-22-21 0,0 0 16,0 0 0,-22 21-1,1 0 1,0 0-16,21 21 16,0 0-16,0 0 15,0 0-15,42-21 16,-20 21-16,-1-21 0,21 22 15</inkml:trace>
  <inkml:trace contextRef="#ctx0" brushRef="#br1" timeOffset="103607.43">22161 8043 0,'0'0'0,"22"0"16,-22-21-16,0 0 0,0 0 15,0 0-15,21 21 16,-21-21-16,0-1 0,21 1 0,-21 0 16,0 0-1,-21 21-15,0 0 16,-1 0-16,1 0 0,0 0 0,0 0 15,0 21-15,-22-21 0,22 21 16,0 0-16,0 1 0,0-1 16,0 0-16,21 21 0,-22-21 0,22 1 15,0-1-15,0 0 0,0 0 0,0 0 16,22 0-16,-1 1 0,0-1 16,0 0-16,0 0 0,0 0 0,1 0 15,-1 1-15,0-1 0,0 0 0,0 0 16,0 0-16,-21 0 15,0 1-15,0-1 0,0 0 0,0 0 16,-21-21-16,0 21 0,0-21 0,-21 0 16,-1 21-16,22-21 15,-21 0-15,-22 0 0,22 0 0,0 0 16,20 0-16,-20 0 0,0 0 0,21-21 16,-1 21-16,1 0 0,21-21 15,0 0-15,21 21 16,1-21-16,-1 21 15,0-21-15,21 21 0,-21-22 16,1 22-16,20 0 0,-21-21 0</inkml:trace>
  <inkml:trace contextRef="#ctx0" brushRef="#br1" timeOffset="103972.23">22437 8361 0,'0'0'16,"21"0"-16,0 0 0,0-21 16,0 21-16,0-21 0,1 21 15,-1-22-15,0 1 0,-21 0 16,0 0-16,21 0 0,-21 0 0,0-1 16,0 1-16,0 0 0,0 0 0,-21 0 15,0 0-15,0 21 16,-1 0-16,-20 0 0,21 0 15,0 21-15,0 0 0,-1 0 16,1 21-16,0-20 0,21-1 16,-21 21-16,21 0 0,-21-20 0,21 20 15,0-21-15,0 21 0,0-20 0,0-1 16,0 0-16,0 0 0,0 0 16,21 0-16,0-21 0,0 22 15,0-22-15,1 0 0,20 0 0,-21 0 16,0 0-16,22-22 0,-22 1 15,21 21-15,-21-21 0,22 0 0,-22 0 16</inkml:trace>
  <inkml:trace contextRef="#ctx0" brushRef="#br1" timeOffset="104231.29">23008 7768 0,'0'0'0,"0"-42"15,0 21-15,0 0 0,0-1 0,0 44 31,0-1-31,-21 0 0,21 0 16,0 21-16,-21 1 0,21-1 0,-21 0 16,21 1-16,-22 20 0,22 1 0,0-22 15,0 22-15,-21-22 0,21 0 16,0 1-16,-21-1 0,21 0 0,0-21 16,0 22-16,0-22 0,0 0 15,0 0-15,0 0 16,21-21-16,0 0 15,1 0-15,-1 0 0,0-21 16,-21 0-16,21 21 0</inkml:trace>
  <inkml:trace contextRef="#ctx0" brushRef="#br1" timeOffset="104608.08">23220 8276 0,'0'43'31,"0"-22"-31,0 0 16,21-21 0,0 0-16,0 0 15,0 0-15,1-21 16,-1 0-16,0 21 0,-21-22 0,21 22 16,0-21-16,-21 0 0,0 0 0,0 0 15,0 0-15,0-1 16,0 1-16,0 0 0,-21 21 15,0 0-15,0 0 0,0 0 16,-1 21-16,1 0 0,0 1 16,0-1-16,0 0 0,0 21 0,-1-21 15,22 22-15,0-22 0,0 0 16,0 21-16,0-20 0,0-1 16,0 0-16,0 0 0,0 0 15,22-21-15,-1 0 16,0 0-16,0 0 0,21 0 15,-20 0-15,20 0 0,0 0 0,1-21 16,-22 21-16,21-21 0,0 0 0</inkml:trace>
  <inkml:trace contextRef="#ctx0" brushRef="#br1" timeOffset="105115.8">23939 8107 0,'0'0'15,"0"-21"-15,0 0 0,0-1 16,-21 22-16,0 0 15,0 0-15,0 22 16,0-1-16,-1 21 0,22-21 0,-21 0 16,0 22-16,0-1 0,0-21 0,21 22 15,0-22-15,0 0 0,0 21 16,0-21-16,0 1 0,0-1 0,0 0 16,0 0-16,21 0 0,0-21 15,0 0-15,0 0 0,1 0 16,20 0-16,-21 0 0,21 0 0,-20 0 15,-1 0-15,21 0 0,-21-21 16,22 0-16,-22 0 0,0 21 0,0-43 16,0 22-16,0 0 0,1-21 15,-1-1-15,-21 1 0,21 0 0,0-22 16,-21 22-16,0-22 0,0 22 16,21 0-16,-21-1 0,0 22 0,0 0 15,0 0-15,0 0 0,0 42 31,0 0-31,-21 0 0,21 0 0,0 22 16,-21-1-16,21-21 0,-21 43 0,21-22 16,-21 0-16,21 1 0,0-1 15,0 0-15,0-20 0,0 20 0,0 0 16,0-21-16,0 22 0,0-22 16,0 0-16,0 0 0,21 0 15,0-21-15,0 0 0,0 0 16,0 0-16,1 0 0,-1 0 0,0 0 15,0 0-15,0-21 0,22 21 0,-43-21 16,21 0-16,0 0 0,-21 0 16,21-1-16</inkml:trace>
  <inkml:trace contextRef="#ctx0" brushRef="#br1" timeOffset="105295.69">24236 8192 0,'21'0'47,"0"0"-47,0 0 0,0-22 0,1 22 15,-1 0-15,21 0 0,-21-21 0,22 21 16,-22 0-16,0-21 0,21 21 16,-21 0-16,1 0 0,-1 0 0</inkml:trace>
  <inkml:trace contextRef="#ctx0" brushRef="#br1" timeOffset="105688">24659 8319 0,'0'42'32,"0"-84"-32,21 84 15,0-42-15,1 0 0,-1 0 0,0 0 16,21 0-16,-21 0 0,1-21 0,20 0 15,-21 21-15,0-22 0,22 1 16,-22 0-16,0 21 0,-21-21 16,0 0-16,0 0 0,0-1 0,0 1 0,0 0 15,-21 21 1,0 0-16,-1 0 0,1 0 16,0 0-16,0 21 0,0-21 0,0 21 15,-1 22-15,1-22 0,21 0 16,0 0-16,-21 22 0,21-22 0,-21 0 15,21 0-15,0 0 0,0 0 0,0 1 16,0-1-16,21 0 16,0-21-16,0 0 0,1 21 0,20-21 15,-21 0-15,21 0 0,-20 0 0,20 0 16,0 0-16,1 0 0,-1 0 16,-21 0-16,21-21 0,1 21 0,-22-21 15,21 0-15,-21 21 0,22-22 16</inkml:trace>
  <inkml:trace contextRef="#ctx0" brushRef="#br1" timeOffset="106199.71">25548 8234 0,'21'-21'0,"-105"148"0,168-275 0,-105 190 0,42-106 16,-21 43-16,0 0 0,0 0 15,0 0-15,-21 0 16,0 21-16,0 0 0,0 0 0,-1 0 16,1 21-16,21 0 0,-21 0 15,0 0-15,0 0 0,0 1 0,-1 20 16,22-21-16,0 0 0,-21 22 0,21-22 15,-21 0-15,21 0 0,0 21 16,0-20-16,0-1 0,0 0 16,0 0-16,21-21 0,0 0 15,-21 21-15,22-21 0,-1 0 0,0 0 16,0 0-16,0 0 0,0 0 16,1 0-16,-22-21 0,21 21 0,0-21 15,0 0-15,0 0 0,0-22 0,-21 22 16,22-21-16,-1-1 0,0 1 15,0-21-15,0-1 0,-21 22 0,21-22 16,1 22-16,-22 0 0,0-1 0,21 1 16,-21 21-16,0 0 0,0-1 15,-21 22 17,21 22-32,-22-1 15,1 21-15,0-21 0,21 22 0,-21-1 16,21 0-16,0 1 0,-21-1 15,21 0-15,0 1 0,-21-1 0,21 0 16,0 1-16,0-22 0,0 21 0,0-21 16,0 0-16,21 22 0,0-22 0,0-21 15,0 21-15,0 0 0,1-21 16,-1 0-16,0 0 0,0 0 0,0 0 16,0 0-16,1 0 0,-1-21 15,0 0-15,0 21 0,0-21 16,0 0-16,22-1 0</inkml:trace>
  <inkml:trace contextRef="#ctx0" brushRef="#br1" timeOffset="106492.13">26501 7938 0,'0'0'15,"0"-22"-15,0 1 0,-22 21 31,1 21-15,0 1-16,0-1 16,21 0-16,-21 0 0,0 21 0,-1 1 15,22-22-15,0 21 0,-21 1 0,0-1 16,21-21-16,0 21 0,0-20 16,0 20-16,0-21 0,0 21 0,0-20 15,0-1-15,0 0 0,0 0 0,21 0 16,0-21-16,1 0 15,-1 21-15,0-21 0,0 0 0,0 0 16,0 0-16,1 0 0,-1 0 0,21-21 16,-21 21-16</inkml:trace>
  <inkml:trace contextRef="#ctx0" brushRef="#br1" timeOffset="106778.98">26987 7832 0,'0'0'16,"22"0"-16,-1 0 15,0 0 1,0 0-16,0 0 0,0 21 0,1 0 0,-1 0 16,0 0-16,-21 1 15,21 20-15,-21-21 0,0 21 16,0-20-16,0 20 0,0-21 0,0 21 15,0-20-15,-21 20 0,0-21 0,0 21 16,-1-20-16,1 20 0,0-21 16,0 0-16,0 0 0,0 1 0,-1-1 15,1-21-15,21 21 0,-21-21 0,0 21 16,0-21-16,0 0 0</inkml:trace>
  <inkml:trace contextRef="#ctx0" brushRef="#br1" timeOffset="156058.95">11176 15282 0</inkml:trace>
  <inkml:trace contextRef="#ctx0" brushRef="#br2" timeOffset="-42401.89">381 5715 0,'0'0'15,"0"-21"-15,0 0 0,0 0 16,0-1 0,0 1-1,21 42 17,-21 1-32,0-1 15,21 0-15,-21 21 0,0-21 0,0 22 16,0-1-16,0-21 0,0 22 15,0-22-15,0 21 0,0-21 16,0 0-16,0 22 0,0-22 16,0 0-16,0 0 15,0-42 17,0 0-32,0 0 15,0 0-15,0-22 0,0 22 16,0 0-16,0-21 0,0-1 0,0 1 15,0 0-15,0 20 0,0-20 16,0 21-16,0-21 0,0 20 16,0 1-16,0 0 0,0 0 15,0 42 17,0 0-32,0 22 0,0-22 15,0 0-15,0 21 0,0 1 16,0-22-16,0 21 0,0-21 0,0 22 15,0-22-15,21 21 16,-21-21-16,0 0 0,22 1 0,-22-1 16,0 0-16,0 0 0,21 0 15,-21 0-15,21 1 16,-21-1-16,0 0 16,0 0-1,0 0 1,0 0 15,21-21 16,0 0-31,0-21-16,1 0 15,-1 0-15,21 21 0,-21-21 16,22 0-16,-1-22 0,0 22 0,1-21 15,20-1-15,1-20 0,-1 21 16,22-22-16,-1 1 0,-20 20 0,21-20 16,-1 20-16,-20 1 0,20-21 15,-20 20-15,-1 22 0,-20-21 0,20 21 16,-20-22-16,-1 22 0,0 0 16,1 0-16,-1 0 0,-21-1 15,21 1-15,-20 0 0,-1 0 16,0 21-16,0-21 0,0 21 0,-21-21 15,21 21 1,-42 0 47,21 21-63,-21 0 15,0 0-15,0-21 0,0 21 16,-1 0-16,1 1 0,0-1 0,0 0 15,-21 0-15,-1 0 16,1 22-16,0-22 0,-1 21 0,1-21 16,-22 0-16,22 22 0,-21-1 15,20-21-15,-20 22 0,20-1 0,-20-21 16,-1 21-16,1 1 0,-1-1 16,1-21-16,21 22 0,-22-1 0,22-21 15,-1 21-15,-20-20 0,21-1 16,20 0-16,-20 0 0,0 0 0,21 0 15,-1 1-15,1-22 0,0 21 16,0-21-16,21 21 16,-21-21-16,0 0 218</inkml:trace>
  <inkml:trace contextRef="#ctx0" brushRef="#br2" timeOffset="-25813.57">381 7472 0,'0'0'0,"0"-21"32,0 0-32,0-1 31</inkml:trace>
  <inkml:trace contextRef="#ctx0" brushRef="#br2" timeOffset="-25430.44">444 7218 0,'0'0'0,"0"-21"0,0 0 16,0 42 46,0 0-62,0 0 0,0 0 16,0 0-16,0 1 0,0-1 16,0 0-16,0 21 0,0-21 0,0 1 15,0 20-15,0-21 0,0 0 16,0 0-16,0 1 0,0-1 15,0 0-15,0 0 0,0 0 0,0 0 16,0-42 47,0 0-63,0 0 15,0 0-15,0-22 0,0 22 16,0 0-16</inkml:trace>
  <inkml:trace contextRef="#ctx0" brushRef="#br2" timeOffset="-23381.61">444 7154 0,'0'0'0,"0"-21"0,0 0 16,0 42 46,0 0-62,0 22 0,0-22 16,0 21-16,0 1 0,0-22 0,0 21 16,0 0-16,0 1 0,0-22 15,0 21-15,0-21 0,0 22 0,0-22 16,0 0-16,0 0 0,0 0 16,22 1-16,-22-1 15,21 0-15,-21 0 0,21-21 16,-21 21-16,0 0 15,0 1-15,0-1 16,0 0 15,0 0 16,21-21-31,0 0 46,0 0-46,1 0 0,-1 0-16,0-21 0,0 21 15,0-21 1,0 21-16,1-21 0,-1 21 0,21-22 15,-21 1-15,0 0 0,22 21 16,-22-21-16,21 0 0,1 0 0,-1-22 16,0 22-16,22-21 0,-1 21 15,1-22-15,-1 1 0,1 0 0,20-1 16,-20 1-16,-1 0 0,22 20 16,-21-20-16,-22 0 0,21 21 15,1-22-15,-1 22 0,-20 0 16,20-21-16,1 20 0,-1 1 0,1 0 15,-1-21-15,1 21 0,-1-1 16,-20 1-16,20 0 0,1-21 0,-22 21 16,0-1-16,22 1 0,-43 0 15,21 0-15,1 0 0,-22 21 0,0-21 16,0-1-16,0 22 0,0-21 16,1 21-16,-1-21 0,0 21 15,-21-21-15,21 21 0,-21-21 16,21 21-1,-21 21 64,-21 0-79,21 0 15,-21-21 1,0 21-16,0-21 0,-1 22 0,1-1 15,0-21-15,0 21 0,-21 0 16,-1 0-16,1 0 0,0 1 0,-1-1 16,-20 0-16,-1 21 0,1-21 15,-1 1-15,1 20 0,-1-21 0,1 0 16,-1 22-16,1-22 16,-1 21-16,22-21 0,-22 22 0,22-1 15,-21-21-15,20 21 0,-20-20 16,-1 20-16,1-21 0,-1 21 15,22-20-15,-22-1 0,1 21 0,-1-21 16,22 0-16,-21 1 0,20 20 16,1-21-16,0-21 0,-1 21 0,1 0 15,21 1-15,-22-1 0,22-21 16,0 21-16,0-21 0,0 0 0,0 21 16,-1-21-16,1 21 15,0-21 1,0 21 15,0-21-15,0 0-16,-1 22 15,1-22 1,0 0 0,21 21-1,-21-21 32,0 0 0,21 21-31,-21-21-1,-1 0 1,22 21-16,-21-21 15,0 0 1,0 0 78,0 0-47,21-21 0,0 0-32,0 0-15,0-1 16,0 1-1,-21 21-15,21-21 16,0 0-16,0 0 0,-22 21 16,22-21-16,0-1 15,0 1-15,0 0 0,0 0 16,0 0-16,0 0 16,0-1-16,0 1 15,0 0-15,-21 21 0,21-21 0,0 0 16,0 0-16,-21-1 15,21 1 1,0 0-16,0 0 16,0 0-1,0 0 1,0-1-16,0 1 16,0 0-16,0 0 15,0 0-15,0 0 16,0-1-16,0 1 15,0 0 1,0 0-16,0 0 31,-21 21-31,0 0 78,0 0-62,-1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7T12:32:05.2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0 8573 0,'0'-22'62</inkml:trace>
  <inkml:trace contextRef="#ctx0" brushRef="#br0" timeOffset="1370.05">466 9165 0,'0'-21'0,"0"0"15,0 0-15,0 0 0,-22 21 16,22-22-16,0 1 0,0 0 15,-21 0-15,21 0 16,0 0 0,0 42 31,0 0-32,0 0-15,0 21 0,21 1 16,-21-1-16,0-21 0,0 22 0,22-1 15,-1 0-15,-21 1 0,21-1 16,-21 0-16,21 1 0,-21-22 0,21 21 16,-21-21-16,21 22 0,-21-22 15,22 0-15,-1 0 0,-21 0 0,0 0 16,21 1-16,-21-1 16,21-21-16,0 21 0,0-21 31,1 0-31,-1 0 0,0-21 0,0 0 15,0 21-15,22-22 16,-22 1-16,21 0 0,0 0 0,1 0 16,-1-22-16,0 22 0,22 0 15,-1-21-15,1-1 0,21 1 0,-22 0 16,22-1-16,-1-20 0,22-1 16,-21 1-16,0 21 0,-1-22 15,1 1-15,0 20 0,-22 1 0,22 0 16,-22 20-16,1-20 0,-22 21 0,0 21 15,-20-21-15,20 0 16,-21 21-16,0 0 0,-21-22 16,-21 22 77,0 22-93,0-22 16,0 0-16</inkml:trace>
  <inkml:trace contextRef="#ctx0" brushRef="#br0" timeOffset="4770.13">720 10859 0,'0'-22'16,"-22"1"-16,22 0 0,0 0 15,-21 21-15,21-21 0,-21 0 16,21-1-16,-21 1 16,21 0-1,-21 21-15,21 21 47,0 0-31,21 1-16,-21-1 0,21 0 0,-21 0 15,0 21-15,0-20 0,21 20 16,-21-21-16,21 21 0,-21-20 0,22 20 16,-22 0-16,21-21 0,-21 22 15,0-1-15,0 0 0,21 1 0,-21-22 16,21 21-16,-21-21 0,0 22 15,21-22-15,-21 0 0,21 0 0,-21 0 16,22 1-16,-1-22 0,-21 21 0,21 0 16,0-21-16,0 0 15,0 0-15,1 0 0,-1 0 0,21-21 16,-21 0-16,22-1 0,-1 1 16,21-21-16,1 0 0,-1-1 15,22-20-15,-21 20 0,20-20 16,1-1-16,21 1 0,-22-1 0,22 1 15,0-1-15,0 1 0,0-1 16,-22 1-16,22-1 0,-21 1 0,0-1 16,-1 22-16,-20 0 0,-1-1 0,-20 22 15,-1 0-15,-21 0 0,0 0 16,0 0-16,-21-1 0,0 1 16,0 42 124,-21-21-77,0 0-63</inkml:trace>
  <inkml:trace contextRef="#ctx0" brushRef="#br0" timeOffset="76505.16">11747 4784 0,'0'0'0,"0"-21"15,0-1 1,0 1 15,-21 42-15,-21 22 0,42-22-16,21-21 0,0 21 15,-21 0-15,0 0 0,21 22 16,-21-22-16,22 0 0,-22 21 15,0-20-15,0 20 0,0-21 0,0 0 16,0 22-16,0-22 0,0 0 16,0 0-16,0 0 0,0 0 15,0 1-15,0-1 16,0 0 0,0 0 15,0 0 0,0 0 16,0 1-31,0-1-1,0 0 1,0 0 15,21-21 0,0 0-31,0 0 16,0-21-16,0 0 0,22 21 0,-22-21 16,21-1-16,22 1 0,-22-21 15,22 21-15,-1-22 0,22-20 16,-22 21-16,22-22 0,21 1 0,0-1 15,-1 22-15,22-22 0,-21 1 0,-21-1 16,84 22-16,-63 0 0,-64-1 0</inkml:trace>
  <inkml:trace contextRef="#ctx0" brushRef="#br0" timeOffset="76673.06">13864 4445 0,'21'0'0,"-42"0"0,63 0 0,-20 0 16,-1 0-16,0 0 0,0 0 0,0 0 16,-21-21-16,21 21 15,1 0-15</inkml:trace>
  <inkml:trace contextRef="#ctx0" brushRef="#br0" timeOffset="76696.05">14033 4424 0</inkml:trace>
  <inkml:trace contextRef="#ctx0" brushRef="#br0" timeOffset="76726.03">14033 4424 0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7T12:05:27.3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1799 2201 0,'21'-21'94</inkml:trace>
  <inkml:trace contextRef="#ctx0" brushRef="#br0" timeOffset="859.93">1799 1164 0,'0'0'0,"21"0"0,43 0 0,-43 0 0,-21 21 16,-21-21-1,21-21 16,0 0-15,0 0 0,0 0-16,-21 0 15,-1 21-15,22-22 0,-21 22 16,0-21-16,0 21 0,21-21 16,-21 21-16,0 0 0,-1-21 0,1 21 15,-21 0-15,21 0 0,0 0 16,-1 0-16,1 0 0,0 21 0,-21 0 15,21 0-15,-22 1 16,22 20-16,0-21 0,0 21 0,-22-20 16,22 20-16,-21 0 0,21 1 15,-22-1-15,22 0 0,0 1 16,0 20-16,0-21 0,21 1 0,0-1 16,42 0-16,-21 1 0,-21-1 15,0 0-15,0-20 0,21 20 0,-21-21 16,22 0-16,20 0 0,-42 22 15,21-22-15,0-21 0,22 0 0,-1 0 16,0 0-16,22 0 0,-22-21 16,0 21-16,-20-21 0,20 21 0,0-22 15,-21 1-15,22 0 16,-22 0-16,0 0 0,0 0 0,0-1 16,1-20-16,-1 21 0,0-21 15</inkml:trace>
  <inkml:trace contextRef="#ctx0" brushRef="#br0" timeOffset="1251.71">2371 804 0,'0'0'0,"-22"-21"0,44 21 15,-44 0-15,1 0 16,0 0-16,21 21 16,-21 1-16,21-1 0,-21 21 15,21 0-15,-21 1 0,21-1 16,0 22-16,0-22 0,-22 21 16,22 1-16,-21-22 0,21 22 0,0-22 15,0 22-15,-21-22 0,21 21 16,0-20-16,-21-1 0,21 22 0,0-43 15,0 21-15,0 0 0,0-20 16,0-1-16,0 21 0,0-21 16,0 0-16,0 1 15,0-44 17,21 1-32,-21 0 15,21 0-15,-21 0 0,21 0 16</inkml:trace>
  <inkml:trace contextRef="#ctx0" brushRef="#br0" timeOffset="1767.79">2540 1609 0,'0'0'0,"0"21"16,0 0-16,21-21 31,0 0-31,0 0 16,1 0-16,-1 0 16,0 0-16,0 0 0,0 0 0,0-21 15,1 0-15,-1 21 16,0-21-16,0-1 0,0 22 0,0-21 15,-21 0-15,22 0 0,-1 0 16,-21 0-16,0-1 0,0 1 16,0 0-1,-21 21 1,-1 0-16,1 0 0,0 0 16,0 0-16,0 21 0,0 0 15,-1 1-15,1-22 0,0 21 16,0 0-16,0 21 0,21-21 0,-21 1 15,21 20-15,-22-21 0,22 0 16,0 22-16,0-22 0,0 0 16,0 0-16,0 0 0,0 0 0,0 1 15,22-1-15,-1-21 0,0 0 16,0 21-16,0-21 0,0 0 0,1 0 16,-1 0-16,0 0 0,0 0 15,0 0-15,0 0 0,22-21 0,-22 0 16,0 21-16,0-22 0,0 1 15</inkml:trace>
  <inkml:trace contextRef="#ctx0" brushRef="#br0" timeOffset="2335.46">3641 1376 0,'0'0'0,"0"-21"0,0 0 16,-22 21-16,1 0 16,0-22-16,0 22 15,0 0-15,0 0 0,-1 0 0,1 22 16,0-1-16,0-21 16,0 42-16,0-21 0,-1 0 15,1 22-15,0-1 0,0-21 0,0 22 16,0-1-16,21 0 0,0 1 15,0-22-15,0 21 0,0-21 16,0 0-16,0 1 0,0-1 0,0 0 16,21-21-16,0 0 15,21 0-15,-21 0 0,1-21 16,-1 0-16,21-1 0,-21 1 16,22 0-16,-22-21 0,0 21 0,0-22 15,21 1-15,-20 0 0,-1 20 16,0-20-16,0 21 0,-21-21 15,0 20-15,21 1 0,-21 0 0,0 0 16,-21 42 15,21 0-31,-21 0 0,0 1 16,21 20-16,-21-21 0,-1 21 0,1 1 16,21-1-16,0 0 0,0-20 15,-21 20-15,21-21 0,0 21 0,0-20 16,0-1-16,0 0 0,0 0 15,0 0-15,21-21 0,0 0 16,1 0-16,-1 0 0,0 0 16,0 0-16,0 0 0,0-21 15,1 0-15,-1 0 0,0 0 0,0-1 16,21-20-16</inkml:trace>
  <inkml:trace contextRef="#ctx0" brushRef="#br0" timeOffset="2796.2">4043 1461 0,'0'-22'0,"0"1"31,0 0-15,21 21-1,0 0-15,0 0 0,0 0 16,1 0-16,-1 0 0,0 0 15,0 0-15,0 0 0,0 21 16,1 0-16,-22 1 0,0-1 16,0 0-16,0 0 0,0 0 15,0 0-15,0 22 0,0-22 0,0 0 16,0 21-16,-22-20 0,1-1 16,21 0-16,-21 0 0,21 0 0,0 0 15,0 1 1,0-44 15,0 1-31,0 0 0,0 0 0,0 0 16,0-22-16,0 1 0,21 21 15,-21-21-15,21 20 0,-21 1 0,22 0 16,-1 0-16,-21 0 0,21 0 16,0-1-16,0 1 0,0 21 15,1-21-15,-1 21 16,0 0-16,0-21 15,0 21-15,0 0 16,1 0-16</inkml:trace>
  <inkml:trace contextRef="#ctx0" brushRef="#br0" timeOffset="3187.44">5270 1164 0,'0'-21'0,"0"0"32,-21 21-1,21 21-31,-21-21 0,21 21 15,0 0-15,-21 1 0,21 20 0,-21-21 16,0 21-16,21-20 0,0 20 16,0-21-16,-22 21 0,22-20 0,-21 20 15,21 0-15,0-21 0,0 1 16,0 20-16,0-21 0,0 0 0,0 22 16,0-22-16,0 0 15,21 0-15,-21 0 0,22-21 0,-1 0 16,-21 21-16,21-21 15,0 0-15,0 0 16,0 0-16,1 0 0,-22-21 0,21 0 16,0 0-16,0 0 0,21 0 15</inkml:trace>
  <inkml:trace contextRef="#ctx0" brushRef="#br0" timeOffset="3559.11">5990 1037 0,'0'0'0,"21"-42"31,0 42-31,1 0 16,-1 0-16,0 0 15,0 0-15,0 0 0,-21 21 0,0 0 16,21-21-16,1 21 0,-1 1 15,-21-1-15,21 0 0,-21 0 0,21 21 16,-21-20-16,21-1 0,-21 21 16,0-21-16,0 0 0,0 22 0,0-22 15,0 21-15,0-21 0,0 1 0,0-1 16,0 0-16,-21 21 0,21-21 16,-21 1-16,21-1 0,-21 0 15,21 0-15,-21 0 16,21 0-16,-22-21 0,22 22 0,0-1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7T12:16:4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2752 0,'-21'0'47,"0"0"15</inkml:trace>
  <inkml:trace contextRef="#ctx0" brushRef="#br0" timeOffset="1142.84">1397 3493 0,'0'63'31,"0"-42"-15,21-21-16,0 0 15,0 0 1,1-21-16,-22 0 16,21 21-16,0-21 0,0 0 15,-21-1-15,21 1 0,0 0 16,-21 0-16,22-21 0,-22 20 0,0 1 15,0 0-15,0 0 0,0 0 16,0 0-16,-22-1 0,1 22 16,-21 0-16,21 0 0,0 0 15,-22 0-15,1 0 0,0 22 16,-1-22-16,1 42 0,21-21 0,-22 0 16,1 22-16,21-22 0,0 21 15,0-21-15,-1 22 0,22-22 16,0 0-16,0 21 0,0-21 15,0 1-15,0-1 0,0 0 0,22-21 16,20 21-16,-21 0 0,0-21 16,22 21-16,-1 1 0,-21-22 15,21 21-15,1-21 0,-1 21 0,-21 0 16,22 0-16,-22-21 0,0 21 16,0 1-16,0-1 0,-21 0 15,0 0-15,0 0 0,-21 0 0,0 1 16,-21 20-16,-1-21 0,1 0 15,-22 0-15,22 1 0,-21-22 0,-1 21 16,22-21-16,-1 0 0,1 0 16,0 0-16,-1 0 0,1-21 15,21-1-15,0 1 0,0 0 16,-1 0-16,1 0 0,0 0 16,21-1-16,-21 1 0,21 0 0,0 0 15,0 0-15,0 0 16,21 21-16,0 0 15,0 0-15,1-22 0,-1 22 16,0 0-16</inkml:trace>
  <inkml:trace contextRef="#ctx0" brushRef="#br0" timeOffset="1667.58">1757 3725 0,'0'0'16,"-21"22"15,21-1-31,-22 0 0,22 0 16,0 0-16,0 0 0,-21 1 15,21 20-15,0-21 0,0 21 0,0-20 16,0-1-16,0 21 16,0-21-16,0 0 0,0 1 15,21-22-15,1 0 16,-1 0-16,0 0 16,0 0-16,0-22 15,0 1-15,1 0 0,-1-21 0,0 21 16,-21-1-16,21-20 0,0 21 15,0-21-15,-21 20 0,0 1 16,0-21-16,0 21 0,0 0 16,0 42 15,0 0-31,0 0 16,-21 0-16,21 0 0,0 1 0,0-1 15,0 21-15,0-21 0,0 0 16,0 1-16,0-1 0,0 0 0,0 0 15,0 0-15,0 0 0,21-21 16,1 0 0</inkml:trace>
  <inkml:trace contextRef="#ctx0" brushRef="#br0" timeOffset="2383.17">2244 3704 0,'0'0'0,"-22"0"0,22 21 15,-21 1-15,21-1 16,0 0-16,0 0 0,0 0 16,0 0-16,0 22 0,0-22 15,0 0-15,0 0 0,0 0 16,0 1-16,0-1 0,0 0 0,0 0 15,0 0-15,0 0 16,21-21-16,-21-21 31,0 0-31,0 0 16,0 0-16,0 0 0,-21-1 16,21-20-16,-21 21 0,21 0 0,0 0 15,0-22-15,0 22 0,0 0 16,0 0-16,21 0 0,0-1 15,1 1-15,-1 0 0,21 21 0,-21-21 16,22 21-16,-1 0 0,-21 0 16,21 0-16,1 0 0,-22 0 15,21 0-15,-21 21 0,1 0 16,-1 0-16,0 1 0,-21-1 0,21 21 16,-21-21-16,0 0 0,0 1 15,0 20-15,-21 21 16,21-41-16,-21-22 15,21-22 17,0 1-32,0 0 0,0 0 15,0 0-15,0 0 0,21-22 16,0 22-16,0 0 0,0-21 0,1 20 16,-1 1-16,0-21 0,21 21 15,-21 0-15,22 21 0,-22-22 16,21 22-16,1 0 0,-22 0 0,21 0 15,-21 22-15,0-1 0,1 0 16,-1 0-16,-21 0 0,0 22 16,0-22-16,0 21 0,0-21 0,0 22 15,-21-22-15,-1 0 0,22 21 16,-21-21-16,21 1 0,0-1 16,0 0-16,0-42 31,0 0-31,0-1 15,0 1-15</inkml:trace>
  <inkml:trace contextRef="#ctx0" brushRef="#br0" timeOffset="2946.85">3514 3323 0,'0'0'0,"0"-21"0,-22 21 16,22 21 0,0 0-16,0 1 0,-21-1 0,21 0 15,0 21-15,0 1 16,0-1-16,0-21 0,0 21 0,0 1 16,0-1-16,0 0 0,0 1 15,0-1-15,0-21 0,0 22 0,0-22 16,0 21-16,0-21 0,0 0 15,0 1-15,0-1 0,0 0 0,0 0 16,-21-21 0,0-21-1,21 0-15,0 0 16,0-1-16,0 1 0,0-21 0,0 21 16,0 0-16,0-22 0,0 22 15,21 0-15,0-21 0,0 20 16,1 1-16,-1-21 0,0 21 0,0 0 15,21 21-15,-20-22 0,-1 22 16,21 0-16,-21 0 0,22 0 0,-22 0 16,21 0-16,-21 0 0,0 22 15,1-1-15,-1 0 0,0 0 0,-21 0 16,0 22-16,0-22 0,0 0 16,0 21-16,-21-21 0,-22 22 0,22-22 15,0 0-15,-21 21 0,21-20 0,-1-1 16,-20 0-16,21 0 0,0 0 15,0-21-15,-1 0 0,1 21 16,0-21 0,0 0-16,0 0 15,21-21-15,0 0 0,-21 0 16,21 0-16</inkml:trace>
  <inkml:trace contextRef="#ctx0" brushRef="#br0" timeOffset="3255.11">4064 3620 0,'0'42'31,"0"-21"-31,0 0 0,0 0 0,0 1 16,0-1-16,0 0 0,0 0 0,0 0 16,0 0-16,0 1 0,0-1 15,0 0-15,0 0 0,0 0 16,0 0-16,0-42 47,0 0-47,0 0 15,0 0-15,0 0 0</inkml:trace>
  <inkml:trace contextRef="#ctx0" brushRef="#br0" timeOffset="3591.23">4085 3217 0,'-21'0'0,"42"0"0,-63 0 16,21 0-16,21 22 15,-22-1-15,22 0 0,-21 0 0,21 0 16,0 0-16,0 1 0,0-1 16,0 0-16,0 0 0,21-21 31,1 0-31,-1 0 0,0 0 16,-21-21-16,21 0 15,-21 0-15,21-1 0,-21 1 0,0-21 16,0 21-16,0 0 0,0-1 15,0 1-15,0 0 0,0 0 0,-21 21 16,0 0-16,0 0 0,0 21 31,21 0-31,0 0 0,-22 1 16,22-1-16,0 0 0,0 0 16,0 0-16,0 0 0,0 1 0,0-1 15</inkml:trace>
  <inkml:trace contextRef="#ctx0" brushRef="#br0" timeOffset="3958.53">4635 3196 0,'0'0'0,"0"-21"0,-21 21 15,21 21 1,0 0 0,-21 22-16,21-22 0,0 21 0,0-21 15,-21 22-15,21-1 0,0 0 16,0 1-16,0-1 0,-21 0 0,21 1 16,-21-1-16,21 0 0,-22 1 15,22-22-15,0 21 0,0-21 0,0 1 16,0-1-16,0 0 0,0 0 0,0 0 15,0 0-15,22-21 32,-1 0-32,0-21 15,0 21-15,0-21 0,0 0 0,-21 0 16,22 0-16,-22-1 0,21 1 16,-21 0-16,21 0 0</inkml:trace>
  <inkml:trace contextRef="#ctx0" brushRef="#br0" timeOffset="4175.41">4339 3556 0,'0'0'0,"21"0"16,0 0-1,1 0-15,-1 0 0,0 0 16,0-21-16,0 21 0,0 0 0,1 0 15,-1-21-15,21 21 0,-21 0 16,0 0-16,1-21 0,-1 21 0,0-22 16,-21 1-16,21 21 0,0 0 15,0-21-15</inkml:trace>
  <inkml:trace contextRef="#ctx0" brushRef="#br0" timeOffset="4519.21">5524 3175 0,'0'-21'0,"0"42"0,-21-63 15,0 42-15,0 0 16,0 0-16,21 21 15,-21 0-15,21 0 0,-22 0 16,1 22-16,21-1 0,0 0 0,0 22 16,-21-22-16,21 1 0,-21 20 15,21-21-15,0 1 0,0-22 0,0 21 16,0 1-16,0-22 0,0 0 0,0 0 16,0 0-16,0 0 0,21-21 15,0 0-15,0 0 0,1 0 16,20 0-16,-21 0 0,0 0 15,0-21-15,1 21 0,-1-21 0,0 0 16,0 0-16</inkml:trace>
  <inkml:trace contextRef="#ctx0" brushRef="#br0" timeOffset="4838.55">6075 3090 0,'0'0'0,"0"-21"16,21 21-16,0 0 16,-21-21-16,21 21 0,0 0 0,1 0 15,20 0-15,-21 0 16,0 0-16,22 21 0,-22 0 0,21 1 16,-21-22-16,0 21 0,1 21 15,-1-21-15,-21 22 0,0-22 16,0 21-16,0 0 0,0-20 0,0 20 15,0 0-15,-21-21 0,-1 22 16,22-22-16,-21 0 0,0 0 0,0 0 16,21 1-16,-21-1 0,0 0 15,21 0-15,-22-21 0,1 0 0,21 21 16,-21-21-16,0 0 16,0-21-16</inkml:trace>
  <inkml:trace contextRef="#ctx0" brushRef="#br0" timeOffset="58834.26">2371 5863 0,'0'-21'78,"0"0"-63,0 0 1,0 0-16,-22-1 16,1 22-1,0 0-15,0-21 0,0 21 16,0 0-16,-1 0 16,1 0-16,0 0 0,0 0 0,0 0 15,0 0-15,-1 0 0,1 21 16,0-21-16,0 22 0,0-1 0,0 0 15,-1 0-15,1 0 16,0 0-16,21 1 0,-21 20 0,0-21 16,0 0-16,21 22 0,0-22 15,0 21-15,-22-21 0,22 22 0,0-22 16,0 21-16,0-21 0,0 0 16,0 22-16,0-22 0,22 0 15,-22 21-15,21-20 0,0-1 16,0 0-16,-21 0 0,21 0 0,0-21 15,1 21-15,-1 1 0,0-22 16,0 0-16,0 0 0,0 0 0,22 0 16,-22 0-16,0 0 0,21 0 15,-20 0-15,-1 0 0,0-22 0,21 22 16,-21-21-16,1 0 0,-1 0 16,0-21-16,0 20 0</inkml:trace>
  <inkml:trace contextRef="#ctx0" brushRef="#br0" timeOffset="59279.01">2730 5482 0,'-21'0'32,"21"21"-32,0 1 0,-21-1 15,21 0-15,0 21 0,0 1 16,0-1-16,0 0 0,0 22 0,0-22 15,0 0-15,-21 22 0,21-22 16,-21 1-16,21-1 0,0 0 0,-21 1 16,21-1-16,0 0 0,0-21 15,0 22-15,0-1 0,0-21 0,0 0 16,0 1-16,0-1 0,0 0 16,0 0-16,21-21 31,0-21-16,0 21-15,-21-21 0,0 0 16,21-1-16,0 1 0,1 0 0,-22 0 16</inkml:trace>
  <inkml:trace contextRef="#ctx0" brushRef="#br0" timeOffset="59586.83">3069 5948 0,'0'0'0,"0"21"31,0 0-31,0 0 0,0 1 16,0-1-16,0 0 0,0 0 0,0 0 15,0 22-15,0-22 0,0 0 16,-21 0-16,21 21 0,0-20 0,0-1 15,-21 0-15,21 0 0,0 0 16,0 0-16,0 1 16,0-44 15,0 1-31,0 0 16,0 0-16,0 0 0</inkml:trace>
  <inkml:trace contextRef="#ctx0" brushRef="#br0" timeOffset="59994.59">3090 5630 0,'0'0'0,"0"22"0,0-1 15,0 0-15,-21 0 0,21 0 0,0 0 16,0 1-16,0-1 16,0 0-16,0 0 15,21-21 1,0 0-16,-21-21 16,22 0-16,-1 0 15,-21-1-15,0 1 0,0 0 16,0 0-16,0 0 0,0 0 15,0-1-15,0 1 0,-21 21 32,-1 0-32,1 0 15,21 21-15,-21 1 0,21-1 16,0 0-16,0 0 16,0 0-16,0 0 0,0 1 0,0-1 15,0 0-15,0 0 16,21 0-16</inkml:trace>
  <inkml:trace contextRef="#ctx0" brushRef="#br0" timeOffset="60399.37">3789 5927 0,'0'0'0,"0"-21"0,0-1 15,0 1 1,-21 21-16,-1 0 16,1 0-16,0 0 15,0 21-15,0 1 0,0-1 0,21 0 16,-22 0-16,1 0 15,21 0-15,0 22 0,-21-22 0,0 0 16,21 21-16,-21-20 0,21-1 0,0 0 16,0 21-16,0-21 0,0 1 15,0-1-15,0 0 0,0 0 0,0 0 16,0 0-16,21-21 0,0 22 16,0-22-16,0 21 0,1-21 0,-1 0 15,0 0-15,0 0 0,21 0 16,-20 0-16,-1-21 0,0-1 15,0 1-15,0 0 0,22 21 0,-43-42 16,21 21-16,0-1 0</inkml:trace>
  <inkml:trace contextRef="#ctx0" brushRef="#br0" timeOffset="61182.94">4149 5525 0,'0'0'16,"-22"0"-16,22 21 31,0 0-31,0 0 0,0 0 0,0 22 16,0-1-16,0-21 0,0 21 0,0 1 16,0-1-16,0 0 0,0 1 15,0-22-15,0 21 0,-21 1 0,21-1 16,0-21-16,0 21 0,0 1 15,0-22-15,0 0 0,0 21 0,0-20 16,0-1-16,0 0 0,0 0 16,0 0-16,0 0 15,-21-21-15,21-21 32,0 0-32,0 0 15,0 0-15,0 0 0,0-1 16,0 1-16,0 0 0,0 0 15,0-21-15,0 20 0,0 1 0,21 0 16,0 0-16,-21 0 0,22 0 16,-1-1-16,0 1 0,0 0 0,0 0 15,0 0-15,22 21 0,-22-21 16,21 21-16,-21 0 0,1-22 0,-1 22 16,21 0-16,-21 0 15,0 22-15,-21-1 16,0 0-16,0 0 0,-21 0 0,0 0 15,0 1-15,0-1 16,-22-21-16,22 21 0,0 0 0,0 0 16,-21 0-16,20-21 0,1 22 15,0-22-15,0 0 0,0 0 0,0 0 16,-1 0-16,1 0 16,21-22-1,0 44 32,0-1-31,21 0-16,-21 0 15,22 0-15,-1-21 0,-21 21 16,21 1-16,-21-1 0,21 0 16,0 0-16,-21 0 0,21 0 0,1-21 15,-1 22-15,0-1 0,-21 0 0,21-21 16,0 21-16,0-21 0,1 0 15,-1 0-15,0 0 0,0 0 16,0 0-16,0 0 16,1-21-16,-22 0 15,21 0-15,0-22 0</inkml:trace>
  <inkml:trace contextRef="#ctx0" brushRef="#br0" timeOffset="61566.23">5228 5673 0,'0'0'0,"-21"0"15,21-21-15,-21 21 16,0 0-1,21 21-15,-22-21 0,22 21 0,0 0 16,0 0-16,-21 0 16,21 22-16,0-22 0,-21 21 0,21 1 15,0-22-15,-21 21 0,21 0 16,0-20-16,0 20 0,0 0 0,0-21 16,0 1-16,0 20 0,0-21 0,0 0 15,0 0-15,0 1 0,0-1 16,0 0-16,0 0 0,21-21 15,0 0-15,0 0 0,1 0 16,-1 0-16,0 0 16,0 0-16,0 0 15,0-21-15,-21 0 0,22 21 16,-1-21-16,0-1 0</inkml:trace>
  <inkml:trace contextRef="#ctx0" brushRef="#br0" timeOffset="61978.52">5800 5567 0,'0'0'0,"63"-21"16,-42 21-1,0 21-15,1 0 16,-1-21-16,-21 21 0,21 0 0,0 1 16,-21-1-16,0 21 0,0-21 15,21 0-15,-21 22 0,21-22 0,-21 21 16,0 1-16,0-22 0,0 21 0,0 0 16,0-20-16,0 20 0,0-21 15,0 21-15,0-20 0,0-1 0,0 0 16,-21 21-16,0-21 0,0 1 0,21-1 15,-21-21-15,0 21 16,-1 0-16,22 0 0,-21-21 0,0 21 16,0-21-16,21-21 47,0 0-32,0 0-15</inkml:trace>
  <inkml:trace contextRef="#ctx0" brushRef="#br0" timeOffset="62715.05">6900 5927 0,'-21'0'0,"0"0"0,0 0 32,42 0-1,0 0-15,21 0-16,-20 0 0,20 0 0,0 0 15,1 0-15,-1 0 0,21 0 0,-20 0 16,20 0-16,1 0 0,-1 0 15,22 0-15,0 0 0,-1 0 0,1 0 16,0 0-16,-1 0 0,1 0 16,0 0-16,-22 0 0,1 0 15,-1 0-15,1 0 0,-22 0 0,21 0 16,-20 0-16,-1 0 0,0 0 16,-20 0-16,-1 0 0,0 0 0,0 0 15,0 0-15,0 0 0,-21-21 16,0-1 62,0 1-78,-21 21 16,0 0-16,21-21 15</inkml:trace>
  <inkml:trace contextRef="#ctx0" brushRef="#br0" timeOffset="63318.86">8361 5567 0,'0'21'32,"0"0"-17,0 0-15,21 1 16,0-22-16,-21 21 0,21 0 16,0-21-16,1 21 0,-1-21 0,0 21 15,0-21-15,0 21 0,0-21 16,1 0-16,-1 0 0,0 22 0,0-22 15,0 0-15,0 0 0,1 0 16,-1 21-16,0-21 0,0 0 0,0 0 16,0 0-1,-21 21 17,-21-21-32,0 21 15,0-21-15,21 21 0,-21-21 16,0 21-16,-1-21 0,1 22 0,0-1 15,0 0-15,0 0 0,0 0 0,-1 0 16,-20 1-16,21-1 0,0 0 16,-22 0-16,22 0 0,0 0 0,-21 1 15,21-1-15,-1 0 0,1 0 0,0 0 16,0-21-16,0 21 0,0-21 16,21 22-16,-22-22 0,22 21 15,-21-21-15</inkml:trace>
  <inkml:trace contextRef="#ctx0" brushRef="#br0" timeOffset="65999.16">9969 5525 0,'0'-22'15,"0"1"1,22 0 0,-1 21-16,0 0 15,0 0 1,0 0-16,0 0 15,1 0-15,-1 0 0,0 21 0,0 0 16,0 1-16,-21 20 0,21-21 16,-21 21-16,22 1 0,-22-22 0,0 21 15,0 1-15,0-1 0,0-21 16,0 0-16,0 22 0,0-22 0,0 0 16,-22 0-16,1-21 0,21 21 0,-21-21 15,0 0 16,21-21-31,0 0 0,0 0 16,0 0-16,21-1 16,-21-20-16,21 21 0,-21 0 0,21 0 15,1-22-15,-22 22 0,21 0 0,0 0 16,0 0-16,-21-1 0,21 1 16,0 0-16,1 0 0,-1 21 15,0-21-15,0 21 0,0 0 16,0 0-16,1 0 15</inkml:trace>
  <inkml:trace contextRef="#ctx0" brushRef="#br0" timeOffset="66538.85">10943 5652 0,'0'0'0,"42"-64"31,-42 43-31,0 0 0,0 0 16,0-1-16,0 1 0,0 0 15,-21 21-15,0 0 0,0-21 16,0 21-16,0 0 0,-1 0 16,1 21-16,0-21 0,0 21 15,21 0-15,-21 22 0,0-22 16,-1 21-16,1 1 0,21-1 0,-21-21 15,21 21-15,-21 1 0,21-22 16,0 0-16,0 21 0,0-20 0,0-1 16,0 0-16,21-21 15,0 0-15,0 0 16,1 0-16,-1-21 0,0 0 16,21 21-16,-21-22 0,1-20 0,-1 21 15,0 0-15,-21-22 0,21 1 16,0 21-16,-21-21 0,21-1 0,-21 22 15,0-21-15,0 21 0,0-1 16,0 1-16,0 0 0,0 42 31,0 0-31,0 1 16,-21 20-16,21-21 0,0 21 0,-21 1 16,21-22-16,0 21 0,0 1 0,0-22 15,0 0-15,0 0 0,0 0 16,0 0-16,21 1 0,-21-1 0,21-21 15,1 0-15,20 0 0,-21 0 0,0 0 16,22 0-16,-22 0 0,21-21 16,-21 21-16,0-22 0</inkml:trace>
  <inkml:trace contextRef="#ctx0" brushRef="#br0" timeOffset="67235">11557 5461 0,'0'-21'0,"0"42"0,0-63 0,0 21 15,0-1 1,-21 22-16,0 0 16,-1 0-16,1 0 0,21 22 15,-21-1-15,0 0 0,0 0 0,21 21 16,-21-20-16,-1 20 0,1 0 16,21-21-16,0 22 0,0-1 0,-21-21 15,21 22-15,0-22 0,0 0 16,0 0-16,0 0 0,0 0 15,21-21-15,0 0 0,-21 22 0,22-22 16,-1 0-16,21 0 0,-21 0 0,0-22 16,1 1-16,20 0 0,-21 0 15,21 0-15,-20-22 0,20 1 0,-21 0 16,0-1-16,0-20 0,1 21 16,-1-1-16,-21-20 0,0 20 0,0 1 15,0 0-15,0-22 0,0 22 16,0 0-16,0 20 0,0-20 0,0 21 15,0 0-15,-21 0 0,-1 21 16,22 21 0,-21 0-16,21 0 0,-21 21 15,21 1-15,0 20 0,-21-20 16,21 20-16,0-21 0,0 22 0,0-1 16,0-20-16,0 20 0,0-20 0,0-1 15,0 0-15,0 1 0,0-22 16,21 0-16,-21 0 0,21 0 0,0 0 15,1 1-15,-1-22 0,21 0 16,-21 0-16,22 0 0,-22 0 0,0 0 16,21-22-16,-21 1 0,1 0 15,20 0-15,-21 0 0,0-22 16,0 22-16,1-21 0,-22 21 0,21 0 16,-21-22-16,21 22 0,-21 0 15,0 42 1,0 0-1,0 0-15,0 1 0,0-1 0,0 21 16,-21-21-16,21 0 0,0 1 16,0-1-16,0 0 0,0 0 15,0 0-15,0-42 47,0 0-31,0 0-16</inkml:trace>
  <inkml:trace contextRef="#ctx0" brushRef="#br0" timeOffset="67405.89">12171 5376 0,'0'0'0,"0"-21"0,0 0 0,0 0 16,0 42 31,0 0-32,0 0-15,0 1 32</inkml:trace>
  <inkml:trace contextRef="#ctx0" brushRef="#br0" timeOffset="67859.56">12700 5398 0,'0'-22'16,"-21"44"-1,0-1 1,-1 0-16,22 0 16,-21 0-16,0 22 0,21-22 0,0 21 15,-21 0-15,0-20 0,21 20 0,-21 0 16,21-21-16,0 22 0,0-22 15,0 21-15,0-21 0,0 1 0,0-1 16,21 0-16,0-21 0,0 21 0,21-21 16,-20 0-16,-1 0 15,21 0-15,-21 0 0,22 0 0,-1 0 16,-21-21-16,21 0 0,-20 0 0,20-1 16,-21 1-16,21 0 0,-20-21 15,-1-1-15,0 1 0,0 0 16,-21-1-16,0 1 0,0-21 15,0 20-15,0 1 0,0 21 0,-21-22 16,0 22-16,0 0 0,-1 0 0,1 0 16,0 21-16,0 0 0,0 0 15,0 0-15,-1 0 0,1 0 0,0 0 16,0 21-16,0-21 0,0 21 16,-1 0-16,1-21 0,21 21 0,-21 1 15,0-22-15,0 21 0,21 0 0,-21-21 16</inkml:trace>
  <inkml:trace contextRef="#ctx0" brushRef="#br0" timeOffset="69586.36">9864 7027 0,'0'-21'16,"0"0"-16,21 21 0,-21-21 15,21 21-15,-21-21 16,0 0-16,0-1 15,-21 22-15,0 0 16,-1 0-16,1 0 0,-21 0 16,21 0-16,0 0 0,-22 22 15,22-1-15,-21 0 0,21 0 16,-22 0-16,22 0 0,0 22 0,0-1 16,0 0-16,-1-20 0,22 20 0,0 0 15,0 1-15,0-1 0,0 0 16,0-21-16,0 22 0,0-22 0,0 0 15,22 0-15,-1 0 0,0 1 16,0-22-16,0 21 0,0-21 0,1 0 16,-1 0-16,21 0 0,-21 0 15,22 0-15,-22 0 0,0 0 16,21 0-16,-21-21 0,1 21 0,-1-22 16,0 1-16,0 0 0,0 21 0</inkml:trace>
  <inkml:trace contextRef="#ctx0" brushRef="#br0" timeOffset="70111.17">10287 6816 0,'0'0'0,"0"21"0,0 0 16,0 0-16,0 0 0,0 22 0,0-22 15,0 21-15,0 1 0,0-1 16,0 0-16,0 1 0,0-1 0,0 0 16,0 1-16,0-1 0,0 0 0,0 1 15,-21-22-15,21 0 0,0 0 16,0 0-16,0 0 0,0 1 0,0-44 47,0 1-32,0 0-15,0 0 0,0 0 16,0 0-16,21-1 0,-21-20 0,0 21 16,21-21-16,0 20 0,0-20 15,1 21-15,-1-21 0,0 20 0,0 1 16,21 0-16,-20 21 0,-1 0 0,0 0 16,0 0-16,21 0 0,-20 0 15,-1 21-15,0 0 0,-21 1 0,0-1 16,21 21-16,-21-21 0,0 22 15,0-22-15,0 21 0,0-21 0,-21 0 16,0 22-16,21-22 0,-21 0 0,-1 0 16,22 0-16,-21-21 0,21 22 15,0-1 1,0-42 15,0-1-31,21 1 16,1 0-16</inkml:trace>
  <inkml:trace contextRef="#ctx0" brushRef="#br0" timeOffset="70475.08">10858 7345 0,'0'0'0,"22"0"0,-1 0 15,0 0 1,0 0-16,0 0 0,0 0 0,1 0 15,-1 0-15,0-21 0,0 0 16,21 21-16,-20-22 0,-1 1 0,0 0 16,0 21-16,0-21 0,0 0 0,-21 0 15,0-1-15,0 1 0,0 0 16,0 0-16,-21 21 16,0 0-16,0 0 0,0 0 0,0 0 15,-22 0-15,22 0 0,0 21 16,0 0-16,0 22 0,-1-22 0,1 21 15,0 0-15,0-20 0,21 20 16,0-21-16,0 21 0,0-20 16,0-1-16,0 0 0,0 0 0,0 0 15,21 0-15,0-21 0,0 0 16,1 0-16,-1 0 0,0 0 16,0 0-16,0 0 0,0 0 0,22 0 15,-22-21-15,0 21 0</inkml:trace>
  <inkml:trace contextRef="#ctx0" brushRef="#br0" timeOffset="70730.92">11642 7112 0,'-22'0'16,"1"0"-16,0 21 15,21 0-15,-21 1 0,0-1 16,21 21-16,-21-21 0,21 22 0,0-1 15,0 0-15,0-21 0,-22 22 16,22-22-16,0 21 0,0-21 0,0 1 16,0-1-16,0 0 0,0 0 0,22-21 15,-22 21-15,21-21 0,0 0 0,0 0 16,0 0-16,22 0 0,-22 0 16,0 0-16,21 0 0,-21-21 0,1 0 15,20 0-15,-21 0 0,0-1 16</inkml:trace>
  <inkml:trace contextRef="#ctx0" brushRef="#br0" timeOffset="71266.73">12086 6795 0,'0'0'16,"0"-22"-16,-21 22 16,0 22-16,21-1 0,0 21 15,-21-21-15,21 22 0,0-1 0,-22-21 16,22 43-16,0-22 0,0 0 15,0 1-15,0 20 0,0-21 0,0 1 16,0-1-16,-21 0 0,21-20 16,0 20-16,0-21 0,0 0 0,-21 0 15,21 1-15,0-1 16,0-42 0,0-1-1,0 1-15,0 0 0,0 0 16,0-21-16,0 20 0,0-20 0,0 21 15,21-21-15,0 20 0,1-20 0,-1 21 16,0 0-16,0 0 0,0-1 16,0 1-16,1 21 0,-1 0 15,0 0-15,0 0 0,0 0 0,0 0 16,-21 21-16,0 1 16,0-1-16,0 0 0,0 0 15,-21 0-15,0 0 0,0 1 16,0-1-16,-22-21 0,22 21 15,0-21-15,0 21 0,0-21 0,0 0 16,21 21-16,0 0 0,0 1 16,0-1-1,0 0-15,0 0 0,21 0 16,0 0-16,0 1 16,0-22-16,0 21 0,1-21 15,-1 0-15,0 0 0,0 0 16,0 0-16,0 0 0,1 0 0,-1 0 15,0 0-15,0 0 0,0-21 16,0-1-16</inkml:trace>
  <inkml:trace contextRef="#ctx0" brushRef="#br0" timeOffset="71786.17">12636 6646 0,'0'0'0,"0"22"15,0-1 1,-21 0-16,21 21 0,-21 1 0,21-1 16,-21 0-16,21 1 0,0 20 15,0-21-15,0 22 0,0-22 16,0 1-16,0 20 0,0-21 0,-21 1 16,21-1-16,0-21 0,0 22 0,0-22 15,-21 0-15,21 0 0,0 0 16,0 0-16,-22-21 31,22-21-31,0 0 16,0 0-16,0 0 0,0 0 15,0-22-15,0 22 0,0 0 0,0-21 16,0 20-16,22-20 0,-1 21 16,-21 0-16,21 0 0,0-1 0,0 1 15,0 21-15,1-21 0,-1 21 0,21 0 16,-21 0-16,22 0 0,-22 0 15,21 0-15,-21 0 0,22 0 0,-22 21 16,0 22-16,-21-22 0,0 0 0,0 0 16,0 21-16,0-20 0,0 20 15,-21-21-15,0 0 0,-22 22 0,1-22 16,21 0-16,-22 0 0,1 0 16,0 0-16,-1-21 0,22 22 15,-21-1-15,21-21 0,0 0 0,-1 0 16,1 0-16,21 21 0,-21-21 0,42-21 31,0 0-15,1 21-16,-1-22 0</inkml:trace>
  <inkml:trace contextRef="#ctx0" brushRef="#br0" timeOffset="72470.78">13398 7133 0,'0'-21'16,"0"42"-16,0-63 16,-21 42-16,0 0 15,21 21-15,-21-21 0,-21 21 0,20 0 16,1 22-16,0-22 0,0 0 0,0 21 16,0-20-16,21-1 0,0 21 15,0-21-15,0 0 0,0 1 0,0-1 16,21 0-16,-21 0 0,21-21 15,0 0-15,0 0 0,0 0 16,1 0-16,-1 0 0,0 0 16,0-21-16,-21 0 0,21 21 15,-21-21-15,0-1 16,0-20-16,0 21 0,0 0 0,0-22 16,0 22-16,0-21 0,0 21 0,21 0 15,1-22-15,-22 22 0,21 0 16,0 0-16,21 0 0,-21 21 0,1-22 15,-1 22-15,21 0 0,-21 0 0,22 0 16,-22 0-16,0 0 0,0 22 16,21-1-16,-20 0 0,-1 0 0,-21 0 15,0 22-15,21-22 0,-21 21 0,0-21 16,0 22-16,0-22 0,-21 21 16,0-21-16,-1 0 0,1 1 0,21-1 15,-21 0-15,0-21 0,0 0 16,21 21-16,0-42 31,0 0-31,0 0 0,21-1 16,0 1-16,0 0 0,22-21 0,-22-1 15,21 1-15,0 0 0,-20-1 0,20 1 16,0 0-16,-21-1 0,22 1 16,-22 21-16,0 0 0,0 0 0,-21-1 15,-21 44 1,0-1-16,0 0 0,-22 0 15,22 21-15,-21 1 0,21-1 0,0 0 16,-1 1-16,1-1 0,21 0 16,0-20-16,0 20 0,0-21 15,21 0-15,22 0 0,-22 1 0,21-22 16,1 0-16,-1 21 0,0-21 0,22 0 16,-22 0-16,0 0 0,-20 0 15,20 0-15</inkml:trace>
  <inkml:trace contextRef="#ctx0" brushRef="#br0" timeOffset="73262.39">10160 8551 0,'0'0'0,"0"-21"0,0-21 0,0 21 0,0 0 16,0-1-16,0 1 0,0 0 15,0 0-15,0 0 0,0 0 16,0 42-1,0 0 1,0 0-16,0 21 0,21-20 16,-21 20-16,21-21 0,-21 21 0,0 1 15,0-1-15,0 0 0,0 1 16,0-1-16,0 0 0,0-20 0,0 20 16,0-21-16,0 21 0,0-20 0,0-1 15,-21-21-15,0 0 16,21-21-1,0-1-15,-21 1 16,21 0-16,0 0 0,0-21 16,0 20-16,0 1 0,0-21 15,0 21-15,21 0 0,0-1 0,-21 1 16,21 0-16,22 0 0,-22 0 16,0 21-16,21 0 0,-21-21 0,22 21 15,-22 0-15,21 0 0,-21 0 0,22 21 16,-22 0-16,0 0 0,0 0 15,-21 22-15,0-22 0,0 21 0,0-21 16,0 0-16,-21 22 0,0-22 0,0 21 16,-22-21-16,22 1 0,-21-1 15,21 0-15,-22-21 0,22 21 0,-21-21 16,21 0-16,0 0 0,-1 0 0,1 0 16,21-21-1,0 0-15,0 0 16,21-1-16,1 1 0,-1 0 15,0-21-15,0 21 0,0-1 16</inkml:trace>
  <inkml:trace contextRef="#ctx0" brushRef="#br0" timeOffset="73670.16">10731 8530 0,'43'0'15,"-43"21"-15,0 1 16,0-1-16,0 0 0,0 0 0,0 0 15,0 0-15,0 22 0,0-22 16,0 0-16,0 21 0,0-20 16,0-1-16,0 0 0,0 0 0,0 0 15,0 0-15,21-21 0,0 0 16,0 0-16,0 0 16,1 0-16,-1-21 0,0 0 0,0 0 15,0 0-15,22 0 0,-22-1 0,0 1 16,0-21-16,0 21 0,0-22 15,-21 22-15,0 0 0,22 0 0,-22 0 16,0 0-16,0-1 0,0 44 31,-22-1-15,22 0-16,0 21 0,-21-21 0,21 1 16,-21 20-16,21-21 0,0 0 0,0 22 15,0-22-15,0 0 0,0 0 16,0 0-16,0 0 0,21-21 15,0 0-15,1 0 0,-1 0 16,0 0-16,0 0 0,0-21 16,0 21-16,1-21 0,-1 0 0,21 0 15</inkml:trace>
  <inkml:trace contextRef="#ctx0" brushRef="#br0" timeOffset="73895.03">11557 8170 0,'0'0'0,"0"-21"15,0 0-15,0 42 16,0 0-16,0 22 16,0-1-16,0 0 0,0 1 15,0 20-15,-21-20 0,21-1 0,0 0 16,-21 1-16,21-1 0,0 0 0,0 1 16,-22-22-16,22 21 0,0-21 15,0 22-15,0-22 0,0 0 0,0 0 16,22-21-1,-1 0-15,0 0 0,0 0 16,-21-21-16</inkml:trace>
  <inkml:trace contextRef="#ctx0" brushRef="#br0" timeOffset="74154.88">11980 8276 0,'0'-21'0,"0"42"0,0-63 0,0 21 0,0 0 16,0 42 15,0 0-31,0 21 0,0-21 0,-21 22 16,21-1-16,0 0 15,-21 1-15,21-1 0,0 0 0,-21 1 16,21-1-16,-21 0 0,-1 1 0,22-1 16,0-21-16,0 22 0,0-22 15,0 21-15,0-21 0,0 0 0,0 1 16,22-22-1,-1 0-15,0 0 16,0 0-16,0-22 0,0 1 0,1 0 16</inkml:trace>
  <inkml:trace contextRef="#ctx0" brushRef="#br0" timeOffset="74778.69">12298 8615 0,'0'0'0,"21"-21"31,-21 42-16,-21-21-15,0 21 0,-1 0 16,1 0-16,21 1 0,-21-1 0,21 0 16,-21 0-16,21 0 0,-21 0 15,21 1-15,0-1 0,0 0 16,0 0-16,21-21 31,0 0-31,-21-21 0,0 0 16,0 0-16,0-1 0,0 1 15,0 0-15,0 0 16,21 0-16,-21-22 0,21 22 0,-21 0 16,0 0-16,22 0 0,-1 0 0,0 21 15,-21-22-15,21 1 0,0 21 16,0 0-16,1-21 0,-1 21 0,0 0 16,0 0-16,0 0 0,0 21 0,1-21 15,-1 21-15,-21 1 0,0-1 16,0 0-16,0 0 0,0 21 0,0-20 15,0-1-15,0 0 0,0 21 0,0-21 16,-21 1-16,-1-22 0,22 21 16,0 0-16,-21-21 0,21 21 15,-21-21-15,21-21 32,0 0-32,0 0 0,21-1 15,0 1-15,1 0 0,-1-21 0,0 21 16,0-22-16,0 22 0,0 0 15,1-21-15,-1 20 0,21 1 0,-21 0 16,0 21-16,22 0 0,-22 0 0,0 0 16,0 0-16,0 21 15,-21 0-15,0 1 0,0-1 16,0 0-16,0 21 0,-21-21 16,0 22-16,0-22 0,0 21 0,0 1 15,-1-22-15,1 0 0,21 21 16,-21-21-16,21 1 0,0-1 0,0 0 15,21-21 1,0 0-16,1 0 16</inkml:trace>
  <inkml:trace contextRef="#ctx0" brushRef="#br0" timeOffset="75138.49">13441 8530 0,'0'0'0,"-127"-21"32,84 21-32,22 21 15,-21 0-15,21-21 0,0 22 0,-1-1 16,1 0-16,0-21 0,21 21 0,0 0 16,0 0-16,0 1 15,21-1-15,0 0 0,22 0 16,-22-21-16,0 21 0,0-21 0,22 0 15,-22 21-15,0-21 0,0 0 16,0 22-16,-21-1 16,0 0-16,0 0 15,-21-21-15,-21 0 16,21 21-16,-1-21 0,-20 0 16,0 0-16,-1 0 0,1 0 0,21 0 15,-21 0-15,-1 0 0,1 0 0,21 0 16,-22 0-16,22 0 0,0-21 15,0 21-15,-21-21 0,20 0 0,1 0 16</inkml:trace>
  <inkml:trace contextRef="#ctx0" brushRef="#br0" timeOffset="75415.33">11684 8297 0,'0'-21'16,"42"21"-1,-21-21-15,22 21 0,-1 0 0,0-21 16,22 21-16,-22 0 0,22-21 0,-1 21 16,-20 0-16,20 0 0,1-21 15,-22 21-15,0 0 0,1 0 0,-1 0 16,0 0-16,-21 0 0,1 0 0,-1 0 15,0 0-15,-21 21 16,0 0-16,0 0 16,-21-21-16,0 21 0</inkml:trace>
  <inkml:trace contextRef="#ctx0" brushRef="#br0" timeOffset="76282.12">10774 9610 0,'0'0'0,"84"-148"31,-84 126-31,0 1 0,-21 21 32,0 43-17,21-22-15,-21 21 0,21 22 0,0-22 16,0 21-16,-21-20 0,21 20 16,-21-20-16,-1 20 0,22-21 0,-21 1 15,0-1-15,0 0 0,0-20 16,21 20-16,-21-21 0,-1 0 0,1 0 15,0 1 1,0-22-16,0 0 16,21-22-16,0 1 0,0 0 15,-21 0-15,21 0 0,0 0 0,0-22 16,0 22-16,0-21 0,0 21 0,0-22 16,0 22-16,0 0 0,0 0 15,0 0-15,21 21 0,0 0 16,0 21-16,0 0 15,0 0-15,1 0 0,-1 0 16,0 1-16,0-1 0,0 0 0,0 21 16,1-21-16,-1 1 0,0-22 15,0 21-15,0 0 0,0-21 0,1 0 16,-1 21-16,21-21 0,-21 0 16,0 0-16,1 0 0,-1 0 0,21-21 15,-21 21-15,0-21 0,1 0 16,-1-1-16,0 1 0,0 0 0,0 0 15,0 0-15,-21 0 0,22-22 0,-22 22 16,0 0-16,0 0 16,-22 42-1,22 0-15,-21-21 0,21 21 16,-21 0-16,21 1 0,0-1 16,0 0-16,0 0 0,0 0 15,0 0-15,0 1 0,0-1 16,0-42 15,0-1-15</inkml:trace>
  <inkml:trace contextRef="#ctx0" brushRef="#br0" timeOffset="76450.02">11239 9737 0,'0'0'0,"22"-21"0,-22-1 15,0 1-15,0 42 47,21-21-31,-21 22-16,21-1 15,0-21-15,0 21 16</inkml:trace>
  <inkml:trace contextRef="#ctx0" brushRef="#br0" timeOffset="76922.78">11642 9843 0,'0'63'31,"-22"-63"-31,22 21 16,-21 0-16,21 1 0,-21-1 15,21 0-15,0 0 0,0 0 0,0 0 16,0 1-16,0-1 0,0 0 15,-21 0-15,21 0 0,0 0 16,0 1-16,0-44 47,0 1-47,0 0 16,0 0-16,0 0 0,0-22 15,0 22-15,0 0 0,21-21 16,0 21-16,0-22 0,1 22 0,-1-21 15,0 21-15,21-1 0,-21 1 16,22 0-16,-22 21 0,0 0 0,21 0 16,-20 0-16,-1 0 0,0 21 0,0 0 15,0 1-15,0-1 0,1 0 16,-22 0-16,0 0 0,0 22 0,21-22 16,-21 0-16,0 21 0,0-21 0,0 1 15,-21-1-15,-1 0 0,22 0 16,-21-21-16,0 21 0,21 0 0,-21-21 15,21-21 17,0 0-17,0 0-15</inkml:trace>
  <inkml:trace contextRef="#ctx0" brushRef="#br0" timeOffset="77539.66">12488 9398 0,'0'0'16,"0"-21"-16,0 42 31,0 0-31,0 0 0,0 1 16,0 20-16,0 0 0,-21 1 0,21-1 16,0 21-16,-21-20 0,21-1 0,0 0 15,0 1-15,0-1 0,0 0 16,0-20-16,-21 20 0,21-21 0,0 0 15,0 0-15,0 1 0,-21-1 0,21 0 16,0-42 15,0 0-31,0-1 16,0 1-16,0 0 0,0 0 0,21 0 16,-21 0-16,21-1 15,-21-20-15,21 21 0,0 0 0,0 0 16,1-1-16,-22 1 0,21 0 0,0 0 15,0 21-15,0-21 0,0 21 16,1 0-16,-1 0 0,0 0 16,-21 21-1,0 0-15,0 0 16,-21 0-16,0-21 0,-1 22 16,1-22-16,0 21 0,0-21 0,0 0 15,0 0-15,-1 0 0,1 0 0,0 0 16,0 0-16,0 0 31,21 21 0,0 0-31,21 0 16,-21 0-16,21 1 0,0-22 0,-21 21 16,21 0-16,-21 0 0,22 0 0,-22 0 15,21-21-15,0 22 0,-21-1 16,21-21-16,-21 21 0,21-21 15,0 0-15,1 0 16,-22-21 0</inkml:trace>
  <inkml:trace contextRef="#ctx0" brushRef="#br0" timeOffset="78002.39">13356 9716 0,'0'0'0,"0"-22"0,0 1 16,21 21-16,-21-21 0,0 0 0,0 0 15,-21 21 1,0 0-16,0 0 16,-22 0-16,22 21 0,0-21 0,-21 21 15,21 0-15,-22 0 0,22 1 16,0 20-16,0-21 0,0 0 15,21 0-15,0 1 0,0-1 16,0 0-16,21-21 16,0 0-16,0 0 0,0 0 0,0 0 15,22 0-15,-22 0 0,21 0 16,-21 0-16,1 21 0,-1-21 0,0 0 16,0 0-16,0 21 0,0-21 0,-21 21 15,0 1-15,0-1 16,0 0-16,-21 0 15,0-21-15,0 21 0,0-21 16,-22 21-16,22-21 0,-21 22 0,0-22 0,-1 0 16,1 0-16,21 21 15,-22-21-15,22 0 0,-21 0 0,21 0 16,0 0-16,-1 0 0,1 0 0,0 0 16,0 0-1,0 0-15,0 0 16,-1-21-1,1 21-15</inkml:trace>
  <inkml:trace contextRef="#ctx0" brushRef="#br0" timeOffset="79154.64">7302 3090 0,'-42'0'16,"21"0"-1,42 0 17,21 0-32,-20 0 15,20 0-15,0 0 0,22 0 0,-1 0 16,1 0-16,20 0 0,-20 0 0,21 0 15,-1 0-15,1-21 0,-22 21 16,1 0-16,-1 0 0,1 0 0,-1 0 16,-20 0-16,20 0 0,-20 0 15,-1 0-15,-21 0 0,21 0 0,-20 0 16,-1 0-16,-21-21 47,0 0-32,-21 21 1,-1 0-16,1 0 0,21-21 0,-21 0 16</inkml:trace>
  <inkml:trace contextRef="#ctx0" brushRef="#br0" timeOffset="79583.48">8445 2752 0,'0'0'0,"0"-21"0,-21 21 31,21 21-15,0 0-16,0 0 15,0 0-15,0 0 16,21 1-16,1-22 0,-1 21 16,21-21-16,-21 0 0,22 21 15,-22-21-15,21 0 0,0 21 0,1-21 16,-1 0-16,-21 0 0,22 0 15,-1 0-15,-21 0 0,0 0 0,0 0 16,1 0-16,-1 0 0,0 0 16,-42 21 15,0 0-31,-1-21 0,1 22 16,-21-1-16,21 0 0,-22 0 15,22 0-15,-21 0 0,21 22 0,-22-22 16,22 21-16,0-21 0,-21 1 15,21-1-15,-1 21 0,1-21 0,0 0 16,21 1-16,-21-22 0,21 21 16,0-42 31,0-1-47</inkml:trace>
  <inkml:trace contextRef="#ctx0" brushRef="#br0" timeOffset="80967.22">9927 3006 0,'-21'21'0,"0"-21"16,21 21-16,21-21 31,0 0-31,0 0 0,22 0 0,-22-21 16,21 21-16,0-21 0,-20 0 0,20 21 15,0-22-15,1 1 0,-1 0 16,0 0-16,-21 0 0,22-22 0,-22 22 16,0 0-16,0-21 15,0 21-15,-21-22 0,22 1 0,-22 0 16,0-1-16,0 1 0,0 21 0,0-22 16,-22 1-16,1 21 0,0 0 15,21 0-15,-21-1 0,0 22 0,0 0 16,-1 0-16,1 0 0,0 22 15,0-1-15,21 0 16,0 21-16,-21 1 0,21 20 0,-21-21 16,21 22-16,-22-22 0,22 22 15,-21-1-15,21 1 0,0-1 0,-21 1 16,21-1-16,-21 1 0,21 20 0,-21-20 16,21-1-16,0 1 15,-21 21-15,21-22 0,-22-21 0,1 22 0,0-1 16,0 1-16,0-22 0,0 22 15,-1-22-15,22 22 0,-21-22 16,21 0-16,-21-21 0,21 22 0,0-22 16,0 0-16,0 0 0,21-21 15,0 0-15,1 0 16,-1-21-16,21 21 0,-21-21 0,0 0 16,22 0-16,-22-1 0,0-20 0,21 21 15,-20-21-15,20-1 0,0 22 0,-21-21 16,1-1-16,-1 1 0,0 0 15,0-1-15,-21 1 0,0 0 0,0-1 16,0 1-16,0-21 0,0 20 0,-42 1 16,21 0-16,-1-1 15,-20 1-15,21 21 0,-21-22 0,-1 22 16,22 0-16,-21 0 0,21 21 0,-1-21 16,-20 21-16,21 0 15,21-21-15,21 21 16,21 0-1,-20-22-15,-1 22 0,21-21 16,0 21-16,-20-21 0,20 21 0,0-21 16,1 21-16,-1-21 15,0 0-15,1 21 0,-1-22 0,0 1 16,1 0-16,-22 0 0,21 21 0,-21-21 16,22 0-16,-43-1 0,21 22 15,-21-21-15,0 0 16,-21 42 15,21 0-31,-22 1 16,22-1-16,-21 0 0,0 0 15,21 21-15,0-20 0,-21-1 0,21 0 16,-21 21-16,21-21 0,0 1 0,0-1 16,0 0-16,0 0 15,0 0-15,0 0 0,21-21 0,0 0 16,0 0-16,0 0 0,1 0 15,-1 0-15,0 0 0,0-21 0,21 21 16,-20-21-16,-1 0 0,0 21 0,0-21 16,0 0-16,0-1 0,1-20 15,-22 21-15,0 0 0,0-22 0,0 22 16,0 0-16,0-21 0,0 21 0,0-1 16,-22 1-16,1 0 0,0 21 15,0-21-15,0 21 0,0 0 0,-1 0 16,1 0-16,0 0 0,0 0 15,21 21-15,-21-21 0,21 21 16,-21-21-16,21 21 0,-22 1 16,22-1-16,0 0 15,0 0-15,22-21 16,-1 21-16,0-21 0,0 0 16,0 21-16,0-21 0,1 0 15</inkml:trace>
  <inkml:trace contextRef="#ctx0" brushRef="#br0" timeOffset="81402.63">11218 2942 0,'21'-63'16,"1"42"-1,-22-1-15,21 1 16,0 21-16,0-21 0,0 21 0,0 0 15,1-21-15,-1 21 0,0 0 16,0 0-16,0 0 0,0 0 16,1 21-16,-1 0 0,0 0 0,0 1 15,-21-1-15,0 0 0,0 21 16,21-21-16,-21 22 0,0-22 0,0 21 16,0-21-16,-21 1 0,0-1 0,21 0 15,-21 0-15,0 0 16,-1 0-16,1 1 0,0-22 15,0 0-15,21-22 16,0 1 0,0 0-16,0 0 0,0 0 0,0 0 15,21-1-15,-21 1 0,21 0 0,0-21 16,-21 21-16,22-1 0,-1 1 16,-21 0-16,21 0 0,0 0 0,-21 0 15,21 21-15,0-22 0,1 22 16,-1-21-16,0 21 0,0 0 15,0 0 1</inkml:trace>
  <inkml:trace contextRef="#ctx0" brushRef="#br0" timeOffset="82182.49">12107 2815 0,'-21'0'31,"21"21"-31,-21 1 0,21-1 16,0 0-16,-21 0 16,21 0-16,-21 22 0,21-22 15,-22 0-15,22 0 0,0 0 0,0 0 16,-21 1-16,21-1 0,0 0 0,0 0 15,-21 0-15,21-42 47,0 0-31,0 0-16,0 0 0,0-1 16,0 1-16,0-21 0,21 21 15,0 0-15,-21-1 0,22-20 0,-1 21 16,0 0-16,0 0 0,0-22 15,0 22-15,1 21 0,-1-21 16,0 0-16,0 21 0,0 0 0,0 0 16,1 0-16,-1 0 0,0 0 0,0 0 15,0 21-15,0 0 0,1 0 16,-22 0-16,0 1 0,0-1 0,0 21 16,21-21-16,-21 0 0,0 1 15,0-1-15,0 21 0,0-21 0,0 0 16,0 1-16,-21-1 0,-1 0 15,1-21 1,0 0 0,21-21-1,0 0 1,0-1-16,0 1 0,0 0 16,0-21-16,0 21 0,0-1 0,21-20 15,0 21-15,1-21 0,-1 20 16,0 1-16,0 0 0,0 0 0,22 0 15,-22 0-15,21-1 0,-21 22 16,22 0-16,-1 0 0,0 0 0,1 0 16,-22 22-16,0-1 0,21 0 15,-42 0-15,0 0 0,0 0 0,0 22 16,0-22-16,0 21 0,0-21 16,0 1-16,-21-1 0,0 21 0,0-21 15,0-21-15,21 21 0,-22 1 16,1-1-16,21 0 0,-21-21 15,21 21-15,-21-21 16,0 0 0,21-21-1</inkml:trace>
  <inkml:trace contextRef="#ctx0" brushRef="#br0" timeOffset="82822.12">13462 2836 0,'0'0'0,"21"0"15,-21-21-15,21 0 16,-21 0-16,21 21 0,-21-21 0,0 0 16,0-1-16,0 1 15,-21 21-15,0 0 16,0 0-16,0 0 0,-22 0 0,22 0 15,0 21-15,0 1 0,-21-1 0,20 0 16,1-21-16,0 21 0,0 0 16,21 0-16,0 1 0,0-1 15,0 0 1,21-21-16,0 0 16,22 0-16,-22 21 0,0-21 0,0 0 15,21 0-15,-20 21 0,20-21 16,-21 21-16,0-21 0,0 22 0,1-22 15,-1 21-15,-21 0 0,0 0 16,21-21-16,-21 21 0,0 0 16,-21 1-16,0-22 15,-1 0-15,-20 0 0,21 21 0,-21-21 16,20 0-16,-20 0 0,21 0 16,-21 0-16,20 0 0,1 0 15,-21 0-15,21-21 0,0 21 0,21-22 16,-22 22-16,22-21 0,-21 21 15,21-21-15,-21 21 0,21-21 16,0 0 0</inkml:trace>
  <inkml:trace contextRef="#ctx0" brushRef="#br0" timeOffset="108962.24">16870 2159 0,'0'0'0,"0"-21"0,21 21 15,-21-21-15,0 0 16,0-1-16,0 1 16,0 0-1,0 42 48,0 0-63,0 1 0,0-1 0,0 0 15,-21 21-15,21-21 0,0 22 0,0-1 16,-21-21-16,21 43 0,-22-22 16,22 0-16,0 1 0,0-1 0,0 0 15,-21 1-15,21-1 0,0 0 16,-21 1-16,21-22 0,0 21 0,-21-21 16,21 1-16,0-1 0,0 0 15,0 0-15,0 0 0,0 0 0,0 1 16,21-22-1,0 0-15,0 0 16,1 0-16,-1 0 0,0 0 16,0-22-16,0 22 0,-21-21 15,21 0-15,1 21 0,-1-21 0,0 0 16,-21 0-16,0-1 0,21 1 0,-21 0 16,0 0-16</inkml:trace>
  <inkml:trace contextRef="#ctx0" brushRef="#br0" timeOffset="109270.06">16637 2519 0,'0'0'15,"21"0"16,0-21-31,0 21 0,1 0 16,-1-21-16,21 21 0,-21 0 16,22-22-16,-22 22 0,21 0 0,-21-21 15,22 0-15,-22 21 0,21 0 16,-21 0-16,0-21 0,1 21 16,-1 0-1,0 0 32</inkml:trace>
  <inkml:trace contextRef="#ctx0" brushRef="#br0" timeOffset="109978.24">17357 2413 0,'0'21'32,"0"0"-17,0 1-15,0-1 16,0 0-16,0 21 0,0-21 0,0 1 16,0-1-16,-22 21 0,22-21 0,0 0 15,0 1-15,0-1 0,0 0 16,0 0-16,0 0 0,0 0 15,22-21-15,-1 0 16,0 0-16,0 0 0,0 0 16,0 0-16,1 0 0,-1-21 15,21 21-15,-21-21 0,0 0 0,-21 0 16,22 0-16,-1-22 0,0 22 16,-21-21-16,0 21 0,21-22 15,-21 22-15,21 0 0,-21-21 0,0 20 16,0 1-16,0 0 0,21 21 15,-21-21-15,0 42 32,0 21-17,0-20-15,0-1 0,0 0 16,0 21-16,-21 1 0,21-22 16,0 21-16,0 0 0,-21-20 0,21 20 15,-21 0-15,21 1 0,-21-1 16,21-21-16,0 21 0,0 1 15,0-1-15,0 0 0,0 1 0,0-1 16,0 0-16,0-20 0,0 20 16,0 0-16,0-21 0,0 22 0,0-22 15,0 0-15,0 0 0,0 0 16,0 1-16,0-1 0,-21-21 0,-1 21 16,-20-21-16,21 0 0,-21 0 0,-1 0 15,1 0-15,-22 0 0,22 0 16,-21 0-16,20-21 0,-20 21 0,20-21 15,1 21-15,0-22 16,-1 1-16,22 0 0,0 21 0,0-21 0,0 0 16,0 21-16,21-21 0,0-1 15,-22 22-15,22-21 0,0 0 16,43 0-16,-22 21 16,0-21-16,0 0 0,0-1 15,22 22-15,-1-21 0,0 0 0</inkml:trace>
  <inkml:trace contextRef="#ctx0" brushRef="#br0" timeOffset="110350.19">18013 2371 0,'0'0'15,"-21"0"1,21 21 0,0 0-16,0 0 0,0 22 0,0-22 15,0 21-15,0 0 0,0 1 16,-22 20-16,22-20 0,0-1 0,0 21 16,0-20-16,-21-1 0,21 22 15,0-22-15,0 0 0,0 1 0,0-1 16,-21 0-16,21 1 0,-21-1 15,21 0-15,0 1 0,0-1 16,-21-21-16,21 0 0,-21 22 0,21-22 16,-22 0-16,22 0 0,0 0 15,0 0-15,0-42 32,0 0-32,0-21 15,0 21-15,0-22 0</inkml:trace>
  <inkml:trace contextRef="#ctx0" brushRef="#br0" timeOffset="110719.37">17992 2604 0,'0'0'0,"-22"-22"0,22 1 0,0 0 15,0 0-15,0 0 16,0 0-1,22-1-15,-1 22 16,0 0-16,0 0 0,0 0 0,22 0 16,-22 0-16,0 0 0,21 0 15,1 0-15,-22 0 0,0 22 0,21-1 16,-21 0-16,1 0 0,-22 21 0,0-20 16,0-1-16,0 21 15,0-21-15,-22 0 0,1 1 0,-21 20 16,21-21-16,-22 0 0,1 0 15,0-21-15,-1 22 0,1-1 0,21-21 16,-21 0-16,20 21 0,-20-21 16,21 0-16,0 0 15,21-21 17,21 21-32,0-21 0,0-1 0,0 22 15,1-21-15</inkml:trace>
  <inkml:trace contextRef="#ctx0" brushRef="#br0" timeOffset="111178.38">18690 2625 0,'21'0'63,"-21"-21"-63,21-1 0,1 22 0,-1-21 15,0 21-15,0-21 0,21 0 16,-20 0-16,-1 0 0,-21-1 0,21 1 16,-21 0-16,21 0 0,-21 0 15,0 0-15,0-1 0,-21 22 16,0 0-1,0 0-15,-1 0 0,1 0 16,0 0-16,-21 0 0,21 22 0,-1-1 16,1 0-16,0 21 0,-21-21 15,21 22-15,-1-1 0,1 0 0,0-20 16,21 20-16,0 0 0,-21-21 16,21 1-16,0 20 0,0-21 15,0 0-15,0 0 0,21 1 0,0-1 16,0 0-16,1-21 15,20 0-15,-21 0 0,0 0 0,22 0 16,-22 0-16,21 0 0,-21-21 16,22 0-16,-22-1 0,21 1 0,-21 0 15,22 0-15,-22 0 0</inkml:trace>
  <inkml:trace contextRef="#ctx0" brushRef="#br0" timeOffset="111530.22">19643 2434 0,'-22'0'0,"44"0"0,-65 0 16,64 0 31,1-21-47,-1 21 15,0 0-15,0 0 0,0 0 16,0 0-16,1 0 0,-1-21 0,0 21 16,0 0-16,0 0 0,0 0 15,1 0-15,-1 0 0,0 0 16,-21-21-16,-21 21 31,0 0-31,-1 0 16</inkml:trace>
  <inkml:trace contextRef="#ctx0" brushRef="#br0" timeOffset="111758.34">19516 2625 0,'0'0'0,"21"0"47,0 0-47,0 0 0,0 0 0,0 0 16,1 0-16,-1 0 0,0 0 0,0 0 16,0 0-16,0 0 0,1 0 15,-1 0-15,-21-21 16,0-1-1</inkml:trace>
  <inkml:trace contextRef="#ctx0" brushRef="#br0" timeOffset="112341.6">20786 1905 0,'0'0'0,"0"-21"16,-22 21 15,1 0-31,0 0 15,21 21-15,-21-21 0,0 21 16,21 0-16,0 1 0,-21-22 0,21 21 16,-22 0-16,22 0 0,-21-21 15,21 21-15,0 0 0,0 1 16</inkml:trace>
  <inkml:trace contextRef="#ctx0" brushRef="#br0" timeOffset="112555.48">20849 1863 0,'0'0'0,"0"21"31,0 0-15,-21 0-16,21 0 0,-21-21 15,21 22-15,0-1 0,0 0 16,-21-21-16,21 21 0,-22 0 16,22 0-1,0 1-15</inkml:trace>
  <inkml:trace contextRef="#ctx0" brushRef="#br0" timeOffset="113078.21">21442 2138 0,'21'0'15,"-21"-21"1,0 0-16,-21 21 15,0 0-15,-1 0 0,1 0 0,-21 0 16,21 0-16,-22 0 0,22 21 0,-21-21 16,0 21-16,20 0 0,1-21 15,-21 21-15,21-21 0,0 21 0,-1 1 16,22-1-16,0 0 16,0 0-1,22 0-15,-1 0 16,0-21-16,0 22 0,21-1 15,-20-21-15,-1 21 0,0 0 16,21 0-16,-21-21 0,1 21 16,-1 1-16,0-1 0,0 0 0,-21 0 15,0 0-15,0 0 16,0 1-16,-21-1 0,0-21 16,0 21-16,-1-21 0,-20 0 15,21 0-15,-21 21 0,-1-21 0,1 0 16,0 0-16,20 0 0,-20 0 0,0 0 15,21 0-15,-1 0 0,1-21 16,0 21-16,0-21 0,0 0 16,21-1-16,0 1 15,0 0-15,0 0 0,21 21 0,0-21 16,0 0-16,0 21 16,1-22-16</inkml:trace>
  <inkml:trace contextRef="#ctx0" brushRef="#br0" timeOffset="113542.95">21526 2307 0,'0'0'32,"0"21"-17,0 1-15,-21-1 16,0 0-16,21 0 15,-21 0-15,21 22 0,0-22 0,-21 0 16,21 0-16,-21 0 0,21 0 16,0 1-16,0-1 0,0 0 0,0 0 15,21-21 1,0 0-16,0 0 0,0 0 0,0 0 16,22 0-16,-22 0 0,0 0 0,21-21 15,-20 0-15,-1 0 0,21-1 16,-21 1-16,0-21 0,1 21 0,-1-22 15,0 22-15,-21 0 16,21 0-16,-21 0 0,21 0 0,-21-1 16,-21 44 15,0-1-31,0 0 0,21 0 0,-21 21 16,-1-20-16,1 20 0,0-21 15,21 0-15,0 22 0,-21-22 0,21 0 16,0 0-16,0 0 0,0 0 15,21-21 1,0 0-16,0 0 0,1 0 16,-1 0-16,0 0 0,0-21 0</inkml:trace>
  <inkml:trace contextRef="#ctx0" brushRef="#br0" timeOffset="114207.18">22140 2286 0,'-21'21'32,"21"0"-32,-21 1 0,21-1 15,-21 0-15,21 0 0,0 21 0,0-20 16,0-1-16,0 0 0,0 0 16,0 21-16,-21-20 0,21-1 0,0 0 15,0 0 1,-22 0-16,22 0 15,0-42 17,0 0-32,0 0 0,0 0 15,0 0-15,0-1 0,0-20 16,0 21-16,22-21 0,-1-1 0,-21 22 16,21 0-16,0-21 0,0 20 15,0 22-15,1-21 0,-1 0 0,0 21 16,0 0-16,0 0 0,0 0 0,1 0 15,-1 0-15,0 0 0,0 21 16,0 0-16,0 1 0,1-1 16,-22 21-16,0-21 0,0 22 15,0-22-15,0 21 0,0-21 0,-22 22 16,1-22-16,0 0 0,21 0 0,-21 0 16,0 0-16,0-21 15,-1 0 1,22-21-1,0 0-15,0 0 0,0-21 16,22 20-16,-1 1 0,0-21 16,0 0-16,21-1 0,-20 22 0,20-21 15,-21 21-15,21-1 0,-20 1 16,20 0-16,-21 0 0,21 21 16,-20 0-16,-1 0 0,0 0 0,0 0 15,0 21-15,-21 0 0,0 22 16,0-22-16,0 0 0,0 21 0,0-21 15,0 1-15,0 20 0,0-21 16,0 0-16,0 0 0,0 1 0,0-1 16,-21-21-16,21 21 0,-21-21 0,21-21 47,0 0-47</inkml:trace>
  <inkml:trace contextRef="#ctx0" brushRef="#br0" timeOffset="114762.91">23050 1926 0,'0'21'16,"0"1"-16,0-1 15,0 0-15,0 0 0,0 0 16,0 0-16,0 22 0,-21-22 0,21 21 15,0-21-15,0 22 0,0-1 16,0 0-16,-21 1 0,21-1 16,0 0-16,0-20 0,0 20 0,0 0 15,0-21-15,0 1 0,0-1 16,-21 0-16,21 0 0,0 0 0,0 0 16,0-42 15,0 0-16,0 0-15,0 0 0,0-22 0,0 22 16,0-21-16,0 21 0,21-22 0,0 22 16,0 0-16,1-21 0,-1 21 15,0-1-15,0 22 0,0-21 16,0 0-16,1 21 0,20 0 16,-21 0-16,0 0 0,0 0 0,1 0 15,-1 0-15,0 21 0,0 0 16,0 1-16,-21-1 0,0 21 0,21-21 15,-21 22-15,0-22 0,0 0 0,0 21 16,-21-21-16,0 1 0,0-1 16,0 21-16,0-42 0,-1 21 0,1 0 15,0-21-15,-21 0 0,21 22 16,-1-22-16,1 0 0,0 0 16,0 0-16,0 0 15,21-22 16,0 1-31,21 0 16</inkml:trace>
  <inkml:trace contextRef="#ctx0" brushRef="#br0" timeOffset="115046.75">23685 2201 0,'0'22'16,"0"-1"0,0 0-16,0 0 15,-21 21-15,21-20 0,0-1 0,0 21 16,0-21-16,0 22 0,-21-22 0,21 0 16,0 21-16,-21-21 0,21 1 15,0-1-15,0 0 0,0 0 16,0 0-1,0-42 1,0 0 0,0 0-16,0 0 0,0-22 15</inkml:trace>
  <inkml:trace contextRef="#ctx0" brushRef="#br0" timeOffset="115418.54">23707 1884 0,'-22'0'15,"44"0"-15,-65 21 0,22 0 0,0 0 16,0 1-16,0-22 0,21 21 0,0 0 16,0 0-16,0 0 0,0 0 15,0 1 1,21-22-16,0 0 0,0 0 15,0 0-15,22 0 0,-22 0 16,0 0-16,0 0 0,0 0 0,0-22 16,1 1-16,-1 0 0,0 0 15,0 0-15,-21 0 0,0-22 0,0 22 16,0 0-16,0 0 16,-21 0-16,0 21 0,0 0 0,-1 0 15,-20 0-15,21 0 0,0 21 16,0 0-16,-22-21 0,22 21 0,0 0 15,21 0-15,-21 1 0,21-1 16,0 0-16,0 0 16,21 0-1</inkml:trace>
  <inkml:trace contextRef="#ctx0" brushRef="#br0" timeOffset="115842.63">24172 1905 0,'0'-21'16,"21"21"-16,-21-21 15,0 42 17,0 0-17,0 0-15,-21 0 16,21 1-16,0-1 0,-21 21 0,21-21 15,-21 22-15,0-22 0,21 0 0,-21 21 16,-1-21-16,22 22 0,-21-1 16,0-21-16,21 22 0,-21-1 0,21-21 15,-21 21-15,0-20 0,21 20 16,0-21-16,0 0 0,-22 0 0,22 1 16,0-1-16,0 0 0,0 0 15,0 0 1,22-21-16,-1 0 0,0 0 15,0 0-15,0 0 0,0 0 16,1-21-16,-1 21 0,0-21 0,0 21 16,21-21-16,-20 0 0,-1 21 15,0-22-15,0 1 0,0 0 16,-21 0-16,21 0 0,-21 0 16,0-1-16,0 1 0</inkml:trace>
  <inkml:trace contextRef="#ctx0" brushRef="#br0" timeOffset="116110.47">24003 2244 0,'-21'0'0,"0"0"31,42 0-31,0 0 15,0 0-15,0 0 0,0 0 0,1 0 16,20 0-16,-21 0 0,0 0 16,0 0-16,-21-21 0,22 21 0,-1 0 15,0 0 1,-21-22 0,0 1-1</inkml:trace>
  <inkml:trace contextRef="#ctx0" brushRef="#br0" timeOffset="116498.21">24913 1778 0,'0'21'63,"0"0"-63,0 1 15,0-1-15,0 0 16,0 0-16,0 0 16,-21-21-16,21 21 0,-21-21 15,21 22-15,-21-22 16,21 21-16</inkml:trace>
  <inkml:trace contextRef="#ctx0" brushRef="#br0" timeOffset="116757.93">25082 1799 0,'0'0'15,"22"0"16,-1 0-15,-21 21 0,0 1-1,0-1-15,0 0 16,0 0-16,0 0 16,0 0-1,-21 1 1,-1-22-1,1 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7T12:47:52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1715 0,'0'0'0,"-21"-22"15,0 22-15,21-21 16,-21 42 0,21 1-16,0-1 0,-22 21 15,22 0-15,-21 22 0,21-22 0,0 1 16,0 20-16,0 1 0,-21-22 16,21 21-16,0-20 0,0-1 0,-21 22 15,21-22-15,0 0 0,0 1 16,0-1-16,0-21 0,0 0 0,0 22 15,0-22 1,0 0-16,0-42 31,0 0-31,0-22 0,0 22 16,0-21-16</inkml:trace>
  <inkml:trace contextRef="#ctx0" brushRef="#br0" timeOffset="487.71">3133 1778 0,'0'-21'16,"0"42"-16,0-63 0,0 21 0,0-1 15,0 1-15,0 0 0,0 0 0,0 0 16,21 21-16,0 0 15,21 0-15,-21 0 0,22 21 16,-1 0-16,0 21 0,1 1 0,20-1 16,1 0-16,-22 1 0,22 20 15,-22-20-15,0 20 0,1 1 0,-22-22 16,0 21-16,0-20 0,0-1 16,0 0-16,-21 1 0,22-1 0,-22-21 15,0 22-15,0-22 0,0-42 31,0-22-15,0 22-16,0-21 0,0-1 16,0 1-16,0-21 0,0 20 0,0-20 15,21-1-15,-21 1 0,21-1 16,-21 1-16,0-1 0,0 22 0,0-22 16,0 22-16,21 0 0,-21-1 15,0 22-15,0 0 0,0 0 0,21 21 16,0 0-1,-21 21 1,22 0-16,-22 22 16,21-22-16,-21 21 0,0-21 0,0 22 15,0-1-15,21 0 0</inkml:trace>
  <inkml:trace contextRef="#ctx0" brushRef="#br0" timeOffset="1059.41">4445 2350 0,'21'0'0,"-42"0"0,63 0 0,-21 0 0,1 0 0,-1-22 16,0 1-16,0 0 16,0 0-16,0 0 0,1-22 0,-1 22 15,0 0-15,-21-21 0,0 21 16,0-22-16,0 1 0,0 21 0,-21-22 15,0 22-15,-1 0 0,1 0 16,-21 0-16,21 21 0,-22 0 0,1 0 16,21 21-16,-21 0 0,-1 21 15,1 1-15,0-1 0,20 0 0,-20 1 16,21-1-16,0 22 0,0-22 16,-1 0-16,22 22 0,0-22 0,0 0 15,0-20-15,0 20 0,0-21 16,22 0-16,-1 0 0,0-21 15,0 0-15,0 0 0,22 0 0,-22 0 16,21-21-16,-21 0 0,22 0 16,-1-21-16,-21 20 0,21-20 0,-20 0 15,-1-1-15,0 1 0,21 0 16,-21-1-16,-21 1 0,22 0 0,-1-1 16,-21 22-16,21 0 0,-21 0 15,0 0-15,0 42 16,0 21-1,0-21-15,0 22 0,-21-22 16,0 21-16,21 1 0,-22-22 0,22 21 16,0 0-16,0-20 0,0-1 15,0 21-15,0-21 0,22 0 0,-1 1 16,0-22-16,0 21 0,0-21 16,0 0-16,1 0 0,20 0 0,-21-21 15,21 21-15,-20-22 0,-1-20 16,21 21-16,-21-21 0,0 20 0,1-20 15,-1 0-15</inkml:trace>
  <inkml:trace contextRef="#ctx0" brushRef="#br0" timeOffset="1727.04">5143 1969 0,'0'-22'0,"0"44"0,0-65 0,0 64 47,0 1-47,-21 20 0,21-21 0,0 0 16,-21 22-16,21-22 0,0 21 15,0-21-15,0 22 0,0-22 0,0 21 16,0-21-16,-21 0 0,21 1 16,0-1-16,0 0 0,0 0 0,0 0 15,0 0-15,-21-21 16,21-21 0,0 0-1,0 0-15,0 0 0,0 0 0,0-22 16,0 22-16,0-21 0,0 21 15,0-22-15,0 22 0,0-21 16,0 21-16,21-22 0,0 22 0,0 0 16,0 0-16,1 0 0,-1-1 15,0 22-15,0 0 0,21 0 0,-20 0 16,-1 0-16,0 0 0,0 22 16,0-1-16,0 21 0,-21-21 0,0 22 15,0-1-15,0 0 0,0-21 16,0 22-16,0-1 0,0-21 0,0 22 15,0-22-15,0 21 0,0-21 16,0 0-16,0 1 0,0-44 47,0 1-47,0 0 0,0-21 16,22 21-16,-1-22 0,0 1 0,0 0 15,0-1-15,0 1 0,1 0 0,-1-1 16,0 22-16,0-21 0,21 21 15,-20 21-15,-1 0 0,0 0 0,0 0 16,0 0-16,0 0 0,1 21 16,-22 21-16,0-21 0,21 22 0,-21-22 15,0 21-15,0-21 16,0 22-16,0-22 0,0 21 0,0-21 0,0 22 16,-21-22-16,21 0 0,0 0 15,0 0-15,0 0 0,0 1 16,0-44 15,0 1-31,21 0 16,0 0-16,-21 0 0,21 0 15</inkml:trace>
  <inkml:trace contextRef="#ctx0" brushRef="#br0" timeOffset="2116.82">6054 2201 0,'21'0'16,"0"0"0,0 0-16,0 0 15,0 0-15,1 0 0,-1 0 0,0-21 16,0 21-16,21-21 0,-20 0 16,20 0-16,-21 0 0,0-1 0,0 1 15,1 0-15,-1 0 0,-21 0 16,0 0-16,0-1 0,0 1 0,0 0 15,-21 21-15,-1 0 0,1 0 16,0 0-16,0 0 0,0 21 16,0 0-16,-1 1 0,-20-1 0,21 21 15,0 0-15,0-20 0,-1 20 16,22-21-16,0 21 0,-21 1 0,21-22 16,0 21-16,0-21 0,0 1 0,0 20 15,0-21-15,0 0 0,21 0 16,1 1-16,-1-22 0,0 0 15,0 0-15,0 0 0,0 0 16,22 0-16,-22-22 0,21 1 0,1 21 16,-1-21-16,0 0 0,1-21 15,-1 20-15,0 1 0,22 0 16</inkml:trace>
  <inkml:trace contextRef="#ctx0" brushRef="#br0" timeOffset="2383.08">7366 2032 0,'-21'21'16,"42"-21"15,0 0-15,0 0-16,0 0 0,1 0 0,-1 0 15,0 0-15,0 0 0,0 0 16,0 0-16,1 0 0,-1 0 16,-42 0 15,-1 0-31,1 0 0,-21 21 16</inkml:trace>
  <inkml:trace contextRef="#ctx0" brushRef="#br0" timeOffset="2551.98">7302 2201 0,'0'0'0,"0"22"0,0-1 16,0 0 0,22-21-1,-1 0 1,0 0-16,0 0 0,0 0 16,0 0-16,1 0 0,-1 0 15,0-21-15,0 21 0,-21-21 16,21 21-16,0-22 0,1 22 0</inkml:trace>
  <inkml:trace contextRef="#ctx0" brushRef="#br0" timeOffset="3007.17">8297 1397 0,'0'0'0,"0"-21"0,0 0 0,0 0 16,0 42 15,0 0-16,0 0-15,0 0 0,0 0 0,0 22 16,0-22-16,-21 0 16,21 0-16,0 0 0,-21 1 0,21-1 15,0 0-15</inkml:trace>
  <inkml:trace contextRef="#ctx0" brushRef="#br0" timeOffset="3203.06">8424 1270 0,'0'0'0,"0"-21"0,0 0 16,0 42 15,0 0-31,0 0 16,0 0-16,0 1 0,0 20 0,0-21 15,0 0-15,0 0 0,0 1 16,0 20-16,0-21 0,0 0 0,0 0 15,0 1-15,0-1 16,21 0-16</inkml:trace>
  <inkml:trace contextRef="#ctx0" brushRef="#br0" timeOffset="3674.8">8805 1524 0,'0'0'15,"0"-21"-15,0 0 16,21 42 15,1 0-31,-22 0 16,21 22-16,0-22 0,0 21 0,0 0 15,-21 1-15,21-1 16,-21 0-16,22 1 0,-22-1 0,0 0 16,21 1-16,-21-22 0,21 21 15,-21-21-15,0 1 0,0-1 16,21-21-16,0 0 16,-21-21-1,0-1-15,0 1 0,21 0 0,-21-21 16,22 21-16,-1-22 0,-21-20 15,0 20-15,21-20 0,0-1 0,0 22 16,-21-21-16,21 20 0,1 1 16,-1 0-16,-21 20 0,21 1 0,-21 0 15,21 0-15,0 21 16,-21 21 0,0 0-1,21-21-15,-21 21 0,0 1 16,0-1-16,0 0 0,22 0 0</inkml:trace>
  <inkml:trace contextRef="#ctx0" brushRef="#br0" timeOffset="4219.49">9737 1969 0,'21'0'0,"-42"0"0,63 0 0,-21 0 15,0 0-15,0 0 16,-21-22-16,22 1 0,-1 21 0,0-21 15,-21 0-15,0-21 0,21 20 16,-21 1-16,0-21 0,0 0 0,0 20 16,0-20-16,-21 21 0,0-21 15,0 20-15,-1 22 0,1-21 0,-21 21 16,21 0-16,0 0 0,-1 0 0,-20 21 16,21 1-16,0-1 0,-22 21 15,22 0-15,0 1 0,0-1 0,0 0 16,0 1-16,-1-1 0,1 0 15,21 1-15,0-1 0,0-21 0,0 0 16,0 22-16,0-22 16,0 0-16,21-21 0,1 0 15,-1 0-15,0 0 0,0 0 0,0 0 16,22 0-16,-22-21 0,0 0 16,0 0-16,0-1 0,22 1 0,-22-21 15,0 21-15,0-22 0,-21-20 16,21 21-16,0-1 0,1 1 0,-1 21 15,-21-22-15,0 22 0,21 21 16,-21 21 0,0 1-16,0-1 0,0 21 15,0-21-15,0 22 0,0-22 16,0 21-16,0-21 0,0 22 16,0-22-16,0 0 0,0 0 15,0 0-15,0 0 0,0 1 0,21-1 16,0-21-16,0 0 15,1 0-15,-1 0 0,0 0 16,0-21-16,0-1 0,0 1 0,22 0 16,-22 0-16,0-21 0</inkml:trace>
  <inkml:trace contextRef="#ctx0" brushRef="#br0" timeOffset="5161.95">10350 1291 0,'0'-21'0,"0"42"16,0-63-16,0 0 0,0 20 0,0 1 15,0 42 1,0 1-16,0-1 16,0 21-16,0 0 0,0 1 15,0-1-15,0 0 0,0 22 0,0-22 16,0 22-16,0-1 0,0-20 16,0 20-16,0 1 0,0-22 0,0 0 15,0 1-15,0-1 0,0-21 16,0 85-1,22-106 1,-1 0-16,0 0 0,0 0 16,0 0-16,0-21 15,-21 0-15,22-1 0,-1-20 0,0 21 16,-21-21-16,21-1 0,0 1 16,0 0-16,1-1 0,-22 22 0,21-21 15,0 21-15,0-1 0,-21 1 16,0 0-16,21 0 0,0 21 15,-21 21-15,0 0 16,0 0-16,0 1 0,0 20 0,0-21 16,0 21-16,0-20 0,0 20 15,0-21-15,0 21 0,0-20 0,0-1 16,0 0-16,0 0 0,0 0 16,0 0-16,0 1 0,22-22 15,-1 0-15,0 0 0,0 0 16,0 0-16,0 0 0,1-22 15,-1 22-15,0-21 0,21-21 16,-21 21-16,1 0 0,-1-22 0,0 1 16,0 0-16,0 20 0,0-20 15,-21 0-15,22 21 0,-1-1 0,0 1 16,-21 0-16,21 21 16,-21 21-1,0 0-15,0 1 0,0-1 16,0 0-16,0 21 15,0-21-15,0 1 0,0 20 0,-21-21 16,21 0-16,0 22 0,0-22 0,0 0 16,21 0-16,0 0 0,0-21 15,1 21-15,-1-21 0,0 0 0,0 0 16,0 0-16,0 0 0,22 0 16,-22 0-16,21 0 0,-21 0 0,1-21 15,20 0-15,-21 0 0,21 0 0,-20 0 16,-1-1-16,0-20 0,0 21 15,-21-21-15,0-1 0,21 22 16,-21-21-16,0 21 0,0-22 16,0 22-16,0 0 0,-21 0 0,0 21 15,0 0-15,0 0 0,21 21 16,-22 0-16,1 0 0,21 0 16,-21 22-16,21-22 0,0 21 0,0-21 15,0 22-15,0-1 0,0-21 16,0 0-16,0 1 0,0 20 0,0-21 15,0 0-15,21 0 0,0-21 16,1 0-16,-1 0 0,0 0 16,0 0-16,0 0 0,0 0 0,1 0 15,-1 0-15,0 0 0,0-21 16,0 0-16,0 21 0,1-21 16,20 0-16,-21 0 0,0-1 0,0 1 15,1 0-15,20-21 0</inkml:trace>
  <inkml:trace contextRef="#ctx0" brushRef="#br0" timeOffset="5387.82">12509 1143 0,'0'0'0,"0"21"15,0 0 1,0 1-16,-21-1 0,0 0 15,21 0-15,-21 0 0,21 0 16,0 1-16,0-1 0,0 0 16,-21 0-16,21 0 0,0 0 15,21-21 17</inkml:trace>
  <inkml:trace contextRef="#ctx0" brushRef="#br0" timeOffset="5564.72">12700 1122 0,'0'0'0,"0"21"15,-21 0 1,21 0-16,-21 1 0,21-1 16,0 0-16,0 0 0,-22 0 15,22 0-15,-21 1 0,21-1 0,0 21 16,0-21-16,-21 0 0,0 1 0,0-1 15,0 0-15</inkml:trace>
  <inkml:trace contextRef="#ctx0" brushRef="#br0" timeOffset="6789.56">3535 3027 0,'-43'-21'16,"86"42"-16,-107-42 15,43 21-15,21 21 0,0 0 16,0 21-16,0 1 0,0-1 15,0 22-15,0-1 0,0 1 0,21-1 16,0 1-16,1-1 0,20 1 16,0-1-16,-21-21 0,43 1 0,-22-1 15,1 0-15,20-20 0,-21 20 16,22-21-16,-1 0 0,1-21 16,-1 0-16,1 0 0,21 0 0,-1-21 15,1 21-15,0-21 0,-1-21 16,22 20-16,-21 1 0,-1-21 0,1 0 15,0-1-15,-1-20 0,22 20 16,-21-20-16,21 21 0,0-22 0,-1 1 16,-20 20-16,21-20 0,0 20 0,-22 1 15,22 0-15,0-1 0,-21 1 16,21 0-16,-1 21 0,-20-1 0,21 1 16,-21 0-16,20 21 0,-20 0 15,0 0-15,-1 0 0,1 0 0,0 21 16,-22 0-16,22 1 0,0 20 15,-1-21-15,1 21 0,0-20 16,-22 20-16,1 0 0,-1 1 0,1-1 16,-22-21-16,0 21 0,1 1 15,-1-22-15,-21 0 0,21 0 0,-20 0 16,-1 1-16,-21-1 0,21-21 0,0 0 16,0 0-1,0 0-15,1 0 0,-22-21 16,21-1-16,0 1 0,-21 0 15,21-21-15,0 21 0,22-22 0,-22 1 16,0 0-16,21-1 0,1 1 0,-1 0 16,0-1-16,1 1 15,20 0-15,1 20 0,-1-20 0,1 21 16,-1-21-16,1 20 0,20 1 0,-20 0 16,20 0-16,1 0 0,-21 21 15,20 0-15,1 0 0,-22 21 0,22 0 16,-21 0-16,20 0 0,-20 22 15,-1-22-15,22 21 0,-22 1 0,22-1 16,-21-21-16,20 21 0,1 1 0,0-1 16,-1-21-16,1 22 15,0-22-15,20 0 0,-20 0 0,0 0 16,-22 0-16,22-21 0,-22 0 0,22 0 16,-21 0-16,-1-21 0,1 0 15,-1 0-15,1 0 0,-22-22 0,0 22 16,1-21-16,-1 0 0,0-22 0,-21 22 15,22-1-15,-22 1 0,0 0 16,0-1-16,-21 1 0,0 0 0,21 21 16,-21-22-16,0 22 0,0 0 15,0 0-15,-21 21 32,0 0-17,-21 21-15,21 0 0,-22 0 0</inkml:trace>
  <inkml:trace contextRef="#ctx0" brushRef="#br0" timeOffset="7623.34">6032 5334 0,'43'-42'15,"-43"21"1,21-1-16,0 1 0,0 0 15,-21 0-15,0 0 0,21-22 0,1 22 16,-22-21-16,0 0 0,0-1 16,0 1-16,0 0 0,0-22 0,-22 22 15,1 21-15,0-22 0,0 22 16,0 0-16,-22 0 0,22 0 0,-21 21 16,0 0-16,-1 0 0,22 21 0,-21 21 15,-1-21-15,1 43 0,0-22 16,21 22-16,-22-1 0,22 1 0,0-1 15,0-21-15,21 22 16,-21-1-16,21-20 0,0-1 0,0 0 16,0 1-16,0-22 0,21 21 15,0-21-15,0 1 0,0-1 0,0-21 16,1 0-16,20 0 0,-21 0 0,21 0 16,1 0-16,-1-21 0,0-1 15,-20-20-15,20 21 0,0-21 0,-21 20 16,22-20-16,-22-21 0,0 20 15,0-20-15,0-1 0,1 22 0,-1-22 16,-21 1-16,0 21 0,0-1 0,0 22 16,0 0-16,0 0 15,0 0-15,0 42 16,0 0-16,0 21 16,0-21-16,0 22 0,0-1 0,0 0 15,0 1-15,0-1 0,0 0 0,0-20 16,0 20-16,0-21 0,0 0 15,21 0-15,-21 1 0,21-1 0,-21 0 16,21-21-16,0 0 0,1 0 16,-1 0-16,0 0 0,0-21 15,0 0-15,0-1 0,1-20 16,-1 21-16</inkml:trace>
  <inkml:trace contextRef="#ctx0" brushRef="#br0" timeOffset="7891.18">6583 4360 0,'0'-21'16,"0"42"-16,0-63 0,0 0 0,0 21 16,0 42-1,0 0-15,0 0 16,0 21-16,21 1 0,-21-1 0,21 0 16,-21 22-16,21-1 0,-21 1 0,0-1 15,0-20-15,0 20 0,0 1 16,0-1-16,0 1 0,0-22 0,0 0 15,-21 1-15,21-1 16,0 0-16,0-20 0,0-1 0,0 0 16,21-21-16,0 0 15,1 0-15,20-21 16,-21 0-16,0-22 0,0 1 0,1 0 16,20-1-16,-21-20 0</inkml:trace>
  <inkml:trace contextRef="#ctx0" brushRef="#br0" timeOffset="8668.25">7197 4170 0,'0'-21'0,"0"42"0,0-63 0,0 20 0,0 1 15,0 42 1,0 1-16,-22-1 0,1 21 0,21-21 16,0 43-16,0-22 0,0 22 15,-21-22-15,21 21 0,0 1 0,0 21 16,-21-22-16,21 1 0,0 20 15,0-20-15,0-1 0,0 1 0,-21-22 16,21 22-16,0-22 0,0 0 0,0-21 16,0 22-16,0-22 0,0 0 15,21-21-15,-21 21 0,21-21 16,0 0-16,0 0 0,1 0 0,-1 0 16,21-21-16,-21 0 0,0 0 15,22 0-15,-22-1 0,0-20 0,21 0 16,-20-1-16,-1 1 0,0 0 0,0-1 15,0-20-15,0 21 0,-21-1 16,0 22-16,0-21 0,0 21 0,0-1 16,0 1-16,-21 21 15,0 0-15,0 0 0,0 0 16,0 0-16,21 21 0,0 1 16,0-1-1,21 0-15,0-21 0,-21 21 16,21-21-16,0 21 15,0 0-15,-21 1 0,22-1 0,-1-21 16,-21 21-16,0 0 0,21 0 0,-21 0 16,21 1-16,-21-1 0,0 0 15,0 0-15,0 0 0,0 0 0,0 1 16,21-22-16,-21 21 0,0 0 16,21-21-16,-21 21 0,22-21 15,-1 0-15,0 0 16,0-21-16,0 0 15,0 21-15,1-21 0,-1-1 0,0-20 16,0 21-16,0-21 0,0 20 0,-21-20 16,22 0-16,-1-1 15,-21 1-15,21 21 0,-21-21 0,0 20 16,0 1-16,21 21 0,-21-21 16,0 42-1,0 0-15,0 1 0,0-1 16,0 0-16,0 21 0,0-21 15,0 22-15,0-1 0,-21-21 0,21 22 16,0-22-16,0 0 0,0 0 0,0 0 16,0 0-16,0 1 0,0-1 15,21-21 1,0 0-16,-21-21 16,21 21-16,-21-22 0,22 1 15,-22 0-15,21 0 0,-21-21 0,21-1 16,-21 1-16</inkml:trace>
  <inkml:trace contextRef="#ctx0" brushRef="#br0" timeOffset="8848.1">8128 4403 0,'0'0'0,"-21"0"16,21-21-16,-21 21 16,-1 0-1,22 21 1,0 0-1,-21 0 1,0-21 0,0 0-16</inkml:trace>
  <inkml:trace contextRef="#ctx0" brushRef="#br0" timeOffset="9095.95">6286 4699 0,'0'0'0,"-21"0"31,42 0-15,1 0-16,-1 0 0,21 0 0,-21 0 15,22-21-15,-1 21 0,0 0 16,1 0-16,20-21 0,-21 21 0,22 0 15,-22 0-15,22-21 0,-1 21 0,-20-22 16,20 22-16,-21 0 0,1-21 16,20 21-16,-20 0 0</inkml:trace>
  <inkml:trace contextRef="#ctx0" brushRef="#br0" timeOffset="9719.53">8467 4276 0,'0'0'15,"0"-21"-15,0-1 0,0 1 0,0 0 16,0 0-16,0 42 31,0 0-15,0 22-16,0-22 0,0 21 0,0 0 15,0 1-15,0-1 0,0 22 0,0-22 16,-22 21-16,22-20 0,0 20 16,0 1-16,-21-22 0,21 22 0,-21-22 15,21 0-15,0 1 0,0-1 16,0-21-16,0 21 0,0-20 0,0-1 16,0 0-16,0-42 31,-21 0-31,21-1 0,0 1 15,0 0-15,0 0 0,0-21 0,0 20 16,0-20-16,0 0 0,0 21 16,0-22-16,21 22 0,0-21 15,22 21-15,-22-22 0,21 22 0,-21 0 16,22 0-16,-1 0 0,0 21 16,1-22-16,-1 22 0,0 0 0,1 0 15,-1 0-15,-21 0 0,21 22 16,-20-1-16,-1 0 0,0 0 0,-21 21 15,0-20-15,0 20 0,0 0 0,0 1 16,-21-22-16,-22 21 0,22 0 16,-21 1-16,0-22 0,-1 21 0,1-21 15,0 1-15,-1-1 0,22 0 0,-21 0 16,-1-21-16,22 0 16,0 0-16,0 0 0,0 0 0,0 0 15,21-21 1,0 0-1,0 0-15,0-1 16,21 1-16,0 0 16,0 0-16,0 0 0</inkml:trace>
  <inkml:trace contextRef="#ctx0" brushRef="#br0" timeOffset="10195.26">9250 4593 0,'0'0'0,"21"0"16,0 0-16,-21 21 31,0 1-31,0-1 16,0 21-16,0-21 0,0 22 0,0-22 16,-21 21-16,21 0 0,0-20 0,0 20 15,0 0-15,-21-21 0,21 1 16,0 20-16,0-21 0,0 0 15,0 0-15,21-21 0,0 0 16,0 0-16,0 0 16,1-21-16,-1 21 0,0-21 15,0 0-15,-21-21 0,21 20 0,0 1 16,1-21-16,-22 0 0,21-1 16,-21 1-16,21 21 0,-21-22 0,21 1 15,-21 21-15,21 0 0,-21 0 16,21-1-16,-21 44 31,0-1-31,0 21 0,0-21 16,0 22-16,0-22 0,0 21 0,0 0 15,-21 1-15,21-22 0,0 21 0,0-21 16,0 1-16,0-1 0,0 0 16,0 0-16,21 0 0,1-21 15,-1 0-15,21 0 0,-21 0 16,0 0-16,1 0 0,20-21 15,-21 0-15,21 0 0,-20 0 0,20-22 16</inkml:trace>
  <inkml:trace contextRef="#ctx0" brushRef="#br0" timeOffset="10472.1">10308 4022 0,'0'0'16,"0"-21"-16,-21 21 0,0 0 15,0 21-15,21 21 16,0-21-16,0 22 0,-22-1 16,22 0-16,-21 1 0,21 20 0,-21-21 15,21 22-15,0-22 0,0 22 0,-21-22 16,21 22-16,-21-22 0,21 0 16,-21 22-16,21-22 0,0 0 0,0 1 15,-22-22-15,22 21 0,0-21 0,0 22 16,0-22-16,0 0 0,0 0 15,22-21 1,-1-21 0,0 0-16,0 0 0</inkml:trace>
  <inkml:trace contextRef="#ctx0" brushRef="#br0" timeOffset="10842.96">10583 4826 0,'0'21'0,"21"-21"16,1-21-1,-1 21 1,0-21-16,0 0 0,0 0 16,0 21-16,1-22 0,-22 1 0,21 0 15,0 0-15,-21 0 0,21 0 0,-21-1 16,0 1-16,0 0 0,0 0 15,-21 21 1,0 0-16,0 21 0,-1 0 0,1 0 16,0 1-16,0-1 0,0 0 15,0 21-15,-1 1 0,1-22 0,21 21 16,0 0-16,-21 1 0,21-22 16,0 21-16,0-21 0,0 1 0,0-1 15,0 0-15,0 0 0,0 0 0,21-21 16,0 0-16,1 0 15,-1 0-15,0 0 0,0 0 16,21-21-16,-20 21 0,20-21 0,-21 0 16,21 0-16,1-1 0</inkml:trace>
  <inkml:trace contextRef="#ctx0" brushRef="#br0" timeOffset="11275.47">11578 4593 0,'-42'0'32,"21"0"-32,-1 0 0,1 21 0,0-21 15,0 22-15,0-22 0,0 21 0,21 0 16,-22 0-16,22 0 16,0 0-1,0 1-15,22-22 16,-1 0-16,0 21 0,0-21 15,0 0-15,0 0 0,1 21 0,-1-21 16,0 0-16,0 0 0,0 21 0,22-21 16,-22 0-16,0 21 15,0-21-15,0 21 0,-21 1 16,0-1-16,0 0 16,0 0-16,-21-21 15,0 21-15,0 0 0,0-21 0,-22 22 16,22-22-16,-21 21 0,-1-21 0,22 0 15,-21 21-15,21-21 0,-22 0 16,22 0-16,0 21 0,0-21 0,0 0 16,0 0-16,-1 0 0,22-21 31,0 0-31,0 0 16,0-1-16,0 1 0,0 0 15</inkml:trace>
  <inkml:trace contextRef="#ctx0" brushRef="#br0" timeOffset="11600.28">9991 4424 0,'-22'0'15,"44"0"-15,-22 0 16,42 0-16,0 0 16,1 0-16,20 0 0,-21 0 0,43 0 15,-21 0-15,-1 0 0,22 0 16,-22 0-16,22 0 0,-22 0 0,1 0 16,-1 0-16,1-21 0,-22 21 15,22 0-15,-43 0 0,21-21 0,-21 21 16,1 0-16,-1 0 0,-21-22 15,0 1 1,0 0 0,-21 21-16,-1-21 0,1 21 15</inkml:trace>
  <inkml:trace contextRef="#ctx0" brushRef="#br0" timeOffset="12335.86">4551 360 0,'21'-21'31,"-42"42"-16,0 21-15,-1-21 0,22 22 16,-21-22-16,0 21 0,0 1 0,0-1 16,0 0-16,-1 22 0,1-22 15,0 0-15,0 22 0,0-22 16,21 1-16,-21-1 0,-1 0 0,22-21 16,-21 22-16,21-22 0,0 0 15,0 0-15,21-21 31,1 0-31,-1-21 0,0 0 0,0 0 16,0 0-16,-21-1 0,21 1 16</inkml:trace>
  <inkml:trace contextRef="#ctx0" brushRef="#br0" timeOffset="12595.71">4487 529 0,'21'-84'16,"-42"168"-16,64-168 0,-22 62 0,0 1 15,0 21-15,0 0 0,0 0 16,22 0-16,-22 21 16,21 1-16,-21-1 0,22 0 0,-22 0 15,21 21-15,-21-20 0,1-1 16,-1 21-16,-21-21 0,0 22 0,0-22 16,0 21-16,0-21 0,0 0 15,0 22-15,-21-22 0,-1 0 0,22 0 16,-21 0-16,0 1 0,21-1 15,-21-21-15,0 21 0,0-21 16,-1 0 0,1 0-16,0 0 0</inkml:trace>
  <inkml:trace contextRef="#ctx0" brushRef="#br0" timeOffset="12783.6">4339 868 0,'0'0'0,"-21"0"0,0 0 15,42 0 17,0-21-32,0 21 0,22 0 15,-22-21-15,21 21 0,22-22 16,-22 22-16,0-21 0,1 21 0,-1-21 16,0 0-16,1 21 0,-1-21 15,-21 21-15,21-21 0</inkml:trace>
  <inkml:trace contextRef="#ctx0" brushRef="#br0" timeOffset="13027.46">5376 360 0,'0'0'0,"0"21"16,0 0-1,0 0-15,-21 1 0,21 20 0,-21-21 16,21 21-16,-21 1 0,21-22 15,0 21-15,0 1 0,-21-1 0,21 0 16,-22 1-16,22-1 0,0 0 16,0-21-16,0 1 0,0 20 15,0-21-15,0 0 16,22-21 0,-1 0-16,-21-21 0,21 0 15,0 0-15</inkml:trace>
  <inkml:trace contextRef="#ctx0" brushRef="#br0" timeOffset="13259.33">5440 529 0,'0'-21'15,"0"42"-15,0-21 32,0 21-32,21 1 15,0-1-15,-21 0 0,21 21 16,0-21-16,1 1 0,-22 20 0,21-21 15,0 0-15,0 22 0,0-22 16,0 0-16,1 0 0,-22 0 0,21 0 16,0 1-16,0-22 15,0 0-15,-21-22 16,21 22-16,1-21 16</inkml:trace>
  <inkml:trace contextRef="#ctx0" brushRef="#br0" timeOffset="13480.2">5969 296 0,'0'0'0,"-21"0"15,0 22-15,-1-22 16,1 21-16,21 21 0,-21-21 0,0 22 16,0-22-16,0 21 0,-1 0 15,1-20-15,0 20 0,0 0 0,21 1 16,0-22-16,0 21 0,0 0 15,-21-20-15,21-1 0,0 0 0,0 0 16,0 0-16,0 0 0,21-21 31,0 0-31</inkml:trace>
  <inkml:trace contextRef="#ctx0" brushRef="#br0" timeOffset="14091.59">10372 85 0,'0'0'0,"0"-21"0,0-1 15,0 1-15,0 0 16,-22 21-16,1 21 16,21 0-16,-21 1 0,21 20 15,0 0-15,-21 1 0,0-1 16,0 0-16,21 22 0,-22-22 0,1 22 16,0-22-16,0 0 0,0 1 0,0-1 15,-1-21-15,22 21 0,0-20 16,0-1-16,0 0 0,0 0 0,22-21 31,-1 0-31,0-21 16,0 0-16</inkml:trace>
  <inkml:trace contextRef="#ctx0" brushRef="#br0" timeOffset="14387.42">10266 254 0,'0'0'0,"0"-21"0,0 0 16,0-22-1,21 43 1,0 0 0,0 0-16,0 0 0,22 0 0,-22 22 15,0-1-15,21 0 0,-20 21 16,-1-21-16,0 22 0,0-22 0,0 21 16,-21 1-16,0-22 0,0 21 0,0 0 15,0-20-15,0 20 0,0-21 16,0 21-16,-21-20 0,21-1 15,0 0-15,-21 0 0,0 0 16,21 0-16,-21 1 0,-1-22 31,1-22-15,21 1-16,-21 0 0,0 0 16,21 0-16</inkml:trace>
  <inkml:trace contextRef="#ctx0" brushRef="#br0" timeOffset="14583.31">10012 487 0,'0'0'0,"-21"0"0,42 0 31,0 0-31,21 0 16,-21 0-16,22 0 0,-1 0 16,-21 0-16,22 0 0,-1 0 0,21 0 15,-20 0-15,-22-21 0,21 21 16,1 0-16,-22-21 0,21 21 0,-21 0 15,0 0-15,1 0 0,-22-22 16,21 22-16</inkml:trace>
  <inkml:trace contextRef="#ctx0" brushRef="#br0" timeOffset="14859.16">10901 127 0,'0'21'31,"0"0"-31,0 1 0,0 20 16,21-21-16,-21 21 0,21 1 15,0-22-15,-21 21 0,21 1 0,1-22 16,-1 21-16,-21 0 0,0-20 16,21 20-16,-21-21 0,21 0 0,-21 0 15,0 22-15,0-22 16,0 0-16,0 0 0,21 0 15,0-21 1,-21-21 0,22 21-16,-1-21 0,0 0 0,-21 0 15,21 0-15</inkml:trace>
  <inkml:trace contextRef="#ctx0" brushRef="#br0" timeOffset="15099.02">11430 148 0,'0'0'0,"0"-21"0,-21 21 32,0 0-32,21 21 0,-22 0 15,1 22-15,0-1 0,0-21 16,0 22-16,0-1 0,-1 0 0,1 1 16,0-1-16,0 0 0,0-21 15,0 22-15,-1-22 0,22 21 0,-21-21 16,0 1-16,21-1 0,-21 0 15,21 0-15,0 0 0,0 0 0,0 1 16,0-1 0</inkml:trace>
  <inkml:trace contextRef="#ctx0" brushRef="#br0" timeOffset="24535.73">3323 3027 0,'-21'0'16,"42"0"46,0 0-46,0 0-16,1 0 0,-1 0 15,0 0-15,21 21 0,-21-21 0,22 21 16,-22-21-16,21 21 0,1-21 16,189 64-1,-189-64 1,-1 0-16,0 21 0,1 0 0,-1-21 16,0 0-16,22 0 0,-22 0 15,43 0-15,-22 0 0,22 0 16,0 0-16,-1 0 0,1 0 0,0 0 15,-1 0-15,1 0 0,0 0 16,-22 0-16,1 0 0,20-21 0,-20 21 16,-1-21-16,1 21 0,-1 0 0,1-21 15,-1 21-15,1-21 0,-22 21 16,22-22-16,-1 1 0,-20 21 0,-1-21 16,21 0-16,-20 21 0,20-21 15,-20 0-15,-1-1 0,21 1 0,-20 0 16,-1 0-16,0 0 0,1 0 0,-1-1 15,0 1-15,1 0 16,-1 0-16,-21 0 0,22 0 0,-22-22 16,0 22-16,0 0 0,0 0 15,0 0-15,-21-1 0,22-20 0,-22 21 16,21 0-16,-21 0 0,21-22 16,-21 22-16,0-21 0,0 21 0,0-1 15,0 1-15,0-21 0,0 21 0,0 0 16,0-1-16,0-20 0,0 21 15,-21 0-15,0 0 0,-1-1 16,22 1-16,-21 0 0,0 0 0,0 0 16,0 0-16,0-1 15,-1 1-15,1 0 0,21 0 16,-21 0-16,0 0 0,-21 21 0,20-22 16,1 1-16,-21 0 0,21 0 15,-22 0-15,1 0 0,0 21 0,-22-22 16,22 1-16,-22 0 0,-20 0 15,-1 21-15,0-21 0,1 0 0,-22 21 16,21-22-16,1 1 0,-1 0 16,0 21-16,22-21 0,-22 21 0,22-21 15,-22 21-15,21 0 16,-20 0-16,-1-21 0,22 21 0,-22 0 16,0 0-16,1 0 0,-1 0 15,0 0-15,1 0 0,-1 0 0,0 21 16,1-21-16,-1 0 0,-21 21 15,21-21-15,1 21 0,-1 0 0,22-21 16,-1 21-16,1 1 0,-1-1 16,22 0-16,-1 0 0,1 0 15,0 0-15,-22 1 0,22-1 0,0 21 16,-1-21-16,1 22 0,0-1 16,-1-21-16,1 21 0,-22 1 0,22-22 15,0 21-15,21 1 16,-22-1-16,1 0 0,21-21 0,0 22 15,-1-1-15,1 22 0,0-22 16,21 0-16,0 22 0,0-22 0,0 22 16,0-22-16,0 21 0,21-20 15,0-1-15,1 0 0,-1 1 16,21-1-16,0 0 0,1 1 0,-1-1 16,22-21-16,-1 22 0,-21-22 15,22 0-15,-1 21 0,22-21 0,-21 1 16,20-1-16,1-21 0,0 21 15,-1 0-15,1-21 0,0 0 0,-1 21 16,-20-21-16,20 0 0,-20 0 16,-1 0-16,22 0 0,-21 0 15,-1 0-15,1 0 0,-1 0 0,1-21 16,-22 0-16,21 21 0,-20 0 16,-1-21-16,-21 21 0,0 0 0,1-21 15,-1-1-15,-21 1 0,21 21 0</inkml:trace>
  <inkml:trace contextRef="#ctx0" brushRef="#br0" timeOffset="25439.1">9165 2434 0,'0'0'0,"-42"21"0,-1-21 0,1 22 0,21-22 16,-21 0-16,20 21 0,1-21 0,21 21 16,21-21-1,22 0 1,-22 0-16,21 0 0,1 0 0,-1 0 15,21 0-15,-20 0 0,20-21 16,1 21-16,-1-21 0,1 21 0,42-22 16,-22 22-16,22-21 0,0 21 15,21-21-15,-21 0 0,21 21 0,0-21 16,0 21-16,0-21 0,0-1 16,21 22-16,-21 0 0,0 0 0,0-21 15,0 0-15,-21 21 0,21 0 0,-21 0 16,-1-21-16,1 21 0,0 0 15,-21 0-15,-1-21 0,1 21 16,-21 0-16,-1 0 0,1 0 16,-22 0-16,0 0 0,1-21 0,-1 21 15,-21 0-15,21 0 0,-20 0 0,-1 0 16,-42 0 31,-1 0-47,1 0 0,-21 0 15,21 0-15,-22 0 0</inkml:trace>
  <inkml:trace contextRef="#ctx0" brushRef="#br0" timeOffset="26627.44">9377 2667 0,'0'0'0,"-21"21"15,21 0 17,21-21-17,0 0-15,0 0 0,0 0 16,0 0-16,22 0 0,-1 0 0,22 0 15,20 0-15,1-21 0,0 21 16,20 0-16,22-21 0,-21 21 0,21-21 16,21 21-16,-21-21 0,22 21 15,-1-21-15,0 21 0,0-22 0,0 22 16,-21-21-16,21 21 0,-21 0 16,22-21-16,-44 21 0,22 0 0,-21-21 15,0 21-15,-21 0 0,-1-21 0,-20 0 16,-1 21-16,1 0 0,-22 0 15,1-22-15,-1 22 0,0 0 0,-21 0 16,1 0 0,-44 0 31,22-21 296,-21 21-280,0 0-48,21-21 142,0 0-142,-21 21 1,0 0-16</inkml:trace>
  <inkml:trace contextRef="#ctx0" brushRef="#br0" timeOffset="28708.2">4043 3239 0,'0'-22'15,"0"44"16,0-1-31,0 0 16,0 21-16,0 1 0,0-1 16,0 21-16,0 1 0,-21-1 0,21 1 15,0-1-15,0 22 16,-22-21-16,22 20 0,0-20 0,0-1 0,-21 22 16,21-43-16,0 22 15,0-22-15,0 0 0,0-20 0,0-1 16,0 0-16,0 0 0,21-21 15,-21-21-15,22 0 16,-22 0-16,0-22 0,0 22 0</inkml:trace>
  <inkml:trace contextRef="#ctx0" brushRef="#br0" timeOffset="28996.51">4233 3175 0,'0'0'0,"0"21"16,0 22-1,-21-1-15,21 0 0,-21 1 16,21-1-16,-21 21 0,21 1 16,0-22-16,0 22 0,-21-1 0,21 1 15,-22-1-15,22 1 0,-21-22 16,21 22-16,0-22 0,0 0 0,0 1 15,0-1-15,0-21 0,0 0 0,0 0 16,0-42 15,0 0-31,0 0 0,0 0 16,0-22-16</inkml:trace>
  <inkml:trace contextRef="#ctx0" brushRef="#br0" timeOffset="29383.31">4149 3196 0,'0'43'16,"0"-22"-16,-22 21 0,1-21 16,0 22-16,21-1 0,-21-21 15,0 21-15,21 1 0,-21-1 0,-1 0 16,22-20-16,0 20 0,0-21 15,0 0-15,0-42 32,0 0-32,22 0 0,-1 0 0,0-22 15,-21 1-15,21 0 0,0-1 16,0-20-16,22 20 0,-22-20 0,0 21 16,0-1-16,0 1 0,1 0 15,-1 20-15,0-20 0,0 42 16,0 0-16,0 0 0,1 21 15,-22 0-15,21 43 0,-21-22 16,0 22-16,21-1 0,-21 22 16,0-22-16,21 1 0,-21-1 0,21 1 15,0-22-15,1 1 0,-1-1 16,21-21-16,0 0 0,1-21 0,20 0 16</inkml:trace>
  <inkml:trace contextRef="#ctx0" brushRef="#br0" timeOffset="29723.11">10414 2794 0,'0'0'0,"-21"0"16,21 21-1,-21-21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89A8-E3E6-4BBB-A610-BF52E5581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5E9C5-97E3-4EA3-98FA-7D9F8A9DD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22E6-E45B-42B8-81EE-267DC5B7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CF58-A14D-4565-BB32-394E856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2690-8A35-470F-A474-3C2F0E45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E09B-C5CE-4765-8C64-65AB8FEE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794EA-AA26-4887-9100-1695B177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B17AC-76DC-4D9B-B77D-ECB6D1C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CF83-7A1A-42CF-A2C4-29828DF0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4A4F-8435-4B27-808C-91C12528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8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E303C-79C3-4471-A6DF-25E275F50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40531-EB2C-4D73-93A8-EC2F0B58B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9D2D-AF27-401B-ADB7-78DA10FF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3F10-160A-4E13-A8AF-E1E4CF75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846E-4684-4776-BAB3-A5857240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7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A668-BEB6-4413-8052-42E11FED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39AE-B29C-40E2-A74E-2CC9A50A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B186-C46D-4156-A291-6AD27AFB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1568-A1D1-49EF-9F70-F91F5A35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238E7-27B5-4895-967B-BB66614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9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B789-1BAA-4C20-86A2-F41592CA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9065-E12C-4031-BE33-0598ECB7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E187-65A3-494B-8BCA-A21B0268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3B13-68FD-4EF9-A580-88DD43AC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2EC1-A367-48E6-B01C-26E5B3EF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1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9E02-7E58-4437-B5B9-1D2B19C6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9BA0-A22A-407C-9CBA-D2664C63E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7F6F-1FB9-4E38-A80F-DEB5745F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C009-3317-4BF4-A31C-D7470061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7D2F-D781-473E-B764-C21083F1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85C91-504F-4C5B-956E-465915A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8161-583A-4AE6-BE3F-262A3234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FEB6-EA05-4B4B-AD76-5B472171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264F6-2257-47AD-AE08-D4C6D24A1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E9658-B4B8-414C-A4BB-3EB67F36D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26EBF-7873-42BA-832C-07D7A873A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B9D62-343B-46B8-939F-2D35B457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05D1B-F99B-4E81-931B-0C801E0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B1385-3672-4944-B434-A7BBAD11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4A00-82C0-4976-8CCF-2433E645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7F346-E357-49C2-8AB2-E808AF6E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08E5-EB6D-4FA0-8403-C24E2C93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721A4-3DD3-49C9-B40D-0D2F8557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6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768C4-D9B1-410D-90C8-6717AE09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8C5B0-0341-4CEE-A2EC-7115DEB8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57F31-4586-406A-8880-AE6CA0DA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1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D23A-BD0E-46C2-914B-948B8EA3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9BFA-5CCC-41F4-9E2B-995C0808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C2660-FCE3-473A-A9F5-FA0BF516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764A-17CD-4F5F-9BB9-109D4DEC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5E8A-D28C-4BD1-B461-C1C71F12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2596C-B91E-4011-8925-36DF52DF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3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BF6C-8262-4B61-9500-F74207F7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68B7-B906-42B6-95FB-3D97D3A8A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21B8-5531-4EC5-84E2-91EBBC10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3A3E1-38BD-460A-9E3D-379AC06E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FDC48-BBA9-4BC5-ADEE-6CB139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CE9F1-155E-46DF-816F-1C69F048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586CA-261A-47B6-ADF5-6B08694C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D463F-65C6-4A29-A4B1-D618C0C88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718F-2962-4695-8336-90A91AD67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6824-FD29-46BE-A847-3FB7E2FDDE8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233E-FADC-4954-8D51-ADB0B6DA7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CB19-9ECB-4BCC-9559-B4B31A1F7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2FDB-E75F-46F7-A6E3-16D8F4A60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1DC68-0E5B-4BE8-97FB-EAB245D0C256}"/>
                  </a:ext>
                </a:extLst>
              </p14:cNvPr>
              <p14:cNvContentPartPr/>
              <p14:nvPr/>
            </p14:nvContentPartPr>
            <p14:xfrm>
              <a:off x="0" y="45720"/>
              <a:ext cx="616500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1DC68-0E5B-4BE8-97FB-EAB245D0C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618372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50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6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1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5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5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1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2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C5623D-186F-41CB-B5F5-B3C822256908}"/>
                  </a:ext>
                </a:extLst>
              </p14:cNvPr>
              <p14:cNvContentPartPr/>
              <p14:nvPr/>
            </p14:nvContentPartPr>
            <p14:xfrm>
              <a:off x="1272600" y="0"/>
              <a:ext cx="7353720" cy="9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C5623D-186F-41CB-B5F5-B3C8222569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40" y="-9360"/>
                <a:ext cx="7372440" cy="9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60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3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48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287F66-2491-4C8B-BD4F-1272B07386CC}"/>
                  </a:ext>
                </a:extLst>
              </p14:cNvPr>
              <p14:cNvContentPartPr/>
              <p14:nvPr/>
            </p14:nvContentPartPr>
            <p14:xfrm>
              <a:off x="594360" y="53280"/>
              <a:ext cx="5220000" cy="317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287F66-2491-4C8B-BD4F-1272B0738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43920"/>
                <a:ext cx="5238720" cy="31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2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6A650A-360E-4524-BE95-442B43819F8F}"/>
                  </a:ext>
                </a:extLst>
              </p14:cNvPr>
              <p14:cNvContentPartPr/>
              <p14:nvPr/>
            </p14:nvContentPartPr>
            <p14:xfrm>
              <a:off x="76320" y="0"/>
              <a:ext cx="809280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6A650A-360E-4524-BE95-442B43819F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811152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76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099A00-819D-4845-A88E-EA522A98B525}"/>
                  </a:ext>
                </a:extLst>
              </p14:cNvPr>
              <p14:cNvContentPartPr/>
              <p14:nvPr/>
            </p14:nvContentPartPr>
            <p14:xfrm>
              <a:off x="114120" y="0"/>
              <a:ext cx="9677880" cy="55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099A00-819D-4845-A88E-EA522A98B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9696600" cy="55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223999-9722-456D-905E-2CFEF15A7979}"/>
                  </a:ext>
                </a:extLst>
              </p14:cNvPr>
              <p14:cNvContentPartPr/>
              <p14:nvPr/>
            </p14:nvContentPartPr>
            <p14:xfrm>
              <a:off x="0" y="1592640"/>
              <a:ext cx="5060160" cy="256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223999-9722-456D-905E-2CFEF15A79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583280"/>
                <a:ext cx="507888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50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53D8-8BE0-4794-80B9-82E76B71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D918-CDFE-484F-A7AA-090FF67C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7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8425-A2B3-435C-9380-41D6910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F0C5-A56A-4F8E-9AE3-D7FCDCF2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4E8CED-C5BE-4555-8842-2538D58341E9}"/>
                  </a:ext>
                </a:extLst>
              </p14:cNvPr>
              <p14:cNvContentPartPr/>
              <p14:nvPr/>
            </p14:nvContentPartPr>
            <p14:xfrm>
              <a:off x="403920" y="281880"/>
              <a:ext cx="1851840" cy="51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4E8CED-C5BE-4555-8842-2538D5834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72520"/>
                <a:ext cx="187056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CA0118-0ACF-47C1-8536-31D1B0A08C74}"/>
                  </a:ext>
                </a:extLst>
              </p14:cNvPr>
              <p14:cNvContentPartPr/>
              <p14:nvPr/>
            </p14:nvContentPartPr>
            <p14:xfrm>
              <a:off x="274320" y="640080"/>
              <a:ext cx="8771040" cy="304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CA0118-0ACF-47C1-8536-31D1B0A08C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630720"/>
                <a:ext cx="8789760" cy="30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93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CCC-D9BE-483C-8276-4C9086BF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4F75-4EB1-47D1-BF2F-0748B220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18B100-759B-40CB-B1F7-7A8BC3C38E59}"/>
                  </a:ext>
                </a:extLst>
              </p14:cNvPr>
              <p14:cNvContentPartPr/>
              <p14:nvPr/>
            </p14:nvContentPartPr>
            <p14:xfrm>
              <a:off x="876240" y="0"/>
              <a:ext cx="3772440" cy="199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18B100-759B-40CB-B1F7-7A8BC3C38E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-9360"/>
                <a:ext cx="3791160" cy="20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04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2021-08-27T16:37:17Z</dcterms:created>
  <dcterms:modified xsi:type="dcterms:W3CDTF">2021-08-27T16:37:42Z</dcterms:modified>
</cp:coreProperties>
</file>