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1:37:04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1651 1122 0</inkml:trace>
  <inkml:trace contextRef="#ctx0" brushRef="#br0" timeOffset="773.22">1397 572 0,'-21'0'16,"21"-22"-16,0 1 16,0 0-1,0 0-15,-21 0 16,21 0 15,0 42 0,0 0-15,0 0-16,0 0 0,0 22 16,0-22-16,0 0 0,0 21 0,0 1 15,0-22-15,0 21 0,0 0 16,0 1-16,0-1 0,0 0 16,0 1-16,0-22 0,0 64 15,0-43 1,0-21-16,0 43 0,21-64 15</inkml:trace>
  <inkml:trace contextRef="#ctx0" brushRef="#br0" timeOffset="1172.88">1714 445 0,'22'84'31,"-22"-63"-31,0 64 16,0 0-1,0-64-15,0 21 0,0 1 0,0-1 16,0 0-16,0-21 0,0 64 16,0-64-16,0 0 0,0 22 15,0-22-15,0 0 16,0 0-16</inkml:trace>
  <inkml:trace contextRef="#ctx0" brushRef="#br0" timeOffset="1505.69">1376 889 0,'0'0'0,"-21"0"0,42 0 46,0 0-46,0 0 0,0 0 16,0-21-16,1 21 0,-1 0 16,21 0-16,-21-21 0,0 21 0,1 0 15,-1 0-15,0-21 16,0 21 0,-21-22-1</inkml:trace>
  <inkml:trace contextRef="#ctx0" brushRef="#br0" timeOffset="1881.47">1884 550 0,'21'0'31,"0"0"-31,0 0 0,0 0 0,1 0 15,-1 0-15,21 0 0,-21-21 16,0 21-16,22 0 0,20 0 16,22-21-1,-64 21-15,21 0 16,-20 0-16,-44 0 47</inkml:trace>
  <inkml:trace contextRef="#ctx0" brushRef="#br0" timeOffset="2188.29">2201 508 0,'0'64'31,"0"-43"-31,-21-21 0,21 21 16,0 0-16,-21 0 0,21 0 15,0 1-15,0 20 0,0-21 0,-21 43 16,21-43-16,0 21 16,-21-21-16,21 22 0,0-22 0,0 21 15,0-21-15,0 0 0,0 1 16,0 20-16,0-21 15,0 0-15</inkml:trace>
  <inkml:trace contextRef="#ctx0" brushRef="#br0" timeOffset="2532.1">2688 550 0,'0'22'15,"0"-1"-15,0 0 16,0 0-16,0 0 0,-21 0 0,21 22 16,-21-22-16,21 0 0,-21 43 15,-1-22-15,22-21 16,0 21-16,-21-20 0,21 20 0,-21-21 16,21 0-16,0 0 0,0 1 0,0-1 15,-21 0-15,21 0 16</inkml:trace>
  <inkml:trace contextRef="#ctx0" brushRef="#br0" timeOffset="2857.94">2709 550 0,'21'22'31,"1"-1"-15,-1 0-16,-21 0 15,0 0-15,21 0 0,0 22 16,-21-22-16,21 21 15,-21-21-15,21 1 0,1 20 16,-22-21-16,0 0 0,21 0 16,0 1-16,-21-1 15,21-21 17,-21-21-32</inkml:trace>
  <inkml:trace contextRef="#ctx0" brushRef="#br0" timeOffset="3149.2">3217 508 0,'-21'21'15,"0"0"-15,0 1 16,0-1-16,-1-21 0,22 21 16,-21 0-16,0 0 0,0 0 0,0 1 15,21-1-15,-21 0 0,21 0 16,-22-21-16,22 21 0,0 0 0,0 1 16,22-44 30</inkml:trace>
  <inkml:trace contextRef="#ctx0" brushRef="#br0" timeOffset="3461.15">3302 487 0,'21'0'31,"-21"21"-15,0 0 0,0 0-16,0 1 0,0-1 15,-21 0-15,21 21 0,-21-21 16,21 1-16,0 20 0,0 0 0,-21-21 16,21 22-16,0-1 0,-22 43 15,22-22 1,0-42-16,0 1 0,0 20 15,0-21-15,0 0 16,0 0-16,22-21 31,-22-21-31,0 0 16</inkml:trace>
  <inkml:trace contextRef="#ctx0" brushRef="#br0" timeOffset="4152.1">3937 466 0,'0'-21'31,"-21"21"-15,21 21-16,0 0 16,0 0-16,-21 21 15,21-20-15,-22-1 0,22 42 16,0-20-16,-21-22 0,0 21 15,21 0-15,-42 22 0,42-22 16,0 1-16,-21-22 16,-1 42-16,22 1 15,0-43-15,0 0 0,-21 0 16,21 0-16,0-42 47,0 0-47,0 0 15,0 0-15,0 0 0,0-1 16,0 1-16,21 0 0,-21 0 0,0 0 16,22 0-16,-1-1 0,-21 1 15,21-21-15,0 42 0,-21-21 16,21 21 0,0 0-16,1 0 15,-22 21-15,21-21 16,-21 21-16,0 0 0,0 0 0,0 1 15,21-1-15,0 21 16,0 22 0,0-64-16,-21 21 0,22-21 15,-1 0-15,0 0 0,0 0 16,0 0 0,0 0-16,-21-21 31,22-1-31,-1 1 15,-21 0-15</inkml:trace>
  <inkml:trace contextRef="#ctx0" brushRef="#br0" timeOffset="4659.14">5228 21 0,'21'0'46,"0"0"-46,1 0 16,-1 0-16,0 0 16,0 0-16,21 0 0,-20 0 0,20 0 15,0 0-15,-21 0 0,22 0 0,-1 0 16,-21 0-16,0 0 0,1 0 0,20 0 16,-63 0 15,0 0-31,-1 0 0,1 0 0,-21 0 15,0 0-15,20 0 0</inkml:trace>
  <inkml:trace contextRef="#ctx0" brushRef="#br0" timeOffset="5068.91">5228 42 0,'0'0'15,"-21"0"-15,0 0 16,21 22 15,0-1-31,0 0 0,0 0 16,0 0-16,0 0 15,0 1-15,0-1 0,0 21 0,-21-21 0,21 64 16,0-43 0,-22-21-16,22 22 0,0-1 0,0 0 15,0 1-15,-21-1 0,21 0 0,-21 22 16,21-22-16,-21 1 0,21 62 15,0-62-15,-21-1 0,21 0 16,0 1-16,0-1 0,0 0 16,0-20-16,0 20 0,0-21 0,0 0 15,0 22-15,21-22 0,0 0 16,0 0-16,0-21 16,1 0-16,-1 0 0,21 0 15,0 0-15,1 0 16,-22 0-16,42-21 15,-41 21-15,-1-21 0,0 0 0,21 21 16,-21-22-16,1 1 0,20-21 16,-21 21-16,-21 0 0</inkml:trace>
  <inkml:trace contextRef="#ctx0" brushRef="#br0" timeOffset="5824.79">5927 466 0,'0'0'0,"0"-21"31,0-1-31,0 44 47,0-1-47,21 0 0,-21 0 16,0 21-16,0-20 0,0 20 0,0 0 16,0 1-16,0-1 0,0 0 15,0-21-15,0 64 16,0-43-16,0 22 0,0-43 15,0 0-15,0 0 0,0 1 0,0-1 16,21-21 15,-21-21-31</inkml:trace>
  <inkml:trace contextRef="#ctx0" brushRef="#br0" timeOffset="6144.6">6265 318 0,'0'0'0,"0"-22"0,21 22 16,-21 22 15,0-1-31,0 0 0,0 85 15,0-64-15,0-21 16,0 22-16,0-1 0,0 0 16,0 1-16,0-1 0,0-21 0,0 21 15,0-20-15,0 20 0,0-21 16,0 0-16,0 0 0,0 1 0,0-1 16,22-21-16,-22-21 46</inkml:trace>
  <inkml:trace contextRef="#ctx0" brushRef="#br0" timeOffset="6388.41">5863 804 0,'42'0'32,"-20"0"-32,-1 0 0,0 0 15,0 0-15,0 0 0,22 0 16,-22-21-16,21 21 0,0 0 16,1-21-16,63 0 15,-85 21-15,0 0 16,0-21-16,0 21 0</inkml:trace>
  <inkml:trace contextRef="#ctx0" brushRef="#br0" timeOffset="7099.89">6667 635 0,'0'21'31,"0"0"-31,0 1 16,0-1-16,0 0 0,0 21 16,0-21-16,0 22 15,-21-22-15,21 0 0,0 0 0,0 0 16,0 1-16,0-1 0,0 0 0,21-21 16,22 21-1,-22-21-15,0 0 0,21 0 16,-20-21-16,-1 21 0,0-21 15,21 21-15,-21-21 0,1-1 0,-22 1 16,21 0-16,0 0 16,0 0-16,-21 0 0,0-1 0,21 1 15,-21 0-15,21 0 0,-21 0 0,0 0 16,0-1-16,0 1 16,0 42 30,0 1-30,0-1-16,0 0 0,0 0 16,0 0-16,0 22 0,0-22 15,0 0-15,0 21 0,0-21 0,0 22 16,0-1-16,0 22 16,0-22-16,0-21 0,0 64 15,0-64-15,0 21 0,0 1 16,0-1-16,0-21 0,0 21 15,0 1-15,0-22 0,22 21 0,-22-21 16,0 22-16,0-22 0,0 0 16,0 0-16,0 0 0,0 1 0,-22-22 15,-20 21-15,-21-21 16,20 0 0,22 0-16,-21 0 0,21 0 15,-22-21-15,-63-22 16,85 22-16,-21-21 0,21 21 15,0-1-15,-1 1 0,1 0 0,0 0 16,21 0-16,-21 0 16,21-1-16,0-20 15,0 21-15,21 0 0,21-22 16,-20 22-16,20 0 0,-21 0 16</inkml:trace>
  <inkml:trace contextRef="#ctx0" brushRef="#br0" timeOffset="7481.67">7345 677 0,'0'0'0,"0"-21"0,-21 21 0,21-21 16,-22 21-1,22 21 1,0 0-16,0 1 16,0 20-16,0-21 15,0 21-15,0 1 0,0 63 16,0-64-16,0 0 0,0 22 16,0-22-16,0 0 0,0 22 0,0 63 15,0-42 1,-21-43-16,21-21 0,-21 43 15,21-43-15,0 21 0,0-21 16,0 0-16,0-42 31,0 0-15,0 0-16,21-21 0,-21 20 16,0 1-16</inkml:trace>
  <inkml:trace contextRef="#ctx0" brushRef="#br0" timeOffset="7843.46">7345 826 0,'-21'0'0,"42"0"0,-42-22 0,21 1 16,-22 0-16,1 0 0,21 0 16,0 0-16,0-1 0,0 1 15,21 21 1,1-21-16,-1 21 15,0 0-15,0-21 0,21 21 16,-20 0-16,-1 0 0,21 0 0,-21 0 16,43 0-16,-22 21 15,0 0-15,-20 0 0,-22 1 16,0 41-16,0-42 0,-22 0 16,1 22-16,0-22 0,-21 0 15,21 0-15,-22 22 0,22-22 0,0 0 16,-21-21-16,-1 42 15,22-42-15,0 21 16,21-42 15,0 0-31,21 21 16,0-21-16,0 0 0</inkml:trace>
  <inkml:trace contextRef="#ctx0" brushRef="#br0" timeOffset="8283.2">7895 804 0,'0'-21'62,"21"0"-62,0 21 0,1-21 16,-1 0-16,0 0 16,-21-1-16,21 1 0,-21 0 15,0 0 1,-21 21 0,0 0-1,0 0-15,-1 21 0,1 0 16,0-21-16,0 21 0,0 1 0,21-1 15,-21 0-15,-1 21 0,22-21 16,0 1-16,0-1 0,0 21 16,0-21-16,0 22 0,0-22 15,0 0-15,0 0 0,0 0 16,22 0-16,-1-21 0,0 0 16,21 0-16,-21 0 15,1 0-15,20 0 0,-21 0 16,0 0-16,43-42 0,-43 42 15,-21-21-15</inkml:trace>
  <inkml:trace contextRef="#ctx0" brushRef="#br0" timeOffset="8675.98">8276 677 0,'0'-21'0,"0"42"0,0-63 16,21 42 15,0 0-31,1 0 16,-1 0-16,0 0 15,0 0-15,0 21 16,-21 0-16,0 1 0,21-1 16,1 0-16,-22 0 0,0 0 0,0 22 0,0-22 15,0 0-15,0 0 16,0 21-16,0 1 15,0-22-15,0 0 0,0 0 0,-22 0 16,1-21 0,21-21-1,0 0 1,0 0-16,0 0 0,0-22 0,21-41 16,1 41-1,-22 22-15,21 0 0,-21 0 16,21-21-16,0 20 0,0 1 15,0 0-15,-21 0 0,22 21 0,-22-21 16,21 21 0</inkml:trace>
  <inkml:trace contextRef="#ctx0" brushRef="#br0" timeOffset="9380.37">9842 360 0,'0'0'0,"-63"0"32,42 0-32,42 0 47,0 0-32,21 0-15,1-21 0,-22 21 0,21 0 16,22 0-16,-22 0 0,22 0 15,41-21-15,-62 21 16,-1 0-16,0-22 0,1 22 0,-1 0 16,0 0-16,-20 0 0,-1 0 15,-42 0 17,-1 0-32,1 0 0,0 22 0,0-22 15,0 0-15,0 0 0,-1 0 16</inkml:trace>
  <inkml:trace contextRef="#ctx0" brushRef="#br0" timeOffset="9644.23">10181 318 0,'0'21'0,"0"0"0,0 0 15,0 0-15,0 0 0,0 1 16,0-1-16,0 21 0,0 22 15,-21 20-15,21-41 16,0-1-16,0 0 0,-21 1 0,21-1 16,0-21-16,-21 21 0,21 1 15,0-22-15,0 0 0,0 0 16,0 0-16,0 1 0,0-1 0,21-21 31,-21-21-15,21-1-16,0 1 15</inkml:trace>
  <inkml:trace contextRef="#ctx0" brushRef="#br0" timeOffset="10025.01">10414 783 0,'21'0'16,"0"0"-16,-21-21 15,21 21-15,1 0 0,-1-21 16,0 21-16,0-21 16,0 21-16,0-21 15,1 21-15,-1 0 0,-21-22 16,0 1 0,-21 21-1,-1 0 1,1 0-16,0 0 0,0 21 15,0 1-15,0-22 0,-1 21 0,22 0 16,-21 0-16,21 0 16,-21 43-16,21-43 0,0 0 0,0 21 15,0-20-15,0-1 16,0 0-16,0 0 16,42-21-16,-20 0 15,20 0-15,-21 0 16,0 0-16,0 0 0,1 0 0,-1 0 15,0 0-15</inkml:trace>
  <inkml:trace contextRef="#ctx0" brushRef="#br0" timeOffset="10291.91">10964 656 0,'0'0'16,"21"0"-1,1 0 1,-22 21-16,0 1 0,21-22 16,0 21-16,-21 0 0,21 0 0,-21 0 15,21 0-15,0 1 0,-21-1 16,22 21-16,-22-21 0,21 0 16,0 1-16,-21-1 0,21 0 15,-21 0-15,0 0 0,21-21 16,0 0-1,-21-21 1</inkml:trace>
  <inkml:trace contextRef="#ctx0" brushRef="#br0" timeOffset="10542">11303 635 0,'0'0'0,"-21"0"15,0 0-15,-43 42 32,43 1-32,0-22 0,-22 0 15,22 0-15,0 22 0,0-22 0,0 21 16,0-21-16,-1 22 0,1-22 16,0 21-16,0-21 0,21 0 15,0 1-15,0-1 0,0 0 16,21-21-1,0 0-15,0 0 0,1-21 16,-1 0-16</inkml:trace>
  <inkml:trace contextRef="#ctx0" brushRef="#br0" timeOffset="10858.04">11578 318 0,'0'0'0,"-21"0"15,0 0-15,21 21 0,0 0 16,0 0-16,0 0 0,-21 0 16,21 22-16,0-22 0,-22 21 0,22-21 15,0 22-15,0-22 0,-21 21 0,21 1 16,0-1-16,-21 0 0,21-21 15,0 22-15,0-1 0,0-21 0,0 0 16,0 22-16,0-22 0,0 0 16,0 0-16,21 0 15,0-21-15,22 0 16,-22 0-16,0-21 16,-21 0-16,21 0 0</inkml:trace>
  <inkml:trace contextRef="#ctx0" brushRef="#br0" timeOffset="11060.14">11409 656 0,'21'0'31,"0"0"-31,0 0 0,0 0 0,1 0 15,-1 0-15,0 0 0,0 0 16,0-21-16,0 0 0,22 21 0,-22 0 16,0-21-16,0 21 0</inkml:trace>
  <inkml:trace contextRef="#ctx0" brushRef="#br0" timeOffset="11623.79">13229 212 0,'0'-21'0,"0"42"0,0-64 15,0 22-15,0 0 16,0 0 0,0 42-1,0 0 1,0 22-16,0 20 0,0-21 15,0 1-15,0-1 0,0 0 0,0 1 16,-21 41-16,21-41 16,-21-1-16,21 0 0,-21 1 15,21-22-15,0 21 0,0-21 0,0 1 16,0-1-16,0 0 0,0 0 16</inkml:trace>
  <inkml:trace contextRef="#ctx0" brushRef="#br0" timeOffset="12216">12890 402 0,'0'0'0,"-21"-21"0,21 0 0,0 0 15,0 0-15,0-1 0,0-20 16,0 21-16,0 0 0,21 0 15,1-1-15,-1 22 0,21-21 0,-21 0 16,22 0-16,-1 21 0,-21 0 0,21 0 16,1 0-16,-1 0 15,0 0-15,1 21 0,-1 0 0,43 64 16,-64-43 0,0 1-16,0-1 0,0 0 0,1 1 15,-22-1-15,21 0 0,-21 1 0,0-22 16,0 21-16,0 0 0,0-20 15,0 20-15,0-21 0,0 0 0,0 0 16,0 1-16,-21-22 31,21-22-15,0 1-16,0 0 0,0 0 16,0 0-16,0-43 15,0 43-15,0-64 0,0 64 16,21-85-16,0 64 15,0 0-15,21-43 0,-20 64 16,20-21-16,-21 20 16,21 1-16,1 0 0,-1 0 0,-21 21 15,22 0-15,-1 0 0,0 21 0,1 0 16,-1 0-16,-21 22 0,21 20 16,-42-20-16,0 20 0,0-21 0,0 1 15,0-1-15,0 0 0,-63 107 16,21-86-1,42-21-15,-22-20 0,1 20 16,0-21-16,21 0 0,-21 0 16,21 1-16</inkml:trace>
  <inkml:trace contextRef="#ctx0" brushRef="#br0" timeOffset="12772.99">14626 656 0,'0'0'0,"21"-21"16,-21 0-16,0 0 15,0 0 1,-21-1-16,0 1 0,0 0 15,0 21-15,-1 0 16,22-21-16,-21 21 0,0 0 0,0 0 16,0 0-16,0 21 0,-1 0 0,1 0 15,-21 22 1,0-1-16,20 0 0,1-20 16,21 20-16,-21 0 0,21 1 15,-21-22-15,21 0 0,0 0 16,0 0-16,0 22 0,21-43 15,0 0-15,0 21 0,1-21 16,62 0 0,-63-21-16,1 21 0,20-43 15,-21 22-15,0 0 0,0 0 16,1 0-16,-1-1 0,0-62 16,0 41-16,0 1 15,-21 21-15,0-21 16,0 63 15,0 0-31,0 0 16,0 0-16,0 0 0,0 1 0,0-1 15,0 0-15,0 0 0,0 0 16,0 0-16,0 43 16,0-43-16,0 0 0,21 0 0,1-21 15,-22 22-15,21-22 0,0 0 16,0 0-16,0 0 0,0 0 15</inkml:trace>
  <inkml:trace contextRef="#ctx0" brushRef="#br0" timeOffset="13153.77">14880 635 0,'0'0'0,"0"-21"0,0 0 16,0 0-16,0-1 0,0 1 15,21 0-15,0 21 16,1 0-16,-1 0 0,0 0 16,21 0-16,-21 0 0,22 42 15,-22-42-15,0 22 16,-21-1-16,21 21 0,-21-21 16,0 0-16,0 64 15,0-43-15,0-20 16,-21-1-16,0 0 0,21 0 0,0 0 15,-21-21-15,0 21 16,21-42 0,0 0-16,0 0 15,0-21-15,21 20 16,0 1-16,-21 0 0,21 0 0,0-21 16,0 20-16,-21 1 0,22 0 0,-1 0 15,0 0-15,21-43 16,-21 43-16,1 0 15,-1 0-15</inkml:trace>
  <inkml:trace contextRef="#ctx0" brushRef="#br0" timeOffset="13844.39">15663 64 0,'0'0'0,"0"-22"31,0 44-15,-21-1-16,21 21 15,0-21-15,0 22 0,0-22 0,0 21 16,-21 0-16,21 1 0,0-1 16,0 0-16,0 1 0,0-1 0,0 0 15,-21 1-15,21-22 0,-21 21 0,21 1 16,0-22-16,0 21 0,0 0 15,0 1-15,-22-22 0,22 0 16,0 0-16,0-42 31,0 0-15,0 0-16,0 0 0,0-1 16,0 1-16,0 0 0,0 0 15,0-21-15,22 20 0,-22 1 0,0-21 16,21 21-16,0 0 0,0-1 15,-21 1-15,21 0 0,43-42 16,-43 63-16,0-22 16,0 22-16,0 0 0,1 0 15,-1 0-15,-21 22 16,0-1-16,0 0 16,-21 0-16,-1 0 0,1-21 15,0 21-15,-21-21 0,21 22 0,-1-22 16,1 0-16,0 0 0,0 21 15,-21-21-15,20 0 16,1 0-16,21 21 16,0 0-1,0 0 1,0 0-16,21-21 16,1 22-16,-1-1 0,0 0 15,0-21-15,-21 21 0,21 0 0,0 0 16,1 1-16,-1-1 15,0 0-15,-21 0 0,21 0 16,0-21-16,0 21 16,1-21-16,-1 0 15,0 0-15,-21-21 16,21 21-16</inkml:trace>
  <inkml:trace contextRef="#ctx0" brushRef="#br0" timeOffset="14224.17">16087 529 0,'0'0'0,"0"21"31,-22-21-15,22 22-16,0-1 0,-21 0 0,21 0 15,0 0-15,0 0 0,0 1 16,0-1-16,0 0 0,0 21 15,0-21-15,0 43 16,43-43-16,-22-21 16,0 0-16,0 0 0,0 0 15,22 0-15,-22 0 0,0 0 0,21-21 16,1-21 0,-22 20-16,0 1 0,-21-21 15,21 0-15,-21 20 0,0 1 0,21-21 16,-21 21-16,0 0 15,0-1-15,0 1 0</inkml:trace>
  <inkml:trace contextRef="#ctx0" brushRef="#br0" timeOffset="14548.98">16637 529 0,'-21'0'16,"21"21"0,0 1-16,0-1 15,-21 0-15,21 0 0,0 0 16,-22 0-16,22 22 0,0-22 15,-42 64-15,21 42 16,0-64-16,21-21 0,-21 1 16,21 20-16,-22-20 0,22 20 15,0-21-15,0 1 0,-21 20 0,0 85 16,21-105 0,0-1-16,0 0 0,0 1 15,0-1-15,0-21 0,0 22 0,0-22 16,0 0-16,21-21 31,-21-21-31,0 0 0</inkml:trace>
  <inkml:trace contextRef="#ctx0" brushRef="#br0" timeOffset="14884.79">16573 529 0,'0'-21'15,"0"42"-15,22-42 0,-1 0 0,0 21 16,0-21-16,0 21 0,0 0 16,1 0-16,-1 0 0,0 0 15,0 0-15,21 0 16,43 42-1,-85-21-15,21 0 0,0 1 0,-21-1 16,0 0-16,0 0 0,0 0 16,0 0-16,-21 1 0,-21-1 15,21 0-15,0 0 0,-22-21 16,22 21-16,0-21 0,-43 21 16,43 1-1,0-22-15</inkml:trace>
  <inkml:trace contextRef="#ctx0" brushRef="#br0" timeOffset="15885.96">18246 254 0,'21'0'31,"-21"-21"-15,21 21-16,-21-21 0,0 0 16,21-1-16,0 1 15,-21 0-15,0 0 0,0 0 0,0 0 16,21 21-16,-21-22 16,0 1-16,22 0 0,-22 42 31,0 0-16,0 1-15,0 20 0,-22 0 0,22 1 16,-21-1-16,-21 127 16,42-126-16,-21 20 0,0-21 15,-1 1-15,1 20 0,-42 64 16,42-42 0,-1-43-16,1-21 0,0 22 15,21-22-15,-21 0 0,0-21 0,0 0 16,-1 0-1,1-21-15,0 0 16,21 0-16,0-1 0,-21-20 16,21 21-16,-21-21 0,21 20 15,0-41-15,0 21 0,0-1 16,0 22-16,0 0 0,0-21 0,0 20 16,0 1-1,21 21-15,0 0 16,0 0-16,-21 21 15,21 1-15,1-1 0,-1 21 16,42 43 0,-42-64-16,1 0 0,-22 21 15,21-20-15,0-1 0,0 21 16,0-21-16,0 0 0,1 1 16,-1-22-16,0 21 0,0-21 15,21 0-15,43-21 16</inkml:trace>
  <inkml:trace contextRef="#ctx0" brushRef="#br0" timeOffset="16376.54">18859 635 0,'0'0'16,"22"-21"-16,-22 0 0,0 0 0,0-1 15,0 1-15,0 0 16,-22 21-16,1 0 15,0 0-15,0 0 16,0 0-16,0 21 0,21 0 16,-22 1-16,1-1 0,21 0 0,-21 21 15,0-21-15,0 1 0,21 20 16,-21-21-16,-1 21 0,22 1 0,-21-22 16,21 21-16,0-21 0,0 1 0,0 20 15,0 0 1,21-42-16,1 0 15,-1 0-15,0 0 0,21 0 0,-21 0 16,1-21-16,-1 0 0,0 21 16,21-21-16,-21 0 0,1-22 0,-1 22 15,0 0-15,-21 0 0,0-22 0,21 22 16,-21 0-16,21-21 16,-21 21-16,0-43 0,0 43 15,-21 21 16,21 21-31,-21 0 0,21 0 16,0 1-16,0-1 0,0 21 16,0-21-16,0 0 0,0 1 15,0-1-15,0 21 0,0-21 0,0 0 16,21 1-16,-21-1 16,21-21-16,0 0 0,1 0 15,-1 0-15,0 0 0,0 0 0</inkml:trace>
  <inkml:trace contextRef="#ctx0" brushRef="#br0" timeOffset="16876">19452 550 0,'0'0'0,"-21"0"31,21 22-15,0-1-16,0 0 0,0 0 15,0 0-15,0 0 0,0 1 16,0-1-16,0 0 0,0 0 0,0 21 16,0-20-16,0-1 0,0 42 15,0-20 1,0-22-16,0-42 47,0-1-47,0 1 15,0 0-15,0-21 0,0 21 16,0-1-16,0-20 0,0 21 16,42-64-16,1 43 15,-1 0-15,0 20 0,1 1 16,-22 21-16,21-21 0,-21 21 16,22 0-16,-1 0 15,-21 21-15,21 0 0,-20 1 16,-22-1-16,21 0 0,-21 0 0,0 0 15,0 22-15,0 20 16,0-42-16,-21 43 16,-1-43-16,1 0 15,0 0-15,21 0 0,-21-21 16,42 0 15,0-21-31</inkml:trace>
  <inkml:trace contextRef="#ctx0" brushRef="#br0" timeOffset="17601.59">20489 572 0,'0'-22'15,"-63"-20"1,20 21-16,-105 423 109,169-402-78,1-21-31,-1 21 0,0-21 0,0 0 16,0-1-16,22 22 0,-22-21 0,0 0 16,0 0-16,0 0 0,-21 0 15,21-1-15,-21 1 0,22 21 0,-22-21 16,0 0-16,0 0 16,0 0-16,0 42 46,0 0-46,0 0 16,-22 21-16,22-20 0,0 20 16,0-21-16,-21 21 0,21 1 15,0 20-15,0-20 0,0-1 0,0 21 16,0-20-16,0 20 0,0 1 16,0-22-16,0 22 0,0-22 0,0 21 15,0 43-15,0 0 16,0-42-16,0-22 0,0 0 15,0 1-15,0-1 0,0 0 0,0-21 16,-21 1-16,0-1 0,0 0 16,21 0-16,-21 0 0,-1-21 0,-20 0 15,0 0-15,21 0 16,-22 0-16,22-21 0,-21 0 0,-1 0 16,22 0-16,-63-43 15,20-42-15,43 43 16,0 20-16,21 1 0,0-21 15,0 20-15,0-20 0,0 20 0,0-20 16,0 21-16,0-1 0,0-20 16,21 20-16,0 1 0,43-64 15,-43 64 1,21 0-16,-21-1 0,22 22 0,20-42 16</inkml:trace>
  <inkml:trace contextRef="#ctx0" brushRef="#br0" timeOffset="18122.3">20743 466 0,'0'0'0,"-21"0"15,21 21 1,0 0 0,-21 0-16,21 0 0,-21 22 15,21 20 1,0-42-16,0 22 0,-21-1 16,21 0-16,0-20 0,0-1 0,21 42 15,0-42 1,0-21-16,0 0 0,0 0 0,1 0 15,-1 0-15,0 0 0,0 0 16,21-21-16,-20 0 0,20-21 16,-21 21-16,0-43 15,-21 43-15,21 0 16,-21-22-16,22 22 0,-22 0 0,0 0 0,0 0 16,0 0-1,0-1-15,0 44 31,0-1-31,0 0 0,0 0 16,0 0-16,0 22 0,0-22 16,0 42-1,0-42-15,21 1 0,0 20 16,0-21-16,0-21 0,0 0 16,1 21-16,-1-21 0,0 0 0,42 0 15</inkml:trace>
  <inkml:trace contextRef="#ctx0" brushRef="#br0" timeOffset="18656.9">21675 614 0,'0'-21'0,"0"42"0,-22-63 0,22 20 16,-21 22-16,0-21 0,0 0 0,0 21 15,-22 0 1,1 0-16,21 0 15,0 0-15,0 21 0,-1 0 16,1 1-16,21-1 0,-21 0 16,0 0-16,0 21 0,0 43 15,-1-64-15,22 22 16,0-22-16,0 0 0,0 42 16,0-41-16,0-1 0,22 0 15,-1-21-15,0 0 0,0 0 16,21 0-16,22-21 15,-43 0-15,0 21 16,0-22-16,1 1 0,-1-21 0,0 21 16,0 0-16,0-22 0,-21 22 15,43-64-15,-43 43 16,0 21-16,0 0 16,0 0-1,0 42 1,0 0-16,0 21 0,0-21 15,-22 22-15,22-1 16,0-21-16,0 22 0,0-22 16,0 21-16,0-21 0,0 0 0,22 1 15,-1-1-15,-21 0 0,21 0 0,0 0 16,0-21-16,22 0 0,-22 0 16,21 0-16,-21 0 0,22 0 15,-22 0-15,21 0 0,0-21 0,1 21 0,-1-21 16,-21 0-16,64-22 15,-43 22-15,-21-21 0</inkml:trace>
  <inkml:trace contextRef="#ctx0" brushRef="#br0" timeOffset="19334.52">22415 720 0,'0'0'0,"22"-21"0,-22-22 0,0 22 15,0-42-15,0 41 16,0 1-16,0 0 0,-43 0 16,22 21-16,0 0 15,-21 0-15,20 0 16,1 0-16,-21 21 0,21 0 0,0 0 15,-22 22-15,22-22 0,21 21 16,-21-21-16,21 1 16,-21 20-16,21-21 0,0 85 15,0-85 1,21 0-16,0-21 0,0 0 16,0 0-16,1 0 0,-1 0 0,0 0 15,0 0-15,0 0 0,22 0 16,-22-21-16,0 0 0,21 0 15,-21 0-15,1-1 0,-22 1 16,0 0-16,21 0 0,-21 0 0,21-22 16,-21 22-1,0 42 32,0 1-47,0-1 0,-21 0 16,21 21-16,-21 1 0,21-1 0,-22 0 15,22 1-15,0-1 0,-21 21 16,0-20-16,21 20 0,-21 22 16,21-22-16,0-20 0,0 20 15,0 1-15,0-22 0,0 22 16,0-22-16,0 21 0,0 1 0,0 21 16,0-22-16,0-21 0,0 1 15,0-1-15,0-21 0,0 22 0,0-22 16,0 0-16,0 0 0,0 0 15,-21-21 1,0 0-16,-1 0 0,1-21 16,0 0-16,0 0 0,0 0 0,0-22 15,21 22-15,-22-21 0,22-1 16,-21-20-16,21 21 0,0-22 0,0-105 16,0 126-1,0-20-15,0 21 0,0-22 0,0 22 16,21-1-16,1 1 0,-1-43 15,0 43-15,0 0 0,0-1 16,0 22-16,1-21 0,-1 21 16,0 0-16,21-22 0,-21 22 15,22 0-15,-22 0 0,0 0 0,0-1 16</inkml:trace>
  <inkml:trace contextRef="#ctx0" brushRef="#br0" timeOffset="19749.28">22775 699 0,'-21'0'0,"21"-22"16,0 1 0,0 0-1,21 21 1,0 0-16,1-21 0,-1 0 15,0 21-15,0-21 0,0 21 0,0-22 16,-21 1-16,22 0 16,-22 0-16,-22 21 31,1 0-31,0 0 16,0 0-16,0 0 0,-22 21 0,22 0 15,0-21-15,0 21 0,-21 22 16,42-1-16,0-21 0,0 22 15,0-22-15,0 0 16,0 0-16,0 0 0,21 0 0,0 1 16,0 20-16,64-21 15,-64-21-15,0 0 16,0 0-16,22 0 0,-22 0 0,0 0 16,0-21-16,0 0 0,22 21 15,-22-21-15,0-1 0</inkml:trace>
  <inkml:trace contextRef="#ctx0" brushRef="#br0" timeOffset="20392.91">23283 64 0,'21'0'16,"1"0"-1,-1-22-15,21 22 0,-21 0 0,0-21 16,22 21-16,-1 0 0,-21-21 16,22 21-16,41 0 0,-20 0 15,-22 0-15,-21 0 16,0 0-16,1 0 0,-1 0 15,-21 21 32,-21 22-31,21-1-16,-22 0 0,22 1 16,0-1-16,0-21 0,-21 21 0,21 1 15,-21-1-15,21 0 0,0 1 16,0-1-16,0 106 15,0-105-15,-21-1 0,21 0 16,0 22-16,0-22 0,0 0 16,0 1-16,-21 41 0,21 22 15,0-85-15,0 1 16,0-1-16,-21 0 0,21 0 16,-43 21-16,43-20 0,-21-22 15,-42 21 1,20 0-16,22-21 0,-21 21 15,-22-21-15,43 0 0,0 0 16,-21 0-16,20 0 16,1 21-16,0-21 0,-21 0 15,21 0-15,-1 0 16,1 0 0,21-21-1</inkml:trace>
  <inkml:trace contextRef="#ctx0" brushRef="#br0" timeOffset="67091.85">952 2731 0,'0'0'0,"0"-22"0,0 1 16,0 0-16,0 0 15,0 0 1,0 0-16,0-1 16,0 1-1,-21 21 16,21 21-15,0 1 0,0-1-16,0 0 0,0 0 0,0 21 15,0-20-15,0 20 0,0 21 16,0-20-16,0-22 16,0 21-16,0 1 0,-21-22 0,21 21 15,0 0-15,0-20 16,0 20-16,0 0 0,0 1 0,-21 20 15,21-42-15,0 0 16,-21 22-16,21-22 0,0 0 16,0 0-1,0-42 17,21 0-32,-21 0 0,21 0 15,-21-1-15,0 1 0,21 0 16,-21 0-16,21 0 0,-21-22 15,43-20 1,-43 42-16,21 0 0,-21-1 16,21 1-16,-21 0 0,21 0 0,-21 0 15,21 21-15,-21-21 0,22 21 16,-22-22-16,21 22 16,0 0 15,-21 22-31,0-1 0,21 0 15,-21 0-15,0 0 16,0 0-16,0 1 0,0-1 0,21 0 16,-21 0-16,21 0 15,-21 22-15,22-22 16,-1 0-16,0-21 16,0 21-16,0-21 0,0 0 15,1 0-15,-1 0 0,0 0 16,21-42-16,1 21 15,-22-1-15,0-20 16,0 21-16,0-21 0,0 20 16,-21-20-16,22 0 0,-22-1 0,21-20 15,-21 21-15,0-64 16,0 85-16,0-22 16,0 22-16,0 0 0,0-21 15,0 63 32,0 0-31,0 0-16,0 0 15,0 0-15,0 1 16</inkml:trace>
  <inkml:trace contextRef="#ctx0" brushRef="#br0" timeOffset="67556.83">1820 3090 0,'0'0'0,"21"0"15,1 0 1,-1 0-1,0 0-15,0-21 16,0 0-16,0 0 16,-21 0-16,22 0 15,-1-22-15,-21 22 16,0 0 0,0 0-16,-21 21 31,-1 0-31,1 0 0,0 0 15,0 21-15,0 0 0,21 0 16,-21 0-16,-22 22 16,43-22-16,0 0 0,-21 0 15,21 0-15,0 22 0,-21-22 0,21 21 16,0 22 0,21-43-16,0-21 0,-21 21 15,21 0-15,1-21 0,-1 0 0,42 0 16,-20 0-1,-22-21-15,0 21 16,21-42-16,1 21 16,-22-1-16</inkml:trace>
  <inkml:trace contextRef="#ctx0" brushRef="#br0" timeOffset="68151.67">2392 2519 0,'0'0'0,"-21"0"15,21 21-15,0 0 16,0 0-16,0 22 0,0-22 16,0 0-16,0 21 0,0 1 0,0 63 15,-22-64 1,22-21-16,0 21 0,-21 1 0,21 20 15,0-42-15,0 1 16,0 20-16,0-21 0,0 0 0,0 0 16,0 1-16,0-1 15,0 0-15,0 0 16,0-42 15,0 0-31,0 0 16,0-1-16,0 1 0,0 0 15,0 0-15,0 0 0,0 0 0,0-1 16,21 1-16,1 0 0,-1 0 16,0 0-16,0 21 0,0-21 0,0-1 15,1 1-15,-1 21 0,21 0 16,-21-21-16,22 21 0,-22 0 16,21 0-16,-21 0 0,22 0 15,20 42-15,-42 1 16,0-22-16,-21 21 15,0-21-15,0 1 0,-21-1 0,0 21 16,-42 0-16,20-20 16,1-1-16,21 0 0,-22 0 0,22 0 15,-21 0-15,21-21 0,0 0 16,-1 0-16,1 0 0,0 0 16,0 0-1,21-21-15,0 0 16,0 0-16,0 0 15,21 21-15</inkml:trace>
  <inkml:trace contextRef="#ctx0" brushRef="#br0" timeOffset="68565.11">3260 2625 0,'0'0'0,"0"-21"0,0-1 16,-22 1-16,22 42 46,0 1-46,0-1 16,0 21-16,0 0 0,0-20 0,0 20 16,0 0-16,0 1 0,0-1 15,0 0-15,-21 1 0,21-1 0,-21 0 16,21 85 0,0-106-16,0 22 0,-21-1 15,21-21-15,0 0 16,0 1-16,21-44 31,0 1-31,-21 0 0,0-21 16,21 21-16,1-22 0</inkml:trace>
  <inkml:trace contextRef="#ctx0" brushRef="#br0" timeOffset="68903.92">3154 2709 0,'0'0'0,"-43"-63"32,43 42-17,0 0-15,22-1 0,-1 22 16,0-21-16,0 21 0,0 0 16,0-21-16,22 21 0,-1 0 0,64 0 15,-85 0 1,21 21-16,1 0 0,-22 1 0,0-1 15,0 0-15,-21 0 0,0 21 0,0-20 16,-21 41 0,-42-21-16,20-20 0,1 20 15,0-21-15,-1 0 0,1 0 0,0-21 16,-43 43 0,64-22-16,0-21 0,42 0 46,0 0-46</inkml:trace>
  <inkml:trace contextRef="#ctx0" brushRef="#br0" timeOffset="69499.8">3895 3090 0,'0'-21'31,"0"0"-31,0 0 16,0 0-16,0 0 16,0-1-16,0 1 15,-22 21-15,1 0 0,0 0 16,0 0-16,0 0 15,0 0-15,-1 0 0,1 0 16,0 21-16,-21 1 0,21-1 16,-1 0-16,1 0 0,0 0 0,-21 64 15,21-43 1,21-21-16,-22 1 0,22 20 16,0-21-16,0 0 0,0 0 0,22 1 15,-1-22-15,21 0 16,-21 0-16,0 0 0,22 0 15,-22-22-15,0 22 0,21-21 16,1-21-16,-22 21 16,0 0-16,0-1 0,0-20 0,1 21 15,-22 0-15,0 0 0,0-22 16,0 22-16,0 0 0,0 0 16,0 0-16,0 42 31,0 0-31,0 0 15,0 0-15,0 0 0,0 1 16,0-1-16,0 0 0,0 0 0,0 21 16,0-20-16,0-1 0,0 0 0,0 0 15,0 0-15,0 0 16,21-21-16,42 0 16,-42 0-16,22 0 15,-22 0-15,0-21 0,21 21 0</inkml:trace>
  <inkml:trace contextRef="#ctx0" brushRef="#br0" timeOffset="70196.5">4530 3027 0,'0'0'0,"0"-21"15,21 21-15,-21-21 0,0-1 0,0 1 16,0 0-16,-21 0 16,-1 21-1,1 0-15,0 0 0,0 0 0,0 0 16,0 21-16,-1-21 0,-20 21 15,21 0-15,0 1 0,0-1 16,-1 0-16,1 0 0,0 0 0,21 0 16,0 1-16,-21 20 0,21-21 15,0 0-15,0 0 0,0 1 0,0-1 16,0 0-16,21-21 16,0 0-16,0 0 0,22 0 15,-22 0-15,0 0 0,0 0 0,22 0 16,-22-21-16,0 0 0,42-43 15,-41 43-15,20-21 16,-42 20-16,21-20 16,0 21-16,-21 0 15,0 0-15,0-1 16,0 44 0,0-1-1,0 0-15,0 0 0,-21 0 16,21 0-16,0 22 0,0-1 15,-21-21-15,21 22 0,0-1 0,0 0 16,0 1-16,-21-1 0,21 21 16,0-20-16,0 105 15,0-106-15,0 1 0,0 62 16,0-62-16,0-1 0,0 22 16,0-22-16,0 0 0,21 1 15,-21 62-15,0-62 16,0-22-16,0 0 15,0 0-15,-21-21 16,0 0-16,-1-21 0,22 0 16,0 0-16,-21 0 0,0-1 15,21-20-15,-21 21 0,21-21 0,0-1 16,0-20-16,0 20 0,0 1 0,0 0 16,0-1-16,0 1 0,21 0 15,0-1-15,-21 1 0,21 0 0,1 21 16,-22-22-16,21-20 15,21-1 1,-21 43-16,0-21 0,1-1 16,-1 22-16,0-21 0,21 21 15,-21 0-15</inkml:trace>
  <inkml:trace contextRef="#ctx0" brushRef="#br0" timeOffset="70799.75">4911 3112 0,'0'0'0,"0"-22"16,0 1-1,21 21 1,0-21-16,0 0 16,0 21-16,0-21 0,-21 0 0,22 21 15,-22-22-15,21 1 0,-21 0 16,0 0-1,-21 21 1,-1 0-16,1 0 16,0 0-16,0 21 0,0 0 0,0 0 15,-1 1-15,22-1 0,-21 0 0,21 21 16,-21-21-16,21 1 0,0-1 16,0 0-16,0 21 0,0-21 15,0 1-15,21-1 16,0 0-16,43-21 0,-1 0 15,-41 0-15,20 0 0,0 0 16,1-21-16,-22 21 0,21-21 16,0-1-16,1 1 0,-1-21 0,0 21 15,-20 0-15,20-22 0,-21 22 0,0 0 16,0 0-16,1 0 0,-22-1 16,0 1-16,0 0 0,-22 21 31,1 0-31,0 0 0,0 0 15,0 21-15,0 0 0,21 1 0,0-1 16,0 0-16,-22 0 0,22 21 16,0-20-16,0-1 0,0 0 0,22 21 15,-1-21-15,0-21 16,0 22-16,0-1 0,22 0 16,-22-21-16,-42 0 31,-1 0-16,1 0-15,-21 0 0,21 0 0,0 0 16,-1-21-16,1 21 0</inkml:trace>
  <inkml:trace contextRef="#ctx0" brushRef="#br0" timeOffset="71649.87">7197 3090 0,'21'0'32,"-21"-21"-32,21 21 0,-21-21 15,21 0-15,-21 0 0,0 0 16,0-1-16,0 1 0,0 0 15,0 0-15,-21 0 0,0 0 16,0 21-16,-1-22 0,1 22 16,0 0-16,-21 0 0,21 0 15,-1 0-15,1 0 0,0 22 16,-21-1-16,21 0 0,-1 0 0,1 0 16,0 22-16,0-22 0,0 0 15,0 21-15,21 1 0,-22-22 0,22 21 16,0-21-16,0 0 0,0 22 0,0-22 15,0 0-15,0 0 0,22-21 16,-1 21-16,0-21 0,42 0 16,1-21-1,-43 21-15,0-21 0,43-21 16,-43 21-16,0-1 0,0 1 0,0 0 16,1 0-16,-22 0 0,0-22 15,0 22-15,0 0 0,0 0 16,0 0-16,-22 42 31,22 0-15,0 0-16,0 0 0,0 1 15,0-1-15,0 0 0,0 0 16,0 0-16,0 0 0,0 1 0,0-1 16,22-21-16,-1 21 0,0 0 0,0-21 15,0 0-15,0 0 16,1 0-16,-1 0 0,0 0 15</inkml:trace>
  <inkml:trace contextRef="#ctx0" brushRef="#br0" timeOffset="72028.77">7429 3027 0,'0'-21'0,"0"42"0,0-63 15,0 20-15,0 1 0,0 0 16,22 21-1,-1 0-15,0 0 0,0 0 0,0 0 16,0 0-16,1 0 0,20 0 16,43 42-1,-43 1-15,-21-1 0,-21-21 16,0 0-16,0 1 0,0-1 16,0 21-16,0-21 0,0 0 0,0 1 15,-21-1-15,0-21 0,21 21 0,0 0 16,-21-21-16,-1 0 15,22-21 1,0 0-16,0 0 0,0-1 16,0 1-16,22 0 0,-1 0 15,-21-21-15,0 20 0,21 1 0,0 0 16,0 0-16,-21 0 0,21 0 16,1-1-16,-1 22 15,0 0-15,0 0 0,-21-21 16,21 21-16,0 0 0,1 0 15,-1 0-15</inkml:trace>
  <inkml:trace contextRef="#ctx0" brushRef="#br0" timeOffset="72392.94">8255 3112 0,'21'0'0,"21"0"15,-42-22 1,22 22-16,-1-21 0,-21 0 16,21 21-16,0-21 0,-21 0 0,64-22 15,-64 22 1,0 0-16,21 0 0,-21 0 16,0 0-16,-21 21 15,-1 0 1,1 0-16,0 21 0,0-21 0,-43 63 15,22-20 1,21-22-16,21 0 16,0 0-16,0 21 0,0-20 0,0-1 15,0 0-15,0 21 16,21-21-16,0-21 0,0 0 16,1 0-16,41 0 0,-21 0 15,-20 0-15,62-21 16,1-21-16</inkml:trace>
  <inkml:trace contextRef="#ctx0" brushRef="#br0" timeOffset="73212.09">10181 3090 0,'21'-21'0,"-42"42"0,63-42 15,-42 0-15,0 0 0,0 0 16,0 0-16,0-22 15,0 22-15,0 0 16,-21 0-16,0 0 0,0 21 16,-43-22-16,-41 22 15,62 0-15,1 0 16,0 22-16,-1-22 0,22 21 16,-21 0-16,-43 42 15,64-41-15,0 20 0,21-21 16,-21 0-16,21 43 0,0-43 15,0 21-15,0-21 0,0 1 16,21-1-16,0-21 0,0 21 0,21 0 16,43-21-1,-64 0-15,22 0 0,-22-21 16,21 0-16,0 0 0,-20-1 0,20 1 16,-21 0-16,21 0 0,43-127 15,-43 63 1,-20 22-16,-1-43 15,-21 42-15,0 22 0,21-22 16,-21 22-16,0 0 0,0-1 0,0 22 16,0 0-16,0 0 0,0 0 15,-21 42 1,21 0-16,-21 21 0,-1 1 16,22 41-16,-21-20 0,21-22 15,-21 22-15,21-22 0,0 22 16,0-22-16,0 0 0,0 1 0,0-1 15,0 0-15,0 1 0,21-22 16,-21 21-16,21-21 0,1 0 16,-1-21-16,0 22 0,0-22 0,0 0 0,0 0 15,1 0-15,-1 0 0,0 0 16,0-22-16</inkml:trace>
  <inkml:trace contextRef="#ctx0" brushRef="#br0" timeOffset="73549.07">10604 3006 0,'22'0'31,"-1"0"-31,0 0 16,0-21-16,0 21 0,0-22 15,1 1-15,-1 21 0,0-21 16,0 21-16,0-21 0,-21 0 15,0 0 1,0-1-16,-21 22 16,0 0-1,0 22-15,-22-1 0,22 0 0,0 0 16,0 0-16,-43 43 16,64-43-16,-21 0 0,21 21 0,-21-20 15,21-1-15,0 0 0,21 21 16,0-42-16,1 0 15,-1 0-15,0 0 0,0 0 16,21 0-16,-20-21 0,20 21 0</inkml:trace>
  <inkml:trace contextRef="#ctx0" brushRef="#br0" timeOffset="73900.11">11176 2836 0,'0'22'31,"0"-1"-31,0 0 0,21 0 16,-21 0-16,21 0 0,-21 1 15,0-1-15,0 0 0,21 0 0,1 43 16,-1-43-16,-21 0 16,21 0-16,0 0 0,-21 0 15,21-21-15,0 0 16,1 0-1,-22-21-15,21 0 16,-21 0-16,0 0 0,0 0 0,21-1 16,0-41-16,-21 42 15,0-22-15,21 22 0,-21 0 16,21-21-16,-21 21 0,22-1 16,-1 22-16,0 0 15,0 0-15,0 0 16,0 0-16,1 22 15</inkml:trace>
  <inkml:trace contextRef="#ctx0" brushRef="#br0" timeOffset="74243.91">11769 3069 0,'0'0'0,"21"0"0,0 0 16,0 0-16,0-21 15,0 21-15,1-21 0,-1 21 0,21-42 16,-21 20-16,0 1 0,1 0 16,-1 0-16,-21 0 15,0 0-15,0-1 16,-21 22-16,-1 0 0,-20 0 16,21 0-16,-21 22 0,20-1 15,-20-21-15,0 42 16,21-21-16,-1 22 0,1-22 0,21 0 15,-21 0-15,21 0 0,0 43 16,0-43-16,0 21 16,21-21-16,0-21 0,22 22 15,-1-1-15,-21-21 0,22 0 16,-1 0-16,0 0 0,1 0 0,84-64 16,-43 22-1</inkml:trace>
  <inkml:trace contextRef="#ctx0" brushRef="#br0" timeOffset="74512.75">12488 2328 0,'0'0'0,"-21"0"0,0 0 15,21 22-15,-21-1 0,0 0 16,21 21-16,-22 22 0,22-22 15,-21 0-15,21 22 0,-21-22 16,21 1-16,0-1 0,0 85 16,-21 0-1,21-106-15,0 21 0,0-20 16,0-1-16,0 0 0,0 0 16,0 0-16,21-21 15,0 0-15,0 0 16,1 0-16</inkml:trace>
  <inkml:trace contextRef="#ctx0" brushRef="#br0" timeOffset="74884.31">12615 2858 0,'-21'21'16,"21"0"-1,-21-21-15,0 21 0,21 0 0,-21 0 16,-1 1-16,22 20 0,0-21 15,-21 0-15,21 0 0,0 22 16,0-1-16,0-21 16,0 0-16,21 1 15,1-22-15,-1 0 0,42 0 16,-42 0-16,1 0 0,83-43 16,-83 22-16,20 0 15,-21 0-15,0 0 0,0-1 0,-21 1 16,0 0-16,0-21 0,0 21 0,0-1 15,0-20-15,0 21 0,-21 0 16,-42 0-16,42-1 0,-43 22 16,43 0-16,0 0 15,-22 22-15,22-22 16,21 21-16,0 0 0,0 0 0,0 0 16,0 0-16,0 1 0,21-1 15,1-21 1,20 0-16</inkml:trace>
  <inkml:trace contextRef="#ctx0" brushRef="#br0" timeOffset="75237.11">13208 2815 0,'0'0'0,"-21"21"31,0 1-31,21-1 0,0 0 16,0 0-16,0 0 0,0 22 0,-22-22 16,22 21-16,0 0 0,-21 1 15,-21 84 1,42-64-16,-64 107 0,43-128 16,0 21-16,0 1 0,0-1 15,0-20-15,-1 20 0,1 1 0,0-1 16,21-20-16,-21 20 0,0-21 15,21 1-15,-21-1 0,21 22 16,0-43-16,0 0 16,0-42-1,0 0-15,21-1 16,-21 1-16,21 0 0,0-21 16,-21-1-16,21 1 0,0 0 0</inkml:trace>
  <inkml:trace contextRef="#ctx0" brushRef="#br0" timeOffset="75531.94">13123 3217 0,'0'0'0,"127"-275"78,-106 275-78,22 0 0,-22 0 0,21 0 0,-21 0 15,1 0-15,-1 21 0,0 1 0,-21-1 16,0 0-16,0 0 16,0 0-16,-42 22 15,20-22-15,-20 0 0,-21 0 16,20 0-16,1 0 0,21-21 0,-22 0 16,22 22-16,0-22 0,-21 0 15,63-22 16,0 22-31,0-21 0</inkml:trace>
  <inkml:trace contextRef="#ctx0" brushRef="#br0" timeOffset="75877.82">13589 3048 0,'0'0'0,"21"0"0,0 0 15,0 0 1,1 0-16,-1-21 0,0 21 16,0-21-16,0 21 0,0-21 15,1 21-15,-1-22 0,0 1 0,0 21 16,-21-21-16,21 21 0,-21-21 16,0 0-16,-21 21 15,0 0-15,0 0 0,0 0 0,-1 0 16,1 21-16,0 0 0,-21 0 15,21-21-15,21 21 0,-22 1 0,1 20 16,0-21-16,21 43 16,0-43-1,0 21-15,0-21 0,0 0 16,21-21-16,0 0 0,1 0 16,-1 0-16,42 0 15,43 0-15</inkml:trace>
  <inkml:trace contextRef="#ctx0" brushRef="#br0" timeOffset="76392.52">14520 2963 0,'0'-21'16,"0"0"-16,-21 0 0,0 21 15,-43-21-15,43 21 16,0 0-16,0 0 15,-21 0-15,20 0 0,1 21 16,-21 0-16,21 0 0,0 0 0,-1 1 16,-20 20-16,21 21 15,21-41 1,0-1-16,0 42 0,0-42 0,21 1 16,0-1-16,0-21 15,1 0-15,41 0 16,-21 0-16,-20 0 15,-1 0-15,0-21 0,0-1 16,0 1-16,0 0 0,1 0 0,-1-21 16,0 20-16,0-20 0,21-85 15,-20 21 1,-1 64-16,0-22 0,-21-20 16,0 20-16,0 22 0,21 21 0,-21-22 15,0 22-15,0 0 0,-21 21 16,0 21-1,0 22-15,-1-22 0,22 21 16,0 0-16,-21 1 0,0 63 16,21-64-16,0 0 15,0 1-15,0-1 0,0 0 0,0 1 16,21-1-16,0-21 0,-21 21 16,22-20-16,41 20 15,-21-42-15,1 0 0,-22 0 16,21 0-16</inkml:trace>
  <inkml:trace contextRef="#ctx0" brushRef="#br0" timeOffset="77092.14">16171 2858 0,'0'0'0,"0"-43"31,0 22-31,21-21 0,1-22 16,-22 43-16,0 0 0,0 0 15,0 0-15,0 42 32,0 0-17,0 0-15,0 21 0,0-20 16,0 20-16,0 0 0,0-21 0,0 22 16,0-1-16,-22 0 0,22-20 15,0 20-15,0-21 0,0 43 16,22-22-16,-1-21 15,0-21-15,0 0 0,0 0 16,22 0-16,-22 0 0,21-21 16,0 21-16,-20-21 0,20 0 0,21-22 15,-41 22-15,-1 0 0,21-21 16,-21-1-16,0 22 0,-21-21 0,22-43 16,-1 43-16,-21-43 15,0 64-15,0-43 16,0 43-16,0 0 15,0 42 17,0 0-32,0 1 15,0-1-15,0 0 16,0 0-16,21-21 0</inkml:trace>
  <inkml:trace contextRef="#ctx0" brushRef="#br0" timeOffset="77515.5">17208 2731 0,'0'0'0,"0"-22"15,0 1-15,-21 0 16,0 21 0,0 0-16,-21 0 15,-1 0-15,-41 42 16,62-20-16,1-1 15,0 0-15,21 0 0,0 0 16,0 0-16,0 1 16,42-1-16,-20 0 15,20-21-15,-21 21 0,21-21 0,-20 21 16,83 0 0,-41 1-16,-43-22 15,0 0-15,0 42 0,-21-21 16,0 0-1,-21-21-15,0 0 0,-21 21 16,21-21-16,-64 0 16,43 0-16,-1 0 0,22 0 0,-21 0 15,21 0-15,-22 0 0,22 0 0,-21 0 16,21 0 0,21-21-16,0 0 15,0 0-15,0 0 16,21 21-16</inkml:trace>
  <inkml:trace contextRef="#ctx0" brushRef="#br0" timeOffset="77772.36">17589 2773 0,'0'21'31,"0"0"-15,0 0-16,0 1 0,0-1 16,0 0-16,-21 42 15,21-41-15,-21-1 0,21 21 16,0-21-16,0 0 16,-21-21-16</inkml:trace>
  <inkml:trace contextRef="#ctx0" brushRef="#br0" timeOffset="77952.25">17589 2646 0,'0'0'16,"0"-42"-16,0 20 0,0 1 15,0-21-15,-21 42 16,21 21 15,0 0-31,0 0 16,0 1-16,0-1 15,21 0-15</inkml:trace>
  <inkml:trace contextRef="#ctx0" brushRef="#br0" timeOffset="78466.96">17928 2731 0,'-21'0'15,"21"21"1,0 0 0,0 0-16,0 0 0,0 0 15,0 22-15,0-22 16,0 0-16,0 0 0,0 0 15,0 1-15,0-1 0,0 0 16,0 0 0,-21-21-1,0 0 1,21-21-16,0-21 16,0-22-1,0 22-15,42-22 16,-21 43-16,0-21 0,0 21 15,22-22-15,-22 22 0,21 0 0,43-21 16,-64 20 0,85 22-16,-85 0 15,21 22-15,-20-1 0,-1 0 16,-21 85 0,0 0-16,-21-85 15,-22 42-15,22-42 16,0 1-16,0-1 0,0-21 0,-1 21 15,22 0-15,-21-21 16,42-21 15,1 21-31,-1-21 0,21 21 16</inkml:trace>
  <inkml:trace contextRef="#ctx0" brushRef="#br0" timeOffset="79198.53">18986 2752 0,'0'-21'15,"0"42"-15,0-64 0,0 22 0,-21 21 16,0-21-16,0 21 16,0 0-16,0 0 0,-1 0 0,1 0 15,0 21-15,-21 0 0,21-21 0,-1 22 16,-20-1-16,21 21 15,0-21-15,-43 43 16,43-43-16,0 21 0,21-21 16,0 1-16,0-1 0,0 0 15,21-21-15,0 0 0,0 21 0,22-21 16,-22 0-16,21 0 16,-21 0-16,1 0 0,41-21 15,-42 0-15,0 0 0,1-1 0,-1 22 16,0-21-16,0 0 0,0 0 15,-21-21-15,21 20 0,1 1 16,-22 42 31,0 1-31,0-1-16,0 21 0,-22-21 0,22 22 15,-21-22-15,0 21 0,21 43 16,-21-22-16,0-20 0,0-1 15,21 21-15,0-20 0,-22-1 0,1 22 16,21-22-16,-21 64 0,21-64 16,0 22-16,-21 41 15,0 44 1,21-107-16,-21 0 0,-1 1 0,1-1 16,21-21-16,-21 21 0,0-20 15,0-1-15,21 0 0,-21-21 0,-1 0 16,-20 0-16,21 0 0,-21 0 15,20 0-15,1-21 16,21 0-16,-21-22 0,0 22 0,0-21 16,21-106-16,0 63 15,0 21-15,21 22 16,0-21-16,21-1 0,-20 1 0,20-1 16,0 22-16,43-85 15,0 21-15,-43 64 16,0-1-16,22-41 0,-1 20 15,-42 43-15,1 0 0,-1 0 16,0-1-16,0-20 16,-21 0-1,0 21-15</inkml:trace>
  <inkml:trace contextRef="#ctx0" brushRef="#br0" timeOffset="79800.19">20807 2455 0,'0'0'0,"21"0"0,0-21 16,-21-21-16,0 21 0,21 21 15,-21-21-15,21 21 16,-21-22-16,0 44 31,0-1-31,0 21 16,0-21-16,0 22 0,-21-1 0,0 0 15,0 22-15,21-22 0,-64 85 16,43-42 0,21-43-16,-21-21 0,21 43 15,-21-43-15,21 0 0,-21 0 16,21 0-16,21-21 31</inkml:trace>
  <inkml:trace contextRef="#ctx0" brushRef="#br0" timeOffset="80082.03">21209 2392 0,'0'0'16,"0"-21"-16,21 21 0,-21 21 31,0 0-31,0 0 16,0 22-16,-21-1 0,21 0 16,0 1-16,0-1 0,-21 43 15,0-43-15,21 0 0,-22-21 16,22 22-16,0-22 0,0 0 15,0 0-15,0 0 0,0 1 0,0-1 16,0 0-16</inkml:trace>
  <inkml:trace contextRef="#ctx0" brushRef="#br0" timeOffset="80313.06">20807 2815 0,'0'0'0,"21"0"47,0 0-47,0 0 0,0 0 16,22 0-16,-22 0 0,0 0 15,21 0-15,-20 0 0,20 0 0,21-21 16,-20 0 0</inkml:trace>
  <inkml:trace contextRef="#ctx0" brushRef="#br0" timeOffset="80583.89">21442 2498 0,'0'0'0,"21"0"47,0 0-47,21 0 16,-20 0-16,-1 0 0,21 0 15,0 0-15,1 0 0,-22 0 0,21 0 16,-21 0-16,1 0 0,-1 0 0,0 0 16,0 0-16</inkml:trace>
  <inkml:trace contextRef="#ctx0" brushRef="#br0" timeOffset="80841.23">21696 2498 0,'0'21'15,"0"0"-15,0 0 16,0 0-16,0 1 0,0-1 16,0 21-16,0-21 0,-21 43 15,-1-22-15,22-21 0,0 22 16,0-22-16,-21 0 0,21 21 0,0-21 15,0 1-15,-21-22 0,21 21 0,0 0 16,0 0 0,21-21 15,0 0-31</inkml:trace>
  <inkml:trace contextRef="#ctx0" brushRef="#br0" timeOffset="81084.09">22246 2519 0,'-21'0'32,"0"21"-32,21 0 0,-21 22 0,21-1 15,-22 0-15,22 22 16,0-43-16,0 21 0,0-21 15,0 22-15,0-1 0,0-21 16,0 0-16,0 1 16</inkml:trace>
  <inkml:trace contextRef="#ctx0" brushRef="#br0" timeOffset="81299.97">22267 2604 0,'0'0'0,"0"-22"0,21 1 0,1 0 16,-1 21-1,-21 21-15,21 0 16,-21 1-16,21-1 0,-21 0 16,21 0-16,-21 0 0,21 43 15,-21-43 1,22 0-16,-1-21 31,0 0-15</inkml:trace>
  <inkml:trace contextRef="#ctx0" brushRef="#br0" timeOffset="81551.82">22860 2477 0,'0'-22'15,"0"44"-15,-21-44 16,0 22-16,-1 22 0,1-1 16,0 0-16,0 0 0,-21 0 15,20 0-15,1 22 0,-21-22 16,21 0-16,0 21 0,-1-20 0,-41 41 16,21-42-1,42 0-15,-22-21 0,22 22 16,22-22-1,-1-22 1,0 1-16,0 21 0,0-21 16</inkml:trace>
  <inkml:trace contextRef="#ctx0" brushRef="#br0" timeOffset="81775.69">22839 2477 0,'0'0'0,"0"21"16,0 0-1,0 0-15,0 0 0,0 0 16,0 1-16,-21 20 0,-1 43 16,22-43-16,-42 21 15,42-41-15,-21 41 16,0-42-16,21 0 0,0 22 16,0-22-16,0 0 15,21-42 16</inkml:trace>
  <inkml:trace contextRef="#ctx0" brushRef="#br0" timeOffset="82303.39">23368 2498 0,'0'0'16,"0"-21"-16,0-1 0,0 44 47,0-1-47,0 0 0,-21 0 15,0 21-15,-1-20 0,22 20 0,-21 0 16,0-21-16,0 22 0,21-1 16,-21 0-16,0-20 0,-1 20 0,-20 43 15,21-64 1,21 0-16,-21-21 0,21 21 0,0 0 15,0-42 17,0 0-32,21 0 15,0 0-15,-21-1 0,21 1 16,0 0-16,1 0 0,-1 0 16,0 0-16,0 21 15,0 0 1,-21 21-16,0 0 15,21 0-15,1 0 16,-1-21-16,0 21 16,0-21-16,0 0 15,0 0-15,1 0 0,-1 0 16,0 0 0,0 0-16,0 0 0,-21-21 15,21 0-15,1 21 16,-22-21-1,21 21 1,0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10:11.17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3746 2604 0,'22'0'110,"-1"0"-95</inkml:trace>
  <inkml:trace contextRef="#ctx0" brushRef="#br0" timeOffset="1269.45">1947 381 0,'0'0'0,"21"-21"0,1 0 15,-22 0-15,0-1 16,21 1-1,-21 0-15,0 0 0,21 21 16,-21-21-16,0 0 16,0-1-1,0 1 32,0 42 47</inkml:trace>
  <inkml:trace contextRef="#ctx0" brushRef="#br0" timeOffset="4188.18">2159 2709 0,'0'0'0,"0"-21"47,21 21-16,-21 21-15,0 1 0,0-1-16,0 0 15,0 0-15,0 0 0,0 0 16,0 1-16,0-1 0,0 0 0,0 0 15,0 0-15,21 22 0,-21-22 16,0 0-16,21 21 16,1 22-16,-22-43 0,0 21 15,0-21-15,0 1 0,21 20 16,-21-21-16,21 21 0,-21-20 16,0 20-16,0-21 0,0 21 0,0-20 15,0 20-15,21 43 16,-21-22-16,0-21 15,0 1-15,0-22 0,0 21 16,0-21-16,0 22 0,0-22 0,0 21 16,0 1-16,-21-1 0,21-21 15,0 21-15,0 1 0,0-1 16,0 0-16,0 1 0,0-22 0,0 21 16,0 1-16,0-1 0,0-21 0,0 21 15,0-20-15,0 20 16,0 0-16,0-21 0,0 22 0,0-22 15,0 21-15,0 1 0,0-1 16,0-21-16,21 106 16,-21-85-16,0-20 0,0 20 15,0 0-15,0 1 0,0-1 0,0-21 16,0 21-16,0 1 0,0-22 16,0 21-16,0-21 0,0 22 0,0-22 15,0 0-15,0 21 0,0-20 16,0 20-16,0-21 0,0 21 0,0-20 15,0 20-15,0-21 0,0 21 16,0 1-16,0-22 0,0 21 0,0-21 16,0 22-16,0-1 0,0-21 15,0 22-15,0-1 0,0-21 16,0 21-16,0-20 0,0 20 0,0 0 16,0 1-16,0-22 0,0 63 15,0-41-15,0-1 0,0 0 16,0 1-16,0-1 0,0 0 15,0 22-15,0-22 0,0 1 0,0-1 16,0-21-16,0 21 0,0 1 0,0-1 16,0 0-16,0 22 0,0-22 15,0 1-15,0-1 0,0 21 0,0-20 16,0-1-16,0 64 16,0-21-16,0-22 15,0-21-15,0 1 0,0-1 0,0 0 16,0 1-16,0 20 0,0-20 15,0-1-15,0 0 0,0 22 0,0-22 16,0 22-16,0-22 0,0 0 16,0 22-16,0-22 0,0 0 0,0 1 15,0-1-15,0 22 0,0-22 16,0 0-16,0 1 0,0-1 0,0 0 16,0 22-16,21-22 0,-21 0 0,0 1 15,0-1-15,21 0 0,-21 1 16,0 41-16,0 43 15,0-84-15,22-1 16,-22 0-16,0-20 0,0 20 16,0 0-16,0 1 0,0-1 0,0 0 15,0 1-15,0-22 0,0 21 16,0 0-16,21 1 0,-21-22 0,0 21 16,0 1-16,21 62 15,-21-20 1,0-64-16,0 64 15,0-64-15,0 21 0,0-20 0,0 20 16,21 0-16,-21 85 16,0-42-1,0-64-15,0 21 0,0-20 16,0 20-16,0-21 0,0 0 0,0 43 16,0-22-16,0-21 0,0 0 15,0 22-15,0-22 0,0 0 16,0 21-16,0-20 0,0-1 0,0 21 15,0 43 1,0-64-16,0 0 0,0 21 0,0-20 16,0-1-16,0 0 0,0 0 0,0 21 15,0-20-15,0-1 0,0 0 16,0 0-16,0 0 0,0 0 16,0 1-16,21 20 0,-21-21 15,0 0-15,0 0 0,0 1 16,0-1-16,0 0 0,0 0 15,0 0-15,0 0 0,0 1 0,0-1 16,0 0-16,0 0 16,0 0-16,0 0 31,0-42 0,0 0-31,0 0 16,0 0-16,0-22 0,0 22 15</inkml:trace>
  <inkml:trace contextRef="#ctx0" brushRef="#br0" timeOffset="9879.19">2371 2900 0,'-22'0'16,"1"0"-16,21-21 15,-21 21 1,21-21-16,-21 21 15,21-22 1,0 1 15,21 21-15,0 0 0,0-21-16,1 21 0,-1 0 15,0 0-15,0 0 0,0 0 16,22 0-16,-22-21 0,0 21 0,21 0 15,-21 0-15,22 0 0,41 0 16,-41 0-16,-22 0 16,21 0-16,-21 0 0,22 0 0,-22 0 15,42 21 1,-20-21-16,41 0 0,-41 0 16,20 0-16,1 0 0,-1 0 15,1 0-15,20 0 0,1 0 0,0 0 16,-1 0-16,1 0 0,21 0 15,-21 0-15,20 0 0,192 0 16,-64 0 0,-128 0-16,1 0 0,127 0 15,-127 0-15,0 0 0,21 0 0,-21 21 16,-1-21-16,22 0 0,-21 0 16,0 0-16,0 21 0,127-21 15,-106 0-15,0 22 16,-21-22-16,21 0 0,-22 0 0,22 21 15,-21-21-15,21 0 0,-21 0 0,21 21 16,-21-21-16,21 0 16,0 0-16,85 21 0,-107 0 0,1-21 15,127 0-15,-127 0 0,0 0 16,0 0-16,-1 21 0,1-21 16,0 0-16,0 0 0,-21 0 15,20 0-15,1 22 0,0-22 16,0 0-16,0 21 0,0-21 0,-1 0 0,-20 0 15,21 0-15,-21 0 0,105 21 16,-21-21 0,-84 0-16,21 0 0,63 0 15,-105 0-15,20 0 0,-20 0 0,-1 0 16,1 0-16,-1 0 0,1 0 16,-1 0-16,1 0 0,-1 0 0,64 0 15,-63 0-15,-1 0 16,1 0-16,-1 0 0,1 0 0,-1 0 15,-20 0-15,20 0 0,-20 0 0,-1 0 16,0 0-16,-21 0 0,22 0 16,-22 0-16,0 0 0,0 0 0,0 0 15,1 0 17,-1 0-17,-21 21 110,0 0-125,0 0 16,0 1-1,0-1-15,0 0 0,0 0 16,0 0-16,0 0 0,0 1 16,0-1-16,0 21 0,0-21 0,0 0 15,0 22-15,0-22 0,-21 0 16,21 64-16,0-64 0,-22 21 16,22-21-16,0 22 0,-21-1 0,21-21 15,0 22-15,0-1 0,0 0 16,0 1-16,0 147 15,0-148 1,-21 1-16,21 20 0,0 43 16,0-64-16,0 1 0,0-1 0,-21 106 15,21-105 1,0-1-16,0 0 0,0 1 0,0 20 16,0-21-16,0 1 0,0-1 0,0 106 15,0 0 1,0-105-16,0 41 15,0-41-15,0-1 0,0 0 16,0 1-16,0-1 0,0 0 16,0 22-16,0 21 0,0 63 15,0-106-15,0 0 16,0 1-16,0-1 0,0 0 0,0 1 16,0 41-1,0-20-15,0-22 0,0 22 0,0-22 16,0 22-16,0-22 0,21 21 15,-21-20-15,0 20 0,0-20 0,0 62 16,21 22 0,-21-63-16,0-22 0,0 64 15,0-42-15,0-22 0,0 0 16,0 22-16,0-22 0,0 22 0,0 20 16,0-20-16,0 20 15,0-20-15,0-22 0,0 22 0,0-22 16,0 22-16,0-1 15,0-21-15,0 64 0,0-42 16,0 42-16,0-64 0,0 21 16,0 43-16,0-42 15,0 42-15,0-43 0,0 1 16,-21-22-16,21 127 16,0-21-16,-21-105 15,21-1-15,0 0 0,0 22 16,0-22-16,0 64 15,0-64-15,0 1 0,0 41 16,0-41-16,0-1 0,0 0 0,0 1 16,0-1-16,0 0 0,0-20 15,0 20-15,0 0 0,0-21 0,0 85 16,0 0 0,0-64-16,0-20 0,21 20 15,-21-21-15,0 21 0,0 22 16,0-43-16,0 21 0,0-20 15,0-1-15,0 21 0,0-21 16,0 0-16,21 43 0,-21-43 0,0 21 16,0-20-16,0 20 15,0-21-15,0 85 16,21-43-16,-21-20 0,0-22 16,0 21-16,0 1 0,0-1 0,0-21 15,0 21-15,0 64 16,0-42-1,0-43-15,0 21 0,0-21 0,0 22 16,0-22-16,22 21 0,-22-21 0,0 22 16,0-22-16,21 21 0,-21 1 15,0-1-15,0-21 0,0 43 16,21-43-16,-21 0 0,0 21 16,0-21-16,0 1 0,0-1 0,0 42 15,0-20 1,0-22-16,0 0 0,21 0 15,-21 0-15,0 0 16,0 1-16,0 20 0,0-21 16,0 0-16,0 0 15,0 1-15,0-1 16,0 0-16,0 0 0,0 0 16,-21-21-16,21 21 0,0 1 15,-21-22 1,21 21-16,-21-21 0,-1 0 15,1 0-15,0 21 0,0-21 0,0 0 16,-22 0-16,22 0 0,0 0 0,0 0 16,-21 0-1,20 0-15,1 0 0,-21 0 0,21 0 16,0-21-16,-22 21 0,22 0 0,-42 0 16,41-21-16,-20 21 0,21-22 15,-21 22-15,20 0 0,-62 0 16,63 0-16,-22-21 0,1 21 15,21 0-15,-22 0 0,22 0 0,0 0 16,-21 0-16,21-21 16,-43 21-16,43 0 0,0 0 15,-22 0-15,22 0 0,-21 0 0,0 0 16,-1 0-16,-105 0 16,42 0-16,43 0 15,20 0-15,-20 0 0,-1 0 0,1 0 16,-1 0-16,22 0 0,-148 0 15,126 0 1,1 0-16,-1 0 0,1 0 0,-64 0 16,42 0-16,0 0 0,22 0 0,-85 0 15,63 0-15,21 0 16,1 0-16,-22 0 0,-42 0 16,43 0-16,20 0 0,-21 0 0,-42 0 15,43 0-15,-128-21 16,149 21-1,-1 0-15,1 0 0,-1 0 0,1 0 0,-1 0 16,-63-21-16,64 21 16,-64 0-16,42 0 0,21 0 15,1 0-15,-22 0 0,22 0 16,-1 0-16,-147 0 16,-22 0-16,169 0 15,-20 0-15,20 0 0,-21 0 0,1 0 16,-1 0-16,22 0 15,-22 0-15,21 0 0,-84 0 16,85 0-16,-1 0 0,-20 0 0,20 0 16,-21 0-16,22 0 0,-22 0 0,22 0 15,-22 0-15,22-21 0,-64 21 16,63 0-16,1 0 0,20-22 16,-20 22-16,-1 0 0,22 0 0,-22 0 15,22 0-15,-21 0 0,-1-21 16,-84 21-1,42 0-15,64 0 0,-22 0 0,22 0 16,0 0-16,-1-21 0,-20 21 16,20 0-16,1 0 0,0 0 0,21 0 15,-22 0-15,1 0 0,-22 0 0,22 0 16,0 0-16,-1 0 16,1 0-16,0 0 0,-1 0 0,22-21 15,-21 21-15,-127 0 16,84 0-1,64 0-15,-22 0 0,22 0 16,-21 0-16,21 0 0,0 0 0,-1 0 16,1 0-16,0 0 0,0 0 15,0-21-15,0 21 0,-1 0 0,1 0 16,-21 0-16,21 0 16,0 0-16,-1 0 0,1 0 0,0 0 15,0 0-15,0 0 0,0 0 16,-1 0-16,1 0 0,0 0 15,0 0-15,-21 0 0,20 0 16,1 0-16,0 0 0,0 0 0,0 0 16,0 0-16,-1 0 0,1 0 15,0 0-15,0 0 0,0 0 16,0 0-16,-1-21 0,1 21 16,0 0-16,0 0 15,0 0-15,21-22 78,-21 22-62,21-21 0,0 0 46,0 0-46,21 21-1,0 0 1,-21-21 0,21 21-16,-21-21 15,21 21 1,-21-22 46,0 1-15,0 0-31,0 0-1,-21 0 1,21 0 0,0-1-16,-21 22 0,21-21 15,0 0-15,0 0 0,0 0 16,0 0-16,0-1 0,0 1 16,0 0-16,0 0 0,0 0 0,0 0 15,0-1-15,21 1 16,-21 0-16,21 0 15,-21 0-15,21 0 16,-21-1-16,0 1 16,0 0-16,0 0 15,0 0 1</inkml:trace>
  <inkml:trace contextRef="#ctx0" brushRef="#br0" timeOffset="14960.38">2857 3831 0,'0'-21'0,"0"0"31,0 0-15,0 0 0,0-1-16,-21 22 15,21-21-15,0 0 16,-21 21 15,21 21-15,0 0-1,0 1-15,0-1 16,-21 0-16,21 0 0,0 0 16,0 0-16,0 1 0,-21 20 0,21-21 15,0 21-15,0 22 16,0-22-16,-21 1 15,21-1-15,0-21 0,-22 64 16,22-64-16,0 21 0,0-21 0,0 22 16,0-22-16,0 0 0,0 21 0,0-20 15,0-1-15,0 0 0,0 0 16,0 0-16,22-21 0,-1 0 16,0 21-16,0-21 15,0 0-15,0 0 16,1 0-16,-1 0 0,0 0 15,0-21-15,-21 0 16,21 21-16,0-42 16,1 21-16,-22-1 0,21-41 15,0-1-15,0 43 0,-21-21 16,0 0-16,0-1 0,21 1 16,-21 0-16,0-1 0,21 1 0,-21 0 15,0 20-15,0-20 0,0 21 16,0 0-16,0 0 0,0-22 15,0 22 1,0 0-16,0 0 16,0 0 15,0 42 16,0 0-47,0 0 15,0 0-15,0 0 16,22 1-16</inkml:trace>
  <inkml:trace contextRef="#ctx0" brushRef="#br0" timeOffset="15555.93">3450 4212 0,'0'0'0,"21"0"0,-21-21 16,21 0-16,1 0 15,-22 0-15,0-1 0,-22 22 47,1 0-47,0 22 16,0-22-16,0 21 0,0 0 15,-1-21-15,1 42 16,-21 1-16,21-22 16,21 0-16,0 0 15,0 0-15,0 0 16,21-21-1,0 0-15,0 22 0,0-22 16,1 0-16,-1 21 0,0-21 16,0 0-16,-21 21 15,21 0-15,-21 0 16,0 0 0,-21-21-1,0 0-15,0 0 0,-43 22 16,22-22-16,21 0 15,0 0-15,-1 0 0,1 0 0,0 0 16,0 0-16,0 0 16,0 0-1,21-22-15,21 22 47,0 0-47,0 0 16,0-21-16,0 21 0</inkml:trace>
  <inkml:trace contextRef="#ctx0" brushRef="#br0" timeOffset="15942.71">3641 4424 0,'0'0'15,"21"-21"-15,0 0 16,0 21-16,-21-22 0,21 1 0,0 21 16,-21-21-16,0 0 0,22 21 15,-22-21-15,0 0 16,-22 21 0,1 0-16,0 0 15,0 0-15,21 21 0,-21 0 16,0-21-16,21 21 15,-22 0-15,22 0 0,0 1 0,-21-22 16,21 21-16,0 0 0,0 0 16,0 0-1,0 0-15,21-21 16,1 0-16,-1 0 0,0 0 16,0 0-16,0 0 15,0 0-15,1 0 16,-1 0-16,-21-21 15</inkml:trace>
  <inkml:trace contextRef="#ctx0" brushRef="#br0" timeOffset="16351.48">3852 4276 0,'0'-21'16,"0"-1"-1,21 22 1,1 0-16,-1 0 0,0 0 16,0 22-1,0-1-15,0 0 0,-21 0 16,22 0-16,-22 0 16,0 1-16,0-1 0,0 0 15,0 0-15,0 0 16,0 0-16,0 1 15,-22-22 1,1 0 0,21-22-1,0 1-15,0 0 16,0 0-16,0 0 0,0 0 16,0-1-16,0 1 0,0 0 15,0 0-15,0 0 16,21 21-16,-21-21 15,22 21-15,-1 0 16,0 0 0,-21-22-16,21 22 0</inkml:trace>
  <inkml:trace contextRef="#ctx0" brushRef="#br0" timeOffset="16918.15">4191 4233 0,'0'0'0,"0"22"16,0-1 0,0 0-16,0 0 0,0 0 15,0 0-15,0 1 16,0-1-16,0 0 15,0 0-15,0 0 16,0 0 0,0-42 46,0 0-62,0 0 16,0 0-16,0 0 15,0-1-15,0 1 0,0 0 0,0 0 16,0 0-16,21 0 16,0-1-16,-21 1 0,21 21 0,1-21 15,-1 21-15,0 0 0,0 0 0,0 0 16,0 0-16,1 0 16,-1 0-16,0 0 0,0 21 15,0 43-15,-21-43 16,0 0-16,0 0 0,0 0 0,0 1 15,0-1-15,0 0 0,0 0 16,0 0-16,0 0 0,-21-21 31,21 22-15,0-44 15</inkml:trace>
  <inkml:trace contextRef="#ctx0" brushRef="#br0" timeOffset="17465.84">4932 4212 0,'0'0'0,"-64"-42"32,43 21-32,0 21 0,0 0 15,0 0-15,-1 0 0,1 0 0,-42 42 16,42 0 0,-1-20-16,-20 62 15,42-63-15,0 1 0,0-1 16,0 0-16,0 0 15,0 0-15,0 0 0,0 1 16,21-22-16,0 0 16,43 0-16,-22 0 15,1 0-15,-22-22 0,0 1 16,0 0-16,0 21 0,-21-21 16,21 0-16,1 0 0,-22-1 0,0 1 15,0 0-15,0 0 0,0 0 0,21 0 16,-21-1-16,0 1 0,0 0 15,0 42 17,0 0-32,0 1 15,0-1-15,0 0 0,0 0 0,0 0 16,0 0-16,0 1 0,0-1 16,0 0-16,0 0 0,0 0 15,21-21 1,0 0-16,0 0 0,0 0 15,22 0-15,-1-21 16</inkml:trace>
  <inkml:trace contextRef="#ctx0" brushRef="#br0" timeOffset="18167">5249 4170 0,'0'0'0,"0"-21"0,0 42 31,0 0-31,0 0 16,0 0-16,0 1 0,0-1 16,0 0-16,0 0 0,-21 0 0,21 0 15,0 1-15,0-1 0,0 0 16,0 0-16,0 0 16,0 0-1,-21-21 32,21-21-47,0 0 0,0 0 16,0 0-16,0 0 0,0-1 15,0 1-15,0 0 0,0 0 16,0 0-16,0 0 0,0-1 0,21 1 16,21-21-1,-20 21-15,-1 21 0,0 0 0,0 0 16,0 0-16,0 0 15,1 0-15,-1 0 0,21 21 16,-21 42 0,0-20-16,-21-22 0,0 0 15,0 0-15,0 0 0,0 1 0,0-1 16,0 0-16,0 0 16,0 0-16,-21-21 31,21-21-16,0 0 1,0 0-16,0 0 16,21-1-16,-21 1 0,22 0 15,-1 0-15,0-43 0,0 43 16,0 0-16,0 21 0,1-21 16,-1 21-16,42 0 15,-20 0-15,-43 21 16,21 0-16,0 0 15,-21 1-15,0-1 0,0 0 0,0 0 16,0 21 0,0-20-16,0-1 0,-21 0 15,0 0-15,42-21 47</inkml:trace>
  <inkml:trace contextRef="#ctx0" brushRef="#br0" timeOffset="18549.32">6054 4339 0,'21'0'15,"0"0"-15,0 0 16,-21-21-16,21 21 0,0 0 15,1-21-15,-22 0 0,21 21 16,0-21-16,-21-1 0,21 22 16,0-21-16,-21 0 0,0 0 0,0 0 15,0 0-15,0-1 0,0 1 16,-21 21 0,0 0-16,0 0 0,0 0 15,-43 21-15,22 22 16,21-1-16,21-21 0,-22 43 15,1-43-15,21 0 0,0 21 16,0-20-16,0-1 0,0 0 16,0 0-16,0 0 0,21-21 0,1 21 15,-1-21-15,0 0 0,0 0 16,0 0-16,22 0 0,-22 0 16,0 0-16,64-42 15,-64 42-15,0-21 0,21 0 16</inkml:trace>
  <inkml:trace contextRef="#ctx0" brushRef="#br0" timeOffset="19096.91">7027 4085 0,'21'0'62,"1"-21"-46,-1 0-16,-21 0 16,0 0-1,-21 21 17,-1 21-17,22 0-15,0 0 16,-21 0-1,21 0 1,0 1 0</inkml:trace>
  <inkml:trace contextRef="#ctx0" brushRef="#br0" timeOffset="19415.4">7027 4445 0,'0'0'0,"0"21"16,21-21-1,1 0 1,-1 0-16,-21-21 16,21 0-16,-21 0 15,0 0 1,-21 21-1,0 0 1,-1 0 0,22 21-1,22-21 17,-1 0-32,0 0 15</inkml:trace>
  <inkml:trace contextRef="#ctx0" brushRef="#br0" timeOffset="19756.21">7895 3683 0,'0'0'0,"0"-21"0,0 0 15,0 0-15,0-1 16,0 44 15,0-1-31,0 0 0,0 21 16,0-21-16,0 22 0,0 20 16,0-20-16,0-1 0,0 0 15,0 1-15,-21-1 0,21 0 0,-21 1 16,21-22-16,0 21 0,0-21 15,0 22-15,-21-22 0,21 0 16,0 0-16,0-42 47,21 0-47</inkml:trace>
  <inkml:trace contextRef="#ctx0" brushRef="#br0" timeOffset="20848.07">7937 3641 0,'0'0'0,"0"-21"0,22 21 46,-1 0-46,0 0 16,0 21-16,0-21 0,0 0 0,1 0 16,20 0-16,0 0 0,1 0 0,-1 0 15,0 0-15,22 0 16,-1 0-16,22 0 0,0 0 0,-22 0 16,22 0-16,21 0 0,-22 0 15,-20 0-15,105-21 0,-105 21 16,20 0-16,64 0 0,-84-22 15,21 22-15,-22 0 0,22 0 16,-1-21-16,-20 21 0,21 0 0,-1 0 16,-20-21-16,84 21 15,-85 0-15,1-21 0,-22 21 16,22 0-16,-1 0 0,-20 0 0,41 0 16,-41-21-16,20 21 15,-21 0-15,-20 0 0,-1 0 16,-21 21 31,0 0-32,0 0-15,0 0 0,0 1 16,0-1-16,0 0 16,0 0-16,0 0 0,0 0 15,0 1-15,0-1 0,0 0 0,0 0 16,0 0-16,-21 0 0,21 22 15,0 41-15,0-62 16,0-1-16,0 21 16,0-21-16,0 22 0,0-22 0,0 0 15,0 0-15,0 0 0,0 43 16,0-43-16,0 0 16,0 0-1,-22-21-15,1 21 16,0-21-16,0 0 15,0 0-15,0 0 0,-1 0 0,1 0 16,0 0-16,0 22 0,-21-22 0,20 0 16,-20 0-16,0 0 0,-1 0 15,-20 0-15,21 0 0,-22 0 16,1 21-16,-22-21 0,21 0 0,-20 0 16,-1 21-16,-84-21 15,-43 21-15,149-21 16,-1 0-16,-21 0 0,22 0 15,-1 21-15,1-21 0,-22 0 0,1 0 16,20 0-16,-84 0 16,63 0-16,22 0 0,-85 21 15,105-21-15,-20 0 0,-1 0 0,-42 0 16,22 0 0,41 0-16,22 0 0,-21 0 0,21 0 15,-22 0-15,22 0 0,0 0 0,0 0 16,0 0-1,0 0-15,-1 0 47,1 0-47,0 0 0,0 0 16,0 0 0,0 0-1</inkml:trace>
  <inkml:trace contextRef="#ctx0" brushRef="#br0" timeOffset="21564.29">2900 5419 0,'0'0'0,"0"-21"16,0-1-16,-21 44 31,21-1-15,0 0-16,-22 21 0,22 43 15,0-22-15,-21 1 0,0-1 16,21 1-16,-21-1 0,21 1 0,-21 42 16,21-64-16,-21 0 15,21 1-15,-22-1 0,22-21 0,0 64 16,0-64 0,0-42 15,0 0-16</inkml:trace>
  <inkml:trace contextRef="#ctx0" brushRef="#br0" timeOffset="21901.43">2730 5694 0,'0'0'0,"0"-21"0,-21-22 0,21 22 15,0 0-15,-21-21 0,21-1 16,0 22-16,0 0 0,21 0 15,0-21-15,1 20 0,-1 22 0,21-21 16,-21 0-16,22 0 0,-1 21 16,-21 0-16,21 0 0,1 0 15,-22 0-15,21 21 0,-21 0 0,1 22 16,-22 20-16,0 1 16,0-22-16,-43 64 0,1-64 15,21 0-15,-22 1 16,22-1-16,-21 0 0,21-20 0,0-1 0,-1 0 15,1 0-15,-21-21 16,21 0-16,42 0 47,0 0-47,0-21 0,0 21 16,1 0-16</inkml:trace>
  <inkml:trace contextRef="#ctx0" brushRef="#br0" timeOffset="22423.13">3302 6181 0,'0'0'0,"21"-21"15,-21-1-15,21 22 0,-21-21 16,0 0-16,21 0 0,-21-21 15,0 20 1,0 1-16,0 0 0,-21 0 16,0 0-16,0 0 0,0 21 0,0 0 15,-1 0-15,1 0 0,-21 0 16,21 21-16,-22 21 16,22-21-16,0 0 0,0 22 15,21-22-15,-21 21 0,21-21 0,-21 1 0,21-1 16,0 21-16,0-21 15,0 0-15,0 1 0,21-22 16,0 0 0,0 0-16,0 0 0,0 0 0,1 0 15,41-22-15,1-20 16,-43 21-16,0 0 16,0-22-16,0 22 0,-21 0 15,21 0-15,-21 0 0,0 0 16,0 42 15,0 0-31,-21 0 16,21 0-16,0 0 0,0 1 15,-21-1-15,21 42 16,0-42-16,0 1 0,0-1 16,0 0-16,21-21 15,0 0-15,1 0 16</inkml:trace>
  <inkml:trace contextRef="#ctx0" brushRef="#br0" timeOffset="22855.79">3895 5969 0,'0'-21'0,"0"42"0,21-42 0,-21 0 15,-21 21 1,-1 0-16,1 0 15,0 0-15,-21 0 0,21 0 16,-1 21-16,-20 0 0,21-21 0,0 21 16,0 0-16,-1-21 0,1 43 15,21-22-15,0 0 16,0 0-16,0 0 16,21-21-16,1 22 15,-1-22-15,0 0 0,21 21 16,-21-21-16,1 0 0,-1 0 15,-21 21-15,21 0 16,-21 0 0,-21-21-16,0 0 15,-22 21-15,22-21 0,0 0 16,0 0-16,0 0 0,-22 0 0,22 0 16,0 0-16,0 0 15,0 0-15,42 0 47,-21-21-47,21 21 0,0 0 16,0-21-16</inkml:trace>
  <inkml:trace contextRef="#ctx0" brushRef="#br0" timeOffset="23276.55">4233 5969 0,'0'0'16,"0"-21"-16,-21 21 15,0 0-15,0 0 16,0 0-16,-1 0 0,1 0 16,0 21-16,0 0 15,0 0 1,21 1-16,0-1 15,0 0-15,21 0 16,0-21-16,0 21 0,0-21 16,1 21-16,-1-21 15,0 22-15,0-22 0,-21 21 0,21-21 16,-21 21-16,21-21 0,-21 21 16,0 0-16,-21-21 15,0 0-15,0 0 0,-21 21 16,20-21-16,1 0 0,0 0 0,0 0 15,-21 0-15,20 0 0,1 0 16,0 0-16,0 0 0,0 0 16,42 0 15,0 0-15,-21-21-16,21 21 0</inkml:trace>
  <inkml:trace contextRef="#ctx0" brushRef="#br0" timeOffset="24048.31">4551 5863 0,'0'-42'16,"0"63"15,0 0-31,0 0 0,0 1 16,0-1-16,-21 0 0,21 21 0,-22-21 15,1 1-15,21-1 0,0 21 16,-21-21-16,21 0 0,-21 1 0,21-1 16,-21 0-16,42-21 46,0 0-46,0-21 0,-21 0 16,21 21-16,1-22 0,-1 1 0,0 0 16,-21 0-16,21 0 0,0 21 0,-21-21 15,0-1-15,21 22 0,1 0 16,-22-21-16,0 42 16,0 1-1,0-1-15,0 0 16,0 0-16,0 0 0,0 0 15,0 1-15,21-1 16,0 0-16,0-21 16,0 0-16,0 0 0,1 0 0,41 0 15,-42 0-15,0 0 16,1-21-16,-1 21 0,21-43 16,-21 22-16,0 0 0,1 0 0,-22 0 15,0 0-15,0-22 0,0 22 16,0-42-16,0 20 0,0 22 15,0 0-15,-22 0 0,1 0 16,0-1-16,0 22 0,0 0 16,0 0-16,-1 0 0,1 0 15,21 22-15,-21-1 0,21 0 16,0 0-16,0 0 16,0 0-16,0 1 0,21-1 15,0-21-15,1 21 16</inkml:trace>
  <inkml:trace contextRef="#ctx0" brushRef="#br0" timeOffset="24471.45">5292 5863 0,'0'0'0,"-22"-21"0,1 21 15,0 0-15,0 0 31,0 21-31,21 0 16,0 1-16,0-1 0,0 0 16,0 0-16,0 0 0,0 0 15,0 1-15,0 20 0,0-21 16,0 0-16,0 0 16,21-21-16,0 22 0,0-22 15,0 0-15,1 0 0,-1 0 16,21 0-16,-21-22 15,0 1-15,1 21 0,-22-21 16,0 0-16,0-21 16,0 20-16,0 1 0,0 0 15,0 0-15,0 0 0,-43-22 16,22 22-16,0 0 0,0 0 16,0 21-16,-1 0 0,1 0 15,21 21-15,0 0 16,0 0-16,0 1 15,0-1-15,0 0 16,21-21-16,1 0 16</inkml:trace>
  <inkml:trace contextRef="#ctx0" brushRef="#br0" timeOffset="24836.17">5524 5927 0,'0'-21'0,"0"-22"31,22 43-31,-1-21 0,0 0 16,0 21-16,0 0 0,0 0 15,1 0-15,-1 0 0,0 21 16,0-21-16,-21 21 0,21 0 0,0 1 16,1-1-16,-22 0 0,0 0 15,0 0-15,0 0 16,0 1-16,0-1 0,0 0 15,-22-21-15,1 0 16,21-21 15,0 0-15,0-1-16,0 1 16,0 0-16,21-21 15,-21 21-15,43-22 0,-22 22 16,0 0-16,0 21 15,0-21-15,1 21 16,-1 0-16</inkml:trace>
  <inkml:trace contextRef="#ctx0" brushRef="#br0" timeOffset="25451.16">6413 5948 0,'0'-106'31,"-21"85"-31,21 0 0,-21 0 16,0-1-16,0 1 15,0 21-15,-1 0 0,1 0 16,0 0-16,0 0 15,0 21-15,-22 22 0,43-22 16,-21 0-16,0 21 0,0-20 16,21-1-16,0 21 0,-21-21 15,21 22-15,-21-22 0,21 0 0,0 0 0,0 21 16,0 1 0,21-43-16,0 21 0,0-21 15,0 0-15,0 0 0,1 0 0,-1-21 16,0 21-16,0-21 15,0-1-15,0 1 0,43-21 16,-43 21-16,0-22 0,0 1 16,1-21-16,-1-1 15,0 22-15,-21-1 0,21-20 0,-21 21 16,0-1-16,0-41 16,0 20-16,0 43 0,0 0 15,0 0-15,0 42 31,0 0-31,0 0 0,0 43 16,0 63 0,0-85-16,0 43 15,0-22-15,0-42 0,0 22 0,0 20 16,0-21-16,0-20 16,0-1-16,21-21 0,22 21 15,-22-21-15,0 0 0,0 0 16,0 0-16,22 0 15,-22-21-15</inkml:trace>
  <inkml:trace contextRef="#ctx0" brushRef="#br0" timeOffset="25771.97">7281 5609 0,'0'0'0,"0"21"0,0 1 15,21-22 1,-21-22 0,0 1-1,0 0 1,0 0-1,-21 21 17,21 21-32,0 0 15,-21-21-15,21 21 0,0 1 16,0-1-16,0 0 0,0 0 16</inkml:trace>
  <inkml:trace contextRef="#ctx0" brushRef="#br0" timeOffset="26025.91">7260 6033 0,'0'0'0,"21"0"16,0 0-1,1 0 1,-22-22-16,0 1 15,0 0 1,-22 21 15,1 0-31</inkml:trace>
  <inkml:trace contextRef="#ctx0" brushRef="#br0" timeOffset="26579.79">8086 5419 0,'0'0'0,"21"0"0,0-21 16,-21-1-1,0 44 1,0-1-16,0 0 15,0 21-15,0-21 0,0 22 16,0-1-16,0 0 0,-21 1 0,21-1 16,0 43-16,-21-43 15,21 0-15,0 1 0,-22-22 0,22 21 16,0-21-16,0 1 0,0-1 0,0 0 16,0 0-1,22-42 16,-22 0-31,0 0 0,21-1 16</inkml:trace>
  <inkml:trace contextRef="#ctx0" brushRef="#br0" timeOffset="27649.57">8128 5398 0,'0'0'0,"-21"0"15,42 0 17,0 0-17,0 0-15,0 0 0,1 0 16,-1 0-16,0 0 0,0 0 0,0 0 16,22 0-16,62 0 15,-62 0-15,20 0 0,1 0 16,-1 0-16,22 0 0,-22 0 0,22 0 15,0 0-15,-22 0 0,22-22 16,0 22-16,63 0 16,-64 0-16,-20 0 0,21 0 0,-1 0 0,1 0 15,0 0-15,84 0 16,-84 0-16,42 0 16,-43 0-16,-20 0 0,-1 0 0,-20 0 15,20 0-15,1 0 0,-22 0 0,21 0 16,-20 0-16,-1 0 0,22 0 15,-43 0-15,21 0 0,-21 0 16,0 0-16,1 0 16,-1 0 31,0 0-32,0 0 16,0 0-31,0 0 32,-21 22-17,0-1-15,0 0 16,0 0-16,0 0 16,0 0-16,0 1 0,0-1 15,0 0-15,0 85 16,0-85-16,-21 21 0,21-21 0,-21 22 15,21-1-15,-21-21 16,21 22-16,0-22 0,-21 21 0,21-21 16,-21 22-16,21-22 0,0 0 0,0 0 15,0 0-15,0 0 0,0 1 16,-22-1-16,1 0 16,0-21-16,0 0 15,0 0 1,0 0-16,-1 0 0,1 0 0,0 0 15,0 0-15,0 0 0,0 0 16,-22 0-16,22 0 0,-21 0 16,-1 0-16,-84 0 15,85 0-15,-21 0 0,-1 0 16,1 0-16,-22 0 0,0 0 0,1 0 0,-1 0 16,-169 0-1,190 0-15,-20 0 0,-1 0 0,22 0 16,-22 0-16,0 21 0,1-21 0,-107 0 15,106 0-15,-84 0 16,84 0-16,22 0 0,-64 0 16,63 0-16,22 0 0,-43 0 15,43 0-15,0 0 16,21 0-16,-22 0 0,22 0 16,-21 0-16,21 0 0,-1 0 15,1 0 1,0 0-1,0 0 17,0 0-17,0 0 1</inkml:trace>
  <inkml:trace contextRef="#ctx0" brushRef="#br0" timeOffset="28403.14">5038 7387 0,'0'-21'0,"0"42"0,0-63 0,0 21 16,0 0-16,0-1 15,-22 1-15,22 0 16,-21 21 0,21 21-16,0 0 15,-21 43-15,21-22 0,0 1 16,0-1-16,0 21 0,0-20 16,0 20-16,0-20 0,0 20 0,-21 1 15,21-22-15,-42 127 16,42-126-16,0-1 0,0 0 15,0 43 1,0-64-16,0 0 0,0 0 0,0-42 47,0 0-47,0 0 16,0 0-16,0 0 0</inkml:trace>
  <inkml:trace contextRef="#ctx0" brushRef="#br0" timeOffset="29599.45">5038 7281 0,'0'22'47,"21"-22"-47,-21 21 0,21-21 0,0 0 15,0 0-15,0 0 16,1 0-16,-1 0 0,0 0 0,0 0 16,21 0-16,1 0 0,-22 0 15,21 0-15,22 0 0,105 0 16,-105 0-16,-1-21 15,1 21-15,-1 0 0,22 0 16,-22-22-16,22 22 0,-22 0 0,22 0 16,211-21-16,-84 21 15,-106 0-15,0 0 16,105 0-16,-105 0 0,0 0 16,0 0-16,0 0 15,232 0-15,-232 0 0,0 0 16,0 0-16,0-21 0,0 21 0,-1-21 15,1 21-15,-21 0 0,21-21 16,63 21-16,-84-21 16,-22 21-16,1 0 0,-1 0 15,1-22-15,-22 22 0,22-21 0,-22 21 16,-21 0-16,21 0 0,64-21 16,-85 21-1,1 0-15,-22-21 0,21 21 16,0 0-16,-21 21 47,0 0-47,0 0 0,0 1 15,0-1-15,0 0 16,0 21-16,0 1 16,0 20-16,-21-21 0,21-20 15,-21 20-15,21 0 0,0-21 16,0 22-16,-22-1 0,22-21 0,-21 22 15,21-1-15,0 0 0,0-21 0,0 22 16,-21-1-16,21 0 0,-21-20 16,21 20-16,-21 0 0,21 1 0,0-22 15,0 21-15,0-21 0,0 0 16,-21 1-16,21-1 0,-22 0 0,22 0 16,0 0-16,-21-21 0,21 21 0,-21 1 15,0-22-15,0 21 0,0-21 16,-1 0-16,1 0 0,0 21 15,0-21-15,0 0 0,-22 0 16,22 0-16,-21 0 0,0 0 0,-1 0 16,1 0-16,-22 0 0,22 0 15,-21 0-15,-1 21 0,-21-21 0,22 0 16,-1 0-16,-20 0 0,20 0 0,-20 0 16,-1 0-16,-84 0 15,-22 0-15,106 21 0,-20-21 16,-1 0-16,0 0 0,21 21 0,-21-21 15,22 0-15,-22 0 0,21 22 16,-21-22-16,1 0 0,20 0 16,-21 0-16,0 21 0,-84-21 15,84 0-15,21 0 0,1 0 16,-1 21-16,-21-21 0,21 0 0,-147 21 16,-1 0-1,169-21-15,1 0 0,-1 0 16,1 0-16,-1 0 0,22 21 15,-43-21-15,43 0 0,-22 0 16,43 0-16,0 0 0,0 0 16,0-21-1,0 21 1,-1 0-16,22-21 0,-21 21 31,0-21-31,0 21 31,21-21-15,0 0 0</inkml:trace>
  <inkml:trace contextRef="#ctx0" brushRef="#br0" timeOffset="30196.11">5757 7599 0,'0'0'0,"0"-21"0,0 0 16,0-1-16,0 1 15,-21 21-15,0 0 16,0 0-1,0 21-15,21 1 0,0 20 16,0-21-16,-22 21 16,22 1-16,-21-1 0,21 0 0,0 1 15,-21-1-15,0 22 0,21-22 0,-21 21 16,0-20-16,-1-1 0,-41 85 16,42-85-1,0-20-15,21-1 0,-22 0 0,1-21 16,0 0-1,0-21-15,21 0 16,0-1-16,0 1 16,0 0-16,0-21 0,0 21 0,0-43 15,0 22-15,0 21 0,0-1 16,0-20-16,0 21 16,0 0-16,0 0 0,0-1 15,21 22-15,0 0 16,0 0-1,1 22-15,-22-1 0,0 0 0,21 21 16,0-21-16,0 22 0,-21-1 16,0-21-16,64 64 15,-43-43 1,0-21-16,0-21 0,0 22 16,0-22-16,1 0 15,-1 0-15,21-22 16,-21 22-16,0-21 0,1 0 0,-1 0 15,0 0-15</inkml:trace>
  <inkml:trace contextRef="#ctx0" brushRef="#br0" timeOffset="30599.75">6054 7895 0,'0'0'0,"0"-21"0,0 42 31,-22 0-16,1 1-15,21 20 0,-21-21 16,21 21 0,0 1-16,0-22 0,0 21 15,0 1-15,0-22 0,0 0 16,0 0-16,0 0 0,21-21 16,0 0-16,1 0 0,-1 0 0,0 0 15,0 0-15,0 0 0,0 0 0,1 0 16,-1-21-16,0 0 15,0 0-15,0 0 0,-21-1 0,0 1 16,0 0-16,21 0 0,-21-21 0,0 20 16,0 1-16,0 0 0,0 0 15,-21 0-15,0 0 0,-21-1 16,21 22-16,-1 0 0,1 0 16,0 0-16,0 0 15,0 0-15,0 22 0,-1-1 16,22 0-16,0 0 15,0 0-15,0 0 16,0 1-16,22-22 16</inkml:trace>
  <inkml:trace contextRef="#ctx0" brushRef="#br0" timeOffset="31311.53">6837 7916 0,'0'-21'16,"0"0"-1,-21 21-15,-1-21 0,1 21 16,0 0-16,0 0 0,0 0 0,0 21 16,-1-21-16,1 21 0,0 0 15,0 1-15,-21 20 16,20-21-16,22 21 0,0-20 15,0-1-15,0 0 0,0 0 0,0 0 16,22 0 0,-1-21-16,0 0 0,0 0 15,21 0-15,-20 0 0,-1 0 16,0-21-16,21 21 0,-21-21 0,22 0 16,-1-21-1,-21 20-15,-21 1 0,21 21 16,-21-21-16,0 0 0,0 0 15,-21 42 17,21 0-17,0 0-15,0 0 0,0 1 0,0-1 16,0 21-16,0-21 0,0 22 16,0-22-16,0 21 0,0 0 0,0 1 15,0 41 1,0-41-16,0-1 0,0 43 0,0-22 15,0-20-15,0-1 0,0 21 16,0-20-16,0 20 0,0 43 16,0-64-16,-42 43 15,21-43-15,0-20 0,-1 20 16,1-21-16,-21 21 0,21-42 0,-43 43 16,22-43-16,0 0 0,20 0 15,-20 0-15,-21 0 0,20 0 0,1-21 16,21-1-16,-22 1 0,1 0 0,21-21 15,-21 21-15,20-22 0,-41-84 16,63 64-16,0 20 16,0-62-16,0 62 15,0 1-15,0 21 0,0-22 0,21 1 16,0 21-16,22-21 0,41-22 16,-63 43-1,22 0-15,-1 0 0,0-1 0,1 1 16,-1 21-16,0-21 0,22 0 0</inkml:trace>
  <inkml:trace contextRef="#ctx0" brushRef="#br0" timeOffset="31607.36">7302 7853 0,'0'-21'16,"-21"21"-1,21 21-15,-21 0 16,21 0-16,0 0 0,0 1 16,0-1-16,0 0 0,0 0 15,0 0-15,0 0 0,0 1 16,0-1-16,0 0 0,0-42 47</inkml:trace>
  <inkml:trace contextRef="#ctx0" brushRef="#br0" timeOffset="31977.15">7260 7662 0,'0'0'0,"-21"-21"16,0 21 0,0 0-1,21 21-15,0 1 0,0-1 16,0 0 0,21-21-16,0 0 15,0 0-15,0 0 0,0 0 16,1 0-16,-1 0 0,-21-21 15,21 21-15,-21-21 16,0-1-16,0 1 16,0 0-16,-21 21 15,0 0-15,-1 0 16,1 0-16,0 0 0,0 0 16,0 0-16,0 0 0,21 21 15,0 0-15,-22 1 16,22-1-16,0 0 0,0 0 15,0 0-15,0 0 0,0 1 16,22-1-16,20 0 16</inkml:trace>
  <inkml:trace contextRef="#ctx0" brushRef="#br0" timeOffset="32511.75">7747 7874 0,'-21'0'0,"0"0"15,21 21 1,-22-21-16,22 21 0,0 1 0,0-1 16,0 0-16,0 0 0,0 0 15,0 22-15,0-22 16,0 0-16,0 0 0,0 0 0,0 43 15,0-22 1,0-21-16,0 0 16,0-42 15,0 0-15,0 0-16,0 0 0,0 0 15,0-1-15,0-20 16,0 0-16,22-43 0,-1 43 15,0 21-15,0-22 16,0 22-16,0 0 0,1 0 0,20 0 16,-21-1-16,21 22 0,-20 0 0,20 0 15,-21 0-15,21 0 0,-20 0 16,-1 22-16,21 20 16,-21-21-16,-21 21 0,0-20 0,0-1 15,0 0-15,0 21 0,0 1 16,0-22-16,0 0 0,0 0 15,-21 0-15,21 0 0,0 1 0,-21-1 16,0 0-16,0-21 16,21 21-16</inkml:trace>
  <inkml:trace contextRef="#ctx0" brushRef="#br0" timeOffset="33791.72">4149 9250 0,'0'-21'16,"0"0"-1,-22 21-15,1 0 16,0 0 0,21 21-16,-21 0 0,0 0 15,0 21-15,-1 1 16,22-1-16,0-21 0,0 22 15,0-1-15,0 0 0,0-21 0,0 22 16,0-1-16,0-21 0,0 22 0,22 20 16,-1-42-16,21 43 15,-21-43-15,0-21 16,1 21-16,-1 0 0,0-21 0,21 0 16,-21 0-16,64 0 15,-21 0-15,-22 0 0,0-21 16,1 0-16,-22 0 0,21 0 0,0-1 15,64-41 1,-85 21-16,1 20 0,20-20 16,-21 0-16,-21-1 0,21-20 15,0 21-15,-21-1 0,0 1 0,0 21 16,0-22-16,0 1 0,-42-43 16,21 64-16,-43-42 15,22 20-15,21 22 0,-64 0 16,64 21-16,-21 0 0,-43 0 15,43 0-15,-1 0 16,1 21-16,21 0 0,-21-21 0,-22 43 16,43-22-16,0 0 15,0 0-15,21 0 0,0 1 16,0-1-16,0 0 0,0 0 16,0 0-16,0 0 0,0 1 15,0-1-15,0 0 0,21 21 0</inkml:trace>
  <inkml:trace contextRef="#ctx0" brushRef="#br0" timeOffset="34203.55">4530 10139 0,'0'21'31,"0"0"-31,0 0 16,0 1-16,0 20 0,0 21 15,0 1 1,-22-22-16,22 1 0,0-22 0,-21 21 16,21-21-16,0 0 0,0 1 0,0 20 15,0-21-15,0-42 31,0 0-15</inkml:trace>
  <inkml:trace contextRef="#ctx0" brushRef="#br0" timeOffset="34431.41">4530 10139 0,'21'0'0,"21"21"31,-21 0-31,0-21 0,-21 21 16,22 1-16,-22-1 0,21 21 15,-21 0-15,0-20 0,0-1 0,0 0 16,0 0-16,0 0 0,0 0 16,0 1-16</inkml:trace>
  <inkml:trace contextRef="#ctx0" brushRef="#br0" timeOffset="34679.9">4995 10118 0,'0'0'0,"-21"0"0,0 21 0,0-21 15,0 21-15,-1 0 0,1-21 16,0 21-16,0 1 0,0-1 16,-22 0-16,22-21 0,-21 42 0,42-21 15,-21-21-15,21 22 0,21-22 32,-21-22-32,21 1 15,0 0-15,0 21 0,1-21 0,-1 0 16</inkml:trace>
  <inkml:trace contextRef="#ctx0" brushRef="#br0" timeOffset="34895.78">5016 10075 0,'0'0'0,"0"-21"0,22 0 31,-22 42-15,0 0-16,0 1 15,0-1-15,0 0 0,0 21 16,0-21-16,0 22 0,0-22 0,0 21 15,0 64 1,0-64-16,0-20 0,0-1 0,0 21 16,0-21-16,0 0 0,0 1 15,21-22-15,0 0 16,-21-22-16,21 22 16</inkml:trace>
  <inkml:trace contextRef="#ctx0" brushRef="#br0" timeOffset="35794.87">8107 9102 0,'0'0'0,"0"-21"0,0-1 0,0 1 16,-21 0-16,21 0 15,-22 21-15,22-21 0,-21 0 16,0 21-16,0-22 0,-21 22 16,-1 0-1,22 0-15,-21 22 16,21-1-16,-1 0 0,1 0 0,0 0 15,0 22-15,21-1 0,-21-21 0,-22 64 16,43-43-16,-21 43 16,0-43-16,21-21 15,0 64-15,0-43 0,0-21 0,0 22 16,21-22-16,0 0 16,22 21-16,-22-20 0,21-1 15,1-21-15,-22 0 0,21 0 0,0 0 16,1 0-16,41 0 15,-41-21-15,-1-1 0,0 22 0,-20-21 16,20-21-16,43 0 0,-64 20 16,21-20-16,-21 21 0,0-21 15,1 20-15,-1-83 16,-21 62-16,0 1 0,0 0 16,-21-1-16,-1 1 0,1-22 15,0 22-15,0 21 0,0-21 0,-64-22 16,64 43-1,-21 21-15,20 0 0,-20 0 0,-21 42 16,41-21-16,-20 1 0,0-1 16,-1 21-16,22-21 0,-63 64 15,62-64-15,1 21 16,0 1-16,0-22 0,21 21 0,0-21 0,0 22 16,0 20-16,21 43 15</inkml:trace>
  <inkml:trace contextRef="#ctx0" brushRef="#br0" timeOffset="36183.65">7937 10181 0,'0'0'0,"0"-42"32,0 63-17,0 0 1,0 0-16,0 1 0,0-1 15,0 21-15,0-21 0,0 43 16,0-43-16,0 64 16,0-64-16,0 42 0,0-42 15,0 1-15,0-1 0,0 0 16,0 0-16,0 0 0,0-42 31,0 0-15,0 0-16,0 0 0</inkml:trace>
  <inkml:trace contextRef="#ctx0" brushRef="#br0" timeOffset="36452.49">8001 10097 0,'-21'0'0,"42"0"0,-42-22 16,21 1 15,21 21-31,0 0 16,0-21-16,0 21 0,1 0 15,-1 0-15,0 0 0,0 0 16,0 0-16,0 0 0,22 0 16,-22 0-16,0 0 0,0 0 15,-42 21 16</inkml:trace>
  <inkml:trace contextRef="#ctx0" brushRef="#br0" timeOffset="36659.89">8022 10308 0,'0'0'0,"21"0"31,0 0-15,1 0-16,-1 0 0,0 0 15,0 0-15,0 0 16,0 0-16,1 0 16</inkml:trace>
  <inkml:trace contextRef="#ctx0" brushRef="#br0" timeOffset="38183.8">4466 11769 0,'0'21'0,"21"-21"16,0 0-16,1 0 16,-1 0-16,0-21 0,21 21 0,-21-21 15,1-1-15,62-20 16,-20 0-16,-43 21 15,0-22-15,0 22 0,0 0 0,1 0 0,-1-22 16,-21 22-16,0-21 0,0 21 16,0 0-16,0-43 15,0 43-15,0 0 0,0 0 0,0-1 16,-21 22-16,-1 22 31,22-1-31,-21 0 0,0 21 0,21-21 16,0 22-16,0 20 0,-21-20 15,21 20-15,-21-21 0,0 22 0,-22 126 16,43-126-16,-42 63 16,42-64-16,-21 64 15,0-84-15,21 20 0,-22 1 16,22-22-16,0 0 0,0 1 0,0-1 16,0 0-16,0 1 15,0-1-15,0 0 0,0 1 0,0-22 16,0 21-16,0-21 0,0 1 0,0-1 15,22 0-15,-1-21 16,0 0-16,0-21 0,21 0 16,-20-1-16,-1 1 0,0-21 0,0 21 15,21-22-15,-20 1 0,20-21 16,0-86 0,-42 107-16,0-21 0,0-43 15,0 63-15,0 1 0,-21-21 16,0 20-16,0 1 0,-43-22 15,43 43-15,-21 0 0,-1-21 16,1 42-16,21 0 16,-21 0-16,20 0 0,1 0 15,42 0 17,1 0-32,-1 0 0,0-21 0,21 21 15,-21-22-15,22 22 0,-22-21 0,21 0 16,-21 0-16,1 21 0,20-21 15,-21 0-15,21-22 16,22-20-16,-43 63 16,-21-21-16,0-1 0,0 1 15,0 0-15,0 42 47,0 0-47,-21 1 16,21-1-16,0 0 0,-21 21 0,21-21 15,0 1-15,0-1 0,0 0 16,0 0-16,0 0 0,0 0 0,0 1 16,21-22-16,0 0 0,0 0 15,0 0-15,22 0 16,-22 0-16,0-22 16,0 22-16,0-21 0,1 0 15,-1 21-15,-21-21 0,0 0 16,0 0-16,0-22 15,-43 1-15,43 21 16,-21 21-16,0 0 16,0 0-16,0 0 0,-22 0 0,22 0 15,21 21 1,0 0-16,0 0 16,21 0-1,1-21-15,-1 0 0,0 0 16,0 0-16</inkml:trace>
  <inkml:trace contextRef="#ctx0" brushRef="#br0" timeOffset="38548.58">5461 11642 0,'-21'0'0,"21"-64"31,0 43-31,21 0 16,0 21-16,0 0 0,0 0 15,1 0-15,-1 0 0,0 0 16,0 21-16,43 21 16,-22 22-1,-42-22-15,0-21 0,0 1 0,0-1 16,0 0-16,0 21 16,0-21-16,0 1 0,-21-1 0,0 0 15,21-42 16,0 0-31,0-1 16,0 1-16,0 0 0,0 0 16,0 0-16,0 0 0,0-1 15,0 1-15,21 0 0,-21 0 16,21-21-16,0 20 16,0 1-16,0 21 0,1 0 15,-1 0 1</inkml:trace>
  <inkml:trace contextRef="#ctx0" brushRef="#br0" timeOffset="39276.68">6371 11684 0,'0'-21'0,"0"42"0,0-63 0,0 21 15,0-1-15,0 1 16,0 0-16,0 0 16,-21 21-16,0-21 0,21 0 0,-21 21 15,-1 0-15,1 0 0,-21 0 16,21 0-16,0 0 0,-1 21 16,1 0-16,0 0 0,0 0 0,21 0 15,-21 1-15,0-1 0,21 0 16,-22 0-16,22 21 0,0-20 0,0-1 15,0 0-15,0 0 0,22 0 16,-1-21 0,0 0-16,0 0 0,0 0 15,0 0-15,1 0 0,-1-21 0,0 21 16,-21-21-16,21 0 0,0 21 0,0-21 16,-21-1-16,22 22 0,-22-21 15,0 0-15,0 0 0,0 0 16,0 0-16,0 42 47,0 0-47,0 0 0,0 0 15,0 0-15,0 22 0,0-1 16,0-21-16,0 22 0,21 20 0,-21-21 16,21 1-16,-21 20 0,0-20 15,42 62-15,-42-41 16,21-22-16,-21 22 0,0 42 15,0 42-15,0-106 16,0 0-16,-21 64 0,0-63 16,0-22-16,0 21 0,0-21 15,-1 22-15,1-22 0,0-21 16,0 21-16,-21-21 0,-1 0 16,1 0-16,21 0 0,-22 0 0,1-21 15,0 0-15,-1-1 0,-41-41 16,41 42-16,22-43 0,-42-20 15,42 20-15,-1 1 0,1 20 16,21-20-16,0-1 0,0 22 16,0-22-16,21 22 0,1 0 0,20-22 15,-21 22-15,21 0 0,1 20 0,-22-20 16,21 0-16,1 21 0,-1-22 16,0 22-16,1 0 0</inkml:trace>
  <inkml:trace contextRef="#ctx0" brushRef="#br0" timeOffset="39700.44">6625 11472 0,'0'-21'0,"0"0"16,-21 21 0,0 0-16,0 0 0,-1 0 0,1 0 15,0 0-15,0 21 0,0 0 16,0 1-16,-1-1 0,22 0 0,-21 21 15,21-21-15,-21 22 0,21 20 16,0-20-16,0-22 16,0 0-16,21 0 0,0-21 15,22 0-15,-22 0 0,0 0 16,43 0-16,-43 0 16,0 0-16,21-21 0,-21 21 15,1-21-15,-1 21 0,0-21 0,0-1 16,-21 1-16,0-42 15,0 20-15,0 22 16,-21 0-16,21 0 0,-21 21 0,0-21 16,-1 0-16,-20 21 0,21 0 0,0 0 15,0 0-15,-22 0 16,22 0-16,0 0 16,21 21-16,0 0 15,0 0-15,0 0 0,21 0 16,0-21-16,0 0 0,1 0 15,-1 0-15,21 0 0</inkml:trace>
  <inkml:trace contextRef="#ctx0" brushRef="#br0" timeOffset="39975.44">7070 11282 0,'0'0'16,"0"-21"-16,0 0 0,0-1 0,0 1 0,0 0 15,0 42 1,-22 0 0,22 1-16,-21-1 0,21 0 0,0 21 15,0 1-15,0-22 0,-21 21 16,21 0-16,0 1 0,-21-22 16,21 21-16,0-21 0,0 43 15,0-43-15,0 0 0,0 22 16,21-43-1,0 0 1,0 0-16,-21-22 0,22 1 0,-1 21 16,-21-21-16</inkml:trace>
  <inkml:trace contextRef="#ctx0" brushRef="#br0" timeOffset="40208.3">7197 11197 0,'0'0'0,"0"-21"16,0 0-16,0 0 0,0 0 15,0 42 1,0 0-16,0 0 0,0 21 16,0-20-16,0 20 0,0 0 0,-22 1 15,22-1-15,0 0 0,-21 1 0,21-1 16,0 0-16,0-21 0,0 22 16,0-22-16,0 0 0,0 21 15,0-20-15,0-1 0,21-21 16,1 0-16,-1 0 15,0-21 1,0 21-16</inkml:trace>
  <inkml:trace contextRef="#ctx0" brushRef="#br0" timeOffset="40565.1">7387 11599 0,'21'0'16,"0"0"-16,1 0 15,-1 0 1,-21-21-16,21 21 0,-21-21 16,0 0-16,0 0 15,0 0-15,-21 21 16,0 0-16,-1 0 0,1 0 15,0 0-15,21 21 16,-21 0-16,0 0 0,21 0 16,0 0-16,0 1 0,0-1 15,0 0-15,0 0 0,0 0 16,0 0-16,21 1 16,0-22-16,0 0 15,0 0-15,1 0 0,-1 0 16,0 0-16,0-22 0,0 22 0</inkml:trace>
  <inkml:trace contextRef="#ctx0" brushRef="#br0" timeOffset="40988.85">7789 11472 0,'-21'0'31,"0"22"-31,21-1 0,0 0 0,-21 0 16,21 0-16,0 0 15,-21 1-15,21-1 16,0 0-16,0 0 0,0 0 16,0 0-16,-22-21 47,22-21-47,0 0 15,0 0-15,0 0 0,0 0 16,0-1-16,0 1 0,22 0 15,-22 0-15,21-21 0,0 20 0,21 1 16,-21 0-16,22 0 16,-1 21-16,-21 0 0,0 0 15,1 0-15,20 21 0,-42 0 16,21 0-16,-21 1 0,0-1 0,21 42 16,-21-20-1,0-22-15,0 0 0,0 0 0,0 0 16,0 0-16,-21 1 0,0-22 15,21 21-15,-21-42 32,0 21-32,-1-22 15</inkml:trace>
  <inkml:trace contextRef="#ctx0" brushRef="#br0" timeOffset="41216.72">6837 11409 0,'0'0'0,"-21"0"0,42 0 31,0-21-31,21 21 16,-21 0-16,22-21 0,-1 21 16,22-22-16,-22 22 0,0-21 15,1 21-15,20-21 0,-21 21 0,1 0 16,-1-21-16,0 21 0,1 0 0,20 0 15,-42 0 1,1 0-16,-1 0 0</inkml:trace>
  <inkml:trace contextRef="#ctx0" brushRef="#br0" timeOffset="41735.86">8403 11155 0,'0'0'0,"21"0"16,-21-64-16,0 43 31,0 42-15,0 1-16,0-1 0,0 21 15,0 85-15,21-85 16,-21 1-16,0-1 0,0 0 16,0 1-16,0 41 15,0-41-15,0-22 0,0 64 16,0-64-16,0 0 0,0 0 15,0-42 17,0 0-32,22 0 15</inkml:trace>
  <inkml:trace contextRef="#ctx0" brushRef="#br0" timeOffset="42028.16">8361 11261 0,'0'0'0,"0"-43"0,0 22 15,0-42-15,0 42 0,0-1 16,21-20-16,0 21 16,0 21-16,0-21 0,1 0 15,-1 21-15,0 0 0,21 0 0,-21 0 16,1 0-16,20 0 0,0 0 16,-21 21-16,22 21 15,-22 0-15,-21-20 0,0 20 0,0-21 16,0 21-16,-21 1 0,-43 20 15,43-42-15,-21 1 0,-22 41 16,22-42-16,21-21 0,-22 21 16,22 1-16,0-22 0,42 0 47,0 0-47</inkml:trace>
  <inkml:trace contextRef="#ctx0" brushRef="#br0" timeOffset="42551.86">9059 11536 0,'0'0'0,"21"0"0,1 0 15,-22-21-15,0 0 0,21 21 16,-21-22-16,21 1 0,-21 0 15,0 0-15,0 0 16,0 0-16,0-1 0,0 1 16,-21 21-16,0 0 0,-1 0 0,1 0 15,0 0-15,0 0 0,0 0 16,0 0-16,-22 43 0,-20-1 16,42 0-16,-1-21 0,1 22 15,0-22-15,0 0 0,21 21 16,0-20-16,0-1 0,0 0 15,0 0-15,0 0 0,21-21 16,0 0-16,0 0 16,1 0-16,20 0 15,-21 0-15,0-21 0,22 0 16,-22 0-16,0 0 0,0-1 16,0-20-16,0 21 15,-21 0-15,0 0 0,22-1 0,-22 1 0,0 0 16,0 0-1,0 42 1,0 0-16,0 0 0,0 1 16,0-1-16,0 0 0,0 0 15,0 21-15,0 1 16,0-22-16,0 0 0,21 0 16,-21 0-16,21-21 15,0 0-15,0 0 16,0 0-16</inkml:trace>
  <inkml:trace contextRef="#ctx0" brushRef="#br0" timeOffset="42960.26">9546 11388 0,'0'-21'16,"0"42"-16,0-64 0,0 22 0,-21 21 31,0 0-31,0 0 15,-1 0-15,1 0 0,0 0 16,0 21-16,21 1 0,-21-1 0,21 0 16,0 0-16,0 0 15,0 0-15,0 1 16,21-1-16,0-21 0,0 0 16,0 0-16,1 0 0,-1 0 15,0 21-15,0-21 0,0 0 16,0 21-16,1 0 0,-22 0 15,0 1-15,0-1 16,-22-21-16,1 0 16,0 21-16,0-21 0,0 0 0,-22 0 15,22 0-15,0 0 0,-21 0 16,21 0-16,-1 0 0,1 0 16,0 0-16,21-21 15,0 0 1,0-1-16,21 22 15,0-21-15,1 21 16,-1 0-16</inkml:trace>
  <inkml:trace contextRef="#ctx0" brushRef="#br0" timeOffset="43356.04">10096 11388 0,'0'0'15,"0"-21"-15,0-1 0,0 1 16,-21 21-16,0-21 0,0 21 16,0 0-16,0 0 0,-1 0 0,1 0 15,-21 0-15,21 0 0,0 0 16,-1 21-16,1-21 0,21 43 16,-21-22-16,21 42 15,0-42-15,0 1 0,0-1 16,21-21-16,0 21 0,43 21 15,-43-42-15,0 21 16,0-21-16,22 0 0,-22 22 0,0-22 16,-21 21-16,21-21 15,-21 21-15,-21-21 16,0 0-16,0 0 0,0 0 16,-22 21-16,22-21 0,-21 0 15,21 0-15,-22 0 0,22 0 0,-64 0 16,64 0-16,0 0 15,21-21 1,21 0 0</inkml:trace>
  <inkml:trace contextRef="#ctx0" brushRef="#br0" timeOffset="43899.72">10245 11388 0,'0'0'0,"0"21"16,-22 0-1,22 0-15,-21 0 0,21 1 16,-21-1-16,21 0 0,0 0 0,0 21 16,0-20-16,0-1 15,0 0-15,21-21 47,0 0-47,-21-21 0,0 0 16,43-1-16,-22 1 15,-21 0-15,21 0 0,0 0 16,-21 0-16,0 42 47,0 0-47,0 0 0,0 0 0,0 0 15,0 1-15,0-1 16,21-21-16,-21 21 0,22-21 16,-1 0-16,0 0 0,0 0 15,0 0-15,0 0 0,1 0 16,20-21-16,-21 0 16,0-1-16,-21 1 15,0 0-15,0 0 0,0 0 16,0-43-16,0 43 0,-21 0 15,21 0-15,-21 0 0,0-1 16,0 22 0,21 22-1,0-1 1,0 0-16,0 0 16</inkml:trace>
  <inkml:trace contextRef="#ctx0" brushRef="#br0" timeOffset="44297.49">10858 11345 0,'0'-21'16,"-42"0"0,21 21-16,0 0 15,0 0-15,-1 21 0,1 0 16,21 1-16,-21-1 0,21 0 15,-21 0-15,21 0 0,-21 22 0,21-22 16,0 0-16,0 21 0,0-21 16,0 1-16,0 20 15,42-42-15,-21 0 16,0 0-16,1 0 16,-1 0-16,0 0 0,0-21 0,0 21 0,0-21 15,1-1-15,-1 22 0,0-21 0,-21 0 16,0 0-16,21 0 0,-21 0 15,0-1-15,0 1 0,0-21 16,-21 21-16,21 0 0,-64-1 16,43 22-1,0 0-15,0 0 16,21 22-16,0-1 16,0 0-1,21-21-15</inkml:trace>
  <inkml:trace contextRef="#ctx0" brushRef="#br0" timeOffset="44660.28">11112 11345 0,'0'-42'31,"22"42"-31,-1 0 16,0 0-16,-21 21 15,21-21-15,0 21 0,-21 1 16,21-1-16,-21 0 0,0 0 16,0 0-16,0 0 0,0 1 15,0-1-15,0 0 0,0 0 16,-21-21 31,21-21-32,0 0-15,0 0 0,0-1 16,21 1-16,-21 0 0,0 0 0,0 0 16,22 21-16,-1-21 0,-21-1 15,21 1-15,-21 0 0,21 21 16,0 0-16,0-21 0,1 21 16,-1 0-1</inkml:trace>
  <inkml:trace contextRef="#ctx0" brushRef="#br0" timeOffset="45243.69">11790 11409 0,'0'0'0,"0"-21"15,0 0 1,0-1-16,-21 22 15,-1-21-15,1 21 0,0 0 16,0 0-16,0 0 16,0 0-16,-1 0 0,22 21 15,-21 1-15,-21 41 16,42-42-16,-21 0 0,0 1 0,21-1 16,-22 0-16,22 0 0,0 43 15,0-22 1,22-42-1,-1 0-15,0 0 16,0 0-16,0 0 0,0 0 16,1-21-16,20-43 15,-21 43-15,0 0 16,-21-21-16,21 20 0,1-20 0,-22 0 16,21-1-16,0 1 0,-21-21 15,21-22-15,0 43 0,-21-1 16,21-63-16,-21 64 15,0 21-15,0 0 0,0 0 16,-21 21 0,0 21-16,0-21 0,21 42 15,-21-21-15,21 22 0,-21-22 16,21 21-16,0 0 0,0 64 16,0-63-16,0 84 15,0-85-15,0 0 16,0 1-16,0-22 0,21 21 0,0-21 15,-21 0-15,21 1 0,0-1 0,43 21 16,-1-21 0,-20-21-16,-22 0 15,0 0-15</inkml:trace>
  <inkml:trace contextRef="#ctx0" brushRef="#br0" timeOffset="46903.72">5016 12234 0,'0'0'0,"-21"0"0,0 0 16,21-21-16,-21 21 16,42 0 62,0 0-78,0 0 0,1 0 15,-1 0-15,0 0 0,21 0 16,-21 0-16,1 0 0,-1 21 0,21-21 16,-21 0-16,22 0 0,-22 0 0,21 0 15,0 0-15,1 0 0,41 0 16,65 0 0,-86 0-16,43 0 15,-43 0-15,1 0 0,-1 0 16,-20 0-16,20 0 0,1 0 0,-22 0 15,22 0-15,-1 0 0,1-21 0,-1 21 16,1 0-16,-1 0 0,1 0 0,-1 0 16,1 0-16,-1 0 0,64-21 15,-85 21-15,22 0 0,-1 0 16,107-21-16,-43 21 16,-85 0-16,22 0 15,-1 0-15,1-21 0,-22 21 0,21 0 16,-20 0-16,20 0 0,-20 0 0,-1 0 15,0 0-15,1 0 0,-1 0 16,0 0-16,1 0 0,-1 0 16,0-21-16,-21 21 0,22 0 0,-1 0 15,0 0-15,22 0 0,-22 0 0,1 0 16,20 0-16,85 0 16,43 0-1,-128 0-15,-20 0 0,84 0 16,-85 0-16,21 0 0,-20 0 15,20 0-15,-20 0 0,20 0 0,106 0 16,-63 0 0,-42 0-16,-1 0 0,1 0 0,-1 0 15,-20 0-15,20 0 0,-21 0 16,22 0-16,-22 0 0,1 0 0,126 0 31,-84 0-31,-43 0 16,0 0-16,43 0 0,-43 0 15,1 0-15,-1 0 0,-21 0 0,21 0 16,1 0-16,-22-22 0,42 22 16,1 0-16,-43 0 15,21 0-15,-20 0 0,-1 0 0,0 0 16,0 0-16,64 0 16,-43 0-1,-21 0-15,0 0 0,1 0 0,-1 0 16,0 0-16,0 0 0,0 0 0,22 0 15,-22 0-15,21 0 16,-21 0-16,0 0 0,1 0 16,-1 0-16,0 0 0,0 0 0,0 0 15,22 0-15,-1 0 16,-21 0-16,0 0 0,-21-21 16,21 21-16,1 0 15,-1 0-15,-21-21 63,0 0-32</inkml:trace>
  <inkml:trace contextRef="#ctx0" brushRef="#br1" timeOffset="61976.49">11515 3937 0,'0'0'0,"-22"0"15,22-21 1,22 21 31,-1 0-47,0 0 0,0 0 16,21 0-16,1 0 0,-1 0 0,22 0 15,-1 0-15,1 0 0,20 0 16,1 0-16,84 0 15,-84 0-15,0 21 0,20-21 16,-20 0-16,21 0 0,0 21 0,0-21 16,-1 0-16,22 21 0,-21-21 15,0 0-15,0 22 0,0-22 0,105 21 16,-126-21-16,21 21 0,0-21 16,-22 21-16,1-21 0,148 21 15,-170-21 1,1 0-16,-1 0 0,-20 0 0,63 21 15,-43-21-15,-21 0 0,1 0 16,-22 0-16,21 0 0,1 0 16,-22 0-16,0 0 0,21 0 15,-21 0-15,22 0 0,-22 0 16,0 0 0,-42 0 30,0 0-46,0 0 0,-22 0 16,22 0-16,0 0 16,-21 0-16,-1 0 0</inkml:trace>
  <inkml:trace contextRef="#ctx0" brushRef="#br1" timeOffset="63304.31">11261 5715 0,'0'0'0,"0"21"16,-22-21-16,22-21 94,22 21-94,-1-21 15,0 21-15,0-21 0,0 0 16,22-1-16,-22 1 16,0 0-16,0 21 0,21-21 0,-20 0 15,20 0-15,-21 21 0,21-22 16,1 1-16,84-21 16,-85 21-16,64-22 15,-43 22-15,-20 0 0,20-21 0,1 21 16,-22-1-16,64-20 15,-43 21-15,-20 0 0,20 0 16,-20-22-16,-1 22 0,0 0 0,22 0 16,-22 0-16,0-1 0,1 1 0,-1 0 15,0 0-15,1 0 0,-1 0 16,0-22-16,1 22 0,-1 0 0,0 0 16,43-22-16,0 22 15,-43 0-15,-21 0 16,43 0-16,-22 21 0,-21-21 0,0-1 15,22 22-15,-22-21 0,0 21 16,0-21-16,22 21 0,-22-21 16,0 21-16,0 0 0,0-21 0,22 21 15,-22-21-15,0 21 0,21 0 16,-21-22-16,43 1 0,-43 21 16,0 0-16,22-21 0,-22 21 15,21-21-15,-21 21 0,43-21 16,-22 0-16,-21 21 0,22-22 15,-22 22-15,0-21 0,42 0 16,-41 21-16,-1-21 0,21 21 16,-21-21-16,43 0 15,-43 21-15,0-22 16,0 1-16,0 21 16,1-21-16,-1 21 15,0-21-15,0 21 0,0 0 16,0-21-16,1 21 0,-22-21 15,21 21-15,0 0 0,0 0 16,-21-22-16,21 22 16,0 0-16,1-21 15,-1 21 17,-21-21-1,21 21-31,-21-21 109,-21 21-93</inkml:trace>
  <inkml:trace contextRef="#ctx0" brushRef="#br1" timeOffset="63899.96">14817 3683 0,'0'21'31,"0"0"-31,0 1 16,0-1-16,0 0 15,21 0-15,0 0 16,0 0-16,0 1 0,0-1 15,1 0-15,-1-21 0,0 21 16,21 0-16,1 0 0,-22-21 16,21 0-16,0 22 15,-20-22-15,-1 0 0,0 0 0,21 0 16,-21 0-16,1 0 0,-1 0 16,-42 0 15,-1 0-16,1 0-15,0 0 0,0 21 16,0 0-16,0-21 0,-1 21 16,1 0-16,-21 0 0,21 1 0,-22-1 15,22 0-15,-21 0 0,0 0 16,20 0-16,-20 1 0,21 20 0,-21-21 16,20 0-16,1 0 0,-21 1 0,21-1 15,0 0-15,-1 0 0,1 0 16,21 0-16,0 1 0,-21-22 0,21 21 15,-21-21-15,21 21 16,0-42 47,0 0-63</inkml:trace>
  <inkml:trace contextRef="#ctx0" brushRef="#br1" timeOffset="65356.15">16023 3090 0,'0'0'0,"-21"0"16,0 0 0,0 0-16,-1 0 15,44 0 17,-1 0-17,0 0-15,21 0 0,85 0 16,0 0-1,-42 0-15,-22 0 0,22 0 16,-21 0-16,-1 0 0,22 0 0,-22 0 16,1 0-16,-1 0 0,1 0 0,42 0 15,-1 0 1,-83 0-16,-1 0 0,0 0 16,-42 0-1,0 0 1,-1 0-16,1 0 0,-21 0 15,21 0-15,0 0 0,-1 0 16,1 0-16,0 0 0,0 0 0,0 0 16,0 0-16</inkml:trace>
  <inkml:trace contextRef="#ctx0" brushRef="#br1" timeOffset="65716.11">16679 3133 0,'-21'0'0,"0"0"47,21 21-31,0 0-16,-21 0 0,21 0 15,0 22-15,0-1 0,-21 85 16,-1-85-16,22 1 15,0-1-15,0-21 0,-21 22 16,21-1-16,-21 21 16,21-41-16,0 41 0,0-42 15,0 0-15,0 1 0,0-1 16,0 0-16,21-42 62,-21 0-46,21 21-16,-21-22 0,22 22 0</inkml:trace>
  <inkml:trace contextRef="#ctx0" brushRef="#br1" timeOffset="66509.66">17018 3493 0,'0'0'0,"0"-22"0,0 44 31,0-1-15,0 0-16,-21 0 15,21 0-15,-21 0 0,21 1 0,-22-1 16,22 0-16,0 0 0,0 0 15,0 0-15,0 1 0,0-1 16,0 0-16,0 0 0,0 0 0,0 0 16,0 1-1,22-22-15,-1 0 16,0 0-16,0 0 0,21 0 16,1 0-16,20-22 15,-20 1-15,-22 0 0,21 21 16,-21-21-16,0 0 0,1 0 15,-1-1-15,0 1 0,-21 0 0,0 0 16,21-43 0,0 22-16,-21 21 15,0 0 1,0 42 15,0 0-31,0 0 16,0 0-16,0 1 0,0-1 15,0 0-15,0 0 0,0 0 16,-21 0-16,21 22 0,-21-22 0,21 0 16,0 0-16,0 22 0,0-22 15,-21 21-15,21-21 0,0 22 0,-21-1 16,21 0-16,0 1 0,-22-1 16,22 0-16,0 1 0,0-1 0,0 0 15,0 1-15,0-22 0,0 21 0,0 0 16,0-20-16,0 20 0,0-21 15,-21 0-15,21 0 0,0 1 0,0-1 16,-21 0-16,0-21 0,0 21 0,0-21 16,-1 0-16,1 0 15,0 0-15,-21 0 0,21 0 16,-22 0-16,22 0 0,-64-21 16,22 0-16,21 21 15,20-21-15,-20 21 0,21-22 0,0 22 16,0-21-16,-1 21 0,1 0 15,0-21-15,21 0 16,0 0-16,0 0 0,21-1 16,0 22-16,1-21 15,-1 0-15,0 0 0,21-43 16,1 43-16</inkml:trace>
  <inkml:trace contextRef="#ctx0" brushRef="#br1" timeOffset="66931.75">17738 3493 0,'0'0'0,"0"-22"16,0 1-1,21 21 1,-21 21 0,0 1-16,0-1 0,0 21 15,0-21-15,0 22 0,0-1 0,0 0 16,0 1-16,0-1 0,0 21 16,-21-20-16,-1-1 0,22 22 0,0-1 15,-21-21-15,21 22 0,-21-22 16,0 1-16,21-1 0,0 0 0,0-21 15,-21 22-15,21-22 0,0 0 0,-21 0 16,21 0-16,0 1 16,0-1-16,0 0 15,0-42 17,21 0-32,-21-1 15,21 1-15,-21 0 0,0 0 16,21-21-16,-21 20 0</inkml:trace>
  <inkml:trace contextRef="#ctx0" brushRef="#br1" timeOffset="67283.36">17759 3641 0,'-21'-21'0,"42"42"0,-42-64 0,21 22 0,-22 21 15,22-21-15,0 0 16,0 0-16,0 0 0,22 21 15,-1-22-15,0 22 16,0 0-16,0-21 0,22 21 0,-22 0 16,0 0-16,21 0 0,-21 0 0,22 0 15,20 43 1,-42-22-16,43 21 0,-64 0 16,0-20-16,0-1 0,0 0 15,0 0-15,-42 0 0,20 0 16,1-21-16,0 22 0,0-1 15,-21-21-15,20 21 0,1-21 0,-21 0 16,21 0-16,0 21 0,-43-21 16,43 0-16,0 0 15,42 0 17,0-21-32,0 21 15</inkml:trace>
  <inkml:trace contextRef="#ctx0" brushRef="#br1" timeOffset="67567.2">18478 3408 0,'0'21'31,"0"0"-31,0 0 0,-21 1 15,0 41 1,0-21-16,21-20 0,0-1 16,0 0-16,0 21 0,0-21 0,-21 1 15,21-1-15,0 0 0,0 0 16,0-42 31,21 0-32,-21 0-15</inkml:trace>
  <inkml:trace contextRef="#ctx0" brushRef="#br1" timeOffset="67995.57">18500 2963 0,'-22'0'0,"44"0"0,-65 0 0,22 0 16,0 22-16,0-1 0,0-21 0,-1 21 16,1 0-16,21 0 0,0 0 15,0 1-15,0-1 0,0 0 16,0 0-16,21 0 16,1-21-16,-1 0 0,0 21 0,21-21 15,-21 0-15,1 0 0,41 0 16,-42 0-16,0-21 0,1 21 15,-1-21-15,0 0 0,0 21 16,0-42-16,-21 20 16,0 1-16,0 0 0,0 0 15,0 0-15,-42-22 0,21 22 16,0 21-16,-1 0 16,1 0-16,-21 0 0,21 0 15,0 0-15,-22 21 16,22 1-16,21-1 0,-21 0 0,21 0 15,-21 0-15,21 0 0,0 22 16,0-1-16,0 0 16,0-20-16,0-1 0,0 0 15,21 0-15</inkml:trace>
  <inkml:trace contextRef="#ctx0" brushRef="#br1" timeOffset="68579.24">18817 3429 0,'0'21'16,"0"0"0,0 1-16,0-1 15,0 0-15,0 0 0,0 0 16,0 0-16,0 1 0,-21 20 15,0-21 1,21 0-16,0 0 0,-21-21 16,21 22-16,-22-1 15,22-42 32,0-1-31,0 1-16,0 0 15,0 0-15,0 0 0,22-22 16,-1 22-16,0 0 16,0 0-16,-21 0 0,42-22 0,-20 22 15,-1 0-15,0 0 0,0 0 16,0 0-16,85-1 16,-85 22-16,0 0 15,1 0-15,20 0 0,-21 22 0,0-1 16,0 0-16,-21 0 0,0 43 15,0-22 1,0 0-16,0-21 0,-21 1 0,0-1 16,0 0-16,21 0 0,-21 0 0,0 22 15,-1-22-15,1-21 16,0 0 0,21 21-16,0-42 31,0 0-16,21 21-15,0-22 0,1 1 16</inkml:trace>
  <inkml:trace contextRef="#ctx0" brushRef="#br1" timeOffset="69631.78">19981 3408 0,'0'0'0,"0"-21"0,-21 0 15,0-1 1,0 22-16,0 0 0,-1 0 16,1 0-16,0 0 15,0 0-15,0 0 0,-22 22 0,22-1 16,0-21-16,0 21 0,0 21 0,0-21 15,-22 1-15,22-1 0,21 0 16,-21 0-16,0 21 0,21-20 0,-21-1 16,21 0-16,0 0 15,0 0-15,0 0 0,21 1 16,0-22-16,0 0 16,0 0-16,64 0 15,-64 0-15,43 0 0,-43 0 16,0 0-16,21-22 0,-21 22 15,1-21-15,-1 0 0,42-21 16,-20-1 0,-43 22-16,0 0 0,21-21 15,0 21-15,-21-1 0,0 1 16,0 42 31,0 1-47,0-1 15,0 0-15,0 0 16,0 43-16,0-43 0,-21 0 16,0 42-16,-1-41 0,22 20 15,0 0-15,0 1 0,-21-1 16,21 0-16,-21 106 16,21-21-1,0-84-15,0 20 0,-21 43 16,21-64-16,0 22 0,0 42 15,0-64-15,0 22 0,0 84 16,0 0 0,0-106-16,0 43 15,0-43-15,0-21 0,-21 22 16,21-22-16,0 0 0,0 0 0,-21 22 16,-1-43-1,1 0-15,0 0 16,0 0-16,0 0 0,0 0 15,-1 0-15,1 0 0,0 0 0,0-22 16,0 1-16,-22 21 0,22-21 16,0 0-16,-42-43 15,20 43-15,-20-42 16,42 20-16,-22-41 0,22 41 16,21 1-16,-21-64 0,0 64 15,21 0-15,0-85 16,42-22-1,-21 107-15,43-64 16,-43 64-16,21-22 0,1 1 16,-1 21-16,0-22 0,1 22 0,41-43 15,22 0 1,-64 43-16,-20 21 0,-1 0 16,0 21-16,0-21 0,0-1 15,22 1-15,-22 21 0,0 0 16,-21-21-16,21 21 0,0 0 15,-21 21 17,0 0-17,0 1-15,-21-22 16,0 21-16</inkml:trace>
  <inkml:trace contextRef="#ctx0" brushRef="#br1" timeOffset="74427.62">8890 7916 0,'-21'0'16,"0"0"-1,-1 0-15,1 0 31,0 0-31,0 22 32,42-22 93,0 0-110,0 0-15,1 0 16,-1 0-16,0 0 0,21 0 16,1 0-1,-22 0-15,0 0 0,42 0 0,-41 0 16,20 0-16,21 0 0,-41 0 15,20 0-15,43 0 16,-22 0-16,-21-22 0,85 22 16,-63 0-16,-1 0 0,22 0 15,-21 0-15,20-21 0,-20 21 16,-1 0-16,1 0 0,-1 0 0,107-21 16,-128 21-16,21-21 15,22 21-15,-21-21 0,20 21 16,22 0-16,-21-21 0,21 21 0,-1 0 15,192-43-15,-128 22 16,-63 21-16,-21 0 16,-1 0-16,1-21 0,0 21 0,-1 0 15,1 0-15,63-21 16,21 21-16,-105-21 0,21 21 16,-22 0-16,22 0 0,-1-22 15,1 22-15,0 0 0,63-21 16,0 21-16,-84 0 15,-1-21-15,1 21 0,63 0 16,-85-21-16,21 21 0,43 0 16,64 0-1,-128-21-15,0 21 0,1 0 0,-1 0 16,0 0-16,1 0 0,62-21 16,-83 21-16,20 0 15,-21 0-15,0 0 16,0 0-16,-21-22 0,22 22 15,-1 0 1,-21-21 62,-21 0-62</inkml:trace>
  <inkml:trace contextRef="#ctx0" brushRef="#br1" timeOffset="75163.22">14097 7027 0,'0'0'16,"0"22"46,21-22-62,-21 21 0,21 0 0,0-21 16,1 21-16,-22 0 0,21 0 15,0 1-15,21-1 0,-21 0 0,1 0 16,20 0-16,-21 0 0,21 1 16,-20-1-16,20-21 0,0 21 0,-21 0 15,22 0-15,-22-21 0,21 21 0,1-21 16,-22 22-16,42-22 15,-42 21-15,1-21 0,-1 0 16,0 0-16,0 0 16,0 0-16,0 0 0,1 0 31,-44 21 16,22 0-32,-21-21-15,21 21 0,-21-21 0,0 21 16,0-21-16,0 22 0,-1-1 16,-41 21-16,21-21 0,20 0 15,-20 1-15,-21-1 0,20 0 16,1 0-16,-22 21 0,22-20 0,0-1 16,-43 42-16,22 1 15,20-43-15,22 0 0,0 0 16,-21 22-16,20-22 0,1 0 0,0 0 15,0 21-15,0-20 16,21-1 0,-21-21 31,-1 0-47</inkml:trace>
  <inkml:trace contextRef="#ctx0" brushRef="#br1" timeOffset="77287.49">9715 11430 0,'0'-21'125,"0"0"-109,22 0-16,-1-1 16,0 1-16,0 0 15,0 0-15,0 0 16,1 21-16,-22-21 0,42-22 15,0 22 1,-42 0-16,21 0 0,22-22 16,-22 22-16,21 0 0,-21 0 0,1 0 15,-1 0-15,0-1 0,0 1 16,0 0-16,0-21 0,1 21 0,-1-1 16,0 1-16,0 0 0,0-21 0,0 21 15,1-1-15,-1-20 0,21-43 16,-21 64-16,22-42 15,-22 42-15,-21-1 16,21 1-16,0-21 0,0 21 16,22 0-16,-22-1 0,0 1 0,0 0 15,43-21-15,-22 21 0,-21-1 16,21 1-16,1 0 0,-22 0 16,21 0-16,106-85 15,-84 64-15,-22-1 16,1 1-1,-1 21-15,-21 0 0,21-22 16,-20 22-16,20 0 0,-21 0 0,0 0 16,0-1-16,1-20 0,-1 21 0,21-21 15,-21 20-15,43-20 16,-43 21-16,0 0 0,0 21 16,0-21-16,1-1 0,20-20 15,-21 42-15,0-21 0,0 0 16,43 0-16,-1-22 15,-41 22-15,41-21 16,-21 42-16,-20-21 0,20-1 16,-21 1-16,21 0 0,-20 0 15,-1 0-15,63-43 16,-41 22-16,-22 21 0,-21 0 16,21 21-16,0-22 0,0 1 15,1 0-15,-1-21 16,0 21-16,0-22 0,0 22 0,0 0 15,64-43 1,-64 43-16,0 0 0,43 0 16,-22 0-16,-21 0 0,22-1 15,-22 1-15,0 0 0,21 0 16,-20 0-16,-1 21 0,0-21 16,0-1-16,0 22 0,22-21 15,-1-21-15,-21 21 0,21-22 16,1 43-16,-22-21 15,0 0-15,0 0 0,0 0 0,22 0 16,-1-22 0,0 1-16,-42 21 15,22 0-15,-1 21 0,-21-22 16,21 22-16,-21-21 0,21 21 0,-21-21 16,21 0-16,0 21 0,-21-21 15,22 0-15,-1 21 0,-21-22 0,21 22 16,0-21-16,0 21 0,0-21 15,1 21-15,-1-21 0,0 21 0,-21-21 16,21 21-16,0-21 0,22-1 16,-1 1-1,-21 0-15,0 21 0,0-21 0,1 0 16,-1 21-16,0-21 16,0 21-16,-21-22 0,21 22 0,0-21 15,1 21-15,-1-21 16,0 21-16,-21-21 15,21 21-15,0-21 0,0 0 16,1 21-16,-1-22 16,0 22-1,0 0-15,-42 0 157,0 0-142</inkml:trace>
  <inkml:trace contextRef="#ctx0" brushRef="#br1" timeOffset="81041.27">16129 7176 0,'21'0'47,"0"0"-47,0-22 0,1 1 16,-1 0-16,0 0 15,-21 0-15,0 0 16,0-1-16,0 1 15,0 0 1,-21 21-16,0 0 16,-1 0-16,1 21 15,0 0-15,0 1 0,0-1 16,0 21-16,-1 0 0,-62 85 16,63-21-1,-1-63-15,1 41 0,21-41 16,0-22-16,0 42 0,21-42 15,1 1-15,20-1 0,-21-21 16,0 21-16,22-21 0,62 0 16,-62 0-16,-1 0 15,0 0-15,-20 0 0,62 0 16,-63-21-16,22 0 0,20-22 16,-42 22-16,1 0 0,-1 0 15,0-22-15,0 1 0,0 0 16,0-1-16,-21 1 0,22-21 0,-22 20 15,21-20-15,-21 20 0,0 1 16,21-106 0,-21 21-16,0 85 0,0 20 15,0 1-15,0 0 0,0 0 16,0 0-16,-21 21 16,21 21-16,0 0 0,0 0 15,0 22-15,-21-22 0,21 63 16,-22 65-1,22-86-15,0-21 0,0 22 16,0-1-16,0-20 0,-21 63 16,21-64-16,0 0 0,0-21 0,0 43 15,43-22 1,-22-21-16,0-21 16,0 0-16,0 0 0,0 0 15,1 0-15,-1 0 0,0 0 0,42-42 16,-41 0-1,-1 21-15,0-1 0,-21-20 16,0 21-16,21-21 0,0-1 16,0-20-16,-21 42 0,0-1 15,0-20-15,22 42 16,-22 21 0,0 0-16,0 1 0,0-1 15,0 0-15,0 0 0,0 64 16,0-43-1,0-21-15,0 0 0,0 1 0,21-22 16,-21 21-16,21-21 16,0 0-16,0 0 0,0 0 15,1-21 1,-1 21-16,-21-22 0,0-20 16,21 21-16,-21-21 15,0 20-15,21-20 0</inkml:trace>
  <inkml:trace contextRef="#ctx0" brushRef="#br1" timeOffset="81379.71">17230 6879 0,'0'21'15,"0"-42"-15,-22 64 0,22-22 0,0 0 16,0 0-1,22-21-15,-1 0 16,0 0-16,0 0 0,0 0 16,0 0-16,1 0 0,-22-21 15,21 21-15,-21-21 0,21 21 0,-21-43 16,0 22 0,0 0-16,-21 21 0,0-21 15,-1 21-15,1 0 16,0 0-16,0 0 0,21 21 15,-21 0-15,0 0 0,21 1 16,0-1-16,0 0 16,0 0-16,0 0 0,0 0 15,0 1-15</inkml:trace>
  <inkml:trace contextRef="#ctx0" brushRef="#br1" timeOffset="81772.48">17780 7070 0,'0'-21'0,"0"42"0,0-64 16,-21 43 15,0 0-16,-1 0-15,22 22 0,-21-1 16,0 0-16,21 0 0,0 0 16,-21 22-16,0-22 0,21 21 0,-21 0 15,21 43 1,0-43-16,0-20 0,0-1 0,0 21 16,0 0-16,0-20 15,21-22-15,-21 21 0,21 0 0,0-21 16,0 0-16,22 0 15,-22 0-15,0 0 0,0 0 0,0 0 0,22 0 16,-22-21-16,21 0 16,22-22-16,-1 1 15,-21 0-15,-20-1 0,62-41 16,-63 41-16,22 1 0,-22-22 16,21 22-16</inkml:trace>
  <inkml:trace contextRef="#ctx0" brushRef="#br1" timeOffset="82632.34">18415 6668 0,'0'-22'0,"0"44"0,0-86 0,0 43 0,0 0 16,0 0 0,-21 21-16,0 0 15,21 21-15,-22 0 0,22 0 16,0 0-16,0 0 0,-21 22 16,21-1-16,-21 22 0,21-22 15,0 0-15,-21 1 0,21-1 16,0 0-16,-21 1 0,21 41 15,0-41-15,0 20 16,0-21-16,0 22 16,0-43-16,0 21 0,0-20 0,0-1 15,0 0-15,0 0 0,0 0 16,0-42 31,0 0-47,0 0 15,0 0-15,0-1 0,0-20 16,0 21-16,0 0 0,0 0 0,21-22 16,0 22-16,0-42 15,0 41-15,1 1 0,-1 0 0,0 0 16,0 0-16,0 0 0,22-1 16,-22 22-16,42-21 0,-42 21 0,1 0 15,-1 0-15,21 0 16,-21 0-16,22 43 15,-43-22-15,0 0 16,0 0-16,-22 21 16,1-42-16,0 22 0,0-1 15,0 0-15,-43 0 16,43-21-16,0 0 0,0 0 16,0 0-16,-1 0 0,1 0 15,0 0 1,21-21-16,-21 0 0,21 0 15,-21 21 1,0 0 15,21 21-31,0 0 0,0 0 16,0 43-16,0-43 16,0 0-16,0 0 0,0 0 15,21 22-15,0-22 16,0-21-16,-21 21 0,42-21 15,1 21-15,-22-21 16,21 0-16,-21 0 0,1 0 16,-1 0-16,21 0 0,-21 0 0,0 0 15,1 0-15,-1 0 0,0-21 16,0 21-16,0-21 0,0 0 0,1-1 16,-22 1-16,21 0 15,-21 0 1,0 42 46</inkml:trace>
  <inkml:trace contextRef="#ctx0" brushRef="#br1" timeOffset="82792.41">18944 7472 0,'0'0'0</inkml:trace>
  <inkml:trace contextRef="#ctx0" brushRef="#br1" timeOffset="86027.28">4868 9356 0,'21'21'0,"1"-21"0,-1 21 16,0-21-16,21 21 0,-21 0 16,1 1-16,-1-22 0,0 21 15,0 0-15,21 0 0,-20 0 0,-1 0 16,21-21-16,22 43 15,-22-22-15,43 21 16,-43-21-16,0 1 0,22 20 0,-22-21 16,22 0-16,-1 0 0,1 22 0,-1-22 15,1 0-15,-1 0 0,128 64 16,41-22 0,-147-41-16,0-1 0,-1 0 15,1 0-15,0 0 0,84 0 16,-105 1-16,20-1 0,1-21 15,105 42-15,-84-42 0,0 21 16,0 0-16,-21-21 0,20 22 16,1-22-16,0 0 0,-21 21 0,21-21 15,211 0 1,1 0-16,-213 0 16,1 0-16,0 0 0,0 0 0,0 0 15,0 0-15,253-21 16,1-1-1,-233 22-15,0 0 0,21 0 16,-21 0-16,22-21 0,-22 21 0,0 0 16,0 0-16,0 0 0,254-21 15,-22 21 1,-253-21-16,21 21 0,-21 0 16,21-21-16,0 21 0,0-21 0,233-1 15,-21-20 1,-234 21-16,1 0 0,-21 21 15,21-21-15,-22-1 0,107-20 16,-106 21-16,-22 0 0,233-64 31,-169 22-31,-42 41 16,-21 1-16,-1-21 0,1 21 0,-1-22 16,1 22-16,-1 0 0,1-21 0,-22 21 15,21-1-15,-20 1 0,-1 0 16,0 0-16,64-21 15,-63 20-15,20 1 16,-42 21-16,0-21 0,1 0 16,-1 21-16,-21-21 15,0 0-15,0-1 32,-21 1-32,-1 21 0,-20 0 0</inkml:trace>
  <inkml:trace contextRef="#ctx0" brushRef="#br1" timeOffset="87326.45">8276 9504 0,'0'21'78,"0"0"-78,0 0 0,0 1 16,21-1-16,0 0 15,-21 0-15,22 0 16,-1 0-16,0 1 0,0-22 0,-21 21 15,21 0-15,22 0 0,-22 0 16,0 0-16,21-21 0,-21 22 0,22-1 16,-1 0-16,64 42 15,-64-41-15,106 20 16,-105-42-16,41 42 16,-41-42-16,20 21 0,64 1 15,0-1 1,-84 0-16,20-21 0,-21 0 15,1 0-15,-1 21 0,22-21 0,-22 21 16,21-21-16,-20 0 0,168 0 16,-105 0-1,-63 0-15,20 21 16,-21-21-16,22 0 0,-22 0 16,22 0-16,-22 0 0,22 0 0,-1 0 15,1 0-15,105 0 16,-106 0-16,64 0 0,-84 0 15,20 0-15,-20 0 0,20 0 16,-21 0-16,1 0 0,20 0 0,-20 0 16,-1 0-16,0 0 0,85 0 15,-21 0 1,-64 0-16,1 0 0,41-21 16,-41 21-16,-1 0 0,22 0 0,-22 0 15,0 0-15,1 0 0,84 0 16,-85 0-16,21 0 15,-20-21-15,-1 21 16,0 0-16,1 0 0,-1 0 0,0 0 16,1 0-16,-1 0 0,-21 0 0,22-21 15,84 21 1,-43 0-16,-41-21 0,-1 21 16,0 0-16,1 0 0,-1-21 0,0 21 15,1-22-15,-1 22 0,0 0 0,1 0 16,-1-21-16,21 21 15,64-21 1,-105 0-16,20 21 0,0 0 16,-21-21-16,22 21 0,-1 0 0,-21 0 0,64-21 15,-22 21 1,-20-22-16,-22 22 0,21 0 0,-21 0 16,22 0-16,-22-21 0,21 21 0,-21 0 15,22 0-15,-22 0 0,21-21 0,-21 0 16,22 21-16,-1-21 0,-21 21 15</inkml:trace>
  <inkml:trace contextRef="#ctx0" brushRef="#br1" timeOffset="88163.66">15663 9102 0,'0'0'16,"-21"0"-16,21 21 46,21-21-46,0 0 16,1 21-16,-1-21 0,0 0 16,0 21-16,21-21 0,-20 0 15,-1 0-15,42 0 16,43 21-16,-85-21 16,43 0-16,-22 0 0,-21 0 15,0 0-15,1 0 0,-1 0 16,0 0-16,0 0 0,0 0 15,-21-21-15,21 21 0,-21-21 16,22 21-16,-22-21 16,-22 42 31,1 0-47,21 0 0,-21 1 15,0-1-15,0 0 0,0 0 0,-43 43 16,43-22-16,-21-21 0,20 21 15,-20 1-15,0-1 0,21 0 16,-43 22-16,43-22 0,-21-21 16,-1 43-16,22-43 0,0 0 15,21 0-15,-21 1 0,0-1 16,-1 0-16,22 0 16,-21-21-16,0 0 0,0 0 15</inkml:trace>
  <inkml:trace contextRef="#ctx0" brushRef="#br1" timeOffset="88789.31">14690 9843 0,'21'0'15,"-42"0"-15,63 0 0,-42-22 0,21 22 16,21 0-16,-20-21 0,-1 21 0,21 0 16,22-21-16,-22 0 0,0 21 15,1-21-15,-1 0 0,0 21 16,1-22-16,-1 1 0,21 0 15,-20 0-15,-1 0 0,0 0 0,1 21 16,-1-22-16,-21 1 0,22 0 0,-22 0 16,21 0-16,-21 21 0,0-21 15,1 21-15,-22-22 0,21 22 16,-21-21-16,21 21 0,-21-21 16</inkml:trace>
  <inkml:trace contextRef="#ctx0" brushRef="#br1" timeOffset="91092.9">17568 9186 0,'0'22'16,"0"-1"-16,0 0 15,21-21 1,1 0 0,-1 0-16,21 0 0,-21-21 15,0 21-15,22-43 0,41 1 16,-62 21-16,-1 21 16,-21-21-16,21 0 0,-21-1 15,21 1-15,-21 0 0,0 0 16,0 0-16,0 0 0,0-1 15,-21 22-15,0-21 0,0 21 0,-1 0 16,-20 0-16,21 0 0,-43 0 16,-20 43-1,63-22-15,-22 0 0,22 0 0,0 0 16,0 0-16,-22 22 16,43-22-16,0 0 0,0 0 15,0 0-15,0 1 16,22-22-16,-22 21 0,21 0 15,0-21-15,0 21 0,0-21 0,22 21 16,-22 0-16,0-21 0,0 22 0,21 20 16,-20-21-1,-1-21-15,0 21 0,0 0 0,-21 1 16,0-1-16,0 21 0,0-21 16,0 22-16,-21-22 0,0 0 15,-22 0-15,1 0 0,0 0 16,-1 1-16,-126-1 15,0-21-15,126 0 16,1 0-16,0-21 0,21 21 16,-22-22-16,22 1 0,0 0 15,21 0-15,0 0 0,-21 0 0,21-22 16,0-20 0,0 42-16,0-1 0,0 1 15,21 0-15,0 0 0,43 21 16,-43-21-16,0 21 15,21 0-15,-21 0 0,22 0 0,-1 0 16</inkml:trace>
  <inkml:trace contextRef="#ctx0" brushRef="#br1" timeOffset="91473.68">17928 9483 0,'-21'0'0,"42"0"0,0 0 0,0 0 16,1 0-16,-1 0 16,0 0-16,0 0 0,0-21 15,0 21-15,1-22 0,-1 1 0,0 21 16,0-21-16,0 0 0,0 21 16,-21-21-16,22 0 0,-22-1 0,21-20 15,-21 21-15,0 0 16,0 0-16,-21 21 0,-1 0 15,1 0-15,-21 0 0,21 0 16,-22 21-16,-20 21 16,42-21-16,0 22 0,-1-22 15,1 21-15,0-21 0,0 0 16,21 43-16,0-22 0,0-21 16,0 1-16,0 20 0,0-21 15,0 0-15,21-21 16,0 0-16,0 0 0,1 0 15,-1 0-15,21 0 0,-21-21 16,64-21 0,-43 21-16</inkml:trace>
  <inkml:trace contextRef="#ctx0" brushRef="#br1" timeOffset="91775.51">18711 8742 0,'0'0'0,"0"-42"15,0-1-15,21-20 16,-21 84 0,0 0-1,0 0-15,0 22 0,0-1 16,-21 21-16,21-20 0,0 20 0,-21 1 16,0 42-16,0-64 0,0 21 15,-1-20-15,22-1 16,-21 0-16,0 43 0,0-64 15,21 0-15,0 22 0,0-22 0,0 0 16,0 0-16,0 0 16,0-42 15,21 0-31,-21 0 0,21 0 16</inkml:trace>
  <inkml:trace contextRef="#ctx0" brushRef="#br1" timeOffset="92159.28">18754 9292 0,'0'21'0,"21"-21"32,0 0-32,0 0 15,0 0-15,0 0 16,1 0-16,-1-21 0,0 21 15,0-21-15,0 21 0,0-21 16,1 21-16,-22-42 16,21 42-16,-21-22 0,0 1 0,0 0 15,-21 21 1,-1 0-16,1 0 16,0 21-16,-21 22 15,21-43-15,-1 21 0,1 0 16,0 0-16,21 21 0,0-20 0,-21 20 15,21-21-15,0 0 16,0 0-16,0 1 0,0-1 16,21 0-1,0-21-15,0 0 0,1 0 16,-1 0-16,0 0 0,0 0 0,21 0 16,1-21-16,-22 0 15,21 21-15</inkml:trace>
  <inkml:trace contextRef="#ctx0" brushRef="#br1" timeOffset="92468.5">19727 9123 0,'0'0'0,"0"-21"16,-21 21-16,21-21 15,-21 21-15,0 0 0,-43 0 16,43 21-16,-21 0 15,21 0-15,-1 0 0,1 0 16,0 1-16,0 20 0,21-21 0,-21 85 31,21-64-31,0-21 16,0 22-16,21-22 0,0 0 16,0-21-16,0 0 0,1 0 15,20 0-15,-21 0 0,0 0 16,22 0-16,62-42 15,1-22 1,-85 43-16,1 0 0</inkml:trace>
  <inkml:trace contextRef="#ctx0" brushRef="#br1" timeOffset="93009.03">20468 8297 0,'0'0'0,"0"-21"0,-21 21 32,0 21-32,21 1 0,-21 20 15,-1-21-15,1 21 0,21 1 0,-21-1 16,0 64-16,0-64 16,0 22-16,-1-22 0,1 22 0,21-1 15,-21 1-15,0 41 16,0-62-16,21 41 0,0-41 15,0-1-15,0-21 0,0 0 16,0 1-16,0 20 0,0-21 16,0 0-16,21-21 0,21 21 15,1-21 1,-22 0-16,0 0 0,0 0 0,0-21 16,0 21-16,22-21 0,-1 0 15,-21 0-15,22 0 0,-22 21 0,21-43 16,-21-20-1,0 42-15,-21-1 0,0 1 16,0 42 15,-21 1-31,0-22 0,21 21 16,0 21-16,-21-21 0,21 0 16,0 1-16,0-1 0,0 0 15,0 0-15,0 0 0,21 0 16,0-21-16,43 0 15,20 0 1,-62 0-16,-1 0 0,21-21 0,-21 21 16,22-21-16,-22 0 0,0 0 0,0 0 15,0-1-15,0 1 0,1-42 16</inkml:trace>
  <inkml:trace contextRef="#ctx0" brushRef="#br1" timeOffset="93371.82">20955 8742 0,'0'0'0,"-21"0"0,0 21 0,-1 0 0,1 0 15,21 1-15,-21-22 16,21 21-16,0 0 0,-21 0 0,21 0 15,0 0 1,42-21 0,-21 0-16,1 0 0,-1 0 15,0 0-15,0 0 0,0-42 16,0 42-16,-21-21 0,0-21 16,0 20-16,0-20 15,0 21-15,-21 21 16,0 0-1,0 0-15,0 0 0,0 0 16,-1 21-16,-20 21 16,21-42-1,0 0-15,0 22 0</inkml:trace>
  <inkml:trace contextRef="#ctx0" brushRef="#br1" timeOffset="93592.21">19854 8848 0,'0'0'0,"-21"0"0,21 21 16,21-21 0,0 0-1,1 0-15,20 0 0,-21 0 0,43 0 16,-22 0-16,64 0 15,-64 0-15,0-21 0,1 21 16,84 0-16</inkml:trace>
  <inkml:trace contextRef="#ctx0" brushRef="#br1" timeOffset="94187.39">21421 9102 0,'0'0'0,"-22"0"31,1 0-16,21 21-15,-21 0 0,0-21 16,21 21-16,0 0 0,0 1 0,-21-1 16,21 21-16,-21-21 15,21 0-15,0 22 0,0-22 16,0 0-16,-22-21 16,22 21-16,0-42 46,0 0-46,0 0 16,0 0-16,0-1 0,0-20 16,22 21-16,-22-21 0,21 20 15,0 1-15,0-21 0,0 21 16,22-22-16,-22 22 0,0 0 0,85-42 16,-22 41-1,-41 22-15,-22 0 0,64 0 16,-64 22-16,0-1 0,21 42 15,-21-42-15,-21 22 0,0-22 16,0 42-16,0 1 16,0-43-16,-21 0 0,21 0 15,-21 1-15,0-1 0,0 0 16,21 0-16,-21-21 0,-1 0 16,44 0 15,-1 0-31,0-21 15</inkml:trace>
  <inkml:trace contextRef="#ctx0" brushRef="#br1" timeOffset="95143.84">22585 9038 0,'0'0'0,"0"-21"0,-21 0 0,-1 0 15,1 21-15,0-21 0,0 21 16,0 0-16,0 0 16,-22 21-16,22 0 0,0-21 15,-21 21-15,-1 0 16,-20 43-16,42-43 16,21 0-16,-22 0 0,22 0 0,-21 1 15,21-1-15,0 42 16,0-20-16,21-22 15,-21 0-15,22 0 0,-1-21 0,0 0 16,0 0-16,0 0 0,0 0 0,1 0 16,-1-21-16,42 0 15,-42 21-15,22-43 16,-22 22-16,21 0 0,-21-21 16,-21 21-16,22-1 15,-1 1-15,-21 0 0,0 0 16,0 0-16,0 42 31,0 0-31,0 0 0,0 0 16,0 1-16,0-1 0,-21 42 15,21-42-15,-22 22 16,22-1-16,0 0 0,-21 1 0,21-1 16,0 22-16,0-22 0,-21 21 0,0 1 15,0 63-15,21-64 16,-21 22-16,-1-21 0,22-1 15,-21 22-15,21-1 0,-21-20 0,0 21 16,21-1-16,-21 1 0,21-22 0,0 22 16,0 0-16,0-1 0,-21 1 15,21-21-15,0 20 0,0 86 16,0-107-16,0 22 0,0-22 16,0 1-16,21-1 0,0 1 0,-21-1 0,42 22 15,-42 0 1,0-43-16,0 0 0,0-21 0,0 1 15,0-1-15,-21-21 16,0 0-16,0-21 0,0-1 16,-22 1-16,22 0 15,0-21-15,0 21 0,-22-22 0,22 1 16,-21 0-16,21-1 0,-22 1 0,1-22 16,0 22-16,-22-85 15,-42-63-15,64 126 16,21-21-16,0 22 0,0-22 0,-1 22 15,22-22-15,0 22 0,0-1 0,0-21 16,0 22-16,64-149 16,-1 85-1,-20 85-15,-22-22 0,42-20 16,-20 41-16,-1 1 0,0 0 16,-20-1-16,20 1 0,0 21 0,128-127 15,-107 105 1,-21 22-16,-20 0 15,20 0-15,-21 21 0,0-21 0,0 21 16,1-21-16,-1 21 16,-21-22-1,21 22-15,0-21 16,0 21-16,0 0 0,1 0 16</inkml:trace>
  <inkml:trace contextRef="#ctx0" brushRef="#br1" timeOffset="165379.23">2117 445 0,'0'-22'31,"0"1"-16,0 0-15,0 0 16,0 0-16,0 0 16,0-1-16,0 1 15,0 0-15,0 0 16,0 0-16,0 0 0,0-1 0,-22 1 16,22 0-1,0 0-15,-21 21 16,21 21 31,0 0-47,-21 22 15,21-22-15,0 21 0,-21-21 16,21 22-16,-21 20 0,21-21 0,0 1 16,-21 20-16,-1-20 0,1 20 15,21-21-15,0 22 0,0-1 0,-21-20 16,21 20-16,-21-20 0,21 20 15,-21-21-15,21 1 0,-21 20 16,21-20-16,0-1 0,-22-21 0,1 64 16,21-64-16,-21 21 15,0-21-15,21 1 0,-21-1 0,21 0 16,0 0-16,0 0 0,-21-21 16,-1 21-16,1-21 15,0-21 1,21 0-1,-21 0-15,21 0 16,0 0-16,0-1 0,-21 1 16,21 0-16,-21 0 0,21-21 0,-22 20 15,22-20-15,0 21 0,0-21 16,0 20-16,0-41 16,0 21-16,0 20 0,0-20 15,0 21-15,0 0 0,0 0 16,22 21-16,-1 0 15,-21 21 17,21 0-32,-21 0 0,21 0 0,-21 0 15,21 1-15,-21 20 0,0-21 16,21 0-16,1 43 16,-1-43-16,0 0 0,-21 0 0,21 0 15,0 22-15,0-22 0,1-21 16,-1 21-16,0 0 0,0-21 15,0 21-15,0-21 16,43 0 0,-43 0-16,0 0 0,0 0 15,22 0-15,-22-21 0,0 0 0,0 21 16,0-21-16,1 0 0,-1 0 16,0-1-16,0 1 0,0 0 0,0-42 15,1-22 1,-22 64-16,21 0 0,-21-1 15,21 1-15,-21 0 0,21 0 16,-21 42 31,0 0-47,0 0 0,0 1 16,0 20-16,-21-21 15,21 0-15,-21 0 0,21 22 0,-21-22 16,21 0-16,0 0 0,0 0 15,0 1-15,0 20 16,0-21-16,21 0 0,0 0 16,0-21-16,0 22 15,0-22-15,1 0 0,-1 0 0,0 0 16,0 0-16,0 0 0,43 0 16,-43-22-1,0 22-15,0-21 0,0 0 16,1 21-16,-22-21 0,21-21 15,0 20-15,-21-20 0,0-43 16,0 22 0,0 21-16,0 20 15,0 1-15,0 0 0,-21 0 0,0 0 16,-1 0-16,1 21 0,0 0 16,-21 0-1,21 0-15,-22 0 0,22 0 16,0 0-16,0 0 15,0 21-15,-1 0 0,22 0 0,-21-21 16,21 21-16,-21 0 16,21 1-1,21-1-15,0-21 0,1 0 16</inkml:trace>
  <inkml:trace contextRef="#ctx0" brushRef="#br1" timeOffset="165842.96">3535 995 0,'0'0'0,"0"-21"0,0 0 0,0-1 15,0 1-15,0 0 16,0 0-16,0 0 16,-21 0-16,-22 21 15,22 0-15,0 0 16,0 0-16,0 0 0,-1 0 16,1 0-16,0 21 0,0 0 0,-21 21 15,20-21-15,1 22 16,0-1-16,0-21 0,-21 64 15,20-43-15,22-21 16,0 22-16,-21-1 0,21-21 0,-21 0 16,21 43-16,0-1 15,21-41 1,0-1-16,1-21 0,-1 0 16,0 0-16,0 21 0,21-21 0,-20 0 15,20 0-15,0 0 0,-21 0 16,22 0-16,-1-21 0,0 0 0,22 21 15,-22-22-15,43 1 16,-22-21-16</inkml:trace>
  <inkml:trace contextRef="#ctx0" brushRef="#br1" timeOffset="166451.6">4170 1016 0,'0'-21'0,"0"42"0,0-63 0,0 21 15,-21-1-15,-1 1 16,1 21-16,21-21 0,-21 21 0,0 0 16,21-21-16,-21 21 0,0 0 15,-22 0-15,22 21 16,0-21-16,0 21 16,0 0-16,21 1 0,-22 20 15,1-21-15,0 0 0,21 22 16,-21-22-16,0 42 0,0-20 15,21-22-15,0 0 0,0 0 16,0 0-16,0 0 0,0 22 16,0-1-1,21-21-15,0-21 0,0 0 16,0 0-16,0 0 0,1 0 16,-1 0-16,0 0 0,0 0 0,0 0 15,0-21-15,43-21 16,-64 21-16,42-22 15,-21 1-15,1 21 16,-1-85-16,-21 85 16,21-22-16,-21 22 0,0 0 15,0 0-15,0 0 0,0 0 16,0 42 31,0 0-47,0 0 0,0 0 0,-21 22 15,21-22-15,0 0 16,0 21-16,0 22 0,0-43 16,0 0-16,0 21 0,0-20 15,0-1-15,0 0 0,0 21 16,0-21-16,21-21 16,0 0-16,-21 22 0,21-22 15,0 0-15,1 0 0,-1 0 16,0 0-16,0-22 0,0 22 0,-21-21 15,21 0-15,1 0 0</inkml:trace>
  <inkml:trace contextRef="#ctx0" brushRef="#br1" timeOffset="166877.37">4868 85 0,'0'21'16,"-21"0"-16,0 21 15,21-20-15,0 20 0,-21 0 0,21 1 16,-21-1-16,-1 0 0,22 1 15,0-1-15,-21 0 0,21 22 0,-21-22 16,0 22-16,21 41 16,-21-62-16,21 20 0,-21-20 15,-1 20-15,22-21 0,0 1 16,0-1-16,-21 43 16,21-64-16,0 42 0,-21-41 15,21-1-15,0 0 0,0 0 16,0 0-1,0-42 17,21 21-32,-21-21 0,21 0 15,-21 0-15,43-1 16</inkml:trace>
  <inkml:trace contextRef="#ctx0" brushRef="#br1" timeOffset="167415.06">5038 931 0,'-22'22'47,"1"-1"-47,21 0 16,-21 0-16,21 0 0,0 0 15,0 1-15,-21-1 0,21 0 0,-21 21 16,21-21-16,0 1 0,-21-1 16,21 0-16,0 21 0,0-21 0,0 1 15,0-1 1,0 0-16,0 0 0,21 0 0,0-21 16,0 21-16,0-21 15,0 0-15,1 0 0,-1 0 0,0 0 16,0 0-16,0 0 0,0 0 15,1-21-15,-1 0 0,0 21 16,-21-21-16,21 0 0,0 0 0,-21-1 16,21 1-16,-21-21 0,0 21 15,0-64-15,0 22 16,0 20-16,0 22 0,0-21 16,-21-1-16,0 22 15,0 0-15,0 21 0,0-21 16,-1 21-16,1 0 15,-21 0 1,21 21-16,0 0 0,21 0 16,-22-21-16,1 43 15,21-22-15,0 0 16,0 0 0,21-21-1,1 0-15,-1 0 0</inkml:trace>
  <inkml:trace contextRef="#ctx0" brushRef="#br1" timeOffset="168031.71">5524 995 0,'0'0'0,"0"-64"32,22 43-32,-1 0 0,0 0 15,0 21-15,0 0 16,0-21-16,1 21 0,-1 0 0,0 0 16,0 0-16,0 0 0,43 0 15,-22 42 1,-42-21-16,21 0 0,0 1 0,1-1 15,-22 0-15,0 21 0,0-21 16,21 22-16,-21-22 0,0 0 16,0 64-16,0-22 15,0-42-15,0 1 16,-21-1-16,21 0 0,-22 0 16,1-21-16,0 21 0,0-21 15,0 0-15,0 0 16,21-21 15,0 0-31,0 0 0,0 0 16,0-1-16,0 1 0,21-21 15,0 21-15,0 0 0,0-22 16,0 22-16,1 0 0,-1-21 16,0-1-16,21 22 15,-21 0-15,1 0 0,-1 0 16,0-1-16,0 22 0,-21-21 15,21 21-15,0-21 16,1 21 0,-22 21 15,-22-21-15</inkml:trace>
  <inkml:trace contextRef="#ctx0" brushRef="#br1" timeOffset="168708.31">6900 868 0,'0'0'0,"0"-21"0,21 0 16,-21-1-16,-21 22 15,0 0 1,0 0-16,0 0 0,0 0 0,-22 0 16,22 0-16,-21 22 0,21-22 15,-22 21-15,22 0 0,-21 0 0,21 21 16,-1-20-16,-20-1 0,42 0 15,-21 0-15,-21 21 16,42 1 0,0-22-16,0 0 15,21-21-15,0 21 0,0-21 16,0 0-16,0 0 0,1 0 0,-1 21 16,21-21-16,-21 0 0,0 0 15,43 0-15,-22 0 16,1 0-16,-22 0 0,0 0 15,0 0-15,0 0 0,0 0 16,1 22-16,-1-22 0,-21 21 16,21-21-16,-21 21 15,0 0-15,0 0 0,0 0 16,-21 1 0,0-1-16,-1-21 0,1 21 0,0 0 15,-21-21-15,21 21 16,-1-21-16,-20 21 0,21-21 0,0 22 15,-22-22-15,22 0 0,0 0 0,0 0 16,0 0-16,-22 0 0,1 0 16,-21 0-1,41 0-15,1 0 0,0-22 16,0 22-16,0 0 31,21-21-31,0 0 16,0 0-1,0 0-15</inkml:trace>
  <inkml:trace contextRef="#ctx0" brushRef="#br1" timeOffset="169216.02">4572 423 0,'21'0'16,"0"0"-16,0 0 16,1 0-16,20 0 0,0 0 15,22 0-15,-22 0 0,22 0 0,-1-21 16,-21 21-16,22 0 0,-1 0 15,1 0-15,21 0 0,63-21 16,0 21 0,-85-21-16,1 21 0,63 0 0,-64-21 15,-20 21-15,-1 0 0,-21 0 16,22 0-16,-22 0 0,0-21 16,0 21-1,-42 0 16,0 21-31,0-21 16,-1 21-16,1-21 0</inkml:trace>
  <inkml:trace contextRef="#ctx0" brushRef="#br1" timeOffset="170239.79">1439 2074 0,'-21'0'0,"0"0"31,42 0 0,0 0-31,0 0 16,43 0-1,-43 0-15,21 0 0,1 0 0,-1 0 16,0 0-16,1 0 0,-1 0 0,0-21 16,64 21-16,0 0 15,-42-21-15,-1 21 16,1 0-16,20 0 0,-20-21 0,20 21 16,-20 0-16,21 0 0,-1 0 15,64-21-15,-84 21 0,-1 0 16,86 0-16,-65 0 15,-20-21-15,20 21 0,1 0 0,0 0 16,-1 0-16,86 0 16,105-22-1,-190 22-15,-1 0 0,86 0 16,-86-21-16,1 21 0,0 0 16,-1 0-16,-20 0 0,84 0 15,-63 0-15,-22 0 0,128-21 16,-43 21-1,0 0-15,-85 0 0,22 0 16,-21 0-16,-1 0 0,1 0 16,-1 0-16,1 0 0,-1 0 0,1 0 15,-1 0-15,-21 0 0,22 0 16,105 0 0,1 0-16,-107 0 15,1 0-15,-22 0 0,21 0 16,1 0-16,-22 0 0,22 0 0,-22 0 15,0 0-15,107 0 16,-22 0 0,-85 0-16,0 0 0,1 0 15,-1 0-15,21 0 16,-41 0-16,-1 0 0,0 0 0,21 0 16,-21 0-1,1 0-15,-1 0 0,-42 0 78,-1 0-78</inkml:trace>
  <inkml:trace contextRef="#ctx0" brushRef="#br1" timeOffset="170387.71">7810 1905 0,'-21'0'15,"0"0"-15,21 21 16,-21-21-16,0 0 47,0 0-47,-1 0 0</inkml:trace>
  <inkml:trace contextRef="#ctx0" brushRef="#br1" timeOffset="171591.19">1990 2223 0,'0'0'0,"-64"0"31,43 0-31,0 0 0,0 0 16,-1 0-16,1 0 0,0 0 16,0 0-16,0 0 15,0 0-15,21-22 63,21 22-63,0 0 0,0 0 15,0 0-15,0 0 0,1 0 16,62 0-16,-41 0 16,-1 0-16,-21 0 0,21 0 15,1 0-15,-1 0 0,22 0 0,-22 0 16,21 0-16,1 0 16,-1 0-16,-20-21 0,20 21 0,128 0 15,-64 0 1,-64 0-16,1-21 0,42 21 15,-43 0-15,1 0 0,-1 0 16,22 0-16,-22 0 0,22 0 16,-22-21-16,22 21 0,0 0 0,-1 0 15,86 0-15,105 0 16,-169 0-16,-22-21 16,22 21-16,-21 0 0,21 0 15,63 0-15,-84 0 0,-1 0 16,1 0-16,63 0 15,22-21-15,-86 21 0,1 0 16,148 0-16,-149 0 16,-20 0-16,21 0 0,-1 0 15,-20 0-15,169 0 16,-1 0 0,-168 0-16,-1 0 0,1 0 15,-1 0-15,-20 0 0,63-22 16,-64 22-16,0 0 0,1 0 15,41 0-15,22 0 16,-85 0-16,22 0 0,-22 0 16,0 0-16,0 0 0,21 0 15,-20 0-15,-1 0 0,0 0 16,0 0-16,0 0 16,0 0-1,-21-21 1,-21 21-1,0-21 1,0 21-16</inkml:trace>
  <inkml:trace contextRef="#ctx0" brushRef="#br1" timeOffset="171728.11">7726 2032 0,'0'0'0,"-21"0"15,21 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13:30.0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974 550 0,'0'0'0,"0"-21"0,0 0 15,0 0-15,0 0 16,0 0-16,0-1 16,0 44 15,0-1-16,0 0-15,0 0 0,0 21 0,0-20 16,0 20-16,0 0 0,0 85 16,0-84-1,0 41-15,-22-41 16,22-1-16,0-21 0,-21 21 16,21-20-16,0-1 0,0 0 0,0 0 15,21-21 1,1 0-1,-22-21-15,21 0 16,0 0-16,0-43 16,0 43-16,0-21 0,22-22 15,-22 22-15,0 21 0,0-22 16,22 1-16,-22 21 16,-21 0-16,21 21 15,0 0-15,-21 21 31,0 0-31,0 0 0,0 0 16,0 0-16,0 1 0,0 20 0,0-21 16,0 21-16,0-20 0,0-1 15,21 21-15,-21-21 0,21 0 16,-21 1-16,22-1 0,20 0 16,0 0-1,1-21-15,-22 0 0,42 0 16,-42 0-16,22-21 0,-22 0 15,0 0-15,21-1 0,-20 1 0,20-21 16,-21-64 0,-21 85-16,21-21 15,-21-1-15,0 22 0,0-21 0,0-22 16,0 43-16,-42-21 16,42 21-16,0-1 0,-21 22 15,0 0-15,21-21 0,-22 21 16,44 0 31,-1 0-47,0 0 15</inkml:trace>
  <inkml:trace contextRef="#ctx0" brushRef="#br0" timeOffset="611.64">2138 191 0,'0'0'0,"-21"42"31,-1-21-31,22 0 0,0 0 0,-21 22 15,21-22-15,0 21 0,0 1 16,0 20 0,0 43-16,0-64 0,0-21 15,-21 64-15,21-64 16,0 22-16,0-1 0,0-21 0,0 21 16,0-20-16,0 20 15,0-21-15,0 21 16,0-20-16,0-44 31,0 1-15,0 0-16,0 0 15,0-21-15,0 20 0,0 1 0,0-21 16,0 21-16,0-22 0,21 1 16,0 0-16,43-1 15,-43 22-15,0 0 0,85 0 16,-64 21-1,-20 0-15,20 0 0,-21 0 0,0 0 16,22 42 0,-1 22-16,-42-43 15,0 0-15,0 0 0,0 0 0,0 1 16,0 20-16,0-21 0,0 0 16,-21 0-16,0 1 0,-1-1 15,1 0-15,21 0 16,-21-21-16,0 0 15,21-21 17</inkml:trace>
  <inkml:trace contextRef="#ctx0" brushRef="#br0" timeOffset="1199.31">3238 550 0,'-21'-21'0,"0"21"15,0 0-15,0-21 16,0 21-16,-1 0 0,-20 0 15,21 0-15,0 0 0,0 21 16,-22 0-16,22 1 0,0-1 0,0 0 16,-22 21-16,22-21 0,0 22 15,-21 20-15,-1 1 16,43-22-16,0-21 0,0 43 16,0-43-16,0 0 0,0 0 15,22 0-15,-1-21 0,0 0 16,0 0-16,0 0 0,0 0 0,1 0 15,20 0-15,-21-21 0,0 0 16,0 0-16,22 0 0,-22 0 16,0-1-16,0 1 0,0-21 15,1 21-15,-22-22 0,21 1 16,-21 21-16,21-43 0,-21 43 16,0 0-16,0 0 0,0 0 15,0 0-15,0 42 31,0 0-31,0 0 0,0 0 16,0 0-16,-21 1 0,21 41 16,-21 1-1,21-22-15,0-21 0,0 0 0,0 0 16,0 22-16,0-22 16,0 0-16,21-21 15,0 0-15,0 0 16,0 0-16,0 0 0,1 0 0,-1-21 15</inkml:trace>
  <inkml:trace contextRef="#ctx0" brushRef="#br0" timeOffset="1525.12">3852 148 0,'0'0'15,"0"21"1,-21 1 0,21 20-16,-21-21 0,0 64 15,21-64-15,0 21 0,-21 43 16,-1-43-16,1 1 0,21-1 16,0 0-16,0 1 0,-21 41 15,0-41-15,21-22 0,0 21 16,0-21-16,0 22 0,0-22 15,0 42 1,21-42-16,0-21 0,0 0 16,1 0-16,-1 0 0,0 0 15,0 0 1,0-21-16,-21 0 0,43-21 0</inkml:trace>
  <inkml:trace contextRef="#ctx0" brushRef="#br0" timeOffset="1755.99">3662 550 0,'0'0'0,"-21"0"0,42 0 31,0 0-31,0 0 16,21 0-16,-20 0 0,-1 0 0,21 0 15,22-21-15,-43 21 16,42 0-16,-42-21 0,1 21 16,-1 0-16,0 0 0,-21-21 15</inkml:trace>
  <inkml:trace contextRef="#ctx0" brushRef="#br0" timeOffset="2271.69">5397 550 0,'0'-21'16,"0"42"-16,22-42 0,-22 0 0,0 0 15,0 42 17,0 0-17,0 0-15,0 22 0,0-22 16,0 21-16,-22 22 15,22-1-15,-21-20 0,21-22 16,0 42-16,0-42 0,0 1 16,0-1-16,21-21 31</inkml:trace>
  <inkml:trace contextRef="#ctx0" brushRef="#br0" timeOffset="2719.43">6054 466 0,'0'0'16,"0"-21"-16,-22 21 0,1 0 15,0 0-15,0 0 0,0 0 16,0 0-16,-1 0 0,1 0 0,0 0 15,-21 21-15,21-21 0,-1 21 16,22 0-16,-21-21 0,21 21 0,-21 0 16,21 1-16,0-1 15,0 0-15,21-21 0,0 21 16,1-21-16,20 0 16,43 21-1,-64-21-15,42 21 0,-42-21 16,1 22-16,-1-1 0,0-21 15,0 21-15,0-21 0,-21 21 0,0 0 16,0 22 0,-21-22-16,0 0 0,0-21 15,0 21-15,-1-21 0,-20 0 16,21 0-16,-21 21 0,20-21 0,-20 0 16,21 0-16,-21 0 15,20 0-15,1 0 0,0 0 16,0-21-16,21 0 15,0 0-15,0 0 16,0-1-16</inkml:trace>
  <inkml:trace contextRef="#ctx0" brushRef="#br0" timeOffset="2968.29">5609 233 0,'0'-21'16,"-21"0"0,42 21 30</inkml:trace>
  <inkml:trace contextRef="#ctx0" brushRef="#br0" timeOffset="3699.87">7514 233 0,'0'-21'15,"0"42"-15,21-63 0,-21 20 16,0 44 15,0-1-31,0 0 0,0 21 0,0 1 16,-21-1-16,21 0 0,-21 22 16,21-22-16,-21 22 0,-43 105 15,43-106-15,-21 43 16,21-63-16,-1-1 0,22 0 15,-21-21-15,0 1 0,21-1 16,0 21-16,-21-42 16,21-21-1,0 0 1,0 0-16,0-1 0,0 1 0,0 0 16,0-21-16,0 21 0,0-22 15,0 1-15,0-43 16,21 43-1,-21 21-15,0 0 0,21 21 0,0 0 16,1 21 0,-22 0-16,21 0 0,-21 0 0,0 22 15,21-22-15,0 0 0,0 0 16,-21 0-16,21 0 0,1 1 0,-1-1 16,0 0-16,0-21 0,0 0 15,0 21-15,1-21 0,-1 0 16,0 0-16,21 0 15</inkml:trace>
  <inkml:trace contextRef="#ctx0" brushRef="#br0" timeOffset="4140.62">8022 572 0,'0'0'0,"-21"0"31,0 21-31,0 0 16,21 0-16,-43 21 16,22-20-16,21 20 0,-21-21 0,0 21 15,21-20-15,-21 20 0,21-21 16,0 21-16,0-20 0,0-1 0,0 0 16,0 0-16,21-21 0,0 21 15,64-21-15,-22 0 16,-42 0-16,43-21 15,-22 0-15,-21 21 0,22-21 16,-22 0-16,0-22 0,0 22 16,-21 0-16,21-64 15,-21 1-15,0 41 16,0 22-16,0 0 0,-21 0 16,0 0-16,0 21 0,0-22 0,-1 22 15,1 0-15,0 0 0,-21 0 16,-1 0-1,22 22-15,0-22 0,0 21 16,0 0-16,21 0 0,0 0 0,0 22 16,0-22-1,21-21-15,0 21 0,0-21 0</inkml:trace>
  <inkml:trace contextRef="#ctx0" brushRef="#br0" timeOffset="4428.45">8763 572 0,'0'-22'0,"0"44"0,0-65 15,-21 22 1,0 21-16,-1 0 0,1 0 16,-63 0-1,62 0-15,-20 42 0,0-20 16,21-1-16,-22 21 15,43 0-15,0-20 0,-21 62 16,21-20 0,0-43-16,0 0 0,42 21 15,-20-20-15,-1-1 0,21-21 16,-21 21-16,22-21 0,-1 0 16,64 0-16,21 0 15,-64-21-15</inkml:trace>
  <inkml:trace contextRef="#ctx0" brushRef="#br0" timeOffset="4899.18">9356 593 0,'0'0'0,"21"-21"0,-21-1 16,0 1-16,0 0 0,-21 21 16,-1 0-16,1 0 15,0 0-15,0 0 0,0 0 0,0 0 16,-1 21-16,1 0 0,0 1 15,0-1-15,0 21 0,-22 0 16,22 1-16,21-22 0,0 21 16,-21-21-16,21 1 0,0 41 15,0-42-15,0 0 0,21 22 16,0-22-16,1-21 0,20 0 16,-21 0-16,0 0 15,0 0-15,1 0 0,-1-21 16,21 0-16,0-22 0,1-41 15,-22 41-15,0 22 16,0-21-16,-21-1 0,0 22 16,0-21-16,0 21 0,0 0 0,0-1 15,0 1-15,0 0 0,0 42 32,-21 0-32,21 1 15,0-1-15,0 0 0,-21 85 16,21-64-1,0 0-15,0-20 0,0-1 16,0 0-16,0 0 0,0 0 0,21 0 16,-21 1-16,21-22 0,0 0 15,1 0-15,-1 0 0,0 0 0,0 0 16,0-22-16,0 1 0</inkml:trace>
  <inkml:trace contextRef="#ctx0" brushRef="#br0" timeOffset="5181.02">10033 0 0,'0'106'15,"0"-85"-15,-21 21 16,21 22-16,0-22 0,0 22 0,-21-22 15,-1 22-15,22-22 0,-21 21 16,21-20-16,0-1 0,0 22 16,0-22-16,0 0 0,0-21 0,0 64 15,0-21 1,0-43-16,21-21 16,1 0-16,-1 0 15,0-21-15,0 21 0</inkml:trace>
  <inkml:trace contextRef="#ctx0" brushRef="#br0" timeOffset="5557.8">10329 508 0,'-42'85'31,"21"-64"-31,21 0 0,0 21 0,-21-20 16,-1 20-16,22-21 0,0 21 15,0-20-15,0 20 0,0-21 16,0 0-16,0 0 0,22 22 16,-1-43-16,0 0 0,21 0 15,1 0-15,-22 0 0,0 0 16,0 0-16,21-21 0,-20-1 16,-1 1-16,0-21 0,0 21 0,0 0 15,0-22-15,-21 1 0,0-22 16,0 22-16,0 21 0,0 0 15,0 0-15,-21-1 0,0 1 16,0 0-16,-21 21 16,-1 0-16,22 0 0,0 0 15,-21 42-15,20-20 16,22-1-16,0 0 0,0 0 16,0 0-16,22-21 15,-1 21-15,0-21 0,0 0 0</inkml:trace>
  <inkml:trace contextRef="#ctx0" brushRef="#br0" timeOffset="5968.6">10795 593 0,'0'0'0,"21"-64"31,0 43-31,0 21 0,1-21 16,-1 21-16,0 0 15,0 0-15,0 0 0,0 0 0,1 0 16,41 21 0,-42 0-16,22 22 0,-43-22 0,0 0 15,21 42-15,-21-41 16,0 20-16,0-21 0,0 21 0,0-20 16,0-1-16,-21 42 15,-22-20 1,22-43-16,21-22 31,0 1-31,0 0 0,0 0 16,21 0-16,-21 0 0,21-22 15,1 22-15,-1 0 0,0-21 0,0 20 16,0-20-16,0 21 0,1 0 0,-1-22 16,21 1-1,-42 21-15,-21 21 47</inkml:trace>
  <inkml:trace contextRef="#ctx0" brushRef="#br0" timeOffset="6247.44">9948 381 0,'0'0'16,"0"-21"-16,21 21 16,1 0-16,20 0 0,0-21 0,1 21 15,-1 0-15,21 0 0,1 0 16,-22 0-16,22 0 0,-1 0 15,1 0-15,-22 0 0,22 0 0,-22 0 16,43-21-16,-64 21 16,0 0-16,21 0 0</inkml:trace>
  <inkml:trace contextRef="#ctx0" brushRef="#br0" timeOffset="6752.15">12404 529 0,'-22'-21'32,"22"0"-32,-21 21 15,0-21-15,21 0 0,-21-1 16,21 1-16,-21 0 0,21 0 16,0 0-16,0 0 0,0-1 15,0 1-15,0 0 0,21 0 0,0 0 16,0 0-16,0-1 0,22 22 15,-22-21-15,21 21 0,-21 0 0,22 0 16,-22 0-16,0 0 0,0 21 16,0 1-16,1-1 0,-22 63 15,0-62-15,0 20 0,0 0 16,-22 1-16,1-1 0,0 0 0,-21 1 16,-1 20-16,-20 1 15,21-43-15,20 0 16,1 0-16,0 0 0,0 0 0,21 1 15,-21-22-15,21 21 0,0 0 16,21 0 0,0-21-16,0 0 15,0 0-15</inkml:trace>
  <inkml:trace contextRef="#ctx0" brushRef="#br0" timeOffset="7031.99">12361 1207 0,'0'0'0,"21"0"16,1 0 0,-1 0-16,-21-22 15,0 1-15,21 0 0,-21 0 16,0 0-16,0 0 0,0-1 15,-42 22 1,20 0-16,1 0 16,0 0-16,0 0 0,0 0 15,0 0-15,-1 0 0,22 22 16,-21-22-16,-21 0 0,21 21 16</inkml:trace>
  <inkml:trace contextRef="#ctx0" brushRef="#br0" timeOffset="8377.31">1228 1905 0,'0'0'0,"0"-21"0,0 0 15,0 0-15,0-1 0,0 1 16,0 0-16,0-21 0,0 21 0,0-1 16,0 1-16,0 0 15,0 0-15,-22 21 16,1 21 0,21 0-16,-21 22 0,21-1 15,0 0-15,0 22 0,-21-1 16,0 1-16,0-22 0,-1 22 0,1 63 15,0-85 1,-21 21-16,21-20 0,-1-1 0,-20 22 16,21-22-16,21-21 0,-42 0 15,42 0-15,-22-21 0,1 0 32,21-21-32,-21 0 0,21 0 15,0 0-15,-21 0 0,21-1 16,0-20-16,0 21 0,0 0 15,0-43-15,0 22 0,0 21 16,0 0-16,0-1 0,0 1 16,0 0-16,21 42 31,0 0-31,0 22 0,-21-22 16,43 64-1,-22-64-15,-21 0 0,21 21 16,0-21-16,-21 1 0,21-22 15,1 21-15,-1-21 0,0 0 16,0 0-16,21 0 16,-20 0-16,-1 0 0,0-21 15,0 21-15</inkml:trace>
  <inkml:trace contextRef="#ctx0" brushRef="#br0" timeOffset="8781.49">1460 2074 0,'0'0'15,"0"-21"-15,0 0 0,0 42 32,-21 0-32,21 1 0,-21 20 15,21-21-15,-21 21 0,0-20 0,21 20 16,-21-21-16,21 21 16,0 1-16,-22 20 0,22-42 15,0 1-15,0-1 0,22-21 16,-1 21-16,0-21 0,64 0 15,-22 0 1,-21-21-16,-20 0 0,41-22 16,-21 22-16,-20 0 15,-1 0-15,0 0 0,-21-1 0,0-41 16,0 42-16,0 0 0,0-22 16,0 22-16,-21 0 0,-22 0 15,22 0-15,0 21 0,0 0 16,0 0-16,0 0 0,-1 0 15,-20 21-15,21 0 16,-21 0-16,20 0 0,22 0 16,0 1-16,0-1 15,43 0 1,-22-21-16,0 0 0,21 0 0</inkml:trace>
  <inkml:trace contextRef="#ctx0" brushRef="#br0" timeOffset="9071.33">2371 2032 0,'0'0'0,"-22"-21"0,1 21 16,21-21-16,-21 21 0,-21 0 15,21 0-15,-1 0 16,1 21-16,0-21 0,0 21 15,-21 21-15,20 1 16,1-22-16,0 21 0,21 1 16,-21-22-16,0 63 0,21-62 15,0 20-15,0-21 0,0 21 16,0-20-16,0-1 0,0 0 16,21 0-16,42 0 0,-41-21 15,20 0-15,0 0 0,1 0 0,20 0 16,-21 0-16,22-21 0</inkml:trace>
  <inkml:trace contextRef="#ctx0" brushRef="#br0" timeOffset="9536.06">2942 2074 0,'0'0'0,"0"-21"15,-21 21-15,0 0 0,0-21 16,-1 21-16,1 0 0,0 0 15,-21 0-15,21 21 0,-1 0 16,1 1-16,0-1 0,0 0 0,0 0 16,0 21-16,-1-20 0,1 20 15,21 21-15,-21-41 0,21 20 16,0-21-16,0 0 16,0 0-16,0 22 0,21-22 0,0-21 15,1 0-15,-1 0 0,0 0 16,21 0-16,-21 0 0,43-21 15,-1-22 1,-41 22-16,-1 0 0,21-21 0,-21 21 16,0-22-16,-21 22 0,22 0 0,-22-21 15,0 20-15,0-20 0,0-21 16,0 41-16,0 1 16,-22 21-1,22 21-15,0 1 16,0-1-16,-21 0 0,21 21 15,0-21-15,0 1 0,0 20 0,0 21 16,0-41-16,0 20 16,0-21-16,0 0 0,0 0 0,21 1 15,-21-1-15,22-21 16,20 0-16,-21 0 16,0 0-16,0-21 0</inkml:trace>
  <inkml:trace contextRef="#ctx0" brushRef="#br0" timeOffset="9813.9">3450 1651 0,'0'-42'16,"0"84"-16,0-63 15,-21 42-15,21 0 16,-21 0-16,21 22 0,-21-1 0,21 0 15,0 22-15,-22-22 16,22 1-16,-21 20 0,0-21 0,21 1 0,0 20 16,-21-20-16,21-1 0,-21-21 15,21 21-15,0 1 0,0-22 0,0 0 16,0 0-16,0 0 0,21-21 0,0 0 16,0 0-16,0 0 15,1 0-15,20 0 0,-21-21 0,0 0 16</inkml:trace>
  <inkml:trace contextRef="#ctx0" brushRef="#br0" timeOffset="10183.69">3746 2074 0,'0'0'0,"0"22"0,-21-1 15,0 0-15,0 0 0,21 0 16,-21 43-16,21-43 0,-21 64 15,21-64-15,0 0 16,0 0-16,0 0 0,21 0 16,42-21-1,1 0-15,-43 0 0,21 0 16,-21-21-16,22 21 0,-22-21 16,21 0-16,22-43 15,-43 22-15,-21 0 16,0 21-16,0-1 0,0-20 0,0 21 15,0 0-15,-64-22 16,43 22-16,-42 21 16,42 0-16,-1 0 0,1 0 15,0 0-15,21 21 0,-21 1 16,21-1-16,0 0 16,0 0-16,21-21 15,0 0-15,0 21 0</inkml:trace>
  <inkml:trace contextRef="#ctx0" brushRef="#br0" timeOffset="10563.47">4233 2053 0,'0'0'16,"0"-21"-16,0 0 15,0 0-15,21 21 0,-21-21 16,22 21-16,-1 0 0,0 0 15,0 0-15,0 21 16,0 0-16,1 0 16,-22 0-16,21 22 0,0-22 0,-21 21 15,0-21-15,0 22 0,0-1 0,0 21 16,0-41-16,0 20 16,-21-21-16,0 0 0,21 0 0,0 1 15,0-44 16,0 1-31,0 0 16,21 0-16,0 0 0,0-22 16,0 22-16,0 0 0,1-21 15,-1 21-15,0-22 0,0 22 16,0-21-16,22-1 0,-22 22 16,0 0-16,21-21 0,-21 42 15,1 0-15,-1 0 16</inkml:trace>
  <inkml:trace contextRef="#ctx0" brushRef="#br0" timeOffset="10991.42">5143 2053 0,'0'0'0,"22"0"0,-22-21 15,0 0 1,-22 21-16,1 0 0,0 0 16,0 0-16,0 0 15,0 21-15,-1 0 0,1 0 16,21 1-16,-21-1 0,21 0 16,0 0-16,0 0 15,0 0-15,0 1 0,42 20 16,-20-42-1,-1 21-15,0-21 0,21 21 16,-21 0-16,1-21 0,-1 22 16,0-1-16,-21 0 15,0 0-15,-21-21 16,21 21-16,-43-21 0,22 0 16,-42 21-16,-1-21 15,43 0-15,-21 0 0,-22 0 16,43 0-16,0 0 15,0 0-15,0 0 0,-1 0 0,1 0 16,0-21 0,21 0-16</inkml:trace>
  <inkml:trace contextRef="#ctx0" brushRef="#br0" timeOffset="11279.25">3238 1799 0,'64'-42'32,"-22"42"-32,1 0 0,62-42 15,-41 42-15,-1-22 16,1 22-16,-1 0 0,1 0 0,-1-21 15,1 0-15,-1 21 0,-20 0 16,20 0-16,-20 0 0,-22 0 0,0-21 16,21 21-1</inkml:trace>
  <inkml:trace contextRef="#ctx0" brushRef="#br0" timeOffset="12031.82">6625 2286 0,'0'0'16,"21"0"-16,0-21 0,1 0 0,-1 21 15,0-21-15,-21-1 0,21 1 0,0-21 16,-21 21-16,0-22 16,0 22-16,0-21 15,-21 21-15,0 0 0,-43-22 16,43 22-16,-21 21 15,-22 0-15,43 0 0,-21 0 16,-22 42-16,22-20 0,21 20 16,0-21-16,-22 0 0,22 22 15,0 20-15,0-21 0,21-20 16,0-1-16,0 42 16,0-20-1,21-22-15,43-21 16,-43 0-16,21 0 0,0 0 0,1 0 15,-22-21-15,21-1 0,43 1 16,-64 0-16,21 0 16,-20 0-16,20 0 0,-21-1 0,0 1 15,0 0-15,-21 0 0,0 0 0,0-22 16,0 1 0,-21 42-1,21 21 1,0 0-16,-21 1 0,21-1 0,-21 21 15,21-21-15,0 0 0,0 1 16,0 20-16,0-21 0,0 0 16,0 0-16,0 1 0,0-1 15,21-21 1,0 0-16,64 0 16,-64 0-16</inkml:trace>
  <inkml:trace contextRef="#ctx0" brushRef="#br0" timeOffset="12435.59">7133 2053 0,'0'-84'32,"0"62"-32,21 1 15,0 21 1,1 0-16,-1 0 0,0 0 0,0 0 15,21 21-15,-20 1 0,20 20 16,-21-21-16,0 0 0,0 22 16,-21-1-16,0 0 15,0-21-15,0 43 16,-21-43-16,0 21 0,0-20 0,0-22 16,21 21-16,-21-21 15,-1 0-15,22-21 16,0-1-16,0 1 15,0 0-15,0 0 16,0 0-16,22 0 0,-1-22 16,-21 22-16,21 0 0,0-21 15,-21 20-15,21 1 0,0 0 0,22-42 16,-22 41 0,0 22-16,0 0 0,0 0 0,1 0 15,-1 0-15</inkml:trace>
  <inkml:trace contextRef="#ctx0" brushRef="#br0" timeOffset="12796.38">7959 2244 0,'0'-21'0,"0"42"0,21-42 15,0 21-15,0-22 16,-21 1-16,21 21 0,22-42 0,-43 21 16,0 0-16,21-1 0,-21 1 15,0 0-15,0 0 0,0-21 16,-43 42 0,22 0-16,0 0 0,0 0 15,0 0-15,0 21 0,-22 0 0,22 0 16,0 0-16,0 0 0,21 1 15,-21 41-15,-1-42 16,22 43-16,0-43 0,0 0 16,0 0-16,22 0 15,-1 1-15,0-22 0,0 0 0,0 0 16,43 0-16,-43 0 0,0 0 16,21 0-16,-20 0 0,20-22 15</inkml:trace>
  <inkml:trace contextRef="#ctx0" brushRef="#br0" timeOffset="13115.2">9440 1566 0,'0'0'0,"0"22"32,0-1-32,-21 0 15,21 21-15,-42 43 0,42-43 16,0 1-16,0-1 0,-21 0 16,21 1-16,-43 84 15,43-85-15,0-21 0,0 21 16,0-20-16,0-1 0,0 0 0,0 0 15,0 0-15,21-21 16,1-21 0,-1 21-16</inkml:trace>
  <inkml:trace contextRef="#ctx0" brushRef="#br0" timeOffset="13603.92">9758 1566 0,'0'0'16,"-21"0"0,-1 22-16,22 20 15,-21-21-15,21 21 0,0 1 0,-21-1 16,0 0-16,0 43 16,0 42-1,21-85-15,-22 1 0,1-22 0,21 21 0,0-21 16,-21 22-16,21-22 15,0 0-15,-21-21 16,21 21-16,0-42 31,0 0-31,21 0 16,-21 0-16,21-1 0,-21 1 16,21 0-16,1-21 0,-22 21 0,21-1 15,0 1-15,0-21 0,0 21 0,0 0 16,22-1-16,-22 1 0,64 0 15,-64 21 1,42 0-16,-42 0 0,1 0 16,-22 21-16,21 0 0,-21 1 0,0-1 15,21 21-15,-21-21 0,0 0 16,0 1-16,0 41 16,-21-42-16,0 0 0,-1-21 0,22 22 15,-21-1-15,0-21 0,21 21 16,-21-21-16,21-21 31,21 21-31</inkml:trace>
  <inkml:trace contextRef="#ctx0" brushRef="#br0" timeOffset="14025.68">10202 2053 0,'21'0'16,"1"0"-1,-1 0 1,0 0-16,0 0 0,0-21 16,0 21-16,1-21 0,-1 0 15,-21 0-15,21 21 16,-21-22-16,0 1 0,0 0 15,0 0 1,-21 21-16,0 0 16,-1 0-16,1 0 0,0 0 0,0 0 15,0 21-15,0 0 0,-22 22 16,22-22-16,-21 63 16,21-41-16,21-22 0,0 0 15,0 0-15,0 0 0,0 1 16,21-1-16,42 0 15,-42-21-15,1 0 0,-1 0 16,0 0-16,21 0 0,1-21 16,-1 21-16,-21-21 0,0-1 15,0 22-15,1-21 0,-1 0 16,-21 0-16,0 0 0</inkml:trace>
  <inkml:trace contextRef="#ctx0" brushRef="#br0" timeOffset="14295.52">9059 1736 0,'21'0'16,"1"0"-1,20 0-15,0 0 0,1 0 16,20 0-16,1 0 0,-22 0 16,0-21-16,22 21 0,-22 0 15,106 0 1,-105 0-16,20-22 0,-42 22 16,0 0-16,1 0 0,-22-21 15</inkml:trace>
  <inkml:trace contextRef="#ctx0" brushRef="#br0" timeOffset="15208.22">11726 2159 0,'21'0'0,"1"0"32,-1-21-32,0 21 0,-21-21 0,21 0 15,0-1-15,0 22 0,1-21 16,-1 0-16,21-21 0,-21 21 0,0-1 16,43-41-16,-22-1 15,-21 22-15,1 21 0,-22-21 16,21 20-16,-21 1 0,0 0 0,-21 21 15,-1 0 1,1 0-16,-21 0 0,21 0 0,-22 42 16,22-20-16,0-1 15,21 21-15,-21-21 0,21 0 16,0 22-16,0-1 0,21 0 16,21 1-16,-20-1 15,-22-21-15,42 0 0,-42 1 0,21-1 16,0 0-16,0 0 0,-21 0 15,0 0-15,0 1 0,0-1 16,-21-21-16,-21 0 16,21 0-16,0 0 0,-22 0 0,-20 0 15,-43 0 1,85 0-16,0 0 16,21-21-16,0-1 15,21 22-15,0-21 16,0 21-16,21-21 0,1 21 15,-22-21-15</inkml:trace>
  <inkml:trace contextRef="#ctx0" brushRef="#br0" timeOffset="15655.96">12679 1884 0,'0'0'0,"0"-21"16,0 0-16,0-1 16,0 1-16,-21 21 15,-1 0 1,1 0-16,0 0 0,0 0 0,0 21 16,0-21-16,-1 22 0,1-1 15,0 0-15,0 0 0,0 21 0,21-20 16,-43 20-16,22 0 0,0-21 15,21 1-15,0-1 16,0 0-16,0 0 0,0 0 16,0-42 93,0 0-78,0 0 1</inkml:trace>
  <inkml:trace contextRef="#ctx0" brushRef="#br0" timeOffset="16112.7">12509 1630 0,'0'0'0,"22"-21"0,-22 0 15,21 21-15,-21-22 0,0 1 16,0 0-16,0 42 47,0 0-47,0 1 0,-21 20 15,21 0-15,-22-21 0,22 22 16,-21 41-16,0-41 16,0-1-16,21 0 0,-21 1 0,21-22 15,0 21-15,-21-21 0,21 1 0,0 20 16,-22-21-16,22 0 16,0 0-16,0 1 0,22-1 15,-1-21-15,0 0 16,0 0-16,0 0 0,0 0 15,1 0-15,-1-21 0,0-1 16,0 1-16,0 21 16,0-21-16,-21 0 0</inkml:trace>
  <inkml:trace contextRef="#ctx0" brushRef="#br0" timeOffset="16387.54">12446 1863 0,'42'0'16,"-21"0"-16,1 0 16,20 0-16,-21 0 0,0 0 15,22-21-15,-22 21 0,21-22 0,-21 22 16,0 0-16,1 0 0,-1 0 15,0 0-15,-42 0 47</inkml:trace>
  <inkml:trace contextRef="#ctx0" brushRef="#br0" timeOffset="16999.18">13314 1969 0,'0'0'0,"0"-22"31,21 1-31,-21 0 15,0 0-15,0 0 16,0 0-16,0-1 16,0 1-16,0 0 0,-21 21 15,0 0-15,-1 0 0,1 0 16,0 0-16,0 0 0,-43 0 16,43 21-16,-21-21 0,0 43 15,-1-22-15,22 0 0,-21 21 0,-1-21 16,1 43-16,-21 21 15,63-43-15,0-21 16,0 0-16,0 0 0,0 1 16,21-22-16,0 21 0,0-21 0,0 0 15,0 0-15,22 0 0,-22 0 16,21 0-16,-21 0 0,22 0 0,-1 0 16,-21 0-16,22-21 0,-22-1 0,0 22 15,0-21-15,0 0 0,0 0 16,1 0-16,-1 0 0,-21-1 0,21-20 15,-21 21-15,0 0 0,0-22 16,0 22-16,0 0 0,0 0 16,0 0-16,-21 21 31,21 21-31,-21 0 0,21 0 0,-22 0 16,22 1-16,0 20 0,0-21 0,0 21 15,0 43 1,0-64-16,0 0 15,0 1-15,22-22 0,-1 0 16,0 21-16,0-21 16,0 0-16,0-21 0,1 21 15</inkml:trace>
  <inkml:trace contextRef="#ctx0" brushRef="#br0" timeOffset="17340.99">13695 1397 0,'0'0'0,"0"-21"0,0 42 31,0 0-31,0 0 16,0 22-16,0-22 0,0 21 15,0 64-15,-21-64 0,21 1 16,-22 20-16,1-20 0,21-1 15,-21 0-15,21 1 0,0-1 0,-21-21 16,21 43-16,0-1 16,0-42-16,0 0 15,21-21 1,0 0 0,0 0-16,1 0 0,-1 0 15,0 0-15,0 0 0,0-21 0,0 0 16,1 21-16,-1-21 15,0 0-15,0 0 0,0-22 16</inkml:trace>
  <inkml:trace contextRef="#ctx0" brushRef="#br0" timeOffset="17547.87">13970 1863 0,'-21'0'15,"21"21"-15,-21 0 0,21 0 0,0 0 16,-22 1-16,22-1 0,-21 0 15,21 0-15,-21 0 0,21 0 0,0 1 16,0-1-16,0 0 16,0 0-16,0 0 0,0 0 0,0 1 15,21-22 1,0 0 0,1 0-16,41 0 0,-42 0 15,0-22-15</inkml:trace>
  <inkml:trace contextRef="#ctx0" brushRef="#br0" timeOffset="17837.29">14372 1778 0,'-42'0'15,"21"0"-15,-1 0 0,-20 42 16,21-20-16,0-1 0,0 0 15,-1 0-15,22 21 0,-21-20 16,-21 62 0,42-63-16,0 43 0,0-43 15,0 0-15,0 0 0,21 1 16,0-22-16,0 0 0,1 0 0,20 21 16,0-21-16,1 0 15,-1 0-15,-21 0 0,21-21 16,1 21-16,20-43 0,-42 22 15,1 0-15,-1 0 0</inkml:trace>
  <inkml:trace contextRef="#ctx0" brushRef="#br0" timeOffset="18068.16">14414 1397 0,'0'0'0,"-21"0"0,0 0 16,21 21 15,0 0 0,-21-21-15</inkml:trace>
  <inkml:trace contextRef="#ctx0" brushRef="#br0" timeOffset="18255.05">13652 1651 0,'0'0'0,"0"21"16,22-21-16,-1 0 15,0 0-15,21 0 0,1 0 16,-1 0-16,0 0 0,1 0 16,20 0-16,-21 0 0,1 0 15,-22-21-15</inkml:trace>
  <inkml:trace contextRef="#ctx0" brushRef="#br0" timeOffset="19247.05">15600 1757 0,'0'21'15,"0"0"1,0 0-16,0 1 0,0-1 15,-21 21-15,21 0 0,-22 22 16,22-43-16,0 0 16,0 0-16,-21 1 0,21-1 0,-21 0 15,21 0-15,0 0 16,0 0-16,0-42 31,0 0-15,0 0-16,0 0 0,0 0 15,0-1-15,0-20 16,0 0-16,21 21 0,0-22 16,-21 22-16,22-21 0,-1-1 0,21 1 15,-21-21 1,0 41-16,1 1 0,20 21 0,-21 0 16,0 0-16,0 0 0,1 0 0,20 21 15,-21 1-15,0 20 16,-21 0-16,21-21 0,-21 22 15,0-1-15,0-21 0,0 22 16,0-22-16,0 0 0,0 21 0,0 1 16,0-22-1,-21-21 1,0 0-16,0 0 31,21-21-31,0-1 0,0 1 16,0 0-16,0 0 15,0-21-15,21 20 0,-21 1 0,21-21 16,0 21-16,22-22 16,-22 22-16,0 0 0,21 0 0,22-21 15,-22 42-15,-21 0 0,43 0 16,21 21 0,-64 0-16,0 0 0,-21 0 15,0 22-15,0-22 0,0 0 16,0 0-16,0 43 0,-21-1 15,0-63-15,-1 21 16,22 0-16,-21-21 0,0 0 16,0 0-16</inkml:trace>
  <inkml:trace contextRef="#ctx0" brushRef="#br0" timeOffset="19622.84">16595 1842 0,'63'-22'16,"-42"22"0,0-21-16,1 21 0,-1-21 0,0 21 15,0-21-15,0 0 0,0 0 16,1-1-16,-22 1 15,0 0-15,0 0 0,-22 0 16,1 21-16,0 0 16,-21 0-16,21 0 15,-1 21-15,-20 0 0,21 0 16,-21 22-16,20-1 0,1 0 16,0-21-16,21 22 0,0-1 0,0-21 15,0 22-15,0-22 0,0 0 16,0 0-16,0 0 0,0 0 15,21 1-15,0-1 0,1-21 0,-1 0 16,0 21-16,0-21 0,0 0 0,0 0 16,22 0-16,-1-21 0</inkml:trace>
  <inkml:trace contextRef="#ctx0" brushRef="#br0" timeOffset="19896.68">17399 1228 0,'0'0'0,"-64"63"31,43-20-31,0-22 0,0 42 16,0 43-16,0-64 15,-1 22-15,1-1 0,21 1 16,0-22-16,-21 1 0,21 20 0,-21 1 15,21-1-15,0-42 16,0 0-16,0 1 16,0-1-16,21-21 15,0-21 1,0-1-16,1 22 0</inkml:trace>
  <inkml:trace contextRef="#ctx0" brushRef="#br0" timeOffset="20375.4">17716 1228 0,'0'106'32,"0"-64"-32,0 0 15,-21 1-15,0 62 0,21-41 16,-21-1-16,0-20 0,21 20 0,0-20 15,-21-1-15,-1 0 0,22 1 16,0-22-16,0 21 0,0 0 16,-21-42-16,21 22 0,0-1 15,0-42 17,0-1-32,0 1 0,0 0 15,21 0-15,-21-21 0,22 20 0,20-41 16,-42 21-1,21-1-15,0 22 0,22-21 0,-22 21 16,0-1-16,0 1 0,0 0 0,0 21 16,22 0-16,-22 0 15,21 42-15,-42-20 0,0 20 16,0-21-16,0 21 0,0 1 16,0 20-16,0-20 0,0-22 15,-21 21-15,21-21 0,-21 0 16,21 1-16,-21-1 0,0 0 15,21 0-15,-22-21 32,22-21-17,0 0-15</inkml:trace>
  <inkml:trace contextRef="#ctx0" brushRef="#br0" timeOffset="20573.29">17230 1651 0,'0'0'0,"21"0"16,0 0-16,0 0 16,0 0-16,22 0 0,-1 0 0,-21 0 15,21 0-15,1 0 0,-1-21 16,22 21-16</inkml:trace>
  <inkml:trace contextRef="#ctx0" brushRef="#br0" timeOffset="20983.05">18351 1736 0,'-21'21'0,"42"-42"0,-63 63 16,21-21-16,0 0 16,0 1-16,21-1 0,-22 21 0,1-21 15,21 0-15,-21 22 16,21-22-16,0 0 0,0 0 16,0 0-16,21-21 15,0 0-15,1 0 0,-1 0 0,21 0 16,-21 0-16,22 0 0,-22 0 15,0 0-15,21 0 0,-21 0 16,1 0-16,20-21 0,-21 0 16,0 0-16,-21 0 0,21-64 15,-21 22 1,0 41-16,-21 1 0,0-21 0,0 21 16,-21 0-16,20 21 15,1 0-15,-21 0 0,21 0 0,-22 0 16,22 0-16,0 21 0,0 0 0,0-21 15,21 21-15,-21 0 0,21 0 16,21 1-16,0-22 16</inkml:trace>
  <inkml:trace contextRef="#ctx0" brushRef="#br0" timeOffset="21521.75">19029 1715 0,'0'0'16,"-21"0"-16,-1-22 0,1 22 0,0 0 15,-21 0-15,-1 0 16,22 0-16,-21 0 0,21 22 0,0-1 16,-1 0-16,1 0 0,0 43 15,0 20 1,21-41-16,0-22 0,0 0 15,0 0-15,0 0 0,0 0 16,21 1-16,-21-1 0,21-21 0,0 21 16,22-21-16,-22 0 15,0 0-15,0 0 0,0 0 0,1 0 16,-1 0-16,0-21 0,0 21 0,0-21 16,-21-1-16,21 1 0,1 0 15,-22 0-15,21-64 16,-21 43-16,21 0 0,-21-22 0,0 22 15,21-22-15,-21 22 0,21-22 16,0 1-16,-21 21 0,0-1 16,0 1-16,0 0 0,22-1 15,-22 22-15,0 42 16,-22 0 0,22 22-16,-21-22 0,21 21 0,0 1 15,-21-1-15,0 21 0,21-20 16,-21 20-16,21-20 0,0 20 0,0-21 15,-21 43-15,21-21 16,0-22-16,0-21 0,0 21 16,0-20-16,21-22 15,0 0-15,0 0 16,0 0-16</inkml:trace>
  <inkml:trace contextRef="#ctx0" brushRef="#br0" timeOffset="21907.53">19706 1757 0,'-21'-64'31,"0"64"-31,0 0 0,-1 0 16,-20 0-16,21 0 0,-21 43 15,-1-22-15,22-21 0,-42 63 16,63-41-1,0-1-15,0 0 16,21 0 0,0-21-16,21 0 0,-21 21 0,1-21 15,-1 0-15,42 21 16,-20 1-16,-22-22 0,-21 21 16,21 0-16,-21 0 0,0 0 15,0 0 1,-21-21-16,0 0 15,-1 0-15,1 22 0,-21-22 0,21 0 16,0 0-16,-22 0 0,22 0 16,0 0-16,0 0 0,-22 0 15,1 0 1,21 0-16,21-22 0,-21 1 16</inkml:trace>
  <inkml:trace contextRef="#ctx0" brushRef="#br0" timeOffset="22678.11">21357 1545 0,'0'0'0,"0"-21"0,-21 21 15,0 0 1,0 0-16,-1 0 15,22 21-15,-21-21 16,0 21-16,-42 64 16,20-43-16,22-20 0,0 20 0,21 0 15,-21-21-15,0 22 0,-1 20 16,22-42-16,0 1 0,0-1 16,0 0-16,0 0 15,22-21-15,-1 0 0,21 0 16,-21 0-16,64 0 15,-43 0-15,1-21 0,-1 0 16,0 21-16,1-21 0,-22-1 16,21 1-16,-21-21 0,0 21 15,1-22-15,-22 22 0,0-21 0,0 0 16,0-1-16,-22 22 0,1-21 16,-21-22-16,0 22 0,20 21 15,1 0-15,-21 21 0,21-22 16,0 22-16,-22 0 0,22 0 15,0 0-15,0 0 0,0 22 16,21-1 0,21 0-1,0-21-15,0 0 0,21 0 0,1 0 16,-1 0-16,0 0 0,22 0 0,-22 0 16,22 0-16,-1 0 15,64 0-15</inkml:trace>
  <inkml:trace contextRef="#ctx0" brushRef="#br0" timeOffset="23107.32">22119 1334 0,'0'-22'0,"0"44"0,0-65 0,0 22 0,0 0 0,0 0 15,0 0-15,-21-1 16,0 22-16,0 0 0,-1 0 16,1 22-16,0-1 0,0 0 15,0 0-15,0 21 0,-1 1 16,1-1-16,0 0 0,0 1 0,0 20 15,0 1-15,-1-1 0,-20 43 16,21-42-16,-21 63 16,20-64-16,1 64 15,21-85-15,0 22 0,0 63 16,-21-64-16,21 1 0,0-1 0,0-20 16,0 20-16,0 22 15,0-43-15,0 1 0,0-22 0,0 21 16,-21-21-16,21 0 0,0 1 15,-42-1-15,20-21 0,-62 0 16,41 0 0,-41 0-16,41-21 0,1-1 15,-64-20-15,64 21 16,-43-43-16,43 22 0,0 21 16,20-21-16,-20-1 0,21 22 15,0-21-15,21 21 0,0-43 16,0 22-1,0 21-15,0-1 0,21-20 0,0 21 16,0 0-16,0 0 0,1-1 0,20 1 16</inkml:trace>
  <inkml:trace contextRef="#ctx0" brushRef="#br0" timeOffset="23531.08">23156 1207 0,'-21'21'31,"0"0"-31,21 21 0,-21 1 0,0-22 16,21 21-16,-22 0 0,-20 64 15,42-63-15,-21 20 0,0-21 16,0 1-16,-1-1 0,22-21 0,-21 43 16,0-43-16,21 0 15,0 0-15</inkml:trace>
  <inkml:trace contextRef="#ctx0" brushRef="#br0" timeOffset="24140.74">22987 1207 0,'0'-22'0,"0"44"0,0-65 0,21 22 16,-21-21-16,0 21 0,21-1 0,0 1 15,1 0-15,-1 0 0,21 0 16,-21 0-16,0 21 15,22 0-15,-22 0 0,21 0 16,1 0-16,-1 21 0,0 0 0,-21 0 16,22 0-16,-22 22 0,0-1 0,-21 0 15,0 22 1,-42 63-16,-1-106 0,1 21 16,0-21-16,-1 1 0,1-1 15,-43 21-15,43-21 0,21-21 16,0 0-16,0 21 0,-1-21 15,1 0-15,42-21 32,1 21-32,-1 0 15,21-21-15,-21 21 0,0-21 0,1 21 16,20 0-16,21 0 16,-20 0-16,-22 0 0,21 0 0,1 21 15,-22 0-15,21 0 0,-21 1 16,22 20-16,-43 64 15,0-85-15,-22 21 16,1-21-16,-21 22 0,0-22 0,-43 21 16,43-21-16,20-21 15,-20 22-15,0-22 0,21 0 0,-22 0 16,22 0-16,0 0 0,0 0 16,0 0-16,-22 0 15,22 0-15,0 0 16,21-22-16,0 1 15,0 0 1,0 0-16,0 0 0,21 21 16,21-43-1,-20 22-15,20 21 0</inkml:trace>
  <inkml:trace contextRef="#ctx0" brushRef="#br0" timeOffset="24645.45">23855 1609 0,'0'63'16,"0"-42"-16,-21 22 16,-1-22-16,1 21 0,21 1 15,-21-1-15,0-21 16,21 0-16,0 0 0,0 1 0,0-1 15,21-21-15,0 0 16,0 21-16,22-21 16,-22 0-16,0 0 0,64 0 15,-64-21-15,0 21 0,21-21 16,-20-1-16,41-41 16,-42 42-16,-21 0 0,0-22 0,21 22 15,-21 0-15,22 0 0,-22-22 16,0 22-1,0 0-15,0 42 32,0 0-32,0 1 0,0 20 15,-22-21-15,22 0 0,-21 22 16,21-1-16,0 0 0,0-21 16,-21 22-16,21-1 0,0 0 0,-21 1 15,21-22-15,0 21 0,0 1 0,0-1 16,0 0-16,0 22 0,0-22 15,0 0-15,0 64 0,0-42 16,0-22-16,0 64 0,0-64 16,0-21-16,0 22 0,-21-1 15,0-21-15,-1 0 0,1 1 0</inkml:trace>
  <inkml:trace contextRef="#ctx0" brushRef="#br0" timeOffset="24779.37">23982 3006 0,'-43'21'16,"22"-21"-16,-63 0 0,232-21 0,-339 42 15,149-21-15,0 0 0,-22 0 0,22-21 0,-1 0 16,-20-1-16,21 22 15,-1-21-15,1 0 0,0 21 0,20-21 16,-20-43-16,42 43 16,0 0-16,0 0 15,0 0-15,21 0 0,22-1 0,-22-20 16,63 0-16,-41-1 16</inkml:trace>
  <inkml:trace contextRef="#ctx0" brushRef="#br0" timeOffset="25162.2">24807 1439 0,'0'0'0,"0"-21"16,-21 21 15,-21 21-15,21 1-16,-1-1 0,1 0 15,-21 0-15,21 21 0,0 1 16,-1-1-16,1 22 0,21-22 15,0 0-15,0-21 0,0 22 16,0-22-16,0 0 0,43 21 16,-22-20-16,21-22 15,-21 0-15,22 0 0,-22 0 0,21 0 16,0 0-16,1 0 0,-22 0 0,21-22 0</inkml:trace>
  <inkml:trace contextRef="#ctx0" brushRef="#br0" timeOffset="25448.04">25442 1143 0,'-21'-42'0,"42"84"0,-42-105 0,0 41 0,0 22 16,0 0-16,-1 0 15,22 22-15,-21-1 0,21 0 16,-42 42-16,42-20 15,0 20-15,0-20 0,-21-1 0,21 0 16,-21 22-16,21-22 0,0 22 16,0-22-16,0 0 0,-22 85 15,22-84-15,-21-1 16,21-21-16,0 0 0,0 0 0,0 1 16,0-1-1,21-21 1,1-21-16,-1 21 0</inkml:trace>
  <inkml:trace contextRef="#ctx0" brushRef="#br0" timeOffset="25923.76">25717 1588 0,'0'0'0,"0"-22"0,0 1 15,0 0-15,-21 21 16,0 0-16,0 0 16,0 0-16,0 0 0,-1 21 0,-20 0 15,21 1-15,0-1 0,-22 42 16,1 1 0,21-43-16,0 21 0,21-21 0,-21 1 15,21-1-15,0 0 0,0 0 16,0 0-16,0 0 0,0 1 15,21-22-15,0 0 16,0 0-16,0 0 0,0 0 0,1 0 16,-1-22-16,0 1 0,0 21 15,21-42-15,-20 21 0,-1-22 16,0 22-16,0-42 16,21 20-16,-42 22 15,22 0-15,-22 0 0,0 42 31,0 0-31,-22 0 0,22 1 16,-21-1-16,0 0 0,21 0 16,0 0-16,0 0 0,-21 1 0,21-1 15,0 0-15,0 0 16,21-21 0,0 0-16,0 0 15</inkml:trace>
  <inkml:trace contextRef="#ctx0" brushRef="#br0" timeOffset="26331.53">26183 1545 0,'0'0'0,"0"-21"16,0 0-16,-63 21 31,41 21-31,1-21 16,0 21-16,0 0 0,21 1 15,-21-1-15,21 0 0,0 0 16,0 0-16,0 0 16,0 1-16,21-1 15,0-21-15,0 21 16,0-21-16,-21 21 0,22 0 16,-1-21-16,0 21 0,-21 1 15,21-22-15,-21 21 0,21 0 16,-21 0-16,0 0 15,-21-21-15,0 21 16,0-21-16,0 0 0,-1 0 0,-41 0 16,42 0-16,-22 0 15,-20 0-15,42 0 0,0 0 16,-1 0-16,1 0 0,0 0 16,42-21-1,0 0 1,1 0-16,-1 21 15,0-21-15</inkml:trace>
  <inkml:trace contextRef="#ctx0" brushRef="#br0" timeOffset="26811.25">26585 1588 0,'0'0'0,"0"-22"16,0 1-1,-21 21 1,0 0-16,0 0 0,0 0 16,-1 0-16,1 0 0,0 0 15,0 21-15,0-21 0,21 22 16,-21 41-16,21-42 15,0 0-15,0 1 16,0-1-16,0 0 0,21-21 16,0 21-16,0 0 15,0-21-15,0 21 0,1-21 16,-1 22-16,0-1 0,-21 0 0,21-21 16,-21 21-16,21-21 0,-21 21 15,0 0 1,-21-21-16,0 0 0,0 0 15,0 22-15,-1-22 0,1 0 0,-21 0 16,21 0-16,0 0 0,-1 0 0,-20 0 16,21 0-16,0 0 15,0 0-15,21-22 16,21 22 15,0-21-31,0 21 16</inkml:trace>
  <inkml:trace contextRef="#ctx0" brushRef="#br0" timeOffset="27044.84">26818 1969 0,'-21'0'94,"0"21"-94</inkml:trace>
  <inkml:trace contextRef="#ctx0" brushRef="#br0" timeOffset="35043.83">22691 2328 0,'-22'0'32,"1"0"-32,0 0 0,0 0 0,0 0 15,0 0 1,-1 0-16,1 0 15,21 22 1,-21-22-16,0 0 0,42 0 47,0 0-47,22 0 0,-22 0 16,0 0-16,21 0 0,1 0 15,-1 0-15,43 0 16,-43 0-16,21 0 0,1 0 0,-1 0 15,64 21-15,-63-21 0,21 0 16,-22 0-16,22 21 16,-22-21-16,170 0 15,-169 21-15,-1-21 0,1 0 16,-1 0-16,1 0 0,-22 0 0,64 0 16,-43 0-16,-20 0 15,-1 0-15,0 0 0,1 0 0,-1 0 16,-21 0-16,0 0 0,22 0 15,-22 0 1,-42 0 15,-1 0-31,1 0 16,0 0-16,0 0 0,-21 0 16,20 0-16,-20 0 0,0 0 0,21 0 15</inkml:trace>
  <inkml:trace contextRef="#ctx0" brushRef="#br0" timeOffset="35823.28">22839 2477 0,'0'0'0,"-21"0"16,-1 0-1,1 0-15,0 0 16,0 0-16,0 0 16,0 0-1,-1 0-15,1 0 0,0 0 16,0 0-16,0 0 0,0 0 16,42 0 30,0 0-30,0 0-16,21 0 16,-20 0-16,20 0 0,-21 0 0,21 0 15,1 0-15,-1 0 0,0 0 16,64 0-16,-63 0 16,20 0-16,1 0 0,-22 0 15,148 0-15,-126 0 16,-1 0-16,1 0 0,-1 0 15,1 0-15,169 0 16,-191 0-16,0 0 16,22 0-16,-22 0 0,1 0 0,-1 0 15,0 0-15,1 0 0,-1 0 16,-21 0-16,21 0 0,1 0 16,-22 0-16,0 0 0,21 0 0,-20 0 15,-1 0-15,0 0 16,0-22-16,-42 22 62,0 0-46,0 0 0,-1 0 15,1 0-31</inkml:trace>
  <inkml:trace contextRef="#ctx0" brushRef="#br0" timeOffset="36955.91">22796 2731 0,'0'-22'0,"0"44"0,0-65 31,22 43-31,-1 0 16,-21 21-1,0 1-15,0-1 0,0 21 16,0-21-16,0 22 0,0-22 15,0 21-15,0 0 0,0 1 0,0-1 16,-43 127 0,43-84-1,0-43-15,0-20 0,-21 41 16,0-42-16,21 0 0,0 1 16,0-1-16,0 0 15,-21-21-15,0 0 16,0-21-1,21 0-15</inkml:trace>
  <inkml:trace contextRef="#ctx0" brushRef="#br0" timeOffset="37210.98">22458 3196 0,'21'21'16,"0"1"0,0-1-16,0 0 0,1 0 15,-1 0-15,-21 0 0,21 1 0,0-1 16,-21 0-16,0 0 16,21-21-16,-21 21 0,21 0 0,-21 1 15,22-22 16</inkml:trace>
  <inkml:trace contextRef="#ctx0" brushRef="#br0" timeOffset="37409.76">22987 3175 0,'0'0'15,"0"21"-15,-21 0 16,0 1-16,-1-22 16,1 21-16,0 0 0,0 0 0,0 21 15,0-20-15,-64 41 16,0-21 0,43-20-16</inkml:trace>
  <inkml:trace contextRef="#ctx0" brushRef="#br0" timeOffset="38103.72">21907 4128 0,'43'-127'16,"-43"105"0,0 1-16,0 0 0,0 0 0,-21 0 15,-1 0-15,1-1 16,0 22-16,0 0 0,0 0 0,0 0 16,-1 0-16,-20 0 0,-43 43 15,64-1-15,0-21 16,0 22-16,0-22 0,21 21 0,-21 0 15,21-20-15,-22 20 16,22-21-16,0 21 0,0 1 16,0-22-16,0 0 0,22-21 15,-1 0-15,-21 21 0,63-21 16,-20 0 0,-1-21-16,-21 0 0,0 0 0,0 0 15,1-1-15,20 1 0,21-63 16,-20 41-1,-22 1-15,-21 21 0,0 0 0,21-1 16,-21 1-16,0 0 0,0 42 31,0 0-31,0 1 0,0-1 0,0 0 16,-21 21-16,21-21 0,0 22 16,0-22-16,0 0 0,0 0 15,0 22-15,0-22 0,0 0 16,0 0-16,0 0 15,21-21-15,0 0 16,0 0-16</inkml:trace>
  <inkml:trace contextRef="#ctx0" brushRef="#br0" timeOffset="38639.54">22310 3704 0,'0'0'0,"0"21"32,0 1-32,-22-1 0,22 0 15,-21 21-15,21-21 0,0 22 16,-21-22-16,21 21 0,-21 1 16,21-22-16,0 21 0,0-21 0,0 22 15,0 41-15,0-41 16,0-22-1,0 0 1,0-42 15,0 0-31,0-1 16,0 1-16,0 0 0,0 0 16,0 0-16,0 0 0,0-1 0,21 1 15,0 0-15,0 0 0,1 0 16,-1 0-16,21-1 0,-21 22 0,64 0 15,-43 0 1,-21 0-16,22 22 0,-22-22 0,0 21 16,0 0-16,0 0 0,1 0 0,-22 22 15,-22 20 1,1-42-16,0 0 16,-21 1-16,21-1 0,-22-21 0,1 21 15,0-21-15,-22 21 16,1-21-16,20 0 0,22 0 15,0 0-15,21-21 32,21 0-17,0 21-15,0-21 16</inkml:trace>
  <inkml:trace contextRef="#ctx0" brushRef="#br0" timeOffset="39115.26">23008 4001 0,'0'-22'0,"0"44"0,21-44 16,0 1-16,1 21 0,-22-21 15,0 0-15,-22 21 16,1 0-1,0 0-15,0 0 0,-21 21 16,20-21-16,-20 21 0,0 0 16,21 1-1,-1-1-15,1-21 0,0 21 0,21 0 16,0 0-16,0 0 0,21 1 16,0-22-16,1 0 15,-1 21-15,0-21 0,64 42 16,-64-42-16,0 21 15,0-21-15,0 21 0,-21 1 16,21-22-16,-21 21 0,-21 0 31,-21 0-31,21-21 0,-22 0 16,-20 21-16,42-21 0,-22 0 16,-41 0-1,20 0-15,43 0 0,0 0 16,21-21-1,0 0-15,0 0 16,21 21-16,0-21 16,0 21-16,1-22 0</inkml:trace>
  <inkml:trace contextRef="#ctx0" brushRef="#br0" timeOffset="39420.37">23326 3683 0,'0'0'0,"0"-21"15,0 42 1,0 0-16,0 0 16,0 1-16,0-1 0,-22 0 15,1 0-15,21 21 0,-21 1 0,21-22 16,0 21-16,-42 22 15,42-22-15,-21 0 0,21-20 16,0 20-16,0-21 0,-22 0 0,22 0 16,0 1-16,0-1 0,0 0 15,22-21 1,-22-21 0,21 21-1</inkml:trace>
  <inkml:trace contextRef="#ctx0" brushRef="#br0" timeOffset="39612.41">23072 4043 0,'0'-21'31,"21"21"-31,0 0 0,0 0 0,0 0 16,0 0-16,1-21 0,-1 21 0,0 0 15,0 0-15,0 0 0,0-22 16,1 22-16,20 0 0,-21-21 16,0 21-16</inkml:trace>
  <inkml:trace contextRef="#ctx0" brushRef="#br0" timeOffset="40031.15">23495 3958 0,'0'-21'16,"0"0"0,21 21-1,0 0-15,22 0 16,-22 0-16,0 0 16,0 0-16,0 0 0,0 21 15,22 21-15,-22-20 16,-21-1-16,0 0 0,21 0 15,-21 0-15,0 22 0,0-22 16,0 0-16,0 0 0,-21 0 16,21 0-16,-21 1 0,0-1 15,-1-21-15,1 0 16,0 0-16,0 0 16,21-21-16,0-1 15,0 1-15,0 0 0,0 0 16,21 0-16,-21 0 0,21-1 15,0 1-15,-21-21 0,22 21 0,-1 0 16,0-1-16,21 1 16,-21 21-16,1-21 0,-1 21 15,0 0 1,0 0-16</inkml:trace>
  <inkml:trace contextRef="#ctx0" brushRef="#br0" timeOffset="40552.37">24257 4022 0,'0'0'0,"0"-21"0,0-1 0,0 1 15,0 0 1,0 0-16,0 0 15,-21 21-15,0 0 0,-1 0 16,1 0-16,0 0 16,0 0-16,0 0 0,0 21 0,-1-21 15,-20 63-15,21-41 16,0 20-16,0-21 0,-1 0 0,22 22 16,0-22-16,-21 0 0,21 0 0,0 0 15,0 22 1,21-22-16,1-21 15,-1 0-15,0 0 0,0 0 16,0 0-16,0-21 0,1 21 16,-1-22-16,0 1 0,0 21 0,0-21 15,-21 0-15,21 0 0,1 0 16,-22-1-16,0-20 0,21 21 0,-21 0 16,21 0-16,-21-1 0,0 1 15,0 42 16,-21 1-31,21-1 0,0 0 16,0 0-16,0 0 0,-21 22 16,21-22-16,0 0 0,0 0 0,0 0 15,0 0-15,0 1 16,21-22 0,0 0-16,0 0 0,0 0 15,0 0-15</inkml:trace>
  <inkml:trace contextRef="#ctx0" brushRef="#br0" timeOffset="40823.18">24680 3916 0,'0'-21'0,"-63"21"31,42 0-31,-1 0 16,1 21-16,0 0 0,0-21 15,0 21-15,0 22 0,-1-22 0,22 0 16,-21 21-16,0 22 16,21-43-16,0 0 0,0 0 15,0 0-15,0 1 0,21-22 16,0 0-16,1 21 0,-1-21 16,42 0-1,22 0-15,-64-21 0,21 21 16,-20-22-16,-1 1 0</inkml:trace>
  <inkml:trace contextRef="#ctx0" brushRef="#br0" timeOffset="41131.04">25146 3577 0,'-21'0'0,"0"0"31,-1 21-31,1 1 0,0 20 16,21-21-16,0 0 0,-21 22 15,0-22-15,21 0 0,0 21 16,0 1-16,-21 20 0,-1-42 16,22 22-16,0-22 0,0 21 15,0 0-15,0-20 0,0-1 16,0 0-16,22 0 0,-1 0 0,0-21 15,21 0 1,-21 21-16,1-21 0,20 0 0,-21 0 16,0 0-16,0-21 0,-21 0 15,22 21-15,-22-21 0</inkml:trace>
  <inkml:trace contextRef="#ctx0" brushRef="#br0" timeOffset="41326.93">24955 3852 0,'22'0'0,"-1"0"16,0 0-16,0 0 0,0 0 0,0 0 15,22 0-15,-22 0 0,0 0 16,0 0-16,0 0 0,1 0 0</inkml:trace>
  <inkml:trace contextRef="#ctx0" brushRef="#br0" timeOffset="58637.66">1418 3874 0,'0'0'0,"-21"0"16,0 0-16,0 0 0,-1 0 15,44 0 16,-1 0-15,21 0-16,0 0 0,1 0 16,20 0-16,1 0 0,-22 0 0,106 0 15,-84-22-15,-1 22 0,1 0 16,-1-21-16,22 21 16,-22 0-16,-20 0 0,20-21 0,-20 21 15,41 0-15,-63 0 16,1 0-16,-44 0 31,1 0-31,-21 0 0,21 0 16,0 0-16,-1 0 0,1 0 15,-63 21-15</inkml:trace>
  <inkml:trace contextRef="#ctx0" brushRef="#br0" timeOffset="58964.41">2053 3895 0,'-21'0'32,"21"21"-17,-21 0-15,21 0 0,0 0 16,0 1-16,0-1 0,0 21 15,0 85 1,0 0-16,-21-85 16,21 43-16,-22-64 15,22 22-15,0-1 0,0-21 0,0 0 16,-21 0-16,21 22 16,0-22-16,21-42 31,-21 0-16,22 21-15,-22-22 0</inkml:trace>
  <inkml:trace contextRef="#ctx0" brushRef="#br0" timeOffset="59610.96">2476 4128 0,'0'21'16,"0"0"0,0 0-16,0 0 0,0 0 0,0 1 15,0 20-15,0 0 16,0 1-16,0-1 16,0-21-16,0 0 0,22 22 15,-1-43-15,0 21 0,0-21 16,0 0-16,0 0 0,1 0 15,-1 0-15,21 0 0,43-43 16,-43 1 0,-21 42-16,0-21 0,1-21 0,-1 20 15,0 1-15,-21 0 0,0 0 16,0-21-16,0 20 0,21 1 0,-21 0 16,0 0-16,0 0 15,0 0-15,0 42 31,0 0-31,0 0 16,0 0-16,0 0 0,0 1 0,0 20 16,0-21-16,0 21 0,0-20 15,0 20-15,0-21 0,0 21 0,0-20 16,0 20-16,0-21 0,0 21 16,0 1-16,0-22 0,0 85 15,0-43 1,0-20-16,0-22 0,0 21 15,-21-21-15,21 0 0,-21 1 0,-22 41 16,22-42-16,0-21 16,0 0-16,-21 21 0,20-21 0,1 0 15,-21 0-15,0 0 0,-1 0 16,22-21-16,-21 0 0,-1 0 16,22 21-16,-21-21 0,21 0 0,0-1 15,-1 22-15,1-21 0,21 0 16,-21 0-16,21 0 0,0-22 15,21 43 1,0-21-16,1 0 0,20 21 0,-21-21 16,21 0-16</inkml:trace>
  <inkml:trace contextRef="#ctx0" brushRef="#br0" timeOffset="59951.77">3238 4128 0,'0'0'0,"0"-22"0,0 1 0,0 0 15,0 42 1,0 0 0,0 1-16,0-1 0,0 21 0,0 0 15,22 1-15,-22-1 0,21 22 16,-21-22-16,0 43 0,0 63 15,0-85 1,0-20-16,0 20 0,0-21 16,0 1-16,-21 41 15,-1-62-15,22 20 0,0-21 0,0 0 16,0 0-16,0 1 0,0-1 0,0-42 31,0-1-15,22 1-16,-1 0 0,-21-21 0,0 21 15</inkml:trace>
  <inkml:trace contextRef="#ctx0" brushRef="#br0" timeOffset="60267.59">3302 4339 0,'0'0'0,"0"-21"0,-42-106 31,42 106-31,0 0 15,0 0-15,21-1 0,0 22 16,0-21-16,21 21 16,1 0-16,-1 0 0,-21 0 0,22 0 15,-22 0-15,21 21 0,-21 1 0,0-1 16,1 0-16,-1 21 16,-21 1-16,0-1 15,-21 0-15,-1-21 0,1 1 0,0-1 0,-21 0 16,21 0-16,-64 21 15,21-20 1,86-44 15,-1 1-15,0 21-16</inkml:trace>
  <inkml:trace contextRef="#ctx0" brushRef="#br0" timeOffset="60643.05">3916 4318 0,'21'0'16,"0"0"-16,0-21 15,0 21-15,-21-21 0,22 21 16,-1-21-16,0-1 0,-21 1 15,21 0-15,0 21 0,-21-21 16,0 0-16,0 0 0,0-1 16,-21 22-1,0 0-15,0 0 16,0 0-16,-1 0 0,22 22 0,-21-1 16,0 21-16,-21 43 15,21-64-15,21 21 16,-22 22-16,22-43 0,0 0 15,0 0-15,0 0 0,0 1 16,0-1-16,22-21 0,-1 0 16,0 0-16,0 0 0,0 0 15,0 0-15,1 0 0,-1-21 16,0 21-16</inkml:trace>
  <inkml:trace contextRef="#ctx0" brushRef="#br0" timeOffset="61019.83">4614 4043 0,'0'0'0,"-21"0"0,0 0 0,0 0 16,0 0-16,-1 0 0,1 0 16,0 0-16,0 0 0,0 21 0,0-21 15,-1 21-15,1 0 0,0 1 16,21-1-16,0 0 0,0 0 15,0 21-15,0-20 16,0-1-16,21-21 0,0 21 16,1 0-16,-1-21 0,21 21 15,0 0-15,-20-21 16,-1 22-16,0-22 0,-21 21 0,0 0 16,0 0-1,-21-21-15,-22 21 16,22-21-16,0 0 0,-21 0 15,21 0-15,-22 0 0,22 0 0,-21 0 0,21 0 16,-22 0 0,22 0-16,0 0 0,21-21 31</inkml:trace>
  <inkml:trace contextRef="#ctx0" brushRef="#br0" timeOffset="61759.42">6223 3831 0,'0'0'16,"0"-21"-16,-21 21 0,0 0 16,21-21-16,-22 21 15,1 0-15,0 21 0,21 0 16,-21-21-16,0 21 0,21 1 15,-21 20-15,-1-21 0,22 43 16,-21-43-16,21 21 0,0 0 16,0-20-16,0 20 0,0-21 0,0 21 15,0-20-15,21-1 16,1 0-16,-1-21 0,0 0 16,21 0-16,-21 0 15,1 0-15,-1 0 0,21 0 0,-21-21 16,0 0-16,64-22 15,-43 22-15,-20-21 0,-1 21 16,21-22-16,-42 22 0,0-21 16,0 21-16,0-1 0,-21-20 0,0 21 15,-22 0-15,22 0 0,0-1 16,0 1-16,-21 21 0,20-21 16,1 21-16,0 0 0,0 0 15,0 0-15,0 0 0,-22 21 16,43 0-1,0 1-15,0-1 16,21-21-16,1 21 0,-1-21 16,21 0-16,-21 0 0,22 0 0,-1 0 15,0-21-15,1 0 0</inkml:trace>
  <inkml:trace contextRef="#ctx0" brushRef="#br0" timeOffset="62227.02">7027 3577 0,'0'0'0,"-21"0"16,0 0-16,0 21 15,21 1 1,-21-1-16,21 0 0,-22 0 0,22 21 16,0 1-16,0-1 0,0 0 0,0 1 15,-21-1-15,21 22 0,-21 41 16,21 22-1,0-84-15,0 20 0,0 1 0,0-1 16,0-20-16,0 20 0,0 1 0,0 63 16,0-64-16,0 43 15,0-43-15,0 1 0,0-22 16,0 1-16,-21-1 0,21 0 0,-21 1 16,0 20-16,-1 1 15,1-64-15,0 0 16,0 0-16,0 0 15,0 0-15,-1 0 0,1 0 16,-21-22-16,-22-20 0,43 21 0,-21-21 16,-22-43-16,43 43 0,0-22 15,0 22-15,0-22 0,21 1 16,0 20-16,0-62 16,0 62-16,0 1 0,21 0 0,0 20 15,0-20-15,0 21 0,1-21 16,20 20-16,-21-20 0,21 21 0,22-43 15,-43 22-15,21 21 16,-20-21-16,20 20 0</inkml:trace>
  <inkml:trace contextRef="#ctx0" brushRef="#br0" timeOffset="63023.62">8805 3556 0,'21'-21'0,"22"-64"15,-43 64 1,0 0-16,0 42 31,-21 21-15,-1-20-16,22 20 0,-21 0 0,21 1 16,0-1-16,-21 0 15,0 1-15,21 20 0,-21-21 0,0 64 16,-43 21-1,43-84-15,0-1 0,0 0 16,-1-21-16,1 1 0,0-1 0,-42 42 16,41-63-1,1 0-15,0 0 0,0 0 16,0 0-16,0 0 0,21-21 0,-22-21 16,22 21-16,-21-1 15,21 1-15,-21-21 0,21 21 16,0-64-16,0 43 0,0-1 0,0 22 15,0-21-15,0 21 0,0 0 16,0-1-16,21-20 16,0 42-16,1 0 15,-1 0-15,-21 21 16,21 0-16,0 1 0,0 20 0,-21-21 16,21 21-16,1 43 0,-22-43 15,21-20-15,21 62 16,0-20-1,-42-43-15,22-21 0,-1 0 16,21 21 0,-21-21-16,0 0 0,1 0 0,-1-21 15,0 0-15,0 21 0,0-21 0,0-1 16</inkml:trace>
  <inkml:trace contextRef="#ctx0" brushRef="#br0" timeOffset="63417.34">9080 3831 0,'0'0'16,"-21"0"0,0 21-1,0-21-15,21 22 0,-42 20 16,42 0-16,-22-21 16,22 22-16,-21-22 0,21 21 0,0 1 15,-21-22-15,21 21 0,0 0 16,0 1-16,0-22 0,0 0 15,21 0-15,0-21 0,22 0 16,-22 0-16,42 0 16,-41 0-16,-1-21 0,21 21 15,-21-21-15,0 0 0,22 0 0,-22-1 16,0-20-16,-21 21 0,0-21 0,0-43 16,0 21-1,0 22-15,-21 21 16,-21 0-16,20 0 0,1 21 15,0 0-15,-42 0 16,-1 0-16,43 0 16,21 21-16,0 0 0,0 0 15,0 0-15,0 0 16,0 1-16,21-1 0,21 0 16,22 0-16</inkml:trace>
  <inkml:trace contextRef="#ctx0" brushRef="#br0" timeOffset="63699.77">9779 3831 0,'0'0'0,"0"-21"16,-21 21-1,0 0-15,-1 0 0,1 0 16,0 0-16,0 0 0,0 21 15,0 0-15,-1 1 0,1-1 0,0 0 16,0 21-16,21-21 0,-21 22 0,21-22 16,-21 21-16,21 1 0,0-22 15,0 42-15,0-42 0,0 1 16,21-1-16,21 21 16,0-42-16,-20 21 0,20-21 15,-21 0-15,21 0 0,43 0 16,-21 0-16,-22 0 0,0 0 0,1 0 15</inkml:trace>
  <inkml:trace contextRef="#ctx0" brushRef="#br0" timeOffset="64173.01">10456 3937 0,'0'0'16,"0"-21"-16,0 0 0,0 0 0,-21-1 15,0 22-15,0-21 16,0 21-16,-1 0 0,1 0 0,0 0 15,0 0-15,0 21 0,0 1 0,-22-22 16,1 63-16,21-42 16,0 22-16,-1-22 0,1 21 15,0-21-15,21 22 0,0-22 0,0 21 16,0-21-16,0 22 16,0-22-16,0 0 0,0 0 0,21-21 15,0 0-15,1 0 0,20 0 16,-21 0-16,0 0 0,0-21 15,22 21-15,41-64 16,-62 43-16,-1-21 0,0 21 16,0-22-16,0 22 0,-21-21 0,21 0 0,-21 20 15,22-20-15,-22-21 16,0 41 0,0 44-1,0-1-15,0 0 16,0 0-16,-22 0 0,22 22 0,0-22 15,0 21-15,0 43 16,0-43-16,0 0 16,22-20-16,-1-1 0,-21 0 15,21-21-15,0 0 0,0 0 0,22 0 16,-22 0-16,0 0 0,0 0 16,21 0-16,1-42 0</inkml:trace>
  <inkml:trace contextRef="#ctx0" brushRef="#br0" timeOffset="64438.85">11091 3344 0,'0'0'16,"-21"0"-16,0 0 0,0 0 15,21 43-15,-21-22 16,21 21-16,-22 1 0,22-1 15,-21 0-15,21 1 0,0-1 0,0 0 16,-21 22-16,21-22 0,-21 0 16,21 1-16,0 84 15,-21-21-15,21-85 16,0 21-16,21-21 16,0-21-16,0 0 15,0 0-15,1 0 0,-1 0 0,0 0 16</inkml:trace>
  <inkml:trace contextRef="#ctx0" brushRef="#br0" timeOffset="64816.64">11388 3810 0,'0'0'0,"-43"21"31,22 0-31,0-21 0,21 22 16,-21 20-16,0-21 0,21 0 15,-22 43-15,22-43 0,-21 21 16,21-21-16,0 1 0,0-1 16,0 21-1,0-21-15,64 0 0,-43-21 16,21 0 0,-21 0-16,1 0 0,20 0 0,-21-21 0,0 0 15,0 21-15,22-63 16,-22-1-1,-21 43-15,0 0 0,0-43 16,0 43-16,0 0 0,0 0 0,-21 0 16,0-1-16,21 1 0,-22 21 15,-20 0-15,21 0 16,0 0-16,21 21 16,0 1-16,0-1 15,0 0 1</inkml:trace>
  <inkml:trace contextRef="#ctx0" brushRef="#br0" timeOffset="65224.55">11705 3874 0,'0'0'15,"0"-22"-15,0 1 0,0 0 16,0 0-16,0 0 15,21 21-15,0 0 0,1 0 16,-1 0-16,0 0 0,0 0 16,0 21-16,-21 0 0,21-21 15,1 42-15,-1-20 0,-21-1 0,0 21 16,21 0-16,-21 1 16,0-1-16,0-21 15,0 0-15,0 1 0,0-1 0,0 0 16,-21 0-16,0-21 15,-1 0 1,1 0 0,21-21-16,0 0 0,0 0 15,0-1-15,0 1 0,0 0 16,21 0-16,-21 0 0,22 0 16,-1-22-16,-21 22 0,42-21 15,-21 21-15,0-1 0,1 1 16,-1 0-16,0 21 0,0-21 15,0 21-15,0 0 0,1 0 0,20 0 16</inkml:trace>
  <inkml:trace contextRef="#ctx0" brushRef="#br0" timeOffset="65712.52">12679 3789 0,'0'-21'0,"0"0"0,0-1 16,-21 22-16,-1 0 16,1 0-16,0 0 0,0 0 15,0 0-15,0 0 0,-1 0 16,22 22-16,-21-1 0,0-21 15,21 21-15,-21 0 0,21 0 0,0 0 16,0 1-16,0 20 16,0-21-16,0 0 15,21 0-15,0 1 0,0-1 16,1-21-16,-22 21 0,21-21 16,0 21-16,0-21 0,0 21 15,0-21-15,-21 21 0,22-21 16,-22 22-16,0-1 15,0 0-15,0 0 16,-22-21-16,1 0 16,0 21-16,0-21 0,-21 0 0,20 0 15,1 21-15,0-21 0,-21 0 16,21 0-16,-22 0 16,22 0-16,0 0 0,-21 0 0,20 0 15,1 0-15,0 0 16,0-21-1,21 0-15,0 0 0</inkml:trace>
  <inkml:trace contextRef="#ctx0" brushRef="#br0" timeOffset="66075.31">10414 3493 0,'0'0'0,"-21"0"0,42 0 31,0 0-31,21 0 0,1 0 0,-1 0 15,0 0-15,1 0 0,20 0 16,1 0-16,-1 0 0,1 0 0,20 0 16,-20 0-16,-1 0 0,43 0 15,-42 0-15,-22 0 0,0 0 16,1 0-16,-22 0 0,21 0 16,-42 21-1,-21-21 1,-21 0-16,21 0 0,-22 21 0,1 0 15</inkml:trace>
  <inkml:trace contextRef="#ctx0" brushRef="#br0" timeOffset="66931.73">1503 5249 0,'-43'0'16,"86"0"-16,-107 0 0,22 0 0,21 0 0,0 0 15,-1 0-15,1 0 0,42 0 47,1 0-31,-1 0-16,0 22 0,21-22 15,1 0-15,-1 0 0,0 0 0,22 0 16,-22 0-16,22 0 0,20 0 16,-20 0-16,20 0 0,1 0 0,0 0 15,-1 0-15,22 0 0,21 0 0,106 0 16,127 0 0,-233 0-16,0 0 0,106-22 15,-106 22-15,-21 0 0,-1 0 16,-20-21-16,0 21 0,-1 0 15,1 0-15,21 0 16,0-21-16,-64 21 0,-21 0 16,0 0-16,1 0 0,-1 0 15,-21-21 1,0 0 15</inkml:trace>
  <inkml:trace contextRef="#ctx0" brushRef="#br0" timeOffset="67471.42">6096 4847 0,'-21'0'16,"42"0"15,21 0-31,-21 0 0,22 0 0,-1 0 15,0 0-15,22 0 0,-22 0 16,43 0-16,-22 0 0,1 0 16,21 0-16,-1 0 0,-20 0 0,20-21 15,128 21-15,-170 0 16,22 0-16,-22 0 0,1 0 16,-22 0-16,21-21 15</inkml:trace>
  <inkml:trace contextRef="#ctx0" brushRef="#br0" timeOffset="68168.33">8488 4763 0,'0'0'15,"-21"0"-15,-1 0 16,1 0-16,21 21 31,21-21-15,1 0-16,-1 0 0,0 0 0,21 0 15,1 0-15,20 0 0,43 0 16,42 0-16,-63 0 16,-1 0-16,1 0 0,21 0 0,0 0 15,21 0-15,0 0 0,21 0 0,-21 0 16,21 0-16,127 21 15,-127-21-15,255 21 16,-255-21-16,-21 0 0,0 0 16,0 21-16,0-21 0,0 0 0,106 0 15,-106 0-15,-22 0 0,1 0 16,-21 0-16,0 0 0,-1 0 0,-20 0 16,-1 0-16,1 0 15,-22 0-15,43 0 0,-22 0 16,-42 0-16,1 0 0,-1 0 15,-42 0 48,-1 21-47,1-21-16,-21 0 0,21 22 15</inkml:trace>
  <inkml:trace contextRef="#ctx0" brushRef="#br0" timeOffset="69023.39">2053 6287 0,'0'-43'15,"0"22"1,0 0-16,0 0 15,0 0 1,0 42 15,0 0-31,0 21 0,-21 22 16,21-22 0,-21 22-16,21-22 0,0 64 0,0-43 15,-21-20-15,21-1 0,0 0 0,-22 1 16,22-1-16,0-21 15,0 21-15,0-20 0,0-1 0,0 0 16,22-42 31</inkml:trace>
  <inkml:trace contextRef="#ctx0" brushRef="#br0" timeOffset="69379.19">2328 6731 0,'0'21'15,"21"0"1,1-21-16,-1 0 15,0 0-15,0 0 16,0-21-16,-21 0 16,21 21-16,-21-21 0,0 0 15,0 0-15,0-1 16,-21 22-16,0 0 0,0 0 16,0 0-16,0 0 15,21 22-15,-43-1 16,43 0-16,0 0 15,21-21 17,1 0-32,20 0 15,-21 0-15</inkml:trace>
  <inkml:trace contextRef="#ctx0" brushRef="#br0" timeOffset="69763.48">3916 6244 0,'-21'0'16,"-1"21"-1,22 1-15,0-1 16,0 0-16,0 21 0,0-21 16,-21 22-16,21-22 0,0 21 15,0 1-15,-21-22 0,21 21 0,0-21 0,0 22 16,0-22-16,0 0 15,0 0-15,0 0 0,0 0 16,21 1-16,0-22 0,1 0 16,-1 0-1,-21-22-15,21 1 0,0 0 16</inkml:trace>
  <inkml:trace contextRef="#ctx0" brushRef="#br0" timeOffset="70149.25">3873 5969 0,'0'0'0,"-21"0"0,0 0 0,0 0 16,0 21-16,0 0 0,21 1 15,-22-1-15,22 0 0,0 0 16,0 0-16,0 0 0,22 1 15,20-22 1,-21 0-16,43 0 16,-43 0-16,0 0 0,21 0 15,-42-22-15,21 22 0,-21-21 16,22 0-16,-22 0 0,0 0 16,0 0-16,0-1 0,0 1 15,-22 0-15,1 21 16,0 0-16,0 0 0,0 0 15,-22 0-15,22 0 16,21 21-16,-21 0 0,0 1 16,21-1-16,0 0 0,0 0 0,0 0 15,0 0-15,0 1 0,0-1 16,42 21-16</inkml:trace>
  <inkml:trace contextRef="#ctx0" brushRef="#br0" timeOffset="70839.25">4784 6392 0,'0'0'0,"-22"-63"31,1 63-31,-21-21 0,0 21 16,-1 0-16,1 0 0,21 0 16,0 0-16,-22 0 0,22 21 15,-21-21-15,-1 42 0,22-21 16,0 22-16,-21-22 0,42 21 16,-21-21-16,-1 22 0,1-1 0,21-21 15,0 22-15,0-22 0,0 42 16,0-20-1,0-22-15,0 0 0,21-21 0,1 21 16,-1-21-16,0 0 0,0 0 0,0 0 0,0 0 16,1 0-16,20 0 0,-21 0 15,0 0-15,0-21 0,22 0 0,-22 0 16,0-1-16,0 1 0,22 0 0,-22-21 16,21-85-1,-21 63-15,0 22 0,1-64 16,-22 64-16,21-22 0,-21 22 15,21-43-15,-21-42 16,0 85-16,0 21 16,0-43-16,0 43 15,0 0-15,0 0 16,0 42 0,0 0-16,0 0 0,0 22 15,0-1-15,0-21 0,0 85 16,0-21-1,0-22-15,0-21 0,0 22 0,0-22 16,0 22-16,0-22 0,0 22 0,0-22 16,21 0-16,0-21 0,0 22 0,1-22 15,-22 0-15,63 21 16,-42-42-16,0 0 0,1 22 0,20-22 16,-21 0-16,0 0 0,22 0 0,-22-22 15,21 1-15,0 21 0,-20-21 16,41-42-16,-21 41 0,1-41 15</inkml:trace>
  <inkml:trace contextRef="#ctx0" brushRef="#br0" timeOffset="71773.67">1863 8022 0,'0'-21'15,"0"0"-15,0 0 16,0 0-16,0-1 16,0 1-16,0 0 0,0 0 15,21 0-15,0 21 0,-21-21 16,21 21-16,0 0 0,0 0 16,1 0-16,-1 0 0,0 0 15,0 21-15,0 0 0,0 0 16,1 21-16,-22-20 0,21 83 15,-21-62-15,0-1 0,0 0 16,0 1-16,-43 63 16,22-64-16,0 0 0,0-21 0,-21 22 15,20-22-15,1 21 0,-21-21 0,0 22 16,20-43-16,1 0 16,0 21-16,0-21 0,0 0 15,0 0-15,-1 0 0,1-21 0,21 0 16,-21-1-16,0 1 15,21-21-15,0 21 0,0 0 0,0-22 16,0 22-16,0 0 0,0-21 16,0-22-16,21 64 15,0-21-15,0 21 0,1 0 0,-1 0 16,0 0-16,0 21 0,0 0 16,43 43-1,-43-22-15,0-21 0,0 0 16,0 1-16,-21-1 0,22 0 0,-1 0 15,-21 0-15,0 0 0,21 1 16,0-22-16,0 0 16,0 0-16,1 0 15,-1 0-15,0-22 16,0 1-16,0 21 0</inkml:trace>
  <inkml:trace contextRef="#ctx0" brushRef="#br0" timeOffset="71935.58">2476 8297 0,'0'0'0</inkml:trace>
  <inkml:trace contextRef="#ctx0" brushRef="#br0" timeOffset="72659.16">3387 7916 0,'21'-42'31,"-21"63"0,0 0-31,0 1 0,0-1 16,0 21-16,0-21 0,0 22 0,0 20 15,0-21-15,-21 1 16,21-22-16,0 21 0,0-21 16,0 1-16,0 20 15,0-21-15,0-42 32,0 0-32,0 0 15,0-1-15,0 1 0,0 0 16,0 0-16,0-21 0,0-1 0,0 22 15,0-21-15,21-1 0,21-20 16,-42 21-16,21 20 0,0-20 16,1 21-16,-1 0 0,21 21 15,-21 0-15,0 0 0,1 0 0,41 0 16,-42 21-16,22 0 16,-22 0-16,0 0 0,0 22 0,0-1 15,-21-21-15,0 22 0,0-1 0,0 0 16,0 1-16,0-22 0,0 21 15,0 22-15,0-43 0,0 42 16,-21-63-16,21 21 16,0-42 15,21 0-31,0 21 16,-21-21-16</inkml:trace>
  <inkml:trace contextRef="#ctx0" brushRef="#br0" timeOffset="73232.86">4487 8107 0,'0'0'0,"21"-21"0,1 0 0,-1-1 16,0-20-1,-21 21-15,0-21 16,0 20-16,0 1 15,-21 0-15,0 0 0,-22 0 16,22 21-16,0-21 0,0-1 16,-22 22-16,22 0 0,-21 0 0,21 0 15,-22 0-15,1 22 0,21-1 0,-21 0 16,-1 21-16,1 22 16,-22 84-16,64-106 15,-21 22-15,21-22 0,0 0 0,0-20 16,0 20-16,0-21 0,0 0 15,21 0-15,1 1 0,-1-22 16,0 0-16,0 0 0,43 0 16,-43 0-16,21 0 0,-21-22 0,22 22 15,-22-21-15,21 0 0,0 0 16,-20-21-16,-1 20 0,21-20 0,0-21 16,-42 20-16,22 1 0,-22 0 15,21 20-15,-21-20 0,0-43 16,0 64-16,0-21 15,0 63 17,-21 0-32,21 0 0,-22 1 0,22 20 15,0-21-15,0 21 0,0-20 0,0 20 16,0-21-16,0 21 0,0-20 16,0-1-16,0 0 0,43 21 15,-22-21-15,21-21 16,-21 0-16,1 0 0,20 0 15,-21 0-15,0 0 0,22 0 0,20-21 16,-21-21-16</inkml:trace>
  <inkml:trace contextRef="#ctx0" brushRef="#br0" timeOffset="73927.42">5016 7768 0,'0'0'0,"-21"0"16,0 21-1,21 1-15,0-1 0,0 0 16,-21 0-16,21 0 0,0 22 16,0 62-1,0-41-15,0-43 0,0 0 16,0 0-16,0 1 0,0-1 0,0 0 16,0 0-16,0 0 0,0 0 15,0-42 16,0 0-31,0 0 16,0 0-16,0 0 0,0-1 0,0 1 16,0-21-16,0 21 0,0-22 0,0 1 15,21 0-15,-21 21 0,21-22 0,0 22 16,-21 0-16,22 0 16,-1 0-16,-21-1 0,21 1 0,0 21 15,21 0-15,1 0 16,-22 21-16,-21 1 15,21-1-15,0 0 0,0 0 0,-21 0 16,43 85 0,-22-21-16,0-43 0,-21-21 15,0 0-15,0 1 0,0-1 16,0 0-16,0 0 0,0 0 16,-21-21-16,0 0 31,21-21-31,0 0 0,0 0 15,0 0-15,0-1 0,0-20 0,21-21 16,21-22 0,-21 64-16,1-22 0,-1 1 0,0 21 15,21-21-15,-21 20 0,22 1 0,84-21 16,-43 42 0,-41 0-16,-1 21 0,-21-21 15,0 21-15,22 0 0,-22 1 0,-21 20 16,21-21-16,-21 21 0,0-20 0,21 20 15,-21 43 1,-21-22-16,0-21 0,0-20 16,21-1-16,-21-21 0,21 21 15,-22 0-15,44-42 32,-1 0-17,0 21-15,-21-21 0</inkml:trace>
  <inkml:trace contextRef="#ctx0" brushRef="#br0" timeOffset="74349.88">6223 7916 0,'0'0'0,"21"0"0,0 0 16,0 0-16,1 0 0,-1 0 15,0 0-15,0-21 0,0 21 0,0-21 16,22 0-16,-22 0 0,0 0 16,0 21-16,-21-22 0,21 1 15,-21 0-15,0 0 0,0 0 0,0 0 16,0-1-16,0 1 16,-21 21-16,0-21 0,-21 21 15,21 0-15,-1 0 0,1 0 16,-21 21-16,21-21 0,0 21 0,-1 1 15,1 20-15,0-21 0,-21 85 16,42-64-16,0 1 16,0-22-16,0 21 0,0 22 15,0-22-15,21-21 0,21 43 16,1-64-16,20 21 16,-21-21-16,-20 0 0,41 0 15,-21 0-15,1 0 0,-1 0 0,106-43 16,-105 22-16,-22-21 15,21 21-15,0 0 0,-20-22 0,-1 22 16</inkml:trace>
  <inkml:trace contextRef="#ctx0" brushRef="#br0" timeOffset="75211.14">2434 8361 0,'21'0'0,"0"0"125,1 0-109,-22-21-1,0 0 1,0 42 31,-22-21-32,22 21-15</inkml:trace>
  <inkml:trace contextRef="#ctx0" brushRef="#br0" timeOffset="76121.53">2011 9737 0,'0'0'15,"0"-21"-15,0-1 0,0 1 16,0 0-16,0 0 16,21 0-16,0 21 15,0-21-15,0 21 16,1 0-16,-1 0 0,0 0 0,0 21 15,-21 0-15,21-21 0,0 21 16,-21 0-16,0 22 0,0-22 0,0 21 16,-42 22-1,21-43-15,-21 21 0,20-21 0,1 0 16,0 1-16,0-1 0,0-21 16,0 21-16,-1-21 0,1 0 15,21-21 1,0 0-1,21-1-15,1 22 0,-1-21 16,-21 0-16,21 21 16,0-21-16,0 21 0,43 0 15,20 0-15,-41 0 16,-22 0-16,21 0 0,1 0 16,-22 21-16,0 0 0,21 0 0,-21-21 15,1 22-15,20 41 16,-42 1-1,0-43-15,-42 0 0,-1 0 16,1 0-16,0 22 0,-22-22 0,22 0 16,-22 0-16,1 0 0,-64 22 15,84-43-15,1 21 16,21-21-16,-21 0 0,-1 0 16,22 0-16,0-21 0,-21-1 15,42 1-15,0 0 16,0 0-1,21 0 1,0 0-16,0 21 16,0-22-16</inkml:trace>
  <inkml:trace contextRef="#ctx0" brushRef="#br0" timeOffset="76307.5">2709 10012 0,'21'-21'16,"-42"42"-16</inkml:trace>
  <inkml:trace contextRef="#ctx0" brushRef="#br0" timeOffset="77188.99">3958 9419 0,'21'-21'0,"-42"42"0,42-63 0,-42 63 31,21 21-15,-21-20-16,21 20 0,0 0 15,-21 1-15,21-1 0,-21 21 16,-1-20-16,1 20 0,21-20 0,-63 105 15,63-106 1,-21 0-16,-1 1 0,1-1 16,21-21-16,-21 0 0,0 1 15,21-44 17,0 1-32,0 0 0,0 0 0,0 0 15,0 0-15,0-22 0,0 22 16,0-21-16,21 21 0,-21-22 15,21-20-15,0 42 0,-21-1 16,0 1-16,22 21 31,-22 21-31,0 1 0,21-1 0,-21 0 16,0 0-16,0 0 0,21 0 16,-21 22-16,21-22 0,0 21 15,22 22-15,-22-43 16,0 0-16,0-21 0,0 0 0,0 21 15,1-21-15,-1 0 0,21 0 16,-21 0-16,0 0 0,1-21 16,-1 0-16,21 21 0,-21-21 0,0 0 15,1-1-15,-1 1 0,0 0 16,0-21-16,-21-1 0,21 1 16,-21 21-16,0 0 0,0-22 15,0 65 16,0-1-31,-21 0 0,21 0 16,0 0-16,-21 0 0,21 1 16,0-1-16,0 0 0,0 0 0,0 21 15,0-20-15,0-1 16,0-42 31,21-1-47</inkml:trace>
  <inkml:trace contextRef="#ctx0" brushRef="#br0" timeOffset="77347.89">4360 9694 0,'0'0'16,"0"-21"-16,-21 21 0,0 0 16,0 0-1,21 21 1,21 1-1,0-1 1,0-21-16</inkml:trace>
  <inkml:trace contextRef="#ctx0" brushRef="#br0" timeOffset="77823.63">4699 9779 0,'0'21'31,"-21"0"-31,21 1 0,-21-1 16,21 0-16,0 0 0,0 0 15,0 0-15,0 1 0,0-1 0,0 0 16,0 0-16,0 0 16,0 0-16,-22 1 0,22-1 15,-21 0-15,0-21 16,21-21 15,0 0-31,0-1 16,0 1-16,0 0 0,0-21 15,0 21-15,21-22 0,0 1 0,1 0 16,20 20-16,-21-20 16,21 0-16,1 21 0,-1-1 0,-21 1 15,22 21-15,-1 0 0,-21 0 0,21 0 16,-20 21-16,-1 22 0,0-22 15,0 0-15,0 0 0,0 22 0,-21-22 16,0 21-16,0-21 0,0 43 16,0-43-16,0 0 0,-21 21 15,0-20-15,21-1 16,0-42 15,0-1-31,21 1 16,-21 0-16,21 0 0</inkml:trace>
  <inkml:trace contextRef="#ctx0" brushRef="#br0" timeOffset="78408.39">5440 9335 0,'0'-22'0,"0"44"0,0-65 0,0 64 31,0 1-31,0-1 0,0 21 15,0 22 1,0-22-16,0 0 0,0 1 0,0 20 16,0-21-16,0 1 0,0-1 15,0 0-15,0-20 0,0 20 0,0 43 16,0-64-16,0 21 16,-21-21-16,-1 0 15,22-42 16,0 0-31,0-21 0,0 21 16,0-1-16,0 1 0,22-21 16,-1 21-16,-21-22 0,21 22 0,0 0 15,0-21-15,0 21 0,1-1 16,20 22-16,0-21 16,-21 21-16,1 0 0,-1 0 15,0 0-15,-21 21 0,0 1 16,0-1-16,0 0 15,-21-21-15,0 21 0,-1-21 16,1 0-16,0 21 0,0-21 0,0 0 16,0 0-16,-1 0 0,1 0 0,0 0 15,0 0-15,0 0 0,21 21 32,0 1-17,21-1-15,0 0 0,-21 0 16,21-21-16,0 21 0,1 0 15,-1 1-15,0-1 0,0 0 16,0 0-16,0-21 0,1 0 16,-1 0-16,0 0 0,0 0 15,0 0-15,22 0 16,-1-21-16,-21 21 0,21-21 16,-20 0-16</inkml:trace>
  <inkml:trace contextRef="#ctx0" brushRef="#br0" timeOffset="78655.25">6096 9335 0,'0'0'0,"0"-22"0,21 22 47,0 0-47,0 0 0,1 0 16,41 0-16,-42 0 0,22 0 15,-1 0-15,0 0 0,-21 0 16,22 0-16,-1 0 0,-21 0 0,0 0 16,22 0-16,-22 0 0,-42 0 31,0 0-31,-1 0 16</inkml:trace>
  <inkml:trace contextRef="#ctx0" brushRef="#br0" timeOffset="78891.11">6286 9377 0,'-21'0'15,"42"0"-15,-42 21 0,21 0 0,0 0 16,0 22-16,0-1 16,0 0-16,0-20 0,0 20 0,-21 21 15,21-20-15,0-1 0,-21-21 16,21 22-16,-21-22 0,21 0 15,0 42 1,-21-20-16,42-43 31,0-21-15,0 21-16</inkml:trace>
  <inkml:trace contextRef="#ctx0" brushRef="#br0" timeOffset="79282.89">6604 9758 0,'0'0'0,"21"0"0,0 0 0,0 0 0,1 0 16,-1-21-16,0 0 0,21-1 15,-21 1-15,-21 0 0,0 0 16,22 21-16,-22-21 0,0 0 0,0-1 16,0 1-16,-22 21 15,1 0-15,0 0 0,0 0 16,0 0-16,0 21 0,-1-21 0,1 22 16,0-1-16,0 0 15,21 21-15,-21 1 0,0-1 16,21-21-16,0 21 0,0-20 0,0-1 15,0 0-15,0 21 0,21 1 16,-21-22-16,21 0 0,0-21 16,0 0-16,43 0 15,-43 0-15,21 0 0,-21 0 0,43 0 16,-22-21-16,-21 21 0</inkml:trace>
  <inkml:trace contextRef="#ctx0" brushRef="#br0" timeOffset="79523.75">7218 9483 0,'21'42'16,"-21"-21"-16,0 0 16,42 64-16,-42-64 15,21 0-15,-21 1 0,22 20 16,-1-21-16,-21 0 0,21 0 0,0 1 15,21-1-15,1 21 16,-22-42-16,0 21 0,0-21 0,0 0 16,1 0-16,-1 0 0,0 0 15,-21-21-15,21 0 16</inkml:trace>
  <inkml:trace contextRef="#ctx0" brushRef="#br0" timeOffset="79772.62">7641 9483 0,'0'-21'16,"0"42"-16,0-64 0,-21 43 16,0 22-1,0-1-15,-1-21 0,1 21 16,0 21-16,-21 1 16,21-1-16,-1 0 0,1-21 0,0 22 15,-21-1-15,21-21 0,-1 22 0,1-1 16,-21 0-16,21-21 15,21 22-15,-21-22 0,21 0 16,21-21 0,0 0-1,0 0-15,21-21 0,1-21 16</inkml:trace>
  <inkml:trace contextRef="#ctx0" brushRef="#br0" timeOffset="80072.44">8064 9123 0,'0'-21'0,"0"42"0,0-63 15,0 20-15,-21 22 16,0 22 0,0-1-16,21 0 0,-21 21 0,21-21 15,-21 22-15,-1 41 0,1-41 16,21-1-16,-42 64 15,42-64-15,-21 85 16,0-84-16,21-1 0,0 0 16,0-21-16,0 1 0,0 20 0,21 0 15,21-21 1,-21-21-16,0 0 0,1 0 16,-1 0-16,0 0 0,0 0 0,0 0 15,0-21-15,1 0 0,-1 0 0,0 0 16,21-22-16</inkml:trace>
  <inkml:trace contextRef="#ctx0" brushRef="#br0" timeOffset="80284.57">7895 9419 0,'-21'0'0,"42"0"16,-63 0-16,21 0 0,-1 0 15,44 0 1,20 0-1,-21 0-15,0 0 0,22 0 0,-1 0 16,-21 0-16,21 0 0,43-21 16,-64 21-16,22 0 0,-22 0 15,21-21-15,-21 21 0,0 0 0,1 0 16,-1 0-16,0 0 0</inkml:trace>
  <inkml:trace contextRef="#ctx0" brushRef="#br0" timeOffset="81284.5">1926 11303 0,'0'0'0,"0"-21"0,0 0 16,0 0-16,0 42 31,0 21-31,0-21 16,0 22-16,-21-1 0,0 0 15,0 1-15,-1 20 0,1-21 16,0 1-16,0-22 0,0 0 16,0 0-16,-22 43 15,64-85 32,1 21-47,-1 0 0,0 0 16,21 0-16,-21-22 0,1 22 0,-1 0 15,85 0 1,-64 0-16,-21 0 0,64 0 16,-64-21-16,21 21 15,-21-21-15,1 21 0,-1-21 0,0 21 16,0-42-16,-21 20 15,0 1-15,0 0 0,0 0 16,0-21-16,0 20 0,0 1 0,0 0 16,-42-21-16,-1 21 15,22 42 1,0 0-16,21 0 16,0 21-16,0-20 15,-21 20-15,0 43 0,21-43 16,0-21-16,-21 21 0,21 1 15,0-22-15,0 21 0,0 1 16,-22-22-16,22 0 0,0 21 16,22-42-1,-1 0 1,0 0-16,0-21 0,0 21 16,0-21-16</inkml:trace>
  <inkml:trace contextRef="#ctx0" brushRef="#br0" timeOffset="81447.78">2667 11663 0,'0'0'0,"0"-21"31</inkml:trace>
  <inkml:trace contextRef="#ctx0" brushRef="#br0" timeOffset="81980.94">3937 11303 0,'0'-42'0,"0"84"0,0-105 15,0 41-15,-21 1 0,21-42 16,0 42-16,-21 21 0,21 21 31,0 0-31,0 21 0,0 1 0,0-1 16,0 21-16,0 1 0,0-1 0,0 22 15,0-21-15,0 20 16,21-20-16,-21 20 0,0-20 0,0 21 16,0-22-16,0 22 0,0-22 0,0 1 15,0-1-15,0 1 0,-21-22 16,-1 22-16,1-22 0,0 21 0,0-20 16,0-22-16,21 21 0,-21-21 0,-1 1 15,22-1-15,-21-21 16,21-21-16,-21-1 15,21 1-15,0-21 0,0 0 16,0 20-16,0-20 0</inkml:trace>
  <inkml:trace contextRef="#ctx0" brushRef="#br0" timeOffset="82283.75">3556 11663 0,'0'0'0,"0"-42"0,0-1 16,0 22-16,0-21 0,0-1 15,21-62-15,21 41 16,1 22-16,-1 21 16,0-1-16,1 1 0,-1 0 0,22 0 15,-22 21-15,0 0 0,1 0 0,-1 21 16,21 21 0,-20 1-16,-22 41 0,-21-41 15,0-1-15,-21 64 0,0-85 16,-1 21-16,-83 64 15,20-42 1,64-43-16,0 0 0,-1-21 16,22 21-16,22-21 31,-1-21-31,0 21 0,0-21 16,0 0-16</inkml:trace>
  <inkml:trace contextRef="#ctx0" brushRef="#br0" timeOffset="83531.02">4720 11240 0,'0'-22'0,"0"44"0,0-65 16,-21 22-1,0 21-15,0 0 0,-1 0 16,1 0-16,-42 64 0,42-43 15,-22 21-15,22-21 0,0 22 16,0-1-16,0 21 0,-22 22 16,43-43-16,0 1 15,-21-1-15,21-21 0,0 22 0,0-22 16,0 0-16,0 0 0,21 0 16,0-21-16,22 0 15,-22 0-15,0-21 0,0 0 16,0 21-16,1-21 0,-1 0 0,0-1 15,21-20-15,-21 21 0,22-43 16,-43 22-16,0 21 16,21-43-16,0 22 0,-21 21 15,0-43-15,21 64 16,-21-21-16,0 42 16,0 1-1,0-1-15,0 0 0,0 0 16,0 21-16,0-20 15,0-1-15,0 21 0,0-21 0,0 0 16,0 22-16,0-22 0,0 0 0,0 0 16,0 0-16,21 1 0,1 20 15,-1-42-15,0 0 16,0 0-16,0 0 0,0 0 16,22 0-16,-22 0 0,0-21 15,0 0-15,0-1 0,1 1 0,62-42 16,-63 20-1,22-20-15,-22 42 0,0-43 16,-21 22-16,0 21 0,0 0 16,0-1-16,0 1 15,-21 21 1,0 21-16,0-21 16,21 22-16,0-1 0,0 0 15,0 0-15,0 21 0,0-20 16,0-1-16,21 0 0,0 0 15,-21 0-15,21 0 0,0 1 0,-21-1 16,21-21-16,1 21 0,-22 0 0,21 0 16,0 0-16,0-21 15,0 22-15,0-22 16,1 0-16,-1 0 16,0 0-16,0-22 0,0 1 15,0 0-15,1 0 16,-1 0-16,0-22 0,-21 22 15,21-85-15,0 43 16,-21-1-16,21 22 16,-21 0-16,0-1 0,0 1 0,0 0 15,0-1-15,0 22 0,0 0 0,0 0 16,0-21-16,-21 42 16,0 21-1,21 0-15,-21 21 16,21 64-1,0-64-15,0 1 0,0-1 16,0 0-16,0 1 0,0-1 16,0 0-16,0 1 0,0-1 0,0 22 15,0-43-15,0 0 0,21 0 16,0 0-16,-21 0 0,21 1 0,22-22 16,-22 0-16,42 0 15,-41 0-15,20 0 0,-21 0 16,0-22-16,0 1 0,22 0 15,-1-21-15,0-22 16,-20 43-16,-22-21 16,21-22-16,-21 43 0,0 0 15,0 0-15,0 0 16,0 42 0,0 0-16,0 0 15,0 0-15,-21 0 0,21 1 16,0 62-16,0-63 15,0 1-15,0-1 0,0 0 0,0 0 16,0 0-16,0 0 16,21-21-16,0 0 31,-21-21-31,21 21 0,-21-21 0,0 0 16,0 0-16</inkml:trace>
  <inkml:trace contextRef="#ctx0" brushRef="#br0" timeOffset="83726.91">6159 11028 0,'-21'0'15,"42"0"-15,-63 0 0,21 0 16,21 21 0,0 0-1,0 0 16</inkml:trace>
  <inkml:trace contextRef="#ctx0" brushRef="#br0" timeOffset="83932.85">5334 11345 0,'0'0'0,"21"0"31,0 0-31,0 0 0,1 0 0,-1 0 16,21 0-16,-21 0 0,22 0 16,-1-21-16,-21 21 0,64-21 15,-43 21-15</inkml:trace>
  <inkml:trace contextRef="#ctx0" brushRef="#br0" timeOffset="84681.19">6879 11324 0,'0'0'16,"0"-21"-16,0 0 0,-21 0 16,0 0-16,0 21 0,21-22 0,-43 22 15,22 0-15,0 0 0,0 0 16,0 0-16,-22 0 0,-63 43 15,64-22-15,21 0 0,-43 43 16,43-22-16,0-21 16,0 21-16,0 1 0,21-22 15,-21 21-15,21-21 0,0 22 0,0-22 16,0 0-16,0 0 0,0 0 0,21-21 16,0 22-16,21-22 0,-21 0 15,1 0-15,83 0 16,-62-43-1,-1 43-15,-21-21 0,22-21 0,-22 21 16,0-1-16,0 1 0,0-21 16,-21 21-16,0 0 0,21-22 15,-21 22-15,22-21 0,-22 21 0,0-43 16,0 43 0,0 0-16,0 42 15,0 0-15,0 0 16,0 0-16,-22 1 0,22-1 0,0 21 15,-21-21-15,21 22 0,0-22 16,0 63-16,0-41 16,21-22-16,1 0 15,20-21-15,-21 0 0,0 0 16,0 0-16,1 0 0,-1 0 16,85-42-1,-85 21-15</inkml:trace>
  <inkml:trace contextRef="#ctx0" brushRef="#br0" timeOffset="84922.06">7366 11007 0,'0'0'0,"-21"-21"32,0 21-32,-1 21 0,22 21 15,-21-21-15,21 22 0,-21-1 0,21 0 16,0 1-16,0-1 0,0 0 15,0 1-15,0 20 0,0-42 16,0 127 0,21-105-16,0-22 0,-21 0 15,22-21-15,-1 0 0,0 0 16,0 0-16,0 0 0,0 0 0,22 0 16,-22 0-16,0-21 0</inkml:trace>
  <inkml:trace contextRef="#ctx0" brushRef="#br0" timeOffset="85759.57">7874 10922 0,'0'21'31,"0"0"-31,-21 22 16,21-1-16,0-21 0,0 22 0,0-1 15,-21 21-15,21-20 0,-43 84 16,22-64-16,21-42 15,-21 22-15,0-1 0,0-21 0,-1 43 16,1-43 0,21 0-16,-21-21 0,21-21 31,0 0-31,0 0 0,0-1 16,0 1-16,0 0 0,0-21 15,0 21-15,0-22 0,0 22 16,21 0-16,-21-21 0,21 20 0,-21 1 15,22 21-15,-1 21 16,21 22 0,-21-22-16,-21 21 0,21-21 15,-21 1-15,0-1 0,22 0 0,20 21 16,-21-21-16,-21 1 0,42-22 16,1 0-16,-22 0 15,0 0-15,0 0 0,22 0 0,20 0 16,-42-22-16,0 22 0,43-42 15,-43 21-15,0 0 0,0 0 16,1-22-16,-22 22 0,0-21 16,21-43-1,-21 43-15,0 21 0,0 42 32,0 0-32,0 0 0,0 0 15,0 0-15,0 22 0,-21-22 0,21 0 16,0 0-16,0 22 0,0-1 15,0-21 1,0 0-16,21-21 31,0-21-31</inkml:trace>
  <inkml:trace contextRef="#ctx0" brushRef="#br0" timeOffset="85927.48">8403 11113 0,'0'-22'16,"0"44"-16,0-65 0,-21 43 0,0 0 0,21-21 16,0 42 15,0 0-15,21-21-16,0 22 0,0-1 15,0-21-15</inkml:trace>
  <inkml:trace contextRef="#ctx0" brushRef="#br0" timeOffset="86367.29">8763 11176 0,'0'21'16,"0"0"-1,0 1-15,0-1 0,0 0 0,-21 0 16,21 21-16,0-20 0,0-1 15,0 0-15,-21 0 0,21 0 16,0 0-16,0 1 0,0-1 16,0 0-16,-22-21 0,22 21 15,0-42 17,0 0-32,0 0 15,0-1-15,0 1 0,22 0 16,-22 0-16,42-64 0,-21 64 15,21-21-15,43-64 16,21 64 0,-64 42-16,-21 0 0,1 0 15,20 0-15,-21 0 0,0 21 0,0 42 16,-21 22 0,0-43-16,0-21 0,0 1 0,0 20 15,-21-21-15,0 0 0,21 0 0,-21 22 16,0-22-1,42-42 17,0 0-32</inkml:trace>
  <inkml:trace contextRef="#ctx0" brushRef="#br0" timeOffset="86920.97">9525 10859 0,'0'0'0,"0"-22"0,0 1 0,0 42 32,0 1-32,0-1 0,0 0 15,-21 21-15,21-21 0,-21 22 0,21-22 16,0 21-16,0 85 16,-22-84-16,22-1 0,0-21 15,-21 21-15,21-20 0,0 20 16,0-21-16,0 0 0,0 0 0,0 1 15,0-44 17,0 1-32,0 0 15,0 0-15,0 0 0,0 0 0,0-22 16,21 22-16,1 0 0,-1-21 0,-21 20 16,21 1-16,42-21 15,1 0 1,-43 42-16,0 0 0,0 0 15,-21 21-15,22-21 0,-22 21 16,0 0-16,0 0 0,-22-21 16,-41 43-1,42-43-15,0 0 0,-1 21 16,1-21-16,0 0 0,0 0 0,0 21 16,0-21-16,21 21 15,0 0-15,0 0 16,0 1-16,0-1 0,21 0 15,0-21-15,-21 21 16,21-21-16,0 0 0,0 21 16,1-21-16,-1 0 0,-21 21 15,21-21-15,42 0 16,-20 0-16,-22 0 0,0-21 16,0 21-16,0-21 0,22 0 15</inkml:trace>
  <inkml:trace contextRef="#ctx0" brushRef="#br0" timeOffset="87168.29">10308 10816 0,'0'0'15,"21"0"1,0 0-16,1 0 0,20 0 0,-21-21 15,21 21-15,1 0 0,-22 0 0,21 0 16,1 0-16,20 0 0,-21 0 16,43 0-16,-43 0 0,64 0 15,-127 0 17,0 0-32,0 0 15</inkml:trace>
  <inkml:trace contextRef="#ctx0" brushRef="#br0" timeOffset="87391.17">10583 10816 0,'-21'21'0,"42"-42"0,-42 64 0,0-22 15,21 0-15,0 0 16,0 21-16,0 1 16,0-22-16,0 21 0,0-21 0,0 43 15,-21-22-15,21-21 0,0 1 16,0 20-16,-21-21 0,-1 64 31,1-43-31,42-42 31,1 0-31,-1 0 0,0 0 16,0-21-16</inkml:trace>
  <inkml:trace contextRef="#ctx0" brushRef="#br0" timeOffset="87751.19">10858 11197 0,'22'0'0,"-44"0"0,65 0 16,-22 0-16,21 0 0,-21 0 0,43-21 15,-22 21-15,-21-21 0,43-21 16,-43 20-16,-21 1 15,0 0-15,0 0 0,0 0 16,-21 21-16,0 0 16,0 0-16,-1 0 0,1 0 0,0 0 15,-21 21-15,-1 21 16,-20 1-16,42-1 0,0-21 16,-1 43-16,22-43 15,-21 21-15,21-21 0,0 0 0,0 1 16,0-1-16,0 0 0,21 0 0,1 0 15,-1 0-15,0-21 0,0 0 16,21 22-16,-20-22 0,-1 0 16,21 0-16,-21 0 0,22 0 0,-22-22 0,21 1 15,-21 21-15</inkml:trace>
  <inkml:trace contextRef="#ctx0" brushRef="#br0" timeOffset="87984.06">11578 10943 0,'0'-21'0,"0"42"31,0 0-31,0 1 0,0-1 16,0 0-16,0 0 0,0 21 0,0-20 16,0-1-16,0 21 0,0-21 15,0 0-15,0 1 0,0 20 0,21-21 16,-21 0-16,21 0 0,1-21 15,-1 0-15,0 0 16,0 0-16,0 0 16</inkml:trace>
  <inkml:trace contextRef="#ctx0" brushRef="#br0" timeOffset="88199.93">11832 10986 0,'0'0'0,"-21"0"15,0 0-15,0 0 0,-1 0 16,1 21-16,0 0 0,0 0 0,0 0 16,0 0-16,-1 1 0,-20 20 15,21-21-15,0 21 0,0-20 16,-1-1-16,1 21 0,0-21 0,0 0 0,21 1 16,0-1-1,21-21 1,0 0-16,0 0 0,1 0 15</inkml:trace>
  <inkml:trace contextRef="#ctx0" brushRef="#br0" timeOffset="88487.77">12255 10626 0,'0'-21'0,"0"42"0,0-64 16,0 22-16,-21 42 15,21 1 1,-21 20-16,21-21 16,-21 21-16,21-20 0,0 20 0,-21 0 15,21 1-15,-21 84 16,21-43-16,0-41 0,0-22 16,0 21-16,0-21 0,0 22 15,0-22-15,0 42 16,21-42-16,0-21 15,0 0-15,0 0 16,0 0-16,-21-21 16,22 0-16,-1 0 0</inkml:trace>
  <inkml:trace contextRef="#ctx0" brushRef="#br0" timeOffset="88723.59">12023 10880 0,'-22'0'0,"44"0"0,-65 0 16,64 0 0,1 0-16,20 0 0,-21 0 15,21 0-15,1 0 0,-1 0 16,0 0-16,1 0 0,-1 0 0,22 0 16,-22 0-16,0 0 0,1-21 0,-1 21 15,-21 0-15,43 0 16,-43 0-16,-21-22 15,-21 22 1,-22 0-16</inkml:trace>
  <inkml:trace contextRef="#ctx0" brushRef="#br0" timeOffset="89399.23">1990 13187 0,'42'0'31,"-21"0"-31,21 0 0,22 0 15,-43-21-15,21 21 16,22-21-16,-22 21 0,-21 0 0,1 0 16,-1 0-16,0 0 15,-42 0 1,0 0-16</inkml:trace>
  <inkml:trace contextRef="#ctx0" brushRef="#br0" timeOffset="89838.98">1947 13272 0,'-21'42'16,"0"-21"-16,21 0 16,-21-21-16,0 0 15,21-21 16,0 0-15,21 21-16,0 0 16,0 0-16,0 0 0,0 0 15,22 0-15,-22 0 0,0 0 16,0 0-16,22 0 0,-22 21 16,0 0-16,42 22 15,-41-22-15,-1 21 0,-21-21 16,0 0-16,0 22 0,-21-22 15,-1 0-15,-41 21 0,42-20 16,-22-1-16,1 0 0,-43 21 16,-20-42-1,62 0-15,22 0 0,0 0 16,-21 0-16,20 0 0,1-21 0,0 21 16,21-21-16,0 0 15,0 0-15,21 21 16,0-22-16,1 22 15,-1-21-15,21 0 0,-21 21 16</inkml:trace>
  <inkml:trace contextRef="#ctx0" brushRef="#br0" timeOffset="90027.87">2582 13462 0,'0'0'0,"21"0"15,1 0 32,-22-21-47,21 0 16,0 21 0</inkml:trace>
  <inkml:trace contextRef="#ctx0" brushRef="#br0" timeOffset="90521.72">4932 12954 0,'0'0'15,"0"-106"1,-21 106-16,-1-21 15,1 0-15,0 0 0,0 21 16,0 0-16,-22 0 16,22 0-16,0 0 0,0 0 0,-85 63 15,85-20-15,-21-22 16,20 21-16,1 22 0,-21-22 16,21 0-16,0 22 0,-1 42 15,1 21-15,21-85 16,0 21-16,0-41 15,21 20-15,43-21 0,-43 0 16,21-21-16,22 0 16,-22 0-16,1 0 0,84-21 15,0-42 1,-85 41-16</inkml:trace>
  <inkml:trace contextRef="#ctx0" brushRef="#br0" timeOffset="90923.49">5630 12912 0,'0'-21'16,"0"42"-16,0-64 0,0 22 0,-21 0 0,0 21 15,-64 0 1,22 0-16,42 0 16,-85 64-16,85-43 15,-1 0-15,1 0 0,0 0 0,0 22 16,21-22-16,0 0 0,0 21 15,0-21-15,0 1 0,0-1 0,0 0 16,21 0-16,0-21 0,0 21 16,1-21-16,20 21 0,64 1 15,21-1 1,-106 0-16,21-21 0,-21 21 16,1-21-16,-1 21 0,-21 0 15,0 1-15,-21-1 16,-22-21-16,22 0 0,-64 21 15,43-21-15,0 21 0,-1-21 16,1 0-16,0 0 0,-1 0 0,1 0 16,0 0-16,-1 0 0,22 0 15,-42 0 1,63-21-16,0 0 0,0 0 16,21 21-16,0-22 15,0 22-15</inkml:trace>
  <inkml:trace contextRef="#ctx0" brushRef="#br0" timeOffset="91387.22">6392 13039 0,'0'0'0,"0"-21"0,0-1 0,0-41 15,0 42 1,-21 21-16,0 0 0,0-21 0,0 21 16,-1 0-16,-41 0 0,-22 21 15,64 0 1,0 0-16,0 0 0,0 0 0,-1 1 16,22-1-16,0 21 15,0 22-15,0-43 16,22 0-16,-1-21 0,21 21 0,-21 0 15,22-21-15,20 43 16,-42-43-16,22 21 0,-1-21 0,-21 21 16,21-21-16,-20 21 15,-1 0-15,0-21 0,0 21 0,-21 1 16,0-1-16,-42 0 0,-1 0 16,-41-21-1,41 21-15,1-21 0,0 0 0,-1 0 16,1 0-16,0 0 0,-1 0 0,-20 0 15,21 0-15,20 0 16,1-21-16,0 21 0,21-21 16,0 0-16,0 0 15,21-1-15,0 1 16</inkml:trace>
  <inkml:trace contextRef="#ctx0" brushRef="#br0" timeOffset="92083.91">8170 12869 0,'0'0'0,"21"-21"0,1 21 16,-1-21-16,0 0 0,0 0 0,0 0 16,0-1-16,1 1 0,-1 0 15,-21 0-15,0 0 0,0 0 16,-43 21-16,22-22 0,0 22 16,-21 0-16,-1 0 0,22 0 0,-42 0 15,20 22-15,1-1 0,0-21 0,-1 21 16,1 0-16,21 0 0,-21 22 15,-1-1-15,43-21 16,0 64-16,85-1 16,-64-62-1,21-1-15,1 0 0,-1 0 0,0 21 16,1-20-16,20 20 0,-20-21 16,20 21-16,-42-20 0,0-1 15,-21 0-15,0 0 16,0 0-16,-21-21 0,-42 21 15,20-21-15,-62 22 16,41-22-16,1 0 0,-1 0 0,1 0 16,-1 0-16,22 0 0,-64-22 15,64 22-15,-43-42 16,64 21-16,0 0 0,-1 0 16,22-1-16,-21 1 0,21 0 0,0-64 15,64 22 1,-43 42-16,21 21 15,-21 0-15,22 0 0</inkml:trace>
  <inkml:trace contextRef="#ctx0" brushRef="#br0" timeOffset="92436.71">8615 13123 0,'0'0'0,"84"-105"32,-84 83-32,0 1 0,0 0 15,0 0-15,0 0 0,0 0 16,-21-1-16,0 22 0,-42 0 16,-22 22-1,64-1-15,-22 0 0,22 21 16,0-21-16,21 1 0,-21 20 0,0 21 15,21-41-15,0 62 16,0-63-16,21 1 16,0-1-16,0-21 15,0 0-15,43 0 0,21 0 16,-43 0-16,0 0 16,1-21-16,-1-1 0,0 1 15,-21 0-15,64-21 0</inkml:trace>
  <inkml:trace contextRef="#ctx0" brushRef="#br0" timeOffset="92655.58">9144 12594 0,'0'-21'0,"0"42"0,0-84 0,0 42 15,0-1-15,0 44 32,0-1-32,-21 0 0,0 0 0,-1 21 15,22 1-15,0 20 0,-21-20 16,0 20-16,21-21 0,-21 22 0,21-22 15,-21 64-15,21-64 0,0 22 16,0-22-16,0-21 16,0 1-16,0-1 0,21-21 15,0 0-15,0 0 0,0 0 0,1 0 16,83-43 0</inkml:trace>
  <inkml:trace contextRef="#ctx0" brushRef="#br0" timeOffset="93020.38">9398 13018 0,'0'21'15,"0"0"-15,0 0 16,21-21 0,0 0-16,0 0 0,1 0 15,-1 0-15,0 0 0,0 0 0,0 0 16,22-21-16,-22 0 0,21 21 15,0-21-15,1-43 16,-43 43-16,0-21 16,-21 42-16,-1-22 15,1 22-15,0 0 0,0 0 16,0 0-16,-64 22 16,22 41-16,41-42 15,1 0-15,21 1 0,-21 20 16,21-21-16,0 21 0,0-20 0,0-1 15,0 0-15,42 42 16,1-41 0,-22-22-16,0 0 0,43 0 15,-22 0-15,0 0 0,1 0 0,-1 0 16,0-22-16,22 22 0</inkml:trace>
  <inkml:trace contextRef="#ctx0" brushRef="#br0" timeOffset="93272.23">10266 12827 0,'0'-21'0,"0"42"0,0-63 0,-21 21 0,21-1 16,-43 22-16,22 0 0,0 0 15,0 22-15,0-1 16,-1 0-16,1 21 0,0-21 0,21 22 16,0-1-16,-21 22 15,21 20-15,0-63 16,0 1-16,0-1 0,0 21 0,21-42 15,0 21-15,0 0 0,64-21 16,-43 0 0,1 0-16,-1 0 0,-21 0 15,22-21-15,-22 0 0,21 0 0,43-43 16</inkml:trace>
  <inkml:trace contextRef="#ctx0" brushRef="#br0" timeOffset="93516.09">10731 12383 0,'0'0'16,"0"-22"-16,0 1 0,0 0 0,0 0 0,-21 21 16,0 0-1,0 21-15,21 0 0,-21 0 0,0 22 16,21-22-16,0 42 0,-22-20 16,1-1-16,21 22 0,0-22 0,-21 21 15,21-20-15,0 20 0,0-20 16,0-1-16,0 0 0,0 1 0,0-22 15,0 21-15,0-21 0,21 0 0,0 1 16,1-22-16,20 21 16,-21-21-16,0 0 15,0 0-15,1-21 0,41-1 16,-42 1-16</inkml:trace>
  <inkml:trace contextRef="#ctx0" brushRef="#br0" timeOffset="93875.88">11091 12764 0,'-42'0'16,"42"21"-16,-21 0 16,0 0-16,-1 0 0,1 0 0,21 22 15,0-22-15,-21 21 0,21-21 0,0 22 16,0-1-16,0-21 16,0 0-16,0 1 0,21-22 0,0 21 15,1-21-15,-1 0 0,0 0 16,0 0-16,21 0 0,43-21 15,-64 21 1,0-22-16,1 1 0,-1 0 0,0 0 16,0 0-16,-21-22 0,0 22 0,0 0 0,0-21 15,0 21-15,0-22 0,-42 1 16,21 21-16,-22 0 16,22 21-16,0 0 0,-43 0 15,43 0-15,0 0 0,0 21 16,21 0-16,-21 0 0,21 0 15,0 0-15,0 22 16,21-22-16,0-21 16,0 0-16,0 0 0,22 0 15,-22 0-15</inkml:trace>
  <inkml:trace contextRef="#ctx0" brushRef="#br0" timeOffset="94244.67">11515 12848 0,'0'-21'0,"0"-106"32,0 106-32,0 0 0,21 21 0,0-21 15,0 21-15,64 0 16,-22 42 0,-20-21-16,-22 0 0,21 43 15,-21-43-15,-21 21 16,0-21-16,21 1 0,-21 20 0,0 43 15,-21-43 1,0-42-16,0 0 16,0 0-16,0 0 15,21-21-15,0 0 16,0-1-16,0 1 0,0 0 16,0 0-16,21 0 0,0 0 15,0-1-15,-21-20 0,21 21 0,0-21 16,1 20-16,41-62 15,-21 20 1,-42 43-16,22 0 0,-22 0 16,0 0-16</inkml:trace>
  <inkml:trace contextRef="#ctx0" brushRef="#br0" timeOffset="94491.85">10774 12404 0,'-21'0'16,"42"0"-16,-64 0 0,22 0 0,21 21 0,21-21 15,22 0 1,-1 0-16,0 0 0,22 0 16,42 0-16,-43 0 0,22 0 15,-22 0-15,1 0 0,-1 0 16,-20 0-16,-1 0 0,22 0 0,-43 0 15,21 0-15,-21 0 0,0 0 0,1 0 16,-44 0 0,1 0-16</inkml:trace>
  <inkml:trace contextRef="#ctx0" brushRef="#br0" timeOffset="95355.55">2011 14393 0,'0'-21'0,"0"42"0,0-63 16,-21 42-16,-1 0 15,1 0-15,0 0 0,-21 21 16,-1-21-16,-41 106 15,41-64-15,1 1 0,21-1 16,-21 22-16,20-22 0,1 21 16,0 1-16,21-22 0,0 1 0,0 20 15,0-21-15,21 1 0,0-22 16,22 21-16,-22-21 0,21 1 0,1-22 16,62 0-1,-62 0-15,63 0 0,-64-22 16,0 1-16,1 0 0,-1 0 15,0 0-15,-21 0 0,1-22 16,-22 22-16,0 0 16,0 0-16,0 0 0,-64-1 15,43 1-15,-21 21 0,-1 0 0,22 0 16,-21 0-16,-1 0 0,22 0 0,-42 43 16,42-43-16,-1 21 0,1 0 15,21 0-15,-21-21 0,21 21 16,0 0-16,21 1 15,0-22-15,43 0 16,-22 0-16,-21-22 0</inkml:trace>
  <inkml:trace contextRef="#ctx0" brushRef="#br0" timeOffset="95528.12">2730 14774 0,'0'0'0,"22"0"0,-1 0 94</inkml:trace>
  <inkml:trace contextRef="#ctx0" brushRef="#br0" timeOffset="96031.36">4085 14288 0,'0'-22'0,"0"44"0,0-65 0,0 22 0,0 0 15,0 42 17,0 0-32,-21 22 0,21-1 15,-21 0-15,0 1 0,-1 20 16,22-21-16,-21 22 0,0-22 0,0 22 16,21 84-16,0-127 15,0 21-15,0 1 0,0-22 16,21 0-16,-21 0 0,21 0 0,0-21 15,22 0-15,41 0 16,-20 0-16,-43-21 16,0 0-16,43 0 0,-43 0 15,0 0-15,0-1 0,-21 1 16,0 0-16,0 0 0</inkml:trace>
  <inkml:trace contextRef="#ctx0" brushRef="#br0" timeOffset="96197.26">3852 14690 0,'0'0'0,"-21"0"0,0 0 0,0 0 16,42 0 0,0 0-1,21 0-15,-20 0 0,20 0 0,-21-21 16,21 21-16,1-22 0,-1 22 16,0 0-16,1-21 0,20 21 0,-20-21 15,20 0-15,-21 21 16,64-21-16</inkml:trace>
  <inkml:trace contextRef="#ctx0" brushRef="#br0" timeOffset="97215.68">4953 14732 0,'0'0'0,"21"0"16,0 0-16,-21-21 0,0 0 15,21 21-15,-21-21 16,0-1-16,0 1 0,0 0 16,0 0-16,0 0 0,0 0 0,-21-1 0,0 1 15,0 0-15,-43 0 16,22 21-16,21 0 16,0 0-16,-22 21 0,22-21 0,-21 21 15,0 43 1,-1-43-16,22 21 0,-21 22 0,21-22 15,21-21-15,0 43 0,0-22 16,0-21-16,0 0 16,42 22-1,-21-43-15,21 0 0,-20 0 16,-1 0-16,21 0 0,22-21 16,-43-1-16,0 1 0,21 0 0,-21 21 15,1-21-15,-1 0 0,0 0 0,21-43 16,1-21-1,-43 64-15,0 0 0,0-21 16,0 21-16,0-1 16,-22 22-1,1 0-15,21 22 0,0-1 16,0 0-16,0 0 16,0 64-16,0-64 0,21 42 15,1-41 1,-1-1-16,-21 0 0,21 0 15,0-21-15,21 21 0,1-21 16,-22 0-16,42 0 0,-41 0 16,20 0-16,0 0 0,1 0 15,-1-21-15,21 0 16,-20 0-16,-1 0 0,-21-1 0,43-20 16,-43 0-16,0 21 0,-21-22 15,0 22-15,0-21 0,0-1 0,-21-41 16,-64 41-1,64 43-15,-42 0 16,41 0-16,-20 22 16,21-22-16,-21 21 0,20 0 0,1 0 15,-21 43-15,21-43 16,0 42-16,-1-42 0,22 1 16,0-1-16,0 0 0,0 0 0,0 0 15,22-21-15,-1 21 0,0 1 16,0-22-16,21 21 0,-20-21 15,-1 21-15,21 0 0,-21 0 16,22-21-16,-1 43 16,-21-43-16,0 21 0,0 0 15,1 0-15,-1 0 0,21 43 16,0-43-16,-20 21 0,-1-21 0,0 22 16,0-1-16,0 0 0,-21 43 15,0-43-15,0 1 0,0-22 16,-21 21-16,-21 1 0,21-1 0,-64 21 15,-42 22 1,63-64-16,22 0 0,0 1 16,-1-22-16,1 0 0,0 0 0,21 0 15,-22 0-15,1 0 0,0-43 16,20 22-16,1 0 16,0 0-16,0-43 0,21 43 0,0 0 15,0-43 1,0 22-16,0-21 0,0 41 15,0 1-15,42-42 0,-21 20 16</inkml:trace>
  <inkml:trace contextRef="#ctx0" brushRef="#br0" timeOffset="97599.26">6181 14330 0,'0'0'16,"0"-21"-16,0 0 0,0 42 31,0 0-15,0 0-16,21 21 0,-21 1 0,21-1 15,-21 0-15,0 1 0,0 41 16,0-41-16,0-22 0,0 21 16,0-21-16,0 43 15,0-43-15,0 0 0,-21-21 16,21-21 15</inkml:trace>
  <inkml:trace contextRef="#ctx0" brushRef="#br0" timeOffset="97981.04">6138 14393 0,'0'-21'0,"0"42"0,0-63 16,0 21-16,21 0 0,1 0 0,-1-1 15,0 22-15,0 0 16,0 0-16,43 0 16,-43 0-16,21 22 0,1-1 15,-1 21-15,0 0 0,1-20 0,-1 20 16,0 0-16,1 1 0,-1-1 0,-21 0 16,0 1-16,0-1 0,1 0 0,-22-21 15,0 1-15,0 20 0,0-21 16,0 0-16,-22-21 31,22-21-31,0 0 16,0 0-16,0 0 0,0-1 0,0 1 15,0-21-15,0 0 0,0-1 0,22 1 16,-1 0-16,-21-1 0,21 1 16,0 0-16,0-1 0,22-41 15,-22 62-15,0 1 0,0 0 0,0 21 16,0 0-16,22 0 15,-22 0-15,42 21 16,-41 64-16</inkml:trace>
  <inkml:trace contextRef="#ctx0" brushRef="#br0" timeOffset="98507.74">7620 14732 0,'0'0'0,"0"-21"0,0 0 15,0 0-15,0-1 0,0-20 0,0 21 16,0-21-16,0 20 0,0 1 0,-21-21 16,0 21-16,-1 21 0,1-21 0,0 21 15,0 0-15,-21 0 16,20 21-16,-62 42 15,63-42-15,-22 43 0,22-22 16,0 1-16,21-22 0,-21 21 16,21 0-16,0-20 0,0-1 0,0 21 15,0-21-15,21 0 0,21 1 16,1-22-16,-22 0 0,0 0 16,0 0-16,0 0 0,43-22 15,-43 22-15,0-21 0,0 0 0,0 0 16,1 0-16,-1 0 0,0-22 0,0 22 15,-21-21-15,21 21 16,-21-43-16,0 22 0,0 21 16,0-22-16,0 22 0,0 0 0,-21 21 15,0 0 1,21 21-16,0 0 16,0 43-16,0-43 0,0 0 15,0 21-15,0-20 0,21-1 16,0 0-16,0 21 0,1-21 0,-1-21 15,0 22-15,0-1 0,0-21 0,22 0 16,-1 0-16,43 0 16,-64 0-16,21 0 0,0 0 15,-20-21-15,20-1 0,-21 1 0</inkml:trace>
  <inkml:trace contextRef="#ctx0" brushRef="#br0" timeOffset="99135.38">8213 14520 0,'0'0'0,"0"-42"0,0 0 16,0 21-16,-22 21 15,1 21 1,21 0-16,0 0 16,0 21-16,0-20 0,0 20 0,0-21 15,0 0-15,0 22 0,0-22 16,-21 21-16,21-21 0,0 0 16,0 22-16,0-22 0,0 0 15,0-42 16,0 0-15,0 0-16,-21-1 0,21 1 0,0 0 16,0 0-16,0-21 0,0-1 15,0 22-15,0-21 0,21-1 0,0 1 16,-21 21-16,21-21 0,1 20 16,-1 1-16,-21 0 0,21 21 0,0 0 15,0 0-15,0 0 0,64 85 16,-64-22-1,-21-42-15,21 22 0,-21 20 16,0-42-16,0 22 0,0-22 16,0 0-16,0 0 0,0 0 15,0 1-15,0-1 0,-21-21 16,21-21 15,0-1-31,0 1 0,0 0 16,21 0-16,1 0 0,-1 0 15,-21-22-15,42 22 0,-21-21 16,0 21-16,22-22 0,20 1 0,-42 21 16,1 21-16,20 0 0,-21 0 15,0 0-15,0 0 0,1 21 16,-22 0-16,0 0 0,21 0 0,-21 1 16,0-1-16,0 21 0,0-21 0,0 22 15,-21 20 1,21-42-16,-22 0 15,1-21-15,42 0 47,1-21-47,-22 0 0,21 0 0</inkml:trace>
  <inkml:trace contextRef="#ctx0" brushRef="#br0" timeOffset="99528.15">9123 14520 0,'42'22'15,"-21"-22"-15,0 0 16,1 0-16,-1 0 16,-21-22-16,21 22 0,0 0 0,-21-21 15,21 21-15,0-21 0,-21 0 16,22 21-16,-22-21 0,0 0 15,0-1-15,0 1 16,-22 21-16,1-21 0,0 21 16,0 0-16,0 0 0,0 0 15,-1 21-15,1 0 0,0 1 16,-21 41-16,21-42 0,-1 22 16,22-22-16,0 21 0,0-21 0,0 0 15,0 22-15,22-1 16,-1-21-16,21 0 0,-21-21 15,0 0-15,22 0 0,-22 0 0,0 0 16,21 0-16,22-42 16,-43 42-16,0-21 15,0 21-15,1-21 0,-22-22 16,21 43-16,-21-21 0,0 0 0</inkml:trace>
  <inkml:trace contextRef="#ctx0" brushRef="#br0" timeOffset="100319.03">2498 15854 0,'0'-21'0,"0"42"0,-22-42 16,1 21-1,0 21 1,0 0-16,0 0 0,0 22 0,-1 20 15,22-21-15,-21 22 0,0-1 16,21-20-16,0 20 0,-42 64 16,21-42-1,21-43-15,0 1 0,0-1 0,0 0 16,0-21-16,0 1 0,0-1 16,0 0-16,21-21 0,0 0 0,0 0 15,-21-21 1,0 0-16,0-1 0</inkml:trace>
  <inkml:trace contextRef="#ctx0" brushRef="#br0" timeOffset="100707.13">1757 16087 0,'63'0'16,"-42"0"0,1 0-16,-1 0 0,0 0 0,42 0 15,-20 0-15,-22-21 16,0 21-16,21-22 0,-20 22 0,-1 0 16,21-21-1,-21 0-15</inkml:trace>
  <inkml:trace contextRef="#ctx0" brushRef="#br0" timeOffset="101069.04">2053 16320 0,'0'0'0,"-42"0"15,-1 21 1,65-21-1,-1 0 1,0 0-16,0 0 0,21 0 16,-20 0-16,20 0 0,21 0 15,43 0 1,-85 0-16,22 0 16,-22-21-16,0 21 31,0 0-31</inkml:trace>
  <inkml:trace contextRef="#ctx0" brushRef="#br0" timeOffset="101275.92">2984 16362 0,'0'0'0,"22"0"31,-22-21-31,0 0 0,0-1 32,21 22-1</inkml:trace>
  <inkml:trace contextRef="#ctx0" brushRef="#br0" timeOffset="101746.65">4572 16087 0,'0'-21'0,"0"42"0,0-64 16,0 22-16,-21 0 0,21-21 15,-21 42-15,-1-21 0,22-1 16,-21 22-16,0 0 0,0 0 0,-21 0 15,20 0-15,1 22 16,-21-22-16,21 42 0,0-21 0,-1 0 16,1 22-16,0-1 0,0 0 0,0 1 15,0-1-15,21 0 0,-22 43 16,22-43-16,0 1 16,0 20-16,0-42 0,22 0 15,-1 1-15,21 20 16,64-42-16,-64 0 15,1 0-15,-1 0 0,0 0 16,1 0-16,20-21 0,22-22 16,-43 22-16,0 0 0</inkml:trace>
  <inkml:trace contextRef="#ctx0" brushRef="#br0" timeOffset="101995.51">5122 15917 0,'0'-42'0,"0"84"0,0-105 0,0 42 0,0 0 15,-21 21 1,0 0-16,21 21 16,-21 0-16,21 0 0,0 21 0,0 1 15,-21 41-15,21 43 16,0-84-16,0-1 16,0 0-16,0 1 0,0-1 0,0-21 15,0 43 1,0-43-16,21 0 0,-21 0 0,21-21 15,0 0-15,0 0 0,0 0 0,22 0 16,41-21 0</inkml:trace>
  <inkml:trace contextRef="#ctx0" brushRef="#br0" timeOffset="103090.87">5736 16150 0,'0'-21'15,"0"42"-15,0-63 0,0 21 0,-21 0 0,-21-1 16,20 22-16,-20 0 16,21 0-16,0 0 0,0 0 0,-22 22 15,1-1-15,21 0 0,0 21 16,-1-21-16,1 1 0,0 20 16,21-21-16,0 21 0,0 1 0,0-22 15,0 64 1,0-64-16,0 0 15,21 0-15,22-21 0,-22 0 16,0 0-16,21 0 0,-21 0 0,1 0 16,-1-21-16,42 0 15,1-43 1,-43 43-16,-21 0 0,0-21 16,0 20-16,0 1 0,21-42 15,-21 42-15,0-22 0,0 1 16,0 63 15,0 0-31,0 0 0,0 22 16,0-22-16,0 0 0,0 0 15,0 22-15,0-22 0,0 63 16,0-62-16,21-1 16,0 0-16,1 0 15,-1-21-15,0 0 0,0 0 0,0 0 16,0 0-16,64 0 15,-64-21-15,22 0 0,-22 21 16,0-21-16,21-22 0,-21 22 16,1-21-16,20-22 15,-42 43-15,0-21 0,21-1 16,-21 22-16,0-21 0,21 21 0,-21-43 16,0 85-1,-21 1 1,21-1-16,0 0 0,0 0 0,0 0 15,0 22-15,0-22 0,0 0 0,21 21 16,-21-21-16,21 1 0,-21 20 16,43 21-16,-1-41 15,-42-1-15,21-21 16,-21 21-16,21-21 0,-21-21 31,-21 0-15,0 21-16,21-22 15,-21 1-15,0 0 0,0 0 0,-1 21 16,22-21-16,0 0 0,-21 21 0,0-22 16,21 44-1,0-1 1,0 0-16,0 0 0,0 0 16,21 0-16,0 1 0,1-1 15,-1-21-15,0 0 0,0 21 16,21-21-16,-20 0 0,-1 0 15,42 0-15,22-21 16,-43 21-16,1-21 16,-1 21-16,-21-22 0,21 1 0,-20 0 15,20-21-15,21-43 16,-63 43-16,0 21 16,0-22-16,0 22 0,0-21 0,0 21 15,-21-22 1,0 22-16,0 21 0,0 0 15,21 21-15,-21 0 0,21 1 16,0-1-16,0 21 0,0-21 0,0 22 16,21-22-16,-21 21 0,21 0 15,-21 1-15,21-22 0,-21 0 16,21 0-16,-21 0 0,0 1 16,0-1-16,0 0 0,0 0 0,0 0 15,-21-21 1,0 0-16,0 0 15,0 0-15</inkml:trace>
  <inkml:trace contextRef="#ctx0" brushRef="#br0" timeOffset="103495.58">7599 15769 0,'0'-21'0,"0"42"0,0-63 0,0 21 32,-21 21-32,21 21 15,0 0-15,0 21 0,0-20 0,0 41 16,0-21-16,0 1 0,21 20 16,-21 1-16,0-22 0,0 22 0,0-22 15,0 0-15,-21 43 0,21-64 16,-22 21-16,22-20 0,0-1 15,0 0-15,0-42 32,22 21-17</inkml:trace>
  <inkml:trace contextRef="#ctx0" brushRef="#br0" timeOffset="103903.32">7429 15960 0,'0'-21'0,"0"42"0,0-85 15,0 22-15,0 21 0,0 0 16,0-1-16,0 1 0,0 0 0,22 0 16,-1 0-16,0 21 0,0 0 0,21 0 15,-20 0-15,20 0 0,0 21 16,1 0-16,-1 0 0,0 0 0,1 22 16,41 41-16,-41-41 15,-1-1-15,-21 0 0,21 1 16,-20 20-16,20 22 0,-42-64 15,0 21-15,0 22 0,0-43 16,0 0-16,0-42 31,0 0-15,0 0-16,0 0 0,0-1 16,0-20-16,0 0 0,0 21 0,0-43 15,0 22-15,0-1 0,0-20 0,0 21 16,21-22-16,0 22 0,-21-22 15,21 22-15,1 0 0,-1 20 0,-21 1 16,21 0-16,0 0 0,0 21 16,0 0-16,1 21 15,-22 0-15,0 0 0,21 1 0,0-1 16,-21 0-16,21 0 0,-21 21 0,21-20 16</inkml:trace>
  <inkml:trace contextRef="#ctx0" brushRef="#br0" timeOffset="105301.18">9017 16044 0,'0'-21'0,"0"42"0,0-63 16,0 21-16,0 0 0,-21 0 0,0-1 15,-1 1-15,1 0 0,-21 21 0,21 0 16,-22 0-16,22 0 0,-21 0 16,21 0-16,-22 0 0,22 21 0,-21 22 15,21-22-15,0 0 0,-1 21 0,1 1 16,0 41 0,0 1-16,21-64 0,0 21 15,0-20-15,0 20 0,0-21 0,21 0 16,-21 0-16,21-21 0,0 22 15,1-22-15,20 0 0,-21 0 0,0 0 16,22 0-16,-22 0 0,21-22 0,-21 1 16,22 21-16,-1-21 0,-21-21 15,0 21-15,22-1 0,-22-20 16,0 0-16,21 21 0,-21-22 0,-21 1 16,22 0-16,-1-1 0,-21 1 0,0 21 15,0 0-15,0-1 0,0 1 0,-21 42 31,-1 1-31,22-1 16,0 21-16,0-21 0,-21 22 0,21-22 16,0 21-16,0-21 0,0 22 0,0-22 15,0 21-15,0-21 0,21 0 16,1 1-16,20 20 16,-21-21-16,43-21 0,-22 0 0,64 0 15,-64 0 1,-21-21-16,22 21 0,-22-21 0,0 0 15,0-1-15,0 1 0,0 0 16,1 0-16,-22-21 0,0-1 0,0 22 16,0-21-16,0-1 0,0 22 15,0-21-15,0 21 0,0 0 0,-22-1 16,1 22-16,0 0 16,21 22-16,0-1 0,0 0 15,0 21-15,-21-21 0,21 22 0,0 41 16,0-41-1,-21-22-15,21 0 0,0 0 0,0 22 16,0-22-16,0 0 16,0-42 15,21 21-31,-21-21 0,21-1 0,-21 1 16,0 0-16,0-21 0,21 21 0,-21-22 15,21 22-15,-21-21 16,43-64-16,-43 85 15,21 0-15,-21-22 0,21 43 16,0 0-16,0 0 16,-21 21-16,0 1 0,0-1 15,0 0-15,0 0 0,0 0 0,22 22 16,-22-22-16,0 0 0,0 0 16,21 0-16,-21 64 15,21-85-15,0 21 0,-21 0 16,21-21-16,-21 21 15,21-21-15,1 0 0,-1-21 16,0 0-16,0 0 16,0 0-16,-21 0 0,21-1 0,1-20 15,-1 21-15,0-21 16,21-22-16,-42 22 0,21 21 16,22-22-16,-22 22 0,-21 42 31,0 0-31,0 1 15,0-1-15,0 0 0,0 21 16,0 22-16,0-43 16,0 0-16,0 43 15,0-43-15,0 0 0,21 0 16,0 0-16,0 0 0,43 1 16,21-22-1,-64 0-15,21 0 0,0-22 16,1 1-16,-22 0 0,0 0 15,0 0-15,22 0 0,-43-1 16,42-41-16,-42 21 0,21-22 16,-21 43-16,0 0 0,0-43 15,-21 64 1,0 0-16,0 0 0,-1 21 16,1 1-16,0 20 0,21-21 15,-21 21-15,21-20 0,0 20 16,0 0-16,0-21 0,0 22 0,0-22 15,0 0-15,0 0 0,21 0 16,0 1-16,0-1 0,1-21 16,-1 0-16,0 0 0,21 0 0,-21 0 15,1 0-15,20 0 0,-21 0 0,0-21 16,22 21-16,-22-22 0,0 1 16,21 0-16,-21 0 0,1 0 0,20 0 15,-21-1-15</inkml:trace>
  <inkml:trace contextRef="#ctx0" brushRef="#br0" timeOffset="106302.14">2307 17484 0,'-21'0'31,"0"0"-31,0 0 16,21-21-16,-22 21 15,1 0-15,0-22 0,0 22 0,0-21 16,0 21-16,-1-21 0,1 21 16,21-21-16,-21-21 15,21 20-15,0 1 0,21 0 16,0 0-16,1 21 0,20-21 0,-21 0 15,0 21-15,22 0 0,-22 0 16,0 0-16,21 0 0,-21 0 0,-21 21 16,22 0-16,-22 0 15,0 0-15,0 22 0,-22-22 0,1 21 16,0 0-16,0-20 16,0 20-16,-22 0 0,22 1 0,0-1 15,-21 0-15,21 1 0,-1-1 16,1-21-16,21 21 0,0-20 15,0-1-15,0 0 0,0 0 0,21-21 16,1 0-16,41 0 16,-42 0-16,22 0 0,-1 0 15,-21-21-15,21 0 0,1 0 16,-1-1-16,-21 1 0,0 0 0,1 0 16,-1-21-16,-21 20 0,0 1 15,-21-63 1,-43 41-16,43 43 15,-21-21-15,-22 21 0,43 0 16,0 0-16,-22 0 0,43 21 16,-21-21-16,0 21 0,21 1 0,0-1 15,0 0-15,0 0 0,0 0 16,21 0-16,0 1 16,1-22-16,20 0 0,0 0 0,1 0 15</inkml:trace>
  <inkml:trace contextRef="#ctx0" brushRef="#br0" timeOffset="106574.98">3006 17526 0,'0'0'16,"0"21"0,21-21-1,0 0 1,0-21-16,-21 0 15,21 0-15,0 0 16,-21-1-16,0 1 16,-21 21 15,0 0-31,0 0 0,0 0 16,21 21-16,-21 1 15,21-1-15</inkml:trace>
  <inkml:trace contextRef="#ctx0" brushRef="#br0" timeOffset="106966.76">4720 17336 0,'0'-22'0,"0"44"0,-21-65 0,21 22 16,-21 0-16,0 0 15,42 42 16,0 0-31,0 21 0,0-20 16,0 20-16,1 0 0,-1 1 16,0-1-16,21 0 0,-21 1 15,1-1-15,-1 0 0,0 1 0,0-1 16,0-21-16,0 0 0,1 22 16,-1-1-1,-21-63 16,0 0-31,0-1 16</inkml:trace>
  <inkml:trace contextRef="#ctx0" brushRef="#br0" timeOffset="107216.62">5270 17166 0,'0'0'15,"0"-21"-15,22 0 0,-22 0 0,0 42 31,-22 0-31,1 0 0,0 0 0,0 22 16,-43 20-16,22-20 0,0-1 16,-1 21-16,1-20 0,0-1 15,-22 0-15,22 22 0,0-22 0,-85 64 16,63-42 0,43-64-16,0 21 0,21 0 15,21-21 1,0 0-16,21 0 15,-20-21-15,20 0 0,0-1 16</inkml:trace>
  <inkml:trace contextRef="#ctx0" brushRef="#br0" timeOffset="107551.42">5736 17378 0,'-21'21'16,"21"21"0,-21-20-16,21 20 15,-21 0-15,21 1 0,-22-1 0,1 21 16,0 1-16,21-22 0,-21 22 16,-21 84-16,42-85 0,-22 22 15,22-21-15,-21 20 0,0-20 16,21 20-16,0 65 15,0-86-15,-21 1 0,21-22 16,0 21-16,0-20 0,0-1 0,0 0 0,0 1 16,0-22-16,-21-21 15,21-21 1,21-22 0,-21 22-16,21-21 15,0 0-15,-21-22 0</inkml:trace>
  <inkml:trace contextRef="#ctx0" brushRef="#br0" timeOffset="107885.23">5694 17526 0,'0'-21'0,"0"42"0,0-63 0,0 21 15,0-1-15,0 1 16,21 21-16,21-21 0,-21 21 15,22-21-15,41 0 0,-62 21 16,20-21-16,0 21 0,1 0 16,-1 0-16,-21 0 0,21 21 0,-42 0 15,22 0-15,-22 0 0,0 22 16,0-22-16,-22 21 0,1 0 0,0-20 16,-21 20-16,-1-21 0,1 21 15,0-20-15,-1-1 0,1 0 16,0-21-16,-1 21 0,1-21 0,21 0 0,0 0 15,0 0-15,21-21 16,0 0 0,21 0-16,0 21 15,0-22-15,0 1 0,22 21 0</inkml:trace>
  <inkml:trace contextRef="#ctx0" brushRef="#br0" timeOffset="108399.94">6794 17568 0,'0'-21'0,"0"42"0,22-63 15,-22 21 1,0 0-16,0 0 0,0-1 0,0-20 16,-22 0-1,1 21-15,0-1 0,0 22 16,0-21-16,0 21 0,-1 0 0,1 0 15,0 0-15,-21 0 0,21 21 16,-22 1-16,22-1 0,-21 0 0,21 21 16,-22-21-16,22 22 0,0-22 0,21 42 15,0-20-15,0 41 16,0-62-16,21-1 16,0-21-16,0 21 0,1-21 15,20 0-15,-21 0 0,21 0 16,-20 0-16,20 0 0,-21-21 15,21 21-15,1-43 0,-22 22 16,0 0-16,21-21 0,-20-1 16,-22 22-16,0 0 0,0-21 15,0 21-15,0-1 0,0 1 16,0 0-16,0 0 0,-22 42 31,22 0-31,-21 0 0,21 22 16,0-22-16,0 0 0,0 106 15,0-106 1,0 0-16,0 1 0,43-1 16,-22-21-16,0 0 15,0 0-15,0 0 0,0 0 16,1 0-16,-1-21 0</inkml:trace>
  <inkml:trace contextRef="#ctx0" brushRef="#br0" timeOffset="108651.79">7197 17166 0,'0'0'0,"0"-42"0,21 0 16,-21 20-16,0-20 15,0 21-15,21 21 16,-21 21-16,0 0 0,0 0 16,0 1-16,0-1 0,0 21 0,-21 22 15,21 20 1,-21-41-16,21-1 0,0-21 0,-22 21 15,22 1-15,0-1 0,0-21 16,0 0-16,0 22 0,0-22 0,0 0 16,0 0-16,0 0 0,22-21 15,-1 0-15,0 0 16,0 0-16,0-21 0</inkml:trace>
  <inkml:trace contextRef="#ctx0" brushRef="#br0" timeOffset="109160.5">7641 17060 0,'0'-21'0,"0"42"0,0-63 15,0 21-15,-21 42 32,21 0-32,-21 0 0,21 1 0,-21 41 15,21 22 1,0-43-16,0-21 0,0 22 15,0-1-15,0-21 0,0 43 16,0-22-16,-22-21 16,22 0-16,0 0 0,-21 1 0,21-1 15,0 0-15,-21-21 32,21-21-32,0 0 15,0-1-15,0-20 16,21 21-16,0 0 0,-21 0 0,22-22 15,-1 22-15,0-21 0,0 21 16,64-64 0,-64 85-16,0-21 0,0 21 0,0 0 0,1 0 15,-22 21-15,0 0 16,21 0-16,-21 0 0,0 1 16,0-1-16,0 21 0,0 22 15,0-22-15,0-21 0,0 64 16,21-22-1,-21-42-15,21-21 0,0 0 16,0 0 0,1 0-16,-1 0 0,-21-21 15,21 0-15,0 0 16,0 0-16,-21 0 0,21-22 0,-21 22 16,22 0-16</inkml:trace>
  <inkml:trace contextRef="#ctx0" brushRef="#br0" timeOffset="109427.34">7197 17145 0,'-22'21'0,"44"-42"0,-65 42 15,64-21 1,1-21-16,-1 0 15,21 21-15,-21-21 0,22 21 0,-22-21 16,21 21-16,0 0 0,22-22 16,-22 1-16,22 21 15,-43 0-15,0 0 0,0 0 16,0 0-16,1 0 16,-1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3:34:16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9292 0,'0'0'0,"0"-211"0,0-1 0,0 21 15,0 64-15,0 0 0,0 43 16,0 20-16,0 22 0,0 0 0,0 20 16,0 1-16</inkml:trace>
  <inkml:trace contextRef="#ctx0" brushRef="#br0" timeOffset="1963.09">1291 6773 0,'0'0'0,"0"-21"0,0 0 16,21 21-16,-21-21 0,21 0 15,-21 0-15,0-1 16,22 22 31,-22 22-32,21-1-15,-21 0 16,21 0-16,-21 0 0,0 0 16,0 1-16,21 41 15,0-42-15,-21 0 0,0 43 16,21-43-16,-21 0 0,0 0 16,22 1-16,-22-1 0,0 21 15,21-21 1,0-21-16,-21 21 15,21-21-15,0 0 16,0 0 0,1 0-16,-1 0 15,0-21-15,0 21 0,0-21 16,0 0-16,1 0 0,41 0 16,-42-1-16,22-20 15,-1 21-15,0 0 0,22-22 16,-1 1-16,170-64 15,-42 0-15,-107 64 16,1 0-16,-22-1 0,22 1 0,-21 0 16,20 21-16,-20-22 0,-1 22 15,1 0-15,63-43 0,-64 43 16,1 21-16,-22-21 0,0 0 0,1 0 16,-1 0-16,-21 21 15,22-22-15,-22 22 0,0 0 0,-21-21 16,21 21-16,0 0 15,-21-21 17,0 0 311,-21 21 17,0 0-360,-21 0 15,20 0-15</inkml:trace>
  <inkml:trace contextRef="#ctx0" brushRef="#br0" timeOffset="3328.98">995 7980 0,'0'-21'15,"0"0"1,0-1 0,0 1-1,21 21 16,0 0-15,-21 21-16,0 1 16,21-1-16,-21 0 0,21 0 15,-21 0-15,0 0 0,0 1 0,22 20 16,-22-21-16,21 21 0,-21-20 16,21-1-16,-21 42 15,0-20-15,21-22 0,-21 0 16,0 0-16,21 0 0,-21 0 0,0 1 15,0-1-15,0 0 0,0 0 16,21 0-16,-21 0 16,22-21-16,-22 22 15,21-22-15,0 21 16,0-21-16,0 0 16,0 0-16,1 0 15,-1 0-15,0 0 16,0-21-16,0 21 0,0-22 0,22 22 15,-22-21-15,21 0 0,-21 0 16,22 21-16,41-42 0,-62-1 16,20 22-16,0 0 0,64-43 15,85-41 1,-128 62-16,22 1 0,-1 0 0,1-1 16,0 1-16,21 0 0,-22-1 15,1 22-15,-22-21 0,255-85 16,-191 84-1,-64 22-15,64-42 16,-63 42-16,-22 21 0,1-22 16,-1 1-16,0 0 0,1 0 15,62-21-15,-83 42 16,20-22-16,-21 22 0,0-21 16,-21 0-16,21 21 15,1 0-15,-22-21 16,0 42 156,0 0-125,-22-21-32,1 21-15,0 1 16,0-22-16,21 21 0</inkml:trace>
  <inkml:trace contextRef="#ctx0" brushRef="#br0" timeOffset="4330.21">847 9800 0,'0'0'0,"0"21"63,0 1-48,0-1-15,0 0 16,0 0-16,0 0 0,0 0 16,0 1-16,0-1 0,0 0 0,0 0 15,0 0-15,0 0 0,0 1 16,0 20-16,0 0 15,21-42-15,-21 21 0,21 1 16,-21-1-16,21-21 0,-21 42 16,21-21-16,0-21 15,1 0-15,-22 21 0,21-21 16,0 0-16,0 0 16,0 0-16,0 0 0,1 0 15,41-21-15,-21 21 0,22-21 16,84-21-1,-21-1-15,-63 22 0,-1 0 16,64-21-16,-42 21 16,-22-22-16,22 22 0,-22 0 15,22 0-15,0 0 0,63-43 16,-85 43-16,64-21 16,-84 20-16,-1 22 0,0-21 0,43 0 15,-64 0-15,0 21 16,1 0-16,-1-21 15,-21 42 64,-21-21-79,21 21 15,-22 0-15,1-21 16,21 21-16</inkml:trace>
  <inkml:trace contextRef="#ctx0" brushRef="#br0" timeOffset="5866.96">847 11218 0,'21'-21'16,"-21"42"15,0 1-15,0-1-16,0 0 0,0 0 15,0 0-15,0 22 0,0-22 16,0 0-16,0 42 0,0 22 16,0-64-16,0 0 15,0 1-15,0-1 0,0 0 16,0 0-16,0 0 0,0 0 15,0 1-15,0-1 16,21 0-16,-21 0 0,0 0 16,21-21-1,-21 21-15,21-21 0,-21 22 16,21-22-16,1 21 16,-1-21-16,0 0 15,0 0-15,0 0 16,0 0-16,1 0 0,-1 0 15,0 0-15,0 0 0,0-21 16,22 21-16,-1-22 0,-21 22 0,85-21 16,42-42-1,-84 63-15,-1-21 16,1-1-16,-1 1 0,1 0 0,-1 0 16,1 0-16,-1 0 0,1-1 15,63-20-15,-64 21 0,1 0 16,-1 0-16,64-22 15,-21 22-15,-64 0 0,1 0 16,20 0-16,-21 21 16,-20-22-16,20 22 0,-21 0 0,0-21 15,0 0-15,1 21 0,-1 0 0,0 0 16,-21-21-16,21 21 16,0 0-1,-21-21 266,-21 21 110</inkml:trace>
  <inkml:trace contextRef="#ctx0" brushRef="#br0" timeOffset="8303.67">13949 8890 0,'0'-21'31,"-21"21"-16,-1 0 1,22-21-16,-21 21 16,0 0-16,21-21 15,-21 21-15,21-22 16,-21 22-16,21-21 16,0 0-16,0 0 0,0 0 15,0 0 1,0-1-16,21 1 15,0 21-15,-21-21 0,21 21 16,22-21-16,-22 0 0,0 21 16,0 0-16,43-21 0,-22 21 15,0 0-15,-21 0 0,22 0 16,-1 0-16,0 0 0,1 0 16,-22 0-16,21 0 0,64 0 15,-64 0 1,-20 21-16,-1-21 0,-21 21 15,0 0-15,0 0 0,0 0 16,0 1-16,0 20 0,0-21 0,0 64 16,-21-43-1,21 0-15,-22-20 0,1-1 16,21 0-16,-21 21 0,0-21 0,0 1 16,21-1-16,-21 21 0,-1-21 15,-20 0-15,21 1 0,0-1 16,0 0-16,-1 0 0,-20 0 0,21 0 15,-21 22-15,20-22 0,1 0 0,-21 0 16,21 0-16,0 1 0,-22-1 0,22 0 16,0 21-16,0-21 0,0 1 15,-1-1-15,1 0 0,21 0 16,-21 21-16,0-20 0,21-1 0,-21 0 16,21 0-16,0 0 0,0 43 15,0-43-15,0 0 16,0 0-16,0 0 15,21 1-15,0-22 0,21 21 16,-20-21-16,-1 0 0,42 21 16,-20-21-16,-1 0 0,0 0 15,-21 0-15,22 0 0,-1 0 16,-21 0-16,22 0 0,-22 0 0,42-21 16,-42 0-16,1 21 0,-1-22 15,0 1 1,0 0-16,-21 0 15,0 0-15,-21 21 47,0 21-47,0 0 16,-1-21-16,22 21 0,-21-21 16,0 21-16,21 1 15,-21-22-15,0 21 0,21 0 0,-21 21 16,-22-21-1,43 1-15,-21 20 16,0-21-16,21 0 16,-21 0-16,21 1 0,-21-22 0,-1 105 15,1-62 1,21-22-16,-21 21 16,21-21-16,0 22 0,0-22 0,-21 42 15,21-41-15,0-1 0,0 0 16,-21 64-1,21-64-15,0 0 0,0 21 16,0-21-16,0 1 0,0-1 0,0 0 16,0 0-16,0 0 0,0 0 0,0 1 15,0-1-15,-21 0 0,-1 21 16,22 1 0,0-22-16,0 0 0,0 0 15,0 0-15,-21 0 0,21 1 0,-21-1 16,21 0-16,-42 21 15,42-21 1,-21-21-16,-22 22 16,22-22-16,21 21 0,-21-21 15,0 0-15,0 0 16,-22 21-16,22-21 16,-21 0-16,21 0 15,-22 0-15,22 0 16,-21 0-16,21 0 0,-1 0 0,-20 0 0,21 0 15,-85 0 1,85 0-16,0 0 0,0 0 16,-1 0-16,1 0 15,0 0 1,0 0 15,21 21-15,0-42 78,21 21-79</inkml:trace>
  <inkml:trace contextRef="#ctx0" brushRef="#br0" timeOffset="9017.48">14986 9821 0,'-21'0'0,"-22"0"31,65 0 0,20 0-31,-21 0 16,64 0-16,-43 0 0,22 0 15,41-21-15,-20 21 16,-21-21-16,-1 21 0,1 0 0,-1 0 16,22 0-16,105 0 15,-84 0-15,-64 0 16,-20 0-16,20 0 0,-21 0 16,0 0-16,0 0 0,-42 0 46,0 0-46,0 0 16,0 0-16,0 0 16,-1 0-16,1 0 0,-21 0 15,21 0-15,0 0 0</inkml:trace>
  <inkml:trace contextRef="#ctx0" brushRef="#br0" timeOffset="9428.24">14944 9906 0,'-43'21'31,"64"-21"-16,1 0-15,-1 0 16,0 0-16,0 0 0,21 0 0,43 0 16,-43 0-16,1 0 0,20 0 15,1 0-15,-1 0 0,1 0 16,147-21 0,1 21-16,-148 0 0,-1-21 15,1 21-15,-22 0 0,21 0 16,-20 0-16,-1 0 0,-21 0 15,22 0-15,-1-21 16,-21 21-16,-21-21 31,-21 21-15,0-22 0,0 1-1</inkml:trace>
  <inkml:trace contextRef="#ctx0" brushRef="#br0" timeOffset="9939.93">16277 9335 0,'0'0'15,"-21"0"1,0 0-1,21 21-15,0 0 16,0 0-16,0 0 16,21 0-16,0 1 0,0-22 0,-21 21 15,21 0-15,43 42 16,21-20 0,-43-22-16,0 0 0,-21 0 0,22-21 15,-1 21-15,0-21 0,43 0 16,-64 0-16,22 0 0,41 0 15,1 0 1,-85-21 0,0 0-1,-21 21 1,0 0-16,-1 0 0,1 0 16,0 21-16,0 0 0,0-21 15,0 22-15,-1-1 0,1 21 0,-63 43 16,41-64-16,22 21 15,-21-21-15,-1 1 0,22 20 16,-21-21-16,21 0 0,-22 0 16,22 1-16,0-1 0,0 0 0,21 0 15,-21-21-15,0 0 16,21 21-16,0-42 31,0 0-31</inkml:trace>
  <inkml:trace contextRef="#ctx0" brushRef="#br0" timeOffset="10882.39">18161 8954 0,'0'-22'0,"0"44"0,0-65 16,0 22 0,0 42 15,0 0-31,0 1 16,-21-1-16,21 21 0,-21-21 0,21 22 15,-22-1-15,1 0 0,21 22 16,-63 63-1,42-64-15,-22 22 0,22-43 16,0 1-16,0-1 0,0 0 16,-1 1-16,1-1 0,21-21 15,-21 0-15,0 0 0,0-21 32,21-21-32,0 0 15,0-21-15,0 21 0,0-22 16,0 22-16,0-21 0,0-1 0,0 1 15,21 21-15,-21-21 0,21-1 16,-21 22-16,0 0 0,21 0 0,-21 0 16,21-1-16,-21 1 15,22 21-15,-1 0 32,-21 21-32,0 1 0,0-1 15,0 0-15,0 21 0,0-21 0,0 1 16,0-1-16,0 21 0,21-21 15,-21 0-15,21 1 0,-21-1 0,0 21 16,21-42-16,22 64 16,-22-64-16,0 21 0,21-21 15,-21 0-15,1 0 0,-1 0 16,21 0-16,-21 0 0,22 0 16,-22-21-16,0-1 0,21 1 15,-21 0-15,1 0 0,20-21 0,21-43 16,-20 21-1,-22 43-15,-21 0 16,21 21-16,-21 21 31,0 0-31,-21 1 0,0-1 16,21 0-16,-21 0 0,21 21 16,0-20-16,0-1 0,-22 0 15,22 0-15,0 0 0,-21-21 16,21 21-16,0-42 47,0 0-47,0 0 15</inkml:trace>
  <inkml:trace contextRef="#ctx0" brushRef="#br0" timeOffset="11081.27">18627 9102 0,'0'0'0,"0"-21"16,-22 21-1,22 21 48,0 0-63,22-21 0</inkml:trace>
  <inkml:trace contextRef="#ctx0" brushRef="#br0" timeOffset="11611.97">18944 9292 0,'0'21'0,"-21"-21"0,21 22 0,-21-22 16,21 21-16,-21 0 0,21 0 16,0 0-16,-22 0 0,22 1 15,-21-1-15,21 0 0,0 0 0,-21 0 16,21 0-16,0 1 0,0-1 16,0 0-16,0 0 0,-21-21 15,21 21-15,0-42 47,0 0-47,0 0 0,0 0 16,0-1-16,21 1 15,-21-21-15,64-43 16,-43 43-16,0 21 0,0-22 16,21 22-16,-20 0 0,-1 0 0,21 0 0,-21 0 15,22 21-15,41 0 16,-20 0-1,-43 21-15,0 0 0,-21 42 16,0-41-16,0-1 0,0 21 16,0-21-16,-21 22 0,0-22 0,-22 63 15,22-20 1,21-43-16,-21 0 16,0 0-1,21-42 16,21 0-15,0 0-16,0 0 0,1 0 0</inkml:trace>
  <inkml:trace contextRef="#ctx0" brushRef="#br0" timeOffset="12312.08">19833 8890 0,'0'0'0,"0"-21"16,0 42 0,0 21-1,0-20-15,0-1 16,0 21-16,0 0 0,-21 1 0,0 20 16,0-20-16,-1-1 0,22 0 15,-42 43 1,21-22-16,0-20 0,0-22 15,21 21-15,0-21 0,-22 1 0,1 20 16,21-21-16,0 0 0,0 0 16,-21 1-16,21-44 31,0 1-15,0 0-16,21 0 15,-21-21-15,21 20 0,1 1 0,-1-21 16,-21 21-16,21 0 0,21-22 15,-21 22-15,1 0 0,-1 0 16,0 0-16,0 21 0,64-22 16,-22 22-1,-42 0-15,1 0 16,-22 22 15,-22-22-31,1 21 0,0-21 16,0 0-16,0 21 0,0-21 15,-22 0-15,22 0 0,-21 21 0,21-21 16,-1 0-16,-20 0 0,21 0 0,0 0 16,0 0-16,21 21 31,0 0-15,21 1-16,0-22 0,-21 21 15,42 21 1,-42-21-16,21 22 15,1-22-15,-22 0 0,21-21 0,-21 21 16,0 0-16,0 0 0,21-21 16,-21 22-16,21-1 0,-21 0 15,21-21-15,0 0 16,-21-21 15</inkml:trace>
  <inkml:trace contextRef="#ctx0" brushRef="#br0" timeOffset="12864.27">20574 9313 0,'0'0'16,"0"-21"-16,0 0 0,0 0 15,0 0 1,-21 21-16,0 0 16,-1 0-16,-20 0 0,21 0 0,0 0 15,-22 0-15,22 21 0,0 0 16,0-21-16,-21 21 0,20 0 16,1-21-16,0 22 0,21-1 0,-21 0 15,21 0-15,0 0 16,21-21-16,0 0 15,43 21-15,-43-21 0,21 0 16,-21 0-16,22 0 0,-1 0 0,0 22 16,-20-22-16,20 0 0,0 0 0,1 0 15,-22 21-15,21-21 0,-21 21 16,22-21-16,-22 21 0,0-21 16,-21 21-16,0 0 0,0 1 15,-21-22-15,-22 0 16,22 21-16,-21-21 0,0 0 15,-1 0-15,1 0 0,-43 0 16,43 0-16,0 0 0,20 0 16,-20 0-16,21 0 0,-21 0 0,20 0 15,1 0-15,0-21 0,0 21 0,0 0 16,0 0-16,-1-22 16,1 22-1,21 22 16,21-22-15,-21 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20:21.8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572 0,'-21'-22'16,"-1"22"31,22-21-47,0 0 31,0 0-16,0 0 1,0 42 47,0 0-48,0 0-15,-21 0 16,21 1-16,-21 20 0,21-21 0,0 21 15,0 1-15,0 41 16,-21-41-16,21-1 0,0 0 16,-21 1-16,21-1 0,0 64 15,0-64-15,0-21 16,0 22-16,0-22 0,0 21 16,0-21-16,0 1 15,0-1-15,0-42 63,0-1-63,0 1 15,21 21-15,-21-21 0,0 0 16,21 0-16,-21 0 16,0-1-16,0 1 0,21-21 0,-21 21 15,21-22-15,-21 22 16,22 0-16,-1 0 0,0-21 15,0-1 1,0 22-16,-21 0 0,21 21 16,-21-21-16,22 21 15,-1 0 1,-21 21-16,0 0 16,0 0-16,0 0 0,0 22 15,0-22-15,0 0 0,0 21 16,0-20-16,0-1 0,0 42 15,0-42-15,0 1 0,-21-1 16,-1 0-16,1-21 0,21 21 16,21 0-16,1-21 0,-1 21 15,0-21-15,0 0 0,0 0 16,22 0-16,-1 0 0,-21 0 0,0 0 16,0 0-16,1-21 15,-1 21-15,21-42 0,-21 21 16,0 0-16,-21-1 0,22 1 15,-22-21-15,21 0 0,-21-1 16,21 1-16,-21 0 0,0-1 0,0-41 16,21-1-1,-21 64-15,0 0 0,0-1 16,0 1-16,0 0 0,0 0 31,0 42 0,0 0-15,0 0 0,21-21 15</inkml:trace>
  <inkml:trace contextRef="#ctx0" brushRef="#br0" timeOffset="2462.44">1863 1228 0,'21'0'46,"-21"-21"-30,21 21-16,0 0 0,0-22 16,-21 1-16,21 21 0,1-21 0,-22 0 15,21 0-15,0 0 16,-21-1 0,0 1-16,0 0 15,-21 21 16,0 21-31,-1 0 16,1 1-16,21-1 0,-21 0 16,21 0-16,-21 21 15,0-20-15,21-1 0,-21 21 16,21-21-16,0 0 16,0 1-16,0-1 0,21-21 31,0 0-31,0 0 0,0 0 15,0 0-15,1 0 0,-1 0 16,0 0-16</inkml:trace>
  <inkml:trace contextRef="#ctx0" brushRef="#br0" timeOffset="3107.08">2752 974 0,'0'-21'0,"0"42"0,0-64 15,-22 22-15,1 0 0,0 21 16,0 0-16,0-21 0,0 21 16,-1 0-16,1 0 0,-21 0 15,21 21-15,0 0 16,-1 0-16,-20 1 0,21-1 0,0 0 15,0 0-15,-1 21 0,1 22 16,21-43-16,-21 0 0,21 22 16,0-22-16,0 0 0,0 0 15,21 21-15,0-20 16,1-22-16,-1 0 0,0 0 16,0 0-16,0 0 0,0 0 0,22 0 15,20 0 1,1-22-16,-43 1 15,0 0-15,0 0 16,0 0-16,1-22 0,-1 22 0,0-21 0,0 0 16,-21-1-16,21 1 0,0-106 15,1 63 1,-22 64-16,0-21 0,0-1 16,0 22-16,0-21 0,0 21 15,0-1-15,0 1 0,0 42 31,0 22-15,-43 20-16,43-20 0,-21-1 16,21 0-16,0 22 0,-21-22 15,0 0-15,21 22 0,-21-22 16,-1 43-16,22-43 0,0-21 16,0 22-16,0-1 15,22 0-15,-1-20 16,0-22-16,0 0 15,0 0-15,0 0 0,1 0 0,-1 0 16,0 0-16,0-43 16,0 43-16</inkml:trace>
  <inkml:trace contextRef="#ctx0" brushRef="#br0" timeOffset="3632.14">3260 931 0,'-22'0'16,"1"22"-16,21-1 0,-21-21 15,21 21-15,0 0 0,0 0 16,0 0-16,-21 1 0,21-1 0,0 0 16,0 0-16,0 0 0,0 0 15,0 1-15,0-1 16,0 0-16,0 0 15,0 0-15,0 0 16,0-42 15,0 0-15,0 0-16,0 0 0,0 0 16,0-1-16,0-20 15,0 21-15,21-21 0,0 20 16,0 1-16,-21-21 0,22 21 0,20 0 15,-21-1-15,0-20 0,22 42 16,20-42-16,-21 42 0,1 0 16,-22 0-16,21 0 15,22 0-15,-43 21 0,0 0 16,0 21-16,-21-20 0,0-1 16,0 21-16,0-21 0,0 22 0,0-22 15,0 0-15,0 21 0,-21-21 16,0 1-16,0 20 0,21-21 15,-21-21-15,-1 21 0,1-21 16,21-21 31,0 0-47,21 0 0,1 21 0</inkml:trace>
  <inkml:trace contextRef="#ctx0" brushRef="#br0" timeOffset="3808.76">3916 1080 0,'0'0'0,"21"0"31</inkml:trace>
  <inkml:trace contextRef="#ctx0" brushRef="#br0" timeOffset="4048.62">4170 931 0,'0'-21'16,"0"0"-16,0 0 16,-21 21-1,-1 0-15,1 0 0,0 0 16,0 0-16,21 21 0,-21 0 15,0 0-15,-1 1 0,1-1 0,0 0 16,0 42-16,0-20 16,21-22-16,0 0 15,0 21-15,0-20 0,0-1 16,21-21 0,0 0-16,0 0 15,0 0-15,1 0 0,20 0 16,-21-21-16</inkml:trace>
  <inkml:trace contextRef="#ctx0" brushRef="#br0" timeOffset="4180.55">4911 868 0,'0'0'0,"-22"-21"16</inkml:trace>
  <inkml:trace contextRef="#ctx0" brushRef="#br0" timeOffset="4480.38">4508 953 0,'0'21'15,"0"0"-15,-21-21 16,21 21-16,-21 0 16,21 0-16,21 1 15,0-22 1,1 0-16,-1 0 15,0 0-15,0 0 0,21 0 0,-20 21 0,-1-21 16,21 0-16,-21 0 0,43 0 16,-1 21-1,-42 0-15,1-21 0,-1 0 16,-21 21-16,21 0 0,-21 1 16,0-1-16,-21 0 15,0 0-15,-1-21 0,-20 21 16,21-21-16,-21 21 0,-1-21 15,22 0-15,-21 0 0,-1 22 0,22-22 16,-21 0-16,21 0 0,-22 0 16,22 0-16,-21 0 0</inkml:trace>
  <inkml:trace contextRef="#ctx0" brushRef="#br0" timeOffset="4568.33">4318 1291 0,'21'-21'47,"0"21"-47,-21-21 15,0 0-15</inkml:trace>
  <inkml:trace contextRef="#ctx0" brushRef="#br0" timeOffset="5106.02">4043 974 0,'21'0'16,"0"0"-16,0 0 15,0 0-15,1 0 16,-1 0 0,0 0-16,-21 21 15,0 0 1,-21 0-16,0 0 0,-1-21 15,1 22-15,0-1 0,-42 0 16,-1-21 0,43 0-16,0 21 0,0-42 0</inkml:trace>
  <inkml:trace contextRef="#ctx0" brushRef="#br0" timeOffset="5763.97">4868 910 0,'0'0'16,"21"-21"-16,-21 0 31,0 0 1,-21 21-32,0 0 15,0 0-15,-21 0 0,20 0 16,1 0-16,-21 0 0,-22 0 15,43 21-15,0-21 0,0 21 16,0-21-16,0 21 0,-1 0 16,1 1-1,0 20-15,21-21 16,0 0 0</inkml:trace>
  <inkml:trace contextRef="#ctx0" brushRef="#br0" timeOffset="7196.78">5461 1122 0,'0'0'0,"21"0"47,-21-21-32,0 0 1,0-1-1,0 1-15,0 0 16,0 0-16,-21 21 0,21-21 16,-21 21-16,0 0 15,-1 0-15,1 0 0,0 0 0,0 0 16,0 21-16,0 0 0,-1-21 16,1 21-16,0 0 0,0 1 0,0-1 15,21 21-15,-21 0 16,-1 1-16,22-22 15,0 21-15,0-21 0,0 1 16,0-1-16,0 0 0,0 0 16,22-21-1,-1 0-15,0 0 0,0 0 16,0 0-16,0 0 0,1-21 16,-1 21-16,0-21 0,21 0 15,1-1-15,-22 1 0,0 0 16,21-42-16,22-43 15,-43 63-15,0 1 16,0 0-16,0-1 0,1-20 16,-22 21-16,21-43 0,-21 43 15,0-1-15,0 1 0,0 0 16,0-1-16,0 22 0,0 0 16,0 0-16,-21 21 15,-1 0 1,22 21-16,0 0 0,-21 21 0,21-20 15,0 20-15,0 0 0,0 1 16,0 20-16,-21-21 0,21 22 16,0-22-16,0 1 0,0-1 15,0 21-15,0-41 0,0 20 0,0 0 16,0-21-16,0 22 0,0-22 0,0 0 16,0 0-16,21 0 15,-21 1-15,21-22 16,1 0-16,-1 0 15,0 0-15</inkml:trace>
  <inkml:trace contextRef="#ctx0" brushRef="#br0" timeOffset="7809.5">6286 995 0,'0'0'0,"0"-21"0,0 0 15,0-1-15,0 1 0,-21 0 16,21 0-16,-21 21 0,0 0 16,0 0-16,0 0 0,-1 0 15,1 0-15,-21 42 16,0-21-16,20 22 0,1-22 15,0 21-15,0-21 0,0 22 16,0 41-16,-1-41 16,22-22-16,0 0 0,0 0 15,0 0-15,0 1 0,0-1 0,0 0 16,22-21 0,-1 0-16,0 0 0,0 0 15,0 0-15,0 0 0,1 0 16,-1-21-16,0 0 15,0-1-15,0-20 16,0 21-16,1 0 0,-1 0 16,0-22-16,-21 22 0,0 0 0,21-21 0,0 20 15,-21-20-15,0 21 0,0 0 0,0 0 16,0-1 0,0 44 15,0-1-31,0 0 0,0 0 0,0 0 15,0 22-15,0-22 0,0 0 16,0 21-16,0-21 0,0 1 0,0-1 16,0 42-16,0-42 15,0 1-15,0-1 16,21-21 0,1 0-16,-1 0 15,0 0-15,0 0 16,0-21-16,0-1 15</inkml:trace>
  <inkml:trace contextRef="#ctx0" brushRef="#br0" timeOffset="8544.08">6752 868 0,'0'-21'0,"0"42"47,0 0-47,0 0 0,0 0 0,-21 1 16,21-1-16,0 0 15,0 0-15,0 0 0,0 22 0,-21-22 16,21 0-16,0 0 0,0 0 16,0 0-16,0 22 0,0-22 15,21 21-15,0-42 0,-21 21 16,21-21-16,0 0 15,1 0-15,-1 0 0,0 0 0,0 0 0,0 0 16,0 0-16,43 0 16,-43-21-16,0 0 0,0 21 15,1-21-15,-1 0 0,-21 0 0,42-22 16,-42 1-16,0 21 0,21-22 16,-21 22-16,21 0 0,-21-85 15,0 64 1,0 21-16,0 0 0,0-22 15,0 64 17,0 1-32,0-1 15,0 0-15,0 21 0,0-21 16,0 22-16,0-22 0,0 21 16,0-21-16,0 43 0,-21-22 0,21 1 15,-21 62 1,21-41-16,0-43 15,-21 21-15,21 1 0,0-1 0,0-21 16,21 22-16,-21 20 16,0-21-16,-42 1 0,21 41 15,21-41-15,0-1 0,-22 22 16,22-22-16,0 0 0,0-21 16,0 22-16,0-22 0,-63 64 15,42-43 1,0-21-16,-1-21 0,-41 21 15,42-21-15,0 0 16,-64 0-16,64 0 0,-22 0 0,1 0 16,0 0-16,-1-21 15,1 21-15,0-21 0,-1 21 0,22-21 16,-21 21-16,21-21 0,-22 21 0,22-22 16,0 1-16,0 21 15,0-21-15,-22-21 0,22-1 0</inkml:trace>
  <inkml:trace contextRef="#ctx0" brushRef="#br0" timeOffset="9205.34">4318 1249 0,'21'0'47,"0"0"-47,-21 21 0,21-21 0,1 0 16,-1 21-16,0-21 15,0 0-15,0 0 16</inkml:trace>
  <inkml:trace contextRef="#ctx0" brushRef="#br0" timeOffset="10305.7">1058 1651 0,'0'0'16,"-21"0"-16,0 0 0,21-21 15,-21 21 1,42 0 31,0 0-31,0 0-16,0 0 0,1 0 15,-1 0-15,0 0 16,21 21-16,-21-21 0,22 0 15,-22 0-15,21 0 0,1 0 0,-1 0 16,21 0-16,-20 0 0,-1 0 0,0 0 16,1 0-16,-1 0 0,106 0 15,-63 0 1,-22 0-16,-20 0 0,20 0 16,1 0-16,-1 0 0,1 0 0,-1 0 15,22 0-15,63 0 16,-84 0-16,20 0 0,-20 0 0,20 0 15,-20 0-15,21 0 16,-22 0-16,64 0 0,106 0 16,-148 0-16,-22 0 15,22 0-15,-1 0 0,1 0 16,148 0 0,-148 0-16,-22 0 0,22 0 0,-22 0 15,22 0-15,-22 0 0,22 0 0,-21 0 16,-1 0-16,22 0 0,-22 0 15,149 0-15,-149 0 16,22 0-16,42 0 0,-42 0 16,-22 0-16,1 0 0,-1 0 15,1 0-15,-1 0 0,64 0 16,-63 0-16,42 0 16,-64 0-16,21 0 0,-20 0 15,20 0-15,-20 0 0,20 0 0,-21 0 16,64 0-16,-63 0 0,20 0 15,-21 0-15,1 0 0,20 0 16,-20 0-16,-1 0 0,0 0 0,85 0 16,-106 0-1,64-21-15,-64 21 0,22 0 16,-22 0-16,0 0 0,0 0 0,0 0 16,0 0-16,1 0 15,-1 0-15,0 0 0,0 0 0,0 0 16,-21-21-16</inkml:trace>
  <inkml:trace contextRef="#ctx0" brushRef="#br0" timeOffset="10569.5">7197 1630 0</inkml:trace>
  <inkml:trace contextRef="#ctx0" brushRef="#br0" timeOffset="14623.61">2942 2625 0</inkml:trace>
  <inkml:trace contextRef="#ctx0" brushRef="#br0" timeOffset="29676.49">1376 3408 0,'21'0'15,"-21"21"16,-21-21-15,21 21-16,-21-21 16,-1 0-16,1 0 0,0 0 15,0 0-15,0 21 0,0-21 0,-1 0 16,1 0-16,0 0 0,0 0 16,0 0-16,0 0 15,42 0 48,21 0-63,-21 0 0,22 0 0,-22 0 15,21 0-15,22 0 0,-22 0 16,21 0-16,64 0 0,0-21 16,-63 21-16,-1 0 15,1-21-15,-22 21 0,22 0 0,-1 0 16,1-21-16,-1 21 15,-20 0-15,20-21 0,-21 21 0,22-21 16,-22 21-16,1 0 0,-1 0 0,-21 0 16,0-22-16,0 22 0,1 0 15,-1 0-15,-21-21 32,-21 0-1,-1 21-31</inkml:trace>
  <inkml:trace contextRef="#ctx0" brushRef="#br0" timeOffset="30172.62">2265 3112 0,'0'0'0,"21"21"47,0 0-31,0-21-16,0 21 0,1-21 15,-1 21-15,42 0 16,-20-21-16,-22 22 0,21-22 15,0 0-15,1 21 0,-22-21 0,21 0 16,-21 0-16,1 0 0,-1 21 16,0-21-16,0 0 0,0 0 15,0 0-15,1 0 0,-22 21 32,-22-21-17,1 21-15,0-21 0,0 21 16,0-21-16,0 22 0,-1-1 0,-20 0 15,21 0-15,-21 0 0,-1 0 16,-63 43 0,64-43-16,21 0 0,0-21 0,0 21 0,-1 1 15,1-22-15,0 21 0,0-21 16,21 21 0,0-42 15,21 21-31</inkml:trace>
  <inkml:trace contextRef="#ctx0" brushRef="#br0" timeOffset="31974.03">3873 3429 0,'22'0'32,"-22"-21"-32,0 0 15,0 0-15,0-1 16,0 1-16,0 0 15,0 0-15,0 0 0,0 0 0,0-1 16,0 1-16,0 0 16,-22 0-16,1 0 0,-21 0 15,21 21-15,0 0 0,-1 0 16,-41 0-16,-64 0 16,85 21-16,-1 0 15,-20 0-15,20 0 16,22 22-16,0-22 0,0 0 15,-21 64-15,20-43 16,22-21-16,0 0 0,0 22 0,0-22 16,0 0-16,0 0 0,22-21 15,20 42 1,-21-42-16,0 22 0,22-22 16,-22 0-16,0 0 0,21 0 15,-21 0-15,1 0 0,20 0 0,-21-22 16,0 1-16,22 21 0,-22-21 15,0 0-15,21-21 0,1-1 16,-22 1-16,0 0 0,-21-1 0,21-41 16,0-43-1,-21 84-15,0 1 0,0-22 16,0 22-16,0 0 16,0 21-16,0-22 0,0 22 0,0 0 15,0 0-15,0 0 0,0 42 31,0 0-15,0 0-16,0 21 0,0 1 16,-21-22-16,21 21 0,-21 1 0,0 20 15,21-21-15,-21 22 0,21-22 16,0 22-16,0-22 0,-22 0 16,22 1-16,0-1 0,0 0 0,0-20 15,0-1-15,0 21 0,0-21 0,64 22 16,-43-43-1,0 0-15,0 0 0,1 0 16,-1 0-16,0 0 16,21 0-16,-21-22 0,1 1 15,-1 0-15,0 0 16,-21 0-16,21 0 0,0-1 0,-21 1 16,21-63-16,1 62 15,-22 1-15,21 0 0,-21 0 16,0-21-16,0 20 0,0 1 15,0 42 32,0 1-47,0-1 0,0 0 16,0 0-16,0 0 0,0 0 16,0 1-16,0-1 0,0 0 15,0 0-15,0 0 0,0 0 0,0 1 16,0-1-16,0 0 15,21-21 1,0 0-16,0 0 0,0 0 16,1 0-16,-1 0 15,0 0-15,0-21 0,0 0 0,0 21 16,1-22-16,-22 1 0,21 0 0,0-21 16,-21-1-1,0 1-15,0 0 0,0 21 0,0-1 16,0 1-16,0 0 15,-21 0-15,-43 0 16,43 0-16,-21 21 16,21 0-16,-1 0 0,1 0 15,0 21-15,0 0 0,21 0 16,0 0-16,-21 0 0,21 1 0,-21-1 16,21 0-16,0 21 0,0-21 15,0 1-15,0-1 0,0 21 0,0-21 16,0 0-16,21 1 0,0-1 15,0 0-15,0-21 0,0 0 0,22 21 16,41-21 0,-62 0-16,83 0 15,-62-21-15,-22 0 16,0 21-16,21-21 0,-20-1 16,62-62-1,-63 41-15,-21 22 16,22-21-16,-22 21 0,0 0 0,21-1 15,-21 1-15,0 0 0,-21 42 47,-1 0-31,22 1-16,0-1 0,0 42 16,0-42-16,0 1 0,0-1 15,0 0-15,0 0 0,0 0 16,0 0-16,0 1 0,22-1 15,-1-21-15,0 0 0,0 0 16,0 0-16,0 0 16,1 0-16,-1 0 0,0-21 0,0 21 15,0-22-15,0 1 0,1 0 16,-1-21-16,0 21 0,0-22 16,-21 1-16,0 21 15,0 0-15,0-1 0,0 1 0,0 0 16,0 0-1,0 42 1,0 0 0,0 0-16,-21 22 0,21-1 15,0 0 1,0 1-16,0-22 0,0 0 16,0 0-16,0 0 0,0 1 15,0-1-15,21-21 16,0 0-16,0 0 15,1 0-15,-1-21 0,0-22 16,0 43-16,0-21 0,-21-21 16,21 21-16</inkml:trace>
  <inkml:trace contextRef="#ctx0" brushRef="#br0" timeOffset="32532.71">5376 2815 0,'0'0'0,"0"21"16,0 1 0,0-1-16,0 0 0,-21 0 15,21 21-15,0-20 16,0 20-16,0 43 16,0-43-16,0 0 0,0 22 15,0-22-15,0-21 0,0 22 16,0-22-16,0 0 0,0 0 0,0 21 15,-21-20 1,21-1-16,-21-21 16,0 0-16,21-21 31,-22 21-31,22-22 0,0 1 0,0 0 16,0 0-16,0 0 0,0 0 0,0-1 15,22 1-15,-1 0 16,-21 0-16,21 0 0,21 0 0,-21-1 15,1 1-15,20 0 0,0 21 16,1-21-16,-22 21 0,63 0 16,-41 0-16,20 0 15,-42 21-15,1 0 0,-1-21 16,-21 21-16,0 22 0,0-22 0,0 21 16,0-21-16,-21 22 15,-1-22-15,-20 0 0,-21 21 16,41-20-16,-20-1 0,-43 0 15,22 0 1,42-21-16,-22 0 0,1 0 16,21 0-16,0 0 0,0 0 31,21-21-31,0 0 16,0 0-16,0-1 0,21 1 15,0 0-15</inkml:trace>
  <inkml:trace contextRef="#ctx0" brushRef="#br0" timeOffset="32879.51">5948 2836 0,'21'-21'15,"-42"42"-15,63-63 0,-42 21 16,21 0-16,-21 42 31,0 0-31,0 0 16,0 0-16,0 22 0,0 20 15,-21-20-15,21-1 0,-21 0 0,0 1 16,21-1-16,-21 21 0,21-20 16,-22-22-16,22 21 0,-21 1 0,21-22 15,0 42-15,0-42 16,0 1-16,-21-22 0,21 21 15,0 0-15,21-21 47,-21-21-47,0 0 0,21-1 16,1 1-16,-1 0 0</inkml:trace>
  <inkml:trace contextRef="#ctx0" brushRef="#br0" timeOffset="33427.26">6392 3112 0,'-21'0'15,"0"0"1,0 0-16,0 0 15,-1 0-15,1 0 16,0 21-16,0-21 0,21 21 16,-21 0-16,0 0 15,21 0-15,0 1 0,0-1 16,0 0-16,21-21 31,0 0-31,0 0 0,0 0 16,0 0-16,22 0 0,-22 0 0,0 21 15,0-21-15,0 0 0,1 0 16,20 0-16,0 0 16,-42 21-16,21-21 0,-21 21 15,0 1 1,0-1-16,0 0 16,-21-21-16,21 21 15,-21-21-15,0 0 0,0 21 0,0-21 16,-1 0-16,-41 21 15,21 1-15,20-1 16,1-21-16,-21 0 0,21 21 16,0-21-16,-1 0 0,-20 0 15,21 0 1,0 0-16,21-21 31,0 0-31,0-1 16</inkml:trace>
  <inkml:trace contextRef="#ctx0" brushRef="#br0" timeOffset="34008.61">5503 2879 0,'21'0'15,"1"0"1,-1 0-16,21 0 15,0 0-15,43 0 0,-43 0 16,43 0-16,-21 0 16,-22 0-16,21 0 0,-20 0 0,20 0 15,-20 0-15,-1 0 0,0 0 16,1 0-16,-1 0 0,-21 0 0,0 0 16,0 0-16,1 0 0,-1 0 0,0 0 15,-42 0 63,0 0-62,-1 0-16</inkml:trace>
  <inkml:trace contextRef="#ctx0" brushRef="#br0" timeOffset="61988.74">1503 5144 0,'-21'0'109,"-1"0"-93,1 0-16,0 0 15</inkml:trace>
  <inkml:trace contextRef="#ctx0" brushRef="#br0" timeOffset="62712.5">1418 5144 0,'0'0'0,"-21"0"0,0 0 0,0 0 0,-1 0 16,1 0-16,0 0 16,0 0-16,0 0 0,0 0 0,-1 0 15,1 0-15,0 0 0,-21 0 16,-1 0-16,22 0 16,0 0-16,0 0 0,0 0 0,0 0 15,-1 0-15,1 0 16,0 0-16,0 0 47,21-22-32,21 22 1,0 0 0,0 0-16,1 0 15,-1 0-15,0 0 0,0 0 16,0 0-16,0 0 0,1 0 15,-1 0-15,21 0 0,-21 0 16,22 0-16,-1 0 0,43 0 16,-43 0-16,43 0 15,-43 0-15,21 0 0,-20 0 0,-1 0 16,22 0-16,-22 0 0,106 0 16,-106 0-16,1 0 15,-1 0-15,0 0 0,22 0 16,-22 0-16,22 0 0,-1 0 0,-20 0 15,-1 0-15,21 0 0,43 0 16,-63 0 0,-22 0-16,0-21 0,21 21 0,-21 0 15,1 0-15,-1 0 16,-21-21 0,0 0 15,-21 21-16,-1-21-15,22 0 16,-21 21-16,0 0 0,0-22 0</inkml:trace>
  <inkml:trace contextRef="#ctx0" brushRef="#br0" timeOffset="63276.15">2434 4699 0,'0'21'32,"0"0"-17,0 1-15,21-22 16,0 21-16,1 21 15,-1-21-15,0-21 0,0 21 16,21 1-16,-20-1 0,-1 0 0,21-21 16,-21 21-16,22-21 0,62 21 15,22-21 1,-105 0 0,-1 0-16,0 0 0,0 0 15,0 0-15,-42 0 31,0 0-15,0 21-16,0-21 0,-1 22 16,1-22-16,0 21 0,0 0 15,-21-21-15,20 21 0,-20 0 0,21 0 16,-21 1-16,-22 20 16,22-21-16,-22 21 0,22-20 15,21-1-15,-22 0 0,22 0 16,0 0-16,0-21 0,-21 43 15,-1-22 1,22 0-16,21 0 0,0 0 0,-21-21 16,21 21-16,21-21 31,0 0-15,0-21-16,1 0 15</inkml:trace>
  <inkml:trace contextRef="#ctx0" brushRef="#br0" timeOffset="63749.4">3958 4636 0,'0'0'0,"0"-85"31,0 64-15,0 42-1,0 0 1,0 0-16,0 22 15,0-22-15,-21 21 0,0-21 0,21 22 16,-21-1-16,21 0 16,-22 106-16,1-105 0,21-22 15,0 42-15,0-20 16,0-22-16,0 0 0,0 0 16,0 0-16,0 1 0,21-22 15,-21 21-15,22-21 16,-1 0-16,0 0 15,0 0-15,0-21 16,-21-1 0,21 22-16,-21-21 0,22 0 0,-1-21 15,-21 21-15</inkml:trace>
  <inkml:trace contextRef="#ctx0" brushRef="#br0" timeOffset="64184.57">3810 4953 0,'0'0'0,"-21"0"16,0 0-16,-1 0 15,44 0 1,-1 0 0,0 0-16,42 0 15,-20 0-15,-22 0 0,21-21 16,-21 21-16,43-21 15,-43 21-15,0-21 0,22 21 0,-22-22 16,0 22-16,0 0 0,0-21 16,0 21-16,1-21 15,-1 21-15,-21 21 47,0 0-31,0 1-16,0-1 0,0 0 0,0 0 15,0 0-15,0 0 0,0 22 16,0-22-16,0 0 0,0 0 16,0 0-16,0 1 15,0-1-15,0 0 0,0-42 63,0 0-63,0-1 0,0 1 15</inkml:trace>
  <inkml:trace contextRef="#ctx0" brushRef="#br0" timeOffset="64516.54">4403 4593 0,'0'0'0,"-22"0"16,1 0-16,21 21 47,21-21-32,1 0-15,-1 0 16,-21-21-16,21 21 16,-21-21-16,0 0 15,-21 21 16,21 21-15,-21-21-16,21 21 16,0 0-1,0 1 1</inkml:trace>
  <inkml:trace contextRef="#ctx0" brushRef="#br0" timeOffset="64827.88">4847 4551 0,'0'-21'15,"-21"21"1,0 21-16,21 0 15,-21 0-15,21 0 0,-22 1 16,1 20-16,21-21 0,-21 21 16,21 1-16,0-1 0,-21-21 0,0 22 15,21-1-15,0 0 0,0-21 0,0 22 16,-21-22-16,21 0 0,0 21 0,0-20 16,0-1-16,0 0 15,21-21 1,0 0-16,0 0 15,0-21-15,0 0 0,-21-1 16,22 22-16</inkml:trace>
  <inkml:trace contextRef="#ctx0" brushRef="#br0" timeOffset="65105.25">5165 4487 0,'-22'0'31,"1"22"-31,21-1 16,-42 21-16,42 43 15,-21-64-15,0 21 0,21 1 16,0-1-16,-22 0 0,22 1 0,-21 41 16,21-63-16,0 22 15,0-1-15,0-21 0,0 0 16,21-21-16,-21 22 0,22-22 15,-1 0-15,0 0 0,0 0 16,0-22-16,0 1 0,1 0 0,-1 21 16,21-42-16</inkml:trace>
  <inkml:trace contextRef="#ctx0" brushRef="#br0" timeOffset="66449.36">6456 4572 0,'0'-21'31,"0"42"-31,0 0 16,0 0-16,0 1 16,0-1-16,-21 21 0,21 22 15,0-22-15,-22 43 16,22-43-16,0 64 15,0-85-15,0 21 0,0-21 16,0 1-16,0-1 0,22-21 47,-1 0-47,-21-21 0,21-1 0,0 1 16,-21 0-16,21 0 0,0-21 0,1 20 15,-1-20-15,0 0 16,0 21-16,0-22 0,0 1 0,43-22 15,-43 43-15,-21 0 16,21 21-16,0 0 0,1 0 16,-1 21-1,-21 0-15,21 1 0,-21 20 16,0-21-16,0 0 0,0 0 16,0 22-16,0-22 0,0 0 0,0 21 15,21-20-15,-21-1 0,21 0 16,-21 0-16,21 0 15,1-21-15,-1 0 0,0 0 16,0 0-16,0 0 0,0 0 16,1 0-16,-1 0 0,0-21 0,0 0 15,0 0-15,0 0 0,1-1 0,-1 1 16,-21 0-16,0-21 0,21 21 16,0-64-16,-21 64 0,0-64 15,0 64-15,21 0 0,-21-22 16,0 22-16,0 0 0,21 0 15,-21 42 17,0 0-17,0 0-15,0 1 0,0 20 0,0-21 16,0 21-16,0 1 16,0-22-16,0 21 0,0 1 0,0-22 15,0 21-15,22-21 0,-22 0 0,21 22 16,0-22-16,0 0 15,0-21-15,0 0 0,1 0 0,20 0 16,-21 0-16,0 0 16,22 0-16,20-42 15,-21 42-15,-20-21 0,-1-1 0,0-20 16,-21 21-16,21 0 0,0-22 16,-21-20-16,21 21 15,-21 20-15,0 1 0,0 0 16,-21 21 15,21 21-31,0 0 0,-21 1 0,0-1 16,21 0-16,0 0 0,0 0 15,-21 22-15,21-1 16,0 21-16,0-41 0,0-1 16,0 0-16,0 0 0,0 0 15,21-21-15,0 0 16,0 0-16,0 0 15,1 0-15,20 0 0,-21-21 0</inkml:trace>
  <inkml:trace contextRef="#ctx0" brushRef="#br0" timeOffset="67022.81">8572 4678 0,'0'0'0,"-21"0"0,0-21 16,0 21-16,0-21 0,0 21 16,-1 0-16,1 0 15,0 0-15,0 0 0,0 0 16,21 21-16,-43 0 0,22 0 16,0 0-16,0 0 0,0 1 15,0 20-15,21-21 0,-22 0 0,22 22 16,0-22-16,0 21 0,0 22 15,0-43 1,0 0-16,0 0 0,0 0 0,43-21 16,-43 21-16,21-21 0,0 0 15,0 0-15,0 0 0,1 0 0,41-42 16,-21 21 0,-20 0-16,-1 0 0,0-43 15,0 22-15,0 21 16,0-22-16,-21 1 0,22 0 0,-22-1 15,21 1-15,-21 0 0,0-1 0,21 1 16,-21-22-16,21 43 16,-21-21-16,0 21 0,0 0 15,0 42 1,0 0-16,-21 0 16,21 0-16,-21 43 0,0-22 15,21 0-15,0 1 0,0-1 16,-22-21-16,22 64 15,0-43-15,0 1 0,0-22 0,0 21 0,0-21 16,0 0-16,0 1 16,0-1-16,64 0 15,-43-21-15,0 0 0,22 0 16,-22-21-16,0 21 16,0-21-16,0-1 0</inkml:trace>
  <inkml:trace contextRef="#ctx0" brushRef="#br0" timeOffset="67536.59">9017 4657 0,'0'0'0,"0"21"47,0 0-47,0 21 15,-21 1-15,21-1 16,0-21-16,-21 22 0,21-22 0,0 0 0,0 0 15,0 0-15,0 0 0,-22 22 16,22-1 0,0-21-16,0-42 47,0 0-47,0 0 0,0-22 15,0 22-15,0 0 16,0-21-16,22 21 0,-22-22 0,21 1 15,-21 21-15,21-22 0,0 22 0,0 0 16,0 0-16,1 0 0,20 0 16,-21-1-16,0 22 0,22 0 0,-22 0 15,0 0-15,21 0 0,-21 0 0,1 22 16,-1-1-16,0 0 0,0 0 16,-21 21-16,0 43 15,0-43-15,0 22 16,0-43-16,0 21 0,0-20 0,0-1 15,0 0-15,0 0 0,-21-21 0,21 21 16,-21 0-16,0-21 16,21 22-16,-22-22 15,22-22 1,0 1 0,0 0-16,22 0 15,-22 0-15,21 0 0</inkml:trace>
  <inkml:trace contextRef="#ctx0" brushRef="#br0" timeOffset="67905.38">9567 4868 0,'21'0'15,"1"0"-15,-1 0 16,0 0-16,0 0 15,0-21-15,-21 0 0,43 0 16,20-21 0,-42 42-16,0-22 0,-21 1 15,0 0-15,22 21 0,-22-21 16,0 0-16,0 0 0,-22 21 16,1 0-16,0 0 15,0 0-15,0 0 0,0 21 0,-1 0 16,1 0-16,0 0 0,-21 0 15,21 1-15,21 20 0,-22-21 0,1 21 16,21-20-16,-21 41 16,21-21-16,0-20 0,0-1 15,0 0-15,21-21 0,0 0 16,1 0-16,20 0 0,-21 0 16,0 0-16,43 0 0</inkml:trace>
  <inkml:trace contextRef="#ctx0" brushRef="#br0" timeOffset="68400.1">10562 4699 0,'0'-21'0,"0"0"15,0 0 1,0-1-16,-21 22 0,0 0 0,0 0 15,-1 0-15,1 0 0,-21 0 16,21 0-16,-22 0 0,22 22 0,0-1 16,-21 0-16,21 0 0,-1 0 0,-20 0 15,21 22 1,0 20-16,21-42 16,21 1-16,0-22 15,0 0-15,0 0 0,1 0 16,20 0-16,-21 21 0,0-21 0,0 0 15,22 0-15,-22 0 0,0 0 0,0 21 16,0-21-16,1 0 16,-22 21-16,0 0 0,21 0 15,-21 1 1,0-1-16,-21-21 16,-1 0-16,1 21 0,0-21 0,-21 21 15,21-21-15,-22 21 0,22-21 16,0 0-16,0 0 0,-22 0 15,22 0-15,0 0 0,0 0 16,0 0-16,0 0 0,-1 0 16,1 0-16,0 0 15,21-21-15,-21 21 0,21-21 16,0 0 0,21 21-16,0-21 0</inkml:trace>
  <inkml:trace contextRef="#ctx0" brushRef="#br0" timeOffset="69070.11">11282 4847 0,'0'0'16,"21"-84"0,0 84-16,-21-22 0,0 1 15,0 0-15,-21 0 16,0 21-16,0 0 16,-1 0-16,1 0 0,0 0 15,0 0-15,0 0 0,0 0 16,-22 21-16,22 0 0,0 0 0,-21 1 15,20-1-15,1 21 0,0-21 16,0 22-16,0-22 0,0 21 0,-1 0 16,22-20-16,0 41 15,0-42-15,22 0 0,-1-21 16,0 0-16,21 0 0,-21 0 16,1 0-16,-1 0 0,21 0 15,-21 0-15,22-21 0,-22 0 16,0 0-16,21 0 0,-21 0 0,1-22 0,20 22 15,-21-21-15,0-1 16,43-62-16,-43 20 16,-21 43-16,21-1 0,-21 1 15,21 0-15,-21-1 0,0 22 16,0-21-16,0 21 0,0-1 0,0 1 16,0 42-1,-21 1 1,21 20-16,0-21 0,-21 21 15,0-20-15,21 20 0,0 0 16,0 1-16,-21 41 16,21-41-16,0-1 0,0 21 15,0-20-15,0-22 0,0 21 0,0-21 16,21 1-16,-21-1 0,21 0 16,0 0-16,0 0 15,0-21-15,1 0 0,-1 0 0,0 0 16,0 0-16,21 0 15,1-21-15</inkml:trace>
  <inkml:trace contextRef="#ctx0" brushRef="#br0" timeOffset="70164.48">12107 4657 0,'0'0'0,"-63"-43"31,42 22-31,-1 21 16,1 0-16,0 0 15,0 0-15,0 21 0,0 1 16,-1-1-16,1 0 0,0 0 0,0 43 16,-21-1-1,20-42-15,22 22 0,-21 20 16,21-42-16,0 22 0,0-22 0,0 0 15,0 0-15,0 0 16,0 0-16,0 1 0,21-22 16,43 21-1,-43-21-15,0 0 16,0-21-16,1-1 0,-1 22 0,0-21 16,0-21-16,0 21 0,0 0 0,1-22 15,-1 1-15,21-22 16,-42 22-16,21 0 15,-21 21-15,0-1 0,0 1 0,0 42 47,-21 1-47,21-1 0,0 0 16,0 0-16,0 0 0,0 0 0,0 1 16,0-1-16,0 21 0,0 0 15,0-20-15,0-1 0,0 0 16,0 0-16,21 0 0,0-21 15,1 21-15,-1-21 16,42 0 0,1-21-16,-43 0 0,0 21 15,0-21-15,0 0 16,1-22-16,20 1 0,-42 0 16,21 21-16,0-43 0,-21 43 15,21 0-15,-21 0 0,0-1 16,0 1-16,0 42 31,0 1-31,0-1 16,0 0-16,0 0 0,0 21 0,0-20 15,0-1-15,0 0 0,0 42 16,0-41-16,0-1 0,0 0 16,0 0-16,43-21 15,-22 21-15,0-21 0,0 0 16,0 0-16,1 0 0,-1 0 15,0-21-15,0 0 0,0 21 16,0-21-16,22-43 0,-43 43 16,21-42-16,0 41 0,-21 1 15,0-21-15,0 21 16,0 0-16,0 42 47,0 0-47,-21 0 0,0 0 0,21 0 15,-21 22-15,21-22 0,-22 42 16,1-20-16,21 20 16,0-20-16,0 20 15,0-42-15,0 22 0,0 20 16,0-21-16,0 1 0,0-22 0,0 85 16,-21-43-1,0-20-15,0-22 0,0 21 16,-1 0-16,1-20 0,0-22 15,0 21-15,-21 0 0,20 0 0,1-21 16,-21 21-16,21-21 16,0 0-16,-1 0 15,1 0-15,0 0 0,0 0 16,0 0-16,0 0 16,-1-21-1,1 21-15,0 0 0,0-21 0</inkml:trace>
  <inkml:trace contextRef="#ctx0" brushRef="#br0" timeOffset="70992">5567 5990 0,'-21'21'32,"-1"1"-32,22-1 0,-21 0 0,0 42 15,21-20-15,-21-22 16,0 21-16,21 1 0,-21-1 0,21 0 16,-22 1-16,1-1 0,0 0 15,21 1-15,-63 62 16,63-62-1,0-64 17,0-1-32,0 1 0,0 0 15,21 0-15,0-85 16,0 64-16,-21-1 0,21 1 0,0 0 16,1-1-16,-1-41 15,0 41-15,0 1 0,0 0 0,43-43 16,-22 43-1,-21 42 1,0 0-16,1 21 16,-1 21-16,0-21 15,-21 22-15,21-22 0,0 21 0,-21 1 16,0-1-16,21 0 0,1 1 0,-22 20 16,0-21-16,21 43 15,-21-21-15,21-43 0,-21 21 16,0-21-16,0 0 0,0 1 0,0-1 15,0 0 1,0-42 15,-21 0-31,0-1 0,-1 22 0</inkml:trace>
  <inkml:trace contextRef="#ctx0" brushRef="#br0" timeOffset="71222.38">5270 6435 0,'22'0'31,"-1"0"-31,0-21 16,0 21-16,0 0 0,22 0 16,-22-22-16,42 1 0,-20 21 15,-22 0-15,21 0 0,-21-21 16,0 21-16,64-21 15,-64 0 1,0 21-16,1-21 16,-1 21-16</inkml:trace>
  <inkml:trace contextRef="#ctx0" brushRef="#br0" timeOffset="71748.08">6244 6265 0,'0'0'0,"21"0"16,0 0-16,-21-21 0,22 21 16,-1 0-16,-21-21 0,0 0 15,0 0 1,0 0 0,-21 21-16,-1 0 0,1 0 15,-42 0 1,42 21-16,-1 0 0,1-21 0,0 21 15,0 0-15,0 0 16,0 22 0,21-22-16,0 0 15,21 0 1,0-21-16,0 0 16,0 21-16,0-21 0,22 22 15,-22-22-15,0 0 0,21 21 16,-20-21-16,-1 21 0,0-21 0,21 21 15,-21 0 1,1 0-16,-1 1 0,-21-1 0,0 0 16,-21 0-16,-1-21 0,1 21 15,-21 0-15,21 1 0,0-22 16,-22 21-16,-20-21 16,-22 0-16,64 0 15,0 0-15,-22 0 0,22 0 16,21-21-16,-21-1 15,21 1-15,0 0 16,0 0-16,0 0 16,0 0-1,21-1-15,0 22 16</inkml:trace>
  <inkml:trace contextRef="#ctx0" brushRef="#br0" timeOffset="72323.75">7154 6287 0,'0'-22'16,"0"44"-16,0-65 0,21 43 0,-21-21 0,0 0 15,0 0-15,0 0 16,0-1-16,-21 22 15,0 0-15,-85 0 16,85 0-16,-21 0 16,21 22-16,-22-22 0,1 42 15,21-21-15,0-21 0,-22 42 16,43 1 0,0-22-16,21 0 15,1-21-15,-22 21 0,42-21 16,-21 0-16,0 21 15,0-21-15,22 0 0,-22 0 0,0 22 16,0-22-16,22 0 0,-22 0 0,0 21 16,21 0-1,1 0-15,-43 0 16,21-21-16,-21 43 0,0-22 16,-21-21-16,21 21 0,-22 0 15,1-21-15,-21 21 0,21-21 16,0 0-16,-22 21 0,1-21 0,21 0 15,-22 0-15,1 0 0,21 0 0,-21 0 16,20 0-16,-20 0 0,21 0 16,0 0-16,0 0 0,-1 0 15,1-21-15,0 0 0,0 21 0,21-21 16,0 0-16,-21 21 16,21-21-1,21 21 1,0 0-16,0 0 0,0 0 15,1-22-15,-1 22 0,0 0 16</inkml:trace>
  <inkml:trace contextRef="#ctx0" brushRef="#br0" timeOffset="72591.88">7345 6287 0,'0'-22'15,"21"22"1,-21 22 0,0-1-16,0 0 15,0 0-15,0 0 0,0 0 0,0 1 16,0-1-16,0 21 0,0-21 16,0 0-16,-21 1 0,21-1 0,0 42 15,0-42 1,0 1-16,0-44 31,0 1-31</inkml:trace>
  <inkml:trace contextRef="#ctx0" brushRef="#br0" timeOffset="72956.67">7493 5990 0,'-42'21'31,"42"1"-31,0-1 0,0 0 16,0 0 0,21-21-1,0 0-15,0 0 16,0 0-16,0-21 15,-21 0-15,22 21 16,-22-21-16,0-1 0,0 1 16,0 0-16,-22 0 15,1 21-15,0 0 16,0 0-16,0 0 0,0 0 16,-1 21-16,22 0 0,-21 0 15,0-21-15,21 22 0,-21-1 0,21 0 16,0 0-16,0 0 0,0 0 15,0 1-15,0-1 0,0 0 16</inkml:trace>
  <inkml:trace contextRef="#ctx0" brushRef="#br0" timeOffset="73789.19">8086 6477 0,'0'0'0,"84"-106"31,-63 85-31,-21 0 0,22 0 0,-22 0 0,0-1 16,0 1-16,0 0 16,0 0-16,-22 21 0,-126 0 31,106 0-31,21 0 0,-22 21 15,1 0-15,0 0 0,21 1 0,-22-1 16,22 0-16,0 0 0,-21 43 16,20-43-16,22 21 0,0-21 15,0 0-15,0 1 0,0-1 16,0 0-16,22 0 0,41-21 16,1 0-1,-43 0-15,0 0 0,21 0 0,-21 0 16,1 0-16,20-21 0,-21 0 15,43-22-15,-43 22 16,-21 0-16,0 0 0,21 0 16,-21 0-16,0-1 0,21 1 0,-21 0 15,0 0-15,0 42 47,0 0-47,0 0 0,0 1 16,0-1-16,-21 0 0,21 21 0,0-21 15,-21 22-15,21-1 0,0-21 16,0 22-16,0-1 0,0 0 0,0 1 16,-21-1-16,21 43 15,0-43-15,0 0 0,0 43 16,0-22-16,0-20 0,0 20 16,21 43-16,-21-64 0,0 64 15,0-42-15,0 20 16,0-41-16,0-1 0,0 0 0,0 1 15,0-1-15,-21 0 0,21 1 16,-22-22-16,1 21 0,21-21 0,-21 1 16,0-1-16,0-21 0,0 21 15,-22-21-15,22 0 0,0 0 0,0 0 16,0-21-16,-1 0 0,1-1 0,0 1 16,0 0-1,21-21-15,0-1 0,-42-41 0,42 41 16,-22-20-16,22 21 0,0-22 0,0 1 15,0-1-15,0-126 16,0 126-16,0 1 16,22 20-16,-1-20 0,0 20 0,0 1 15,0 21-15,0-21 0,85-64 16,-63 85-16,-22-22 0,0 22 16,0 0-16,43-43 15,-43 43-15,0 0 0</inkml:trace>
  <inkml:trace contextRef="#ctx0" brushRef="#br0" timeOffset="74559.84">8424 6265 0,'0'0'0,"0"22"63,0-1-63,0 0 15,0 0-15,0 0 0,0 0 0,0 1 16,-21 20-16,21-21 0,-21 0 16,21 0-16,-21 1 0,21-1 0,0 0 15,0 0 1,0-42 0,0 0-1,0 0 1,0-1-16,0 1 0,0 0 0,0 0 15,0 0-15,0 0 16,0-1-16,21-20 0,0 0 16,-21 21-16,21-1 0,0 22 15,-21-21-15,22 0 0,-1 21 0,0 0 16,21 0-16,-21 0 16,1 0-16,20 0 0,-21 0 15,0 0-15,-21 21 0,21 0 0,1 1 16,-1-22-16,-21 21 0,0 0 15,0 21-15,0 1 16,0-22-16,0 0 0,0 21 16,0-21-16,-21-21 0,21 22 15,0-1-15,-22-21 16,22-21 15,0-1-15,0 1-16,0 0 0</inkml:trace>
  <inkml:trace contextRef="#ctx0" brushRef="#br0" timeOffset="75268.55">9038 6202 0,'0'0'0,"0"21"0,0 0 15,0 0-15,0 1 0,0-1 0,0 0 16,0 0-16,0 21 0,0-20 0,0-1 16,0 0-1,0 0-15,0 0 0,0 0 16,0 1-16,0-44 47,0 1-47,0 0 0,0 0 15,0 0-15,0-22 0,0 22 16,0 0-16,0 0 0,0 0 16,0 0-16,0-1 0,21 1 0,0 0 15,1 0-15,-1 0 16,42 0-16,-42 21 16,1 0-16,-1 0 0,0 0 15,0 21-15,0 0 0,0 0 16,22 43-1,-43-43-15,0 0 0,0 0 0,0 0 16,0 0-16,21 22 16,-21-22-16,0 0 0,0 21 15,-21-42 17,21-21-17,0 0-15,0 0 16,0 0-16,0 0 0,0-22 15,21 22-15,0 0 0,-21 0 16,42-43-16,1 43 0,-1-21 16,0 21-16,1-1 15,20 22-15,-42 0 0,22 0 16,-22 0-16,21 0 0,-21 0 16,43 43-16,-43-22 15,0 0-15,-21 0 0,0 0 0,0 1 16,0-1-16,0 42 15,0-42-15,-42 22 16,21-22-16,21 0 0,-21-21 16,21 21-16,0-42 31,21 0-15,-21 0-16</inkml:trace>
  <inkml:trace contextRef="#ctx0" brushRef="#br0" timeOffset="75653.45">10160 6308 0,'0'0'0,"21"0"0,0 0 16,0 0-1,1 0-15,-1 0 0,0 0 16,0 0-16,0-21 0,0-1 0,1 22 15,-1-21-15,0 0 16,0 0-16,-21 0 0,0 0 16,0-1-16,0 1 0,-21 21 15,0 0-15,0 0 16,-1 0-16,1 0 0,0 0 16,0 0-16,0 21 0,0 1 0,-1-22 15,1 21-15,21 0 0,0 0 0,-21 0 16,0 22-16,21-1 15,0-21-15,0 0 0,0 0 0,0 22 16,21-22-16,0-21 0,-21 21 16,43-21-16,-22 21 15,0-21-15,0 0 0,0 0 0,0 0 16,1 0-16,20-21 0,-21 21 16,0-21-16,22 0 0,-22 21 0,21-21 15</inkml:trace>
  <inkml:trace contextRef="#ctx0" brushRef="#br0" timeOffset="76148.17">10858 6096 0,'0'0'0,"-21"0"31,0 21-15,21 0-16,0 1 0,0-1 15,0 0-15,0 0 0,0 0 16,-21 0-16,21 1 0,0 20 15,0-21-15,0 0 0,-21-21 16,21 21-16,0 1 0,0-44 63,0 1-63,0 0 15,0 0-15,0 0 0,0 0 16,21-1-16,0 1 0,0-21 0,0 21 15,1 0-15,-1-1 0,0 1 16,21 0-16,-21 0 0,43 0 16,-22 21-16,64 0 15,-64 21 1,-20 0-16,-22 0 0,21 0 0,-21 1 16,0-1-16,0 0 0,0 21 15,0-21-15,0 1 0,0-1 0,-21 85 16,-1-85-1,22 0-15,0 0 0,0-42 47,22 21-31,-22-21-16,0 0 0,21-1 0,0 1 16,0 0-16</inkml:trace>
  <inkml:trace contextRef="#ctx0" brushRef="#br0" timeOffset="76438.69">11705 5800 0,'0'-21'16,"0"42"0,-21-21-16,21 21 0,0 0 15,-21 0-15,21 0 0,0 22 0,0-22 16,-21 21-16,21 1 0,-22-22 15,22 21-15,-21 0 0,21-20 16,-21 20-16,21 0 0,0-21 0,0 22 16,0-1-16,0-21 0,0 0 15,0 22-15,21-22 16,22-21-16,-22 0 0,0 0 16,0 0-16,0 0 0,0 0 15,22-21 1,-22 0-16,0-1 0,-21 1 15,0 0-15</inkml:trace>
  <inkml:trace contextRef="#ctx0" brushRef="#br0" timeOffset="76647.57">11663 6033 0,'-21'0'0,"42"0"0,-64 0 15,22 0-15,21 21 0,21-21 31,1 0-31,-1 0 0,0 0 16,0 0-16,21 0 0,-20 0 0,-1 0 16,0 0-16,0 0 0,0 0 0,0 0 15,1 0-15,-1 0 0,-42 0 32</inkml:trace>
  <inkml:trace contextRef="#ctx0" brushRef="#br0" timeOffset="89023.93">952 8805 0,'-21'0'16,"0"0"0,0 0-16,0 0 0,0 0 15,-1 0-15,1 0 16,0 0-16,21-21 0,-21 21 16,0 0-16,42 0 46,21 0-46,-21 0 16,22 21-16,-1-21 0,0 0 16,22 22-16,-1-22 0,-20 0 0,20 21 15,22-21-15,-22 0 0,22 0 16,-21 21-16,20-21 0,-20 0 0,-1 21 16,22-21-16,-22 21 0,1-21 15,-1 0-15,-20 0 0,20 21 0,-20-21 16,-1 0-16,0 0 0,-21 0 15,22 0-15,-22 22 0,0-22 0,-21-22 63,-21 22-63,21-21 16,0 0-16,-21 21 0,21-21 0</inkml:trace>
  <inkml:trace contextRef="#ctx0" brushRef="#br0" timeOffset="89496.12">2095 8509 0,'0'0'0,"-21"0"31,21 21-16,0 0 1,0 1-16,21-1 0,1-21 0,-1 21 16,0 0-16,0 0 0,0 0 15,0-21-15,22 22 0,-1-1 16,-21-21-16,22 21 0,-1-21 0,-21 0 16,21 0-16,-20 0 0,20 0 15,-21 0-15,21 0 0,-20 0 0,-1 0 16,0 0-16,0 0 15,-42 0 17,0 0-32,0 0 0,-1 0 15,-20 21-15,21 0 0,-21 0 0,-1 1 16,1-1-16,0 0 0,20 21 0,-20-21 16,0 22-16,21-1 15,-22-21-15,-20 43 0,42-43 16,-1 21-16,1-21 0,21 1 0,-21-22 15,21 21-15,-21 0 0,21 0 16</inkml:trace>
  <inkml:trace contextRef="#ctx0" brushRef="#br0" timeOffset="90456.01">3873 8784 0,'0'0'0,"22"0"0,-1 0 31,0 0-31,-21-21 16,0 0-16,0 0 16,0 0-16,0-1 15,0 1-15,0 0 0,0 0 16,-21 0-16,0 0 15,-1-1-15,1 1 0,0 21 0,0-21 16,0 21-16,0 0 0,-1 0 0,1 0 16,0 0-16,-21 0 0,-43 21 15,43 0-15,21 1 16,-22-1-16,22 21 0,-21-21 16,21 22-16,-1-22 0,1 21 15,0 0-15,0 22 16,21 21-16,0-64 15,0 21-15,21-21 0,0 0 16,0-21-16,1 0 0,-1 0 16,0 0-16,21 0 0,-21 0 15,22 0-15,-22-21 0,42-21 16,-20 21-16,-22 0 0,21-1 16,-21 1-16,1 0 0,-1-21 0,21-43 15,-42 64-15,0 0 16,21 0-16,-21-1 0,0-20 15,0 63 17,21 0-17,-21 1-15,0-1 0,0 0 0,0 21 16,0-21-16,0 1 0,0-1 16,22 0-16,-1 21 15,0 1-15,0-43 16,0 21-16,0-21 0,1 0 15,-1 0-15,0-21 16,21 21-16,-21-22 0</inkml:trace>
  <inkml:trace contextRef="#ctx0" brushRef="#br0" timeOffset="91402.32">4424 8636 0,'21'-21'31,"0"0"-15,-21 0-16,21 21 0,0-22 0,1 22 15,-1-21-15,0 0 0,0 0 16,0-21-16,0 20 0,-21 1 16,0 0-16,0-42 15,0 20-15,0 22 0,0 0 16,0 0-16,-21 21 0,0 0 15,0 0-15,0 0 0,0 0 16,-1 21-16,1 0 0,0 0 16,21 22-16,-42 41 15,21 43 1,21-106-16,0 64 16,-22-21-16,22-22 0,-21 43 15,21-22-15,0-21 0,-21 64 16,21-63-16,-21-1 0,0 21 15,21-20-15,-21-1 0,21 22 16,-22-22-16,22 0 0,-21 22 0,21-22 16,-21 0-16,21 22 0,0-22 0,0 64 15,0-64-15,0-20 16,0 20-16,0 0 0,0-21 0,0 1 16,0 41-16,0-42 15,21-21-15,0 0 16,1 0-16,-1 0 0,0-21 15,0 0-15,21 0 0,-20 0 16,-1-1-16,21-20 0,22-21 16,-1-64-1,-42 84-15,-21-20 0,0-22 16,0 43-16,-42-1 0,21 1 16,0 0-16,-22-1 0,1 1 0,-64-43 15,43 43 1,41 21-16,1 21 0,0-21 15,0 21-15,0 0 0,21-21 16,0-1 0,21 22-16,0 0 15,0-21-15,0 0 0,1 21 0,41-21 16,-21 0-16,1 0 16,-1-1-16,0 1 0,1-21 15,-1 21-15,106-106 16,0 21-16,-126 64 15,20 20-15,-21-20 0,0 21 16,0 0-16,1-22 16,-22 22-16,-22 21 15,1 0-15,0 0 16,0 0-16,21 21 0,-21 1 0,21 20 16,0 0-1,0 1-15,-21-22 0,21 21 16,0 0-16,0-20 0,0 20 0,0 0 15,0 22-15,0-22 16,0-21-16,0 0 0,21 1 16,-21-1-16,21 0 0,0-21 15,0 0 1,0 0-16,-21-21 16,0 0-16,0-1 0,0 1 0</inkml:trace>
  <inkml:trace contextRef="#ctx0" brushRef="#br0" timeOffset="91612.2">4762 8700 0,'0'0'0,"22"0"15,-1 0 1,0 0-16,0 0 0,21 0 15,-20 0-15,-1 0 16,0 0-16,-21-22 0,21 22 0,43-42 16,-22 42-1</inkml:trace>
  <inkml:trace contextRef="#ctx0" brushRef="#br0" timeOffset="92020.97">5313 8784 0,'0'21'0,"0"-42"0,21 42 47,0-21-47,0-21 0,0 0 0,1 0 15,41-21 1,-42 20-16,-21 1 16,21 21-16,-21-21 0,-21 21 31,0 0-31,0 0 16,0 0-16,0 0 0,-1 21 15,1 0-15,-21 22 16,21-1-16,21 0 0,0-20 15,0 41-15,0-42 16,0 0-16,0 1 0,0-1 0,0 0 16,0 0-16,0 0 0,42 0 15,-21-21-15,22 0 16,-22 0-16,0 0 0,42 0 16,-41 0-16,-1-21 0</inkml:trace>
  <inkml:trace contextRef="#ctx0" brushRef="#br0" timeOffset="92402.54">5821 8763 0,'0'-21'15,"0"42"-15,-21-42 0,21 0 0,0 0 0,0-1 32,21 22-32,0-21 0,0 21 15,21 0-15,-20 0 0,-1 0 16,0 0-16,0 0 15,43 43-15,-43-22 16,-21 0-16,21-21 0,-21 21 0,21 0 16,-21 0-16,0 64 15,0-64-15,0 0 16,-21 1-16,0-1 0,21 0 16,-21-21-16,21 21 0,-22-21 0,1 0 15,0 0 1,21-21-1,0 0 1,0 0-16,21-1 0,-21 1 0,21 0 16,1-21-16,-22 21 0,21-1 15,0 1-15,0 0 0,0-21 0,-21 21 16,21 21-16,1-22 0,-22 1 0,21 0 16,0 21-16,-21-21 0</inkml:trace>
  <inkml:trace contextRef="#ctx0" brushRef="#br0" timeOffset="93260.21">7556 8636 0,'0'0'0,"22"-21"0,-22 0 15,21 0-15,-21-1 16,0 44 15,0-1-31,0 0 0,0 0 16,0 0-16,0 22 15,-21-22-15,21 21 0,-22-21 0,1 85 16,21-85-16,0 0 16,0 1-16,0-1 0,0 0 15,0 0-15,21-21 16,1 0 0,-1 0-16,0-21 0,0 0 15,0 0-15,0-1 0,1 1 0,-1 0 16,21-21-16,-21-1 0,0 22 15,1 0-15,-1 0 0,0 0 16,21-22 0,-42 65-1,0-1-15,0 0 16,0 21-16,0-21 16,0 1-16,0-1 0,0 0 0,0 21 15,0-21-15,0 1 16,21-22-16,-21 21 0,22-21 15,-1 21-15,0-21 0,0 0 0,21 0 16,1-21 0,-22 21-16,-21-21 0,42-1 15,-42 1-15,21 0 0,-21 0 16,0 0-16,0-22 0,0 22 0,0-21 16,0 21-16,0 0 15,0-22-15,0 22 0,0 0 0,0 0 16,0 0-16,0-1 0,-21 22 15,0 0 17,21 22-17,21-1-15,0 0 16,1-21-16</inkml:trace>
  <inkml:trace contextRef="#ctx0" brushRef="#br0" timeOffset="93645.99">8467 8827 0,'0'0'16,"0"-22"-1,21 1 1,0 21-16,0-21 0,0 0 15,0 0-15,1 21 16,-1-21-16,0 21 0,-21-22 0,21 1 16,-21 0-1,-21 21 17,0 0-32,0 21 0,-1 0 15,1 1-15,0-1 0,0 0 16,0 21-16,21-21 0,0 1 15,0-1-15,0 0 0,0 0 0,0 0 16,0 0-16,0 22 16,0-22-1,21-21-15,0 0 0,0 0 0,43 0 16,20-21 0</inkml:trace>
  <inkml:trace contextRef="#ctx0" brushRef="#br0" timeOffset="94203.19">9356 8636 0,'0'0'0,"0"-21"0,-22 0 16,1 0-16,21-1 0,-21 22 15,0 0-15,0-21 0,0 21 16,-1 0-16,1 0 15,0 0-15,-21 21 0,21 1 0,-64 41 16,21 1 0,43-22-16,0-21 15,21 0-15,-21 22 0,21-22 0,0 0 16,0 0-16,0 0 0,0 0 0,0 1 16,0-1-1,63-21-15,-41 0 0,-1 0 16,0 0-16,0 0 0,0 0 0,22 0 15,-22 0-15,0-21 0,0 21 16,0-22-16,0 1 0,22 0 16,-43 0-16,21-21 0,0 20 0,0-20 15,0 21-15,-21-21 0,43-64 16,-22 21 0,-21 43-16,0-1 0,21 1 0,-21 0 15,21 21-15,-21-22 0,0 22 0,0 0 16,0 42-1,0 21-15,0 1 16,-21-1-16,21 0 0,-21 1 16,21-22-16,0 21 0,0 1 15,0-1-15,0 0 0,0-21 0,0 22 16,0 20-16,0 1 16,21-43-16,0 0 15,0-21-15,1 0 16,-1 0-16,0 0 15,0 0-15,0-21 0,0 21 16</inkml:trace>
  <inkml:trace contextRef="#ctx0" brushRef="#br0" timeOffset="94707.89">9842 8530 0,'-21'0'0,"21"21"16,-21 1-16,21-1 0,-21 0 16,21 0-16,0 0 0,0 43 15,-21-43-15,21 0 16,0 0-16,0 0 0,-21 1 16,21-1-16,0 0 15,0-42 32,0 0-47,0-1 0,0 1 16,0 0-16,0 0 0,0 0 0,0 0 15,0-1-15,0-20 16,21 21-16,0 0 0,0 0 0,0-22 16,0 22-16,1 0 0,-1 0 0,0 0 15,21 21-15,-21-22 0,64 22 16,0 22-1,-64-1-15,-21 0 0,21 21 16,-21-21-16,21 1 0,-21 20 16,0 0-16,0-21 0,0 43 15,-21-43-15,21 0 16,-42 0-16,42 1 0,-21-1 16,-1-21-1,22-21 16,0-1-15,22 22-16</inkml:trace>
  <inkml:trace contextRef="#ctx0" brushRef="#br0" timeOffset="95102.25">10456 8636 0,'21'0'31,"1"0"-31,-1 0 16,0-21-16,0 0 15,0 21-15,-21-21 0,21-1 16,1 1-16,-22 0 15,0 0-15,-22 21 32,1 0-17,0 0-15,0 21 0,0-21 16,21 21-16,-21 0 0,-1 22 16,22-22-16,-21 0 0,21 0 15,-21 0-15,21 1 0,0-1 0,0 0 16,0 0-16,0 0 15,21 0 1,0-21-16,1 0 0,-1 0 16,0 0-16</inkml:trace>
  <inkml:trace contextRef="#ctx0" brushRef="#br0" timeOffset="95601.96">11303 8488 0,'-106'0'31,"64"0"-31,21 21 16,-1-21-16,-20 21 15,21-21-15,-21 21 0,20-21 0,1 22 16,0-22-16,21 21 15,0 0 1,0 0-16,21-21 16,0 21-16,1-21 0,-1 0 15,0 21-15,0-21 0,0 0 0,0 22 16,1-22-16,-1 0 0,0 21 0,0 0 16,21 0-1,1 0-15,-43 0 0,21-21 16,-21 22-16,0-1 15,0 0-15,-21-21 16,0 21-16,-1-21 16,1 21-16,-21-21 0,21 0 0,-22 0 15,-62 0 1,62 0-16,1 0 0,0 0 16,20 0-16,1 0 0,-42-21 15,42 21 1,21-21-16,0 0 15,0 0 1,0-1-16,21 22 0,0-21 0,0 21 16,0-21-16,0 21 0</inkml:trace>
  <inkml:trace contextRef="#ctx0" brushRef="#br0" timeOffset="96296.33">12086 8721 0,'0'0'0,"21"-85"31,-21 64-31,0 0 0,0 0 15,0-1-15,0 1 0,-21 0 0,21 0 16,-21 21-16,0 0 16,0 0-16,-1 0 15,1 0-15,0 0 0,0 0 0,-21 21 16,-1 21-16,22-20 0,-64 41 16,64-42-16,0 22 15,21-22-15,-21 21 0,21-21 16,-21 0-16,21 64 15,0-64-15,0 0 16,21 1-16,21-22 16,-21 0-16,22 21 0,-22-21 0,0 0 15,0 0-15,43-43 16,-22 22 0,-21 0-16,0 0 0,1 0 0,-1-22 15,0 22-15,-21-21 0,21 21 0,21-64 16,-20 64-16,-1-64 15,-21 43-15,21 0 0,-21-1 16,0 22-16,21-21 0,-21-1 0,0 1 16,0 21-16,0 0 0,0 0 15,-21 42 17,21 0-32,-21 21 0,21-21 0,-21 64 15,-1-43-15,22 1 16,-21-22-16,21 21 0,0 1 15,0-22-15,-21 21 0,21-21 0,0 22 16,0-22-16,-21 42 16,21-42-16,0 1 0,0-1 0,0 0 15,0 0 1,21-21-16,0 0 0,0 0 16,1 0-16,-1 0 15,0 0-15,0-21 0,21 0 0</inkml:trace>
  <inkml:trace contextRef="#ctx0" brushRef="#br0" timeOffset="96853.01">12785 8594 0,'0'-21'0,"0"42"0,0-64 0,-22 22 16,1 21-1,0 0 1,0 0-16,0 0 0,0 0 16,-1 21-16,1-21 15,0 22-15,-21-1 0,21 0 0,-1-21 16,1 21-16,21 0 0,-21 0 0,-21 43 16,21-22-1,21-21-15,0 1 0,0-1 0,0 0 16,0 0-16,0 0 15,21-21-15,0 0 16,0 0-16,0 0 16,0 0-16,1 0 0,-1-21 0,0 21 15,21-42-15,-21 21 16,1-1-16,-1 1 0,0 0 16,21-42-16,-21 41 0,-21 1 15,22-21-15,-1 21 0,-21 0 16,0-1-16,-21 22 47,21 22-47,-22-1 0,1 0 15,21 0-15,-21 64 16,21-64-16,0 21 16,0-21-16,0 1 0,0-1 0,0 0 15,0 0-15,0 0 0,21-21 0,0 0 16,1 21-16,-1-21 0,0 0 0,21 0 15,1 0-15,-22 0 0,21 0 16,-21 0-16,22-21 0,-22 0 16,42 0-16</inkml:trace>
  <inkml:trace contextRef="#ctx0" brushRef="#br0" timeOffset="97764.25">13420 8530 0,'-22'0'16,"1"0"-16,0 0 16,0 0-16,21 21 15,-21-21-15,21 22 16,-21-1-16,-1 0 16,22 0-16,0 0 0,0 0 15,0 1-15,0-1 0,0 0 16,22-21-16,-1 21 15,0-21-15,0 0 0,0 0 16,0 0-16,22 0 0,-22 0 0,0 0 16,0-21-16,0 21 0,22-21 15,-43 0-15,21 21 0,0-22 16,0 1-16,0 0 0,1 0 16,-22 0-16,21 0 0,-21-1 0,0 1 15,-21 21 32,-1 21-47,22 1 0,-21-22 0,0 21 16,0 0-16,21 0 0,-21 0 15,0 0-15,21 1 0,-22-1 16,22 0-16,-21 21 0,0-21 0,21 1 0,-21 20 16,0-21-16,0 43 15,-1-22-15,22 0 0,-21 22 16,21-22-16,-21 0 0,21 1 15,-21-1-15,21 0 0,0 1 0,-21 41 16,21-41-16,0 63 16,0-64-16,0 0 0,0 1 15,0 20-15,0-21 0,0 1 0,21-1 16,-21 43-16,0-43 0,42 22 16,-42-43-16,0 21 0,0-21 15,0 22-15,21-22 0,-21 0 16,0 0-16,0 21 15,0 22-15,-21-43 16,0-21-16,0 0 0,0 0 16,0 0-16,-1 0 15,1 0-15,0-21 0,0 21 16,0-21-16,0 0 0,-1-1 0,-20 1 16,21 0-16,0 0 0,-22-21 0,1-22 15,21 22-15,21-22 16,0 22-16,0-22 0,0 22 0,21 0 15,0-22-15,0 22 0,64-127 16,-43 63 0,1 63-16,-22-20 0,0 21 15,43-43-15,-43 64 0,63-64 16,-62 43 0,-1 21-16,0 21 0,0-22 0,0 1 15,0 21-15,1-21 16,-1 21 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25:51.7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487 3239 0,'0'-22'16,"0"1"30</inkml:trace>
  <inkml:trace contextRef="#ctx0" brushRef="#br0" timeOffset="1291.84">804 3281 0,'0'-21'31,"0"0"-15,0-1-16,0 1 15,0 0-15,-21 0 16,21 0-16,-21 21 0,0-21 16,0-1-16,-1 22 0,1-21 15,0 21-15,0 0 0,0 0 0,-22 0 16,22 0-16,0 0 0,0 0 16,-43 0-16,1 0 15,42 21-15,-22 1 0,1-22 16,21 21-16,0 0 15,-43 42-15,43-41 0,0 20 16,21-21-16,0 0 0,0 22 16,0-22-16,0 0 0,0 0 15,0 0-15,0 0 0,21-21 0,0 22 16,0-22-16,64 21 16,-64-21-16,0 0 15,22 0-15,20 0 0,-42 0 16,1-21-16,-1-1 0,0 22 15,0-21-15,0 0 0,0-21 16,1 21-16,41-85 16,-42 63-16,0 1 0,1 0 15,-1-1-15,0 1 0,21-106 16,-21 63 0,-21 43-16,0 0 0,0-1 15,0 22-15,0 0 0,0-43 16,0 43-1,-21 21 1,0 0-16,0 21 16,21 1-16,-21-1 0,0 21 0,21 0 15,-22 1-15,1-1 16,21 0-16,-42 64 0,42-63 16,-21-1-16,21 0 0,-21 22 15,21-22-15,0 0 0,0-20 16,0 20-16,0 0 0,0-21 0,0 1 15,0 20-15,0 0 16,21-21-16,0-21 16,0 0-16,0 0 15,0 0-15,1 0 16,-1-21-16</inkml:trace>
  <inkml:trace contextRef="#ctx0" brushRef="#br0" timeOffset="1798.34">889 3154 0,'0'0'0,"-21"0"16,21-21-16,0 0 15,0-1 1,21 1-16,0 21 16,0 0-1,0 0-15,1 0 0,-1 0 16,0 0-16,0 0 0,0 21 16,-21 1-16,21-1 15,-21 0-15,0 21 0,0-21 16,0 1-16,0-1 0,0 0 15,-21 21-15,0-21 0,0 22 16,0-22-16,0 0 0,21 0 16,-22-21-16,22 21 15,-21-21-15,21-21 16,0 0 0,0 0-16,21 0 15,1 0-15,-22-1 0,21-20 16,-21 21-16,0 0 0,21 0 15,0-1-15,-21 1 0,42-21 16,-42 21-16,22 21 0,-1-21 16,0 21-16,0 0 0,-21-22 15,21 22-15,0 0 16</inkml:trace>
  <inkml:trace contextRef="#ctx0" brushRef="#br0" timeOffset="2071.17">1418 3006 0,'0'21'0,"0"0"16,0 0-16,0 0 0,0 1 15,0-1-15,0 0 0,0 21 16,-21-21-16,21 1 0,0-1 0,0 0 16,-21 21-16,21-21 0,-21 1 15,21-1-15,0 0 32,0-42-17</inkml:trace>
  <inkml:trace contextRef="#ctx0" brushRef="#br0" timeOffset="2442.96">1482 2879 0,'0'0'0,"84"0"32,-63 0-32,1 0 0,-22-21 15,21 21-15,-21-22 0,0 1 16,0 0-16,0 0 0,0 0 15,-21 21-15,21-21 0,-22-1 16,1 22-16,0 0 0,0 0 16,0 0-16,0 0 15,21 22-15,0-1 0,0 0 16,0 0-16,0 21 16,0 1-16,0-22 15</inkml:trace>
  <inkml:trace contextRef="#ctx0" brushRef="#br0" timeOffset="2770.78">1651 3048 0,'21'21'0,"-21"0"16,0 1-16,0-1 0,0 0 16,0 0-16,0 0 0,0 0 15,0 22-15,0-22 0,21 0 16,-21 0-16,0 0 0,0 22 15,0-22-15,0 0 16</inkml:trace>
  <inkml:trace contextRef="#ctx0" brushRef="#br0" timeOffset="3058.61">1905 2985 0,'0'21'16,"-21"0"-16,0 0 16,-1 0-16,1 22 0,0-22 15,0 21-15,-21 22 0,20-43 16,22 0-16,-21 21 0,21-21 15,-21 1-15,21-1 0,-21-21 16,21 21-16,0 0 0,0 0 16,0 0-16,0 1 15,21-22 17</inkml:trace>
  <inkml:trace contextRef="#ctx0" brushRef="#br0" timeOffset="3490.38">1947 3260 0,'21'0'0,"1"0"15,-1-21 1,0 21-16,-21-22 16,21 1-16,0 21 0,0-21 15,-21 0-15,22 0 16,-22 0-16,0-1 16,-22 22-1,1 0 1,0 22-1,0-1-15,21 0 16,0 0-16,-42 21 16,20 43-16,22-64 15,0 0-15,0 1 0,0-1 16,0 0-16,0 0 0,0 0 0,0 0 16,22-21-1,-1 0-15,21 0 0,-21 0 16,0 0-16,1 0 0,-1 0 15,0 0-15,0-21 0,0 0 0</inkml:trace>
  <inkml:trace contextRef="#ctx0" brushRef="#br0" timeOffset="3946.78">2413 3027 0,'63'0'16,"-41"0"-1,-1 0-15,0 0 0,0 0 16,0 0-16,0 21 0,1-21 16,-1 21-16,0 0 0,-21 1 15,0-1-15,21 21 0,-21-21 16,0 0-16,0 43 15,0-43-15,0 0 0,0 0 0,-21 1 16,21-1-16,-21 0 0,0 0 16,21 0-16,-22-21 15,1 0-15,0 0 16,21-21 0,0 0-16,0 0 15,0 0-15,0-1 0,21 1 0,-21-21 16,21 21-16,1 0 0,-22-1 15,21-20-15,0 21 0,-21 0 0,42 0 16,-21-1-16,1 1 16,-1 0-16,0 0 15,0 21-15,0 0 0,0 0 16,1 0-16,-1 0 16,0 0-1</inkml:trace>
  <inkml:trace contextRef="#ctx0" brushRef="#br0" timeOffset="4294.58">3133 3323 0,'0'0'0,"21"0"32,0 0-17,0-21-15,-21 0 16,21 21-16,-21-21 0,0 0 16,0-1-16,-21 22 15,0 0 1,0 0-1,0 0-15,-1 0 0,22 22 16,-21-22 0,21 21-16,0 0 15</inkml:trace>
  <inkml:trace contextRef="#ctx0" brushRef="#br0" timeOffset="5693.85">3852 3281 0,'21'0'31,"1"-21"-31,-1 21 0,0-21 0,21-22 16,1 22-16,-22 0 15,0 0-15,21 0 0,-21-1 0,1-20 16,-1 21-16,21-21 0,-21 20 0,0-62 16,1-64-1,-1 105-15,-21 1 0,0 0 16,0-22-16,0 22 0,0-43 15,-21 43 1,-1 21-16,22-1 0,-21 22 16,0 0-1,0 0 1,0 22-16,21-1 0,0 0 0,-21 21 16,-1 22-16,22-22 15,0 0-15,0 22 0,0-22 0,0 1 16,0 20-16,-21 1 0,21-22 15,0 21-15,-21 64 16,21-63-16,0-1 0,0 1 16,0-1-16,-21 1 0,21-1 0,-42 128 15,42-128 1,-22 1-16,22-1 0,0 1 0,-21 21 16,0-22-16,0 22 0,21-22 0,-21 22 15,21-22-15,-21 1 0,21-1 16,-43 64-16,43-42 0,0-43 15,0 22-15,0-1 0,0-20 16,0 20-16,0-20 0,0-1 0,0-21 16,21 43-16,1-43 15,-1 21-15,0-42 0,0 0 16,0 0-16,0 0 0,1 0 0,-1-21 16,0 0-16,0 0 15,21-1-15,-20-20 0,20 21 0,0-21 16,1-1-16,-1 1 0,0-22 0,1 22 15,-1-21-15,-21 20 0,21-20 16,-20-1-16,20 22 0,21-170 16,-63-21-1,0 170-15,0-1 0,-21 1 16,0-1-16,-21 22 0,21 0 16,-64-43-16,-63 0 15,84 64-15,22 0 16,-22 0-16,22 21 0,0-21 0,-1 0 15,1 21-15,0 0 0,-1 0 16,22-22-16,0 22 0,0 0 16,42-21 15,0 21-31,0 0 0,1-21 0,20 21 16,-21-21-16,21 21 0,-20-21 15,20 0-15,0-1 0,1 1 0,-1 0 16,0 0-16,85-43 15,-42 22 1,-43 21-16,-21 0 0,22-22 16,-22 22-16,0 0 0,-21 0 15,0 0-15,0 42 47,0 0-31,0 0-16,-21 0 0,21 1 0,-21-1 15,21 0-15,0 0 0,-21 0 16,21 0-16,0 22 16,0-22-16,0 0 15,21-21 1,-21-21 0,0 0-16,0-22 15</inkml:trace>
  <inkml:trace contextRef="#ctx0" brushRef="#br0" timeOffset="5891.73">4572 2858 0,'0'0'0,"21"21"78,0-21-62,0 21-16</inkml:trace>
  <inkml:trace contextRef="#ctx0" brushRef="#br0" timeOffset="6411.26">4889 3069 0,'0'0'0,"0"21"16,0 1-16,0-1 16,0 0-16,0 0 0,0 0 0,0 0 15,-21 1-15,21-1 0,0 0 16,-21 0-16,21 0 15,0 0-15,0-42 47,0 0-31,0 0-16,0 0 16,0 0-16,0-1 0,0 1 15,0-21-15,0 21 0,0-22 16,21 22-16,0 21 0,1-21 15,-1 0-15,0 0 0,0 21 0,0 0 16,0-21-16,1 21 0,62 0 16,-41 0-1,-22 21-15,-21 0 0,21-21 16,-21 21-16,0 0 0,21 0 0,-21 1 16,0-1-16,0 21 0,0-21 0,0 0 15,0 1-15,0 20 0,-21-21 16,0 0-16,21 0 0,0 1 15,-21-22-15,21-22 63</inkml:trace>
  <inkml:trace contextRef="#ctx0" brushRef="#br0" timeOffset="7042.67">5736 3027 0,'0'0'0,"0"-21"15,-63-22 1,63 22-16,-43 21 15,22 0-15,0 0 0,0 0 16,0 0-16,-1 0 0,1 0 16,0 21-16,0 1 0,0-1 0,-43 42 15,64-42 1,0 22-16,-21-22 0,21 0 0,0 21 16,0-20-16,0-1 15,0 0-15,0 0 0,0 0 16,21 0-16,0-21 0,1 0 15,-1 0-15,42 0 16,-42-21-16,64-42 16,-64 42-16,0-1 15,-21 1-15,22-21 0,-1 21 0,0-22 16,0 1-16,0 21 0,0-21 16,1-1-16,-1 1 0,0-22 0,0 22 15,-21 0-15,0-22 0,21 22 0,-21 0 16,21-1-16,-21 1 0,0 0 15,0 20-15,0 1 0,0 0 0,0 0 16,0 0 0,-21 21-16,0 0 0,0 21 15,21 0-15,0 21 0,-21-20 16,0 20-16,21 0 0,0 22 0,0-22 16,0 22-16,-22-22 0,22 0 15,0 22-15,-21-22 0,21 0 0,0 1 16,0-22-16,0 21 15,0 1-15,0-22 0,0 42 16,0-42-16,0 1 0,0-1 0,21-21 16,1 0-1,-1 0-15,0 0 0,0-21 16,0-1-16</inkml:trace>
  <inkml:trace contextRef="#ctx0" brushRef="#br0" timeOffset="7778.54">6265 2561 0,'0'21'0,"0"-42"0,0 64 16,21-43 0,1 0-16,-1 0 0,0 0 15,0 0-15,0 0 0,0-22 16,22 22-16,-22-21 0,42 0 16,-41 21-16,-1-21 0,0 0 15,21 0-15,-42-22 16,0 22-16,0 0 0,0 0 15,0 0-15,0-1 0,-21 1 16,0 0-16,0 21 16,0 0-16,-1 0 0,-20 0 15,21 0-15,0 21 0,-22 0 0,22-21 16,0 43-16,-42-1 16,20 22-16,22-22 0,0 0 15,0-21-15,21 22 0,-21-22 16,21 21-16,0-21 0,0 43 15,0-22-15,0-21 16,21 1-16,0-22 0,0 21 16,0-21-16,0 21 0,1-21 15,-1 0-15,0 0 0,0 0 16,0 0-16,-21-21 31,-21 21-15,0 0-16,0 0 0,0 0 15,-1 0-15,1 0 0,0 0 0,0 21 16,0 0-16,-22-21 0,22 21 16,0 0-16,0 1 0,0-1 0,0 21 15,-1-21-15,22 0 0,0 1 0,-21-1 16,21 42 0,0-42-16,0 1 0,0 20 15,21-42-15,1 21 0,-22 0 0,21-21 16,0 0-16,21 0 0,-21 21 0,1-21 15,-1 0-15,21 0 16,-21 0-16,85-42 16,-85 21-16,22 0 0,-1 0 15,-21-1-15,21 1 0,-20-21 0</inkml:trace>
  <inkml:trace contextRef="#ctx0" brushRef="#br0" timeOffset="8159.33">7027 1905 0,'0'0'15,"-21"21"-15,0 0 0,0 22 16,-43 63-1,64-64-15,-21 21 0,0 43 0,0-42 16,21-1-16,-21 1 0,21-1 16,0 1-16,-22-1 0,1-20 0,0 20 15,21-21-15,-21 22 16,0-22-16,21 1 0,-21-1 0,21 0 16,0-21-16,-22 22 0,22-22 15,-21 21-15,21-21 0,0 1 0,0-1 16,0 0-16,21-21 31,1 0-31,-1-21 0,0 21 16,0-21-16,0-1 15,22-20-15,-22 0 0,0 21 0,0-1 16</inkml:trace>
  <inkml:trace contextRef="#ctx0" brushRef="#br0" timeOffset="8551.11">7048 2985 0,'0'21'16,"22"-21"0,-1 0-16,0 0 15,0 0-15,0-21 16,0-1-16,1 22 0,-22-21 15,21 0-15,-21 0 16,0 0 0,0 0-1,-21 21-15,-1 0 16,1 0-16,0 21 16,0-21-16,0 21 0,0 0 15,-1 21-15,22-20 16,-21-1-16,21 0 0,0 0 15,0 0-15,0 0 0,21-21 16,1 22-16,-1-22 16,0 0-16,0 0 15,0 0-15,0 0 16,1 0-16,-1 0 0,0 0 16,0-22-16</inkml:trace>
  <inkml:trace contextRef="#ctx0" brushRef="#br0" timeOffset="9306.67">7408 2794 0,'0'21'16,"0"0"0,0 1-16,0-1 0,0 0 0,0 0 15,0 0-15,0 0 0,0 1 16,0-1-16,0 0 0,-21 0 15,21 0-15,0 0 0,0 1 16,-21-22-16,21 21 16,0-42 31,0-1-47,0 1 0,0 0 15,0 0-15,0 0 0,0 0 16,0-1-16,0 1 0,42-21 15,-42 21-15,21 0 0,1 21 16,-1-22-16,0 1 0,0 21 16,64-21-1,-64 21-15,0 0 0,0 0 16,0 0-16,1 21 0,-1 0 16,0 1-16,0-1 0,0 0 15,-21 0-15,0 0 0,21 0 0,-21 1 16,0-1-16,0 42 15,0-42 1,0 1-16,-21-22 0,21 21 16,-21-21-16,0-21 31,21-1-15,0 1-16,0 0 15,0 0-15,0 0 0,0 0 0,0-1 16,42-20-16,-21 21 0,1 0 15,-1 0-15,21-1 0,22-20 16,-43 42-16,21-21 0,-21 0 16,22 21-16,-1 0 0,-21 0 15,64 0 1,-43 21-16,-21 0 0,0 0 16,1 0-16,-22 22 0,0-22 15,0 0-15,0 43 0,0-43 0,0 0 16,0 0-16,0 0 15,0 0-15,-22-21 0,1 22 0,21-1 16,-21-21-16,21 21 16,0-42 15,21 0-15,-21-1-16,21 22 0</inkml:trace>
  <inkml:trace contextRef="#ctx0" brushRef="#br0" timeOffset="9719.44">8530 2921 0,'0'0'0,"21"0"31,0 0-16,1 0-15,41 0 16,-42 0-16,22-21 0,-1 0 0,-21 0 16,21-1-16,-20 22 0,-1-42 15,-21 0 1,0 21-16,0-1 16,-21 22-16,-1 0 15,-20 0-15,21 0 0,0 0 16,0 22-16,-1-1 0,-20 0 0,21 0 15,0 0-15,0 0 0,-1 1 0,22 20 16,-21-21-16,21 0 0,-21 0 16,21 22-16,0-22 0,0 0 15,0 0-15,21 0 16,22-21-16,-22 0 0,0 0 16,0 0-16,21 0 0,-20 0 15,20 0-15,-21 0 0,21 0 16,-20 0-16,20-21 0,0 0 0,-21 21 15</inkml:trace>
  <inkml:trace contextRef="#ctx0" brushRef="#br0" timeOffset="10219.15">9186 2752 0,'0'0'0,"21"0"0,-21-21 0,0 42 31,0 0-15,-21 0-16,21 0 0,0 0 15,-21 1-15,0-1 16,21 0-16,-21 0 0,21 0 0,0 0 16,-21 1-16,21-1 0,-22 0 15,1 0-15,21 0 0,0 0 16,-21-21-16,21 22 16,0-44 15,0 1-31,0 0 15,0 0-15,0 0 16,0 0-16,21-1 0,0-41 16,1 42-16,-1 0 15,0-1-15,21 1 0,-21 0 0,22-21 16,-1 21-16,-21 21 0,43-22 16,-22 22-16,-21 0 15,0 0-15,22 22 0,-22-22 0,0 21 16,0 0-16,-21 0 0,0 21 15,0-20-15,0-1 0,0 21 16,0-21-16,-21 0 0,21 1 16,-21 20-16,0-21 15,0-21-15,21 21 0,-22-21 0,22 21 16,0-42 31,22 21-47,-22-21 15</inkml:trace>
  <inkml:trace contextRef="#ctx0" brushRef="#br0" timeOffset="10587.94">10160 2159 0,'0'-21'16,"-21"21"0,0 0-16,-1 21 15,22 0-15,-21 0 0,0 22 16,-21 63-16,21-64 16,-1 0-16,1 1 0,21-1 15,-21 21-15,0-20 0,0-1 0,0 0 16,-1 1-16,1-1 0,21 0 15,0 1-15,-21 20 0,21-42 16,0 1-16,0-1 0,0 0 16,0 0-16,0 0 0,21-21 15,0 0-15,22 0 16,-22 0-16,0 0 0,21 0 16,-20 0-16,-1 0 0,21 0 15,-21 0-15,0-21 0,1 0 0,-1 21 16,21-42-16</inkml:trace>
  <inkml:trace contextRef="#ctx0" brushRef="#br0" timeOffset="10786.82">9715 2773 0,'0'0'0,"-21"0"0,0 0 0,42 0 31,0 0-31,22 0 0,-1 0 15,0 0-15,43 0 16,-43 0-16,1-21 0,20 21 0,-20-21 16,-1 21-16,-21-22 0,43 1 15,-43-21 1</inkml:trace>
  <inkml:trace contextRef="#ctx0" brushRef="#br0" timeOffset="11534.61">11980 1503 0,'21'-21'0,"-42"42"0,42-63 0,1 20 0,-22 1 16,21 21-16,-21-21 15,0 0-15,0 0 0,0 0 0,0-22 16,-21 43 0,-1-21-16,1 21 0,-21 0 15,0 21-15,-1 0 0,1 1 16,-22 20-16,22 0 0,-21 1 0,-64 105 15,63-64-15,22 22 16,-22-21-16,1 0 0,-1 20 0,22-20 16,-22 21-16,22-21 0,0-1 15,-22 86-15,43-86 16,21-20-16,0 63 0,0-85 16,21 22-16,22-22 0,-22 0 15,21 1-15,0-22 0,1 21 0,20-21 16,-20 0-16,62 22 15,-41-43-15,42 0 0,-43 0 16,1 0-16,-22 0 0,22-21 16,-22 21-16,21-22 0,-20-20 0,-22 21 15,21 0-15,1-43 16</inkml:trace>
  <inkml:trace contextRef="#ctx0" brushRef="#br0" timeOffset="11834.8">12171 1990 0,'0'-21'32,"0"42"-32,0 0 15,0 21-15,0-21 16,0 1-16,0 20 0,-21 43 15,21-43-15,-43 43 16,22-43-16,0 21 0,21-20 0,-42 41 16,-1-20-1,43-22-15,0-21 0,0 1 0,0-1 16,-21 0-16,42-21 31,-21-21-31,0 0 16,21-1-16</inkml:trace>
  <inkml:trace contextRef="#ctx0" brushRef="#br0" timeOffset="12488.42">12023 2117 0,'0'0'0,"-22"-21"0,22-1 15,0 1-15,0 0 0,0 0 16,22 21-16,-1-42 15,21 20-15,-21 22 0,22-21 0,-22 21 0,21 0 16,0 0-16,22 0 16,-22 0-16,22 0 15,-22 21-15,-21 1 0,0-1 16,1 0-16,-22 0 0,0 21 0,0 43 16,-43-43-1,22 1-15,0-22 0,-21 0 16,-1 0-16,22 0 0,-21 1 0,-1 20 15,1-42-15,21 21 16,0-21-16,0 0 16,21-21-1,21 0 1,0 21-16,0-21 0,0 21 0,0 0 16,1 0-16,-1-22 0,0 22 15,0-21-15,21 21 16,1 0-16,-22 0 0,0 0 15,0 0-15,22 0 0,-22 0 0,0 21 16,0 1-16,0-1 0,0 0 0,1 0 16,-22 0-16,0 0 0,0 43 15,0-43-15,0 64 16,-22-22 0,1-42-16,0 1 0,0-1 0,-21 0 15,20 0-15,1-21 0,-21 21 0,-22 0 16,-63-21-1,85 0-15,21 0 16,-64 0-16,64 0 0,-21 0 16,21 0-16,-1 0 0,-41-21 15,63 0-15,0 0 16,-21 21-16,21-21 16,0 0-1,21 21-15,0 0 16,0-22-16,22 1 0,-22 21 15,0-21-15,0 21 0</inkml:trace>
  <inkml:trace contextRef="#ctx0" brushRef="#br0" timeOffset="13241.14">12848 2328 0,'0'0'0,"0"-21"0,21 21 16,-21 21 15,0 1-31,-21-1 16,21 0-16,0 0 0,0 21 0,-21-20 16,21-1-16,-21 0 0,21 21 15,0-21-15,0 1 0,0-1 16,0 0-16,21 21 15,42-21 1,-41-21-16,-1 0 0,0 0 16,21 0-16,-21 0 0,1 0 0,20-21 15,-21 21-15,0-21 0,43-21 16,-43 21-16,0-1 0,0 1 0,0 0 16,-21 0-16,22 0 0,-1 0 15,-21-1-15,0-20 0,21 21 16,-21 0-16,0 0 0,0-1 15,-21 22 32,21 22-47,0-1 16,0 0-16,-21 0 0,21 0 16,-22 0-16,22 22 0,-21 20 15,-21 64-15,21-84 16,21-1-16,0 0 15,-21 1-15,-1-1 0,22 0 0,-21 1 0,21 20 16,0-21-16,-42 128 16,21-64-1,21-43-15,0 1 0,0-22 0,0 21 16,0-20-16,-21 20 0,21-20 16,-22-1-16,1 0 0,21 1 0,-63 84 15,42-106-15,-22 21 16,1-21-16,21 0 15,-22-21-15,22 0 0,-21 22 0,0-22 16,20 0-16,-20 0 0,0 0 0,-1-22 16,-62 1-1,-44-63-15,107 62 0,0 1 16,21-21-16,-22 21 0,22-22 0,21 1 16,0 21-16,0-21 0,0-1 15,21-105 1,43 85-16,-43 20 15,21 1-15,-21 0 16,22-22-16,-1 22 0</inkml:trace>
  <inkml:trace contextRef="#ctx0" brushRef="#br0" timeOffset="13922.99">13610 2646 0,'0'42'16,"0"-21"0,21-21 15,0-21-31,-21 0 0,22 21 15,-22-21-15,0 0 16,0 0-16,0-1 16,-22 22-1,1 0 1,0 0-16,0 22 16,21-1-16,-21 0 15,21 0-15,0 0 0,0 0 16,21-21-1,0 0 1,0 0-16,0 0 16,1 0-16,-22-21 15,0 0-15,0 0 16,0 0 0,0 0-16,0-1 15,-22 22-15,1 0 16,0 0-16,0 22 15,21-1-15,0 0 16,0 0 0,0 0-1,21-21 1,0 0 0</inkml:trace>
  <inkml:trace contextRef="#ctx0" brushRef="#br0" timeOffset="14987.46">14372 2371 0,'0'0'0,"0"-21"0,21 21 16,0-22-16,-21 1 16,22 21-1,-22 21 16,0 1-15,0-1-16,-22 0 0,22 42 16,0-20-16,-21-22 15,0 42-15,0-41 0,21-1 16,0 0-16,0 0 0,0 0 16,0 0-1,0-42 16,0 0-15</inkml:trace>
  <inkml:trace contextRef="#ctx0" brushRef="#br0" timeOffset="15486.97">14436 2053 0,'0'0'0,"0"21"0,-22-21 15,22 22-15,0-1 16,0 0 0,22-21-1,-1 0-15,0 0 16,0 0-16,0 0 16,0 0-16,1-21 0,-22 0 15,21 21-15,-21-22 0,21 22 16,-21-21-16,0 0 0,0 0 15,-21 0 1,0 21-16,-1 0 0,1 0 16,0 0-16,0 0 15,0 0-15,21 21 16,-21 21-16,21-21 16,0 1-16,0-1 15,0 0 1,21-21 15</inkml:trace>
  <inkml:trace contextRef="#ctx0" brushRef="#br0" timeOffset="16469.33">15325 2371 0,'21'-43'31,"-21"22"-31,0 0 15,0 0-15,0 0 16,-21 0-16,-1-1 16,1 22-16,0-21 0,0 21 15,0 0-15,-22 0 0,22 0 16,0 0-16,-42 0 16,41 0-16,1 0 0,0 21 0,0 1 15,-21-22-15,20 21 0,1 0 16,21 0-16,-21 0 0,-21 64 15,21-64-15,21 21 16,0-20-16,0 20 0,0-21 0,0 85 31,0-85-31,0 0 16,21 0-16,0 1 0,0-22 16,21 0-1,-20 0-15,-1 0 0,0 0 16,0 0-16,0 0 0,22 0 0,-22-22 15,0 22-15,21-42 16,-21 21-16,1 0 0,-1-22 16,0 22-16,0-21 0,43-22 15,-43 22-15,0 0 0,0-1 16,-21 1-16,21 0 0,0-1 0,1-41 16,-1 41-16,0-20 15,-21 21-15,0-1 0,21 1 0,0-22 16,-21 22-16,21 0 0,-21-22 15,22-20-15,-1-22 16,-21 85-16,0-1 0,0 1 16,0 0-16,21 21 0,-21-21 15,0 42 1,0 0 0,-21 0-16,21 1 0,-21-1 0,21 0 15,0 21-15,0 1 0,-22-22 16,22 21-16,-21 85 15,0-21 1,21-64-16,0-21 0,-21 64 16,21-43-16,0 1 0,0-22 0,0 21 15,0-21-15,0 22 0,0 20 16,0-42-16,0 43 16,0-22-16,0-21 0,0 22 15,0-22-15,0 0 0,0 21 0,0-20 16,0-1-16,0 0 0,0 0 0,0 0 15,21-21 1,0 0-16,0 0 0,-21 21 0,22-21 16,-1 0-16,0 0 0,0 0 15,0 0-15,0-21 0,1 21 0,-1 0 16,0-21-16,0 0 0,0 21 0,0-21 16,1 0-16,-1 21 15,-21-22-15,21-20 16,-21 21-16</inkml:trace>
  <inkml:trace contextRef="#ctx0" brushRef="#br0" timeOffset="17203.98">16849 1355 0,'0'-21'0,"0"-1"16,-22 22 0,1 0-1,0 0-15,0 0 16,21 22-16,-21-1 0,0-21 0,-1 21 15,1 21-15,0-21 0,21 1 16,-21 20-16,-21 0 0,20 1 16,1 20-16,0-21 0,-21 22 15,21-22-15,-22 22 0,-20 42 16,42-43-16,-1-21 0,1 22 0,-21-1 16,21-20-16,0 20 0,-1 43 15,22-42-15,0-22 0,0 0 16,0 22-16,0-22 0,0 0 15,43 22-15,-22-22 0,42 1 16,-20-22-16,-1 0 0,0-21 16,1 21-16,-1-21 0,0 0 15,43 0-15,-43 0 0,22 0 16,-22 0 0,-21-21-16,43-21 0,-43 42 0,0-22 15,0-20-15,1 21 0</inkml:trace>
  <inkml:trace contextRef="#ctx0" brushRef="#br0" timeOffset="17627.74">16997 1588 0,'0'21'15,"-21"0"-15,21 0 16,0 0 0,0 0-16,0 1 15,0-1-15,0 0 16,0 0-16</inkml:trace>
  <inkml:trace contextRef="#ctx0" brushRef="#br0" timeOffset="17816.63">17166 1545 0,'0'21'16,"0"1"0,0-1-16,0 0 15,0 0-15,-21 0 0,21 0 16,0 1-16,0-1 0,0 21 16,-21-42-16,21 42 15</inkml:trace>
  <inkml:trace contextRef="#ctx0" brushRef="#br0" timeOffset="18451.25">17568 1947 0,'0'0'0,"0"-21"16,0 42 31,0 1-47,-21-1 15,0 0-15,21 0 0,-21 0 16,21 0-16,-21 22 0,-1-22 0,1 0 16,21 21-16,-21-20 0,21 20 15,-21-21-15,21 0 0,0 22 16,0 20-16,0-42 15,0 0-15,0 1 16,21-22-16,0 0 0,0 0 0,1 0 0,-1 0 16,0 0-16,0 0 0,21 0 15,43-64 1,-64 43-16,0 0 0,1 0 16,-1-1-16,-21 1 0,42-42 15,-21 20-15,0 1 0,1 0 0,-1-22 16,0 1-1,-21 42-15,0-1 0,0 1 16,0 0-16,0 0 0,0 42 63,0 0-63,0 0 0,0 1 15</inkml:trace>
  <inkml:trace contextRef="#ctx0" brushRef="#br0" timeOffset="18972.96">18373 2096 0,'21'0'15,"-21"-43"1,-21 43 15,-1 0-31,1 0 0,0 0 16,0 0-16,0 21 0,0-21 16,-1 22-16,1-1 0,21 0 15,-21-21-15,21 21 16,-21-21-16,21 21 0,0 0 15,0 1-15,21-1 16,0 0 0,0-21-16,-21 21 0,22-21 15,-1 0-15,-21 21 0,21-21 0,0 0 16,0 21-16,0-21 16,-21 22-16,0-1 31,-21 0-16,0-21-15,-21 0 0,21 0 16,-1 0-16,-20 21 0,21-21 16,0 0-16,-22 0 0,22 0 0,0 0 15,0 0-15,0 0 16,0 0-16,21-21 31,21 21-15,0 0-16,0-21 15</inkml:trace>
  <inkml:trace contextRef="#ctx0" brushRef="#br0" timeOffset="19362.73">18690 2223 0,'0'-22'16,"21"1"0,0 21-16,1 0 15,-22-21-15,21 21 16,0-21-16,-21 0 16,-21 21 30,0 21-46,-1-21 16,1 21-16,21 0 0,-21 0 0,0 1 16,21 41-1,0-42-15,0 0 16,0 1-16,0-1 0,0 0 16,42 0-1,-21-21-15,22 0 16,-22 0-16,0 0 15,0 0-15,0 0 0,-21-21 0,22 21 16</inkml:trace>
  <inkml:trace contextRef="#ctx0" brushRef="#br0" timeOffset="19772.5">18965 2201 0,'0'0'0,"0"-21"0,0 0 0,0 0 15,0 0 1,21 21-16,1-21 15,-1 21-15,0 0 16,0 0-16,0 0 0,0 0 16,1 0-16,-22 21 15,21-21-15,-21 21 0,21 0 0,-21 0 16,21 0-16,-21 1 16,21-1-16,-21 0 0,0 0 15,0 0-15,0 0 16,0 1-16,0-1 0,-21-21 15,0 0-15,0 0 16,0 0 0,-1-21-1,22-1-15,0 1 0,0 0 16,0 0-16,0 0 0,22 21 16,-22-21-16,21-1 0,0 1 15,-21 0-15,21 0 0,0 21 0,-21-21 16,21 21-16,1 0 15,-22-21-15,21 21 16,0 0-16,0 0 0,0 0 31,0 0-31</inkml:trace>
  <inkml:trace contextRef="#ctx0" brushRef="#br0" timeOffset="20319.91">19621 2096 0,'0'-22'0,"0"44"47,0-1-31,0 0-16,0 0 0,0 0 15,0 0-15,0 1 16,0-1-16,0 0 0,0 0 15,0 0-15,0 0 0,0 1 16,0-1-16,-21-21 31,21-21 16,0-1-47,0 1 16,0 0-16,21 0 0,-21 0 15,22 0-15,-1-1 0,-21 1 16,21 0-16,0 0 0,0 0 0,0 0 16,22-1-16,-22 22 0,0-21 15,21 21-15,-20 0 0,-1 0 16,21 0-16,-21 21 0,0-21 16,-21 22-16,22 20 0,-1-21 0,0 0 15,-21 22 1,0 41-16,0-63 15,0 1-15,0-1 0,-21 0 16,0 0-16,-1-21 0,22 21 0,-21-21 16,0 21-16,21-42 47,0 0-47</inkml:trace>
  <inkml:trace contextRef="#ctx0" brushRef="#br0" timeOffset="20836.16">20616 2223 0,'0'-85'31,"0"64"-31,-21 21 0,0-21 15,0 21 1,0 0-16,-1 0 0,-20 0 16,21 0-16,-21 0 0,20 21 15,1 0-15,-21-21 0,21 21 16,-22 0-16,22 0 0,-21 22 16,21-1-16,21-21 0,0 22 15,0-1-15,0-21 0,0 0 16,0 0-16,21-21 0,0 22 15,21-1-15,-20-21 0,20 0 16,-21 0-16,0 0 16,0 0-16,22-21 0,-22 21 0,0-22 15,0 1-15,0 0 0,1 0 16,41-43-16,-63 22 16,21 21-16,-21 0 0,21 0 0,-21-1 15,0 1 1,0 42 15,-21 1-31,21-1 0,-21 0 0,21 0 16,0 0-16,-21 0 0,21 22 15,-21 41 1,21-62-16,0-1 0,0 0 16,21-21-16,0 0 0,0 0 15,0 0-15,22 0 16,-1-21-16</inkml:trace>
  <inkml:trace contextRef="#ctx0" brushRef="#br0" timeOffset="21594.89">20976 2159 0,'0'-21'0,"0"42"0,0-21 31,0 21-16,0 0-15,0 1 0,0-1 16,0 0-16,0 0 0,0 0 16,0 0-16,-21 1 0,21-1 0,0 0 15,-21 0-15,21 21 16,-21-20 0,21-1-1,0-42 1,0-1-1,0 1-15,0 0 0,0 0 16,0 0-16,0 0 0,21-1 0,0 1 16,0 0-16,0 0 0,0-21 15,1 20-15,-1 1 0,0 0 16,42-21 0,22 42-16,-64 0 0,0 0 15,22 0-15,-22 0 16,21 42-16,-42-21 15,21 0-15,-21 1 0,22-1 0,-22 0 16,0 0-16,0 0 0,0 22 16,0-22-16,0 42 15,-22-42-15,22 1 16,-21-22-16,21 21 0,0-42 47,0-1-47,0 1 0,0 0 15,0 0-15,0 0 0,0 0 16,0-1-16,21 1 0,1 0 16,-1 0-16,0 0 0,0 0 15,21-22-15,-20 22 0,-1 0 16,42 21-16,-42-21 16,22 21-16,-1 0 0,-21 0 15,0 21-15,1 0 0,-22 0 16,21 0-16,-21 1 15,0-1-15,0 63 0,0-62 16,0-1-16,0 0 0,0 0 16,0 0-16,-21 0 0,-1 22 15,1-22 1,21-42 31,0 0-47,21-1 15</inkml:trace>
  <inkml:trace contextRef="#ctx0" brushRef="#br0" timeOffset="22006.88">22056 2286 0,'21'0'31,"0"0"-15,0 0-16,0 0 0,0-21 16,1 21-16,-1 0 15,0-21-15,0 21 0,0-21 0,0-1 16,1 1-16,-1 0 16,-21 0-16,0 0 0,0 0 15,0-1-15,0 1 16,-21 21-1,-1 0-15,1 0 0,0 21 16,0 1-16,0-1 0,-22 0 16,22 0-16,0 0 0,0 22 15,0-22-15,21 0 0,-21 85 16,21-85-16,0 0 16,0 21-16,0-20 0,21-1 15,21 0 1,43-21-1,-64 0-15,21 0 0,-21-21 0,22 0 16,-22 21-16,42-43 0</inkml:trace>
  <inkml:trace contextRef="#ctx0" brushRef="#br0" timeOffset="22594.05">23283 1651 0,'0'0'0,"0"-21"16,21 21-1,-21 21 1,0 0 0,0 0-16,0 1 15,0-1-15,0 0 0,-21 0 16,0 0 0</inkml:trace>
  <inkml:trace contextRef="#ctx0" brushRef="#br0" timeOffset="22834.92">23601 1630 0,'0'0'0,"21"-21"16,0 21-16,-21 21 31,0 0-31,0 0 16,0 0-1,-21 1-15,21-1 16,0 0-16</inkml:trace>
  <inkml:trace contextRef="#ctx0" brushRef="#br0" timeOffset="23272.66">23728 1270 0,'0'0'0,"0"-21"0,0 0 16,0 0 0,21 21 15,0 0-31,0 0 0,22 0 16,-22 21-16,0 0 0,0-21 15,21 21-15,-20 0 0,20 22 0,-21-22 16,21 0-16,-20 21 0,-1 1 15,21-22-15,-21 21 0,0 22 0,1-22 16,-22 0-16,21 22 0,-21-22 16,0 22-16,0-22 0,0 21 0,0-20 15,-43 84 1,-20-43-16,42-41 0,-22-22 16,1 21-16,0-21 0,21 1 0,-22-1 15,1 0-15,0 0 16,20-21-16,1 21 0,0-21 0,0 0 15,0 0-15,21-21 32,21 0-32,0 21 0,0-21 15</inkml:trace>
  <inkml:trace contextRef="#ctx0" brushRef="#br0" timeOffset="23867.32">24215 741 0,'0'-21'0,"0"42"0,0-63 0,0 20 0,-22 1 16,22 0-16,0 0 15,22 21 1,20 0 0,-21 0-16,64 0 15,-22 21-15,-20 0 0,41-21 16,-20 21-16,-1 22 0,22-22 0,-22 21 16,22 1-16,-21-1 0,-1 21 15,1-20-15,-1 20 0,1 1 0,-22-22 16,0 22-16,1-1 0,-22 1 15,0-22-15,0 21 0,-21 22 0,21-21 16,-21-1-16,0 22 0,0-22 16,0 1-16,-21-1 0,0 22 0,-21-43 15,-43 149-15,43-149 16,-1 22-16,-20-22 16,-1 0-16,-42 64 0,22-85 15,20 22-15,1-1 0,-1-21 16,-20 21-16,-22 1 0,42-22 15,22 0-15,-22 0 0,22-21 0,0 21 16,-1 1-16,1-22 0,21 0 16,-21 21-16,20-21 0,1 0 0,0 0 15,42 0 79,-21-21-94,21 21 0</inkml:trace>
  <inkml:trace contextRef="#ctx0" brushRef="#br0" timeOffset="24588.91">26014 2011 0,'0'0'0,"21"0"46,-21-21-46,21 21 16,0 0-16,-21-21 16,0 42 46,0 0-62,0 0 16,0 0-16</inkml:trace>
  <inkml:trace contextRef="#ctx0" brushRef="#br0" timeOffset="24918.72">26014 2455 0,'0'22'0,"21"-22"62,0 0-62,0 0 16,0 0-16,1 0 16,-1 0-16,0 0 0,0 21 15,-21 0-15,21 0 0,-21 0 16,0 22-16,0-22 0,0 0 15,0 21-15,-21-21 0,0 22 16,0-22-16,-22 0 0,1 0 0,-21 0 16,-43 22-16,-64-22 15,128-21-15,0 0 16,-1 0-16,1 0 0</inkml:trace>
  <inkml:trace contextRef="#ctx0" brushRef="#br0" timeOffset="25327.48">26098 2032 0,'-42'0'15,"21"0"-15,21 21 16,21-21 31,0 0-47,0 0 0,1-21 15,-1 21-15,-21-21 0,0 0 16,0 0 0,-21 21 15,-1 0-31,1 21 0,21 0 16,-21-21-16,0 21 0,0 0 15,0 0-15,-1 1 0,-20-1 0</inkml:trace>
  <inkml:trace contextRef="#ctx0" brushRef="#br1" timeOffset="32278.71">593 5249 0,'0'0'0,"-22"0"0,1 0 31,0 0-31,0 0 16,21 22-16,0-1 15,0 0-15,0 0 16,0 0-16,0 0 0,0 1 16,0-1-16,0 0 0,0 0 0,0 0 15,63 22 1,-41-43-16,20 0 0,-21 0 15,0 0-15,22 0 0,20-22 16,-42 22-16,0-21 0,22 0 16,-22 0-16,0 0 0,0 0 15,0-1-15,1 1 0,-22 0 16,0 0-16,0 0 0,0 0 16,0-1-16,0 1 15,-22 21 1,22 21-1,-21 1-15,0-1 0,21 0 0,-21 0 16,21 21-16,0-20 16,-21 20-16,0 21 0,21 1 15,-22-22-15,22 1 0,0-1 0,0 0 16,-21 22-16,21-22 16,-21 0-16,21 1 0,-21-1 0,21 0 15,0 1-15,0-1 0,-21-21 16,21 22-16,-21-22 0,21 0 0,-22 0 15,22 0-15,0 0 0,-21-21 16,0 22-16,0-22 16,0 0-16,0 0 0,-1 0 0,1 0 15,-21 0-15,21-22 0,0 1 16,-1 21-16,-20-21 0,21 0 16,0 0-16,0 0 0,-1 21 15,1-22-15,-21-20 0,21 21 0,0 0 16,21 0-16,0-1 15,0 1-15,0 0 16,21 21 0,0 0-16,0 0 15,0-21-15,0 21 0,22 0 0</inkml:trace>
  <inkml:trace contextRef="#ctx0" brushRef="#br1" timeOffset="32874.37">1016 5884 0,'0'22'0,"-21"105"32,21-106-32,0 0 15,0 0-15,0 0 0,-21 22 16,-1-22-16,22 0 15,0-42 32,0 0-47,0-1 16,0 1-16,0 0 0,0 0 16,0 0-16,0-22 0,22 22 15,20-42-15,-21 42 0,0-1 16,22 1-16,20-21 15,22 42-15,-64 0 16,21 0-16,22 0 0,-43 21 16,0 0-16,0 0 0,-21 1 15,0 20-15,0-21 0,0 0 16,-21 22-16,0-22 0,0 0 16,0 0-16,-1 0 0,1 0 0,0 1 15,21-1-15,0 0 0,-21-21 16,21 21-16,21-21 31,-21-21-31,21 21 0,0-21 16</inkml:trace>
  <inkml:trace contextRef="#ctx0" brushRef="#br1" timeOffset="33822.82">2625 5927 0,'21'0'0,"0"0"15,0 0-15,0 0 16,-21-21 0,21 21-16,1-22 0,-22 1 0,21-21 15,0 21-15,-21 0 16,0-1-16,0 1 0,0 0 16,0-21-16,-21-1 15,0 43-15,-1 0 16,-20 0-16,21 0 0,0 0 15,-43 43 1,22-22-16,0 42 0,20-41 16,-20 20-16,21-21 0,0 21 15,0-20-15,21 20 0,-22 21 16,1 1 0,21-43-16,0 0 0,21-21 15,1 0-15,-1 0 16,0 0-16,0 0 0,21-21 15,-20 21-15,-1-21 0,21 0 16,-21 0-16,0 21 0,1-22 0,41-41 16,-42 42-16,0 0 15,1-1-15,-1-20 0,-21 21 0,21 0 16,-21-22-16,21 22 0,-21 0 16,0 42-1,0 0 1,0 22-16,-21-22 15,21 0-15,0 21 0,0-20 0,-21 20 16,21-21-16,0 0 0,0 0 16,0 1-16,0-1 0,0 0 0,0 0 15,21-21-15,0 0 0,0 0 16,0 0-16,43 0 16,-43 0-16,0 0 0,22 0 15,-22-21-15,0 0 0,21 21 0</inkml:trace>
  <inkml:trace contextRef="#ctx0" brushRef="#br1" timeOffset="34566.39">4022 5482 0,'0'0'16,"0"-21"-16,0 0 0,0 0 0,0 0 15,0-1-15,0-20 0,0 21 0,0 0 16,0 0-16,0 42 31,0 0-31,0 0 0,0 21 16,0 1-16,0 20 0,-22 22 16,22-22-16,-21 1 15,21-22-15,0 1 0,-21 20 0,0-21 16,21-20-16,0 20 0,0 0 15,0-21-15,-21 1 0,21-1 0,0 0 16,0 0-16,0 0 16,-21-21-1,21-21 1,0 0-16,-22-21 16,22-1-1,0 22-15,0 0 0,0-21 16,22 20-16,-1 1 0,0 0 15,0 0-15,0 21 0,64 0 16,-43 0 0,1 0-16,-22 21 0,42 0 15,-42 0-15,1 1 16,-22-1-16,0 0 0,0 0 0,0 0 16,0 22-1,-22-22-15,-62 42 0,63-63 16,-43 43-16,22-43 15,21 0-15,-22 0 16,22 0-16,0 0 0,0 0 0,0 0 16,21-22 15,21 1-31,0 21 0,0-21 16,0 21-16,0-21 0,1 0 15,-1 21-15</inkml:trace>
  <inkml:trace contextRef="#ctx0" brushRef="#br1" timeOffset="34948.18">4403 5800 0,'0'0'0,"0"-21"0,21-1 16,0 22-16,0-21 16,-21 0-16,21 21 0,0 0 15,1 0-15,-1-21 0,0 21 16,0 0-16,0 0 0,0 0 15,1 21-15,-1-21 0,0 21 0,0 0 16,0 1-16,0 20 0,-21-21 16,0 43-16,0-43 15,0 0-15,0 0 0,-21 0 0,0 0 16,0 1-16,0-1 0,0-21 16,-1 0-16,22 21 0,-21-21 15,21-21 1,0 0-1,0-1-15,21 1 0,1 0 16,-22 0-16,21-21 16,0 20-16,0 1 0,0-21 0,0 21 15,22-43-15,-22 43 0,0 0 16,0 21-16,0-21 0,1 0 16,20 21-16,-21 0 15</inkml:trace>
  <inkml:trace contextRef="#ctx0" brushRef="#br1" timeOffset="35365.93">5249 5673 0,'0'0'0,"0"21"15,0 0-15,-21 0 16,21 0-16,-21 1 0,21-1 15,0 0-15,0 0 0,-21 0 0,21 0 16,0 1-16,0-1 0,0 21 16,0-21-16,21 0 15,0-21 1,0 0-16,0 0 0,1 0 0,-1 0 16,21-21-16,0 21 0,-20-21 15,20 21-15,-21-21 16,0 0-16,0 0 0,1-1 0,-1 1 15,-21 0-15,0-42 16,0 41-16,0-41 0,-21 21 16,-1 20-16,-20-20 15,0 42-15,21 0 0,-1 0 0,-20 0 16,21 0-16,0 0 0,0 21 0,-22 22 16,1-1-1,42-21-15,0 0 0,0 0 16,0 22-16,0-22 0,0 0 0,0 21 15,42-42 1</inkml:trace>
  <inkml:trace contextRef="#ctx0" brushRef="#br1" timeOffset="35946.6">5842 5652 0,'0'21'0,"0"-42"0,0 63 0,0-21 16,0 0-16,-21 0 0,21 22 0,0-22 15,-21 0-15,-1 21 16,1-20-16,21-1 0,0 0 16,0 0-16,21-21 31,1 0-16,-22-21-15,21 21 0,0-21 0,0 0 16,-21-1-16,21 1 0,0 0 16,1 0-16,-1 21 0,0-64 15,0 64-15,-21 22 32,0-1-17,0 0-15,0 0 0,0 0 16,0 0-16,0 1 15,0-1-15,0 0 16,0 0-16,21-21 16,0 0-16,1 0 0,-1 0 15,0 0-15,21 0 16,-21-21-16,1 21 0,-1-21 0,-21 0 16,21-1-16,-21 1 0,21-63 15,-21-1 1,0 43-16,0 20 0,0 1 15,0-21-15,0 21 0,-21 0 16,21-1-16,-21 22 0,0 0 16,-1 22-1,22-1 1,0 0-16,0 0 16,22-21-16,-1 0 15,0 21-15</inkml:trace>
  <inkml:trace contextRef="#ctx0" brushRef="#br1" timeOffset="36349.37">6752 5546 0,'0'-21'16,"-21"21"-1,0 0-15,0 0 0,-1 0 16,1 0-16,0 21 0,0-21 15,-21 21-15,20-21 0,1 21 0,21 0 16,0 0-16,0 1 16,0-1-16,0 0 15,21 0-15,1-21 0,-1 21 0,21 0 16,-21-21-16,43 43 16,-43-43-16,0 21 15,0 0-15,-21 0 0,21 0 16,-21 1-16,0-1 15,-21-21-15,0 0 16,0 0-16,-21 0 0,20 0 0,-20 0 16,0 0-16,21 0 0,-43 0 15,1 0 1,41 0-16,1 0 0,21-21 16,21 21-1,1-22 1,-1 22-16,0-21 0,21 21 15</inkml:trace>
  <inkml:trace contextRef="#ctx0" brushRef="#br1" timeOffset="36687.17">7239 5673 0,'21'0'0,"0"-43"31,0 22-31,1 0 16,-1 0-16,-21 0 0,21 21 15,-21-21-15,21 21 0,-21-22 16,-21 22 0,0 0-1,0 0-15,-1 22 0,1-1 16,0 0-16,0 0 0,0 0 15,21 0-15,0 1 0,0-1 0,-21 0 16,21 0-16,0 0 0,0 0 0,0 1 16,0-1-16,0 0 15,21-21-15,0 0 16,21 0-16,-21 0 16,1 0-16,-1 0 0</inkml:trace>
  <inkml:trace contextRef="#ctx0" brushRef="#br1" timeOffset="37025.82">7556 5567 0,'0'0'0,"0"-21"15,0 0-15,22-1 16,-1 22-16,0 0 16,0 0-16,0 0 15,0 0-15,-21 22 0,22-1 0,-1-21 16,-21 21-16,21 0 0,0 0 15,0 0-15,-21 1 0,21 83 16,-21-41 0,0-43-16,-21 0 15,0-21-15,0 0 16,0 0-16,0 0 16,-1 0-1,22-21-15,0 0 16,0 0-16,0 0 0,0-1 15,0 1-15,22 0 0,-1 0 16,-21 0-16,21 0 0,0-1 0,0 1 16,0 21-16,1-21 15,-1 0-15</inkml:trace>
  <inkml:trace contextRef="#ctx0" brushRef="#br1" timeOffset="38199.15">9504 5546 0,'0'0'0,"-21"0"0,-1 21 16,22 0 0,-21-21-16,21 21 15,21-21 1,1 0-16,-1 0 0,0-21 16,21 0-16,1 21 0,-1-21 15,0 0-15,22-1 0,-1-20 0,1 21 16,-22 0-16,22-22 0,-1 1 0,-21 0 15,43-43 1,-43 43-16,22-64 0,-43 64 16,0-22-16,0 22 0,-21-22 15,0 22-15,0 0 0,0-64 16,0 85-16,0-1 0,0 1 16,-21 21-16,0 0 0,0 0 15,0 0-15,0 21 0,-22 22 16,1-1-16,21 22 15,0-22-15,-22 21 0,22 22 0,-42 63 16,41-63-16,1 0 0,-21 84 16,0 106-1,20-190-15,1-1 16,21 22-16,-21-21 0,0 0 0,0 20 0,0-20 16,-22 127-16,1-22 15,21-105-15,0 0 16,-1 20-16,1-20 0,21 0 0,0-1 15,-21 1-15,21 127 16,0-170-16,0 22 16,0-22-16,0 0 0,21 22 0,-21-43 15,21 0-15,22-21 0,-1 0 16,-21-21-16,22 0 0,-1 0 0,0-1 16,1-20-16,-1 0 0,64-43 15,-43 22-15,43-86 16,-42 86-16,-22-22 0,21-63 15,-20 63-15,-22 22 0,0-22 16,-21 1-16,0-1 0,0 0 16,-63-148-16,-64 43 15,84 126-15,-20 1 16,20-1-16,-20 1 0,-1 21 16,22-1-16,-21 22 0,-1-21 0,22 21 15,-43-1-15,64 22 0,-21-21 16,42 0-1,21 21 1,0-21-16,21 21 16,1-21-16,-1 0 0,21 21 0,1-22 15,-22 1-15,22 0 0,-1 0 16,1 21-16,42-42 16,-22 20-16,-41 1 0,-22 21 15,0 0-15,0-21 0,0 21 16,-42 0-1,0 0 1,0 0 0,21 21-16,-21-21 0,21 21 0,0 1 15,-22-22-15,22 21 16</inkml:trace>
  <inkml:trace contextRef="#ctx0" brushRef="#br1" timeOffset="38394.5">10604 5207 0,'0'0'0,"-21"0"31,21 21-16,-21-21-15,21 21 16,0 1-16,0-1 16,0 0-1</inkml:trace>
  <inkml:trace contextRef="#ctx0" brushRef="#br1" timeOffset="38823.26">10837 5419 0,'0'0'0,"0"21"16,0 0-16,-21 0 0,21 0 15,-21-21-15,21 22 0,-21-1 0,21 0 16,0 0-16,-21-21 16,21 21-16,-22-21 0,1 0 15,0 0 1,21-21 15,0 0-31,0 0 0,21 21 0,0-21 16,1-1-16,-1 1 0,0 0 15,21-21-15,1 21 0,20-22 16,-42 43-16,22 0 16,-22 0-16,0 0 0,21 0 0,-21 0 15,1 43-15,-1-22 16,-21 0-16,0 0 0,0 0 15,0 0-15,0 1 0,0-1 0,0 21 16,0-21-16,-21 22 16,-1-1-16,1-42 15,21 21-15,21-21 16,1 0 0,-1 0-16,-21-21 0,21 0 0,0 21 15,21-21-15</inkml:trace>
  <inkml:trace contextRef="#ctx0" brushRef="#br1" timeOffset="39330.96">11811 5271 0,'0'-22'0,"0"44"0,0-65 16,-21 43-16,0 0 0,-1-21 15,1 21-15,0 0 0,0 0 0,0 0 16,0 0-16,-1 0 0,-20 21 15,21 0-15,0 1 0,0 20 0,-1-21 16,-41 43-16,42-22 16,21-21-16,-21 21 0,21 1 15,0-22-15,0 0 0,0 0 0,0 0 16,0 1-16,21-1 0,42-21 16,-20 0-1,-1 0-15,-21 0 0,43-43 16,-22 22-16,0 0 0,-21 0 15,1 0-15,20-22 0,-21 22 0,0-21 16,0 0-16,1-1 0,-1 1 0,-21 0 16,21-22-16,0 1 0,-21-1 15,21-42-15,0 43 0,1-43 16,-22 64-16,0-43 16,21 64-16,-21 42 31,-21 21-31,21 1 15,-22-1-15,22 21 0,0 1 0,-21-1 16,0 1-16,21-1 0,-21 1 16,21-1-16,0 43 0,0-63 15,0-1-15,0 0 0,0-21 0,0 22 16,0-22-16,21 0 0,0 21 16,43-42-1,-43 0-15,0 0 0,0-21 0</inkml:trace>
  <inkml:trace contextRef="#ctx0" brushRef="#br1" timeOffset="40145.5">12636 4974 0,'0'0'0,"0"21"16,22-21-1,-1 0-15,0 0 16,0 0-16,21 0 0,-20 0 15,20-21-15,0 0 0,1 21 16,-1-21-16,21 0 0,-20 0 0,-1-1 16,0 1-16,22-42 0,-43 42 15,0-1-15,-21-20 16,0-21 0,-21 63-16,0-22 0,-21 22 15,-1-21-15,1 21 0,0 0 0,-128 43 16,107-22-1,20 0-15,-20 21 0,21 1 0,-22 41 16,22-41-16,21 20 0,-22 22 16,43-43-16,0 0 15,0 1-15,0-1 0,21-21 16,22 22-16,-22-43 0,0 0 16,21 21-16,-20-21 0,20 0 15,127-21 1,-126-1-16,-22 22 15,-21-21-15,0 0 16,-21 21-16,-1 0 0,1 0 0,-21 0 0,0 0 16,20 0-16,-20 0 15,0 0-15,-22 42 0,22-20 0,21-1 16,0 0-16,-1 21 0,-20-21 16,42 22-16,-21-22 0,0 64 15,21-64-15,0 42 16,0-42-16,0 1 0,21-1 15,0 0-15,0-21 0,22 0 0,20 0 16,1 0-16,41-21 16,-62 0-16,20-1 0,1 1 15</inkml:trace>
  <inkml:trace contextRef="#ctx0" brushRef="#br1" timeOffset="40454.32">13695 4530 0,'0'-127'16,"0"254"-16,0-275 0,0 126 15,-21 22-15,-1 0 0,1 22 16,0-1-16,0 21 0,0-21 16,21 22-16,-21-1 0,-22 148 15,22-41 1,0-86-16,21 22 0,-21-22 15,21 22-15,-21-22 0,-1 1 0,22-1 16,0-20-16,-21 20 0,0-20 16,0 62-16,21-62 0,0-22 0,0 21 15,0-21-15,0 1 0,0-1 16,21-21 0,0 0-16,0 0 0,-21-21 15,43-1-15,-22 1 0</inkml:trace>
  <inkml:trace contextRef="#ctx0" brushRef="#br1" timeOffset="40840.1">13716 5482 0,'0'21'0,"-21"1"15,21-1 1,21-21-1,0 0-15,0 0 0,0 0 16,1-21-16,-1 21 0,0-22 0,0 22 16,0-21-16,0 0 0,1 0 0,20 0 15,-21-22-15,-21 1 16,21 21-16,-21 0 0,0 0 16,0-1-16,-21 22 15,0 0 1,0 0-16,0 0 0,-22 22 0,22 20 15,0-21-15,-21 21 0,20 1 16,1-22-16,0 0 0,0 21 16,21-20-16,-21 20 0,21-21 15,0 0-15,0 22 16,21-43-16,21 21 16,-21-21-16,22 0 0,-22 0 0,21 0 15,1 0-15,-1 0 0,43-43 16,-43 43-16,0-21 0</inkml:trace>
  <inkml:trace contextRef="#ctx0" brushRef="#br1" timeOffset="41495.72">14541 5228 0,'0'0'0,"-63"43"31,42-22-31,21 0 0,0 0 16,-21 21-16,-1-20 0,22-1 0,-21 0 15,21 42-15,0-41 0,0-1 16,0 0-16,0 21 16,0 1-1,0-22-15,0-42 47,0-1-47,0 1 0,0 0 0,0 0 16,0 0-16,0-22 0,0 22 15,21 0-15,1-21 0,-1 21 0,0-1 16,0-20-16,0 21 0,0 0 16,22 0-16,-1 21 15,-21 0-15,0 0 0,1 0 0,-1 21 16,0 0-16,-21 0 0,0 0 16,21 0-16,-21 1 0,21-1 0,-21 21 15,0 22 1,0-43-16,0 0 0,0 0 15,0 0-15,0 0 0,0 1 16,-21-22 0,0-22-1,21 1-15,0 0 16,0 0-16,0 0 16,21 0-16,0-22 0,0 22 0,1-21 15,-1-1-15,21 22 0,-21-21 0,22 21 16,62-43-1,-83 64-15,20 0 0,0 0 16,-21 21-16,1 1 0,-22 20 16,0-21-16,0 21 0,0 85 15,-43-21 1,22-85 0,0 1-16,21-1 0,0 0 0,-21 0 15,0 0-15,42-21 31,0-21-31,-21 0 0,21 21 16,43-42-16</inkml:trace>
  <inkml:trace contextRef="#ctx0" brushRef="#br1" timeOffset="41879.5">15473 5440 0,'0'42'31,"21"-42"-15,0 0-16,0 0 15,0 0-15,1 0 0,-1 0 0,0-21 16,0 0-16,0 21 0,0-21 16,1 0-16,-22-1 15,21 1-15,-21 0 0,0 0 16,0 0-16,0 0 0,-21 21 15,-1 0-15,1 0 16,0 0-16,0 0 0,0 21 16,0 0-16,-22 21 0,22-21 15,0 1-15,21 41 0,0-42 16,0 0-16,0 1 0,0-1 16,0 0-16,21 21 15,-21-21-15,21-21 0,43 0 16,-43 0-16,42 0 15,-20 0-15,-22 0 0,85-42 16,-85 42-16,21-21 16</inkml:trace>
  <inkml:trace contextRef="#ctx0" brushRef="#br1" timeOffset="42338.23">16065 5292 0,'0'0'0,"0"-21"15,-21 21 1,21 21-1,-21-21-15,21 21 0,0 0 0,0 0 16,0 0-16,-21 1 0,21-1 16,0 21-16,-21-21 0,21 0 0,0 1 15,0-1-15,-21 21 16,21-21-16,0 0 16,-22-21 30,22-21-46,0 0 0,0 0 0,0 0 16,0 0-16,0-1 0,22 1 0,-1 0 16,0-21-16,42-43 15,-20 64-15,-22-21 0,64-1 16,-64 22-16,21 21 0,0 0 16,1 0-16,63 21 15,-64 0-15,-21 1 16,0 20-16,-21-21 0,0 0 0,0 22 15,0-22-15,0 42 16,-42 22-16,42-64 16,-21 0-16,21 0 0,-21 1 15,21-1-15,0 0 0,-22-21 16,44-21 15,-1 0-15,-21-1-16,21 1 0</inkml:trace>
  <inkml:trace contextRef="#ctx0" brushRef="#br1" timeOffset="42671.05">17124 4572 0,'-21'21'15,"-1"0"1,1 1-16,21 20 0,-21 0 16,0 1-16,21-1 0,-21 21 0,0-20 15,-1 20-15,-20 43 16,0-42-16,21-1 0,-1-21 16,1 1-16,-21 20 0,21-20 0,21-1 15,0 0-15,-21-21 0,21 64 16,21-21-1,0-43-15,21-21 16,-21 0-16,1 0 0,-1 0 0,0 0 16,0 0-16,0 0 0,0-21 15,22-1-15,-22 1 0,0 0 0,0 0 16</inkml:trace>
  <inkml:trace contextRef="#ctx0" brushRef="#br1" timeOffset="42931.89">16679 5101 0,'21'21'15,"-42"-42"-15,64 42 0,-22 1 0,0-22 16,21 0-16,-21 0 0,1 0 0,20 0 15,-21 0-15,21 0 0,-20 0 16,20 0-16,-21 0 0,43 0 16,-43 0-16,0 0 0,0 0 15,0 0-15,-21-22 0,0 1 16,0 0 0</inkml:trace>
  <inkml:trace contextRef="#ctx0" brushRef="#br1" timeOffset="44147.1">19156 4487 0,'21'-21'0,"-42"42"0,63-63 0,-21 42 15,-21-21-15,21 21 0,1 0 16,-22 21-1,0 21-15,0-20 0,0 41 16,0-21-16,-22 22 0,1-1 0,0 1 16,0 21-16,0-22 15,21 1-15,-43 41 0,22-41 16,0-22-16,21 1 0,-21 41 16,0 1-1,21-64-15,0 0 0,0 0 0,0 1 16,0-44 15,0 1-31,0 0 16,0 0-16,0 0 0,0-22 15,0 22-15</inkml:trace>
  <inkml:trace contextRef="#ctx0" brushRef="#br1" timeOffset="44846.7">19008 4636 0,'0'0'0,"0"-22"15,0 1-15,0 0 0,0 0 16,0-21-16,0 20 16,0 1-16,21 0 15,0 0-15,0 0 0,0 0 0,22-1 16,-1 1-16,0 0 0,1 21 0,84-21 15,-85 21-15,148 0 16,-126 21 0,-1 0-16,-20 0 0,-1 1 0,43 126 15,-85-106 1,0 0-16,-21 1 0,-1-1 16,1 0-16,-21 1 0,-22-22 0,22 21 15,-85 22-15,64-43 16,-43 42-16,42-63 0,22 22 15,-22-1-15,43-21 0,0 0 16,0 0-16,42-21 31,0-1-31,0 22 0,1-21 16,20 0-16,0 0 0,1 0 16,-1 0-16,0-1 0,22 22 0,42-21 15,-43 21-15,-21 0 16,22 0-16,-22 0 0,1 0 0,-1 21 15,0 1-15,1-1 0,-22 21 0,0-21 16,0 22-16,0 20 16,-21-42-16,0 22 0,0-22 0,0 21 15,0-21-15,0 22 0,-63 20 16,42-42-16,-64 22 16,43-22-16,-1-21 15,-20 21-15,20 0 0,-20-21 0,-128 0 31,86 0-31,83 0 0,-20 0 16,-21-21-16,41 0 16,1 0-16,21-1 0,-21 1 15,21 0-15,0 0 16,0 0-16,0 0 0,0-1 0,21 1 16,0 0-16,1 21 0,20-21 15,-21 0-15,21 21 0,-20-21 0,20-1 16,21 1-16,-20 21 15</inkml:trace>
  <inkml:trace contextRef="#ctx0" brushRef="#br1" timeOffset="45547.29">20489 4953 0,'0'21'46,"-21"-21"-46,21 21 0,0 1 16,-21-1-16,21 0 0,-21 0 0,21 0 16,0 0-16,0 1 0,0-1 15,0 0-15,21 21 16,0-21-16,0-21 16,0 22-16,1-22 0,20 0 15,-21 0-15,0 0 0,43 0 16,-22 0-16,-21 0 0,43-22 15,-43 1-15,0 21 0,0-21 16,0 0-16,1 0 0,-22 0 0,21-22 16,-21 22-16,21-21 15,0 21-15,-21-1 0,0 1 16,0 0-16,0 0 16,0 42 15,0 0-16,0 0-15,0 1 16,0-1-16,-21 21 0,0-21 0,0 0 16,21 22-16,-22-22 0,22 21 15,-21-21-15,-21 85 16,42-63-16,-21 41 16,0-41-16,21-1 0,-22 0 15,22 22-15,-21-22 0,0 64 16,0-64-16,0 1 0,0 20 0,-1 85 15,1-42 1,21-64-16,-21 1 0,21 63 16,-21-64-16,0-21 0,0 21 15,21-20-15,-22-1 0,1 0 0,0-21 16,-21 0-16,-43-21 16,43 0-16,21-1 15,-22 1-15,22-21 0,-21 21 0,21 0 16,-43-85-1,43 42-15,21 43 0,0-21 16,0-22-16,0 43 16,0 0-16,0-43 0,0 43 15,0 0-15,0-21 0,42-22 16,1 1-16</inkml:trace>
  <inkml:trace contextRef="#ctx0" brushRef="#br1" timeOffset="47916.93">22056 5080 0,'0'0'0,"0"21"0,-22-21 0,22 21 16,0 1-16,-21-22 15,42-22 32,1 1-47,-1 0 0,0 0 16,-21 0-16,21 0 0,0-22 15,43-41-15,-43 41 0,21-41 16,-21 41-16,1 1 16,-22 0-16,0 20 0,0 1 0,0 0 15,0 0-15,-22 42 16,1 0-1,0 0-15,21 1 0,-21 20 0,0 0 16,0 1-16,-1-1 16,22 21-16,-21 22 0,21-21 15,0-22-15,0 0 0,0 1 0,0-22 16,0 21-16,0-21 0,43 43 16,-22-64-16,0 21 0,0 0 15,0-21-15,0 0 0,22 0 0,-22 0 16,21 0-16,-21 0 0,85-42 15,-42-22 1,-22 22-16,-21 21 0,0-22 16,22-20-16,-22 21 0,21-22 0,-21 1 15,1-1-15,-1 22 0,21-22 0,0-20 16,-20 41-16,-22 22 16,0 0-16,21 0 0,-21 42 31,-21 0-31,21 0 15,-22 22-15,1-1 0,0-21 0,-21 43 16,21-22-16,-1 0 0,1 22 16,0-22-16,0 0 0,0 1 0,21-1 15,0 0-15,0 22 0,0-43 16,0 0-16,21 0 0,21 22 16,1-43-1,-1 0-15,-21 0 0,43 0 16,-22 0-16,-21 0 0,21-21 0,1-1 15,-22 1-15,21 0 0,1 0 0,20-43 16,1-20 0,-22 41-16,-21 1 0,0 21 15,0 0-15,-21 0 0,0-1 0,-21 22 32,0 22-32,0-1 0,0-21 15,0 21-15,-22 42 0,22-41 16,21 20-16,0 0 0,0-21 15,0 43-15,0-43 0,0 0 16,64 43 0,-64-22-16,0-21 15,0-42 17,0 0-32,-22 21 15,1-21-15,21 0 0,-21-1 16,0 1-16,21 0 15,0 0-15,-21 21 16,0 21 0,21 0-16,0 0 15,0 1-15,0-1 0,21-21 16,21 21-16,0 0 16,-20-21-1,20 21-15,-21-21 0,0 0 0,22 0 0,-22 0 16,0 0-16,21 0 15,1-21-15,-1 21 0,-21-21 16,0 0-16,0 0 0,1-1 0,-1-20 16,0 21-16,21-43 15,1-20-15,-43 63 16,0-1-16,0-20 0,-22 63 31,1 0-31,21 1 16,-21-1-16,21 0 0,0 0 15,0 21-15,0-20 0,0-1 0,0 21 16,21 0 0,0-20-16,1-22 15,-1 0-15,0 21 0,0-21 0,21 0 16,1 0-16,-1 0 0,0-21 16,-20-1-16,-1 22 15,0-21-15,0 0 0,0 0 0,0-21 16,22-43-16,-43 43 15,21 20 1,-21 1-16,0 0 0,0 42 16,0 0-16,0 1 15,-21-1-15,21 0 0,-21 0 16,21 0-16,-22 0 0,1 1 0,21 20 16,0-21-16,-21 0 0,0 0 15,21 22 1,0-22-16,0-42 31,0 0-15,21-1-16,-21 1 0,21 0 15,0 0-15,1-21 0,-1 20 16,21-41-16,-21 42 0,22-22 16,-22 22-16,0 21 15,0 0 1,-21 21-16,0 1 15,0-1-15,0 0 0,0 0 16,0 43-16,0-43 16,0 0-16,0 0 0,21-21 0,0 21 15,1 0-15,-1 1 0,21-1 16,-21-21-16,22 21 0,-1 0 0,0-21 16,22 0-16,-22 21 0,64-21 15,0 0 1,-64 0-16,0 0 0,1-21 0,41-21 15,-41 21-15,-22-1 0,0-20 16,21 0-16,-20 21 0,-1-22 16,0 1-16,-21 0 0,0-1 0,0 22 15,0-21-15,0 21 0,0-1 16,0 1-16,-42 21 0,20 0 0,1 0 16,-21 21-16,0 1 0,-1-1 0,1 0 15,0 0-15,20 0 0,-20 22 16,21-22-16,-21 0 0,42 0 0,-22 0 15,22 22-15,0-1 16,22-21-16,-1 0 16,0 0-16,0-21 0,21 22 0,-20-22 0,20 0 15,-21 0-15,0 0 16,22 0-16,-22 0 0,21-22 16,-21 22-16,0-21 0,1 0 0,-22 0 15,21 0-15,0 0 16,-21-1-16,0 1 0,0 0 0,0 42 47,-21-21-47,0 21 15,21 1-15,-22-1 0,1 0 16,0 21-16,0-21 0,0 1 16,-22 62-16,22-63 0,0 22 15,-21 20-15,21-20 0,-1-1 16,1 21-16,-21 43 0,21-42 15,-22 63-15,43-85 0,-21 22 16,21-22-16,-21 21 0,21-20 0,0 20 16,0 85-1,0-42-15,0-85 16,0 1-16,-21-1 0,0 0 0,0 0 16,-1-21-16,-62 0 15,-22-21 1,85 0-16,-22 0 0,22-1 15,-21 1-15,21 21 0,0-21 0,-22-21 16,1-22 0,21 43-16,21 0 0,0-21 15,-21 20-15,-1-20 16,1 0-16</inkml:trace>
  <inkml:trace contextRef="#ctx0" brushRef="#br1" timeOffset="48143.8">23516 4636 0,'-21'-22'0,"42"44"0,-63-44 0,21 22 15,21-21 16,-22 21-15,1 21 0,0 1-16,0-22 0,0 21 15</inkml:trace>
  <inkml:trace contextRef="#ctx0" brushRef="#br1" timeOffset="48970.32">5122 7070 0,'0'21'15,"0"0"-15,0 0 0,0 0 16,0 22-16,0-1 0,0 22 16,0-22-16,-21 21 0,21-20 15,-21-1-15,21-21 0,0 22 16,0-1-16,0-21 0,-21 0 0,21 43 16,0-43-16,0 0 15</inkml:trace>
  <inkml:trace contextRef="#ctx0" brushRef="#br1" timeOffset="49570.98">5736 7303 0,'0'0'16,"21"-22"-16,0 1 0,-21 0 15,0 0-15,0 0 0,-21 0 16,0-1-16,0 22 0,0 0 16,0 0-16,-1 0 0,1 0 15,0 0-15,-21 0 0,21 22 16,-43 41-16,43-42 0,0 22 0,21-22 16,-21 21-16,-1 0 0,22 1 15,-21 20-15,21-20 16,0 20-16,0-42 0,0 0 15,0 1-15,0-1 16,21-21-16,1 0 16,-1 0-16,0 0 0,0 0 0,0-21 15,22-1-15,-22 22 0,0-21 16,0 0-16,64-64 16,-64 43-16,21-21 15,-21-1-15,1 22 0,20-64 16,-21 64-16,0-22 0,-21 22 15,21-1-15,1-20 0,-22 21 0,21-43 16,0 0 0,-21 64-16,0 42 15,0 0-15,0 22 16,-21-22-16,0 21 0,-1 22 16,22-22-16,-21 22 0,0-1 0,21 1 15,-21-1-15,21-21 0,0 22 0,0-1 16,0-20-16,0 20 0,0-20 15,42 62 1,22-62-16,-43-22 0,0-21 16,0 0-16,22 0 0,-22 0 15,0 0-15,21 0 16,-21-21-16,43 0 16,-43-1-16,-21-20 0,21 21 0,-21 0 0,21-22 15,-21 22-15</inkml:trace>
  <inkml:trace contextRef="#ctx0" brushRef="#br1" timeOffset="50162.64">5143 6879 0,'0'21'0,"0"-42"0,0 64 16,0-22-16,0 0 16,22-21 15,-1-21-31,-21 0 0,0-1 16,0 1-16,0 0 15,0 0 1,0 0-1,-21 21 1,-1 0-16,22 21 16,0 0-1,22-21 1,-1 0-16</inkml:trace>
  <inkml:trace contextRef="#ctx0" brushRef="#br1" timeOffset="51299.99">7683 6773 0,'0'-21'0,"0"42"0,0-63 16,0 63 15,0 0-31,-21 22 16,0-22-16,21 21 0,-21 1 0,0-1 15,0 21-15,21-20 0,-22 20 0,-20 64 16,21-84-16,0 20 15,0-21-15,-1 22 0,-20 21 16,21-43-16,0-21 0,0 0 0,-1 22 16,22-22-16,-21 0 15,0-21-15,0 0 16,21-21-16,0 0 16,-21-22-16,21 1 15,0 21-15,0-22 16,0 22-16,0-21 0,0 0 0,0-22 15,21 22-15,0-43 16,-21 43-16,0 21 0,21-22 0,-21 22 16,21 21-16,-21 21 15,0 0-15,22 1 0,-22 20 16,21 43-16,-21-43 16,0 0-16,42 22 0,-21-22 15,-21 0-15,21-20 0,22 41 16,-22-42-16,0 0 0,21 1 15,-20-22-15,-1 0 0,21 0 16,-21 0-16,22 0 0,-1 0 0,64 0 16,-43-43-1,-20 22-15,-1 0 0,-21 0 16,21 0-16,-20-22 0,-1 1 0,0 21 16,42-106-16,-20 42 15,-43 64-15,0 0 16,0 0-16,0-1 0,0 44 15,0-1 1,0 0-16,-21 0 0,-1 21 16,22-20-16,-21 20 0,21 0 0,-21-21 15,21 22-15,-21 41 16,21-41-16,0-22 16,0 0-16,0 0 0,21-21 15,0 21-15,0-21 0,1 0 0,-1 0 16,0 0-16,0 0 0,0 0 0,0 0 0,1 0 15,-1 0-15,42-42 16,-42 21-16,1 0 0,-1-22 16,0 22-16,-21-21 0,0 21 15,0-22-15,0 1 0,0 21 0,0-21 16,0-1-16,-21 22 0,0-21 0,-43-1 16,43 43-1,0 0-15,0 0 0,-1 0 16,1 0-16,0 22 0,0-1 0,0 0 15,0 0-15,-1 43 16,22-1-16,0-21 0,0-20 16,0-1-16,0 0 0,0 0 0,0 0 15,0 0-15,64-21 16,-1 0-16,-41 0 16</inkml:trace>
  <inkml:trace contextRef="#ctx0" brushRef="#br1" timeOffset="51578.82">9038 7091 0,'0'-21'0,"0"42"0,0-63 16,-21 42 0,0 0-16,0 0 0,-1 21 0,1 0 15,0 0-15,0 0 0,0 0 16,0 22-16,-1-1 0,1-21 0,0 22 15,0-1-15,0 0 0,21-21 0,0 22 16,0 41 0,0-62-16,0-1 0,0 0 0,21 0 15,0 0-15,0 0 0,0-21 16,1 0-16,83 0 16,-41 0-1,-22 0-15,-21-21 0,22 0 0,-1 0 16</inkml:trace>
  <inkml:trace contextRef="#ctx0" brushRef="#br1" timeOffset="53147.23">9715 7133 0,'0'0'0,"0"-21"0,0 0 16,-21 21-1,0 0-15,0 0 0,0 0 0,0 0 16,-43 21-16,43 0 15,-21 43-15,20-43 0,1 0 16,0 21-16,21 1 0,-21-22 16,21 21-16,0 43 15,0-43-15,0-21 16,21 1-16,0-22 16,0 0-16,1 0 0,20 0 15,0 0 1,-21-22-16,1 22 0,-1-21 0,0 0 15,0 0-15,0 0 0,0-64 16,1 22 0,-22 20-16,0 22 0,0-21 0,0 21 15,0-1-15,0 44 32,0-1-32,0 0 0,-22 0 15,22 21-15,-21-20 0,21 20 16,0-21-16,0 43 0,0-1 15,0-42-15,21 0 16,1-21-16,-1 22 0,0-22 0,0 0 16,0 0-16,0 0 15,22 0-15,-22 0 0,21 0 0,1 0 16,-22-22-16,21 1 0,0 21 0,-20-21 0,20-21 16,-21 21-16,21-43 15,22-84 1,-43 106-16,-21-1 0,42-63 15,-42 64-15,22 0 0,-1-43 16,0-21 0,0 85-16,-21 0 0,0 0 15,0 42 1,0 0-16,0 0 0,-21 0 16,21 64-16,-21-64 15,0 64-15,-1-43 0,22 1 16,0 20-16,-21-21 0,21 1 15,-21 41-15,21-41 0,0-1 16,0 0-16,0-20 0,0-1 0,0 21 16,0-21-16,21-21 0,0 21 0,1 1 15,-1-22-15,0 0 0,0 0 16,0 0-16,43 0 16,-22-22-16,0 1 15,1 0-15,-22 0 0,0 0 16,21 0-16,-20-22 0,20-20 15,-21 20-15,0 1 0,0 21 0,1-21 16,-22 20-16,0 1 0,0 0 0,0-21 16,0 63 15,0 0-31,-22 0 0,22 0 0,-21 1 16,21-1-16,-21 21 0,21-21 15,0 64-15,0 0 16,0-64-16,21 0 15,0 0-15,1 0 0,-1-21 16,0 0-16,0 21 0,0-21 16,22 0-16,-1 0 15,43 0-15,-64-21 16,0 0-16,0 21 0,0-21 0,-21 0 16,21-22-16,1-20 15,-22 42-15,0-22 0,0-41 16,0 41-16,0 22 0,-22-21 0,1 21 15,21 0-15,-21 21 0,0-22 16,0 22-16,-64 0 16,43 0-16,21 22 0,-1-1 0,1 0 15,-21 0-15,42 0 0,-21 0 0,0 43 16,-1-1 0,22-41-16,0-1 0,0 0 0,0 21 15,22-21-15,-1 1 16,21-1-16,43 0 15,-64-21-15,0 0 16,43 0-16,-22 0 0,-21 0 16,21 0-16,43-42 15,-21 20-15,-43 1 16,0 0-16,0 0 0,0-21 0,0 20 16,-21 1-16,22-21 0,20-43 15,-21 64 1,0 0-16,0 0 0,1 21 15,-1 0-15,0 0 0,0 0 0,0 0 16,0 0-16,1 0 0,-1 21 16,0 0-16,-21 0 0,21 0 15,0 1-15,-21 20 0,21-21 0,-21 43 16,0-22-16,0-21 0,22 21 16,-22-20-16,0-1 0,0 0 15,0 21-15,0-21 0,0 1 16,0-1-16,-22-21 15,1 0-15,21-21 16,0-1 0,0 1-16,0 0 15,0 0-15,0-21 0,0 20 0,21-20 16,1 0-16,20-43 0,-21 43 16,0-1-16,0 1 0,22 0 15,-22 21-15,0-22 0,21 1 16,-20 42-16,-1-21 0,0 21 15,0 0-15,-21 21 16,0 0 0,-21-21-16,0 21 15,0-21-15</inkml:trace>
  <inkml:trace contextRef="#ctx0" brushRef="#br1" timeOffset="53531.01">10245 6858 0,'0'0'0,"21"0"16,21 0-16,-21 0 15,22 0-15,20 0 0,-21 0 0,85 0 16,22-21 0,-65 21-16,-20 0 0,20 0 15,1-21-15,-21 21 0,20-21 0,22 21 16,-42 0-16,-22-22 0,43 22 16,-43 0-16,-21 0 15,0 0-15,-42 0 47,21 22-16</inkml:trace>
  <inkml:trace contextRef="#ctx0" brushRef="#br1" timeOffset="61558.46">13822 7303 0,'21'0'0,"42"0"31,-41 0-31,-1 0 0,0-22 16,0 1-16,0 21 0,0-21 16,-21 0-16,22 0 0,-1 0 0,-21-22 15,0 1 1,0 21-16,0 0 0,0-1 0,-43-20 15,22 21-15,0 0 16,0 0-16,-21-1 0,-1 22 16,22 0-16,-64-21 15,43 21-15,-21 0 0,20 21 0,22 1 16,-21-22-16,21 42 0,-22-21 16,22 0-16,0 0 0,0 22 0,0-1 15,-1-21-15,1 64 16,21-64-16,0 43 15,0-43-15,0 21 0,21-21 16,1 0-16,-1 1 0,0-22 0,0 0 16,0 0-16,22 0 0,41 0 15,-20-43 1,-22 22-16,-21 0 0,22 0 0,-22 0 16,21-1-16,-21-20 0,43-21 15,-43 20-15,0 22 0,0-21 16,0-1-16,-21-20 15,0 42-15,0 42 32,0 0-17,0 0-15,0 0 0,0 22 16,0 41 0,0-62-16,0-1 0,0 0 0,22 0 15,-1 0-15,0 0 0,0-21 16,0 22-16,0-22 0,64 0 15,-21 0 1,-43 0-16,21 0 0,0-22 16,-20 22-16,-1-21 0,0 0 0,0 0 15,-21 0-15,21 21 0,-21-21 16,0-1-16,0 1 0,0 0 0,0 0 16,0 0-16,0 42 31,-21 0-16,21 0-15,-21 0 0,21 1 16,-21-1-16,21 0 0,0 0 16,0 0-16,-21 0 0,21 1 15,0-1-15,0-42 47,0-1-47,0 1 16,0 0-16,21 0 15,-21 0-15,0 0 0,63-64 16,1 21 0,-43 43-16,0 0 15,21 0-15,-20 21 0,-1 0 0,42 0 16,-42 0-16,1 0 0,-1 0 16,-21 42-1,0-21-15,0 22 0,0-22 0,0 0 16,0 0-16,0 0 0,-21 1 0,-1-1 15,22 0-15,0 0 0,-21 0 16,0 0-16,0 1 16,42-22 15,0 0-15,0-22-16</inkml:trace>
  <inkml:trace contextRef="#ctx0" brushRef="#br1" timeOffset="62148.34">15727 7049 0,'0'0'0,"0"-22"15,0 1-15,0 0 0,-21 0 0,-1 0 16,-20 0-16,21-1 0,0 1 15,0 21-15,-1 0 0,1 0 16,0 0-16,-42 0 0,20 0 16,22 21-16,-21 1 0,21-1 15,-22 0-15,22 0 0,0 0 0,-21 22 16,20-22-16,1 63 16,21-20-16,0-43 15,0 0-15,0 22 0,0-22 0,21-21 16,-21 21-16,22 0 0,41-21 15,-21 0 1,-20 0-16,20 0 0,-21 0 0,21 0 16,-20-21-16,20 0 0,-21 0 0,85-85 15,-64 21 1,1 64-16,-22-43 0,21 22 16,-21 0-16,0-1 0,1-20 0,41-43 15,-42 43-15,-21-1 16,21 22-16,1-1 0,-22-20 0,21 42 15,-21-43-15,0 43 0,-21 21 16,-1 21 0,1 22-16,-21 41 15,21-20-15,-22 42 0,43-43 16,-21 43-16,0-64 16,21 1-16,0 20 0,0 43 15,21-21-15,0-64 16,-21 0-16,22 0 0,-1 0 15,0 0-15,0 1 0,85-22 16,-64 0-16,22 0 16,-22 0-16,43-22 15,-64 1-15</inkml:trace>
  <inkml:trace contextRef="#ctx0" brushRef="#br1" timeOffset="62686.21">17568 6900 0,'0'-21'0,"0"42"0,21-63 16,-21 21-16,0 0 0,0 0 0,0-1 15,0 1-15,0 0 0,0 0 16,0 42-1,0 0-15,-21 0 16,0 22-16,21-1 0,-21 0 0,0 22 16,21 42-16,-21-43 0,-1 22 15,1-22-15,21 22 0,-21-21 16,0-1-16,0 85 16,0-84-16,-1 84 0,22-85 15,-21 1-15,0 63 16,0-64-16,0-20 0,21-1 0,-21 0 15,-1 1-15,1-22 0,-21 42 16,21-63 0,0 0-16,-1-21 15,22 0-15,0-21 0,0 21 16,0-22-16,0 1 0,0 0 0,0-1 16,0-20-16,0-1 0,22 1 0</inkml:trace>
  <inkml:trace contextRef="#ctx0" brushRef="#br1" timeOffset="63002.38">17251 6837 0,'0'0'15,"0"-42"-15,21 20 0,-21-20 0,21 0 16,-21 21-16,42-43 0,-20 43 16,-1 0-16,42-22 0,-42 22 15,22 21-15,-1 0 0,0 0 16,22 0-16,-22 0 0,22 43 15,-22-1-15,-21 0 16,0 1-16,-21-1 0,0 0 0,0 1 16,0-1-16,-21 0 0,0 1 0,-64 20 15,1 1 1,41-43-16,1-21 0,21 21 0,-43-21 16,43 21-16,0-21 0,0 0 15,21-21 1,21 21-1,0-21-15,0 21 0,1-21 0,-1-1 16,0 22-16,0-21 0,21 0 16</inkml:trace>
  <inkml:trace contextRef="#ctx0" brushRef="#br1" timeOffset="63695.49">17970 6964 0,'22'0'15,"-1"0"1,0 0-16,21 0 16,-21-21-16,1 21 0,-1-21 0,0-1 15,0 1-15,21 21 0,22-63 16,-22 20 0,-42 22-16,21 0 0,-21 0 0,0-21 15,-21 42-15,0 0 16,0 0-16,-21 0 0,20 21 0,-83 42 15,20 22 1,64-43 0,21 22-16,-21-43 0,21 0 15,0 0-15,0 0 0,0 1 0,0-1 16,21 0-16,21 0 16,22 0-16,-22-21 15,-21 0-15,64 0 16,-64 0-16,21 0 0,-21-21 15,22 21-15,-22-21 0,21 0 0,22-22 16,-43 1 0,0 21-16,-21-21 0,0 20 15,0 1-15,21 0 0,-21 0 0,21 0 16,1 0-16,-22-1 0,21 1 0,0 0 16,0 21-16,0-21 15,0 21-15,1 0 0,-1 0 0,42 0 16,-42 21-16,1 0 15,-1 0-15,42 22 0,-42 20 16,-21-20-16,0-22 16,0 0-16,0 0 0,0 0 15,-63 43 1,-1-43-16,43-21 16,0 0-1,0-21-15,21 0 16,0-1-16,0 1 0,0 0 15,21 0-15,0 0 0,0 0 16,-21-1-16,22-20 0,-1 21 0,21-21 16,-21 20-16,0 1 15,22 0-15,-22 21 0,42 0 16,-41 0-16,-1 0 0,0 0 0,21 0 16,-21 21-16,-21 0 15</inkml:trace>
  <inkml:trace contextRef="#ctx0" brushRef="#br1" timeOffset="64731.04">19219 7049 0,'43'21'16,"-22"-21"-16,0 0 0,0 0 16,0-21-16,22-1 0,-1 1 15,-21 0-15,21 0 0,1 0 16,-22 0-16,106-128 15,-64 22 1,-63 85-16,0 21 16,0-21-16,0 20 0,0-20 0,0 21 15,-21 21-15,0 0 16,0 0-16,0 0 0,0 21 0,-1 0 16,1 0-16,0 22 0,0-1 0,-21 0 15,20 22-15,1-22 0,0 1 16,-21 20-16,-1 43 15,-41 84-15,63-126 16,-1 21-16,1-22 0,0 22 0,0-22 16,0 22-16,21-22 0,-21 22 15,21-21-15,0 20 0,0-20 0,0 20 16,-22-20-16,1-1 0,21 1 16,-42 105-16,42-126 15,-21-1-15,0 43 0,-1-64 16,22 21-16,0 22 15,43-64 1,-22 0-16,0 0 0,21-22 0,1 1 16,-1 0-16,0 0 0,22 0 0,42-64 15,42-63 1,-106 84-16,-21 1 0,1-22 16,-1 22-16,-21-1 0,0-20 0,0-107 15,-21 85 1,-1 43-16,1 20 15,0-20-15,0 21 0,0-1 0,0 1 16,-22-43-16,43 64 16,0 0-16,0 0 0,0 0 15,21-22-15,1 43 0,-1-21 16,0 0-16,42 0 16,-20 0-16,41-1 0,-62 1 15,20 0-15,43-21 16,-43 42-16,0-21 0,-21-1 0,22 1 15,-22 0-15,0 21 0,43-63 16,-64 41 0,0 1-1,-22 21 1,1 0 0,0 0-16,0 21 0,0 1 0,21-1 15,-21 0-15,-1 21 0,1-21 0,21 1 16,-21-1-16,21 21 0,0 22 15,0-43-15,0 0 16,21 0-16,0-21 0,1 0 16,20 0-16,-21 0 15,0 0-15,0 0 0,1 0 0,20 0 16,-21-21-16,21 0 0,-20 0 16,-1-1-16,21 1 0,-21 0 15,0-21-15,1-43 16,-22 43-16,0 21 15,0-1-15,0 1 0,-22 0 0,-41 0 16,-22 21 0,43 21-16,21 0 0,0 0 15,-1 1-15,1-1 0,21 42 16,0-42 0,0 1-16,0-1 0,0 0 0,21 0 15,1-21-15,20 21 16,21-21-16,43 0 15,-63 0-15</inkml:trace>
  <inkml:trace contextRef="#ctx0" brushRef="#br1" timeOffset="65106.83">20637 6922 0,'0'0'0,"0"-22"16,0 1-16,0 0 0,0 0 15,0 0-15,0 0 0,0-1 0,22 1 16,-1 21-16,0-21 0,21 0 15,-21 0-15,85 21 16,-85 0-16,64 0 16,-64 0-16,0 21 0,1 0 15,-1 0-15,0 0 0,0 1 0,-21 41 16,0-21 0,0-20-16,0-1 0,-42 0 15,21-21-15,-1 21 0,-20-21 16,21-21-1,21 0 1,0 0-16,0-1 16,0 1-16,0 0 15,42-42-15,-21 41 16,-21 1-16,43 0 0,-22 0 16,-21 0-16,21 21 0,0 0 15,0-21-15,1 21 0,-1 0 16,0 0-16,0 0 15,0 0-15,0 0 0</inkml:trace>
  <inkml:trace contextRef="#ctx0" brushRef="#br1" timeOffset="66785.34">21611 6689 0,'0'0'16,"0"21"-1,0 0 1,-21 0-16,0 0 15,0 1-15,21-1 0,0 0 16,0 0-16,-22 0 0,22 0 16,0 1-16,0-1 15,0 0-15,0-42 47,0 0-47,0-1 0,0 1 16,0 0-16,0 0 0,0-21 15,43-1 1,-22 22-16,-21 0 0,42-21 16,-21 20-16,1 1 0,-1 21 0,0 0 15,0 0-15,21 0 0,-20 0 16,-1 21-16,0-21 0,0 43 16,-21 41-1,0-62-15,0-1 0,0 0 16,0 0-16,0 0 0,0 0 15,0 1-15,0-1 16,0-42 15,0-1-15,0 1-16,0 0 0,21 0 16,0 0-16,1 0 0,-1-1 15,0 1-15,0 0 0,0 0 0,0 0 16,1 0-16,20-1 0,-21 22 0,0 0 15,0-21-15,22 21 16,-22 0-16,-21 21 0,0 1 16,0-1-16,0 0 15,0 0-15,0 0 0,0 0 0,0 22 16,0-22-16,0 0 16,21-21-16,0 21 15,0-21-15,1 0 0,-1 0 16,0 0-16,21 0 0,1 0 15,-22 0-15,0 0 16,0-21-16,0 0 0,0 0 0,1 0 16,41-43-16,-42 43 15,0 0-15,1 0 0,-1-1 16,-21 1-16,0 42 31,0 1-31,0-1 0,-21-21 16,21 21-16,-22 0 0,22 0 15,-21 0-15,21 1 0,0-1 16,0 0-16,0 21 16,21-42-16,22 21 15,-1-21-15,-21 0 0,0 0 16,22 0-16,-1 0 0,0 0 0,-20 0 16,41-21-16,-21 21 15,-20-21-15,20 0 0,-21 0 0,0 0 16,22-1-16,-22 1 0,0 0 0,21 0 15,1-21-15,-43 63 32,0 0-17,-22 0-15,22 0 16,-21-21-16,0 21 0,0 1 0,21-1 16,-21 0-16,0 0 15,42-21 32,0 0-47,0-21 16,-21 0-16,21 0 0,0 21 0,1-22 15,20 1-15,-21 0 0,0 0 16,0 0-16,22 0 0,-22-1 0,42-20 16,-20 42-16,-1 0 15,-21 0-15,0 0 16,1 0-16,-22 21 0,0 0 15,0 1-15,0-1 16,0 0-16,0 0 0,0 0 16,0 0-16,0 1 0,0-1 15,0 0-15,21-21 16,0 0-16,0 21 0,0-21 0,22 0 16,-22 0-16,21 0 0,0 0 15,-20 0-15,20 0 0,43 0 16,-43 0-16,21-21 15,-20 0-15,-22 0 0,0-1 16,0 1-16,0 0 0,-21-21 0,0 21 16,0-22-16,0 22 0,0 0 0,0-21 15,0 20-15,-42 22 0,21-21 16,-43 0-16,43 21 0,-21 0 16,0 0-16,-1 21 0,-41 22 15,20-22-15,22 0 0,-1 21 16,-62 43-16,105-43 15,0 1-15,0-22 16,63 21-16,-42-21 0,0 0 16,22-21-16,-22 22 0,21-22 15,43 21 1,21 21-16,-85-42 16,21 21-16,-21 0 0,-21 1 15,0-1-15,0 0 0,0 0 16,0 0-16,-21 106 15,0-84-15,0-1 0,0 0 16,0 22-16,-1-22 0,-83 149 16,62-86-1,22-62-15,-21-1 0,21 0 16,-1 1-16,1-1 0,-42 22 16,20-43-16,1 21 0,21-21 0,-43 22 15,22-43-15,21 21 16,-21-21-16,-22 0 15,22 0-15,21 0 0,-1 0 16,-20-43-16,21 43 0,0-42 16,0 21-16,-22-43 15,1-84-15,21 85 16</inkml:trace>
  <inkml:trace contextRef="#ctx0" brushRef="#br1" timeOffset="66962.23">22754 6456 0,'0'-21'0,"0"42"0,-21-63 15,0 42 1,0 0 15,21 21-15,-22 0-16</inkml:trace>
  <inkml:trace contextRef="#ctx0" brushRef="#br1" timeOffset="67730.78">5376 8615 0,'0'21'0,"0"-42"0,-21 63 0,42-42 31,22 0-31,-1 0 0,0 0 16,22 0-16,20 0 0,-20 0 0,21 0 15,-1 0-15,22 0 0,63-21 16,-84 21-16,63 0 16,-84 0-16,-22 0 0,22 0 0,-43 0 15,21 0-15,-63 0 16,0 0-1,0 0-15,-22 0 0</inkml:trace>
  <inkml:trace contextRef="#ctx0" brushRef="#br1" timeOffset="68010.63">6011 8657 0,'0'-21'0,"0"42"47,0 0-47,0 1 16,0 20-16,0 0 0,0 1 15,0-1-15,0 0 0,0 1 0,0-1 16,-21 21-16,0-20 0,21-1 16,-21 0-16,0 1 0,21-1 0,-22 43 15,1-64-15,21 21 0,0-21 16,-21 22-16,21-22 0,0 0 0,0 0 15,21-42 17,0 0-32,1 21 0</inkml:trace>
  <inkml:trace contextRef="#ctx0" brushRef="#br1" timeOffset="68628.28">6456 8954 0,'-43'84'32,"43"-63"-32,-21 1 15,21-1-15,0 21 0,-21-21 0,0 43 16,21-43-16,0 0 0,0 0 16,0 0-16,0 1 0,0-1 15,0 0-15,0 0 0,21-21 0,43 21 16,20-21-1,-41 0-15,-22-21 16,63 0-16,-62 0 16,20 0-16,43-64 15,-22 0-15,-42 43 16,-21 21-16,21-22 0,-21 22 0,0 0 16,0-21-16,0 21 0,0-1 15,0 44 1,-21-1-1,21 21-15,-21-21 0,0 43 16,21 20 0,-21-41-16,0-1 0,-22 85 15,43-63-15,0-22 0,0 21 16,0-20-16,0 20 0,0 149 16,0-85-1,0-85-15,0 22 16,0-22-16,0-21 0,-21 0 15,-21 1-15,21-1 0,-22 0 16,22 0-16,-21-21 0,-1 0 0,1 0 16,-43 0-16,43 0 0,0 0 15,-1-21-15,1 0 0,0 0 16,21-1-16,-43-20 16,43 21-16,0 0 0,0-22 0,21 22 15,0 0-15,0-42 0,0 41 16,0 1-16,0 0 0,21 0 0,0-21 15,21 20-15,-21 1 0,43-42 16,-22 20-16,43-20 16</inkml:trace>
  <inkml:trace contextRef="#ctx0" brushRef="#br1" timeOffset="68934.1">7112 9038 0,'0'0'0,"0"-21"0,0 0 15,0 0-15,0 42 16,21-21 0,-21 42-16,0-21 0,0 22 15,0-1-15,21 85 16,-21-21-16,0-43 0,0-20 16,0 20-16,0 1 0,0-22 0,0 22 15,-21-1-15,0 22 16,0-43-16,21 43 15,-21-43-15,-1 0 0,22 1 16,0-22-16,-21 0 0,21 0 0,-21 0 16,21-42 15,0 0-31,0 0 16,0 0-16,0 0 0,0-22 0</inkml:trace>
  <inkml:trace contextRef="#ctx0" brushRef="#br1" timeOffset="69283.89">7239 9208 0,'0'0'0,"0"-43"0,0 22 15,0 0-15,0 0 0,0 0 16,0-22-16,0 22 16,21 0-16,0 0 15,0 21-15,1 0 0,-1-21 16,0 21-16,0 0 0,0 0 15,43 0-15,-43 21 0,0-21 16,0 21-16,0 0 0,-21 21 0,0 1 16,0-1-16,0 0 15,-21-20-15,-21 20 0,21-21 0,0 0 16,-22-21-16,22 21 0,0 1 16,-43-1-16,22 0 15,21-21-15,42 0 47,0 0-31,0-21-16,1 21 0,-1-21 0,0 21 15,0 0-15,0 0 0</inkml:trace>
  <inkml:trace contextRef="#ctx0" brushRef="#br1" timeOffset="70616.83">7705 9313 0,'0'0'0,"21"0"0,0 0 16,0 0-16,0 0 15,0 0-15,1 0 0,20-21 16,0 0-16,-21 21 0,43-42 16,-43 21-16,0-1 0,0 1 15,1 0-15,-1 0 0,0 0 0,-21 0 16,0-22-16,0 1 15,-21 42 1,0 0-16,-1 0 16,1 0-16,21 21 15,-21 0-15,-21 64 16,42 0-16,0-43 16,0-21-16,0 0 0,0 0 0,21 1 15,0-1-15,0-21 16,0 0-16,22 0 0,-22 0 0,42 0 15,-20 0-15,20 0 16,-42 0-16,22-21 0,-22 21 16,21-22-16,-21 1 0,1 0 0,-1 0 15,-21 0-15,0 0 0,42-64 16,-42 43 0,0 20-16,0 1 15,-21 42 1,21 1-16,-21-22 0,21 21 15,-21 0-15,21 0 0,0 43 16,0-43-16,-22 0 0,22 0 16,-21 0-16,21 0 0,0 1 15,0-1-15,21-42 47,-21-1-47,22 1 16,-22 0-16,21 0 0,21-21 15,0-22 1,-20 43-16,-22-21 0,42-1 16,-21 22-16,0 21 0,0 0 15,-21 21 1,0 0-16,0 1 0,0-1 16,0 0-16,0 0 0,0 0 0,0 0 15,0 1-15,0-1 0,0 21 16,22-21-16,-1 0 15,0-21-15,0 22 0,21-22 0,-20 0 16,62 0-16,-63 0 0,22 0 16,-1 0-16,0 0 0,1 0 15,105-43 1,-106 22-16,22-21 0,-22 21 16,-21-22-16,22 1 0,-22 21 15,-21-22-15,0-84 16,0 85-16,0 21 0,0 0 15,0 0-15,-21-1 0,-1 1 0,1 21 16,0 0-16,-21 0 0,-64 64 16,21 20-1,64-62-15,-21-1 0,42 21 0,-21-21 16,21 0-16,0 1 0,0 20 16,0-21-16,21 0 15,0-21-15,0 0 0,0 0 0,22 0 16,-22 0-16,21 0 15,43-21-15,-22-21 16,-42 21-16,-21-1 16,22 1-16,-22 0 0,0 0 15,0 42 32,-22 0-47,22 0 0,0 1 16,0-1-16,-21 21 0,0 0 15,0 1-15,0 20 16,0-42-16,-1 22 0,1 41 16,21-41-16,-21-1 0,21 64 15,0-43-15,0-20 0,0 63 16,0-43-16,0-21 0,21 1 16,-21 20-16,21-20 0,-21-1 0,22 0 15,-1 64-15,-21-21 16,0-43-16,0 0 0,0 1 15,0-1-15,0-21 0,-43 0 0,22 1 16,-85 20-16,43-42 16,21 0-16,-1 0 0,1 0 15,0 0-15,-1-21 0,22 21 16,-42-64 0,20 1-16,22 20 15,21 22-15,0 0 0,0-21 0,0 21 16,0-22-16,0 1 0,0 21 15,0-22-15,0-41 16,0 41-16,0 1 0</inkml:trace>
  <inkml:trace contextRef="#ctx0" brushRef="#br1" timeOffset="70832.87">8361 8573 0,'0'-22'31,"21"22"1,0 0-1</inkml:trace>
  <inkml:trace contextRef="#ctx0" brushRef="#br1" timeOffset="71618.41">11239 9292 0,'22'-21'0,"-1"21"0,-21-21 16,21 21-16,0-21 0,0 0 16,0-1-16,-21 1 0,22 0 0,-1 0 15,-21-21-15,21 20 0,-21-83 16,0 83-16,0-20 15,0 0-15,0 21 0,-21-22 16,0 22-16,-1 0 0,1 0 0,0 21 16,0 0-16,-85 0 15,21 21-15,43 0 16,0 21-16,-1-20 0,1 20 0,0-21 16,-1 21-16,-20 43 0,42-43 15,-22 22-15,43-22 16,0-21-16,0 43 0,0-43 15,22 0-15,-1-21 0,21 21 16,0-21-16,-20 0 16,20 0-16,106 0 15,-106-21-15,1 21 0,-22-21 16,21 0-16,-21 0 0,22 0 0,-22-1 16,0 1-16,0 0 0,0-64 15,-21 43-15,0-21 16,0 41-16,0 44 31,0-1-31,-21 0 16,21 0-16,-21 21 0,21-20 0,0-1 15,0 21-15,0 0 16,0 1-16,0-22 16,0 0-16,0 0 0,21-21 15,0 0-15,22 0 0,-22 0 16,0 0-16,21 0 0,-20 0 15,20-21 1,-21 21-16,0-21 0</inkml:trace>
  <inkml:trace contextRef="#ctx0" brushRef="#br1" timeOffset="73134.64">11917 8805 0,'0'0'15,"0"-21"-15,0 0 0,0 0 16,-21 21-1,-1 0-15,1 21 0,0 0 16,0 0-16,0 1 0,21-1 0,-21 21 16,-22 22-16,43-43 15,0 21-15,-21-21 0,21 22 0,-21-1 16,21 0-16,0 1 0,0-22 16,0 0-16,42 0 15,1 0-15,-1-21 16,-21 0-16,0 0 0,64 0 0,-64 0 15,21 0-15,1 0 0,20-21 16,-42 0-16,43-21 16,-43-1-16,0 22 0,0-21 15,1-1-15,-1 1 0,21-148 16,-21 84 0,0 42-16,-21 22 0,22 0 15,-22-22-15,0 22 0,21 21 0,0-64 16,-21 106 15,0 21-31,0-20 0,0 20 16,-21 0-16,0 64 15,21 0-15,-22-64 16,22 22-16,-21-22 0,21 22 0,-21-22 16,21 0-16,0 64 15,0-42-15,0-43 16,21 0-16,22 0 0,-22-21 15,0 0-15,0 0 0,0 0 0,0 0 16,1 0-16,41-42 16,-42 21-16,0-1 15,1 1-15,-1 0 0,0 0 0,64-85 16,-64 64-16,21-22 16,-21 43-16,22-21 15,-22 42-15,-21-21 16,0 42-1,0 0-15,0 0 0,0 0 16,0 0-16,-21 1 0,21-1 0,0 21 16,-22-21-16,22 0 0,0 1 0,-21-1 15,21 0-15,0 21 16,0-21-16,21 1 16,1-22-16,-1 0 0,0 0 15,0 0-15,21 0 0,-20 0 0,20 0 16,0 0-16,-21-22 0,22 1 15,-22 21-15,21-21 0,1 0 0,-22 0 16,0 0-16,0-22 0,43-20 16,-43 20-1,0 22-15,-21 0 0,0 42 32,-21 0-32,0 1 0,21-1 15,-22 21-15,1-21 16,21 0-16,-21 1 0,21-1 0,0 0 15,0 0-15,0 0 0,0 0 16,21-21-16,0 0 16,1 0-16,-1 0 0,0 0 15,0 0-15,0 0 0,0 0 0,22-21 16,-1-21 0,-21 0-16,-21-1 15,0 1-15,0 21 16,0 0-16,0-1 0,0 1 0,-21 21 15,0-21-15,-21 21 16,20 0-16,1 0 0,0 0 16,0 0-16,0 0 0,0 0 0,-1 0 15,22 21 1,22-21-16,-1 0 16,0 0-16,0 0 0,21 0 0,-20 0 15,41-21-15,1 0 16,-22 21-16,-21 0 15,21-21-15,1 21 0,-22 0 0,21 0 16,64 0-16,-85 0 16,22 21-16,-22 0 0,-21 21 15,0-20-15,0-1 16,0 0-16,0 64 16,-21-22-16,21-42 15,0 0-15,0 1 0,0-1 16,0 0-16,0 0 0,0 0 15,0-42 17,0 0-17,0 0-15,0 0 0,0-22 16,0 22-16,0-21 0,21 21 16,-21-22-16,21 1 0,0 0 0,21-1 15,-20 22-15,62-85 16,-41 85-16,-22 0 0,21 21 15,0 0-15,-20 0 16,-22 21-16,21 0 0,-21 0 16,0 22-16,0 20 15,0 22-15,0-64 0,0 21 16,-21-20-16,21-1 0,0 0 16,0 0-16,0 0 0,0 0 15,0 1 1,21-22-16,0 0 0,0 0 15,0 0 1,0 0-16,1-22 0,-1 1 0,0 0 16</inkml:trace>
  <inkml:trace contextRef="#ctx0" brushRef="#br1" timeOffset="73551.09">15113 8721 0,'0'0'0,"0"-21"0,0-1 0,-21 22 31,0 0-31,-1 0 16,1 0-16,0 0 0,0 0 0,0 22 15,-22-1-15,1 21 16,21 0-16,21-20 0,-21-1 16,21 0-16,0 0 0,0 0 15,0 0-15,21-21 0,0 22 16,0-22-16,0 0 0,22 21 15,41-21 1,-62 21-16,-1-21 0,0 21 16,21-21-16,-21 21 0,1 0 15,-1-21-15,-21 22 0,0-1 0,0 0 16,0 0-16,0 0 16,-21-21-16,-1 21 0,1-21 0,0 0 15,-21 0-15,21 22 0,-1-22 16,-41 0-16,21 0 0,20 0 15,1 0-15,0 0 0,0 0 0,0 0 16,0 0-16,-1 0 0,22-22 16,-21 22-16,21-21 15,-21 21-15,21-21 16,0 0-16,0 0 0,0 0 16,0-1-16</inkml:trace>
  <inkml:trace contextRef="#ctx0" brushRef="#br1" timeOffset="73826.92">14076 8319 0,'0'0'0,"-21"0"0,-1 0 15,1 0-15,0 0 63,0 0-47,21 21-16,-21-21 0,0 0 15,-1 0-15,1 0 0</inkml:trace>
  <inkml:trace contextRef="#ctx0" brushRef="#br1" timeOffset="74159.99">12298 8615 0,'0'0'0,"-21"0"0,42 0 31,0 0-31,0 0 16,0 0-16,0 0 0,1 0 15,20 0-15,-21 0 0,21 0 0,1 0 16,105-21 0,-63 0-16,-64 21 15,0 0-15,0-22 16,-42 22-1,0 0 1,0 0-16,-1 0 16,1 0-16,0 0 15,0 0 1</inkml:trace>
  <inkml:trace contextRef="#ctx0" brushRef="#br1" timeOffset="77576.83">13801 11705 0,'21'0'16,"0"0"15,0-21-31,0 0 16,0 21-16,1 0 15,-22-21-15,21 21 0,0-43 16,0 43-16,-21-21 15,21 21-15,-21-21 0,0 0 16,0 0-16,-21 21 16,0 0-16,0 0 0,-22 0 15,-20 0 1,42 0-16,0 0 0,-22 21 16,22 0-16,0-21 0,0 21 0,0 0 15,21 1 1,-22-1-16,1 0 0,21 0 15,0 0-15,0 0 16,0 1-16,0-1 16,21 0-1,1-21-15,-1 21 0,0-21 16,0 21-16,21-21 16,22 21-16,-43 1 0,21-22 15,22 21-15,-43 0 0,0-21 16,0 0-16,1 21 0,-1 0 15,0-21-15,-21 21 0,21 1 16,-21 41 0,-21-42-16,0 0 15,-22 1-15,22-22 0,-21 21 16,21-21-16,-22 21 0,1-21 0,21 0 16,-21 21-16,-1-21 0,1 0 0,-43 0 15,64 0-15,-21 0 0,21 0 16,-22-21-16,22 21 0,0-21 15,0 0-15,0 21 0,-1-22 0,1-41 16,0 42-16,21 0 16,0-1-16,0 1 0,0 0 15,0 0-15,0 0 0,21 0 32,0 21-32,1 0 15,-1 0-15,0 0 0,0 0 0</inkml:trace>
  <inkml:trace contextRef="#ctx0" brushRef="#br1" timeOffset="77980.89">14203 11917 0,'0'0'16,"63"0"-1,-42 0-15,1-21 16,-1 21-16,0-21 0,0-1 16,21-20-16,-20 21 15,-22 0-15,0 0 16,0-1-16,0 1 16,-22 21-16,1 0 0,0 0 15,-21 0 1,21 0-16,-1 0 0,-20 21 15,21 1-15,0-1 0,21 0 0,-21 0 0,21 0 16,-22 22-16,22-1 16,0-21-16,0 43 15,0-43-15,0 0 0,22-21 0,-1 21 16,0 0-16,0-21 0,0 0 16,0 21-16,1-21 0,-1 0 0,21 0 15,0 0-15,-20 0 0,20-21 16,-21 0-16,0 21 15,22-42-15</inkml:trace>
  <inkml:trace contextRef="#ctx0" brushRef="#br1" timeOffset="78499.31">14753 11663 0,'0'0'15,"0"21"1,0 0-16,0 0 15,0 1-15,0-1 0,0 0 16,0 0-16,0 0 0,0 0 16,0 1-16,0 41 15,0-42-15,0 0 0,0 1 0,0-1 16,0 0-16,0 0 0,0 0 16,0-42 30,0 0-30,0 0-16,0 0 0,0-1 16,0 1-16,0 0 0,0 0 15,0-43-15,21 43 0,0 0 16,22-42-16,-22 41 0,0 1 16,0 0-16,0 0 0,1 21 15,20-21-15,-21 21 0,21 0 0,1 0 16,-22 0-16,85 0 15,-85 0-15,21 21 16,-21 0-16,1 0 0,20 43 16,-42-43-16,0 21 0,0 1 0,0-22 15,0 0-15,0 21 0,-21-21 0,0 22 16,-43 20 0,43-42-16,0 1 15,0-22-15,21-22 31,0 1-31,21 0 16,0 0-16,0 21 0,0-21 0</inkml:trace>
  <inkml:trace contextRef="#ctx0" brushRef="#br1" timeOffset="79118.96">16023 11684 0,'0'0'15,"0"-21"-15,-21 0 0,0 0 0,-22-1 16,43 1-16,-21 21 0,-21 0 16,21 0-16,-22 0 0,22 0 15,0 21-15,-21 1 0,21-1 16,-1 0-16,-20 21 0,21-21 0,-43 43 15,43-22-15,21-21 16,0 22-16,0-22 0,0 21 0,0-21 16,0 43-1,43-22-15,-22-42 16,21 0-16,-21 0 0,0 0 16,43 0-1,-43-21-15,21 0 0,-20-21 16,20-1-16,-21 1 15,0 21-15,-21-22 0,64-84 16,-43 85-16,0-21 0,0 20 16,-21 1-16,21-64 15,1 43-15,-22 20 0,0 1 0,0 0 16,0 20-16,0 1 0,0 42 31,0 1-31,0 20 0,-22-21 16,22 21-16,-21 22 0,21-22 0,0 1 15,0-1-15,0 85 16,0-85-16,0 1 0,0-1 16,0-21-16,0 21 0,0-20 0,0 20 15,0 0-15,43 22 16,-22-43 0,0-21-16,0 0 15,0 0-15,0 0 0,1 0 16,-1 0-16,63-42 15,1-22 1,-43 22-16,-20 21 0</inkml:trace>
  <inkml:trace contextRef="#ctx0" brushRef="#br1" timeOffset="79382.8">16658 11218 0,'0'0'0,"0"-21"16,0 0-16,0 42 31,-21 0-31,21 1 0,0 20 0,-21-21 16,21 170-1,-21-149-15,21 0 0,-22 1 16,22 41-16,0-41 0,-21-22 16,21 42-16,-21-42 0,21 1 15,0-1-15,0 0 0,0 0 16,21-21-1,0-21 1,1 0-16,-1 0 16,-21-1-16</inkml:trace>
  <inkml:trace contextRef="#ctx0" brushRef="#br1" timeOffset="79795.57">17103 11240 0,'0'0'15,"-43"63"1,22-42-16,0 0 16,-21 22-16,20-22 0,1 0 15,-21 0-15,21 0 0,-22 1 16,22-1-16,-106 42 16,43-42-16,62-21 15,1 0-15,0 0 0,42-21 47,0 21-47,1 0 0,-1 0 16,0 0-16,0 21 0,0-21 15,0 22-15,-21-1 0,22 0 0,-1 0 16,-21 21 0,21-20-16,0-1 0,0 21 15,0-21-15,-21 0 0,22-21 0,-1 22 16,-21-1-16,0 0 0,21-21 15,0 21-15,0-21 0,-21 21 16,21-21-16,1 0 0,-1 0 16,0 0-16,0 0 15,0 0-15,0 0 16,1 0-16,20-21 0,-21 21 0</inkml:trace>
  <inkml:trace contextRef="#ctx0" brushRef="#br1" timeOffset="80179.35">17230 11705 0,'21'0'16,"0"0"0,0 0-16,0 0 15,0 0-15,1 0 0,-1 0 0,0 0 16,21-21-16,-21 0 0,1 21 15,-1-21-15,0 0 0,0-1 16,-21 1-16,0 0 16,-21 21-16,0 0 15,0 0-15,-43 0 16,43 0-16,0 0 0,-22 21 0,22 0 16,-21 22-16,21-1 15,0-21-15,21 0 0,0 1 0,0-1 16,0 21-16,0 22 15,0-22-15,0-21 16,21 0-16,0 0 0,0-21 0,0 22 16,22-22-16,-22 0 0,21 0 15,0 0-15,-20 0 0,20 0 0,21 0 16,-20-22-16,20 1 16,-42 0-16</inkml:trace>
  <inkml:trace contextRef="#ctx0" brushRef="#br1" timeOffset="80791">17949 11578 0,'-21'0'31,"21"21"-31,-21 1 16,21 20 0,-21 0-16,21-21 0,0 1 15,0-1-15,0 0 0,0 0 16,0 0-16,0 0 0,21-21 15,0 0-15,0 22 16,0-22-16,1 0 0,20 0 16,-21 0-16,0 0 0,0-22 15,1 1-15,-1 21 0,0-42 16,-21 21-16,21 0 0,0-22 16,0 22-16,-21 0 0,0-21 15,0 20-15,22 1 0,-22 0 0,21 21 16,-21-21-16,0 0 15,0 42 1,0 0 0,0 0-16,0 0 0,0 1 15,0-1-15,0 0 0,0 0 16,-43 21-16,43 1 0,0-22 16,-21 21-16,0-21 0,0 22 15,21-1-15,0 0 0,0 85 16,0-21-16,0-63 15,0 20-15,0-21 0,21 1 0,0 20 16,-21-20-16,21 20 0,-21-21 16,0 22-16,0-22 0,0 1 15,0 20-15,0-21 0,0 1 0,0-1 16,0-21-16,0 22 0,-21-22 0,0 0 16,0 0-16,0 0 0,0-21 0,-1 0 15,1 0-15,0 0 0,0 0 16,0 0-16,-22-21 0,22 21 0,0-21 15,-21 0-15,21-22 0,-1 22 0,-20 0 16,21-21-16,21 21 0,0-22 16,0 22-16,0 0 0,0-21 0,0-1 15,0 22-15,21-21 0,-21-1 0,21 1 16,0 0-16</inkml:trace>
  <inkml:trace contextRef="#ctx0" brushRef="#br1" timeOffset="81234.74">18817 11536 0,'21'-21'0,"-42"42"0,42-63 0,-21 20 15,0 1 1,-21 21-1,-21 0-15,21 0 0,-1 0 16,-20 21-16,0-21 0,21 22 16,-1-22-16,1 21 0,0-21 15,0 21-15,21 0 0,0 0 0,0 0 32,21-21-32,0 22 0,0-22 0,1 21 15,20-21-15,-21 21 0,21 0 0,-20-21 16,20 21-16,0 0 15,-21 1-15,22-1 16,-22-21-16,-21 21 0,21-21 0,-21 21 16,0 0-16,-21 0 15,-21-21-15,-1 0 16,1 0-16,0 0 0,-22 22 16,22-22-16,-1 0 0,1 0 15,21 0-15,0 0 0,-64 21 16,85-42 15</inkml:trace>
  <inkml:trace contextRef="#ctx0" brushRef="#br1" timeOffset="81778.55">19960 10478 0,'0'0'0,"-21"0"0,0 0 0,0 0 15,-1 21-15,22 0 0,-42 0 16,21 21-16,0 1 0,0-1 0,-1 0 16,1 1-16,-21 20 0,21-20 15,-22 20-15,22 1 0,-42 84 16,42-64-16,-1-20 0,-20 84 16,42-84-16,0-1 0,0 1 0,0-1 15,21 85 1,0-105-16,1-22 0,20 21 0,-21-21 15,21 0-15,1 1 0,-22-1 16,85-21-16,-22 0 16,-62 0-16,20-21 15,0-22-15,-21 22 0</inkml:trace>
  <inkml:trace contextRef="#ctx0" brushRef="#br1" timeOffset="82064.39">20235 10837 0,'0'0'0,"-21"43"16,21-22-1,-21 0-15,21 0 0,-21 0 16,21 1-16,0-1 0,-21-21 0,21 21 16,0 0-1,0 0-15,21-21 47</inkml:trace>
  <inkml:trace contextRef="#ctx0" brushRef="#br1" timeOffset="82239.28">20426 10859 0,'0'63'16,"-21"-63"-16,-1 21 16,1 0-16,21 1 0,-21-1 15,21 0-15,0 0 0,0 0 16,21-21-1,0 21 1</inkml:trace>
  <inkml:trace contextRef="#ctx0" brushRef="#br1" timeOffset="82687.03">21061 11028 0,'0'42'31,"0"-21"-31,-21 22 0,21-22 0,-22 21 16,1 1-16,21-1 0,0 0 15,-21-21-15,0 22 0,21-1 0,-21 0 16,21-20-16,0 41 0,-21-42 16,21 0-16,0 1 0,0-1 15,21-21 1,0 0 0,0 0-16,0 0 0,0 0 0</inkml:trace>
  <inkml:trace contextRef="#ctx0" brushRef="#br1" timeOffset="82906.89">21294 11070 0,'0'-21'15,"0"42"-15,0-63 0,0 63 16,0 21 0,0-20-16,0 20 0,-22-21 15,1 21-15,0 85 16,21-63-16,0-22 15,0 1-15,0-22 0,0 0 0,0 0 16,0 0-16,0 0 16,0 1-16</inkml:trace>
  <inkml:trace contextRef="#ctx0" brushRef="#br1" timeOffset="83106.86">20870 11472 0,'21'0'31,"1"0"-15,20 0-16,-21 0 0,0 0 16,22 0-16,-22 0 0,21 0 0,0 0 15,1 0-15,-1 0 0,-21-21 16,22 21-16,-1-21 0,21 0 15,-41 21-15,20-21 0</inkml:trace>
  <inkml:trace contextRef="#ctx0" brushRef="#br1" timeOffset="83451.03">21569 11324 0,'21'0'31,"0"-21"-31,0 21 16,0 0-16,1-21 15,-1 21-15,0-21 0,0 21 16,0-21-16,0 21 0,1-22 0,-1 22 16,-21-21-16,21 0 0,-21 0 15,-21 21 1,0 0-16,-1 0 0,-20 0 16,21 0-16,-43 21 15,22 21-15,0-20 0,21 20 16,-1-21-16,1 43 15,21-43-15,0 21 0,0-21 0,0 0 16,0 1-16,0-1 0,0 0 16,0 0-16,0 0 0,43 0 0,-22-21 15,0 0-15,0 22 0,21-22 0,-20 0 16,20 0-16,-21 0 0,21 0 16,1 0-16,-22-22 0,21 1 0,-21 0 15,1 0-15,-1 0 0,21 0 0</inkml:trace>
  <inkml:trace contextRef="#ctx0" brushRef="#br1" timeOffset="83698.17">22119 11070 0,'0'0'0,"21"-42"0,-21 0 16,21 20-16,-21 1 0,0 0 15,0 0-15,0 0 0,0 42 32,0 0-32,0 0 0,0 0 15,0 22-15,-21 20 0,0-20 16,21-1-16,0 0 0,0 22 0,-21-22 15,21 0-15,-21 64 16,21-42-16,0-43 16,0 0-16,0 0 0,0 0 0,0 1 15,21-44 17,0 1-32,-21 0 15,21 21-15,0-21 0</inkml:trace>
  <inkml:trace contextRef="#ctx0" brushRef="#br1" timeOffset="83980.42">22500 10816 0,'0'0'0,"21"-21"0,0 0 16,1 21-16,-22 21 16,0 0-1,0 0-15,0 22 0,-43 20 16,1 85-16,21-105 15,0 20-15,-1-20 0,1-1 16,21 0-16,-21 22 0,0-43 16,21 21-16,0 1 0,-21-1 15,0 0-15,21-21 16,0 1-16,0-1 0,21-21 31,0 0-31,0 0 16,0-21-16,0 21 0,22-22 15,-22 1-15,0 0 0</inkml:trace>
  <inkml:trace contextRef="#ctx0" brushRef="#br1" timeOffset="84350.72">22839 11261 0,'-21'42'31,"-1"-42"-31,1 21 0,0 0 16,0 1-16,0-1 0,0 0 0,-1 0 15,22 0-15,-21 22 0,21-22 16,-21 0-16,21 0 0,0 0 16,0 0-16,0 1 0,0-1 15,21-21-15,0 21 0,1-21 16,-1 0-16,0 0 0,42 0 16,-20 0-16,20 0 15,-42-21-15,22 0 0,-22 21 16,0-22-16,0-20 0,0 21 0,-21 0 15,22-22-15,-22 1 0,21 21 16,-21-21-16,0-1 0,0 22 0,0 0 16,-21 0-16,-1 0 0,1 21 15,0 0-15,-21 0 0,21 0 0,-1 0 16,1 0-16,-21 0 0,21 21 0,0-21 16,-1 21-16,22 0 0,-21-21 15,0 42-15,42-42 31,0 0-31</inkml:trace>
  <inkml:trace contextRef="#ctx0" brushRef="#br1" timeOffset="84626.57">23283 10837 0,'0'22'47,"0"-1"-47,0 0 0,-21 0 16,21 0-16,-21-21 0,21 21 16,0 1-16,-21-22 0,21 21 15,0 0 1,21-21 31</inkml:trace>
  <inkml:trace contextRef="#ctx0" brushRef="#br1" timeOffset="84850.48">23453 10880 0,'0'21'47,"-22"0"-47,1 0 0,0 0 15,21 1-15,0-1 16,0 0-16,0 0 16,0 0-1,21-21 1,0 0-1</inkml:trace>
  <inkml:trace contextRef="#ctx0" brushRef="#br1" timeOffset="85302.65">23516 10372 0,'21'0'0,"0"0"16,1 0-16,-1 21 0,0-21 0,21 21 0,-21 0 16,1 0-16,41 22 15,1 20-15,-22-20 16,-21-22-16,21 63 0,-20-41 15,-1-1-15,21 43 0,-21-22 16,0 22-16,-21-22 16,0-20-16,0 20 0,-63 85 15,-1-42 1,22-85-16,-85 85 16,64-85-16,20 22 0,-63-22 15,64 0-15,0 0 0,-64 22 16,42-22-1,43-21-15,0 0 0,0 21 16,0-21 0,42 0 15,0 0-31,0-21 0,0 21 16,1-21-16</inkml:trace>
  <inkml:trace contextRef="#ctx0" brushRef="#br1" timeOffset="85582.9">24723 11367 0,'0'0'0,"-22"0"15,22-22-15,-21 22 79,21 22-64,0-1-15,0 0 16,-21-21-16</inkml:trace>
  <inkml:trace contextRef="#ctx0" brushRef="#br1" timeOffset="85846.75">24553 11896 0,'0'0'0,"0"21"0,-21 0 16,0 0-16,0 0 0,21 1 16,0-1-16,-21 0 0,-1 0 15,1 0-15,21 0 0,-21 1 0,0-1 16,0 0-16,0 0 16,21 0-16,-43-21 0,22 0 15,21 21-15,-21-21 0,0 0 0,0 0 16,-1 0-16,1 0 0,0 0 0,0 0 15</inkml:trace>
  <inkml:trace contextRef="#ctx0" brushRef="#br1" timeOffset="88426.92">13928 13314 0,'0'0'0,"0"-21"0,21 0 16,0 21-16,-21-22 15,21 1-15,-21 0 16,0 0 0,-21 21-1,0 0-15,0 0 16,-1 21-16,1 0 0,0 0 16,0 1-16,0-1 0,-22 21 0,22 0 15,0-20-15,0 41 0,0-21 16,0 1-16,-1-1 0,22 64 15,0-43-15,0-20 16,0-1-16,0-21 0,22 0 16,-1 1-16,21-1 0,-21 0 0,22-21 15,-22 0-15,21 0 0,106 0 16,-63 0 0,-43-21-16,1 0 0,-22-1 15,21 1-15,0-21 0,-20 21 0,20-22 16,-21 1-16,0 0 0,22-1 15,-1-62-15,21-65 16,-63 128-16,22-22 0,-1-20 16,0 41-16,-21 1 15,21 21-15,-21 0 0,0 0 0,0-1 16,0 44 0,-21-1-16,0 0 15,21 21-15,-21 1 0,21-22 0,-22 21 16,1 0-16,21 1 0,0-1 0,0 0 15,-21 1-15,21 41 16,0-41-16,0 84 16,0-106-16,42 42 15,-42-20-15,22-22 0,20 42 16,21-41 0,-41-22-16,-1 0 15,0 0-15,0 0 0,0 0 0,0-22 16,1 22-16,20-21 0,-21 0 0,0 0 15,0 0-15,1 0 0,-1-1 16,-21-20-16,21 21 0,-21-21 16,21 20-16,-21 1 0,0-21 0,0 21 15,0 0-15,0 42 32,-21 0-32,21 0 0,0 0 15,-21 22-15,21-22 0,0 0 0,0 0 16,0 0-16,0 22 15,0-22-15,0 0 16,21 0-16,0-21 0,0 0 16,0 0-16,1 0 15,-1 0-15,-21-21 0,21 21 16,0-21-16,-21 0 0,21-1 0,0 1 16,-21 0-16</inkml:trace>
  <inkml:trace contextRef="#ctx0" brushRef="#br1" timeOffset="88750.16">15113 13187 0,'0'0'0,"0"21"15,0 0-15,0 0 16,21-21-1,0 0-15,0 0 0,1 0 16,-1 0-16,0 0 0,0 0 16,-21-21-16,0 0 15,0 0-15,0 0 16,-21 21-16,0 0 16,0 0-16,-1 0 15,1 0-15,0 0 0,0 21 16,21 0-16,-21 0 0,21 0 15,0 1-15,0 20 16,0-21-16,21-21 0,0 21 16</inkml:trace>
  <inkml:trace contextRef="#ctx0" brushRef="#br1" timeOffset="89742.3">15833 13314 0,'0'0'0,"-22"-21"0,1 0 16,0 21-16,0 0 0,0 0 16,0 0-16,-1 0 0,1 21 0,0 0 15,0 0-15,-21 0 0,-1 22 16,22-1-16,0-21 0,0 64 15,21-64-15,-21 21 0,21 1 16,0-22-16,0 21 0,0-21 16,21 43-16,0-43 0,42 21 15,-41-21-15,-1 1 0,0-22 16,21 0-16,-21 0 0,22 0 16,41 0-1,1-22-15,-64 1 0,22 0 16,-22 0-16,21 0 0,-21 0 15,0-22-15,22 1 0,-22 0 0,0-1 16,0-20-16,43-85 16,-43 84-16,-21 22 0,0-1 15,21 1-15,-21-21 16,0 41-16,0 1 0,0 0 0,-21 21 16,0 0-1,21 21-15,0 0 0,-21 1 0,-1-1 16,22 0-16,-21 0 0,21 21 15,0-20-15,0 20 0,-21-21 16,21 21-16,-21 1 0,0-1 0,21 0 16,-43 64-16,22-42 15,21-22-15,0-21 16,-21 22-16,21-22 0,-21 0 16,21-42 15,0 0-16,21-1-15,0 1 0,0-21 16,1 21-16,-1 0 0,0-22 16,0 1-16,0 21 0,64-43 15,0-20 1,-43 62-16,21 22 16,-41-21-16,-1 21 0,0 0 0,0 0 15,0 21-15,-21 1 16,0-1-1,-21 0-15,0-21 16,0 21-16,-22-21 0,22 0 0,0 0 16,0 0-16,-21 21 0,20-21 15,1 0-15,0 0 0,0 0 0,0 0 16,0 0-16,-1 0 0,1 0 31,21 21-15,0 1-16,0-1 0,0 0 15,21 42 1,-21-41-16,43 20 16,-43 0-16,21-21 0,0 22 0,0-22 15,0 0-15,1 0 16,-22 0-16,21 1 0,0-1 0,42 0 16,1-21-1,-43 0-15,0 0 0,0 0 16,1 0-16,-1 0 0,0 0 0,-21-21 15,0 0 1</inkml:trace>
  <inkml:trace contextRef="#ctx0" brushRef="#br1" timeOffset="90450.95">10731 13462 0,'-42'0'0,"84"0"0,-105 0 0,21 0 16,20 0-16,1 0 0,-21 0 15,21 0-15,0 0 16,-1 0-16,44 0 47,20 0-47,-21 0 0,21 0 0,22 0 15,-1 0-15,1 0 0,21 0 0,-1 0 16,1 0-16,127 0 16,-1 0-16,-105 0 0,0 0 15,106 0-15,-107 0 0,1 0 16,42 0-16,-63 0 0,-21 0 15,-22 0-15,0 0 0,1 0 16,20 0 0,-63-21-1,0 0 1,0 0 0,-21 21-16,21-22 15,-21 22-15,0-21 0</inkml:trace>
  <inkml:trace contextRef="#ctx0" brushRef="#br1" timeOffset="90886.82">12361 13060 0,'-21'21'31,"21"0"-31,0 0 0,0 1 16,0-1-16,21 21 16,0-42-16,1 21 15,-1 0-15,0-21 0,42 43 16,-41-43-16,20 0 0,-21 21 0,64-21 16,-22 0-1,-42 0-15,1 0 0,-1 0 16,-42 21 15,-1-21-31,1 0 0,0 21 16,0 0-16,-21-21 0,20 22 0,-20-1 15,21 0-15,-21 0 0,-1 21 0,1-20 16,0 20-16,20-21 0,-20 21 16,0-20-16,-1 20 0,22-21 0,-21 0 15,21 22-15,0-22 0,-1 0 0,1 0 16,21 0-16,0 0 15,0 1-15,21-22 16,1 0-16,-1 0 16,0 0-16,0 0 0</inkml:trace>
  <inkml:trace contextRef="#ctx0" brushRef="#br1" timeOffset="91634.14">17738 13229 0,'0'0'16,"0"-21"-16,-22 21 15,1 21 1,0 0-16,0 1 0,0 20 16,-22 21-16,-20 22 15,42-21-15,0-22 16,-1 64-16,22-64 0,-21 0 16,21 1-16,0-1 0,0 0 15,0-20-15,21-1 0,1 42 16,20-42-16,-21 1 0,0-1 15,64-21-15,-43 0 16,-21 0-16,1 0 0,20 0 16,-21 0-16,0-21 0</inkml:trace>
  <inkml:trace contextRef="#ctx0" brushRef="#br1" timeOffset="91948.02">18246 13250 0,'21'0'0,"-42"0"0,63-21 15,-21 0-15,0 21 16,0 0-16,1 0 0,-1 0 0,0 0 16,42 0-16,-41 0 0,20 0 15,-21 21-15,21-21 0,-20 21 16,-1 22-16,21 20 15,-42-20-15,0 62 0,0-41 16,0-1-16,-21-20 0,0 20 16,0-20-16,-1-1 0,-62 64 15,20-43 1,43-42-16,0-21 0,-21 0 16,-1 0-16,22 0 0,0 0 15,0 0-15</inkml:trace>
  <inkml:trace contextRef="#ctx0" brushRef="#br1" timeOffset="92837.98">10393 11938 0,'0'0'0,"-43"0"0,1 0 0,-43 0 15,43 0 1,-64 0-16,64 0 0,0 0 16,-22 0-16,22-21 0,21 21 0,-22 0 15,22 0-15,0 0 0,0 0 16,42 0-1,0 0-15,0 0 0,22 0 16,-1 0-16,0 0 0,1 0 16,20 0-16,1 0 0,20 0 0,-20 0 15,20 0-15,1 0 0,84 0 16,22 0 0,-106 0-16,20 0 0,-20 0 0,84 0 15,-105 0-15,21 0 0,-22 0 16,-21 0-16,22 0 0,42 0 15,-64 0-15,-21 0 16,0 0-16,-21-21 16,0 0 15,-21 21-15,0-22-1,0 22-15,0 0 0,-22-21 16,22 21-16,0 0 0</inkml:trace>
  <inkml:trace contextRef="#ctx0" brushRef="#br1" timeOffset="93295.84">11493 11557 0,'0'0'16,"0"-21"-16,0 0 16,0 42 15,22 0-15,-22 0-16,21 0 0,-21 1 0,21-1 15,0 0-15,0 0 0,22 0 0,-22 0 16,21 1-16,0-1 0,1 0 15,105 21-15,-106-42 16,1 0-16,41 0 0,-41 0 16,-22 0-16,0 0 0,0 0 15,-21-21 1,-21 21-16,-21 0 16,20 0-16,1 0 0,-42 0 15,20 0-15,-20 42 16,21-20-16,-1-1 0,1 21 15,-22 0-15,22 1 0,0-1 0,-1 0 16,-20 1-16,21-1 0,-1-21 16,-63 85-1,64-42-15,21-43 0,0 0 0,21 0 16,-21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36:22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9419 0,'-21'0'62,"0"0"-62,21 21 16</inkml:trace>
  <inkml:trace contextRef="#ctx0" brushRef="#br0" timeOffset="1642.13">1947 10160 0,'0'0'0,"-21"0"16,21-21-1,-21 21 1,0 0 0,21 21 46,21-21-46,-21 21-16,21-21 0,0 0 0,0 0 15,1 0-15,-1 0 16,0 0-16,0-21 0,0 21 16,0-21-16,1 21 15,-1-21-15,0 0 0,0 21 0,-21-22 16,21 1-16,0-21 15,-21 21-15,0 0 16,0-1-16,0 1 16,0 42 15,-21 1-15,21-1-16,-21 0 0,21 0 15,0 0-15,0 0 0,0 1 16,0 20-16,0-21 0,0 0 15,0 22-15,0-22 16,0 0-16,-21 21 0,21 22 16,0-43-16,0 21 0,-21-21 15,21 22-15,0 20 16,0-42-16,-21 22 0,21-22 0,-22 0 0,1 0 16,21 0-16,-21 1 0,-21 20 15,21-21 1,-1-21-16,1 0 0,0 0 15,0 0-15,0 0 0,0-21 16,-1 0-16,1 21 0,0-21 16,-21-22-16,-1-20 15,22 42-15,0-1 16,0 1-16,21 0 0,0 0 16,-21 21-16,21-21 15,-21 21-15,42 0 31,0 0-15,0 0-16,0 0 0,0 0 0,1 0 16,-1 0-16,0 0 0</inkml:trace>
  <inkml:trace contextRef="#ctx0" brushRef="#br0" timeOffset="2207.29">2265 10329 0,'0'-21'15,"0"42"17,0 1-32,0-1 0,0 0 15,0 0-15,0 21 0,0-20 0,0-1 16,0 0-16,0 0 0,0 0 15,0 43-15,0-43 16,0 0-16,0 0 16,0 0-16,-21-21 0,21 22 0,0-1 15,-22-21 17,22-21-17,-21 21-15,21-22 16,0 1-16,0 0 0,0-21 0,0 21 15,0-1-15,0-20 0,0 21 16,21-21-16,1 20 0,20-41 16,-21 42-16,21 0 0,22-22 15,-22 22-15,1 0 16,-1 21-16,0 0 0,1 0 0,-1 0 16,21 0-16,1 42 15,-43-21-15,-21 22 16,0-22-16,0 21 0,0 1 0,0-22 15,-21 21-15,-21 22 16,-1-1-16,22-42 0,0 0 16,0 1-16,0-22 0,-1 21 15,22 0-15,-21-21 16,21-21 15,21 21-31,1-21 0</inkml:trace>
  <inkml:trace contextRef="#ctx0" brushRef="#br0" timeOffset="2563.09">3746 10160 0,'0'0'0,"0"-21"16,0 0-1,0 42 1,-21 0 0,21 21-16,0-20 0,0 20 15,0-21-15,-21 21 0,0 43 16,0-43-16,21-20 0,-21 20 0,21 0 15,0-21-15,-43 43 16,43-43-16,0 21 16,-21-42 31,0-21-47</inkml:trace>
  <inkml:trace contextRef="#ctx0" brushRef="#br0" timeOffset="3222.71">3196 10541 0,'0'0'15,"-21"0"-15,42-21 16,0 21-16,22 0 16,-22 0-16,21 0 0,106-21 15,-84 0 1,-22-1-16,22 22 0,-1-21 0,43 0 15,-64 0-15,22 0 0,-22 0 16,-21-1-16,22 1 0,-22 0 16,21-21-16,-42 21 0,21-1 15,-21 1-15,0 0 0,0 0 16,-21 21 0,0 0-16,0 0 0,0 0 15,21 21-15,-22 0 16,1 22-16,21-22 15,0 0-15,0 0 0,0 21 0,0-20 16,0 41-16,0-21 16,0-20-16,0 62 15,0-20 1,-21-43-16,21 0 0,0 0 16,-21 0-16,0 1 15,0-22 1,-1 0-16,22-22 15,0 1 1,0 0-16,0 0 0,0 0 0,22 0 16,-1-1-16,0 1 0,-21 0 15,21 0-15,0 0 0,0 0 0,1-1 16,41-20-16,1 21 16,-22 21-1,-21 0-15,0 0 0,0 0 0,1 21 16,-22 0-16,21 0 0,-21 1 15,0-1-15,0 42 16,-21 1 0,-1-43-16,22 0 0,-42 0 0,42 0 15,-21-21-15,21 22 16,-21-22 0,21-22 15,21 1-31,-21 0 0</inkml:trace>
  <inkml:trace contextRef="#ctx0" brushRef="#br0" timeOffset="3590.5">4381 10520 0,'22'0'16,"-1"0"-16,0 0 15,0 0-15,0-21 16,0 21-16,1-21 0,-1 21 0,-21-22 16,21 22-16,0-21 0,21-21 15,1 21 1,-43 0-16,0-1 0,0 1 16,-21 21-16,-1 0 15,1 0-15,0 0 0,-64 43 16,43-1-1,21-21-15,-21 0 0,20 43 16,1-22-16,21-21 0,-21 0 16,21 1-16,0 20 0,0-21 15,0 0-15,21 0 16,22-21-16,-22 22 0,0-22 16,42 0-16,-20 0 0,-1 0 15,22-22-15,-22 22 16,0-21-16</inkml:trace>
  <inkml:trace contextRef="#ctx0" brushRef="#br0" timeOffset="4396.18">5376 10139 0,'0'0'16,"0"-21"-16,0 0 0,0-1 16,0 1-16,0 0 15,-21 21 1,21 21-16,0 0 15,-21 1-15,21-1 0,-21 0 16,21 21-16,0-21 0,0 22 0,0-22 16,0 21-16,-21 1 0,21-22 0,0 21 15,-22 0-15,22-20 16,0 20-16,0-21 0,0 0 0,-21 0 16,0 43-1,21-43-15,-21-21 31,21-21-31,0 0 16,0 0-16,0-1 16,0 1-16,0-42 15,0 42-15,0-1 0,0-20 16,21 21-16,0 0 0,0 0 0,1-1 16,-1 1-16,0 21 0,42-21 15,-20 21-15,-22 0 0,0 0 16,21 0-16,-20 0 0,-1 21 15,0 0-15,0 1 0,0-22 0,-21 84 16,0-20 0,-21-22-16,0-21 15,0 0-15,-22 1 0,22-22 0,-21 21 16,-22 21-16,22-42 16,0 21-16,21-21 0,-1 0 15,1 0-15,0 0 0,21-21 47,0 0-31,21 0-16,0 21 0</inkml:trace>
  <inkml:trace contextRef="#ctx0" brushRef="#br0" timeOffset="4838.93">5863 10308 0,'0'0'0,"0"-21"0,21 21 0,0 0 16,1 0-16,-1-21 0,0 21 15,0 0-15,21 0 0,-20 0 16,-1 0-16,0 0 0,0 0 0,0 21 15,0 21 1,-21-20-16,0 20 0,0 0 16,0-21-16,0 1 0,0-1 0,-21 0 15,21 0-15,-63 21 16,42-20 0,-1-22-16,22-22 31,0 1-31,0 0 15,22 0-15,-22 0 0,21 0 0,-21-1 16,21 1-16,0 0 0,-21 0 0,21 0 16,0-22-16,-21 22 0,22 21 15,-1-21-15,-21 0 0,21 21 0,0-21 16,0 21 0,0 0-1,1 0 1</inkml:trace>
  <inkml:trace contextRef="#ctx0" brushRef="#br0" timeOffset="5286.68">6667 10224 0,'0'0'0,"0"-22"16,-21 22-1,0 0 1,0 22-16,0-1 0,0-21 16,21 21-16,-22 0 0,1 0 0,0 22 15,21-22-15,-21 0 0,21 21 16,-21-21-16,21 1 0,0-1 16,0 21-16,0-21 0,0 0 0,0 1 15,0-1-15,21-21 16,0 0-16,21 0 15,22 0-15,-22 0 0,-21 0 16,43-43-16,-43 43 16,21-21-16,-20 0 0,-1-21 0,-21 21 15,0-1-15,21-105 16,-21 106 0,0-21-16,-21 21 0,0 0 0,-1 21 15,1-22-15,0 1 0,0 21 0,0 0 16,0 0-16,-22 0 0,22 0 0,-21 0 15,-1 43 1,43-22-16,-21 0 0,21 0 16,0 0-16,0 0 0,21 1 15</inkml:trace>
  <inkml:trace contextRef="#ctx0" brushRef="#br0" timeOffset="5887.33">7133 10245 0,'0'0'0,"0"21"32,0 0-32,0 0 15,0 0-15,-21 1 0,21-1 16,-21 0-16,0 21 0,21 43 15,-22-64-15,22 21 16,-21-20-16,21-1 0,21-21 31,1 0-15,-1 0-16,0-21 16,-21-1-16,21 1 0,0 0 15,-21 0-15,43-43 16,-22 43-16,-21 0 0,0 42 31,0 0-15,0 1-16,0-1 0,0 21 15,0 22-15,0-43 16,0 0-16,0 0 16,0 0-16,21-21 0,0 0 15,0 21-15,0-21 0,22 0 16,20 0-1,-42 0-15,1-21 0,-1 21 0,0-21 16,0 0-16,0 0 0,-21-22 0,21-41 16,-21 41-1,0 1-15,0 21 0,0-21 0,0 20 16,-21-20-16,21 21 0,-21 0 0,-21 0 16,21-1-1,-1 22 1,22 22-16,0-1 15,0 0-15,0 0 16,22-21-16,-1 21 16,0-21-16</inkml:trace>
  <inkml:trace contextRef="#ctx0" brushRef="#br0" timeOffset="6315.09">8064 10308 0,'0'0'0,"0"-42"16,-21 42-16,0 0 16,0-21-16,-21 21 15,20 0-15,1 0 16,0 0-16,0 21 16,0-21-16,0 21 0,21 0 0,0 0 15,0 1-15,0-1 0,0 0 16,0 0-16,0 0 15,21 0-15,0-21 0,21 43 16,22-22-16,-43 0 16,21-21-16,-21 21 0,1-21 15,-1 21-15,0-21 0,-21 22 16,21-22-16,-21 21 16,-21 0-16,0-21 15,0 0-15,-22 0 0,22 0 16,-64 0-16,1 0 15,41 0-15,1 0 0,21 0 0,-21 0 16,20 0-16,-20 0 0,21 0 16,0 0-16,21-21 31,21 21-31,0 0 0,0 0 16,22-21-16,-22 21 0</inkml:trace>
  <inkml:trace contextRef="#ctx0" brushRef="#br0" timeOffset="6680.88">8382 10478 0,'42'-22'31,"-42"1"-31,21 0 0,1 21 16,-1-21-16,0 21 0,-21-21 15,21 0-15,0-1 0,-21 1 16,0 0 0,-21 21-16,0 0 0,0 0 15,0 0-15,-1 0 0,1 0 16,0 0-16,0 21 16,0 0-16,0 1 0,-1 20 0,-20 43 15,42-64-15,0 0 16,0 21-16,0-21 0,0 1 15,0 20 1,21-42-16,0 21 0,1-21 16,-1 0-16,21 0 0,0 0 0,1 0 15,-22 0-15,42-21 16,-41 0-16,20 0 16</inkml:trace>
  <inkml:trace contextRef="#ctx0" brushRef="#br0" timeOffset="7037.67">8721 10308 0,'0'0'0,"0"-21"0,0 0 16,21 21-16,0 0 15,-21-21-15,21 21 0,0 0 0,0 0 16,1 0-16,-1 0 0,0 0 0,0 0 16,-21 21-16,21 0 0,22 0 15,-22 0-15,-21 1 16,0-1-16,0 0 0,21 21 0,-21-21 15,0 1-15,0 20 16,0 0-16,0-21 0,0 1 16,-21-1-16,0-21 15,-1 0-15,1 0 16,21-21 0,0-1-16,0 1 15,0 0-15,0 0 0,21 0 0,1 0 16,20-64-1,-21 64-15,0 0 0,22-22 16,-22 22-16,0 21 0,0-21 0,-21 0 16,21 21-16,0-21 0,1 21 15,20 0-15</inkml:trace>
  <inkml:trace contextRef="#ctx0" brushRef="#br0" timeOffset="8153.12">10350 10520 0,'-21'21'16,"42"-21"15,1 0-31,-1-21 0,0 21 16,0-21-16,0 0 0,22 21 15,-22-22-15,63-41 16,-62 42-16,-1-22 0,21 1 15,-42 21-15,21-21 0,-21 20 16,21-20-16,-21 21 0,0 0 0,0 0 16,0-1-16,0 1 0,0 0 0,0 0 31,-21 21-15,21 21-16,-21 0 0,0 0 15,21 1-15,0-1 0,-21 21 16,21-21-16,-21 22 0,-1 20 0,22-21 15,0 1-15,-42 84 16,21 42-16,21-105 16,-42 41-16,42-41 0,-22-1 15,22 1-15,0-1 0,-21 1 0,21-1 16,-21 1-16,0-1 0,21 1 16,0-22-16,0 22 0,0-22 15,0 0-15,0 1 0,0-22 0,0 0 16,0 0-16,0 0 0,21-21 0,0 0 15,0 0-15,1 0 0,-1 0 16,21-21-16,-21 0 0,22 0 0,20-43 16,-21 22-16,1 0 0,20-43 15,-42 43-15,1-22 16,-1-42-16,-21 64 0,0-64 16,-21 64-16,-22-22 0,-20-20 15,20 63-15,1-22 16,0 22-16,-1-21 0,1 21 0,0 21 15,-64-43 1,85 43-16,0-21 0,-1 21 0,22-21 31,22 0-31,-1 21 16,0-21-16,0 21 0,21-22 0,-20 22 16,83-42-1,-62 21-15,-1 0 0,43 0 16,-43-1-16,0 1 0,-20 21 0,-1-21 15,0 21-15,0-21 0,0 21 16,-21-21-16,0 0 16,0-1-16,0 44 31,0-1-15,0 0-16,0 0 0,0 0 15,0 0-15,0 1 16,0-1-1</inkml:trace>
  <inkml:trace contextRef="#ctx0" brushRef="#br0" timeOffset="8353.01">11049 10202 0,'0'0'0,"0"-21"16,0 42 31,0 1-32,21-22-15,-21 21 16</inkml:trace>
  <inkml:trace contextRef="#ctx0" brushRef="#br0" timeOffset="8806.75">11239 10372 0,'0'0'15,"0"21"-15,0 0 0,0 0 16,0 0-16,-21 1 15,21-1-15,0 0 0,0 0 16,-21-21-16,21 21 0,-21-21 16,21 21-16,0 1 15,0-44 17,0 1-17,0 0-15,0 0 0,0 0 16,0-22-16,21 22 0,0 0 15,0 0-15,-21 0 0,22 0 0,-1-1 16,0 1-16,0 0 0,21 21 0,-20 0 16,-1-21-16,63 21 15,-20 0 1,-43 21-16,0-21 0,22 42 16,-43-20-16,0-1 0,0 21 0,0-21 15,0 0-15,0 1 0,-22-1 0,1 21 16,0 0-1,21-20-15,-21-22 0,21 21 0,-21-21 16,42 0 15,0 0-15,-21-21-16,21 21 0,0-22 16</inkml:trace>
  <inkml:trace contextRef="#ctx0" brushRef="#br0" timeOffset="9370.42">12171 10308 0,'0'0'0,"0"-21"0,0 0 16,-21 21-16,-1-21 16,1 21-16,0 0 0,0 0 15,0 0-15,0 0 0,-1 0 16,1 0-16,0 21 0,0 0 15,0 0-15,0 0 0,-1 22 16,22-22-16,-21 21 0,21-21 0,0 1 16,0-1-16,0 42 15,0-42-15,0 1 0,0-1 16,21-21-16,1 21 16,-1-21-16,0 0 0,0 0 15,0 0-15,0 0 0,1-21 16,20 0-16,0-1 0,-21 1 15,22-42 1,-1-43-16,-21 85 16,-21-22-16,21 1 0,1 0 0,-22-1 15,0 1-15,42-21 16,-42-22 0,0 64-16,0 0 0,-21 42 31,21 0-16,-21 21-15,21-21 0,-22 22 0,22-22 16,0 21-16,0 1 0,0-22 0,-21 21 16,21 0-16,0 64 15,0-85-15,0 1 0,0-1 16,0 0-16,0 0 0,0 0 0,0 0 16,21-21-1,1 0-15,-1 0 16,0 0-16,0-21 0,0 0 15,0 21-15,-21-21 16,22 0-16</inkml:trace>
  <inkml:trace contextRef="#ctx0" brushRef="#br0" timeOffset="9963.08">13271 10054 0,'0'0'0,"0"21"47,0 1-31,-21-1-16,21 0 0,0 0 15,-21 43-15,0-22 0,0-21 16,21 21-16,-21-20 0,21 20 0,-22-21 15,1 21 1,0 22-16,21-43 16,-21-21-16,21 21 0,-21-21 15,21-21 17,0 0-32,21 21 15,-21-21-15,21 0 0,-21-1 0,0 1 16</inkml:trace>
  <inkml:trace contextRef="#ctx0" brushRef="#br0" timeOffset="10530.76">13271 10118 0,'0'0'0,"0"-21"0,0-1 16,0 1-16,0 0 15,22 0 1,-1 21-16,42-21 15,-20 21-15,-22 0 0,0 0 16,0 0-16,0 0 0,0 0 16,1 0-16,-1 0 0,0 21 0,-21 0 15,0 0-15,0 22 16,0-22-16,0 0 16,0 0-16,-21 0 0,-43 22 15,22-22-15,21-21 0,-22 21 0,22 0 16,0-21-16,-21 0 0,21 21 0,-1-21 15,1 0 1,21-21 0,21 21-16,1 0 15,-1-21-15,0 21 16,0-21-16,21 21 0,22 0 16,-43 0-16,0 0 15,22 0-15,-22 0 0,0 0 0,0 0 0,21 0 16,1 42-1,-22 0-15,0-20 0,-21-1 16,0 42-16,0-42 16,-21 1-16,0-22 0,-22 21 15,22 0-15,-21 0 0,-43 0 16,43-21-16,21 0 0,-22 0 16,1 0-16,0 0 0,21 0 0,-22 0 15,22 0-15,0 0 0,0 0 0,-22 0 16,43-21-1,0 0-15,0 0 0,22 21 16,-22-21-16,21 21 16,21 0-16,0-22 15,-20 22-15</inkml:trace>
  <inkml:trace contextRef="#ctx0" brushRef="#br0" timeOffset="11171.39">14033 10245 0,'0'-21'15,"-21"21"1,0 21 0,0-21-16,0 21 0,21 0 15,0 0-15,-21 0 0,-1 1 0,22-1 16,0 0-16,0 0 0,0 0 15,0 0-15,0 1 16,22-22-16,-1 0 16,0 0-16,0 0 0,0 0 0,0 0 15,43 0-15,-43-22 0,43 1 16,-43 21-16,21-42 16,-21 21-16,0 0 0,1 21 15,-22-22-15,0 1 0,21 0 0,0 0 16,0 21-1,-21-21 1,0 42 0,0 0-16,0 0 15,0 0-15,-21 1 0,0-1 16,21 0-16,-21 21 0,21-21 0,0 22 16,-22-1-16,22-21 0,-21 22 0,21-1 15,0 0-15,0 1 0,0 41 16,0-41-16,-21 41 15,21-41-15,-21-1 0,0 43 16,21-64-16,-21 21 0,-1 0 16,22-20-16,-21 20 0,0-21 15,-64 43-15,1-43 16,41-21-16,22 0 16,-21 0-16,21 0 0,-22 0 15,-20-43-15,21 22 0,20 0 16,-20 0-16,21 0 0,0 0 0,0-22 15,-1-63 1,22 85-16,0 0 0,0-21 16,0 21-16,0-1 0,43 1 0,-22 0 15,0 0-15,0 0 0,22 0 0,-1-22 16,0 22-16</inkml:trace>
  <inkml:trace contextRef="#ctx0" brushRef="#br0" timeOffset="11471.02">15155 10075 0,'0'0'0,"0"-42"31,0 63-15,-21 0-16,21 1 15,-21-1-15,21 0 0,-21 21 16,0-21-16,-1 22 0,1-1 0,21-21 16,-21 22-16,0 20 15,21-42-15,-42 43 16,42-43-16,0 0 16,21-21-1,0 0-15,-21-21 0,21 21 16,0-21-16</inkml:trace>
  <inkml:trace contextRef="#ctx0" brushRef="#br0" timeOffset="11929.76">15452 10097 0,'0'0'0,"0"-22"0,0 44 31,-22-1-31,1 0 16,21 0-16,0 21 0,-21-20 15,21-1-15,-21 42 0,21-20 16,0-22-16,-21 0 0,21 21 16,-21-21-16,21 1 0,0-1 0,0 0 15,-22-21-15,1 21 16,0-21-16,21-21 31,0 0-31,0 0 16,0-1-16,0 1 15,21 0-15,0-21 0,1 21 0,20-43 16,-21 43-16,0 0 0,22 0 16,-22 21-16,0-22 0,64 1 15,-64 21-15,42 21 16,-42 1-16,-21-1 16,0 0-16,0 0 0,0 21 15,0 1-15,0-22 0,0 21 16,-42 22-1,0-22-15,42-21 16,-21-21-16,-1 0 0,22 21 16,22-42 15,-1 21-31,-21-21 0,21 0 0</inkml:trace>
  <inkml:trace contextRef="#ctx0" brushRef="#br0" timeOffset="12319.54">15896 10266 0,'21'0'32,"0"0"-17,1 0-15,-1 0 0,0 0 0,0 0 16,0 0-16,0-21 0,1 21 15,-1-21-15,-21-1 16,0 1-16,0 0 16,-21 21-16,-1 0 15,1 0-15,0 0 0,0 0 16,0 0-16,0 21 0,-43 43 16,22-22-1,42 0-15,-21-20 0,21-1 16,0 0-16,0 21 0,0-21 0,0 1 15,0-1-15,0 0 0,21 0 16,0-21-16,21 0 16,1 0-16,-22 0 0,21 0 15,-21 0-15,22 0 0,-1-21 0,21 0 16,-41 0-16,-1-1 16,0 1-16,21-42 0</inkml:trace>
  <inkml:trace contextRef="#ctx0" brushRef="#br0" timeOffset="12553.4">15007 10075 0,'21'22'15,"22"-22"1,-22 0-16,21 0 0,0 0 0,43 0 16,-21 0-16,-22 0 0,0 0 15,1 0-15,-1 0 0,21 0 16,-20-22-16,-22 22 0</inkml:trace>
  <inkml:trace contextRef="#ctx0" brushRef="#br0" timeOffset="13331.96">17272 10202 0,'-42'22'16,"63"-22"15,0 0-31,0 0 16,0 0-16,22 0 0,-22 0 0,0 0 16,21 0-16,22-22 15,-43 22-15,0-21 0,0 21 16,-21-21-16,0 0 0,0 0 15,-21 0 1,0 21-16,0 0 0,-43 0 16,22 0-16,21 0 0,-43 0 15,22 0-15,-22 21 16,43 0-16,0-21 0,0 21 16,21 0-16,0 0 0,0 1 15,0-1-15,0 0 16,21-21-16,0 0 0,0 0 15,43 21-15,-43-21 0,0 0 16,22 0-16,-22 0 0,0 0 16,0 0-16,-42 0 31,0 0-31,0 0 0,-22 21 16,22-21-16,-21 21 0,-22 1 15,22-1-15,0 0 0,20-21 16,1 21-16,0 0 0,0 0 15,0 1-15,21-1 0,-21-21 0,21 42 16,21-21 0,0-21-16,0 0 15,0 0-15,22 0 0,-22 0 0,21 0 16,22 0-16,-22 0 0,0-21 16,-21 21-16,22-21 0,-1 0 15,-21 21-15,22-21 0</inkml:trace>
  <inkml:trace contextRef="#ctx0" brushRef="#br0" timeOffset="13585.81">17928 10012 0,'0'0'15,"0"-21"-15,0 0 0,0-1 16,0 44 0,0-1-1,-21 0-15,21 0 0,-21 21 16,21-20-16,0 20 0,-43 21 15,22-41-15,0 83 16,0-62-16,0-22 0,21 21 16,0-21-16,0 1 0,-21-1 0,21 0 15,0 0-15,0 0 16,21-21 0,0 0-1,0-21-15,0 0 0,0 21 0</inkml:trace>
  <inkml:trace contextRef="#ctx0" brushRef="#br0" timeOffset="13929.61">18034 10329 0,'-21'0'32,"42"0"-1,0 0-31,0 0 15,0 0-15,1 0 0,-1 0 16,0 0-16,0-21 0,0 0 0,0 0 16,1 21-16,-22-21 15,-22 21 1,1 0 0,0 0-16,0 0 0,0 0 0,0 21 15,-22 0-15,1 21 16,21-20-16,21-1 0,-21 0 15,-1 0-15,22 21 0,0-20 16,0-1-16,0 0 0,22-21 31,-1 0-31,0 0 0,0 0 0,0 0 16,0 0-16,1 0 0,-1 0 0</inkml:trace>
  <inkml:trace contextRef="#ctx0" brushRef="#br0" timeOffset="14595.61">18521 10245 0,'0'0'0,"0"-21"16,0 42 15,0 0-31,0 0 0,0 0 0,-21 0 16,21 1-16,-22 20 0,22 21 15,0-41-15,0-1 16,0 0-16,-21 0 0,21 0 15,-21-21-15,21-21 47,0 0-47,0 0 16,21 0-16,0-1 0,-21 1 16,22-21-16,-1 21 0,0 0 15,0-1-15,0 1 0,22-21 16,-22 21-16,0 21 0,0 0 15,43-21-15,-1 21 16,-42 21-16,0 0 0,-21 0 16,0 0-16,22 22 0,-22-22 15,0 0-15,0 21 0,0-21 0,0 1 16,-22-1-16,22 0 0,-21 0 0,0 0 16,0 0-16,21 1 15,-21-22 1,21-22-1,0 1 1,0 0-16,0 0 16,21 0-16,-21 0 0,21-1 0,0-20 15,0 21-15,1 0 0,20-43 16,0 22-16,-21 21 16,22 0-16,-22-1 0,0 22 0,21 0 15,-20 0-15,-1 0 0,0 22 16,0-1-16,-21 0 0,21 0 15,-21 0-15,0 22 0,0-1 16,0 0-16,0-21 0,0 22 16,-21-22-16,0 0 0,21 0 15,-21 0-15,0-21 16,21-21 15,21 21-15,0-21-16,0 0 0</inkml:trace>
  <inkml:trace contextRef="#ctx0" brushRef="#br0" timeOffset="14939.41">19431 10372 0,'21'0'16,"0"0"-1,0 0 1,1 0-16,-1 0 0,0 0 15,0 0-15,0 0 0,0-21 16,-21-1-16,22 22 0,-1-21 16,-21 0-16,0 0 15,0 0-15,-21 21 16,-1 0-16,1 0 16,0 0-16,0 0 0,0 21 0,0 0 15,-1-21-15,1 42 0,0-20 0,0-1 16,0 0-16,21 0 0,-21 21 15,21 1-15,0-22 16,0 0-16,0 0 0,0 0 16,21 1-16,21-22 0,-21 0 15,0 0-15,22 0 0,-1 0 16,-21 0-16,22 0 0,-1 0 0,-21 0 16,21 0-16,-20-22 0</inkml:trace>
  <inkml:trace contextRef="#ctx0" brushRef="#br0" timeOffset="15379.48">19960 10329 0,'-42'22'15,"42"-1"-15,-21-21 16,-1 21-16,22 0 0,0 0 16,0 22-16,-21-1 0,0 21 15,21-41-15,0-1 16,0 0-16,-21 0 15,21 0-15,-21-21 16,21-21 15,0 0-31,0 0 0,0 0 16,0-22-16,21 22 0,0 0 16,0 0-16,0-22 0,1 22 15,-1 0-15,42-42 16,-42 41-16,1 22 0,20-21 0,-21 21 15,21-21-15,-20 21 0,-1 0 16,0 0-16,0 0 0,0 21 0,0 0 16,1 1-16,-22 20 0,0-21 0,0 21 15,0 1-15,0-22 16,-22 0-16,1 0 0,21 0 0,-21 1 16,-21-1-16,42 0 0,-21-21 15,-1 0 1,44 0 15,-1-21-31,0 0 0</inkml:trace>
  <inkml:trace contextRef="#ctx0" brushRef="#br0" timeOffset="15638.33">20722 10075 0,'-21'0'31,"0"22"-31,0-1 16,-1 0-16,1 21 0,0-21 0,0 1 0,0 20 15,0 0-15,-1-21 0,1 22 16,0-22-16,0 21 0,21-21 16,-21 43-16,21-43 0,0 0 15,0 0-15,0 1 0,21-22 31,0 0-31,0 0 0,0 0 0,1 0 16,-1 0-16,0-22 0,0 1 0,0 21 16</inkml:trace>
  <inkml:trace contextRef="#ctx0" brushRef="#br0" timeOffset="15831.22">20405 10266 0,'0'0'0,"-22"0"31,44 0-15,-1 0-16,0 0 0,21 0 15,-21 0-15,22 0 0,20 0 16,-42 0-16,1 0 0,-1 0 16,0 0-16,0 0 0,0 0 15,-21-21-15</inkml:trace>
  <inkml:trace contextRef="#ctx0" brushRef="#br0" timeOffset="16267.94">21717 10097 0,'0'0'0,"0"-22"15,0 1-15,0 42 32,0 1-17,0 20-15,-21-21 0,21 0 16,-21 22-16,-1-22 0,22 21 0,0 0 16,-21-20-16,0 20 0,0-21 0,21 21 15,0-20-15,-21-1 16,0 0-16,21 21 15,-22-42-15,1 0 32,21-21-32,0 0 0</inkml:trace>
  <inkml:trace contextRef="#ctx0" brushRef="#br0" timeOffset="16795.71">21548 10012 0,'21'0'0,"-42"0"0,63 0 0,0 0 16,-21 0-16,22-21 0,-1 21 0,0 0 15,1 0-15,-1 0 0,0 0 16,1 0-16,-1 0 0,-21 21 0,0 0 16,1-21-16,-22 21 0,0 0 0,0 1 15,0-1-15,-22 0 0,-41 21 16,-1 1-1,22-43-15,0 21 0,21-21 0,-22 0 16,22 21-16,0-21 0,0 0 0,0 0 16,42 0 15,0 0-31,0 0 16,0-21-16,0 21 0,1 0 0,20 0 15,-21 0-15,0 0 0,22 0 0,-22 0 16,21 0-16,-21 0 15,0 0-15,43 42 0,-43-21 0,0 0 16,22 22-16,-43-22 0,0 0 16,0 0-16,0 0 0,-22 1 15,1-1-15,-63 21 16,-1-21-16,43-21 16,-1 0-16,1 0 0,21 0 15,-22 0-15,1 0 0,21 0 0,0 0 16,0 0-16,-1 0 0,1 0 0,0-21 15,21 0 1,0 0-16,21 0 16,0 21-16,1-22 0,-1 22 15,42-21-15,-20 0 16</inkml:trace>
  <inkml:trace contextRef="#ctx0" brushRef="#br0" timeOffset="17348.39">22373 10224 0,'0'0'0,"0"21"16,0 0-1,-21-21-15,0 21 0,0 0 0,21 0 16,-22 1-16,22-1 0,-21 0 16,21 0-16,0 21 0,0 1 15,0-1 1,21-42-16,22 0 15,-22 0-15,0 0 0,21 0 16,-20 0-16,20 0 0,-21 0 0,64-42 16,-43 21-16,-21-1 15,0 1-15,1 0 0,20-21 16,-21 21-16,-21-1 0,21 1 16,0-21-16,-21 21 15,0 42 16,0 0-31,-21-21 16,0 42-16,21-20 0,-21-1 0,21 21 16,-21-21-16,0 22 0,21-1 0,0 0 15,-22 1-15,1 20 16,-21 64-16,42-85 16,0 1-16,-21 20 15,21-20-15,-21-22 0,-1 21 0,22-21 16,-21 0-16,0 1 0,0-1 15,-43 21-15,1-42 16,21 0-16,-1 0 0,-20 0 16,20 0-16,1-21 0,21 0 15,-21 21-15,20-21 0,1-1 0,0 1 16,0-21-16,21 21 0,0-22 16,0 22-16,0 0 15,0 0-15,21 0 0,0-22 0,0 22 16,1 0-16,-1 0 0</inkml:trace>
  <inkml:trace contextRef="#ctx0" brushRef="#br0" timeOffset="17974.89">24130 10012 0,'0'0'0,"21"0"0,-21-21 16,0 42 15,-21 0-31,0 0 16,0 22-16,21-22 0,-43 42 15,22-20-15,21-22 0,-42 63 16,21-62-16,21 20 0,0-21 16,0 21-16,0-20 0,0-1 0,0 21 15,21-42 1,0 0-16,0 0 0,21 0 16,-20-21-16,-1 0 0,0 21 15,0-21-15,21-1 0,-20 1 0,-1 0 16,21-42-16,0-43 15,-20 63-15,-1 22 16,0-42-16,0 20 16,0 22-16,-21 0 0,0 0 15,0 0-15,0 42 32,-21 0-17,21 0-15,0 0 0,0 1 16,0-1-16,21 0 0</inkml:trace>
  <inkml:trace contextRef="#ctx0" brushRef="#br0" timeOffset="18354.66">24850 10181 0,'0'0'0,"21"0"16,0-21-16,-21 0 0,0 0 15,-21 21 1,0 0-16,-22 0 0,22 0 15,-21 0-15,-43 0 16,43 21-16,21 0 16,-1 0-16,1 0 0,21 1 15,0-1-15,21 0 16,1-21-16,-1 21 0,0 0 16,64 22-1,-64-22-15,0 0 0,0 21 16,-21-21-16,0 1 0,0-1 15,0 0-15,-21-21 16,0 0-16,0 21 0,-64-21 16,43 0-16,-1 0 0,22 0 15,-21 0-15,21 0 0,-1 0 16,1 0-16,0-21 0,21 0 16,0 0-16,0-1 15,0 1-15,21 21 16,0-21-16,1 0 0,-1 21 0,21-21 15</inkml:trace>
  <inkml:trace contextRef="#ctx0" brushRef="#br0" timeOffset="18575.45">25209 10224 0,'0'42'16,"0"-21"-16,0 0 0,-21 0 15,0 1-15,21-1 0,0 0 16,-21 0-16,0 0 0,21 0 0,-21 1 16,-1 20-1,22-63 32</inkml:trace>
  <inkml:trace contextRef="#ctx0" brushRef="#br0" timeOffset="18887.27">25315 10033 0,'-21'0'32,"0"0"-32,21 21 15,-21 0-15,21 1 16,0-1-1,21-21-15,0 0 0,0 0 16,0 0-16,1 0 0,-1 0 16,0 0-16,-21-21 0,0-1 15,0 1-15,0 0 16,0 0-16,0 0 16,-21 21-16,0 0 0,-1 0 15,1 0-15,0 0 0,0 0 16,21 21-16,-21 0 0,21 0 15,0 0-15,0 1 16,0-1-16,0 0 16,0 0-16</inkml:trace>
  <inkml:trace contextRef="#ctx0" brushRef="#br0" timeOffset="19347">25612 10245 0,'0'21'32,"-22"0"-32,22 0 0,-21 0 15,21 22-15,0-22 16,-21 0-16,21 0 0,-21 0 16,21 1-16,-21-22 0,21 21 0,0 0 15,-21-21-15,21 21 0,-22-21 16,1 0-1,21-21 1,0 0-16,0 0 0,0-1 16,0 1-16,0 0 0,21 0 15,43-43 1,-43 22-16,0 21 0,0 0 0,1 0 0,20 21 16,85-43-1,-85 43 1,1 0-16,-22 21 0,0 1 15,-21-1-15,0 0 0,0 21 16,0-21-16,0 1 0,0-1 0,-64 42 16,22-20-1,21-43-15,21 21 0,-42-21 16,42 21-16,-22-21 0,44 0 47,-1 0-47,0-21 0</inkml:trace>
  <inkml:trace contextRef="#ctx0" brushRef="#br0" timeOffset="19977.5">26458 10224 0,'0'-22'0,"-21"-20"15,0 42 1,0 0-16,0 0 0,-1 0 16,1 0-16,0 0 0,0 0 15,0 21-15,0-21 0,-1 21 0,-20 22 16,21-22-16,21 0 16,-21 0-16,21 0 0,-21 1 15,21-1-15,0 0 0,0 0 0,0 0 16,21 0-16,21-21 15,-21 0-15,0 0 16,22 0-16,-22 0 0,0 0 16,0 0-16,0-21 0,1 0 0,-1 0 15,21-21 1,-42 20-16,21 1 0,22 0 16,-43 0-16,0 0 0,21 0 0,0 21 15,-21-22-15,0 44 31,-21-22-31,0 21 0,-1 0 16,22 0-16,-21 21 0,0-20 16,-21 41-16,-1 22 15,43-43-15,-21 0 0,21 1 16,-21-1-16,21 0 0,0 1 0,0-1 16,0 0-16,0 1 0,0-1 0,0-21 15,0 64-15,-21-43 0,0 1 16,0-22-16,21 21 0,-22-21 15,1 0-15,0 1 0,-21-1 16,21 0-16,-22 0 0,1-21 0,0 0 16,-1 0-16,-20 0 0,20 0 15,1 0-15,0 0 0,-1-21 0,1 0 16,0 0-16,-22-22 0,43 22 16,0 0-16,0 0 0,0-43 15,21 22-15,0 21 16,0-22-16,-43 1 0</inkml:trace>
  <inkml:trace contextRef="#ctx0" brushRef="#br0" timeOffset="20811.02">2773 11494 0,'0'21'0,"0"0"0,0 0 0,-21 0 15,21 0-15,-22 22 0,22-22 16,-21 21-16,21-21 0,0 22 15,-21-22-15,21 0 0,-21 21 0,21-20 16,0-1-16,0 0 16,0 0-16,0-42 31,0 0-15,21 0-16</inkml:trace>
  <inkml:trace contextRef="#ctx0" brushRef="#br0" timeOffset="21156.03">2857 11197 0,'0'0'0,"0"-21"0,-21 21 16,0 0 0,0 0-16,0 21 0,21 0 0,-21 1 15,21-1-15,-22 0 16,22 0-16,22-21 15,-1 0-15,0 0 0,0 0 16,0 0-16,0 0 0,1 0 16,-1-21-16,0 0 0,21 0 15,-21-1-15,-21 1 16,0 0-16,0 0 16,-21 21-16,0 0 0,0-21 0,0 21 15,0 0-15,-1 0 0,-20 0 16,21 21-1,21 0-15,0 0 0,0 0 16,21 22-16,0-22 0,0 0 16,-21 0-16,64 43 0,-43-43 15,0 0-15</inkml:trace>
  <inkml:trace contextRef="#ctx0" brushRef="#br0" timeOffset="21702.72">3535 11557 0,'0'-21'0,"0"0"16,-21-22 0,-1 43-16,1-21 0,0 21 0,0-21 15,0 21-15,0 0 0,-1 0 16,1 0-16,0 0 0,-42 21 15,41 0-15,1 1 16,0-1-16,0 0 0,0 21 16,0-21-16,-1 22 0,1-1 15,0-21-15,21 22 0,-21-22 0,21 0 16,0 0-16,0 0 0,0 0 16,21-21-16,0 0 0,0 0 15,1 0-15,-1 0 0,21 0 0,-21 0 16,22-21-16,-1 0 0,-21 0 15,21 0-15,1 0 0,20-22 16,-20 1-16,-22 0 0,42-43 16,-42 43-16,1-1 0,-1 1 15,0 0-15,-21-22 0,0-21 16,0 64-16,0-21 16,0 21-16,0 0 0,0-1 0,0 44 31,0 20-31,0-21 0,-21 21 15,0 43-15,-1-43 0,22 1 16,-21 105 0,21-63-16,0-43 0,0-21 15,0 21-15,0-20 0,0-1 0,21 0 16,-21 0-16,22 0 0,-1-21 16,0 0-16,0 0 0,0 0 15,0 0-15,22 0 0</inkml:trace>
  <inkml:trace contextRef="#ctx0" brushRef="#br0" timeOffset="22447.84">5630 11303 0,'0'0'0,"21"-21"15,-21 0-15,0 0 0,0-1 0,22-20 16,-22 21-16,0 0 16,21 21-16,-21 21 31,0 0-31,0 21 0,0-20 0,0 20 15,-21 0-15,21 1 0,-22 20 16,1-21-16,0 1 0,21-1 0,-42 0 16,21 1-16,-64 41 15,21-20-15,43-43 16,-21 0-16,21 0 0,0 1 16,-22-22-16,22 0 0,0 0 0,0 0 15,0 0-15,-1-22 16,22 1-16,0 0 15,0 0-15,-21 0 0,21-22 0,0 22 16,0-21-16,0 21 0,0-22 0,0 1 16,0 21-16,0-21 0,21-1 15,-21 22-15,22 0 0,-1 0 16,0 21-16,0 21 16,0 0-16,0 0 15,-21 0-15,22 22 0,-1-22 0,-21 21 16,21-21-16,-21 22 0,21-22 15,-21 21-15,21-21 0,0 1 16,-21 20-16,43-21 0,-43 0 16,21 0-16,0-21 0,0 0 15,0 22-15,1-22 0,-1 0 16,0 0-16,106-43 16,-64 1-1,-41 21-15</inkml:trace>
  <inkml:trace contextRef="#ctx0" brushRef="#br0" timeOffset="22830.62">6032 11472 0,'0'0'16,"0"-21"-1,-21 21 1,0 21 0,0 1-16,21-1 0,-21 0 0,21 0 15,0 0-15,-21 0 0,-1 1 0,22 20 16,-21-21-16,21 0 0,0 0 15,-21 22-15,21-22 0,0 0 16,21 21-16,0-42 0,1 0 16,-1 0-16,0 0 0,0 0 0,0 0 15,0 0-15,1 0 0,-1 0 16,21-21-16,-21 21 0,0-21 16,1 0-16,-1 0 0,-21 0 0,0-1 15,21 1-15,-21 0 0,0 0 16,0 0-16,0-22 0,-42-41 15,-22 63 1,43-1-16,0 22 16,0 0-16,-1 0 0,1 0 0,21 22 15,-21-1-15,21 0 16,0 0-16,0 0 16,21 0-16,0-21 15,1 0-15,-1 22 0</inkml:trace>
  <inkml:trace contextRef="#ctx0" brushRef="#br0" timeOffset="23129.12">6773 11451 0,'0'0'15,"0"-21"-15,0 0 0,-21 21 16,0-21-16,0 21 15,0 0-15,-1 0 0,1 0 0,21 21 16,-21 0-16,-21-21 0,-1 64 16,22-43-16,0 0 0,-42 64 15,41-22 1,22-42-16,0 22 0,0 20 16,0-42-1,22 0-15,-1 1 0,0-22 16,0 0-16,21 0 0,-20 0 15,-1 0-15,21 0 0,-21 0 0,22 0 16,-22 0-16</inkml:trace>
  <inkml:trace contextRef="#ctx0" brushRef="#br0" timeOffset="23610.84">7239 11536 0,'0'-21'0,"0"42"0,0-63 0,0 20 15,-21 22-15,0 0 16,-1 0-16,1 0 0,0 0 16,0 0-16,0 0 0,0 22 0,-1-1 15,1 0-15,0 0 0,0 21 16,0-20-16,0-1 0,-1 0 0,22 42 16,-21-41-16,21-1 0,0 0 15,0 0-15,0 0 0,0 0 16,21 1-16,22-22 15,-22 0-15,0 0 16,0 0-16,0 0 0,1 0 0,-1 0 16,21-22-16,0 1 15,1-21-15,-22 0 16,0 20-16,0-20 0,-21 0 16,0 21-16,21-22 0,-21 22 15,0 0-15,22 0 0,-22 0 16,0 42-1,0 0-15,0 0 16,0 0-16,-22 0 0,22 22 16,0-1-16,0-21 0,0 0 15,0 1-15,-21-1 0,21 21 16,0-21-16,0 0 16,0 1-16,21-22 15,1 0-15,-1 0 16,0 0-16,0 0 0,21 0 0,-20 0 15,-1-22-15</inkml:trace>
  <inkml:trace contextRef="#ctx0" brushRef="#br0" timeOffset="23884.68">7853 11261 0,'0'-21'0,"0"42"0,0-64 0,-21 43 31,-1 22-31,22-1 0,-42 21 16,42 0-16,-42 22 16,42-22-16,-21 1 0,21-1 15,-22-21-15,1 21 0,21 1 0,-21-22 16,21 21-16,0-21 0,-21 22 0,21-1 16,0-21-16,0 0 15,0 1-15,21-22 16,0 0-1,0 0-15,1 0 0,-1 0 16,21-22-16,-21 22 16</inkml:trace>
  <inkml:trace contextRef="#ctx0" brushRef="#br0" timeOffset="24291.45">8086 11578 0,'0'0'0,"-22"0"31,22 21-31,-21 1 0,0-22 16,21 21-16,-21 0 0,0 0 0,21 0 16,0 0-16,-21 1 0,21-1 0,-22 0 15,22 0-15,0 0 0,0 0 16,0 1-16,0-1 0,22 0 16,-1-21-1,0 0-15,0 0 0,0 0 16,0 0-16,1 0 0,41-42 15,-42 20-15,0 1 16,1 0-16,-1 0 0,-21 0 0,0 0 16,0-1-16,0 1 0,0 0 15,0-21-15,0 21 0,0-1 0,0 1 16,0 0-16,-21 21 0,-1-21 16,1 21-16,0 0 0,0 0 15,0 21-15,0-21 16,21 21-16,0 0 0,-22 1 0,1-22 15,21 21-15,0 0 0,0 0 0,0 0 16,0 0 0,0 1-16,21-22 15,1 0-15,-1 0 0,0 0 16</inkml:trace>
  <inkml:trace contextRef="#ctx0" brushRef="#br0" timeOffset="24743.3">8488 11642 0,'-21'-21'0,"21"-1"0,-22 22 0,22-21 31,0 0-31,0 0 16,22 21-1,-1 0-15,0 0 0,0 0 16,0 0-16,0 0 0,1 21 16,-1-21-16,-21 21 0,21 0 15,0 1-15,-21-1 0,0 0 0,0 0 0,0 21 16,0-20-16,0-1 16,0 0-16,0 0 0,-21 0 15,0 0-15,0-21 0,-1 0 16,22 22-16,-21-22 0,0 0 15,0 0-15,21-22 16,0 1 0,0 0-16,0 0 0,21 0 15,0 0-15,0-1 0,1 1 16,-22 0-16,21-21 0,0 21 16,0-1-16,21-20 0,-20 42 15,-1-21-15,-21 0 0,21 21 16,0 0-16,-21-21 15,0-1 1</inkml:trace>
  <inkml:trace contextRef="#ctx0" brushRef="#br0" timeOffset="25018.14">7535 11324 0,'43'0'0,"-86"0"0,107 0 16,-1 0-16,22-21 0,-22 21 16,-20 0-16,20 0 0,1 0 0,-22 0 15,0 0-15,22 0 0,-22 0 16,1 0-16,-22 0 0,42-21 15,-42 21-15,1 0 16</inkml:trace>
  <inkml:trace contextRef="#ctx0" brushRef="#br0" timeOffset="28346.3">9864 11642 0,'21'0'15,"-21"-21"1,0-1-1,0 1 1,0 0-16,0 0 16,0 0-16,-21 0 15,21-1-15,-22 22 0,22-21 0,-21 0 16,0 0-16,0 21 16,0 0-1,0 0-15,-1 0 0,1 21 16,0-21-16,0 21 0,0 22 0,0-22 15,-1 0-15,1 0 0,0 21 16,21-20-16,0-1 0,-21 21 0,21-21 16,0 0-16,0 43 15,0-43-15,0 0 16,21 0-16,0-21 16,0 0-1,1 0-15,-1 0 16,0 0-16,0 0 0,0-21 15,0 0-15,22 0 16,-22 0-16,-21 0 0,21 21 16,0-22-16,-21 1 0,21 0 15,1 0-15,-22 0 0,21 0 0,-21-1 16,21 22-16,0-21 0,-21 0 0,0 0 16,21 21-1,-21 21 16,0 0-15,0 0-16,0 1 0,0-1 16,0 0-16,0 0 0,0 0 0,0 0 15,0 1-15,0-1 16,0 0 0,0 0-16,21-21 15,1 0-15,-1 0 0,0 0 16,0 0-1,0 0-15,0 0 16,1 0-16,-1 0 0,-21-21 16,21 0-16,0 21 15,0-21-15,0-1 0,1 1 16,-1 0-16,21 0 0,0-64 16,-20 64-1,-1 0-15,0 0 0,-21 0 0,0-1 16,0 1-16,-21 21 31,0 21-15,-1-21-16,22 22 0,-21-1 0,0 0 15,21 0-15,0 43 16,0-43-16,0 0 0,0 0 16,0 0-16,21 0 15,0-21-15,-21 22 0,43-1 16,-22-21-16,0 21 0,0-21 15,-21 21 1,-21-21 0,-21 0-16,21 0 0,-1 0 0,-20 0 15,0 0-15,21 0 0,-22 0 16,22 0-16,0 0 0,0 0 0,0 0 16,42 0 15,0 0-31,0 0 0</inkml:trace>
  <inkml:trace contextRef="#ctx0" brushRef="#br0" timeOffset="29002.92">11493 11536 0,'0'0'0,"0"-21"0,22 0 15,-22-22 1,0 22-16,0 0 0,0 0 16,0 42 15,0 0-31,0 0 15,0 22-15,-22-22 0,22 21 0,-21-21 16,0 22-16,21-1 0,-21 21 16,21-41-16,-21 20 0,21-21 0,0 43 15,0-22 1,0-21-16,21-21 16,0 0-16,0 0 0,0 0 0,1 0 15,-1 0-15,0 0 0,0 0 16,43-42-16,-43 21 15,42-22-15,-20 22 0,-22 0 16,21-43-16,-21 22 0,0 0 16,1-1-16,-22 22 0,0-21 15,0 0-15,0 20 0,0 1 0,0 0 16,0 0-16,0 0 0,0 0 0,0 42 47,0 0-47,21 0 15,0 0 1,0 0-16</inkml:trace>
  <inkml:trace contextRef="#ctx0" brushRef="#br0" timeOffset="29416.69">12213 11642 0,'42'0'15,"-42"-21"-15,22-1 16,-22 1-16,0 0 16,-22 21 15,1 0-31,0 0 0,-21 0 16,-22 21-1,43 0-15,0 1 0,21-1 0,-21 0 16,21 0-16,0 0 15,0 0-15,0 1 0,42 20 16,0-21 0,-20 0-16,-1-21 0,-21 21 0,21-21 15,0 22-15,-21-1 16,-21 0 0,0-21-16,-22 0 15,22 0-15,0 0 0,-21 0 0,-22 0 16,43 0-16,0 0 0,-21-21 15,42 0 1,0-1 0,21 22-1,0 0-15,0-21 0,0 21 0,22 0 16</inkml:trace>
  <inkml:trace contextRef="#ctx0" brushRef="#br0" timeOffset="29747.5">12509 11790 0,'0'0'0,"22"0"0,-1 0 16,-21-21-16,21 21 15,0-21-15,0-1 16,0 22-16,-21-21 0,0 0 16,22 21-16,-22-21 0,21 0 15,-21 0-15,0-1 16,-21 22-1,-1 0-15,1 0 0,0 0 16,0 22-16,0-1 0,0 0 16,-1 0-16,1 0 0,0 0 15,21 1-15,0 20 16,0-21-16,0 0 0,0 0 16,0 1-16,21-22 15,0 21-15,1-21 0,20 0 16,0 0-16,-21 0 15,1 0-15,41 0 16,-42 0-16</inkml:trace>
  <inkml:trace contextRef="#ctx0" brushRef="#br0" timeOffset="30123.01">12954 11663 0,'0'0'15,"0"-21"-15,21 21 0,-21-21 16,21 21-16,0 0 15,1 0-15,-1 0 16,0 0-16,0 0 0,0 0 0,0 0 16,22 0-16,-22 0 0,21 21 15,-21-21-15,1 21 0,-1 0 0,0-21 16,0 21-16,-21 43 16,-21-22-16,0-21 15,0-21-15,-1 21 16,1-21-16,0 0 0,0 0 0,0 0 15,0 0 1,-1 0-16,22-21 16,0 0-16,0 0 15,22 0-15,-1 0 16,0-1-16,0 1 0,0 0 16,0 0-16,1 0 15,-1 21-15,0 0 0,0 0 16,0 0-16,0-21 0,1 21 15,-1 0-15,0 0 16</inkml:trace>
  <inkml:trace contextRef="#ctx0" brushRef="#br0" timeOffset="30634.59">13695 11621 0,'-21'21'47,"21"0"-47,0 0 15,0 0-15,0 0 0,-22 1 16,22-1-16,0 0 0,0 0 16,0 0-16,-21 0 15,21 1-15,-21-1 16,21-42 31,0-1-47,0 1 15,0 0-15,0 0 0,0 0 0,0 0 16,0-1-16,0 1 0,21 0 16,0 0-16,1 0 0,41-64 15,-21 64 1,1 0-16,-22 21 0,21 0 15,-21 0-15,22 0 0,20 21 16,-42 0-16,22 0 0,-22 0 0,21 64 16,-42-21-1,0-43-15,0 21 16,-21-42-16,0 21 0,0-21 16,0 0-16,-1 21 0,1-21 0,0 0 15,0 0-15,21-21 47,21 21-47,0-21 16</inkml:trace>
  <inkml:trace contextRef="#ctx0" brushRef="#br0" timeOffset="31798.81">14605 11642 0,'0'0'16,"0"-21"-16,0-1 0,0 1 16,-21 0-16,0 21 15,-1 0-15,1-21 0,0 21 0,0 0 16,0 0-16,0 0 0,-1 0 0,-41 42 16,42-21-16,-22 22 15,22-22-15,0 0 16,-21 21-16,42-20 0,0 20 0,0-21 15,0 0-15,0 0 16,0 1-16,21-1 0,0-21 16,0 0-16,0 21 0,1-21 0,-1 0 15,21 0-15,-21 0 0,0 0 0,1-21 16,-1 21-16,21-43 16,-21 43-16,0-21 0,1 0 15,-22 0-15,0 0 0,0-22 16,21 22-16,-21 0 0,0 0 0,0 0 15,0 0-15,0-1 16,0 44 0,0-1-16,-21-21 15,21 21-15,0 0 0,0 0 16,0 0-16,0 1 0,0-1 0,0 0 16,0 21-16,0-21 15,21-21-15,-21 22 16,21-22-16,0 0 0,0 0 0,0 0 15,1 0-15,-1 0 0,21 0 0,-21 0 16,0-22-16,1 1 16,-1 21-16,0-21 0,-21 0 0,0 0 15,0 0-15,21-1 0,-21 1 0,0 0 16,21 0-16,-21-21 16,0 20-1,0 1-15,0 42 31,0 1-31,0-1 16,0 0-16,0 0 0,0 0 0,0 0 16,-21 1-16,21-1 0,0 0 15,-21 0-15,21 0 16,-21-21 31,21-21-47,0 0 0,0 0 15,0 0-15,21-1 16,0 1-16,-21-21 0,21 21 16,22 0-16,-22-1 0,0 1 15,21 0-15,-21 0 0,64-21 0,-64 42 16,22 0-16,20 0 0,-42 0 16,0 0-16,1 21 0,-22 0 15,0 0-15,21 43 16,-21-43-16,0 0 0,0 0 0,0 0 15,0 0-15,0 1 0,0-1 16,0 0-16,0 0 0,-21-21 16,-1 0 15,1 0-15,21-21-16,0 0 15,0 0-15,0-1 0,0 1 16,21 21-16,1-21 0,-1 0 15,21-21-15,0 20 0,1 1 16,-22 0-16,21 0 0,1 21 0,-22 0 16,63 0-1,-62 0-15,-22 21 0,21 0 16,-21 0-16,0 1 0,0-1 16,0 0-16,0 0 0,0 0 0,0 0 15,-21 1-15,21-1 0,-22 0 16,1-21-16,21 21 0,-42 0 15,63-21 32,0 0-31,0-21-16,1 21 0</inkml:trace>
  <inkml:trace contextRef="#ctx0" brushRef="#br0" timeOffset="32186.41">15960 11726 0,'21'0'47,"0"0"-47,0 0 15,0 0-15,0-21 0,1 21 16,-1-21-16,0 21 0,0 0 15,0-21-15,0 21 0,22-42 16,-43 20-16,0 1 16,0 0-16,0 0 0,-21 21 15,-1 0-15,1 0 0,0 0 16,0 0-16,0 0 0,-64 42 16,64-21-16,-21 22 15,20-22-15,22 0 16,0 0-16,-21 0 0,21 1 0,0 20 15,0-21-15,0 0 16,0 0-16,21-21 0,1 0 0,-22 22 16,42-22-16,-21 0 15,0 0-15,0 0 0,1 0 0,-1 0 16,21-43-16,-21 43 0,0-21 16,1 0-16</inkml:trace>
  <inkml:trace contextRef="#ctx0" brushRef="#br0" timeOffset="33516.66">17674 11726 0,'21'0'0,"0"0"16,1 0-16,-1 0 15,0 0-15,0 0 0,-21-21 16,21 21-16,0-21 16,-21 0-16,0 0 0,0 0 0,0-1 15,0 1-15,0 0 16,0 0-16,0 0 0,-21-22 15,21 22-15,-21 0 0,-21 21 16,21 0-16,-1 0 0,1 0 16,0 0-16,-21 21 0,21 0 0,-43 22 15,43-1-15,-21 22 16,20-43-16,1 21 0,0-21 16,21 22-16,0-22 0,0 0 0,0 0 15,0 0-15,21 0 0,0-21 16,22 0-16,-22 0 0,0 0 15,21 0-15,-20 0 0,20 0 16,-21 0-16,21-21 0,1 21 16,-22-21-16,64-42 15,-43 41-15,-21 1 0,-21 0 16,21 0-16,0 0 0,-21 0 0,0-22 16,0 22-16,0 0 0,-21 21 31,21 21-31,-21 0 15,21 0-15,0 1 0,-21-1 16,21 0-16,0 0 0,0 0 16,-21 0-16,21 1 0,0-1 0,0 21 15,21-21-15,21-21 16,-21 0-16,1 0 16,-1 0-16,0 0 0,21 0 0,-21 0 15,22 0-15,-22 0 0,0 0 0,0-21 16,0 21-16,1-21 0,-1 0 0,0 0 15,0-22-15,0-41 16,-21 62 0,0 1-16,21 0 0,-21 42 31,-21 0-31,21 1 16,-21-1-16,21 21 0,-21-21 15,0 0-15,21 1 0,-21-1 16,21 0-16,0 0 0,-22-21 0,22 21 15,-21-21-15,21 21 0,0-42 47,0 0-31,0 0-16,0 0 16,21 0-16,1-1 0,62-41 15,-63 21-15,1 20 16,41-20-16,-21 21 0,-20 0 15,62 21-15,-63 0 16,43 0-16,-43 21 0,0 0 16,22 21-16,-43 1 15,0-1-15,0-21 0,0 0 16,0 1-16,0-1 0,-43 21 16,22-42-16,-21 21 0,21 0 15,-1-21 1,44 0 15,-1 0-31,0-21 16,0 21-16</inkml:trace>
  <inkml:trace contextRef="#ctx0" brushRef="#br0" timeOffset="34033.35">19219 11599 0,'0'0'0,"0"-21"16,0 0-16,-21 21 0,0-21 16,0 21-16,0-21 0,-1 21 15,1 0-15,0 0 0,0 0 16,0 0-16,0 0 0,-1 21 0,-20 0 16,21 0-16,0 0 0,0 1 0,-1-1 15,1 42-15,0-42 16,21 1-16,-21-1 0,21 0 15,0 0-15,0 0 0,0 22 16,21-43-16,0 21 0,0-21 0,1 0 16,-1 0-16,0 0 0,21 0 15,1 0-15,-22 0 0,0-21 16,21-1-16,-21 22 0,22-21 0,-22 0 16,0 0-16,0-21 0,22 20 15,-22-20-15,0 21 0,0-21 0,0-1 16,22-41-16,-1-1 15,-21 43-15,0-1 0,0 1 16,-21 21-16,0 0 0,-21 42 31,0 0-31,0 21 16,-21 1-16,20-22 0,1 21 0,0 0 16,0 1-16,0-1 0,0-21 0,21 22 15,0-1-15,0 0 16,0 1-16,0-22 0,0 0 15,0 0-15,42 0 16,-21-21-16,0 0 0,22 0 0,-22 0 16,0 0-16,21 0 0,1-21 0,-22 0 15</inkml:trace>
  <inkml:trace contextRef="#ctx0" brushRef="#br0" timeOffset="34519.07">21061 11345 0,'0'-21'0,"0"42"0,0-63 0,0 21 15,0 42 1,0 0-16,0 0 16,0 1-16,0 20 0,0 0 15,0 1-15,0-1 0,-21 21 0,-1-20 16,22 20-16,-21-20 0,0 20 0,0-21 16,0 22-16,-22-1 0,22-20 15,0 20-15,-21 22 16,21-43-16,-1 1 0,-20-1 15,42-21-15,-21 0 0,21 0 0,0-42 32</inkml:trace>
  <inkml:trace contextRef="#ctx0" brushRef="#br0" timeOffset="34843.87">20849 11663 0,'0'0'0,"0"-148"31,0 127-31,0-1 0,0 1 0,21 0 0,-21 0 16,21 0-16,-21 0 15,64-22-15,-43 43 0,0-21 16,0 21-16,22 0 0,-22 0 0,21 0 16,-21 0-16,22 0 15,-1 21-15,-21 0 0,0 22 0,1 20 16,-22-42-16,0 43 15,-22-22-15,-41 1 16,21-22-16,20 0 0,-62 21 16,63-21-16,-22-21 0,1 22 15,63-22 17,0 0-32,0-22 15,1 22-15,-1-21 0,0 21 0,0-21 16</inkml:trace>
  <inkml:trace contextRef="#ctx0" brushRef="#br0" timeOffset="35176.93">21442 11599 0,'21'0'31,"0"0"-15,0 0-16,0 0 0,1 0 15,-22-21-15,21 21 0,-21-21 16,21 21-16,-21-21 16,0 0-16,0 0 15,-21 21-15,0 0 16,-1 0-16,1 0 16,0 21-16,0 0 0,0-21 0,0 42 15,-1-21-15,22 1 16,0-1-16,0 21 0,-21 0 15,21-20-15,21-22 16,-21 21-16,22-21 16,-1 0-16,42 0 0,-42 0 15,22 0-15,-1 0 0,-21 0 16,22 0-16,-22-21 0</inkml:trace>
  <inkml:trace contextRef="#ctx0" brushRef="#br0" timeOffset="35532.75">21907 11536 0,'0'0'0,"22"-21"0,-22 0 16,21-1 0,0 1-1,0 21-15,0 0 0,0 0 16,22 0-16,-1 0 16,-42 21-16,21-21 0,0 22 0,1-1 15,-22 0-15,0 0 0,0 0 16,0 0-16,0 1 0,0-1 0,-43 21 15,22-21 1,0-21-16,0 0 16,0 21-16,-1-21 0,22-21 31,0 0-31,0 0 16,0 0-16,22 21 0,-1-21 15,0-1-15,0 1 0,-21 0 0,21 0 16,0 0-16,1 0 0,-1 21 15,0-22-15,42 1 16,-41 21-16,20 0 0,-21 0 16,0 0-16,0 0 0,1 0 15,-22 21-15</inkml:trace>
  <inkml:trace contextRef="#ctx0" brushRef="#br0" timeOffset="36506.8">22437 11621 0,'42'21'31,"-21"-21"-31,0 0 16,22 0-16,-22-21 0,0 21 16,42-22-16,-20 1 15,-1 0-15,22-21 0,-43 21 16,63-128 0,-41 86-16,-43 42 15,0-22-15,0 22 0,0 0 16,0 0-16,-21 21 15,-1 21 1,1 0-16,0 22 0,0-22 16,0 21-16,0 0 0,-1 1 0,1-1 15,0 0-15,0 1 0,-21 63 16,-1-64-16,22 0 0,-42 128 16,-1-65-1,43-41-15,0-22 0,0 64 16,21-42-16,-22-22 0,22 0 15,0 22-15,-21-22 0,21-21 0,0 22 16,0-1-16,0-21 0,0 0 16,0 22-16,21-22 0,1-21 15,20 0 1,21 0-16,-41 0 16,-1-21-16,0-1 0,0 22 0,0-21 15,0-21-15,22 0 0,-22-1 16,0 1-16,-21 0 0,0-1 15,0 1-15,21-22 0,-21 22 16,0-21-16,0-1 0,0 22 0,0-1 16,0 1-16,-21 0 0,21-1 15,0 22-15,-21 0 0,21 0 0,-21 0 16,21 0-16,21 21 31,0-22-31,0 22 0,0 0 16,22-21-16,-22 21 0,0-21 15,21 21-15,-20-21 0,-1 21 16,21-21-16,-21 0 0,0-1 0,22 1 16,-22 21-16,0-21 0,-21 0 0,21 0 15,22-43 1,-43 43-16,21 21 16,-21-21-16,0 42 31,-21 0-31,21 0 15,0 1-15,-22-1 0,22 0 16,-21 0-16,21 0 0,0 0 16,0 1-16,0-1 0,0 0 15,0 0-15,21 0 16,1-21-16,-1 0 16,0 0-16,0 0 0,0 0 0,0 0 15,1 0-15,20 0 0,-21 0 0,0-21 16,0 0-16,1 0 15,-1 0-15,-21-1 0,0 1 0,0 0 0,0-85 32,-21 85-32,-1 0 15,-20 0-15,21 21 0,0 0 16,0 0-16,-1 0 0,1 0 0,0 21 16,0 0-16,21 21 15,0 1-15,0-22 16,0 0-16,0 0 0,0 0 15,21-21-15,0 0 16,0 0-16,1 0 0,-1 22 0</inkml:trace>
  <inkml:trace contextRef="#ctx0" brushRef="#br0" timeOffset="36927.67">23664 11557 0,'0'-21'16,"43"-43"-1,-43 43 1,21 21-16,0-21 0,0 0 16,0 21-16,0 0 0,1 0 15,-1 0-15,0 0 0,0 0 0,0 0 16,0 0-16,1 21 16,-22 0-16,0 0 0,21 1 0,-21-1 15,0 0-15,0 21 0,0-21 16,0 1-16,0-1 0,0 0 15,-21-21-15,-1 21 0,22 0 16,-21-21-16,0 0 0,0 0 31,21-21-15,0 0 0,21 0-16,0 21 0,-21-21 15,21-1-15,1 1 0,-22 0 0,21 0 16,0-21-16,0 20 15,0 1-15,0 21 16,1 0 0,-1 21 15</inkml:trace>
  <inkml:trace contextRef="#ctx0" brushRef="#br0" timeOffset="37719.22">24511 11451 0,'0'0'0,"-42"0"32,20 0-32,22 21 31,0 1-31,0-1 15,0 0-15,-21 0 0,21 0 16,0 0-16,-21-21 0,21 22 0,0-1 16,0 0-16,0 0 15,0 0-15,-21-21 0,21 21 16,-21-21 15,21-21-15,0 0-1,0 0-15,21 0 0,0 21 16,-21-21-16,21-1 0,22-20 16,20 0-1,-42 21-15,22 21 0,-22-22 0,0 22 16,0 0-16,0 0 0,0 0 16,1 0-16,-1 0 0,0 22 15,0-1-15,-21 0 0,0 0 16,21 0-16,-21 0 0,0 1 15,0-1-15,0 0 16,0 21-16,0-21 16,-21-21-16,0 22 15,0-22 1,0 0-16,21-22 31,-22 22-31,22-21 0,0 0 16,0 0-16,0 0 0,0 0 15,22-1-15,-22 1 0,21 0 16,0 0-16,0 0 0,64-64 16,21 43-1,-43 42 1,-21 0-16,-20 0 0,41 0 16,-42 0-16,0 21 0,43 64 15,-64-64 1,0 0-16,0 0 0,0 21 15,0-20-15,0-1 0,0 0 16,-21 21-16,0-21 16,-1-21-16,1 0 0,0 0 15,0 0 1,0 0-16,21-21 31,0 0-15</inkml:trace>
  <inkml:trace contextRef="#ctx0" brushRef="#br0" timeOffset="37892.03">25188 11663 0,'-21'0'62,"0"0"-46,0 0-16,0 0 16,-1 0-16</inkml:trace>
  <inkml:trace contextRef="#ctx0" brushRef="#br0" timeOffset="38826.51">6921 12552 0,'0'0'0,"0"-21"0,22 0 16,-22-1-16,0 1 0,-22 21 31,1 0-15,0 21-16,0-21 0,21 22 16,-21 20-16,0-21 15,21 21-15,-22-20 0,22 20 0,-21 0 16,0 1-16,21-1 0,-21 21 15,0 43 1,21-85-16,0 1 0,0 20 16,21-42-16,-21 21 0,21-21 15,0 0-15,0 0 0,1 0 16,20-21-16,0-21 16,-21 20-16,1 1 15</inkml:trace>
  <inkml:trace contextRef="#ctx0" brushRef="#br0" timeOffset="39518.83">6689 12721 0,'0'0'0,"-22"0"0,44 21 47,-1-21-47,0 0 0,0 0 0,21 0 16,-20 0-16,62 0 0,-41-21 15,-1 21-15,0-21 0,1 21 16,-22 0-16,21-21 0,0 0 16,-20 21-16,-1 0 0,0 0 15,-21-21-15,0 42 32,0 0-32,-21-21 0,21 21 15,-21 21-15,21-20 16,0-1-16,-22 21 0,22-21 0,0 22 15,0-22-15,0 0 0,0 0 16,22 0 0,-1-21-16,0 0 15,0 0-15,21 0 0,-20-21 0,-1 21 16,21-21-16,-21 0 16,22 21-16,20-43 0,-42 22 15,22 0-15,-1-21 16,-42-1-16,0 22 0,0-21 15,0 21-15,-21 21 32,0 0-32,21 21 0,-22 0 0,22 0 15,0 0-15,0 1 0,0 20 16,0-21-16,-21 21 0,21 22 16,0-22-16,0 1 0,0-1 0,0 0 15,0 1-15,0-1 0,0-21 16,-21 64-16,21-43 0,0-21 15,-21 22-15,21-22 0,-21 21 16,-22 0-16,22-20 16,0-1-16,0 0 0,-43 21 15,-63-42-15,85 0 16,0 0-16,-1 0 0,1-21 0,21 21 16,-21-21-16,-1 0 0,22 0 15,0-1-15,-21-62 16,42 63-16,0-22 15,0 22-15,21 0 0,21 0 16,0 0-16,1-1 16,-1 1-16,-21 0 0,22 21 0</inkml:trace>
  <inkml:trace contextRef="#ctx0" brushRef="#br0" timeOffset="39826.66">7853 12700 0,'0'0'0,"-21"-42"31,-1 42-31,22 21 16,-21 0-16,21 0 16,0 22-16,-21-22 0,21 21 0,0 0 15,0 1-15,0 41 0,0-41 16,-21-1-16,21 0 0,-21 1 15,21-1-15,-21-21 0,21 22 0,-22 20 16,22-42-16,0 22 16,0-22-16,0 0 0,0-42 47,0 0-47,0-1 0,0 1 15,22 0-15</inkml:trace>
  <inkml:trace contextRef="#ctx0" brushRef="#br0" timeOffset="40123.49">7789 12827 0,'0'0'0,"0"-21"0,0 0 0,0 0 0,0-1 16,0 1-16,0 0 0,21 21 16,-21-21-16,22 0 0,20 21 15,43-21-15,-64 21 16,0 0-16,21 0 0,-21 0 0,1 21 15,-1 0-15,0 0 0,0 0 16,-21 0-16,0 64 16,0-64-16,-42 22 15,21-22-15,-22 0 0,22 0 16,0 0-16,-21 0 0,20-21 0,-41 22 16,42-22-16,0 0 0,-1 0 15,44-22 16,-1 1-31,0 21 16,0-21-16</inkml:trace>
  <inkml:trace contextRef="#ctx0" brushRef="#br0" timeOffset="40350.53">8361 12658 0,'0'21'31,"0"0"-31,0 0 0,-21 22 16,-1 20-1,22-42-15,0 0 0,-21 22 16,0-22-16,21 0 16,0-42 15,21 21-31,0-21 0,-21 0 0</inkml:trace>
  <inkml:trace contextRef="#ctx0" brushRef="#br0" timeOffset="40677.12">8445 12467 0,'0'-21'0,"0"42"0,-21-42 16,0 21-16,0 0 31,21 21-31,0 0 0,0 1 15,21-22 1,0 0 0,0 0-16,1 0 0,-1 0 15,0 0-15,0-22 16,-21 1-16,0 0 16,0 0-16,-21 21 15,0-21-15,0 21 16,-1 0-16,1 0 15,0 21-15,21 0 16,0 0-16,0 0 16,0 22-16,0-22 0,0 0 15,0 0-15,21 0 16,0 1-16</inkml:trace>
  <inkml:trace contextRef="#ctx0" brushRef="#br0" timeOffset="41126.86">8805 12679 0,'0'21'15,"0"0"1,0 0-16,-21 1 16,21-1-16,-21 0 15,21 0-15,0 0 0,-21 0 16,21 1-16,-21-22 0,21 21 0,-22-21 15,22-21 32,0-1-47,0 1 16,22 0-16,-1 0 0,-21 0 16,21 0-16,21-1 0,1-41 15,62-1-15,-62 64 16,-1-21-16,-21 21 0,22 0 15,-22 0-15,0 0 0,21 21 16,-21-21-16,1 43 0,-22-22 16,0 0-16,0 0 0,0 0 0,0 22 15,0-22-15,0 0 0,-43 21 16,43-20-16,-21-1 0,0 21 16,0-42-16,21 21 31,0-42-16,21 0 1,0 21-16</inkml:trace>
  <inkml:trace contextRef="#ctx0" brushRef="#br0" timeOffset="41771.49">9737 12637 0,'0'-22'15,"0"44"-15,0-65 0,0 22 16,-22 21-16,1-21 0,0 21 16,0 0-16,0 0 0,0 0 0,-22 0 15,-20 63 1,42-41-16,-1-1 0,1 0 16,0 0-16,21 0 0,-21 0 0,21 22 15,-21-22-15,21 0 0,0 0 0,0 0 16,0 1-16,21-22 15,0 21-15,0-21 0,22 0 16,-22 0-16,0 0 16,0 0-16,21-21 0,-20 21 15,20-43-15,-21 43 0,-21-21 16,21 0-16,-21 0 0,21 0 16,1-1-16,-22 1 0,0 0 15,0 0-15,0 42 31,0 0-31,0 0 16,-22 1-16,22-1 0,-21 21 16,21 0-16,-21-20 0,21 20 15,-21 0-15,21 1 0,0-1 0,-21 43 16,21-22-16,-21-21 16,21 1-16,0-1 0,0 0 0,-22 43 15,1-43-15,21 1 0,-21 20 16,21 22-16,-21-43 15,0-21-15,0 22 0,-1-22 0,1 21 16,0-21-16,0-21 0,-21 22 0,20-22 16,-62 21-1,41-21-15,22-21 0,-21-1 16,0 1-16,-22-21 0,22 21 0,21-22 16,-1 1-16,-20-21 15,21-22-15,21 64 0,-21-22 16,21 22-16,0-21 0,0 21 15,0 0-15,21-22 0,0 22 16,0 21-16,0-21 0,43-21 16,-43 20-16,21 1 0</inkml:trace>
  <inkml:trace contextRef="#ctx0" brushRef="#br0" timeOffset="42495.7">11007 12404 0,'0'0'16,"0"-21"-16,0 42 31,0 0-31,0 0 0,0 0 16,0 22-16,0-22 0,-22 21 0,22-21 15,-21 22-15,0 20 0,0 22 16,21-64 0,0 0-16,0 0 0,-21 0 0,21 1 0,0-1 15,-21-21 16,21-21-15,0-1-16,0 1 0,0 0 16,21 0-16,0 0 0,-21-22 15,21 22-15,0 0 0,0 0 0,1 0 16,-1 0-16,21-1 0,-21 22 0,0-21 16,22 21-16,-22 0 0,21 0 0,-21 0 15,1 0-15,-1 0 0,21 0 16,-21 21-16,0 1 0,-21 41 15,0-42-15,0 0 0,0 1 16,-21 20-16,0-21 0,-21 0 16,-1 22-16,1-22 15,21-21-15,-21 21 0,20-21 0,1 0 16,-21 0-16,21 0 16,0 0-16,21-21 15,0 0 1,0-1-16,21 1 0,0 0 15,0 21-15,0-21 0,0 0 16</inkml:trace>
  <inkml:trace contextRef="#ctx0" brushRef="#br0" timeOffset="43043.38">11578 12637 0,'0'42'16,"0"-21"-1,-21 0-15,0 0 0,21 1 0,-21-1 16,21 21-16,0-21 0,0 0 0,-22 1 16,22 20-16,0-21 15,22-21 1,-1 0-16,0 0 0,0 0 0,21 0 16,1 0-16,20 0 15,22-42-15,-43 21 16,1-1-16,-1 1 0,-21 0 0,0 0 15,0 0-15,1 0 0,-1-1 0,-21 1 16,21 0-16,-21 0 0,0 0 16,-21 21-1,21 21 1,-21 0-16,21 0 0,0 0 0,0 1 16,0 20-16,-22-21 0,22 21 15,0 1-15,-21-1 0,21 22 0,0 84 16,0-106-16,-21 64 15,0-64 1,0 64-16,0-42 0,21-22 16,-22 21-16,1-20 0,0-1 0,-21 0 15,21-20-15,-64 62 16,43-63-16,20-21 0,-20 0 16,21 0-16,-21 0 0,20 0 0,-20 0 15,0-21-15,-1 0 0,1 0 0,0 0 16,-1-22-16,1 22 0,21 0 15,0-21-15,0-1 0,-1 22 16,22-21-16,0 21 0,0-22 0,0 22 16,0 0-16,22 0 0,-1 0 0,21-43 15,43 22 1</inkml:trace>
  <inkml:trace contextRef="#ctx0" brushRef="#br0" timeOffset="43650.8">13250 12573 0,'21'-21'0,"-42"42"0,42-63 16,1 42-16,-22-21 0,-22 42 47,22 0-32,0 0-15,-21 21 0,0-20 0,0 20 16,0 0-16,21 1 0,-21 20 16,-1 22-1,22-64-15,0 64 0,0-64 16,22 0-16,-1-21 0,0 0 15,21 0-15,-21 0 0,1 0 0,-1 0 16,21-21-16,-21 0 0,43-1 16,-1-41-1,-42 42-15,1-22 0,-1 1 0,0 21 16,0-21-16,-21-1 0,21-63 16,0 64-16,-21 21 15,0 0-15,0 0 0,0-1 0,0 44 47,0-1-47,0 0 16,0 0-16,0 0 15</inkml:trace>
  <inkml:trace contextRef="#ctx0" brushRef="#br0" timeOffset="44055.57">14097 12721 0,'0'0'16,"21"0"-16,-21-21 0,21 21 0,-21-21 16,-21 0-1,0 21-15,0 0 0,0 0 16,-1 0-16,-20 0 0,-43 0 16,64 0-16,0 21 0,0-21 15,0 21-15,21 0 16,0 0-16,0 1 0,21-1 15,0 0-15,0-21 0,0 21 16,1-21-16,20 21 16,0 0-16,-21 1 0,1-1 15,-22 0-15,21 0 0,-21 0 16,0 0-16,-21 1 16,-1-22-16,1 0 0,0 21 0,-21-21 15,21 0-15,-22 0 0,1 0 0,0 0 16,20 0-16,-20 0 0,21 0 15,-43-21 1,64-1-16,0 1 0,0 0 16,0 0-1,22 21-15,-1-21 0,0 21 0,0-21 16,0 21-16,0-22 0,1 1 0,20 21 16</inkml:trace>
  <inkml:trace contextRef="#ctx0" brushRef="#br0" timeOffset="44264.45">14393 12764 0,'0'21'16,"0"0"-16,0 0 16,-42 21-16,42-20 15,0-1-15,-21-21 0,21 21 16,-21-21-16,-1 0 0,22 21 15,0-42 17</inkml:trace>
  <inkml:trace contextRef="#ctx0" brushRef="#br0" timeOffset="44427.92">14351 12615 0,'0'-21'16,"0"42"-16,0-63 0,0 63 62,0 0-62,21-21 16,0 0-16,0 22 0,1-22 0</inkml:trace>
  <inkml:trace contextRef="#ctx0" brushRef="#br0" timeOffset="44875.66">14732 12742 0,'-21'0'0,"21"22"0,-21-1 16,21 0 0,0 0-16,0 0 0,0 0 15,0 1-15,0-1 0,0 0 16,0 0-16,-22 0 15,22 0-15,-21-21 0,21 22 16,-21-22 0,0 0-1,21-22-15,0 1 0,0 0 16,0 0-16,0 0 0,0 0 16,21-1-16,21-20 15,-20-21-15,-1 41 16,21 1-16,-21 0 0,0 0 15,22 0-15,-22 21 0,21 0 0,-21 0 0,1 0 16,20 0-16,-21 21 0,0 0 16,0 0-16,-21 22 15,0-1-15,0-21 0,0 21 16,-21-20-16,0-1 0,0-21 16,0 21-16,0-21 0,-1 21 0,1-21 15,0 0-15,42 0 47,0 0-47,22 0 0</inkml:trace>
  <inkml:trace contextRef="#ctx0" brushRef="#br0" timeOffset="45491.17">15621 12679 0,'0'-21'15,"-21"21"-15,-22 0 0,22 0 16,0 0-16,0 0 0,-21 0 0,20 0 16,-20 0-16,21 21 0,-21 0 15,20 0-15,-41 22 16,42-22-16,0 0 0,21 0 0,0 21 16,0-20-16,0-1 0,0 0 15,21-21-15,0 21 0,0-21 16,43 0-16,-43 0 0,42 0 15,-20 0-15,-22 0 0,0 0 16,0 0-16,0-21 0,0 0 16,1 21-16,20-43 0,-42-20 15,0 42-15,21 0 16,-21-1-16,0 44 47,0-1-47,0 21 0,-21-21 0,21 0 15,-21 22-15,21-1 0,0 0 16,-21-20-16,-1 20 0,22 43 16,0-22-16,-21-21 0,0 43 15,0-43-15,0 22 0,0 21 16,-1-22-16,22-21 0,-21 22 16,0-1-16,0-20 0,0 63 15,0-43-15,-1-21 0,1 1 0,-42 41 16,-43 1-1,64-64-15,-1 0 16,1-21-16,21 22 0,-22-22 0,1 0 16,-21 0-16,20-22 0,1 1 15,-43-42 1,43-22-16,21 64 0,0-21 16,21-1-16,0-41 0,0 41 15,0 1-15,0 0 0,21-1 16,0 1-16,64-106 15,-64 105-15</inkml:trace>
  <inkml:trace contextRef="#ctx0" brushRef="#br0" timeOffset="46198.77">17399 12573 0,'21'0'0,"-42"0"0,63-21 0,-21 21 0,1-21 0,20 0 15,-42-1-15,0 1 16,0 0-16,0 0 16,-21 0-16,-22 21 15,1 0-15,0 0 0,-1 0 16,-20 0-16,42 0 0,-22 21 16,22 0-16,0-21 0,0 21 15,0 0-15,0 1 0,21-1 16,0 0-16,0 0 15,105 64 1,-83-64-16,20 0 0,-21 0 16,21 22-16,-20-22 0,20 21 15,-21-21-15,-21 0 0,0 43 16,-42-22 0,21-42-16,-22 21 0,22-21 15,-21 0-15,-1 0 0,-41 0 16,41 0-16,1 0 0,-21-42 15,41 42-15,1-21 0,0 0 16,-21-22-16,42-20 16,0 42-16,0-22 15,0 22-15,0 0 0,21 0 16,0 21-16,-21-21 0,21 21 16,85-21-1</inkml:trace>
  <inkml:trace contextRef="#ctx0" brushRef="#br0" timeOffset="46565.56">17589 12806 0,'22'0'0,"-1"0"0,42-21 31,-42 0-31,1 21 0,-22-22 16,21 1-16,-21 0 0,21 21 0,-21-42 15,0 21-15,0-1 16,0 1-16,-21 21 0,0 0 16,-1-21-16,1 21 0,0 0 15,-21 0-15,-1 0 0,22 21 16,0 0-16,0 1 0,21-1 0,-21 0 16,21 0-16,0 0 0,-21 0 15,21 22-15,0-22 0,0 0 0,0 0 16,21 0-16,21 1 15,0-22 1,1 21-16,-22-21 0,21 0 0,-21 0 0,22 0 16,-22 0-16,21-21 0,1-1 15,-22 22-15,21-21 0,0 0 16,-20 0-16,20 0 0,-21 0 0,0-1 16</inkml:trace>
  <inkml:trace contextRef="#ctx0" brushRef="#br0" timeOffset="46955.42">18140 12615 0,'0'22'16,"0"-44"-16,0 44 31,0-1-31,-21 0 16,21 0-16,-22 0 0,22 0 0,0 1 15,-21 20-15,0-21 0,21 0 16,-21 0-16,21 1 16,-21-22-1,0 0 1,21-22-1,0 1 1,0 0-16,0 0 0,21 0 16,0 0-16,0-1 0,0 1 15,0-21-15,1 21 0,-1 21 0,21-21 16,-21-1-16,22 22 0,-1 0 0,-21 0 16,21 0-16,-20 0 0,20 0 0,0 22 15,22 41 1,-64-42-16,0 0 0,0 1 15,0-1-15,0 0 0,0 0 0,-21 0 16,-1 0-16,1-21 16,-63 43-1,62-43-15,44 0 32,-1-21-17,0 21-15</inkml:trace>
  <inkml:trace contextRef="#ctx0" brushRef="#br0" timeOffset="47459.57">18965 12637 0,'0'-22'0,"0"1"16,0 0-1,-21 21-15,0 0 0,0 0 16,0 0-16,-1 0 0,-20 0 0,21 0 15,0 21-15,0-21 0,-22 21 0,22 1 16,0 20-16,0-21 0,-22 21 16,43-20-16,0 20 15,0-21-15,0 0 0,0 0 0,0 1 16,22-1 0,-1-21-16,63 21 0,-62-21 15,41 0-15,-42 0 16,22-21-16,-22 0 0,0 21 0,0-22 15,0 1-15,22-63 16,-1-22 0,-21 63-16,-21 1 0,0 0 15,21-1-15,-21 22 0,21-21 16,-21 21-16,0 0 0,0-1 0,0 44 31,-21-1-31,0 63 16,0-41-16,0-1 0,21-21 15,-21 22-15,21-1 0,-22-21 0,1 43 16,21-22 0,0-21-16,0 0 0,0 0 0,0 1 15,0-1-15,21 0 0,22-21 16,-22 0-16,0 0 0,21 0 16,-20 0-16,62 0 0,-63 0 15,22-21-15,-22 0 0</inkml:trace>
  <inkml:trace contextRef="#ctx0" brushRef="#br0" timeOffset="47667.45">19600 12488 0,'0'0'0,"0"-21"0,0 0 15,0 0-15,0 0 0,0 42 32,-21 0-32,0 0 15,21 0-15,-21 1 0,0 20 0,-1-21 16,1 43-16,0 41 15,0-83-15,21-1 0,0 0 16,-21 0-16,21 0 0,0 0 16,21-21-1,0 0-15</inkml:trace>
  <inkml:trace contextRef="#ctx0" brushRef="#br0" timeOffset="48015.25">19791 12531 0,'0'0'0,"0"-21"0,21-1 16,0 22 0,-21 22-1,-21-1-15,0 0 16,0-21-16,-1 21 0,-20 0 0,-43 22 16,43-43-1,0 21-15,21 0 0,-22-21 16,-20 21-16,42-21 0,-1 0 0,44 0 47,-1 0-47,0 0 0,-21 21 15,21-21-15,-21 21 0,21 1 16,-21-1-16,0 21 16,0 0-16,21-20 0,-21-1 15,22 21-15,-1-21 16,0-21-16,0 21 15,64-21 1,-43 0-16,-21 0 0,43 0 0,-43 0 16,21-21-16</inkml:trace>
  <inkml:trace contextRef="#ctx0" brushRef="#br0" timeOffset="48373.04">20002 12764 0,'0'0'0,"-21"0"0,0 0 0,21 21 47,21-21-47,0 0 0,1 0 16,-1 0-16,0 0 16,0-21-16,0 21 0,0-22 0,-21 1 15,22 0-15,-22 0 16,0 0-16,0 0 15,-22 21-15,1 0 16,0 0-16,0 0 0,0 0 0,0 0 16,-1 0-16,1 21 0,0 0 0,0 0 15,-21 43 1,42-43-16,0 0 0,0 21 16,0-21-16,0 1 0,0-1 15,21 0-15,0 0 0,0-21 16,0 0-16,0 0 0,1 0 0,20 0 15,-21 0-15,21 0 0</inkml:trace>
  <inkml:trace contextRef="#ctx0" brushRef="#br0" timeOffset="48931.03">20447 12700 0,'0'0'0,"-21"-21"31,0 42-31,-1 0 0,22 0 15,-21 22-15,21-22 16,0 0-16,0 0 0,0 0 16,0 1-16,0-1 0,21 0 0,1-21 15,-1 0-15,0 0 16,21 0-16,-21 0 0,1 0 16,20 0-16,-21 0 0,0 0 0,22-42 15,-22 42-15,0-22 16,0-20-16,21-43 15,-20 64-15,-22 0 0,0 0 16,0 0-16,0 42 31,-22 0-31,1-21 16,0 21-16,21 22 0,-21-22 16,-21 21-16,20 0 0,22-20 15,-63 105 1,42-43-16,21-41 15,0-1-15,0-21 0,0 21 16,0 1-16,0-1 0,0 0 16,0 1-16,0-1 0,0 0 0,0 64 15,0-85-15,0 1 16,0-1-16,-21 0 0,-22 21 16,1-42-16,21 0 0,-85 0 15,64 0-15,-1 0 0,1-21 16,-22 21-16,22-21 0,0 0 15,21 0-15,-22-1 0,22 1 0,0 0 16,0 0-16,21 0 0,-21 0 16,21-43-16,21 43 15,0 0-15,0 0 0,21-22 16,-20 22-16,20 0 0,0-21 0,22 20 16</inkml:trace>
  <inkml:trace contextRef="#ctx0" brushRef="#br0" timeOffset="49306.81">21040 12742 0,'21'0'0,"-42"0"0,42-21 0,-21 0 15,0 0-15,0 0 16,-21 21 0,21-21-16,-22 21 0,1 0 15,0 0-15,0 0 0,0 0 16,21 21-16,-21 0 0,-1 0 15,22 0-15,0 0 16,0 1 0,64 41-16,-43-63 0,0 21 15,0 0-15,1 1 0,-1-22 16,0 21-16,0 0 0,-21 0 0,21 0 16,-21 0-1,0 1-15,-21-22 16,0 0-16,0 0 0,0 0 15,-1 0-15,-62 0 16,41 0-16,22 0 0,0-22 16,0 22-16,21-21 15,0 0 1,21 21-16,0-21 16</inkml:trace>
  <inkml:trace contextRef="#ctx0" brushRef="#br0" timeOffset="49591.65">21569 12488 0,'0'0'0,"0"22"31,-21-1-16,-1 0-15,1 0 0,0 0 0,0 22 16,21-22-16,-21 21 16,0-21-16,-1 22 0,1-22 0,21 0 15,0 21-15,0-21 0,-21 1 0,21-1 16,0 0-16,0 0 0,0 0 16,21 0-16,0-21 0,43 0 15,-1 0 1</inkml:trace>
  <inkml:trace contextRef="#ctx0" brushRef="#br0" timeOffset="49906.47">21971 12510 0,'0'-22'0,"0"44"0,21-44 16,0 22-1,0 0-15,1 0 16,-1 22-16,0-1 16,0 0-16,0-21 0,-21 21 0,0 0 15,21 22-15,-21-22 0,22 85 16,-22-1 0,0-83-16,-22-1 0,1 21 15,0-21-15,0 0 0,0-21 16,-22 22-16,22-1 0,0-21 0,-64 0 15,43 21 1</inkml:trace>
  <inkml:trace contextRef="#ctx0" brushRef="#br0" timeOffset="50414.19">22902 12954 0,'0'0'15,"-21"0"-15,42 0 63,-21-21-63,0 0 16,0 0-1,-21 21 16,0 0-31,0 0 16,0 0-16,21 21 0,-22 0 16,22 0-16,22-21 31,-1 0-15,0 0-16,0 0 0,-21-21 15,0 0 1,-21 21 46,0 21-62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39:33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15092 11113 0,'21'0'31,"0"0"-31</inkml:trace>
  <inkml:trace contextRef="#ctx0" brushRef="#br0" timeOffset="6796.65">508 9652 0,'0'21'47,"0"0"-47,0 1 0,0-1 15,0 0-15,0 0 16,0 0-16,21-21 0,-21 21 0,21 1 16,0-22-16,-21 21 0,43-21 15,-22 0-15,0 0 0,0 0 16,0 0-16,1 0 0,20 0 16,0 0-16,1-21 15,-22-1-15,0 22 0,0-21 16,-21 0-16,21 0 0,-21 0 0,21 21 15,-21-21-15,0-1 0,0 1 16,0 0-16,-21 21 16,0 0-1,0 0 1,21 21-16,-21 22 16,21-22-16,0 0 0,0 0 0,0 21 15,0-20-15,0 20 0,0 0 16,0-21-16,0 22 0,0-1 0,0-21 15,0 22-15,0-1 0,-21 21 16,21-41-16,0 41 16,0-21-16,0-20 15,0 62-15,-22-41 16,22-22-16,-21-21 16,0 21-16,0-21 0,0 0 15,0 0-15,-1 0 0,-20 0 16,21 0-16,0 0 0,-22-21 15,22 21-15,-42-43 0,42 22 16,-1 0-16,1 0 0,0 0 0,0 0 16,21-1-16,-21 1 15,21 0-15,0 0 16,21 0-16,0 21 0,0 0 16,0-21-16,1 21 0,20 0 15,-21 0-15</inkml:trace>
  <inkml:trace contextRef="#ctx0" brushRef="#br0" timeOffset="7257.39">1122 10118 0,'-21'0'31,"21"21"-31,0 0 0,0 0 16,0 0-16,0 1 0,-22-1 15,22 21-15,0 0 16,0-20-16,-42 20 0,42-21 16,0 0-16,0 22 15,0-22-15,0 0 16,0-42 15,0 0-31,0-1 16,0-20-16,0 21 0,0 0 0,0-22 15,21 22-15,0-21 0,-21 21 16,22-22-16,-1 22 0,0 0 0,42-21 16,22-1-1,-43 43-15,1 0 16,-1 0-16,-21 0 0,22 0 16,-1 43-16,-21-22 0,0 0 15,0 0-15,-21 43 16,0 42-16,0-64 15,0 0-15,-21-21 0,0 1 16,21 20-16,-21-21 0,21 0 16,-21-21-16,21 21 0</inkml:trace>
  <inkml:trace contextRef="#ctx0" brushRef="#br0" timeOffset="7382.31">2625 9885 0,'21'-21'0</inkml:trace>
  <inkml:trace contextRef="#ctx0" brushRef="#br0" timeOffset="7449.28">2667 9779 0,'-21'21'16,"0"0"-1</inkml:trace>
  <inkml:trace contextRef="#ctx0" brushRef="#br0" timeOffset="7574.2">2540 10097 0,'0'63'16,"0"-21"-16,-21-20 15,21 20-15,-21-21 0,-1 21 16,22 1-16,0-1 16,0-21-16,0 0 0,0 1 15,22-22-15,-1 0 16</inkml:trace>
  <inkml:trace contextRef="#ctx0" brushRef="#br0" timeOffset="7661.79">2265 10160 0,'-21'0'0,"42"0"0,-64-21 0</inkml:trace>
  <inkml:trace contextRef="#ctx0" brushRef="#br0" timeOffset="7697.3">2201 10160 0,'0'0'0,"21"0"16</inkml:trace>
  <inkml:trace contextRef="#ctx0" brushRef="#br0" timeOffset="8218">2519 10118 0,'21'0'0,"148"-43"16,-126 43-16,-1-21 15,21 0-15,43-42 16,-63 41-16,-22 1 16,-21 0-16,0 0 0,21 0 0,-21 0 15,0-1-15,0 1 0,0 0 16,-21 0-16,0 21 15,-1 0-15,1 0 16,21 21-16,0 0 16,0 22-16,0-22 0,-21 21 0,21 0 15,0 1-15,0-22 0,0 21 0,0 1 16,0-22-16,-21 21 0,21 0 16,0-20-16,0-1 0,0 21 0,0-21 15,0 22 1,0-22-16,0 0 15,0-42 1,0 0 0,0-1-16,0-20 15,0 21-15,0 0 0,0-22 16,21 22-16,0 0 0,22-64 16,20 22-1,-42 42-15,0 21 0,1 0 16,-1 0-16,0 0 0,21 21 15,-21 0-15,1 0 0,-1 0 16,-21 1-16,0-1 0,0 0 16,0 64-16,0-43 15,0-21-15,0 0 16,-21 0-16,-1 1 0,22-1 16,-21-21-16,21 21 15,0-42 1,0 0-1,0-1-15,0 1 16,21 0-16</inkml:trace>
  <inkml:trace contextRef="#ctx0" brushRef="#br0" timeOffset="8641.21">3429 10118 0,'21'0'31,"0"0"-15,0 0-16,1 0 15,-1 0-15,21-21 0,22-1 16,-43 1 0,0 0-16,-21 0 0,0 0 15,0 0-15,-21 21 31,0 0-31,-1 0 0,1 0 0,0 0 16,-21 0-16,21 0 0,-1 21 16,1 0-16,-21 21 15,21 1-15,-22 20 16,43-21-16,0-20 0,0-1 16,0 0-16,0 0 0,0 0 0,0 22 15,64-22 1,-43-21-16,0 0 0,22 0 15,-22 0-15,21 0 0,0 0 0,-20-21 16,20-1-16,0 22 0,22-42 16,-22 21-16,-21 0 15,0 0-15,1-1 0,-22 1 16,0 0-16</inkml:trace>
  <inkml:trace contextRef="#ctx0" brushRef="#br0" timeOffset="9143.27">2519 9800 0,'0'21'0,"0"1"16,0-1-16,0 0 0,0 0 15,0 21-15,0-20 0,0 41 16,0-21-16,0-20 0,0 83 15,-21-20 1,-1-43-16,22-20 16,-21-1-16,21 0 0,-21 0 0,21 0 15</inkml:trace>
  <inkml:trace contextRef="#ctx0" brushRef="#br0" timeOffset="10440.15">2286 10160 0,'0'0'0,"-21"0"0,-22 21 0,22-21 0,0 0 16,0 0-16,0 21 0,21 1 31,42-22-31,0 0 16,-20 0-16,-1 0 0,21 0 15,-21 0-15,22-22 0,-1 1 0,0 21 16,43 0 0,0-21-16,-43 21 0,0 0 15,-21 0-15,1-21 0,41 21 16,-21 0-16,-20 0 0</inkml:trace>
  <inkml:trace contextRef="#ctx0" brushRef="#br0" timeOffset="11185.76">4762 9864 0,'0'21'47,"0"0"-47,0 0 16,0 0-16,0 1 0,22 41 15,-22-21-15,0-20 0,0 20 0,0 43 16,0-64-16,0 21 16,0 0-16,0 1 0,0-22 0,-22 64 15,22-22 1,0-42-16,-21-21 16,21-21-1,0 0 1,0 0-16,0 0 15,0-1-15,0 1 0,0 0 0,0-21 16,0 21-16,21-1 0,1-20 0,-1 21 16,0 0-16,0 0 0,0-1 15,0 1-15,22 21 0,-22-21 16,0 21-16,21 0 0,-20 0 0,-1 0 16,0 0-16,0 0 0,43 42 15,-43 22 1,-21-22-16,0-21 0,-21 1 0,-1 20 15,1-21-15,0 0 0,0 22 16,0-22-16,-22 0 0,22 0 0,0 0 16,-21-21-16,21 21 0,-1-21 15,1 0-15,0 0 16,21-21 15,0 0-31,21 0 0,-21 0 0,21 0 16</inkml:trace>
  <inkml:trace contextRef="#ctx0" brushRef="#br0" timeOffset="11564.55">5397 10139 0,'0'0'0,"22"21"16,-1 0-16,0-21 0,0 21 15,-21 1-15,21-1 0,0 42 16,-21-42-16,0 22 0,0-1 16,0-21-16,-21 22 15,0-22-15,0-21 0,0 21 0,0 0 16,-22 0-1,43-42 1,0 0 0,0 0-16,0 0 0,21-1 0,1-20 15,-22 21-15,21 0 0,0-22 16,-21 22-16,42-21 16,-42 21-16,21 0 0,1-1 0,-1 1 15,0 21-15,-21-42 0</inkml:trace>
  <inkml:trace contextRef="#ctx0" brushRef="#br0" timeOffset="11590.53">5567 10075 0,'63'22'15,"-126"-44"-15,169 65 0,-85-43 0</inkml:trace>
  <inkml:trace contextRef="#ctx0" brushRef="#br0" timeOffset="11685.48">6054 10139 0,'0'0'0,"0"-21"0</inkml:trace>
  <inkml:trace contextRef="#ctx0" brushRef="#br0" timeOffset="11890.36">6011 10097 0,'0'0'0,"-21"0"16,0 21-16,21 0 0,-21-21 16,0 21-16,21 0 0,-22 22 15,1 41 1,0-63-16,21 22 0,0-1 16,0 0-16,0-20 0,0-1 15,0 0-15,0 0 0,64-21 16,-1 0-1,-42 0-15,22 0 0,-22-21 16,0 0-16,0 0 0,0-1 16,0 1-16,1 0 0,-1-21 0,-21-64 15</inkml:trace>
  <inkml:trace contextRef="#ctx0" brushRef="#br0" timeOffset="11925.34">6117 10097 0,'-21'0'16,"0"0"-16,0 0 0,-1 0 15,1 0-15</inkml:trace>
  <inkml:trace contextRef="#ctx0" brushRef="#br0" timeOffset="12007.29">5800 10224 0,'42'63'32,"-21"-42"-32,-21 0 0,21-21 15,0 22-15,1-1 0,-1-21 0</inkml:trace>
  <inkml:trace contextRef="#ctx0" brushRef="#br0" timeOffset="12133.22">6498 10160 0,'0'0'0,"0"-21"0,42 21 15</inkml:trace>
  <inkml:trace contextRef="#ctx0" brushRef="#br0" timeOffset="12491.01">6435 10181 0,'0'0'0,"0"21"0,0 1 0,0-1 15,0 0-15,0 21 0,0-21 0,0 1 16,0 20-16,0-21 0,0 0 15,0 0-15,0 1 0,0-1 16,0 0-16,0 0 16,21-21-16,0 0 15,0-21-15,-21 0 0,21 0 16,0 21-16,1-43 16,-1 1-16,0 21 0,0-22 15,0 22-15,-21-21 16,0 21-16,21 21 0,1-21 15,-22 42 1,0 0-16,0 0 0,0 0 16,0 0-16,0 43 15,0-43-15,0 0 0,0 0 16,21 1-16,0-22 0,-21 21 0,42-21 16,-21 0-1,43 0-15,-43 0 0,0-21 16,0 21-16,1-22 15,-22 1-15,0 0 0,0 0 16,0 0-16,0 0 0,0-43 16,0 43-16</inkml:trace>
  <inkml:trace contextRef="#ctx0" brushRef="#br0" timeOffset="12581.96">6858 10097 0,'0'0'0,"21"0"47,0 0-31,-21 21-16,21-21 15,1 0-15,-1 0 0</inkml:trace>
  <inkml:trace contextRef="#ctx0" brushRef="#br0" timeOffset="13017.32">7514 10118 0,'-42'-43'15,"42"22"-15,-21 0 16,-1 21-16,1 0 16,0 0-16,0 0 0,0 0 15,0 0-15,-1 21 0,-20-21 16,21 21-16,0 1 0,-22 20 16,22-21-16,21 0 15,0 0-15,0 1 0,0-1 0,0 0 16,21-21-16,1 0 0,-1 0 15,0 21-15,21-21 16,-21 0-16,1 0 0,20 0 16,-21 21-16,21-21 0,1 0 15,-43 21-15,21-21 0,0 22 16,-21-1 0,0 0-16,-21-21 15,0 0-15,0 0 0,-1 21 16,1-21-16,0 0 0,0 0 15,0 0-15,0 0 0,-1 21 16,1-21-16,0 0 0,0 0 16,0 0-16,0-21 15,21 0-15,-22 21 0,22-21 16,0 0-16,0-1 0</inkml:trace>
  <inkml:trace contextRef="#ctx0" brushRef="#br0" timeOffset="14149.19">7747 10202 0,'0'22'16,"0"-44"-16,21 44 47,0-22-47,0-22 0,1 22 15,20-42-15,-21 42 16,0-21-16,0 0 0,-21 0 0,22-1 15,-22 1 1,0 0-16,-22 21 16,1 0-16,0 0 15,0 0-15,21 21 0,-42 0 16,-22 43 0,43-43-16,21 0 0,-21 43 15,21-43-15,0 0 0,0 0 16,0 0-16,0 1 0,0-1 15,21-21-15,0 0 16,0 0-16,0 0 16,22 0-16,-22 0 0,0 0 15,0 0-15,0 0 0,1 0 0,-1 0 16,21-21 0</inkml:trace>
  <inkml:trace contextRef="#ctx0" brushRef="#br0" timeOffset="14564.96">8276 10075 0,'0'0'0,"0"-21"32,21 21-17,0 0-15,1 0 16,-1 0-16,0 0 15,0 0-15,0 21 0,-21 1 0,21-1 16,1 21-16,-1 22 16,-21-43-16,0 42 15,0-42-15,0 1 0,0-1 16,-21 0-16,21 0 0,0 0 0,-22-21 16,22 21-16,-21-21 15,21-21 1,0 0-16,0 0 15,0 0-15,0 0 16,0-1-16,0 1 0,21-21 16,1 0-1,-1 20-15,-21 1 0,21 0 16,0 0-16,0 21 0,0 0 16,-21-21-16,22 21 0,-1 0 0,-21-21 15,42 21 1,-21 0-16</inkml:trace>
  <inkml:trace contextRef="#ctx0" brushRef="#br0" timeOffset="16533.45">10033 10372 0,'0'0'0,"21"0"15,0-21-15,0 21 16,1-22-16,-1 1 0,21 0 16,-21 0-16,0 0 0,1 0 15,-1-22-15,0 22 0,0 0 16,0 0-16,0-22 0,-21 22 0,22 0 16,-22-21-16,0 21 15,0-1-15,-22 22 0,1 0 16,0 0-16,0 0 15,0 22-15,0-1 0,21 21 16,-22 85-16,1-85 16,0 85-16,0-42 15,21-21-15,-21 20 0,-43 149 16,43-64-16,0-84 16,0 21-16,0-21 0,-1-1 15,-20-20-15,21 20 0,-43 149 16,43-169-16,-21 63 15,42-85-15,0 43 16,0-64-16,0 0 0,0 0 0,21-21 16,0 0-16,0 0 0,22-21 15,63-42-15,-22-1 16,-41 22-16,20-1 16,-21 1-16,1 0 0,-1-22 0,0 22 15,64-127 1,-85 105-16,-21 1 0,0-1 0,0 1 15,-21-43-15,0 42 0,0 22 16,-21 0-16,-1-1 0,1 1 0,0 0 16,-1-1-16,-41-20 15,-1 20-15,43 22 16,20 0-16,1 0 0,0 21 0,21-21 16,0 0-16,0-1 15,21 22-15,0-21 0,22 0 16,-1 21-16,0-21 0,1 0 0,-1 21 15,0-21-15,1-1 0,-1 1 16,64-21-16,21 0 16,-85 20-16,-21 1 0,22 0 15,-22 21-15,-21-21 16,-21 21 0,0 0-1,-1 21-15,22 0 0,-21 0 16,0 1-16,21-1 0,-21 0 15,21 0-15,0 0 0,0 0 16,0 1-16,0-1 0,-21 0 16,21 0-1,0-42 1,0 0 0,0 0-16,0-1 0</inkml:trace>
  <inkml:trace contextRef="#ctx0" brushRef="#br0" timeOffset="16691.36">10710 10097 0,'0'0'0,"0"-22"0,-21 22 31,0 0-31,0 0 0,0 0 16,21 22-16,0-1 16,0 0-16,0 0 15,21-21-15,0 21 16,0-21-16</inkml:trace>
  <inkml:trace contextRef="#ctx0" brushRef="#br0" timeOffset="17065.15">10985 10393 0,'0'0'0,"-21"21"0,21 0 0,-42 22 16,42-22-16,-21 0 15,21 0-15,0-42 47,0 0-31,0 0-16,0-1 0,21 1 0,-21-21 16,85-43-16,-22 43 15,-21 21 1,-20 0-16,20 21 0,-21 0 0,21 0 15,-20 0-15,62 21 16,-63 21-16,-21 0 16,0-20-16,0 20 0,0-21 0,0 21 15,0-20-15,0 20 0,-21 0 16,0-21-16,0 1 16,0-1-16,21 0 0,-21-21 0,21 21 15,0-42 1,21 21-16</inkml:trace>
  <inkml:trace contextRef="#ctx0" brushRef="#br0" timeOffset="17549.87">12107 10181 0,'0'0'0,"-21"-21"0,0 21 0,-21-21 0,20 21 15,1 0-15,-21 0 0,21-21 16,-22 21-16,22 0 0,-21 0 16,0 0-16,20 21 0,-41 21 15,42-21-15,0 1 0,-1-1 0,1 21 16,0 0-16,0-20 0,21 20 16,0-21-16,0 21 0,0 22 15,0-43-15,21 0 16,0-21-16,0 0 0,1 0 0,20 0 15,-21 0-15,21 0 0,1 0 0,63-63 16,-22-1 0,-41 22-16,-22 21 0,42-64 15,-42 43-15,1-1 0,-22 1 16,21 0-16,0-1 0,-21 1 16,21 0-16,-21-1 0,0 1 0,0 0 15,0 63 16,-21 0-31,21 21 0,-42 43 16,42-43-16,-22 43 0,1-21 16,21-22-16,0 64 0,0-64 15,0 64 1,0-64-16,64 22 16,-43-64-16,42 0 15,-20 0-15,-1 0 0</inkml:trace>
  <inkml:trace contextRef="#ctx0" brushRef="#br0" timeOffset="17797.73">13568 9758 0,'0'-21'15,"0"42"-15,0-63 0,0 63 16,0 0-16,-21 0 0,-1 21 15,1-20-15,0 20 0,0 21 16,0-20-16,0-1 0,-1 22 0,1-22 16,0 0-16,0 22 0,21-22 15,-21 0-15,21 1 0,-21-22 0,21 21 16,0-21-16,0 1 0,0-1 0,21-21 16,0 0-1,0 0-15</inkml:trace>
  <inkml:trace contextRef="#ctx0" brushRef="#br0" timeOffset="18430.36">13843 9843 0,'-42'63'31,"20"-42"-31,1 22 16,21-22-16,-21 21 0,21 0 0,-21 1 0,0-1 15,0 43-15,21-43 16,-22-21-16,1 64 16,21-64-16,-21 21 0,0-20 15,0-22-15,21-22 32,0 1-32,0 0 15,0 0-15,0 0 0,21-22 0,0 22 16,-21 0-16,21 0 0,0-21 0,1 20 15,-1 1-15,0 21 0,0-21 16,0 21-16,0 0 0,1 0 0,-1 0 16,0 21-16,-21 0 15,0 1-15,0-1 0,0 0 16,21 0-16,-21 21 0,0-20 16,0-1-16,0 0 0,0 0 0,21 0 15,0 0-15,1 1 0,-1-22 16,0 0-16,0 0 0,0 0 15,0 0-15,22 0 0,-22 0 0,0-22 16,43 1-16,-22 0 0,-21 0 16,21-43-16,-20 43 15,-1-21-15,0 21 0,0 0 0,-21-22 16,0 22-16,0 0 0,0 0 0,0 0 16,-21 21-1,0 0-15,0 21 16,-1 0-16,1 0 0,-21 0 0,21 22 15,0-22-15,21 21 0,0-21 0,-22 22 16,22-22-16,0 0 0,0 42 16,0-41-16,43-22 15,-22 0-15,42 0 16,-41 0-16,-1 0 16,0-22-16,21 22 0,-21-21 0,1 0 15,-1 0-15,0 0 0,0-22 0</inkml:trace>
  <inkml:trace contextRef="#ctx0" brushRef="#br0" timeOffset="18648.24">13081 10033 0,'-42'21'0,"84"-42"0,-106 42 0,43-21 16,21 21-16,21 1 15,1-22-15,-1 0 0,21 0 16,0 0-16,1 0 0,-1 0 0,22 0 16,-22 0-16,21 0 0,-20 0 0,20-22 15,-20 22-15,20-21 0,-21 0 16,1 21-16,-1-21 0</inkml:trace>
  <inkml:trace contextRef="#ctx0" brushRef="#br0" timeOffset="19414.82">15409 10118 0,'0'0'0,"21"0"0,22 0 0,-22 0 16,0 0-16,21-21 0,-20-1 15,20 1-15,0 21 0,-21-21 16,22 0-16,-1 0 0,-21-22 0,43 1 15,-43 21-15,0-21 0,-21 20 16,0 1-16,0 0 0,0 0 0,0 0 16,-21 0-16,-21 21 0,-64 0 15,0 42 1,64-21-16,-1 0 0,1 22 16,-22 20-16,22-21 0,21 1 15,21-22-15,0 21 0,0-21 16,21 64-1,0-64-15,22 0 0,-1 1 16,21-22-16,-20 0 0,-1 0 16,43 0-16,-43 0 15,-21 0-15,0 0 0,1 0 16,-22-22-16,-22 22 16,-20 0-16,21 0 15,-21 0-15,-1 0 0,-20 22 16,20-1-16,1-21 0,0 42 15,-1-21-15,22 22 0,-21-22 0,-22 85 16,64-64 0,0-21-16,0 0 0,22 22 15,-1-43-15,0 0 0,42 0 16,-20 0-16,-1 0 0,0-22 16</inkml:trace>
  <inkml:trace contextRef="#ctx0" brushRef="#br0" timeOffset="19662.68">16362 9843 0,'0'-43'0,"0"86"0,0-107 0,0 43 16,0 0-16,-21 21 16,-1 21-16,22 0 0,-21 0 15,0 22-15,0-1 0,21 43 16,-21-43-16,0 21 0,-1-20 15,22-1-15,-21 22 0,0-22 0,21 43 16,-21-22-16,0 43 16,21-85-16,0 21 15,0-20-15,0-1 0,0 0 16,21-21-16,42-21 16,-41 21-16</inkml:trace>
  <inkml:trace contextRef="#ctx0" brushRef="#br0" timeOffset="20029.63">16510 10372 0,'0'21'0,"21"-21"16,0 0-1,0 0-15,1 0 16,-1 0-16,0 0 0,0-21 0,0 21 15,0-21-15,1-1 0,-1 22 0,0-21 16,0 0-16,0 0 0,-21-21 16,0-1-1,0 22-15,-21 21 0,0 0 16,0 0-16,0 0 16,-43 0-16,43 21 15,-21 22-15,20-22 0,1 0 16,21 21-16,0-21 0,0 1 0,0-1 15,0 63 1,43-41-16,-22-43 16,0 0-16,21 0 0,-21 0 0,22 0 15,20 0-15,-20 0 16,-1 0-16,85-64 16</inkml:trace>
  <inkml:trace contextRef="#ctx0" brushRef="#br0" timeOffset="20642.28">17314 10160 0,'0'0'0,"-21"0"32,0 0-32,21 21 0,-21 0 15,0 1-15,21 20 0,0-21 16,-22 0-16,1 22 0,21-22 16,-21 21-16,21-21 0,-21 0 0,21 1 15,0 41 1,0-42-16,0 0 15,0-42 1,21 0-16,-21 0 16,21 0-16,-21-22 15,21 22-15,1 0 0,-1-21 0,-21 21 16,21-22-16,0 22 0,21-42 16,-20 41-16,-1 1 15,0 21-15,0-21 0,0 21 0,0 0 16,1 0-16,-1 42 15,0-20-15,-21 20 16,21-21-16,-21 0 0,0 64 16,0-64-16,0 21 0,0 1 15,0-22-15,0 0 0,0 21 16,0-20-16,0-1 16,0-42 15,0-1-31,0 1 15,21 0-15,0 0 0,1 0 16,-1-22-16,21 1 0,-21 0 16,22 21-16,-22-22 0,0 22 15,21 0-15,-21 0 0,64-22 16,-43 43 0,1 0-16,-22 0 0,0 22 0,0-1 15,-21 0-15,0 0 0,0 0 16,0 0-16,0 22 0,0-22 0,-21 64 15,-21-43 1,42-21-16,0 0 0,0 0 0,21-21 47</inkml:trace>
  <inkml:trace contextRef="#ctx0" brushRef="#br0" timeOffset="20994.07">18394 10308 0,'42'0'31,"-21"0"-31,0 0 16,1 0-16,-1 0 0,42 0 15,-42-21-15,43 0 16,-43 21-16,21-21 0,-42 0 15,22-1-15,-22 1 16,-22 0-16,-41 21 16,21 0-16,20 0 0,-20 0 15,21 0-15,0 0 0,-22 21 16,22 0-16,0 1 0,21-1 0,0 0 16,-21 21-16,21-21 0,0 1 0,0 20 15,0 0-15,42 22 16,-21-64-1,43 21-15,-43-21 16,0 0-16,22 0 0,-1 0 16,0 0-16,-21 0 0,22-21 0,-1 21 15</inkml:trace>
  <inkml:trace contextRef="#ctx0" brushRef="#br0" timeOffset="21409.83">19050 10202 0,'0'0'0,"0"22"0,-21-22 0,21 21 0,0 0 0,-21 0 16,-1 0-16,22 0 0,-21 64 15,0-21 1,0-64-16,21 21 16,0 0-16,0-42 46,0 0-46,0-1 0,21 1 16,0 0-16,0 0 16,-21-21-16,43 20 0,-22 1 0,0-21 0,21 21 15,-20-22-15,41 1 16,-21 21-16,-20 0 0,-1 21 16,0 0-16,0 0 0,0 63 15,-21 1 1,0-43-16,0 85 15,0-64-15,-21 0 0,21-20 16,-21-1-16,21 0 0,0 0 0,0 0 16,0 0-16,0 1 15,0-44 1,21 22 0,0-21-16,0 0 0</inkml:trace>
  <inkml:trace contextRef="#ctx0" brushRef="#br0" timeOffset="21658.69">19981 9948 0,'0'0'15,"0"-21"-15,0 0 0,0 0 0,-21 21 16,0 21 0,0 0-16,0 0 0,-43 64 15,43-64-15,0 22 16,0-1-16,-1 0 0,1 1 0,0 84 15,21-22 1,0-83-16,0-1 0,0 0 16,0 0-16,0 0 15,21-21-15,0 0 0,1 0 0,-1 0 16,0 0-16,0 0 0,0-21 16</inkml:trace>
  <inkml:trace contextRef="#ctx0" brushRef="#br0" timeOffset="21829.59">19537 10160 0,'0'-21'15,"21"21"1,0 0-16,0 0 0,0 0 16,22 0-16,-1 0 0,22 0 15,-22 0-15,0 0 0,1-21 16,-1 21-16,0-21 0,22-1 15,-43 22-15,21-21 0</inkml:trace>
  <inkml:trace contextRef="#ctx0" brushRef="#br0" timeOffset="22281.33">21378 9906 0,'0'0'0,"0"21"0,0 0 0,0 1 16,-21 41-16,0-21 0,0-20 15,21 20-15,-21 0 0,-1 1 16,1 20-16,0-21 0,21-20 16,-21 20-16,21 0 15,0-21-15,0 1 16,0-1-16</inkml:trace>
  <inkml:trace contextRef="#ctx0" brushRef="#br0" timeOffset="22763.05">21145 10075 0,'0'-21'0,"0"42"0,0-84 0,0 21 15,0 20-15,22-20 0,-1 21 0,63-64 16,-41 64-16,-1 21 16,0 0-16,22 0 0,42 0 15,-64 0-15,22 21 0,84 64 16,-127-43-1,21 22-15,-42-22 16,0-21-16,-21 22 0,0-22 0,-21 0 16,-1 0-16,-168 64 15,147-85-15,22 0 16,21 21-16,-43-21 16,43 0-16,42 0 15,0 0-15,0-21 0,22 21 16,-1-21-16,0 21 0,1 0 0,-1 0 15,0 0-15,1 0 0,-1 0 0,85 0 16,-85 0 0,1 21-16,-22 0 0,42 21 15,-41-21-15,-22 1 0,0-1 16,0 0-16,0 0 0,0 0 0,-22 0 16,-20 1-16,0-1 0,-1-21 15,1 0-15,-21 21 0,20-21 0,-20 0 16,-43 0-16,85 0 0,-22 0 15,-20 0 1,63-21-16,0 0 0,0-1 16,21 22-16,0-21 0,0 0 15,22 0-15,-22 0 0,21 0 0,1-1 16</inkml:trace>
  <inkml:trace contextRef="#ctx0" brushRef="#br0" timeOffset="23259.77">22183 10181 0,'0'0'0,"0"21"16,0 1-16,0-1 16,-22 21-16,22-21 0,0 0 15,-21 1-15,21-1 0,0 21 0,0-21 16,0 0-16,0 1 0,0-1 0,0 0 16,0 0-16,21-21 0,22 21 15,-22-21-15,21 0 0,22 0 16,-43 0-16,21 0 15,1 0-15,-1-21 0,-21 0 16,21 0-16,43-43 16,-21-20-16,-64 41 15,0 22-15,21 0 16,-21 0-16,21 0 0,-21-22 0,0 64 31,0 22-31,0-22 16,-21 0-16,21 21 0,-21 1 0,-1 20 15,22-20-15,-21-1 0,0 21 0,21-20 16,-21 20-16,0-20 0,0 20 16,21 1-16,-22-22 0,1 21 15,-42 107-15,-22-1 16,43-127-16,-1 1 16,1-1-16,0 0 0,-1-20 15,-84 41 1,85-42-16,-21-21 0,20 0 15,22 0-15,-21-21 0,21 0 0,-1 0 16,22-22-16,0-62 16,22-1-16,-1 63 0,0-20 15,21 21-15,43-85 16</inkml:trace>
  <inkml:trace contextRef="#ctx0" brushRef="#br0" timeOffset="23667.02">23939 9821 0,'-42'22'31,"21"20"-31,0-21 0,0 21 16,-1 1-16,-20-1 0,21 0 15,0 1-15,-22 63 0,43-64 16,0 0-16,0 1 0,0-1 0,0-21 16,0 21-16,22 1 15,62-22-15,-41-21 16,-22 0-16,63-21 0,-41 0 16,-22-22-16,42-20 15,-20 20-15,-22 1 0,21-43 16,-21 43-16,1 0 0,-22-22 15,21 22-15,-21 0 0,21-64 16,-21 42 0,-21 85 15,21 1-31,0-1 0,-21-21 16,21 21-16,0 0 0,0 0 0,0 0 15</inkml:trace>
  <inkml:trace contextRef="#ctx0" brushRef="#br0" timeOffset="24047.31">24828 10075 0,'0'0'0,"-21"0"0,0 0 15,0-21-15,0 21 0,-22 0 0,-62 0 16,41 0-1,43 21-15,0-21 0,0 22 16,-1-22-16,22 21 0,0 0 0,0 0 16,0 0-16,22-21 0,-1 21 15,0 1-15,21-1 0,-21-21 0,22 21 16,-22 0-16,0-21 0,21 21 16,-20 0-16,-1 1 0,0-1 0,0 21 15,-21-21 1,0 0-16,-21-21 15,0 0-15,-22 0 0,22 0 0,-21 0 16,21 0-16,-43 0 16,22 0-16,21 0 0,0 0 0,-1 0 15,1 0-15,0 0 0,21-21 0,-21 21 16,21-21 0,21 21-1,0 0-15</inkml:trace>
  <inkml:trace contextRef="#ctx0" brushRef="#br0" timeOffset="24269.19">25167 10202 0,'0'22'31,"-21"-1"-15,21 0-16,0 0 15,-21-21-15,21 21 0,-21 0 16,21 1-16,0-1 16,0-42 15</inkml:trace>
  <inkml:trace contextRef="#ctx0" brushRef="#br0" timeOffset="24425.09">25273 10054 0,'0'0'0,"0"-21"0,0 0 0,0 0 16,0 42 31,0 0-32</inkml:trace>
  <inkml:trace contextRef="#ctx0" brushRef="#br0" timeOffset="24865.84">25463 10118 0,'0'0'0,"0"21"16,0 0-16,-21 0 0,0 0 15,21 1-15,0-1 16,-21 0-16,21 0 15,-21 0-15,21 0 0,0 1 32,-21-22-17,21-22 1,0 1 0,0 0-16,21 0 15,0 0-15,0 21 0,0-21 0,0-1 16,1 1-16,-1 0 0,21 0 0,-21 0 15,22 0-15,-1-1 0,-21 22 16,43 0-16,-22 0 0,-21 0 16,21 64-1,-42-43-15,0 21 16,0-20-16,-21-1 0,0 21 16,0 0-16,0-20 0,0-22 0,21 21 15,0 0-15,-22-21 0,22 21 16,22-21-1,20 0 1,-21 0-16,21 0 0,1 0 16,-1-21-16,0 21 0</inkml:trace>
  <inkml:trace contextRef="#ctx0" brushRef="#br0" timeOffset="25397.45">26479 10118 0,'0'-21'16,"0"42"-16,0-64 0,-21 43 15,0 0-15,0 0 0,-21 0 16,20 0-16,-20 0 0,-21 0 16,41 22-16,-62 20 0,63-21 15,-1-21-15,1 21 0,0 0 16,0 1-16,21 20 0,0-21 16,0 0-16,0 0 15,21 1-15,0-22 0,0 0 16,1 0-16,20 0 0,-21 0 0,0 0 15,22 0-15,-22 0 0,0-22 0,0 22 16,21-21-16,-20 0 0,-22 0 16,21 0-16,0 21 0,0-43 15,-21 22 1,0 42 15,-21 1-31,0-1 0,0 21 16,-1-21-16,1 22 0,0-22 15,0 21-15,0 0 0,0 1 0,-1-1 16,-20 0-16,-21 107 16,-22 20-16,64-106 15,0-20-15,21 20 0,-22 1 16,1-1-16,-42 85 16,42-63-1,-1-43-15,1 1 0,-21-22 0,21 0 16,0 0-16,-22-21 0,1 0 0,21 0 15,-22 0-15,1 0 0,0 0 0,-1 0 16,22-21-16,-21 0 0,0 0 0,-22-22 16,43 22-16,-21 0 15,20-21-15,1 21 0,0-1 0,0 1 16,-21 0-16,20 0 0,-20 0 0</inkml:trace>
  <inkml:trace contextRef="#ctx0" brushRef="#br0" timeOffset="27797.47">2413 11578 0,'-21'0'0,"21"106"16,-21-85-16,21 22 15,0-22-15,-22 63 16,1-41-16,21-22 0,0 21 16,-21-21-16,0 1 0,0 20 15,21-63 16,0 0-31,0-1 16,0 1-16,0-21 0,21 21 0,0 0 16,21-43-16,1 1 15,-22 20-15,-21 22 0,42-21 16,-21 21-16,1 21 0,-1 0 16,0 0-16,0 0 15,-21 21-15,21 0 0,22 42 16,-43-41-16,0 20 15,42 21-15,-42-41 16,21-1-16,-21 21 0,21-21 16,0 0-16,1 1 0,20 20 15,-21-21-15,43-21 0,-22 0 16,-21 0-16,21 0 0,1 0 16,-1 0-16,0 0 0,85-42 15,-84 21 1,-1-1-16,-21 1 0,22 0 0,-22 0 0,0 0 15,0 0-15,0-22 0,-21 1 16,0-43 0,0 43-16,-21 21 0,0 0 0,0-1 15,0 1-15,-1 21 16,-20 0-16,21 0 0,-43 21 16,43 1-16,0-1 15,21 21-15,-21-21 0,21 0 16,-21 64-16,21-64 15,0 22-15,0-22 0,0 0 16,0 0-16,0 0 0,21-21 16,0 0-1,0 0-15,0 0 16,1-21-16,20 0 0,-21 0 16,21-43-1,-20 43-15,-1 0 0,0 0 16,-21 0-16,21-1 0,-21 1 15,21 21-15,0 0 0,-21-21 16,0 42-16,22-21 16,-22 21-16,0 1 0,0-1 15,0 0-15,0 0 0,0 21 0,0 22 16,21-22 0,0-42-16,-21 21 0,21 1 15,0-22-15,0 0 0,1 0 16,-1 0-16,0 0 15,42-22-15,-41 1 16,20 0-16,-21 0 0,0 0 16,-21 0-16,21-22 15,-21 22-15,0 0 0,0 0 16,22 0-16,-22-1 0,0-20 16,0 63-1,0 0 1,0 1-16,0-1 0,0 0 15,0 0-15,0 0 0,0 43 16,0-43-16,0 0 0,0 0 16,0 0-16,0 1 0,0-44 47,0 1-32,0 0-15,0 0 0,0 0 16,0 0-16,21-43 0,0 22 15,0 21-15,-21-1 16,0 1-16,21 0 0,0 21 0,1 0 16,-1 0-1,21 21-15,-21-21 0,-21 21 16,43 43-16,-43-43 16,0 0-16,0 0 0,21 22 15,-21-1-15,0 0 16,0-20-16,0-1 0,21-21 15,0 0 1,-21-21 0,21 21-16,0-22 0,-21 1 0,22 0 15,-1 0-15,-21 0 0,21 0 16,0-22-16,0 22 0,0 0 16,1-43-16,-1 43 0,-21 0 15,21 0-15,0 21 0,0 0 16,-21 21-1,0 0-15,0 0 16,0 1-16,0-1 0,0 0 16,0 0-16,0 21 0,0 1 15,0-22-15,0 0 0,0 0 16,21 0-16,1 1 0,41 20 16,43 0-1,-64-42-15,-21 0 0,22 0 16,-1 0-16,-21 0 0,22-21 15,-1 0-15,-21 21 0,21-21 0,1-22 16,-22 22-16,0-42 16,-21 42-16,0-1 0,0-41 15,0 42-15,0 0 0,0-43 16,-21 64 0,0 0-16,0 0 15,-1 21-15,22 0 0,0 1 0,0-1 16,-21 21-16,21 43 15,0-64-15,0 0 16,0 21-16,0-20 0,0-1 0,0 0 16,21 21-1,-21-21-15,43 1 0,-22-1 16,21-21-16,-21 0 0,22 0 0,-1 0 16,0 0-16,1 0 0,41-21 15,-41-1-15</inkml:trace>
  <inkml:trace contextRef="#ctx0" brushRef="#br0" timeOffset="28587.54">6456 11769 0,'21'0'0,"-42"0"0,63-21 0,-21-1 15,-21 1-15,0 0 0,0 0 16,0 0-16,0 0 15,0-1-15,0 1 16,-21 0-16,0 21 0,0 0 0,0 0 16,-1 0-16,1 0 0,0 0 15,0 0-15,0 21 0,-22-21 16,22 21-16,0 1 0,-21 41 0,21-21 16,-1-20-16,1 20 0,0-21 15,21 21-15,0 1 0,0-22 0,0 21 16,0-21-16,0 43 15,21-43-15,0 0 16,1-21-16,-1 0 0,0 0 16,0 0-16,0 0 0,0 0 0,1 0 0,20-42 15,43-22 1,-64 43-16,0-21 16,0 21-16,0-22 0,0 22 0,1-21 15,20-64 1,-21 43-16,-21 41 15,0 44 1,-21-1-16,0 0 16,21 0-16,-21 0 0,21 22 15,0-22-15,0 42 0,0-20 16,0-22-16,0 21 0,0-21 16,0 0-16,0 22 0,21-1 15,0-21-15,0 0 16,0-21-16,0 0 0,22 0 15,-22 0-15,0 0 0,43-42 16,-43 21-16,21-21 16,0 20-16,-20-20 0,-1 0 15,21-22-15,-21 22 0,0 21 0,22-43 16,-43 22 0,21 21-16,-21 0 0,-21 21 15,0 21 1,-1-21-16,1 21 15,21 0-15,0 0 0,0 0 0,0 1 16,0 41-16,21-42 16,-21 0-16,22 1 0,-1-1 0,0 0 15,-21 0-15,42 0 16,-42 0-16,-21-21 31,0 0-31,0 0 0,-22 0 16,22 0-16,0-21 0,0 21 15,0-21-15,0 0 0,-1 0 0,1 0 16</inkml:trace>
  <inkml:trace contextRef="#ctx0" brushRef="#br0" timeOffset="29065.26">8297 11515 0,'0'-21'0,"0"42"0,0-64 15,0 22-15,0 42 32,0 1-32,-21-1 0,21 21 0,0 0 15,0 1-15,-21-1 0,21 22 16,0-1-16,0 1 0,0 20 15,-42 64-15,20-84 0,22 21 16,-42 63-16,42-85 0,-21 1 16,0-1-16,21-20 0,0 20 15,-21-21-15,-1 64 16,22-85-16,22-42 31,-22 0-31,0 0 0,21-21 16,-21 20-16,21-20 0</inkml:trace>
  <inkml:trace contextRef="#ctx0" brushRef="#br0" timeOffset="29381.55">8170 11832 0,'0'-42'0,"0"84"0,-21-126 16,21 62-16,-21-20 0,21 21 0,0 0 15,0 0-15,0-1 0,0 1 16,0 0-16,42-21 0,43-1 15,-43 43-15,1 0 16,-1 0-16,21 0 0,-20 0 16,-1 22-16,0-1 0,1 0 15,-1 21-15,-21-21 0,0 64 0,-21-64 16,0 22-16,0-1 0,-63 21 16,-1 1-1,22-43-15,0 0 0,-43 0 16,64 1-16,0-22 0,-22 0 15,22 0-15,42-22 32,1 1-32,-1 0 0,0 0 0,0 0 15,21 0-15,-20-1 0</inkml:trace>
  <inkml:trace contextRef="#ctx0" brushRef="#br0" timeOffset="29894.77">8975 11557 0,'0'0'0,"0"21"16,0 0-16,0 1 0,0-1 0,0 0 16,-22 0-16,22 0 0,-21 22 15,21-22-15,-21 0 0,21 21 16,0-21-16,0 1 0,0-1 0,0 0 16,0 0-16,21-21 31,0 0-31,-21-21 15,22 21-15,-1-21 0,-21 0 0,21-1 16,0 22-16,0-21 0,0-21 16,1 21-16,-1 21 15,-21-21-15,21 21 0,0 0 16,0 0 0,-21 21-16,21-21 0,-21 21 0,0 0 15,0 0-15,0 0 0,0 1 16,22-22-16,-22 21 0,21-21 0,0 21 15,0-21-15,0 0 16,0 0-16,1 0 16,41 0-16,-63-21 0,21 0 15,0 21-15,1-22 16,-22 1-16,0 0 0,0 0 16,0 0-16,0 0 0,0-1 0,0 1 15,0 0-15,0 0 0,0 0 16,-22 0-16,1-1 15,21 44 17,21-1-17,1-21-15,-22 21 16,21-21-16,0 0 0</inkml:trace>
  <inkml:trace contextRef="#ctx0" brushRef="#br0" timeOffset="30429.46">10308 11663 0,'0'0'15,"0"-21"-15,0 0 0,0-1 16,0 1-16,0 0 0,-21 0 16,21 0-16,-21 21 0,0 0 15,-1-21-15,1 21 0,0 0 0,-21 0 16,21 21-1,-1 0-15,-20 0 0,0 21 16,21 1-16,21-22 0,-22 0 0,1 0 16,21 22-16,-21-22 0,21 42 15,0 1 1,21-43 0,0-21-16,1 0 0,-1 0 0,0 0 15,0 0-15,0 0 0,0 0 16,43-42-16,-1-1 15,-41 22-15,-1 0 0,0-21 16,21-22-16,-21 22 16,-21 21-16,22-22 0,-1 1 0,0-22 15,21-63 1,-42 85-16,0 0 0,0 21 0,21-22 16,-21 22-16,0 42 31,-21 0-31,21 22 0,-21-1 0,21 0 15,-21 1-15,21-1 0,-21 0 16,21 1-16,0-1 0,0 0 0,0 64 16,0-63-1,0-1-15,21-42 0,-21 21 16,21 0-16,0-21 0,0 0 0,1 0 16,-1 0-16,0 0 15,0 0-15</inkml:trace>
  <inkml:trace contextRef="#ctx0" brushRef="#br0" timeOffset="31125.58">12615 11790 0,'-21'21'0,"-21"0"15,42-42 16,21 0-31,0 0 0,21 21 16,-20-21-16,20-1 0,-21 1 0,0 0 16,43-21-16,-43 21 0,-21-1 15,0 1-15,0-42 16,-21 20-16,0 22 16,-22 21-16,22-21 0,-64 21 15,43 0-15,21 0 0,-21 0 0,-43 42 16,21 22-1,43-43-15,0 21 0,0-20 0,0 20 16,21 0-16,-21-21 0,21 43 16,0-22-16,0-21 0,21 1 0,0-1 15,0 0-15,0 0 0,43-21 16,-43 0-16,21 0 0,-21 0 16,22 0-16,-1 0 0,-21-21 0,64 0 15,-64 0 1,43-22-16,-22 22 0,-21 0 15,0-43-15,-21 43 0,21 0 16,-21-21-16,0 21 0,0-1 16,0 1-16,0 42 31,0 22-31,-21-22 0,21 0 16,0 0-16,0 0 0,0 1 15,0 20-15,21-21 0,1 0 16,-1 0-16,0-21 0,0 0 0,43 22 15,-1-22 1,-21 0-16,-20 0 0,20-22 0,0 22 16,1-21-16,-1 0 0,-21 21 0,0-21 15,0 0-15</inkml:trace>
  <inkml:trace contextRef="#ctx0" brushRef="#br0" timeOffset="31497.24">13441 11705 0,'0'0'0,"0"-21"0,0-64 16,0 43-1,-21 63 1,21 0-1,-22 1-15,22-1 0,0 0 0,0 0 16,-21 0-16,21 22 0,-21-22 0,21 0 16,0 0-16,-21 43 15,0-22 1,21-21-16,0-42 31,0 0-31,21 21 0,0-21 16,-21-1-16,21 1 0,0 0 15,1 0-15,-1-21 0,42-1 16,-42 1-16,1 21 0,-1 0 0,42-22 16,-42 22-16,22 21 15,-22 0-15,0 21 0,0 0 16,0 22-16,-21-22 0,0 64 16,0-64-16,0 0 15,-21 0-15,21 21 16,-42 1-16,42-22 0,0 0 15,0 0-15,21-42 47,0 21-47</inkml:trace>
  <inkml:trace contextRef="#ctx0" brushRef="#br0" timeOffset="31961.14">14372 11642 0,'21'-43'16,"-42"22"0,0 21-16,0 0 0,0 0 0,-1 0 15,1 0-15,0 0 0,-21 0 16,-1 21-16,1 1 16,0 20-16,21-21 0,-1 21 15,1-20-15,21-1 0,0 0 0,-21 21 16,21 22-16,0-22 15,21-21 1,0-21-16,1 0 0,-1 0 0,0 0 16,0 0-16,43 0 15,-43-21-15,21 21 0,-21-21 16,0 0-16,22 0 0,-22-22 0,0 22 16,0-21-16,64-128 15,-43 65 1,-21 62-16,1-20 0,-1-43 15,-21 85-15,0-22 0,0 1 16,0 63-16,0 0 16,-21 22-16,-1-22 0,1 64 15,0-22-15,0-21 0,0 1 16,21-1-16,0 0 0,0 1 0,0 20 16,0-20-16,0-22 15,21 0-15,0 0 0,0 0 16,22 0-16,-22-21 0,0 0 15,0 0-15,64 0 0</inkml:trace>
  <inkml:trace contextRef="#ctx0" brushRef="#br0" timeOffset="32405.49">16065 11345 0,'0'0'0,"-21"-21"15,0 21 1,21 21 0,0 22-16,-21-22 15,21 21-15,0 1 0,0 41 16,-42 86 0,42-107-16,-22 1 0,-20 84 15,42-85-15,-42 85 16,21-63-16,-1-21 0,-105 232 15,85-169 1,0-64-16,21-20 0,-1-1 16,1 0-16,0-20 0,0-1 0,21 0 15,0-42-15,0 0 16,0-1-16,0-20 0,0 21 0,21-43 16</inkml:trace>
  <inkml:trace contextRef="#ctx0" brushRef="#br0" timeOffset="32712.32">15790 11705 0,'0'0'0,"0"-63"16,0 20-16,0-20 15,0 21-15,0-22 0,0-21 0,0 43 16,0 0-16,21-1 0,1 22 0,-1-21 16,0 21-16,21 0 0,22 21 15,42 0 1,-64 0-16,0 21 0,1 0 0,-1 21 15,-21 1-15,0-1 0,0 0 16,-21 22-16,0-22 0,-21 0 0,-21 43 16,0-43-16,-1 1 0,1-22 0,0 0 15,-1 0-15,-20 22 16,20-43-16,22 0 0,-21 0 16,42-22 15,0 1-31,0 0 0,21 21 15,0-21-15,43-21 16</inkml:trace>
  <inkml:trace contextRef="#ctx0" brushRef="#br0" timeOffset="33317.48">16573 11578 0,'22'0'0,"-44"0"0,65 0 0,-22 0 16,0 0-16,21-21 15,-20 21-15,-1-21 0,21-21 16,-42-1 0,0 22-16,0 0 0,0 0 0,-21 21 15,0 0-15,0 0 16,-1 0-16,1 0 0,0 0 0,-42 84 16,41-62-16,1 41 15,21-21-15,0-20 16,0-1-16,0 21 0,0-21 15,0 0-15,21 1 0,1-1 0,-1-21 16,85 21 0,-85-21-16,21 0 0,-21 0 15,0 0-15,43-21 0,-43 0 16,0 21-16,0-22 0,-21 1 0,22 0 16,-22 0-16,21-21 15,-21 20-15,0 1 0,21-21 16,-21 21-16,21 0 0,0 21 15,0-22-15,1 22 0,-1 0 16,0 0-16,0 0 0,21 43 16,-20-22-16,20 0 15,-21 0-15,-21 0 0,0 1 16,21-1-16,-21 0 0,0 0 16,0 0-16,0 0 0,-21-21 15,21 22-15,-21-22 16,0 0-16,21-22 15,0 1 1,0 0-16,0 0 0,0 0 16,21-43-16,-21 43 15,21 0-15,0 0 0,0 0 16,-21-1-16,22 1 0,-1 0 0,0 21 0,0-21 16,0 21-16,0 0 15,22 0 1,-43 21-16,21 0 0</inkml:trace>
  <inkml:trace contextRef="#ctx0" brushRef="#br0" timeOffset="34272.78">17653 11748 0,'0'0'0,"21"0"0,0 0 0,0 0 16,1 0-16,41-22 15,-42 1-15,0 0 0,22-21 16,-22 21-16,0-22 0,0 22 15,0-21-15,1-1 16,-1-105 0,-21 85-16,0 42 15,0-1-15,-21 22 16,-1 0-16,1 22 0,0-1 16,21 0-16,-42 42 15,21 1-15,-1-22 0,1 1 0,0 20 16,0 1-16,0-1 0,-43 170 15,1 0 1,42-149-16,-1 1 0,1-21 16,0 20-16,-21-20 0,-1 84 15,1-85-15,21 1 0,-21-1 16,20 1-16,-20-1 0,21-20 0,0 20 16,0-20-16,-1-1 0,1-21 0,21 21 15,0-20-15,0-1 0,21-21 16,1 0-16,20 0 15,21 0-15,1-21 0,-22-1 16,1-20-16,20 21 0,1-21 16,-22-1-16,21 1 0,-20 0 0,-1-22 15,0 22-15,43-149 16,-64 64-16,-21 64 16,0-22-16,0 22 0,-21-1 0,0 1 15,0-1-15,-22 1 16,22-1-16,-21 22 0,0-1 0,-22-20 15,43 42-15,-21 0 0,20-1 0,1 22 16,21-21 0,0 0-16,21 0 15,1 21-15,-1 0 0,21-21 0,-21 0 16,22 21-16,-1-22 0,-21 1 0,64 0 16,-43 0-16,43-43 15,-64 43-15,21 0 16,22-21-16,-43 42 0,0-21 15,-21-1-15,0 1 16,0 42 0,-21-21-16,0 22 15,0-1-15,21 0 0,-22 21 16,1-21-16,21 1 0,-21 41 16,21-42-16,0 22 15,0-22-15,0 0 0,21 0 16,0-21-16,1 0 0,-1 0 15,0 0-15,21 0 0,-21 0 0,64 0 16,-43-21 0,-20 0-16,-22 0 0,21-43 15,-21 43-15,0 0 0,0-43 16,0 43-16,-21 0 0,-1 0 16,-20 0-16,-21 21 15,41 0-15,1 0 16,0 21-16,0 0 0,0-21 0,0 21 15,21 0-15,0 0 16,0 1-16,0-1 0,0 0 0,0 0 16,21 0-16,0-21 0,0 0 15,0 21-15,43-21 16,-43 0-16,0 0 0</inkml:trace>
  <inkml:trace contextRef="#ctx0" brushRef="#br0" timeOffset="34597.31">18457 11684 0,'0'-21'0,"0"42"0,21-63 15,-21 21-15,22-1 0,-1 22 0,-21-21 16,0 0-16,21 0 0,0 21 0,21-42 16,-20 42-16,-1 0 15,0 0-15,0 0 0,0 0 0,0 0 16,1 21-16,-1-21 0,-21 42 16,21 0-1,-21-20-15,0-1 16,0 0-16,0 0 0,-21-21 0,21 21 0,-64-21 15,43 0 1,0 0 0,0 0-16,21-21 15,0 0 1,0 0-16,0 0 0,21-1 16,0 1-16,0 0 0,0 0 15,1 0-15,-1 0 0,0 21 16,0-22-16,0 22 15,0 0-15,43-21 16,-43 21-16,21 0 0</inkml:trace>
  <inkml:trace contextRef="#ctx0" brushRef="#br0" timeOffset="35142.71">19198 11451 0,'0'0'0,"0"21"16,0 1-16,-21-1 0,0 0 15,21 0-15,-21 0 0,21 0 16,-22 1-16,22-1 0,0 0 15,-21 21-15,21-21 16,0-42 31,0 0-47,0 0 16,0 0-16,0 0 0,0-1 15,0 1-15,21 0 0,1 0 0,-1 0 16,0 0-16,0-1 0,0 1 0,0-21 15,22 42 1,-22 0-16,0 0 0,0 21 16,0 0-16,1 0 0,-22 1 15,21-1-15,0 0 0,-21 0 16,0 0-16,21 0 0,-21 1 0,0-1 16,0 0-16,0 0 0,-21-21 31,0 0-16,21-21-15,0 0 16,0 0-16,0-1 16,0 1-16,21 0 0,0 0 15,0 0-15,22-22 0,-1 1 16,0 21-16,22-21 0,-43 20 16,21 22-16,-21 0 0,1 0 15,20 0-15,-21 22 0,0-1 0,0 0 16,-21 0-16,0 0 0,0 85 15,0-42 1,-21-43-16,0 21 0,-21 0 16,21-42-16,21 22 0,-22-22 15,1 0-15,21-22 16</inkml:trace>
  <inkml:trace contextRef="#ctx0" brushRef="#br0" timeOffset="35613.57">21040 11028 0,'0'-21'16,"0"42"-16,21-42 0,-21 0 0,-21 42 16,-1 0-1,1 0-15,0 0 0,21 22 16,-21-1-16,0 0 0,0 1 0,-1-1 16,1 21-16,0-20 0,21-1 0,0 0 15,-21-20-15,21 20 0,0-21 16,0 0-16,0 0 0,21 22 15,0-43 1,0 0-16,1 0 0,-1 0 0,0 0 16</inkml:trace>
  <inkml:trace contextRef="#ctx0" brushRef="#br0" timeOffset="36274.82">20701 11388 0,'-21'0'0,"42"0"0,-21 0 31,21 0-31,0 0 0,0 0 16,22 0-16,-1 0 0,-21 0 0,22 0 15,-1 0-15,21-21 0,-20 21 16,-1-22-16,64 1 0,-43 21 16,1-21-16,42 21 15,-64 0 1,-42 21-16,-21-21 15,0 21-15,0 1 0,-1 20 16,1-21-16,-21 0 0,21 22 16,0-22-16,21 0 0,0 21 15,0-21-15,0 1 16,21-22-16,0 0 0,0 0 0,0 0 16,43 0-16,-43 0 0,42 0 15,-20-22 1,20 1-16,-20 0 0,-22 0 0,0 0 15,42-22 1,-63 1-16,43-21 0,-43 41 16,0 1-1,0 42 1,0 1-16,-21-22 0,21 42 0,-22-21 16,22 0-16,0 22 0,0-22 15,-21 21-15,21 0 0,-21 1 0,21-1 16,0 0-16,0 1 0,0-1 0,0 0 15,0 1-15,0 20 16,0-20-16,0-1 0,0 21 0,0-20 16,-21-1-16,21 0 0,-21 1 0,0-1 15,-1-21-15,1 22 0,0-22 0,-21 0 16,21 0-16,-22 0 0,1-21 16,-64 21-16,43-21 15,20-21-15,1 0 0,21 0 16,-22 0-16,22 0 0,0-22 15,0 22-15,0-21 0,21-1 0,0 1 16,0 0-16,0-1 0,0 1 0,0 0 16,21 21-16,0-22 0,0 22 15,22 0-15,-1-21 0,43-1 16,84-20-16</inkml:trace>
  <inkml:trace contextRef="#ctx0" brushRef="#br0" timeOffset="36527.68">22204 11282 0,'0'0'0,"0"21"15,0 0-15,-21 22 16,-1-22-16,1 21 0,21 0 0,-21 1 16,0-1-16,0 22 0,21-22 15,-21 0-15,-1 1 0,-20 105 16,42-106-16,0 0 15,-42 43-15,42-43 0,-21-20 16,21 20-16,0 0 16,0 1-16,21-43 31,0-22-31,0 1 16</inkml:trace>
  <inkml:trace contextRef="#ctx0" brushRef="#br0" timeOffset="36806.51">22140 11599 0,'0'0'0,"0"-42"0,0 21 0,0-21 16,0-1-16,0 22 0,0 0 0,0 0 15,0 0-15,43-22 16,-22 43-16,0 0 0,42-21 16,-20 21-16,-22 0 0,21 0 15,1 21-15,-22 0 0,0 1 16,21-1-16,-21 42 0,-21 1 15,0-43-15,-21 0 16,-21 0-16,21 0 0,0-21 16,-22 22-16,1-1 0,21-21 15,-22 0-15,-20 0 16,42 0-16,0 0 0,42 0 31,0 0-31,0-21 0,0 21 16</inkml:trace>
  <inkml:trace contextRef="#ctx0" brushRef="#br0" timeOffset="37017.39">22796 11367 0,'0'21'16,"-21"0"-1,21 0-15,0 0 16,-21-21-16,0 21 0,21 1 0,-21-1 15,21 0-15,0 0 16,21-21 15,0 0-31,0 0 0,-21-21 16,21 21-16,-21-21 0</inkml:trace>
  <inkml:trace contextRef="#ctx0" brushRef="#br0" timeOffset="37286.24">22902 11155 0,'0'0'0,"0"-21"0,0 0 0,0-1 16,-21 22 15,42 0 1,0 0-17,1 0-15,-22-21 16,0 0-1,0 0 1,-22 21-16,1 0 16,21 21-1,0 0-15,0 0 0,0 1 16,0-1-16,0 0 0,0 0 16,0 0-16,0 0 0,0 1 0</inkml:trace>
  <inkml:trace contextRef="#ctx0" brushRef="#br0" timeOffset="37708.99">23241 11388 0,'-21'0'31,"21"21"-31,-21-21 0,21 21 16,-22 0-16,22 0 0,-21 1 0,21-1 15,0 0 1,-21 0-16,21 0 0,-21-21 0,21 21 15,0 1-15,-21-22 16,0 0 0,21-22-1,0 1-15,0 0 0,0 0 16,21 21-16,0-42 0,0 20 16,0 1-16,0 0 0,1 0 0,-1-21 15,0 20-15,0 1 0,43-21 16,-43 42-16,21 0 15,-21 0-15,0 0 0,-21 21 16,22 0-16,-22 22 0,0-1 16,0 0-16,-22 43 15,1-64-15,0 0 0,0 0 16,21 1-16,-21-22 0,21 21 16,-21-21-16,21 21 0,21-21 31,0 0-16,0-21-15,0 21 0</inkml:trace>
  <inkml:trace contextRef="#ctx0" brushRef="#br0" timeOffset="38310.65">24151 11388 0,'0'0'0,"0"-21"0,0-1 0,0 1 15,0 0-15,0 0 16,-21 21-16,0 0 0,0-21 15,-1 21-15,1 0 0,-21 0 0,21 0 16,-22 21-16,22 0 0,0 0 16,-21 0-16,-1 1 0,22-1 0,-21 21 15,21-21-15,0 22 0,-1-22 0,1 0 16,21 21-16,0-21 0,0 1 16,0-1-16,0 0 0,21 0 15,43-21-15,-43 0 0,0 0 16,0 0-16,22 0 0,-22 0 15,0 0-15,21-21 0,-20 21 16,-1-21-16,0 0 0,0-1 0,0 1 16,43-42-16,-64 42 15,42-43-15,-42 43 0,0 0 16,21 0-16,-21 42 31,0 0-31,0 0 0,-21 21 0,0-20 16,0 20-16,21-21 0,-43 21 15,22-20-15,0 20 0,-42 85 16,-1 21 0,64-106-16,0 22 0,0-22 15,-21 22-15,21-22 0,-21 149 16,0-149-16,-1 64 16,22-43-16,-21 1 0,-21 20 15,0-20-15,20-22 0,-20-21 16,0 22-16,-1-22 0,-20 21 15,-22-21-15,22 1 0,20-22 16,-62 0-16,62 0 16,1 0-16,-43-43 0,43 22 15,0 0-15,-1-21 16,22 20-16,0 1 0,0-21 0,0 21 16,-1 0-16,22-1 0,-21 1 15,0 0-15,0 0 0,0 0 0,0 0 0</inkml:trace>
  <inkml:trace contextRef="#ctx0" brushRef="#br0" timeOffset="39178.39">2709 13208 0,'0'0'0,"-21"21"16,0 0 0,21 1-16,-21 20 0,0 0 0,21 22 15,0-1-15,-22 1 0,1-1 0,0 85 16,21-84-1,0 42-15,0-43 0,0-20 16,0-1-16,21-21 0,0 0 16,1 0-16,20 1 0,-21-22 0,21 0 15,-20 0-15,20-22 0,0 1 16,1 0-16,84-64 16,0-63-16,-64 106 15,-42-22-15,22 22 16,-1-21-16,-21-1 0,-21 22 0,0-1 0,0 1 15,0 0-15,0-1 0,-21-20 16,-43 21 0,43 42-16,0 0 0,0 0 15,0 21 1,21 0-16,0 0 0,0 43 16,0-43-16,42 21 15,-21 0-15,0-20 0</inkml:trace>
  <inkml:trace contextRef="#ctx0" brushRef="#br0" timeOffset="39581.16">3979 13610 0,'0'-21'16,"0"42"-16,0-63 0,0 21 0,0 0 15,-21-1-15,0 22 0,-21 0 16,20-21-16,-20 21 0,0 0 0,-1 0 15,1 0-15,0 21 0,-43 22 16,64-22-16,-21 0 0,20 0 16,22 22-16,0-22 0,0 42 15,22-42-15,-1 1 16,0-1-16,0 0 0,21 0 0,1 0 16,-22-21-16,21 21 0,1 1 0,-22-22 15,0 21-15,0 0 16,21 0-16,-42 0 15,-21-21-15,0 0 16,-21 21-16,-1-21 16,1 0-16,-64 0 0,64 0 15,-64 0-15,64 0 16,-1-21-16,1 21 0,0 0 0,21 0 16,-1-21-16,1 21 15,21-21-15,0 0 16,21 21-16,1 0 0,41-43 15,-21 43-15,1-21 0,-1 0 0</inkml:trace>
  <inkml:trace contextRef="#ctx0" brushRef="#br0" timeOffset="39794.04">4149 13631 0,'0'43'31,"0"-22"-31,-22 0 15,1 0-15,21 0 0,-21 1 0,21-1 16,0 21-16,0-21 0,0 0 16,0 1-16,0-1 15,0-42 17,0-1-32,21 22 15,-21-21-15</inkml:trace>
  <inkml:trace contextRef="#ctx0" brushRef="#br0" timeOffset="40070.87">4170 13420 0,'0'-21'0,"0"42"0,0-85 0,0 43 15,0 0-15,-21 21 16,21 21 0,0 0-1,21-21 32,-21-21-47,0 0 16,0 0-1,0 42 17,0 0-32,0 0 15,21 0-15,-21 1 0,21-1 0,0-21 16,0 21-16,1 21 0</inkml:trace>
  <inkml:trace contextRef="#ctx0" brushRef="#br0" timeOffset="40481.64">4699 13610 0,'0'0'0,"0"21"0,0 1 0,-21-1 0,21 0 15,-43 42-15,22-20 16,21-22-16,0 0 15,0 21-15,0-20 0,-21-1 16,21 0-16,0-42 47,0 0-31,0-1-16,21 1 0,-21 0 15,21-21-15,1 21 0,-22-22 0,21 1 16,0 0-16,0-1 0,0 1 15,22 21-15,-22-22 0,0 22 0,0 0 16,0 21-16,22 0 0,-22 0 0,42 21 16,-63 0-1,21 1-15,1 20 0,-22-21 0,0 21 16,0 1-16,0-22 0,0 21 0,0 1 16,0-22-16,-22 21 0,22-21 0,-21 22 15,0-22-15,21 0 0,-21 0 16,21 0-16,21-21 31,0 0-31,0-21 0,1 0 16,20 21-16</inkml:trace>
  <inkml:trace contextRef="#ctx0" brushRef="#br0" timeOffset="41078.3">5524 13674 0,'22'0'0,"-44"0"0,44-21 0,-22-1 0,0 1 16,0 0-16,0 0 0,-22 0 15,1 21-15,0-21 0,0 21 0,-21 0 16,-1 0 0,22 21-16,0 0 0,0 0 0,0 0 15,-1 22-15,1-22 0,21 21 16,0-21-16,-21 22 0,21-22 0,0 42 16,0-42-16,0 1 15,0-1-15,21 0 0,0-21 0,1 0 16,-1 0-16,21 0 0,-21 0 0,22 0 15,-22 0-15,21-21 0,-21 0 16,22 21-16,-22-22 0,0 1 0,0 0 16,0-42-16,0 41 0,-21 1 15,0 0-15,0 0 0,0 0 0,0 0 16,0-1-16,0 1 0,-21 21 16,0 21-1,21 22-15,0-22 16,0 0-16,0 21 0,0 1 15,-21-1-15,0 64 16,21-64-16,0 22 0,0-1 0,0-20 0,0 20 16,0 22-16,0-22 0,0 22 0,0-22 15,0 22-15,0-21 0,0 20 16,0 1-16,0 0 0,0-1 0,0-20 16,0 20-16,0 1 0,0 0 0,-21-22 15,-1 1-15,1 20 0,-21-41 16,21 20-16,-22 1 0,1-22 0,-21 0 15,20-20-15,1-1 0,-22 0 0,22-21 16,-21 0-16,20 0 0,-20-21 16,-1 0-16,1-22 0,-1 1 15,1 0-15,-1-22 0,22 1 0,0-1 16,-1 1-16,22-1 0,21-21 0,0 22 16,0-22-16,21 22 0,0-22 0,22 22 15,-22-22-15,42 0 0,-20 22 16,-1-22-16,22 0 0,-1 22 0</inkml:trace>
  <inkml:trace contextRef="#ctx0" brushRef="#br0" timeOffset="41665.96">7387 13801 0,'0'0'0,"-42"0"0,21 0 0,21-21 31,0-1-31,0 1 0,21 0 0,0-21 15,21-1-15,1 1 0,-22 0 0,21-1 16,22-20-16,-22 21 0,0-22 16,1 1-16,-1-1 0,0 22 0,-21-22 15,1 22-15,-22 0 0,0-1 0,0 22 16,0 0-16,-22 0 0,-20 21 16,0 0-16,-1 0 0,1 21 0,0 0 15,-1 0-15,1 0 0,21 22 0,-21 63 16,42-22-1,0-41-15,0-1 16,42 43-16,0-43 0,-21 0 16,43 22-16,-43-22 0,0 0 15,22-20-15,-43 20 0,21-21 16,-21 0-16,0 0 0,0 1 0,-21-1 16,-1-21-16,1 0 0,-21 0 15,21 0-15,-22 0 0,1-21 0,21-1 16,-21 1-16,-1 0 0,22-21 15,-21-1-15,21 22 0,-1-21 16,1-22-16,0 22 0,21 0 0,0-64 16,0 21-1,0 43-15,0 0 0,0-1 0,21 1 16,0 21-16,1 0 0,-22-1 0,21 1 16,0 21-16,0 0 0,0 0 15</inkml:trace>
  <inkml:trace contextRef="#ctx0" brushRef="#br0" timeOffset="42782.32">8191 13610 0,'0'0'0,"64"-63"31,-64 42-31,21-1 0,-21-20 0,0 21 0,0 0 16,0-22-16,0 22 0,0 0 16,0 0-16,-21 0 0,-21-22 15,20 43-15,1 0 0,-21 0 16,21 0-16,0 0 0,-1 22 0,22-1 16,0 0-16,0 21 0,0-21 15,0 1-15,0 20 0,0-21 0,0 0 16,0 0-16,0 22 0,22-22 15,-1 0-15,0-21 0,0 21 16,0-21-16,43 0 16,-1 0-16,-42 0 0,22 0 15,-22-21-15,21 21 0,-21-21 0,22 0 16,-1 0-16,-21-1 0,0-20 16,1 21-16,20-21 15,-42 20-15,0 1 0,0 0 0,0 0 16,0 42-1,0 0-15,-21-21 16,21 21-16,0 22 0,-21-22 0,21 0 16,0 0-16,0 0 0,0 22 15,0-22-15,0 0 0,0 0 16,0 0-16,21-42 47,0 0-47,-21 0 0,21 0 15,0 0-15,22-22 16,-22 22-16,0-21 0,0 42 0,0-21 16,0 21-16,1 0 15,-1 0-15,0 21 16,-21 0-16,21-21 0,-21 21 0,21 0 16,-21 0-16,21 1 0,1-1 15,-1 0-15,0 0 0,21-21 16,-21 21-16,22 0 0,-1-21 0,0 0 15,1 0-15,-1 0 0,0 0 16,22 0-16,-22 0 0,1 0 0,20 0 16,-21-21-16,1 21 0,-1-21 0,0 0 15,-20 0-15,20 0 0,-42-22 16,0 1-16,0 21 0,0 0 0,0-1 16,0-20-16,-21 21 0,-43-43 15,-20 64 1,41 0-16,22 0 0,0 0 15,0 0-15,-22 22 0,22-1 16,0 0-16,21 0 0,-21 0 16,21 22-16,0 20 15,21 1-15,0-43 16,0 0-16,1-21 0,-1 21 16,0-21-16,0 0 0,21 0 0,-20 0 15,-1 0-15,42-21 0,-42 0 16,22 21-16,-22-21 0,21-43 15,-21 1 1,-21 41-16,22-20 0,-22 0 0,0-1 16,0 1-16,0-21 0,0 20 0,0 1 15,0-22-15,0 22 0,0 0 0,0-1 16,0 22-16,0 0 0,0 0 16,-22 21-16,22 21 15,0 21-15,0 1 0,-21-1 0,21 0 16,-21 22-16,21-22 0,0 22 15,0-1-15,0-20 0,0-1 0,0 21 16,0-20-16,0-1 0,0 0 0,0-20 16,0 83-1,0-83-15,21-22 16,0 0-16,1 0 0,-1 0 0,21 0 0,-21-22 16,0 1-16</inkml:trace>
  <inkml:trace contextRef="#ctx0" brushRef="#br0" timeOffset="43011.19">10329 12996 0,'0'-42'16,"0"84"-16,0-126 0,0 41 0,0 22 0,0 0 15,0 42 1,0 0-16,0 1 0,0 20 16,-21 0-16,21 1 0,0-1 0,0 0 15,-21 1-15,21-1 0,-21 21 0,0-20 16,21-1-16,-43 64 15,43-64-15,-21 1 16,0 20-16,21-42 0,0 0 16,0 1-16,21-44 31</inkml:trace>
  <inkml:trace contextRef="#ctx0" brushRef="#br0" timeOffset="43344.52">10626 13102 0,'21'-42'0,"-42"84"0,63-105 0,-21 42 0,-21-1 16,-21 22 0,0 0-16,0 22 0,-43 20 15,-21 0 1,64-21-16,-21 1 16,21-1-16,0 0 0,-22 0 0,22 0 15,0-21-15,21 21 16,0 1-16,0-1 15,0 0 1,0 0-16,21 0 0,-21 0 0,0 1 16,0-1-16,0 0 0,21 0 0,-21 0 15,21 43 1,22-1 0,-22-63-16,0 21 0,0-21 15,0 0-15,1 0 0,-1 0 0,0 0 16,0 0-16,0 0 0,43-21 15,-43 0-15,21 0 16,1 21-16</inkml:trace>
  <inkml:trace contextRef="#ctx0" brushRef="#br0" timeOffset="44509.56">10922 13399 0,'-21'21'31,"21"0"-15,21-21 15,0 0-31,0 0 0,0 0 0,1-21 16,-1 0-16,0 21 0,0-22 0,0 22 15,0-42-15,1 21 0,-22 0 16,0 0 0,0-1-16,-22 22 15,1 0-15,0 0 0,0 0 0,0 22 16,0-22-16,-1 21 0,1 0 15,0 64 1,0-64-16,21 0 0,0 0 0,0 0 16,0 0-16,0 1 0,21-1 0,0 0 15,0-21-15,22 0 16,-1 0-16,0 0 0,22 0 16,-22 0-16,1-21 0,-1 0 15,-21 21-15,21-22 0,1 1 0,20-21 16,-42 21-16,1 0 15,-22-1-15,21-20 0,-21 0 16,0 63 15,0 0-31,0 0 16,0 0-16,0 1 0,0-1 16,0 0-16,0 0 15,0 0 1,21-21-16,0 21 0,0-21 15,22 0-15,-22 0 0,0 0 0,21 0 16,-21 0-16,1-21 0,-1 21 0,0-21 16,0 0-16,0 21 0,0-21 0,1 0 15,-22-1-15,0 1 0,0 0 16,0 0-16,0 0 0,0 0 16,0-1-16,0 44 31,0-1-31,-22 0 0,22 0 15,-21 0-15,21 22 16,-21-22-16,21 21 0,-21 0 0,21-20 16,-21 20-16,21 106 15,21-21-15,-21-63 16,21-22-16,0-21 0,0 21 16,-21 22-16,0-22 0,0 1 0,22-1 15,-22 0-15,21 64 16,-21 21-16,0-106 15,0 22-15,0-22 0,-21 0 16,-1 0-16,1-21 0,0 21 0,0-21 16,-21 0-16,20 0 0,1 0 0,-42 0 15,42-21-15,-43-21 16,1-64 0,63 85-16,0-22 0,-22-41 15,22 41-15,22 1 0,-1-127 16,85-22-1,-64 128-15,0-1 16,43-84-16,-22 63 0,1 22 16,-1-1-16,-20 1 0,20-1 15,1 1-15,105-85 16,-63 42 0,-85 106-16,-21-21 0,-42 21 15,21 21-15,-22-21 16,1 21-16,-43 21 15,43-20-15,21-1 0,-22 42 16,43-42-16,0 1 0,0-1 16,0 0-16,22 0 0,-1 0 15,0 0-15,42-21 16,-41 22-16,-1-22 0,0 0 0,21 21 16,-21-21-16,1 0 15,-22 21-15,-22-21 16,-20 0-16,21 0 15,0 0-15,-22 0 0,1 0 16,0 0-16,-1 0 0,22 0 16,21-21-16,-21 21 15,21-21-15</inkml:trace>
  <inkml:trace contextRef="#ctx0" brushRef="#br0" timeOffset="44862.35">12954 12869 0,'0'-21'0,"0"42"16,21-63-16,-21 21 0,0 42 31,-21 0-31,0 22 0,0-22 16,-1 21-16,1 0 0,0-20 16,0 20-16,21 0 0,-42 43 15,20 0 1,22-64-16,0 0 15,0 0-15,22-21 0,-1 0 16,0 0-16,21 0 0,-21 0 0,1 0 16,20 0-16,-21 0 0</inkml:trace>
  <inkml:trace contextRef="#ctx0" brushRef="#br0" timeOffset="45069.23">13377 12954 0,'0'0'0,"21"-42"0,1-1 0,41-20 16,-42 42-1,0 21-15,1 0 16,-1 21-16,-21 0 0,21 0 16,-21 64-16,0-64 0,0 21 15,0 1-15,0-1 0,-21 0 16,0 1-16,-22 41 16,-20 1-16,42-85 15,-1 21-15,1 0 0,21 22 16,-21-43-16</inkml:trace>
  <inkml:trace contextRef="#ctx0" brushRef="#br0" timeOffset="45256.83">14287 13314 0,'0'0'16,"0"-21"-16,0 42 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3:02:33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3069 720 0</inkml:trace>
  <inkml:trace contextRef="#ctx0" brushRef="#br0" timeOffset="1695.02">2794 529 0,'0'-21'16,"0"0"-1,0 0-15,0 0 16,0-1-16,0 1 15,0 0-15,0 0 16,0 0-16,0 0 0,0-1 16,0 1-16,0 0 0,0 0 15,0 0 1,0 42 15,-21 0-31,21 21 16,-21-20-16,-1 20 0,1 43 15,0-43-15,0 0 0,0 1 16,0 20-16,-1-21 0,1 22 16,0-1-16,0 1 0,0-1 0,-22-20 15,22 20-15,0 1 0,0-22 16,0 0-16,0 1 0,-1-1 16,-20 64-1,42-85-15,-21-21 16,21 21-16,0 0 0,0-42 31,0 0-31,0 0 16,0 0-16,0 0 15,0-22-15,0 22 0,0-21 0,0 21 16,0-22-16,0 22 0,21-21 16,-21-1-16,0 22 0,21 0 0,0-21 15,-21 21-15,0-1 16,43 1-16,-22 21 15,0 0 1,0 21-16,0 1 16,-21 20-16,0-21 0,0 0 0,22 22 15,-22-22-15,21 42 16,-21-20-16,21-22 0,0 0 16,-21 0-16,21 0 0,0-21 15,1 0-15,-1 0 0,0 0 16,0 0-16,21 0 15,1 0-15,-1-21 16,-21 0-16,43-43 16,-43 43-16,0 0 0,0 0 15,0-21-15,-21 20 0,0-20 16,22 0-16,-22-1 16,21 22-16,-21 0 15,0 42 1,0 0-1,0 22-15,-21-22 16,-1 21-16,22-21 0,0 22 16,0-22-16,0 0 0,0 0 15,0 0-15,0 1 0,0-1 0,0 0 16</inkml:trace>
  <inkml:trace contextRef="#ctx0" brushRef="#br0" timeOffset="2162.75">3154 487 0,'0'0'0,"-21"0"0,-1 0 15,1 0-15,0 21 16,0 0-16,21 0 0,-21 1 16,21-1-16,0 0 0,-21 21 15,21-21-15,0 1 16,0-1-16,21 0 15,0-21-15,0 0 16,0 0-16,0 0 0,1 0 16,-1 0-16,0-21 0,-21 0 15,21 21-15,0-22 0,-21 1 0,0 0 16,0 0-16,0 0 16,0 0-16,0-1 0,0 1 15,-21 21-15,0 0 0,0-21 0,0 21 16,-1 0-16,1 0 15,0 21-15,0 0 16,21 1-16,-21-22 0,21 21 16,0 0-16,0 0 0,0 0 15,0 0-15,0 1 0,0-1 16</inkml:trace>
  <inkml:trace contextRef="#ctx0" brushRef="#br0" timeOffset="2838.36">3429 953 0,'-21'0'0,"0"0"16,21 21-1,0 0 1,0 0-16,0 0 16,0 0-16,0 1 0,0-1 0,0 0 15,-22 0-15,22 0 0,0 0 16,0 1-16,-21-1 0,21 0 0,0 0 15,0 0-15,-21 0 16,21 1 0,0-44 31,0 1-47,0 0 15,0 0-15,0 0 0,0 0 16,0-22-16,21 22 0,0-21 0,-21-1 15,22 1-15,20 0 0,-21-1 16,43-20-16,20-22 16,-41 64-1,-1 0-15,0 21 0,1 0 16,-1 0-16,-21 0 16,0 21-16,22 21 0,-22-20 15,-21-1-15,0 85 16,0-22-16,0-63 15,0 22-15,0-22 0,0 0 16,0 0-16,0 0 0,-21 1 16,-1-1-16,22 0 0,-21 0 15,0-21 1,21-21 0,0 0-16,0 0 15,0-1-15,42-20 16</inkml:trace>
  <inkml:trace contextRef="#ctx0" brushRef="#br0" timeOffset="3747.84">4318 360 0,'0'-21'15,"0"42"-15,0 42 16,0-41-16,-21 20 16,21-21-16,0 21 0,0 1 15,0-1-15,-21 0 0,21 1 0,-22-1 16,22 0-16,-21 1 0,21 126 31,-21-148-31,21 0 0,0 22 0,0-22 16,0 0-16,-21 0 0,21 0 15,0 1 1,0-44 15,0 1-31,0 0 16,0 0-16,0 0 0,0 0 15,0-1-15,0 1 0,0 0 0,0-21 16,0 21-16,0-22 16,21 22-16,0-21 0,0 21 0,-21-1 15,22 1-15,-1 0 0,0 0 0,0 0 16,0 0-16,0-1 0,1 22 16,-1 0-16,0 0 0,21 0 15,-21 0 1,-21 22-16,0-1 15,0 0-15,0 0 16,0 0-16,0 0 0,-21 1 16,0-1-16,-42 42 15,20-42-15,22-21 0,0 22 16,-21-22-16,20 0 0,1 21 0,0-21 16,0 0-1,0 0-15,21-21 16,0-1-16,0 1 15,0 0-15,0 42 47,0 0-47,21 1 16,-21-1-16,21 0 0,-21 0 0,0 0 16,21 0-16,-21 1 0,21-1 15,1 0-15,-22 0 0,21 0 16,0-21-16,21 43 0,22-43 15,-43 0-15,21 0 16,-21 0-16,1 0 0,41 0 16,-21 0-16,-20-22 0,-1 1 15,42-21 1,-42 21-16,1 0 16,-22-1-16,0 1 0,0 0 15,0 0-15,0 0 16,-22 0-1,22-1 1,-21 22-16</inkml:trace>
  <inkml:trace contextRef="#ctx0" brushRef="#br0" timeOffset="4206.58">5419 423 0,'-22'0'15,"44"0"-15,-65 0 16,64 0 0,1 0-16,-1 0 15,0 0-15,64 0 0,20 0 16,-62 0-16,63 0 15,-43 0-15,-21 0 0,64 0 16,-63 0-16,-1 0 16,-21 0-16,43 0 15,-43 0-15,-42 0 32,-1 0-32,-20 0 15,21 0-15,0 0 0,0 0 16</inkml:trace>
  <inkml:trace contextRef="#ctx0" brushRef="#br0" timeOffset="4540.38">5800 487 0,'0'21'31,"0"0"-31,0 0 16,0 1-16,0-1 0,0 21 0,-22-21 15,22 22-15,-21-1 0,21 0 16,-21 1-16,0 84 16,0-43-16,0-41 15,21-1-15,0-21 0,0 21 0,-22-20 16,22 20-16,0-21 0,0 0 15,0 0-15,0 1 16,0-44 15,22 22-31,-22-21 16,21 0-16</inkml:trace>
  <inkml:trace contextRef="#ctx0" brushRef="#br0" timeOffset="5033.1">6075 974 0,'0'21'0,"0"0"15,21-21 1,0 0-1,0 0 1,0 0-16,1 0 0,-1-21 16,0 0-16,0 21 15,0-21-15,0-1 0,1 1 0,20 0 16,-42-21 0,0 21-16,0-1 0,0 1 15,0 0-15,0 0 0,-21 21 16,0 0-16,-1 0 0,1 0 15,0 0-15,0 0 0,0 0 0,0 0 16,-1 0-16,1 21 0,0 0 16,-42 43-1,41-22-15,1-21 0,0 22 16,0-22-16,21 21 0,0-21 0,0 22 0,0-22 16,0 21-16,0-21 0,0 0 15,0 1-15,0-1 0,21 0 16,0-21-16,43 21 15,-22-21 1,-21 0-16,0 0 0,1 0 16,-1 0-16,0 0 0,0 0 0,0 0 15,0 0-15,1-21 0,20 21 0,-21-21 16</inkml:trace>
  <inkml:trace contextRef="#ctx0" brushRef="#br0" timeOffset="5340.92">6710 699 0,'0'-22'0,"0"44"0,0-65 15,0 64 17,0 1-32,0-1 0,21 0 15,-21 0-15,21 21 16,-21-20-16,0-1 0,21 21 0,-21-21 15,21 22-15,1 20 16,-1-42-16,0 22 16,-21-22-16,0 0 15,0 0-15,21-21 0,-21 21 0,0 0 16,21-21-16,-21-21 47,0 0-47</inkml:trace>
  <inkml:trace contextRef="#ctx0" brushRef="#br0" timeOffset="5631.76">7070 635 0,'0'0'0,"-22"0"16,22 21-1,-21-21-15,0 21 0,0 1 16,0-1-16,0 21 0,-1-21 16,-20 22-16,21-1 0,0-21 15,-22 21-15,22 1 0,0-22 0,-21 42 16,-22 22 0,64-64-16,0 0 0,-21 1 15,21-1-15,21-21 47,0-21-47,1-1 16,-1 1-16</inkml:trace>
  <inkml:trace contextRef="#ctx0" brushRef="#br0" timeOffset="6068.51">7514 191 0,'-21'-22'31,"21"44"-15,-21-1-16,21 0 15,-21 0-15,21 21 0,0-20 0,0 20 16,-22 0-16,22 1 0,-21-1 16,21 0-16,-21 43 15,21-43-15,-21 43 0,21-43 16,-21 1-16,21-1 0,0 0 0,0 1 16,0 20-16,0-42 15,0 0-15,0 22 0,0-1 16,0 0-1,0-20-15,21-22 16,0 0 0,0 0-16,0 0 15,1 0-15,41-22 16,-42 1-16,22-21 16,-22 21-16,0 21 0,-21-21 15,21-1-15</inkml:trace>
  <inkml:trace contextRef="#ctx0" brushRef="#br0" timeOffset="6351.34">7366 614 0,'21'0'0,"0"0"0,0 0 0,22 0 16,-22 0-16,21 0 0,-21 0 15,22-21-15,-22 21 0,21 0 0,22-21 16,-1 21 0,-20 0-16,-22 0 0,21 0 15,-42-22-15,21 22 16</inkml:trace>
  <inkml:trace contextRef="#ctx0" brushRef="#br0" timeOffset="7267.82">1884 1799 0,'0'0'0,"-21"0"15,-1 0 17,22 21-17,22-21 16,-1 0-31,0 0 0,0 0 16,21 0-16,-20 0 0,20 0 16,-21 0-16,21 0 0,22 0 15,-22 0-15,22 0 0,232-21 16,-127 21 0,-84 0-16,-21 0 0,105-21 15,-84 21-15,-1 0 16,-20-21-16,20 21 0,1 0 0,-21 0 15,20 0-15,-20 0 0,-1 0 16,1 0-16,-1-21 0,1 21 0,-22 0 16,22 0-16,-22 0 0,0 0 0,1 0 15,41 0 1,-63 0-16,43 0 0,-43 0 16,0 0-1</inkml:trace>
  <inkml:trace contextRef="#ctx0" brushRef="#br0" timeOffset="8167.3">5821 1715 0,'0'0'0,"-21"0"0,-1 0 0,1 0 15,0 0-15,0 0 0,0 0 16,-22-22 0,22 22-16,0 0 15,0 0-15,0 0 0,0 0 16,42 0 31,0 0-47,0 0 15,0 0-15,0 0 0,1 0 16,-1 0-16,63 0 16,-20-21-16,-22 21 0,1 0 15,-1 0-15,21 0 0,-20 0 16,63 0-16,-64 0 0,21 0 16,1 0-16,-1 0 0,1 0 15,21 0-15,147 0 16,-147 0-16,63 0 15,-63 0-15,42-21 0,-64 21 16,1 0-16,-1 0 0,1 0 16,-1 0-16,1 0 0,-22 0 15,22 0-15,-22 0 0,22 0 0,-22 0 16,0 0-16,1-21 0,-1 21 16,21 0-16,1 0 15,-43 0-15,0-21 16,0 21-16,-42 0 62,0 0-46</inkml:trace>
  <inkml:trace contextRef="#ctx0" brushRef="#br0" timeOffset="8336.2">8107 1609 0,'0'21'16,"-21"-21"31,-1 0-32,1 0 1</inkml:trace>
  <inkml:trace contextRef="#ctx0" brushRef="#br0" timeOffset="18406.54">2921 2963 0,'0'0'0,"0"-63"31,0 42-31,0 0 0,0-1 16,0 1-16,0 0 0,0 0 16,0 0-16,0 0 15,0-1 1,0 1-16,-21 21 31,0 21-15,21 1-16,0-1 15,-22 0-15,1 21 0,21-21 16,-21 22-16,0-1 0,21 0 0,-21 1 16,0 84-16,-1-85 15,22 22-15,0-1 0,-21 43 16,0 21 0,21-85-16,0-21 0,0 1 15,0-1-15,0 0 0,21 21 16,0-42-16,1 21 15,-1-21-15,0 0 16,0 0-16,0 0 0,-21-21 16,21 21-16,-21-21 0,0 0 15,22 0-15,-22 0 0,0-1 0</inkml:trace>
  <inkml:trace contextRef="#ctx0" brushRef="#br0" timeOffset="18739.86">2625 3133 0,'21'0'16,"0"0"-16,0 0 15,0 0-15,22 0 0,-22 0 16,0 0-16,21-21 0,-21 21 16,22 0-16,-1 0 15,22 0-15,-43 0 16</inkml:trace>
  <inkml:trace contextRef="#ctx0" brushRef="#br0" timeOffset="19259.98">3154 3344 0,'0'0'0,"0"22"0,0-1 16,21-21-1,0 0-15,0 0 16,0 0-16,1-21 15,-22-1-15,21 22 0,0-21 0,0 21 16,0-21-16,0 0 0,-21 0 16,22 0-16,-22-1 15,0 1-15,0 0 16,0 0-16,-22 21 16,1 0-16,0 0 15,0 0-15,0 0 0,0 0 16,-1 0-16,22 21 0,-21-21 0,0 42 15,0 43 1,0-64-16,21 0 0,0 22 16,0-22-16,0 0 0,0 43 15,0-43-15,0 0 0,0 0 16,0 21 0,21 1-16,0-22 15,0-21-15,0 0 0,-21 21 16,22-21-16,-1 0 0,0 0 0,0 0 15,0 0-15,64 0 16,-43-21 0,-21 0-16,1 0 0</inkml:trace>
  <inkml:trace contextRef="#ctx0" brushRef="#br0" timeOffset="19554.81">3768 3154 0,'0'0'0,"21"0"0,-21 21 16,21 0-16,-21 0 0,0 1 0,21-1 16,-21 0-16,21 0 0,-21 0 15,0 22-15,21-22 0,-21 0 0,22 0 16,-22 0-16,21 0 0,-21 1 15,0-1-15,0 0 0,0 0 0,0 0 16,21-21 15,-21-21-15,0 0 0,21 0-16</inkml:trace>
  <inkml:trace contextRef="#ctx0" brushRef="#br0" timeOffset="19843.91">4043 3112 0,'0'42'15,"-21"-21"-15,-1 0 0,1 0 16,0 1-16,0-1 0,0 0 15,0 21-15,-43 43 16,1 0 0,41-64-16,1 21 15,21-21-15,-21 0 0,21 1 16,21-22 15,0-22-31,1 1 16,-1 0-1</inkml:trace>
  <inkml:trace contextRef="#ctx0" brushRef="#br0" timeOffset="20221.71">4360 2836 0,'0'0'0,"0"22"16,0-1-16,0 0 0,0 0 16,0 0-16,-21 0 0,21 1 15,0 41-15,-42 43 16,21-64-16,21-21 15,-22 22-15,22-1 0,0-21 0,-21 64 16,21-64-16,0 0 16,0 0-16,0 1 0,0-1 0,0 0 15,0 0 1,21-21 0,1 0-1,-1 0-15,0 0 0,-21-21 16,21 0-16</inkml:trace>
  <inkml:trace contextRef="#ctx0" brushRef="#br0" timeOffset="20515.54">4212 3154 0,'106'0'31,"-64"0"-31,-21 0 0,43-21 16,-22 21-16,-21 0 15,1 0-15,-1-21 0,0 21 16,0 0-16,0 0 15</inkml:trace>
  <inkml:trace contextRef="#ctx0" brushRef="#br0" timeOffset="21407.03">5503 3196 0,'0'-21'15,"0"42"-15,0-63 0,21 21 0,-21 0 16,0-1-16,0 44 47,0-1-47,0 0 16,0 21-16,0 22 15,-21-1-15,21-20 0,0-22 16,-21 21-16,0 22 0,21-43 15,0 0-15,0 0 16,0 0-16,-21 0 0,21 1 16,21-44 15,-21 1-31,21 0 16,0 21-16,-21-21 0,21-21 0,43-22 15,-43 1 1,0 41-16,0 1 0,1 0 15,-1 0-15,0 21 16,0 0 0,-21 21-16,21 0 0,-21 0 0,0 1 15,0-1-15,21 0 16,-21 0-16,0 0 0,0 0 16,0 1-16,0-1 0,22-21 0,-22 21 15,42 0 1,-21 0-16,0-21 15,0 0-15,22 0 0,-22 0 16,0 0-16,0 0 16,0-21-16,1 0 0,-1 21 0,0-21 0,-21 0 15,21-1-15,0 1 0,-21-21 16,0-43 0,0 43-16,0 21 0,0 0 15,0-22-15,0 22 0,0 0 0,0 0 16,0 0-16,-21 21 0,0 0 15,0 0 1</inkml:trace>
  <inkml:trace contextRef="#ctx0" brushRef="#br0" timeOffset="22016.67">6350 2709 0,'0'0'0,"0"22"0,0-1 16,0 21-16,-21-21 15,21 0-15,-21 22 0,21-22 0,0 42 16,0-20-16,0 41 16,0-41-16,-22-1 0,22 43 15,0-43-15,-21-21 0,21 22 16,0 20 0,-21 1-16,21-43 15,0 0-15,-21-21 16,21-21 15,0 0-31,0-1 16,0 1-16,0 0 0,0 0 15,0-21-15,0 20 0,0 1 16,0-21-16,0 21 0,21-22 0,21 1 16,22-43-1,-43 64-15,0 0 0,22 21 16,-22 0-16,21-21 0,0 21 15,1 0-15,-22 0 0,0 21 16,0 21-16,0 43 16,-21-43-16,0 1 15,0-1-15,0-21 0,-21 22 16,21-1-16,-21-21 0,21 21 0,0-20 16,0 20-1,-21-21-15,21 0 0,21-21 31,0-21-15,0 0-16,-21 0 0,22 0 16,20-64-1</inkml:trace>
  <inkml:trace contextRef="#ctx0" brushRef="#br0" timeOffset="22263.53">7048 3027 0,'0'21'16,"0"0"-16,0 0 15,0 1-15,0-1 0,0 0 16,-21 0-16,21 43 16,-21-1-16,21-42 15,-21 22-15,21-22 16,0 0-16,0-42 47,0 0-47</inkml:trace>
  <inkml:trace contextRef="#ctx0" brushRef="#br0" timeOffset="22627.32">7027 2794 0,'0'21'15,"-21"22"1,21-22-16,0 0 16,21-21-1,0 0 1,1 0-16,-1 0 0,0 0 15,0-21-15,0 0 16,-21-1-16,0 1 16,0 0-16,0 0 15,0 0 1,-21 21-16,0 0 0,0 0 16,0 0-16,-1 0 15,1 21-15,0 21 16,21-21-16,0 1 15,0-1-15,0 0 0,0 0 16,0 0-16,0 0 16</inkml:trace>
  <inkml:trace contextRef="#ctx0" brushRef="#br0" timeOffset="22956.13">7451 3006 0,'-22'-21'31,"1"21"-31,0 0 16,0 0-16,0 0 0,0 21 0,-22 21 15,22 0 1,0-20-16,0-1 0,0 42 15,21-20-15,-22-1 0,22-21 0,-21 21 16,21-20-16,0 20 16,0 21-16,0-41 15,21-1-15,1-21 16,20 0-16,-21 0 0,0 0 16,43 0-16,-22-21 15,-21-1-15,64-20 0</inkml:trace>
  <inkml:trace contextRef="#ctx0" brushRef="#br0" timeOffset="23475.85">7874 2709 0,'0'-21'0,"0"42"0,-21-42 15,21 42 1,-21 1-16,-1 20 15,22-21-15,-21 0 0,21 22 16,0-22-16,0 21 0,0-21 16,0 22-16,0-1 0,-21-21 0,21 21 15,0 1-15,-21-1 0,21 0 16,0 1-16,-21 20 16,0 1-16,21-43 15,-22 0-15,22 0 0,0-42 47,0 0-47,0 0 16,0 0-16,0-22 0,0 22 15,22 0-15,-22-21 0,21 20 0,0-20 16,0 21-16,0 0 0,22-22 16,-1 22-16,21-21 15,-20 21-15,-22 21 0,21 0 16,1-21-16,-1 21 0,0 0 15,-21 21-15,1-21 0,20 42 16,-42-21-16,0 22 16,0-22-16,0 63 0,-21 43 15,0-84 1,-1 20-16,1-42 0,0 22 16,21-22-16,0 0 0,-21-21 0,21 21 15,-21-21 1,21-21-1</inkml:trace>
  <inkml:trace contextRef="#ctx0" brushRef="#br0" timeOffset="23955.65">9250 2963 0,'0'0'16,"0"-21"0,0 42-1,0 1-15,0-1 16,0 21-1,0-21-15,0 0 0,0 1 0,0 20 16,0-21-16,0 21 0,0-20 16,-21 20-16,21-21 0,-22 0 0,22 43 15,0-43 1,0-42 15,22 0-31,-1 21 16</inkml:trace>
  <inkml:trace contextRef="#ctx0" brushRef="#br0" timeOffset="24423.38">9800 2879 0,'0'0'0,"0"-21"15,0-1-15,-21 22 16,0 0-16,0 0 0,-43 0 15,43 22-15,-43 20 16,43-42-16,0 21 0,0 0 16,0 0-16,21 1 0,0-1 15,0 0-15,0 0 16,21-21 0,0 0-1,0 21-15,22-21 0,-22 0 0,0 0 16,0 0-16,0 0 0,22 0 15,-22 0-15,42 21 16,-20 22-16,-22-22 16,-21 0-1,0 0-15,0 0 0,-21 1 16,-1-22-16,-20 21 16,21-21-16,-21 21 0,-22-21 15,22 21-15,21-21 0,-22 0 16,22 0-16,0 0 0,-64 0 15,64 0 17,21-21-32,0 0 0,0 0 15,0-1 1,-21 1-16,21 0 0,0 0 16</inkml:trace>
  <inkml:trace contextRef="#ctx0" brushRef="#br0" timeOffset="24623.27">9292 2688 0,'0'0'0,"0"-21"16,0 0-16,0 0 31,21 21 16</inkml:trace>
  <inkml:trace contextRef="#ctx0" brushRef="#br0" timeOffset="25184.94">11409 2985 0,'0'-22'16,"0"-41"0,0 42-16,21 0 15,-21-1-15,0 44 47,0-1-47,0 0 0,0 21 16,0-21-16,0 22 0,0-1 15,0 22-15,0-22 0,0 21 0,0 1 0,0-1 16,0 1-16,0-1 16,-21 1-16,21-1 0,-21 1 0,-1-1 15,22 1-15,-21-1 0,0 1 0,0 21 16,0-22-16,0 1 0,-22-1 15,22 1-15,0-22 0,0 21 0,0-20 16,-1-1-16,1-21 0,0 0 0,21 1 16,0-1-16,0-42 15,0-1-15,0 1 16,21-21-16,0 0 0,1-1 16,-1-20-16,0 20 0</inkml:trace>
  <inkml:trace contextRef="#ctx0" brushRef="#br0" timeOffset="25555.25">11388 2963 0,'0'-42'0,"0"84"0,0-105 0,-22 42 16,22 0-16,0-1 0,-21 1 0,21 0 15,0 0-15,0 0 0,0-22 16,21 22-16,1 0 0,-1 0 15,21 0-15,-21 0 0,0 21 16,85-43-16,-21 43 16,-43 0-16,64 43 15,-85-1-15,0-21 16,1 21-16,-22 1 0,0-1 16,0-21-16,-64 106 15,43-106-15,0 1 16,-22 20-16,-41 21 15,63-63-15,-1 22 0,1-22 0,0 0 16,21 21-16,-21-21 16,0 0-16,21-21 31,0-1-31,0 1 16,21 21-16,-21-21 0</inkml:trace>
  <inkml:trace contextRef="#ctx0" brushRef="#br0" timeOffset="25994.99">11938 2858 0,'0'0'0,"0"-22"0,0 1 16,21 0-16,0 0 15,0 0-15,1 0 16,-1-1-16,0 22 15,21 0-15,-21-21 0,22 21 0,-22 0 16,0 0-16,85 21 16,-64 22-1,-21-22-15,1 21 0,-22-21 16,21 22-16,-21-22 0,0 21 0,0-21 16,0 1-16,-21 20 0,-1-21 0,1 0 15,0 0-15,0 1 0,-43 20 16,43-42-1,0 0 1,21-21-16,0 0 16,0-1-16,0 1 0,21 0 15,43-42 1,-43 41-16,0-41 0,0 42 16,0 0-16,1-1 0,-1 1 0,0 0 15,21 0-15,-21 0 0,1 21 16,-1 0-16,0-21 15,0 21-15</inkml:trace>
  <inkml:trace contextRef="#ctx0" brushRef="#br0" timeOffset="26363.78">12594 2985 0,'21'0'0,"22"0"31,-22 0-31,0 0 0,0 0 0,0 0 16,0-22-16,1 1 0,41-21 31,-21 0-31,-20 42 0,-1-22 16,-21-20-16,0 21 0,0 0 15,0 0-15,-21 21 16,-1 0-1,1 0-15,0 0 0,0 21 16,0 0-16,0 0 0,-64 64 16,43-43-1,20-21-15,22 22 0,0-22 16,-21 0-16,21 0 0,0 0 0,0 0 16,0 1-16,21-22 15,1 0-15,-1 0 16,0 0-16,21 0 15,-21 0-15,1 0 0,-1 0 0,21-22 16</inkml:trace>
  <inkml:trace contextRef="#ctx0" brushRef="#br0" timeOffset="26789.3">13441 2815 0,'42'-21'0,"-84"42"0,105-42 0,-63 0 15,0 0-15,-21 21 16,0 0-1,0 0-15,-22 0 0,22 0 0,-21 21 16,21 0-16,0-21 16,-22 21-16,22 0 0,-42 43 15,41-64 1,22 21-16,0 0 0,22-21 16,-1 21-16,0-21 0,0 0 15,0 0-15,22 0 0,41 22 16,-20-1-1,-43-21-15,0 21 16,-21 0-16,0 0 16,0 0-16,0 1 15,-21-22-15,0 21 0,-43-21 16,43 0-16,-21 21 16,-22-21-16,22 0 15,21 0-15,-22 0 0,22 0 0,0 0 16,0 0-16,-21 0 15,20 0-15,22-21 16,0 0-16,0-1 16,22 22-16,-1-21 15,0 21-15,21-21 0,-21 21 0</inkml:trace>
  <inkml:trace contextRef="#ctx0" brushRef="#br0" timeOffset="27156.09">13674 3006 0,'21'0'0,"42"0"32,-42 0-32,1 0 0,-1-21 0,0 21 15,64-43 1,-43-20-16,-21 42 15,-21-1-15,0 1 16,0 0-16,-21 0 0,0 21 16,0 0-16,-1 0 0,1 0 15,-63 0 1,41 21-16,22 0 0,-21 22 16,21-22-16,-1 0 0,1 21 15,21-21-15,0 1 0,0 83 16,0-83-16,0-1 15,64 0 1,-43-21-16,0 0 0,43 0 16,-22 0-16,-21 0 15,64-42-15,-22 20 16</inkml:trace>
  <inkml:trace contextRef="#ctx0" brushRef="#br0" timeOffset="27627.51">14414 2752 0,'0'0'16,"-21"0"0,0 0-16,0 21 15,0 0-15,0 43 16,-1-43-16,22 0 16,0 0-16,-21 0 0,0 0 0,21 1 15,-21 20-15,21-21 0,0 0 16,-21 0-16,21 1 0,-21-1 15,21-42 32,0-1-47,0 1 16,0 0-16,21 0 16,0-21-16,0 20 0,21 1 0,-20-21 15,20 21-15,0-22 0,-21 22 16,149-85-1,-107 85 1,-42 21-16,64 0 16,-85 21-16,21 1 0,-21 20 15,0-21-15,0 64 16,-21-43-16,-21 43 16,42-64-16,0 0 15,0 0-15,-21 0 0,21 1 16,0-44 15,21 1-15</inkml:trace>
  <inkml:trace contextRef="#ctx0" brushRef="#br0" timeOffset="27900.36">15409 2350 0,'0'0'0,"-21"21"32,0 0-32,0 0 0,0 21 15,-1 1-15,1-1 0,0 0 16,-21 1-16,21 20 0,-1-20 0,-41 41 16,21 1-1,20-43-15,1 1 0,0-22 16,21 0-16,0 0 0,0 0 0,0 0 15,0 1-15,21-22 16,0 0-16,1 0 16,20 0-16,-21 0 0,0 0 0,0-22 15,22 1-15</inkml:trace>
  <inkml:trace contextRef="#ctx0" brushRef="#br0" timeOffset="28081.25">14986 2709 0,'-21'0'0,"42"0"16,-21 0 15,21 22-31,21-22 0,-20 0 16,20 0-16,0 0 0,-21 0 0,22 0 15,-22 0-15,21 0 0,22-22 16</inkml:trace>
  <inkml:trace contextRef="#ctx0" brushRef="#br0" timeOffset="28791.84">16595 2561 0,'0'0'16,"0"-21"-16,0 42 47,0 0-47,0 1 0,0-1 0,0 21 15,0-21-15,-22 22 0,22-22 0,0 21 16,0-21-16,-21 22 0,21-22 15,-21 0-15,21 21 16,0-21-16,0 1 0,0-1 16,0-42 15,21-1-31,0 22 0</inkml:trace>
  <inkml:trace contextRef="#ctx0" brushRef="#br0" timeOffset="29149.64">16764 2201 0,'0'0'15,"-21"-21"-15,0 21 0,-1 0 16,1 0-16,0 21 16,0 1-16,21-1 15,0 0 1,21-21-16,0 21 0,0-21 15,1 0-15,20 0 0,-21 0 16,0 0-16,0 0 0,22 0 0,-22 0 16,0-21-16,0 21 0,0-21 15,-21 0-15,0-1 16,0 1-16,0 0 0,-21 21 16,0-21-16,-21 21 15,21 0-15,-1 0 0,1 0 16,0 0-16,0 21 0,21 0 15,-21 0-15,21 1 0,0-1 16,0 21-16,0-21 16,0 0-16,0 22 15</inkml:trace>
  <inkml:trace contextRef="#ctx0" brushRef="#br0" timeOffset="29623.42">17081 2498 0,'0'21'0,"0"-42"0,0 63 15,-21 0-15,0-20 0,21-1 16,0 0-16,0 21 0,-21 43 16,0-43-1,21 1-15,0-22 0,0 0 16,0 0-16,0 0 0,0 0 15,0-42 32,0 0-47,0 0 16,0 0-16,0 0 0,0-1 16,21-20-16,0 21 0,0-21 15,64-64-15,-43 63 16,1 1-16,-1 21 0,0 0 15,1 0-15,-1 21 0,0 0 0,1 0 16,-22 0-16,63 42 16,-84 64-1,0-85-15,0 21 0,0 1 16,-21-22-16,0 0 0,0 42 16,0-41-16,0-1 0,-1 21 15,1-42 1,0 0-16,42-21 31</inkml:trace>
  <inkml:trace contextRef="#ctx0" brushRef="#br0" timeOffset="30071.16">18119 2498 0,'-149'0'31,"107"0"-31,-21 42 16,41-42-16,1 21 0,-42 22 16,42-22-16,21 0 15,-22 0-15,22 0 0,0 0 16,22-21-16,-22 22 15,21-22-15,0 0 0,64 0 16,-43 21-16,0-21 16,1 21-16,-22-21 15,0 21-15,0 0 0,0 0 16,-21 1-16,0-1 16,0 0-16,-21 0 15,0-21-15,0 21 16,0-21-16,-43 21 15,43-21-15,-43 0 0,22 0 16,21 0-16,0 0 0,0 0 16,-1 0-16,1 0 0,0 0 0,0 0 15,21-21 1,0 0 0,0 0-16,21 0 15</inkml:trace>
  <inkml:trace contextRef="#ctx0" brushRef="#br0" timeOffset="30307.02">18415 2561 0,'0'21'15,"-21"1"1,21-1-16,-21 0 0,21 0 0,0 21 15,-22-20-15,22-1 0,-21 0 16,21 0-16,-21 0 0,21 0 0,0 1 16,0-1-16,0 0 15,0-42 17</inkml:trace>
  <inkml:trace contextRef="#ctx0" brushRef="#br0" timeOffset="30486.92">18457 2328 0,'0'-21'0,"0"42"0,0-63 16,-21 42 0,21 21 15,0 0-31,0 1 15,21-22-15,-21 21 16</inkml:trace>
  <inkml:trace contextRef="#ctx0" brushRef="#br0" timeOffset="31080.58">19050 2625 0,'0'0'0,"0"-21"0,0-1 16,0 1-16,0 0 0,0 0 15,0 0-15,-21 0 0,0-1 0,-1 1 16,1 0 0,0 21-16,0 0 0,-21 0 15,20 0-15,1 21 0,0 0 16,0 22-16,-21-1 0,20 0 0,1 1 15,0-1-15,-42 85 16,41-106-16,22 22 0,0 20 16,0-21-1,22-20-15,20-22 0,-21 21 16,21-21-16,-20 0 0,20 0 16,-21-21-16,21 21 0,43-64 15,0-21 1,-64 64-16,42-85 15,-41 64-15,-1-21 0,0 20 16,0-20-16,0-1 0,0 1 16,43-64-16,-22 42 15,-42 64 1,0 0-16,-21 42 16,0-21-16,0 42 0,0-21 15,-1 1-15,-20 62 16,-21 64-1,63-84-15,-22-22 0,1 1 16,21 20-16,0 1 0,0-22 0,0 0 16,0-21-16,0 22 15,0-22-15,0 0 0,0 21 16,43-20 0,-1-22-1,0 0-15,-21 0 0</inkml:trace>
  <inkml:trace contextRef="#ctx0" brushRef="#br0" timeOffset="31439.37">19579 2688 0,'0'0'0,"21"0"31,0 0-15,1 0-16,-1 0 0,0 0 15,64-42-15,-43 42 16,-21-21-16,21 0 0,-20-1 16,-1 22-16,-21-21 0,0 0 15,21 0-15,-21-21 0,0 20 0,0 1 16,-42 0 0,20 21-16,-41 0 15,21 21-15,-1 22 0,-20 20 16,20-42-16,1 22 0,21-1 15,0 0-15,-22-21 0,22 43 16,21-22-16,0-21 0,0 1 16,0-1-16,21 0 0,1-21 15,-1 21-15,42-21 16,-20 0-16,20 0 0,-42 0 16,43-42-16,-22 21 0,-21-1 15</inkml:trace>
  <inkml:trace contextRef="#ctx0" brushRef="#br0" timeOffset="32520.75">21548 2244 0,'0'0'0,"0"-21"0,0-1 16,0 1-16,21 21 0,-21-21 0,21 0 16,-21 0-16,0 0 0,0-1 15,21 1-15,0 0 16,-21 42 0,0 0-1,0 1-15,-21-1 16,0 21-16,-21 64 15,-1-21-15,22-43 16,-21 21-16,21 1 0,-1-22 16,1 1-16,-21 20 0,21-21 0,0 1 15,-1-1-15,1-21 0,0 22 16,21-22-16,0 0 0,-42 21 16,42-21-1,-21-21-15,-1 0 16,1 0-16,0 0 0,0 0 15,0-21-15,21 0 0,0 0 16,-21-21-16,21 20 0,0-20 16,0 21-16,0-21 15,0-43-15,0 64 0,0-22 0,21 1 16,0 21-16,-21 0 16,0 0-16,21-1 0,0 22 15,0 0-15,-21 22 16,0 20-16,0-21 15,22 0-15,-22 22 0,0-22 16,0 21-16,21-21 0,-21 22 0,0-22 16,0 0-16,21 21 0,0-21 15,0 22 1,0-43-16,1 0 0,-1 0 16,0 0-16,0 0 0,0 0 0,22 0 15,-22 0-15,21 0 0,-21-21 0,0 21 16,22-22-16,-22 1 0,42-21 15,-41 21-15,-1-22 0,0 22 16,0-42-16,-21 42 16,0-1-16,0 44 31,0-1-31,-21 0 0,21 0 16,-21 0-16,0 22 15,21 20-15,-22-21 16,22-20-1,22-22 17,-22-22-17,0 1-15</inkml:trace>
  <inkml:trace contextRef="#ctx0" brushRef="#br0" timeOffset="32699.65">21823 2392 0,'0'0'0,"-21"0"32,21 21-1,0 0-15,21-21-1,-21 21-15</inkml:trace>
  <inkml:trace contextRef="#ctx0" brushRef="#br0" timeOffset="33231.33">22098 2604 0,'-21'21'0,"0"85"31,21-85-31,-22 0 0,22 0 0,0 0 16,0 0-16,-21-21 0,21 22 15,0-1-15,0 0 0,0 0 16,-21-21-16,21-21 62,0 0-62,0 0 16,0-1-16,0 1 0,0 0 16,0 0-16,42-43 15,-20 22-15,-1 0 0,0 21 0,0-22 16,21 1-16,1 21 0,41-22 16,-41 43-16,-1 0 15,0 0-15,1 0 0,-22 22 0,21-1 16,-21 0-16,1 21 0,-22 22 15,21-43-15,-21 0 0,0 64 16,-21-1 0,-1-62-1,22-1-15,-21-21 0,0 21 0,0-21 32,0 0-17,42-21 16,0 0-31,0-1 0,0 1 0</inkml:trace>
  <inkml:trace contextRef="#ctx0" brushRef="#br0" timeOffset="34063.86">23177 1990 0,'0'63'32,"-21"-42"-32,0 1 0,21-1 15,-21 21-15,21-21 0,-21 22 16,-22 105 0,22-106-16,0 0 0,21 1 0,-21-1 15,-21 43-15,20-43 16,22-21-16,-21 22 0,0-22 0,21 0 15,0 0-15,-42 21 16,42-20 0,0-44 31,0 1-47,21 0 15,-21 0-15,21 21 0,0-21 16,-21 0-16,21-22 0,1 22 0,20-21 15,43-64 1,-64 85-16,0-22 0,21 1 16,-21 21-16,1 21 15,-1-21-15,0 21 0,0 0 0,0 0 16,0 21 0,-21 0-16,0 0 15,0 0-15,0 1 16,-21-22-16,0 21 0,0 0 0,0-21 15,0 21-15,-22-21 16,22 0-16,-42 0 16,41 0-16,1 0 0,0 0 15,21-21-15,-21 0 16,21 0-16,-21 21 16,21 21 15,0 0-31,0 0 15,0 0-15,-21 0 0,21 1 0,0-1 0,-22 21 16,22 22 0,0-43-16,0 0 0,0 0 15,0 0-15,0 0 0,0 1 16,22-1-16,-1-21 0,0 21 0,0-21 16,21 21-16,1-21 15,-22 0-15,0 0 0,0 0 0,0 0 16,43 0-16,-43 0 0,0-21 15,0 21-15,1-21 0,-22 0 16,21 21-16,0-22 0,-21 1 16,0 0-16,21 21 15,-21-21-15,21 21 16,-21-21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3:03:52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5503 0,'0'-21'16,"0"42"47,0 1-48,21-1-15,-21 0 0,22-21 16,-22 21-16,0 0 0,21 0 0,0-21 15,-21 22-15,21-1 0,0-21 16,43 0-16,-43 0 16,21 0-16,-21 0 15,64-43-15,-64 22 16,0 0-16,1 0 0,-1 0 16,-21-22-16,21 1 15,0 21-15,0-64 16,-21 64-16,0 0 15,64 21 1,-85 0-16,21 21 16,-22 0-16,1 0 15,21 1-15,-21 20 0,21 0 16,-21-21-16,-64 128 0,64-86 16,21-21-16,0 1 0,0 105 15,0-63 1,0-43-16,0 43 15,-21-64-15</inkml:trace>
  <inkml:trace contextRef="#ctx0" brushRef="#br0" timeOffset="187.89">1524 6435 0,'-21'21'15,"0"-21"-15,-1 0 0,1 0 16,0 0-16,0 0 0,0 0 16,-22 0-16,22 0 0,-21-21 0,0 0 15,20 21-15,-41-43 16,21 22-16,20 0 15,1 21-15,0-21 0,21 0 16,0-1 0,0 1-16,-21 0 15,21 0-15,21 21 16,0 0-16,0 0 0,22 0 0</inkml:trace>
  <inkml:trace contextRef="#ctx0" brushRef="#br0" timeOffset="508.7">1884 5948 0,'0'21'0,"0"0"16,-21 22-16,21-22 15,-22-21-15,22 42 0,-21-21 16,21 43-16,0-43 0,0 0 0,0 21 15</inkml:trace>
  <inkml:trace contextRef="#ctx0" brushRef="#br0" timeOffset="639.63">2265 5884 0,'0'-105'15,"0"62"-15,0 1 0,-21 0 16,-22-1-16</inkml:trace>
  <inkml:trace contextRef="#ctx0" brushRef="#br0" timeOffset="771.55">2180 5609 0,'0'21'31,"0"1"-31,21-22 16</inkml:trace>
  <inkml:trace contextRef="#ctx0" brushRef="#br0" timeOffset="10099.26">1566 6181 0,'0'21'110,"0"0"-95,0 0 1,0 0-16,0 1 0,0-1 16,0 0-16,-21 21 15,21-21-15,-21 1 0,0-22 16,21 21-16,-21 0 0,-1-21 16,1 21-16,0-21 0,0 0 15,0 0-15</inkml:trace>
  <inkml:trace contextRef="#ctx0" brushRef="#br0" timeOffset="11103.69">2159 6181 0,'0'-21'47,"0"-1"-32,0 1-15,0 0 16,-21 0 0,0 21-16,-1 0 15,1-21-15,0 21 0,0 0 16,0 0-16,0 0 15,-1 0-15,-20 0 0,21 0 16,0 0-16,0 21 0,-1 0 0,1-21 16,0 21-16,0-21 15,0 21-15,21 1 0,-21-1 0,21 0 16,-22 0-16,22 0 16,0 0-16,0 1 0,22-1 15,-1-21 1,0 0-16,0 21 0,0-21 15,0 0-15,1 0 0,20 0 16,-21 0-16,0 0 0,22-21 16,-22 0-16,0 21 15,0-22-15,0 1 0,0 21 16,1-21-16,41-42 0,-21 20 16,-20 1-16,-22 0 15,21 20-15,0-20 0,-21 0 16,0-1-16,21 1 0,-21 0 0,21-1 15,-21 1-15,0-106 16,0 106-16,0 20 16,0 1-16,0 0 0,0 0 15,-21 21 1,21 21 0,-21 0-16,0 0 0,21 22 15,0-22-15,0 21 0,-43 43 16,43-43-16,-21 1 0,21 20 15,0-21-15,0 1 0,0-1 16,-21 85-16,21-85 16,0-20-16,0-1 0,0 85 15,0-85-15,21-21 16,-21 21-16,21-21 0,1 0 16,-1 0-1,0 0-15,42-64 0,-41 64 16</inkml:trace>
  <inkml:trace contextRef="#ctx0" brushRef="#br0" timeOffset="11360.54">2730 6054 0,'0'21'0,"22"-21"47,-1 0-47,0-21 16,0 21-16,0-21 0,0 21 15,-21-22-15,43 1 16,-43-21-16</inkml:trace>
  <inkml:trace contextRef="#ctx0" brushRef="#br0" timeOffset="11581.41">2921 5821 0,'-42'0'16,"20"0"-1,1 0-15,-21 42 16,21-21-16,0-21 0,-1 43 0,1-22 16,0 0-16,0 0 0,0 22 15,0-22-15,-1 0 0,22 21 0,0 22 16,0-22-1,0-21-15,0 0 16,0 1-16,22-22 0,-1 0 16,0 0-16,0 0 0,0 0 15,43 0-15,-1-22 16,-42 22-16,1-21 0,20 0 16,-21 21-16,0-21 0</inkml:trace>
  <inkml:trace contextRef="#ctx0" brushRef="#br0" timeOffset="12119.1">3281 5842 0,'0'0'0,"-21"0"32,-1 0-17,22 21-15,0 0 0,0 1 0,0-1 16,-21 0-16,21 0 0,0 0 15,-21 22-15,21-22 0,0 0 0,0 0 16,0 0-16,0 0 16,0 1-16,0-1 0,0 0 0,-21 0 0,21 0 15,0 0-15,-21-21 47,21-21-31,0 0-16,0 0 0,0 0 15,0-43-15,0 22 16,0 21-16,21-22 0,0 22 16,0 0-16,0-21 0,1 21 0,-1-1 15,0-20-15,64 0 16,-1-1 0,-63 43-16,1 0 0,20 22 15,-21-1-15,-21 0 16,0 0-16,0 21 0,0-20 0,0 83 15,0-83-15,0 41 16,-21-42-16,0 43 16,0-64-16,21 21 0,0 0 15,0 0-15,-22-21 0,22-21 47,0 0-47,0 0 16,22 0-16,-1-1 15,-21-20-15,21 21 0</inkml:trace>
  <inkml:trace contextRef="#ctx0" brushRef="#br0" timeOffset="12447.91">3979 5482 0,'0'0'0,"21"-21"15,-21 0 1,0 42 15,0 0-31,0 0 16,0 1-16,0-1 0,0 21 0,-21 0 16,21 1-16,-21 41 15,0 1-15,0-43 0,21 1 16,-21 41-16,-1-41 0,22-22 15,0 0-15,0 21 0,0-20 16,0-1-16,0 21 16,22-63 15,-1 0-15,-21 0-16</inkml:trace>
  <inkml:trace contextRef="#ctx0" brushRef="#br0" timeOffset="12719.76">4254 5821 0,'0'21'31,"0"0"-31,0 0 16,-21 1-16,21-1 0,0 21 0,-21-21 15,21 0-15,0 1 0,0-1 16,0 0-16,0 0 0,0 0 16,0 22-1,0-65 17,21 1-17,0 0-15,-21 0 0</inkml:trace>
  <inkml:trace contextRef="#ctx0" brushRef="#br0" timeOffset="13065.56">4487 5482 0,'0'0'0,"-21"0"16,0 0-1,0 0-15,21 21 0,-21-21 0,21 22 16,-22-1-16,22 0 0,0 0 15,0 0-15,22-21 32,-1 0-32,0 0 0,0 0 15,0 0-15,0 0 0,-21-21 16,0 0-16,22 21 0,-22-21 16,0 0-16,0-1 0,0 1 15,0 0 1,-22 21-16,1 0 0,0 0 15,0 0-15,0 0 0,0 0 16,-1 0-16,1 0 0,21 21 16,-21-21-16,21 21 0,0 1 15,-21-22 1,21 21-16</inkml:trace>
  <inkml:trace contextRef="#ctx0" brushRef="#br0" timeOffset="13299.42">3662 5842 0,'0'0'0,"-21"0"0,-1 21 16,1 0-16,0-21 15,42 0-15,0 0 0,22-21 16,-22 21-16,0 0 0,21 0 0,1-21 15,-22 21-15,21 0 0,-21 0 16,43-21-16,21 0 16,-64 21-16,-21-21 0,21 21 15,0 0-15,0 0 0</inkml:trace>
  <inkml:trace contextRef="#ctx0" brushRef="#br0" timeOffset="14097.96">4762 6054 0,'-21'0'31,"42"-21"-16,1 21 1,-1-22-16,0 1 0,21 21 0,-21-21 16,22 0-16,-22 0 0,21 0 0,22-43 15,-43 43-15,0 0 16,43-85 0,-43 21-16,-21 43 0,0 21 15,0 0-15,0-1 16,0 1-16,-21 21 0,-1 0 15,1 0-15,0-21 0,-42 21 16,20 64 0,22-43-16,0 42 15,0-42-15,0 22 0,-1-1 0,22 0 16,-21 1-16,0-1 0,0 43 16,0-22-16,0 22 15,-1-43-15,22 22 0,-42 42 16,42-43-16,-21-21 0,0 22 15,21-1-15,-21 1 0,-43 169 16,1-85 0,41-106-16,22 1 15,0-22-15,0 21 0,0-21 16,0 22-16,0-22 0,0 0 0,0 0 16,43 0-1,20-42-15,-20 0 16,-22 0-16,21 0 0,-21-1 15,22 1-15,41-63 0,-63 62 16,22-20-16,-1 0 0,-21-22 0,22 22 16,-22-22-16,42-105 15,-42 42 1,-21 85-16,0-1 0,-21-41 16,0 63-16,0-1 0,-21 1 0,20 0 15,-20 0-15,0 21 0,21 0 16,-22-21-16,1 21 0,21 0 0,-22 0 15,1 0-15,63 0 47,0 0-47,1 0 0,20 0 0,-21 0 16,0 0-16,22 0 0,-22-21 16,21 21-16,-21 0 0,22-22 0,-1 1 15,-21 0-15,21 21 0</inkml:trace>
  <inkml:trace contextRef="#ctx0" brushRef="#br0" timeOffset="14729.6">5482 5906 0,'0'0'0,"0"-22"0,0 1 15,-21 21 17,0 0-32,0 21 15,21 1-15,0-1 16,-22 0-16,22 0 15,0 0-15,0 0 16,0 1-16,0-1 16,22-21-16,-1 0 0,21 0 15,-21 0 1,22 0-16,-1 0 0,-21 0 16,0-21-16,0-1 0,1 22 15,-1-21-15,0 0 0,0 21 0,-21-21 16,0 0-16,0 0 0,0-1 15,0 44 48,0-1-63,0 0 0,-21 0 16,21 0-16,-21 22 0,21-22 0,0 21 15,-21 0-15,-1 1 0,1-1 16,0 0-16,21 22 0,-21-22 0,0 22 15,21-22-15,-21 22 0,-1-1 0,-20 85 16,21-42 0,21-64-16,-21 1 0,21 63 15,0-64-15,-21 0 0,21 1 16,-22-1-16,22 0 0,-21 1 16,21-1-16,0 0 15,-63 22-15,42-64 16,-22 0-16,22 0 15,-21 0-15,21 0 0,-1-21 16,1-1-16,-85-126 16,22 21-1,84 85-15,0 0 0,-21-1 16,21 1-16,0 21 0,0-22 16,0 1-16,21 0 0,0 21 0,42-85 15,-41 63-15,41-20 16</inkml:trace>
  <inkml:trace contextRef="#ctx0" brushRef="#br0" timeOffset="15703.04">7048 5482 0,'22'-21'0,"-44"42"0,44-63 0,-22 21 16,21-22-16,-21 22 0,0 0 15,0 0-15,-21 42 47,21 0-47,-22 22 0,22-22 0,-21 21 16,0 0-16,0 22 0,0-22 15,0 22-15,-1-22 0,1 22 16,0-22-16,-21 21 0,21-20 0,-64 63 16,21-43-1,43-42-15,0 0 0,-21 22 16,21-43-16,-1 0 15,1 0-15,21-21 16,0-1 0,-21 1-16,21 0 0,0 0 0,0 0 15,0-22-15,0 1 0,0 21 16,0-21-16,0-1 0,0 1 0,0 21 16,0-22-16,0 1 0,21 21 0,-21 0 15,43-43 1,-43 43-16,21 21 0,0 0 15,0 21-15,-21 0 16,0 1-16,21-1 0,-21 21 0,21-21 16,-21 22-16,0-22 0,0 21 0,22-21 15,-22 22-15,21-22 0,0 0 16,-21 0-16,21 0 0,43 43 16,-1-43-1,-42-21-15,0 0 16,1 0-16,-1 0 0,0 0 0,42 0 15,-41-21-15,-1 0 0,0 21 16,0-22-16,0 1 0,0 0 16,1 0-16,-1 0 0,0 0 0,0-22 15,21-20 1,-20 20-16,-1 22 16,-21 0-16,0 42 15,0 0 1,0 1-16,-43 20 15,22 21-15,0-41 16,21-1-16,0 0 0,0 0 0,-21 0 16,21 0-16,-21 1 15,21-44 17</inkml:trace>
  <inkml:trace contextRef="#ctx0" brushRef="#br0" timeOffset="16039.85">7472 5503 0,'0'0'0,"-21"0"0,-1 0 16,1 0-16,0 0 15,42 0 16,0 0-15,1 0-16,-1 0 0,0 0 0,0 0 16,0 0-16,0 0 0,-21-21 15,22 21 1,-22-21-16,0 0 0,-22 21 16,1 0-16,0 0 0,0 0 15,0 0-15,0 0 0,-1 0 16,-20 0-16,42 21 0,0 0 15,0 0-15,0 1 16,0-1-16,0 0 16,0 0-16,21-21 15,0 21-15</inkml:trace>
  <inkml:trace contextRef="#ctx0" brushRef="#br0" timeOffset="16548.55">7853 5694 0,'0'21'16,"-21"-21"0,21 21-16,-22 0 0,22 22 15,0-1 1,-21-21-16,21 0 0,0 1 15,-21-1-15,21 0 0,0 0 16,0 0-16,-21-21 0,21 21 16,0-42 31,0 0-47,0 0 15,21 0-15,-21 0 0,21-22 16,0 22-16,1 0 0,-1-21 0,0-1 15,42 1-15,-20 0 16,-1 20-16,64-41 16,-85 63-16,64 0 15,-64 0-15,21 21 16,-42 0-16,0 0 0,0 22 16,0-22-16,0 0 0,0 0 0,0 64 15,-63 0 1,63-64-16,-21 0 15,21 0-15,-22-21 0,22 21 16,0-42 15,0 0-31,22 0 0</inkml:trace>
  <inkml:trace contextRef="#ctx0" brushRef="#br0" timeOffset="17348.09">8869 5165 0,'0'0'16,"0"-21"-16,0 42 16,0 0-1,-21 0-15,-1 0 0,-20 64 16,21-22-1,0-20-15,21-1 0,-43 85 16,22-85-16,21 1 0,-21-1 16,21 0-16,0 1 0,-42 84 15,21-64 1,21-20-16,-22-22 16,22 0-16,0 0 15,-21-21-15,21-21 47,0 0-47,0 0 0,21-1 16,1 1-16,-1 0 0,0-21 0,-21-1 15,21 1-15,64-64 16,-43 43 0,-21 20-16,22 22 0,-1-21 15,-21 42-15,0 0 0,-21-21 0,21 21 16,1 0-16,-1 21 15,0 0-15,-21 0 16,0 0-16,0 1 0,0-1 16,0 0-16,-21 0 0,0-21 15,-1 21-15,1 0 0,0-21 0,0 22 16,-21-22-16,-1 0 16,1 0-16,21 0 0,0 0 15,-1 0-15,1 0 0,0 0 0,21-22 31,0 44 16,0-1-47,0 0 0,0 0 16,0 0-16,0 22 0,42 20 16,-20 1-1,-1-43-15,0 0 0,-21 0 16,21-21-16,0 21 0,22-21 0,41 0 15,-41 0 1,-1 0-16,-21 0 0,0 0 16,22-21-16,-22 0 0,0 0 15,21-22-15,-42 22 0,21 0 16,1-42-16,-22 41 16,0 1-16,0 0 15,-22 21-15,1 0 16</inkml:trace>
  <inkml:trace contextRef="#ctx0" brushRef="#br0" timeOffset="18320.54">63 6541 0,'0'0'0,"22"0"0,-1 0 0,0 0 16,-21 21-16,21-21 15,0 0-15,0 21 16,1-21-16,-1 0 16,0 0-16,0 21 0,0-21 0,0 0 15,22 0-15,-22 0 0,21 0 16,1 21-16,-1-21 0,0 0 16,22 0-16,-22 0 0,22 0 0,-1 0 15,1 0-15,-1 0 0,1 0 16,105 0-16,127 0 15,-190 0-15,21 0 16,-21 0-16,21 0 0,21 0 0,424-21 16,-255 0-1,-148 0-15,170 21 16,-191-21-16,22-1 0,-1 22 16,21-21-16,-20 21 0,-1-21 0,0 21 15,382-42 1,-191 21-16,-170-1 15,-21 1-15,212 0 0,-211 21 16,20-21-16,-20 21 0,20 0 0,-21-21 16,1 0-16,147 21 0,-190 0 15,21 0-15,-21-22 0,85 22 16,21 0 0,-170-21-16,-20 21 0,20 0 15,-20 0-15,-43-21 0,21 21 16,0 0-1,-42 0 48,0 0-63,-1 0 0,1 0 0,0 0 16,0 0-16</inkml:trace>
  <inkml:trace contextRef="#ctx0" brushRef="#br0" timeOffset="19199.03">1545 7832 0,'0'0'0,"0"21"78,0 21-78,0-21 0,0 128 31,-21-1-31,21-85 0,-21 22 16,21-22-1,-21-20-15,21 20 0,0-20 16,0-22-16,0 42 16,0-42-16,-22-21 31,22-21-15</inkml:trace>
  <inkml:trace contextRef="#ctx0" brushRef="#br0" timeOffset="19647.77">1926 8382 0,'42'0'16,"-20"0"-16,-22-21 0,0 0 15,21 0-15,-21-1 16,0 1 0,-21 21-1,-1 0 1,1 0-16,21 21 16,-21 1-16,21-1 15,0 0 1,21-21 15,0 0-31,1 0 0</inkml:trace>
  <inkml:trace contextRef="#ctx0" brushRef="#br0" timeOffset="20131.49">3281 7726 0,'0'0'0,"0"-21"16,0 42-1,0 0 1,0 0-16,0 0 0,0 22 16,0 63-16,-21-22 15,21-41-15,-22-1 16,1 43-16,21-43 0,-21 21 16,0-41-16,21 20 0,-21-21 15,0 21 1,21-20-16</inkml:trace>
  <inkml:trace contextRef="#ctx0" brushRef="#br0" timeOffset="20766.13">3217 7832 0,'0'-21'0,"0"42"0,-21-64 0,21 22 16,-21 0-16,21 0 0,-21-21 16,21-1-1,21 22-15,21 0 16,-21 0-16,1 21 16,20 0-16,-21 0 0,0 0 0,22 0 15,-1 0-15,-21 0 0,21 0 16,1 0-16,63 63 15,-64 22-15,-42-43 16,0-21-16,0 22 0,0-22 16,-42 21-16,20-21 0,-20 22 0,21-22 15,-21 0-15,-43 21 0,64-20 16,-22-1-16,22 0 0,0-21 16,0 0-16,0 0 0,0 0 15,21-21 1,0 0-16,21-1 15,0 1-15,0 21 0,21-21 0,1 0 16,-1 0-16,0 21 16,1 0-16,-1 0 0,0 0 0,107 0 15,-86 42 1,-21-21-16,-20 0 16,-1 1-16,0 20 0,-21-21 15,0 21-15,0 22 0,0-43 0,-21 21 16,-85 43-1,0-43-15,43-20 16,-1-1-16,22 0 0,-85-21 16,84 0-16,-41 0 0,41 0 15,22 0-15,-63-21 16,62 0 0,1-1-16,21-20 15,0 21-15,0 0 16,21 0-16,1-1 0,83-20 15,-20 0 1,-64 42-16</inkml:trace>
  <inkml:trace contextRef="#ctx0" brushRef="#br0" timeOffset="21421.75">4127 8022 0,'0'0'0,"0"-21"0,22 21 0,-44 21 47,22 0-47,-21 1 16,21-1-16,0 42 16,0-42-16,0 1 15,0-1-15,0 0 0,0 0 0,0 0 16,0 0-16,0 1 0,21-22 15,1 0-15,-1 0 16,0 0-16,0 0 0,43-22 16,-43 1-16,0 0 0,21-21 15,-21 21-15,22-85 16,-22 42 0,-21 43-16,0 0 15,0 0-15,0 42 31,0 0-31,0 0 16,0 0-16,0 43 16,0-43-16,0 21 0,0 1 0,-21-1 15,21 0-15,-21 1 0,21 20 0,0-20 16,0 20-16,0-21 0,0 22 16,0-1-16,0 1 0,-22 211 15,22-148 1,0-63-16,0-22 0,0 64 15,0-64-15,0 0 0,0 1 16,0-22-16,0 0 0,-21 0 0,21 0 16,-21-21-16,0 0 0,0 0 0,0 0 15,-1-21-15,-20 21 0,21-21 16,-21 0-16,20-21 0,-20 20 16,0-20-16,21 21 0,-22-21 0,22-1 15,-85-147 1,106 84-16,0 42 15,0 22-15,0 0 0,0-1 0,21 1 16,1 0-16,-1-1 0,21 1 0,-21 0 16,22-1-16,-22 1 0,21 0 0,0 21 15,1-22-15</inkml:trace>
  <inkml:trace contextRef="#ctx0" brushRef="#br0" timeOffset="21928.46">5355 8192 0,'0'21'16,"21"-42"15,0-1-31,1 22 0,-1-21 16,0-21-16,0 21 0,0 0 15,0-22-15,1 22 0,-1-21 0,0-1 16,0 1-16,0 21 0,22-64 15,-43 43-15,0 0 0,21-1 0,-21 1 16,0 21-16,0-22 0,0 22 16,0 0-16,-21 21 15,-1 21 1,1 0-16,0 1 0,21 20 16,-21 0-16,0-21 0,0 22 0,21-1 15,0 0-15,0 1 0,-22 20 0,22-20 16,0-1-16,0 0 0,0 1 15,0-1-15,0-21 0,0 43 16,0-22-16,22-21 0,-1-21 16,0 0-16,0 0 0,0 0 0,0 0 15,1 0-15,-1 0 0,21 0 16</inkml:trace>
  <inkml:trace contextRef="#ctx0" brushRef="#br0" timeOffset="22683.03">6202 7811 0,'0'0'0,"0"-22"16,-21 22-1,-1 22 1,1-1-16,0-21 0,21 21 0,-21 0 16,0 21-16,0 22 15,-1 21-15,22-64 16,0 42-16,0-42 0,0 1 15,0 20-15,22-42 0,-22 21 16,21-21-16,0 0 0,0 0 16,0 0-16,0 0 0,1 0 15,-1 0-15,0-21 0,0 0 0,21 21 16,-20-21-16,-1-1 0,0 1 16,0-21-16,-21 21 0,0 0 0,21-22 15,-21 22-15,0-21 0,-21-43 16,-21 64-1,21 0-15,-1 21 0,1 0 0,0 0 16,0 0-16,0 0 0,0 0 16,42 0 15,0 0-31,0 0 0,0 0 16,22 0-16,-22 0 0,21 0 15,0 0-15,1 0 0,-22 0 0,21 0 16,1 0-16,-22 0 0,21 0 0,0 0 15,-20 0-15,20 0 0,-21 0 16,0 0-16,0 0 0,1 0 0,-22 21 16,0 0-16,0 0 15,0 0-15,0 1 0,-22-1 0,1 0 16,21 21-16,-21-21 16,0 1-16,0-1 0,0 21 0,21-21 15,0 0-15,-22 1 0,22-1 0,0 0 16,0 0-16,0 0 0,22-21 15,-1 0 1,0 0-16,0 0 0,43-21 16,-22 21-16,-21-21 0,21 0 15,-20 0-15,20-1 0,0-41 16,-21 42-16,1-22 0,-22 22 16,0-21-16,0 0 0,0 20 0,0 1 15,0 0-15,0 0 0,-22 0 0,1 0 16,-21 21-1,0-22-15,-1 22 0,22 0 16,0 0-16,-21 0 0,42 22 16,21-22 15,0 0-31</inkml:trace>
  <inkml:trace contextRef="#ctx0" brushRef="#br0" timeOffset="23315.17">7493 7557 0,'0'-22'0,"0"44"0,0-65 0,0 22 0,0 0 16,0 0-16,0 42 31,0 0-15,0 0-16,-21 22 0,21-22 15,-21 21-15,21 0 0,-22 1 0,22-22 16,0 21-16,-21 106 16,0-63-16,0-43 15,21 1-15,0-1 0,0-21 0,-21 0 16,21 22-16,0-22 16,-21 0-16,21 0 0,0-42 31,0 0-31,0 0 15,0 0-15,21-1 0,0-20 0,0 21 16,-21-21-16,21-1 0,0 22 16,22-21-16,-22 21 0,0-22 0,0 22 15,64-42-15,-43 41 16,-21 22-16,1 0 0,-44 0 31,1 0-15,0 0-16,0 0 0,0 0 0,0 0 15,-22 0-15,22 0 0,0 0 16,0 0-16,-22 0 0,22 0 16,21 22-16,-21-22 0,0 0 0,21 21 15,0 0-15,-21 0 0,21 0 16,0 0-16,0 1 0,0-1 16,21 21-16,0-21 0,0 0 15,0 22-15,1-22 0,-1 0 0,0 0 16,0 0-16,21 1 0,-20-1 0,-1 0 15,0-21-15,21 21 0,1-21 16,-22 0-16,0 0 0,0 0 0,0 0 16,0 0-16,1-21 0,-1 21 0,-21-21 15,0 0-15,0-1 0,0 1 16,0 0-16,0 0 0,0-21 16</inkml:trace>
  <inkml:trace contextRef="#ctx0" brushRef="#br0" timeOffset="24130.22">9292 7789 0,'0'-21'16,"0"0"-16,0 0 0,0 0 15,0 0-15,0-1 0,0-20 0,0 21 16,0 0-16,0-22 0,-42 1 16,-1 0-1,22 42-15,0 0 0,-21 0 16,21 0-16,-1 21 0,1 0 0,-21 0 0,21 22 15,0-22-15,-22 21 0,22-21 16,0 22-16,-21-1 0,20 43 16,1-43-16,21-21 0,0 21 0,0 1 15,0-22-15,0 0 0,0 0 16,21 0-16,1 1 0,-1-1 16,21-21-16,-21 0 0,22 0 15,-22 0-15,0 0 0,21 0 0,-21 0 16,85-43-1,-42 1-15,-43 21 0,0-21 16,0 20-16,0 1 0,1-21 16,-1 21-16,-21-22 0,21 22 0,-21-21 15,0 21-15,0 0 0,0-1 0,0 1 16,21 0-16,-21 42 31,0 0-15,0 1-16,0-1 0,0 0 15,0 0-15,0 0 0,0 0 0,0 1 16,0-1-16,0 0 0,0 0 0,0 0 16,21 0-16,-21 1 0,21-22 15,1 0-15,-1 0 0,0 0 16,0 0-16,0 0 0,22 0 16,-22 0-16,0 0 0,0-22 0,21 22 15,-20-21-15,-1 0 0,0 0 16,0 0-16,0 0 0,-21-1 15,21 1-15,-21 0 0</inkml:trace>
  <inkml:trace contextRef="#ctx0" brushRef="#br0" timeOffset="24523.11">9864 7662 0,'0'-21'0,"0"0"0,0 0 16,0 84-16,0-147 0,0 105 31,0 0-15,0 0-16,0 0 15,0 22-15,-22-22 0,22 0 0,0 0 16,-21 0-16,21 1 0,0-1 0,0 0 15,-21 0-15,21 21 0,-21-20 16,21-1-16,-21 0 0,21 0 16,0-42 31,0 0-47,0 0 15,0-1-15,0 1 0,0 0 0,0 0 16,0-21-16,0 20 0,21-20 0,-21 21 15,63-43-15,-41 22 16,20 21-16,0 0 0,1 0 0,-22 21 16,21-22-16,0 22 0,-20 0 0,20 0 15,-21 0-15,43 43 0,-43-22 16,0 0-16,-21 0 0,0 0 16,21 22-16,-21-1 15,0 0-15,0-20 0,0-1 0,0 0 16,-21 21-16,0-21 0,21 1 0,-21-1 15,-1 0-15,1-21 0</inkml:trace>
  <inkml:trace contextRef="#ctx0" brushRef="#br0" timeOffset="24590.1">10456 10689 0,'43'0'15</inkml:trace>
  <inkml:trace contextRef="#ctx0" brushRef="#br0" timeOffset="25344.01">11049 10202 0,'0'0'0,"0"-423"0,0-381 16,0 465-16,0 85 0,0 42 0,0-84 15,-21 211-15,0 1 0,-1 20 16,1 22-16,0 21 0,-42-22 15,41 43-15,1 0 0,-21 0 0,21 0 16,0 0-16,-1 22 0,1-22 0,0 21 16,0 0-16,-21 42 15,20-41-15,1-1 0,21 0 0,0 0 16,0 21-16,0-20 0,0-1 16,0 0-16,0 0 0,0 0 15,43 0 1,-1 1-16,-21-22 0,0 0 15,43 0-15,-43 0 0,0-22 16,21 22-16,-20-21 0,-1 0 0,21 0 16,-21 0-16,22-22 15,-22 1-15,21-21 16,-21 20-16,0 1 0,22-43 16,-22 43-16,0-22 0,0 22 0,0 0 15,-21-1-15,0 1 0,22 0 16,-22 21-16,0-1 0,0 1 0,0 0 15,0 0-15,0 0 0,-22 21 16,1 0 0,0 0-16,21 21 0,-21 0 0,0 0 15,21 22-15,-21-22 0,-1 21 0,22 0 16,-21 1-16,0 20 0,21-20 0,-21-1 16,0 0-16,21 1 0,0-1 15,-43 43 1,43-22-16,0-42 0,0 0 15,22-21 1,-1 0 0,0 0-16,0 0 15,0 0 32,-21 22-16,0-1-31,0 0 16,0 0 0,0 0-16,21-21 15,1 21-15,-1-21 16,0 0-16,0 0 0,0 0 0,0 0 16,1 0-16,20 0 0,-21 0 0,21-21 15,-20 0-15,20 21 0</inkml:trace>
  <inkml:trace contextRef="#ctx0" brushRef="#br0" timeOffset="26509.91">12954 7662 0,'0'22'16,"0"-1"-16,21-21 31,0 0-31,0 0 0,1 0 0,-1 0 16,0 0-16,0 0 0,21-21 15,-20-1-15,83-20 16,-62 21-16,20-21 16,-42 20-16,1-20 0,-1 21 15,0-21-15,0 20 0,0-62 16,0 41-16,-21 1 0,0 21 0,0-21 15,0 20-15,0-20 0,0 21 0,0 0 16,0 0-16,0-1 0,0 1 16,-21 21-1,21 21-15,-21 1 16,21-1-16,-21 0 0,0 0 16,0 21-16,21 1 0,-22-1 0,1 0 15,0 22-15,0-22 0,21 22 0,-21-1 16,0 43-16,-1-42 0,22-1 15,0 1-15,0-1 16,-21 1-16,21-1 0,-42 128 16,42-64-16,0-64 15,-21-21-15,21 22 0,-21-1 0,21 1 16,0-1-16,0-20 0,0 20 16,0-20-16,0 20 0,0-21 0,0 1 15,0-1-15,0 0 0,0-20 0,0-1 16,21 0-16,0 0 0,0-21 0,0 0 15,0 0-15,1 0 0,20 0 16,-21-21-16,21 21 0,-20-21 0,20 0 16,0-22-16,1 22 0,-1-21 0,0-1 15,-21 1-15,22 0 0,-1-1 16,-21 1-16,22-21 0,-22 20 16,-21 1-16,0-22 0,0 22 0,0-21 15,-21-43-15,-1 42 0,1 22 16,-21 0-16,21-1 0,-22 1 0,1 0 15,-64-43 1,0 21-16,85 64 16,-21 0-16,21-21 0,42 21 47,0 0-47,0 0 0,22-21 15,-1 21-15,-21 0 0,43-21 16,-43 21-16,0 0 15,0-21-15,21 0 0,-20 21 0,-1-22 16,0 22-16</inkml:trace>
  <inkml:trace contextRef="#ctx0" brushRef="#br0" timeOffset="26897.15">14012 7620 0,'21'0'62,"1"0"-62,-1 0 16,0-21-16,0 0 0,0 21 0,0-21 16,1 21-16,-1-22 0,0 22 15,0-21-15,-21 0 0,0 0 16,21 0-16,-21 0 0,0-1 15,-21 22-15,0 0 0,-43 0 16,43 0 0,0 22-16,0-1 0,0 0 15,-22 21-15,22-21 0,21 1 16,0-1-16,-21 0 0,21 0 0,0 0 16,0 22-1,0-22-15,0 21 0,21-21 16,0-21-16,1 21 0,-1-21 15,0 0-15,0 0 0,21 0 0,-20 0 16,-1 0-16,21 0 0</inkml:trace>
  <inkml:trace contextRef="#ctx0" brushRef="#br0" timeOffset="27312.94">14626 7641 0,'-21'0'16,"0"0"0,42 0 15,0 0-31,0 0 0,-21-21 16,21 21-16,1-21 0,20 0 15,-42 0-15,21-1 16,-21 1-1,0 0-15,0 0 0,0 0 16,-42 0 0,-1 21-1,22 0-15,0 0 0,-21 21 0,21 0 16,-1 0-16,1 0 0,0 0 16,0 1-16,21-1 0,-21 63 15,21-62-15,0 20 16,0-21-16,0 0 15,0 0-15,21-21 0,0 0 0,0 22 16,0-22-16,1 0 0,-1 0 16,0 0-16,0 0 0,0 0 15,22 0-15,20-43 16,-42 22-16</inkml:trace>
  <inkml:trace contextRef="#ctx0" brushRef="#br0" timeOffset="27662.68">15367 6985 0,'0'-42'15,"0"84"-15,21-105 0,-21 41 0,0 1 0,0 0 16,0 42 15,-21 0-31,0 1 16,0 20-16,21-21 0,-22 21 0,-20 22 15,21-22-15,0 1 0,0-1 16,21 21-16,-22-20 0,1-1 16,0 0-16,21 1 0,0-1 0,-21 106 15,21-84 1,0-43-16,0 21 16,0-21-16,21 1 15,0-22-15,0 0 0,1 0 16,20 0-16,-21 0 0,0 0 15,64 0 1,-64-22-16,21 1 0,-20 0 16,-1 21-16,0-21 0,0 0 0,0 21 15</inkml:trace>
  <inkml:trace contextRef="#ctx0" brushRef="#br0" timeOffset="29075.88">1693 9906 0,'-21'0'16,"0"0"-16,0 0 15,0 0-15,-1 0 16,22-21-16,-21 21 16,21-21-1,0 0-15,0-1 16,0 1-1,21 21-15,1-21 0,20 0 16,0 21-16,-21-21 16,1 21-16,20 0 0,-21 0 15,0 0-15,0 21 16,-21 0-16,22-21 0,-22 42 0,0-20 16,0-1-16,0 21 0,0 22 15,0 41 1,0-62-16,-22-1 0,1-21 15,0 22-15,0-1 0,0-21 0,0 21 16,-1 1-16,-20-22 0,21 21 0,0-21 16,-22 1-16,22-1 0,-21 0 15,-22 21-15,1-42 16,42 0-16,0 0 16,-22-42-16,22 42 15,0-21-15,0-22 0,21 22 0,0 0 16,0-21-16,-21-22 15,21 22-15,0 21 0,0-22 16,0 22-16,0 0 0,21 0 16,0 21-16,0-21 15,0 21-15,0 0 0,22 0 16,20 21 0,-42 0-16,1 0 0,20 22 15,-21-22-15,0 0 0,0 0 0,1 0 16,-22 0-16,21 22 0,0 20 15,0-20 1,0-22-16,-21 0 16,21-21-16,1 21 0,-1-21 15,0 0 1,0 0-16,0 0 16</inkml:trace>
  <inkml:trace contextRef="#ctx0" brushRef="#br0" timeOffset="29488.65">2349 10287 0,'0'0'0,"0"21"0,0 0 16,0 1-1,22-22 1,-1 0 0,0 0-16,0-22 15,-21 1 1,21 21-16,-21-21 0,0 0 16,0 0-16,0 0 15,-21 21 1,0 0-16,0 0 15,0 0-15,-1 0 16,22 21-16,-21-21 0,21 21 16,-21-21-16,21 21 0,21-21 78,-21-21-78,21 21 0,-21-21 15</inkml:trace>
  <inkml:trace contextRef="#ctx0" brushRef="#br0" timeOffset="31092.05">3577 9800 0,'0'-21'15,"0"0"-15,0 0 0,0 0 16,0-1-16,0 1 0,0 0 16,0 0-16,0 42 31,0 0-31,0 0 16,0 22-16,0-1 0,0 0 0,0 1 15,0 20-15,0-20 0,-42 126 16,42-42-1,0-85-15,-21 1 16,21-1-16,0-21 0,0 0 0,0 22 16,0-22-16,0 0 0,0-42 47,0 0-47,0-1 0,0 1 15,21-21-15,-21 21 0</inkml:trace>
  <inkml:trace contextRef="#ctx0" brushRef="#br0" timeOffset="31803.7">3577 9864 0,'0'0'16,"0"-21"-16,0-1 0,0 1 0,0 0 0,-21 0 16,21 0-16,0 0 0,0-1 15,0 1-15,0 0 0,21-21 16,43-1-1,-43 22-15,21 21 0,-21 0 16,22 0-16,-1 0 0,43 0 16,-64 0-16,21 21 0,0 1 0,43 62 15,-64-41 1,-21-1-16,0 0 0,0 64 16,-42-64-16,21 1 15,-22-22-15,1 21 0,0-21 0,-1 1 16,-84 41-1,43-21-15,63-42 16,-22 0-16,1 0 0,21 0 0,21-21 31,0 0-31,0 0 0,0 0 16,63-22 0,-42 43-16,1 0 15,20 0-15,-21 0 0,0 0 0,0 0 16,22 22-16,-22-1 0,42 42 15,-20 43 1,-43-85-16,21 22 0,-21-22 16,0 21-16,21-21 0,0 22 15,-21-22-15,0 0 0,21-21 0,22 21 16,-1-21 0,-21 0-16,0 0 15,22-42-15,-22 21 0,21-1 0,-21 1 16,22 0-16,-22 0 0,0 0 15,64-64 1,-64 64-16,0-21 16,0 20-16,-21 44 31,0-1-15,0 0-16,0 0 0,-21 0 15,21 0-15,0 1 0,-21-1 16,21 0-16,-21-21 15,21-21 32,0 0-47,0-1 16</inkml:trace>
  <inkml:trace contextRef="#ctx0" brushRef="#br0" timeOffset="31996.1">4466 9970 0,'0'-22'16,"0"44"-16,0-65 16,21 64 31,0-21-32,1 22-15,-1-22 16,0 0-16,0 0 15,0 21-15,0-21 0</inkml:trace>
  <inkml:trace contextRef="#ctx0" brushRef="#br0" timeOffset="32757.19">5038 10202 0,'0'0'0,"21"0"15,0 0-15,0 0 16,-21-21-16,21 21 0,-21-21 0,21 21 16,-21-21-16,22 0 15,-22 0-15,0-1 16,0 1-16,-22 21 16,1 0-16,0 0 15,0 0-15,-21 0 0,20 21 0,1 1 16,0-22-16,0 21 0,-21 0 0,20 0 15,1 0-15,0 0 0,0 1 0,0-1 16,-22 42 0,43-42-16,0 1 0,0-1 15,0 0-15,22-21 0,-1 21 16,0-21-16,0 0 16,0 0-16,0 0 0,1 0 0,-1-21 15,0 0-15,21 21 0,-21-21 0,1-1 16,-1 1-16,0 21 0,21-21 0,-21 0 15,1-21 1,-1 20-16,-21 1 0,0 0 16,0 42 31,0 0-47,0 1 15,0-1-15,0 21 0,0-21 0,0 0 16,0 22-16,0-1 0,0 0 15,0 1-15,0 20 0,-21-20 0,21 20 16,0-21-16,0 22 0,0-1 0,-22 149 16,22-106-1,0-64-15,-21 22 16,21-22-16,0 0 0,-21 1 0,0 20 16,0-20-16,0-1 0,-106 43 31,63-85-31,22 0 15,-1 0-15,-41 0 0,41 0 16,1-22-16,0 1 0,-1-21 0,1 21 16,0-22-16,21 1 0,-22-21 0,22 20 15,0-20-15,-21-85 16,42 21 0,0 84-16,21 1 0,0 0 15,0-1-15,21 22 0,-20-21 16,-1 21-16,21-22 0,0 22 0,85-85 15,-84 64-15,20 21 0</inkml:trace>
  <inkml:trace contextRef="#ctx0" brushRef="#br0" timeOffset="33498.76">5588 9800 0,'0'0'0,"0"-21"0,0 0 16,-21 21 0,21 21-1,-21 0-15,21 0 16,-22 1-16,22 62 16,-21-41-16,21-1 0,-21 21 15,0-41-15,21 20 0,-21 21 16,0 1-1,21-43 1,21-42 15,0 0-31,0 0 0,0-1 16,0 1-16,1-21 0,-22 21 16,42-22-16,-21 22 0,0 0 15,-21 0-15,21 0 0,1 0 0,-1 21 16,0 0-1,0 21-15,-21 0 16,0 0-16,0 0 0,0 0 0,0 22 16,0-1-16,0-21 15,0 0-15,0 1 0,0-1 0,0 0 16,21 0-16,22 0 16,-22-21-1,0 0-15,0 0 0,0 0 16,0 0-16,1 0 0,-1-21 0,21 0 15,-21 0-15,0 0 0,22-43 16,-22 43-16,0 0 0,21-106 16,1 63-1,-43 22-15,0 0 0,21-43 16,0 64-16,-21 0 0,0-22 16,0 22-16,0 0 15,-21 21 1,0 21-16,21 0 0,0 0 15,0 1-15,-21-1 0,21 21 16,-22 22-16,22-22 16,0 0-16,0 1 0,0 20 0,-21-21 15,21 1-15,0-22 0,0 21 16,0-21-16,0 1 0,0 41 16,0-42-16,0 0 15,21-21-15,1 0 0,-1 0 16,0 0-16,0-21 15,0 0-15</inkml:trace>
  <inkml:trace contextRef="#ctx0" brushRef="#br0" timeOffset="33715.64">6075 9927 0,'-21'0'16,"21"21"-16,21-21 16,0 0-1,0 0-15,0 0 0,0 0 0,1 0 16,-1 0-16,63 0 16,-20 0-1,-43 0-15,0-21 0</inkml:trace>
  <inkml:trace contextRef="#ctx0" brushRef="#br0" timeOffset="34288.31">7070 9970 0,'0'0'0,"-22"0"16,44 0 15,-1 0-31,0 0 0,21 0 16,22 0 0,-43 0-16,0 0 0,64 0 15,-43 0-15,-21 0 0,127 0 16,-105-22-16,-1 22 0,0 0 15,1 0-15,-1 0 0,43-21 16,-64 21 0,-21-21-1,-21 21 1,0 0-16,-1-21 0,1 21 0,0 0 16,-21-21-16,21 21 0,-22-21 15,22 21-15,0 0 16,21-22-16,21 22 47,0 0-47,0 0 15,1 0-15,-1 0 16,0 0-16,0 22 16,-21-1-16,0 0 0,0 42 15,0-41-15,-42 20 16,42-21-16,-43 21 15,22-20-15,0 20 16,0-21-16</inkml:trace>
  <inkml:trace contextRef="#ctx0" brushRef="#br0" timeOffset="35120.83">8509 9631 0,'0'21'0,"21"-21"31,0 0-31,0 0 16,1 0-16,-1 0 0,0 0 0,42-21 15,1 0 1,-43 21-16,0-21 0,43-22 16,-43 43-16,0-21 0,-21 0 15,21 0-15,-21 0 0,0-1 16,0 1-16,0 0 16,-21 21 15,21 21-16,0 0-15,0 1 0,0-1 0,-21 0 16,21 21-16,0 1 0,0-1 0,0 0 16,0 1-16,0 84 15,0-43-15,0-41 16,0-1-16,0 21 0,0-41 16,0 20-16,0-21 0,0 0 15,0 0-15,-21 1 0,-22 20 16,1-42-1,21 0-15,0 0 0,-22 0 0,22 0 16,0 0-16,-21 0 0,21-21 0,-1 0 16,-20 21-16,21-22 0,0 1 0,0 0 15,-1 0-15,1 0 0,21 0 16,0-1-16,0 1 0,0 0 16,21 0-1,1 21 1,-1 0-16,0 0 0,0 0 0,21 0 15,-20 0-15</inkml:trace>
  <inkml:trace contextRef="#ctx0" brushRef="#br0" timeOffset="35612.51">9313 9843 0,'0'0'0,"0"-22"0,-21 22 15,0 22 1,21-1 0,0 0-16,0 0 0,-21 0 15,21 0-15,0 1 0,0-1 16,0 0-16,0 0 0,0 0 0,0 0 16,0 43-16,0-43 15,0 0 1,-21-42 15,21 0-15,0 0-16,0 0 15,0-1-15,0-20 0,21 21 16,0 0-16,-21 0 0,21-22 0,21 22 0,-20-21 16,-1 21-16,0-1 0,21 1 15,1 21-15,20-21 16,-21 21-16,-20 0 0,83 42 15,-83-20-15,-22 20 16,0-21-16,0 0 0,0 0 0,0 22 16,0-22-16,-43 42 15,-20-41 1,63-1-16,-21-21 16,42 0 15</inkml:trace>
  <inkml:trace contextRef="#ctx0" brushRef="#br0" timeOffset="36055.29">10266 9779 0,'0'0'0,"21"-21"0,0-21 16,-21 20-16,0 1 15,-21 21-15,0 0 16,0 0-16,-1 0 0,1 0 0,-21 0 16,21 21-16,-22 1 0,22-1 0,-42 0 15,42 0-15,-22 21 16,43-20-16,0 41 16,0-42-16,0 0 15,21-21-15,1 22 16,-1-22-16,21 21 15,-21-21-15,64 21 0,-64-21 16,0 21-16,0-21 0,1 21 16,-1-21-16,0 21 0,0-21 0,-21 22 0,0-1 15,0 0-15,0 0 16,-42 0 0,-1-21-16,22 21 0,-42-21 15,42 0-15,-22 0 0,22 22 0,-21-22 16,21 0-16,-22 0 0,22 0 15,-21 0-15,21 0 16,21-22-16,0 1 16,21 0-1,0 21-15,21 0 16,-21-21-16</inkml:trace>
  <inkml:trace contextRef="#ctx0" brushRef="#br0" timeOffset="36463.57">10604 9821 0,'0'0'0,"0"-21"16,-21 21-16,-21 21 31,42 1-31,0 20 15,-21-21-15,21 0 0,0 64 16,-21-64-16,21 21 0,0 43 16,-22-21-16,22-1 0,-42 128 15,42-64 1,-21-43-16,21-20 0,-64 147 16,64-147-16,-21-1 15,0 1-15,21-1 0,-21 22 0,0-43 16,-22 128-1,22-128-15,0 0 0,21 1 16,-21-1-16,0 22 0,21-43 16,-21 0-16,21 21 0,-22-42 0,22-21 31,0 0-31,0 0 16,22-22-16,-1 22 15,-21-21-15,21 0 0</inkml:trace>
  <inkml:trace contextRef="#ctx0" brushRef="#br0" timeOffset="36855.35">10477 9906 0,'0'-21'15,"0"42"-15,-21-63 0,21 21 0,-21-1 0,21-41 16,0 42-16,0 0 15,0-1-15,21 22 16,0 0-16,-21-21 0,22 21 16,20 0-16,43 0 15,-43 0-15,43 64 16,-43-43-16,-21 0 16,21 0-16,-20 22 0,-22-22 0,0 0 0,0 21 15,0-21-15,0 1 0,-64 41 16,-42 1-1,64-64-15,-22 42 16,22-42-16,0 21 0,-1-21 16,22 21-16,0-21 0,-21 21 15,63-21 32,0 0-47,0-21 16,0 21-16,1-21 0</inkml:trace>
  <inkml:trace contextRef="#ctx0" brushRef="#br0" timeOffset="37295.08">10922 10033 0,'21'0'47,"0"0"-47,0 0 0,22-21 15,-22 0-15,0 21 0,21-21 16,1-1-16,-22 1 0,0 21 16,-21-21-16,21 0 0,-21 0 15,0 0-15,0-1 16,-21 22-1,-21 0-15,21 0 16,-1 0-16,1 0 16,0 0-16,0 22 0,0-1 15,0 42 1,-1-42-16,22 1 0,0 20 0,0-21 0,0 0 16,0 0-16,0 1 15,0-1-15,22-21 0,20 42 16,21-42-1,-41 0-15,-1 0 0,0 0 16,0 0-16,21 0 0,-20 0 16,-1 0-16,-21-21 0,21 21 0,0-21 15</inkml:trace>
  <inkml:trace contextRef="#ctx0" brushRef="#br0" timeOffset="37899.75">11790 9737 0,'-21'0'15,"-1"0"-15,1 0 0,-21 0 16,0 42 0,20-42-16,1 42 0,0 1 15,0-22-15,21 0 0,-21 21 16,21-20-16,0-1 0,0 42 15,0-42-15,0 1 0,0 41 16,21-42 0,0-21-16,0 0 0,0 0 15,1 0-15,20 0 16,-21 0-16,0 0 0,64-63 31,-43 20-31,-21 22 0,22-42 16,-22 20-16,0 1 0,21-43 15,-20 43-15,-1 0 16,-21-1-16,21-84 16,-21 85-16,0 21 0,0 0 15,0 0-15,0-22 0,0 22 16,-21 21-16,0 0 16,-1 21-1,22 0-15,0 1 16,-21-1-16,21 21 15,0 0-15,0 1 0,0-1 0,0-21 16,0 22-16,-21-1 0,21 0 0,-21 85 16,21-21-1,0-85-15,0 0 16,0 43-16,0-43 0,0 0 16,21 0-16,0-21 0,0 22 15,22-22 1,-22 0-16,0 0 0,43-22 15,-43 1-15,0 0 16,0 21-16,0-21 0,-21 0 0,21 0 16,1-1-16</inkml:trace>
  <inkml:trace contextRef="#ctx0" brushRef="#br0" timeOffset="38183.58">12044 9652 0,'0'0'0,"21"-21"15,0 21 1,0 0-16,0 0 16,64-21-16,-43 21 15,-20 0-15,20 0 16,0 0-16,-21 0 0,1 0 15,-1 0-15,-21-21 0,21 21 16</inkml:trace>
  <inkml:trace contextRef="#ctx0" brushRef="#br0" timeOffset="38799.23">13060 9991 0,'0'0'15,"-21"0"-15,-1-21 16,44 21 15,-1 0-31,21 0 16,-21 0-16,22 0 0,-1 0 0,21 0 15,-20 0-15,20 0 0,43 0 16,63 0 0,-105 0-16,63 0 0,-85 0 15,1 0-15,-1 0 0,0 0 0,-21 0 16,1 0-16,-1 0 0,-21-22 15,-21 1 1,-1 21-16,1-21 16,0 21-16,0 0 0,21-21 15,-21 21-15,0-21 16</inkml:trace>
  <inkml:trace contextRef="#ctx0" brushRef="#br0" timeOffset="39099.06">13779 9779 0,'22'0'16,"-1"0"-16,0 0 15,0 0-15,43 21 16,-1-21 0,-42 0-16,22 0 0,-22 0 0,0 0 15,0 0-15,0 0 0,-21 21 16,0 1-16,0-1 15,0 0-15,-63 42 16,20-41-16,22-1 0,-21 0 16,0 0-16,20 0 0,-20 0 15,21 1-15,-21-22 0,20 21 0,-41 21 16,42-42-16,0 21 16,-1-21-16</inkml:trace>
  <inkml:trace contextRef="#ctx0" brushRef="#br0" timeOffset="40084.51">15346 9462 0,'0'-22'0,"0"44"0,0-65 0,0 22 16,21 0-16,-21 0 15,0 42 16,0 0-15,-21 0-16,21 0 0,-43 106 16,22-84-16,0 20 0,0-20 15,0-1-15,0 21 0,-1-20 16,1-1-16,-21 0 0,21-20 0,-22 20 16,22 0-16,0-21 0,0 1 0,0-1 15,-43 21-15,22-21 16,21-21-1,0-21 1,21 0-16,0 0 16,-22 0-16,22-22 15,0-20-15,0 42 16,0-22-16,0-41 0,0 41 16,22 1-16,-1-22 0,0 22 15,0 21-15,21-21 16,-20 42-1,-1 0-15,-21 21 0,21 0 16,-21 0-16,21 21 0,-21-20 0,0 20 16,0 0-16,21-21 0,-21 22 0,0-22 15,21 21-15,-21-21 0,0 1 16,22-1-16,-1 0 0,-21 0 0,42 0 16,-21 0-16,0-21 0,1 0 15,-1 0-15,0 0 0,21 0 16,43 0-1,-64 0-15,43-42 0,-22 42 0,-21-21 16,21-21-16,-20-1 16,-1 22-16,0 0 0,0-21 15,-21 20-15,21-20 0,-21 21 16,21 0-16,-21 42 31,0 0-31,0 0 16,0 0-16,-21 1 0,21-1 0,-21 0 15,21 0-15,0 0 0,0 0 0,-21 22 16,0-1 0,21-21-16,0-42 47,0 0-32</inkml:trace>
  <inkml:trace contextRef="#ctx0" brushRef="#br0" timeOffset="40289.4">15727 9610 0,'0'-21'15,"0"42"-15,0-64 0,0 22 16,-21 21 15,21 21-15,0 1-1,0-1 1,21-21 0,0 0-16,-21 21 0,21-21 15</inkml:trace>
  <inkml:trace contextRef="#ctx0" brushRef="#br0" timeOffset="40800.1">16171 9694 0,'-21'0'47,"21"22"-31,-21-1-16,21 0 0,0 0 15,0 0-15,0 0 0,0 1 0,-21 20 16,21-21-16,-21 0 15,21 0-15,0 1 0,-22 20 16,22-21-16,-21 0 0,21-42 63,0 0-63,0 0 0,0 0 15,21-1-15,1 1 0,-22 0 0,21 0 16,0-21-16,21 20 0,-21-20 15,85-43 1,-85 64-16,64-21 0,-64 21 16,22 21-16,-22 0 0,21 0 15,-21 0-15,22 21 0,-22 0 16,-21 0-16,0 22 0,0-22 16,0 0-16,0 42 0,0-41 15,0-1-15,-21 42 16,-22-20-1,43-22-15,0-42 63</inkml:trace>
  <inkml:trace contextRef="#ctx0" brushRef="#br0" timeOffset="41423.75">17018 9271 0,'0'0'0,"0"-21"0,0 42 47,0 0-47,0 0 16,0 1-16,-21-1 0,21 21 0,-21-21 15,21 22-15,0-1 0,-43 127 16,22-84 0,21-64-16,-21 43 15,0-22-15,21-21 0,0 0 0,0 0 16,0 1-16,-21-22 0,21 21 0,-22-21 31,22-21-15,0-1-1,0 1-15,22 0 0,-1 0 16,-21 0-16,0 0 0,21-1 16,0-20-16,0 21 0,22-21 15,20-22-15,-42 43 16,0 21-16,1 0 0,20 0 0,-21 0 16,0 0-16,-21 21 31,-21-21-16,0 0-15,0 0 0,0 21 16,-1-21-16,1 0 0,0 0 0,0 0 16,0 0-16,0 0 0,-1 0 0,1 0 15,21 21 1,0 1-16,0-1 16,0 0-16,0 0 15,0 0-15,0 0 0,43 22 16,-43-22-1,0 0-15,21-21 0,0 21 16,0-21 0,0 0-1</inkml:trace>
  <inkml:trace contextRef="#ctx0" brushRef="#br0" timeOffset="41983.34">17695 9652 0,'0'0'0,"21"0"31,1 0-16,-1 0-15,0 0 16,0 0-16,0 0 0,0 0 0,22 0 16,-22 0-16,64 0 0,-43 0 15,0 0-15,1 0 0,20 0 0,-21 0 16,22 0-16,63-21 16,-64 0-1,-41 21-15,-22-21 0,0-1 16,0 1-16,-22 21 15,-20-21-15,21 21 0,-21-21 0,-22 21 16,-21-21 0,64 0-16,0 21 0,0 0 15,42 0 17,0 0-32,0 0 0,1 0 15,20 0-15,-21 0 0,0 0 16,0 0-16,1 0 0,-1 0 15,-21 21-15,0 0 0,0 0 16,0 0-16,0 22 0,0-22 16,-21 42-16,-1-42 15,1 1-15,0 20 0,-42 0 16,41-21-16,-20 22 16,21-22-16,-21 0 0,42 0 15,-22-21-15</inkml:trace>
  <inkml:trace contextRef="#ctx0" brushRef="#br0" timeOffset="42522.42">19939 9250 0,'0'0'15,"-21"-21"-15,21 0 0,-21 21 16,21-22-16,-22 1 0,22 0 16,-21 21-16,0 0 15,0 0-15,0 0 16,0 21-16,-1 0 0,-20 64 15,21-43-15,0 1 16,21-1-16,-21 0 0,-1 1 16,1-1-16,0 0 0,0 1 0,21-1 15,0 0-15,-21-20 0,21 20 0,0-21 16,0 21-16,0 1 16,42-22-1,-21-21-15,43 0 16,-43 0-16,0 0 0,43 0 15,-43-21-15,0 0 0,42-43 16,-41 43-16</inkml:trace>
  <inkml:trace contextRef="#ctx0" brushRef="#br0" timeOffset="42704.31">19389 9440 0,'21'0'16,"0"22"0,0-22-16,0 0 0,0 0 0,22 0 15,-1 0-15,-21 0 0,22 0 16,-1 0-16,64 0 16,-64 0-16,22 0 0,-1-22 0</inkml:trace>
  <inkml:trace contextRef="#ctx0" brushRef="#br0" timeOffset="43647.22">20574 9525 0,'21'0'31,"-21"-21"-31,0 0 16,21 21-16,-21-21 15,21-1-15,-21 1 16,0 0-16,0 0 16,0 0-16,-21 21 31,0 0-31,0 0 16,0 0-16,-22 0 0,22 0 0,0 21 15,-21 0-15,21 0 0,-85 64 16,85-64-16,-1 21 15,1-20-15,-21 62 16,42-63-16,0 1 0,0 20 16,0-21-16,0 0 0,21-21 15,0 21-15,43-21 16,-43 0-16,0 0 0,43-42 16,-22 42-16,-21-21 0,21 0 15,-20 0-15,20-1 0,-21-20 16,0 21-16,22 0 0,-22-22 15,0 22-15,0 0 0,-21 0 0,0 0 16,21-22 0,-21 22-16,-21 21 15,21 21 1,0 1-16,-21-1 0,0 0 0,21 0 16,0 0-16,-21 85 15,21-85 1,0 0-16,0 1 0,0 20 15,21-21-15,0-21 0,-21 21 0,21-21 16,0 0-16,0 0 0,22 21 0,-22-21 16,0 0-16,21 0 0,-20 0 0,62-21 15,-63 0-15,64-21 16,-43 21-16,-20-1 0,20 1 16,-21 0-16,0-21 0,0 21 0,1-22 15,-1 22-15,-21 0 0,0-21 16,0-22-1,-21 43-15,-22 21 0,22-21 0,-21 21 16,-1 0-16,1 0 16,21 21-16,0-21 0,-22 21 0,22 0 15,0 0-15,-21 43 16,42-1-16,0-41 16,0-1-1,0 0-15,21 0 0,0 0 16,0-21-16,0 0 0,22 43 15,-22-22 1,-21 0-16,21 0 16,-21 0-16,0 0 0,0 1 15,0-1-15,0 21 0,21-21 0,-21 0 16,21 22-16,-21-22 0,0 0 0,22 43 16,-22-22-16,21 64 15,-21 0 1,0-64-16,0 0 15,-43 1-15,22-1 0,0-21 16,-21 0-16,-22 22 16</inkml:trace>
  <inkml:trace contextRef="#ctx0" brushRef="#br0" timeOffset="43748.76">20976 10626 0,'-85'21'15,"-63"-21"-15,381-21 16,-508 42-16,233-21 0,-1-21 0,22 0 0,-21-1 16,21 1-16,-1 0 0,1 0 15,21 0-15,0-22 0,0-41 16,43-22-1,-22 64-15,21-1 0</inkml:trace>
  <inkml:trace contextRef="#ctx0" brushRef="#br0" timeOffset="44480.52">22691 9229 0,'21'-21'32,"-21"42"-17,0 0 1,0 0-16,-21 0 0,-1 0 16,1 1-16,-21-1 0,21 21 15,-22-21-15,1 0 0,-43 43 0,43-43 16,0 21-16,-1-20 0,-62 41 15,41-42 1,43-21-16,0 0 0,0 0 16,-1 0-16,44-21 31,-1 21-15,0 0-16,21 0 0,-21 0 15,43 0-15,-43 0 0,0 21 16,22-21-16,-1 21 0,0 1 0,1-22 15,41 42 1,-41-42-16,84 42 0,-85-21 16,21-21-16,-41 0 0,-1 0 15,21 22-15,-21-22 0,0 0 16,-21-22 15,0 1-15,22 21-16,-1-21 0</inkml:trace>
  <inkml:trace contextRef="#ctx0" brushRef="#br0" timeOffset="45010.73">23537 9462 0,'21'-22'0,"-42"44"0,42-65 16,1 43-16,-22-21 0,0 0 0,0-43 31,0 22-31,0 21 16,0 0-16,-43 0 0,43-1 15,-42 22-15,21 0 0,0 0 0,-1 0 16,1 0-16,-85 64 16,43-22-1,42-21-15,0 22 0,-43-1 0,43 0 16,0-20-16,21 20 0,0-21 0,-21 0 15,21 0-15,0 1 0,0-1 16,0 0-16,0 0 0,42 0 16,-21-21-16,21 0 15,-20 0-15,-1 0 0,42 0 16,-42-21-16,22 0 16,-22 0-16,0 0 0,0-1 0,43-20 15,-43 0-15,21 21 0,-21-1 16,22-62-16,-1 41 15,-42 22-15,0 0 16,0 42 0,0 0-16,0 1 15,0-1-15,-21 0 0,21 0 0,-21 0 16,21 0-16,0 43 16,0-1-1,0-41-15,0-1 0,0 0 16,21-21-16,0 0 0,0 0 15,0 0-15,1 0 0,-1 0 16,0 0-16,0 0 0</inkml:trace>
  <inkml:trace contextRef="#ctx0" brushRef="#br0" timeOffset="45432.49">24215 9017 0,'0'21'32,"0"0"-17,0 1-15,0-1 16,0 0-16,0 0 0,42 0 16,0 22-1,-21-43-15,1 21 0,41 0 16,-21-21-16,43 21 0,-43-21 15,1 0-15,-1 21 0,85-21 16,-63 0 0,-43 0-16,-21 21 15,-21-21 1,-1 22-16,-20-22 16,21 21-16,-21 0 0,-1 0 0,1 0 15,0 0-15,-1 1 0,1-1 16,-85 85-1,106-85-15,-43 42 0,43-42 0,0 1 16,-21 20-16,20-21 16,22 0-1,-21-21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3:09:10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 7387 0,'22'0'62</inkml:trace>
  <inkml:trace contextRef="#ctx0" brushRef="#br0" timeOffset="5575.92">20891 4932 0,'22'0'0,"-1"0"15,63 0-15</inkml:trace>
  <inkml:trace contextRef="#ctx0" brushRef="#br0" timeOffset="15711.1">508 10351 0</inkml:trace>
  <inkml:trace contextRef="#ctx0" brushRef="#br0" timeOffset="15892">593 10351 0,'0'21'16,"-22"-21"-16</inkml:trace>
  <inkml:trace contextRef="#ctx0" brushRef="#br0" timeOffset="15984.95">614 10393 0,'-21'0'63</inkml:trace>
  <inkml:trace contextRef="#ctx0" brushRef="#br0" timeOffset="16315.74">762 10456 0</inkml:trace>
  <inkml:trace contextRef="#ctx0" brushRef="#br0" timeOffset="16755">762 10435 0,'-21'0'234,"0"0"-202</inkml:trace>
  <inkml:trace contextRef="#ctx0" brushRef="#br0" timeOffset="17468.59">529 10308 0,'-21'0'16,"42"0"-16,-63 0 0,21 0 15,-1 0 1,22 21 0,0 1-1,0-1 1,22 0-16,-1-21 15,21 0-15,-21 0 0,22 0 16,-22 0-16,21-21 16,-21 21-16,0-21 0,1 21 15,20-43 1,-21 22-16,0-21 16,-21 21-16,0-1 0,0 1 15,0 0-15,0 42 63,-21 0-63,21 1 0,0-1 15,0 0-15,0 21 0,0 1 16,0-1-16,0 21 0,0 22 16,0-21-16,0-22 0,0 43 15,0-22-15,0-21 0,-21 64 16,0-63-1,21 20-15,-21 22 16,-1-64-16,22 0 16,-42 21-16,21-42 15,0 0-15,0 0 0,-1 0 16,-83-42 0,41 0-16,22 21 15,-43-43-15,64 43 16,0 0-16,0 0 0,-1-1 15,22 1-15,-21 0 0,21 0 16,0 0 0,21 21-16,1 0 0,-1 0 15,0 0-15,0 0 16,0 0-16</inkml:trace>
  <inkml:trace contextRef="#ctx0" brushRef="#br0" timeOffset="17778.93">931 10732 0,'0'0'0,"0"-22"0,0 44 31,0-1-31,0 0 0,0 0 15,0 43 1,0-43-16,0 21 0,0-21 16,0 0-16,0 22 0,-21-22 0,0 42 15,21-20 1,0-22-16,0 0 0,0-42 47,0 0-47,0-22 15</inkml:trace>
  <inkml:trace contextRef="#ctx0" brushRef="#br0" timeOffset="18002.8">868 10859 0,'84'-22'16,"-168"44"-16,168-65 0,-84 22 15,22 0-15,-1 0 0,0 0 16,42-22 0,149 530 124</inkml:trace>
  <inkml:trace contextRef="#ctx0" brushRef="#br0" timeOffset="18030.79">1291 11176 0,'0'-21'0,"21"21"0,0-21 15</inkml:trace>
  <inkml:trace contextRef="#ctx0" brushRef="#br0" timeOffset="18332.62">2244 10224 0,'0'0'0,"-22"0"32,22 21-32,0 0 0,-21 0 15,21 43-15,-21-1 16,21 22 0,0-64-16,-21 0 0,21 0 15,0 0-15,-21 1 0,21 20 16,0-21-16,-21-21 47,-1-21-32</inkml:trace>
  <inkml:trace contextRef="#ctx0" brushRef="#br0" timeOffset="19036.21">2265 10202 0,'0'0'0,"0"-21"0,-21 21 0,-1 0 15,22-21 1,-21 21 0,0 21-1,21 0-15,-21 22 0,0-1 16,21 0-16,0 1 0,0-1 15,-21 0-15,-22 170 16,22-127 0,0-43-16,21 0 0,-21 1 15,21-1-15,0-21 0,-21 43 16,-1-43-16,22 0 0,0 0 16,0 0-16,0 1 0,0-44 46,0 1-46,0 0 0,0 0 0</inkml:trace>
  <inkml:trace contextRef="#ctx0" brushRef="#br0" timeOffset="19803.77">1863 10605 0,'21'0'31,"0"0"-31,0 0 16,43 0-16,-1 0 16,-21 0-16,1 0 0,41-22 15,-41 1-15,-1 0 0,0 0 16,1 21-16,-1-21 0,85-64 15,-106 43 1,-21 21-16,0-1 16,0 1-16,0 0 0,0 0 0,0 0 15,0 0-15,0-1 16,-21 22 0,0 0-16,0 0 15,0 0-15,21 22 0,0 20 16,0-21-16,-22 0 15,22 22-15,0-1 0,-21 0 0,21 1 16,0-1-16,0 106 16,-42-21-1,42-106-15,0 22 0,0-1 16,-21-21-16,21 0 0,-21 22 16,21-22-16,0 0 0,0 0 15,0 0 1,-22-21-16,22-21 15,0 0 1,0 0-16,0 0 0,0-1 16,22 1-16,-22 0 0,21 0 0,42-64 15,-42 43-15,22 21 16,-22 0-16,0-1 0,0 1 16,43-21-16,-43 21 15,21 21-15,43 0 16,-43 21-1,-42 0-15,21 0 0,-21 0 16,0 1-16,0-1 0,0 0 0,0 21 16,0-21-16,0 1 0,-42 20 15,42-21-15,-42 21 16,21-42-16,21 22 16,-22-1-16,22-42 46,0-1-46,22 22 16,-22-21-16,21 0 0,-21 0 0</inkml:trace>
  <inkml:trace contextRef="#ctx0" brushRef="#br0" timeOffset="20239.37">3302 10626 0,'0'-43'31,"0"22"-31,0 0 0,0 0 16,-21 21-1,0 0-15,-1 0 0,1 0 16,-21 0-16,21 21 0,0 0 16,-43 43-1,22 42 1,42-85-16,0 42 0,0-42 15,0 22-15,0-22 0,0 0 16,0 0-16,0 0 0,21 1 16,21-22-1,-21 0-15,1 0 16,-1 0-16,21 0 0,0-22 16,1 1-16,-22 0 0,0 0 0</inkml:trace>
  <inkml:trace contextRef="#ctx0" brushRef="#br0" timeOffset="22191.87">3090 10647 0,'0'21'94,"21"-21"-63,1 0-31,-1 0 0,0 0 16,0-21-16,21 0 15,-20 21-15,-1-21 16,0 21-16,-21-22 16,21 22-16,-21-21 0,0 0 31</inkml:trace>
  <inkml:trace contextRef="#ctx0" brushRef="#br0" timeOffset="23020.39">4445 9991 0,'0'0'0,"-21"0"15,21 21 1,0 0 0,0 0-16,0 0 0,0 22 15,-21-22-15,21 21 0,-22-21 16,22 128 0,-21-107-16,-21 106 15,42-106-15,0 43 0,-21-64 16,21 22-16,-43 41 15,43-20 1,-21-64 0,21-21-1,0-1 1,0 1-16,0 0 0,0 0 16,0-64-1,0 64-15,21-21 0,-21-22 16,22 43-16,-1 0 0,0-21 0,42-22 31,1 22-31,21 42 16,-64 0-16,0 0 15,0 0-15,0 21 0,0-21 16,1 21-16,20 64 16,-21-22-16,-21-20 15,0-22-15,0 21 0,0-21 16,-21 0-16,-43 22 0,43-22 15,-21 0-15,-22 21 0,43-20 16,-21-22-16,0 21 0,-22 0 16,22-21-1,21 0-15,-1 0 0,-20 0 16,42-21 0,0 0-16,0-1 15,21 1-15,0 0 16,1 0-16,-1 21 0</inkml:trace>
  <inkml:trace contextRef="#ctx0" brushRef="#br0" timeOffset="23485.13">4805 10478 0,'0'0'16,"0"-22"-16,21 22 16,-21-21-16,21 21 0,0-21 15,0 0-15,22 21 16,-22 0-16,0 0 16,0 0-16,0 0 0,1 42 15,-1-21-15,0 1 0,-21-1 0,0 63 16,0-41-1,0-22-15,0 0 0,0 43 16,0-43-16,0 0 16,-21 0-16,0-21 0,-1 0 0,22 21 31,-21-21-31,0 0 16,21-21-16,0 0 15,0 0-15,0 0 16,0-1-16,21-20 0,0 0 15,-21 21-15,43-43 16,-43 22-16,42-22 16,-21 43-16,0 0 0,1 0 15,-1 21-15,0 0 16,0 0 0,-21 21-16</inkml:trace>
  <inkml:trace contextRef="#ctx0" brushRef="#br0" timeOffset="23971.85">5609 10351 0,'0'-22'16,"0"44"-16,-21-44 15,0 22-15,0 22 0,21-1 16,-22 0-16,-41 64 16,21 42-1,20-85 1,22 0-16,0-21 0,0 22 16,0-22-16,0 0 0,43 0 15,20 0 1,-42-21-16,1 0 15,-1 0-15,0 0 0,21-21 16,-21 21-16,1-21 0,-1 0 0,42-64 31,-63 64-31,21-21 0,-21 21 16,0-43-16,0 22 0,0-1 16,0 22-16,0-21 0,0 21 0,0 0 15,-63-22 1,-1 43-1,43 0-15,0 0 0,-21 0 16,42 21-16,0 1 0,-21 20 0,-1-21 16,22 0-16,0 43 15,0-22 1,0-21-16,22 0 0</inkml:trace>
  <inkml:trace contextRef="#ctx0" brushRef="#br0" timeOffset="24635.46">6159 10414 0,'0'21'16,"0"0"-16,0 1 15,0-1-15,-21 42 16,21-42-16,-42 64 16,21-21-1,21-43-15,0 0 0,0 0 16,-21-21-16,42-21 47,0 0-47,0 0 15,-21-1-15,21 1 0,0 0 16,-21 0-16,43-21 16,-22 20-1,0 22-15,-21 22 32,21-22-32,-21 21 0,21 0 15,-21 42-15,0-41 16,0-1-16,0 0 0,22-21 15,-22 21-15,21 0 16,0-21-16,0 0 16,0 0-16,0 0 15,1 0-15,-1-21 16,0 0-16,0 0 16,-21 0-16,21-1 0,-21 1 0,21-63 15,-21-1 1,0 64-1,-21-22-15,21 22 0,21 21 32,-21 21 30,22-21-62,-1 0 0,-21 22 16</inkml:trace>
  <inkml:trace contextRef="#ctx0" brushRef="#br0" timeOffset="25187.15">7133 10435 0,'0'0'0,"21"-21"15,0 0-15,-21 0 16,0 0-16,0-1 16,-21 22-1,0 0 1,0 0-16,0 0 0,-22 22 16,1-1-16,21-21 0,0 21 15,0 0-15,-1 0 0,1 0 0,21 1 16,-21-1-16,21 0 15,0 0-15,0 0 16,21 0-16,0-21 16,1 22-16,-22-1 0,21-21 15,0 0-15,0 0 0,21 21 16,1-21 0,-22 0-16,0 21 15,-21 0 1,21-21-16,-21 21 0,0 1 15,-21-22 1,0 0-16,0 21 0,0-21 0,-1 0 16,1 0-16,0 0 0,0 0 15,0 0-15,0 0 0,-1 0 16,1 0-16,0 0 0,0 0 0,0 0 16,0 0-1,-1 0-15,44 0 63,-1 0-63</inkml:trace>
  <inkml:trace contextRef="#ctx0" brushRef="#br0" timeOffset="25636.89">7281 10668 0,'0'-21'0,"21"21"16,1-21 0,-1 21-16,0-21 15,0 21-15,0 0 0,-21-22 16,21 22-16,1-21 0,-1 21 0,-21-21 15,21 21-15,-21-21 0,21 0 16,-21 0-16,0-1 0,0 1 16,0 0-1,-21 21-15,0 0 16,21-21-16,-64 42 16,64 0-16,-21 22 15,0-22-15,21 0 0,0 0 16,0 0-16,-21 0 0,21 43 15,0-43-15,0 21 16,0-20-16,0-1 16,0 0-1,21-21 1,0 0-16,0 0 0,0 0 16,1 0-16,-1 0 0,-21-21 15,21 21-15,0-21 0,0 21 16</inkml:trace>
  <inkml:trace contextRef="#ctx0" brushRef="#br0" timeOffset="26119.61">7895 10393 0,'0'0'0,"0"-21"15,0 0-15,21 21 31,0 0-31,1 0 16,-1 0-16,0 0 0,42 42 16,-63-21-1,22 0-15,-1 0 0,0 1 16,0 62 0,0 1-16,-21-64 15,0 21-15,0-20 0,0-1 16,0 0-16,0 0 15,-21-21 1,0 0-16,0 0 31,21-21-31,0 0 16,0 0-16,0-1 0,0 1 16,21 0-16,-21 0 0,0 0 0,0 0 15,0-1-15,21 1 0,21-42 16,-20 42-16,-1-1 15,0 1-15,0 0 16,0 21-16,0 0 16,1 0-1,-22-21 17</inkml:trace>
  <inkml:trace contextRef="#ctx0" brushRef="#br0" timeOffset="27302.93">9377 10859 0,'0'0'0,"-21"0"0,21 21 0,21-21 47,0 0-47,0-21 0,0 21 15,43-43-15,20 1 16,1-22 0,-43 43-16,1 0 0,-22 0 15,0-21-15,0 20 0,22-20 0,-43 21 16,0 0-16,21-22 0,-21 22 16,0-63-1,0 62-15,-43-41 16,1 63-16,21 0 15,0 0-15,0 0 0,-1 0 16,1 21-16,21 0 16,0 22-16,-21-22 0,21 21 0,-21 0 15,0 1-15,21-1 0,-21 0 16,-1 22-16,22-22 0,-42 170 16,21-43-1,21-105-15,-21-1 16,21 1-16,0-1 0,-21 64 15,-1-63-15,1-1 0,0 107 16,0-107-16,21-21 16,-21 22-16,21-22 0,0 1 0,0 20 15,0 43 1,0-21-16,0-64 16,42 0-16,-21-21 15,22 0-15,-22 0 16,0-21-16,85-43 15,-85 43-15,85-64 16,-85 43-16,21 0 0,-21-1 0,22 1 16,-22 0-16,0-22 15,-21 22-15,0-22 0,0-41 16,0 41-16,0 1 0,-21-1 0,-21-63 16,-1 64-16,22 20 0,-21-20 15,-1 20-15,1 1 0,-127-43 16,126 64-1,22 21-15,0 0 0,0 0 16,42 0 15,0-21-31,0 21 0,1 0 16,-1 0-16,63-42 0,1 21 16,-43-1-1,1 22-15,20-42 0,-20 21 16,-1 21-16,0-42 0,1 42 15,-22-22-15,-21 1 0,21 0 16,0 21 0,-21-21-16,-21 21 31,21 21-31,-21 0 0,21 0 16,-21 1-16,21-1 0,0 0 15,0 0-15,0 0 0,0 0 0,-22 1 16,22-1-1</inkml:trace>
  <inkml:trace contextRef="#ctx0" brushRef="#br0" timeOffset="27507.82">10075 10456 0,'0'22'15,"0"-1"1,-21-21-16,21 21 0,0 0 16</inkml:trace>
  <inkml:trace contextRef="#ctx0" brushRef="#br0" timeOffset="27967.55">10308 10689 0,'0'21'0,"0"-42"0,0 64 16,-21-22-16,21 0 16,0 0-16,-21-21 0,21 21 15,0 0 1,-21-21-16,-1 0 16,22-21 15,0 0-31,0 0 0,0 0 15,22 0-15,-1-1 16,0-20-16,0 21 0,0 0 16,0 21-16,1-21 0,-1-1 15,21 1-15,-21 21 0,0 0 0,1 0 16,62 0 0,-41 21-1,-22 1-15,-21 41 0,0-42 16,0 0-16,0 1 0,0-1 15,0 0 1,-43 0 0,22-21-16</inkml:trace>
  <inkml:trace contextRef="#ctx0" brushRef="#br0" timeOffset="28517.23">11282 10478 0,'-21'0'0,"42"0"15,-64 0-15,43-22 0,-42 22 16,0 0-16,21 0 15,-22 0-15,1 0 16,21 22-16,0-1 0,-22 0 0,22 0 16,0 0-16,0 0 0,-43 64 15,43-43-15,21 1 16,0 20 0,0-42-16,21-21 15,22 0-15,-22 0 0,42 0 16,1-42-1,-43 42-15,0-21 0,43-21 16,-43 20-16,0-20 16,42-21-16,-41 41 0,-1-20 0,21-64 31,0 0-31,-20 1 16,-1 83-16,-21 1 15,0 0-15,0 0 0,0 0 0,0 42 31,0 0-15,-21 0-16,21 106 16,-22-84-16,22-1 0,-21 0 0,21 1 15,0-1-15,0-21 0,0 85 16,0-21 0,0-64-16,0 0 15,21-21 1</inkml:trace>
  <inkml:trace contextRef="#ctx0" brushRef="#br0" timeOffset="28819.06">12721 10118 0,'0'-21'0,"0"-1"16,0 44-1,0-1-15,-63 42 16,41 43 0,1-64-16,0 1 0,0-1 15,0 0-15,0 1 0,21-22 16,-22 21-16,22 1 0,-21-1 15,0-21-15,21 0 0,0 0 0,0 1 16</inkml:trace>
  <inkml:trace contextRef="#ctx0" brushRef="#br0" timeOffset="29323.77">12996 10139 0,'0'0'0,"0"21"15,-21 0-15,0 0 16,0 1-16,0-1 0,-1 21 16,1-21-16,21 22 0,0-22 0,0 21 15,-21 0-15,21-20 0,-21 20 0,21-21 16,0 0-16,0 22 0,0-1 15,-21-21-15,21 0 16,-21 0-16,21-42 47,0 0-47,0 0 16,0 0-16,0 0 0,0-1 15,42-20-15,-21 0 0,0 21 16,43-22-16,-43 22 15,21 0-15,22 0 0,-43 21 16,21 0-16,-21 0 0,1 0 16,-1 0-16,0 0 0,0 0 15,-21 21-15,0 0 0,0 21 16,0-20-16,0-1 0,0 0 0,0 0 16,0 21-16,0-20 0,-42-1 15,42 0-15,0 0 0,-43 0 16,22 0-16,21-42 47,21 21-32,1-21-15</inkml:trace>
  <inkml:trace contextRef="#ctx0" brushRef="#br0" timeOffset="29745.53">13483 10499 0,'-21'21'16,"21"0"-16,21-21 31,0 0-31,0 0 0,1 0 16,-1 0-1,0 0-15,0-21 0,0 0 16,0 0-16,1-1 15,-22 1-15,21 21 0,-21-42 16,0 21-16,0 0 0,0-1 16,0 1-16,-21 21 15,-43 43 1,43-43 0,0 21-16,0 0 0,-1 0 0,-20 21 15,0 64 1,21-63-16,21-1 15,0 0-15,0-21 16,0 1-16,21-22 0,0 0 16,0 0-16,0 0 0,64 0 15,-64 0-15,21-22 16,-20 22-16,41-42 16,-21 21-16,-20 0 0,-1 0 0</inkml:trace>
  <inkml:trace contextRef="#ctx0" brushRef="#br0" timeOffset="30001.38">12509 10287 0,'0'21'0,"0"-42"16,22 42 15,-1-21-31,21 0 0,0 0 16,64 0 0,-63-21-16,-1 0 0,0 21 15,-21 0-15,22-21 0</inkml:trace>
  <inkml:trace contextRef="#ctx0" brushRef="#br0" timeOffset="30830.9">14584 10266 0,'-21'21'0,"21"0"16,21-21-1,0 0 1,0 0-16,0 0 0,22 0 15,-22 0-15,0 0 0,21-21 0,-21 21 16,1-21-16,20 21 0,-21-21 16,0 21-16,0-21 0,22-22 15,-43 1 1,0 21-16,-21 21 16,-22-21-16,22-1 0,-21 22 15,-1 0-15,22 0 0,-63 0 16,62 22-16,-20-1 0,21 0 15,0-21-15,0 21 0,-1 64 16,22-22 0,0-42-16,0 1 15,22-22 1,-1 21-16,0-21 0,0 0 0,0 0 16,0 0-16,1 0 0,-1 0 0,0 0 15,0 0-15,0 0 0,-21-21 31,-21 21-31,-21 0 16,21 0-16,-1 21 16,1 0-16,-42 0 15,42 0-15,-22 0 0,22 1 16,-21-1-16,21 21 0,-1-21 0,1 43 16,21-43-16,-21 0 0,21 43 15,21-43 1,22 0-1,-22-21-15,21 0 0,-21 0 0,0 0 16,22 0-16,-22 0 0,106-64 31,-106 43-31</inkml:trace>
  <inkml:trace contextRef="#ctx0" brushRef="#br0" timeOffset="31086.93">15261 9991 0,'0'-21'0,"0"42"0,-21-21 31,21 21-31,-21 0 0,0 0 16,21 0-16,-22 22 0,1 20 16,0-20-16,0-1 0,21 0 15,-21 1-15,0-1 0,21 0 0,-22 1 16,1-1-16,0 0 0,0 64 15,0-42 1,42-64 15,0 0-31,0 0 0,0-22 16</inkml:trace>
  <inkml:trace contextRef="#ctx0" brushRef="#br0" timeOffset="31452.31">15261 10541 0,'0'0'0,"0"21"16,21-21 0,0 0-1,1 0-15,-1 0 0,0 0 16,0 0-16,0-21 0,0 0 15,1 21-15,-1-21 0,-21-22 16,0 22 0,0-21-16,0 21 0,0 0 15,-21 21 1,-22 0-16,22 0 0,0 0 16,0 21-16,-43 42 15,43-20-15,21-22 16,-21 0-16,21 0 0,0 0 0,0 0 15,0 1-15,0-1 0,0 0 0,0 0 16,21 0-16,0-21 0,0 0 16,1 0-16</inkml:trace>
  <inkml:trace contextRef="#ctx0" brushRef="#br0" timeOffset="32179.32">15833 10372 0,'0'0'0,"-22"0"15,1 21 1,0 0-16,21 0 0,0 0 16,-21 1-16,21 20 0,-21-21 15,21 0-15,-21 22 16,21-1-16,0-21 15,0 0-15,-22 0 0,22 1 32,0-44-17,0 1 1,0 0 0,0 0-16,0 0 0,22-22 15,-22 22-15,0-21 0,84-43 16,-63 43-1,1 21-15,-1 21 0,0 0 16,0-21-16,0 21 0,43 0 16,-43 21-16,0 0 15,0 0-15,0 0 0,-21 0 16,22 64 0,-22-43-16,0-20 0,0-1 15,0 21-15,-22-21 16,22 0-16,-21 1 15,0-22-15,0 0 16,21-22 0,0 1-16,0 0 15,0 0-15,21 0 0,0 0 16,-21-1-16,21 1 0,1-21 16,20 21-16,-21 0 0,43-43 15,-43 43-15,0 21 0,21-21 16,-21 0-16,22 21 0,-22 0 0,42 0 15,1 42 1,-43-21-16,-21 0 16,0 0-16,0 1 0,0-1 0,0 21 15,0 0-15,0-20 16,-42 20 0,21-21-16,-1 0 0,1-21 15,0 21-15,21-42 47,0 0-47,21 0 16</inkml:trace>
  <inkml:trace contextRef="#ctx0" brushRef="#br0" timeOffset="32546.31">16679 10499 0,'21'0'16,"1"0"-16,-1 0 16,0 0-1,0 0-15,0 0 16,0-21-16,-21-1 0,22 22 0,-1-21 16,-21 0-16,21 0 15,-21-21-15,0 20 16,-21 22-1,0 0 1,-1 22-16,1-22 0,0 21 0,0 0 16,21 0-16,-42 85 15,42-64 1,-22-21-16,22 22 16,0-22-16,22-21 15,-1 0-15,0 0 0,0 0 16,0 0-16,43-21 15,-22 21-15</inkml:trace>
  <inkml:trace contextRef="#ctx0" brushRef="#br0" timeOffset="32956.1">17230 10329 0,'-22'22'31,"1"-1"-31,0 0 15,0 42 1,21-41-16,-21 20 16,0-21-16,21 21 0,-22-20 15,22-1-15,-21 0 16,21-42 15,0 0-15,0-1-16,0 1 0,0 0 15,43-21-15,20-43 16,-21 64-16,1 0 16,20-22-16,-20 22 0,-1 0 15,0 21-15,1 0 0,-1 0 0,64 42 32,-85 22-32,-21 42 15,-21-85 1,21 0-16,-21 21 0,-1-20 0,22-1 15,0 0-15,-63 21 16,42-21 0,21-42-1</inkml:trace>
  <inkml:trace contextRef="#ctx0" brushRef="#br0" timeOffset="33239.1">18055 10054 0,'0'0'16,"0"21"-16,-21-21 16,21 22-16,-42 20 0,42 0 15,-22-21-15,1 22 0,0-1 16,21-21-16,-42 64 0,42-43 15,-21 1-15,-1 41 0,22-63 16,0 22-16,0-22 0,0 0 16,0 0-16,0 0 0,0 1 15,22-22 1,-1 0-16,0 0 0,0-22 16,-21 1-16,21 0 0</inkml:trace>
  <inkml:trace contextRef="#ctx0" brushRef="#br0" timeOffset="33432.5">17780 10287 0,'0'0'16,"-21"0"-16,42 0 31,0 0-31,0 0 16,0 0-16,43 0 15,-22 0-15,1 0 16,20-21-16,-42 21 0,0 0 16</inkml:trace>
  <inkml:trace contextRef="#ctx0" brushRef="#br0" timeOffset="33911.22">19177 10118 0,'0'-21'0,"0"-1"0,0 1 16,0 42 15,0 1-15,0-1-16,0 0 0,0 0 0,0 21 15,-21-20-15,0 41 0,-1-21 0,22 1 16,0-1-16,-21-21 0,0 22 16,0-22-16,21 63 15,-21-41-15,21-22 16</inkml:trace>
  <inkml:trace contextRef="#ctx0" brushRef="#br0" timeOffset="34452.42">19029 10097 0,'21'-22'15,"-42"44"-15,63-65 0,-21 22 0,22 0 16,-1 0-16,0 21 0,22 0 16,-22 0-16,22 0 15,-22 0-15,-21 21 0,43 0 16,-43 0-16,0 0 0,-21 1 16,0 41-1,-64 1-15,43-43 16,-21 0-16,-64 21 0,64-21 15,-1 1-15,-20-22 0,42 21 16,-22-21-16,-41 21 16,84-42-1,0 0 1,21 21-16,0-22 0,0 22 16,22 0-16,-22 0 0,21-21 0,106 21 15,-63 0 1,0 43-1,-64-22-15,21 0 0,-21-21 0,0 21 16,-21 0-16,0 22 0,0-22 0,0 21 16,0-21-16,-42 0 15,0 1-15,-64-1 16,64-21-16,-1 0 16,-20 21-16,20-21 0,1 0 0,0 0 15,-1 0-15,22 0 0,0 0 16,0-21-16,21 0 15,0-1 1,0 1-16,42 21 16,-21-21-16,43 0 0,-22 0 15,1 21-15</inkml:trace>
  <inkml:trace contextRef="#ctx0" brushRef="#br0" timeOffset="35019.1">19981 10308 0,'0'21'32,"-21"1"-32,0-1 0,0 21 15,21-21-15,0 0 0,-21 1 16,21 20-16,0 21 16,0-41-16,21-1 15,0-21 1,0 0-16,0 0 0,0 0 0,1 0 15,126-43 1,-85 22-16,-42 0 16,1 0-16,20 0 0,-21-22 15,0 22-15,-21 0 0,21 0 16,-21 0-16,22 0 0,-22-22 16,-22 64 15,22 1-31,-21-1 0,21 0 15,-21 0-15,21 21 0,-42 22 16,42-22-16,0 1 0,-21-22 16,-1 21-16,22 0 0,0 1 0,-21 41 15,21-41-15,0-1 16,-21 149 0,-21-107-16,-1 22 15,22-85-15,0 0 16,-21 22-16,21-22 0,-1-21 15,-41 0-15,42 0 0,0 0 16,-43 0-16,22 0 16,21-21-16,-22 0 0,22-1 0,-21 1 15,21 0-15,-1-21 0,1 21 0,0-1 16,0-20-16,21 21 16,0 0-16,0 0 0,0-1 0,0 1 15,0 0-15,0 0 0,21 0 0,64-43 16</inkml:trace>
  <inkml:trace contextRef="#ctx0" brushRef="#br0" timeOffset="35659.94">21611 10139 0,'0'0'0,"21"-21"0,-21 0 16,21-1-16,1 1 0,-1 0 15,-21 0-15,21 0 0,0 0 16,-21 42 15,0 0-31,0 0 0,-21 43 16,-21-1-16,42-21 15,-43 64-15,43-63 0,-21-1 16,21 0-16,0 1 0,-21-1 16,21-21-16,0 21 0,0-20 0,0-1 15,0 0-15,63 0 16,-41-21 0,-1 0-16,0 0 0,21 0 0,1-21 15,-22 0-15,21 0 0,-21-1 16,0 1-16,1-21 0,20 21 0,-21-22 15,0 1-15,-21 21 0,21-64 16,1 43-16,-22 0 0,21-43 16,-21 64-16,0-22 0,0 22 15,0 0-15,0 0 0,0 0 32,0 42-17,0 0 1,0 0-16,0 0 15,21 1-15,-21-1 0</inkml:trace>
  <inkml:trace contextRef="#ctx0" brushRef="#br0" timeOffset="36077.36">22521 10245 0,'0'-21'0,"-21"21"15,0 0 1,0 0-16,0 0 16,-1 0-16,1 0 0,0 0 15,-64 42-15,64-42 16,21 42-16,0-21 16,0 1-16,21-1 15,64 0 1,-64 0-16,43 0 15,-43 0-15,42 22 0,-41-43 16,-1 21-16,0 0 0,-21 0 0,0 0 16,0 1-16,0-1 0,0 0 15,-21-21-15,-64 21 16,22-21 0,20 0-16,22 0 0,-64 0 15,43 0-15,21 0 16,0 0-16,0 0 0,-1 0 15,22-21-15,0 0 16,22 0 0,-1-1-16,0 1 0,42 0 15</inkml:trace>
  <inkml:trace contextRef="#ctx0" brushRef="#br0" timeOffset="36287.28">22945 10308 0,'0'0'0,"-22"64"16,1-43-1,0 21-15,-21 64 16,42-64 0,0-20-16,0-1 15,21-21 1,0-21-1,0 21-15,0-22 0,-21 1 0</inkml:trace>
  <inkml:trace contextRef="#ctx0" brushRef="#br0" timeOffset="36619.08">23008 10097 0,'0'0'0,"-42"0"16,21 0-1,-1 21 1,22 0 0,0 0-16,22-21 15,-1 0-15,21 0 0,-21 0 16,0 0-16,43-21 16,-64-21-1,0 20-15,0 1 16,0 0-16,-21 21 15,0-21-15,-1 21 0,1 0 0,-42 0 16,20 42 0,43 22-1,0-43-15,0 0 16,0 0-16,0 0 0,0 1 16,22-1-16</inkml:trace>
  <inkml:trace contextRef="#ctx0" brushRef="#br0" timeOffset="37080.72">23410 10308 0,'0'-21'16,"-63"21"0,63 21-16,-21 0 15,21 1-15,0-1 0,-22 21 16,22-21-16,-21 22 15,21-22-15,0 0 16,0 0-16,0 0 16,0-42 31,0 0-47,0 0 15,0 0-15,0-22 16,85-20-16,-64 42 15,0-1-15,43 1 0,-22 0 16,-21 0-16,22 21 0,-22 0 0,21 0 16,22 0-16,-43 0 15,0 21-15,0 21 0,-21-20 16,21-1-16,-21 0 0,0 42 16,0 1-1,0-43-15,-42 43 16,21-64-16,0 21 0,-1-21 15,1 0 1,42-21 15,1-1-31,-1 22 0</inkml:trace>
  <inkml:trace contextRef="#ctx0" brushRef="#br0" timeOffset="37809.75">24426 10287 0,'-42'-42'31,"21"42"-31,0-21 16,-22 21-16,-20 0 16,42 0-16,-43 42 15,43-42-15,-21 21 0,-22 85 16,64-21-1,0-64-15,0 21 16,0-21-16,21-21 0,0 21 0,22 1 16,-22-22-16,0 0 15,85 0 1,-21-22-16,-43-20 16,-21 42-16,0-21 15,-21-21-15,21 20 0,1 1 16,-1-63-1,-21 62-15,0 44 47,0 20-47,0-21 16,0 0-16,-21 0 0,-1 43 16,1-22-16,0 1 0,0 20 15,0-21-15,0 1 0,21 20 16,-22-20-16,1-1 0,-42 148 15,20-20 1,43-107-16,-42 64 16,42-63-16,-21-22 15,0 22-15,0-22 0,21 21 0,-22-20 16,1 41-16,0-41 0,0-1 16,0-21-16,21 0 0,-21 1 15,-1-1-15,-20 0 16,21-21-16,-43 0 0,43-21 0,-63-43 15,41 22 1,22 21-16,-42-85 0,41 64 16,1-1-16,-21-126 15,127-43 1,-43 128-16,0 20 0,85-84 16,-63 84-16,-22 1 0,22-1 15,-1 22-15,1-21 0,126-64 16,-63 84-1,-85 43-15,-20 0 0,-1 0 16,0 0-16,0 0 0,-21 21 16</inkml:trace>
  <inkml:trace contextRef="#ctx0" brushRef="#br0" timeOffset="39183.33">1228 11853 0,'0'0'0,"21"0"16,-21-21-16,0 0 0,0 0 15,0 0 1,0 42 15,0 0-31,0 0 16,-21 0-16,21 22 0,-22-1 0,22 0 15,-21 1-15,-21 63 16,-22 42-16,43-106 16,-21 0-16,21 1 0,0-22 15,-22 21-15,1 1 16,0-22-16,20 0 0,-62 0 16,20-21-1,43 0-15,21-21 16,0 0-16,0 0 0,0-1 15,0 1-15,0 0 0,0 0 16,0-43-16,0 43 0,0-42 16,42-43-1,-42 85-15,0 0 0,22-1 16,-1 22-16,0 0 16,-21 22-1,42 62-15,-21 1 16,1-43-1,-22-21-15,21 22 0,-21-22 16,21 0-16,0 21 16</inkml:trace>
  <inkml:trace contextRef="#ctx0" brushRef="#br0" timeOffset="39431.18">1249 12467 0,'42'0'0,"64"-63"15,-64 20 1,-21 1-16,-21 0 15,0 21-15,0-1 0,0 1 16,-21 42 0,0 1-1,21-1 1,0 0-16,0 0 0,0 0 0,-21 0 16,21 1-16,0-1 0,0 0 15,-21 0-15,21 0 16</inkml:trace>
  <inkml:trace contextRef="#ctx0" brushRef="#br0" timeOffset="39619.17">1460 12023 0,'0'0'0,"0"-21"0,0-1 15,0 44 32,0-1-47,0 0 16,22-21-16,-22 21 16,21-21-16,0 21 0,0-21 15</inkml:trace>
  <inkml:trace contextRef="#ctx0" brushRef="#br0" timeOffset="40165.94">1820 12192 0,'-21'0'15,"0"0"1,21 21-1,0 0-15,-21-21 0,21 22 0,0 20 16,0 21 0,0-41-16,-21 20 15,21-21-15,-22 0 16,22 0-16,0 1 0,0-1 31,-21-21-31,21-21 31,0-1-31,0 1 0,0 0 16,0 0-16,0 0 0,21 0 16,1-22-16,-1-20 15,0 42-15,21-43 16,1 43-16,-22 0 0,0 0 16,0-1-16,21 22 0,-20 0 0,-1 0 15,0 0-15,21 0 0,-21 0 0,-21 22 16,22-1-16,-22 0 0,21 85 15,-21-43 1,0-42-16,-21 1 16,-1-1-16,22 0 0,0 0 0,-21 21 15,0-42-15,21 22 16,-21-22-16,21-22 47,0 1-47,21 21 15,0-21-15,-21 0 0,21 0 16</inkml:trace>
  <inkml:trace contextRef="#ctx0" brushRef="#br0" timeOffset="40644.81">2476 11790 0,'0'-21'0,"0"42"0,0-21 31,0 21-31,0 0 16,0 0-16,-21 1 0,21 20 15,0 0-15,0 1 0,0-22 16,0 63-16,-21-41 0,21-1 16,0 0-16,0 1 0,-21-22 15,0 106 1,21-106-1,0 0-15,0-42 32,0 0-17,0 0-15,0 0 0,0-1 16,0 1-16,0 0 0,21-21 16,-21 21-16,21-1 0,21-41 15,-20 42-15,-1 0 0,0-1 0,21-20 16,22 42-1,-43 0-15,0 0 0,0 0 16,0 21-16,-21 0 16,0 1-16,0-1 15,0 0-15,0 0 0,0 0 0,-63 22 32,42-43-32,-64 42 0,22-42 15,41 21 1,1-21-16,-21 0 0</inkml:trace>
  <inkml:trace contextRef="#ctx0" brushRef="#br0" timeOffset="40844.69">2349 12298 0,'22'0'16,"-1"0"-16,0 0 15,0 0-15,0 0 0,0 21 16,1 0-16,-1-21 0,0 21 16,0 1-16,-21-1 0,21 0 15,0 0-15,-21 43 16,22-64-16,-22 21 0,21-21 15,-21 21 1,21-21 15,-21-21-31,21 21 0,-21-21 16,0-1-16</inkml:trace>
  <inkml:trace contextRef="#ctx0" brushRef="#br0" timeOffset="40992.61">2942 11875 0,'-21'0'16,"42"0"-16,-42-22 0</inkml:trace>
  <inkml:trace contextRef="#ctx0" brushRef="#br0" timeOffset="41456.33">3048 11832 0,'21'0'16,"0"0"-16,-21-21 0,64 21 16,-22 0-16,0 0 0,107 0 15,-86 0 1,-42 0-16,-42 0 47,0 21-47,0-21 15,0 0-15,-22 0 0,-168 360 141,211-339-125,0 0-16,0 1 15,0 20-15,0-21 0,-22 43 16,22-43-16,0 0 16,0 0-16,0 0 0,0 0 15,0 1-15,22-22 47,-22-22-31,0 1-16,21 0 15,0 0-15</inkml:trace>
  <inkml:trace contextRef="#ctx0" brushRef="#br0" timeOffset="41595.26">3556 12256 0</inkml:trace>
  <inkml:trace contextRef="#ctx0" brushRef="#br0" timeOffset="41909.08">3556 12277 0,'21'0'0,"-42"0"0,63 0 16,-21 0-16,1-21 0,-1-1 15,0 22-15,0 0 0,0-21 16,43-21 0,-64 0-1,0 20 1,0 1-16,0 0 0,-21 21 16,-1 0-16,1 0 15,0 0-15,-21 42 16,21 1-1,-1-1-15,22-21 0,0 0 16,0 1-16,-42 20 0,21 43 16,21-64-1,21 21-15,0-42 0,-21 21 16,21 0 0,22-21-16,-22 0 15,0 0-15,0 0 0,0 0 16,1 0-16,-1-21 0,-21 0 15,21 0-15,0 21 0</inkml:trace>
  <inkml:trace contextRef="#ctx0" brushRef="#br0" timeOffset="42211.91">4106 12065 0,'0'0'0,"0"21"63,0 0-63,21 1 0,1-1 15,-22 21-15,21-21 0,0 0 16,0 22-16,0-22 0,-21 0 16,0 0-16,0 0 0,0 1 15,21-1 1,1 0-1,-1-21-15,-21-21 32,0 0-17,0-1-15,0 1 16</inkml:trace>
  <inkml:trace contextRef="#ctx0" brushRef="#br0" timeOffset="42487.75">4424 12065 0,'0'0'31,"-21"0"-31,-1 0 0,1 0 16,0 42-16,0-20 0,0-22 16,0 63-16,-1-42 0,1 0 15,-42 64 1,20-21-16,22-43 15,21 0-15,0 0 0,-21-21 0,21 21 16,-21-21-16,42 0 47,-21-21-47,21 0 16,0 21-16,-21-21 0</inkml:trace>
  <inkml:trace contextRef="#ctx0" brushRef="#br0" timeOffset="42855.54">4635 11832 0,'22'-21'16,"-22"0"-1,21 0-15,0 21 16,-21 21 15,0 0-31,0 0 16,0 0-16,0 1 0,0 83 15,-21-41 1,0-22-16,-1 1 0,1 41 16,0-63-16,21 1 0,-21 41 15,21-42-15,-21 64 0,21-43 16,21-42-16,0 0 31,0 0-15,0 0-16,-21-21 15,22 21-15,-1-42 16,0 21-16,-21-1 16</inkml:trace>
  <inkml:trace contextRef="#ctx0" brushRef="#br0" timeOffset="43419.21">4551 11980 0,'0'0'0,"21"0"47,0 0-47,0 0 16,0 0-16,1 0 0,-1 0 0,21 0 15,-21 0-15,43 0 16,-43 0-16,0 0 0,0 0 16,0-21-16,1 21 15,-22-21 95,-22 21-95,1 0 16,0 0 63,0 0-63</inkml:trace>
  <inkml:trace contextRef="#ctx0" brushRef="#br0" timeOffset="45019.29">6181 12256 0,'21'0'0,"0"-22"0,0 1 16,0 0-1,0 0-15,-21 0 16,0 0-16,0-1 16,0 1-16,0 0 0,0 0 15,0-21-15,-63-1 16,42 43-16,0-42 16,-1 42-16,1 0 15,0 0-15,0 0 0,0 0 16,-43 21-1,43 0-15,-21 22 0,21-22 16,-1 0-16,1 21 0,0-21 16,0 22-16,0 20 0,21-42 15,0 22-15,0 41 16,0-41 0,21-22-1,0-21-15,0 0 0,0 0 16,1 0-16,-1 0 15,0-21-15,0 21 0,43-43 16,-43 22-16,0 0 0,42-42 16,-63 41-16,22-20 0,-1 21 15,0 0-15,-21-22 16,21-20-16,-21 42 16,0-22-16,21 43 15,-21 22 1,0-1-1,0 0-15,0 0 0,0 0 0,0 22 16,0-22-16,0 42 16,0 1-1,0-43-15,0 21 0,0-21 16,0 1-16,0-1 16,21-21 15,1-21-31,-1-1 0</inkml:trace>
  <inkml:trace contextRef="#ctx0" brushRef="#br0" timeOffset="45532">6985 11938 0,'0'0'0,"-21"0"15,0 0-15,-1 0 16,1 0-16,-42 21 16,-22 0-1,64 1-15,-21 20 16,20-42-16,1 21 0,0 0 16,21 0-16,0 1 15,21-22 1,0 0-16,1 0 0,-1 0 15,0 0-15,21 0 0,-21 0 0,1 0 16,-1 0-16,0 0 0,0 0 0,43 0 16,-22 21-1,-21-21-15,21 42 16,-42-21 0,0 0-16,0 1 0,-21-1 15,0 0-15,0-21 16,-43 42-16,43-42 0,-21 21 15,-64 1-15,85-22 16,-21 0-16,20 0 0,1 0 16,0 0-16,-21 0 15,21 0-15,-1-22 16,22 1 0,0 0-16,0 0 15,22 0 1,-1 21-16,0-21 15</inkml:trace>
  <inkml:trace contextRef="#ctx0" brushRef="#br0" timeOffset="46883.22">8086 11811 0,'0'21'16,"21"-21"-1,0 0-15,0-21 16,0 21-16,0-21 0,1 0 16,-1 21-16,42-43 15,-20-20 1,-22 42-16,0 0 0,-21-1 16,0 1-16,0-21 15,0 21-15,0 0 0,-21-1 16,-22 22-1,22 0 1,0 0-16,0 22 0,21-1 0,-42 42 16,20-42-16,22 22 0,0 20 15,-21-20-15,21 20 0,-21 1 16,0 147 0,21 1-16,-21-127 0,21-22 15,0 1-15,0 20 0,0-20 16,0-1-16,0 1 0,-21 20 15,21-20-15,0-22 0,0 22 0,0-1 16,-22-20-16,22 126 16,0-127-16,0-21 15,0 1-15,22-22 16,-1 0-16,0 0 0,0 0 16,0 0-16,0-22 0,1 1 0,62-42 15,-63 42-15,1-22 16,-1 22-16,0-21 0,21-22 15,-21 22-15,1 0 0,-22-64 16,0 63-16,0-20 0,0-22 16,-22 22-16,1 20 0,-63-126 15,62 127 1,-41-22-16,21 22 0,20 21 16,-41-22-16</inkml:trace>
  <inkml:trace contextRef="#ctx0" brushRef="#br0" timeOffset="47344.96">8022 12213 0,'21'0'16,"-42"0"-16,63 0 0,-20 0 0,-1 0 0,0-21 0,21 0 16,-21 21-16,22 0 0,-22-21 15,21 0-15,-21-1 0,22 1 0,-1-21 16,170-85 0,-191 106-1,0 0-15,0-1 0,0 1 16,-42 21-1,0 0 1,0 0-16,0 21 0,0 1 16,21 20-16,-22-21 0,22 43 15,0-43-15,0 0 0,0 42 16,0-41-16,0 62 31,85-63-15,-43-21-16,-20 0 0,20 0 15,-21 0-15,0 0 0,0-21 0,1 21 16,62-63 0,-63-1-1,1 43-15,-22 0 0,0-21 16,0 20-16,-22-20 16,1 0-16,0 21 0,0-1 0,21 1 15,-21 21-15,0-21 0,-1 21 0,1 0 16,-21 0-1,42 21-15,0 0 16,0 22-16,0-22 16,0 0-16,42 43 15,-21-43 1</inkml:trace>
  <inkml:trace contextRef="#ctx0" brushRef="#br0" timeOffset="47733.73">9102 11980 0,'0'-21'0,"0"42"0,21-63 16,-21 21-16,0 0 15,0 0-15,21 21 16,0 0-16,0-22 16,0 22-16,1 0 0,-1 0 15,0 22-15,0-1 0,0 0 16,0 0-16,-21 0 0,43 85 15,-43-42 1,0-43-16,0 0 0,0 21 16,-21-21-16,-1-21 15,22 22-15,-21-22 0,21-22 32,0 1-32,0 0 0,0-21 15,0 21-15,0-1 16,21 1-16,1-21 0,-22 21 15,21 0-15,21-64 16,0 64-16,-20 0 16,-1 21-16,0 0 0,0 0 0,0 0 15,0 0-15,1 0 0,-1 0 0,0 0 16,21 21-16</inkml:trace>
  <inkml:trace contextRef="#ctx0" brushRef="#br0" timeOffset="48412.86">10287 12023 0,'0'0'0,"0"-21"16,0-1-16,0 1 0,0 0 16,0 0-16,-21 21 0,0-21 15,-22 21-15,1 0 0,21-21 16,0 21-16,-22 0 0,22 0 15,-21 0-15,-64 63 16,21 1-16,64-22 16,0-21-16,21 0 0,0 22 15,0-22-15,0 21 0,0-21 16,21 0 0,0-21-16,0 0 0,22 0 15,-22 0-15,0 0 0,0 0 16,22 0-16,-22 0 0,85-63 15,-85 63-15,21-42 16,-21 20-16,-21 1 16,0 0-16,0 0 15,0 42 17,0 0-32,0 0 15,0 1-15,-21 41 16,0 43-16,0-64 0,21 22 15,0-22-15,0 0 0,0 1 16,0 20-16,0-20 0,0 20 16,0 1-16,0 41 0,0-41 15,0-1-15,0 43 0,-21-63 16,21-1-16,-22 64 0,1-64 16,0-21-16,0 22 15,0-22-15,0 21 0,-1-21 0,-20 0 16,21 1-16,-21-1 0,20-21 0,-126 0 15,64 0 1,-65-85 0,107 64-16,0-21 0,-128-149 15,128 22 1,42 126-16,0-20 16,-21-22-16,84 43 0,1 0 15,-43 20-15,0 1 16,127-85-1,22 43-15</inkml:trace>
  <inkml:trace contextRef="#ctx0" brushRef="#br0" timeOffset="48548.3">10604 11853 0,'0'0'0,"-21"-21"15,0 21-15,0 0 0,0 0 16</inkml:trace>
  <inkml:trace contextRef="#ctx0" brushRef="#br0" timeOffset="48832.13">10372 0 0,'-22'0'15,"44"0"-15,-22 0 47,21 0-47,0 0 0,0 0 0,0 0 16,0 0-16,1 0 15,-1 0-15,0 0 0,0 0 0,0 0 16,0 0-16,22 0 16,-22 0-16,0 0 15,-42 0 1,0 0 0,0 0-16,-1 0 0,-20 0 15,0 0 1,21 0-16,-1 0 15,44 0 32,-1 0-47,0 0 0</inkml:trace>
  <inkml:trace contextRef="#ctx0" brushRef="#br0" timeOffset="50519.16">10520 11853 0,'0'-21'15,"0"0"16,0 0-31,-21 21 32,-1 0-32,1 0 15,0 0-15,-21 42 16,-22 43 0,43-64-16,21 21 0,-21-20 0,21 20 15,0-21-15,0 64 16,0-43-16,0 22 15,21-22 1,0-42-16,0 0 0,1 0 16,-1 0-16,0 0 0,42 0 15,22-42 1,-64 20-16,22 1 16,-22 0-16,0 0 15,0 0-15,-21 0 0,0-1 0,0-20 16,0-21-1,0 20-15,0 22 0,-21 0 0,-21-21 16,20 42 0,1-22-16,-21 22 0,21 0 15,0 0-15,-1 43 16,-20-1 0,21-42-16,21 21 0,0 0 15,-21 1-15,21-1 0</inkml:trace>
  <inkml:trace contextRef="#ctx0" brushRef="#br0" timeOffset="50850.97">11261 11472 0,'0'0'0,"0"-21"0,0 42 31,0 1-31,0-1 0,0 0 16,0 21-16,-22-21 0,1 22 16,0-22-16,21 21 0,-42 43 15,21-43-15,-1 1 0,22-1 16,-21 0-16,0 1 0,0-1 0,0 64 15,-22-43 1,43-42-16,0 1 16,0-1-16,22-21 15,-1-21 1,0 21-16,0-22 16</inkml:trace>
  <inkml:trace contextRef="#ctx0" brushRef="#br0" timeOffset="51111.34">11515 11536 0,'0'0'32,"-22"21"-32,22 0 0,-21 22 0,21-22 15,0 0-15,-21 21 0,0-21 16,0 22-16,21-1 0,-21-21 15,-1 22-15,22-1 0,-21-21 0,21 21 16,-21-20-16,21 20 0,0-21 0,0 43 16,0-43-1,-21-21 1,21-21 0,-21 21-16</inkml:trace>
  <inkml:trace contextRef="#ctx0" brushRef="#br0" timeOffset="51317.22">10922 11896 0,'21'0'32,"0"0"-32,22 0 0,-1 0 15,64 0 1,-64 0-16,22 0 15,-22 0-15,-21 0 0,43 0 16,-43 0-16,21 0 0,43-21 16</inkml:trace>
  <inkml:trace contextRef="#ctx0" brushRef="#br0" timeOffset="52131.75">11578 11959 0,'0'0'16,"0"21"-16,0 1 16,21-22-1,0 0 1,1 0-16,-22-22 0,63 1 16,-21-21-1,1 21 1,-43 0-16,21-1 0,-21 1 15,0 0-15,0 0 16,-21 21-16,0 0 16,-1 0-16,-20 42 15,21-42-15,0 21 0,21 1 16,-21 20-16,21-21 0,-22 0 16,1 64-16,21 0 15,0-64-15,0 21 16,21-42-1,22 0-15,-22 0 0,0 0 16,43 0 0,-43 0-16,85-42 15,-1-1-15,-83 22 16,20 0-16,-21 0 0,21 0 16,-20 0-16,-1-1 0,0-41 15,-21 42 1,-21 21-1,21 21 1,0 0-16,-21-21 0,21 21 0,-43 43 16,22-1-1,21-42-15,-21 1 16,21-1-16,-21-21 0,0 42 16,-1-21-1,22-42 16,0 0-15,0 0-16,0 0 0,22-1 16,-22 1-16,21-21 0,0 21 15,21 0-15,-21-22 0,1 22 0,20 0 16,-21 0-16,106-43 16,-42 64-1,-22 0 1,-42 21-16,1 1 0,-22-1 15,0 0-15,0 0 0,0 85 16,0-85-16,0 43 16,-22-22-1,1-21-15,0-21 16,21 21-16,-21-21 16,0 0-16,21-21 15</inkml:trace>
  <inkml:trace contextRef="#ctx0" brushRef="#br0" timeOffset="52630.72">13504 11769 0,'0'21'31,"0"0"-31,0 0 0,0 0 16,0 22-16,0-22 0,0 64 15,0-22-15,-42 22 16,21-22-16,-22 85 15,43-105-15,-42 63 16,21-64-16,21 0 0,-21 22 0,0 20 16,21-20-16,-43 63 15,22-21 1,21-85-16,0 0 0,-21 0 16,21 0-16,-21-21 15</inkml:trace>
  <inkml:trace contextRef="#ctx0" brushRef="#br0" timeOffset="53032.49">13335 11980 0,'0'-21'0,"0"42"15,0-63-15,0 21 0,0 0 0,0-43 16,42 43 0,-42 0-16,43-21 15,-22 42-15,0-22 0,0 1 16,21 21-16,-20 0 0,-1-21 0,85 21 16,-43 21-1,-42 0-15,22 64 16,-43-43-16,0 1 15,0 20-15,-22-20 0,1-22 16,-42 85 0,-22-43-16,43-63 15,21 21-15,-1-21 0,1 0 0,0 21 16,0-21-16,0 0 16,21-21-1,21 0 1,0 0-16,0 21 0,22-42 15,-22 42-15</inkml:trace>
  <inkml:trace contextRef="#ctx0" brushRef="#br0" timeOffset="53540.71">14351 11896 0,'21'0'0,"-42"0"0,42-21 0,0-1 15,-21 1-15,0 0 0,0 0 16,0 0-16,0 0 0,0-1 16,0 1-16,-21 21 0,-21-42 15,21 42 1,-64 0-16,64 21 16,0 0-16,-1 0 0,1 1 15,0-1-15,0 0 0,0 21 0,0-21 16,-1 1-16,22 20 0,0 64 15,0-64 1,0-21-16,22 0 16,-1-21-1,0 0-15,0 0 0,0 0 0,85-42 16,-42-21 0,-43 41-16,0 1 15,0 0-15,0 0 0,0 0 16,-21-22-16,0 22 0,0 0 0,0 0 15,22 0 1,-22 42 0,0 0-16,-22 0 0,22 0 15,0 1-15,0 41 16,-21-42-16,21 22 0,0-22 0,0 0 0,0 21 16,0 22-1,0-43 1,43-21-1,-22 0-15,0 0 16</inkml:trace>
  <inkml:trace contextRef="#ctx0" brushRef="#br0" timeOffset="53981.45">15134 11748 0,'0'0'0,"0"-22"0,0 1 16,-21 21 0,0 0-16,0 0 0,-1 0 0,1 0 15,0 0-15,-42 21 0,41 1 16,1-1-16,0 0 0,0 0 16,21 0-16,-21 22 15,21-22 1,21-21-16,21 21 15,-21-21-15,43 0 16,-43 0-16,0 0 0,22 21 0,20-21 16,-42 42-1,-21-20 1,0-1 0,-21-21-16,0 21 0,-21-21 0,20 21 15,1-21-15,-42 0 16,-43 21-16,85-21 15,0 0-15,-1 0 0,1 0 0,0 0 16,21-21 31,21 0-47,0 21 0,1-21 16</inkml:trace>
  <inkml:trace contextRef="#ctx0" brushRef="#br0" timeOffset="54115.38">15600 11769 0,'21'0'0,"-42"0"0,42-21 16</inkml:trace>
  <inkml:trace contextRef="#ctx0" brushRef="#br0" timeOffset="54444.19">15684 11642 0,'0'0'15,"-21"0"-15,0 0 16,0 0-16,0 0 0,0 0 16,-22 21-1,1 21-15,42-21 16,0 1-16,0-1 16,0 0-16,21-21 15,0 21-15,43 0 16,-43-21-16,21 43 15,-21-22-15,1 0 0,-1 0 16,-21 0-16,0 0 16,0 1-16,0-1 0,-21-21 15,-106 21 1,105-21-16,-20 0 16,0 0-16,-1 0 0,22 0 15,-21 0-15,21 0 0,0 0 0,-1 0 16,-20-21-1,42 0-15,21-22 16,0 43 0,22-21-16,-22 21 0,0-21 0</inkml:trace>
  <inkml:trace contextRef="#ctx0" brushRef="#br0" timeOffset="55022.86">16087 11726 0,'0'0'0,"-22"0"31,1 0-31,0 0 0,21 22 16,-21-1-16,0 0 0,0 0 16,21 21-16,-22-20 0,1-1 0,21 0 15,0 0-15,0 0 0,0 0 16,0 1-1,21-22 1,1 0 0,-22-22-16,21 1 0,0 21 15,-21-21-15,21 0 0,43-21 16,-22-22 0,-42 43-16,21 21 15,0 0-15,-21 21 31,0 0-31,0 0 0,0 1 16,0-1-16,0 0 0,0 0 16,0 0-16,0 0 0,0 1 15,21-22-15,1 0 16,20 0 0,0 0-16,-21 0 0,1 0 15,20 0-15,-21-22 0,-21 1 16,42 0-16,-42 0 0,22 0 15,-22-22-15,0 22 0,21 0 16,-21 0-16,0 0 0,0-22 0,0 22 16,0-42-1,-21 63 17,-1 0-32,22 21 15</inkml:trace>
  <inkml:trace contextRef="#ctx0" brushRef="#br0" timeOffset="55465.6">16743 11557 0,'0'-21'16,"0"42"-1,-21 0 1,21 0-16,-22-21 0,-20 64 16,42-43-16,-42 43 15,42-22-15,-21 0 0,21-21 16,0 1-16,0-1 0,0 0 16,0 0-16,42 0 15,64-21 1,-64 0-1,-21 0-15,0 0 0,1-21 16,-1 0-16,0 0 0,0 0 0,0-85 16,-21 63-1,0 1-15,0 0 16,-21 21-16,21-1 0,-42 1 16,21 21-16,-1 0 0,1 0 15,-42 0 1,-1 43-16,64-22 15,-21-21-15,21 21 0,0 0 0,0 0 16,0 0-16,0 1 16,21-22-16,0 0 15,1 0-15,-1 21 0</inkml:trace>
  <inkml:trace contextRef="#ctx0" brushRef="#br0" timeOffset="55615.03">17124 11705 0,'0'0'0,"0"-21"0,21 21 16,-21-21-16,0 0 15,21 21-15,0 0 0,-21-21 0,43 21 16,-22 0-16,0 0 0,-21-22 16</inkml:trace>
  <inkml:trace contextRef="#ctx0" brushRef="#br0" timeOffset="55840.9">17399 11684 0,'21'42'16,"-42"-84"-16,42 106 15,0-43-15,-21 0 0,0 0 0,0 0 16,0 22-16,0-22 0,0 0 0,0 0 16,0 0-16,0 0 0,-21-21 15,0 0-15,0 0 16,0 0-16,-1 0 16,1-21-16,21-21 15,0 21-15,0 0 0,0-1 16,0 1-16,0 0 0,43-21 15,-22-1-15,0 22 0,106-63 16,-64 41 0,-41 22-16,20 21 15,-21-21-15,0 21 0,22 0 16</inkml:trace>
  <inkml:trace contextRef="#ctx0" brushRef="#br0" timeOffset="56026.79">18161 11726 0,'0'-21'0,"0"42"0,0-63 0,0 21 15,0 0-15,0-22 16,0 22-16,0 0 0,-42 0 15</inkml:trace>
  <inkml:trace contextRef="#ctx0" brushRef="#br0" timeOffset="56433.07">17992 11557 0,'0'0'16,"-22"21"-16,1 0 0,-42 43 15,42-43-15,-1 21 0,-20 1 16,42-22-16,0 21 0,0-21 16,0 1-16,0-1 0,0 0 15,42 42 1,1-41-16,-22-22 15,0 0-15,43 0 0,-43 0 16,21-43-16,-21 22 16,0 0-16,1 0 0,20 0 0,-42-1 15,21-20-15,43-64 16,-43 64-16,-21 0 16,21-1-16,0 1 0,0-43 0,0 43 15,-21 0-15,22-22 16,-22 43-16,0 0 0,21 21 0,-21 21 31,-21-21-31,-1 42 0,22-21 0,-63 85 16,42 21-1,21-106-15,0 22 16,-21-1-16,21-21 0,0 22 16,0 20-16,0-42 0,0 0 15,21 1-15,0-1 0,0-21 0,0 21 16,0-21-16,1 0 0,-1 0 15,21 0-15,-21 0 0,0-21 16,1 21-16</inkml:trace>
  <inkml:trace contextRef="#ctx0" brushRef="#br0" timeOffset="57763.93">20468 11748 0,'21'-22'0,"0"22"0,1-21 16,-1 0-16,0 0 15,-21 0-15,21 0 0,-21-22 16,0 22-16,0 0 15,0 0-15,-21 0 16,0 21-16,0 0 0,-1 0 16,1 0-16,-21 0 0,21 0 0,-22 21 15,22 0-15,-21 0 0,0 0 0,20 0 16,-20 1-16,21-1 16,-21 0-16,20 21 0,1-21 0,0 1 15,21-1-15,0 0 0,0 0 0,0 0 16,21-21-1,0 0-15,1 0 0,20 0 16,0 0-16,-21 0 0,1 0 0,20-21 16,0 21-16,-21-21 0,22 0 0,-22 0 15,21-1-15,-21 1 0,43-63 16,-22-1 0,-42 64-16,0 0 15,0 42 1,-21 0-1,21 0-15,-21 21 16,0 22-16,21-43 16,0 0-16,0 22 0,0-22 15,0 0-15,0 21 0,21-21 16,0-21-16,0 22 0,0-22 16,1 0-16,41 0 15,1-22 1,-43 1-16</inkml:trace>
  <inkml:trace contextRef="#ctx0" brushRef="#br0" timeOffset="58187.98">21040 11536 0,'0'-21'0,"0"42"32,-22 0-32,22 0 15,-42 22 1,42-22-16,0 0 0,0 0 0,-21 0 15,21 22-15,-21-22 16,21 0-16,0 0 0,0 0 0,0-42 63,0 0-63,0 0 0,21 0 0,0-1 0,-21 1 15,21 0-15,43-64 16,-1 22-1,1-1 1,-43 64-16,0 0 0,0 0 16,0 0-16,22 0 0,-22 0 0,42 64 15,-41-43-15,-1 21 16,-21-20-16,21-1 16,-21 0-16,0 21 0,0-21 0,0 22 15,0-22-15,0 0 16,-42 21-1,20-42-15,1 0 16</inkml:trace>
  <inkml:trace contextRef="#ctx0" brushRef="#br0" timeOffset="58717.08">22140 11642 0,'0'-64'15,"0"43"1,-21 21-16,21-21 0,-21 21 16,0 0-16,0 0 15,-1 0-15,1 0 0,0 0 0,0 0 16,-43 42-1,43-21-15,-42 64 0,42-64 16,21 22-16,-22-1 16,22 0-16,0-21 0,0 1 15,43-1 1,-1-21 0,0 0-16,22 0 15,-43-21-15,43-1 0,-43-20 16,21 21-16,-21 0 0,0 0 15,1-22-15,20-20 16,-21 20-16,0 1 0,0 0 0,1-43 16,-1 43-16,0-43 15,0 43-15,-21-1 0,42-41 16,-42 63-16,0-1 16,-21 44-1,0-1-15,0 21 0,-21 22 16,20-1-16,1-21 15,0 64-15,0-63 0,21-1 16,-21 0-16,21 22 16,0-22-16,0 22 0,0-43 15,21 0-15,21 0 16,-21-21-16</inkml:trace>
  <inkml:trace contextRef="#ctx0" brushRef="#br0" timeOffset="58778.16">22860 11748 0,'0'-22'15</inkml:trace>
  <inkml:trace contextRef="#ctx0" brushRef="#br0" timeOffset="59881.11">18246 12764 0,'0'-22'16,"0"44"-16,21-65 0,-21 22 15,0 0-15,-21 21 16,-1 0-16,1 0 15,-21 21-15,21 0 16,0 0-16,-1 1 0,-41 41 16,42-21-16,-22 1 0,22-1 15,0 0-15,0 22 0,0-22 0,0 1 16,-1-22-16,22 21 0,-21 0 16,21-20-16,0-1 0,0 21 0,0 0 15,21-42-15,22 22 0,-22-22 16,64 0-1,-1 0-15,-41 0 16,-1 0-16,43-22 0,-43 1 0,0 0 16,1 0-16,-1 0 0,0 0 15,-21-1-15,22 1 0,-22-21 0,21 0 16,1-43-16,-22 43 0,0-1 16,0 1-16,0-22 15,0 22-15,1 0 0,-1-64 16,-21 85-16,21-22 15,-42 65 17,0-1-32,21 0 0,-22 21 0,1-21 15,21 22-15,-21-1 0,0 0 16,0 43-16,21-43 0,-43 43 16,43-43-16,-21 64 15,21-85-15,0 22 16,0-22-16,0 0 0,0 0 0,0 0 15,21 1-15,1-22 0,-1 0 0,21 0 16,-21 0-16,0 0 16,22 0-16,-1-22 15,0 22-15,43-63 16,-64 42-16,0 0 0,1-1 16,-1 1-16,0 0 0,0 0 15,-21 0-15,21 21 0,-21-21 0,0-1 16,-21 22-1,0 22 1,21-1-16,-21 0 0,21 0 16,0 0-16,0 0 0,0 1 15,0-1-15,0 0 16,21-21 15,0 0-31</inkml:trace>
  <inkml:trace contextRef="#ctx0" brushRef="#br0" timeOffset="60225.91">19262 12827 0,'0'-21'16,"0"42"-16,-22-42 0,1 21 15,0 0-15,-21 21 16,21 21-1,21-20-15,0-1 16,21 0 0,0-21-16,0 0 15,21 0-15,-20-42 16,-1 42-16,0-22 0,-21 1 16,0 0-16,0 0 0,0 0 15,0 0-15,-21 21 16,-22-22-1,1 22-15,21 0 16,-21 43-16,42-22 16,0 0-16,0 0 15,0 0-15,0 43 16,0-22-16</inkml:trace>
  <inkml:trace contextRef="#ctx0" brushRef="#br0" timeOffset="61080.42">19600 12933 0,'0'0'0,"-21"0"0,0 0 16,0 0-1,0 0-15,21 21 0,0 0 0,-22 0 16,1 1-16,21-1 0,0 0 16,-21 21-16,0-21 0,21 22 15,0-22-15,0 21 16,0 1 0,0-22-16,42 0 15,-21 0-15,1-21 0,-1 0 0,21 0 16,-21 0-16,0 0 0,64-21 15,0-21 1,-64 20-16,42-41 16,-63 42-16,22-22 0,-22 22 15,21-21-15,-21 21 0,21-106 16,0 84-16,-21-20 16,0 42-16,0-22 15,0 22-15,0 0 16,0 42-1,0 0-15,0 22 0,0-22 16,0 85 0,0 0-16,0-85 15,-21 0-15,21 21 0,0-21 0,-21 1 16,21-1-16,0 21 16,0-21-1,-21-21 1,21-21-1,0 0 1,0 0-16,42-43 16,-21 43-16,0 0 15,0 0-15,1 0 0,20-1 16,-21 1-16,0 21 0,22 0 16,-22 0-16,0 0 15,0 0-15,-21 21 16,0 22-16,-42-1 15,21-42-15,-1 21 16,1-21-16,0 21 0,0-21 16,0 22-16,0-22 0,-1 0 15,1 0-15,0 0 0,21 21 16,-21-21-16,21 21 0,0 0 16,0 0-1,0 0-15,21-21 0,-21 22 16,21-1-16,0-21 15,-21 21-15,22-21 0,20 0 16,-21 21-16,0-21 0,22 0 16,-22 0-16,0 0 0,21 0 15,-21 0-15</inkml:trace>
  <inkml:trace contextRef="#ctx0" brushRef="#br0" timeOffset="61839.65">21505 12806 0,'0'-21'0,"0"42"16,0-63-16,-21 42 0,0-22 0,0 22 0,0 0 16,-1 0-16,1 0 0,0 0 15,-64 43 1,64-22-16,0 0 0,0 0 0,21 43 15,-21 20 1,21-62-16,0 20 0,0 0 16,21-21-16,0-21 0,21 43 15,-20-43-15,-1 0 16,0 0-16,0 0 0,0 0 16,0 0-16,-21-21 15,22-1-15,-22 1 0,0 0 16,0-64-1,0 64-15,0-63 0,0 41 0,0 1 16,21 0-16,0 20 0,0 1 16,0 0-16,0 0 0,1 0 15,-1 21-15,0 0 16,0 0-16,0 0 0,0 0 0,1 0 16,-1 0-16,-21 21 0,21 0 0,0 0 15,0 0-15,0 106 16,1-42-1,-22-64-15,0 0 0,0 22 16,0-22-16,0 0 0,0 0 0,0 0 16,0 1-16,-22-1 15,1-21-15,0 0 16,21-21 0,0-1-16,0 1 15,0 0-15,0 0 0,0 0 16,21 0-16,0-1 0,1 1 0,83-106 31,-41 85-31,-22 21 16,-21 0-16,22-1 0,-1 22 0,-21 0 15,22 0-15,-1 0 0,-21 22 16,0-1-16,0 42 16,1 43-1,-22-85-15,0 0 0,-22 22 16,1-22-16,0 0 0,-21 21 15,21-20-15,-1-1 0,1-21 16,0 0-16,21 21 0,-21-21 16</inkml:trace>
  <inkml:trace contextRef="#ctx0" brushRef="#br0" timeOffset="62119.49">23156 12785 0,'0'21'31,"-21"0"-31,0 21 15,21-20-15,-21-1 0,21 0 0,-21 42 16,21-41-16,-22-1 16,1 21-1,21-21-15,21-42 32,-21 0-17</inkml:trace>
  <inkml:trace contextRef="#ctx0" brushRef="#br0" timeOffset="62488.28">23177 12531 0,'0'0'0,"-21"0"15,0 0-15,0 21 0,0 0 16,0-21-16,21 21 0,-22-21 0,22 21 15,-21-21-15,21 22 0,-21-1 0,21 0 16,0 21 0,0-21-16,42-21 15,-20 0-15,-1 0 0,0 0 16,0 0-16,0 0 0,0-42 16,1 42-16,-1-21 0,0 0 15,-21-43 1,0 43-16,0 0 0,0-21 15,-21 42 1,0 0-16,-1 0 0,1 0 16,0 21-1,0 21-15,0-21 16,21 0-16,0 1 0,0-1 16</inkml:trace>
  <inkml:trace contextRef="#ctx0" brushRef="#br0" timeOffset="62832.08">23749 12488 0,'-21'43'15,"0"-22"1,-1 0-16,1 21 0,0-20 16,0 41-16,0-42 0,0 22 15,21-22-15,-22 21 0,22-21 16,0 22-16,-21-1 0,21-21 16,0 0-16,0 22 0,0-22 15,0 0-15,21-21 16,1 0-1,-1 0-15,0 0 0,0 0 16,0 0-16,-21-21 0,21 21 16,1-21-16,-22-1 15,21 1-15</inkml:trace>
  <inkml:trace contextRef="#ctx0" brushRef="#br0" timeOffset="63051.95">23537 12742 0,'21'0'31,"1"0"-31,-1 0 16,0 0-16,21 0 0,-21 0 15,1 0-15,20 0 0,-21 0 0,0-21 16,22 21-16,-22 0 0,0 0 15,0 0-15,0 0 0,0 0 16,1 0-16</inkml:trace>
  <inkml:trace contextRef="#ctx0" brushRef="#br0" timeOffset="63276.82">24574 13081 0</inkml:trace>
  <inkml:trace contextRef="#ctx0" brushRef="#br0" timeOffset="63320.8">24574 13081 0</inkml:trace>
  <inkml:trace contextRef="#ctx0" brushRef="#br0" timeOffset="84359.72">7345 15092 0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1:39:44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5101 0,'0'43'47,"0"-22"-47,0 0 31,22-21-31,-1 0 16,0 0-1,0-21 1,-21 0 0,21 21-16,-21-22 0,21 1 15,-21 0-15,0 0 16,-21 21 15,0 0-15,21 21-1,-21-21-15,21 21 0,-21 0 16,0 22-16,21-22 16,0 0-16,0 0 15,0 0 1,21-21 15,0 0-31,0 0 16,0 0 15,-21-21-31,21 21 16,-21-21-16,0 0 15,22 21-15</inkml:trace>
  <inkml:trace contextRef="#ctx0" brushRef="#br0" timeOffset="383.77">1228 5101 0,'-22'0'15,"1"0"17,21-21 14,-21 21 17,21 21-63,-21-21 16,21 21-16,0 1 0,0-1 15,0 0-15,-21 0 16,0 0-16,21 0 15,0 1-15,0-1 0,-22 0 16,22 0-16,0 0 0,-21 0 0,21 1 16,0-1-16,0 0 15,0 0-15</inkml:trace>
  <inkml:trace contextRef="#ctx0" brushRef="#br0" timeOffset="1360.48">1672 5165 0,'0'21'0,"-21"0"15,21 0 1,21-21 31,0 0-32,-21-21-15,21 0 0,1 0 16,-22 0-16,0-1 16,0 1-16,0 0 31,-22 21-15,1 0-16,0 21 15,21 0 1,-21-21-16,21 22 0,-21-1 15,0 0-15,21 0 16,0 0-16,0 0 16,21-21 15,0 0-31,0 0 16,-21-21-1,0 0-15,21 21 16,-21-21-16,0 0 15,0 0 1,0-1 15,-21 22-31,0 0 16,21 22 0,-21-1-16,21 0 15,-21 0-15,21 0 16,0 0-16,0 1 15,0-1-15,0 0 16,21-21 31,0 0-47,-21-21 16,21 0-16,0-1 15,-21 1-15,0 0 16,0 0-1,0 0-15,-21 21 16,0-21-16,0 21 16,21 21-1,-21 0-15,21 0 0,0 0 16,0 0-16,0 1 16,0 20-16,-22-21 0,22 0 15,0 0-15,0 1 0,0-1 16,0 0-16,0 0 0,0 0 15,0 0-15,0 1 32</inkml:trace>
  <inkml:trace contextRef="#ctx0" brushRef="#br0" timeOffset="3764.47">2730 4699 0,'0'-21'0,"0"42"62,22 0-62,-22 0 0,0 1 16,21-1-16,-21 0 16,0 0-16,21 0 15,0-21-15,-21 21 16,21-21-16,0 0 0,1 0 0,-1 0 15,0-21-15,0 21 16,0-21-16,0 0 0,22-21 16,-22-1-16,0 22 15,-21 0-15,21 21 0,-21-42 16,0 20-16,0 1 16,0 0-16,0 0 15,0 42 16,0 0-15,0 0-16,0 1 0,0-1 16,0 21-16,0-21 0,0 22 0,0-1 15,0 0-15,0 1 0,0-1 16,0 85-16,0-64 16,0-20-16,0-1 15,21 22-15,-21-22 0,22-21 16,-22 21-16,21-20 0,-21-1 15,0 21-15,21 0 16,-21-20-16,0 41 16,0-42-16,0 0 0,0 1 15,-21-1 1,0-21-16,-1 0 0,1 0 16,0 0-16,0 0 0,0-21 15,0-1-15,-1 22 0,1-21 0,0-21 16,0 21-1,0 0-15,21-1 0,0 1 16,0 0 0,0 0-16,0 0 15,21 21 1,0-21-16</inkml:trace>
  <inkml:trace contextRef="#ctx0" brushRef="#br0" timeOffset="4123.59">3535 4741 0,'0'0'15,"0"-21"-15,0 0 16,-21 21-16,-1 0 31,22 21-31,0 0 16,0 1-16,0 20 15,0 0-15,0 1 0,0 20 0,0-21 16,0 22-16,0-22 0,0 22 16,0-22-16,0 0 0,0 22 0,0-22 15,0-21-15,0 64 16,22-21-16,-1-43 15,-21 21-15,21-42 16,0 0-16,0 0 0,0 0 16,1-21-1,-1 0-15</inkml:trace>
  <inkml:trace contextRef="#ctx0" brushRef="#br0" timeOffset="4365.45">3429 5271 0,'21'-22'32,"0"22"-17,0 0-15,22-21 0,-22 21 0,0-21 16,21 21-16,1-21 15,-22 21-15,0 0 0,0 0 0,0-21 16,1 21-16,20-21 16</inkml:trace>
  <inkml:trace contextRef="#ctx0" brushRef="#br0" timeOffset="4791.39">5186 4974 0,'0'-21'0,"0"42"0,0-63 16,0 63 15,-21 0-31,21 22 16,0-22-16,0 0 0,0 64 15,0-64-15,0 21 0,-22 43 16,22-1 0,0-62-16,0-1 15,0 0-15,0 0 16,22-21 0,-1 0-1,0-21-15</inkml:trace>
  <inkml:trace contextRef="#ctx0" brushRef="#br0" timeOffset="5250.14">5757 4890 0,'0'0'31,"-21"0"-31,0 0 0,0 21 0,0-21 0,-22 21 15,1 0-15,21 0 16,0 0-16,-22 1 0,22-1 0,0 0 16,21 0-16,0 0 0,0 0 15,0 1-15,0-1 16,21-21-16,0 0 16,0 0-16,1 0 0,20 0 0,-21 0 15,21 0-15,-20 0 0,20 21 16,-21-21-16,64 0 15,-22 21-15,-42-21 0,1 21 16,-1-21-16,-21 21 0,0 1 16,21-22-16,-21 21 0,0 0 15,0 0-15,-21-21 0,0 21 16,-22 0-16,-20 1 16,42-22-16,-22 21 0,-20 0 15,42-21-15,-22 0 0,1 0 16,21 0-16,0 0 0,-1 0 15,1 0-15,0 0 0,21-21 16,-21 21-16,21-21 0,-21-1 16,0 1-16,21-21 15</inkml:trace>
  <inkml:trace contextRef="#ctx0" brushRef="#br0" timeOffset="5637.92">5270 4636 0,'-21'0'16,"42"0"-16,-63 21 15,42 0-15,0 0 16,0 0-16,0 0 15,21 1 1,0-22 0,1 0-16,-1 0 0,0 0 15,0-22-15,-21 1 16,21 21-16,-21-21 0,0 0 16,0 0-16,0 0 15,-21-1-15,0 22 16,0 0-16,0 0 15,-1 0-15,22 22 32,0-1-32,0 0 15</inkml:trace>
  <inkml:trace contextRef="#ctx0" brushRef="#br0" timeOffset="6440.2">7175 4890 0,'0'0'16,"22"0"-16,-22-22 0,21 1 0,-21 0 0,0 0 15,0 0-15,0 0 16,0-1-16,0 1 0,0 0 15,0 42 17,0 0-32,0 1 15,0-1-15,-21 21 0,21 0 16,0 1-16,0-1 0,-22 43 16,22-43-16,0 22 15,0-22-15,0 0 0,0-21 16,0 1-16,0 20 0,0-21 0,43 21 15,-22-42 1,0 0-16,0 0 16,0 0-16,1 0 0,-1 0 0,42-42 15,-42 21 1,1 0-16,-1 0 0,0-1 0,0-20 16,0 21-16,0-21 0,1-1 0,-22-41 31,21 41-31,-21-41 0,0 62 0,0-20 15,0 0-15,0 21 16,-21 21 15,21 21-15,0 0-16,0 0 16,0 0-16,0 0 15,0 1-15,21-1 0,-21 0 16,21-21-16,0 0 0</inkml:trace>
  <inkml:trace contextRef="#ctx0" brushRef="#br0" timeOffset="6923.87">7980 4974 0,'0'0'16,"21"-21"-16,0 0 15,-21 0-15,0 0 16,21 21-16,-21-22 0,0 1 15,-21 21 1,0 0 0,0 0-16,0 0 15,-1 21-15,1 1 0,0-1 16,0 0-16,0 0 0,21 0 16,0 0-16,-21 1 0,21-1 0,0 21 15,0-21-15,0 0 16,0 1-16,0-1 0,21 0 15,0 0-15,21-21 0,-21 0 0,22 21 16,41 0 0,-62-21-16,-1 0 0,0 22 15,0-22-15,-21 21 16,-21 0 0,0-21-16,-43 0 15,-20 0-15,62 0 16,1 0-16,0 0 0,0 0 15,-21 0-15,20 0 0,1 0 16,0 0-16,0 0 0,0 0 16,42 0 31,0 0-47,0-21 15,0 21-15,1-21 0</inkml:trace>
  <inkml:trace contextRef="#ctx0" brushRef="#br0" timeOffset="7300.92">8340 5186 0,'0'0'0,"42"0"31,-42-21-31,21 0 0,-21-1 15,21 22-15,0-21 0,-21 0 0,22 0 16,-22 0-16,21 0 16,-21-1-16,0 1 15,0 0-15,-21 21 32,-1 0-32,1 0 0,21 21 15,-21 0-15,0-21 0,0 22 16,21-1-16,0 0 0,-21 21 0,-1-21 15,22 1-15,-21-1 0,21 21 16,0 0-16,0 22 16,0-43-16,0 0 0,0 0 15,0 1-15,21-22 16,1 0-16,41 0 16,-42 0-16,22 0 0,-22 0 15,21-22-15</inkml:trace>
  <inkml:trace contextRef="#ctx0" brushRef="#br0" timeOffset="7888.09">9271 5017 0,'0'0'0,"0"-22"0,0 1 15,0 0-15,0 0 0,-21 0 16,0 21-16,-1-21 0,22-1 0,-21 22 15,0 0-15,0-21 16,0 21-16,0 0 0,-1 0 16,1 21-16,0 1 15,0-1-15,-21 0 0,20 21 0,1-21 16,0 22-16,0-22 0,0 21 0,21-21 16,-21 43-16,21 21 15,0-64-15,0 0 16,21 21-16,0-21 0,0-21 15,0 0-15,0 22 0,1-22 16,-1 0-16,63 0 16,1-43-1,-64 22-15,22 0 16,-22-21-16,-21 20 0,21 1 0,0-21 0,0 0 16,-21-1-16,21-41 15,22-65 1,-43 107-16,0 0 0,0-1 0,0 1 15,0 21-15,0-21 0,0-1 16,0 22-16,0 42 31,0 0-15,0 1-16,0-1 0,0 21 0,-21 0 16,21 1-16,0-1 0,0 43 15,0-22-15,0-20 16,0-1-16,-22 0 0,22 1 0,0-22 15,0 21-15,0 22 16,22-1-16,-22-42 16,21-21-16,21 21 15,-21-21-15,0 0 0,22 0 0,-22 0 16,21-21-16</inkml:trace>
  <inkml:trace contextRef="#ctx0" brushRef="#br0" timeOffset="8775.99">11049 4678 0,'0'-21'15,"0"42"-15,0-63 0,0 20 16,0 1-16,0 0 15,-21 21 17,21 21-17,0 0-15,0 1 0,0 20 0,0-21 16,0 21-16,0 22 0,0 21 16,0 20-1,0-62-15,0-1 0,0 0 0,0 1 16,0-22-16,0 21 0,0-21 15,0 1-15,0-1 0,0 0 0,0 0 16,-21-21 0,21-21-1,0 0-15,0 0 16,0-1-16,0 1 16,0-21-16,0 0 0,42-43 15,-21 64 1,21-22-16,1 22 0,-22 0 15,21 0-15,-21 0 0,22 21 0,-22 0 16,21 0-16,1 0 16,-22 0-16,21 0 0,0 42 15,-20-21-15,-1 0 0,0 1 0,-21-1 16,0 21-16,0-21 0,0 22 16,-21-22-16,-22 21 0,22-21 0,-63 43 15,-1-22 1,43-21-16,20 0 0,-20-21 0,21 22 15,-21-22-15,20 0 0,1 0 0,0 0 16,21-22 15,0 1-31,0 0 0,21 21 16,0-21-16,-21 0 0,22 21 16</inkml:trace>
  <inkml:trace contextRef="#ctx0" brushRef="#br0" timeOffset="9533.84">11747 4932 0,'0'21'31,"0"0"-31,0 0 0,0 1 0,-21 20 16,21 21-1,0-41-15,0-1 0,0 0 0,0 0 16,0 0-16,0 0 16,21 1-16,1-22 0,20 0 15,0 0-15,-21 0 16,1 0-16,20 0 0,-21 0 0,21-22 16,43-20-16,-43 0 15,-20 21 1,-1-1-16,0-20 0,-21 0 0,21 21 15,0-22-15,-21 22 16,0 0 0,0 0-16,0 42 31,0 0-31,0 0 16,0 22-16,0-22 0,0 0 0,0 21 15,0-21-15,0 22 0,0-1 16,0 0-16,0 1 0,0-1 0,0 0 15,0 22-15,0-22 0,0 22 0,0-1 16,0 1-16,0-1 0,0 1 16,0 42-16,0 63 15,0-106-15,0-20 0,0 20 16,0-20-16,0-1 0,0 0 16,0 1-16,0-1 0,0-21 15,0 43-15,0-43 0,0 0 16,-21-21-16,0 0 15,21-21 1,-21 0-16,0-1 0,-1 1 0,1 0 16,21-21-16,-21-1 0,0 1 0,21 0 15,-21-1-15,21-20 0,-21 21 16,21-149 0,0 128-16,0-1 0,0 1 0,21-1 15,0 1-15,0 20 0,0 1 0,0 0 16,22-1-16,-22 1 0,0 0 15,21-1-15,-20 22 0,-1-21 0,0 21 16,0-1-16,21 1 0,-20-21 16,-1 42-16,0 0 15,-21-21 1</inkml:trace>
  <inkml:trace contextRef="#ctx0" brushRef="#br0" timeOffset="10840.11">14563 5080 0,'0'0'0,"0"-21"16,0 0-1,0 0 1,0-1-16,0 1 15,0 0 1,-22 21-16,22-21 0,-21 21 16,0 0-16,0-21 0,0 21 0,0 0 15,-1 0-15,1 0 16,0 0-16,0 0 16,0 0-16,0 21 0,-1-21 0,22 21 15,-21 0-15,0 0 0,0 1 16,21 20-16,-21-21 0,21 21 0,0-20 15,-21 20-15,21-21 0,0 21 16,0-20-16,0-1 0,0 21 16,0-21-16,21 0 0,0-21 0,-21 22 15,42-1-15,1-21 16,-22 0-16,0 0 0,0 0 16,0 0-16,0 0 0,1-21 0,-1 21 15,42-43 1,-42 22-16,43-21 0,-43 21 0,0-22 15,22-20-15,-22 20 0,0 1 16,0-21-16,0 20 0,0 1 16,-21 0-16,0-22 0,0 22 0,0-1 15,0 1-15,0-21 16,0-22 0,0 64-16,0 0 0,-21 21 15,0 21 1,0 0-16,21 21 15,-21 1-15,0 105 16,-1-106-16,1 85 16,21-63-16,0-1 0,0-21 0,0 1 15,0-1-15,0 0 0,0 22 16,0-43-16,0 0 0,43 22 16,-22-43-16,0 0 15,0 0 1,0 0-16,0 0 0,1 0 0,-1-22 15,0 22-15,0-21 0,0 0 16,-21 0-16</inkml:trace>
  <inkml:trace contextRef="#ctx0" brushRef="#br0" timeOffset="11264.87">15092 5165 0,'21'0'31,"0"0"-31,0 0 16,22 0-16,-22-21 16,0 21-16,0-22 0,0 1 0,-21 0 15,21 21-15,1-21 0,-22 0 0,21 0 16,-21-1-1,0 1-15,0-21 0,-21 42 16,-1-21-16,1 21 0,0 0 16,0 0-16,0 0 0,0 21 15,21 0-15,-22-21 0,-20 64 16,42-22 0,0 0-16,0-21 0,0 1 0,0 20 15,0-21-15,0 0 0,0 0 0,0 1 16,0-1-16,21 0 0,0 0 15,1-21-15,-1 21 0,21-21 16,-21 0-16,0 0 0,1 0 0,-1 0 16,0 0-16,0 0 0,0 0 15,0 0-15,1-21 0,20 0 16</inkml:trace>
  <inkml:trace contextRef="#ctx0" brushRef="#br0" timeOffset="11648.65">15663 4911 0,'0'0'0,"0"21"31,0 0-31,0 0 0,0 0 16,21 1-16,-21-1 0,0 0 16,22 21-16,-22-21 0,0 1 15,0 20-15,21-21 0,-21 0 0,21 22 16,-21-22-16,21 0 15,-21 0-15,21-21 0,0 0 16,1 0 0,-1 0-16,-21-21 15,21 0-15,0 0 16,0-22-16,-21 22 0,21-21 0,1 21 16,-22-22-16,21 1 0,21-43 15,-21 64-15,-21 0 16,0 0-16,0 0 0,21-1 0,1 22 15,-1 22 17,-21-1-17,0 0-15,21-21 16,-21 21-16,0 0 0,0 0 16</inkml:trace>
  <inkml:trace contextRef="#ctx0" brushRef="#br0" timeOffset="12013.53">16150 5207 0,'0'0'0,"21"0"0,0 0 16,1 0-1,-1 0-15,0 0 0,0 0 16,0-21-16,0 0 0,1 21 0,20-21 16,-21-1-16,0 1 15,0 21-15,22-21 0,-43 0 0,21 0 16,0 0-16,-21-1 0,0 1 0,0 0 15,0 0 1,-21 21-16,0 0 0,0 0 16,-64 21-1,64-21-15,0 21 0,-1 22 0,-20-22 16,21 0-16,0 21 0,0 22 16,21 20-1,0-62-15,0-1 0,0 21 16,0-21-16,21-21 0,0 21 0,0 1 15,0-22-15,0 0 0,1 21 16,41-21-16,22 0 16,-43 0-16,-21-21 0,0-1 15,22 22-15,-22-21 0,0 0 16,21-21-16</inkml:trace>
  <inkml:trace contextRef="#ctx0" brushRef="#br0" timeOffset="12271.7">16891 4593 0,'0'-21'0,"0"42"0,0-63 0,0 63 31,0 0-31,-21 0 16,21 22-16,0-22 0,0 21 16,-21 106-1,21-84-15,-22-22 0,22 43 16,0-43-16,0 1 0,0-1 15,0 0-15,0-21 0,0 1 0,0 41 16,0-42 0,22-21-1,-1 0-15,0 0 16,-21-21-16,21 0 0,0 0 0</inkml:trace>
  <inkml:trace contextRef="#ctx0" brushRef="#br0" timeOffset="12623.46">17145 5017 0,'-21'63'31,"0"-63"-31,21 21 0,0 0 0,0 22 16,-22-22-16,22 21 0,0-21 16,0 1-16,0-1 15,0 0-15,22 0 16,-1-21-16,0 0 0,0 0 0,0 0 15,0 0-15,1 0 0,-1 0 0,21-21 16,0 21-16,1-42 16,-22 20-16,-21 1 0,0 0 15,21-21-15,-21 21 0,0-22 16,0 22-16,0-21 0,0-1 0,-42-20 16,21 42-1,-22 0-15,22 21 0,0 0 16,-43 42-16,43-42 15,0 21-15,0 0 0,21 0 16,0 1-16,0-1 0,0 0 16,0 0-1</inkml:trace>
  <inkml:trace contextRef="#ctx0" brushRef="#br0" timeOffset="12996.84">17865 4890 0,'-22'0'16,"-20"0"0,42 21-16,0 0 15,0 21-15,0-21 16,-21 43-16,21-22 15,0 1-15,0 41 0,0-41 16,0-1-16,0 21 0,0-20 16,0 20-16,0-20 0,0 126 15,-42-21 1,20-106-16,1 1 0,21-1 16,-21 0-16,-21 43 15,42-64 1,21-42 15,-21 0-31,21 0 0,0 0 0,0-1 0,-21 1 16,22-21-16,-1 0 0,-21 20 15,21-20-15</inkml:trace>
  <inkml:trace contextRef="#ctx0" brushRef="#br0" timeOffset="13297.66">17865 5207 0,'0'-21'0,"0"42"0,-22-84 0,1 41 15,21 1-15,-21 0 0,21 0 0,0 0 16,0 0-16,0-1 16,0 1-16,42-21 0,-20 21 15,-1 0-15,0 21 0,0 0 16,21 0-16,-20 0 0,-1 0 0,21 0 16,-21 21-16,22 42 15,-43-20 1,0-22-16,-22 0 0,-41 42 15,42-41-15,-22-1 0,22 0 0,-21-21 16,21 21-16,-22 0 0,22-21 16,0 21-16,0-21 15,42 0 1,0 0 0,0 0-16,1 0 0,20-21 15</inkml:trace>
  <inkml:trace contextRef="#ctx0" brushRef="#br0" timeOffset="13627.48">18351 5101 0,'22'0'16,"-44"0"-16,65-21 16,-22 0-16,0 0 0,0 0 15,0-1-15,1 1 16,-1 0-16,0 21 0,-21-21 15,0 0-15,0 0 16,-21 21 0,0 0-1,-1 21-15,1-21 0,0 21 0,0 0 16,0 0-16,0 0 0,21 1 16,-22-1-16,1 21 0,21 22 15,0-43-15,0 0 16,0 0-16,0 0 0,21 0 15,22-21 1,20 0-16,-42 0 16,22 0-16,-22 0 0,0-21 0,21 21 15,-20-21-15,-1 21 0</inkml:trace>
  <inkml:trace contextRef="#ctx0" brushRef="#br0" timeOffset="13985.27">18775 5017 0,'0'0'16,"0"-22"-16,0 1 0,0 0 15,0 0-15,0 0 16,21 0-16,0 21 0,0 0 16,0 0-16,1 0 15,-1 0-15,0 0 0,0 0 0,0 21 16,0-21-16,1 21 0,-1 0 16,0 0-16,-21 0 0,21 1 15,-21-1-15,0 0 0,0 0 0,0 0 16,0 0-16,0 22 15,-21-43-15,21 21 0,-21-21 16,0 0-16,-1 0 16,22-21-1,0 0-15,0-1 0,0-20 16,0 21 0,0 0-16,0 0 0,0-22 0,0 1 15,0 21-15,22 0 0,-1-1 16,-21 1-16,21 0 0,0 21 0,0-21 15,0 0-15,22 21 16,-22 0-16,0 0 16,0 0-16,0 0 0</inkml:trace>
  <inkml:trace contextRef="#ctx0" brushRef="#br0" timeOffset="14448.16">19685 4953 0,'21'0'0,"-21"-21"16,21 0-16,0 0 0,-21-1 16,22 1-16,-22 0 0,21 21 15,-21-21-15,0 0 16,0 0 0,-21 21-16,-1 0 0,-20 0 15,21 0-15,0 0 0,-43 21 16,22 0-16,0 0 15,20 0-15,-20 0 16,42 1-16,0-1 0,0 0 0,0 0 16,21 0-16,0 0 0,1 1 15,-1-22-15,21 21 0,64 21 16,-85-21-16,43 0 16,-43 1-1,21-1-15,-42 0 16,-21-21-1,-21 21-15,20-21 16,-20 0-16,21 0 0,-21 0 0,-1 0 16,1 0-16,0 0 0,-1 0 0,22 0 15,0 0-15,-21 0 0,20 0 16,1 0-16,0 0 0,0 0 16,21-21 15,21 0-31,0 21 15</inkml:trace>
  <inkml:trace contextRef="#ctx0" brushRef="#br0" timeOffset="14907.89">20934 4085 0,'0'0'0,"0"-21"0,21-21 0,0-1 16,-21 22-16,21 0 15,-21 42 17,0 0-32,0 1 0,-21 20 15,0 0-15,0 22 0,-22-1 16,22 1-16,-21-1 0,21 1 0,-22-1 16,1 22-16,0-22 0,-22 22 0,22-21 15,0 20-15,-1-20 0,1 20 16,21-20-16,-22-1 0,22-20 15,0-1-15,0 22 0,0-43 0,21 21 16,0 0-16,0-20 0,0-1 16,0 0-16,0 21 15,21-42 1,0 0-16,0 0 0,0-21 16,1 21-16,-1-21 0</inkml:trace>
  <inkml:trace contextRef="#ctx0" brushRef="#br0" timeOffset="15917.8">21040 4551 0,'0'0'0,"0"-21"0,0 0 16,0 42 31,0 0-47,0 0 15,0 21-15,0-20 0,0 20 0,0 0 0,0 22 16,0-22-16,0 0 16,-22 1-16,22-1 0,0 22 0,0-43 15,-21 63-15,21-62 0,0-1 16,0 0-16,0 0 0,0 0 16,0-42 15,0 0-31,0 0 0,21 0 15,1-22-15,-22 22 0,21-21 0,0 21 16,-21-22-16,21 1 0,0 0 16,-21 20-16,21-20 0,1 21 0,-22 0 15,21 21-15,0 0 0,0 0 16,0 42 0,-21-21-16,0 0 0,21 1 15,-21 20-15,0-21 0,0 21 16,0-20-16,22-1 0,-22 0 0,21 0 15,0 0-15,-21 0 0,21 1 16,0-22-16,0 0 0,1 0 16,-1 0-16,21 0 0,-21 0 0,22-43 15,20 1 1,-42 21-16,0 0 0,1-22 16,-1-20-16,-21 20 0,0 1 15,0 0-15,0-1 0,0 1 0,0 21 16,-64-85-1,64 64-15,0 21 16,-21 21-16,0 0 16,21 21-1,0 0-15,0 0 0,21 0 16,0 0-16,0 22 16,1-43-16,-1 21 0,-21 0 15,21 0-15</inkml:trace>
  <inkml:trace contextRef="#ctx0" brushRef="#br0" timeOffset="16296.3">21907 4890 0,'0'0'0,"22"0"16,-22-22-1,21 22-15,0-21 0,0 21 0,-21-21 16,21 0-16,0 21 0,-21-21 0,0 0 15,22 21-15,-22-22 0,0 1 16,0 0-16,0 0 16,-22 21-1,1 0 1,0 0-16,0 21 0,0 0 0,21 0 16,-21 1-16,-1-1 15,22 0-15,-21 42 16,21-20-16,-21-22 0,21 0 0,0 21 15,0-20-15,0-1 0,0 0 0,0 0 16,0 0-16,21 0 0,0-21 16,1 0-16,-1 0 0,0 0 15,0 0-15,0 0 0,0 0 0,1 0 16,20 0-16,-21-21 0,0 21 0,64-42 16,-64 21-1</inkml:trace>
  <inkml:trace contextRef="#ctx0" brushRef="#br0" timeOffset="16807.84">22542 4487 0,'0'0'0,"0"-42"0,0 21 15,0 0-15,0 0 0,0-1 16,-21 22-16,0 0 16,21 22-16,-21-1 15,21 0-15,0 0 0,0 0 0,0 43 16,-21 20-1,21-41-15,0-1 0,0 0 0,0 1 16,-21-1-16,21-21 0,0 64 16,0 0-1,0-64-15,0 0 0,0 0 16,0 0-16,0 0 16,0-42 15,0 0-31,0 0 0,0 0 15,0 0-15,0-22 0,0 22 16,0 0-16,42-21 16,-21-1-16,0 22 15,0 0-15,43 0 0,-43 0 16,0 21-16,22 0 0,-22 0 16,21 0-16,-21 0 0,85 21 15,-64 21 1,-20-21-16,-1 0 0,-21 1 0,0-1 15,0 0-15,0 0 0,0 0 0,-43 0 16,22 1-16,0-1 0,-21 0 0,-22 21 16,-63-21-1,106-21-15,-21 22 0,21-22 16,-1 0-16,1 0 0,0 0 16,0 0-16,21-22 15,21 1-15,0 21 16</inkml:trace>
  <inkml:trace contextRef="#ctx0" brushRef="#br0" timeOffset="17584.97">23855 4572 0,'0'-21'0,"0"42"0,0-63 16,0 21-16,-21 21 0,-1 0 16,1 0-1,0 0-15,0 21 0,21 0 16,0 21-16,-21-21 0,0 22 16,21-1-16,0-21 0,-22 22 0,1 20 15,0 22-15,0-64 16,21 21-16,-21 1 0,0-1 0,21-21 15,-43 43 1,22-22-16,21-63 31,0 0-15,0-22 0,21 22-16,0 0 0,-21-21 0,22 20 15,-1-20-15,-21 0 0,21 21 0,0-22 16,-21 1-16,21 0 15,0 20-15,-21 44 32,0-1-32,0 21 0,0-21 15,0 0-15,0 22 0,22-22 0,-22 0 16,21 21-16,-21-20 0,0-1 16,42 21-16,-21-21 15,0 0-15,1 1 0,-1-22 0,0 21 0,0-21 16,0 0-16,0 0 15,22 0-15,-22 0 0,0 0 0,0 0 16,0-21-16,43-1 0,-43 1 16,0-42-16,0 20 15,1 1-15,-22 0 0,0-1 0,0-20 16,0 21-16,0-64 16,0 63-16,0-20 0,0 21 15,0-1-15,0 1 0,-22 0 0,1-1 16,-21 22-16,21 0 0,-22 21 0,22 0 15,-21 0-15,-43 21 16,64 0-16,0 0 0,0 22 16,21-22-16,0 21 0,0 1 15,0 41-15,0 22 16,0-64-16,21 1 16,0-1-16,-21-21 0,21 0 0,0 1 15,1-1-15,-1 0 0,0 0 0,0-21 16,0 0-16,0 0 0,1 0 15,-1 0-15,0 0 0,0 0 0</inkml:trace>
  <inkml:trace contextRef="#ctx0" brushRef="#br0" timeOffset="17915.84">24490 4847 0,'21'-21'0,"0"0"31,0 0-31,0 0 16,1-1-16,-1 22 0,-21-21 0,21 0 16,0 0-16,-21 0 15,21 21-15,-21-21 0,-21 21 32,0 0-32,0 21 0,0-21 15,-1 21-15,1 0 0,0 0 0,0 0 16,-43 64-1,43-43-15,0-20 0,21-1 16,0 0-16,0 21 0,0-21 16,0 1-16,0-1 15,21-21-15,-21 21 0,21-21 0,1 0 16,-1 0-16,0 0 0,64-21 16,-43 0-16</inkml:trace>
  <inkml:trace contextRef="#ctx0" brushRef="#br0" timeOffset="18289.14">25104 4678 0,'0'0'0,"0"-21"15,-22 21 1,1 0-16,0 0 0,-21 0 0,21 0 16,-1 0-16,-20 0 0,21 21 0,0 0 15,0-21-15,-1 21 0,1 0 16,21 1-16,0-1 15,0 0-15,0 0 0,21-21 16,1 21-16,-1-21 0,0 21 0,0 1 16,0-22-16,0 21 0,1-21 0,-1 21 15,0 0-15,0-21 16,0 21-16,-21 0 0,0 1 16,0-1-1,-21-21 1,0 0-16,0 0 0,0 21 0,-22-21 15,22 0-15,-21 0 0,21 0 0,-43 0 16,22 0 0,21 0-16,-1 0 15,22-21-15,0 0 16,22-1 0,-1 22-16,0-21 0,0 21 0</inkml:trace>
  <inkml:trace contextRef="#ctx0" brushRef="#br0" timeOffset="18551.99">25315 4678 0,'0'0'0,"0"-21"0,0 42 31,0 0-15,0 0-16,0 0 0,0 22 15,0-22-15,0 0 0,0 0 0,-21 0 16,21 22-16,0-22 0,0 0 16,0 0-16,0 0 15,0 1-15,0-44 47,0 1-47</inkml:trace>
  <inkml:trace contextRef="#ctx0" brushRef="#br0" timeOffset="18731.89">25379 4509 0,'0'0'0,"0"-22"0,-21 22 31,21 22 16</inkml:trace>
  <inkml:trace contextRef="#ctx0" brushRef="#br0" timeOffset="19478.46">25929 4741 0,'0'0'0,"0"-21"0,0 0 15,-21 21 1,0 0-16,0 0 0,-1 0 16,1 0-16,0 0 15,0 0-15,0 0 0,-43 21 16,43 0-16,21 1 15,-21-1-15,0 0 0,21 0 0,-21 0 16,21 0-16,0 1 0,0-1 0,0 0 16,42-21-1,-21 21-15,0-21 0,0 0 16,1 0-16,-1 0 0,21 0 0,22 0 16,-43-21-16,42 0 15,-42 21-15,1-21 0,-1-1 16,-21 1-16,21 21 15,-21-21-15,21 21 0,-21-21 16,0 42 15,0 0-31,0 0 16,-21 1-16,21-1 0,-21 0 16,21 0-16,-21 21 0,21-20 15,0-1-15,-22 21 0,1-21 0,0 64 16,0-64-16,21 21 15,0 1-15,-21-1 0,21 0 16,0 64-16,0-63 0,0 20 0,0 1 16,0-22-16,0 21 0,21 1 0,21 63 15,1-21 1,-43-64-16,21 0 0,-21 22 0,21-1 16,-21-20-16,0-1 0,0-21 15,-21 22-15,0-22 16,-43 0-16,43 0 0,-21-21 15,-1 0-15,22 0 0,-21 0 0,-1 0 16,1 0-16,-21-21 0,20 0 0,1 0 16,0-1-16,-1 1 0,1 0 15,0-21-15,-85-64 16,127 42-16,-22 22 16,22 21-16,0 0 15,0-22-15,0 22 0,22-42 0,-1 42 16,0-22-16,0 22 0,0-21 0,22 21 15,-22-22-15,0 22 16,21-21-16,1 21 0,-22-22 0,21 22 16</inkml:trace>
  <inkml:trace contextRef="#ctx0" brushRef="#br0" timeOffset="20040.14">26120 4784 0,'0'-21'31,"-22"42"0,22 0-31,0 0 0,0 0 16,0 0-16,0 1 0,0-1 15,0 0-15,0 0 0,0 0 16,0 0-16,0 1 0,0-1 16,0 0-16,0-42 47,0 0-47,0-1 15,0 1-15,0 0 16,0 0-16,0 0 0,22-22 15,-1 1-15,0 21 0,-21 0 16,21 0-16,0-1 0,0 22 0,1-21 16,-1 0-16,0 0 0,0 21 0,0 0 15,0-21-15,22 21 16,20 0 0,-63 21-16,21 0 0,-21 0 15,0 0-15,22 1 0,-22 41 16,0-42-16,0 43 15,0-43-15,-22 0 0,22 0 16,-21-21-16,21 21 0,-21 1 0,21-44 63,0 1-48</inkml:trace>
  <inkml:trace contextRef="#ctx0" brushRef="#br0" timeOffset="20369.95">26543 4847 0,'21'0'0,"-21"-21"16,21 21-16,0-21 16,1 0-1,-1 0-15,0 21 16,-21-22-16,0 1 15,-42 21 17,42 21-17,-22-21-15,1 22 0,21-1 0,0 0 16,-21 0-16,21 0 0,-21 0 16,21 1-16,0-1 0,0 0 15,0 0-15,0 0 0,0 0 31,21-21-31,0 0 16,0 0-16,1 0 0,-1 0 16,0 0-16,0 0 0,0 0 15</inkml:trace>
  <inkml:trace contextRef="#ctx0" brushRef="#br0" timeOffset="20775.72">26839 4763 0,'0'0'0,"0"-22"16,0 1 0,21 21 15,1 0-31,-1 0 0,0 0 16,0 21-16,-21 1 15,0-1-15,0 0 0,0 0 16,0 0-16,0 0 0,0 1 0,0-1 15,0 0-15,0 0 0,0 0 16,0 0-16,0 1 0,-21-1 16,0-21-16,0 0 15,-1 0 1,22-21 0,0-1-1,0 1-15,0 0 0,0 0 0,22 0 16,-22 0-16,21-1 0,0-20 0,-21 21 15,21 0-15,21-22 16,-20 22-16,-22 0 0,21 21 16,0 0-1,0 0-15</inkml:trace>
  <inkml:trace contextRef="#ctx0" brushRef="#br0" timeOffset="23924.26">1228 6604 0,'0'0'0,"0"-21"32,0 0-17,0 0 1,0-1-16,0 1 15,0 0-15,0 0 16,0 0-16,0 0 0,0-1 16,0-20-16,0 21 15,0 0-15,0 42 32,0 0-17,0 0-15,0 22 0,0-1 16,-22 0-16,22 1 0,0 20 15,0-21-15,-21 22 0,21-22 0,-21 1 16,21-1-16,-21 0 0,21 1 16,0 20-16,0-42 0,0 0 15,0 1-15,0-1 16,21-21 0,0 0-1,0-21-15</inkml:trace>
  <inkml:trace contextRef="#ctx0" brushRef="#br0" timeOffset="24324.03">1672 6689 0,'0'21'15,"-21"0"1,21 0-16,-21 0 0,0 22 15,21-22-15,0 0 0,0 0 16,0 0-16,0 43 16,0-43-16,0 0 0,0 0 15,0 1-15,21-22 16,0 0-16,0 0 16,0 0-16,0 0 0,1 0 0,20 0 15,0-43 1,-21 22-16,-21 0 0,0 0 15,0 0-15,0-1 0,0-41 16,-21 21 0,0 20-16,0 1 0,0 0 15,0 21-15,-1-21 0,1 21 16,0 0-16,0 0 16,0 0-16,0 0 15,21-21 16,-22 21-31</inkml:trace>
  <inkml:trace contextRef="#ctx0" brushRef="#br0" timeOffset="24571.41">1206 6519 0,'0'0'0,"22"0"47,-1 0-47,21 0 0,0 0 16,1-21-16,-1 21 0,0 0 15,1 0-15,20-21 0,64 0 16,-84 21-16,-22 0 16,0 0-16,0 0 0,0 0 0,0 0 15</inkml:trace>
  <inkml:trace contextRef="#ctx0" brushRef="#br0" timeOffset="25416.14">3831 6710 0,'0'-21'16,"0"0"-1,0-1-15,0 1 16,0 0 0,0 0-16,-21 21 0,0-21 15,21 0-15,-21-1 0,-1 1 0,1 21 16,-63-42-16,62 42 16,-20 0-16,21 0 0,-21 0 15,20 0-15,-20 0 0,21 0 0,-21 21 16,20 0-16,-20 22 0,21-22 15,-21 85 1,20-43-16,22-21 0,0-20 16,0 20-16,0-21 0,0 0 0,0 0 15,0 1-15,22-1 0,-1-21 16,0 0-16,0 21 0,21-21 16,-20 0-16,-1 0 0,21 0 0,-21-21 15,22 0-15,-1-1 0,-21 1 16,21 0-16,1 0 0,-1-21 0,-21-1 15,22 22-15,-22-42 0,21 20 0,-21 1 16,0 0-16,-21-22 0,22 22 16,-22-1-16,0-20 0,0-22 15,0 64-15,0 0 0,0-21 16,0 20-16,-22 22 16,22 22-1,0-1-15,0 0 0,-21 21 0,21 1 16,0-1-16,-21 0 0,21 1 15,0-1-15,0 0 0,0 1 16,0-1-16,0 0 0,0 1 0,0-1 16,0-21-16,0 21 15,42 1-15,-20-43 16,-1 0-16,0 0 0,0 0 0,0 0 16,0 0-16,1 0 0</inkml:trace>
  <inkml:trace contextRef="#ctx0" brushRef="#br0" timeOffset="27106.85">4127 6646 0,'0'-21'32,"22"21"-17,-1-21-15,0 21 16,-21-21-16,21 0 0,0 21 0,0-43 15,-21 22-15,22 0 16,-22 0 0,-22 21-1,1 0 1,0 0-16,21 21 0,-21 0 0,0 0 16,21 1-16,-21 20 15,21 0-15,-22-21 0,22 22 16,0-22-16,0 0 0,0 0 0,0 22 0,0-22 15,0 0-15,43 0 16,20 0 0,-42-21-16,22 0 0,-22 0 15,0 0-15,21-21 0,43-21 16,-64 21-16,43-22 16,-43 22-16,0 0 15,0 0-15,0 0 0,-21-1 16,22-41-16,-22 42 15,0 0-15,0 42 32,0 0-32,0 0 15,0 21-15,0-20 0,0-1 16,0 63 0,0-41-16,0-22 0,0 21 15,0-21-15,0 1 0,42-22 16,0 0-1,-21 0-15,1 0 0,20 0 16,-21 0-16,0-22 0,0 22 16,1-21-16,20 0 0,-21 0 0,43-64 15,-43 64-15,21-42 16,-42 41-16,21-20 16,0 21-16,-21 0 0,0 0 15,0-1-15,0 44 31,0-1-31,0 0 16,0 0-16,0 0 0,-21 22 0,21-22 16,0 0-16,-21 42 15,21-20-15,0-22 16,0 0-16,0 0 0,0 0 0,21-21 16,0 22-16,1-22 0,-1 0 15,21 0-15,-21 0 0,0 0 16,22 0-16,20-22 15,-20 1-15,-22 21 0,21-21 0,0 0 16,-20 0-16,20 0 0,-21-1 0,43-62 16,-43 41-1,-21 22-15,0 0 0,0 0 16,0 0-16,0 0 16,-21 21-16,-22 0 15,22 21-15,0-21 16,0 42-16,21-21 0,-21 0 15,21 1-15,-22 20 0,22-21 16,0 0-16,0 64 16,0-43-16,22-21 0,-1-21 15,0 22-15,0-22 16,21 21-16,-20-21 0,-1 0 0,21 0 16,-21 0-16,22 0 0,-1 0 0,0-21 15,1 21-15,-1-22 0,-21 1 16,21 0-16,1 0 0,-1 0 15,-21 0-15,22-1 0,-22-20 0,0 0 16,0-1-16,0 1 0,0 0 16,-21-1-16,0 1 0,22 0 0,-22-1 15,0 1-15,0 0 0,0-1 0,0-20 16,0 21 0,-22 42-1,1 21-15,21 0 16,-21 21-16,21-21 0,-21 22 15,21-1-15,0 0 0,0 1 0,0-1 16,-21 0-16,21 1 0,0-1 0,0 0 16,-21 1-16,21-1 0,0-21 15,0 22-15,0-22 0,0 0 0,0 0 16,0 0-16,21 0 0,0-21 16,0 22-16,21-22 15,22 0 1,-22-22-16,-21 1 0,1 21 0,20-21 15,-21 0-15,0 0 0,43-22 16,-43 22-16,21-42 16,-21 42-16,-21-1 0,22-20 15,-22 21-15,0 0 16,-22 21 15,1 21-31,21 0 16,0 0-16,-21 0 0,21 1 0,-21-1 15,21 0-15,-21 21 0,21-21 0,0 1 16,0-1-16,0 21 16,0 0-16,21-42 15,0 0-15,21 0 0,-20 0 16,-1 0-16,0 0 0,21 0 16,-21 0-16,64-42 15,-64 21-15,64-43 16,-64 43-16,-21 0 15,0-21-15,21 21 0,-21-43 16,0 43-16,0-21 0,0 20 0,-63-20 16,20 42-1,22 0-15,-21 0 0,0 0 16,-1 21-16,-41 64 31,84-64-31,-22 21 0,22 1 16,127-1 31</inkml:trace>
  <inkml:trace contextRef="#ctx0" brushRef="#br0" timeOffset="27453.65">7387 6519 0,'0'-21'16,"0"42"0,-21 1-1,21-1-15,-21 21 0,21 0 16,0 1-16,0-22 16,-21 64-16,21-43 0,-22 0 15,22 1-15,0-1 0,0 21 0,0 1 0,0 105 31,0-42-31,0-63 0,0-1 16,0 43-16,0-64 0,0 1 16,0-1-16,0 0 0,0-20 0,0 20 15,0-21-15,0 21 16,22-20 0,-1-22-16,-21-22 15,21 1-15,0 0 0,-21-21 0,0 21 16,21-22-16,-21 1 0,43-43 15</inkml:trace>
  <inkml:trace contextRef="#ctx0" brushRef="#br0" timeOffset="27712.5">7451 6731 0,'0'-42'0,"0"84"0,0-127 16,-22 43-16,22 21 0,-21-21 0,21 20 15,0 1-15,0 0 0,0 0 0,0 0 16,43 0-16,20-1 15,-42 22-15,22 0 16,20 0-16,-42 22 16,22-1-16,-22 0 0,0 0 15,0 0-15,0 64 16,-21-64-16,0 21 0,0-20 16,-42-1-16,0 21 15,-1-21-15,22 0 0,-21-21 0,21 22 0,-1-1 16,1-21-16,0 0 0,-21 0 15,42-21 1</inkml:trace>
  <inkml:trace contextRef="#ctx0" brushRef="#br0" timeOffset="28240.03">9229 6265 0,'0'-21'0,"0"42"0,0-63 15,0 21 1,-22 21 0,22 21-1,0 0-15,0 0 0,0 1 0,0 20 16,0 0-16,0 43 16,0 0-1,0-43-15,0 0 0,0 1 0,0-1 16,0-21-16,0 21 0,0-20 0,0-1 15,0 0-15,-21 21 16,21-21-16,-21-21 16,0 0-16,0 0 0</inkml:trace>
  <inkml:trace contextRef="#ctx0" brushRef="#br0" timeOffset="28887.73">8805 6710 0,'21'0'32,"1"0"-32,20 0 0,-21 0 15,0-21-15,22 21 0,-1-21 0,0 21 16,1 0-16,-1-22 0,43 1 16,20-21-16,-62 42 15,-1-21-15,-21 0 0,22-1 0,-22 1 16,0 0-16,0 0 0,0-21 15,0 20-15,-21 1 16,0 0-16,0 0 0,0 0 0,0 0 16,0-1-16,0 1 15,-21 21 1,21 21-16,0 1 0,0-1 16,-21 0-16,21 0 0,0 21 0,0 1 15,0 20-15,0 22 16,0-43-16,0-21 0,0 22 15,-21-22-15,21 21 0,0-21 0,0 22 16,0 20 0,0-42-16,0 1 0,0-44 62,0 1-62,0 0 0,0 0 16,21-21-16,0 20 0,-21 1 0,21 0 15,1-21-15,20 21 0,-21-1 16,0 1-16,22 0 0,20-21 16,-42 42-16,22 0 0,-22 0 0,0 0 15,0 0-15,0 21 0,0 0 0,1 0 16,-22 0-16,0 1 0,0 20 16,0-21-16,0 0 0,0 0 15,-22 1-15,1-1 0,21 0 0,-42 21 31,42-21-31,-21 1 0,42-22 32,0-22-17,0 1-15,0 0 16,1 0-16</inkml:trace>
  <inkml:trace contextRef="#ctx0" brushRef="#br0" timeOffset="29252.52">10266 6689 0,'21'0'31,"0"0"-15,0 0 0,0 0-16,1 0 0,-1-21 0,-21-1 15,42 22-15,-21-21 0,0 21 16,1-21-16,-1 0 0,-21 0 0,21 0 15,-21-1-15,21 1 0,-21 0 16,0 0-16,-21 21 16,0 0-16,0 0 15,-1 0-15,-62 63 16,63-41-16,-1-1 0,1 21 0,0-21 16,0 22-16,0-22 0,21 21 15,0-21-15,0 0 0,0 64 16,63-43-1,-42-42-15,43 0 16,-22 0-16,1 0 0,-22 0 16,21 0-16,0 0 0,1-21 0,-1 0 0,0 21 15,1-21-15,-22 0 0</inkml:trace>
  <inkml:trace contextRef="#ctx0" brushRef="#br0" timeOffset="30168">12933 6223 0,'0'0'0,"0"-21"16,0 0 0,0 0-16,0 42 15,0 0-15,0 0 16,0 0-16,0 22 0,0-22 15,0 21-15,0 64 16,0-64-16,0 22 0,-21-22 0,21 0 16,-22 1-16,1-1 0,21-21 0,0 0 15,0 22-15,0-22 0,0 0 16,0 0-16,21-42 31,-21 0-31,22 21 0,-1-21 16,0 0-16,0-1 0,0-20 0,0 21 15,1 0-15,20-43 16,21 1-16,-41 20 0,-1 22 16,-21 0-16,21 21 0,0 0 0,0 0 15,-21 21 1,0 0-16,0 1 0,0-1 0,0 21 16,0-21-16,0 0 0,0 22 0,21-22 15,-21 0-15,22 0 0,-22 22 16,21-43-16,0 21 0,-21 0 0,21 0 15,0-21-15,0 0 0,1 0 16,-1 0-16,0 0 16,0 0-16,0 0 0,22-21 0,-22 0 15,0 0-15,0-1 0,0 1 0,0-21 16,22 21-16,-43-22 0,21 1 16,-21-21-16,21 20 0,-21 1 0,0-43 15,0 43-15,-21 0 0,0 20 16,21 1-16,-21 0 0,-22-21 15,22 42-15,0 0 16,0 0-16,0 21 16,21 0-16,0 0 15,0 0-15,0 1 0,0-1 0,0 0 16,0 0-16,0 0 0,21 0 16,0-21-16,-21 22 0,21-1 15,-21 0-15</inkml:trace>
  <inkml:trace contextRef="#ctx0" brushRef="#br0" timeOffset="30512.8">13928 6625 0,'0'0'16,"21"0"-16,0 0 0,0 0 16,0-21-16,0 0 0,1 0 0,-1 21 15,0-21-15,0-1 0,0 1 0,0-21 16,-21 21-1,22 0-15,-22-22 0,0 22 0,0 0 16,-22 21-16,1 0 16,0 0-16,0 0 0,0 0 15,0 21-15,-1-21 0,1 42 0,0-20 16,0-1-16,0 21 0,0 0 0,-1-20 16,22 20-16,0-21 0,0 21 15,0-20-15,0 41 0,0-42 16,0 0-16,0 1 0,22-22 15,-1 0-15,0 0 16,0 0-16,0 0 0,22 0 0,-22 0 16,21 0-16,-21-22 0,22 1 0,-1 0 15,-21 0-15,21 0 0,-20 0 16</inkml:trace>
  <inkml:trace contextRef="#ctx0" brushRef="#br0" timeOffset="30972.15">14478 6054 0,'0'0'16,"0"-21"-16,0 42 31,0 0-31,0 0 0,0 0 0,0 0 16,0 22-16,0-22 0,0 21 0,0 1 0,0-1 16,0 0-16,0 1 15,0-22-15,0 21 0,0 0 0,0 1 16,0-22-16,0 21 0,-21 1 15,21-1 1,0-21-16,-21-21 0,-1 0 16,22-21-1,0 0-15,0 0 16,0-1-16,0 1 0,0-21 0,0 21 16,22 0-16,-1-22 0,0 22 0,0-21 15,0 21-15,0-1 0,22 1 16,-1 0-16,43 21 15,-43 0-15,-21 0 16,0 0-16,1 21 0,-1 0 16,0 1-16,0-1 0,0 0 0,-21 0 15,0 21-15,0-20 0,0-1 0,0 0 16,-21 21-16,-21-21 0,21 1 16,-22-1-16,-41 21 15,-1 0 1,64-42-16,0 0 0,-1 0 15,1 0-15,0-21 16,21 0-16</inkml:trace>
  <inkml:trace contextRef="#ctx0" brushRef="#br0" timeOffset="31492.69">15621 6138 0,'0'-21'0,"0"42"0,0-63 0,0 21 16,0 0-16,0 0 15,0 42 17,0 0-32,0 0 0,0 0 0,0 22 15,0-22-15,0 21 0,0 0 0,0 22 16,0-22-16,0 22 0,0-22 16,0 22-16,0 20 15,0-41-15,0-1 0,0-21 0,0 0 0,0 0 16,0 1-16,0-1 15,0-42 17,0-1-32,0 1 0,0 0 15</inkml:trace>
  <inkml:trace contextRef="#ctx0" brushRef="#br0" timeOffset="31795.73">15473 6202 0,'0'-21'0,"0"42"0,-21-63 0,21-1 15,0 22-15,0 0 0,0 0 0,0 0 16,42-1 0,-21 1-16,21 0 0,-20 0 15,20 21-15,-21-21 0,21 21 0,-20 0 16,20 0-16,0 0 0,-21 21 0,22 0 16,-22 0-16,21 0 0,-21 22 15,-21-22-15,0 21 0,0-21 16,0 22-16,-21-22 0,0 21 0,-85 64 15,43-64 1,42 1-16,-1-22 0,-41 21 16,42-42-16,0 21 0,21 1 15,21-22 17,0 0-32,0-22 15,0 22-15</inkml:trace>
  <inkml:trace contextRef="#ctx0" brushRef="#br0" timeOffset="33028.49">16383 6519 0,'0'-21'0,"0"42"0,21-63 0,-21 21 16,0 0-16,0 0 15,0-1-15,0 1 0,0 0 0,0 0 16,0 0-16,0 0 0,0-1 16,0 1-16,0 0 0,-42 21 15,21 0 1,-1 0-16,1 0 0,-42 42 16,42 1-16,-1-22 0,1 21 15,-21 1-15,21-1 0,0 0 0,-1 1 16,1 41-1,0 22-15,21-85 0,0 0 16,0 1-16,0-1 0,21-21 16,0 0-16,1 0 0,-1 0 0,0 0 15,21 0-15,-21 0 0,22 0 0,-1-21 16,43-43 0,-43 43-16,-21 0 0,0-22 15,22 22-15,-22-63 0,0 62 16,-21-20-16,21 21 0,-21-21 15,21 20-15,-21 1 0,0 0 0,0 42 32,0 22-32,-21-22 15,21 0-15,-21 21 0,21-21 16,0 22-16,-21-22 0,21 21 0,0-21 16,0 43-16,0-22 15,21-21-15,0 1 0,0-1 16,1-21-16,-1 21 0,21-21 15,22 0-15,-22 0 0,-21 0 16,127-21 0,-105 0-16,-1-1 0,0 22 0,1-21 15,20-42-15,-42 42 0,0-22 16,1 22-16,-22-21 0,0-1 0,0 22 16,0-21-16,0 21 0,0-22 15,0 22-15,0 0 0,-22 0 16,1 21-16,-42 0 15,42 0-15,-1 21 16,1-21-16,0 21 0,0 0 0,-21 22 16,42-22-16,-22 21 0,1-21 0,0 22 15,21-22-15,-21 21 0,21-21 16,0 1-16,0-1 0,0 0 0,42 42 16,1-63-1,-22 0-15,0 0 16,21 0-16,-21 0 0,1 0 0,-1-21 15,21 0-15,-21 21 0,0-21 0,1 0 16,-1 0-16,0-1 0,0 1 0,-21-21 16,21 0-1,0-1-15,-21 22 16,0 42 15,0 0-31,0 22 16,0-22-16,0 0 0,0 21 0,0 1 15,0-22-15,-21 21 0,21 1 16,0-1-16,-21 0 0,21 1 0,0 20 16,0-21-16,0 1 0,0 20 0,0 107 15,0-107 1,0-21-16,0 22 0,0-22 0,0 22 16,0-22-16,0 22 0,0-22 0,0 0 15,0 1-15,0-1 0,0 0 16,0 22-16,0-43 0,-21 0 15,0 0-15,0 0 0,-1-21 16,1 0-16,0 0 0,0 0 16,0 0-16,0-42 15,-1-43-15,1 43 16,21 0-16,0-1 0,0 1 16,0 0-16,0-22 0,0 1 0,21-1 15,1 1-15,-1-85 0,0 84 16,21 1-16,1-64 15,-22 84-15,63-126 16,-41 127-16,-22-1 0,42-20 16,-41 20-16,-1 22 15,0-21-15,0 21 0,0 0 0,0-43 16,1 43-16</inkml:trace>
  <inkml:trace contextRef="#ctx0" brushRef="#br0" timeOffset="33388.29">17632 6498 0,'0'0'16,"0"21"-16,0 1 16,21-22-1,0 0 1,0-22-16,0 1 0,-21 0 16,22 0-16,-1 21 0,-21-21 15,0 0-15,0-1 0,21 1 16,-21 0-16,0 0 0,0 0 15,0 0-15,-21 21 16,0 0-16,-1 0 16,1 0-16,0 21 0,21 0 15,-21 0-15,0 21 0,21-20 0,-21 41 16,21 22 0,0-64-16,0 21 0,0-21 0,0 1 15,0-1-15,0 0 0,0 0 16,21 0-16,42-21 15,-42 0-15,1 0 16,20 0-16,-21 0 0,0-21 16,22 0-1,-22 0-15,21-43 0,-21 43 0,0-21 16,1 21-16</inkml:trace>
  <inkml:trace contextRef="#ctx0" brushRef="#br0" timeOffset="33848.01">18605 5927 0,'0'21'47,"0"0"-16,-21-21-31,0 0 16,0 0-1,21-21 16,0 0-31,21 21 16,0 0-16,-21-21 0,21 21 16,1 0-1,-22 21 1,0 0 0,0 0-16,-43 21 15,22-20-15,21-1 16,-21-21-16,21 21 0,-21 0 15,21 0-15</inkml:trace>
  <inkml:trace contextRef="#ctx0" brushRef="#br0" timeOffset="34218.42">18838 5969 0,'0'-21'78,"0"0"-47,0 0-31,21 21 31,1 0-15,-22 21 0,21 0-1,-21 0-15,0 0 0,0 0 16,0 1-16,0-1 0,0 0 0,-21 0 15,-1-21-15,22 21 0,-42 0 16,21 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3:10:49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762 0,'0'0'0,"0"-21"0,0 0 15,0 0-15,0-22 16,0 22-16,0 0 0,0 0 16,0 0-1,0 42 16,0 0-31,0 0 0,0 21 16,0 1-16,-21-1 16,21 22-16,-21-1 0,21 1 0,-21-1 15,21 22-15,0-22 0,-21 1 16,-1 20-16,-20 65 16,0-44-16,21 44 0,21-107 15,-22 85-15,1-85 0,0 1 16,0-1-16,21 0 0,0 1 0,0-1 15,0 0-15,0-21 0,0 1 16,-21-1-16,63-21 0,-42 21 16,-21-21-1,0-21-15,21 0 16,0-1-16,-21-20 16,21 21-16,-22-21 0</inkml:trace>
  <inkml:trace contextRef="#ctx0" brushRef="#br0" timeOffset="460.73">1291 953 0,'0'0'0,"-42"-22"0,42 1 0,-21 0 16,-1 21-16,22-21 15,-21 0-15,21 0 0,0-1 16,0 1-16,0 0 16,0 0-16,0 0 15,21 0-15,22-1 0,20-20 16,-20 21-16,20 0 0,1 0 16,-22-1-16,21 1 0,1 0 0,-1 0 15,1 21-15,-22 0 0,128 21 16,-128 21-16,0-20 15,-21 20-15,1 0 0,-1 43 16,-21-22-16,0-20 0,-21-1 16,-1 22-16,-20-22 0,21 0 15,0 1-15,-22-1 0,22-21 16,-21 21-16,-43 1 16,64-22-16,0 0 0,0-21 15,0 0-15,-1 0 16,1 0-16,21-21 31,0 0-31,21 21 16,1-21-16</inkml:trace>
  <inkml:trace contextRef="#ctx0" brushRef="#br0" timeOffset="1974.86">2603 741 0,'0'-21'0,"0"42"0,0-63 16,0 20-16,0 1 0,-21 21 16,21-21-16,-21 21 0,0 0 15,0 0-15,0 0 0,-43 21 16,-42 64 0,85-64-16,-42 64 15,41-43-15,1-21 0,0 22 16,0-1-16,21 0 0,-21-21 0,21 22 15,0-22-15,0 0 0,0 0 16,0 22-16,42-43 16,-42 21-16,21-21 15,0 0-15,1 0 0,-1 0 0,0 0 16,0-21-16,0 21 0,0-22 16,1 1-16,-1 0 0,0-21 0,21 21 15,-21-22-15,1 22 0,-1-21 16,0-1-16,0 1 0,0 21 0,0-21 15,1 20-15,-1-20 0,0 21 16,-21 0-16,0 0 16,21 21-1,-21 21 1,0 0-16,0 0 16,0 21-16,-21-20 0,21-1 0,-21 42 15,0 22 1,21-64-16,-22 43 15,22-43-15,0 0 0,0 0 16,0 0-16,43 0 16,-22-21-1,0 0 1,21 0-16,-20 0 0,-1-21 0,0 21 16,0-21-16,0 0 0,0 0 15,64-64 1,-43 22-16,-20 41 15,-1-20-15,21-21 0,-21 41 16,-21 1-16,0 0 0,0 0 16,-21 21-1,-21 0 1,21 0-16,-1 0 0,22 21 16,-21 0-1,21 0 1,21-21-16,1 22 15,-1-22-15,21 42 16,-21-21-16,-21 0 16,21 0-16,-21 22 15,22-22-15,-22 0 0,0 0 16,0 0 0,0 1-16,0-1 0,0 0 0,21-21 15,-21 21-15,21-21 16,0 0-16,0 0 15,0 0-15,1 0 16,-1-21-16,0 0 0,0 21 16,43-85-1,-22 64-15,-21 0 0,0-22 16,-21 1-16,21 21 0,1-21 16,-22-1-16,21 1 0,-21 0 0,21-64 15,-21 42 1,0 43-16,0 0 0,0 0 15,0 0-15,0-1 16,-21 22-16,0 22 16,21-1-16,-22 0 15,22 0-15,-21 0 0,21 0 16,0 22-16,0-22 0,-21 21 16,21 1-16,0-22 0,-21 21 15,21 0-15,0 22 0,0-22 0,0-21 16,0 22-16,0-22 15,0 0-15,0 0 0,21 0 0,0 1 16,0-1-16,1 0 16,-1-21-16,0 0 15,0 0-15,0 0 0,0 0 0,1 0 16,-1 0-16,0 0 0,0-21 16,0 21-16,22-21 0,-43-1 15,21 1-15,0 0 0,0 0 0,0-43 16,-21 43-16,21-21 15,-21 21-15,0 42 32,-21 0-17,21 0-15,-21 0 0,21 1 16,0-1-16,0 21 0,0 0 16,0-20-16,0-1 15,21 0 1,0-21-16,1 0 15,-1 0-15,0 0 0,0-21 16,0 0-16,0-1 16,-21-20-16,22 21 0,-1 0 15,-21 0-15,21-1 0,0 1 0</inkml:trace>
  <inkml:trace contextRef="#ctx0" brushRef="#br0" timeOffset="2160.27">4000 572 0</inkml:trace>
  <inkml:trace contextRef="#ctx0" brushRef="#br0" timeOffset="2377.14">3387 762 0,'21'0'16,"0"0"0,0 0-16,0 0 0,43-21 15,-43 21-15,0 0 16,0 0-16,22-21 0,-22 21 16,0 0-16</inkml:trace>
  <inkml:trace contextRef="#ctx0" brushRef="#br0" timeOffset="4093.87">4551 889 0,'0'0'0,"21"-21"0,-21 0 0,0 0 16,0-1-1,0 1-15,0 0 16,-21 21-16,0-21 0,-1 21 16,22-21-16,-21 21 0,0 0 0,0 0 15,0 0-15,0 0 0,-1 0 16,1 0-16,0 21 0,0 0 16,0 0-16,0 0 0,-1 1 0,1 20 15,0-21-15,0 0 0,21 22 16,0-22-16,0 21 0,-21-21 0,21 43 15,0-22 1,21-42 0,-21 21-16,21-21 0,0 0 15,0 0-15,1 0 16,-1 0-16,0 0 0,0-21 0,0 21 16,0-21-16,1 0 15,-1 0-15,21-22 0,-21 22 0,0-21 16,1 21-16,-1-22 15,0 22-15,0-42 0,-21 41 0,0 1 16,0 0-16,21 0 16,-21 42 15,0 0-31,0 0 0,0 1 0,0-1 16,-21 21-16,21-21 0,0 22 15,0 20-15,-21-21 16,21-20-16,0-1 0,0 21 15,0-21 1,21-21 0,0 0-16,0-21 0,1 0 15,-1 0-15</inkml:trace>
  <inkml:trace contextRef="#ctx0" brushRef="#br0" timeOffset="4388.85">5080 275 0,'-21'64'16,"0"-22"-16,-1 22 15,1-22-15,21 0 0,0 1 16,-21-1-16,21 0 0,-21 22 0,0-22 15,21 0-15,0 1 0,0-1 16,0 22-16,0-1 16,0-21-16,21-42 15,0 0-15,0 22 0,0-22 16,1 0-16,-1 0 0,0-22 16,21 1-16,-21 0 15,1 0-15</inkml:trace>
  <inkml:trace contextRef="#ctx0" brushRef="#br0" timeOffset="5344.98">6943 42 0,'0'0'0,"0"22"0,0-1 0,0 21 15,-22 0-15,1 1 0,0 41 16,0-20-16,0-22 0,21 22 16,-43 42-16,-41 42 15,41-106-15,22 0 16,-21 1-16,21-1 0,-22 0 16,1-20-16,21-1 0,-21 21 0,20-42 15,-41 42 1,42-42-16,21-21 15,-21 0-15,21 0 16,0 0-16,0-22 0,-22 22 16,22-21-16,0 0 0,0-22 15,0-42 1,0 64-16,0 21 0,0-22 16,0 22-16,0 0 0,22 0 15,-1 21 1,-21 21-16,21 0 0,0 43 15,0-43-15,0 21 16,-21-21-16,22 22 0,-1-22 0,-21 21 16,21-21-16,0 1 0,0 20 15,0-21-15,1 0 0,-1 0 0,85 1 32,-43-22-32,-21 0 15,22-22-15,-43 1 0,0 0 16,22 21-16,-22-21 0,0 0 15,-21-22-15,21 22 0,-21 0 0,21 0 16,-21 0-16,0 0 0,21-1 16,-21 1-16,0 0 0,0 42 31,-21 0-31,0 1 16,21-1-16,-21 0 15,21 0-15,0 0 0,0 0 16,0 1-16,0-1 0,0 0 15,-21-21-15,21 21 0,21-42 47</inkml:trace>
  <inkml:trace contextRef="#ctx0" brushRef="#br0" timeOffset="5527.88">7133 466 0,'0'-21'16,"0"42"31,0 0-47,0 0 31,21 0-31,0 0 16</inkml:trace>
  <inkml:trace contextRef="#ctx0" brushRef="#br0" timeOffset="6016.07">7345 720 0,'0'0'0,"-21"21"0,21 0 0,0 0 16,0 0-16,0 1 16,0-1-16,0 21 0,0-21 15,-22 0-15,22 1 0,0-1 16,-21-21 15,21-21-15,0-1-16,0 1 15,0 0-15,0 0 0,0-21 16,0-1-16,21 22 16,1 0-16,-1-21 0,0 20 15,0-20-15,21 21 0,-20 0 0,20 0 16,0-1-16,-21 1 0,22 21 16,-1 0-16,0 0 0,-20 0 0,20 0 15,-21 21-15,0 1 0,-21-1 16,0 85-1,0-85-15,0 0 0,0 21 16,-21 1-16,0-22 16,0 0-16,0 0 0,21 0 15,0 0-15,-22-21 16,44-21 15,-1 0-31,-21 0 0</inkml:trace>
  <inkml:trace contextRef="#ctx0" brushRef="#br0" timeOffset="6647.71">8213 191 0,'0'21'15,"0"-42"-15,-22 84 0,22-21 0,0 1 0,-21-22 16,21 21-16,-21 43 16,21-43-16,-21 64 15,21-85-15,-21 22 0,21-22 16,0 0-16,-21 21 0,-1-21 16,22 1-16,-21-1 0,21 0 15,0 0 1,-21-21-16,21-21 15,0 0 1,0 0-16,0-1 0,0 1 16,21-21-16,22-64 15,-22 85-15,0-21 16,0 20-16,0 1 0,0 0 16,22 0-16,-22 0 0,0 0 0,0 21 15,22 0 1,-22 0-16,-21 21 15,0 0-15,0 0 16,0 0-16,-21 0 16,-1-21-16,1 22 15,0-1-15,-64 0 16,64 0-16,-21 0 0,21-21 16,-22 0-16,22 21 0,0-21 15,0 22-15,21-1 16,0 0-1,21-21-15,0 21 0,0-21 0,1 21 16,-1-21-16,0 21 0,0-21 16,0 22-16,0-22 0,1 21 0,-1-21 15,0 21-15,-21 0 16,21-21 0,0 0-16,0 0 15</inkml:trace>
  <inkml:trace contextRef="#ctx0" brushRef="#br0" timeOffset="7148.46">9398 169 0,'21'0'15,"21"0"1,-20 0-16,20 0 0,0 0 15,1 0-15,20 0 0,1 0 16,63 0-16,-43 0 0,-20 0 16,-1 0-16,-20-21 0,62 21 15,-62 0-15,-1 0 0,-21 0 16,0 0-16,-63 0 16,21 21-1,0-21-15,-22 0 16</inkml:trace>
  <inkml:trace contextRef="#ctx0" brushRef="#br0" timeOffset="7435.57">9842 487 0,'-21'63'0,"42"-126"0,-63 169 16,21-43-16,0-20 0,0-1 15,-43 85-15,43-85 16,0 1-16,21-22 0,-21 21 16,-1-21-16,22 0 0,22-21 31,-1 0-16,0 0-15,0-21 0,0 0 16,22 0-16</inkml:trace>
  <inkml:trace contextRef="#ctx0" brushRef="#br0" timeOffset="7933.72">10118 720 0,'21'0'0,"0"0"15,0 0-15,0 0 16,0 0-16,1 0 0,-1 0 0,0-21 16,0 21-16,0-22 0,-21 1 15,21 21-15,-21-21 0,22 0 16,-22 0-16,0 0 0,0-1 15,0 1-15,0 0 16,-22 21 0,1 0-16,0 0 0,0 0 15,0 0-15,0 0 0,-1 21 0,22 0 16,-21-21-16,0 22 0,0-1 16,21 0-16,0 0 0,-42 43 15,42-22 1,-22-42-16,22 21 0,0 21 15,0-20-15,0-1 0,0 0 0,0 0 16,0 0-16,0 0 16,0 1-16,0-1 0,0 0 15,0 0-15,0 0 16,22-21-16,-1 0 16,0 0-16,0 0 0,0 0 15,0 0-15,1 0 16,-1 0-16,0-42 15,0 21 1,0 21-16</inkml:trace>
  <inkml:trace contextRef="#ctx0" brushRef="#br0" timeOffset="8591.85">10668 593 0,'0'0'0,"0"21"15,0 0-15,21 0 0,0 0 0,0 1 16,1-1-16,-1 0 0,-21 0 16,21 0-16,21 22 15,-42-22-15,21-21 0,1 21 16,-22 0-16,21-21 15,-21-21 32</inkml:trace>
  <inkml:trace contextRef="#ctx0" brushRef="#br0" timeOffset="8856.7">10985 508 0,'-21'21'0,"42"-42"0,-63 63 0,21-20 16,-21 20-16,20-21 0,-62 85 15,20-43 1,43-41-16,0 20 0,0-21 15,0 0-15,-1 0 0,22 1 16,0-1-16,22-21 47,-1 0-47</inkml:trace>
  <inkml:trace contextRef="#ctx0" brushRef="#br0" timeOffset="9242.15">11451 106 0,'0'0'0,"0"21"0,0 0 0,0 22 0,-21 20 16,-21 64 0,42-85-16,0 1 0,-43 41 15,22-62-15,21 20 16,0 0-16,0 1 0,-21-22 0,0 127 31,21-127-31,0 0 0,0 0 16,0 1-16,0 20 0,0-21 15,21-21 1,0 0-16,0 0 16,0 0-16,1-21 15,-1 0-15,0 0 16,0-1-16,0 1 0,0-42 0</inkml:trace>
  <inkml:trace contextRef="#ctx0" brushRef="#br0" timeOffset="9472.02">11261 529 0,'-22'0'0,"22"-21"16,22 21 0,-1 0-16,0 0 15,0-21-15,21 21 0,-20 0 0,20 0 16,-21-21-16,21 21 0,-20 0 15,20 0-15,-21-21 0,21 21 0,-20-22 16,-1 22-16,0 0 0,0 0 16,-21-21-16</inkml:trace>
  <inkml:trace contextRef="#ctx0" brushRef="#br0" timeOffset="10544.78">2180 1799 0,'0'-21'0,"0"42"0,-21-63 15,21 21 1,0 0 0,21 21-1,0 0-15,0 0 16,1 0-16,20-22 0,-21 22 0,21 0 16,1 0-16,-1 0 0,0 0 15,128-21 1,-107 21-16,1 0 0,-1-21 15,1 21-15,84 0 0,-63 0 16,-1-21-16,22 21 0,0 0 16,0-21-16,127 0 0,-128 21 15,22 0-15,22-22 0,-22 22 16,21 0-16,0-21 0,318 0 16,-149 21-1,-148-21-15,149 0 16,-149 21-16,22 0 0,-22-21 0,0 21 15,22 0-15,-22 0 0,212-22 16,-211 22-16,20 0 0,1-21 16,-22 0-16,21 21 0,1 0 0,-1 0 15,170-21-15,191 0 16,-361 0-16,1 21 16,-22-22-16,0 22 0,1-21 15,147 0-15,-148 0 0,-42 21 16,22-21-16,-44 21 0,22-21 15,-42-1-15,190 1 16,-148-21-16,-63 42 16,-22-21-16,0 21 0,-20 0 0,-1 0 15,0-21-15,0 21 0,0 0 16,-63 0 15,21 0-31,0 0 0,-22 21 16,1-21-16,-22 21 0,22 0 15,-21-21-15</inkml:trace>
  <inkml:trace contextRef="#ctx0" brushRef="#br0" timeOffset="118700.2">6921 1185 0,'0'0'0,"-21"-42"0,-42 0 0</inkml:trace>
  <inkml:trace contextRef="#ctx0" brushRef="#br0" timeOffset="118758.17">5524 1080 0,'-211'63'16</inkml:trace>
  <inkml:trace contextRef="#ctx0" brushRef="#br0" timeOffset="120349.47">3133 2688 0,'0'-21'0,"0"0"0,0 0 16,0 0-16,0 42 47,0 0-32,0 0-15,0 21 0,0-20 0,0 20 16,0 0-16,0 106 15,0-42 1,-22-42-16,22-1 0,0 1 16,-21-1-16,21 1 0,-21 126 15,0-126-15,21-1 0,-42 107 16,42-43 0,0-85-16,0 0 15,0-21-15,0 1 0,0-1 16,0-42-1,0-1 1,0-20-16,0 21 0,0-64 16,0 64-16,0-42 15,0-22-15,0 43 0</inkml:trace>
  <inkml:trace contextRef="#ctx0" brushRef="#br0" timeOffset="120772.22">2942 2646 0,'0'0'0,"0"-21"0,0 0 16,42-43-16,1 22 15,-22 21-15,42-1 16,-20 1-16,-1 21 0,0 0 16,1 0-16,-1 0 0,0 0 15,1 21-15,-1 1 0,-21-1 0,0 21 16,22 43 0,-43 42-16,0-85 15,-21 0-15,-22 22 0,22-22 16,0-21-16,-21 22 0,20-22 15,-20 0-15,21 0 0,-21 22 16,-22-22 0,43-21-16,0 0 15,0 0 1,21-21 15,0-1-31,21 1 0</inkml:trace>
  <inkml:trace contextRef="#ctx0" brushRef="#br0" timeOffset="121395.86">4022 2646 0,'0'0'0,"0"-21"16,-22 21-16,1 0 0,0 0 0,-21 0 15,21 0-15,-1 0 0,1 21 16,-21 0-16,21 0 0,0 0 15,-1 22-15,1-22 0,-21 21 0,0 85 16,20-63 0,1-22-16,21 0 0,0 43 15,0-64-15,0 22 16,0-22-16,0 0 0,0 0 0,21 0 16,22 0-1,20-21 1,-42 0-16,22 0 0,-22-21 15,0 0-15,0-21 0,0 21 16,1-1-16,-1-20 0,42-43 16,-20 1-1,-22 41-15,-21 1 0,21-43 16,0 64-16,-21 0 0,0-21 16,0 21-16,0 42 15,0 0-15,0 21 16,0-21-16,0 22 15,0-22-15,0 21 0,-21-21 0,21 22 16,0-22-16,0 21 0,0-21 0,0 1 16,0-1-16,0 0 15,0 21 1,0-21-16,21-21 0,0 0 16,0 0-16,1 0 15,-1 0-15,0-21 0</inkml:trace>
  <inkml:trace contextRef="#ctx0" brushRef="#br0" timeOffset="121851.78">4466 2709 0,'21'-21'0,"-42"42"0,63-42 0,-20 21 16,-1 0-16,0 0 16,0 0-16,21 0 0,1 43 15,-22-43-15,0 21 0,0 0 16,-21 0-16,21 0 0,1 22 16,-22-22-16,0 0 0,0 0 0,0 21 15,0-20-15,0-1 0,0 0 16,0 64-1,0-64-15,-22 0 16,1-21-16,0 21 16,0-21-16,0 0 15,21-21 1,0 0-16,0 0 0,0-1 16,0 1-16,21-21 15,0 0-15,-21 20 0,21 1 16,0 0-16,-21 0 0,22 0 0,20-43 15,0 22 1,-21 21-16,1 21 16,-1-21-16,0-1 0,-21 1 15,21 21-15,0-21 0</inkml:trace>
  <inkml:trace contextRef="#ctx0" brushRef="#br0" timeOffset="122182.15">5292 2350 0,'0'21'16,"0"0"-16,0 0 16,0 0-16,-22 0 0,22 43 15,0-22-15,-42 85 16,42-84-16,-21 62 15,0-20 1,21-64-16,0 22 0,0-22 16,0 0-16,0 0 0,0 0 0,0 0 15,0 1 1,0-1-16,0 0 16,21-21-16,0 0 15,0-21 1,0 0-16,-21-1 15,22 1-15,-22 0 0,21 0 16</inkml:trace>
  <inkml:trace contextRef="#ctx0" brushRef="#br0" timeOffset="122469.24">5249 2625 0,'21'-21'0,"-42"42"0,85-42 0,-22 21 0,0 0 15,-20-22-15,41 22 16,1 0-16,-43 0 15,-42 0 17</inkml:trace>
  <inkml:trace contextRef="#ctx0" brushRef="#br0" timeOffset="125380.39">7218 3048 0,'0'0'0,"0"-21"31,0 0-15,21 0 0,0-1-16,0 1 15,-21 0-15,0 0 0,21 21 0,1-42 16,-1-43-1,0 43-15,-21 20 0,21-20 16,-21 21-16,0-21 16,0 20-16,0-20 0,0 21 0,21 0 15,-21-22 1,0 22-16,0-21 0,0 21 16,-21 42 15,21 0-16,-21 0-15,21 0 0,-21 1 16,21 20-16,0-21 0,0 21 0,-21-20 16,21 20-16,-22 0 15,22-21-15,0 22 0,0 63 16,0-43 0,0-42-16,0 0 15,0 1-15,0-1 0,22 0 16,-1-21-16,-21 21 0,21-21 0,21 0 15,-21 0-15,22 0 16,-22 0-16,0 0 0,21-21 16,1 0-16,-1 0 15,-21-1-15,-21 1 0,21 0 16,22-64 0,-43 22-16,0 21 15,21-1-15,-21 22 0,0-21 0,0-1 16,0 1-16,0 21 0,-21-21 0,0 20 15,-1 1-15,-41-42 16,21 63 0,20 0-16,1 0 0,0 0 15,0 0-15,0 21 0,0-21 0,21 21 16,0 0-16,-22 0 0,22 1 16,0 20-16,0-21 15,22 21 1,-1-20-16,0-22 0,42 0 15,-20 21-15,-22-21 0,21 0 16,43 0-16,42 0 16,-85-21-16,1-1 15,-1 1-15,0 21 0,1-21 16,-1 0-16,-21 21 0,21-21 0,-20 0 16,62-43-1,-63 22-15,1 21 16,-22-1-16,0 1 15,0 0 1,-22 21 15,22 21-31,-21 0 0,21 1 16,0-1-16,-21 21 0,0 22 16,21-22-16,-21 21 0,21-20 15,-21 41-15,21-20 0,-22 21 16,22-22-16,0-21 0,-21 22 15,21-1-15,0 1 0,-21 63 16,21-42-16,0-22 0,0 1 16,0-1-16,0 1 0,0 20 15,0-20-15,0-1 0,0 1 0,-21 169 32,0-170-32,21 22 0,-21 42 15,21-106 1,-22 0-16,1 0 0,21 0 0,-21 1 15,0-22-15,0 0 0,0 0 16,-64-43 0,64 22-16,-22-42 15,22 20-15,0-20 0,0 20 0,0-20 16,0-1-16,-1 1 0,22-1 16,-21 1-16,21-1 0,0-20 0,0-128 15,85 0 1,-64 149-16,43-43 15,-43 64-15,21-1 0,-21 1 16,22 0-16,-22 21 0,21-22 16,64-20-16,-85 42 15,43-22-15,-43 43 16,-21-21-16,21 21 0,0 0 0,-21-21 16,21 21-16</inkml:trace>
  <inkml:trace contextRef="#ctx0" brushRef="#br0" timeOffset="125871.84">10139 2096 0,'0'-22'0,"0"44"0,0-65 16,-21 43-1,21 21 1,0 1-16,0-1 0,0 21 16,-22-21-16,22 22 0,-42 62 15,42-62-15,0 20 0,-21-20 16,21 20-16,-21-21 0,0 1 0,21 84 15,-22-64 1,1-42-16,21 1 0,-21-1 16,21 0-16,0 0 0,-21 0 15,0-21 1</inkml:trace>
  <inkml:trace contextRef="#ctx0" brushRef="#br0" timeOffset="126591.94">9885 2582 0,'190'-42'16,"-380"84"-16,423-105 0,-85-1 16,-21-20-1,-106 63 1,0-22-16,0 22 0,0 0 0,-21 0 16,0 0-16,0-1 0,0 1 15,0 0-15,0 0 0,0 0 0,0 0 16,-21 21-16,0 0 15,-21 0 1,42 21-16,-21 42 16,21-42-16,0 22 0,0-1 15,0 0-15,0-20 0,0 105 16,0-85-16,0 0 16,0 1-16,0-22 0,0 42 15,0-42-15,0 22 0,0-22 16,0 0-16,0 0 0,-22-21 15,22 21-15,-21-21 16,0 0 15,21-21-31,0 0 0,0 0 16,0 0-16,0 0 0,0-1 16,21-20-16,0 0 15,22-22-15,-22 22 16,0 21-16,0 0 0,22-1 0,-22 1 15,21 0-15,-21 0 0,22 21 0,-22 0 16,0 0-16,64 0 16,-43 42-1,-21-21-15,-21 1 0,0 41 16,0-42-16,0 0 0,0 1 0,0-1 16,0 0-16,0 0 0,-21 43 15,-21-43 1,42 0-1,0-42 17,0 0-17</inkml:trace>
  <inkml:trace contextRef="#ctx0" brushRef="#br0" timeOffset="126987.72">11007 2604 0,'0'0'0,"21"0"0,0-22 0,21 22 16,-21-21-16,43 0 16,-43 21-16,0-21 0,0 0 15,-21 0-15,22-1 0,-22 1 16,0 0-16,0 0 0,-43 0 15,22 21-15,-42 0 16,-1 0 0,22 0-16,21 0 15,-22 21-15,22 0 0,0 0 0,-21 0 16,20 1-16,1 20 16,0-21-16,0 85 0,21-85 15,0 21-15,0-20 0,0-1 16,0 0-16,0 0 0,21 0 15,0-21-15,22 21 16,41-21 0,-63 0-16,43 0 15,-43 0-15,0 0 0,22-21 0,-22 0 16,0 21-16,0-21 0,0 0 0</inkml:trace>
  <inkml:trace contextRef="#ctx0" brushRef="#br0" timeOffset="128003.64">13060 4678 0,'0'-423'0,"0"846"0,21-1270 0,-21 445 0,21 85 16,-21 41-16,21 65 0,-21 41 0,0 43 15,0-42 1,0 21-16,0 127 16,0 0-16,0 42 15,0 21-15,-21-21 16,21 22-16,-21-1 0,0 0 15,-43 128 1,43-107-16,0-21 0,0 22 16,0-22-16,-1 22 0,-41 20 0,42-41 15,0-1-15,-64 85 16,64-106 0,0 0-16,-1 1 0,1-1 15,0-21 1,0 0-16,21-21 15,0-1-15,0 1 0,0 0 16,0 0-16,0 0 0,0 0 0,0-22 16,0 22-16,0-21 0,21-22 15,0 22-15,-21 0 0,21 20 16,1-20-16,-22 21 0,21 0 16,0 0-16,-21-1 0,0 1 0,21 21 15,0 0 1,0 0-1,-21 21-15,22 22 0,-22-22 16,21 0-16,-21 0 0,0 22 16,0-22-16,21 0 0,0 42 15,0-20 1,0-22-16,1 0 0,-1 0 16,0 0-16,0-21 0,0 0 15,0 0-15,22 0 0,-22 0 0,64 0 16,-22 0-1,-21 0-15,-20-21 0,20-21 16,-21 21-16,0 0 0,0-1 16,1 1-16,-1 0 0,0 0 15,-21 0-15,0-22 0,21 22 0,-21 0 16,21-42 0,-21 84 15,0 0-31,0 21 0,0-21 15,-21 1-15,21-1 0,-21 0 0,21 21 16,0-21-16,0 1 0,0-1 16,0 0-1,0 0-15,0-42 32</inkml:trace>
  <inkml:trace contextRef="#ctx0" brushRef="#br0" timeOffset="128401.73">13737 2201 0,'0'-21'0,"0"42"0,0-63 0,0 21 15,0 0 1,-21 21-16,0 0 16,0 0-16,-22 42 15,43-21-15,-21 0 16,21 1-16,0-1 16,0 0-16,0 0 0,0 0 15,0 22-15,0-22 16</inkml:trace>
  <inkml:trace contextRef="#ctx0" brushRef="#br0" timeOffset="128988.4">13970 2413 0,'-42'42'31,"42"-20"-31,0 20 16,-43 21-16,43-41 0,0-1 16,-21 21-16,0-21 0,21 0 15,-21 1-15,21-1 0,0 0 16,-21 0-16,21 0 15,-22-21 1,22-21 15,0 0-15,0 0-16,0 0 0,22-1 16,-22 1-16,21-21 0,0 21 15,0 0-15,0-1 0,43-41 16,-43 21-16,21 20 0,64-41 15,-21 42 1,-64 21-16,0 0 16,0 0-16,0 0 0,1 21 0,-1 0 15,-21 0-15,21 0 16,-21 64 0,0-21-16,0-43 0,0 0 15,-21 21-15,0-21 0,-1 1 16,22-1-16,0 0 0,-21-21 15,0 0-15,0 21 16,21-42 15,0 0-31,0 0 16,0-1-16</inkml:trace>
  <inkml:trace contextRef="#ctx0" brushRef="#br0" timeOffset="129883.24">14753 1926 0,'0'21'16,"0"1"-16,-21 20 15,21-21-15,-21 0 0,21 0 16,0 1-16,-21 41 0,21-21 16,-22-20-16,22 20 0,-21 0 0,21 1 15,-21-1-15,21 0 16,0 1-16,0-22 0,-21 21 0,0 64 16,0-85-16,21 0 15,0 22-15,-22-1 16,22-21-16,-21-21 15,21-21 17,0 0-17,0 0-15,0-1 16,21 1-16,1-42 16,-1 42-16,0-43 0,0 43 15,21-43-15,-20 22 0,-1 21 16,21 0-16,-21 0 0,0-1 15,1 22-15,20-21 16,-21 21-16,0 0 16,0 0-16,1 0 0,-22 21 15,0 1 1,-22-22-16,1 21 0,-42 0 16,20 0-1,1-21-15,21 21 0,-21 0 16,20-21-16,1 0 0,0 0 15,0 0-15,0 0 16,0 0-16,21 22 78,21-22-78,-21 21 16,21 0-16,-21 0 0,0 0 15,21-21-15,-21 21 0,0 22 16,21-1-16,-21-21 16,0 0-16,21 1 0,1-1 15,-22 0-15,21 0 0,-21 0 0,21-21 16,0 21-16,0 1 0,22-22 16,-22 0-16,21 0 15,-21 0-15,22 0 0,20-22 16,-42 22-16,0-21 0,1 21 15,-1-21-15,0 21 0,0-21 0,0 0 16,-21 0-16,0-1 16,21 22-16,1-21 15,-22 0-15</inkml:trace>
  <inkml:trace contextRef="#ctx0" brushRef="#br0" timeOffset="134808.29">1397 5588 0,'0'0'0,"0"-21"0,0 0 0,0 0 16,0-1-16,0 1 0,0 0 16,-21 21 31,21 21-47,0 0 0,-21 1 15,-1-1-15,1 21 0,21 0 16,-42 43-16,42-43 15,-21 22-15,0-22 0,-1 22 0,22-22 16,-21 22-16,0-22 0,21 64 16,-21-64-16,21 0 0,0 1 15,0 20-15,0 1 16,21-43-16,0 0 0,0 0 16,1 0-16,-1-21 0,21 22 15,-21-22-15,0 0 16,1 0-16,41-22 15,22-20-15,-43 21 16,-21-21-16,22 20 0,-22-20 16,21 21-16,0-21 0,-20-1 0,20 1 15,-21 0-15,21-1 0,-20-20 16,-1-1-16,0 1 0,21-64 16,1-64-1,-43 128-15,0-1 0,0-42 16,0 64-16,-22 21 0,1-21 15,-21 20-15,0 1 0</inkml:trace>
  <inkml:trace contextRef="#ctx0" brushRef="#br0" timeOffset="135110.62">1524 5334 0,'0'21'0,"-21"-21"15,21 43-15,-21-22 0,21 21 16,0 0-16,0 1 0,0-1 0,0 64 16,0-43-16,0-20 15,63 126 1,1-84-16,-43-64 15,42 64-15,-42-64 0,22 21 16,-22-21-16,21 22 0,-21-1 16,1 0-16,20 85 15,-42-42 1,0-43-16,0 1 0,-42 20 16,20-42-16,1 22 0,-21-22 15,21 0-15,0-21 0,-22 21 0,-41-21 16,41 0-1,22 0-15,0-21 0,0 0 16,21 0-16,0-1 0,0 1 16,0 0-16,0 0 0,0-21 15,63-43-15,-42 43 16</inkml:trace>
  <inkml:trace contextRef="#ctx0" brushRef="#br0" timeOffset="135565.84">2371 6054 0,'0'0'0,"0"-21"16,-22 21-1,-41 0 1,42 0-16,-22 21 0,22-21 15,0 21-15,-21 0 0,21 0 0,-1 0 16,1 1-16,0-1 0,0 0 16,21 0-1,21 0 1,0-21-16,0 0 0,22 0 16,-22 0-16,21 21 0,-21 1 0,1-22 15,62 21 1,-41 0-16,-43 0 0,0 0 15,0 0 1,-43 1-16,1-1 0,21-21 16,-22 0-16,-20 21 15,21-21-15,-1 0 16,1 0-16,0 0 16,20 0-16,22-21 15,0 0 1,0-1-16,0 1 0,22 21 15,-1-21-15,0 21 0,0-21 16,0 0-16,22 21 0</inkml:trace>
  <inkml:trace contextRef="#ctx0" brushRef="#br0" timeOffset="135676.78">2794 5990 0,'0'0'0,"0"-21"0</inkml:trace>
  <inkml:trace contextRef="#ctx0" brushRef="#br0" timeOffset="135912.71">2752 5990 0,'0'43'15,"0"-22"-15,0 0 16,0 0-16,0 0 0,0 22 0,0-22 0,0 21 16,0 0-16,0 22 0,-22 42 15,1-64-15,0 85 16,-42 64-1,41-149-15,1 21 0,0 43 16,0-42-16,0-22 0,0 106 16,-22-42-1,43-85-15,0 0 16,0 1-16,0-44 31,0 1-31,21-42 16,1-1-16,-1 22 0</inkml:trace>
  <inkml:trace contextRef="#ctx0" brushRef="#br0" timeOffset="136240.51">2709 6265 0,'0'0'0,"0"-42"0,0 21 15,0 0-15,0 0 0,0-1 0,-21 1 16,21 0-16,0 0 15,21 0-15,-21 0 0,21 21 16,1-22-16,-1 22 0,0 0 16,42 0-16,-20 0 15,-22 0-15,21 43 16,-42-22-16,0 0 16,0 0-16,0 0 0,0 1 15,0-1-15,-21 0 0,0 0 0,0 0 16,-64 22-1,64-22-15,-21 0 16,20-21-16,1 0 0,-21 21 0</inkml:trace>
  <inkml:trace contextRef="#ctx0" brushRef="#br0" timeOffset="136268.5">2857 6287 0,'22'0'15,"-44"0"-15,65-22 0</inkml:trace>
  <inkml:trace contextRef="#ctx0" brushRef="#br0" timeOffset="136496.37">3238 6054 0,'0'0'0,"0"21"32,0 0-32,0 0 15,-21 0-15,21 1 0,-21-1 16,0 0-16,21 0 0,0 0 0,0 0 15,-21 1-15,0 20 16,-1 0 0,22-21-16,0-42 31,0 0-31,0 0 16</inkml:trace>
  <inkml:trace contextRef="#ctx0" brushRef="#br0" timeOffset="136673.42">3217 5884 0,'0'-21'16,"0"42"-16,0-63 0,21 63 78,1-21-78,-1 0 15,0 21-15</inkml:trace>
  <inkml:trace contextRef="#ctx0" brushRef="#br0" timeOffset="137256.4">3831 5990 0,'0'0'0,"0"-21"0,0 0 0,0 0 15,-21 21 1,0-21-16,0 21 0,-1 0 16,1 0-16,-21 0 0,0 21 15,-1 0-15,1 0 16,21 0-16,-43 43 0,43-43 0,0 0 15,-21 64 1,42-43-16,0-21 16,0 0-16,21-21 15,0 22-15,0-22 0,0 0 0,0 0 16,1 0-16,20 0 0,21-43 16,22 1-1,-64 21-15,22 0 0,-22-22 16,0 22-16,0-21 0,-21-1 0,21 1 15,-21 0-15,21-1 0,-21-20 16,0-43-16,0 64 0,22-128 16,-1 86-1,-21 41-15,0 1 0,0 21 16,0 0-16,0 0 0,0 42 16,0 0-1,-21 42-15,21-20 16,-22 20-16,22-20 0,0 20 15,0 1-15,-21-1 0,21 1 0,0-22 16,0 21-16,0 1 0,0 21 16,0-1-1,0-41-15,0-22 0,0 21 0,0-21 16,21-21-16,1 21 0,-1-21 16,0 0-16</inkml:trace>
  <inkml:trace contextRef="#ctx0" brushRef="#br0" timeOffset="137950.13">4127 6138 0,'0'0'0,"22"0"16,-1-21-16,0 0 15,0 21-15,0-21 16,0 0-16,1 0 0,-1-1 15,-21 1-15,0 0 16,0 0-16,0 0 16,-21 21-16,-1 0 0,1 0 15,0 0-15,0 21 0,0-21 16,0 21-16,-1 0 0,1 0 16,21 1-16,-21-1 0,21 0 15,-21 21-15,21-21 0,0 22 16,0-22-16,0 0 0,0 0 15,0 0-15,21-21 16,0 22-16,0-22 0,1 0 16,-1 0-16,21 0 0,-21 0 15,22 0-15,-22-22 0,21 1 16,-21 0-16,0 0 16,1 0-16,-22 0 0,0-1 15,21 1-15,0 0 0,0-21 0,-21 21 16,21-64-1,0 43-15,-21 20 16,64 1 0,-43 0-16,0 21 0,0 0 0,1 0 15,-1 0-15,21 42 16,-21 43 0,-21-64-16,0 43 15,0-43-15,0 21 0,0-21 16,0 1-16,0-1 0,0 0 0,0 0 0,-21 21 15,0-42 1,0 0 0,21-21-1,0 0-15,0 0 16,0 0-16,0 0 0,0-22 16,42 1-16,-42 0 0,21 20 15,0 1-15,1 0 0,-1 0 16,0 0-16,-21 0 0,21-1 0,0 22 15,0 0-15,1-21 16,41 21-16,-42 0 16</inkml:trace>
  <inkml:trace contextRef="#ctx0" brushRef="#br0" timeOffset="138351.67">5355 5906 0,'0'0'0,"0"-22"32,0 1-17,-21 21 1,0 0-16,0 21 0,-22-21 16,22 22-16,0-1 0,0-21 0,21 21 15,-21 0-15,21 0 16,-22-21-16,22 43 15,0-1-15,0-21 16,22-21-16,-1 0 16,0 21-16,0-21 0,21 21 0,1-21 15,-22 22-15,0-22 0,0 21 16,0 0 0,-21 0-16,0 0 15,-21-21-15,0 0 0,-21 0 16,21 21-16,-1-21 0,-20 0 0,0 0 15,-1 0-15,-20 0 16,42 0 0,0 0-1,21-21-15,0 0 0</inkml:trace>
  <inkml:trace contextRef="#ctx0" brushRef="#br0" timeOffset="138923.96">7302 5736 0,'-21'-21'32,"42"42"-32,-63-21 15,42 21-15,0 22 0,0-22 16,0 21-16,0 1 0,-21-22 0,21 21 15</inkml:trace>
  <inkml:trace contextRef="#ctx0" brushRef="#br0" timeOffset="139065.88">7620 5948 0,'42'-42'16</inkml:trace>
  <inkml:trace contextRef="#ctx0" brushRef="#br0" timeOffset="139165.82">7874 5757 0,'0'0'16,"0"-21"-16,-21 21 16,0 0-16,-1 0 15,1 21-15,-21 1 16,-22 20-16</inkml:trace>
  <inkml:trace contextRef="#ctx0" brushRef="#br0" timeOffset="139331.72">7578 5990 0,'21'0'15,"0"0"-15,21 21 16,-21-21-16,22 22 0,-22-22 16,0 0-16,0 21 0,22-21 0,-22 21 15,0-21-15,0 21 0,-21 0 16,0 0-16,0 1 0,-21-22 15,21 21-15,-64-21 16,22 0-16,0 0 0,-1 0 0,1 0 16,0 0-16</inkml:trace>
  <inkml:trace contextRef="#ctx0" brushRef="#br0" timeOffset="139583.57">7218 5461 0,'84'-63'16,"-62"63"15,-22-22-15</inkml:trace>
  <inkml:trace contextRef="#ctx0" brushRef="#br0" timeOffset="139715.5">7535 5440 0,'0'0'0,"1016"254"93</inkml:trace>
  <inkml:trace contextRef="#ctx0" brushRef="#br0" timeOffset="140974.53">9821 5757 0,'0'0'0,"21"-21"0,-21 0 0,22 21 16,-22-21-16,0 0 0,0 0 15,0-1-15,0 1 0,0 0 0,-43-21 16,1 21-16,21-1 0,-22 1 16,-20 0-1,-43 21-15,64 0 16,21 0-16,-22 21 0,22 0 0,0 1 15,0-1-15,0 21 0,-1-21 16,1 22-16,-21 62 16,42-62-16,0 63 15,0-64 1,0-21-16,0 0 0,21 0 0,0-21 16,0 0-16,1 0 0,-1 0 15,42-21 1,-42 21-16,1-21 0,41-21 15,-42 21-15,0-1 0,1-20 0,20 21 16,-21 0-16,0-22 0,22-41 16,-1 20-1,-42 85 17,0 1-32,0-1 0,-21 0 15,21 21-15,0 1 16,-21 20-16,21-42 0,0 0 15,0 22-15,0-22 0,0 0 16,21-21-16,0 0 0,21 21 0,-21-21 16,22 0-16,-22 0 0,21 0 15,1-21-15,20 0 0</inkml:trace>
  <inkml:trace contextRef="#ctx0" brushRef="#br0" timeOffset="141728.6">11366 5122 0,'-21'22'0,"42"-44"0,-42 65 0,21-22 16,-21 0-16,21 0 0,0 0 16,0 1-16,21-1 15,0-21 1,1 0-16,-1 0 0,21 0 0,-21 0 15,0 0-15,22-21 0,-1 21 0,0-22 16,1 22-16,-1-21 16,0 0-16,1 0 0,-22 0 0,21 0 15,-21-1-15,1 1 0,-1 0 0,-21 0 16,0 0-16,0 0 0,0-1 16,-64-41-1,22 63-15,0 0 0,-1 0 16,1 0-16,-43 0 0,43 21 0,0 0 15,-22 22-15,22-1 0,21-21 16,-22 21-16,1 22 16,42-1-16,0-20 15,0-22-15,0 21 0,0-21 0,0 1 16,21-1-16,-21 21 0,21-21 16,0-21-16,22 21 0,-1 1 15,0-1-15,-20-21 0,20 0 0,-21 0 16,21 0-16,1 0 0,20 0 15,-42 0 1,-21-21 0,-21 21-16,0 0 0,0 0 0,-21 0 15,20 0-15,-20 0 0,0 0 0,-1 0 16,1 21-16,0 0 0,-1 0 16,1 0-16,21 0 0,-21 22 0,20-22 15,-41 64 1,42-22-16,21-42 15,0 0-15,0 1 0,0-1 0,21 0 16,0-21-16,0 0 0,0 21 16,22-21-16,41 0 15,1 0-15</inkml:trace>
  <inkml:trace contextRef="#ctx0" brushRef="#br0" timeOffset="142709.44">12404 5525 0,'0'-22'15,"0"44"-15,0-65 0,0 22 0,-22 21 16,1-21-16,0 21 0,0 0 16,-106 21-1,63 21-15,22-20 16,21-1-16,-21 21 0,20-21 0,-20 22 15,0 20-15,21-21 0,-1 1 16,1 41 0,21-20-1,0-43-15,21-21 16,1 0-16,-1 0 0,0 0 0,0 0 16,21 0-16,-20 0 0,147-85 15,-106 43 1,-20 0-16,20-43 15,-20 43-15,-22-22 0,21 22 0,-21-22 16,0 22-16,1-21 0,-1-1 16,21-63-16,-21 64 0,-21-64 15,21 84-15,-21-20 0,0-1 16,0 22-16,0 21 16,-21 21-16,0 0 15,0 21-15,0 64 16,0 20-16,-1-62 15,22 20-15,0 1 0,0-1 0,0 1 16,0-1-16,-21 1 0,21-1 0,0-20 16,0 20-16,0-21 0,0 22 15,0-22-15,0 22 0,0-22 16,21-21-16,-21 0 0,43 43 16,-22-43-1,0-21-15,0 0 0,0 0 0,1 0 16,-1 0-16,0 0 0,21-21 0,1-21 15,-22 20-15,21-20 16,-21 21-16,0-21 0,22-85 16,-22 84-1,-21 1-15,0 21 0,0-22 16,21 22-16,-21 0 0,0 0 16,0 42-1,0 0-15,0 0 16,0 1-16,-21 41 15,21-21-15,0-20 0,0 20 16,0-21-16,0 0 0,0 0 16,0 1-16,0-1 0,21 0 15,0-21-15,0 21 0,1-21 16,41 0 0,-42 0-16,22-21 15,-22 21-15,0-21 0,0 0 16,0-1-16,-21 1 0,43-21 15,-22 0-15,0 20 0,-21-20 0,21-21 16,-21 20 0,0 64 15,-21-21-31,21 22 0,-21 20 16,21-21-16,-21 21 0,-1 22 15,22-43-15,0 0 16,0 0-16,0 1 0,0-1 15,22-21 1,-1 0-16,0 0 0,42 0 16,-41 0-16</inkml:trace>
  <inkml:trace contextRef="#ctx0" brushRef="#br0" timeOffset="142969.63">13758 5419 0,'0'0'0,"0"-21"16,-21 21 0,0 0-16,0 0 0,0 21 0,21 0 15,-22 0-15,1 0 0,0 0 16,0 1-16,0 20 0,21-21 0,-21 0 16,-1 85-1,22-85-15,0 0 0,0 1 0,0-1 16,0 21-16,22-42 0,-1 21 15,0-21-15,0 0 0,21 0 16,43 0 0,21-21-1,-85 0-15,21 0 0</inkml:trace>
  <inkml:trace contextRef="#ctx0" brushRef="#br0" timeOffset="143445.35">14287 5398 0,'0'-22'0,"0"44"0,-21-44 16,0 22 0,0 0-16,0 0 0,-22 0 0,22 22 15,0-1-15,0 0 0,-21 0 0,20 0 16,-20 43-16,0-1 16,21-42-16,-1 1 0,1 62 15,21-63 1,0 1-16,21-1 15,1-21-15,-1 0 16,0 0-16,21 0 0,-21 0 16,43-64-1,-43 43-15,43-21 16,-43 21-16,0-1 0,0 1 0,0 0 16,0-21-16,-21 21 0,22-1 15,-22 1-15,21 0 0,-21 42 31,-21 0-31,21 1 16,-22-1-16,1 0 0,21 0 0,0 21 16,-21 1-16,21-22 0,0 42 15,0 1 1,21-43 0,0-21-16,1 0 0,20 0 15,-21 0-15,0 0 0,22 0 16,-1-21-16,0 0 0,-21 0 15,22-1-15,-22-20 0,0 21 0,21-21 16,-20-1-16,-1 1 0</inkml:trace>
  <inkml:trace contextRef="#ctx0" brushRef="#br0" timeOffset="143726.19">14880 5186 0,'0'42'0,"0"-148"0,0 170 0,21-212 16,0 105-16,-21 1 0,0-21 15,0 41-15,0 1 16,-21 42-16,0 1 15,-21 41-15,21 22 16,-1-22-16,1-20 0,0 20 16,21 1-16,-21-22 0,0 21 0,0 43 15,21-63-15,0-1 16,0 0-16,0 1 0,0-1 0,0 85 16,21-106-1,0 0 1,0-21-16,0 0 0,0 0 15,1 0-15,41-21 0,-42 0 16,22 0-16,-1 0 0,-21-1 16,21 1-16,85-85 15,-84 85-15</inkml:trace>
  <inkml:trace contextRef="#ctx0" brushRef="#br0" timeOffset="144564.23">15303 5525 0,'-21'21'31,"21"0"-31,-21-21 15,0 42-15,0 1 16,0-22-16,21 0 0,-22 0 16,22 0-16,0 0 0,0 22 15,0-22-15,22 0 16,-1-21-16,0 0 0,0 0 16,21 0-16,-20 0 15,20-21-15,0 0 0,-21 0 16,22-1-16,-1 1 0,-21 0 15,43-42 1,-43 20 0,-21 22-16,21 21 15,-42 21 1,0 0 0,0 1-16,21-1 0,0 0 15,0 0-15,0 0 16,0 0-16,0 1 15,21-22 17,0 0-32,0 0 0,0 0 15,0-22-15,-21 1 16,0 0-16,0 0 0,0 0 16,0-22-1,0 1-15,0 21 0,-21 0 16,21 0-16,0-1 15,0 1-15,0 0 16,21 21-16,1 0 0,-1 0 16,-21-21-16,42 21 15,-21 0-15,0 0 0,22 0 16,-22 21-16,0 0 0,0-21 16,0 21-16,1 1 0,-1-1 0,21 63 15,0 22 1,-42-63-1,0-22-15,0 0 0,0 0 16,0 0 0,-21-21-16,0 0 15,0 0-15,21-21 16,0 0-16,0 0 0,0 0 16,0-1-16,0 1 0,0 0 15,21-21-15,0 21 0,22-43 16,20 1-16,-21 41 0,1 1 15,20-21-15,-20 42 16,20 0-16,-21 0 0,-20 0 16,-1 0-16,0 21 0,0 0 15,-21 22-15,0-22 0,0 0 16,0 21-16,0-21 0,0 43 16,0-43-16,-21 43 15,0-43-15,0 0 0,-1 0 16,1-21-16,21 21 0,-42 0 15</inkml:trace>
  <inkml:trace contextRef="#ctx0" brushRef="#br0" timeOffset="145398.9">16976 5440 0,'0'-21'0,"0"42"0,0-63 16,-22 42-16,1 0 0,0 0 15,0 0-15,-21 0 0,20 0 16,1 21-16,-21 0 0,21 0 16,0 21-16,-1-20 0,-20-1 15,21 21-15,0-21 0,0 43 16,21-43-16,0 0 0,0 0 15,0 0-15,0 1 0,0-1 0,0 0 16,21-21-16,0 0 0,21 0 16,-21 0-16,1 0 15,-1 0-15,0 0 0,0-21 0,0 0 16,0-1-16,22 1 0,-22 0 0,0 0 16,0 0-16,0-22 0,1 22 15,-1-42-15,0 42 0,-21-1 16,0-20-16,0 21 0,0 42 31,-21 0-31,0 0 16,21 1-16,0 41 15,0 1 1,0-43-16,0 0 0,0 0 0,0 0 16,21 0-16,0-21 15,0 22-15,0-22 0,0 0 16,1 0-16,-1 0 0,0 0 0,21 0 15,-21 0-15,22-22 0,-1 1 16,-21 0-16,22 0 0,-22-21 0,0 20 16,21-20-16,-21 0 0,1-1 0,20 1 15,-21-21-15,0-1 0,22 1 16,-22-1-16,0 1 0,0-1 0,21-63 16,-20 64-16,-22 20 0,21 1 15,-21 0-15,0-1 0,0 22 16,0 0-16,-21 21 15,-1 0-15,-20 21 0,0 21 16,21-20-16,-22 20 0,1 21 16,21-20-16,-106 211 15,106-191-15,-1 1 16,1-1-16,0 64 0,0-84 16,21 20-16,0-21 0,0 1 15,0-22-15,0 21 0,0-21 0,0 1 16,0-1-16,21 0 0,0 0 15,0-21-15,1 0 0,-1 0 0,21 0 16,-21 0-16,0-21 0,22 0 16,-22 21-16,21-21 0,1-43 15,-1 43-15,-21 0 0,43-43 16,-43 22-16,21 21 16,-42 0-16,21-1 0,-21-20 0,0 21 15,0 0-15</inkml:trace>
  <inkml:trace contextRef="#ctx0" brushRef="#br0" timeOffset="145603.78">16531 4932 0,'0'0'0,"-21"0"0,0 0 0,0 0 16,-1 0-1,44 0 17,-44 0-1</inkml:trace>
  <inkml:trace contextRef="#ctx0" brushRef="#br0" timeOffset="145815.76">14584 5292 0,'0'0'0,"-21"21"0,-1-21 0,1 0 16,21 21-16,21-21 16,43 0-1,-43 0-15,21 0 0,1 0 16,-1 0-16,22-21 0,-1 21 0,1-21 15,-1 21-15,1-21 0,-1 21 0,-21-22 16,22 22-16,-1-21 0</inkml:trace>
  <inkml:trace contextRef="#ctx0" brushRef="#br0" timeOffset="146339.98">19092 5376 0,'0'0'0,"0"-21"0,0 0 16,0 0 0,0 42 15,0 0-15,0 0-16,0 1 0,-21-1 0,21 21 15,0-21-15,0 0 0,0 22 16,-21-22-16,21 21 0,-21-21 15,21 1-15,0-1 0,0 0 0,0 0 16,0 0-16,-21-21 0</inkml:trace>
  <inkml:trace contextRef="#ctx0" brushRef="#br0" timeOffset="146700.28">19240 4932 0,'0'0'0,"-105"21"31,83 0-31,1 0 0,21 1 16,0-1-16,0 0 15,0 0-15,0 0 0,21-21 16,1 0-16,-1 21 0,0-21 15,21 0-15,-21 0 0,22 0 0,-22-21 16,21 0-16,-21 21 0,22-21 0,-22 21 16,-21-21-16,0 0 0,0-1 15,0 1-15,0 0 0,0 0 16,-21 21-16,0-21 0,-22 21 16,22 0-16,0 0 0,-21 0 0,20 0 15,1 21-15,0-21 0,0 21 16,0 0-16,21 0 0,0 22 15,0-1-15,0-21 0,0 22 16,0-22-16,0 0 0,21 0 16,0 0-16</inkml:trace>
  <inkml:trace contextRef="#ctx0" brushRef="#br0" timeOffset="147132.09">19727 5355 0,'-21'0'0,"42"0"0,-63 21 16,42 1-16,-21-1 0,21 0 0,-21 0 15,-1 0-15,22 0 0,-21 1 16,21-1-16,-21 0 0,21 0 16,-21-21-16,21 21 0,-21-21 46,21-21-46,0 0 0,0 0 16,0 0-16,0-1 16,0 1-16,63-63 15,1 20-15,-22 43 16,-21 0-16,0 21 16,1 0-16,20-21 0,0 21 15,1 0-15,-22 0 0,0 21 16,0 0-16,0 0 0,0 21 15,-21-20-15,22-1 0,-22 0 0,0 42 16,0-41-16,-22 20 16,22-21-16,-21 0 0,0 0 15,0 1-15,0-22 16</inkml:trace>
  <inkml:trace contextRef="#ctx0" brushRef="#br0" timeOffset="147535.85">20574 5228 0,'0'0'16,"0"-21"-16,0 0 0,-21 0 15,0 21-15,-1 0 16,1 0-16,-21 0 0,-43 0 15,64 21-15,-21 0 0,-22 0 16,43 0-16,0 1 0,21-1 16,0 0-16,0 0 15,21 0-15,0-21 0,0 21 16,43 1-16,21 20 16,-64-21-16,0 0 15,42 22-15,-41-22 16,-22 0-16,21-21 0,-21 21 0,21 0 15,-21 0-15,-21 1 16,-22-22-16,22 0 16,-21 0-16,21 0 0,-22 0 0,22 0 15,-63 0-15,41 0 16,22 0-16,-42-43 16,63 1-1,0 21-15,0 0 16,21-1-16,0 1 0,21 0 0</inkml:trace>
  <inkml:trace contextRef="#ctx0" brushRef="#br0" timeOffset="148073.54">21272 4509 0,'0'-22'0,"0"44"0,0-65 16,-21 43-16,0 0 0,0 0 15,0 0-15,0 21 0,-1 1 16,1-1-16,0 0 0,0 21 0,0 1 16,21-1-16,-43 64 15,22-43-15,0 85 0,0-84 16,0-1-16,21 43 0,-21-42 16,21-22-16,-22 22 0,22-22 15,0 0-15,0 1 0,0 20 16,0-42-16,0 0 0,0 1 15,0-1-15,22-21 0,-1 0 16,0 0-16,0 0 0,0-21 16,0-1-16,1 1 0,-1 0 15,0 0-15,0 0 0,0-22 16,0 22-16,1 0 0,-1-21 0,0 21 16,-21-1-16,21 1 0,-21 0 0,21 0 15,-21 42 1,0 0-1,0 0-15,-21 1 0,0 20 16,21-21-16,0 21 0,-21-20 0,0-1 16,21 21-16,0-21 0,0 0 0,0 1 15,0-1-15,0 0 16,21-21-16,0 0 0,0 0 16,0 0-16,64 0 15,-64-21-15,21 0 0,1-1 16,-1 1-16,-21 0 0,22-21 0,-1 21 15,0-22-15,1 1 0,-22-22 0,21 22 16,0-21-16,22-43 16</inkml:trace>
  <inkml:trace contextRef="#ctx0" brushRef="#br0" timeOffset="149209.9">21971 4720 0,'0'-42'0,"0"84"0,0-105 0,0 42 16,-21 21-1,0 0-15,-1 21 0,22 0 16,-21 21-16,0 1 0,0-1 15,0 0-15,0 22 0,21-22 0,-22 22 16,-41 105 0,42-21-16,0-106 15,-1 1-15,22 41 0,0-41 16,0-22-16,0 21 0,0-21 16,22 1-16,-1-1 0,21 21 15,22-42 1,-43 0-16,42-42 15,-42 21-15,22-1 0,-22 1 16,0 0-16,0 0 0,0-21 0,43-22 16,-43 1-1,-21 84 32,0 0-47,0 0 0,-21 0 16,21 0-16,0 1 0,-21-1 15,21 0-15,0 0 16,0 0 0,21-21-16,0 0 15,21 0 1,-20-21-16,20 21 0,0-42 16,-21 21-16,1 21 0,-22-22 15,21 1-15,0 0 0,21-64 16,-21 64-1,-21 42 1,-21 1 0,0-1-16,21 0 0,0 0 15,-21 21-15,0-20 16,21-1-16,0 0 0,0 21 16,0-21-16,21-21 15,0 0 1,0 22-16,22-22 0,20 0 15,64-22-15,-85 1 16,43-21-16,-64 21 16,22 0-16,-1-22 0,-21 1 0,21 0 15,-20-1-15,83-211 16,-105 191 0,22-1-16,-22 1 0,21-43 15,-21 64-15,0-1 0,0 1 0,0 21 16,0 0-16,0-1 0,-21 22 15,-1 22 1,22-1 0,0 0-16,0 21 0,-21 1 0,0 41 15,0-20-15,21-22 0,-42 127 16,20 1 0,22-128-16,0 0 15,0 43-15,0-43 0,0 1 16,0-22-16,0 21 0,0-21 15,43 22-15,-22-22 0,0 0 16,0-21-16,0 0 16,22 0-16,-1 0 0,-21-21 15,0 0-15,22-22 0,-1 1 16,-21 21-16,22-21 0,-22 20 16,0-20-16,21 21 15,-21-21-15,-21 20 0,22 1 0,-22-63 16,-22 84-1,1 0-15,0 0 16,0 21-16,-21 0 0,20 21 16,1-21-16,0 1 0,21-1 15,-21 42-15,21-42 0,0 22 16,0-22-16,0 0 0,21 21 16,0-42-16,0 0 15,1 0-15,-1 0 0,0 0 16,0 0-16,0 0 0,22 0 0,-22 0 15,21-21-15,-21 0 0,0 21 16,1-21-16,20 0 0,-21-22 16,0 22-16,0-21 0</inkml:trace>
  <inkml:trace contextRef="#ctx0" brushRef="#br0" timeOffset="149461.63">22966 5038 0,'0'0'0,"21"0"31,0 0-31,0 0 0,0 0 16,64 0-1,42 0-15,-85 0 0,1 0 16,41 0-16,-41 0 0,-1 0 15,-21 0-15,0 0 0,1 0 16,-44-21 0,1 21-16,0 0 15</inkml:trace>
  <inkml:trace contextRef="#ctx0" brushRef="#br0" timeOffset="149723.48">21590 4932 0,'85'0'31,"-64"0"-31,21 0 0,-21-21 0,22 21 16,-22 0-16,85-21 15,-43 21-15,-21 0 16,-20 0-16,-1-22 0,0 22 0,-21-21 16,0 0-1</inkml:trace>
  <inkml:trace contextRef="#ctx0" brushRef="#br0" timeOffset="149915.37">21421 4784 0,'-22'0'31</inkml:trace>
  <inkml:trace contextRef="#ctx0" brushRef="#br0" timeOffset="150116.25">20891 5038 0,'0'0'0,"0"21"15,22-21-15,-1 0 0,21 0 16,-21 0-16,22 0 0,-22 0 16,21 0-16,0 0 0,1 0 0,20 0 15,22 0 1,-64 0-16,0 0 0</inkml:trace>
  <inkml:trace contextRef="#ctx0" brushRef="#br0" timeOffset="152630.82">1651 7049 0,'-21'0'0,"0"-22"16,-1 22 0,1 0-16,21-21 15,-21 21-15,0 0 0,0 0 16,21-21-1,-21 21-15,-1 0 32,44 0-1,-1 0-15,0 0-16,0 0 0,0 0 15,0 0-15,1 0 0,20 0 0,-21 0 16,21 21-16,-20-21 0,20 0 15,-21 0-15,21 0 0,1 0 16,-1 0-16,85 0 16,-42 21-16,-22-21 15,1 0-15,-1 0 0,1 0 0,-1 0 16,22 0-16,63 0 0,-84 0 16,20 0-16,149 0 15,-64 0 1,-84 0-16,0-21 0,-1 21 0,1 0 15,21 0-15,-21 0 0,-1 0 0,1 0 16,0-21-16,-1 21 0,255 0 16,-149 0-1,-105 0-15,169 0 16,-169 0-16,-1-21 16,1 21-16,0 0 0,-1 0 0,1 0 15,190 0 1,-190 0-16,84-21 0,-84 21 0,0 0 15,-1 0-15,1 0 0,0-21 16,84 21-16,-84 0 0,20 0 16,65 0-16,-86-22 0,-20 22 15,21 0-15,147-21 16,-83 21 0,-65 0-16,1 0 0,84-21 15,-84 21-15,0 0 0,-1 0 16,-20 0-16,20 0 0,1 0 0,169-21 15,-85 21 1,-84 0-16,0 0 0,-1 0 0,1 0 16,-21 0-16,20 0 0,1 0 0,0 0 15,-1 0-15,1 0 0,0 0 0,-1 0 16,1 0-16,0 0 0,105 0 16,-105 0-16,-22 0 0,107 0 15,-86 0-15,22 0 16,-21 0-16,190-21 15,-85 21-15,-105 0 16,21 0-16,-21 0 0,20 0 0,-20 0 16,0 0-16,-1 0 0,1 0 0,0 0 15,-1 0-15,170 0 16,-105 0 0,-65 0-16,-20 0 0,190 0 15,-170 0-15,22 0 0,-21 0 16,-22 0-16,22 0 0,0 0 15,-1 0-15,1 0 0,-21 0 0,274 0 16,-168 0 0,-86 0-16,1 0 0,0 0 15,-1 0-15,1 0 0,84 0 16,-84 0-16,0 0 0,-1 0 16,170 0-16,-84 0 15,-86 0-15,-20 0 16,105 0-16,-84 0 0,-1 0 15,86 0-15,-86 0 0,1 0 16,84 0-16,-84 0 0,21 0 16,127-21-1,42 21-15,-190 0 16,20 0-16,-20 0 16,0 0-16,21-22 0,-22 22 0,22 0 15,-21 0-15,21 0 0,190-21 16,-190 0-16,211 0 15,-211 21-15,127-21 16,-127 21-16,0 0 0,21 0 16,-22-21-16,1 21 0,21 0 0,212-43 15,-106 43 1,-127 0-16,21 0 0,105 0 16,-126 0-16,0 0 0,127-21 15,-127 21-15,0 0 0,-1 0 16,107 0-1,63 0-15,-169 0 16,-21 0-16,105 0 0,-84 0 16,0 0-16,-21 0 0,20 0 15,-20 0-15,233 0 16,-191 0 0,-64 0-16,1 0 0,-1 0 15,1 0-15,-22 0 0,43 0 16,-64 0-16,21 0 0,-21 0 0,0 0 15,1 0-15,-1 0 32,0 0 77,0 0 32</inkml:trace>
  <inkml:trace contextRef="#ctx0" brushRef="#br0" timeOffset="174215.9">1630 6964 0,'-21'0'31,"-1"0"-16,1 0 1,0 0 0,0 0-16,0 21 62,21 0-46,0 0-1,0 1-15,0-1 16,0 21-16,0-21 0,21 0 0,0 43 16,0-22-16,-21-21 15,21 22-15,1-1 0,-1-21 16,0 0-16,42 64 16,1-43-1,-43-20-15,21-1 0,-20-21 16,20 0-16,-21 21 0,0-21 15,0 0-15,22 0 0,-1 0 16,43 0 0,-43 0-16,-21 0 0,22-21 15,-1 0-15,-21-1 0,64-20 16,-43 21-16,0 0 0,43-64 16,-43 64-16,1-21 0,-1 20 15,43-62-15,-1 41 16,-41 1-16,-1 21 15,64-21-15,-64 20 0,22 1 16,63 0-16,-64 21 0,1 0 16,105 0-1,0 42-15,-147-20 16,20-1-16,-21 21 0,21-21 16,-20 22-16,-1-22 0,0 21 0,0 0 15,-21 1-15,21 20 16,-21-42-16,21 22 15,-21-22-15,22 0 0,-22 0 16,21-21 0,0 0-16,-21-21 15,0 0-15,21 21 0,21-85 16,-42 64-16,43-64 16,-22 64-16,0-21 0,0 21 15,22-22-15,-22 22 0,21 0 0,106-21 16,-42 42-1,-64 0-15,22 0 0,21 0 16,-43 0-16,0 21 16,1-21-16,-22 21 0,21 0 0,0-21 15,43 43 1,-43-43-16,-20 21 16,-1-21-16,21 0 0,22 0 0,-43 0 15,0 0-15,42-21 0,-20-1 16,-22 1-16,0 0 0,21 0 15,-20 21-15,-1-21 0,0-43 16,-21 1 0,0 42-16,0-1 15,0 1-15,0 0 0,-21 21 16,21-21 0,0 42 30,0 0-46,0 0 16</inkml:trace>
  <inkml:trace contextRef="#ctx0" brushRef="#br0" timeOffset="174331.83">5567 6900 0,'21'0'15,"-21"22"1,21-22-1,0 0 1,0 0-16,1 21 0,-1-21 16</inkml:trace>
  <inkml:trace contextRef="#ctx0" brushRef="#br0" timeOffset="175809.44">11176 6562 0,'21'-21'0,"-42"42"0,42-64 16,0 43-16,-21-21 0,0 0 0,0 42 47,0 0-47,0 1 16,0-1-16,0 42 15,0 1 1,0-22-16,0 0 0,21-20 0,1 20 15,-1 0-15,0 1 0,0-22 0,21 0 16,-20 21-16,20-21 0,0 1 16,-21 20-16,22-21 0,-1 0 15,0 0-15,22 1 0,-1-1 0,191 0 16,-127-21 0,-63 0-16,63 0 15,-64-21-15,1 0 0,42-22 16,-43 22-16,1 0 0,-1-21 15,85-22 1,-63 43-16,63-64 0,-84 43 0,-1 0 16,22-1-16,-22 1 0,22 21 15,-21-22-15,20 1 0,-20 21 0,20-21 16,149-22 0,-21 22-16,-149 42 15,1-21-15,42 21 0,-43 0 16,1 0-16,-22 0 0,22 0 15,-1 21-15,43 21 16,-64-21-16,22 22 0,-1-22 16,-20 21-16,20-21 0,43 43 15,-64-22-15,1-21 0,-1 0 0,43 43 16,20-1 0,-83-63-16,-1 22 0,0-1 15,0 0-15,21-21 0,-42 21 0,43-21 16,-22 0-16,0 21 15,0-21-15,0 0 0,1 0 16,-1 0-16,0 0 0,0 0 16,0 0-16,0 0 0,1 0 15,-1-21-15,0 0 0,21 21 0,-21-21 16,1 0-16,41-22 16,1 1-1,-22 21-15,21-22 0,22 1 0,-43 21 16,1 0-16,20 0 0,-20-1 15,-1 1-15,127 0 16,-84 21 0,-43 0-16,-21 0 0,22 21 15,-22-21-15,21 21 0,-21 1 0,43 20 16,-22-21-16,-21 0 0,22 0 16,-22 1-16,21-1 0,1-21 0,62 42 15,-41-21 1,-22-21-16,1 0 15,20 0-15,-21 0 0,1 0 16,-22 0-16,0-21 0,21 0 0,-20 21 16,20-64-1,0 43-15,-42 0 0,0 0 16,21 0-16,-21 0 0,22 21 16,-22-22-16,0 1 0,0 0 15,0 0 1,21 0-1,-21 0-15,21 21 0,0-22 16,0 1-16</inkml:trace>
  <inkml:trace contextRef="#ctx0" brushRef="#br0" timeOffset="176995.6">19897 6181 0,'0'0'16,"0"21"-1,-22 0-15,22 0 0,0 0 16,0 22-16,0-1 16,0 0-16,0 1 0,0 41 15,0-20-15,0-22 0,22 1 16,-1-1-16,0-21 0,-21 21 0,42 43 16,-21-64-16,43 0 15,-43 1-15,43-22 16,-22 0-16,0 0 0,64 0 15,-64-22-15,22 1 0,105-42 32,22-22-32,-128 43 0,1 21 15,-1-22-15,-20 1 16,20 21-16,1-22 0,-1 22 0,-21 21 16,22-21-16,63 21 15,-42 21-15,-43-21 16,0 21-16,-21 1 0,22-1 0,-1 0 15,-21 21-15,22-21 0,-22 1 16,21 20-16,-21-21 0,22 0 0,-22 0 16,0 1-16,0-1 0,0 0 15,0 0-15,1 0 0,20 0 16,-42 1-16,21-1 0,21-21 16,-20 0-16,-1 0 15,0 0-15,0-21 0,0-1 16,43-20-16,20 0 15,-41-1-15,-1 22 16,64-63-16,-43 62 0,1-20 16,-22 21-16,22-21 0,-22 20 15,64 1-15,-64 21 0,1 0 16,-22 0-16,21 0 0,-21 0 16,0 21-16,1 1 0,-1-1 0,-21 0 15,21 21-15,0-21 0,-21 1 16,21 20-16,22-21 0,-22 0 0,21 22 15,-21-22-15,85 42 16,-21-20 0,-43-22-16,0-21 0,1 21 0,41-21 15,-41 21-15,20-21 16,-42 0-16,1 0 0,-1 0 16,21-21-16,-42 0 0,21-22 15,0 22-15,1-42 16,-22 42-16,0-1 0,42-20 15,-42 21-15,0 0 0,21-43 16,-21 43 0,21 21-16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3:17:05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11684 0,'0'-21'15</inkml:trace>
  <inkml:trace contextRef="#ctx0" brushRef="#br0" timeOffset="7391.77">741 10329 0,'21'0'0,"-21"-21"47,0 0 0</inkml:trace>
  <inkml:trace contextRef="#ctx0" brushRef="#br0" timeOffset="8949.32">593 10224 0,'-22'0'0,"1"0"16,0 0-16,0 0 15,21 21 17,0 0-32,0 0 15,21-21 1,0 0-16,0 0 16,1 21-16,20-21 0,-21 0 15,21 0-15,-20 0 0,-1-21 16,0 21-16,42-42 0,-41 21 15,-1 21-15,0-22 0,0 1 16,0 0-16,0-64 16,-21 43-1,0 21-15,0 0 0,0 0 16,0-1-16,0 1 0,-21 21 16,21 21 15,0 1-31,0-1 15,0 0-15,0 0 0,0 0 16,0 22-16,0-22 0,0 21 0,0 0 16,0 1-16,0-1 0,0 0 15,0 22-15,0-22 0,0 22 0,0-22 16,0 22-16,0-22 0,0 0 16,0 106-1,-21-84-15,21-22 16,-21-21-16,-21 64 0,20-43 15,22-20-15,-42-1 16,21-21-16,0 21 0,-22-21 0,22 0 16,-21 0-16,0 0 0,-1 0 15,-20-21-15,20 0 0,1-1 16,-64-41-16,43-1 16,20 43-16,1-21 0,21 21 15,0-22-15,21 22 0,0 0 0,0 0 16,0 0-16,0 0 0,21-1 15,0 22-15,0 0 0,22 0 16,-22 0-16,21 0 0,22-21 16,-22 21-16,0 0 0</inkml:trace>
  <inkml:trace contextRef="#ctx0" brushRef="#br0" timeOffset="9489.23">1101 10647 0,'0'21'0,"0"-42"0,0 63 0,0-21 0,0 22 15,0-22-15,0 0 0,0 21 16,0-20-16,0-1 0,0 21 15,0-21-15,0 0 0,0 1 0,0-1 16,0 0-16,0 0 16,-22-21 15,22-21-31,0 0 16,-21 0-16,21-1 0,0 1 15,0-42-15,0 20 16,0 22-16,0-21 0,0 21 15,21-22-15,1 1 0,-1 21 0,21 0 16,0-22-16,-20 22 0,20 0 16,0 21-16,1 0 0,-1 0 15,0 0-15,1 0 0,-1 0 16,-21 21-16,21 22 0,-20-22 0,-1 0 16,0 21-16,-21 1 0,0-22 0,0 21 15,0 0-15,0 1 0,-42-22 16,20 21-16,1-21 0,0 1 0,21 20 15,-21-21-15,0 0 0,0 0 16,21-42 15,21 0-31,0 21 16,0-42-16,0 21 16,0-1-16,1-20 0</inkml:trace>
  <inkml:trace contextRef="#ctx0" brushRef="#br0" timeOffset="9798.33">2540 10139 0,'0'0'15,"0"-21"-15,-21 21 16,0 0-16,-1 21 15,22 0-15,0 0 16,-21 0-16,21 22 0,-21-1 0,21 0 16,0 1-16,-21 20 0,21-20 15,0 20-15,0-21 0,0 1 0,0-1 16,-21 0-16,21 1 0,0-22 16,-21 21-16,21-21 0,0 1 0,0-1 15,0 0-15,0 0 16,0-42-1,0 0 1</inkml:trace>
  <inkml:trace contextRef="#ctx0" brushRef="#br0" timeOffset="10475.66">1968 10562 0,'0'0'0,"-21"0"0,0 0 16,0 0-16,42 0 31,0 0-31,0 0 0,22 0 16,-22 0-16,42 0 0,-20 0 15,20-21-15,1 0 0,-1 0 16,1 0-16,-1-1 0,1 1 0,-1-21 16,1 21-16,-1 0 0,-20-22 15,-1 22-15,-21-21 0,21 21 0,-20-1 16,-22 1-16,0-21 0,0 21 15,0 0-15,0-1 0,0 1 0,0 0 16,-22 21-16,1 0 16,0 0-16,0 0 15,0 21-15,21 0 16,0 1-16,0-1 0,0 21 16,0-21-16,0 22 0,0-1 0,0 0 15,0 22-15,0-22 0,0 64 16,0-64-16,0 1 0,0 84 15,-21-43 1,21-63-16,-22 43 16,22-43-1,-21-21 1,21-21 0,0 0-16,0 0 15,0-1-15,0-20 0,0 21 0,0-21 16,21 20-16,-21-20 0,22 0 15,-1 21-15,0-22 0,21 22 0,-21-21 16,22 21-16,-22-1 0,0 22 0,21 0 16,-20 0-16,-1 0 15,21 0-15,-21 0 0,0 22 0,1-1 16,-22 0-16,0 21 0,21-21 16,-21 1-16,0 20 0,0-21 0,0 21 15,0-20-15,-21-1 0,-1 0 16,22 0-16,-21 0 0,21 0 0,-21 1 15,0-22-15,21 21 0,21-42 47,0-1-47,-21 1 0,21 0 16,1 0-16</inkml:trace>
  <inkml:trace contextRef="#ctx0" brushRef="#br0" timeOffset="10827.97">3387 10647 0,'0'0'16,"21"0"-16,0 0 0,64 0 16,-1-64-1,-63 43-15,1 0 16,-1 0-16,0 0 0,0 0 0,-21-1 15,0 1-15,0 0 0,0 0 0,0 0 16,-21 21-16,0 0 16,-22 0-16,22 0 0,-21 0 0,21 21 15,-22 0-15,1 0 0,0 0 16,21 22-16,-22-1 0,1-21 0,21 22 16,0-1-16,-1 0 0,22-21 15,0 22-15,0-22 0,0 0 0,0 0 16,0 0-16,0 1 0,22-1 0,-1-21 15,0 0-15,21 0 0,-21 0 16,22 0-16,-1 0 0,0 0 16,1 0-16,-1-21 0,0-1 15,1 1-15</inkml:trace>
  <inkml:trace contextRef="#ctx0" brushRef="#br0" timeOffset="11585.59">4847 10012 0,'0'0'0,"21"-21"0,-21 0 15,0 42 1,0 0 0,0 0-16,0 0 0,0 22 0,0-22 15,0 21-15,0 22 0,0-22 16,0 21-16,0 1 0,0-22 0,0 22 16,0-1-16,-21-20 0,0-1 0,0 21 15,21-41-15,-21 20 0,-1 0 16,1-21-16,21 1 0,-21-1 0,21 0 15,-21-21-15,0 0 16,0 0 0,-1-21-16,22 0 15,0-1-15,0 1 0,0 0 0,0 0 16,0-21-16,0 20 0,0-20 16,22 21-16,20-21 0,-21 20 0,0 1 15,22-21-15,-22 42 0,148-42 16,-84 63-1,-43 0-15,-21 0 0,22 0 16,-22 0-16,21 1 0,-21 20 16,-21-21-16,0 21 0,0-20 15,0 20-15,-21-21 0,21 0 0,-42 22 16,21-22-16,-22 0 0,1 0 16,0 0-16,20-21 0,-20 21 0,0-21 15,-1 0-15,22 0 0,-21 0 16,21 0-16,0 0 0,-1 0 0,22-21 15,0 0 1,0 0-16,22 0 16,-1 21-16,0-21 0,0-1 15,21 1-15,-20 21 0,-1-21 0</inkml:trace>
  <inkml:trace contextRef="#ctx0" brushRef="#br0" timeOffset="11960.88">5355 10541 0,'0'0'0,"0"-21"15,0 0 1,21 21-16,0 0 0,1 0 16,-1 0-16,21 0 0,-21 0 0,0 21 15,1-21-15,20 21 0,-21 21 16,0-20-16,0-1 0,1 0 0,-1 21 15,-21-21-15,0 22 0,0-22 16,0 21-16,0-21 0,0 1 0,0-1 16,-21 0-16,-1 0 15,1 0-15,0-21 0,0 21 0,0-21 16,0 0-16,21-21 16,0 0-1,0 0-15,0 0 0,0 0 16,0-1-16,21-20 0,0 21 0,0-43 15,0 22-15,0 21 0,22-43 16,-22 43-16,0 21 16,0-21-16,0 0 0,1 21 15,20 0-15,-21 0 0</inkml:trace>
  <inkml:trace contextRef="#ctx0" brushRef="#br0" timeOffset="12390.63">6244 10499 0,'-21'0'0,"0"0"0,0 0 16,-1 21-16,1-21 0,21 21 16,-21 0-16,0 22 0,0-22 0,21 0 15,0 21-15,-21-21 0,21 22 0,-22-22 16,22 0-16,0 21 15,0-20-15,0-1 0,0 0 0,0 0 16,22-21-16,-1 21 0,0-21 16,0 0-16,0 0 0,0 0 15,22 0-15,-1 0 0,-21-21 16,43-21 0,-43 21-16,0-22 0,0 22 15,-21 0-15,21-64 0,-21 43 0,0 21 16,-42-64-16,21 64 0,0-21 15,-22 20-15,22 1 0,0 21 16,0 0-16,-21 0 0,20 0 16,1 0-16,0 21 0,0-21 0,0 22 15,0-1-15,21 0 0,0 21 16,0-21-16,0 1 0,0 20 16,0 0-16,21-21 0,0 1 15,0-22-15,0 21 0,0-21 0,1 0 16</inkml:trace>
  <inkml:trace contextRef="#ctx0" brushRef="#br0" timeOffset="12957.31">6879 10456 0,'0'0'15,"-21"0"-15,0 0 0,0 0 16,21 22-16,-22-1 0,22 0 0,-21 0 15,0 0-15,21 0 0,0 22 16,-21-22-16,0 21 0,0 43 16,21-43-1,0-21-15,0 1 0,0-1 0,0 0 16,21-21 0,0 0-1,0-21-15,0 0 0,0-1 0,1 22 16,-1-42-16,0 21 0,0 0 15,21-43-15,-20 43 0,-1 0 16,-21 0-16,21 0 0,-21-1 16,21 22-16,-21 22 15,0-1-15,0 0 16,0 0-16,0 0 0,0 0 16,0 1-16,0-1 0,0 0 0,0 0 15,0 21-15,21-20 16,0-22-16,1 0 15,-1 0-15,0 0 0,0 0 16,0 0-16,0 0 0,1-22 16,-1 1-16,0 0 0,0 0 15,-21 0-15,0-43 16,0 22-16,0 0 0,0-22 16,0 22-16,0-1 0,0 22 15,0 0-15,0 0 0,-21 0 0,-21 0 16,20 42-1,22 0 1,0 0-16,0 0 0,0 0 16,0 1-16,0-1 0,22-21 0,-22 21 15,21-21-15</inkml:trace>
  <inkml:trace contextRef="#ctx0" brushRef="#br0" timeOffset="13375.07">7916 10456 0,'0'0'0,"-21"0"15,0-21-15,0 0 0,0 21 16,-1 0-16,1 0 0,0 0 16,0 0-16,-21 0 0,20 21 0,-20 22 15,21-22-15,21 0 16,0 0-16,0 0 15,0 0-15,0 1 0,21-1 16,0 0-16,0-21 0,1 21 16,20 0-16,21 22 15,-41-43-15,-22 21 16,0 0-16,0 0 16,-22-21-16,1 21 15,0-21-15,0 0 0,-21 21 16,-1-21-16,22 0 0,-64 0 15,-20 0 1,62 0-16,1 0 16,21 0-16,0 0 0,21-21 31,21 0-31,0 0 16,0 21-16,21-21 0,-20 21 15</inkml:trace>
  <inkml:trace contextRef="#ctx0" brushRef="#br0" timeOffset="13726.87">8234 10626 0,'0'0'0,"21"-21"0,0-1 16,-21 1-1,0 0-15,0 0 16,0 0-16,0 0 0,0-1 0,0 1 0,-21 0 16,0 21-1,0 0-15,-1 21 16,1 0-16,21 1 0,-21-1 0,0 21 16,21 22-1,-21-43-15,21 0 0,0 42 16,0-41-16,0-1 0,0 0 15,0 0-15,0 0 16,21-21-16,0 0 0,0 0 16,0 0-16,1 0 0,-1 0 0,21 0 15,-21-21-15,0 21 16,43-42-16</inkml:trace>
  <inkml:trace contextRef="#ctx0" brushRef="#br0" timeOffset="14097.17">8572 10435 0,'0'0'0,"0"-21"0,0 0 0,0 0 16,22 21-1,-1 0 1,0 0-16,0 0 16,43 0-16,20 42 15,-63-21-15,22 22 16,-22-22-16,-21 21 0,21-21 15,-21 0-15,0 22 0,0-22 0,0 64 16,0-64-16,-21 0 16,21 0-16,-42-21 15,20 0-15,1 0 16,0 0-16,21-21 31,0 0-31,0-22 0,0 22 16,0 0-16,0-21 0,21 21 0,0-22 15,1 22-15,-22-21 0,21 21 16,0-1-16,0 1 0,0 0 0,0 0 16,1 21-16,-1-21 0,0 21 15,0-21-15,0 21 0</inkml:trace>
  <inkml:trace contextRef="#ctx0" brushRef="#br0" timeOffset="15232.51">10287 10816 0,'0'0'0,"21"0"0,0 0 0,0 0 15,1 0-15,20-21 0,0 21 16,-21-21-16,22 0 0,-1 0 0,0-1 15,1-20-15,-22 21 0,21 0 16,-21-22-16,43-84 16,-64 43-1,0 63-15,0-22 0,0 22 16,0 0-16,0 0 0,-21 0 0,0 21 16,21-22-16,-22 22 15,1 0-15,21 22 0,-21-1 0,21 0 16,-21 21-16,0 1 0,0-1 15,21 21-15,-22-20 0,1 20 16,0 1-16,0-1 0,0 1 0,21-1 16,-21 1-16,-1 20 0,1 1 0,0-21 15,0 41-15,0-20 0,-22 0 16,1 84-16,21-63 0,0-21 16,0 20-16,-43 171 15,64-192-15,-21 22 0,21-42 16,-21 84-16,21-64 0,0-20 15,0-22-15,0 22 0,0-22 16,0 0-16,0-20 0,0-1 16,21-21-16,0 0 0,0-21 15,0-22-15,1 22 0,-1-21 0,85-128 16,-64 86 0,0-1-16,1 0 0,-1-20 0,21 20 15,-20-21-15,-1 21 0,-21-20 0,0 20 16,1 0-16,-22 1 0,0-1 0,0 0 15,-22 22-15,-20-1 0,0 1 16,-1 20-16,1 1 0,0 0 0,-1 21 16,1-1-16,0 1 0,-1 0 15,1 21-15,0 0 0,-1-21 16,1 0-16,21 21 0,21-21 31,21 21-31,21 0 16,-20-22-16,41 1 0,-21 0 15,1 21-15,-1-21 0,0 0 16,22 0-16,21-22 0,-22 22 16,-21 0-16,128-43 15,-107 43 1,-63 0-16,21 21 0,-42 0 31,21 21-15,-21 0-16,0-21 0,0 22 0,21-1 15,-21 0-15,21 0 0,-22-21 0,22 21 16,-21 0-16,21-42 63</inkml:trace>
  <inkml:trace contextRef="#ctx0" brushRef="#br0" timeOffset="15392.42">10943 10478 0,'0'-22'31,"0"44"1,21-22-32,0 21 15,1-21-15,-1 0 0</inkml:trace>
  <inkml:trace contextRef="#ctx0" brushRef="#br0" timeOffset="16197.96">11218 10774 0,'0'21'0,"0"-42"0,-21 42 0,21 0 16,-21-21-1,0 0-15,21-21 32,0 0-32,0 0 15,0 0-15,0-1 16,21 1-16,0 0 0,0 0 0,22 0 16,20 21-1,-42 0-15,43 0 16,-64 21-16,21 0 0,-21 0 15,21 0-15,-21 1 0,21-1 16,-21 42-16,21-42 16,-21 1-16,22-1 0,-1-21 15,0 0-15,0 0 16,0 0-16,0 0 0,1 0 16,20 0-16,21-21 15,1-22-15,-22 22 16,1 0-16,20-21 0,-42 20 0,0 1 15,1-21-15,-22 21 0,0 0 16,0-1-16,-22-41 16,-20 42-16,-21 21 15,41 0-15,-62 0 16,41 0-16,22 0 0,-42 42 16,20-21-16,22 0 0,0 22 0,0-22 15,0 21-15,0-21 0,-1 64 16,22-21-1,0-43-15,0 0 0,22-21 16,-1 0-16,0 0 0,42 0 16,-20 0-16,-22 0 0,64-21 15,-43 0-15,0-1 16,1 1-16,-1-21 0,-21 21 16,43-64-16,-22 22 0,-21 20 15,21-20-15,-20-1 0,-1 22 0,0-22 16,0 22-16,0 0 0,-21-1 15,0 1-15,0-21 0,0 41 16,0 1-16,-21 21 16,0 21-16,0 1 15,21-1-15,-21 0 0,-1 21 16,1 1-16,0-1 0,21 21 16,0-20-16,-21 20 0,0 1 0,21-22 15,0 22-15,0-22 0,0 0 0,0 1 16,0-1-16,0-21 0,0 43 15,0-43-15,0 0 0,21 0 16,0-21-16,0 0 0,0 0 16,43 0-16</inkml:trace>
  <inkml:trace contextRef="#ctx0" brushRef="#br0" timeOffset="16471.8">13610 10097 0,'-42'0'16,"21"0"-16,-1 0 16,1 42-16,0-21 0,0 0 15,0 22-15,0-1 0,-22 43 16,22-22-16,0-21 0,0 1 0,-22 84 15,1-64 1,42-20-16,-21-1 16,21-21-16,21-21 15,0 0-15,0 0 16</inkml:trace>
  <inkml:trace contextRef="#ctx0" brushRef="#br0" timeOffset="17130.41">13843 10033 0,'-21'21'0,"0"0"0,-1 1 16,22-1-16,-84 148 16,63-127-16,21 22 15,-22-22-15,1 1 0,0 20 16,21-21-16,-21 1 0,0-22 0,21 21 0,-21 1 15,-1-22-15,1 21 16,21-63 15,21 0-15,1 0-16,-1-1 0,-21 1 16,21-21-16,0 21 0,0 0 15,0-1-15,22-20 0,-43 21 16,21 21-16,0 0 0,0 0 15,-21 21 1,0 0-16,0 0 0,0 22 16,0-22-16,0 0 15,0 0-15,0 0 0,0 1 0,21-22 16,-21 21-16,0 0 0,22-21 0,20 21 16,21-21-1,-41 0-15,-1 0 0,21 0 16,-21-21-16,22 21 0,-22-21 15,21 0-15,-21-1 0,22 1 0,20-42 16,-42 20-16,22 1 16,-43 0-16,0-1 15,0 22 1,-22 21-16,1 0 16,0 0-16,-21 21 15,-22 43-15,43-22 16,0 43-16,21-64 15,0 0-15,0 22 0,0-22 16,0 0-16,0 0 0,21 0 16,21-21-1,-20 21-15,-1-21 0,21 0 16,-21 0-16,0 0 0,43-21 16,-43 0-16,0 0 0,0 0 0,22-22 15</inkml:trace>
  <inkml:trace contextRef="#ctx0" brushRef="#br0" timeOffset="22619.47">13229 10266 0,'-21'0'0,"0"-21"16,0 21-16,-1 0 0,1 0 16,0 0-16,0 0 15,21 21 17,0 0-17,0 0-15,21 0 16,0-21-1,0 0-15,1 22 0,20-22 16,-21 0-16,0 0 0,22 0 16,20 0-1,-42 0-15,0-22 0,1 22 16,-1 0-16,0-21 0,0 21 16,-21-21-16</inkml:trace>
  <inkml:trace contextRef="#ctx0" brushRef="#br0" timeOffset="24684.23">16002 10097 0,'0'0'0,"0"21"16,0 0 31,0-42 0,0 0-32,0-1 16,21 22 1</inkml:trace>
  <inkml:trace contextRef="#ctx0" brushRef="#br0" timeOffset="25809.58">15769 10202 0,'0'0'0,"0"-21"31,21 42 16,0-21-31,1 0-16,-1 0 15,0 0-15,21 0 0,-21 0 16,22 0-16,-1 0 0,64 0 15,-85 0 1,21 0-16,1 0 0,-22-21 16,0 0-16,0 0 15,-21 0-15,0 0 16,-21 21-16,0-22 0,0 22 16,-22 0-16,22-21 0,-21 21 15,21 0-15,-22 0 0,22 0 0,-63 0 16,-1 0-1,64 0-15,-22 43 16,22-22-16,21 0 0,0 0 16,-21 0-16,21 0 0,-21 1 0,21 83 15,0-41 1,0-43-16,0 0 16,0 43-16,0-43 0,0 0 15,21 0-15,0-21 0,-21 21 16,21 1-16,43-22 15,-1 0-15,-41 0 0,20 0 16,0 0-16,1-22 16,-22 1-16,0 21 0,0-21 0,-21 0 15,-21-21 1,-43 42 0,43 0-16,-21 0 0,-22 0 15,22 0-15,21 0 0,-21 21 16,20 0-16,-20-21 0,21 21 0,-43 64 15,43-64-15,21 21 16,0 1-16,-21 20 16,21-42-16,0 0 0,0 1 15,0-1-15,21 0 0,-21 0 16,21-21-16,1 21 0,-1 0 0,0-21 16,0 0-16,0 0 0,0 0 0,1 0 15,83 0 1,-41 0-16,-22 0 0,1-21 15,20 0-15,-21 0 16,-20 0-16,20 0 0,0-1 16</inkml:trace>
  <inkml:trace contextRef="#ctx0" brushRef="#br0" timeOffset="26090.42">16849 10033 0,'0'0'0,"0"-42"0,0 21 0,0-1 0,0-20 15,0 0 1,0 63 0,-22 21-16,22-21 15,-21 22-15,21-1 0,-21 0 16,21 1-16,-21 20 0,0 1 0,21-1 16,-21 1-16,-1-1 0,1-20 15,0 20-15,21 1 0,-21-22 0,0 0 16,0 1-16,21-1 0,0-21 0,0 0 15,0 0-15,0 1 0,0-1 16,21-21 0,0 0-16,0 0 0,0-21 15,0 21-15,1-22 0</inkml:trace>
  <inkml:trace contextRef="#ctx0" brushRef="#br0" timeOffset="26499.99">17060 10605 0,'85'0'16,"-64"0"-1,0 0-15,22 0 0,-22 0 0,0-22 16,0 1-16,0 21 0,22-21 15,-1 0-15,-42 0 0,21 0 16,-21-1-16,0 1 16,-21 21-1,0 0-15,0 0 0,-22 0 0,22 0 16,0 21-16,-21 1 0,20-1 16,-20 0-16,21 0 0,-85 106 15,85-63 1,21-43-16,-21 0 0,21 0 15,0 0-15,0 0 0,0 22 16,21-43-16,0 0 0,0 0 0,43 0 16,-22 0-16,43 0 15,-43 0-15,85-43 16,-85 22-16,22 0 16,-43 0-16,21 0 0,1 0 15,-22-22-15</inkml:trace>
  <inkml:trace contextRef="#ctx0" brushRef="#br0" timeOffset="28195.94">17801 10393 0,'0'85'15,"-21"-43"1,21-21-16,0 0 0,-21 22 16,21-22-16,0 0 0,0 64 15,-21-22 1,21-42-16,0-42 47,0 0-32,0 0-15,21 0 16,-21-1-16,0 1 0,0-21 0,0 21 16,21 0-16,-21-22 0,21 22 0,0 0 15,0-21 1,1 20-16,-1 1 0,0 21 15,0 0-15,0 0 0,0 0 16,1 0-16,-1 21 0,0 1 16,0-1-16,-21 21 0,21 43 15,-21-22 1,0-42-16,0 1 0,0 20 16,0-21-16,0 0 0,0 0 15,0 1-15,0-44 47,0 1-47,0 0 0,0 0 16,0 0-16,0 0 0,21-22 0,1 22 15,20-42 1,0-1-16,-21 43 0,1 0 16,20 0-16,-21-1 0,21 1 0,-20 0 15,-1 21-15,21 0 0,-21 0 16,22 21-1,-22 43-15,-21-22 16,0 0-16,0-20 16,0 20-16,-21 0 0,21-21 15,0 1-15,0 41 16,21-21 0,21-20-16,0-1 15,-20-21-15,-1 0 0,21 0 16,-21 0-16,22 0 0,-22 0 0,85 0 15,-85-21-15,21-1 16,0 1-16,1-42 16,-43 42-16,21-1 0,0-62 15,-21 63-15,0-1 0,0-20 16,0 21-16,0 0 0,0 0 16,-21-1-16,0 22 15,0 0-15,-1 22 16,22-1-16,-21 0 0,0 0 15,21 0-15,0 43 16,0-22-16,0-21 16,0 22-16,0-22 15,21 0-15,0 0 0,1-21 16,-1 21-16,0-21 16,21 0-16,-21 0 0,22 0 0,-22 0 15,21 0-15,1 0 0,-1 0 0,-21-21 16,21 0-16,1 21 0,-22-21 15,0 0-15,0-1 0,0-20 0,1 21 16,-1 0-16,-21 0 0,0-1 0,0 1 16,0 0-16,0 0 15,-21 21 17,-1 0-32,22 21 15,0 0-15,-21 22 16,21-22-16,0 0 0,-21 0 15,21 0-15,0 0 16,0 1-16,0-1 16,-21-21-1,21-21 32,0-1-47,0 1 0,0-21 16,21 21-16,43-64 15,-22 64-15,0-43 16,1 43-16,-1 0 0,21 0 16,-20 0-16,-22 0 0,21 21 15,-21 0-15,1 0 0,83 0 32,-105 63-32,0-42 15,0 22-15,0-22 0,0 0 16,0 42-16,0-41 0,0-1 15,0 21 1,0 0-16,0-20 16,0-1-16,0 0 15,22-21 1,-1 0-16,0 0 0,0 0 0,43 0 16,-1-21-1,-21 0-15,1-22 16,-22 22-16,21-21 0,-21-1 0,1 1 15,-1 0-15,0-1 0,-21 1 0,42-43 16,-21-20 0,1 62-16,-22 22 0,0-21 15,0 21-15,0-1 16,21 22-16,-21 22 31,0-1-31,-21 0 16,-1 0-16,22 0 0,-21 22 0,0-1 15,0 0-15,0 1 0,0-1 0,21 0 16,-22 1-16,1 41 16,21-41-16,-21 20 15,21-42-15,0 0 0,0 22 16,0-22-16,0 0 0,0 0 16,21-21-16,0 0 15,1 0-15,20 0 16,-21-21-16,21 0 15,-20 0-15,-1 0 0,-21-1 16,21 1-16,0 0 0,0-21 0,-21 21 16</inkml:trace>
  <inkml:trace contextRef="#ctx0" brushRef="#br0" timeOffset="28492.77">20214 10329 0,'85'22'31,"-64"-22"-31,0 0 0,64 0 16,-64 0-16,64 0 15,-64 0-15,21 0 0,-21 0 0,0 0 16,22 0-16,-22-22 15,0 22-15,0 0 0,-21-21 16</inkml:trace>
  <inkml:trace contextRef="#ctx0" brushRef="#br0" timeOffset="32705.71">22204 10245 0,'0'0'0,"0"-21"16,0-1-16,0 1 0,0 0 16,0 0-16,0 0 15,0 42 32,-21 0-47,21 0 0,-43 106 16,43-42-1,-21-22-15,21-20 0,-21-1 16,21 0-16,-21 1 0,21-1 0,0 22 16,0-22-16,-21-21 15,21 0-15,0 0 0,0 1 16,0-1-16,-22-21 31,22-21-31,0-1 16,0 1-16,0 0 15,0 0-15,0 0 0,0-43 16,0 1-16,22 42 0,-1-22 16,21 1-16,0 21 15,-20 0-15,20-1 0,0 1 16,1 21-16,-1 0 0,21 0 0,-20 0 16,20 0-16,-20 21 0,41 22 15,-41-22-15,20 21 16,-42-21-16,-21 22 0,0-1 15,0-21-15,-21 0 0,-21 1 16,21-1-16,-22 0 0,1-21 0,-85 21 16,63-21-1,22 0-15,21 0 16,-43 0-16,43 0 0,0 0 16,0-21-16,21 0 0,-21 21 0,21-21 15,0-1 1,21 22-1,0 0-15,0 0 0,0 22 16,22-1-16,-1 0 0,-21 0 16,0 0-16,85 22 15,0-43 1,-85 0-16,64 0 16,-43 0-16,1 0 0,41-22 15,-41 1-15,-1 0 0,0 21 0,22-63 16,42-22-1,-85 43-15,0 20 0,0-20 16,0 0-16,0 21 0,-21-22 16,22 22-16,-22 0 0,0 0 0,0 0 15,0 42 1,0 0-16,-22 21 16,1-21-16,21 22 0,-21-22 15,21 21-15,0 1 0,-21-22 16,21 21-16,0-21 0,0 22 0,0-22 0,0 0 15,0 0-15,21-21 16,0 21-16,0-21 0,64 0 16,42 0-1,-85 0-15,22 0 0,-22-21 16,1 0-16,-1 0 0,0 0 16,-21-1-16,22 1 0,-22-21 0,0 21 15,-21 0-15,21-22 0,0-41 16,-21 62-16,0-20 15,0 63 17,0 0-32,-21 1 0,21-1 0,-21 21 15,21-21-15,0 22 16,-21 62-16,0 1 16,21-63-16,0-1 15,0 43-15,0-43 16,0 0-16,0 22 0,0-22 0,0 0 15,0 22-15,-21 84 16,-1-42-16,-20-64 16,21 1-16,-43 41 15,22-41-15,0-1 0,21-21 0,-22 21 0,1-20 16,0 20-16,-85 0 16,84-42-1,1 0-15,21 0 0,-22-42 16,22 21-16,0 0 0,21-1 0,0 1 15,-21-21-15,21 21 0,0-22 16,0-20-16,0-1 16,0 43-16,-21 0 0,-22-21 15</inkml:trace>
  <inkml:trace contextRef="#ctx0" brushRef="#br0" timeOffset="35962.14">2307 11811 0,'-21'-21'0,"42"42"0,-42-63 15,21 21-15,0-1 0,-21 1 0,21 0 16,0-21-16,0 21 15,-21 21-15,-1 0 16,22 21 0,0 0-16,0 21 0,0 1 0,0-1 15,0 0-15,0 1 0,0 20 16,0 1-16,0 63 16,0-85-16,0 21 0,0-20 15,0 20-15,0-20 0,22 20 16,-1-42-16,0 0 0,-21 1 15,21-1-15,0 0 0,22-21 0,-22 0 16,0 0-16,21 0 0,-21 0 16,43-21-16,-22 21 0,22-43 15,-43 22-15,21-21 0,-21 21 16,22-22-16,-22 1 0,21-64 16,-21 64-16,-21 0 0,0-22 15,22 22-15,-22-22 0,0 22 16,21-106-1,-21 105-15,0 22 16,0 0-16,0 0 0,0 42 31,0 0-31,0 0 0,0 43 16,0 63 0,0-85-16,0 64 15,0-64-15,0 22 0,0-22 16,0 1-16,0-1 0,0 0 0,42 64 15,22-42 1,-43-43-16,0-21 0,0 0 16,0 0-16,22 0 0,-22 0 15,21 0-15,0-21 0,1 21 0,41-43 16,65-41 0,-107 41-16,0 1 15,22-43-15,-22 64 16,0-64-16,-42 64 0,0 0 15,0 0-15,0 0 16,-21 21-16,-21 0 0,21 0 16,0 0-16,-43 21 0,43 0 15,0 0-15,0 0 0,21 1 16,0-1-16,0 0 0,0 42 16,0-41-16,0-1 15,21 0-15,0 0 0,42 21 16,-41-20-16,20 20 15,-21-21-15,0-21 0,22 42 16,-43 1 0,-22-43-1,1 0-15,0 0 16,-21 0-16,21 0 0,-1 0 0,-20 0 16,-21-21-1,-22-22-15,64 43 0,-22-21 16,22 21-1,21-21-15,-21 21 0,21 21 32,21 0-17,-21 0-15,21-21 0,1 22 0,-1-1 16,0-21-16,21 21 0,-21-21 16,1 0-16,20 0 0,43 0 15,-1 0 1,-41 0-16,-1 0 0,21-21 15,-20 0-15,-1 21 0,0-22 0,-20 1 16,20 0-16,-21 0 0,64-64 16,-64 43-1,-21 21-15,21 0 0,-21-22 16,0 22-16,0 0 0,0 42 47,-21-21-47,21 21 0,0 0 0,0 1 15,-21-1-15,21 0 0,0 0 16,0 0-16,0 0 0,0 1 16,0-1-16,42 21 15,0-42 1,-20 0-16,20 0 0,0 0 16,-21 0-16,22 0 15,-22 0-15,21-21 0,1 21 0,-1-21 16,-21 0-16,21 21 0,-20-22 0,41-20 15,1-21 1,-64 41-16,0-20 16,0 21-1,0 42 17,0 0-32,-22 0 0,1 1 15,21-1-15,0 0 0,0 0 16,0 0-16,0 0 0,0 1 15,0-1-15,-21-21 16,21 21-16,0 0 16,0-42 31,0 0-47,0 0 15,21-1-15,-21 1 0,21 0 0,-21 0 16,22 0-16,-1-22 0,0 22 15,0 0-15,0 0 0,0 0 16,1 21-16,-1 0 0,0 0 0,0 0 16,0 0-16,0 0 15,-21 21 1,0 0-16,22 0 0,-22 0 16,0 1-16,0-1 15,0 21-15,0-21 16,0 0-16,21-21 15,-21 22-15,21-22 16,0 21 0,0-21-16,0 0 15,1 0-15,-1 0 16,0 0-16,0 0 0,43 0 0,-22 0 16,-21-21-16,85-1 15,-21-41 1,-43 63-16,-21-21 0,0 0 15,0-1-15,-21 1 0,0 0 16,22 0-16,-22-21 0,0 20 0,0-20 16,0 21-16,-22-21 15,1 20-15,21 1 16,-63 21-16,42 0 0,-1 0 16,1 0-16,0 21 15,0 1-15,-21-1 16,42 21-16,-22 0 0,22-20 15,-21 20-15,21-21 16,0 0-16,0 22 0,0-22 16,43 0-1,-1-21-15,-21 0 16,0 0-16,0 0 16,1 0-16,-1 0 0,-21-21 15,21 21-15,0-21 0,0-1 0,-21 1 16,21 0-1,1 0-15,-22 0 0,0 0 0,21-1 16,-21 1-16,21 0 16,-21 0-1,0 42 32,0 0-31,0 0-16,0 1 0,0 20 15,0 0-15,0 1 0,0-1 16,-42 64-16,20-64 16,1 0-16,21 1 0,-21 20 15,21-20-15,-21 20 0,21 128 16,0-64 0,0-43-16,0-20 0,0-1 15,0 1-15,0 20 0,21 43 16,0-42-16,0-21 0,-21-1 0,22 85 15,-22-105-15,21 62 16,-21-41-16,0-22 0,0 43 16,0-43-16,0 1 0,0-1 15,0 0-15,0-21 16,-21 1-16,21-1 0,-22-21 16,-41 0-1,-22-43-15,43 22 16,-43-21-16,64 0 15,-21-1-15,-1 1 0,1 0 0,21-22 16,-21 1-16,-1-170 16,43-42-1,0 190-15,0-21 0,0 21 16,21 1-16,1-1 0,-1 22 16,0-22-16,21 21 0,-21 1 0,128-128 15,-65 128 1,-63 42-16,43-22 15,-43 22-15,0 0 0,0 0 16,-21 0-16,0 0 0,0-1 16,-21 22-16,0 0 0,0-21 15</inkml:trace>
  <inkml:trace contextRef="#ctx0" brushRef="#br0" timeOffset="36731.69">4297 11748 0,'-43'21'15,"22"0"1,21 0-16,0 0 16,0 0-1,0 1-15,0-1 16,21-21-1,1 0-15,-1 0 16,0 0-16,0-21 16,0 21-16,-21-22 0,21 1 15,-21 0-15,0 0 16,0 0-16,0 0 16,-21-1-1,0 22-15,0 0 0,0 0 16,0 0-1,-1 0-15,22 22 32,0-1-17,0 0-15,0 0 32,0 0-17,22 0 16,-22 1 1,-22-22 15</inkml:trace>
  <inkml:trace contextRef="#ctx0" brushRef="#br0" timeOffset="39540.08">7027 11917 0,'21'0'0,"1"0"94,-1 0-63</inkml:trace>
  <inkml:trace contextRef="#ctx0" brushRef="#br0" timeOffset="39923.86">7175 11896 0,'0'-21'16,"0"-1"0,0 44 15,0-1-31,0 21 0,0 0 16,-21 1-16,21-1 0,0 0 0,0 22 15,0 126-15,0-63 16,0-42-1,0 0-15,0-22 0,0 22 0,0 0 16,-21-1-16,0 86 0,0-107 0,21 22 16,0-22-16,-21 1 15,-1 20-15,1 107 16,0-128 0,21-41-16,0-1 0,0-42 15,0-22 1,0 22-16,0-21 0,21-1 15,-21 1-15,0 0 0,21-1 16,1-20-16</inkml:trace>
  <inkml:trace contextRef="#ctx0" brushRef="#br0" timeOffset="40269.66">7197 12150 0,'0'0'0,"0"-43"0,0 1 0,0 21 0,-22-21 15,22 20-15,0-20 0,0 21 16,0 0-16,0-43 16,43 43-16,-22 0 15,21 0-15,-21 21 0,22 0 16,-1 0-16,0 0 0,22 0 0,-22 21 0,1 0 16,-1 0-16,0 22 0,-21-1 15,1 0-15,-22 64 16,0-64-16,-22 22 0,-20-22 0,21 1 15,-21-1-15,-22-21 0,-63 64 16,64-43 0,41-42-16,-20 0 0,21 21 15,0-21-15,21-21 32,21 0-32,0 21 15,0-21-15,0 0 0,1 21 16,62-22-16</inkml:trace>
  <inkml:trace contextRef="#ctx0" brushRef="#br0" timeOffset="41441.99">8234 11917 0,'0'-21'0,"0"42"0,-21-63 0,-1 20 15,22 1-15,-21 0 0,0 0 16,0 21-16,0 0 0,0 0 0,-43 0 16,43 63-1,0-41-15,-43 105 16,64-85-16,-21 0 16,21 1-16,-21-1 0,21 0 15,-21 1-15,21 20 16,0-21-16,0 22 0,21-43 15,0-21-15,0 0 16,0 0-16,1 0 0,-1 0 16,0-21-16,42-21 15,1-22-15,-43 22 16,0 21-16,0-22 0,1 1 16,-1 0-16,-21-1 0,21 22 0,0-21 15,-21 21-15,21-43 16,-21 85-1,0 0 1,0 1-16,0-1 0,0 0 0,0 0 16,0 21-16,0-20 0,0 20 0,0-21 15,0 0-15,0 22 0,0-22 16,0 21-16,43 0 16,-22-42-16,0 0 15,0 0-15,0 0 0,0 0 16,22 0-16,-1 0 0,-21-21 15,0 0-15,1 21 16,-1-21-16,0 0 0,0 0 0,0-22 16,-21 22-16,21-42 15,-21-1 1,-21 64-16,0 0 16,0 0-16,21 21 15,-21 0-15,21 1 0,0 20 16,21 43-1,-21-64-15,21 0 0,-21 21 16,21-21-16,0 1 0,1-1 16,-1 0-16,0 0 0,0-21 15,0 0-15,64 0 16,-64 0-16,0 0 16,22-21-16,-22 21 0,0-21 0,21 0 15,-21-1-15,1-20 0,-1 21 16,42-148-1,-42 84-15,1 43 16,-22-22-16,0 43 0,0-21 0,0-1 16,0 22-16,21 0 0,-21 0 15,0 42 1,0 0-16,0 0 16,-21 0-16,21 64 15,0-43-15,-22 1 0,22 41 16,-21-62-16,21 20 0,0 0 15,0 1-15,0-22 0,0 0 0,0 0 16,0 0-16,0 0 0,21 1 16,1-22-16,-22 21 0,21-21 15,0 0-15,0 0 0,0 0 16,0-21-16,1 21 0,-1-22 16,21-41-16,-21-1 15,0 22 1,-21 0-16,22 21 15,-22 42 1,0 0 0,0 0-16,0 0 0,0 0 15,0 1-15,0 20 0,0-21 16,0 0-16,0 0 0,0 1 16,0-1-16,21-21 15,0 0-15,0 0 16,0 0-16,0-21 15,-21-1-15,22 22 0,-1-42 16,-21 21-16,0 0 0,0-22 16,21 22-16</inkml:trace>
  <inkml:trace contextRef="#ctx0" brushRef="#br0" timeOffset="41603.89">9673 11832 0,'0'0'15,"-21"-21"-15,0 21 16,0 0-1,-1 21 1,22 0 0,0 1-1</inkml:trace>
  <inkml:trace contextRef="#ctx0" brushRef="#br0" timeOffset="41796.78">8890 12002 0,'-42'0'31,"63"0"-15,-21-22-16,21 22 0,0 0 15,43 0-15,-43-21 16,0 21-16,21 0 0,-21 0 0,22 0 15,63 0 1</inkml:trace>
  <inkml:trace contextRef="#ctx0" brushRef="#br0" timeOffset="42655.29">10202 12192 0,'0'-21'0,"0"42"15,0-63-15,0 21 0,0-1 0,0 1 16,0 0-16,-21 0 0,0-21 16,0 42-16,-22-22 15,1 1-15,21 21 16,-43 0-16,43 0 0,-21 0 15,-64 85 1,64-64-16,21 21 0,-1-20 16,1 62-16,21-41 0,-21-22 15,21 63-15,0-62 16,0-1-16,0 0 0,21 0 16,0 0-16,64-21 15,-64 0 1,22 0-16,-22 0 0,42 0 15,-20-21-15,-22 21 0,21-21 0,-21 0 16,0-22-16,1 22 0,-1 0 0,21-42 16,-21 20-16,0-20 15,-21 20-15,0 22 16,0-21-16,0 21 0,0 0 16,0 42-1,0 21 1,0-21-16,0 0 15,0 1-15,0 20 0,-21-21 16,21 0-16,0 22 0,0-22 0,0 0 16,0 0-16,0 43 15,43-22 1,-22-42-16,0 21 0,42-21 16,-41 0-16,-1 0 0,21 0 15,-21 0-15,0 0 0,85-63 16,-85 41-16,22-41 15,-1 21-15,0-43 16,-20 21-16,-1 22 0,0-64 16,0 64-16,-21-22 0,21 22 0,-21 0 15,0 21-15,0-22 16,0 22-16,0 0 0,0 0 0,0 0 16,-21 21-1,0 21-15,0 0 0,21 0 16,-21 21-16,-22 64 15,43-42-15,-21-22 0,21 0 16,-21 22-16,21-22 0,0 1 0,-21-1 16,21 43-16,0-43 0,0-21 15,0 21-15,0-20 0,0-1 16,0 0-16,42 0 0,-21 0 16,0-21-16,1 0 0,-1 0 15,0 0-15,0-21 16,21 0-16,-20 0 0</inkml:trace>
  <inkml:trace contextRef="#ctx0" brushRef="#br0" timeOffset="43554.28">11578 11705 0,'21'-21'15,"-42"42"-15,63-63 0,-42 21 0,0 0 0,22 21 16,-22-22-16,0 44 16,0-1-1,0 63-15,-22-62 0,1 41 16,0 43-16,0-43 15,0-20-15,-43 126 16,1-21 0,42-105-16,-1-1 0,1-21 0,0 0 15,0 22-15,0-22 0,0-21 0,-1 21 16,1-21 0,0 0-16,0-21 15,0 0-15,21-1 16,0 1-16,0 0 0,-21-42 15,-1 20-15,22 1 0,0 0 16,0-22-16,0-42 16,0 85-16,22 0 0,-1 21 15,-21-21-15,21 21 16,0 21-16,0-21 0,-21 21 16,43 64-16,-22-22 15,0-20-15,21 41 16,-42-63-16,21 22 15,1-22-15,-22 0 0,21-21 16,0 21-16,21-21 16,-21 21-16,22-21 0,20 0 15,-20-21-15,-1 21 16,-21-21-16,21 0 0,-20 0 16,-1 0-16,0-1 0,21-62 15,-42 63-15,21-22 16,-21 22-16,0 0 15,0 42 1,-21 0-16,21 0 16,-21 1-16,21 20 15,-21-21-15,0 0 16,21 0-16,-21 1 0,21-1 0,0 0 16,0 0-1,0 0 1,21-21-16,0 0 15,0-21-15,-21 0 16,42-21-16</inkml:trace>
  <inkml:trace contextRef="#ctx0" brushRef="#br0" timeOffset="43744.17">12065 11938 0,'0'-21'16,"0"42"-16,-21-42 0,0 21 15,-1 0-15,1 0 16,0 0-16,21 21 16,0 0-1,0 0-15,21-21 16,-21 22-16,21-22 0,1 0 16,-1 21-16,0 0 0</inkml:trace>
  <inkml:trace contextRef="#ctx0" brushRef="#br0" timeOffset="44756.63">12404 12192 0,'0'21'0,"0"22"31,-22-22-31,1 0 0,0 0 15,21 0-15,-21 0 0,0-21 16,21 22-16,-21-22 0,-1 21 16,1-21-1,21-21 32,21 21-47,1-22 0,-22 1 0,21 0 16,0-21-16,0 21 0,0-22 0,0 22 15,1-21-15,-1-1 0,0 1 16,21 0-16,-21 21 16,1-1-16,-1 1 0,42 21 15,-42 43 1,-21 41 0,0-63-16,0 22 0,0-1 0,0-21 15,0 22-15,0 84 16,0-85-1,0-21-15,0 0 16,22-21-16,-1 0 16,0 0-16,0 0 0,0 0 0,43-42 15,-43 21-15,21 21 16,-21-21-16,1-1 0,-1 1 16,0-21-16,-21 21 0,21-22 0,21-41 15,-20 41-15,-1 1 16,-21 0-16,21-1 0,0 1 0,-21 0 15,0-85 1,0 106-16,-21 42 31,21 21-31,0-21 0,-21 0 16,0 22-16,21-1 0,-22 22 16,22 41-1,-21-62-15,21-22 0,0 21 16,-21-21-16,21 1 0,0-1 15,0-42 32,0-1-47,21 22 16,0-21-16,1 21 0,-22-21 0,21 0 16,0 21-16,0-21 15,0 21-15,0-21 0,1 21 16,-1 0-16,0 0 15,-21 21 1,-21 0 0,0-21-16,-1 0 15,1 0-15,21 21 0,-21-21 16,0 0-16,0 21 0,0-21 0,-1 21 16,1-21-16,21 22 0,-21-22 15,21 21-15,0 21 16,0-21-1,0 0-15,0 1 0,21-1 16,0 0-16,1-21 16,-1 0-16,0 21 0,0-21 0,43 0 15,-43 0-15,0 0 16,0 0-16,0 0 16,0 0-16,1-21 0,-1 0 15,21 0-15,0-1 0</inkml:trace>
  <inkml:trace contextRef="#ctx0" brushRef="#br0" timeOffset="45052.46">13758 11748 0,'21'0'31,"1"0"-15,-1 0-16,0 0 0,64 0 16,-22 0-1,-42 0-15,43 0 16,-43 0-16,0 0 0,0 0 16,0 0-16,1 0 0,-44 0 31,1 0-31,0 0 15,0 0-15,-21 0 0,20 0 0,1 0 16</inkml:trace>
  <inkml:trace contextRef="#ctx0" brushRef="#br0" timeOffset="45260.86">13928 11748 0,'-22'0'0,"44"0"0,-44 21 0,1-21 16,21 21-16,0 0 0,0 0 15,-21 0-15,21 22 0,-21-22 16,0 21-16,21 1 0,-21 41 15,-1-41-15,1-1 0,21-21 0,0 21 16,-21 1-16,21-22 0,-21 0 16,21 21-16,-21-20 0,21-1 15,0 0-15,0 0 0,21-21 32,0 0-32,0 0 15,0-21-15,1 0 0,-1 21 0</inkml:trace>
  <inkml:trace contextRef="#ctx0" brushRef="#br0" timeOffset="45638.65">14118 12234 0,'0'22'0,"21"-22"31,0 0-31,1 0 15,-1 0-15,0 0 0,0 0 16,0 0-16,0 0 0,1-22 0,-1 1 16,0 21-16,0-21 0,0 0 15,0 21-15,-21-21 0,0 0 0,0-22 16,0 22 0,-21 21-1,-21 0-15,21 0 16,-22 42-16,22-20 0,0-1 15,-21 85 1,21-64-16,21-21 16,0 0-16,0 0 0,0 1 0,0-1 15,0 0-15,21-21 16,0 21-16,21-21 16,1 0-1,-22 0-15,0 0 0,42-21 16</inkml:trace>
  <inkml:trace contextRef="#ctx0" brushRef="#br0" timeOffset="46127.88">14711 12044 0,'21'-21'0,"-42"42"0,42-21 47,-21 21-47,0 0 0,21 0 15,-21 1-15,21 41 16,0-21-16,-21-20 16,22-1-16,-22 21 0,21-21 15,0 0-15,-21 1 0,21-1 16,0-21 0,-21-21-1,0-1 1,0 1-16,0 0 15,21 0-15,1-21 0,-1-43 16,21 21 0,-42 43-16,0 0 0,0 0 15,21 0-15,-21 0 0,0-1 0,-21 22 47,21 22-47,-21-1 0,0 0 0,0 0 16,-22 43-16,22-43 15,-21 0-15,21 21 0,-1-21 0,1 1 16,-21 41-16,21-42 0,0-21 16,-1 21-16,22 1 15,0-1-15,22-21 32,-1 0-32,0 0 0,0-21 15</inkml:trace>
  <inkml:trace contextRef="#ctx0" brushRef="#br0" timeOffset="46404.72">15494 11726 0,'-21'22'31,"0"-1"-31,-1 0 0,1 42 16,0-41-16,0 20 15,-21 43-15,20-43 16,1 0-16,-21 43 0,42-64 0,0 21 16,-42 43-1,42-64-15,0 0 0,0 1 16,0-1-16,0 0 0,0 0 16,21-21-16,0 0 0,0 0 15,0 0-15,0 0 16,1-21-16,-1 21 0,0-21 0,0 0 15</inkml:trace>
  <inkml:trace contextRef="#ctx0" brushRef="#br0" timeOffset="46668.08">15198 12002 0,'0'0'0,"-22"0"0,44 0 31,-1 21-31,21-21 0,-21 0 16,22 0-16,62 0 15,-41 0-15,-43 0 0,21 0 16,-20 0-16,-1 0 16,-21-21 30</inkml:trace>
  <inkml:trace contextRef="#ctx0" brushRef="#br0" timeOffset="47638.52">16976 12086 0,'0'0'16,"21"0"-16,0 0 16,-21-21-16,0 0 0,0 0 0,0 0 15,0-1-15,0-20 0,0 21 16,0 0-16,0 0 15,-21-1-15,-22-41 0,22 63 16,0 0-16,0 0 0,0 0 16,0 0-16,-1 21 15,1 0-15,0 22 0,-21 20 16,-1-21-16,1 43 16,42-43-16,-42 43 15,42-43-15,0-20 0,0 41 0,0-42 16,0 0-16,21 1 15,42-1 1,-41-21-16,41-21 16,-42-1-16,0 22 0,1-21 15,20 0-15,-21 0 0,64-106 16,-64 63 0,0 22-16,0 0 15,-21 21-15,0 42 31,0 0-15,-21 0-16,21 0 0,-21 0 0,21 22 0,0-22 16,-21 21-16,21-21 15,0 1-15,0-1 0,0 0 16,0 0-16,0 0 0,42-21 16,0 0-1,1 0-15,63 0 16,-85-21-16,21 21 0,0-21 15,1 0-15,-1 0 0,0-1 0,64-83 16,-42 41 0,-43 22-16,0 21 0,-21-1 15,0 1-15,0 0 0,0 0 0,-21 21 16,0 0-16,0 21 16,-1 0-16,22 0 15,-21 43-15,21-43 16,0 21-16,21-20 0,1-1 15,20 21-15,-42-21 0,21-21 16,0 21-16,0 22 16,-21-22-16,0 0 0,-21 0 15,0-21 1,0 0-16,0 0 0,0 0 0,-22 0 16,22 0-16,-42 0 15,63-21-15,0 0 16</inkml:trace>
  <inkml:trace contextRef="#ctx0" brushRef="#br0" timeOffset="48026.82">19410 11557 0,'0'21'0,"0"0"0,0 1 0,-21 20 15,21-21-15,-22 21 0,1 22 16,21-22-16,0 22 0,-63 147 16,20-126-1,22-43-15,21-20 0,-21 20 16,0-21-16,0 0 0,21 0 16,0 1-16,0-1 15,0-42 1</inkml:trace>
  <inkml:trace contextRef="#ctx0" brushRef="#br0" timeOffset="48304.66">19219 11832 0,'21'-42'0,"-42"84"0,64-126 0,-22 62 15,0-20-15,0 21 0,21-43 0,1 22 16,-1 21-16,0 0 15,1 0-15,-1 21 0,-21 0 0,22 0 16,-1 0-16,0 0 0,22 42 16,-43 0-16,-21 64 15,-42 0 1,20-85-16,-20 21 0,0-20 16,-1-1-16,1 21 0,0-21 15,-85 22-15,84-22 16,22-21-16,0 0 15,42 0 1,0 0-16</inkml:trace>
  <inkml:trace contextRef="#ctx0" brushRef="#br0" timeOffset="49188.18">20256 12044 0,'0'0'0,"22"0"0,-22-21 0,0 0 16,0-1-16,-22-20 15,1 42-15,0-21 0,-21-21 16,21 42-16,-1 0 16,1 0-16,0 0 0,0 0 0,0 0 15,-64 63-15,43 1 16,21-22-16,-1-21 15,-20 43-15,21-22 0,0-21 16,21 43-16,0-43 0,0 0 16,0 21-1,42-42 1,-21 0-16,0 0 0,1 0 0,-1 0 16,0 0-16,0-21 0,21 0 0,-20 21 15,-1-21-15,63-43 16,-41 22-16,-1 0 15,-21 20-15,0 1 0,-21 0 16,0 0-16,22 21 0,-22-21 16,0 42-1,0 0-15,-22 0 16,1 43-16,21-43 16,-21 0-16,21 0 0,0 22 15,0-22-15,21 0 16,0 0-16,1-21 0,-1 21 15,63-21 1,-62 0-16,62 0 0,-41 0 16,41-21-16,-41 21 15,-1-21-15,43-21 0,-43 20 16,-21 1-16,64-106 16,-85 64-1,0 20-15,-21-20 16,-22 42-16,22 21 0,-21 0 15,-1 0-15,1 0 0,21 0 0,-64 21 16,43 0-16,-22 21 16,43-20-16,21-1 0,0 0 15,0 0-15,0 0 0,0 0 16,0 1-16,21-1 0,1 0 0,-1 0 16,0 0-16,0 22 0,21-22 15,-42 0-15,22 21 0,-1-21 16,21 106-1,-42-105-15,0 62 0,0-41 16,0 41-16,-21-41 0,0-1 16,-43 43-16,22-43 15,0-21-15,-64 43 0,63-43 16,-20 0-16,21 0 0,-1-21 16,1 0-16,21 0 0,-22 0 0,22 0 0,21-21 31,0 0-31,0 0 0,64-64 15,42-21 1,-64 64-16,0-1 16,22 1-16</inkml:trace>
  <inkml:trace contextRef="#ctx0" brushRef="#br0" timeOffset="49511.93">21082 12277 0,'0'-21'16,"21"21"-16,-21-22 16,21 22-16,22-21 0,-22 0 15,21 0-15,-21 0 16,0 0-16,22-22 0,-22 22 16,0 0-16,-21 0 0,0 0 15,0-1-15,0 1 0,-42 0 16,21 21-16,-22 0 15,1 21-15,0 43 16,20-43-16,-20 21 0,0 22 16,42-43-16,0 21 0,0 22 15,0-22 1,0-21-16,21-21 0,21 21 16,-21-21-16,22 0 0,-22 0 15,21 0-15,1 0 0,-1-21 16</inkml:trace>
  <inkml:trace contextRef="#ctx0" brushRef="#br0" timeOffset="50126.55">22775 12023 0,'43'0'31,"-22"-21"-31,0 21 16,0-22-16,0-20 15,0-21-15,-21 41 16,0 1-16,0 0 0,0 0 0,-21 0 16,-21 21-16,21 0 15,-22 0-15,-84 21 16,-21 42 0,106-20-16,-64 63 15,85-64-15,-21 21 0,42-41 16,0 20-16,0 21 15,84-41 1,-63-22-16,22 0 0,-1 0 16,0 0-16,22 0 0,-22 0 15,22-22-15,-22 22 0,22-21 0,63-42 16,-43-43 0,-63 85-16,-21 0 15,0-22-15,-21 43 31,21 21-31,-21 1 0,21-1 16,-21 21-16,0-21 0,21 0 16,0 22-16,0-22 15,0 21-15,21-42 0,0 21 16,0 1-16,22-22 16,-22 0-16,42 0 15,-42 0-15</inkml:trace>
  <inkml:trace contextRef="#ctx0" brushRef="#br0" timeOffset="50993.32">23643 11853 0,'0'0'0,"-21"22"16,0-1 0,0 0-16,-22 21 0,1 22 15,42-43-15,-21 0 0,0 21 16,21-20-16,-22-1 0,22 0 15,-21 0-15,21 0 0,0 0 16,0 1-16,21-22 31,1 0-31,-1 0 0,42-64 16,-20 43 0,-22 0-16,21-43 0,-21 43 15,0 0-15,22-21 0,-22 42 16,-21 21-1,0 0 1,0 21-16,0 1 16,0-22-16,0 0 0,0 0 15,0 0-15,21-21 0,0 21 0,-21 1 16,21-22-16,1 21 0,-1-21 16,21 0-16,-21 0 0,22 0 15,-22 0-15,21 0 0,0 0 0,1 0 16,-1 0-16,0 0 0,1 0 0,-1-21 15,0-1-15,-20 1 0,20 0 16,-21 0-16,21-21 0,-20-1 0,-1 22 16,-21-21-16,0-1 0,21 1 0,-21 21 15,0-21-15,0 20 0,0 1 16,-21 21-16,-43-21 16,43 21-16,-42 21 15,41 0-15,-20 1 0,21-1 16,-21 21-16,20 0 0,1-20 0,0 20 15,0-21-15,0 21 0,21 1 16,0-22-16,0 0 0,21 43 16,21-64-1,-21 0-15,22 0 0,-22 0 16,0 0-16,0-22 0,43 1 16,-43 0-16,21 0 0,1-43 15,-22 22-15,0 21 16,42-127-16,-20 63 15,-22 22-15,0 20 16,43-63-16,-43 43 0,0 21 16,21-1-16,-21 1 0,1 21 15,-22 0-15,0-1 0,0 44 16,-43-1-16,1 42 16,-64 107-1,85-128-15,-43 85 16,43-85-16,0 22 0,21-22 0,0 22 15,0-22-15,0 0 0,21 64 16,43-64 0,-22-20-16,0-22 0,22 0 15,-22 0-15,22 0 0,-22 0 16,22 0-16,-1-22 0,1 22 0,-1-21 16,1 0-16,-1 0 0,1 0 0</inkml:trace>
  <inkml:trace contextRef="#ctx0" brushRef="#br0" timeOffset="52019.73">12171 13547 0,'-21'-21'0,"42"42"0,-64-42 0,43-1 0,-21 22 16,0-21-16,0 21 0,0 0 0,0 0 15,-43 0-15,-21 43 16,43-22-16,0 21 15,21 22-15,-22-22 0,22 21 16,-21 43-16,21-42 0,21-1 16,0 64-1,42-21-15,-21-85 16,43 22-16,-22-43 16,0 0-16,1 0 0,-1 0 15,0 0-15,22-22 0,-22 1 0,22 0 16,-1 0-16,-21-21 0,128-64 15,-43-21 1,-106 63-16,21 1 0,-21-1 16,1 1-16,-1-1 0,-21 22 15,0-22-15,0 22 0,0 21 0,0-21 16,-21 42-16,-1 0 16,1 21-16,0 0 0,0 21 15,0 1-15,0 20 0,-1 1 0,22-22 16,0 21-16,-21 1 0,0-22 15,21 22-15,0-22 0,0 0 0,0 1 16,0 63 0,42-64-16,-20-42 15,-1 0-15,0 0 0,0 0 16,21 0-16,1-21 0,-1 21 16,-21-21-16,0-1 0,22 1 15,-22 0-15,0 0 0,0-21 0,0 20 16,-21 1-16,0 0 0,0 0 15,22 0-15,-22 42 16,0 0-16,0 0 16,-22 0-16,22 22 0,-21-22 0,21 0 15,0 0-15,0 22 16,0-22-16,0 0 0,21-21 31,1 0-15,-1-21-16</inkml:trace>
  <inkml:trace contextRef="#ctx0" brushRef="#br0" timeOffset="52195.63">13039 13716 0,'0'0'0,"0"-21"0,-22 21 16,1 0-16,0 0 15,0 0-15,21 21 0,0 0 16,0 0-1,0 1-15,0-1 0,0 0 16,21-21-16,0 0 0,0 0 16,1 0-16,20 0 0</inkml:trace>
  <inkml:trace contextRef="#ctx0" brushRef="#br0" timeOffset="52885.23">13652 13716 0,'0'0'0,"-21"0"16,0 0 0,0 21-16,0 22 15,0-22-15,-22 42 16,22-20-16,0-22 0,0 21 0,21-21 16,-21 22-16,21 20 15,0-42-15,0 0 0,0 22 0,21-22 16,21-21-16,0 0 15,64 0 1,-63-21-16,-1 21 0,0-21 16,1-1-16,-1 1 0,43-42 15,-64 20-15,21 22 0,22-127 16,-22 21 0,-42 85-16,0-22 0,21 22 15,-21 0-15,0-1 0,0 22 0,0 0 16,-21 42-1,0 21-15,21 1 16,-21-1-16,-1 0 0,22 1 16,-42 41-16,21-41 0,21 20 15,-42 1-15,42-22 0,0-21 16,0 22-16,0-22 16,-22 0-16,22 0 0,22-21 31,-1 0-31,0-21 15,0 0-15,21 0 0,22-22 16,-22 22-16,-21 0 0,85-64 16,-21 43-1,-64 42-15,-42 0 32,0 21-32,0-21 0,-22 21 15,-63 22-15,64-43 16,21 21-16,-21 0 0,20-21 15,-20 42-15,42-21 16,0 1-16,0-1 0,0 0 0,0 0 16,42 21-1,-20-20-15,62 20 16,-41-21-16,20-21 16,-21 0-16,64 0 15,-63 0-15,20 0 0,43 0 0</inkml:trace>
  <inkml:trace contextRef="#ctx0" brushRef="#br0" timeOffset="53682.8">16065 13631 0,'43'-21'0,"-86"42"0,107-84 0,-43 42 15,-21 0-15,-21 21 16,-21 0-16,20 0 0,-20 21 15,0 0-15,21 0 0,-22 0 0,1 0 16,0 22-16,20-1 0,1-21 16,-21 22-16,21 62 15,0 1-15,21-85 16,21 22-16,0-22 0,0 0 16,0 0-16,22-21 0,-1 21 15,0-21-15,1 0 0,41 0 16,-41 0-16,20 0 0,-21 0 15,1 0-15,-1-21 0,-21 0 0,22 0 16,-22 0-16,0-22 0,-21 22 0,21-63 16,-42-43-1,-21 84-15,20 1 0,-41-22 16,21 43-16,20 21 16,-20 0-16,0 0 0,-1 0 0,-20 21 15,42 1-15,0-22 0,-1 63 31,22-21-31,43-20 0,-22-22 16,64 21-16,-43-21 16,43 0-16,-22 0 15,1 0-15,126-43 16,-148 43-16,1 0 16,-1-21-16,0 21 0,-20 0 0,20 0 15,-21 0-15,21 21 0,-42 1 16,0-1-16,0 0 0,0 0 15,0 21-15,0-20 0,0 41 16,0-42-16,0 0 0,-21 1 16,21-1-16,-21 0 0,0 0 15,0 0-15,21 0 0,-21-21 16,-1 0 0,22-21-1,0 0-15,0 0 0,0 0 16,0 0-16,22-43 0,20 1 15,0 20-15,-21 1 16,22 0-16,-22-1 0,21 1 0,1 21 16,41-22-16,-63 43 0,22 0 15,-22 0-15,21 22 0,-21-1 16,1 21-16,-1-21 0,-21 22 0,0-1 16,0-21-16,0 21 0,0 1 15,0-22-15,0 0 0,0 21 16,-21-20-16,21-1 0,-22 21 15</inkml:trace>
  <inkml:trace contextRef="#ctx0" brushRef="#br0" timeOffset="53909.67">18330 13695 0,'-21'21'0,"42"-42"0,-63 63 0,21 1 15,0-22-15,-22 42 0,22-42 16,21 1-16,0-1 0,-21 0 16,0 0-16,21 0 0,-21 0 15,42-21 16,0 0-31</inkml:trace>
  <inkml:trace contextRef="#ctx0" brushRef="#br0" timeOffset="54226.71">18330 13356 0,'-21'0'0,"42"0"0,-63 21 0,21-21 0,0 22 15,-1 20-15,22-21 16,0 0-16,22 0 16,-1-21-16,0 0 0,21 22 0,-21-22 15,1 0-15,41 0 16,-42 0-16,22-22 16,-43 1-16,21 21 0,-21-21 0,0 0 15,0 0-15,0 0 0,-21 21 16,-1-22-16,1 22 0,-85 0 15,64 0 1,21 0-16,0 0 0,0 43 16,21-22-16,0 0 0,21 0 15,0 0-15,0-21 16</inkml:trace>
  <inkml:trace contextRef="#ctx0" brushRef="#br0" timeOffset="54461.79">19092 13335 0,'0'0'0,"-21"0"15,0 0-15,21 21 16,-21 0-16,0 1 0,-64 105 16,43-43-16,-1-20 15,22-22-15,-21 43 16,42-43-16,0 0 0,0 1 15,0-22-15,0 0 0,0 0 0,0 0 16,21 1-16,0-22 0,0 0 16,0 0-16,1 0 0,-1 0 0,63-22 15</inkml:trace>
  <inkml:trace contextRef="#ctx0" brushRef="#br0" timeOffset="54628.82">18944 13631 0,'-21'0'0,"42"0"0,-63 0 0,21 0 16,-1 0-16,1 0 16,42 0-1,1 0-15,-1 0 0,0 0 16,21 0-16,1 0 0,-1 0 0,21 0 16,-20 0-16,-1 0 0,22 0 15,-22 0-15</inkml:trace>
  <inkml:trace contextRef="#ctx0" brushRef="#br0" timeOffset="84593.55">10816 7726 0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3:19:24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1270 0,'0'-21'15,"21"0"-15,-21 0 16,0-1-16,21 1 16,-21 0-16,0 0 0,22 21 15,-22-21-15,0 0 0,0-1 16,0 1 0,-22 21-1,1 21 1,0 1-16,21 20 0,0-21 0,-21 21 15,0 1-15,21 20 0,-21 43 16,-22 106 0,22-128-16,0-20 0,21-1 15,-42 1-15,20-1 0,1 1 16,0-1-16,0-20 0,-85 105 16,85-106-1,0-21-15,0 1 0,-1-22 16,1 0-1,0 0-15,21-22 16,-21 22-16,21-63 0,0 21 16,0-1-16,0 1 15,0 21-15,0-22 0,0 1 0,0 0 16,0-1-16,0 1 0,0 0 16,0 21-16,0-22 0,21 43 0,-21-21 15,0 0-15,21 21 0,0 21 16,-21 0-1,22 22 1,-22-22-16,0 0 0,21 21 0,0-21 0,-21 22 16,21 41-1,0-41-15,0-22 0,1 42 16,-1-20-16,-21-22 0,21 0 16,21 21-16,-21-20 15,22-22-15,-22 0 0,0 0 16,21 0-16,-20 0 0,20-22 0,21 1 15,-41 0-15,20 0 16,-21 0-16,21 0 0,-20-22 0,41-41 16,-21-22-1,-42 63-15,22 22 16,-22 0-16,0 0 0,0 0 16,0 42-1,0 0-15,0 0 16,0 0-16,0 1 0,0-1 15,-22 21-15,22-21 0,-21 0 0,21 22 16,-21-22-16,21 0 0,0 0 16,0 0-16,0 1 0,0-1 31,0-42-15,0-1-16,0 1 0,0 0 15</inkml:trace>
  <inkml:trace contextRef="#ctx0" brushRef="#br0" timeOffset="368.78">3027 1461 0,'0'0'0,"-21"0"15,21 21-15,-22-21 0,22 21 16,0 0-16,0 0 0,0 0 0,0 1 15,0-1-15,0 0 16,0 0-16,22-21 16,-1 0-1,0 0-15,0 0 0,0-21 0,0 0 16,1 0-16,-22-1 16,21 1-16,-21 0 0,0 0 0,0 0 15,0 0-15,-43-22 16,22 43-16,-21 0 15,21 0-15,0 0 16,-1 21-16,1 1 0,21-1 16,0 0-16,0 0 0,0 0 15,0 22 1,0 20-16,0-42 16,21-21-16,1 0 15</inkml:trace>
  <inkml:trace contextRef="#ctx0" brushRef="#br0" timeOffset="877.09">3260 1736 0,'0'21'0,"0"64"31,0-64-31,0 0 0,-22 21 15,22-21-15,0 1 0,-21 41 16,21-42 0,-21 22-16,21-22 0,-21 0 15,21 0-15,0 0 16,-21-21 0,21-21-1,0 0 1,0 0-16,0 0 15,0-1-15,0-20 0,21 21 16,0-21-16,0-1 0,0 1 16,1-22-16,20 22 0,-21 0 0,106-64 15,-85 85 1,1 21-16,-22 0 0,64 0 16,-64 0-16,0 21 0,0 0 0,0 0 15,-21 22-15,21-22 0,-21 106 16,0-85-16,-21 0 15,0-20-15,0 20 0,21-21 16,-21 0-16,0 22 0,-1-22 16,1 0-16,21 0 0,-21-21 15,21-21 17,21 0-32,-21 0 15,21-22-15,1 22 0</inkml:trace>
  <inkml:trace contextRef="#ctx0" brushRef="#br0" timeOffset="1498.11">4106 1143 0,'0'0'0,"0"-21"0,0 0 15,0 42 16,0 21-31,0-21 0,0 22 16,0 41-16,-21-41 0,21-1 16,-21 22-16,21-22 0,-21 21 15,0 170 1,-1-190-16,1 20 0,21-21 16,-21 22-16,21-22 0,-21-21 15,0 1-15,21-1 0,0 0 16,-21-21-16,21-21 15,0 0 1,0-1-16,21-20 16,-21 0-16,21 21 0,0-22 15,0 1-15,0 0 0,1-1 16,-1 1-16,21 0 0,-21 20 0,0 1 16,1-21-16,-1 42 0,0-21 15,0 0-15,0 21 0,0 0 0,-21 21 31,0 0-15,-21 0-16,0-21 0,0 21 16,0 0-16,0-21 0,-1 22 0,-41-1 15,42-21-15,0 21 16,-1 0 0,22 0-16,0 0 0,0 1 15,0-1-15,0 0 16,22 0-16,-22 0 0,42 22 15,-42-22-15,42 21 16,-42-21-16,21-21 0,1 21 16,-1 1-16,-21-1 0,21-21 0,0 0 15,0 21-15,0-21 0,1 0 16,-1 0 0,-21-21-16,42-22 15</inkml:trace>
  <inkml:trace contextRef="#ctx0" brushRef="#br0" timeOffset="1762.96">4614 1228 0,'-21'0'0,"42"0"0,-63-21 16,42-1-1,21 22-15,21 0 16,-20 0-16,-1 0 0,42 0 16,-20 0-16,-1-21 0,0 21 15,1 0-15,-1 0 0,106 0 16,-106 0 0,-20 0-16,-44 0 31</inkml:trace>
  <inkml:trace contextRef="#ctx0" brushRef="#br0" timeOffset="2020.82">4805 1207 0,'0'0'0,"0"21"0,0 0 15,0 21-15,0-21 16,0 1-16,0 20 0,0-21 15,-21 21-15,21-20 0,-22 20 0,22 0 16,0 1-16,-21 20 0,21-21 16,0 1-16,0-1 0,0 64 15,0-43 1,0-41-16,0 20 0,0-21 16,0 0-16,0-42 31,21 21-31</inkml:trace>
  <inkml:trace contextRef="#ctx0" brushRef="#br0" timeOffset="2385.6">5016 1736 0,'22'0'31,"-1"0"-15,0-21-16,0 21 16,0-22-16,0 22 0,22-21 15,-43 0-15,21 0 0,0 21 0,-21-21 16,0 0-16,0-1 16,-21 22-1,0 0-15,0 0 0,-1 22 16,-20-1-16,21-21 0,0 21 0,-22 42 15,22-41-15,0-1 16,0 0-16,21 21 0,0-21 0,-21 1 16,21-1-16,0 21 0,0-21 15,21 22 1,42-43-16,-41 0 16,20 0-16,0 0 0,1 0 15,20-43-15,-42 43 16</inkml:trace>
  <inkml:trace contextRef="#ctx0" brushRef="#br0" timeOffset="2620.46">5588 1503 0,'0'21'31,"0"0"-31,0 0 0,0 22 0,0-22 16,0 21-16,0-21 0,0 22 15,0-22-15,21 21 0,-21-21 16,0 1-16,0 20 0,21-21 0,-21 0 16,21-21-16,-21 21 0,22 1 15,-1-22 1,0 0-16,-21-22 16,0 1-16,21 0 15</inkml:trace>
  <inkml:trace contextRef="#ctx0" brushRef="#br0" timeOffset="2839.53">5884 1461 0,'-42'0'16,"21"21"0,0 0-16,-1 0 0,1 0 15,0 0-15,0 22 0,0-1 0,-64 64 16,43-64-16,21-21 15,-1 22-15,1-22 0,-21 21 16,42-21-16,-21 1 16,21-1-16,21-21 15,0 0-15,0-21 0,0-1 16</inkml:trace>
  <inkml:trace contextRef="#ctx0" brushRef="#br0" timeOffset="3155.34">6223 1143 0,'-21'191'31,"0"-128"-31,-1 43 16,1-64-16,21 22 16,0-22-16,0 43 15,-21-43-15,21 43 0,0-64 16,0 0-16,0 0 0,21-21 16,0 0-1,1 0-15,-22-21 0,21 0 16,0 0-16,0 0 0,0-43 15,0 22-15</inkml:trace>
  <inkml:trace contextRef="#ctx0" brushRef="#br0" timeOffset="3339.24">6075 1461 0,'-43'21'0,"43"-42"31,0-1-31,22 22 0,41-21 16,-42 21-16,22 0 16,-22-21-16,21 21 15,-21-21-15,0 21 0,1 0 0,20-21 16</inkml:trace>
  <inkml:trace contextRef="#ctx0" brushRef="#br0" timeOffset="4120.79">7980 1842 0,'0'0'16,"0"-22"-16,21 1 0,0 0 0,0 0 16,0 0-16,-21 0 0,0-1 0,0-62 15,0 41-15,0 1 16,-42-21-1,0 41-15,21 1 0,-22 21 16,1 0-16,0 0 0,20 0 16,-20 21-16,0-21 0,21 22 15,-22 20-15,22-21 0,-21 21 0,21 1 16,-1-1-16,1 0 0,0-20 16,0 20-16,21 0 0,0 1 15,0-1-15,0 0 16,21-21-16,43 1 15,-22-22-15,21 0 0,-20-22 16,-1 1-16,0 0 0,1 0 16,20 0-16,-20-22 0,-22 22 15,21-21-15,-21 21 0,22-22 0,-22 1 16,-21 21-16,0 0 0,21-43 16,-21 43-16,0 42 15,-21 0 1,21 1-16,0-1 0,-21 42 15,21-42-15,0 22 0,0-22 16,0 21-16,0-21 0,0 1 16,0 20-16,0-21 0,0 0 15,21 0-15,21-21 16,22 0-16,-43 0 0,0 0 16,42-42-16,-41 21 0,20 0 15</inkml:trace>
  <inkml:trace contextRef="#ctx0" brushRef="#br0" timeOffset="4538.55">8572 1482 0,'0'42'31,"0"-21"-31,-21 0 0,0 1 16,21-1-16,-21 0 0,21 21 0,-21-21 15,21 22-15,0-22 0,0 0 16,-64 43-16,64-43 0,0 0 15,0 0-15,0 0 16,0-42 15,0 0-31,0 0 16,0 0-16,0-1 0,-42 1 16,42-21-16,0 21 0,42-43 15,1-20-15,-1 62 16,-21-20-16,64-21 0,-43 41 15,0 1-15,1 0 0,-1 21 16,0 0-16,1 0 0,63 21 16,-43 22-1,-63-22-15,21 21 0,-21 0 16,0 1-16,0-22 0,0 21 0,-21 1 16,0-1-16,0-21 0,0 0 0,-64 43 15,43-22 1,20-42-16</inkml:trace>
  <inkml:trace contextRef="#ctx0" brushRef="#br0" timeOffset="4589.52">9123 1715 0,'21'0'0,"21"-43"16</inkml:trace>
  <inkml:trace contextRef="#ctx0" brushRef="#br0" timeOffset="5094.22">9715 1418 0,'0'0'0,"-21"-63"31,0 63-31,0-21 0,-21 21 16,20 0-16,1 0 0,-42 0 16,42 21-16,-22-21 0,22 21 15,0 21-15,0-21 0,-22 1 0,-20 62 16,42 1-1,0-64-15,21 21 0,0 22 16,0-43-16,0 0 0,21 22 16,-21-22-16,21-21 15,21 21 1,22-21-16,-43 0 0,21-21 16,1-22-16,-22 22 15,21 0-15,-21-21 0,22 21 16,-22-22-16,106-147 15,-85 105 1,-21 22-16,43-107 16,-43 107-16,0 20 0,0-20 0,-21-1 15,0 22-15,0 0 0,0-22 16,0 43-16,-21 21 16,0 42-16,0-20 15,0 295 1,63-253-1,-42-1-15,0 1 0,0-1 16,0-21-16,0 22 0,0-22 0,0 22 16,21 20-16,0-62 0,0 20 15,1-21-15,-1 0 0,0-21 16</inkml:trace>
  <inkml:trace contextRef="#ctx0" brushRef="#br0" timeOffset="5124.21">10202 1757 0,'43'-42'15</inkml:trace>
  <inkml:trace contextRef="#ctx0" brushRef="#br0" timeOffset="5686.89">12150 720 0,'21'-43'0,"-42"86"0,42-107 0,0 43 0,-21 0 16,0 0-16,0 0 0,0-1 16,0 44-1,0-1-15,0 0 16,0 21-16,-21 1 0,0 20 15,21 1-15,0-1 0,-22 85 16,1-63-16,0-22 0,0 1 16,-21 126-1,20-63-15,22-84 0,-21-1 16,0 43-16,21-64 16,-21 42-16,21-41 15,0-44 16,0 1-31,0 0 16,0 0-16,0 0 0,21-22 0,-21 22 16,0-21-16</inkml:trace>
  <inkml:trace contextRef="#ctx0" brushRef="#br0" timeOffset="6010.7">11959 953 0,'-42'-22'0,"84"44"0,-105-65 0,20 22 16,22 0-16,0 0 0,21 0 0,0-43 16,0 43-16,0-21 15,0 20-15,0 1 16,21 0-16,21 0 0,-20 0 16,20 0-16,0-1 0,1 1 0,20 21 15,-21-21-15,64 21 16,-63 0-16,62 0 0,-62 21 15,-1 0-15,64 64 16,-85-43-16,-21 1 0,0-1 16,0 0-16,-21 22 0,-85 84 15,43-42 1,-1-85-16,22 21 0,-43 1 16,64-22-16,-21 0 0,20 0 15,1-21-15,0 0 0,-21 0 0</inkml:trace>
  <inkml:trace contextRef="#ctx0" brushRef="#br0" timeOffset="6049.68">12150 4001 0,'21'0'0</inkml:trace>
  <inkml:trace contextRef="#ctx0" brushRef="#br0" timeOffset="6347.51">12700 1524 0,'21'0'0,"0"0"0,0-63 15,1 41 1,-22-62 0,0 63-16,0-64 15,-22 64-15,22-22 16,-21 22-16,0 0 0,0 21 15,-43 0-15,64 21 16,-21 0-16,0 1 0,0-1 16,0 21-16,0-21 0,-1 22 0,1-1 15,0 0-15,0 1 0,0-1 0,0-21 16,-22 0-16</inkml:trace>
  <inkml:trace contextRef="#ctx0" brushRef="#br0" timeOffset="6424.46">12615 4445 0,'0'-529'16</inkml:trace>
  <inkml:trace contextRef="#ctx0" brushRef="#br0" timeOffset="6843.35">12848 1291 0,'0'21'31,"-21"1"-16,0-1-15,21 0 16,-21 21-16,21 1 0,-22-22 16,22 0-16,0 0 0,0 21 15,0-20-15,0-1 0,0 0 0,0 0 16,0 0-16,43 22 16,-22-43-16,0 0 0,0 0 15,22 0-15,-1 0 0,-21 0 16,0-22-16,22 1 0,-22 0 0,21 21 15,64-85 1,-64 64-16,22-21 16,-43 21-16,0 0 0,-21-22 15,0 22-15,0 0 16,0 0-16,0 0 0,-21 21 16,0 0-1,0 0-15,21 21 47</inkml:trace>
  <inkml:trace contextRef="#ctx0" brushRef="#br0" timeOffset="7671.18">12785 4128 0,'0'-22'0,"0"1"31,0 0-31,0 0 16,0 0-16,0-297 15,0-507-15,21 190 16,-21 402-16,21 42 0,-21 64 16,0 22-16,0-1 0,0 42 15,0 22-15,0 0 0,0 20 0,0-20 16,0 21-16,0 0 0</inkml:trace>
  <inkml:trace contextRef="#ctx0" brushRef="#br0" timeOffset="8967.95">12721 1312 0,'0'-21'47,"0"0"-47,0 0 16,0 0-16,0 0 15,0-1 1,0 1-16,-21 21 0,0 0 16,0 0-16,-1 0 15,1 21-15,21 1 0,-21-1 16,0 21-16,0-21 0,0 22 0,-1-22 16,22 21-16,-21-21 0,0 22 15,0-22-15,0 21 0,21-21 0,0 22 16,0-22-16,0 0 0,0 0 15,0 0-15,0 0 0,0 1 16,21-22-16,0 0 16,0 0-16,0 0 15,1-22-15,-1 22 0,0-21 16,-21 0-16,21 0 0,0 0 0,0 0 16,-21-1-16,22 1 0,-22 0 15,0-21-15,21 21 0,0-22 0,-21 22 16,0-21-16,0 21 15,0-1-15,0 1 16,0 42 15,0 1-31,0-1 16,0 0-16,0 0 16,0 0-16,0 0 0,0 1 15,0-1-15,0 0 0,0 0 0,0 21 16,0-20-16,0-1 0,0 0 15,0 0-15,0 0 0,0 0 0,0 1 16,0-1-16,0 0 0,21-21 16,0 0-16,-21 21 15,21-21-15,1 0 0,-1 0 0</inkml:trace>
  <inkml:trace contextRef="#ctx0" brushRef="#br0" timeOffset="9659.54">13060 1693 0,'0'0'0,"0"-21"0,21 0 15,0 0-15,0 0 0,22 0 16,-22-1-16,0-20 0,0 0 15,0 21-15,0-1 0,-21-20 16,0 21-16,0 0 16,0 0-16,22-1 0,-22 1 0,0 0 15,0 42 32,0 0-47,0 1 16,0-1-16,0 0 0,0 0 15,0 0-15,0 0 0,0 1 16,21 20 0,-21-21-16,42 0 15,-42 0-15,21-21 16,-21 22-16,21-22 0,1 0 0,-1 21 16,21-21-1,-21 0 1,0 0-16,1 0 0,-1-21 15,0-1-15,0 1 16,0 0-16,-21 0 0,21 0 0,1-43 16,-1 22-16,0 0 0,-21-1 15,21 1-15,0-22 0,-21 22 16,21-21-16,1 20 0,-22-20 16,0 20-16,42-62 15,-42 20-15,0 64 16,0 42-1,0 0 1,0 21-16,0 1 0,-21-1 0,21 0 16,-21 22-16,-22 84 15,1 21 1,42-126-16,-21-1 0,21 0 16,0 1-16,0-22 0,0 21 15,0-21-15,0 1 0,0-1 0,84 21 16,-62-42-1,20 0-15,-21 0 0,43-21 16,-43 0-16,21 0 0,22-1 16,-43-20-16,21 21 15,-21 0-15,0 0 0,1-1 0,-1-20 16,21 0 0,-42 21-16,21 21 0,-21 21 15,0 0-15,-21 0 16,21 0-16,0 0 0,-21 1 15,0-1-15</inkml:trace>
  <inkml:trace contextRef="#ctx0" brushRef="#br0" timeOffset="9812.86">14436 1143 0,'0'-21'16,"0"0"-16</inkml:trace>
  <inkml:trace contextRef="#ctx0" brushRef="#br0" timeOffset="9934.95">14436 1080 0,'0'-22'15,"0"44"-15,0-65 0,-22 43 16,22-21-16,-42 21 16,63 0 30,-21 21-46</inkml:trace>
  <inkml:trace contextRef="#ctx0" brushRef="#br0" timeOffset="10071.4">13674 1185 0,'-22'0'0,"44"0"0,-44 22 16,1-22 0,0 0-16</inkml:trace>
  <inkml:trace contextRef="#ctx0" brushRef="#br0" timeOffset="10135.36">13928 1185 0,'0'0'0,"21"0"0,0 0 15,21 0-15,-21 0 0,22 0 16</inkml:trace>
  <inkml:trace contextRef="#ctx0" brushRef="#br0" timeOffset="10439.19">14838 1439 0,'21'0'0,"-21"-21"16,0 0-16,0 0 0,21 0 15,-21 0-15,0-1 0,0 1 16,0-21 0,0 21-16,-21 0 15,0 21-15,0 0 0,-1 0 16,1 0-16,0 0 15,0 21-15,0 0 0,0 0 0,-1 0 16,-20 22-16,0 20 0,21-42 16</inkml:trace>
  <inkml:trace contextRef="#ctx0" brushRef="#br0" timeOffset="11001.75">14478 1693 0,'21'0'15,"0"0"-15,0-21 16,1 21-16,-1-21 0,0 21 0,21-21 0,-21 0 15,1 0-15,-1-1 0,0 1 16,0 0-16,21 0 0,-20-21 16,-1 20-16,0 1 0,0 0 0,-21-21 15,42-1 1,-42 22-16,0 0 0,0 0 16,0 42-1,0 0-15,-21 22 16,0-22-16,21 0 0,0 0 0,-21 21 15,0-20-15,21 20 0,-21-21 16,21 64 0,0-43-16,0-21 0,0 0 15,21 1-15,0-22 0,0 0 16,0 0-16,22 0 0,41 0 16,1-43-1,-64 22-15,21-21 0,1 21 16,-1-1-16,-21-20 0,22 0 0,-1-1 15,-21 1-15,21 0 0,-20-1 0,20-62 16,-21 41-16,21-42 16,-42 64-16,0 0 15,22-1-15,-22 1 0,0 21 16,0-22-16,0 22 0,-22 21 16,22 21-16,-21 1 15,0 20-15,0 0 0,21 1 16,-21-1-16,-22 64 15,43-64-15,-21 64 0,21-64 16,-21 22-16,21-1 0,0-20 16,0-22-16,42 85 15,1-85 1,-22-21-16,0 0 0,0 0 16,0 0-16,1 0 0,20 0 0,-21-21 15,0-1-15,0 22 0</inkml:trace>
  <inkml:trace contextRef="#ctx0" brushRef="#br0" timeOffset="12121.55">17632 741 0,'0'-21'16,"0"42"-16,21-42 0,-21 0 0,21-1 15,-21 1-15,0 0 32,0 42 30,0 0-46,0 1-16,0-1 0,-21 21 15,0 0-15,0 1 0,21 20 0,-22 1 16,-20-1-16,21 1 0,0-22 16,-22 22-16,-41 105 15,63-127-15,-22 22 0,22-43 16,-42 64-16,41-64 15,1 0-15,0 0 0,0-21 0,21 21 16,-21-21-16,0 0 0,-22-21 16,43 0-1,0 0-15,0 0 0,0-22 16,0 22-16,0 0 0,-21-21 16,21-1-16,0 22 0,0-21 0,42-22 15,22-42 1,-64 64-16,42 21 15,-42 0-15,21 42 16,1-21-16,-22 21 0,0 21 16,0-20-16,21 20 15,-21 43-15,0-64 0,0 21 16,0-21-16,0 43 0,21-43 16,-21 21-16,21-21 0,0 1 15,0-1-15,64 0 16,-21-21-16,-43 0 15,21 0-15,22 0 0,-43-21 16,21 21-16,-21-21 0,22-1 0,-22 1 16,85-85-1,-85 43 1,0 42-16,-21 0 0,0 42 31,0 0-31,-21 0 16,21 0-16,-43 22 15,43-22-15,0 21 0,-42-21 16,42 0-16,-21 1 16,21-1-16,0-42 47,0-1-47,21-20 15</inkml:trace>
  <inkml:trace contextRef="#ctx0" brushRef="#br0" timeOffset="12301.45">17949 1207 0,'0'0'15,"0"-22"-15,-21 22 16,0 0 0,21 22 15,0-1-31,21 0 15,0 0-15,0-21 16,1 0-16</inkml:trace>
  <inkml:trace contextRef="#ctx0" brushRef="#br0" timeOffset="12735.72">18309 1312 0,'0'22'0,"0"20"16,0-21-16,-21 0 15,0 0-15,0 1 16,-1-22-16,22 21 0,-21 0 16,21 0-16,-21 0 0,0 22 0,0-22 15,21 0-15,-21 0 16,21-42 15,0 0-31,0 0 16,0-1-16,0 1 0,0 0 15,42-21-15,43-43 16,-43 43-16,-21 21 16,21-22-16,1 22 0,-1 0 15,0 0-15,-20 0 0,20-1 0,0 22 16,-21 0-16,1 0 0,-1 22 16,0-1-16,0 0 0,-21 0 0,0 0 15,0 22-15,-21 41 16,0-20-16,0-43 15,-1 42-15,22-41 0,0-1 16,-21 0-16,0-21 16,42-21 31,0 0-47,-21-1 0</inkml:trace>
  <inkml:trace contextRef="#ctx0" brushRef="#br0" timeOffset="13318.89">19135 741 0,'0'0'0,"21"-21"0,-21-43 15,0 43-15,0 42 32,0 0-32,0 1 15,0 20-15,0-21 0,0 43 16,0-22-16,0 0 0,-21 22 0,-1-22 15,1 22-15,0-22 0,0 21 16,0-20-16,0-1 0,-1 0 0,1 1 16,0-22-16,-21 64 15,21-64-15,-1 0 16,22 0 0,0-42-1,22 0-15,-1 0 16,0-1-16,0-20 0,0 21 0,0-21 15,22-1-15,-22 1 16,21 21-16,22-43 0,20 1 16,-62 63-1,-1 0-15,-21 21 16,0 0-16,0 0 16,0 0-16,-21-21 15,-1 22-15,-41 20 16,42-21-16,-22 0 0,22-21 15,0 21-15,0-21 0,0 22 16,0-22-16,21 21 16,0 21-1,0-21-15,0 0 16,0 1-16,0-1 16,0 0-16,0 0 15,21-21-15,0 21 0,0-21 16,0 0-16,0 0 15,1 0-15,-1 0 0,-21-21 16,21 21-16,0-21 0,0 21 16,22-21-16</inkml:trace>
  <inkml:trace contextRef="#ctx0" brushRef="#br0" timeOffset="13564.75">20659 550 0,'21'0'16,"148"0"0</inkml:trace>
  <inkml:trace contextRef="#ctx0" brushRef="#br0" timeOffset="13664.69">21230 572 0,'-21'0'31,"0"0"-15,0 0-16,-22 0 15,-20 0-15</inkml:trace>
  <inkml:trace contextRef="#ctx0" brushRef="#br0" timeOffset="13806.61">20870 593 0,'-21'0'0,"21"21"15,0 0-15,-21 0 0,0 0 16,0 1-16,-22 105 15,22-85-15,0 21 0,-21 43 16,-1-63-16</inkml:trace>
  <inkml:trace contextRef="#ctx0" brushRef="#br0" timeOffset="13884.57">20426 1672 0,'0'-42'0,"0"84"0,0-105 0,0 42 15,0-1-15,0 1 0,21 21 0</inkml:trace>
  <inkml:trace contextRef="#ctx0" brushRef="#br0" timeOffset="13981.51">20786 1270 0</inkml:trace>
  <inkml:trace contextRef="#ctx0" brushRef="#br0" timeOffset="14302.33">20807 1270 0,'0'0'16,"21"0"-16,0 0 0,0 0 15,0 0-15,1 0 16,-1-21-16,21 21 0,0-42 16,-20 20-1,-22 1-15,21 21 0,-21-21 0,0 0 16,0 0-16,0 0 0,-21 21 31,-1 0-31,1 0 0,0 21 16,0 0-16,0 0 15,0 0-15,21 0 0,-43 1 0,22-1 16,21 0-16,0 0 0,0 0 16,0 0-16,0 22 15,0-22-15,0 0 0,0 0 16,0 0-16,21-21 16,22 22-16,-22-22 15,0 0-15,0 0 0,0 0 16,0 0-16,1 0 0,20-22 15,-21 22-15,-21-21 0,21 21 0,0-21 16</inkml:trace>
  <inkml:trace contextRef="#ctx0" brushRef="#br0" timeOffset="14607.15">21463 953 0,'-21'0'0,"42"0"0,-42-22 16,21 44-1,0-1 1,0 0-16,21 0 0,21 21 16,-42-20-16,0 20 15,21-21-15,1 0 0,41 43 16,-42-43-16,22 0 0,20 43 15,-42-43-15,-21 0 16,43 0-16,-43 0 16,0-42 15,0 0-15,0 0-16</inkml:trace>
  <inkml:trace contextRef="#ctx0" brushRef="#br0" timeOffset="14864">21907 931 0,'0'-21'15,"0"42"-15,-21-42 16,0 21 0,21 21-16,-21 1 0,-21 20 15,20 0-15,-41 22 16,21-22-16,20 0 0,-20-20 15,0 20-15,21 0 0,-22-21 0,-20 64 16,20-43 0,43-20-16,22-22 31,-1 0-31,0 0 16,0 0-16</inkml:trace>
  <inkml:trace contextRef="#ctx0" brushRef="#br0" timeOffset="15252.78">22479 423 0,'0'0'0,"-21"0"15,-22 0 1,22 22-16,0-1 0,21 0 0,-21 21 16,-21 22-16,20 20 15,1-62-15,0 20 0,0 21 16,0 43-16,0-63 16,21-1-16,-22 0 0,22 1 0,-21-1 15,0 85 1,21-64-16,0-41 15,0-1-15,0 42 0,0-42 16,0 1-16,0-1 16,21-21-16,0 0 0,1 0 15,-1 0-15,0 0 16,0 0-16,21-21 16,-20-1-16,-1 1 0,21-21 15,-21 21-15,0 0 0</inkml:trace>
  <inkml:trace contextRef="#ctx0" brushRef="#br0" timeOffset="15479.65">22034 931 0,'0'0'15,"43"-21"-15,-43 0 31,42 21-15,-21 0-16,0 0 0,22 0 16,-1-21-16,-21 21 0,64 0 15,-43-21-15,1 21 0,-22-21 0,21 21 16,0-22-16,-20 22 0,-1-21 16,0 21-16</inkml:trace>
  <inkml:trace contextRef="#ctx0" brushRef="#br0" timeOffset="15822.45">20383 529 0,'0'0'0</inkml:trace>
  <inkml:trace contextRef="#ctx0" brushRef="#br0" timeOffset="15979.36">20955 614 0,'233'0'31,"-191"0"-31,22 0 0,-22 0 15,-21 0-15,21 0 0,-20 0 16,-1 0-16,0 0 0,-42 0 31,0 0-31,-1 0 0,-41 0 16,42 0-16</inkml:trace>
  <inkml:trace contextRef="#ctx0" brushRef="#br0" timeOffset="16323.16">20997 572 0,'0'0'0,"-21"0"16,0 0 0,0 0-1,0 21 1,21 0-16,0 0 15,0 0-15,-43 0 0,43 1 0,0 20 16,-21-21-16,21 21 0,-42 43 16,21 21-1,-1-64-15,1 1 0,-21 41 16,42-41-16,0-1 0,-21 0 16,21-21-16,-21 22 0,21 41 15,0-41 1,0-22-16,0 0 15</inkml:trace>
  <inkml:trace contextRef="#ctx0" brushRef="#br0" timeOffset="18311.02">3577 2773 0,'0'0'0,"-42"-21"15,21 0-15,-1 21 0,1-22 0,-21 1 16,21 21-16,0-21 0,-1 0 16,-20 21-16,21 0 15,21 21 1,0 0-16,0 0 0,0 1 16,0 20-16,0-21 0,0 21 15,21 1-15,0-1 0,0 43 16,64 63-1,-43-85-15,1-20 0,-1 20 16,0-20-16,43 62 0,-21-62 16,-22-1-16,21-21 0,43 43 15,-42-43-15,84 21 16,-63-21-16,-1 1 0,107-22 16,-107 21-16,1-21 0,0 0 15,-1 0-15,1 0 0,21 0 0,169-21 16,-169-1-16,0 22 15,0-21-15,-1 0 0,22 0 16,-21 106-16,-21-85 0,63-43 0,-21 1 16,-21 0-16,21-1 0,0 1 0,106 0 15,-127-1 1,126-20-16,-105 42 0,0-22 16,149-20-16,-149 42 0,0-1 15,0-20-15,21 21 0,0 0 16,0 0-16,297-64 15,20 21-15,-317 43 16,22 0-16,-22 0 0,0 0 16,0 0-16,0-1 0,1 1 0,-1 0 15,0 0-15,0 0 0,127 0 16,127-1 0,-253 22-16,-22 0 0,0 0 15,-22 0-15,22 0 0,-21 0 0,0 0 16,0 0-16,0 0 0,84 0 15,-84 22-15,-21-22 0,253 84 16,-274-63 0,21 1-16,-22-1 0,64 42 15,-63-20-15,-22-1 0,21-21 16,22 64-16,-43-43 16,1 0-16,-1 1 0,0 20 15,-20-20-15,105 105 16,-64-64-16,-63-62 0,21 20 15,-21 0-15,21-21 16,-21 1-16,0-1 0,22 0 0,-22 0 0,0 0 16,0 0-16,0 1 0,0-1 15,0 0-15,-22-21 16,1 0 0,0 0-1,21-21-15,0 0 0,0-1 16,0 1-16,0 0 0,0-21 0,0-1 15,64-41 1,-43 41-16,0 1 0,42-43 16,-41 43-16,-1-21 15,21 20-15,0 1 0,1 0 16,147-128 0,-84 107-16,-42 20 0,-1 22 15,1 0-15,20 0 0,-20-21 16,84-1-16,-85 22 0,22 0 15,0 21-15,105-42 0,-105 20 16,21 1-16,0 21 0,-1-21 16,1 21-16,-21 0 0,232 0 15,-105 0 1,-106 0-16,106 21 16,-107 0-16,22 1 0,106 20 15,-106-21-15,0 0 0,21 0 0,-21 1 16,0 20-16,0-21 0,22 0 15,-22 22-15,21-22 0,0 21 0,-21-21 16,21 22-16,0-22 0,-21 21 16,21 0-16,1-20 0,-22 20 0,21 0 15,0-21-15,0 22 0,-21-22 0,21 21 16,0-21-16,-21 1 0,22-1 16,-1 0-16,254 42 15,-148-63-15,-127 0 16,21 0-16,-21 0 0,-21 0 15,21 0-15,85-42 0,-107 42 16,1-21-16,64-43 0,-86 22 16,-20 0-16,-1-1 0,1 22 15,-1-21-15,1 0 0,-22-1 0,0 22 16,-20-21-16,20 21 0,-21-1 16,0 1-16,-21 0 0,0 0 0,0 0 15,0 0-15,0-1 16,-21 22-1,-21 0-15,-1 0 0,-41 0 16,41 0-16,-20 0 0</inkml:trace>
  <inkml:trace contextRef="#ctx0" brushRef="#br0" timeOffset="19287.46">6456 5101 0,'0'-21'16,"0"0"-1,0 0-15,0 0 16,0-1-16,0 1 0,-21 0 0,21 0 16,0 0-16,21-22 0,-21 22 15,0 0-15,0 0 0,0 0 16,0 0-16,0-1 15,-127 827 48,148-805-63,-21 21 16,-21 21-16,0-21 0,-1 22 0,1-1 15,21 0-15,0 1 0,0-1 0,0 22 16,0 20-1,-21-63-15</inkml:trace>
  <inkml:trace contextRef="#ctx0" brushRef="#br0" timeOffset="19344.41">6625 6033 0,'127'-85'15,"-85"43"-15</inkml:trace>
  <inkml:trace contextRef="#ctx0" brushRef="#br0" timeOffset="19513.33">7302 5101 0,'0'-21'0,"22"-85"15,-22 64-15,0 21 16,0 0-16,0-1 0,0 1 16,0 0-16,42 0 15,-42 21-15,0 21 16,-21 0-16,21 0 16,0 1-16,0-1 0,21-21 15,-21 21-15,0 0 0,0 0 0,0 0 16,0 1-16</inkml:trace>
  <inkml:trace contextRef="#ctx0" brushRef="#br0" timeOffset="19748.2">7514 5440 0,'0'0'0,"21"0"0,0 0 16,1 0-16,-1 0 15,0 0-15,0 0 0,-21-21 16,21 21-16,0-21 0,1 21 0,-1-22 15,0 1-15,-21 0 16,21 21-16,-42 0 31,0-21 1,0 21-32,-1 0 0,1 0 15</inkml:trace>
  <inkml:trace contextRef="#ctx0" brushRef="#br0" timeOffset="20300.88">6371 4868 0,'0'0'0,"-21"0"31,0 22-31,21-1 0,-21 0 0,-1 21 16,1 1-16,0-1 0,0 0 15,21 22-15,-21-22 0,-22 64 16,43-43-16,0-20 0,-21 20 0,0 43 15,21 21 1,-21-85-16</inkml:trace>
  <inkml:trace contextRef="#ctx0" brushRef="#br0" timeOffset="20658.68">6646 6033 0,'64'-22'16,"-22"1"-16,-21 0 0,22-21 16,-22 21-16,148-128 15,-148 107 1,22 0-16,-1-22 0,43-63 16,-64 64-16,0 20 0,0 1 15,0 0-15,0-1 0,1-20 0,-1-22 16,-21 43-16,42-85 15,-42 106-15,0-22 16,0 22-16,0 0 0,0-21 16,0 63 15,-21 0-15,21 0-16,-21 0 0,21 1 15,0-1-15,0 0 0,0 0 16,0 0-1</inkml:trace>
  <inkml:trace contextRef="#ctx0" brushRef="#br0" timeOffset="22545.1">6371 4763 0,'0'-22'0,"0"1"16,0 42 31,0 1-47,0-1 16,0 0-16,-21 21 0,0 1 0,21-22 15,0 21-15,-21 22 0,-1-22 16,1 64-16,21-64 0,0 0 15,-21 64-15,21-63 0,0-1 16,-21 21-16,21-20 16,0-1-16,0 43 0,0-64 15,0 21-15,0 1 0,0-22 0,0 0 16,0 21-16,63 22 16,-63-43-16,43 0 15,-22 0-15,0-21 0,0 0 16,0 0-16,22 0 0,-22 0 0,21 0 15,1 0-15,-1 0 0,-21 0 0,64-21 16,42-42 0,-85 41-16,-21 1 15,22 0-15,-22-21 0,21 21 0,-21-22 16,0 1-16,22 0 0,-22-1 0,0 1 16,0 0-16,0-1 0,1-20 15,-1 20-15,0-20 0,0 21 0,21-22 16,-20 22-16,-1-64 15,21 0-15,-42 85 16,0-21-16,21 42 0,-21-22 16,0 1-16,0 0 15,0 42 17,0 0-32,0 1 15,0-1-15,0 0 16,0 0-16,0 0 0,0 0 0,0 22 15,0-22 1</inkml:trace>
  <inkml:trace contextRef="#ctx0" brushRef="#br0" timeOffset="23068.8">7747 5503 0,'42'-21'31,"-21"0"-31,1 0 16,-1 0-16,-21 0 16,0-1-16,0 1 15,-21 0 1,-1 21-16,1 0 0,0 0 15,0 0-15,-21 0 0,-1 21 16,22 0-16,-21-21 0,21 22 16,-1-1-16,1 0 0,0 0 0,0 21 31,21 1-31,0-22 0,0 0 16,42 0-16,-21-21 0,1 21 15,-1-21-15,0 22 16,0-1-16,43 0 15,-22 21-15,-42-21 16,0 1-16,-21-1 16,0 0-16,-1-21 0,-20 21 15,0-21-15,-64 42 16,21-42 0,64 0-16,-21 0 0,-1 0 15,1 0-15,21-21 16,0 21-16,21-21 0,0 0 15,0 0-15,42 0 16,-42-1-16,42 1 16,1 0-16,-22 21 0</inkml:trace>
  <inkml:trace contextRef="#ctx0" brushRef="#br0" timeOffset="23444.58">7959 5652 0,'21'42'16,"0"-42"-1,0 0-15,21 0 16,-20 0-16,-1-21 16,0 0-16,0-1 0,21 1 15,-20 0-15,-1 0 0,0 21 0,-21-21 16,0 0-16,21-1 15,-21 1-15,0 0 16,-21 21-16,0 0 16,0 0-16,-1 0 0,1 0 0,0 0 15,0 21-15,0-21 0,0 21 0,-43 1 16,43-1 0,0 0-16,21 0 0,0 0 0,-21 0 15,21 22-15,0-22 0,0 0 16,21 0-1,0-21-15,0 0 0,0 21 0,0-21 16,1 0-16,-1 0 0,0 0 16,21 0-16,-21 0 0</inkml:trace>
  <inkml:trace contextRef="#ctx0" brushRef="#br0" timeOffset="24003.26">8911 5567 0,'0'0'15,"21"-21"-15,0 0 0,-21-1 0,0 1 16,0 0-16,0 0 0,0 0 16,-42 0-16,21 21 0,0-22 15,0 22-15,-1 0 0,-20 0 0,21 0 16,0 0-16,-22 0 0,22 0 16,0 0-16,-21 22 0,21-22 0,-1 21 15,-20 42 1,21 1-16,21-43 0,-21 0 15,21 21-15,0-20 0,0-1 16,0 0-16,0 0 0,0 0 0,21 0 16,0-21-16,0 0 15,0 0-15,1 0 0,41 0 16,-21 0 0,1-21-16,-22 0 0,21-21 15,-21 21-15,22-22 0,-22 22 0,0-21 16,21-1-16,1-41 15,-1 41-15,-21-20 0,0 21 0,64-149 16,-64 149-16,0-22 16,1 1-16,-1 20 15,0-41-15,-21 63 0,0-1 16,0-20-16,0 63 31,-21 0-31,0 1 0,-1 62 16,1 22-16,0-64 15,-21 128-15,21-107 16,21 1-16,-43 20 0,22-20 16,21-22-16,0 1 0,-21-1 15,21-21-15,0 21 0,0 22 16,21-43 0,0-21-16,0 0 15,1 0-15,-1-21 0</inkml:trace>
  <inkml:trace contextRef="#ctx0" brushRef="#br0" timeOffset="25853.2">10985 4784 0,'0'-21'16,"0"42"-16,0-64 0,0 22 0,0 0 16,0 0-16,0 0 0,0 0 15,-21 21-15,0 0 16,0 0 0,0 21-16,0 0 0,-22 64 15,22-43-15,0 0 0,0 1 16,0 20-16,-1-21 0,-62 170 15,84-106 1,0-64-16,0 64 16,0-64-16,21-20 0,21 20 15,-21-21-15,1 0 0,41 0 16,-21-21 0,64 0-16,-63 0 15,41-21-15,-63 0 0,22 0 16,-1 0-16,0-22 0,1 22 15,-1-21-15,0 0 0,1-1 0,-22 1 16,21-22-16,43-126 16,-64 63-1,-21 63-15,0 1 0,0-22 16,0 43-16,-21 21 0,0 0 16,-22-1-16,22 1 0,-21 21 0,-85 0 15,85 0-15,-22 43 16,-42 62-1,85-62-15,-21-1 0,-1 64 16,22-43-16,21-20 0,0 20 16,0 43-16,0-21 15,0-43-15,21 0 0,22 22 16,-22-43-16,21 0 0,1-21 16,-1 21-16,-21 1 0,21-22 15,1 0-15,-1 0 0,22 0 0,-22-22 16,0 1-16,1 21 0,-1-21 15,0 0-15,1 0 0,-1-22 0,0 22 16,-21-21-16,22 21 0,-22 0 16,0-22-16,0 22 0,0 0 15,-21 0-15,0 42 16,0 0 0,-21 0-16,21 0 0,0 1 15,-21-1-15,0 0 0,21 42 16,-21-41-16,0-1 0,21 0 0,-22 0 15,22 0-15,0 0 0,-21 1 16,21-44 31,0 1-47,21 0 0,1 0 0,-1 0 16,21-43-1,22 1-15,-22 20 0,-21 1 16,21 21-16,1-21 0,-1 20 0,0 1 15,-20 0-15,20 0 0,-21 0 16,0 21-16,0 0 0,1 0 0,-22 21 16,0 0-16,0 64 15,0 21 1,0-64-16,-22 21 16,22-41-16,-21-1 0,21 0 0,0 0 15,0 0-15,0 0 0,21 1 16,1-22-16,-1 0 15,0 0-15,42 0 16,-41 0-16,-1-22 0,0 1 16,0 0-16,0 0 0,0 0 0,1-22 15,-1 1-15,-21 0 0,21-1 16,42-126 0,-20 106-16,-1-64 0,0 21 15,-20 63-15,-22 1 16,0 21-16,0-21 0,0 20 0,-22 22 15,1 0 1,-21 64 0,21-43-16,-22 106 15,43-63-15,-21-22 0,21 21 16,-21 1-16,21-22 0,-21 106 16,21-105-16,0 63 15,0-64-15,0-21 16,0 0-16,0 0 0,21-21 15,0 22-15,0-22 0,22 0 16,-22 0-16,21 0 0,128-64 16,-107 22-1,-21-1-15,1 22 16,-22 0-16,0 0 0,0 0 16,0 0-16,1 21 0,-44 21 31,1-21-31,21 21 15,-21 0-15,21 0 0,-21 0 0,21 1 16,0-1-16,0 0 0,0 0 0,0 0 16,0 0-1,21-21-15,21 0 0,-20 0 16,-1 0-16,21 0 0,43-21 16,-22 0-1,-42 0-15,1 0 0,20-43 16,-21 43-16,0 0 0,-21-21 15,21 20-15,-21 1 0,0 0 16,0 0-16,0 0 0,0 42 31,-21 0-31,0-21 16,21 21-16,-21 0 0,21 1 0,-21 20 16,21-21-16,-21 0 0,-1 22 15,22-22-15,-21 21 0,0 0 0,21 1 16,-21-1-16,21 0 0,0 1 15,-21-1-15,0 149 16,21-128-16,0-21 16,0 1-16,0-1 0,0 0 15,0 1-15,0-22 0,0 21 0,0 1 0,-22-22 16,22 21-16,-21-21 0,0 0 16,0 1-16,-21-1 0,-128 0 15,43-21 1,64 0-16,20 0 15,22-21-15,-21 21 0,0-43 16,20 43-16,1-21 0,21 0 0,-21 21 16,21-21-16,0 0 0,0 0 15,0-1-15,0-20 0,0 21 16,42-21-16,-20-1 16</inkml:trace>
  <inkml:trace contextRef="#ctx0" brushRef="#br0" timeOffset="27179.43">15007 5355 0,'-21'0'0,"42"0"0,-63 0 16,21 0-16,-1 0 0,44 0 31,-1 0-31,0 0 16,0-21-16,43 0 15,84-43 1,-106 43-16,0-21 0,1 21 0,-1-22 16,22 1-16,-22 0 0,-21-22 15,21 22-15,1-22 0,20-105 16,-63 63-1,0 64-15,0 0 0,0-64 16,0 63-16,0 1 0,0 21 0,0-21 16,0 20-16,-21 1 0,0 0 15,0 21 1,0 21-16,-1 22 16,1 41-16,0-20 0,0-1 15,21 85-15,0-63 0,-21 0 16,21 21-16,0 84 15,-21 85-15,21-169 16,0-21-16,-22 84 0,1-84 16,0-1-16,21 1 0,-21 0 15,0-1-15,-85 276 16,42-85 0,22-211-16,0 84 15,21-84-15,21-1 0,-22 1 16,22-1-16,-21-21 0,21-20 0,0 62 15,21-84-15,22 0 16,-1-21-16,-21 0 16,22 0-16,-1-22 0,21 1 0,43-43 15,-42 43-15,-1-21 0,1-1 16,-1-21-16,1 22 0,-1-22 0,-20 1 16,20-107-1,-42 106-15,-21-84 0,0 84 16,-21 1-16,-42-64 0,41 63 0,-20 21 15,21 22-15,0 0 0,-22-1 16,1 1-16,-64-21 16,22 41-1,62 22-15,1-21 0,0 21 16,0 0-16,42 0 16,0-21-1,0 0-15,22 0 16,-1 21-16,0-21 0,43-22 15,-43 22-15,1 0 0,-1 0 0,0 0 16,-20-1-16,20 1 0,0-21 16,-21 21-16,1-22 0,-1 22 15,0-42-15,0-64 16,-21 106 0,0-22-16,0 22 0,0 42 31,0 0-31,0 22 0,-21-22 15,21 64-15,-21-43 16,21 0-16,0 1 0,0-1 16,0 0-16,-21-21 0,21 22 0,0-22 15,0 0-15,0 21 0,21-42 16,-21 22-16,84-22 16,-41 0-1,-22-22-15,42-20 16,-41 21-16,20 0 0,-21-22 0,0 1 15,0 21-15,-21-21 0,22-85 16,-44 63 0,1 64-1,0 0-15,0 0 0,0 0 0,-43 21 16,43 0-16,-21-21 0,21 22 16,-1 20-1,1 21-15,21-41 16,0-1-16,21 0 15,1-21-15,-1 0 0,0 0 0,21 0 16,1 0-16,-1 0 0,-21 0 0</inkml:trace>
  <inkml:trace contextRef="#ctx0" brushRef="#br0" timeOffset="27562.21">16658 5144 0,'0'-22'0,"0"44"0,0-65 0,0 22 15,0 0-15,0 0 0,21 0 16,0-1-16,-21 1 0,22 21 16,-1-21-16,0 21 0,42-21 15,-20 42 1,-22-21-16,0 21 0,0 0 16,0 22-16,1-22 0,-1 0 15,0 21-15,0-20 0,-21-1 16,0 0-16,0 21 0,0-21 0,0 1 15,0-1-15,0 0 16,-21-21 0,21-21-1,-21 21-15,21-21 16,0-1-16,0 1 0,0-42 16,0 20-1,0 22-15,0-42 16,0 42-16,21-1 0,0 22 15,0-21-15,-21 0 0,127-42 16,-106 41 0</inkml:trace>
  <inkml:trace contextRef="#ctx0" brushRef="#br0" timeOffset="28279.8">18986 4043 0,'0'-42'15,"0"84"-15,0-106 0,0 43 0,0 42 16,0 1 0,-21 20-16,0 0 0,0 43 15,21-22-15,-42 64 16,42-63-16,0-1 0,-43 64 15,22-63-15,21 21 0,-42 105 16,21-126-16,-22 20 16,43-41-16,-21-1 0,0-21 15,21 0-15,0 0 0,-42 1 16,20-22-16,1 0 16,0-22-1,21 1-15,-21-21 16,21 0-16,0-1 0,0 1 15,0-43-15,0 22 16,0 20-16,0 1 0,0 0 0,21-1 16,0 22-16,0-63 15,1 84 1,-1 0-16,0 21 16,-21 0-16,21 0 0,-21 21 15,21 1-15,-21-22 0,0 21 0,21 43 16,-21-43-16,43 22 15,-43-43-15,42 42 16,-21-63-16,-21 22 0,43-22 16,-22 0-16,21 0 0,-21 0 15,0 0-15,1 0 0,-1-22 16,0 1-16,21 0 0,-21 0 0,1-21 16,-1 20-16,0-20 0,0 0 15,21-64 1,-20 42-16,-22 86 31,0-1-31,0 0 0,-22 0 0,1 0 16,21 22-16,0-22 15,-21 0-15,0 0 0,21 0 0,0 0 16,-21-21-16,21 22 0,0-1 16,0-42 15,21-1-16,0 1-15</inkml:trace>
  <inkml:trace contextRef="#ctx0" brushRef="#br0" timeOffset="28440.71">19325 4657 0,'0'-43'16,"0"86"-16,0-107 0,0 43 0,-21 21 16,21-21-16,-21 21 15,42 0 32,-21 21-47,21-21 16,0 0-16</inkml:trace>
  <inkml:trace contextRef="#ctx0" brushRef="#br0" timeOffset="28879.45">19643 4636 0,'0'0'0,"0"21"0,0 0 31,0 0-31,0 0 0,0 0 0,0 1 16,-43 83-16,43-83 15,-21 20-15,21-21 0,0 21 16,0-20-16,-21-1 0,21 0 0,-21 0 16,21 0-16,-21-21 0,21 21 15,0-42 16,0 0-31,0 0 16,0 0-16,0 0 0,21-1 16,0-20-16,0 0 0,0 21 0,0-22 15,22 1-15,-22 0 0,21 20 16,-21-20-16,22 21 0,-22 0 0,21 21 16,-21 0-16,1 0 0,-1 0 15,0 0-15,-21 21 0,0 0 16,0 21-16,0-20 0,0 62 15,0-41-15,0 20 16,0-42-16,0 22 0,0-22 0,-42 42 16,42-42-1,0-42 17,0 0-32,0 0 0,21 0 15,0-22-15,0 22 0</inkml:trace>
  <inkml:trace contextRef="#ctx0" brushRef="#br0" timeOffset="29708.98">20532 4191 0,'0'0'0,"0"-21"16,0 0-16,0 42 16,0 0-16,0 0 15,0 0-15,-22 85 16,22-63-16,-21-1 0,0 43 15,0-43-15,0 0 16,0 1-16,-1-1 0,1-21 0,-42 148 16,63-147-1,0-1-15,-21 21 0,-1-21 16,22 0-16,-21-21 16,21-21-1,0 0 1,0 0-16,0 0 0,0-22 0,21 22 15,1-21-15,20 21 16,-21-22-16,0 22 0,22 0 0,-22 0 16,21 0-16,-21 0 0,22-1 15,-1 22 1,-21 0-16,-42 0 31,0 0-15,0 0-16,-1 0 0,1 0 15,0 0-15,0 22 16,0-22-16,0 0 0,21 21 16,0 0-16,-22-21 0,1 21 0,21 0 15,0 0-15,0 22 16,0-22-16,0 21 16,0 1-16,0-22 15,21 0-15,1 0 0,-1-21 16,21 21-16,-21-21 0,22 0 15,-22 0-15,21 0 0,0 0 16,1 0-16,105-21 16,-85 21-16,22-42 15,-43 21-15,43-22 16,-64 22-16,0-21 0,22-22 16,-22 43-16,-21 0 0,0 0 15,0 0-15,0-1 0,-21 1 16,0 21-16,-1 0 0,1 0 0,0 21 15,21 1 1,0-1-16,-21 0 0,21 0 16,0 0-16,0 0 0,0 22 0,0-22 15,0 0-15,21 0 0,-21 0 16,21 22-16,-21-22 0,0 0 0,0 0 16,0 0-16,0 1 0,0-1 15,0 0-15,0 0 0,-21-21 16,0 21-16,0-21 0,0 0 15,-1 0-15,1 0 16,0 0-16,0 0 0,21-21 16,-21 0-16,21-21 0,0 20 15,0 1-15,0 0 0</inkml:trace>
  <inkml:trace contextRef="#ctx0" brushRef="#br0" timeOffset="44982.71">1947 2731 0,'0'0'0,"-21"0"0,0 0 0,42 0 47,0-22-47,0 22 16,1 0-16,-1 0 0,0 0 15,21 0-15,1 0 0,20 0 16,-21 0-16,22 0 0,21 0 0,-22 0 15,22 0-15,-1 0 0,1 0 16,0 0-16,-1 0 0,22 0 16,0 0-16,0 0 0,0 0 0,0 0 15,-1 0-15,22 0 0,-21 0 16,0 0-16,0-21 0,21 21 16,0 0-16,-21 0 0,275 0 15,-127 0 1,-127 0-16,-21 0 0,21 0 15,0-21-15,-22 21 0,22 0 0,-21 0 16,0 0-16,-21-21 0,169 0 16,-170 21-16,65 0 15,-86 0-15,85 0 16,-84 0-16,-22-21 0,22 21 16,-22-22-16,0 22 0,1 0 0,41 0 15,-63-21 1,1 21-16,-1-21 15,-21 0 1,21 21-16,-21-21 16,21 0-1,-21-1 1,0 1-16,0 0 0,0 0 16</inkml:trace>
  <inkml:trace contextRef="#ctx0" brushRef="#br0" timeOffset="46649.33">12848 2244 0,'0'0'0,"-21"-21"16,21-1 0,-21 22-1,21-21-15,-21 21 16,-1-21-1,1 21 1,0 0-16,0 0 16,0 0-1,0 0-15,21 21 32,21-21-17,0 0-15,0 21 16,0-21-16,22 0 0,-1 0 15,0 0-15,43 0 16,-22 22-16,1-22 0,-1 0 0,1 0 16,63 0-16,-64 21 0,1-21 15,-22 0-15,22 0 0,-1 0 16,1 0-16,20 0 0,-20 21 0,21-21 16,-1 0-16,-20 0 0,20 0 0,1 0 15,-21 0-15,20 0 16,-20 0-16,20 0 0,-20 0 0,21 0 15,-22 0-15,22 0 0,190 0 16,-21-21 0,-169 21-16,-22 0 15,22 0-15,-22 0 0,22 0 0,-22 0 16,22-21-16,0 21 0,21 0 16,63 0-16,-63 0 0,169 0 15,-190 0-15,-1 0 16,1 0-16,21 0 0,0 0 15,-22 0-15,22 0 0,-21 0 0,-1 0 16,22 0-16,-42 0 16,20 0-16,170 0 15,-63 0-15,-85 0 16,0 0-16,84 0 0,-105 0 16,-1 0-16,1 0 0,0 0 15,-1 0-15,1 0 0,21 0 0,-21 0 16,-1 0-16,22-22 0,63 22 15,-63 0-15,64-21 16,-86 21-16,22 0 0,-21 0 16,-1 0-16,22 0 0,85 0 15,-107 0-15,1 0 0,-21 0 16,20 0-16,-20-21 0,20 21 16,128 0-16,-64 0 15,-63 0-15,0 0 16,-1 0-16,1 0 0,0 0 0,-1 0 15,1 0-15,0 0 0,-1 0 16,1 0-16,0 0 0,-1 0 0,-20 0 16,20 0-16,86 0 15,-22 0-15,-85 0 0,1 0 16,-1 0-16,1 0 0,-22 0 16,22 0-16,-22 0 0,0 0 15,22 0-15,-22 0 0,1 0 0,-1 0 16,0 0-16,64 0 15,-64 21 1,-20-21-16,-1 0 0,-42 0 63,-1 0-63,1 0 15,-21 0-15,0 0 0,-22 0 16,1 0-16,-107 0 15</inkml:trace>
  <inkml:trace contextRef="#ctx0" brushRef="#br0" timeOffset="47264.97">17949 2244 0,'0'0'0,"0"-21"0,0-1 16,0 1-16,-21 21 31,21 21-15,0 1-16,0 20 0,-21 0 15,21 22-15,0-22 0,-21 43 0,21 63 16,0-85-16,0 22 0,0-21 16,0 20-16,0-20 0,-21 20 15,21-20-15,-22-1 0,1 22 0,21-21 16,-42 41-1,0 1-15,20-63 0,1-1 16,0 0-16,0-21 0,0 22 16,-22 20-16,22-42 15,21-42 17,0 0-32,0-21 0,0 21 15,21-1-15,1-20 0,-1 0 16</inkml:trace>
  <inkml:trace contextRef="#ctx0" brushRef="#br0" timeOffset="47614.77">18288 2180 0,'-21'0'0,"42"0"0,-63 0 0,20 0 15,1 0-15,-21 0 0,21 21 16,0 1-16,-22 41 16,1 43-16,21-43 0,0 1 15,-22 105 1,22-84-16,0-22 0,0 22 0,0 0 0,-1-22 16,22 22-16,-42 127 15,42-85 1,0-85-16,-21 0 0,21 1 15,-21-1-15,21 0 0,0 1 16,-21-22-16,-1 0 0,22 0 0,-21 0 16,0 0-1,0-21-15,0 0 0,0 0 16,-1-21-16,1 0 16,0 21-16,0-21 0</inkml:trace>
  <inkml:trace contextRef="#ctx0" brushRef="#br0" timeOffset="47896.61">17018 3323 0,'0'-21'0,"0"42"0,42-42 32,-21 21-32,1 0 0,20 21 15,-21 0-15,21 1 0,22 20 0,-22-21 16,1 21-16,-1-20 0,0 20 15,1 0-15,-1-21 0,-21 22 16,21-22-16,-20 21 0,-1-21 0,0 1 16,-21-1-16,0 0 0,0 42 15,21-63 1,0 0 15,-21-21-31,0 0 16,21 0-16,1 0 0</inkml:trace>
  <inkml:trace contextRef="#ctx0" brushRef="#br0" timeOffset="48118.48">18457 3217 0,'-21'22'15,"0"-1"-15,-21 0 16,20 0-16,-20 21 0,-85 64 15,42-21 1,43-64-16,0 21 0,21-20 16,-22-1-16,22 0 0,0 0 0,0 0 15,-22 0-15,43 1 0,-21-22 16,0 21-16,0-21 0,0 0 16</inkml:trace>
  <inkml:trace contextRef="#ctx0" brushRef="#br0" timeOffset="48978.99">4911 2582 0,'0'0'0,"21"-21"0,0 0 16,-21 0-16,21 21 0,-21 21 31,0 21-31,-21 1 0,-21 63 16,-1 42 0,22-64-16,0 1 0,-21 21 15,20 0-15,1 0 0,-21-1 16,21 1-16,0-21 0,-1 21 0,1-22 15,0 1-15,21 0 0,-21-22 16,21 128 0,0-149-16,0-21 0,0 0 15,0 1-15,21-22 0,0-22 16,-21 1-16,0-21 16</inkml:trace>
  <inkml:trace contextRef="#ctx0" brushRef="#br0" timeOffset="49291.81">5270 2561 0,'0'-21'0,"0"42"0,-21-21 15,0 21-15,0 22 16,0-1-16,0 22 0,-1-1 0,1 1 15,-21 20-15,21 1 0,-22 21 16,-41 211 0,41-105-16,1-106 15,21-22-15,0 1 0,0 0 0,21-22 16,-22 1-16,22-1 0,-21 1 16,21-22-16,0 64 15,0-85 1,-21-21-16,0 0 15,0 0-15,0 0 0,-1-21 16</inkml:trace>
  <inkml:trace contextRef="#ctx0" brushRef="#br0" timeOffset="49665.59">4191 3958 0,'0'-21'16,"21"42"0,0 0-16,-21 1 0,21 20 0,1-21 15,-1 21-15,-21 22 0,21-22 16,0 1-16,0 20 0,0-21 16,1 1-16,-22 20 0,21-20 0,0-1 15,0-21-15,21 64 16,-42-64-16,43 21 15,-22-21-15,-21 1 0,21-22 16,0 0-16,0 0 0,1 0 16,-1-22-16,0 1 0,21 0 0,-21 0 15,22 0-15,-1-22 0,0 1 16,1-21-16,-1 20 0,0-20 0,1-1 16,20 22-16,-20-22 0,-1 1 15,21 21-15,-20 20 0,-1-20 0,0 42 16,-20 0-16,-1 0 0,0 0 15,-21 42 1</inkml:trace>
  <inkml:trace contextRef="#ctx0" brushRef="#br0" timeOffset="50343.2">3260 7938 0,'0'-22'15,"0"44"-15,0-65 0,-22 43 16,22 43 0,0-22-1,0 21-15,0 22 0,-21-1 0,21 22 16,0-22-16,0 22 0,-21 0 16,0-1-16,0 1 0,21 0 0,-21 20 15,-1-20-15,1-21 0,0 20 16,21-20-16,-21-1 0,21 1 0,-21-22 15,21 0-15,0 1 0,0-1 16,0 22 0,21-64-16,0 0 0,0-22 15,-21 1 1,0 0-16</inkml:trace>
  <inkml:trace contextRef="#ctx0" brushRef="#br0" timeOffset="50791.97">2582 8488 0,'0'0'0,"-21"-21"0,-21 0 15,-22-43-15,43 22 0,21 21 16,0-22-16,0-20 16,106-43-1,-64 64-15,85-22 0,-63 43 16,20-21-16,-20 20 0,21 22 15,-1 0-15,22 0 0,-21 0 16,-1 0-16,22 22 0,-21 20 0,63 64 16,0 0-1,-105-22-15,-1-20 0,-21 20 0,0 1 16,-21 0-16,0 21 0,0-22 16,-21 22-16,0-21 0,-21-1 0,-1 1 15,1 0-15,-22-22 0,22 1 0,-21-1 16,-22-20-16,21 20 0,1-21 15,-22 1-15,22-22 0,20 21 0,-20-21 16,-1 1-16,22-22 16,0 0-16,-1 0 0,1 0 0,21 0 15,-21 0-15,20-22 0,1 1 16,0 0-16,21 0 0,0 0 0,0 0 16,0-1-16,0 1 0,0 0 15,0 0-15,0 0 0,0 0 16,21 21-16,0-22 0,43 1 15,-22 0 1,1 0-16</inkml:trace>
  <inkml:trace contextRef="#ctx0" brushRef="#br0" timeOffset="51239.57">4043 9102 0,'0'-21'0,"0"42"0,21-64 0,-21 22 15,21 0-15,0 0 0,0 0 16,1 0-16,-1 21 0,0 0 16,21 0-16,-21 0 0,22 0 15,-1 0-15,-21 21 0,22 0 0,-1 0 16,-21 21-16,0-20 0,0 20 15,1 0-15,-22 1 0,0-1 0,0 0 16,0-21-16,-22 22 0,-41 41 16,21-20-1,-1-43-15,22 0 0,0 0 0,0 1 16,0-22-16,-1 0 0,1 0 16,21-22-1,0 1-15,0 0 0,21 0 16,1-21-16,-1 20 0,0-20 0,0 21 15,0-21-15,0-1 0,22 1 0,-22 21 16,0-22-16,21 22 0,-20-21 16,-1 21-16,21 0 0,-21-1 15,0 1-15,22 0 0,-22 21 16,0 0-16,21-21 0,-20 21 16</inkml:trace>
  <inkml:trace contextRef="#ctx0" brushRef="#br0" timeOffset="51803.74">5122 9335 0,'21'0'0,"-42"0"0,64 0 16,-1-22-16,-21 1 15,0 21-15,22-21 0,-22 0 0,21 0 16,-21 0-16,0-1 0,1-20 0,-1 21 15,0 0-15,-21 0 0,0-1 16,0-41-16,-21 42 0,0 0 16,-1-1-16,1 1 0,-21 21 15,0 0-15,-64 0 16,42 21-16,22 1 16,21-1-16,-22 21 0,1-21 0,21 22 15,-21-1-15,20 0 0,1 1 0,0-1 16,0-21-16,0 21 0,21 1 15,0-22-15,0 0 0,0 0 16,0 0-16,0 1 0,21-1 16,0-21-16,0 0 0,22 0 0,-22 0 15,0 0-15,21 0 0,-21 0 0,22 0 16,-22-21-16,21-1 0,-21 22 16,1-21-16,-1 0 0,0-21 0,0 21 15,0-1-15,0-20 0,1 21 16,-22-21-16,0-1 0,21 1 0,-21 21 15,0 0-15,21-22 0,-21 22 0,0 0 16,0 42 0,0 0-1,0 0-15,0 1 0,0 20 16,0-21-16,0 21 0,0-20 0,0 20 16,0-21-16,0 0 0,0 0 15,0 22-15,0-22 0,0 0 16,0 0-16,21-21 0,0 0 15,0 0-15,1 0 0,-1 0 16,21 0-16,-21-21 0</inkml:trace>
  <inkml:trace contextRef="#ctx0" brushRef="#br0" timeOffset="52415.82">5927 8932 0,'0'0'16,"0"-21"-16,0 42 15,0 1 1,-22-1-16,22 21 0,-21-21 16,21 22-16,0-1 0,-21 0 0,0-21 15,21 22-15,-21-1 0,21-21 0,-21 22 16,21-22-16,0 0 0,0 0 16,0 0-16,0 0 0,21-21 31,0 0-31,0 0 0,21-21 15,1-21 1,-22 21-16,-21-22 0,21 22 16,0 0-16,0 0 0,-21 0 0,0 0 15,0-1-15,22 1 0,-22 0 0,21 21 16,-21 21 15,0 0-31,0 1 0,0-1 16,0 0-16,0 21 15,0 1-15,0-22 0,0 0 0,0 21 16,0-21-16,0 1 16,21-22-16,-21 21 0,21-21 15,0 0-15,0 0 0,1 0 0,-1 0 16,0 0-16,21 0 0,-21 0 16,22-21-16,-1-1 0,-21 1 0,22 0 15,-22 0-15,63-64 16,-41 1-1,-43 41-15,0 1 0,0-43 16,0 64-16,-21-21 0,-1 21 0,-20-1 16,21 1-16,-21 0 0,20 21 0,-20 0 15,21 0-15,-21 21 0,20 0 16,-20 1-16,21-1 0,-43 21 16,43 0-16,21-20 0,0-1 15,0 0-15,0 0 16,21-21-1,22 0-15,-22 0 0,0 0 16,0-21-16</inkml:trace>
  <inkml:trace contextRef="#ctx0" brushRef="#br0" timeOffset="53004.88">7197 8255 0,'0'-42'0,"0"84"0,0-105 0,0 20 0,21 22 15,-21 0-15,0 42 32,-21 21-32,21-20 0,0 20 15,-22 0-15,1 22 0,21-22 0,-21 22 16,21-1-16,-21 1 0,21-1 0,0 1 16,0-1-16,0 1 0,-21 63 15,0-85-15,21 21 0,0-20 16,0-1-16,-22 0 0,22 1 15,0-22-15,-21 0 0,21 0 0,0 0 16,0 1-16,0-1 0,0-42 47,0-1-47,0 1 0,0 0 0,0 0 16,0-21-16,0-1 0,0 22 15,0-21-15,21-1 0,1 1 0,-1 0 16,0-1-16,0 22 0,0-21 0,0 21 15,1 0-15,-1-1 0,21 1 16,-21 0-16,22 21 0,-1 0 16,0 0-16,1 21 0,41 22 15,-41-22-15,-22 0 0,21 21 0,-21-21 16,-21 22-16,0-1 0,0-21 16,0 22-16,0-1 0,-63 21 15,20-41-15,1 20 0,0-21 16,-1 0-16,1 0 0,0 1 15,-1-1-15,-20 0 0,21-21 0,-1 21 16,1-21-16,21 0 0,-22 0 0,22 0 16,-21 21-16,21-21 0,21-21 31,21 21-31,0-21 16,0 0-16,22 21 0,-1-21 15,-21-1-15,21 1 0</inkml:trace>
  <inkml:trace contextRef="#ctx0" brushRef="#br0" timeOffset="53531.55">8424 8911 0,'0'0'0,"0"-21"0,0 0 0,0 0 16,0 0-16,0-22 0,-21 22 15,0 0-15,0 0 0,0 21 16,-1 0-16,1 0 0,0 0 16,0 0-16,0 21 0,0 0 0,-1 0 15,-41 43-15,21-22 16,-1-21-16,-20 85 0,42-64 16,-22 1-16,22-1 0,-21 22 15,42 41 1,0-83-16,0-1 0,0 0 0,21 0 15,0-21-15,21 21 16,-20-21-16,20 0 0,0 0 16,-21 0-16,22-21 0,-22 21 15,0-21-15,0 0 0,0 0 0,43-85 16,-1-21 0,-63 63-16,22 22 15,-1 0-15,-21-1 0,0 22 16,0-42-16,0 84 31,0 0-31,0 0 0,0 21 0,0 1 16,0-22-16,0 21 0,0 1 0,0-22 15,0 21-15,0-21 0,0 22 16,0-22-16,0 0 0,0 0 0,0 0 16,21 0-16,0-21 15,0 22-15,43-22 16,-22 0-16,0-22 15,1 1-15,-22 0 0</inkml:trace>
  <inkml:trace contextRef="#ctx0" brushRef="#br0" timeOffset="53840.44">9229 8615 0,'0'0'15,"0"-21"-15,0 0 0,-22 21 16,1 0-16,0 0 0,0 0 15,0 21-15,0 0 0,-1 0 16,1 0-16,-21 22 0,42-1 16,-21 0-16,0 1 0,-1-1 15,-20 148 1,42-147-16,0-22 16,0 21-16,0-21 0,0 1 0,21 20 0,22-42 15,-22 21-15,42 0 0,-42-21 16,22 0-16,-1 0 0,0 0 15,-20 0-15,20 0 0,0-21 0,-21 0 16,22 0-16,-1 0 0,43-106 16,-22 0-1,-20 63-15,-1 1 0,-21-22 0</inkml:trace>
  <inkml:trace contextRef="#ctx0" brushRef="#br0" timeOffset="54788.55">9906 8255 0,'21'-63'0,"-169"401"0,317-719 0,-169 318 0,-42 232 0,84-381 16,-42 191-16,0-21 0,0 21 15,-42 21 1,21 21-16,0 21 16,21 1-16,-22-1 0,1 21 0,21-20 15,-21 84-15,21-64 16,-21 1-16,21-1 0,-21 1 0,21-1 16,0 1-16,-21-22 0,21 22 0,-22-22 15,1 21-15,21-20 0,0-1 16,0-21-16,-21 22 0,21-22 15,-21 21-15,0-21 0,21 0 0,0 1 16,-21-1 0,-1-21-1,22-21 1,0-1-16,0 1 0,0-21 16,43-22-16,-1-20 15,-21 41-15,22 1 16,-1 0-16,-21-1 0,21 1 0,1 0 15,-22 21-15,21-1 0,-21 1 0,85-21 32,-42 42-32,-64 21 31,0 0-31,0 0 0,-21-21 16,-22 22-16,22-22 0,0 21 0,-21-21 15,20 0-15,-41 21 16,-1-21-1,43 0-15,21 21 32,-21-21-32,21 21 0,0 0 15,0 1-15,0-1 0,0 21 16,0-21-16,0 0 0,0 22 16,0-22-16,21 0 0,-21 0 15,21 0-15,-21 1 0,22-1 0,-22 0 16,21 0-16,0-21 0,-21 21 0,21-21 15,0 0-15,0 21 0,1-21 16,41 0 0,-42 0-16,43 0 0,-43 0 15,21-21-15,1 21 0,-22-21 0,21 0 16,43-43-16,-64 22 16,21 21-16,1-21 0,-1-22 0,21 22 15,-41-1-15,20 1 0,21-43 16,-41 64-16,20-21 15,-42 21-15,0 0 16,-21 21-16,0 0 0,-43 0 16,43 21-16,0 0 0,-22 0 15,22 0-15,0 0 0,0 1 0,0 20 16,21-21-16,0 0 0,0 0 0,0 1 16,0 20-16,0-21 0,21 21 15,0-42-15,21 22 0,-20-1 16,-1 0-16,21 0 0,-21 0 15,0-21-15,1 21 0,-1 1 0,0-1 16,-21 21 0,0 0-16,-21-20 15,-43 20-15,43-42 16,-21 21-16,21 0 0,-22-21 0,22 21 16,-42 1-16,41-22 15,1 0-15,0 0 0,-42 21 16,20-21-1,1 0-15,21 0 0,-22 0 0</inkml:trace>
  <inkml:trace contextRef="#ctx0" brushRef="#br0" timeOffset="55567.67">3704 10202 0,'-63'0'0,"126"0"0,-190 0 16,85 0-16,-22 0 0,22 0 0,-85 0 16,63-21-1,43 21-15,0-21 0,-42 21 16,41 0-16,1-21 0,0 21 16,0 0-16,0 0 0,-22 0 0,-20 0 15,-1 0 1,43 0-16,0 0 0,0 0 15,0 0 1,42 0 31,0 0-47,0 0 0,0 0 0,1 0 16,-1 0-16,21 0 0,0 0 0,1 0 15,-1 0-15,170 0 16,-128 0-16,107 0 15,-85 0-15,0 0 0,21 0 16,0 0-16,0 0 0,21-21 16,21 21-16,-21-21 0,22 21 0,-1 0 15,21-22-15,1 22 0,-22 0 0,424-21 16,21-21 0,-424 42-16,234-21 15,-234 0-15,22 21 0,169-22 16,-191 1-16,1 0 15,169 21-15,-191-21 0,-21 21 16,381-21 0,-317 0-16,-106 21 0,-43-22 15,1 22-15,-1-21 0,1 21 16,-22 0-16,-21 0 0,22 0 0,-22 0 16,0-21-16,0 21 15,-42 0 16,0 0-31,-22 0 0,22 0 16,-21 0-16,-22 0 0,1 0 16,-22 0-16,1 0 0,-1 0 0</inkml:trace>
  <inkml:trace contextRef="#ctx0" brushRef="#br0" timeOffset="56231.29">3492 10541 0,'0'0'0,"-42"0"0,0 0 16,-1 0-16,1 0 0,-43 0 16,64 0-16,0 0 0,-21 0 15,21 0-15,-1 0 0,1 0 16,21-21 0,0 0-1,21 21 1,1 0-16,-1 0 0,21-21 0,-21 21 15,22 0-15,-1 0 0,21-22 0,-20 22 16,20 0-16,1 0 0,-1-21 16,255 0-1,-128 0-15,-84 21 0,0 0 16,21 0-16,0-21 0,0 21 16,0 0-16,21-21 0,0 21 15,0 0-15,1 0 0,20-22 0,0 22 0,-21-21 16,22 21-16,-1 0 15,22 0-15,-22-21 0,487 0 16,-169 0 0,-170 0-1,-190 21-15,22-22 0,-1 22 0,-21 0 16,0-21-16,-21 21 0,21 0 0,127-42 16,-170 42-16,43-21 15,-63 21 1,-22 0-16,22-21 0,-22 21 0,0 0 0,1 0 15,-1 0-15,-21 0 0,21-22 0,1 22 16,-22 0-16,0 0 16,21 0-1,-42-21 1,-21 0 0</inkml:trace>
  <inkml:trace contextRef="#ctx0" brushRef="#br0" timeOffset="56386.2">9927 10097 0,'-63'21'31,"63"0"-15,21-21 15,0 0-31,0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1:41:32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423 0,'0'-21'15,"-21"21"-15,0 0 16,21-21-16,0 0 31,-22 21-31,22-21 16,0 0-16,22-1 15,-1 22 1,0-21-16,0 21 0,21-21 16,-20 21-16,-1-21 0,21 21 15,0 0-15,-20 0 0,20 0 0,0 0 16,-21 0-16,1 0 15,41 42-15,-63-21 0,0 1 16,0-1-16,0 0 0,0 21 0,-21-21 16,-21 43-16,-1-22 15,22-21-15,-21 1 0,-1 20 16,22-21-16,-21 0 0,21 0 0,-22 1 16,22-1-16,0-21 15,0 21-15,0 0 0,-22-21 0,22 0 16,21-21 15,21 0-15,1 21-16,-1-21 0,0-1 15,0 22-15,0-21 0,22 0 0,-1 21 16,0-21-16,1 21 0,-1 0 16,-21 0-16,21 0 0,1 0 15,-22 0-15,21 0 0,-21 0 16,1 0-16,20 21 0,-21 21 15,-21-20-15,0-1 16,0 0-16</inkml:trace>
  <inkml:trace contextRef="#ctx0" brushRef="#br0" timeOffset="217.87">2371 1101 0,'0'0'0,"-22"0"0,22 21 0,-21 0 16,-42 0-16,42 0 16,-43 1-16,22-1 0,-1 0 15,1-21-15,-21 21 0,41 0 16,-20-21-16,21 0 0,-21 0 15,20 0-15,-20 0 0,21 0 0,-21-21 16,20 0-16,1 21 0,-21-42 16,21 20-16,0 22 15,-1-21-15,22 0 0,-21 21 0,21-21 16</inkml:trace>
  <inkml:trace contextRef="#ctx0" brushRef="#br0" timeOffset="1226.29">2371 677 0,'0'-21'15,"21"21"1,0 0-16,0-21 15,0 21-15,0 0 16,1 0-16,-1 0 0,0 0 16,0 0-16,0 0 15,-21 21 1,0 0-16,0 1 16,0-1-16,0 0 0,0 0 15,0 21-15,0-20 0,0-1 16,0 0-16,-21 21 0,0-21 15,0 1-15,0-1 0,-1 0 16,1 0-16,0 0 0,-21 0 0,21 1 16,-1-22-16,-20 21 0,21 0 15,-21-21-15,20 21 0,-20-21 16,0 21-16,-1 0 16,22-21-16,0 0 0,0 0 15,0 0-15,0 0 0,-1 0 0</inkml:trace>
  <inkml:trace contextRef="#ctx0" brushRef="#br0" timeOffset="2057.81">4085 445 0,'0'21'31,"21"-21"-15,0 0-16,1 0 0,-1 0 0,21 0 16,-21-21-16,0 21 15,1-22-15,-1 1 0,0 21 16,21-21-16,-42 0 0,21 21 0,1-21 15,-22-22-15,0 22 16,0 0-16,0 0 16,-22 0-16,1 21 0,0-21 0,0-1 15,0 22-15,-22 0 0,22 0 16,-21 0-16,21 0 0,-22 0 0,22 0 16,0 22-16,-21-1 0,21 0 15,-43 21-15,1 43 16,41-64-16,22 21 15,0-20-15,-21-1 0,21 21 0,0-21 16,0 22-16,21 20 16,1-42-1,20-21-15,-21 0 0,0 0 16,0 0-16,22 0 0,-22 0 16,0 0-16,64 0 15,-64 0-15,0 0 0,-21-21 16,21 21-16,-42 0 31,0 0-31,0 0 0,0 0 16,-1 0-16,1 0 0,-21 21 0,21-21 15,-22 21-15,22 1 0,-85 41 16,85-42 0,0 22-16,0-22 0,0 21 0,21-21 15,0 22-15,0-22 0,0 0 16,0 42-16,0-41 0,21-1 15,0 0-15,0 0 0,0-21 16,1 0-16,-1 21 0,0-21 16,0 0-16,21 0 0,-20 0 0,-1 0 15,0 0-15,0 0 0,0-21 16,0 0-16,22 0 0,-22 0 0,0 21 16</inkml:trace>
  <inkml:trace contextRef="#ctx0" brushRef="#br0" timeOffset="2429.6">4720 0 0,'0'42'31,"-21"1"-15,21-1-16,-21 22 0,21-1 15,-21-21-15,21 22 0,-22-1 16,22-20-16,-21 20 0,21-20 0,0 20 16,-21-21-16,0 43 15,21-43-15,0 22 0,0-43 16,0 21-16,0-20 0,0-1 15,0 0-15,0 0 16,21-21 0,0 0-16,-21-21 15,21 21-15,-21-21 16,22 0-16,-22-1 0,21 1 16</inkml:trace>
  <inkml:trace contextRef="#ctx0" brushRef="#br0" timeOffset="2874.34">4889 741 0,'0'21'31,"22"-21"-31,-1 0 0,0 0 15,0 0-15,0-21 16,0 0-16,1 21 0,-1-21 16,-21-1-16,21 1 15,-21 0-15,21 0 0,-21-21 16,0 20-16,0 1 0,0 0 16,-21 0-16,0 21 15,0 0-15,-1 0 0,1 0 16,0 0-16,0 21 15,-21 43-15,42-43 16,-22 0-16,22 0 16,-21 43-16,21-43 0,0 0 15,0 42-15,0-41 16,0-1-16,0 0 0,21 0 16,22 0-16,-22 0 15,0-21-15,0 0 0,0 0 16,1 0-16,-1 0 0,0 0 0,0 0 15,0 0-15,0-21 0,1 0 16,-1 21-16</inkml:trace>
  <inkml:trace contextRef="#ctx0" brushRef="#br0" timeOffset="3649.9">5419 487 0,'-22'63'16,"22"-41"0,-21-1-16,21 0 0,0 21 15,0-21-15,0 1 0,0-1 16,0 0-16,0 42 0,0-41 16,0-1-16,0 21 0,0-21 15,0 0-15,-21-21 0,21 22 0,0-1 16,-21-21 31,21-21-47,0-1 0,0 1 15,0 0-15,0 0 0,0 0 16,0 0-16,0-22 0,0 22 0,21 0 16,0-21-16,-21 20 0,21 1 0,1 0 15,-1 0-15,0 0 0,0-22 16,0 43-16,0 0 0,1-21 15,-1 21-15,0 0 16,0 0-16,0 0 0,-21 21 0,0 1 16,21-1-16,1 0 15,-22 21-15,0-21 0,0 1 16,21 41-16,-21-42 0,0 0 16,0 1-16,0 20 0,0-21 15,0 0-15,0 22 0,0-22 16,0 0-1,-21-21 17,21-21-32,0 0 15,0-1-15,0 1 0,0 0 16,0 0-16,0-21 0,0 20 0,0-20 16,0 21-16,21 0 0,0-22 15,0 22-15,0 0 0,43-64 16,-43 64-16,21 0 15,-21 21-15,1-21 0,20 21 16,-21 0-16,21 0 0,-20 0 0,-1 0 16,0 0-16,0 21 0,0 0 15,0 0-15,-21 43 16,0-22-16,0 22 0,0-22 16,0 22-16,0-22 15,0-21-15,0 0 0,-21 22 0,21-22 0,-21 0 16,21 0-16,0 0 15,0-42 17,0 0-32,21 0 15</inkml:trace>
  <inkml:trace contextRef="#ctx0" brushRef="#br0" timeOffset="4077.65">6435 699 0,'21'0'15,"0"0"-15,0 0 16,0 0-16,0-22 0,1 1 0,-1 21 15,0-21-15,0 0 0,0 21 16,0-21-16,1 0 0,-22-1 16,0 1-16,0 0 0,0 0 15,-22 0 1,1 21-16,0 0 16,-21 0-16,21 0 0,-1 0 15,-20 21-15,21 0 0,0-21 0,-22 85 16,43-43-1,0-21-15,0 22 0,0-22 16,0 0-16,0 0 0,43 43 16,-43-43-16,21 0 15,0 0-15,0-21 0,0 0 16,1 21-16,20-21 16,43-21-16,-43 21 0,-21-21 15</inkml:trace>
  <inkml:trace contextRef="#ctx0" brushRef="#br0" timeOffset="4624.13">7048 466 0,'0'21'0,"0"0"16,0 0-16,0 0 0,0 1 15,0-1-15,0 21 0,0-21 0,0 0 16,0 1-16,-21-1 0,21 21 16,0-21-16,0 0 0,0 1 15,0-1-15,0 21 0,0-21 16,0 0-16,0-42 47,0 0-32,0 0-15,0-21 0,0 20 16,0 1-16,0 0 0,0-21 16,21 21-16,1-22 0,-22 22 15,21-21-15,0-1 0,-21 22 0,21 0 16,0-21-16,22-1 16,-22 43-16,21-21 0,-21 21 15,0 0-15,1 0 0,-1 0 0,0 0 16,21 0-16,1 43 15,-22-22-15,-21 21 0,0-21 16,0 0-16,0 22 0,0-22 0,0 21 16,0-21-16,0 22 15,0-22-15,-21 21 0,21-21 0,0 1 0,-22-1 16,22 0-16,-21 0 0,21 0 16,0 0-16,0 1 0,0-1 15,0-42 16,0-1-31,21 1 0,1 0 16</inkml:trace>
  <inkml:trace contextRef="#ctx0" brushRef="#br0" timeOffset="4939.93">7959 21 0,'0'21'16,"0"1"-1,0-1-15,0 63 16,0 1-16,0-43 16,-22 85-16,22-84 15,0-1-15,-21 0 0,0 1 0,0-22 16,21 21-16,-21 43 15,21-22 1,-21-41-16,21-1 0,0 0 16,0 0-16,21-21 31,0 0-31,0 0 16,0 0-16</inkml:trace>
  <inkml:trace contextRef="#ctx0" brushRef="#br0" timeOffset="5450.65">8467 529 0,'0'0'0,"0"-21"0,0 0 15,-22 21 1,1 0-16,0 0 15,0 0 1,0 21-16,0 0 0,-1 0 16,22 1-16,-21-1 0,21 0 0,0 0 15,0 0-15,0 0 16,0 1-16,0-1 0,0 0 16,21-21-1,1 0-15,-1 21 0,0-21 0,0 0 16,21 0-16,1 21 15,-22-21-15,0 0 16,21 0-16,-20 0 16,-1 0-1,-21 21 1,-21-21-16,-1 0 16,1 22-16,0-1 0,-21 0 15,21-21-15,-1 21 0,1-21 16,0 0-16,-21 0 0,21 21 0,-1 0 15,1-21-15,0 0 0,0 0 16,0 0 0,21-21 31,0 0-47,0 0 0,0 0 15</inkml:trace>
  <inkml:trace contextRef="#ctx0" brushRef="#br0" timeOffset="5778.46">7895 254 0,'0'0'0,"0"-21"16,21 21 0,0 0-16,1 0 0,20-21 15,0 21-15,-21 0 0,22 0 0,41-21 16,1 21 0,-43 0-16,1 0 0,20 0 15,-20 0-15,-22 0 0,0 0 16,0 0-16,-42 0 47,0 0-47,0 21 0,-1-21 15,1 0-15</inkml:trace>
  <inkml:trace contextRef="#ctx0" brushRef="#br0" timeOffset="6874.83">2434 1482 0,'0'0'0,"-21"0"0,-127 21 31,127-21-31,-1 0 15,44 0 17,-1 0-17,21 0-15,-21 0 0,22 0 16,-1 0-16,0 0 0,1 0 0,84 0 16,0 0-1,-64 0-15,1 0 0,20 0 16,-20-21-16,20 21 0,1 0 0,21 0 15,-21 0-15,-1 0 0,22 0 16,0-21-16,-21 21 0,20 0 0,1 0 16,0 0-16,0 0 0,0 0 15,0-22-15,-1 22 0,22 0 0,-21 0 16,127 0 0,-127 0-16,0 0 0,0-21 0,-1 21 15,1 0-15,106 0 0,-106 0 0,0 0 16,-22 0-16,1 0 0,21 0 15,-22 0-15,1 0 0,106 0 16,63 0 0,-191 0-16,22 0 0,-1 0 15,-20 0-15,21 0 0,-22 0 0,22 0 16,-22 0-16,22 0 0,0 0 0,-1 0 16,-20 0-16,20-21 0,-20 21 15,84 0-15,21-21 16,-126 21-16,-1 0 15,0 0-15,1 0 0,-1-21 0,22 21 16,-22 0-16,-21 0 0,21 0 16,-20 0-16,-1 0 0,0 0 15,21 0 1,-21 0-16,1 0 16,-44 0 46</inkml:trace>
  <inkml:trace contextRef="#ctx0" brushRef="#br0" timeOffset="7913.68">656 2392 0,'0'0'0,"-21"0"16,0 0-16,0 0 0,-1 0 16,1 0-1,42 0 48,1 0-63,20 0 0,-21 0 15,21 0-15,1 0 0,-1 0 0,0 0 16,22 0-16,-22 0 0,1 0 16,126 0-16,-106 0 15,43 0-15,-63-21 16,20 21-16,-21 0 0,1 0 15,-22 0-15,21 0 0,1 0 16,-22 0 0,-42 0-1,-22 0-15,22 21 16</inkml:trace>
  <inkml:trace contextRef="#ctx0" brushRef="#br0" timeOffset="8349.74">995 2519 0,'0'0'15,"0"-21"1,0 42 31,0 0-47,0 0 16,0 22-16,0-22 0,0 21 15,0-21-15,0 22 0,0-1 0,0 21 16,0-20-16,0-1 0,0 0 15,-21 1-15,21 20 0,-22-20 0,22-1 16,0-21-16,0 21 0,0 22 16,0-43-16,0 0 15,0 0-15,0 1 16,0-44 15,0 1-15,0 0-16</inkml:trace>
  <inkml:trace contextRef="#ctx0" brushRef="#br0" timeOffset="11148.29">1799 2985 0,'0'0'0,"0"-22"32,0 1-17,0 0 1,0 0-16,0 0 16,0 0-16,0-1 15,-21 22-15,0-21 16,0 21-16,-1-21 0,1 21 0,0 0 15,0 0-15,0 0 0,-22 0 16,22 0-16,-21 0 0,21 0 16,-22 21-16,22-21 0,0 21 15,-42 22-15,41-22 0,1 0 16,-21 21-16,21-20 0,0 20 16,-1-21-16,22 43 15,-21 41-15,21-83 16,0-1-16,0 0 0,0 0 15,21-21-15,1 21 0,-1-21 0,0 0 16,0 0-16,0 0 0,0 0 16,1 0-16,-1 0 0,21-21 15,22-21 1,-43 21-16,0-1 0,0 1 0,0 0 16,-21 0-16,21 0 0,1 0 15,-1-22-15,-21 1 0,21 21 16,-21 0-16,21-1 0,-21 1 15,0 0-15,0 0 0,0 0 0,0 0 16,0-1 0,0 44-1,0-1 1,0 0-16,0 0 0,0 0 0,0 0 16,0 1-16,0-1 15,0 0-15,0 0 0,0 0 0,0 0 16,0 1-16,0-1 0,21 0 15,-21 0-15,21 0 0,-21 0 16,22-21 0,-1 0-16,0 0 0</inkml:trace>
  <inkml:trace contextRef="#ctx0" brushRef="#br0" timeOffset="11906.17">2455 2858 0,'0'-22'0,"0"44"0,0-65 16,0 22-16,0 0 0,-21 0 16,21 0-16,-21 21 0,0 0 15,0-22-15,-1 22 16,1 0-16,0 0 0,0 0 0,0 22 15,-22-1-15,22 0 0,0 0 16,0 0-16,0 0 0,0 43 16,-1-43-16,22 0 15,-21 22-15,21-22 0,0 21 16,0-21-16,0 0 0,0 1 0,0-1 16,0 0-16,0 21 15,21-42 1,1 0-16,-1 0 0,0 0 15,0 0-15,0 0 16,0-21-16,1 0 0,-1 0 0,0 21 16,0-21-16,0-1 0,0 1 0,-21 0 15,22 0-15,-22 0 16,21 0-16,-21-1 0,0 1 16,0 0-16,0 0 15,0 42 32,0 0-31,0 0-16,0 1 0,0-1 15,0 0-15,0 0 0,0 21 16,0-20-16,0 20 0,21 0 0,-21 22 16,21 42-1,-21-64-15,0 0 0,0 1 0,0 62 16,0-62-16,0-1 15,0 22-15,0-22 0,0 0 0,0 22 16,0-22-16,0 22 0,0-1 0,0 43 16,0-64-1,0 64-15,21-64 0,-21 1 16,0 41-16,0-41 16,0-22-16,0 0 0,0 0 0,0 0 15,-21 1-15,21-1 0,-21 0 0,0-21 16,0 0-16,-22 21 15,-41-21 1,62 0-16,1 0 0,-21 0 0,21 0 16,-22-21-16,1-21 15,21-1-15</inkml:trace>
  <inkml:trace contextRef="#ctx0" brushRef="#br0" timeOffset="12179.02">1841 4212 0,'0'-211'15,"0"168"-15,0-20 16,0 20-16,22-20 0,-1 21 0,21-64 15,-21 63-15,0 1 16,1 0-16,20 21 0,-21-22 0,21 1 16,1 0-16,-22 20 0,21 1 15,1-21-15,-22 21 0,21 0 0,-21 21 16,22-43 0,-22 43-16,0 0 15,0 0 1,-21-21 46,0 0-62,21 21 16,0-21-16</inkml:trace>
  <inkml:trace contextRef="#ctx0" brushRef="#br0" timeOffset="12830.64">3069 2773 0,'0'0'0,"0"-21"0,0 0 31,-21 21-31,0 0 16,0 0-16,-1 0 15,1 0-15,0 21 0,0-21 16,0 21-16,0 0 0,-1-21 0,1 21 15,0 0-15,0 22 16,0-22-16,21 0 0,0 0 16,0 0-1,21-21 1,-21 22-16,21-22 0,0 0 16,0 0-16,1 0 0,-22 21 0,21-21 15,0 0-15,0 0 16,0 0-16,0 0 0,1 0 15,-1 0-15,0 0 0,-21 21 0,21-21 16,0 0-16,-21 21 16,21-21-16,-21 21 15,0 0-15,0 1 16,-21-1-16,0-21 0,21 21 16,-21 0-16,-21-21 15,20 21-15,1-21 0,0 0 0,0 0 16,0 0-16,0 0 0,-1 0 0,1 0 15,0 0-15,0 0 16,0 0 0,0 0-16</inkml:trace>
  <inkml:trace contextRef="#ctx0" brushRef="#br0" timeOffset="13794.09">1820 4128 0,'21'0'15,"-21"21"-15,0 0 16,0 0-16,0 0 16,0 0-16,0 1 15,0-1-15,0 0 16,0 0-16,0 0 15,22 0-15,-22 1 16,0-1-16,0 0 16,0 0-16,21 0 0,-21 0 15,0 1 1,0-1-16,21 0 0,-21 0 16,0 0-16,21-21 15,-21 21-15,0 1 0,0-1 16,21 0-16,-21 0 15,21 0-15,-21 0 0,0 1 16,22-22-16,-1 21 16,0-21-1,0 0-15,0 0 16</inkml:trace>
  <inkml:trace contextRef="#ctx0" brushRef="#br0" timeOffset="14801.51">4593 2773 0,'-21'0'16,"0"0"-1,0 0-15,-1 21 0,1-21 16,0 0-16,0 0 0,0 0 16,0 0-16,-1 0 0,1 0 15,0 0-15,0 0 16,0 0 0,42 0 46,0 0-46,0-21-16,22 21 0,-22 0 15,0 0-15,21 0 0,1 0 0,-1 0 16,0 0-16,1 0 0,-1 0 0,21 0 16,1 0-16,-22 0 0,22 0 15,63 0-15,-64 0 16,1 0-16,84 0 15,64 0-15,-128 0 16,-20 0-16,-1 0 0,1 0 0,-1 0 16,1 0-16,-1 0 0,22 0 15,42 0 1,-106 0-16,21 0 0,-20 0 16,-1 0-16,0-21 0,21 21 0,-21 0 15,1 0-15,-1 0 16,-21-21 31,-21 21-32,-1 0-15,1 0 16</inkml:trace>
  <inkml:trace contextRef="#ctx0" brushRef="#br0" timeOffset="15382.17">6138 2413 0,'0'0'15,"0"21"32,0 0-47,21 1 16,-21-1-16,22 0 16,-1-21-16,-21 21 0,21 0 15,0 0-15,0 1 0,0-22 0,1 21 0,-1 0 16,21-21-16,-21 21 15,0-21-15,22 21 0,-1-21 16,0 21-16,-20-21 0,-1 22 0,0-22 16,0 0-16,0 0 0,0 0 15,1 0-15,-1 0 16,-21 21 0,-21-21-1,-1 0-15,1 21 16,0-21-16,-64 21 15,64 0-15,-21 0 0,0-21 16,-1 22-16,1-1 0,0 0 0,-1 0 16,-20 21-16,-43 43 15,85-64-15,0 0 16,-1 1-16,-20-1 0,21 0 16,21 0-16,-21 0 0,0 0 15,-1-21 16,1 0-15</inkml:trace>
  <inkml:trace contextRef="#ctx0" brushRef="#br0" timeOffset="19365.75">9207 2117 0,'22'0'0,"-1"0"31,-21-21-31,21 21 16,-21-22 0,21 22-16,-21-21 15,21 21-15,0-21 16,-21 0-16,22 21 15,-22-21-15,21 21 16,-21-21-16,21 21 16,-21-22-16,21 1 0,-21 0 15,21 21 1,-42 0 62,0 0-78,21 21 16,-21-21-16,0 21 0,-1 1 15,1-1-15,0-21 0,0 21 16,0 0-16,0 0 0,-1-21 16,-20 21-16,-21 22 15,41-22-15,1 0 0,-42 21 16,42-42-16,-22 43 15,22-22-15,-21-21 0,21 21 0,-1 0 16,1 0-16,-21 1 0,21-1 0,-43 0 16,1 42-1,42-63-15,-1 22 16,1-22-16,21 21 0,-21-21 16,0 21-16,0-21 0,0 21 0,-1-21 15,1 21-15,0-21 0,21 21 16,-21-21-16,0 0 0,21 22 15,-21-22-15,-1 21 16,1-21-16,42 0 125,1 0-125,-1 0 31,0 0-31,0 0 32,0 0-32,0 0 0,1 21 15,-1-21-15,0 0 16,0 21-16,0-21 0,0 0 15,1 21-15,-1 0 16,0-21-16,21 22 0,-21-22 16,1 21-16,-1-21 0,0 21 15,42 0 1,-41 0-16,-1-21 0,0 21 16,0-21-16,0 0 0,22 22 15,-22-22-15,0 21 0,0-21 0,43 42 16,-1 0-1,-42-42-15,0 0 0,1 22 16,-1-22-16,-21 21 0,21-21 16,0 0-16,-21 21 31,21-21-15,-42 21 15</inkml:trace>
  <inkml:trace contextRef="#ctx0" brushRef="#br0" timeOffset="20881.63">12933 1715 0,'0'-22'0,"-21"22"16,-1 0-1,22-21-15,0 0 16,0 42 46,0 0-62,0 1 16,0-1-16,22-21 0,-1 21 16,0 0-16,0 0 15,0-21-15,0 21 0,1 1 16,-1-1-16,0 0 0,21-21 16,-21 21-16,1-21 0,41 42 15,-42-42-15,0 22 0,64 20 16,0 0-1,-64-21-15,64 22 16,-64-43-16,0 21 16,0-21-16,21 21 0,-20-21 15,41 21 1,-42-21-16,0 21 0,1-21 16,-1 0-16,0 22 15,0-22-15,-42 0 78,0 0-62,0 0-16,-1 21 16,1-21-1,0 0-15,0 21 0,0-21 16,0 21-16,-1 0 0,1-21 15,0 21-15,0-21 0,0 22 16,0-1-16,-1-21 0,1 21 0,-21 21 16,21-21-16,-22-21 0,22 22 15,0-1-15,0 0 0,0 0 16,-22 0-16,22 0 0,0-21 16,0 22-16,0-1 0,0 0 0,-1 0 15,-20-21-15,0 42 16,-22 1-16,43-43 15,0 21-15,0-21 0,0 21 16,-1 0-16,1 0 0,0-21 16,0 22-1,0-22-15,21 21 0,-21-21 0,21 21 16,-22-21-16,1 0 0,0 21 16,21 0-1,-21-21-15,21 21 16,-21-21-16,21 22 15,0-1 1,-21-21 0,21-21 93,0-1-109</inkml:trace>
  <inkml:trace contextRef="#ctx0" brushRef="#br0" timeOffset="28461.7">10096 2180 0,'22'0'0,"-1"0"15,0-21-15,0 21 0,-21-21 0,21 21 16,0 0-16,-21-21 0,22 0 15,-22-1 1,0 1 0,-22 21-1,1 0-15,0 0 16,0 0-16,0 0 0,0 0 0,-1 21 16,1-21-16,0 22 0,-21-22 15,21 21-15,-22 0 16,-41 21-16,84-21 0,-22-21 15,22 22-15,-21-22 16,21 21-16,0 0 16,21-21-1,1 21-15,-1-21 0,0 0 16,0 0-16,0 21 0,0-21 16,1 0-16,-1 0 0,0 0 15,21 0-15,-21 21 0,1-21 16,-1 0-16,0 0 0,0 0 0,0 22 0,0-22 15,-21 21-15,0 0 16,0 0-16,0 0 16,0 0-16,-21 1 0,0-1 15,-21 0-15,21-21 0,-22 21 16,-84 21 0,85-20-16,-22-22 0,22 21 15,-43-21-15,64 0 0,-21 0 16,0 0-16,20-21 0,1 21 15,0-22-15,0 1 0,21 0 16,0 0-16,0 0 16,0 0-16,0-1 15,0 1 1,0 0-16,21 21 0,0 0 16,0 0-16,1 0 15,-1 0-15,0 0 16</inkml:trace>
  <inkml:trace contextRef="#ctx0" brushRef="#br0" timeOffset="28921.44">10393 2244 0,'0'0'0,"0"21"47,0 0-32,0 0-15,0 0 0,0 1 16,0-1-16,0 21 0,0 0 0,0 85 15,0-21 1,-21-42-16,21-22 16,-22 64-16,22-64 0,0 22 15,-21-22-15,0 22 0,21-22 0,-21 21 16,-21 86-16,42-107 16,-22 0-16,22 1 0,0-22 15,-21 21-15,21-21 0,-21 0 0,21 1 16,-21 20-1,21-21-15,0-42 32,0 0-32,21 0 15,-21-1-15,21 1 0,-21-21 16,21 21-16</inkml:trace>
  <inkml:trace contextRef="#ctx0" brushRef="#br0" timeOffset="29374.26">10393 2328 0,'0'0'0,"0"-21"0,0 0 16,0 0-16,0 0 0,0 0 15,0-1-15,0 1 16,21 0-16,0 21 0,0-21 16,0 21-16,1-21 0,-1 21 15,0-21-15,0 21 0,21 0 16,-20 0-16,-1 0 0,21 0 0,0 0 16,-20 0-1,-1 21-15,0 0 0,0 0 0,-21 0 16,0 0-16,0 1 0,0-1 0,-21 42 15,0-42-15,0 1 16,-1-1-16,1 0 0,-42 0 16,42 0-16,-1 0 0,1-21 15,0 22-15,-21-22 0,21 0 16,-1 0-16,1 21 0,0-21 16,0 0-1,21-21 1,0-1-1,21 22 1,0 0-16</inkml:trace>
  <inkml:trace contextRef="#ctx0" brushRef="#br0" timeOffset="30082.85">11324 2286 0,'0'0'0,"0"-21"0,21 0 16,-21 0-1,0-1-15,0 1 0,0 0 16,0 0-16,-21 0 15,0 21-15,21-21 16,-21 21-16,0 0 0,-1 0 0,1 0 16,0 0-16,0 0 0,0 0 15,0 21-15,-22 0 0,22-21 16,0 21-16,-21 0 0,20 0 0,1 1 16,-21-1-16,21 21 0,0-21 15,-1 0-15,1 1 0,21-1 0,0 42 16,0-20-1,0-22-15,0 0 16,21-21-16,1 0 0,20 21 16,-21-21-16,0 0 0,0 0 15,22 0-15,41-21 16,-62 0-16,62-22 16,-63 43-16,1-21 15,-1 0-15,-21 0 0,21 0 16,0 0-16,0-43 15,-21 22-15,21 21 0,-21-1 16,0 1-16,0 0 16,0 42 31,-21 0-47,21 1 0,-21-1 15,21 0-15,0 0 0,0 0 16,0 0-16,0 1 0,0-1 0,0 0 15,0 21-15,0 1 16,0-22-16,0 0 16,21 0-16,0-21 15,1 0 1,-1 0-16,0 0 16,0 0-16,-21-21 0,0 0 0,21 21 15,-21-21-15,21-1 0</inkml:trace>
  <inkml:trace contextRef="#ctx0" brushRef="#br0" timeOffset="30710.49">11684 2138 0,'0'21'31,"0"0"-15,-21 0-16,21 1 16,-21-1-16,21 0 0,0 0 15,0 21-15,-22 22 16,22-43-16,0 0 16,0 0-16,0 1 15,0-1-15,0 0 31,0-42 1,0 0-32,0-1 15,0 1-15,0 0 16,0 0-16,0 0 0,0-22 16,0 22-16,0 0 0,0 0 15,22 21-15,-1-21 0,0 0 0,21-43 16,-21 43-1,1 0-15,-1 21 0,0 0 16,0-21-16,0 21 0,0 0 0,1 0 16,-1 0-16,0 0 0,0 0 15,21 0-15,-20 0 0,-1 21 16,0 0-16,-21 0 0,0 21 16,0-20-16,0-1 15,0 0-15,0 0 0,0 0 16,0 0-16,-21 22 0,0-22 15,-1 0-15,22 0 0,0 0 16,-21 1-16,21-1 0,-21 0 16,21 0-1,0-42 32,0 0-47</inkml:trace>
  <inkml:trace contextRef="#ctx0" brushRef="#br0" timeOffset="34938.1">15176 1863 0,'0'-21'32,"-21"42"15,21 0-47,-21 0 0,0 0 15,0 0-15,21 1 0,-21 20 0,-22 21 16,43-20-16,-21-22 15,21 21-15,-21-21 0,21 22 0,0-22 16,0 21-16,0-21 0,0 22 16,0-22-16,0 21 0,0-21 15,0 1-15,21-22 0,0 21 0,0-21 16,1 0-16,20 0 16,-21 0-16,21 0 15,-20 0-15,-1 0 0,0 0 0,21 0 16,-21-21-16,1 21 0,-1-22 0,21 1 15,-21 0-15,0 21 0,43-85 16,-43 22 0,-21 42-16,0 0 15,0-1-15,0 1 0,0-21 0,0 21 16,-42-43-16,21 43 16,-1 0-16,1 0 0,0 0 0,0-1 15,0 22-15,0-21 0,-1 21 0,1 0 16,0 0-16,0 0 15,0 0-15,21 21 0,-21-21 16,21 22-16,-22-22 0,22 21 16,0 0-16,0 0 0,0 0 15,0 22-15,22-43 16,-22 21-16,21-21 16,0 0-16</inkml:trace>
  <inkml:trace contextRef="#ctx0" brushRef="#br0" timeOffset="35566.81">15642 1990 0,'0'-21'0,"0"42"0,0-64 15,0 22 1,0 0 0,21 21-16,0 0 15,1 0-15,-1 0 16,0 0-16,0 0 16,0 0-16,0 0 0,-21 21 0,22 0 15,-1-21-15,-21 22 0,21 20 16,21 21-1,-42-41-15,0-1 0,0 0 16,0 0-16,0 0 0,21 0 0,-21 22 16,0-1-1,-21-21 1,21 0-16,-21-21 0,21 22 0,-21-1 16,0-21-16,0 0 15,-1 0 1,22-21 15,0-1-31,0 1 16,0 0-16,22 0 0,-22 0 15,21-22 1,0 22-16,0-21 0,0 0 16,0 20-16,1-20 0,-1 21 15,-21-21-15,21 20 0,0 1 0,0 0 16,0 0-16,-21 0 0,22 21 15,-22-21-15,0 42 63,0 0-63</inkml:trace>
  <inkml:trace contextRef="#ctx0" brushRef="#br0" timeOffset="36889.73">18796 1609 0,'0'0'0,"21"-21"0,0 21 16,0-22-16,1 1 16,-1 21-1,-42 21 63,-1-21-78,22 22 0,-21-22 0,0 21 16,0 0-16,0 0 0,-22 0 16,22 0-16,0 1 0,-21-1 15,21 0-15,-22 0 0,-20 21 16,20-20-16,1-1 0,0 0 15,21 0-15,-22 0 0,1 0 0,-22 22 16,-20-1 0,41-21-16,22 0 0,-63 22 15,62-22-15,-20-21 0,21 21 16,0 0-16,0-21 0,-1 21 16,1-21-16,0 0 0,21 22 15,-21-22-15,21 21 16,-21-21-1,42 0 110,0 0-109,0 0-16,0 0 31,1 0-31,-1 0 16,0 0-16,0 0 16,0 0-16,0 0 0,1 0 15,20 21 1,-21-21-16,21 21 0,-20-21 0,-1 0 15,42 21-15,-42-21 16,1 21-16,20-21 0,-21 0 0,0 22 16,22-1-16,-1 0 15,-21-21-15,21 21 0,-20 0 16,-1 0-16,0-21 16,0 22-16,0-1 0,0 0 15,1 0 1,-1-21-16,-21 21 0,21-21 0,0 21 15,0-21 1,-21 22-16,21-22 31,-21-22 63</inkml:trace>
  <inkml:trace contextRef="#ctx0" brushRef="#br0" timeOffset="38497.91">19431 1926 0</inkml:trace>
  <inkml:trace contextRef="#ctx0" brushRef="#br0" timeOffset="39065.76">19262 1969 0,'0'-22'0,"0"1"32,21 21-32,-21 21 47,0 1-32,0-1-15,0 0 0,0 0 16,-21 0-16,21 22 0,0-22 0,0 21 15,-22-21-15,1 22 16,21-22-16,0 21 16,0-21-16,0 0 15</inkml:trace>
  <inkml:trace contextRef="#ctx0" brushRef="#br0" timeOffset="39519.24">19389 1651 0,'0'0'0,"-22"0"0,1 0 16,21 21-16,0 0 15,-21 1-15,21-1 0,0 0 16,0 0-16,0 0 16,21-21-1,0 0-15,1 0 16,-1 0-16,0 0 0,0-21 15,-21 0-15,21 21 16,0-64-16,-21 43 16,0-21-16,0 21 15,0 0-15,-21 21 0,-21-22 16,0 22-16,20 0 16,1 0-16,0 0 15,0 22-15,21-1 0,0 0 16,-21 0-16,21 21 15,0-20-15,0-1 0,0 0 0,0 0 0,0 0 16,0 0-16,0 1 0,0-1 16,0 0-16</inkml:trace>
  <inkml:trace contextRef="#ctx0" brushRef="#br0" timeOffset="40105.9">19600 2032 0,'0'42'16,"0"-20"0,0-1-16,-21-21 15,21 21-15,0 0 0,0 0 16,0 0-16,-21-21 0,21 22 15,0-1-15,0 0 0,0 0 16,0 0 0,0-42 46,0 0-62,0 0 16,0 0-16,0-1 0,0 1 15,21 0-15,0 0 0,0 0 16,-21-22-16,22 22 0,-1 21 16,0-21-16,0 0 0,21 0 15,22 0 1,-43 21-16,0 0 0,0 0 0,1 0 16,-1 0-16,0 21 0,0 0 15,-21 21 1,0-21-16,0 1 0,0-1 0,0 0 15,0 0-15,0 0 0,0 22 16,0-22-16,0 0 16,-21 0-1,0-21 1,21-21 31</inkml:trace>
  <inkml:trace contextRef="#ctx0" brushRef="#br0" timeOffset="40505.76">20151 1969 0,'0'0'15,"0"21"17,0 0-32,0 0 15,0 0-15,0 0 0,0 22 16,-22-22-16,22 0 0,-21 21 0,21-20 16,0 20-16,0 0 0,-21 1 15,0 62-15,21-41 0,-21-1 16,0 64-16,21-63 15,0-22-15,0 22 0,-22-1 0,22-20 16,-21 20-16,0 43 16,21-64-16,0 1 0,-21-1 0,0 0 15,0 22-15,21-43 16,-22 0-16,22 0 0,-21 0 0,21 1 16,0-1-1,0-42 1,0-1-1,0 1-15,0 0 0,0 0 16,0 0-16,0-22 0,0 1 0</inkml:trace>
  <inkml:trace contextRef="#ctx0" brushRef="#br0" timeOffset="40945.86">20066 1905 0,'0'0'0,"0"-42"31,21 21-31,0 21 0,22-22 16,20 22-1,-21 0-15,-20 0 0,41 0 16,-21 0-16,-20 22 0,20-22 16,-21 21-16,0 42 15,-21-20-15,0-22 0,0 0 16,0 0-16,0 0 0,-21 22 16,0-22-16,0 0 0,0 0 0,-1-21 15,-20 21-15,21 0 0,0-21 16,-22 22-16,22-22 0,0 0 15,0 21-15,0-21 0,0 0 16,-1 0 15,44-21 1,-1 21-17</inkml:trace>
  <inkml:trace contextRef="#ctx0" brushRef="#br0" timeOffset="41877.58">20637 1905 0,'0'0'0,"0"21"31,0 0-15,0 1-16,0-1 16,0 0-16,0 0 0,0 0 0,0 0 15,0 1-15,0-1 0,0 0 16,0 0-16,0 21 16,0-20-16,0-1 15,0 0-15,22-21 16,-1 0-16,0 0 0,0 0 15,0 0-15,0 0 0,-21-21 0,22 21 16,-1-21-16,0-1 16,21-41-16,-21 21 15,1 20-15,-22-20 16,21 21-16,-21 0 0,21 0 0,-21-1 16,0 1-16,21 0 0,0 21 15,-21-21-15,0 42 31,0 0-31,0 0 0,0 1 16,0-1-16,0 0 0,-21 0 0,21 0 16,-21 0-16,21 1 0,0-1 15,0 0-15,0 0 0,0 0 0,0 0 16,0 1-16,0-1 0,0 0 16,0 0-16,21-21 15,0 0-15,0 0 0,22 0 16,-22 0-1,0-21-15,0 21 0,0-21 16,1 0-16,-1-1 0,0 1 0,-21 0 16,21-21-16,0 21 0,0-22 15,-21 22-15,22-21 0,-1-1 0,0-62 16,-21 62-16,42-41 16,-21 41-16,-21 1 0,22-22 15,-1 22-15,-21 21 16,0 0-16,0 0 0,0-1 15,0 1-15,0 0 0,0 0 16,0 42 15,-21 0-31,-1 0 0,22 1 16,0-1-16,-21 0 0,0 21 0,21 1 16,-21-22-16,21 21 0,-21 0 15,21 1-15,0-1 0,-21 0 0,21 1 16,0-22-16,-22 21 0,22 1 0,0-22 15,0 21-15,0-21 0,0 22 16,0-22-16,0 0 0,0 0 16,0 21-16,22 1 15,-1-22-15,0 0 16,0-21-16,0 0 0,0 0 0,1 0 16,-1 0-16,0 0 0,0 0 15,0 0-15,22 0 0,20-42 16,-42 21-16,0 21 15,1-22-15,-22 1 0,21 0 16,0-21-16</inkml:trace>
  <inkml:trace contextRef="#ctx0" brushRef="#br0" timeOffset="42321.72">21145 1672 0,'0'0'0,"22"0"0,-1 0 0,0 0 15,0 0-15,21 0 0,-20 0 0,20 0 16,0 0-16,1-21 0,62 21 16,-20 0-16,-43-21 15,1 21-15,-1 0 0,0 0 16,1 0-16,-22 0 0,0 0 15,0 0-15,0 0 0,1-21 0,-1 21 16,-42 21 47,-1-21-63,1 0 0,0 21 15</inkml:trace>
  <inkml:trace contextRef="#ctx0" brushRef="#br0" timeOffset="46297.43">9758 4001 0,'0'0'0,"21"-22"0,0 22 16,0 0-16,0-21 0,1 21 15,-1 0-15,0 0 16,-21-21-16,-21 21 63,0 21-63,-1-21 0,1 21 0,0 1 15,0-1-15,0 0 0,-22 0 16,22 0-16,-21 22 0,0-22 15,20 0-15,-20 21 0,0-21 0,21 1 16,-22 20-16,22-21 0,-21 0 0,-22 43 16,1-22-1,42-21-15,-22 0 0,-20 1 16,42-1-16,-22 0 0,22 0 0,0-21 16,0 21-16,0-21 0,-22 0 15,22 21-15,0-21 16,42-21 46,0 21-62,0 0 16,1 0-16,-22-21 0,21 21 16,0 0-16,0 0 0,0 0 0,0 0 15,1 0-15,20 0 0,-21 0 16,0 0-16,0 0 0,1 0 0,-1 0 15,0 21-15,0-21 0,-21 21 16,21 1-16,22-1 16,-1-21-16,0 21 0,1-21 0,-1 21 15,0 0-15,1 0 0,-1 1 16,-42-1-16</inkml:trace>
  <inkml:trace contextRef="#ctx0" brushRef="#br0" timeOffset="46438.13">9906 4953 0,'0'0'0,"21"0"15,-21 21-15,21 0 0,-21 1 16,21-22-1,64 0 17,-64 0-32,-42 0 15,0 0-15,0 0 0,0-22 16,21 1-16,0 0 16</inkml:trace>
  <inkml:trace contextRef="#ctx0" brushRef="#br0" timeOffset="47321.62">10795 4487 0,'21'-42'31,"-21"21"-31,0 0 16,0 0-16,0-1 16,0 1-16,0 0 0,0 0 15,0 0 1,0 0-16,0-1 0,-21 22 15,0-21-15,0 0 0,-1 21 0,1-21 16,0 21-16,0 0 0,0 0 16,0 0-16,-22 0 15,22 0-15,0 0 0,0 21 16,0 0-16,21 0 0,-22 1 16,1-1-16,0 0 0,21 0 0,0 0 15,-21 0-15,21 22 0,-21-22 16,21 0-16,-21 21 15,21 43-15,0-64 0,0 0 16,0 1-16,0-1 16,21 0-16,0-21 0,0 21 15,0-21 1,0 0-16,1 0 16,-1 0-16,0 0 15,0 0-15,0-21 0,0 21 0,-21-21 16,22 21-16,-1-21 0,21-1 15,-42 1-15,42-42 16,-20 42-16,-1-22 16,-21 22-16,21 0 0,-21 0 15,0 0-15,0-1 0,21 1 0,0-42 16,-21 42 0,0 42 30,0 0-46,0 0 16,0 0-16,0 0 0,0 22 16,0-22-16,0 0 0,0 0 0,0 0 15,0 1-15,0-1 0,0 0 16,0 0-16,0 0 0,0 22 16,0-22-16,0 0 0,0 0 15,21-21-15,-21 21 16,22 0-16,-1 1 0,21-22 15,0 0 1,-20 0-16,-1 0 0,0 0 16,0-22-16,0 1 0,22 21 0,-22-21 15,0 21-15,21-21 0,-21 0 0,1 21 16,-1-21-16,0-1 0,-21 1 16,0 0-16,21 0 0,-21 0 0,0 0 15</inkml:trace>
  <inkml:trace contextRef="#ctx0" brushRef="#br0" timeOffset="47935.27">9969 3916 0,'-21'0'32,"0"0"-32,0 0 0,0 21 0,0-21 15,-1 21-15,1 0 0,-21 1 16,21-22-16,-22 42 0,-41 0 16</inkml:trace>
  <inkml:trace contextRef="#ctx0" brushRef="#br0" timeOffset="48953.42">10012 5017 0,'0'-22'31,"-21"22"0,21-21-31,-22 21 16,1 0-16,21-21 16,-21 21-16,0 0 15,21-21-15,-21 0 16,0 21-16,21-21 15,-22 21-15,1-22 16,0 22 0,21-21-16,-21 21 15,0-21-15,0 0 16,-1 21 0,1 0-16,21-21 0,-21 21 0,0 0 15,0-21-15,0 21 16,-1-22-1,1 22-15,0-21 16,0 21-16,0 0 16,21-21-16,-21 21 15,-1 0-15,22-21 0,-21 21 16,0 0-16,0-21 16,0 21-16,0-21 15</inkml:trace>
  <inkml:trace contextRef="#ctx0" brushRef="#br0" timeOffset="105489.81">698 6710 0,'0'-21'32,"-21"0"-17,21-1 16,0 1 32,0 0-32,-21 21 16,0 0-16,0 21-31,21 0 16,-21-21-16,21 43 16,-22-22-16,-20 21 15,42-21-15,0 1 0,-42 41 16,21-21-16,-1-20 0,22 20 0,-42 21 15,0 22 1,21-43-16,-22 1 0,22-1 16,0 0-16,0 1 0,0-22 0,-1 21 15,1-21-15,21 22 0,-21-22 16,21 0-16,-21 0 0,21 0 0,0 1 16,0-44 15,0 1-16,21 21-15,0-42 0</inkml:trace>
  <inkml:trace contextRef="#ctx0" brushRef="#br0" timeOffset="105906.57">466 6752 0,'21'-21'0,"-42"42"0,42-63 0,-21 21 15,0 0-15,21-1 16,0 1-16,0 0 16,0 21-1,1 0-15,-1 0 16,0 21-16,-21 0 15,42 22-15,-42-22 0,21 21 16,-21 22-16,0-43 0,22 21 16,-22 1-16,0-22 15,0 21-15,0 0 0,0-20 0,0 20 16,0 0-16,0-21 0,0 22 16,0-22-16,0 21 0,0-21 0,0 1 15,-22-1-15,22 0 0,0 21 16,-21-21-1,21 1-15,0-44 47</inkml:trace>
  <inkml:trace contextRef="#ctx0" brushRef="#br0" timeOffset="106227.65">296 7133 0,'0'0'0,"-21"0"16,21-21-1,21 21 1,0 0-16,1 0 0,-1-21 15,42 21-15,1-21 16,-43 21-16,0 0 0,43 0 16,-43 0-16,0-21 15,0 21-15,0 0 16,0 0 0,-21-22-1,22 1 1</inkml:trace>
  <inkml:trace contextRef="#ctx0" brushRef="#br0" timeOffset="106630.37">1249 6604 0,'0'0'0,"0"-21"0,0 0 16,-21 21-1,21-21-15,-22 21 32,22 21-32,0 0 15,0 0-15,0 0 16,0 43-16,-21-43 0,21 21 15,-21 1-15,0-22 0,21 21 16,-42 64-16,42-64 16,-22 1-16,22-1 0,0-21 15,-21 21-15,21 1 0,0-22 0,-21 0 16,21 21-16,0 1 16,0-22-16,0 0 0,0 0 15,21-42 32,-21 0-47,21 21 0,1-21 0</inkml:trace>
  <inkml:trace contextRef="#ctx0" brushRef="#br0" timeOffset="107001.38">1587 6562 0,'0'0'0,"0"-21"31,-21 21-15,21 21-1,0 0-15,0 0 0,0 0 16,-21 22-16,21-22 0,-21 42 15,0-20-15,21-1 0,-21-21 0,21 21 16,0 1-16,-22-22 0,1 21 16,21-21-16,0 22 0,0-22 0,-21 42 15,0 1 1,21-43-16,0 0 16,0 0-16,0 1 15,0-44 32,0 1-47</inkml:trace>
  <inkml:trace contextRef="#ctx0" brushRef="#br0" timeOffset="107373.12">1016 6879 0,'0'0'0,"-21"0"0,21 21 16,21-21-1,0 0-15,0 0 16,0 0-16,22 0 0,-22 0 15,21 0-15,43-21 16,21 21-16,-64-21 16,0 21-16,-20 0 0,20 0 15,-21 0-15,0-21 0,0 21 16,1 0-16,-1 0 16</inkml:trace>
  <inkml:trace contextRef="#ctx0" brushRef="#br0" timeOffset="107977.23">1736 7027 0,'-22'-42'31,"22"21"-31,0 0 15,22 21 1,-22-21-16,21 21 0,0 0 16,0 0-16,0 0 15,0 0-15,1 0 0,-1 0 16,0 0-16,0 21 16,0 0-16,-21 0 0,0 0 15,21 22-15,1-22 16,-22 21-16,0-21 0,0 0 0,0 22 15,0-22-15,0 21 0,0-21 0,0 1 16,-22 20 0,1 0-16,0-42 0,0 21 0,21 1 15,-21-1-15,0-21 16,21-21 15,0-1-31,0 1 0,0 0 16,0 0-16,0-21 0,42-1 15,-42 1-15,21 21 0,43-64 16,-22 22 0,-21 41-16,0 1 15,0 21-15,1-21 0,-1 0 0,21 0 16,-21 21 0,0 0-1,1 0-15</inkml:trace>
  <inkml:trace contextRef="#ctx0" brushRef="#br0" timeOffset="108302.07">2519 6964 0,'0'21'31,"0"0"-31,-21 0 16,21 1-16,0-1 0,0 0 15,-22 42-15,22-41 0,0-1 16,-42 63 0,21-20-1,21-43-15,0 0 0,0 0 16,0 1-16</inkml:trace>
  <inkml:trace contextRef="#ctx0" brushRef="#br0" timeOffset="108853.91">2434 6668 0,'0'0'0,"0"63"31,0-42-31,0 0 0,0 1 15,0-1 1,21-21 0,0 0-16,1 0 0,-1 0 15,0 0-15,0 0 0,0-21 16,0 21-16,1-22 16,-22 1-16,0 0 0,0 0 15,0 0-15,0 0 0,0-1 16,0 1-16,0 0 0,0 0 0,0 0 15,-22 21-15,1-21 0,0 21 16,0 0-16,0 0 0,0 0 16,-1 21-1,1 0-15,21 0 16,0 0-16,0 0 0,0 1 16,0-1-16,0 0 15,0 0-15,0 0 16</inkml:trace>
  <inkml:trace contextRef="#ctx0" brushRef="#br0" timeOffset="113605.27">3006 6710 0,'-22'0'16,"22"-21"31,0 0-32,0-1 1,0 1-16,0 0 0,0 0 16,0 0-16,0 0 15,0-1-15,0 1 0,0 0 16,0 0-16,0 0 16,0 0-16,-21 21 31,0 21-16,21 0-15,0 0 16,0 0-16,0 0 0,-21 22 16,21-22-16,-21 0 0,21 21 15,0 1-15,0-22 0,-21 64 16,21-43-16,-22 21 16,22-20-16,0-1 0,0 0 0,0-20 15,0 20-15,0-21 0,0 43 16,0-43-16,0 21 15,0-21-15,0 0 0,0 22 16,0-22-16,0-42 78,0 0-78,0-1 16,0 1-16,22 0 0,-22 0 15,21 0-15,-21 0 0,0-1 0,21 1 16,-21 0-16,21 0 0,-21 0 16,21 0-16,0-1 0,-21 1 15,22 21-15,-1-21 16,21 21-16,-21 0 16,0 0-16,1 0 15,-1 0-15,0 21 0,0 0 16,21 22-1,-20-22-15,-1 0 0,0 0 0,-21 0 16,0 22-16,0-22 0,0 21 16,0 22-16,0-43 15,0 0-15,0 0 0,-21 22 0,0-22 16,-1 0-16,-20-21 0,21 21 16,0 0-16,0 0 0,-1-21 0,1 0 15,-63 22 1,41-22-16,22 0 15,0 0-15,0-22 0,21 1 16,-21 21-16,-1-42 0,22 21 16,-21 0-16,21-1 15,0 1-15,-21 21 0,21 21 47,21-21-47,-21 22 16,21-1-16,-21 0 0,22-21 15,-1 21-15,0 0 0,0-21 16,-21 21-16,21-21 0,0 22 0,22-22 16,20 0-1,-42 0-15,1 0 0,41 0 16,-21-22-16,1 22 16,-22-21-16,21 0 0,-21 21 15,85-63-15,-42-22 16,-43 64-1,-21 0-15,0-22 0,21 22 0,-21-21 16,21-22-16,-21 43 16,0 0-16,0 0 0,0 0 15,0-1-15,-21 22 47,21 22-47,0-1 16,0 0-16,0 0 0,0 0 15,0 0-15,0 1 16,0-1-16,0 0 0,0 0 0,0 0 16,0 0-16,0 1 0,0-1 0,0 0 15,21 0-15,22 21 16,-22-42-16,0 22 16,0-1-16,0-21 0,0 0 15,1 0-15,-1 0 16,0-21-16,-21-1 0,21 22 15,0-21-15,-21 0 0,21 0 0,-21 0 16,22 0-16,-1-1 16,-21-83-16,21 83 15,-21-20-15,21 0 0,-21-1 16,21 22-16,-21 0 0,0 0 16,0 0-16,0 0 15,0-1-15,0 44 31,0-1-15,0 0-16,0 0 0,0 0 0,0 0 16,0 1-16,0-1 0,0 21 15,0-21-15,0 22 0,0-22 0,0 42 16,0-42-16,0 1 0,0-1 16,21 0-16,1 0 15,-1 0-15,0-21 0,-21 21 0,21-21 16,64 0-16,-64 0 15,21 0-15,-21-21 0,43 0 16,-43 0-16,21 0 16,-20 0-16,-1-22 0,0 22 0,0-21 15,0-1-15,0-20 16,1-1-16,-1 22 0,0 0 16,-21-1-16,21 1 0,0-43 0,-21 43 15,0 0-15,0-64 16,0 21-1,0 64-15,0 0 0,0 0 16,-21 21-16,0 0 16,0 0-16,21 21 15,-21 0-15,21 0 0,-22 0 16,22 1-16,-21-1 0,21 21 16,0 64-16,0-43 15,0-20-15,0-1 0,0 22 16,0-43-16,0 21 15,0-21-15,0 22 0,0-22 0,127 190 47,-106-211-47,1 22 0,105-1 32,-106-21-32,0 0 15,0 0-15,21-43 16,-20 43-16,-1-21 0,21-42 15,0-22 1,-42 64-16,0 0 0,22 0 16,-22-1-16,21 1 0,-21 0 0,0 0 15,0 0-15,0 0 0,0-1 32,-21 22-17,21 22-15,-22-22 16,1 42-16,21-21 15,-21 43 1,0-1-16,21-42 16,0 0-16,0 1 0,0-1 0,0 0 15,0 21-15,0-21 16,21 1-16,21 20 16,1-21-1,-22-21-15,0 0 16,0 0-16,0 0 0,1 0 15,-1 0-15,0-21 0,0 21 0,0-21 16,0 0-16,1-1 0,-1 1 0,42-42 16,1-1-1,-43 22-15,0 21 0,21-22 16,-42 22-16,22 21 0,-1-42 16,-21 21-1,0 0-15,-21 21 31,-1 0-31,1 21 16,0 0-16,0 0 16,21 0-16,-21 0 0,21 1 15,0-1-15,0 0 16,0 0-16,0 0 16,0 0-16,21-21 0,0 0 15,-21 22-15,21-22 0,0 21 16,1-21-16,-1 0 0,-21 21 15,21-21-15,0 0 0,0 21 16,0-21-16,1 0 16,-1 0-16,-21 21 15,21-21-15,0 0 16,-21 21 15,-21-21-15,0 22-16,0-22 15,-1 0-15,1 0 0,0 0 16,0 21-16,-21-21 16,20 0-16,1 0 0,0 0 15,0 0-15,0 0 16,0 0-16,21 21 0,-22-21 16,22-21 30</inkml:trace>
  <inkml:trace contextRef="#ctx0" brushRef="#br0" timeOffset="114053.53">4254 6795 0,'-21'0'0,"42"0"46,1 0-46,20 0 0,-21 0 16,0 0-16,22 0 0,-1 0 0,0 0 16,1 0-16,-1 0 0,0 0 0,64-22 15,-64 22-15,43 0 16,-43 0-16,43 0 16,-43 0-16,-20 0 0,-1 0 15,0 0-15,0 0 0,0 0 16</inkml:trace>
  <inkml:trace contextRef="#ctx0" brushRef="#br0" timeOffset="114989.62">6837 6964 0,'0'0'0,"-21"0"16,-1 0 15,1 0-15,0 0-16,0 0 15,0 0-15,0 0 16,-1 0 0,1 0-1,42 0 48,22 0-63,-22 0 15,0 0-15,64 0 0,21 0 16,-64 0-16,21 0 16,1 0-16,-22 0 0,22 0 15,-1 0-15,85 0 0,-84 0 16,-1 0-16,1 0 0,-1 0 0,1 0 16,-1 0-16,107 0 15,-22 0 1,-106 0-16,64 0 15,-85 0-15,0 0 0,1 0 16,-22-21-16,21 21 0,0 0 16,-42 0 31,0 0-32,-1-21-15,1 21 16,0 0-1,21-22-15</inkml:trace>
  <inkml:trace contextRef="#ctx0" brushRef="#br0" timeOffset="115706.36">7959 6625 0,'-22'0'0,"22"21"62,0 1-62,22-22 16,-22 21-16,21-21 16,0 21-16,-21 0 0,21-21 0,0 21 15,22-21-15,-22 21 0,0 1 0,0-22 16,21 21-16,-20-21 0,41 21 16,1-21-1,-43 0-15,0 21 0,0-21 16,0 0-16,0 0 0,1 0 15,-1 0-15,-42 0 79,-1 21-64,1-21-15,0 0 0,0 21 16,0-21-16,0 22 0,-1-22 15,-20 21-15,21 0 0,0-21 0,-22 21 16,-41 21 0,20 1-16,22-43 0,21 21 15,-22 0-15,22 0 0,0 0 0,0 1 16,-21-1-16,-1 21 16,1 0-1,42-20-15,-21-22 0,0 21 16,21 0-16,21-21 94,0 0-79</inkml:trace>
  <inkml:trace contextRef="#ctx0" brushRef="#br0" timeOffset="119609.6">10329 6435 0,'0'0'0,"0"-21"16,0 42 47,0 0-63,0 0 15,0 0-15,0 0 0,0 22 16,0-22-16,0 64 0,0-64 15,-21 21-15,21 0 0,0 1 16,0-22-16,0 21 0,0-21 0,0 22 16,-21-22-16,21 0 0,0 0 0,0 0 15,0 1-15,0-1 0,-21 0 16,21 0-16,0 0 16,0-42 30</inkml:trace>
  <inkml:trace contextRef="#ctx0" brushRef="#br0" timeOffset="120277.21">9948 6583 0,'-21'0'0,"42"0"0,-63-21 0,21 0 16,21-1-16,0 1 16,0 0-16,0 0 0,42-21 15,22 20 1,-43 22-16,0-21 0,42 0 15,-20 21-15,-22 0 0,21-21 16,1 21-16,-1 0 0,-21 0 0,43 0 16,-22 21-16,0 21 15,1-20-15,-22-1 0,21 42 16,0-20-16,-20-1 16,-1 0-16,-21-21 0,21 22 0,0-1 15,-21 0-15,21-20 0,-21 20 0,0-21 16,21 43-16,-21-43 15,22 21-15,-22-21 0,0 0 16,0 1-16,0-1 0,0 0 16,0-42 31,0 0-47,0-1 0,0 1 15,0 0-15,0 0 0,21 0 16,-21-64-1,21 43-15,-21-1 0,21 1 0,-21 0 16,0-1-16,21 1 0,0 0 16,1-1-16,-22 1 0,42-21 15,-42 20-15,21 22 0,0 0 0,-21 0 16,0 0-16,21 21 0,-21-22 16,22 22-16,-22 22 62,21-22-62,-21 21 0,21-21 16,-21 21-16,21 0 15</inkml:trace>
  <inkml:trace contextRef="#ctx0" brushRef="#br0" timeOffset="121018.77">11536 7006 0,'0'0'0,"21"0"0,-21-21 16,21 21-16,-21-21 0,21 21 15,-21-21-15,0 0 0,0-1 16,0 1-16,0 0 0,0 0 16,0-43-16,0 43 15,0 0-15,-21 0 0,21 0 16,-21 0-16,0-22 0,0 22 0,-1 0 16,1 21-16,-21-42 15,21 42-15,0 0 0,-1 0 16,1 0-16,0 0 0,0 0 0,0 21 15,0 0-15,-43 42 16,43-41-16,-21 41 16,20-42-16,1 0 0,0 22 15,21-22-15,0 21 0,-21-21 0,21 43 16,0-1 0,0-41-16,0-1 15,0 0-15,21 0 0,0-21 16,0 21-16,1-21 0,-1 0 15,0 0-15,0 0 0,21 0 16,-20-21-16,20 21 16,-21-21-16,0 0 0,0 21 0,1-21 0,-1-1 15,42-41 1,-42 21-16,1 20 16,-22-20-16,0 0 15,0 21-15,0-1 0,0 1 0,0 0 16,0 0-16,0 42 31,0 0-15,0 0-16,0 1 0,0 20 15,0-21-15,0 0 0,0 0 16,0 1-16,0-1 0,0 0 16,0 0-16,0 0 0,0 0 15,21-21-15,-21 22 16,21-22-16,0 0 15,0 0-15,0 0 0,1 0 16,-1 0-16,0-22 16,0 22-16,-21-21 0</inkml:trace>
  <inkml:trace contextRef="#ctx0" brushRef="#br0" timeOffset="121846.29">11853 6646 0,'0'43'15,"0"-22"-15,0 0 16,0 0-16,0 0 0,-21 1 16,21 41-16,0-21 15,0-20-15,0-1 16,0 0-16,0 0 0,0 0 15,0 0-15,0 1 0,0-1 16,0-42 47,0-1-63,0 1 15,0 0-15,0 0 0,0 0 0,0 0 16,0-1-16,0 1 0,42-42 15,-20 42-15,-22-22 0,21 22 16,0 0-16,0 0 0,43-22 16,20 1-1,-63 42-15,1 0 0,-1 0 16,0 0-16,0 21 0,0-21 0,22 64 16,-22-22-1,-21 0-15,0-20 0,0-1 16,0 0-16,0 0 0,0 0 15,0 0-15,0 1 0,0-1 0,0 0 16,0 0-16,0 0 16,-21-21 15,21-21-15,0 0-16,0 0 15,0 0-15,0-1 16,0 1-16,0 0 0,0-21 15,21-1-15,0 22 0,-21 0 16,21 0-16,21-43 16,-20 43-16,-1 0 0,0 0 0,64-21 15,-22 42 1,-42 0-16,0 0 0,1 0 16,-1 0-16,0 21 0,0 0 0,-21 0 15,21 0-15,-21 0 0,21 1 0,-21 41 16,0 1-1,0-43-15,0 0 16,-21 0-16,0 0 0,21 0 0,0 1 16,0-1-16,-21 0 15,0 0-15,21 0 16,-21-21-16,21-21 47</inkml:trace>
  <inkml:trace contextRef="#ctx0" brushRef="#br0" timeOffset="122343.01">12975 6837 0,'21'0'32,"0"-21"-17,1 21-15,-1 0 0,0-21 0,0 21 16,0-22-16,0 22 0,22-21 16,-22 0-16,21 0 15,-42 0-15,21 21 0,1-43 0,-1 22 16,-21 0-16,0 0 15,0 0-15,0 0 0,0-22 16,0 22-16,-21 21 0,-1 0 16,1 0-16,0 0 0,0 0 15,0 0-15,0 0 0,-1 0 0,-41 64 16,-1 20 0,64-63-16,-21 1 15,0 20-15,21-21 0,-21 0 0,21 85 16,0-64-1,0-20-15,0-1 16,0 0-16,21 0 16,0-21-16,0 21 0,1-21 15,-1 0-15,0 0 0,0 0 0,0 0 16,0 0-16,1 0 0,-1 0 16,0 0-16,0 0 0,64-42 15,-43 21 1,-21 0-16,22 21 0</inkml:trace>
  <inkml:trace contextRef="#ctx0" brushRef="#br0" timeOffset="122737.78">14076 6625 0,'0'0'16,"-21"0"-16,42 0 47,0 0-47,0 0 15,0 0 1,0 0-16,1 0 0,-1 0 0,0 0 16,0 0-16,0 0 0,0 0 15,1 0-15,-1 0 16,0 0-16,-21-21 0,21 21 16,0 0-16</inkml:trace>
  <inkml:trace contextRef="#ctx0" brushRef="#br0" timeOffset="123069.59">14033 6816 0,'0'0'0,"0"21"32,22-21-17,-1 0-15,0 0 16,0 0-16,0 0 15,0 0-15,1 0 0,-1 0 16,0 0-16,0 0 0,21 0 16,-20 0-1,-22-21 1,0 0 0</inkml:trace>
  <inkml:trace contextRef="#ctx0" brushRef="#br0" timeOffset="124277.45">15028 6033 0,'0'-22'47,"-21"44"15,0-1-46,21 0-1,0 0 1,0 0 0,21-21 15,0 0-31,-21-21 15,21 21 1,1 0-16,-22-21 0,0 0 16,0 0-1,-22 21 32,1 21-47,21 0 16,0 0-16,0 0 0,0 0 15,0 1-15,0-1 16,0 0 0,21-21-1,1 0-15</inkml:trace>
  <inkml:trace contextRef="#ctx0" brushRef="#br0" timeOffset="124693.21">15367 6033 0,'0'21'15,"21"-21"48,0 0-48,-21-21 17,-21 21 14,0 0-46,21 21 0,-21-21 0,21 21 16,-21-21-16,21 21 0,0 21 16,-22-20-1,22-1-15,22-21 16,-1 0 0,0 21-16</inkml:trace>
  <inkml:trace contextRef="#ctx0" brushRef="#br0" timeOffset="125258.89">15706 6054 0,'0'0'0,"-22"0"15,22 21 32,0 0-47,22 0 0,-22 0 16,0 1-16,21-1 0,0 0 0,-21 0 16,0 0-16,0 0 15,21 85-15,-21-42 16,0-22-16,0-21 0,0 22 15,0-22-15,0 0 0,0 0 16,0 21-16,0-20 0,-21-1 16,21-42 31,0-1-47,0 1 0,0-21 15,21-22-15,0 43 16,-21-21-16,21-22 0,1 22 15,-1 0-15,0-1 0,-21 22 16,21-21-16,0 21 0,-21-22 16,21 22-16,1 0 0,-1 0 0,0 0 15,0 0-15,0 21 16,-21 21 31,21-21-32,-21 21-15,0 0 16,0 0-16</inkml:trace>
  <inkml:trace contextRef="#ctx0" brushRef="#br0" timeOffset="125945.49">16468 6646 0,'21'0'16,"-42"0"-16,63 0 0,-21 0 0,0-21 16,0 0-1,-21 0-15,22 0 0,-1 21 16,-21-21-16,0-1 0,0 1 0,21-21 15,-21 21-15,0 0 0,0-64 16,0 64-16,0 0 16,-21-22-16,0 22 0,-1 21 15,1-21-15,0 21 0,0 0 16,0 0-16,0 0 0,-43 0 16,-21 21-16,64 0 15,-21 0-15,21 1 16,0-1-16,-1 21 0,1-21 0,0 22 0,0-1 15,0-21-15,0 85 16,21-43 0,0-41-16,0-1 0,0 0 0,21 0 15,0-21-15,0 21 0,0-21 0,0 0 16,1 0-16,-1 0 0,0 0 16,21 0-16,43 0 15,-64-21-15,0 21 0,0-21 16,1 0-16,-1 0 0,0-1 15,0 1-15,0 0 0,-21-21 0,21 21 16,1-22-16,-22 1 0,0 21 16,21-22-16,-21 22 0,21 0 0,-21 0 15,0 0-15,0 0 0,0-1 16,0 44 15,-21-1-31,21 0 0,-21 0 16,21 0-16,0 22 0,0-22 0,0 21 15,-22-21-15,22 0 0,0 22 0,0-22 16,0 0-16,-21 0 0,21 0 16,0 1-16,0-1 0,0 0 0,0 0 15,21-21-15,1 0 16,-1 0-16,0 0 16,0 0-16,0-21 15</inkml:trace>
  <inkml:trace contextRef="#ctx0" brushRef="#br0" timeOffset="127103">17018 5927 0,'-21'21'47,"21"0"-47,0 0 0,0 0 16,0 1-16,-21-1 0,21 0 0,0 21 15,0 1-15,0-22 0,0 21 0,0 0 16,0-20-16,-22 20 0,22 0 16,0 1-16,0-1 0,-21-21 0,21 21 15,0-20-15,0 20 0,0-21 16,0 0-16,0 0 0,0 1 15,0-1-15,0 0 0,21-21 16,1 0-16,-1 0 0,0 0 16,0 0-16,0 0 15,0 0-15,1-21 0,-22 0 0,21 21 16,0-22-16,0 1 0,0 0 16,0-21-16,43-43 15,-43 64-15,0-21 0,-21 20 16,0 1-16,21 0 0,-21 0 0,22 21 15,-22-21-15,0 0 0,0 42 47,0 0-47,-22 0 0,22 0 0,-21 22 16,0-1-16,21 0 16,0 1-16,0-22 15,0 0-15,0 0 0,0 0 0,0 0 16,0 1-16,0-1 0,21-21 15,0 21-15,1-21 16,-1 0-16,0 0 0,0 0 16,0 0-16,22-21 15,-1-22-15,-21 22 16,21-21-16,-42 21 16,22-22-16,-1 22 0,0 0 0,-21-21 0,0 21 15,21-1-15,0 1 16,-21 0-16,0 0 0,0 0 15,21 21-15,-21-21 0,0 42 47,0 0-47,0 0 0,0 0 0,-21 0 16,21 1-16,0-1 0,0 21 16,0-21-16,0 0 0,-21 1 0,21-1 15,0 0-15,0 0 0,0 0 0,0 0 16,0 1-16,21-1 15,0 0-15,1-21 0,-1 0 0,0 0 16,0 0-16,0 0 0,22 0 0,-22 0 16,42 0-16,-42 0 15,43 0-15,-22-21 16,-21 21-16,1-21 0,-1-1 0,0 1 16,0 0-16,21-21 15,-20 21-15,-1-43 16,-21 22-16,0 21 0,21-1 0,-21-20 15,0 21-15,0 0 0,0 0 0,0-1 16,0 1-16,-21 0 16,0 21-16,-1 0 15,1 0-15,0 0 0,21 21 16,-21 0-16,0 22 16,21-22-16,-21 0 0,-1 43 15,22-22-15,0-21 0,0 21 16,-21-20-16,21-1 0,0 0 15,0 42-15,43-20 16,-22-22-16,0-21 16,0 0-16,0 0 0,22 0 15,-22 0-15,21 0 0,-21 0 0,22 0 16,-1 0-16,-21 0 0,21 0 16,22-42-16,-43 42 15,0-22-15,0 1 0,22 21 0,-43-21 16,21 0-16,0 0 0,0-22 0</inkml:trace>
  <inkml:trace contextRef="#ctx0" brushRef="#br0" timeOffset="127613.95">18859 5694 0,'0'0'0,"0"21"31,0 0 1,0 0-17,0-42 32,0 0-31,0 0-16,0 0 15,0 0 1,22 21 15,-22 21-15,0 0-16,0 0 16,0 0-16,-22 0 0,1 22 15,-21-1-15,42-21 16,-21-21-16,0 21 0,21 1 15,0-1-15</inkml:trace>
  <inkml:trace contextRef="#ctx0" brushRef="#br0" timeOffset="128277.57">18986 5736 0,'0'21'47,"0"1"-16,0-44 16,0 1-31,22 21-1,-22-21-15,0 0 16,21 21-16,-21-21 31,21 21-31,-21 21 16,0 0-1,0 0 1,0 0-16,-21-21 16,21 22-16,0-44 78,0 1-63,21 0 1,0 21-16,-21-21 16,21 21-16,0 0 15,-21 21 1,0 0-16,0 0 15,0 1-15,0-1 0,0 0 16,0 0-16,-21 0 0,0 0 16,0 1-16,0-1 0,0 0 15,-1 0-15</inkml:trace>
  <inkml:trace contextRef="#ctx0" brushRef="#br0" timeOffset="145278.29">9991 7430 0,'-22'0'15,"1"0"1,0 0 15,42 0 16,0 0-47,1 0 16,-1 0-16,21 0 0,-21 0 15,43 0-15,-22 0 16,-21 0-16,43 0 0,-43 0 15,0 0-15,21 0 0,-20 0 16,-1 0-16,21 0 0,22 0 16,-22 0-16,-21 0 0,21 0 15,1 0-15,20 0 0,-20 0 16,-1 0-16,0 0 0,22 0 0,84 0 16,-85 0-16,-20 0 0,20 0 15,-20 0-15,-1 0 16,21 0-16,-20 0 0,20 0 0,43 0 15,-64 0-15,22 0 0,-22 0 16,22 0-16,-22 0 0,22 0 0,-1 0 16,1 0-16,-22 0 0,21 0 15,1 0-15,-22 0 0,22 0 0,-22 0 16,106 0-16,-105 0 16,-1 0-16,0 0 0,1 0 15,41 0-15,-41 0 16,-1 0-16,0 0 0,1 0 0,-1 0 15,0 0-15,1 0 0,-1 0 16,0 0-16,43 0 16,-43 0-16,-21 0 0,22 0 0,-1 0 0,-21 0 15,0 0-15,22 0 0,-22 0 0,0 0 16,0 0-16,22 0 16,-22 0-16,0 0 0,0 0 15,0 0-15,-42 0 78,0 0-78</inkml:trace>
  <inkml:trace contextRef="#ctx0" brushRef="#br0" timeOffset="145930.4">11007 7747 0,'0'0'0,"21"0"16,-21 21 15,0 0-15,-21-21-16,21 22 0,-43 20 15,22 21-15,0-41 16,21 20-16,-21-21 0,0 21 0,21-20 15,-22 20-15,-20 43 16,42-64-16,-21 0 16,21 0-16,-21 0 0,21 22 15,0-22-15,0 0 0</inkml:trace>
  <inkml:trace contextRef="#ctx0" brushRef="#br0" timeOffset="146369">10922 7874 0,'0'0'0,"0"-63"31,21 63-31,21-22 0,-20 1 16,-1 21-16,0 0 16,0 0-16,21-21 0,-20 21 0,-1 0 15,0 0-15,21 0 0,-21 0 0,43 0 16,-1 0 0,-41 21-16,-1 0 0,0-21 0,0 22 15,0-1-15,0 0 0,-21 0 0,22 64 16,-22-22-1,0-42-15,0 43 16,0-43-16,0 0 0,-22 22 0,1-22 16,21 0-16,0 0 0,-21 0 15,0 0-15,21 1 16,-21-1-16,21 0 16,-21-21-1,-1 0 16,22-21-31</inkml:trace>
  <inkml:trace contextRef="#ctx0" brushRef="#br0" timeOffset="146638.85">10901 8192 0,'21'0'31,"-21"-22"-31,21 22 0,0 0 0,22 0 16,-22-21-16,0 21 0,21 0 16,-21 0-16,22-21 0,-22 21 0,21 0 15,-21 0-15,22 0 0,-22 0 0,0-21 16,0 21-16,0 0 0,1 0 15,20 0 1,-42-21 0,21 21-16</inkml:trace>
  <inkml:trace contextRef="#ctx0" brushRef="#br0" timeOffset="147025.62">12065 7895 0,'0'0'0,"-21"0"15,0 0-15,-1 0 16,22 21-16,0 1 15,-21-1-15,21 0 0,-21 0 0,21 0 16,0 22-16,0-22 0,-21 0 16,21 21-16,-21-21 0,21 22 0,-21-22 15,21 0-15,0 0 0,0 0 16,-22 1-16,22-1 0,-21 0 0,21 0 16,0 0-16,0 0 0,-21 1 31,21-44 0,0 1-15,0 0-16,0 0 0,0 0 15</inkml:trace>
  <inkml:trace contextRef="#ctx0" brushRef="#br0" timeOffset="147338.45">11980 7938 0,'0'0'16,"0"21"-1,21-21-15,-21 21 16,22 0-16,-22 0 0,0 0 0,42 22 16,-42-22-16,42 21 15,-42-21-15,21 1 0,1 20 16,-1-21-16,-21 0 0,0 0 15,21-21-15,-21 22 0,21-1 0,0 21 32,-21-21-32,21-21 47,-21-21-32,0 0-15,22 0 16</inkml:trace>
  <inkml:trace contextRef="#ctx0" brushRef="#br0" timeOffset="147634.29">12425 7874 0,'0'-21'15,"0"0"-15,0 42 47,0 0-47,0 0 0,0 0 16,-21 1-16,-1-1 0,22 21 0,-21 0 15,0 22-15,0-22 0,0-21 16,21 22-16,0-22 0,-21 0 16,-1 0-16,22 22 0,0-22 0,-21-21 15,21 42-15,0-21 16,0 0-1</inkml:trace>
  <inkml:trace contextRef="#ctx0" brushRef="#br0" timeOffset="148839.47">15663 7112 0,'0'0'0,"-21"0"0,0 0 16,0 0-16,0 0 16,-1 0-1,44 0 79,-1 21-94,0-21 0,0 0 16,0 0-16,0 0 0,1 0 0,-1 0 15,21 0-15,0 0 0,-20 0 16,20 0-16,0 0 0,22 0 0,-22 0 16,22 0-16,41 0 0,44 0 15,-86 0 1,1 0-16,84 0 0,-85 0 0,1 0 15,-1 0-15,1 0 0,-1 0 0,1 0 16,20 0-16,-20 0 16,21 0-16,-22 0 0,85 0 15,-63 0-15,-22 0 0,22 0 16,-21 0-16,-1 0 0,1 0 0,-1 0 16,-21 0-16,22 0 0,84 0 15,-106 0-15,1 0 0,-1 0 16,0 0-16,-20 0 0,20 0 15,-21 0-15,0 0 0,0 0 0,1 0 16,-1 0-16,0 0 0,0 0 16,0 0-1,-42 0 32,0 0-47,0 0 16</inkml:trace>
  <inkml:trace contextRef="#ctx0" brushRef="#br0" timeOffset="149557.21">16446 7684 0,'0'-22'0,"0"44"0,0-65 31,0 64 0,-21 1-15,21-1-16,0 0 0,-21 0 16,0 0-16,0 0 0,-22 64 15,22-43 1,0 1-16,0-22 0,-21 64 16,20-64-16,22 0 0,0 21 0,-42 1 15,42-1-15,-21 0 16,21-21-16,0 1 15,-21-1-15,21-42 63,21-1-63,-21 1 0,21 0 16</inkml:trace>
  <inkml:trace contextRef="#ctx0" brushRef="#br0" timeOffset="150004.73">16298 7789 0,'0'0'16,"0"-21"-16,21 0 0,1 21 15,-22-21-15,21 21 0,0-21 0,0 21 16,0-21-16,-21-1 0,21 22 15,1 0-15,-1 0 0,21-21 16,-21 21-16,0 0 16,1 0-16,-1 0 0,0 0 0,0 0 15,0 21 1,0 22-16,1-43 0,-22 21 16,0 21-16,0-21 0,0 22 15,0-1-15,0-21 16,0 22-16,0-22 0,0 0 0,0 21 15,0-21-15,0 22 16,0-22-16,0 21 0,-22-21 0,22 1 16,-21-1-16,21 0 0,0 0 15,0 0-15,0 0 0,-21-21 16,21 22 0,0-44 30,0 1-30,-21 0-16</inkml:trace>
  <inkml:trace contextRef="#ctx0" brushRef="#br0" timeOffset="150346.53">16256 8107 0,'0'0'15,"0"-21"1,21 21 0,0 0-16,0 0 15,1-21-15,-1 21 0,21 0 16,-21 0-16,0 0 0,1 0 15,20-22-15,43 22 16,-64 0-16,0 0 16,0 0-1,0-21 32</inkml:trace>
  <inkml:trace contextRef="#ctx0" brushRef="#br0" timeOffset="150806.51">17081 7768 0,'-21'-21'31,"21"42"16,0 0-47,21-21 0,-21 22 15,22-1-15,-22 0 16,0 0-16,0 0 0,21 0 0,-21 1 16,21 20-16,-21-21 0,0 0 15,0 0-15,21 1 0,-21-1 0,21 21 16,0 22 0,-21-43-16,22-21 0,-22 21 15,0 0-15,21 0 16,-21-42 46,21 21-62,-21-21 16,0 0-16,0 0 16</inkml:trace>
  <inkml:trace contextRef="#ctx0" brushRef="#br0" timeOffset="151221.5">17589 7662 0,'0'0'0,"0"-21"15,-21 21 32,21 21-47,0 1 16,-21-1-16,0 0 0,21 0 0,-21 0 15,21 0-15,-43 43 0,1 42 16,42-85 0,-42 42-16,42-41 15,0 20-15,-43 0 0,43-21 0,-21 1 16,21-1-16,0 21 15,-21-21 1,0 0-16,21 1 16</inkml:trace>
  <inkml:trace contextRef="#ctx0" brushRef="#br0" timeOffset="159834.31">10372 9970 0,'0'-22'16,"0"1"15,0 0-15,0 0-16,0 0 16,0 0-1,0 42 48,0 0-63,0 0 15,0 0-15,0 0 0,0 1 0,0 20 16,0 0 0,0-21-16,0 1 0,0 20 15,0-21-15,-22-21 0,22 42 16,0-20-16,0-44 62,0 1-46,0 0 0,0 0-1</inkml:trace>
  <inkml:trace contextRef="#ctx0" brushRef="#br0" timeOffset="161549.85">10477 9525 0,'-21'0'16,"21"21"-1,-21 0 1,21 1 0,-21-22-16,21 21 0,0 0 15,21-21 16,0 0-15,0 0-16,1-21 0,-22 0 16,21-1-16,-21 1 15,21 21-15,-21-21 0,0 0 0,0 0 16,0 0 0,-21 21-16,0 0 15,-1 0-15,-41 0 16,63 21-16,-42 0 15,42 0-15,0 0 16,-22-21-16,22 21 0,0 1 0,0-1 16,0 0-16,22-21 15,-1 21 1,0-21-16</inkml:trace>
  <inkml:trace contextRef="#ctx0" brushRef="#br0" timeOffset="162226.45">10858 9694 0,'0'0'0,"-21"0"0,21 22 16,0-1-16,-21 0 16,0 0-16,21 0 0,0 0 15,0 1-15,-42 41 16,42-21-16,0-20 15,-22 20-15,22-21 0,0 0 16,0 0-16,0 1 0,0-1 16,0 0-1,0-42 17,0 0-17,0-1 1,0 1-16,0 0 0,0 0 15,0 0-15,0 0 0,22-1 0,-22-20 16,21 21-16,0 0 0,0 0 16,0-1-16,0 1 0,1 0 0,41-21 15,-21 42-15,1-21 0,-22 21 16,21 0-16,1 0 0,-1 0 16,-21 0-16,21 0 0,-20 0 0,-1 0 15,0 21-15,0 0 0,0 0 0,-21 0 16,0 43-1,0-43-15,0 21 0,-21 1 16,0-22-16,0 21 0,0-21 16,-1 0-16,1 1 0,21-1 0,0 0 15,-21-21-15,21-21 63,21 21-63,0-21 0</inkml:trace>
  <inkml:trace contextRef="#ctx0" brushRef="#br0" timeOffset="162582.25">11599 9694 0,'0'0'0,"0"22"32,-21-1-32,21 0 0,0 0 15,0 21-15,0 1 0,0-1 16,-21 0-16,21 1 0,0-22 16,-21 21-16,21 1 0,0 20 15,0-21-15,0 1 0,0 20 0,-21-20 16,21 20-16,0-21 0,-22 22 0,1 21 15,21-22-15,0-21 0,-21 1 16,21-22-16,-21 21 0,21 1 16,-21-22-16,21 0 0,0 0 0,-21 0 15,-1 0-15,22-42 32,0 0-17,0-21-15</inkml:trace>
  <inkml:trace contextRef="#ctx0" brushRef="#br0" timeOffset="162952.04">11493 9821 0,'0'0'0,"0"-21"15,0 0-15,22 0 0,-1 0 16,0 0-16,0 21 0,0 0 16,0-22-16,22 22 0,-22-21 15,0 21-15,0 0 0,0 0 16,43 21-16,-43 1 16,0 20-16,-21-21 0,0 21 15,0-20-15,0 20 0,0-21 16,0 0-16,-21 0 0,0 22 0,0-22 15,-22 21-15,22-21 0,0-21 16,0 22-16,0-1 0,0-21 16,21 21-16,-22-21 0,1 0 15,21-21 17,21 0-17,1 21-15</inkml:trace>
  <inkml:trace contextRef="#ctx0" brushRef="#br0" timeOffset="163682.68">12086 9673 0,'0'21'15,"0"1"-15,0-1 0,-21 0 16,21 0-16,-21 0 0,21 22 0,-21-22 15,21 21-15,0-21 16,0 0-16,0 1 0,0 20 0,0-21 16,0 0-16,0 0 0,0 1 15,0-1-15,21-21 0,0 0 16,0 0-16,0 0 0,22 0 16,41-21-1,-63-1-15,64-20 16,-64 21-16,0 0 0,1 0 15,-1-22-15,-21 22 0,0 0 0,21-43 16,-21 22 0,0 63 15,-21-21-31,21 21 16,0 1-16,-21 41 15,21-42-15,0 22 0,0-22 16,0 0-16,0 0 0,0 0 0,0 0 15,0 1-15,0-1 0,0 0 0,0 0 16,21-21-16,0 0 16,0 0-16,0 0 15,0 0-15,1 0 0,-1 0 16,0-21-16,0 21 0,21-21 16,-20 0-16,-1-1 0,0 1 0,0 0 15,0-21-15,-21 21 0,21-22 16,1 22-16,-22-21 0,0-1 0,42-84 15,-42 85-15,0-43 16,0 43-16,0-21 16,0 41-16,0 1 0,0 0 15,0 42 17,0 0-32,0 1 15,0 20-15,-21 21 0,21-20 16,-21 84-16,21-85 15,-22 0-15,22 1 0,-21-1 0,21-21 16,0 22-16,0 20 16,0 1-1,0-43-15,21-21 16,1 0-16,-1 0 0,0 0 16</inkml:trace>
  <inkml:trace contextRef="#ctx0" brushRef="#br0" timeOffset="163973.51">12700 9673 0,'21'0'32,"0"0"-17,0 0-15,1 0 0,-1 0 16,21 0-16,-21 0 0,22 0 16,-22 0-16,0 0 0,0 0 15,0 0-15,0 0 0,1 0 16</inkml:trace>
  <inkml:trace contextRef="#ctx0" brushRef="#br0" timeOffset="164309.45">14012 9737 0,'0'0'0,"-21"0"0,42 0 31,0 0-16,1 0-15,-1 0 0,0 0 16,0 0-16,0 0 16,0 0-16,1 0 0,-1 0 15,0 0 1,-21 21 0</inkml:trace>
  <inkml:trace contextRef="#ctx0" brushRef="#br0" timeOffset="164505.34">13970 9927 0,'0'0'0,"0"21"0,21-21 31,0 0-31,0 0 16,1 0-16,-1 0 0,0 0 15,0-21-15,0 21 0,0-21 16,1 21-16</inkml:trace>
  <inkml:trace contextRef="#ctx0" brushRef="#br0" timeOffset="165162.96">15409 9398 0,'-21'0'0,"42"0"16,-63 0-16,21 0 15,0 21 1,21 0-1,0 1 1,21-22 0,0 0-16,0 0 15,0 0-15,0 0 0,1 0 16,-22-22-16,0 1 0,21 21 0,-21-21 16,0 0-1,-21 21 1,-1 0-16,1 0 15,0 0-15,0 21 16,0 0-16,0 0 0,21 1 16,-22-1-16,1 0 0,21 0 0,0 0 15,-21 0-15,21 1 0</inkml:trace>
  <inkml:trace contextRef="#ctx0" brushRef="#br0" timeOffset="165580.23">15769 9398 0,'0'0'0,"-21"0"31,0 0-16,21 21-15,0 0 16,0 1-16,0-1 16,21-21 15,0 0-31,0 0 16,0-21-16,-21-1 15,0 1 1,0 0-16,0 0 15,0 0 1,-21 21-16,0 0 0,0 0 16,0 21-16,0 0 15,21 0-15,-22 0 0,22 1 16,-21-1-16,0 21 16,0 43-16,21-64 0,0 0 15</inkml:trace>
  <inkml:trace contextRef="#ctx0" brushRef="#br0" timeOffset="165906.04">16383 9377 0,'0'0'0,"0"-21"0,-21 21 16,0 0-16,-1 21 16,1 0-16,0 21 15,0-20-15,0-1 0,0 21 16,21-21-16,-22 22 0,1-1 0,0 0 16,0 43-1,0-43-15,-22 43 0,43-43 0,0-21 16,0 43-16,-21-43 0,21 21 15,0-20-15,0-1 16,21-21-16,1 0 16,-1 0-16,0 0 15,0-21-15</inkml:trace>
  <inkml:trace contextRef="#ctx0" brushRef="#br0" timeOffset="166121.92">15960 9779 0,'0'0'15,"21"0"17,0 0-17,0 0-15,0 0 0,22 0 0,-22 0 16,21 0-16,0 0 0,1 0 15,-22 0-15,21-21 16,1 21-16,-1 0 0</inkml:trace>
  <inkml:trace contextRef="#ctx0" brushRef="#br0" timeOffset="166715.57">16700 9652 0,'-21'42'16,"21"-20"-1,-21-1-15,21 0 0,-21 0 16,21 0-16,-21 0 0,21 1 16,-21-1-16,21 0 0,0 0 15,0 0-15,0 0 0,0 1 16,21-22 0,0 0-16,0 0 0,0 0 15,22 0-15,-22-22 0,0 22 16,21-21-16,1-21 0,-22 21 15,0-22-15,0 22 16,0 0-16,-21 0 0,21 21 0,-21-21 16,0 0-16,0-1 15,0 1-15,0 42 47,0 1-47,0-1 0,0 0 16,0 0-16,-21 0 0,21 0 0,-21 1 15,0 20-15,21-21 0,0 21 0,-21 22 16,-22 42 0,43-64-16,0-21 0,0 22 15,0-1-15,-21 0 0,21-21 0,0 22 16,-21 20-16,0 1 16,21-43-16,0 0 0,0 0 15,-21 0-15,0-21 0,-1 0 0,1 22 16,-42-22-1,-22 0-15,64 0 16,-21-22-16,-22 1 0,22 0 16,21 0-16,-1 0 0,1 21 0,0-21 15,0-1-15,21 1 0,0 0 16,0 0-16,21-21 16,0 42-16,22-22 15,-22 1-15,0 21 0,42-21 16</inkml:trace>
  <inkml:trace contextRef="#ctx0" brushRef="#br0" timeOffset="167037.39">17230 9716 0,'0'-22'15,"-22"22"1,22 22-16,-21-22 16,21 21-16,0 21 0,0-21 0,-21 22 15,21-1-15,-21-21 0,21 21 16,-21 43-16,21-43 16,-21 1-16,-1-1 0,1 43 15,21-43-15,0 0 0,-21-20 0,21 20 16,-21-21-16,21 43 15,0-43-15,0 0 16,0-42 15,0 0-31</inkml:trace>
  <inkml:trace contextRef="#ctx0" brushRef="#br0" timeOffset="167362.21">17081 9843 0,'0'0'0,"-21"-22"0,21 1 16,0 0-16,0 0 0,0 0 0,0 0 15,0-1-15,43-20 0,-22 42 16,0-21-16,0 0 0,0 21 16,22-21-16,-22 21 0,0 0 0,21 0 15,-21 0-15,22 0 0,-22 0 0,0 0 16,0 21-16,0 0 0,-21 0 15,0 0-15,0 0 0,0 1 0,0 20 16,0-21-16,0 0 0,-21 22 0,0-22 16,0 0-16,-21 0 0,20 0 15,-41 0-15,-22 1 16,64-1-16,0-21 16,-21 21-16,20-21 15,44 0 16</inkml:trace>
  <inkml:trace contextRef="#ctx0" brushRef="#br0" timeOffset="167786.96">17653 9800 0,'0'-21'15,"21"0"1,0 0 0,0 21-16,1-21 0,-1-1 15,0 1-15,0 21 0,0-21 16,0 0-16,-21 0 0,0 0 15,22-1-15,-22 1 16,0 0-16,0 0 16,-22 21-16,1 0 0,0 0 15,0 0-15,-43 21 16,43 0-16,0 0 0,0 1 0,0-1 16,0 21-16,21-21 0,0 22 15,0 20 1,0-42-16,0 0 0,0 1 0,0-1 15,21 0-15,0-21 0,0 21 16,0-21-16,0 0 0,1 0 16,-1 0-16,21-21 15,-21 0-15,0 0 0</inkml:trace>
  <inkml:trace contextRef="#ctx0" brushRef="#br0" timeOffset="168106.78">18330 9017 0,'0'0'0,"0"21"31,0 0-15,0 1-16,0-1 15,-21-21-15,21 21 0,0 0 0,-21 0 16,21 0-16,0 1 16,0-1-16</inkml:trace>
  <inkml:trace contextRef="#ctx0" brushRef="#br0" timeOffset="168315.66">18478 9038 0,'0'0'0,"22"0"0,-22 21 31,0 1-15,0-1-16,0 0 16,0 0-16,0 0 15,0 0-15,-22 1 16,1-1-16,0-21 16,21 21-16</inkml:trace>
  <inkml:trace contextRef="#ctx0" brushRef="#br0" timeOffset="171073.5">10054 10499 0,'0'0'16,"-21"0"-16,0 0 15,21 21 1,0 0-1,0 0-15,0 0 0,0 1 16,0-1-16,0 42 0,21-42 16,-21 22-16,21 20 0,-21-42 15,21 22-15,0-22 0,1 0 16,-22 21-16,21-20 0,0-1 0,-21 0 16,21 21-16,0-21 0,22 22 15,-22-22-15,0 0 0,0 0 16,21 0-16,-20 1 0,20-1 15,-21 0-15,0-21 0,43 21 16,-43-21-16,0 0 0,0 0 16,22 0-16,-22 0 15,0 0-15,21 0 0,1 0 0,-22 0 16,21-21-16,0 21 0,1-21 0,-1 21 16,0-21-16,1 21 0,-1-22 15,43 1-15,-43 21 0,-21-21 16,64 0-16,-64 21 0,21-21 15,43 0 1,-64-1-16,22 22 0,-22-21 0,21 21 16,0-21-16,1 0 0,-1 21 15,0-21-15,22 21 0,42-21 16,-64-1-16,22 22 0,-1 0 16,-21-21-16,1 21 0,63-21 15,-64 21-15,0-21 0,-21 21 0,22 0 16,-1 0-16,0-21 0,1 21 0,-22 0 15,21-21-15,1 21 0,-1 0 16,0-22-16,1 1 0,-1 21 0,43-21 16,-43 21-16,21 0 0,-20-21 15,-1 21-15,0 0 0,1-21 0,-1 21 16,0-21-16,1 21 16,20-22-16,-20 22 0,-22 0 15,42 0-15,-20-21 0,-22 21 0,21 0 16,0 0-16,-20 0 0,20 0 15,-21 0-15,43 0 16,-43 0-16,21 0 0,-21 0 0,0 0 0,22 0 16,-1 21-16,-21-21 15,0 22-15,1-22 0,-1 21 16,0-21-16,0 21 0,0-21 0,-21 21 16,21-21-16,1 21 0,-1-21 15,-21 21-15,0 1 0,21-22 0,0 21 16,0 0-16,-21 0 15,21 0-15,-21 0 0,22-21 16,-22 22-16,21-22 0,-21 21 0,0 0 16,0 0-1,21-21-15,-21 21 0,0 0 16,0 1 0,0-1-1,0 0-15,21-21 0,-21 21 31,21-42 16,-21 0-47,21 21 16,-21-21-16,22-1 16,-1 22-1,-21-21-15,0 0 0,21 0 16,0 0-16,-21 0 15,21-1-15,0 22 0,1-21 16,-1 0-16,0 21 0,0-21 16,0 21-16,0-21 15,1 0-15,-1 21 0,0 0 0,0-22 16,21 22-16,22-21 16,-43 21-16,0 0 0,22 0 15,-22-21-15,0 21 0,0 0 16,21 0-16,-20 0 0,20 0 0,-21 0 15,64-21 1,-43 21-16,0 0 0,1 0 16,-22 0-16,21 0 15,-21 0-15,22 0 0,-22 0 16,0 0-16,21 0 0,22 0 16,-22 0-1,-21 21-15,1-21 0,41 0 16,-42 21-16,0-21 0,43 0 15,-22 21-15,1-21 0,-22 0 0,21 22 16,-21-22-16,22 0 0,-1 0 16,-21 21-16,21-21 0,1 21 0,-22-21 15,21 0-15,1 21 0,-22-21 16,106 21-16,-106-21 16,21 0-16,-21 21 0,85-21 15,-85 22-15,22-22 16,-1 21-16,-21-21 0,0 0 15,1 21-15,-1-21 0,0 21 0,0-21 16,0 0-16,0 21 0,1-21 16,-1 0-16,42 21 15,1 1-15,-43-22 16,21 0-16,1 21 16,-1 0-16,-21-21 0,43 0 15,-43 21-15,21-21 0,-21 0 0,43 0 16,-43 21-16,0-21 0,43 0 15,-43 0-15,21 21 16,-21-21-16,0 0 0,22 0 0,-22 0 16,0 0-16,21 0 0,-20 22 0,20-22 15,0 0-15,22 0 16,-43 0-16,0 21 16,0-21-16,0 0 0,1 0 0,41 0 15,-42 0 1,22 0-16,-22 0 15,0 0-15,0 0 16,0 0-16,0 0 0,-21-21 16,22 21-16,20-22 15,-21 22-15,0-21 0,0 21 16,1-21-16,-1 21 0,0 0 16,0-21-16,43 21 15,-22-21 1,-21 21-16,0-21 0,22 21 15,-43-22-15,21 22 0,0-21 16,0 21-16,-21-21 16,21 21-16,0-21 15,1 21-15,-22-21 16,21 21-16,0-21 16,-21-1-16,21 22 15,-21-21-15,42 21 16,-42-21-16,0 0 15,22 21-15,-1 0 16,-21-21-16,21 21 16,-42 0 124,0 0-140,-1 0 16,1 0-16,0 0 0,0 0 16,0 0-16,0 0 0,-1 0 0,1 0 15</inkml:trace>
  <inkml:trace contextRef="#ctx0" brushRef="#br0" timeOffset="197673.65">1333 12277 0,'-21'0'32,"0"0"-32,0 0 15,21-21 1,-21 21-1,0 0 17,-1 0-17,1 0-15,0 0 16,0 0 0,0 0-16,0 0 0,-1 0 0,1 0 15,0 0-15,0 0 0,0 0 16,0 0-16,-1 0 0,1 0 0,0 0 15,0 0-15,0 0 0,0 0 16,-1 0-16,1 0 0,0 0 16,0 0-1,21 21-15,21 0 63,0-21-63,0 0 0,22 0 0,-1 0 15,0 0-15,1 0 0,20 0 16,-20 0-16,168 0 16,-147 0-16,63 0 15,-64 0-15,1 0 0,-1 0 0,-20 0 16,-1-21-16,-21 21 0,21 0 16,-20 0-16,-1 0 0,21 0 15,-21 0-15,-42 0 63,0 0-63,0 0 15,0 0-15,-1 0 16,1 0-16,0 0 0</inkml:trace>
  <inkml:trace contextRef="#ctx0" brushRef="#br0" timeOffset="198077.42">1439 12361 0,'-21'-21'15,"21"0"1,-21 0-16,0 21 15,0 0 17,21 21-32,0 0 0,-22 0 15,22 1-15,0 41 16,0 1-16,0-22 16,0-21-16,0 21 0,0 1 15,0 20-15,0-20 0,0-1 0,0 0 16,0-21-16,0 22 0,0 20 15,0 22 1,0-64-16,0 0 16,0 0-16,0-42 47,0 0-32,0 0-15</inkml:trace>
  <inkml:trace contextRef="#ctx0" brushRef="#br0" timeOffset="198627.11">1714 12785 0,'-21'21'16,"85"-21"-16,-85 21 31,-1-21-31,86 0 16,-43 0 0,0 0-1,0 0-15,1-21 0,-1 0 16,0 21-16,-21-21 0,42-1 15,-21 1-15,1 0 16,-22 0-16,0 0 16,0 0-16,0-1 0,-22 1 15,1 21 1,0 0-16,0 0 16,0 0-16,0 0 0,-1 0 0,1 0 15,0 0-15,0 21 0,0 1 0,0-1 16,-1 0-16,-20 21 15,0 64 1,42-85-16,0 0 0,0 22 16,0-22-16,0 0 0,0 21 15,0-20-15,0-1 0,21-21 0,-21 21 16,21-21-16,21 21 16,-20-21-16,-1 0 0,0 0 15,0 0-15,0 0 0,0 0 16,1 0-16,-1-21 0,0 42 0,0-21 15,43-21-15,-22-21 16</inkml:trace>
  <inkml:trace contextRef="#ctx0" brushRef="#br0" timeOffset="198958.92">2371 12637 0,'0'0'0,"0"-22"0,21 44 63,0-1-63,0 0 16,0 0-16,0 0 0,-21 0 15,22 1-15,-1 20 0,0-21 0,21 21 16,-42-20-16,21-1 15,22 42-15,-22-20 16,0-22-16,-21 0 16,0-42 31,0 0-32,0-1-15,0 1 0,0 0 0</inkml:trace>
  <inkml:trace contextRef="#ctx0" brushRef="#br0" timeOffset="199265.74">2857 12531 0,'-21'0'31,"0"0"-31,0 0 15,0 21 1,0-21-16,-1 21 0,1 0 0,21 0 16,-21 1-16,0-1 0,0 0 0,0 0 15,-1 21-15,1-20 0,0 20 16,0-21-16,-43 64 16,22-22-16,21-42 15,0-21-15,21 43 0,-21-43 16,-1 21-16,44-42 31,-1 21-15,-21-21-16</inkml:trace>
  <inkml:trace contextRef="#ctx0" brushRef="#br0" timeOffset="199725.48">3260 12319 0,'-22'-42'31,"1"42"-16,21 21 1,0 0-16,-21 0 0,21 0 16,0 1-16,0-1 0,0 0 0,0 42 15,-21-20-15,21 20 16,-21-42-16,21 22 0,0-1 16,0-21-16,-21 22 0,21-22 0,-22 21 15,22 22-15,0-43 0,0 21 16,0-21-16,0 22 15,0-22-15,0 0 16,22-21 15,-1 0-31,0 0 0,0 0 16,-21-21-16,21 0 16,0 21-16,-21-22 0,0 1 15,22 0-15,-1 0 0,-21 0 16,21 0-16,-21-1 0</inkml:trace>
  <inkml:trace contextRef="#ctx0" brushRef="#br0" timeOffset="200058.29">3069 12615 0,'0'0'0,"-21"0"16,42 0-1,0 0 1,22 0-16,-22 0 16,0-21-16,0 21 0,0 0 15,0 0-15,1 0 0,-1 0 16,0 0-16,0 0 0,0 0 15,0 0 1,1 0 15,-1 0-15</inkml:trace>
  <inkml:trace contextRef="#ctx0" brushRef="#br0" timeOffset="201082.69">5376 12764 0,'0'0'0,"-21"0"15,0 0-15,0 0 16,0 0-16,-1 0 16,1 0-16,0 0 15,0 0 1,0 0 15,42 0 16,0 0-47,0 0 0,0 0 16,22 0-16,-22 0 0,21 0 0,1 0 15,-1 0-15,21 0 0,1 0 0,-1 0 16,-20 0-16,20 0 0,22 0 0,-22 0 15,64 0-15,0 0 16,-63 0-16,-22 0 0,22 0 16,42 0-16,-43 0 0,-21 0 15,1 0-15,20 0 0,-20 0 16,-1 0-16,0-22 0,-21 22 0,22 0 16,84 0-1,-106 0 1,0 0-16,0-21 0,0 21 0,-21-21 62,0 0-30,0 0-17</inkml:trace>
  <inkml:trace contextRef="#ctx0" brushRef="#br0" timeOffset="201834.26">6583 12404 0,'0'0'16,"-21"0"-16,-1-21 0,44 42 62,-1 0-62,0 0 16,0 0-16,0-21 15,0 21-15,1 1 0,-1-1 16,0-21-16,21 21 0,-21 0 16,1-21-16,-1 21 0,0-21 0,0 21 15,21-21-15,-20 22 0,-1-22 0,0 0 16,64 21 0,-43-21-16,-21 21 15,0-21-15,0 0 0,1 0 16,-1 0-16,0 0 15,-42 0 32,0 0-47,-1 0 16,1 0-16,0 0 16,0 21-16,-21 0 15,20-21-15,1 21 0,0 1 0,0-22 16,-21 21-16,20 0 0,1 0 15,0-21-15,-21 21 0,21 0 16,-22 22-16,1-22 0,21-21 16,0 21-16,-1 0 0,1 0 15,0 1-15,0-22 0,0 21 0,0 0 16,-1 0-16,1 0 0,0-21 16,21 21-16,-21-21 15,0 22-15,42-22 125</inkml:trace>
  <inkml:trace contextRef="#ctx0" brushRef="#br0" timeOffset="204614.66">10223 12488 0,'0'0'0,"22"-21"15,-1 21 1,-21-21 15,-21 21 78,21 21-109,-22-21 0,1 21 16,0-21-16,0 22 0,0-22 0,0 21 16,-22 21-16,1-21 15,21 0-15,-22 1 0,1-1 0,0 0 16,-85 64 0,106-64-16,-22 0 0,1 0 0,0 21 15,-1-20-15,22-1 0,-21 0 0,-1 0 16,1 0-16,-43 43 15,22-43 1,42-21-16,0 21 0,-22-21 0,22 0 16,21 21-16,-21-21 0,0 0 15,42-21 48,0 21-63,0 0 15,0-21-15,1 21 0,-1 0 16,0 0-16,0 0 0,0 0 16,0 0-16,1 0 15,-1 0-15,0 0 0,0 0 16,0 0-16,0 0 0,1 0 0,-1 21 16,0-21-16,0 0 0,0 21 0,22 0 15,-22-21-15,42 22 16,-42-22-16,85 21 15,-85 0-15,1 0 16,20-21-16,-21 0 0,0 21 0,0-21 0,1 0 16,-1 21-16,0-21 0,0 0 15,0 22 1,0-22-16,1 0 16,-22-22 30</inkml:trace>
  <inkml:trace contextRef="#ctx0" brushRef="#br0" timeOffset="205661.82">10837 12721 0,'0'0'0,"0"-21"0,21 21 0,1 0 0,-1 0 16,0 0-16,-21-21 0,21 21 15,0 0-15,-21-21 16,21 0-16,1 21 0,-1-22 16,-21 1-1,0 0 1,-21 21 0,-1 0-16,1 0 15,0 0-15,0 0 0,0 0 16,0 0-16,-1 0 0,1 0 0,0 21 15,0-21-15,0 21 0,0-21 0,-1 22 16,22-1-16,-21 0 0,21 0 16,-21 0-16,21 0 0,-21 1 15,21-1-15,0 0 0,0 0 16,0 0-16,0 0 16,0 1-16,0-1 0,0 0 15,21-21-15,0 0 16,0 0-16,1 21 15,-1-21-15,0 0 0,21 21 16,-21-21-16,1 0 0,20 0 16,-21 21-16,0-21 0,0 0 15,1 22-15,-1-22 0,0 21 16,0-21-16,0 21 16,-21 0-16,0 0 0,0 0 15,0 1 1,0-1-16,-21-21 15,0 0-15,21 21 0,-42-21 0,20 21 16,-41-21 0,42 21-16,-22-21 0,1 0 0,-21 0 15,20 0-15,22 0 0,-21 0 16,21 0-16,-1 0 0,1 0 0,-21 0 16,21-21-1,21 0-15,0 0 16,0 0-1,21 21 1,0 0-16,0-22 16,0 22-16,1 0 15,-1 0-15,0 0 0,0 0 0</inkml:trace>
  <inkml:trace contextRef="#ctx0" brushRef="#br0" timeOffset="206098.57">11303 12891 0,'0'0'0,"0"-22"16,21 22-16,-21 22 46,0-1-30,0 0-16,0 0 16,0 21-16,0-20 0,0-1 0,0 21 15,0-21-15,0 22 0,0-22 0,0 21 16,0-21-16,0 22 16,0-1-16,-21 21 0,0-20 0,21-1 15,-21 22-15,21-22 16,-22 0-16,22 1 0,-21-22 15,0 21-15,21 0 0,0-20 0,0-1 16,-21 21-16,0 22 16,0-43-16,21 0 0,0 0 15,0 0-15,0-42 47,21 21-31,-21-21-16,21 0 0</inkml:trace>
  <inkml:trace contextRef="#ctx0" brushRef="#br0" timeOffset="206525.84">11303 13081 0,'0'0'0,"-21"-21"0,21 0 15,0 0-15,0-1 0,0 1 16,0 0-16,0 0 16,0 0-16,0 0 0,0-1 15,0 1-15,21 0 16,0 21-16,0 0 0,0-21 0,22 21 16,-1 0-1,22 0-15,-43 0 0,0 21 16,21 0-16,-21-21 0,1 43 0,-1-22 15,0 0-15,0 0 0,-21 0 16,0 0-16,0 22 0,0-22 0,0 0 16,-63 43-1,41-64-15,1 21 0,-21 0 0,21-21 16,0 21-16,-1-21 0,-20 0 16,21 21-16,0-21 0,0 0 0,-1 0 0,1 0 15,21 21-15,-21-21 16,21-21 31,21 21-47,0 0 15</inkml:trace>
  <inkml:trace contextRef="#ctx0" brushRef="#br0" timeOffset="207166.43">12107 13060 0,'0'-21'0,"0"42"0,0-63 0,21 20 15,-21 1-15,22 0 0,-22 0 0,0 0 16,0 0-16,0-1 0,0 1 15,0 0-15,0 0 0,0 0 16,-22 21-16,1 0 0,0 0 16,0 0-16,0 0 0,-22 0 15,22 0-15,0 0 0,-21 21 0,21-21 16,-43 42-16,1 1 16,41-22-16,1 0 0,-21 21 15,21 1-15,0-22 0,21 0 16,0 0-16,0 21 0,0-20 0,0 20 15,0-21-15,0 0 16,0 0-16,0 1 16,21-22-16,0 0 0,0 0 0,0 0 15,0 0 1,64 0-16,-64 0 0,0-22 16,43 1-16,-22 0 0,-21 21 15,1-21-15,-1 0 0,0 0 16,0-1-16,21-41 15,-42 42-15,22 0 0,-22-1 0,0 1 16,0 0 0,0 42-1,0 0 1,-22 1-16,22-1 0,0 0 16,0 0-16,0 0 15,0 0-15,0 1 0,0-1 0,0 0 16,0 0-16,0 0 15,0 0-15,22-21 0,-1 0 16,-21 22 0,21-22-16,0 0 0,0 0 0,22 0 15,-43-22-15,21 22 16</inkml:trace>
  <inkml:trace contextRef="#ctx0" brushRef="#br0" timeOffset="207769.26">12488 12869 0,'0'0'0,"0"-21"0,0 42 47,0 1-32,0-1-15,0 0 0,0 0 0,0 0 16,0 0-16,0 1 0,0-1 15,0 0-15,0 21 0,-21-21 0,21 22 16,-21-22-16,21 0 16,0 0-16,0 0 0,0 1 15,-21-22-15,21 21 16,0-42 31,0-1-47,0 1 0,0 0 15,21 0-15,-21 0 0,0 0 16,0-1-16,21 1 0,-21 0 16,21 0-16,0-21 15,1 20-15,-1 1 0,-21 0 0,42-21 16,-21 21-16,0-1 0,1 22 16,-1-21-16,0 0 0,21 21 0,22 0 15,-43 0-15,21 0 0,-21 0 16,1 0-16,-1 21 0,0 0 15,-21 1-15,0-1 0,0 21 16,0-21-16,0 22 0,0-22 0,0 21 16,0-21-16,0 43 15,0-22-15,-21-42 0,21 21 16,0 0-16,-21 1 0,21-1 0,0 0 16,0 0-16,0-42 62,0 0-62,0 0 0,21 21 16,0-22-16</inkml:trace>
  <inkml:trace contextRef="#ctx0" brushRef="#br0" timeOffset="210077.05">13462 12446 0,'0'0'0,"0"-21"15,0 0-15,0 0 32,21 21-1,-21 21 0,0 0-31,21-21 0,-21 21 16,21-21-16,-21 21 0,22 0 15,-22 1-15,21-1 16,0-21-16,0 42 0,21 0 16,-42-20-16,22-1 15,-1-21-15,0 21 0,0 0 0,21 0 16,-20-21-16,20 43 0,0-43 16,-21 21-16,1-21 0,20 0 15,-21 0-15,0 21 0,0-21 0,1 0 16,-1 0-16,0 0 15,0 0-15,0 0 16,-21 21 15,-21-21 1,21 21-32,-21-21 15,0 0-15,0 21 16,-1-21-16,22 22 0,-21-22 15,0 0-15,21 21 0,-21 0 0,0-21 16,0 21-16,-1-21 16,1 21-16,0-21 15,-21 43-15,-1-43 0,22 21 16,0 0-16,0-21 0,0 21 16,-22 0-16,22 0 0,0 1 15,-21-22-15,-64 84 16,64-63-1,20 1-15,-20-22 0,21 21 0,0-21 16,0 21-16,-1-21 0,1 21 16,0-21-16,0 21 15,0-21-15,42 0 78,0 0-78,0 0 16,0-21-16,1 21 0,-1-21 16,21 0-16,22-22 15,-43 43-15,0-21 16,0 0-16,21 0 0,-20 21 16,-1-21-16,21 0 0,-21-1 0,0 1 15,22 21-15,41-42 16,-41 0-16,-22 42 15,0-22-15,0 22 0,0-21 16,-21 0-16,22 21 0,-1-21 0,0 21 16,-21-21-16,21 21 0,0-21 15,0-1 1,1 22-16,-22-21 0,21 21 16,0 0-16,-21-21 15,21 21 1,-42 0 78,21-21-79,-21 21-15,0 0 16,21-21-1,-22 21-15,1 0 0,0-21 16,0 21-16,0-22 16,0 22-16,-1-21 0,1 21 15,0-21-15,0 21 0,0 0 0,-43-42 16,43 42-16,0-21 16,0 21-16,21-22 0,-21 22 0,-1 0 15,1-21-15,0 21 0,0-21 16,21 0-16,-21 21 15,0-21-15,-1 21 0,22-21 0,-21 21 16,21-22-16,-21 22 16,0-21-16,0 0 15,0 21 1,-1-21-16,1 21 47,0 0 15,0 0-15,42 0 16,-21 21-48,21-21-15,0 21 0,1 0 16,20 1-16,-21-1 16,21-21-16,-20 21 0,-1 0 15,0-21-15,64 42 16,-64-20-16,0-1 0,21-21 0,-21 21 15,1-21-15,-1 21 0,0-21 16,0 0-16,0 21 0,0-21 0,1 0 16,-1 0-16,0 21 0,0-21 15,0 0-15,0 22 16,1-22-16,-1 0 16,-21 21-16,0 0 93,-21-21-77,-1 0-16,1 0 16,21 21-16,-21-21 15,0 0 1,0 21-16,0-21 0,-1 21 15,1-21-15,0 43 16,0-43-16,-21 21 0,20 0 0,1 0 16,-21 0-16,21 1 0,-22-1 15,1 0-15,0 0 0,21 0 0,-64 0 16,43 1-16,20-1 0,-20 0 16,21 0-16,-21-21 0,-22 42 15,43-42-15,0 0 0,-22 22 16,22-22-1,21 21-15,-21-21 0,42 0 141,-21-21-78,0-1-48</inkml:trace>
  <inkml:trace contextRef="#ctx0" brushRef="#br0" timeOffset="211041.86">14944 12615 0,'0'22'16,"21"-22"46</inkml:trace>
  <inkml:trace contextRef="#ctx0" brushRef="#br0" timeOffset="211785.69">15028 12510 0,'21'0'32,"1"0"30,-22-22-62,21 22 0,0 0 16,-21-21-16,21 21 0,0 0 15,-21-21-15,43 0 0,-22 0 16,-21 0-16,21 21 0,-21-43 16,0 22-1,0 0-15,-21 0 0,0 0 16,-1 21-16,-20 0 16,-21 0-16,20 0 15,1 0-15,-43 42 0,43-21 16,21 0-16,-22 0 0,22 1 0,-21-1 15,21 0-15,21 0 0,-21 21 16,21-20 0,0-1-16,0 0 0,21 0 0,-21 0 15,21 0-15,21 1 0,-21-1 0,22 0 16,-22 0-16,21 0 0,85 64 16,-84-64-16,41 43 15,-41-43-15,20 42 16,-42-42-16,0 1 0,-21-1 0,0 0 15,0 0-15,-21 0 0,-21 0 16,-43 22-16,-84-1 16,105-42-16,1 0 15,-43 21-15,64-21 0,-1 0 16,1 0-16,0-21 0,-1 21 0,22-21 16,0 21-16,21-42 15,0 20-15,0 1 0,0 0 16,0 0-16,0 0 0,0 0 0,0-1 15,0 1-15,0 0 0,21 0 16,0 0-16,1 0 0,20-22 16,-21 22-16,21 21 0,-20-21 15,-1 0-15,21 0 0</inkml:trace>
  <inkml:trace contextRef="#ctx0" brushRef="#br0" timeOffset="212661.13">15621 12256 0,'0'0'15,"0"-22"-15,0 1 0,-21 21 16,0 21 0,21 1-16,0 20 0,0-21 15,0 21-15,0 43 16,0-43-16,0 43 0,0-43 15,0 22-15,0-22 0,0 22 16,0-22-16,0 0 0,0 22 0,0-22 16,0 1-16,-22-22 0,22 42 15,-21-20-15,21-22 0,0 0 16,-21-21-16,21 21 0,0 0 16,0-42 15,0 0-31,0 0 0,0 0 0,0-1 15,0-20-15,21 21 0,0-21 0,1-1 16,-22 1-16,21 21 0,21-43 16,-21 22-16,22 21 15,-22 0-15,0-1 0,0 22 0,0 0 16,0 0-16,1 0 16,-1 0-16,0 0 0,-21 22 15,0-1-15,0 0 0,-21 0 16,0 0-16,-1 0 0,-20-21 15,0 22-15,-43 20 16,43-42-16,-1 21 0,-20-21 0,21 0 16,20 21-16,-20-21 0,21 0 15,42 0 17,0 0-32,0 0 15,1 0-15,-1 21 0,0 1 0,0-22 16,43 42-16,-22 0 15,-21-21-15,21 1 0,1-1 16,-22 0-16,0 0 0,0 0 16,0-21-16,1 21 0,-1-21 0,0 0 15,0 22-15,0-22 0,22 0 16,-22 0-16,0 0 0,0 0 0,0 0 16,0 0-16,1-22 0,-1 22 15,0-21-15,0 0 0,0 21 16,-21-21-16,43-21 0,-22-1 15,0 22-15,-21 0 0,21-21 16,-21 20-16,21-20 16,-21 63 15,0 0-31,-21 1 0,0-1 16,21 0-16,0 0 0,0 0 15,0 0-15,0 1 0,0-1 0,0 0 16,0 0-16,0 0 15,0-42 32,21 0-47</inkml:trace>
  <inkml:trace contextRef="#ctx0" brushRef="#br0" timeOffset="212997.94">16404 12658 0,'0'0'0,"-63"0"32,41 0-17,1 0-15,21 21 0,0 0 16,0 0 0,21 0-16,1-21 15,-1 0-15,0 0 0,0 0 16,0 0-16,0-21 15,-21 0-15,22 21 0,-22-21 0,0 0 16,0-22-16,-22 1 16,1 21-16,0 21 15,0-21-15,0 21 0,0 0 0,-1-21 16,1 21-16,0 0 16,21 21-16,0 0 15,0 0-15,0 0 16,21 0-16,-21 1 0,43 20 15,-22-21-15,0-21 0,0 21 16,0 0-16</inkml:trace>
  <inkml:trace contextRef="#ctx0" brushRef="#br0" timeOffset="213297.02">16912 12446 0,'0'0'15,"0"-21"-15,0 0 0,-21 21 0,0 0 16,0 0 0,21 21-16,0 0 15,-22 0-15,22 22 0,0-22 0,0 21 16,0 0-16,0 1 16,-21-1-16,21 43 0,-21-43 0,21 22 15,-21-22-15,21 0 0,0 1 0,0-22 16,0 21-16,0 22 15,-21-22-15,21-21 0,0 0 16,0 0-16,21-21 31,0 0-31,-21-21 0,21 0 0,0 0 16</inkml:trace>
  <inkml:trace contextRef="#ctx0" brushRef="#br0" timeOffset="213581.85">17187 12531 0,'0'0'0,"0"-64"0,21 43 16,-21-21-16,0-1 0,0 22 0,0 0 16,-21 63 15,21-20-31,-21-1 0,21 21 16,-21 106-16,21-105 15,-42 105-15,42-85 16,0-20-16,0-1 0,-22 0 15,22 1-15,0-22 0,-21 21 0,21-21 16,0 0-16,0 1 0,0-1 0,0 0 16,0 0-1,21-21-15,1 0 0,-1 0 16,0 0-16,0 0 0,0 0 16,-21-21-16,43 0 0,-22 21 15,0-21-15,0-1 0</inkml:trace>
  <inkml:trace contextRef="#ctx0" brushRef="#br0" timeOffset="214006.37">17505 12869 0,'-21'-21'0,"42"42"0,-64-42 16,43 0-16,0 0 0,0 0 15,0 0-15,22 21 16,-1 0-16,0-22 0,0 22 15,0 0-15,22 0 0,-1 0 16,21 22 0,-41-1-16,-1 0 0,0 0 15,0 0-15,-21 0 0,0 1 0,0 20 16,0-21-16,0 0 0,0 22 0,0 20 16,-21-42-1,21 0-15,-21 1 0,0-1 0,-22 0 16,22-21-1,0 0-15,21-21 32,0 0-32,0-1 0,21 1 15,0 0-15,0 0 0,-21-21 0,22 20 16,-1-20-16,0 21 0,-21-21 16,21 20-16,21-20 15,1 0-15,-22 21 16,0 21-16,0 0 15,0 0-15,22 0 16,-22 42-16</inkml:trace>
  <inkml:trace contextRef="#ctx0" brushRef="#br0" timeOffset="214527.07">18627 12933 0,'0'0'15,"0"-21"-15,0 0 0,0-1 0,0-20 16,0 0-16,0 21 0,0-1 16,0 1-16,0 0 0,-22 0 0,1 21 15,0-21-15,-21 21 16,-1 0-16,22 0 0,-21 21 15,21 0-15,0 0 0,-22 22 0,1-22 16,21 21-16,-22 0 16,22-20-16,0 20 0,-21 43 15,21-43-15,-1-21 0,22 43 16,0-43-16,0 0 0,0 0 0,0 0 16,0 0-16,22-21 0,-1 0 15,21 0-15,-21 0 0,0 0 0,43 0 16,-22 0-16,-21 0 0,1-21 15,20 0-15,-21 0 0,64-85 16,-64 85-16,21-64 16,-21 64-16,1-21 15,-22 21-15,21-1 0,-21 1 0,0 0 16,0 42 0,-21 0-1,-1-21-15,1 22 0,21 20 16,-21-21-16,21 0 0,0 22 15,0-1-15,0-21 0,0 0 16,0 0-16,0 1 0,0-1 16,21-21-16,0 21 0,1-21 15</inkml:trace>
  <inkml:trace contextRef="#ctx0" brushRef="#br0" timeOffset="-214531.91">18965 12891 0,'0'-22'0,"0"44"0,0-65 0,0 22 15,21 0-15,-21 0 16,22 21-16,-1-21 0,0-1 0,21 22 16,1 0-16,-1 0 0,0 0 0,1 0 15,-1 0-15,0 0 0,-21 0 16,22 22-16,41 62 15,-62-20-15,-22-43 0,0 21 16,0 1-16,0-1 16,0-21-16,0 21 0,-22-20 0,1-1 15,0 0-15,0-21 0,21 21 16,-21 0-16,0-21 0,-1 0 16,1 0-16,0 0 15,21-21-15,0 0 16,0 0-16,0-43 15,21 43-15,0 0 0,22-64 16,-22 64-16,0-21 0,21-22 16,-20 43-16,-22 0 15,63-43 1,-21 64-16,-20 0 0,-1 0 16,0 0-1,0 0-15,0 22 0,0-22 16,1 21-16</inkml:trace>
  <inkml:trace contextRef="#ctx0" brushRef="#br0" timeOffset="-213703.39">20383 12679 0,'0'0'0,"0"-21"31,-21 21-31,0 0 16,21 21-16,-21-21 15,0 42-15,0-21 0,21 22 16,-22-1-16,1 0 0,0-20 16,21 20-16,0-21 0,0 0 15,0 22-15,0-22 0,0 0 0,0 0 16,0 21-16,21-20 0,0-1 15,1-21-15,20 0 16,-21 21-16,0-21 0,64 0 16,-64 0-16,21 0 0,-20-21 0,20 0 0,-21 21 15,21-22-15,-20-20 0,-1 21 16,0 0-16,21-43 16,-21 22-16,1 21 0,-1-22 0,-21 22 15,0-21-15,21 21 0,0-43 16,-21 22-1,0 63 17,-21-21-32,0 21 0,21 0 15,-21 1-15,-1 20 0,22-21 0,-21 21 16,0-20-16,0 20 0,21 0 0,-21 1 16,-22 41-16,43-41 15,-21 41-15,0-41 16,21 20-16,-21 43 0,21-64 15,0 22-15,0-1 0,0 1 16,0-1-16,0 107 16,0-128-16,0 21 0,0 22 15,0-43-15,0 1 0,0-1 16,0-21-16,0 22 0,0-22 0,0 21 16,0-21-1,0 0-15,-21-21 16,0 0-16,-1-21 15,1 21-15,21-21 0,-63-42 16,42 63-16,-1-64 16,1 43-16,0 0 0,0-22 15,21 1-15,0 21 0,-21-43 16,21-84-16,0 106 16,21-22-16,0 1 0,0 21 0,22-22 15,-1 22-15,-21-22 0,21 22 16,1 0-16,-1-1 0,0 1 15,-20 21-15,20-22 0,64-20 16,-22-1 0,-62 43-16,-1 21 0,42-42 15,-42 42-15,1 0 0,-1 0 16</inkml:trace>
  <inkml:trace contextRef="#ctx0" brushRef="#br0" timeOffset="-212006.58">14965 13568 0,'0'0'0,"-21"0"15,-1 0-15,1 0 0,0 0 16,0 0-16,0 0 16,0 0-16,-1 0 31,1 0-15,42 0 62,1 0-63,-1 0-15,0 0 0,0 0 16,21 0-16,-20 0 0,-1 0 0,42 0 16,-42 0-16,22 0 15,-22 0-15,0 0 0,43 0 16,-43 0-16,0 0 0,0 0 0,0 0 15,22 0-15,-1 0 16,-21 0-16,0 0 0,22 0 16,-1 0-16,-21 0 0,21 0 15,-20 0-15,-1 0 0,21 0 16,-21 0-16,22 0 0,-1 0 16,-21 0-16,0 0 0,22 21 0,-22-21 15,21 0-15,0 0 0,1 0 16,-1 0-16,0 0 0,1 0 0,-1 0 15,0 21-15,1-21 0,41 0 16,-41 0-16,-1 0 16,0 0-16,1 0 0,41 21 15,-62-21-15,20 0 0,0 0 0,1 0 0,-1 0 16,0 0-16,85 0 16,0 0-1,-63 0-15,-22 0 0,64 0 16,-64 0-16,1 0 15,443 22 32,-443-22-47,-1 0 0,0 0 0,1 0 16,41 21-16,-41-21 16,-1 0-16,43 0 0,-43 0 15,-21 0-15,22 0 0,-1 21 0,0-21 16,64 0-1,0 0-15,-64 0 16,-21 0-16,22 0 0,-22 0 16,21 0-16,-21 0 0,22 0 0,-22 0 15,0 0-15,21 0 0,1 0 16,-22 0-16,21 0 0,-21 0 16,1 0-16,20 0 0,-21 0 0,43 0 15,-22 0-15,21 0 16,-41 0-16,41 0 15,-21 0-15,1 0 0,-1 0 0,-21 0 16,22 0-16,-1 0 0,0 0 16,-21 0-16,22 0 0,-1 0 0,-21 0 15,22 0-15,-22 0 0,21 0 16,-21 0-16,22 0 0,-22 0 0,0 0 16,64 0-1,-64 0-15,0-21 0,0 21 16,0 0-16,43 0 0,-43 0 15,0 0-15,0 0 0,0 0 16,1 0-16,-1 0 0,21 0 16,-21 0-16,43 0 15,-43 0-15,21 0 0,22 0 16,-43 0-16,21 0 0,-21 0 0,1 0 16,-1 0-16,21 0 0,0 0 15,-20 0-15,-1 0 16,0 0-16,0 0 0,0 0 0,0 0 15,1 0-15,-1 0 0,0 0 16,0 0-16,0 0 0,0 0 16,1 0-16,-1 0 15,-21-21 17,-21-1 14,-1 22-46,1-21 0</inkml:trace>
  <inkml:trace contextRef="#ctx0" brushRef="#br0" timeOffset="-208295.62">13589 12488 0,'-21'0'0,"0"0"16,-1 0 15,1 0-15,21-21-16,-21 21 0,0 0 15,0-21 1,0 21-16,-1-21 15,1 21-15,0-21 16,0 21-16,0-21 0,0 21 16,-1 0-16,1-22 0,21 1 15,-21 21-15,0-21 16,0 21-16,0 0 16,21-21-16,-22 21 0,22-21 15,-21 21-15,0 0 16,21-21-1,21 21 64,0 0-64,-21 21-15,22-21 0,-1 21 16,0-21-16,-21 21 0,21-21 15,0 21-15,0-21 0,22 21 16,-22 1-16,0-1 0,0-21 0,43 42 16,-43-42-1,0 21-15,0-21 0,0 21 0,1-21 16,-1 22-16,0-22 0,0 21 0,21 0 16,-20-21-16,-1 21 15,0-21-15,21 42 0,-21-20 16,22-1-16,-22-21 0,0 21 15,0-21-15,0 21 0,1-21 16,-1 0-16,21 21 16,-21-21-16,0 0 0,-21 21 15,22-21-15,-1 0 16,-21 22-16,21-22 16,0 0-16,-21 21 15,21-21-15,0 0 16,1 0-16,-1 21 15,0-21-15,0 0 32,-42 0 30,21 21-46,-21-21-16,0 0 15,-1 0-15,1 0 16,0 0-16,0 21 16,0-21-16,0 0 15,-1 21-15,1-21 0,0 22 16,0-1-16,0-21 0,0 0 0,-1 21 16,-20 0-1,21-21-15,0 21 0,0-21 0,-1 21 16,1-21-16,-21 22 0,21-22 0,0 21 15,-1-21-15,1 21 0,-21 0 16,21-21-16,0 21 0,-1-21 16,-20 43-16,0-43 15,-22 42-15,-20-21 16,41 0-16,22 0 16,-42 1-16,41-22 0,1 21 15,0-21-15,0 21 0,-21-21 16,20 21-16,1-21 0,0 21 15,0-21-15,0 21 16,0-21-16,-1 22 0,1-22 16,21 21-16,-21-21 0,21 21 15,-21-21-15,0 21 16,0-21-16,21 21 16,0 0-16,-22-21 0,1 0 0,0 22 15,0-22 1,21 21-1,21-21 32,0-21-31,0-1-16,1 22 0,-1-21 16,0 0-16,0 21 0,0-21 15,22 0-15,-22 0 0,21 21 16,0-22-16,1 1 0,-1 0 15,0-21-15,1 21 0,-1-1 0,-21 1 16,22 0-16,20-42 0,-21 41 16,-20 1-16,-1 0 0,21 0 0,-21 0 15,22 0-15,-22-1 16,0 22-16,0-21 0,21 0 0,1-21 16,-1 42-16,-21-21 0,22-1 15,-22 22-15,0-21 0,0 0 0,43 0 16,-43 21-1,-42 0 64,-1 0-79,1 21 0,0-21 15,0 21-15,0 0 16,-43 1-16,43-1 15,0-21-15,0 21 0,0 0 0,-1-21 0,-20 21 16,21 0-16,0 1 0,-22-1 16,22 0-16,-42 21 15,20-21-15,22 1 0,-42 20 16,20 0-16,22-42 0,-21 21 16,21 1-16,-22-1 0,22 0 0,-21 0 15,21-21-15,-22 21 0,22 0 0,-63 22 16,41-22-1,22 0-15,0-21 16,0 0-16,21 21 0,-21-21 16,-1 0-16,22-21 62,22 21-62,-1 0 16,-21-21-16,21 21 0,0-21 15,0 21-15,0-21 0,1-1 0,-1 22 16,21-21-16,22 0 16,-22 0-16,43-21 15,-43 20-15,0 1 0,1 0 0,-1 0 16,0 0-16,1 0 0,-1-1 0,21-20 16,43 0-1,-63 21-15,-22 21 0,0-22 16,21 1-16,-21 21 0,64-42 15,-64 21-15,0 21 16,22-21-16,-22 21 0,0 0 0,0-22 16,0 22-16,1 0 0,-1-21 15,0 21-15,-21-21 16,-21 21 31,0 0-32,-1-21 1,1 21-16,0 0 0,0-21 16,0 21-1,0 0-15,-1-21 0,1 21 0,0 0 16,0-22-16,0 1 0,0 21 0,-22-21 16,22 0-16,0 21 15,0-21-15,0 0 0,-1 21 16,22-22-16,0 1 0,-21 21 0,0-21 15,0-21 1,0 42-16,0-21 0,-1 21 16,1 0-16,0-22 0,0 1 15,0 21 1,0-21-16,-1 21 0,1 0 0,0-21 16,0 21-16,0-21 0,0 0 15,-1 21-15,1-22 16,0 22-16,0-21 0,0 0 15,0 21-15,-22-21 0,22 21 16,0-21-16,0 21 16,0 0-16,-1 0 0,22-21 15,-42 21 1,21 0 0,42 21 62,0-21-78,-21 21 15,21-21-15,1 21 0,-1 0 0,0-21 16,0 21-16,43 1 0,-1 20 16,-21-42-16,1 21 15,20 21-15,-20-20 0,-22-22 16,63 42-16,-62-21 15,20 0-15,0 0 0,1 1 16,-22-1-16,21 0 0,127 64 16,-126-64-1,-22 0-15,42 0 16,-41-21-16,-1 0 0,0 21 16,0-21-16,0 0 0,0 0 0,1 0 15,-22 21-15,0 1 78,0-1-62,-22-21-16,1 0 16,21 21-16,-21-21 0,0 21 0,0-21 15,0 21-15,-1 0 0,1-21 16,0 22-16,-42 20 15,20-21-15,22 0 16,-21 0-16,21-21 0,-1 22 0,1-1 16,-21 0-16,21 0 0,-22-21 15,1 21-15,-43 22 16,64-22-16,-21-21 0,0 21 0,-1 0 0,1 0 16,0-21-16,-1 21 0,22-21 15,-21 22-15,-1-1 0,22-21 16,-21 21-16,21-21 0,0 0 0,-22 21 15,22-21-15,0 21 16,21 0 0,-21-42 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04:47.4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7091 5376 0,'-21'0'0,"-1"0"0,22 22 94,22-1-78,-1-21-16,0 0 15,0 0-15,0 0 0,0 0 0,1 0 16,-1 0-16,0 0 0,0 0 15,21 0-15,-20 0 0,20 0 16,-21 0-16,21 0 16,-20 0-16,20 0 15,-21 0-15,0 0 0,0 0 0,64 0 16,-21 0 0,-43 0-16,21 0 0,43 0 15,-43 0-15,0 0 0,1 0 16,-1 0-16,-21 0 0,22 0 15,41 0-15,-20 0 16,-43 0 0,0 0-16,0 0 0,22 0 15,-22 0-15,0 0 0,0 0 16,21 0-16,-20 0 0,20 0 0,0 0 16,1 0-16,84-21 15,0 21 1,-64 0-16,-21 0 0,1 0 15,-1 0-15,0 0 0,85 0 16,-84 0-16,20 0 16,-20 0-16,-1 0 0,43 0 15,-22 0-15,-21 0 0,1 0 16,20 0-16,-20 0 0,20 0 0,85 0 16,-42-22-1,-42 22-15,-22 0 16,64 0-16,-64 0 0,0 0 0,1 0 15,-1-21-15,0 21 0,1 0 16,105 0 0,-63-21-16,-22 21 0,-21 0 15,64 0-15,-63-21 16,20 21-16,-21 0 0,22 0 0,-22 0 16,1 0-16,105-21 15,-106 21-15,0 0 16,1 0-16,20 0 0,22 0 15,-22 0-15,-20 0 0,63-21 16,-64 21-16,21 0 0,43 0 16,-63 0-16,20 0 0,22-22 15,-22 22-15,-20 0 0,-1 0 16,21 0-16,-20 0 0,-1 0 16,0 0-16,22-21 0,-22 21 0,128 0 15,-107 0 1,1-21-16,-1 21 0,1 0 0,-1 0 15,1 0-15,-1 0 0,22-21 0,-43 21 16,85 0-16,85-21 16,-149 21-1,22-21-15,63 21 0,-84 0 0,20-22 16,128 1 0,-64 0-16,-84 21 15,-1 0-15,85-21 0,-63 21 16,0-21-16,-1 21 0,1 0 15,0-21-15,-22 21 0,191-43 16,-106 43 0,-63-21-16,0 21 0,84-21 15,-84 0-15,-1 21 0,1 0 16,0-21-16,-1 21 0,64-22 16,-63 22-16,0 0 0,-22 0 0,22-21 15,0 0-15,-1 21 0,1 0 16,21-21-16,-22 21 0,1 0 15,84-21-15,-84 21 16,0-21-16,-1 21 0,1-22 0,0 22 16,-1 0-16,1 0 0,0-21 0,-1 21 15,1 0-15,0 0 0,-1-21 16,1 21-16,63 0 16,-63 0-16,0-21 0,-1 21 0,1 0 15,0 0-15,84 0 0,-84 0 16,-1-21-16,1 21 0,63 0 15,-63 0-15,-1 0 16,-20 0-16,21 0 0,-1 0 0,1 0 16,0 0-16,-1 0 0,1 0 0,0 0 15,-22-21-15,22 21 0,-22 0 16,85 0-16,-63 0 0,63 0 16,-63 0-16,0 0 15,-1 0-15,1 0 0,-22 0 0,191 0 16,-190 0-16,105 0 15,-84 0-15,-22 0 16,22 0-16,0-22 0,-1 22 0,1 0 16,42 0-16,-63 0 15,-1 0-15,-21 0 0,1-21 0,-1 21 16,22 0-16,-22 0 0,-21 0 16,-21-21-16,21 21 15,0 0-15</inkml:trace>
  <inkml:trace contextRef="#ctx0" brushRef="#br0" timeOffset="3453">444 1545 0,'0'-21'0,"-21"21"16,0-21-16,0 21 16,0 0-1,21-21-15,-21 21 0,-1 0 0,1 0 31,0 0-15,21 21-16,-21-21 0,21 21 16,-21 0-16,0 0 0,-1 1 15,22 20-15,-21-21 0,0 21 16,0 1-16,21-1 0,0 0 0,-21 1 16,0 20-16,21-20 0,-22-1 15,22 21-15,0-20 0,0-1 16,-21 22-16,0-1 0,0 1 15,21-1-15,0 1 0,0-22 0,0 21 16,0 1-16,0-1 0,0 64 16,0-84-16,0 20 15,0 1-15,0-1 0,0 43 16,0-42-16,0-1 0,0 1 16,0-1-16,0 1 0,0-22 0,0 21 15,0 1-15,0-22 0,0 22 16,0-1-16,0-20 0,0 20 0,0 1 15,0 63-15,0-64 16,0 43-16,0-64 0,0 22 16,0-22-16,0 0 0,0 1 15,0-1-15,0 0 0,0 1 0,0-1 16,0 43-16,0-43 16,0 0-16,0 1 0,0-1 15,0 0-15,0 1 16,0-1-16,21 0 0,21-20 0,-20 20 0,-1 0 15,0 1-15,21-22 0,-21 21 16,22 0-16,-22-20 0,64 41 16,-43-42-16,43 43 15,-43-43-15,0 21 0,22-21 0,-22 1 16,0-1-16,22 0 0,42 21 16,-64-21-16,22 1 15,-1-1-15,1 0 0,-1 0 16,1 0-16,-1 0 0,1 1 0,-1-1 15,85 21-15,-84-21 16,63 22-16,-64-22 0,1 0 16,-1-21-16,1 21 0,-1 0 15,22-21-15,0 21 0,-1-21 0,-20 22 16,20-22-16,1 21 16,0-21-16,-22 21 0,85 0 0,-63-21 15,-21 0-15,20 0 0,-20 21 16,20 0-16,-20-21 0,21 22 15,-22-22-15,22 0 0,-22 21 0,85-21 16,1 21 0,-86-21-16,22 0 0,63 21 15,-85-21-15,22 0 0,0 0 0,-1 0 16,1 21-16,0-21 0,-22 0 16,85 0-16,-63 0 0,-21 0 15,-1 0-15,22 0 0,-22 0 16,22 0-16,-22 0 0,22 0 0,0 0 15,-22 0-15,22 0 0,-22 0 0,22 0 16,63 0 0,64-21-16,-149 0 15,22 0-15,84 0 0,-84 21 16,-21-22-16,20 1 0,1 21 0,0-21 16,-1 0-16,149-21 15,-85 20-15,-84 1 16,20 0-16,-20 21 15,-1-21-15,1 0 0,-1 0 0,43-22 16,-63 22-16,-22 0 0,42-21 16,-63-1-16</inkml:trace>
  <inkml:trace contextRef="#ctx0" brushRef="#br0" timeOffset="5531.97">550 1757 0,'0'0'0,"21"0"16,1 0-16,-1 0 0,21 21 15,0-21-15,22 21 0,-22-21 16,1 0-16,-1 0 0,0 21 16,22-21-16,-1 0 0,1 0 15,-1 22-15,22-22 0,148 21 16,-149-21-1,1 0-15,21 0 0,84 0 16,-84 0-16,0 0 0,21 0 16,0 0-16,-21 0 0,21 0 0,127 0 15,-127 0-15,0 0 16,0 0-16,0 0 0,21 0 0,127-21 16,-127 21-16,-21 0 15,22-22-15,20 22 0,-21-21 0,0 21 16,127 0-16,22-21 15,-149 21-15,0 0 0,-21 0 16,0-21-16,21 21 0,-21 0 0,0 0 16,21 0-16,-21-21 0,0 21 15,254-21 1,-254-1-16,0 22 0,0 0 16,22 0-16,83-21 0,-105 21 15,0-21-15,-21 21 0,21 0 16,-21-21-16,148 0 0,-148 0 15,21 21-15,-21-22 0,21 22 16,-21-21-16,-1 21 0,22-21 16,-21 21-16,21-21 0,-21 21 0,127-21 15,-127 0-15,105-1 16,-105 22-16,0-21 0,0 0 16,21 21-16,-42 0 0,126-21 15,-105 0-15,-21 21 0,21-21 16,-22 21-16,22 0 0,0-22 15,0 22-15,0 0 0,-1-21 0,1 21 16,21 0-16,64-42 16,42 42-16,-128-21 0,22 21 15,106-21-15,-127-1 0,0 22 16,0 0-16,0-21 0,-1 21 16,1-21-16,21 21 0,-21 0 0,0-21 15,21 0-15,-21 21 0,0-21 16,-1 21-16,1-22 0,127 1 15,-106 0-15,0 21 16,0-21-16,0 21 0,-21-21 0,127 21 16,-127-21-16,-1 21 15,1 0-15,21 0 0,-21-22 0,0 22 16,21 0-16,-21 0 0,0 0 16,-1 0-16,22-21 0,0 21 0,212 0 15,-106 0 1,-127 0-16,21 0 0,-21 0 15,21 0-15,-22 0 0,22 0 16,-21 0-16,0 0 0,21 0 16,-21 0-16,0 0 0,0-21 0,-1 21 15,1 0-15,127 0 16,-21-21-16,-106 21 16,-1-21-16,-20 21 0,21-21 0,21 21 15,-21-22-15,0 22 0,-1-21 16,1 21-16,-21-21 0,21 21 0,-22 0 15,1-21-15,-21 21 0,20 0 16,1-21-16,-22 21 0,22-21 16,-21 21-16,20 0 0,-20 0 0,84-22 15,-85 22-15,86 0 16,-86 0-16,1 0 0,-1 0 16,1 0-16,-1 0 0,1 0 0,-1 0 15,1 0-15,-1 0 0,1 0 16,20 0-16,-20 0 0,-1 22 15,107-1-15,-65 0 16,-62 0-16,-1 0 16,0 0-16,1 1 0,-1-1 0,0 21 15,1-21-15,-1 22 0,0-22 16,1 21-16,41 22 16,22 41-16,-85-62 15,22-1-15,-22 0 0,21 1 0,-21-1 16,1 0-16,-1 1 0,0-1 15,-21 22-15,21-22 0,0 85 16,0-21 0,-21-43-16,22-20 0,-22 84 15,21-85-15,-21 21 0,0 1 16,0-1-16,0 1 0,0 21 0,0 42 16,0-64-16,0 1 0,0-1 15,0 1-15,0-1 0,0 43 16,0-43-16,0 1 0,0-1 15,0-20-15,0 20 0,0 1 16,-21-22-16,21 22 0,-22-22 0,22 0 16,0 1-16,0 20 0,0-21 15,-21 1-15,21-1 0,0 0 16,0 1-16,-21-1 0,21 0 0,0 1 16,0-1-16,0 0 0,0-20 15,0 20-15,-21 21 0,21-41 16,-21 20-16,21 0 15,0-21-15,-21 22 0,-1-22 16,1-21-16,21 21 0,-21 0 16,0-21-16,0 0 0,0 21 15,-1-21-15,-41 22 16,21-22-16,-1 0 0,1 21 16,-22-21-16,22 0 0,-21 0 0,-1 0 15,1 0-15,-1 0 0,-21 0 0,1 0 16,20 0-16</inkml:trace>
  <inkml:trace contextRef="#ctx0" brushRef="#br0" timeOffset="81383.48">529 5906 0,'-21'0'16,"0"0"-1,21 21 1,0 0 0,0 0-1,0 0-15,21-21 16,0 21-16,0-21 16,0 22-16,22-22 0,-22 0 0,21 21 15,1-21-15,20 0 0,-21 0 16,149 21-16,-43 0 15,-63-21-15,-1 0 16,1 0-16,0 0 0,-1 0 0,1 21 16,0-21-16,-1 0 0,1 0 15,21 0-15,84 0 16,-84 21-16,106-21 0,-106 0 16,84 0-16,-84 0 0,0 0 15,0 0-15,0 0 0,-1 0 0,1 0 16,106 0-1,-106 0-15,0 0 0,105 0 16,-105 0-16,0 0 0,0 0 16,0 0-16,-1 0 0,192 0 15,-191 0-15,63 0 16,-84 0-16,105-21 16,-105 21-16,-1 0 0,-20-21 0,21 21 15,-1 0-15,-20-21 0,20 21 0,107-21 16,-64 0-1,0-1 1,-64 22-16,22 0 0,-21-21 0,-1 21 16,22 0-16,-22 0 0,1-21 15,20 0-15,43 21 16,-63 0-16,-1-21 0,22 21 0,-21 0 16,-1 0-16,106-21 0,-105 21 15,21 0-15,84 0 16,-84 0-16,147 0 15,-168 0-15,84 0 0,-63 0 16,-22 0-16,22 0 0,-22 0 16,22 0-16,0 0 0,126 0 15,-62 0 1,-86 0-16,22 0 0,84-22 16,-84 22-16,-1 0 0,1 0 15,21 0-15,-21-21 0,-1 21 0,191-21 16,-105 0-1,-86 0-15,1 21 0,0 0 16,21-21-16,-22 21 0,1-22 16,84 1-16,-84 21 0,0-21 15,-1 21-15,107-21 16,-22 0-16,-84 0 0,21 21 16,-22-22-16,22 22 0,-21 0 15,-1-21-15,1 21 0,21-21 0,-21 21 16,20 0-16,1-21 0,0 21 15,-21-21-15,21 21 0,84-21 16,-105 21-16,296-43 16,-191 43-1,-105 0-15,21-21 0,-22 21 16,22 0-16,-21 0 0,0-21 0,20 21 16,1 0-16,-21 0 0,21 0 0,105-21 15,107 0 1,-233 21-16,20 0 0,86 0 15,-85 0-15,0 0 16,-1 0-16,1-22 0,0 22 0,0 0 16,84 0-16,-105 0 15,127 0-15,-106 0 16,-1 0-16,1 0 0,21 0 0,-21 0 16,0 0-16,0 0 0,0 0 15,21 0-15,232 0 16,-253 0-16,0 22 0,21-22 0,-21 0 15,0 0-15,0 0 0,-1 0 16,1 0-16,233 21 16,-149-21-1,-84 0-15,-21 0 0,105 21 16,-105-21-16,21 0 0,-21 0 0,105 21 16,-105-21-16,-1 0 15,1 21-15,-21 0 0,20-21 0,1 22 16,-22-22-16,22 21 0,63 21 15,-63-21-15,0 0 0,-22 1 16,85 20 0,43 21-16,-128-41 0,1 20 15,-22-21-15,22 0 0,-1 22 16,43 20-16,-64-42 16,1 22-16,62 20 0,-62-42 15,-1 22-15,0-1 0,1 0 16,-1 1-16,0 20 0,1-21 0,-1 22 15,-21-22-15,22 22 0,-1-1 16,-21-20-16,21 20 0,43 106 16,-64-105-16,0-1 15,1-20-15,-1 41 0,21 43 16,-21-63-16,-21 21 0,21 42 16,-21-64-16,0 1 0,0 147 15,0 1 1,0-127-16,0-22 0,0 85 15,0-63-15,0-22 16,0 22-16,0-21 0,-21 20 0,21 1 16,0 63-16,-21-84 15,0 20-15,21 1 0,-21-22 0,0 22 16,-1-21-16,22 20 0,-21 1 16,0-22-16,0 22 0,21-21 0,-21 20 15,0-20-15,-43 147 16,43-147-16,0-1 0,-22 1 15,22-1-15,-42 64 0,42-63 16,-22-22-16,-41 64 0,41-64 16,1 22-16,-22-22 0,22 1 15,-21-1-15,20 0 0,-84 64 16,85-64-16,-22 1 0,-63 41 16,64-41-16,-22-1 0,-126 64 15,126-64-15,0-21 16,1 22-16,-1-22 0,0 0 15,22 21-15,-22-20 0,0-1 0,1 0 16,-1 21-16,0-21 0,-20 1 0,20-1 16,-169 42-16,169-42 15,1 1-15,-1-22 0,0 21 16,-84 0-16,84-21 0,-21 21 16,22-21-16,-1 0 0,-21 0 0,22 21 15,-1-21-15,-211 0 16,126 0-1,64 0-15,-169 0 16,191 0-16,-1 0 0,-21 0 0,21-21 16,1 21-16,-1 0 0,-190-21 15,190 21-15,1-21 16,-1 21-16,-21-21 0,21 21 0,-63 0 16,64-22-16,-86 22 15,86 0-15,-1-21 0,0 21 0,-169 0 16,170-21-16,-1 21 15,0 0-15,1 0 0,-65-21 16,65 21-16,20 0 0,-190-21 16,170 21-1,-65-21-15,65 21 0,-1 0 16,0 0-16,1-22 0,-1 22 0,0 0 16,-169-21-1,149 21-15,-65 0 0,86 0 16,-1-21-16,0 21 0,-21 0 0,22 0 15,-22 0-15,-85 0 0,86 0 16,20 0-16,-21 0 0,-106-21 16,-105 21-1,211 0-15,0-21 0,-105 21 16,105 0-16,0-21 0,-233 21 16,128-22-1,105 22-15,0 0 0,-21-21 0,-85 21 16,106-21-16,-126 21 15,126-21-15,-21 0 0,21 21 16,-21 0-16,21-21 0,0 21 0,-21 0 16,-190-22-1,190 1-15,-85 21 0,85 0 16,21-21-16,0 21 0,1 0 0,-22 0 16,21 0-16,0 0 0,0-21 15,-21 21-15,-317 0 16,126-21-16,191 21 15,21 0-15,-21-21 0,21 21 16,1 0-16,-22 0 0,21 0 16,-21 0-16,21 0 0,-21-22 0,21 22 15,-21 0-15,21 0 0,-21 0 0,-211 0 16,126 0 0,106 0-16,-21 0 0,21-21 0,0 21 15,1 0-15,-1 0 0,0 0 16,0 0-16,0-21 0,0 21 0,-317-21 31,211 21-31,128 0 0,-22-21 16,21 21-16,-21 0 0,22 0 0,-1-21 15,-21 21-15,22 0 0,-1-22 16,0 1-16,1 21 0,-1-21 0,0 21 16,1-21-16,20 0 0,-21 21 15,1-21-15,20-1 0,-105 1 16,105 0-16,-20 0 15,20 0-15,-20 21 0,20-21 0,1-1 16,20 1-16,-20 21 0,-1-21 0,22 0 16,0 0-16,-22 0 0,22 21 0,-1-22 15,1 1-15,0 0 0,-64-21 16,64 21-16,-1-1 16,22 1-16,-21 0 0,-1 21 0,-84-85 15,64 43 1,21 21-16,-1 0 0,-41-22 15,41 22-15,1 0 0,42 0 16,0-43-16,0-20 16,0 63-16,0-1 15,0 1-15,0-21 0,0 21 0,0 0 16,0-43 0,0 1-16,0 41 15,0 1-15,0 0 0,0 0 16,0 0-16,0-22 0,0 22 0,0-21 15,0 21-15,0-64 16,0 0 0,0 64-16,0-21 0,0 21 15,0-22-15,0 22 0,0 0 0,0-64 16,0-211 31,0 275-47,0 0 0,0-43 15,0 22-15,0 21 0,0-22 0,0 22 16,0-21-16,0 0 0,0 20 0,0-83 16,0 83-1,0-41-15,0 42 0,0-22 16,0 22-16,0 0 0,0-21 0,0 21 16,0-1-16,0-20 15,0 21-15,0 0 0,0-43 0,0 22 16,0 21-16,0-22 0,0 1 0,0 21 15,0-21-15,0-1 0,0-20 16,0-1 0,0 22-16,0 21 0,0-43 15,0 22-15,0 21 0,0 0 0,0-64 16,0 0 0,0 43-16,0-22 15,0 22-15,0 0 0,0 21 16,0-64-16,0 64 0,0-43 15,0 43-15,0-21 16,0 21-16,0-1 0,0 1 0,0 0 16,0 0-16,0 0 0,0 0 15,0-22 1,0 1-16,0 21 0,0 0 16,0-43-16,0 43 0,0 0 15,0-43-15,0 43 16,0-21-16,0 21 0,0-22 15,0-20-15,0 42 16,0-1-16,0 1 0,0 0 16,0 0-16,0 0 0,0 0 0,0-1 15,0 1-15,0 0 0,0 0 16,0-21 0,0 20-16,0 1 0,0 0 15,0 0-15,0 0 16,0 0-16,0-1 15,0 1-15,0 0 16,0 0-16,0 0 16,0 0-1,0-1-15,0 1 16,0 0-16,0 0 16,0 0-16,42 0 15,1 21-15,-22-22 16,0 22-16,21-21 0,-21 21 15,1 0-15,-1 0 16,-21-21-16,-21 21 31,-1 21-31,-20 0 0,21-21 16,0 22-16,-22-1 0,1 21 16,21-21-16,21 0 0,0 22 0</inkml:trace>
  <inkml:trace contextRef="#ctx0" brushRef="#br0" timeOffset="147254.54">6625 16108 0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1:49:06.3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8657 0,'-21'0'47,"0"0"-32,0 0 1,0 0-16,0 0 16,-1 0-16,1 0 15,0 0-15,0 0 16,0 0-16,0 0 16,-1 0-16,1 0 0,0 0 15,0 0-15,0 0 16,0 0-16,-1 0 0,1 0 15,0 21-15,-21-21 16,21 0-16,-1 0 16,1 0-1,42 0 63,1 0-62,-1 0 0,0 0-1,0 0-15,0 0 16,0 0 0,1 0-16,-1 0 15,0 0-15,0 0 16,0 0-16,0 0 0,1 0 15,-1 0-15,0 0 16,0 0-16,0 0 0,0 0 16,1 0-16,-1 0 15,0 0-15,0 0 0,0 0 16,0 0-16,1 0 16,-1 0-16,0 0 0,0 0 15,0 0-15,0 0 16,1 0-16,-1 0 0,0 0 15,0 0-15,0 0 16,0 0-16,1 0 0,-1 0 16,0 0-16,0 0 15,0 0-15,0 0 16,1 0-16,20 0 16,-21 0-16,0 0 0,0 0 15,1 0-15,-1 0 0,0 0 16,0 0-16,0 0 0,0 0 15,1 0-15,20 0 16,-21 0-16,43 0 0,-43 0 16,21 0-16,-21 0 15,0 0-15,1 0 0,-1 0 0,0 0 16,21 0-16,1 0 16,20 0-16,-42 0 15,0 0-15,1 0 0,-1 0 16,0 0-16,0 0 0,0 0 15,0 0-15,1 0 0,-1 0 16,0 0-16,21 0 16,-21 0-16,1 0 0,-1 0 15,0 0-15,0 0 0,0 0 16,0 0-16,1 0 16,-1 0-16,21 0 15,-21 0 1,0 0-16,1 0 15,-1 0-15,0 0 16,0 0-16,0 0 0,0 0 16,1 0-16,-1 0 15,0 0-15,0 0 16,0 0 0,0 0-16,1 0 15,-1 0 1,0 0-1,0-21-15,0 21 16,0 0 0,1 0-1,-1 0-15,0 0 16,0 0 0,0 0-1,0 0 1,1 0-1,-1 0 48,0 0-1,-42 0 173,0 0-204,-1 0 63,1 0-63,0 0-31,0 0 16,0 0-1,0 0-15,-1 0 0,1 0 16</inkml:trace>
  <inkml:trace contextRef="#ctx0" brushRef="#br0" timeOffset="1063.38">1841 8975 0,'0'-21'0,"0"42"0,0-64 15,-21 43-15,21-21 16,0 0 0,0 0 15,-21 21-31,21 21 31,0 0-15,0 0-1,0 1-15,0-1 0,0 21 16,0-21-16,0 0 0,0 22 16,0-22-16,0 21 0,0 1 0,0-1 15,0-21-15,0 21 0,0 1 16,0-1-16,0 0 0,-21 22 16,0 21-16,0 63 15,-1-85-15,1-20 16,21-1-16,-21 0 0,21 1 15,0-1-15,0-21 0,0 21 0,-21-20 16,21 20-16,0-21 0,0 0 16,0 22-16,0 20 15,0-21-15,0-20 0,0-1 16,0 0-16,-21-21 31,0 0-15,-1-21-1</inkml:trace>
  <inkml:trace contextRef="#ctx0" brushRef="#br0" timeOffset="1433.22">1206 10012 0,'0'0'0,"0"-21"15,0 0 1,22 21 0,-1 0-16,0 0 0,0 0 15,-21 21-15,21 0 0,0-21 16,1 21-16,-1 0 0,0 0 15,-21 22-15,21-22 0,0 0 0,0 0 16,-21 0-16,0 1 0,43 62 16,-22-41-1,-21-22-15,21 0 0,0-21 16,-21 21-16,21-42 31,-21 0-15,0 0-16,0-1 0</inkml:trace>
  <inkml:trace contextRef="#ctx0" brushRef="#br0" timeOffset="1747.04">2032 9948 0,'-21'22'16,"0"-1"-16,-1 0 15,1 0-15,-21 21 16,0 1-16,20-22 0,1 0 16,0 0-16,-21 0 0,-1 22 15,22-22-15,0 0 0,0-21 16,21 21-16,-21 0 0,0-21 15,21 22-15</inkml:trace>
  <inkml:trace contextRef="#ctx0" brushRef="#br0" timeOffset="2493.21">529 11028 0,'0'0'0,"-21"0"16,0 0-1,0 0-15,42-21 47,0 21-47,0 0 0,0 0 0,22 0 16,-1 0-16,-21 0 0,21 0 15,1 0-15,20 0 0,-20 0 0,41 0 16,22 0 0,-64 0-16,22 0 0,-22 0 15,1 0-15,-22 0 0,21 0 16,0 0-16,-20 0 0,-44 0 47,1 0-47,0 0 0,0 0 15,0 0-15,0 0 0</inkml:trace>
  <inkml:trace contextRef="#ctx0" brushRef="#br0" timeOffset="2899.96">804 11070 0,'0'21'47,"0"1"-31,0-1-16,0 0 15,0 0-15,0 0 0,0 22 16,0-1-16,-21-21 0,21 21 16,0 1-16,-21-1 0,21 0 15,0-20-15,0 20 0,-21 0 16,0-21-16,21 22 0,-22-22 0,22 0 0,0 0 15,-21 0-15,21 1 0,-21-1 16,21 0 0,0-42 31</inkml:trace>
  <inkml:trace contextRef="#ctx0" brushRef="#br0" timeOffset="3643.04">1312 11515 0,'0'-21'16,"0"-1"-1,0 1-15,0 0 16,0 0-16,-21 0 16,0 0-1,0 21-15,0 0 0,-1 0 16,1 0-16,0 0 15,-21 0-15,21 0 0,-1 0 16,1 21-16,0-21 0,21 21 0,-21 0 16,0 0-16,0-21 0,-1 21 15,1 1-15,0 20 0,0-21 16,21 0-16,-21 43 16,0-22-1,21-21-15,0 0 0,0 1 16,21-22-1,-21 21-15,21-21 0,0 0 0,0 0 16,22 0 0,-22 0-16,0 0 0,0 0 15,0 0-15,0 0 0,1-21 0,-1 21 16,0-22-16,0 1 0,0 0 0,0 21 16,1-21-16,-1 0 15,42-43-15,-42 22 16,-21 21-16,0 0 15,22-22-15,-22 22 0,0 0 16,0 0-16,0 0 16,-22 21 15,22 21-31,0 0 0,0 0 16,-21 0-16,21 0 0,-21 1 15,21-1-15,0 0 0,0 0 0,0 0 16,0 0-16,0 1 15,0-1-15,0 0 0,0 0 0,0 0 16,0 0-16,0 1 16,21-22 15,0 0-31,1 0 16,-1 0-16</inkml:trace>
  <inkml:trace contextRef="#ctx0" brushRef="#br0" timeOffset="4787.74">1926 11409 0,'0'0'0,"0"-21"0,0 0 15,0-1 1,-21 22-16,21-21 16,-21 21-16,0 0 0,-1 0 15,1 0-15,0 0 0,0 0 16,0 21-16,0 22 16,-1-22-16,1 0 0,0 43 15,0-43-15,21 0 16,-21 0-16,21 0 0,0 0 15,0 22-15,0-22 16,0 0 0,21-21-16,0 0 0,0 0 15,0 0-15,1 0 0,-1 0 16,0 0-16,0 0 0,-21-21 16,42 0-16,-20 0 15,-1-1-15,0 22 16,-21-21-16,0 0 0,21 21 0,-21-21 0,21 21 15,-21-21-15,21 21 16,-21-21-16,0-1 16,22 22-16,-22 22 62,0-1-62,0 0 16,0 0-16,0 0 0,-22 0 15,1 1-15,21-1 0,0 0 16,0 21-16,0-21 16,0 1-16,0-1 0,0 0 0,0 21 0,0-21 15,0 43 1,0-43-16,0 21 0,0-20 0,0 20 16,0 0-16,0 22 0,0-22 15,0 0-15,0 1 0,0-1 16,0 0-16,0-20 0,0 62 15,0-41-15,0-22 0,0 21 16,0-21-16,0 22 0,0-1 16,0-21-16,0 0 0,0 0 0,0 22 15,0-22-15,-21 21 16,0-42-16,21 21 0,-21-21 16,0 0-1,-1 22-15,1-22 16,0 0-16,0 0 15,0 0-15,0 0 0,-1 0 0,1 0 16,0-22-16,0 22 0,0-21 16,-22 0-16,1 0 0,21 0 15,0 0-15,-22-1 0,22-20 16,-21 21-16,-22-43 0,43 43 16,0-21-16,0 0 0,0-1 15,0 22-15,-1-64 0,22 43 16,0 21-16,0-106 15,64 63 1,-43 43-16,0-21 0,22 21 16,-1-22-16,0 22 0,-21 0 0,22-21 15,-1 21-15,0-1 0,-20 1 16,20 0-16,-21 0 0,0 0 0,0 0 16,1-1-16,-1 1 0,0 21 15,0-21-15,-21 0 16,21 21-16,-21 21 78,0 0-62,0 0-1,-21 1-15</inkml:trace>
  <inkml:trace contextRef="#ctx0" brushRef="#br1" timeOffset="16680.99">4424 7239 0,'-21'0'47,"-1"0"-31,22-21-16,-21 21 15,0 0-15,0 0 31,0 0-15,42 0 62,0 0-78,0 0 0,0 0 16,1 0-16,-1 0 15,0 0-15,0 0 0,0 0 0,0 0 16,1 0-16,-1 0 0,0 0 16,0 0-16,0 0 0,22 0 0,-22 21 15,0-21-15,21 0 0,-21 0 0,1 0 16,-1 0-16,21 0 0,0 0 16,22 0-1,-43 0-15,21 0 0,-20 21 0,-1-21 16,0 0-16,0 0 0,21 0 15,22 21-15,-1-21 16,-20 0-16,-22 0 16,21 0-16,1 22 0,-22-22 0,21 0 15,85 0-15,-85 0 16,1 0-16,-1 0 0,0 0 16,1 0-16,-1 0 0,0 0 0,1 0 15,-1 0-15,85 0 16,-106 0-16,22 0 15,-1 0-15,-21 0 0,21 0 0,-20 0 16,20 0-16,0 0 0,22 0 16,-22 0-16,0 0 0,22 0 15,-22 0-15,-21 0 0,22 0 16,-1 0-16,-21 0 0,22 0 0,-1 0 16,-21 0-16,21 0 0,43 0 15,0 0 1,-64 0-16,21 0 15,-21 0-15,22 0 0,-22-22 0,0 22 16,21 0-16,-20 0 0,-1 0 0,21 0 16,0 0-1,22 0-15,-43 0 0,0 0 16,0 0-16,22 0 0,-22 0 0,0 0 16,0 0-16,22 0 15,-1 0-15,-21 0 0,43 0 16,-43 0-16,0 0 0,21 0 15,-21 0-15,22 0 0,-22 0 0,0 0 16,0 0-16,0 0 0,22 0 16,-22 0-16,0 0 15,0 0-15,0 0 0,1 0 16,-1 0 0,21-21-16,-21 21 15,0 0-15,1 0 16,-1 0-16,0 0 15,0 0 1,0 0 0,0-21-16,1 21 15,-1 0 1,0 0-16,0 0 16,0 0-16,0 0 15,1 0-15,-1 0 0,21-21 47,-42 0-16,0 0-31,0-1 16,-21 22 0,0 0-16,21-21 15,-21 21-15,-1 0 0,1-21 16,0 21-16,0 0 15,0-21-15,0 21 16,-1 0 31,22 21 0,22-21-32,-22 21-15,21-21 16,0 21-16,0-21 0,0 0 16,-21 22-16,21-22 15,1 0-15,-1 21 16,0-21-16,0 0 31,0 21-15,-21 0 46,-21 0-46,0-21-16,0 21 0,0-21 0,-1 22 16,1-1-16,0-21 0,0 21 15,0 0-15,-22 0 0,22-21 16,0 21-16,-21 1 0,-43 41 15,43-42 1,21 0-16,-1-21 0,-41 22 16,42-1-16,21 0 15,-21-21-15,-1 0 47,1 0-31</inkml:trace>
  <inkml:trace contextRef="#ctx0" brushRef="#br1" timeOffset="17831.02">4233 7281 0,'21'-21'32,"1"0"-32,-1 0 15,0 21-15,-21-21 16,42 0-16,1-22 16,-22 22-16,0 21 0,0-21 15,21 0-15,-20 21 0,41-21 16,-42 21-16,0-22 0,1 22 15,-1-21-15,0 21 16,-42 0 15,0 21-15,-1 1-16,1-22 0,0 21 0,0-21 16,-43 21-1,43 0-15,0 0 0,-21-21 0,21 21 16,-1-21-16,-20 22 0,21-1 0,0-21 15,0 0-15,-1 21 0,1-21 16,21 21 62,21-21-78,-21 21 16,22-21-16,-1 21 0,0 1 15,0-1-15,0 0 16,0 0-16,1 0 0,-1 0 16,0-21-16,-21 22 0,21-1 15,0-21-15,0 21 16,1-21-16,-1 21 16</inkml:trace>
  <inkml:trace contextRef="#ctx0" brushRef="#br1" timeOffset="20020.05">10096 7345 0,'-21'0'0,"0"0"31,0 0-31,0 0 31,21 21 1,21-21-17,0 21-15,0-21 16,0 0-16,22 0 15,41 0 1,-20 21-16,-43-21 0,21 0 16,-20 0-16,20 0 0,-21 0 15,21 0-15,-20 0 0,20 0 0,0 0 16,-21 0-16,106 22 16,-63-22-16,-22 0 0,1 0 15,20 0-15,43 0 0,-43 0 16,-20 0-16,20 0 0,1 0 0,-1 0 15,-20 0-15,20 0 0,1 0 16,-1 0-16,1 21 0,-1-21 16,-21 0-16,22 0 0,-1 0 15,1 0-15,-1 0 0,1 0 0,126 0 16,-126 0-16,-1 0 16,1 0-16,-1 0 0,1 0 0,-1 0 15,1 0-15,-1 0 0,1 0 16,-1 0-16,1 0 0,-1 0 0,1 0 15,-1 0-15,1 0 0,-22 0 16,64 0-16,-42 0 0,-22 0 16,21 0-16,-20 0 0,-1 0 15,0 0-15,1 0 0,-1 0 0,22 0 16,20 0-16,-20-21 0,-22 21 16,22 0-16,-22 0 0,21 0 15,-20-22-15,20 22 0,43 0 16,42 0-1,-105 0-15,20 0 0,-21 0 16,1 0-16,-1 0 0,0 0 0,107 0 16,-107 0-1,21 0-15,-20 0 0,63-21 16,-43 21-16,-21 0 0,64 0 16,-63 0-16,-1 0 0,106 0 15,-42 0 1,-64 0-16,-21 0 0,22 0 15,-22 0-15,21 0 0,-21 0 16,22 0-16,-22-21 0,21 21 16,-21 0-16,43 0 15,42-21-15,-85 21 16,21 0-16,-21 0 0,1 0 0,20 0 16,-21-21-16,0 21 0,0 0 15,22 0-15,41-21 16,-41 21-1,-22 0-15,21 0 16,-42-22-16,21 22 0,-21-21 31,0 0 16,0 0-16,0 0-15,0 0 15,-21 21-31,21-22 16,-21 22-16,0-21 16,0 21-16,21-21 15,-21 21-15,-1 0 31,1 0-15,42 0 62,-21 21-78,22-21 0,-1 21 0,0 1 16,0-22-16,0 21 15,0-21-15,-21 21 0,22-21 0,-1 0 16,0 21 0,0-21-16,0 21 15,0-21-15,-42 0 110,0 21-95,0-21-15,21 22 0,-21-1 0,0-21 16,-22 21-16,22 0 0,0 0 16,-21 0-16,20 1 0,-20-1 15,0 0-15,-1 0 0,22 0 0,-21 0 16,21-21-16,0 22 0,-22-1 15,22-21-15,0 21 0,0-21 16,21 21-16,-21-21 16,-1-21 31,1 21-47</inkml:trace>
  <inkml:trace contextRef="#ctx0" brushRef="#br1" timeOffset="21223.01">10075 7303 0,'0'-22'15,"21"22"-15,1-21 16,-1 21-16,0-21 15,0 21-15,0-21 0,0 0 16,1 21 0,-1-21-16,0-1 0,0 22 0,0-21 15,0 21-15,1 0 0,-1-21 16,-21 42 31,-21 0-47,-1-21 15,1 22-15,-42-1 0,-1 21 16,43-42-16,0 21 0,-43 0 16,43-21-16,0 0 15,0 22-15,0-22 0,0 21 16,-1-21-16,22 21 16,0 0 15,0 0-16,22-21 1,-1 0-16,0 21 0,21 1 16,-21-1-16,1-21 0,-22 21 15,21-21-15,0 21 0,0 0 0,-21 0 16,21 1-16,0-1 16,1 0-16,-22 0 15,21-21-15,0 0 16</inkml:trace>
  <inkml:trace contextRef="#ctx0" brushRef="#br1" timeOffset="23998.71">18161 7366 0,'0'0'0,"0"21"0,-21-21 15,0 0 1,42 0 78,0 0-94,0 0 15,0 0-15,0 0 16,1 0-16,-1 0 16,0 0-16,0 0 0,0 0 15,22 0-15,-22 0 0,0 0 0,21 0 16,-21 0-16,22 0 16,41 0-16,-41 0 0,-22 0 15,21 0-15,-21 0 0,22 0 16,-1 0-16,22-21 15,-43 21-15,21 0 0,0 0 0,1 0 16,-1 0-16,0-21 0,22 21 16,-22 0-16,1 0 0,-1 0 15,0 0-15,22 0 0,-22 0 0,43-21 16,-43 21-16,85 0 16,-63 0-16,-22-21 0,0 21 15,-21 0-15,22 0 0,-1 0 16,0 0-16,1-22 0,-1 22 0,0 0 15,22 0-15,-22 0 0,149-42 16,-85 42 0,-64 0-1,0-21-15,1 21 0,-1 0 0,21 0 16,-20 0-16,-1 0 0,-21 0 0,22 0 16,-1-21-16,0 21 0,1 0 15,-22 0-15,63 0 0,-41 0 16,41 0-16,-62-21 15,20 21-15,0 0 0,1 0 0,-1 0 16,-21 0-16,21 0 0,-20 0 16,20 0-16,0 0 0,22 0 15,-22 0-15,-21 0 16,22 0-16,-22 0 0,21 0 0,43 0 16,-43 0-1,-21 0-15,0 0 0,1 0 16,-1 0-16,0 0 15,-42-22 79,0 22-94,21-21 16,-22 21-16,1 0 15,0 0-15,0-21 16,0 21-16,0-21 0,-1 21 0,1 0 16,21-21-16,-21 21 0,21-21 15,-21 21-15,0 0 0,21 21 78,21-21-62,0 21-16,0-21 0,0 0 0,-21 21 16,22-21-16,-1 21 0,0-21 15,0 0-15,43 21 16,-22 1-16,-42-1 0,21-21 16,0 0-16,0 0 0,-21 21 15,22-21-15,-1 0 16,-21 21 15,-21-21-15,-1 0-16,1 21 15,0 0-15,0-21 16,0 22-16,0-1 0,-1 0 0,1-21 16,-21 21-16,21 0 0,0 0 15,-1-21-15,1 22 0,-42 41 16,42-63-1,-1 21-15,1-21 16,0 0 0,0 21-16,0-21 0,0 0 15,-1 0-15,1 0 0,0 0 16</inkml:trace>
  <inkml:trace contextRef="#ctx0" brushRef="#br1" timeOffset="25207.72">18161 7387 0,'21'-21'31,"0"0"-15,0 21-16,1-21 15,-1 21-15,0-21 0,0-1 16,0 1-16,0 0 0,22 0 0,-22 0 16,0 0-16,43-1 15,-43 1-15,0 0 0,-21 0 0,21 21 16,0-21-16,-21 0 15,-21 42 32,0-21-47,21 21 16,-21-21-16,0 21 0,-1 0 0,1 0 16,0 1-16,-21-1 15,21-21-15,-22 21 0,1 0 0,21 0 16,-22 0-16,22 1 0,-63 20 15,62-21-15,-20 0 16,21-21 0,42 0 15,0 0-15,0 0-16,1 0 0,-1 0 15,0 21-15,0-21 0,0 0 16,22 22-16,-22-22 0,0 0 0,21 21 15,1-21-15,-22 0 16,21 21-16,-21-21 0,22 21 16,-22-21-16,21 21 0,-21-21 0,0 21 0,1-21 15,-1 0-15,0 22 16,-21-1-16,21-21 62,0 0-46</inkml:trace>
  <inkml:trace contextRef="#ctx0" brushRef="#br1" timeOffset="27866.98">23114 7345 0,'-21'0'0,"42"0"0,-63 0 16,20 0-16,65 0 62,-22 0-62,0 0 0,21 0 0,-20 0 16,-1 0-16,21 0 15,-21 0-15,22 0 0,-1 0 0,0 0 16,1 0-16,20 0 0,-21 0 16,64 0-16,-63 0 0,20 0 15,-21 0-15,22 0 0,-22 0 16,22 0-16,-22 0 0,22 0 0,-22 0 16,0 0-16,43 0 15,21 0-15,-43 0 16,1 0-16,-22 0 0,22 0 0,-1 0 15,1 0-15,-1 0 0,1 0 16,-1 0-16,1 0 0,105 0 16,-63 0-1,-43 0-15,-20 21 0,84-21 16,-64 0-16,1 0 0,-22 0 0,21 0 16,1 0-16,-1 0 0,86 0 15,-44 0 1,-62 0-16,-1 0 0,22 0 15,-22 0-15,0 0 0,-21 21 0,22-21 16,-1 0-16,0 0 0,1 0 16,63 0-1,-22 0-15,-63 0 0,22 0 16,-1 0-16,-21 0 0,22 0 16,-22 0-16,0 0 0,0 0 0,21 0 15,-20 0-15,20 0 16,0 0-16,-21 0 15,1 0-15,-1 0 0,0 0 16,0 0-16,-63-148 156,21 148-140,-1 0 0,1 0 15,42 0 16,1 0-47,-22 21 0,21-21 0,0 191 156,-42-191-156,-22 21 0,22 0 16,-21 0-16,0-21 0,-22 43 15,22-22-15,21 0 0,-1-21 16,1 21-16,0-21 0,0 0 15,21 21-15,-21-21 16,0 0 0,-1 0-16,1 0 15,0 0-15,0 0 0</inkml:trace>
  <inkml:trace contextRef="#ctx0" brushRef="#br1" timeOffset="28946.36">22987 7345 0,'21'0'16,"0"0"-1,0 0 1,1-21-16,-22 0 0,21 21 0,0-22 16,0 22-16,0-21 0,0 0 15,1 0-15,-1 21 0,21-21 16,22-22-1,-43 43-15,0-21 0,0 21 16,0 0-16,0 0 0,1-21 16,-44 42 31,1 0-47,0 1 15,0-1-15,0-21 16,0 21-16,-1 0 0,1-21 15,0 21-15,0-21 0,0 21 0,-22-21 16,22 0-16,0 22 16,-21-22-16,21 0 0,-1 0 15,22 21-15,-21-21 0,0 0 16,42 0 15,-21 21-15,21-21-16,1 0 0,-1 0 0,0 0 15,0 21-15,0 0 0,0-21 0,1 0 16,-22 21-16,21-21 0,21 22 16,-21-1-1,-21 0-15,21-21 0,1 0 16,-22 21-16,0 0 16,0 0-1,-22-21 1,1 0-1</inkml:trace>
  <inkml:trace contextRef="#ctx0" brushRef="#br1" timeOffset="31176.48">5207 9906 0,'-64'21'15,"64"0"1,22 1 31,-1-22-31,0 0-16,0 0 15,21 0-15,1 0 16,-1 0-16,0 0 0,-20 0 15,20 0-15,0 0 16,22 0-16,-22 0 0,0 0 0,22 0 16,-1 0-16,1 0 0,-22 0 15,22 0-15,-1 0 0,1 0 16,-22 0-16,22 0 0,-1 0 0,1 0 16,-1 0-16,1 0 0,-1 0 0,85 0 15,-84 0-15,84 0 16,-63 0-16,-22 0 0,85 0 15,-84 0-15,20 0 0,-20 0 0,21 0 16,-1 0-16,1 0 0,0 0 16,20 0-16,-20 0 0,21 0 0,148 0 31,-85 0-31,-63 0 0,-21 0 16,-1 0-16,1 0 0,0 0 0,-1 0 15,1 0-15,0 0 0,-22 0 0,22 0 16,-22 0-16,22 0 0,-21 0 15,20 0-15,128 0 16,-127 0-16,63 0 16,-64 0-16,43 0 0,-63 0 15,-1 0-15,1 0 0,-1-22 16,1 22-16,-22 0 0,22 0 0,-1 0 16,1 0-16,-1 0 0,64 0 15,-63 0-15,-1 0 0,85 0 16,-84 0-16,-1 0 0,1 0 15,-1 0-15,-20 0 0,105 0 16,-106 0-16,43 0 16,-43 22-16,1-22 0,20 0 15,-21 0-15,1 0 0,-1 0 16,85 0 0,-63 0-16,-22 0 0,0 0 0,-21 0 15,22 0-15,-1 0 16,-21 0-16,0 0 0,1 0 0,20 0 0,-21 0 15,0 0-15,0 0 16,-42 0 62,0 0-62,0 0-1,0 0-15,0-22 0,-1 22 16,1 0-16,0-21 0,0 21 16,0 0-1,0-21-15,-1 21 16,1-21-16,0 21 16,0-21-16,0 21 0,21-21 15,-21 21-15,-1 0 0,1 0 16,-21-22-16,21 22 15,0 0 1,42 0 31,-21 22-47,21-1 16,0-21-16,0 0 0,0 21 0,22-21 15,-1 21 1,0-21-16,1 21 15,-22-21-15,0 0 0,0 0 16,0 0-16,-21 21 16,22-21-16,-44 22 62,1-22-62,0 0 0,21 21 0,-21 0 16,0-21-16,-22 42 15,22-42-15,-21 21 0,21 1 0,0-1 16,-22-21-16,22 21 0,-21 0 16,21-21-16,-22 21 0,1 0 15,21 1-15,0-22 0,-22 21 16,22-21-16,0 0 0,0 0 16,0 0-16,-1 0 0,-20 0 15,21 0-15,-21-21 16,20 21-16</inkml:trace>
  <inkml:trace contextRef="#ctx0" brushRef="#br1" timeOffset="32242.86">5186 10097 0,'0'0'0,"0"-22"32,21 1-32,0 0 15,0 0-15,0 21 0,1-21 16,-1 21-16,0-21 0,42-1 16,-20 1-16,20 0 15,-20 0-15,-22 21 0,21-21 16,-21 21-16,0-21 0,1 21 0,-44 0 47,1 21-47,0 0 0,0-21 0,-21 21 15,20 0-15,1 0 0,-42 1 16,42-1-16,-22-21 0,22 21 16,-21 0-16,21 0 0,-1-21 15,1 21-15,0-21 0,21 22 16,-21-22-16,0 21 15,21 0 1,21-21 0,0 21-16,0-21 15,0 0-15,1 21 0,-1-21 16,21 0-16,-21 21 0,0 1 16,1-22-16,-1 21 0,0-21 0,21 21 15,-21 0 1,1-21-16,-22 21 15,0-42 32,0 0-47</inkml:trace>
  <inkml:trace contextRef="#ctx0" brushRef="#br1" timeOffset="34307.67">13441 10160 0,'0'-21'0,"21"21"78,0 0-78,0 0 15,0 0-15,1 0 0,-1 0 0,0 0 16,0 0-16,0 0 0,22 0 16,-22 0-16,21 0 0,0 0 0,22 0 15,42 0-15,-43 0 0,22 0 16,0 0-16,-22 0 16,22 0-16,-1 0 0,1 0 0,21 0 0,0 0 15,232 0-15,-232 0 16,21 0-16,-21 0 15,21 0-15,106 0 0,-106 0 16,0 0-16,127 0 16,-127 0-16,106 0 15,-106 0-15,0 0 0,0 0 0,0 0 0,0 0 16,0 0-16,0 0 0,106 0 16,-128 0-16,128 21 15,-106-21-15,-21 0 0,106 21 16,-128-21-16,22 0 0,-21 0 15,0 0-15,-1 0 0,1 0 0,105 0 16,-105 0-16,0 0 16,84 21-16,-84-21 15,-1 0-15,-20 0 0,21 0 0,-1 0 16,-20 0-16,20 0 0,-20 22 0,21-22 16,-1 0-16,-20 0 0,20 0 15,-20 0-15,-1 0 0,22 0 0,-21 0 16,-22 0-16,21 0 0,1 0 0,-22 0 15,1 0-15,62 0 16,1 0-16,-42 0 0,-22 0 16,22 0-16,-1 0 0,1 0 15,-1 0-15,1 0 0,105 0 16,-84 0 0,-43 0-16,0 0 0,1 0 0,-22 0 15,21 0-15,0 0 0,-20 0 16,20 0-16,0 0 0,-21 0 0,22 0 15,41 0-15,-41 0 0,41 0 16,-41 0-16,41 0 16,-41 0-16,-1 0 0,22 0 15,-22 0-15,-21 0 0,21 0 16,1 0 0,41 0-16,-62 0 0,-1 0 15,21 0-15,-21 0 16,0 0-1,1 0 1,-1 0-16,0 0 16,0 0-16,0 0 15,0 0-15,1 0 0,-1 0 16,0 0-16,21 0 0,-21 0 16,1 0-16,20 0 0,64 0 15,-64 0 1,0 0-16,-20 0 0,20 0 15,-21 0-15,0 0 16,0 0-16,1 0 0,-1 0 16,42 0-1,-42 0-15,1 0 16,-1 0-16,21 0 0,-21 0 0,0 0 16,22 0-16,-22 0 0,0 0 15,0 0-15,0 0 0,1 0 0,-1 0 16,-21-22 31,-21 1-47,-1 21 15,1 0-15,0-21 0,0 21 16,0 0-16,0 0 0,-1-21 16,1 21-16,0 0 0,-21-21 15,-1 0 1,22 21-16,0-22 0,0 22 15,0 0 1,21-21-16,-21 21 16,42 0 46,0 0-62,0 0 0,0 0 16,0 0-16,1 21 0,-1-21 15,0 22-15,0-22 0,0 0 16,0 21-16,22-21 16,-22 0-16,42 21 15,-41-21-15,-1 0 16,0 0-16,-42 0 62,0 0-62,-1 0 16,1 21-16,0-21 0,0 21 0,0-21 16,0 21-16,-1 1 0,-20-22 0,21 21 15,-21-21-15,20 21 16,-41 21-16,21-42 0,20 21 16,-41 1-16,42-22 0,0 0 15,-1 0-15,1 0 0,0 0 16,0 0-16,0 0 0</inkml:trace>
  <inkml:trace contextRef="#ctx0" brushRef="#br1" timeOffset="35371.1">13462 10160 0,'21'0'32,"0"0"-32,0-21 15,1 21-15,-1-21 0,0 21 0,0-21 16,21-1-16,1 22 0,63-42 16,-64 21-16,0 21 15,43-21-15,-64 21 0,0 0 16,0 0-16,1 0 15,-44 0 1,1 0-16,-21 0 0,21 0 16,-22 0-16,1 21 0,0-21 15,21 0-15,-106 21 16,105-21-16,-20 21 0,0-21 16,-1 0-16,22 0 0,0 0 15,0 0-15,21 21 47,21-21-47,0 0 0,-21 22 16,21-1-16,1 0 15,-22 0-15,0 0 16,21 0-16,-21 1 0,21-1 16,-21 21-16,21 0 0,0-20 15,-21-1-15,21 0 0,1 0 0,-1 0 16,-21 0-16,21-21 0,-21 22 15,21-1-15,-21 0 16,-21-21 0,0 0-1,0 0-15,-1 0 0,1 0 0</inkml:trace>
  <inkml:trace contextRef="#ctx0" brushRef="#br1" timeOffset="36123.66">6054 5715 0,'0'-21'16,"0"42"15,0 0-31,-22 0 0,22 22 16,0-22-16,0 21 0,-21 1 16,21-1-16,-21 0 0,0 1 0,21-1 15,-21 0-15,0 1 0,21-22 16,0 21-16,-22 0 0,1-20 0,21-1 15,0 0-15,0 42 16,-21-63-16,21 22 16,21-44 15</inkml:trace>
  <inkml:trace contextRef="#ctx0" brushRef="#br1" timeOffset="36404.5">6519 5906 0,'0'42'15,"-21"-21"-15,0 0 0,21 0 16,-21 43-16,0-43 0,-1 21 15,22-20-15,-21-1 0,21 21 16,0-21-16,-21 43 16,21-43-16,-21 0 0,21 0 15,0 0-15,0 1 16</inkml:trace>
  <inkml:trace contextRef="#ctx0" brushRef="#br1" timeOffset="36686.33">6413 6011 0,'0'0'15,"22"-21"-15,-22 0 0,21 0 0,0 0 16,0 0-16,0-1 0,22 22 16,-22-21-16,0 21 0,21 0 0,-21 0 15,22 0-15,-1 0 0,-21 0 0,22 0 16,-22 21-16,0 1 15,21-1-15,-42 0 0,21 0 0,-21 0 16,0 22-16,0 20 0,0-42 16,0 22-16,-21-22 0,21 0 15,-21 0-15,0 21 0,0 1 16,21-22-16,0 0 0,-21 0 16,-1-21-1,1 0 1,21-21-1</inkml:trace>
  <inkml:trace contextRef="#ctx0" brushRef="#br1" timeOffset="36875.23">6392 6202 0,'43'-21'15,"-22"21"1,42-21-16,-20 21 0,-1 0 15,-21-22-15,21 22 0,1 0 16,-1-21-16,0 21 0,1 0 0,-1 0 16,-21-21-16,0 21 0,1 0 15,-1 0-15,0-21 0</inkml:trace>
  <inkml:trace contextRef="#ctx0" brushRef="#br1" timeOffset="37758.54">11896 5927 0,'0'0'0,"0"-21"0,21 21 15,-21-22 1,21 22-16,-21-21 0,21 21 16,0 0-16,0-21 15,1 21-15,-1 0 0,0 0 16,0 0-16,0 0 0,0 21 15,1 0-15,-1 1 0,0-1 16,-21 0-16,0 0 0,21 21 0,-21 64 16,0-63-16,-21-22 15,-21 21-15,20 0 0,-62 22 16,41-43-16,1 21 0,0-20 16,-1-1-16,1 0 0,0 0 0,-1 0 15,22-21-15,-21 0 0,21 0 16,-22 0-16,22-21 15,21 0-15,0 0 0,0 0 16,0-22 0,0 22-16,21-21 0,1 21 15,-1-1-15,0 1 0,0 0 0,21 21 16,-20 0-16,-1 0 0,21 0 16,-21 0-16,0 21 0,1 0 15,-1 1-15,0-1 0,-21 0 0,21 21 16,0-21-16,0 1 0,1-1 15,-1 21-15,-21-21 0,21 0 0,0 1 16,0-1-16,-21 0 0,21-21 0,-21 21 16,22-21-16,-1 0 15,0 0-15,0 0 0,0 0 16,0 0-16,1 0 0,-1 0 0</inkml:trace>
  <inkml:trace contextRef="#ctx0" brushRef="#br1" timeOffset="38007.39">12890 6033 0,'-42'21'32,"21"0"-32,0 0 0,0 43 15,-1-43-15,1 42 16,21-20-16,-21-22 0,21 21 0,-21-21 15,21 0-15,0 22 0,0-22 16,0 21-16,0 1 16,0-65 15</inkml:trace>
  <inkml:trace contextRef="#ctx0" brushRef="#br1" timeOffset="38278.24">12869 5990 0,'0'0'0,"21"-21"0,1 0 0,20 21 15,-21 0-15,0-21 0,22 21 0,-22 0 16,21 0-16,-21 0 0,43 21 16,-22 0-16,0 21 15,-20-20-15,-1-1 0,0 21 16,0-21-16,-21 22 0,21-22 0,-21 42 15,0-20-15,0 20 16,-21-42-16,0 0 0,21 1 16,-21 20-16,0-42 0,-1 21 15,22 0-15,-21-21 0,21 21 16,-21-21-16,0 0 0,21-21 16,-21 21-1</inkml:trace>
  <inkml:trace contextRef="#ctx0" brushRef="#br1" timeOffset="38482.12">12785 6265 0,'0'0'16,"21"0"0,21 0-1,-21-21-15,0 21 0,22 0 16,-1 0-16,0-21 0,1 21 0,-1 0 15,-21 0-15,106-42 16,-106 42-16,1 0 0,-1 0 16,-21-21-16</inkml:trace>
  <inkml:trace contextRef="#ctx0" brushRef="#br1" timeOffset="39451.58">19452 6181 0,'0'0'0,"0"-43"31,21 22-31,0 21 16,1-21-16,-1 21 0,0 0 15,0-21-15,0 21 0,22 0 16,-22 0-16,21 0 0,-21 0 16,0 0-16,22 0 0,-1 42 15,-42-21-15,0 1 16,0-1-16,0 0 0,-42 21 16,21-21-16,-22 1 0,1-1 0,0 0 15,-1 0-15,1 0 0,21-21 16,-22 0-16,22 21 0,-21-21 15,21 0-15,21-21 16,21 21 0,0 0-16,0-21 0,22 0 0,-22 21 15,21 0-15,-21-21 0,22 21 16,-1 0-16,0 0 0,-21 0 16,22 0-16,41 0 0,-62 21 15,20 0-15,-21-21 0,0 21 16,0 0-16,-21 1 0,0-1 0,0 0 15,0 0-15,-42 43 16,-21-43-16,20 0 16,1 0-16,-22-21 0,22 0 0,0 21 15,-1-21-15,1 0 0,0 0 16,-1 0-16,22 0 0,-21 0 16,21 0-16,0 0 0,-1 0 15,22-21 1,0 0-1,0 0-15,22 21 16</inkml:trace>
  <inkml:trace contextRef="#ctx0" brushRef="#br1" timeOffset="39726.91">20405 6138 0,'-22'22'15,"1"-1"1,21 0-16,-21 0 0,0 43 16,0-43-16,0 21 0,-1 0 15,22 1-15,-21-22 0,0 42 16,21-20-16,-21-22 0,21 0 0,0 0 15,0 0-15,0 1 16</inkml:trace>
  <inkml:trace contextRef="#ctx0" brushRef="#br1" timeOffset="40010.74">20383 6181 0,'22'-21'0,"-44"42"0,65-42 0,-22 21 16,0-22-16,0 22 0,22 0 16,-22 0-16,21 0 0,0 0 15,-20 0-15,20 0 0,85 0 16,-106 22 0,21-22-16,-20 21 0,20 21 15,-42 0-15,0-20 0,0-1 0,0 21 16,-21 0-16,0-20 0,-1 20 15,-20 21-15,0-41 0,-22 62 16,43-63-16,0 1 16,0-22-16,0 21 0,-1-21 15,1 0 1</inkml:trace>
  <inkml:trace contextRef="#ctx0" brushRef="#br1" timeOffset="40197.62">20320 6414 0,'0'0'0,"21"0"16,0 0-16,22 0 16,-22 0-16,21 0 0,0 0 15,-20-22-15,20 22 0,21-21 0,22 21 16,0-21-1,-64 0-15,21 21 0</inkml:trace>
  <inkml:trace contextRef="#ctx0" brushRef="#br1" timeOffset="41022.87">23855 6054 0,'0'0'0,"0"-21"16,21 21-16,0 0 16,-21 21-16,0 0 15,0 0-15,0 0 0,0 0 0,0 22 16,0-1-16,-21 0 0,-21 43 16,-43 42-1,64-106-15,-22 22 0,-20 20 16,42-42-16,0 0 0,-1-21 15,22 22-15,-21-22 0,42-22 32,1 1-17,20 0-15,-21 21 0,21-21 0,-20 21 16,105-42 0,-85 42-16,0 0 0,-21-22 15,64 22-15,-43-21 0,-20 21 16,20 0-16,-21-21 0,0 21 0,0-21 15,22-21 1,-22-22-16,-21 43 16,0 0-16,0 0 0,0-1 15,0 1-15,-21 0 16,0 21-16,-1 0 0,1 21 16,0 0-1,0 1-15,0-1 0,21 0 0,-21 21 16,-1 1-16,22-22 0,0 21 0,-42 22 15,42 41 1,0-83-16,0-1 0,0 21 16,0-21-16,0 0 15,21-21 1,0 0 0,1-21-16</inkml:trace>
  <inkml:trace contextRef="#ctx0" brushRef="#br1" timeOffset="41271.73">24934 6138 0,'-84'64'31,"84"-43"-31,-22 0 16,1 22-16,0-22 0,0 21 0,21 0 15,-21-20-15,0 20 0,-1 0 0,22-21 16,-21 22-16,21-22 16,-21 0-16,21 0 0,0 0 0,0 22 15,0-22 1,21-21 0</inkml:trace>
  <inkml:trace contextRef="#ctx0" brushRef="#br1" timeOffset="41551.57">24871 6244 0,'21'-42'16,"-42"84"-16,42-105 0,0 20 0,0 22 0,0-21 15,-21 21-15,22 0 0,41-22 16,-42 43 0,0 0-16,1 0 0,20 0 0,-21 0 15,0 21-15,0 1 0,1-1 0,-1 0 16,-21 21-16,0-21 0,21 64 15,-21-43-15,0 1 0,0-1 16,0 0-16,-21 1 0,21-1 0,-21-21 16,-1 22-16,1-22 0,21 0 15,-21 0-15,0 0 0,21 0 0,-21 1 16,0-22 0,-1 0-16,1 0 15,0 0-15,0-22 16,0 22-16</inkml:trace>
  <inkml:trace contextRef="#ctx0" brushRef="#br1" timeOffset="41735.47">24680 6350 0,'0'0'0,"21"0"15,1 0-15,-1 0 16,0-21-16,21 21 0,64 0 15,-21 0 1,-43 0-16,-21 0 0,22 0 16,-22 0-16,21 0 0,-21 0 15</inkml:trace>
  <inkml:trace contextRef="#ctx0" brushRef="#br1" timeOffset="42482.1">8382 10245 0,'0'0'15,"-21"0"-15,42 0 32,0 0-32,0 0 15,0 0-15,22 0 0,-22 0 0,21 0 16,1 0-16,-1 0 0,0 0 0,1 0 15,20 0-15,-21 0 16,-63 0 0,0 0-16,-21 0 15</inkml:trace>
  <inkml:trace contextRef="#ctx0" brushRef="#br1" timeOffset="42955.19">8276 10393 0,'0'0'0,"-21"0"0,21 21 16,-21-21-16,21 21 0,0 0 16,-21-21-16,21 22 15,-22-22-15,22 21 0,22-21 94,-1 0-94,0 0 0,0-21 16,0 21-16,0 0 0,1 0 15,-1 0-15,0 0 0,0 0 16,21 0-16,-20 0 0,-1 0 0,21 0 16,0 21-16,-20 0 0,-1-21 15,0 21-15,-21 0 0,0 0 16,0 22-16,-42 20 15,-64 1-15,63-43 16,1 0-16,21 0 0,-21 0 16,-1-21-16,22 0 0,-21 0 0,21 0 15,-1 0-15,-41 0 16,21-21 0,20 21-16,22-21 0,0 0 15,22 21 16,-1 0-31,-21-21 0,21 21 0,0 0 16,0 0-16</inkml:trace>
  <inkml:trace contextRef="#ctx0" brushRef="#br1" timeOffset="43235.03">9356 10372 0,'-43'0'31,"43"21"-31,-21 0 0,21 0 0,-21 0 16,21 1-16,-21 20 0,21-21 0,0 21 16,0-20-16,-21 20 0,-1 43 15,22-1 1,-21-63-16,21 22 0,0-22 0,0 0 15,0 0-15,0 0 0,21-21 32,1-21-17</inkml:trace>
  <inkml:trace contextRef="#ctx0" brushRef="#br1" timeOffset="43498.88">9271 10478 0,'0'0'0,"21"-22"0,0-20 0,-21 21 0,21 0 16,1 0-16,-22-1 0,21 22 16,0-21-16,0 21 0,0 0 0,22 0 15,-22 0-15,21 0 0,-21 0 16,22 0-16,-1 21 0,-21 1 16,21 20-16,-20-21 0,20 21 0,-21 1 15,-21-22-15,21 21 0,-21 43 16,0-43-16,0-21 0,-42 85 15,-22-42 1,43-43-16,0 0 0,0-21 16,0 21-16,0-21 0,-1 0 0,1 0 15,0 0-15,0 0 0,-21 0 16</inkml:trace>
  <inkml:trace contextRef="#ctx0" brushRef="#br1" timeOffset="43671.78">9165 10837 0,'0'-42'16,"21"42"0,22 0-16,-22 0 0,0 0 0,21-21 15,-21 21-15,22-21 0,41 21 16,-20-21-16,63-1 16,-64 22-16,1-21 0,-1 0 15,1 0-15,-1 21 0,64-42 16</inkml:trace>
  <inkml:trace contextRef="#ctx0" brushRef="#br1" timeOffset="44504.32">18330 10753 0,'0'0'0,"0"-21"0,21 21 16,-21-22-16,22 1 0,-22 0 15,0 0-15,-22 21 31,1 0-31,0 0 16,0 21-16,-21 0 0,20 0 16,-20 22-16,0-22 0,-1 21 0,22 1 15,-21-1-15,0 0 0,20 1 0,-20-1 16,0 64-16,-1-64 16,43 22-16,0-22 0,0-21 0,0 21 15,22 22-15,-1-43 0,0 0 16,21-21-16,1 21 0,-1-21 15,0 0-15,22 0 0,-22 0 0,22 0 16,-22-21-16,64 0 0,-64 0 16,0 0-16,1 0 0,-22-22 15,0 22-15,-21 0 0,0 0 0,0-22 16,-21 22-16,0 0 0,-22 0 16,22 0-16,-106 0 15,85 21-15,0 0 0,-1 0 16,1 0-16,21 21 0,0-21 0,-22 21 15,43 0-15,-21-21 0,21 21 16,0 0-16,0 1 0,0-1 16,21 0-16,0-21 0,1 0 15,20 0-15,-21 0 0,64 0 16</inkml:trace>
  <inkml:trace contextRef="#ctx0" brushRef="#br1" timeOffset="44779.16">19262 10795 0,'0'0'0,"0"-21"16,-22 21 0,1 0-16,0 0 0,21 21 15,-21 0-15,0 0 0,21 1 0,0-1 16,-21 21-16,-1-21 0,1 22 15,21-22-15,0 21 0,-21-21 0,-21 85 16,42-21 0,0-64-16,0 0 15,0 0-15,0 0 0</inkml:trace>
  <inkml:trace contextRef="#ctx0" brushRef="#br1" timeOffset="45075.99">19071 11070 0,'0'0'0,"0"-21"0,0-21 0,21 21 0,0-22 16,1 22-16,-22 0 15,21 0-15,0 0 0,0-1 0,0 1 16,0 0-16,1 21 0,-1 0 0,0 0 16,21-21-16,22 21 15,-22 0-15,-21 0 0,43 42 16,-22-21-16,-21 1 0,22-1 15,-22 21-15,0-21 0,-21 0 0,0 22 16,0-22-16,0 21 0,0 64 16,0-21-1,0-64-15,-21 0 0,21 0 16,0 0-16,-21 1 0,-1-1 16,22 0-16,-21-21 0,0 0 15,0 0 1,0 0-16,0 0 15,21-21-15,-22 0 16</inkml:trace>
  <inkml:trace contextRef="#ctx0" brushRef="#br1" timeOffset="45297.87">19029 11176 0,'0'0'0,"0"-21"31,21 21-31,21 0 16,-21 0-16,22 0 0,-1 0 0,22 0 16,-22 0-16,21 0 0,-20 0 15,20 0-15,1 0 0,-22 0 16,64 0-16,-64 0 16,-42-21-1,0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07:34.21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25590 9292 0,'0'0'0,"22"0"16,-22-21 15,0 0-31,0 0 16,0 0 0,0-1-16,-22 1 15,1 21-15,0 0 0,21-21 16,-21 21-16,0 0 0,0 0 15,-1 0-15,1 0 0,0 0 16,0 0-16,0 21 16,0-21-16,-1 21 0,1 1 15,0-1-15,0 0 0,0 0 0,0 21 16,-1-20 0,1 41-16,0-42 15,21 22-15,0-22 0,-21 0 0,21 0 16,0 0-16,0 0 0,0 1 15,0-1-15,0 21 16,21-42-16,0 21 0,-21 0 0,21-21 16,1 0-16,-1 0 0,0 0 15,0 0-15,0 0 0,0 0 16,1 0-16,20-21 16,-21 0-16,21-21 15,-20 21-15,-1-1 0,21-41 16,0-1-1,-42 43-15,22 0 0,-22-21 16,0 21-16,21-1 0,-21 1 16,0 0-16,-21 21 47,21 21-47,-22 0 15,22 1-15,-21-1 0,0 21 16,21-21-16,0 0 0,0 1 15,0-1-15,0 63 16,0-62-16,0-1 0,0 0 16,21 0-16,0-21 15,-21 21-15,22-21 0,-1 0 16,0 0-16,0 0 0,21 0 16,1 0-1,-43-21-15,21 21 0</inkml:trace>
  <inkml:trace contextRef="#ctx0" brushRef="#br0" timeOffset="398.77">26098 9229 0,'-21'0'31,"0"0"-31,0 0 0,0 0 16,0 21-16,-1 0 15,1-21-15,0 21 0,21 0 16,0 1-16,-21-1 0,0 42 15,21-42-15,-21 1 16,21-1-16,0 0 0,0 0 16,0 0-16,0 0 0,21 1 15,0-1-15,0 0 0,0 0 16,0-21-16,1 0 0,-22 21 16,21-21-16,0 0 0,0 0 15,0 0-15,0 0 0,1 0 16,-1 0-16,0 0 0</inkml:trace>
  <inkml:trace contextRef="#ctx0" brushRef="#br0" timeOffset="1068.86">26352 8911 0,'0'0'0,"0"21"15,0 1 1,0-1-16,-21 0 15,21 0-15,0 0 0,0 0 0,0 22 16,0-22-16,0 0 0,0 43 16,-21-43-16,21 21 0,0-21 15,0 0-15,0 22 0,0-22 16,0 0-16,0 0 0,0 0 0,0 43 16,0-1-1,0-41-15,0-1 16,0 0-16,21-21 0,-21 21 15,0 0-15,21-21 0,1 0 16,-1 0-16,0 0 16,0 0-1,-21-21-15,21 0 0,0 0 16,1 0-16,-1-1 0,-21 1 16,21 0-16,0 0 0,0-21 0,-21 20 15,21 1-15,1 0 16,-22 0-16,0 0 0,0 0 15,0 42 17,0 0-17,0 0-15,0 0 0,0 0 16,-22 1-16,22-1 0,0 21 16,0-21-16,0 22 15,0-22-15,0 0 0,0 0 16,0 0-1,22-21-15,-1 0 16,0 0-16,0 0 0,0 0 16,0 0-16</inkml:trace>
  <inkml:trace contextRef="#ctx0" brushRef="#br0" timeOffset="1444.26">26755 9144 0,'0'0'0,"0"21"0,21-21 16,0 0 0,0 0-16,0 0 15,-21-21-15,0 0 16,0 0 0,-21 21-16,0 0 15,0 0-15,0 0 16,-1 0-1,22 21-15,-21 0 32</inkml:trace>
  <inkml:trace contextRef="#ctx0" brushRef="#br0" timeOffset="1716.13">26289 9165 0,'21'0'31,"0"0"-16,0 0 1,1 0 0,-1 0-1,0 0 1</inkml:trace>
  <inkml:trace contextRef="#ctx0" brushRef="#br0" timeOffset="2215.84">27284 8954 0,'0'0'15,"0"-22"1,-21 44 15,21-1-15,-22-21-16,22 21 0,0 0 15,0 0-15,-21 0 0,0 22 16,21-22-16,-21 21 0,21-21 0,-21 1 16,21-1-16,-21 21 0,21-21 15,0 0-15,0 22 0,0 41 16,0-62-16,0-1 0,0 0 16,0 0-16,0 0 15,0 0-15,0 1 0,21 20 16,21-21-16,-21-21 15,0 0 1,1 0 0,-1 0-16,0-21 15,-21 0-15,0 0 0,21-1 16,-21 1-16</inkml:trace>
  <inkml:trace contextRef="#ctx0" brushRef="#br0" timeOffset="2459.69">26987 9398 0,'-21'0'0,"42"0"0,-63 0 16,63 0 15,0 0-31,1 0 16,20 0-16,-21 0 15,0 0-15,0 0 0,22-21 0,-22 21 16,0 0-16,0 0 0,22-21 16,-22 21-16,0 0 0,0 0 15,0-21-15,0 21 0,1 0 0</inkml:trace>
  <inkml:trace contextRef="#ctx0" brushRef="#br0" timeOffset="2732.55">27580 9271 0,'21'0'15,"-21"21"1,0 0 0,0 1-16,0-1 0,0 0 15,0 0-15,0 0 0,0 0 16,0 1-16,0-1 15,0 0-15,0 0 16,0 0 0,0-42 31</inkml:trace>
  <inkml:trace contextRef="#ctx0" brushRef="#br0" timeOffset="3108.68">27601 9059 0,'0'0'0,"-42"-21"31,42 42-15,21-21 15,0 0-15,0 0-16,1 0 0,-1 0 15,0 0-15,-21-21 16,0 0-16,0 0 16,0 0-16,-21 21 15,0-21-15,-1 21 16,22-22-16,-21 22 0,0 0 0,0 0 15,21 22 1,-21-1-16,21 0 0,0 0 16,0 0-16,0 0 15,0 1-15,21-1 0,-21 0 16,21 0-16,21 0 16</inkml:trace>
  <inkml:trace contextRef="#ctx0" brushRef="#br0" timeOffset="3977.18">27919 9271 0,'-21'0'16,"21"21"-1,-22 0-15,22 1 16,-21-1 0,21 0-16,0 0 0,0 0 15,0 0-15,0 1 0,0-1 16,0 0-16,0 0 0,0 0 16,0 0-16,0 1 15,-21-22 1,21-22 15,0 1-31,0 0 16,0 0-16,0 0 0,0 0 0,0-1 15,0 1-15,0 0 16,0 0-16,0 0 0,21-22 16,0 22-16,1 0 0,-22 0 0,21 21 15,0-21-15,0 0 0,21 21 16,-20-22-16,20 22 15,0 0-15,-21 0 16,1 0-16,-1 0 0,0 22 0,42 20 16,-63 21-1,0-41 1,0-1-16,0 0 0,0 0 0,0 0 16,0 0-16,0 1 0,0-1 0,0 0 15,0 0-15,0 0 16,0 0-16,0 1 15,0-1 1,0-42 15,0-1-15,0 1-16,0 0 0,0 0 16,0 0-16,0 0 0,0-1 15,22-20-15,-1 21 0,0 0 16,-21 0-16,63-43 15,-41 43-15,-1 0 0,21 0 16,-21 21-16,0 0 0,1-22 16,-1 22-16,0 0 0,21 0 0,-21 0 15,22 22-15,-22-1 16,-21 0-16,21-21 0,-21 42 16,0 1-16,0-22 0,0 0 15,0 0-15,-21 21 0,0-20 16,21-1-16,-21 0 0,21 0 15,-22 0-15,1 0 16,21 1-16,0-44 47,0 1-47,0 0 16</inkml:trace>
  <inkml:trace contextRef="#ctx0" brushRef="#br0" timeOffset="4483.93">28956 9377 0,'0'0'0,"21"-21"47,0 21-47,0 0 16,1-21-16,-1 21 0,0 0 0,0-22 15,0 22-15,0-21 0,1 21 0,-1-21 16,0 0-16,0 21 0,-21-21 16,0 0-16,0-1 0,0 1 15,0 0 1,-21 21-1,0 0-15,0 0 0,-1 0 16,1 0-16,0 0 0,0 21 16,0 0-16,0 1 0,-1-1 15,1 0-15,0 0 0,21 0 16,0 0-16,-21 1 0,21-1 0,-21 21 16,21-21-16,0 0 0,0 1 15,0-1-15,0 0 16,21 0-16,0 0 0,0-21 15,-21 21-15,21-21 0,1 0 0,-1 0 16,0 0-16,0 22 0,0-22 16,0 0-16,22 0 15,-22 0-15,0 0 16,0 0-16,-21-22 0,21 1 0,1 21 16,-1-21-16,0 21 0</inkml:trace>
  <inkml:trace contextRef="#ctx0" brushRef="#br0" timeOffset="5132.56">30332 8975 0,'0'-21'0,"0"42"0,21-42 16,0 21-16,-42 21 78,21 0-78,-21 0 16,0-21-16,-1 21 0,-20 22 0,21-22 15,-21 0-15,-43 42 16,43-41-16,-1-1 0,22 0 16,-21 0-16,-1 0 0,22-21 15,0 21-15,-21 1 0,21-22 16,-1 0-16,22 21 0,22-21 47,-1 0-32,0 0-15,0 0 16,21 0-16,-20 21 0,-1-21 0,0 21 16,21-21-16,-21 0 0,1 0 15,20 0-15,-21 0 0,0 0 0,43 0 16,-43 0-1,0 0-15,0 0 0,0 0 16,-21-21 62</inkml:trace>
  <inkml:trace contextRef="#ctx0" brushRef="#br0" timeOffset="5565.35">30903 8573 0,'0'0'0,"21"0"0,-21-22 15,0 44 17,0-1-32,-21-21 0,21 21 15,-21 21-15,0-21 0,21 22 16,-21-22-16,0 21 0,-1 22 0,1-22 15,0 0-15,0 1 0,0-1 0,21 22 16,-43 20 0,22-41-16,21-1 0,-21 43 0,0-64 15,0 21-15,21-21 0,0 22 16,0-22-16,-21 21 0,-1 0 16,22 1-1,0-22-15,0 0 16,22-42 15,-1 0-15,0 0-16,-21-1 0</inkml:trace>
  <inkml:trace contextRef="#ctx0" brushRef="#br0" timeOffset="5868.48">31115 9165 0,'0'0'15,"0"21"17,0 1-32,0-1 15,0 0-15,0 0 0,-21 0 16,21 0-16,0 1 0,0-1 15,0 0-15,-21 0 0,21 0 16,0 0-16,0 1 16,-22-22-16,22 21 15,22-21 32</inkml:trace>
  <inkml:trace contextRef="#ctx0" brushRef="#br0" timeOffset="6156.31">31200 8932 0,'0'0'0,"-22"0"15,22-21-15,-21 21 16,21-21 0,0 42 77</inkml:trace>
  <inkml:trace contextRef="#ctx0" brushRef="#br0" timeOffset="6771.96">31454 9123 0,'0'21'47,"0"0"-31,0 0 0,0 1-16,-22-1 0,22 0 15,0 0-15,0 0 16,0 0-16,-21-21 0,21 22 0,0-1 15,-21-21-15,21 21 16,0 0-16,-21-21 31,0 0-15,21-21 15,0 0-31,0 0 16,0-1-16,0 1 15,21 0-15,0 0 0,0 0 16,0 0-16,1-1 0,-1 1 16,0 0-16,0 0 0,0 21 0,0-21 15,43 0-15,-43 21 16,0 0-16,0 0 0,1 0 0,-1 0 16,21 0-16,0 0 15,-42 21-15,0 0 16,0 0-16,0 0 0,0 0 15,0 43 1,-42-1-16,21-41 16,21-1-16,0 0 15,-21-21-15,0 0 16,21 21-16</inkml:trace>
  <inkml:trace contextRef="#ctx0" brushRef="#br0" timeOffset="7165.73">31983 9123 0,'0'-21'16,"0"42"-16,0-21 47,0 21-47,0 0 15,0 0-15,-43 43 16,43-43-16,0 21 0,0-20 16,0 20-16,0-21 0,0 21 0,0 1 15,-21 105 1,21-106-16,0 1 0,-21-1 0,21 21 15,0-20-15,0-1 0,0 0 16,0 1-16,0-22 0,0 64 16,0-64-16,0 0 0,0 21 15,0-21-15,0 1 0,0-1 16,0-42 15,0-1-31,0 1 16,0 0-16,0 0 15,0-21-15,0 20 0,21-20 0,0 21 16</inkml:trace>
  <inkml:trace contextRef="#ctx0" brushRef="#br0" timeOffset="7560.51">31919 9081 0,'0'-64'31,"21"43"-31,1 21 0,-1 0 0,0 0 16,0 0-16,21 0 16,22 0-16,21 0 15,-64 21 1,21 0-16,-21 0 0,-21 1 15,0-1-15,0 0 16,0 0-16,0 0 0,0 0 16,-21 1-16,0-22 0,0 21 15,0 0-15,-1-21 0,-20 0 0,21 21 16,0-21-16,-22 0 0,22 0 0,0 21 16,0-21-16,0 0 0,0 21 15,-1-21-15,22 22 16,22-22 31,-1 0-47</inkml:trace>
  <inkml:trace contextRef="#ctx0" brushRef="#br0" timeOffset="8056.22">32491 8975 0,'0'0'0,"0"21"15,-21-21 1,-1 21-16,22 0 0,-21 0 0,0 1 16,21-1-16,0 0 15,-21 0-15,21 0 0,-21 0 0,21 1 16,0-1-16,0 0 0,0 42 15,21-41 1,-21-1-16,21-21 0,0 21 16,0-21-16,1 0 0,-1 0 15,0 0-15,0 0 16,21 0-16,1-42 16,-22 20-16,0 1 15,0 0-15,-21 0 0,0-21 16,21-1-16,-21 22 0,0 0 15,22-43 1,-22 86 15,0-1-31,0 0 16,-22 0-16,22 0 16,0 0-16,-21 1 0,21 20 15,0-21-15,0 0 16,0 0-16,0 1 15,21-22 1,1 0-16</inkml:trace>
  <inkml:trace contextRef="#ctx0" brushRef="#br0" timeOffset="8447.99">33020 8657 0,'0'21'47,"0"1"-47,0-1 16,0 0-16,0 0 0,0 21 15,0-20-15,0 20 0,0 0 0,-21 1 16,0-22-16,21 21 0,-22 0 16,22-20-16,0 20 0,-21 21 15,21-41-15,0-1 0,0 0 16,0 0-16,0 0 0,0 0 16,0 1-16,21-1 15,1 0 1,-1-21-16,0 0 0,0 0 15,0 0-15,0 0 16,1 0-16,-22-21 16,21 21-16,-21-21 15</inkml:trace>
  <inkml:trace contextRef="#ctx0" brushRef="#br0" timeOffset="8675.86">32829 9102 0,'0'0'0,"0"-21"47,22 21-32,-1 0-15,0 0 0,0 0 16,0 0-16,0 0 0,1 0 15,-1 0-15,0 0 0,0 0 16,21 0-16</inkml:trace>
  <inkml:trace contextRef="#ctx0" brushRef="#br0" timeOffset="9183.57">33401 8848 0,'21'0'47,"-21"21"-47,21 0 16,0 0-16,1 0 15,-1 1-15,0-1 16,0 0-16,-21 0 0,21-21 16,0 21-16,1 0 0,-1 1 15,0-22-15,0 0 0,-21 21 16,21-21-16,0 0 16,-21 21-16,22-21 15,-1 0 1,-21 21 15,-21-21-15,-1 0-16,1 21 0,0 0 0,0-21 15,0 22-15,0-22 0,-1 21 16,-41 21-16,21-21 0,-1-21 16,22 21-16,-21 1 15,-1 20-15,22-42 0,-21 21 16,0 21-16,20-20 15,1-22-15,0 0 16,0 21-16,0-21 0,0 0 16</inkml:trace>
  <inkml:trace contextRef="#ctx0" brushRef="#br1" timeOffset="15536.13">25569 10160 0,'0'0'0,"-21"0"16,0 0-16,-21 21 0,20-21 0,1 0 15,0 0-15,0 0 0,0 0 16,0 0 0,42 0 15,0 0-31,0 0 15,0 0-15,0 0 0,1 0 16,20 0-16,-21 0 0,21 0 16,-20 0-16,41 0 0,-21 0 0,1 0 15,20 0-15,1 0 0,-1 0 16,1 0-16,-1 0 0,1 0 0,-1 0 16,1 0-16,-1 0 0,64 0 15,43 0 1,-86 0-16,1 0 0,0 0 0,-1 0 15,1 0-15,0-21 0,-22 21 0,106 0 16,-105 0-16,21 0 16,-1 0-16,22-21 0,-21 21 0,84 0 15,-84 0-15,-1 0 16,1 0-16,-21 0 0,-1 0 0,1 0 16,63 0-16,63 0 15,-126 0-15,-22 0 16,21 0-16,1 0 0,-22 0 0,22 0 15,-22 0-15,0 0 0,1 0 16,-1 0-16,0 0 0,-20 0 0,20 0 16,-21 0-16,0 0 15,0 0-15,-21-21 16,-21 21 31,0 0-32,0 0-15,0 0 0,-22 0 0</inkml:trace>
  <inkml:trace contextRef="#ctx0" brushRef="#br1" timeOffset="16120.79">26670 10753 0,'0'0'16,"21"-106"-1,0 85-15,-21 0 0,21-1 0,1 1 16,-22 0-16,0 0 0,21-21 15,0 42 1,-21 21 15,0 0-31,0 0 0,0 21 16,0-20-16,0 20 0,0 0 16,-21-21-16,0 22 0,21-1 0,-22 0 15,22 1-15,0-1 0,-21 0 16,21 1-16,-21-1 0,0 43 15,21-43-15,0 0 0,0 1 0,0-22 16,-21 21-16,21-21 0,0 64 16,0-43-1,0-20 1,-21-22-16,-1 0 16,1 0-16,0 0 15,0-22-15</inkml:trace>
  <inkml:trace contextRef="#ctx0" brushRef="#br1" timeOffset="16376.64">26331 11218 0,'0'0'0,"-21"0"0,0 0 16,21 22 15,0-1-15,21 0-16,0 0 15,0 0-15,-21 0 0,22 1 16,-1 20-16,0-21 0,0 0 0,0 0 16,-21 1-16,21-22 0,1 42 15,-22-21-15,0 0 16,21-21-16,0 0 16,0-21-1,0 21-15</inkml:trace>
  <inkml:trace contextRef="#ctx0" brushRef="#br1" timeOffset="16564.53">26966 11240 0,'0'0'16,"-21"0"0,0 0-16,21 21 0,-21-21 15,0 21-15,-1 0 0,1 0 16,0 0-16,0 1 0,0-1 0,0 21 15,-1-21-15,1 0 0,0 22 16,21-22-16,-21 0 16</inkml:trace>
  <inkml:trace contextRef="#ctx0" brushRef="#br1" timeOffset="17084.5">25654 12340 0,'0'0'16,"0"-21"-16,0 0 0,0 0 0,0 0 15,0-1-15,0 1 16,0 0-16,-21 21 0,21-21 15,-21 42 1,21 0-16,-22 0 16,22 22-16,-21-22 0,21 21 15,0-21-15,-21 22 0,0-1 16,21 0-16,-21 1 0,21-22 0,-21 64 16,21-22-1,0-42-15,0 22 0,21-1 16,-21-21-16,21 0 0,0-21 15,0 21-15,0-21 0,22 0 16,-1 0 0,-42-21-16,21 0 15,-21 0-15,21 21 0,-21-21 0</inkml:trace>
  <inkml:trace contextRef="#ctx0" brushRef="#br1" timeOffset="17293.39">25400 12552 0,'0'0'0,"-21"0"0,42 0 47,0 0-47,0 0 15,0 0-15,1 0 0,41 0 16,-42 0-16,43-21 15,-22 21-15,22-21 16,-43-1-16</inkml:trace>
  <inkml:trace contextRef="#ctx0" brushRef="#br1" timeOffset="17724.16">26077 12446 0,'0'21'0,"-21"-21"16,21 21-16,21-21 31,0 0-31,1 0 0,-1 0 16,0-21-16,0 21 0,0 0 15,0-21-15,1 0 0,-1 21 16,0-21-16,-21 0 0,0-1 15,-21 22 1,0 0 0,-1 0-16,1 0 0,-21 0 0,21 0 15,0 22-15,-1-1 0,1 0 16,0-21-16,0 21 0,0 0 16,0 43-16,21-43 15,0 0-15,0 0 0,0 0 0,21-21 16,21 43-16,-21-43 15,0 0-15,1 0 0,-1 0 16,0 0-16,0 0 0,0 0 0,22 0 16,-22 0-16,42 0 15,-20 0-15,-22-21 16,0 21-16,0-22 0</inkml:trace>
  <inkml:trace contextRef="#ctx0" brushRef="#br1" timeOffset="17964.02">26606 12340 0,'43'0'31,"-22"0"-31,0 0 0,-21 21 0,21 1 16,0-1-16,1 0 0,-1 0 15,0 0-15,21 22 16,22-22-16,-43 0 0,0 0 15,21 0-15,-42 0 16,22-21-16,-1 22 0,0-22 16</inkml:trace>
  <inkml:trace contextRef="#ctx0" brushRef="#br1" timeOffset="18215.93">27178 12319 0,'0'-21'0,"-64"21"16,43 21-16,0-21 16,0 21-16,0 0 15,0 1-15,-22 20 0,1-21 16,0 21-16,20-20 0,1 20 15,0-21-15,0 0 0,21 0 16,0 1-16,-21 20 16,21-21-16,21-21 15,0 0 1,0 0-16</inkml:trace>
  <inkml:trace contextRef="#ctx0" brushRef="#br1" timeOffset="18607.22">27601 12044 0,'0'-21'0,"0"42"0,0-63 15,-21 42 1,0 21-1,21 0-15,-21 0 0,21 0 16,-21 0-16,21 22 0,0-22 16,0 21-16,-22 22 15,22-22-15,0 22 0,-21-43 16,21 21-16,0-21 0,0 0 16,0 22-16,0-22 0,0 0 0,0 0 15,0 0-15,0 1 0,0 20 16,0-21-16,21-21 0,1 21 15,-1-21-15,0 0 16,0 0-16,0 0 0,0 0 0,1 0 16,-1 0-16,0 0 0,0-21 0,21 0 15,-20 0-15,-1 21 16,21-43-16,-42 22 16,0 0-16</inkml:trace>
  <inkml:trace contextRef="#ctx0" brushRef="#br1" timeOffset="18837.09">27580 12340 0,'0'0'0,"-21"0"0,0 0 0,0 0 16,42 0 0,0 0-16,21 0 15,1 0-15,-1-21 0,0 21 16,1-21-16,20 21 0,-21-21 15,1 21-15,20 0 0,1-21 16,-22-1-16,-21 22 0,-21-21 16,0 0-1,-21 21 1</inkml:trace>
  <inkml:trace contextRef="#ctx0" brushRef="#br1" timeOffset="22231.03">21209 296 0,'0'0'0,"42"0"0,-21 0 0,43 0 16,-1 0-16,86-21 16</inkml:trace>
  <inkml:trace contextRef="#ctx0" brushRef="#br1" timeOffset="22813.7">27601 148 0,'-21'0'16,"42"0"-16,-63 0 0</inkml:trace>
  <inkml:trace contextRef="#ctx0" brushRef="#br1" timeOffset="141193.07">10287 13229 0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1:50:53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4149 9504 0,'0'0'0,"-22"0"0,1 0 16,0 21-1,0-21-15,42 0 94,0 0-78,0 0-16,1 0 15,-1 0-15,21 0 16,-21 0-16,0 0 0,22 0 15,-22 0-15,21 0 16,-21 0-16,1 0 0,-1 0 0,21 0 16,0 0-16,-20 0 0,20 21 15,-21-21-15,21 0 0,-20 0 16,62 0-16,22 21 16,-85-21-16,22 0 15,-22 0-15,0 0 0,21 0 16,64 22-1,-42-22-15,-43 0 0,0 0 16,21 0-16,-21 21 16,1-21-16,20 0 0,-21 0 0,0 0 0,0 0 15,22 0-15,20 0 16,-42 0 0,1 0-16,-1 0 15,0 0-15,0 0 16,0 0-16,0 0 15,1 0 64,-22-21-33</inkml:trace>
  <inkml:trace contextRef="#ctx0" brushRef="#br0" timeOffset="1264.6">4635 8848 0,'0'-21'47,"0"-1"-47,0 1 15,0 0-15,0 0 16,0 0-16,22 0 0,-22-1 0,0 1 16,21 0-16,-21-42 0,0 20 15,0-20-15,21 20 0,-21 1 16,0 21-16,0-21 0,21-1 15,-21 1-15,0-22 16,0 22-16,0-21 0,0 20 16,0 22-16,0 0 0,21 0 0,-21 0 15,0-1-15,0-20 16,-21 42 31,0 0-47,21 21 15,-21-21-15,0 21 0,21 1 16,-22-1-16,1-21 0,21 21 0,-21 0 16,-21 21-16,-1 1 15,43-22-15,-21 0 16,0 0-16,21 0 16,0 1-16,21-22 46,-21-22-30,21 1-16,-21 0 0,22 0 0,-1 0 16,0 0-16,-21-1 0,21-20 15,0 21-15,-21 0 0,21-43 16,1 43-16,-22 0 16,21 0-16,-21 0 0,21 21 15,-21-22-15,21 22 16,0 0-16,0 22 0,-21-1 15,22 0-15,-22 21 16,0-21-16,21 1 0,-21-1 16,21 21-16,-21-21 0,0 0 0,0 1 15,42 62-15,-42-63 16,0 1-16,0-1 16,21-21-16,-21 21 0,-21-42 46,21 0-46,-21 21 0,0-22 16,21 1-16</inkml:trace>
  <inkml:trace contextRef="#ctx0" brushRef="#br0" timeOffset="1796.23">2984 6033 0,'0'-22'0,"0"44"0,0-65 16,0 22-16,-21 0 15,0 21 48,21 21-63,0 0 0,0 0 15,-21 22-15,0-1 16,0 0-16,21-20 0,-22 20 0,22 0 16,-21-21-16,0 22 0,21 20 15,0 22-15,-21 21 16,21-64-16,0 43 16,0-64-16,0 0 15,0 0-15,21-21 16,0 0-16,0 0 15,1 0-15,-1 0 0,0-21 16,0 0-16,-21 0 0,21 0 16,-21-1-16,21 1 0,-21 0 15,0 0-15,0 0 0</inkml:trace>
  <inkml:trace contextRef="#ctx0" brushRef="#br0" timeOffset="2012.12">2646 6371 0,'-21'0'15,"42"0"1,0 0-16,0 0 16,0 0-16,0 0 15,1 0-15,20 0 16,0 0-16,-21 0 15,1 0-15,-1-21 0,0 21 16</inkml:trace>
  <inkml:trace contextRef="#ctx0" brushRef="#br0" timeOffset="2604.78">3344 6392 0,'0'0'0,"21"0"16,1 0-16,-22-21 31,21 21-31,-21-21 0,0 0 16,0 0-16,0 0 15,0-1-15,0 1 16,-21 21-1,-1 0-15,1 0 0,0 0 16,0 0-16,-21 0 0,20 21 16,1 1-16,0-1 0,0 0 0,0 0 15,0 0-15,-1 64 16,1-64-16,21 21 0,0-20 16,0 20-16,0-21 0,0 21 15,0-20-15,0-1 0,0 0 16,21-21-16,1 0 15,-1 0-15,0 0 0,0 0 0,0-21 16,0 21-16,1-21 0,-1-1 16,0 1-16,0 0 0,0 0 0,0 0 15,1-22-15,-1 22 0,0-21 0,0 21 16,-21 0-16,21-22 0,-21 22 16,21 21-16,-21-21 0,22 0 15,-22 42 16,0 0-31,0 0 0,-22 0 0,22 1 16,-21-1-16,0 21 0,21 0 16,21 1-16,-21-22 15,0 0-15,0 0 16,0 0-16,0 1 0,0-1 16,21-21-16,1 0 15,-1 0-15,21 0 0</inkml:trace>
  <inkml:trace contextRef="#ctx0" brushRef="#br0" timeOffset="3059.94">4022 6392 0,'0'-21'16,"0"42"-16,0-63 0,0 21 0,0 0 15,0 0-15,-22-1 16,1 22-1,0 0-15,0 0 16,0 0-16,21 22 0,-21-22 16,-1 21-16,1 0 15,21 0-15,-21 0 0,0 22 16,21-22-16,0 0 0,0 0 0,0 0 16,0 0-16,0 1 0,0-1 15,0 0-15,21 0 16,0-21-16,0 0 0,1 0 15,-1 0-15,0 0 16,0-21-16,0 0 0,0 0 0,1 21 16,-1-43-16,0-20 15,0 42-15,-21-1 16,0 1-16,21 0 0,-21 0 16,0 42 15,0 0-16,-21 0-15,21 1 0,0 20 16,-42 0-16,42 1 16,-21-22-16,21 0 0,0 21 0,-22-21 15,1 22-15,21 20 0,-21-20 16</inkml:trace>
  <inkml:trace contextRef="#ctx0" brushRef="#br0" timeOffset="3371.76">3937 7091 0,'0'0'15,"0"21"-15,0 0 0,21 43 16,-21-43-16,0 21 0,42 64 15,-20-42 1,-22-43-16,0 0 0,0 0 16,0 0-16,-22 0 15,1-21-15,0 0 16,0 0-16,0 0 0,0 0 0,-1 0 16,1 0-16,-42-42 15,20 0-15,1-1 0,21 22 16,0-63-16,0 41 0,21-20 15,0-22-15,0 22 0,0 20 16,0 1-16,21-43 16,42-21-1,-20 85-15,-22-21 0,0 21 0,0 0 16,21-1-16,-20 1 0,-1 0 16,21 0-16,-21 0 0,64-22 15,-43 43 1,-21-21-16</inkml:trace>
  <inkml:trace contextRef="#ctx0" brushRef="#br0" timeOffset="3476.7">4127 6498 0,'0'21'16,"0"1"-1,0-1-15,-21 0 16,21 0-16,0 0 16</inkml:trace>
  <inkml:trace contextRef="#ctx0" brushRef="#br0" timeOffset="4096.34">4000 6795 0,'0'21'47,"0"0"-47,0 0 0,0 0 15,0 0-15,0 1 0,0 20 16,0-21-16,0 0 0,0 22 16,0-22-16,0 21 15,-21-21-15,21 0 0,0 1 0</inkml:trace>
  <inkml:trace contextRef="#ctx0" brushRef="#br0" timeOffset="6025.97">6011 9483 0,'0'21'94,"21"-21"-78,1 0-1,-1 0-15,0 0 16,0 0-16,0 0 0,0 0 16,1 0-16,-1 0 15,0 0-15,0 0 16,0 0-16,0 0 0,1 0 0,-1 0 16,0 0-16,0 0 0,0 0 15,0 0-15,1 0 0,41 0 16,-42 0-16,0 0 0,64 0 15,-21 0 1,-43 0-16,21 0 0,-21 0 0,22 0 16,-22 0-16,0 0 0,21 0 0,-21 0 15,22 0-15,-22 0 0,42 0 16,-41 0-16,20 0 0,-21 0 16,85 0-1,-43 0-15,-41 0 16,20 0-16,-21 0 0,21 0 0,-20 0 15,20 0-15,0 0 0,-21 0 0,22 0 16,-1 0-16,64 0 16,-43 0-1,-20 0-15,-22 0 0,21 0 0,1 0 16,-22 0-16,21 0 0,-21 0 0,22 0 16,-22 0-16,21 0 0,-21 0 15,0 0-15,22 0 0,-22 21 0,21-21 16,43 0-1,-64 0-15,0 0 0,0 0 16,1 0-16,20 0 0,-21 21 0,21-21 16,-20 0-16,20 0 0,-21 0 15,85 0-15,0 0 16,-85 0-16,21 0 16,-21 0-16,22 21 0,-22-21 15,42 0-15,-41 0 0,-1 0 16,0 0-16,21 0 0,-21 0 0,1 22 15,-1-22-15,42 0 16,22 0 0,-64 0-16,21 0 0,1 0 0,-22 0 15,0 0-15,21 0 16,-20 0-16,-1 0 0,63 0 16,22 0-1,-85 0-15,22 0 0,-22 0 16,21 0-16,1 0 0,-22 0 0,21 0 15,-21 0-15,22 0 0,-22 0 0,42 0 16,-20 0 0,-22 0-16,0 0 15,-21-22 79,0 1-94,-21 21 0,21-21 16</inkml:trace>
  <inkml:trace contextRef="#ctx0" brushRef="#br0" timeOffset="6689.06">7768 7811 0,'0'-22'15,"-21"22"16,21 22-15,-21-1-16,21 0 16,0 0-16,0 0 0,0 0 0,0 1 15,-21 20-15,21 0 0,-22 22 16,22-43-16,0 21 16,0-21-16,0 22 0,0-22 0,-21 0 15,21 21-15,0-20 0,-21-1 0,21 0 16,-21 0-1,21 0-15,0-42 47,21 21-47,-21-21 16,21 0-16,0 0 0</inkml:trace>
  <inkml:trace contextRef="#ctx0" brushRef="#br0" timeOffset="7027.61">8234 7832 0,'21'0'16,"-21"21"15,0 0-31,0 0 16,-21 22-16,21-22 0,-21 0 0,21 21 15,-22-21-15,22 22 0,0-22 16,-21 0-16,0 21 0,21-20 16,-21 20-16,21 0 0,-21-21 15,0 1-15,21-1 0,-22 0 16,22 0-16</inkml:trace>
  <inkml:trace contextRef="#ctx0" brushRef="#br0" timeOffset="7394.39">8191 7938 0,'0'-22'0,"0"44"0,0-65 0,0 22 16,0 0-16,22 0 15,-1 21-15,0-21 0,42-1 16,-41 22 0,20 0-16,0-21 0,-21 21 15,1 0-15,20 0 0,-21 0 0,21 0 16,-20 21-16,20 1 0,-21-22 15,0 21-15,-21 21 0,21-21 0,-21 0 16,0 22-16,0-1 0,0 0 0,0-20 16,0 20-16,0 0 0,-21-21 15,21 22-15,-21-1 0,-21 0 16,42-20-16,-43 20 16,43-21-16,0 0 0,-21 0 15,21-42 32,0 0-47</inkml:trace>
  <inkml:trace contextRef="#ctx0" brushRef="#br0" timeOffset="7726.45">8276 8107 0,'21'0'31,"0"0"-15,-21-21-16,22 21 0,-1 0 15,0 0-15,0 0 0,0-21 0,22 21 16,-22 0-16,0 0 0,0 0 0,21-22 15,-20 22-15,-1 0 16,-42 0 31,-1 0-31</inkml:trace>
  <inkml:trace contextRef="#ctx0" brushRef="#br0" timeOffset="9167.73">10774 9525 0,'-21'0'15,"-1"0"-15,22 21 32,22-21 15,-1 0-32,0 0-15,0 0 16,0 0-16,0 0 15,1 0-15,-1 0 0,0 0 0,0 0 16,0 0-16,0 0 0,1 0 16,-1 0-16,0 0 15,0 0-15,0 0 0,0 0 0,43 0 16,-43 0-16,0 0 16,22 0-16,-22 0 0,0 0 15,0 0-15,21 0 0,-20 0 0,-1 0 16,21 0-16,-21 0 0,0 0 0,1 0 15,41 0 1,-42 0-16,0 0 0,22 0 0,-22 0 16,0 0-16,21 0 0,22 0 15,-43 0-15,21 0 0,-20 0 16,20 0-16,0 0 0,85 0 16,-84 0-16,41 0 15,-41 0-15,41 0 16,-41-21-16,-1 21 0,0 0 0,-21 0 15,22 0-15,-1 0 0,0 0 0,22 0 16,63 0 0,-106 0-16,21 0 0,1 0 15,-1 0-15,-21 0 0,22 0 0,41 0 16,-63 0-16,22 0 16,63 0-1,-22 0-15,-63 0 16,22 0-16,-22 0 0,0 0 15,21 0-15,22 0 16,21 0-16,-64 0 16,0 0-16,0 0 15,0 0-15,0 0 0,1 0 0,-1 0 16,0 0-16,0 0 16,0 0-1,-21-21 32,-21 21-47,0 0 16,0-21-1,0 21-15</inkml:trace>
  <inkml:trace contextRef="#ctx0" brushRef="#br0" timeOffset="9869.27">11769 7789 0,'-22'0'0,"44"0"0,-44-21 16,1 21 0,21-21-16,-21 21 15,21 21 1,0 0 0,0 1-16,0-1 0,0 0 0,0 0 15,0 0-15,-21 22 0,21-1 16,-21 21-16,21-41 0,0 20 15,0 0-15,0-21 0,0 1 0,0 20 16,0-21-16,-21 0 0,21 0 16,0 1-16,-22-1 15,22 0-15,0-42 47,0 0-31,22-1-16,-1 22 15</inkml:trace>
  <inkml:trace contextRef="#ctx0" brushRef="#br0" timeOffset="10136.12">12128 7768 0,'0'21'16,"0"1"-16,0-1 15,0 0-15,0 0 0,0 21 0,-21-20 16,0 20-16,21-21 0,-21 21 16,21-20-16,-21 20 0,0-21 0,21 21 15,-22-20-15,22-1 0,-21 21 16,0 22-1,0-43 1</inkml:trace>
  <inkml:trace contextRef="#ctx0" brushRef="#br0" timeOffset="10500.77">12065 7938 0,'0'0'0,"0"-22"0,0 1 0,0 0 16,0 0-16,42 0 15,-21 0-15,1-1 16,-1 22-16,42-21 16,-42 21-16,22 0 0,-22 0 15,0 0-15,0 0 0,0 0 0,22 0 16,-22 21-16,0 22 15,-21-1-15,0-21 0,0 43 16,0-43-16,0 21 0,0 1 16,0-22-16,0 21 0,-21 0 15,0-20-15,0 20 0,21-21 0,-22 21 16,22-20 0,-21-22-16</inkml:trace>
  <inkml:trace contextRef="#ctx0" brushRef="#br0" timeOffset="10788.6">12171 8086 0,'21'-21'31,"0"21"-31,0 0 0,0 0 16,1-22-16,-1 22 0,0 0 0,0 0 16,0 0-16,0 0 0,43-21 15,-43 21-15,-42 0 63</inkml:trace>
  <inkml:trace contextRef="#ctx0" brushRef="#br0" timeOffset="12392.08">14372 9589 0,'-21'0'15,"0"0"1,0 0 0,-1 0 31,1 0-32,0 0 1,0 0-1,0 0 1,42 0 47,0 0-48,0 0-15,0 0 16,1 0-16,-1 0 15,0 0-15,0 0 0,0-22 16,0 22-16,1 0 0,-1 0 16,0 0-16,0 0 0,0 0 15,0 0-15,1-21 0,-1 21 16,0 0-16,21 0 16,-21 0-16,1 0 0,-1 0 15,0 0-15,0 0 0,0 0 0,22 0 16,-22 0-16,0 0 0,21 0 0,-21 0 15,22 0-15,-22 0 0,21 0 16,1 0-16,-1 0 0,-21 0 0,21 0 0,1 0 16,-1 0-16,0 0 0,1 0 15,-22 0-15,21 0 0,1 0 16,84 0-16,-64 0 16,-42 0-16,22 0 15,-22 0-15,21 0 0,-21 0 0,0 0 16,22 0-16,-22 0 0,0 0 0,0 0 15,22 0-15,-22 0 16,0 0-16,0 0 0,0 0 0,0 0 31,-21-21 47,-21 21-78,0 0 0,0 0 16,21-21-16</inkml:trace>
  <inkml:trace contextRef="#ctx0" brushRef="#br0" timeOffset="13013.56">14986 7726 0,'0'0'0,"0"-21"0,0 0 16,0 42 15,0 0-31,0 0 0,0 21 15,0-20-15,0-1 0,0 21 16,0 0-16,0 1 0,-21-22 0,21 21 16,-21 1-16,21-1 0,0 0 15,0-21-15,0 22 0,-22-22 0,1 42 16,21-20 0,0-22-1,0-42 16,0 0-15</inkml:trace>
  <inkml:trace contextRef="#ctx0" brushRef="#br0" timeOffset="13663.7">15367 7811 0,'0'21'16,"0"0"-1,0 0-15,0 0 0,0 64 16,-21-64-16,0 21 15,21 1-15,0-22 16,-22 0-16,22 21 0,0-20 16,0-1-16,0 0 0,0 0 15,0 0-15,0 0 16,0-42 31,0 0-47,0 0 0,0 0 15,0 0-15,0-1 0,0 1 0,0-42 16,0 20 0,0 1-16,22 21 0,-1-21 0,-21 20 15,21 1-15,-21 0 0,21 0 16,0 0-16,-21 0 0,21-1 0,1 1 16,-1 0-16,0 21 15,0-21-15,0 21 16,0 0-16,1 0 0,-1 0 15,0 0-15,0 0 0,-21 21 16,21 0-16,-21 0 0,21 1 16,-21-1-16,0 0 0,22 21 0,-22-21 15,0 22-15,0 84 16,0-64 0,0-42-16,-22 22 0,22-22 0,-21 0 15,21 0-15,0 0 16,-21-21-16,21 22 0,-21-22 15,21-22 17</inkml:trace>
  <inkml:trace contextRef="#ctx0" brushRef="#br0" timeOffset="13877.27">15346 8022 0,'0'0'0,"21"0"31,0 0-31,21 0 16,-20 0-16,-1 0 0,0-21 0,0 21 16,21 0-16,-20 0 0,-1 0 15,0 0-15,0 0 0,0 0 0,-21-21 16,-21 21-1</inkml:trace>
  <inkml:trace contextRef="#ctx0" brushRef="#br0" timeOffset="14621.98">14774 7811 0,'64'0'31,"-43"0"-15,0 0-16,0-22 0,0 22 0,1 0 16,-1 0-16,0 0 0,0 0 0,0 0 15,0 0-15,-21 22 16,0-1-16,0 0 15,0 0-15,-21 0 0,0-21 16,0 21-16,-21 1 16,20-1-16,-20 21 0,21-21 15,0-21-15,0 21 0,-1 1 0,1-22 16,0 21-16,42-21 47,0 0-47,1 0 15,-1 0-15,0 0 0,0 0 16,0 0-16,0 0 0,1 0 0,-1 0 16,0 0-16,21 0 0,-21 0 15,1 0-15,-1 0 0,0 0 16,21 21-16,-42 0 0,0 0 0,0 0 16,0 1-1,0-1-15,-42 21 16,-43 0-16,64-20 15,-42-1-15,41 0 16,-41 0-16,42 0 0,-22-21 16,22 0-16,-42 21 15,20-21 1,22 0-16,0 0 0,-21 0 0,21 0 16,-1 0-16,1 0 15,0 0-15,0 0 0,0 0 0,0 22 16,-1-22-16,1 0 0,0 0 15,-21 0-15</inkml:trace>
  <inkml:trace contextRef="#ctx0" brushRef="#br0" timeOffset="15785.46">11599 7832 0,'0'-21'0,"0"-1"31,0 1-15,0 0 0,21 21-16,-21-21 15,22 21-15,-1 0 0,0-21 16,0 21-16,0 0 15,0 0-15,-21 21 16,0 0 0,0 0-16,0 0 0,0 43 15,0-43-15,-21 0 16,0 22-16,0-22 0,0 21 16,0-21-16,-1 22 0,1-22 0,0 21 0,-42 43 15,20-43 1,22-21-16,-21 0 15,21 1-15,-1-1 0,1 0 0,0 0 16,0-21-16,0 0 0,0 0 0,-22 21 16,22-21-16,0 0 15,-21 0 1,20 0-16,22-21 0,-21 0 0,21 0 16,0-22-1,0 22-15,0-21 16,0 21-16,21 21 0,-21-21 0,22-1 15,-1 22-15,-21-21 0,21 21 0,0 0 16,21 0 0,-20 0-16,-1 21 15,0 1-15,-21-1 0,21 0 0,0 0 16,22 21-16,-22 1 16,0-43-16,0 21 0,0 0 15,0-21-15,1 21 0,-1-21 16,0 0-16,0 21 0,0-21 0,0 0 0,1 0 15,20 0 1,-21 0-16,0 0 16,-21-21-16,21 21 0</inkml:trace>
  <inkml:trace contextRef="#ctx0" brushRef="#br0" timeOffset="17518.55">17145 9673 0,'-21'0'0,"0"0"15,-1 0 1,1 0 0,0 0-1,0 0-15,0 0 16,0 0-16,21-21 0,-22 21 16,1 0-16,0 0 0,0 0 15,0 0-15,0 0 16,-1 0-16,44 0 109,-1 0-109,0 0 0,0 0 16,0 0-16,0 0 15,1 0-15,-1 0 0,21 0 16,-21 0-16,22 0 0,-22 0 0,0 0 16,21 0-16,-21 0 0,85 0 15,-42 0 1,-22 0-16,0 0 0,-20 0 0,20 0 16,0 0-16,1 0 0,20 0 15,-21 0-15,1 0 0,41 0 16,-41 0-16,-1 0 15,-21 0-15,22 0 0,-1 0 16,0 0-16,22 0 0,-22 0 0,0 0 16,1 0-16,-1 0 0,0 0 0,1 0 15,20 0-15,-20 0 0,-1 0 16,0 0-16,1 0 0,-1 0 0,21 0 16,-20 0-16,-1 0 0,43 0 15,-1 21 1,-41-21-16,-1 0 0,0 0 0,64 0 15,-63 0-15,20 0 0,-21 0 16,1 0-16,20 0 0,-20 0 16,-1 0-16,0 21 0,22-21 0,-22 0 15,0 0-15,1 0 0,-1 0 16,22 0-16,-22 0 0,0 0 0,1 0 16,105 0-16,0 0 15,-106 0 1,1 0-16,-1 0 0,21 0 0,-20 22 15,-1-22-15,0 0 0,22 0 0,-22 0 16,43 0 0,-43 0-16,43 0 0,-43 0 15,1 0-15,41 0 16,-41 0-16,-22 0 0,21 0 0,0 0 16,1 0-16,-1 0 0,85 0 15,-21 0 1,-64 0-16,1 0 0,-22 0 15,0 0-15,21 0 0,1 0 16,-1 0-16,-21 0 0,0 0 0,43 0 16,-43 0-1,0 0-15,0 0 0,0 0 16,-21-22 31,-21 22-32,0-21 1,0 21-16,0-21 0</inkml:trace>
  <inkml:trace contextRef="#ctx0" brushRef="#br0" timeOffset="18391.37">18690 7472 0,'0'-21'0,"0"42"0,0-63 16,0 20-16,0 44 31,0-1-31,0 0 0,0 21 16,-21-21-16,0 22 0,21-22 0,-21 21 15,-1-21-15,1 22 0,0-22 16,0 21-16,0-21 0,0 1 0,-1 20 16,1-21-16,-21 0 0,42 0 15,0 1-15,-21-22 0,42 0 47,0-22-31,0 1-16,0 21 0,22 0 0,-1-21 15,0 21 1,-20 0-16,20 0 0,-21 0 0,43-21 16,-43 21-16,0 0 0,0 0 15,0-21-15,0 21 0,-21-21 16,22 21-16,-22-22 0,0 1 16,0 0-16,0 0 15,0 0-15,0 0 16,0-1-16,-22 22 15,1 0 1,21 22 0,-21-1-16,0 0 0,21 0 0,0 21 15,-42 1-15,42-22 0,-22 0 16,22 0-16,0 22 16,-21-22-16,21 0 0,-21 0 0,21 0 15,-21 0-15,21 1 16</inkml:trace>
  <inkml:trace contextRef="#ctx0" brushRef="#br0" timeOffset="18929.06">19304 7514 0,'0'21'16,"0"1"-1,-21-1-15,21 0 0,-21 0 0,21 21 16,-22-20-16,1 20 16,-21 64-1,21-85-15,21 0 0,0 0 16,0 0-16,-21 1 0,21-1 15,0-42 32,0-1-47,0 1 0,0 0 16,21 0-16,-21 0 0,21 0 0,-21-22 16,21 22-16,0 0 0,43-106 15,20 21 1,-62 85-1,41 0-15,-21 0 0,-20 21 16,20-22-16,-21 22 0,21 0 0,-20 0 16,41 43-1,-42-22-15,0 42 16,-21-20-16,0 20 0,0-42 16,0 22-16,0-22 0,-21 0 15,21 21-15,-21-20 0,0 41 16,-21-21-1,42-20-15,0-1 16,-22-21 15,22-21-31,-21-1 0</inkml:trace>
  <inkml:trace contextRef="#ctx0" brushRef="#br0" timeOffset="19168.41">19262 7747 0,'0'0'0,"21"0"31,0 0-31,0 0 0,0 0 0,22 0 16,-22 0-16,21 0 0,0 0 15,-20 0-15,83 0 16,-83 0-16,20-21 15,-21 21-15,0 0 0,-42 0 32,0 21-17,-21-21-15</inkml:trace>
  <inkml:trace contextRef="#ctx0" brushRef="#br0" timeOffset="20624.57">4170 10562 0,'-21'0'16,"42"0"-16,-64 0 15,22 0 1,21 21 15,-21-21-31,0 0 0,21 22 16,-21-22-16,21 21 16,-21-21-16,-1 0 15,44 0 63,-1 0-78,0 0 0,0 0 16,0 0-16,22 0 0,20 0 16,22 0-16,-43 0 15,22 0-15,41 0 16,-41 0-16,-1 0 0,1 0 15,-1 0-15,1 0 0,-1 0 0,1 0 16,-1 0-16,1 0 0,-1 0 0,64 0 16,-42 0-16,-21 0 0,20 0 15,1 0-15,0 0 0,-22 0 16,22 0-16,-1 0 0,-20 0 0,21 0 16,-22 0-16,22 0 0,-22 0 15,1 0-15,20 0 0,-20 0 0,21 0 16,-22 0-16,22 0 0,-22-21 0,22 21 15,-22 0-15,1 0 0,-1 0 16,1 0-16,63 0 16,-64 0-16,128-22 15,-128 22-15,64 0 0,-63 0 16,-1 0-16,1 0 0,-1 0 16,1 0-16,-1-21 0,107 21 15,-128 0 1,22 0-16,-1 0 0,-21 0 0,22 0 15,-22 0-15,22 0 0,-1 0 0,1 0 0,-1 0 16,1 0-16,20 0 0,-20 0 16,-1 0-16,1 0 0,-1 0 0,1 0 15,-22 0-15,22 0 0,-1-21 0,-20 21 16,20 0-16,-21 0 0,22 0 16,-22 0-16,1 0 0,-1 0 0,0-21 15,22 21-15,-43 0 16,42 0-16,-41 0 0,-1 0 15,0 0-15,0 0 0,-42 0 110,0 0-110,0 0 15,-1 0-15</inkml:trace>
  <inkml:trace contextRef="#ctx0" brushRef="#br0" timeOffset="21132.28">6816 11197 0,'0'-21'15,"0"0"1,21 0-16,21 0 16,-21 21-16,0 0 0,64-22 15,-43 22-15,-20 0 0,20 0 16,0 0-16,-21 0 0,1 0 0,-1 0 16,0 0-16,0 0 0,0 0 15,-21 22-15,0-1 16,-21-21-16,0 0 0,0 21 15,0-21-15,-1 0 0,-20 0 16</inkml:trace>
  <inkml:trace contextRef="#ctx0" brushRef="#br0" timeOffset="21679.96">6731 11197 0,'0'0'16,"-21"0"-16,0 21 15,-1-21 1,22 22-16,-21-1 15,0 0 1,21 0-16,-21 0 0,21 0 16,-21 22-16,0-22 15,21 0-15,-22 0 0,22 0 16,0 1-16,0-1 0,22-21 47,-1 0-32,0 0-15,0 0 0,0 0 16,0 0-16,1 0 16,-1 0-16,0 0 0,21 0 0,-21 0 15,1 0-15,-1 0 0,0 0 0,21 0 16,-21 21-16,1-21 0,-1 0 16,21 21-16,22 21 15,-64-20-15,21-22 0,-21 42 16,0-21-1,-21 0-15,-1-21 0,1 21 16,-21-21-16,-43 22 16,-21 20-1,64-42-15,21 0 0,-21 0 0,-1 0 16,22 0-16,-21 0 0,21 0 0,-1 0 16,1 0-16,0 0 0,0 0 0,0 0 15,21-21-15,-21 21 0,42 0 63,0 0-48,0 0-15,0 0 0,0 0 0</inkml:trace>
  <inkml:trace contextRef="#ctx0" brushRef="#br0" timeOffset="22312.27">7662 11240 0,'0'0'0,"0"-22"0,0 1 16,-21 21-1,0 0 1,0 21-16,0 1 0,21-1 15,0 0-15,-22 21 0,1-21 0,21 1 16,0 20-16,0-21 0,-21 21 16,21-20-16,-21 20 0,21-21 0,0 64 15,0-43 1,0-21-16,0 0 16,0 1-16,0-1 15,0-42 32,0-1-47,0 1 0,-21 0 0,21 0 16,0 0-16,0-22 0,0 22 0,0-21 15,0 0-15,21 20 0,0-20 16,0 0-16,-21-1 0,21 1 0,1 21 16,-1-21-16,21 20 0,-21-20 0,0 21 15,1 0-15,20 0 0,-21-1 16,21 22-16,-20-21 0,62 21 15,-20 0 1,-43 21-16,0 1 0,0-1 0,-21 0 16,0 0-16,21 21 0,-21 1 15,0-22-15,0 21 0,0 1 0,0-22 16,0 21-16,0-21 0,0 22 0,0-22 16,-21 21-16,21-21 0,0 0 15,0 1-15,0-1 0,0 0 0,0 0 16,0 0-16,0 0 0,-21 1 15,21-1-15,-21-21 32,0-21-17,0-1-15,-1 1 16,22 0-16</inkml:trace>
  <inkml:trace contextRef="#ctx0" brushRef="#br0" timeOffset="22536.23">7493 11451 0,'0'0'16,"0"-21"-1,21 21 1,0 0-16,0 0 0,22 0 16,-1 0-16,-21 0 0,0 0 15,1 0-15,20 0 16,0 0-16,-21 21 0,1-21 15,41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1:52:15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6414 0,'0'0'0,"-21"0"16,0 0-16,-1 0 15,1 0 1,0 0-16,0 0 16,42 0 93,0 0-93,0 0-16,1 0 0,-1 0 15,0 0-15,0 0 16,0 0-16,0 0 15,1 0-15,-1 0 0,0 0 0,0 0 16,0 0-16,0 0 16,1 0-16,-1 0 0,21 0 15,0 0-15,-20 0 16,-1 0-16,0 0 0,0-22 16,0 22-16,0 0 0,1 0 15,-1 0-15,0 0 0,0 0 0,21 0 16,-20 0-1,-1 0-15,-42 0 79</inkml:trace>
  <inkml:trace contextRef="#ctx0" brushRef="#br0" timeOffset="611.64">1101 6392 0,'21'0'31,"0"0"-31,0 0 16,0 0-16,0 0 0,1 0 15,20 0-15,21 0 16,-41 0-16,20 0 0,0 0 0,-21 0 15,22 0-15,-1 0 0,-21 0 16,22 0-16,-22 0 0,21 0 16,0 0-16,-20 0 0,-1 0 15,0 0-15,0 0 0,0 0 16,0 0-16,1 0 16,-1 0-16,0 0 15,0 0 1,-42 0 46,0 0-46</inkml:trace>
  <inkml:trace contextRef="#ctx0" brushRef="#br0" timeOffset="1773.97">1016 4001 0,'0'0'0,"0"-22"0,21 22 16,-21-21-16,0 0 15,21 21 1,-21 21 31,0 0-47,0 22 0,-21-22 15,0 21-15,0 1 0,0-1 16,21 21-16,-22-20 0,1-1 0,0 0 16,0 1-16,21-1 0,-21 0 15,21 1-15,-21-22 0,21 21 16,0-21-16,0 1 0,0-1 0,0 0 15,0 0 1,21-21-16,0 0 0,0 0 16,0 0-16,0 0 15,1 0-15,20-21 16,-21 0-16,0 0 16,0 21-16,-21-22 0,0 1 0,22 0 15,-22 0-15</inkml:trace>
  <inkml:trace contextRef="#ctx0" brushRef="#br0" timeOffset="2015.84">847 4339 0,'0'-21'15,"21"21"-15,0 0 16,0-21-16,0 21 16,0 0-16,22-21 0,-22 0 0,0 21 15,0 0-15,0 0 0,1 0 16,-1 0-16,0 0 16</inkml:trace>
  <inkml:trace contextRef="#ctx0" brushRef="#br0" timeOffset="2651.47">1693 4297 0,'0'0'16,"21"0"-16,-21-21 0,22 21 16,-22-21-16,0-1 15,0 1-15,0 0 16,0 0-16,-22 21 16,1-21-16,0 21 15,0 0-15,0 0 0,0 0 16,-1 0-16,1 0 15,0 0-15,-21 42 0,-1-21 0,22 0 16,0 1-16,0-1 0,-21 21 16,20-21-16,1 0 0,21 1 15,-21-1-15,21 0 0,-21 21 16,21-21-16,0 1 16,0-1-16,21-21 15,0 0-15,0 0 16,1 0-16,-1 0 0,63 0 15,-62-21 1,-1-1-16,21 22 0,-21-21 0,0 0 16,22 0-16,-22 0 0,0-22 15,21 1-15,-20-21 16,-22 41-16,21 1 16,-21 0-16,0 42 31,-21-21-31,21 21 0,-22 1 15,22-1-15,0 0 0,-21 0 16,21 0-16,-21 22 16,0-22-16,21 0 0,0 0 15,0 0-15,0 0 0,0 1 16,21-22 15,0 0-15</inkml:trace>
  <inkml:trace contextRef="#ctx0" brushRef="#br0" timeOffset="3452.01">2201 4170 0,'0'0'0,"-21"0"16,0 0-16,0 0 16,0 0-16,-1 0 0,1 0 15,0 0-15,0 21 0,21 0 16,-21 0-16,0 1 0,-1-1 16,22 0-16,-21 0 0,21 21 15,0-20-15,0-1 0,0 0 16,0 0-16,0 0 15,21-21-15,1 21 16,-1-21-16,0 0 16,0 0-16,0 0 0,0-21 15,1 0-15,-1 21 0,0-21 16,0 21-16,0-21 0,-21 0 0,21-1 16,-21 1-16,22 21 0,-22-21 15,0-21-15,0 21 16,0 42 31,0 0-47,0 0 0,-22 0 15,22 0-15,0 1 0,-21-1 0,21 0 16,0 0-16,0 0 0,0 0 16,-21 22-16,21-22 0,0 0 0,0 0 15,0 22-15,0-22 0,-21 0 16,21 21-16,0-21 0,0 1 0,0 20 15,0-21-15,0 21 0,0 43 16,0-21 0,0-43-16,0 0 0,0 0 15,0 0-15,0 0 0,0 1 0,0-1 16,0 0-16,0 0 16,-21 0-16,0-21 15,-1 0-15,1 0 16,0 0-16,0-21 15,21 0-15,0 0 0,0 0 16,0-1-16,0-20 16,0 21-16,0-106 0,0 106 15,0-22-15,0 1 0,0 0 16,0-1-16,21 1 0,0 21 0,-21-21 16,21 20-16,22-41 15,20-1 1,-42 43-16,1 21 15,-22-21-15,21 21 0</inkml:trace>
  <inkml:trace contextRef="#ctx0" brushRef="#br0" timeOffset="4591.35">1058 7070 0,'0'0'15,"-21"0"1,0 0-1,42 0 48,0 0-63,0 0 0,1 0 16,-1 0-16,0 0 15,21 0-15,-21 0 0,1 0 0,20 0 16,-21 0-16,21 0 0,-20 0 15,62 0-15,22-21 16,-85 21-16,64 0 16,-64 0-16,0 0 0,0 0 15,22 0-15,-22-22 0,0 22 16,0 0-16</inkml:trace>
  <inkml:trace contextRef="#ctx0" brushRef="#br0" timeOffset="8979.5">3175 7154 0,'-21'0'0,"-43"-21"31,43 21-31,0 0 31,42 0 32,0 0-63,0 0 15,1 0-15,-1 0 16,0 0-16,0 0 0,0 0 15,0 0-15,1 0 0,-1 0 16,0 0-16,0 0 0,0 0 16,0 0-16,1 0 0,-1 0 0,0 0 15,0 0-15,0 0 0,0 0 0,1 0 16,-1 0-16,42 0 16,-20 0-1,-22 0-15,0 0 0,21 0 16,-21 0-16,22 0 0,-22 0 15,21 0-15,-21 0 0,1 0 0,62 0 16,-20 0 0,-22 0-16,-21 0 0,22 0 15,-22 0-15,21 0 0,-21 0 0,22 0 16,-1 0-16,-21 21 0,21-21 0,1 0 16,-1 0-16,0 0 0,1 0 15,-1 0-15,0 0 0,22 0 0,-22 22 16,1-22-16,-1 0 0,0 0 0,1 0 15,-1 0-15,0 0 0,1 21 16,-22-21-16,21 0 0,0 0 0,-20 0 16,20 21-16,0-21 0,-21 0 15,22 0-15,-22 0 0,42 21 16,1-21-16,-22 0 16,-21 0-16,22 21 0,-22-21 15,0 0-15,21 0 0,-20 0 0,-1 0 16,0 0-16,21 0 0,-21 0 0,1 0 15,-1 0-15,0 21 0,21-21 16,1 0 0,-22 0-16,0 0 0,0 0 15,0 0-15,0 0 16,1 0-16,-1 0 0,0 0 16,0 0-16,0 0 0,0 0 15,22 0-15,-22 0 0,0 0 0,0 0 16,22 0-16,-22 0 0,0 0 15,64 0-15,-1 0 16,-63 0-16,22 0 16,-22 0-16,21 0 0,1 0 15,-22 0-15,85 0 16,-22 0-16,-41 0 0,-1 0 16,0 0-16,1 0 0,-22 0 15,21 0-15,0 0 0,43 0 16,-64 0-16,64 0 15,-64 0-15,21 0 0,1 0 0,-22 0 16,21 0-16,1 0 0,20 0 16,-42 0-16,22 0 0,20 0 15,-42 0-15,22 0 0,-22 0 16,0 0-16,21 0 0,-21 0 0,1 0 16,20 0-16,21 0 15,-41 0-15,-1 0 0,21 0 16,0 0-16,-20 0 0,-1 0 15,21 0-15,-21 0 16,0 0-16,1 0 0,-1 0 0,0 0 16,0 0-16,0 0 0,0 0 15,1 0-15,-1-21 0,0 21 0,0 0 16,0 0-16,0 0 16,1 0-16,-1 0 0,0 0 15,0 0-15,0 0 0,0 0 0,1 0 16,-1 0-16,0 0 0,21 0 15,1 0 1,-22 0-16,0-21 0,21 21 16,-21 0-16,1 0 0,-1 0 15,0-21-15,0 21 16,0 0 0,0 0-16,-21-21 0,22 21 15,-1 0-15,0 0 16,0 0-16,-21-21 15,21 21-15,0 0 16,1 0-16,-1 0 0,-21-22 16,21 22-16,0 0 15,0 0-15,0 0 16,1-21-16,-1 21 16,0 0-16,0 0 0,21 0 15,1 0-15,-22 0 16,21 0-16,-21 0 0,64 0 15,-64 0-15,22 0 0,-1 0 0,0 0 16,-21 0-16,22 0 0,-1 0 0,43 0 16,-64 0-16,64 0 15,-43 0-15,-21 0 0,21 0 16,1 0-16,-1 0 0,-21 0 0,106 0 16,-63 0-1,-22 0-15,0 0 0,-20 0 16,20 0-16,0 0 0,1 0 0,-22 0 15,85 0 1,-22 0-16,-63 0 0,22 0 16,-22 0-16,21 0 0,1 0 15,-1 0-15,64 0 16,21 0-16,-106 0 16,21 0-16,1 21 0,-1-21 15,0 0-15,1 0 0,62 0 16,-20 0-1,-64 22-15,22-22 0,-1 0 0,0 0 16,1 0-16,-1 0 0,43 21 16,-43-21-16,0 0 0,22 0 15,-22 21-15,0-21 0,1 0 16,41 0-16,43 21 16,-84-21-16,-1 0 15,0 0-15,1 21 0,-1-21 0,0 0 16,22 0-16,-22 21 0,1-21 15,62 0-15,-41 22 0,-22-22 16,64 21-16,-64-21 0,22 21 16,-22-21-16,1 0 0,-1 0 15,21 21-15,64-21 16,0 21-16,-84-21 16,-1 21-16,0-21 15,1 0-15,-1 0 0,0 0 0,1 22 0,-22-22 16,21 0-16,1 0 0,84 0 15,-64 21 1,-21-21-16,-20 0 0,20 0 16,0 0-16,-21 0 0,22 0 0,-22 21 15,0-21-15,21 0 0,-20 0 0,-1 0 16,21 0-16,22 21 16,-22-21-16,-21 0 0,0 0 15,0 0-15,22 0 0,-22 0 0,0 21 16,43-21-16,-1 0 15,-42 0-15,22 0 16,-22 0-16,21 0 0,-21 0 0,22 0 0,-22 0 16,42 0-1,22 0-15,-64 0 16,21 21-16,1-21 0,-22 0 16,0 0-16,21 0 0,-20 0 0,-1 0 15,0 0-15,21 0 16,-21 0-16,1 0 0,-1 0 15,0 0-15,0 0 0,0 0 16,0 0-16,1 0 0,-1 0 16,0 0-16,0 0 15,-21-21 95,21 21-63,0 0-16,1 0-16,-1 0 1,-21-21-16,21 21 16,0 0-16,0 0 0,0 0 15,22-21-15,-22 21 0,0 0 0,43-21 16,-43 21-16,0-21 16,21 21-16,-21 0 0,1-22 0,20 22 15,-21 0-15,0 0 0,0-21 0,22 21 16,-1 0-16,-21 0 0,0-21 15,1 21-15,-1 0 16,0 0-16,0 0 0,0 0 0,0-21 0,1 21 16,20 0-1,0 0-15,-21 0 16,-21-21-16,22 21 16,-1 0 15,-21-21 344,21 21-219,0 0-156,0 0 16,0 0-16,1 0 15,-1 0-15,0 0 0,0 0 16,0 0-16,0 0 0,1 0 16,20 0-16,43 0 15,-64 0-15,0 0 16,0 0-16,0 0 0,0 0 15,1 0-15,20 0 0,-21 0 0,0 0 16,0 0-16,43 0 16,-43 0-16,0 0 0,22 0 0,-22 0 15,21 21-15,-21-21 0,22 0 0,-22 0 16,21 0-16,-21 0 0,22 0 0,-22 21 16,21-21-16,-21 0 0,22 0 15,-22 0-15,85 21 16,-85-21-16,42 21 15,-20-21-15,-22 0 0,21 0 16,-21 21-16,22-21 0,-22 0 0,85 22 16,-22-1-1,-63-21-15,1 0 16,-1 0-16,0 21 0,0-21 0,0 0 16,0 0-16,1 21 0,-1-21 15,0 0-15,0 0 31,-21-21 235,0 0-172,-21 21-47,0 0-47,0 0 0,-1 0 15,1-21-15,0 21 0,-21 0 16</inkml:trace>
  <inkml:trace contextRef="#ctx0" brushRef="#br0" timeOffset="10723.5">1270 7853 0,'-21'0'0,"0"0"15,-1 0 1,1 0-16,0 0 0,0 0 15,0 0 1,0 0-16,-1 0 16,1 0-1,21 21 17,21-21-32,22 0 15,-22 0-15,21 0 0,1 0 0,-1 0 16,0 0-16,22 0 0,-1 0 15,1 0-15,-1 0 0,1 0 0,-1 0 16,64 0 0,43-21-16,-128 21 15,0 0-15,-21 0 0,22 0 16,-22 0-16,0 0 0,0 0 16,0 0-16,1 0 62,-1 0-46,0 0-1,0-21-15,0 21 0</inkml:trace>
  <inkml:trace contextRef="#ctx0" brushRef="#br0" timeOffset="12387.13">18140 7345 0,'21'0'31,"0"0"-15,0 0-16,0 0 15,1 0-15,-1 0 0,0 0 0,0 0 16,21 0-16,-20 0 0,20 0 15,0 0-15,43 0 16,21 0-16,-64 0 0,0 0 16,-20 0-16,20 0 0,-21 0 15,0 0-15,22 0 0,-22 0 0,0 0 16,0-21-16,21 21 16,43 0-16,-64 0 15,0 0-15,43-21 16,-22 21-16,-21 0 0,22 0 15,-22 0-15,21-22 0,106 22 16,-105 0 0,-1 0-16,22 0 0,20 0 15,-20 0-15,-22 0 0,0 0 0,1 0 16,20 0-16,-20 0 0,-1 0 16,64 0-16,-64 0 0,64 0 15,-43 0-15,1 0 0,-1 0 16,1 0-16,-1 0 0,-20 0 15,20 0-15,1 0 0,-1 0 0,-20 0 16,62 0 0,1 0-16,-42 0 0,-22 0 15,22 0-15,-22 0 0,21 0 0,-20 0 16,20 22-16,64-22 16,43 21-16,-107-21 15,-21 0-15,64 21 0,-42-21 16,-22 0-16,22 0 0,-22 21 15,21-21-15,-20 0 0,20 0 16,1 0-16,-22 21 0,22-21 0,-1 0 16,1 0-16,-1 0 0,-21 0 0,22 21 15,-1-21-15,1 0 0,-1 0 16,1 0-16,126 22 16,-126-22-16,-1 0 0,1 0 15,-1 0-15,1 0 0,-1 0 16,22 0-16,-21 0 0,20 21 0,-20-21 15,84 0-15,-63 0 0,-22 0 16,1 0-16,20 21 0,-20-21 16,84 0-16,-63 0 0,-22 21 15,22-21-15,-1 0 0,-20 0 16,-1 21-16,22-21 0,21 0 16,42-21-16</inkml:trace>
  <inkml:trace contextRef="#ctx0" brushRef="#br0" timeOffset="13139.7">8763 5440 0,'21'0'0,"-42"0"0,63-21 16,-21 0-16,-21-1 0,22 1 16,-22 0-16,21 0 15,0 0-15,-21 42 47,0 0-47,0 0 0,0 0 0,-21 22 16,0-22-16,21 21 0,-22 1 15,1-1-15,0 0 0,0 1 16,0 62-16,0-62 0,21-22 16,0 0-16,0 0 15,0 0-15,0 1 16,21-22 0,0 0-16,-21-22 0,21 22 15,-21-21-15</inkml:trace>
  <inkml:trace contextRef="#ctx0" brushRef="#br0" timeOffset="13427.53">9419 5249 0,'0'22'31,"0"-1"-31,0 0 0,0 21 16,0-21-16,-21 43 0,21-43 16,-21 0-16,0 22 0,21-22 15,0 42-15,-22-20 0,22-22 16,-21 0-16,21 0 0,0 0 16,0 0-16,0 1 0</inkml:trace>
  <inkml:trace contextRef="#ctx0" brushRef="#br0" timeOffset="13748.35">9334 5398 0,'0'0'0,"22"0"0,-1-22 0,0 1 16,0 0-16,-21 0 15,21 21-15,0-21 0,1 0 0,-1-1 16,0 22-16,21-21 0,-21 21 16,22 0-16,-22 0 0,21 0 0,-21 0 15,1 0-15,41 0 16,-42 21-16,22 22 0,-43-22 16,0 21-16,21-21 0,-21 22 0,0-22 15,0 0-15,0 21 0,0 22 16,-43-1-1,22-41-15,21-1 0,0 0 16,-21 0-16,21 0 0,-21-21 0,21 21 16,-21-21-16,21 22 15,-21-22 1,-1 0 0,22-22-16</inkml:trace>
  <inkml:trace contextRef="#ctx0" brushRef="#br0" timeOffset="13984.21">9334 5503 0,'0'0'0,"0"-21"16,22 21 0,-1 0-16,0 0 0,0 0 15,0 0-15,0 0 0,22-21 16,-22 21-16,21 0 0,1 0 15,-22 0-15,21 0 0,0 0 0,1-21 16,-22 21-16,21 0 0,1 0 16,-22 0-16,-21-21 15,-21 21-15,-22 0 16</inkml:trace>
  <inkml:trace contextRef="#ctx0" brushRef="#br0" timeOffset="15253.69">3577 7874 0,'-21'0'0,"0"0"16,42 0 47,0 0-63,0 0 0,0 0 15,1 0-15,20 0 0,0 0 16,43 0-1,-43 0-15,-21 0 0,22 0 0,-1 0 16,0-21-16,1 21 0,41 0 16,-41 0-16,20 0 0,-20 0 15,20 0-15,-21 0 0,22 0 0,-1 0 16,1-21-16,-1 21 0,22 0 0,-21 0 16,20 0-16,-20 0 0,20 0 15,-20 0-15,21-21 0,-1 21 0,-20 0 16,190 0-16,-170 0 15,-20 0-15,21 0 16,63 0-16,-85 0 0,1 0 16,-1 0-16,-20 0 0,20-22 0,1 22 15,-1 0-15,-21 0 16,22 0-16,-22 0 0,64-21 0,-42 21 16,-22 0-16,0 0 0,1 0 0,-22 0 15,21 0-15,0-21 16,-20 21-16,20 0 15,-63 0 32,-22 0-31,22 0-16,-21 0 0,21 0 16</inkml:trace>
  <inkml:trace contextRef="#ctx0" brushRef="#br0" timeOffset="16023.73">5038 7916 0,'0'-21'15,"0"0"1,21 21-16,-21-21 31,21 21-31,0 0 0,0 0 16,0 0-1,1 0 1,-1 0 0,-21 21-16,21 0 15,-21 0-15,0 1 0,0-1 0,0 21 16,-21 22 0,0-43-16,-1 0 0,1-21 15,21 21-15,-21 0 0,0 0 16,0 1-16,0-22 0,-1 21 0,-20-21 15,21 0 1,0 0-16,21-21 16,-21 21-16,21-22 15,0 1-15,0 0 16,0 0-16,0 0 0,0 0 16,21 21-1,0 0 1,0 0-16,0 0 15,0 0-15,1 21 0,-1-21 16,-21 21-16,21 0 0,0 0 16,0 0-16,-21 1 15,21-22-15,1 0 0,-1 21 16,0-21 0,0 0-16</inkml:trace>
  <inkml:trace contextRef="#ctx0" brushRef="#br0" timeOffset="16315.56">5673 7832 0,'0'21'47,"-22"-21"-47,22 21 0,-21 0 15,21 0-15,-21 22 16,21-22-16,-21 0 0,21 21 16,-21-20-16,21-1 15,0 0-15,0 0 0,0 0 16</inkml:trace>
  <inkml:trace contextRef="#ctx0" brushRef="#br0" timeOffset="16648.37">5651 7874 0,'0'0'0,"22"-21"16,-1 21-16,0 0 16,0-21-16,0 21 15,0 0-15,1 0 0,-1 0 16,0 0-16,-21 21 16,21-21-16,0 21 0,-21 0 15,0 0-15,0 1 0,0-1 16,0 21-16,0 22 15,0-43-15,0 0 16,0 0-16,0 0 0,0 0 16,-21-21-16,21 22 0,-21-22 15,21 21-15,-21-21 32,0 0-17,-1-21-15</inkml:trace>
  <inkml:trace contextRef="#ctx0" brushRef="#br0" timeOffset="16875.18">5524 8065 0,'0'-22'0,"22"22"15,-1 0 1,0 0-16,0-21 0,0 21 16,0 0-16,1 0 0,-1 0 0,0 0 15,21-21-15,1 21 0,-22 0 16,0-21 0</inkml:trace>
  <inkml:trace contextRef="#ctx0" brushRef="#br0" timeOffset="18081.59">7345 7853 0,'-21'0'0,"42"0"0,-64 0 0,22 0 15,0 0-15,0 0 16,0 0 0,0 0-16,-1 0 31,44 0 16,-1 0-47,0 0 15,0 0-15,0 0 0,0 0 16,1 0-16,-1 0 0,0 0 0,0 0 16,21 0-16,-20 21 15,20-21-15,0 0 0,22 0 0,-22 0 16,22 0-16,63 0 0,0 0 15,-64 0-15,1 0 16,-1 0-16,22 0 0,-22 0 0,1 0 16,232 0-1,-211 0-15,-1 0 0,1 0 16,63 0-16,-63 0 0,-22 0 16,22 0-16,-21 0 0,-1 0 15,22 0-15,-22 0 0,1 0 16,-1 0-16,1 0 0,84-21 15,-85 21-15,-20 0 0,84 0 16,-85 0-16,0 0 0,1 0 16,-1 0-16,0-21 0,1 21 0,-1 0 15,0 0-15,-20 0 0,20-21 16,-21 21 0,-42 0 30,0 0-46,0 0 16,-1 0-16,1 0 0,-21 0 16,-22 0-16</inkml:trace>
  <inkml:trace contextRef="#ctx0" brushRef="#br0" timeOffset="18821.18">8911 7938 0,'21'0'63,"0"0"-63,1 0 0,-1 0 15,0 0 1,0 0-16,-21 21 16,0 0-1,0 0-15,-21-21 0,0 21 16,0-21-16,-1 21 0,1-21 0,0 22 16,-21-22-16,-22 21 15,64 0-15,-21-21 0,0 0 16,42 0 31,0-21-47,0 0 15,1 21-15,-1 0 16,0 0-16,0 0 0,0 0 0,0 0 16,1 0-16,-1 0 0,0 0 15,21 0-15,-21 0 16,-21 21-16,0 0 15,-21 0-15,0 0 16,0-21-16,0 21 0,0-21 16,-1 22-16,1-22 0,-21 0 15,21 21-15,0-21 0,-1 0 0,-20 0 16,0 21 0,21-21-16,21-21 46,0 0-30,0-1-16,21 22 0</inkml:trace>
  <inkml:trace contextRef="#ctx0" brushRef="#br0" timeOffset="19380.75">9398 7853 0,'0'21'32,"0"0"-32,0 0 15,0 1-15,0-1 0,-21 0 16,21 0-16,-21 0 0,21 0 15,0 1-15,0-1 16,-22 0-16,22 0 16,0-42 31,0 0-32,0 0-15,0-1 0,0 1 16,0-21-1,0 21-15,22 0 0,-22-1 16,0 1-16,0 0 0,21 21 0,0-21 16,0 21-16,0 0 31,0 0-31,1 0 16,-22 21-16,0 0 15,21 0-15,-21 1 0,0-1 16,0 0-16,0 0 0,0 0 15,0 0-15,0 1 16,0-1-16,0 0 16,-21-21-16,-1 0 47</inkml:trace>
  <inkml:trace contextRef="#ctx0" brushRef="#br0" timeOffset="19615.62">9250 8043 0,'0'-21'16,"21"21"-16,0 0 0,0 0 0,0 0 15,1 0-15,-1-21 16,0 21-16,0 0 16,0 0-16,-21-21 15,21 21-15,1 0 16</inkml:trace>
  <inkml:trace contextRef="#ctx0" brushRef="#br0" timeOffset="21104.43">11620 7895 0,'-21'0'15,"0"0"-15,0 0 16,0 0 0,0 0-16,-1 0 0,1 0 15,-21 21-15,21-21 16,0 0-1,42 0 110,0 0-109,0 0-16,0 0 16,0 0-16,1 0 15,-1 0-15,0 0 0,0 0 16,0 0-16,0 0 0,1-21 16,-1 21-16,0 0 0,0 0 15,0 0-15,43 0 16,-43 0-16,64 0 0,-43 0 15,0 0-15,22 0 16,-22 0-16,43 0 16,-43 0-16,0 0 0,1 0 0,-1 0 15,0 0-15,1 0 0,-1-21 0,64 21 16,-64 0-16,128 0 16,-107 0-16,1 0 15,-1 0-15,1 0 0,-1 0 16,1 0-16,-1 0 0,1 0 0,-1 0 15,1 0-15,-22 0 0,21 0 0,1-21 16,-22 21-16,22 0 0,-22 0 16,149 0-1,-128 0-15,64 0 0,-63 0 0,-1 0 16,1 0-16,-1 0 0,1 0 16,41 0-16,-41 0 15,-22 0-15,22 0 0,-22 0 0,22 0 16,-1 0-16,-21 0 0,22-21 15,-1 21-15,1 0 0,-22 0 16,22 0-16,-1 0 0,1 0 0,42-21 16,-43 21-16,-21 0 0,1 0 15,-1-22-15,0 22 0,43 0 16,-64 0-16,22 0 0,-22-21 16,0 21-16,0 0 0,0 0 0,0 0 15,1 0 1,-44 0 31,1 0-32,0 0-15,0 0 0,-21 0 0,20 0 16</inkml:trace>
  <inkml:trace contextRef="#ctx0" brushRef="#br0" timeOffset="21439.51">14901 7895 0,'0'0'0,"-21"85"32,21-64-32,-21 0 0,21 0 0,0 1 0,-21-1 15,0 0-15,21 0 0,-22-21 16,22 21-16,0-42 62,22 0-62,-1 0 16,-21 0-16,0-1 0</inkml:trace>
  <inkml:trace contextRef="#ctx0" brushRef="#br0" timeOffset="21727.3">14901 7789 0,'-21'22'0,"-21"-1"15,21 0-15,-1 0 16,-41 21-16,42-42 16,0 43-16,-1-43 15,22 21-15,22-21 47,-1 0-47,0 0 16,0-21-16,0 21 15,0 0-15,1 0 0,-1 0 16,0 0-16,0 0 0,0-21 16,0 21-16,1 0 0,-1 0 15</inkml:trace>
  <inkml:trace contextRef="#ctx0" brushRef="#br0" timeOffset="22276.55">15325 7811 0,'-22'0'31,"22"21"-15,0 0-16,-21 0 15,21 0-15,-21-21 0,21 21 0,0 1 16,0-1-16,0 0 0,-21 0 16,21 0-1,0-42 48,0 0-63,0 0 15,0 0-15,21-1 0,-21 1 0,21 0 16,-21 0-16,21 0 0,1 0 16,-1-1-16,0 1 15,0 0-15,0 21 0,0 0 16,-21-21-16,22 21 0,-1-21 0,0 21 16,0 0-16,0 0 15,-21 21 1,0 0-16,0 0 0,21 0 0,-21 1 15,0-1-15,0 0 16,0 0-16,0 0 0,0 0 0,0 1 16,0-1-16,0 0 0,0 0 0,0 0 15,-21-21-15,0 0 63</inkml:trace>
  <inkml:trace contextRef="#ctx0" brushRef="#br0" timeOffset="22484.44">15303 7895 0,'22'0'31,"-1"0"-31,0 0 15,0 0-15,0 0 0,0 0 16,1-21-16,-1 21 0,0 0 0,0 0 16,0 0-16,0 0 0,1-21 15,-22 0 1,21 21-16</inkml:trace>
  <inkml:trace contextRef="#ctx0" brushRef="#br0" timeOffset="24880.96">16764 7853 0,'0'0'0,"-21"0"15,0 0 1,42 0 93,0 0-93,0 0-16,0 0 16,0 0-16,1 0 0,-1 0 15,0 0-15,0 0 16,0 0-16,0 0 0,1 0 16,-1 0-16,0 0 0,0 0 15,0 0-15,0 0 0,22 0 16,-1 0-1,0 0-15,-20 0 0,20 0 0,-21 0 16,21 0-16,1 0 0,-22 0 0,21 0 16,1 0-16,-1 0 0,0 0 0,1 0 15,84 0 1,-85 0-16,-21 0 0,21 0 0,1 0 16,-22 0-16,21 0 0,-21 0 15,22 0-15,-22 0 0,21 0 0,22 0 16,-43 0-16,21 0 15,22 0-15,-43 0 0,21 0 16,1 0-16,-22 0 0,21 0 0,0 0 16,43 0-16,-43 0 15,-20 0-15,20 0 0,0 0 16,1 0-16,-22 0 0,21 0 0,0 0 16,-20 0-16,-1 0 0,21 0 0,-21 0 15,22 0-15,-1 0 16,0 0-16,-21 0 0,1 0 15,-1 0-15,0 0 0,21 0 16,1 0-16,-22 0 0,21 0 16,-21 0-1,0 0-15,1 0 32,-1 0 61,0 0-77,0 0 0,0 0-16,0 0 15,1 0 1,-1 0-16,0 0 15,0 0 1,0 0 0,0 0-1,1 0 17,-1 0-32,0 0 15,0 0-15,0 0 0,0 0 16,1 0-16,-1 0 0,0 0 15,0 0-15,0 0 0,22 0 16,-1 0-16,-21 0 0,0 0 16,0 0-16,22 0 0,-22 0 15,0 0-15,21 0 0,1 0 16,-22 0-16,42 0 0,-41 0 16,20 0-16,-21 0 0,21 0 15,-20 0-15,20 0 0,21 0 16,-20 0-16,20 0 15,-20 0-15,20 0 16,-42 0-16,22 0 0,-1 0 0,-21 0 16,21 0-16,-20 0 0,20 0 0,21 0 15,-20 0-15,20 21 16,-42-21-16,22 0 0,20 0 16,-20 0-16,-22 0 15,21 0-15,0 0 0,-20 0 0,20 0 16,21 21-16,-20-21 0,-1 0 15,-21 0-15,22 0 0,-22 0 16,21 0-16,0 0 0,-20 0 0,20 0 16,21 21-1,22-21-15,-64 0 0,22 0 16,-1 22-16,-21-22 0,21 0 16,-20 0-16,-1 0 0,0 0 15,42 0-15,-41 0 16,-1 0-16,0 0 0,0 0 15,0 0-15,0 21 0,1-21 0,-1 0 16,21 0-16,-21 0 0,0 0 16,1 0-16,20 0 0,-21 0 0,0 0 15,22 0-15,-22 0 0,21 0 16,-21 0-16,0 21 0,22-21 0,41 0 16,-41 0-1,-22 0-15,0 0 0,21 0 16,-20 0-16,-1 0 0,0 0 0,21 0 15,-21 0-15,1 0 16,-1 0-16,0 0 0,0 0 16,0 0-16,0 0 0,1 0 15,-1 0-15,0 0 0,0 0 16,43 0-16,-22 0 16,-21 0-16,0 0 0,0 0 15,1 0-15,20 0 0,-21 0 0,0 0 16,0 0-16,1 0 0,20 0 15,-21 0-15,64 0 16,-64 0-16,21 0 0,-21 0 0,22 0 16,-1 0-16,-21 0 0,22 0 15,-22 0-15,0 0 0,21 0 0,1 0 16,-22 0-16,0 0 16,0 0-16,0 0 15,-21-21 16,21 21-31,-42 0 63,0 0-63,0 0 0,-21-21 16,-1 21-16,1 0 0</inkml:trace>
  <inkml:trace contextRef="#ctx0" brushRef="#br0" timeOffset="25771.6">20595 7916 0,'21'0'31,"0"0"-16,1 0-15,-1 0 32,-42 0-1,-1 0-15,1 0-16,0 0 15,0 0-15,21 22 47,21-1-31,0 0-16,0-21 15,1 21-15,-1-21 0,0 0 16,-21 21-16,21 0 16,0-21-16,-21 22 15,0-1-15,-21-21 16,0 0-16,0 21 15,0-21-15,-1 0 0,1 0 16,0 0-16,21 21 16,-21-21-16,42 0 62,0 0-62</inkml:trace>
  <inkml:trace contextRef="#ctx0" brushRef="#br0" timeOffset="26339.18">21103 7874 0,'0'0'0,"0"21"31,0 0-31,0 1 16,0-1-16,0 0 15,0 0-15,-21 0 0,21 0 0,-21 1 16,21-1-16,0 0 0,0 0 16,-21-21-16,21 21 15,-22-21-15,22 21 16,0-42 15,0 0-31,0 0 16,0 0-16,0 0 15,0-1-15,0 1 16,0 0-16,22-21 0,-22 21 16,21-1-16,0 1 0,0 0 15,-21 0-15,42 21 16,1 0-16,-22 0 15,0 0-15,0 0 16,0 21-16,-21 0 16,0 0-16,0 1 15,0-1-15,0 0 0,0 0 16,0 0-16,0 0 0,0 1 16,0-1-1,0 0 1,-21-21-16,0 0 47,21-21-47</inkml:trace>
  <inkml:trace contextRef="#ctx0" brushRef="#br0" timeOffset="26537.07">21124 8043 0,'0'0'15,"21"0"-15,1 0 0,-1 0 16,0 0-16,0 0 0,0 0 16,0 0-16,-21-21 15,22 21-15,-1 0 16</inkml:trace>
  <inkml:trace contextRef="#ctx0" brushRef="#br0" timeOffset="29267.89">974 8763 0,'21'0'47,"0"0"-31,0 0-16,0 0 16,0 0-1,1 0-15,-1 0 0,0 0 16,0 0-16,0 0 0,0 0 15,43 0-15,-43 0 0,0 0 16,22 0-16,-22 0 0,21 0 16,-21 0-16,22 0 0,-1 0 0,0 0 15,22 0-15,-22 0 16,43 0-16,-43 0 0,0 0 16,1 0-16,-1 0 15,0 0-15,1 0 0,20 0 0,-20 0 0,20 0 16,1 0-16,-1 0 15,1-21-15,20 21 0,43 0 16,-63 0-16,-1 0 0,1 0 16,-1 0-16,1 0 0,-1 0 0,128-21 15,-64 21 1,-43 0-16,-20 0 0,21 0 0,-22-21 16,1 21-16,-1 0 0,1 0 15,-1 0-15,1 0 0,-22 0 0,21 0 16,-20 0-16,-1-22 0,0 22 0,1 0 15,-1 0-15,0 0 16,43 0-16,-43 0 0,1-21 16,20 21-16,-20 0 0,-1 0 0,0 0 15,22-21-15,20 21 16,1 0-16,-43-21 0,22 21 16,-22 0-16,1 0 0,-1 0 0,0 0 15,1-21-15,-1 21 0,0 0 16,1 0-16,-1 0 0,21 0 0,-20 0 15,20 0-15,43-21 0,-42 21 16,-1 0-16,1 0 0,-22 0 16,21 0-16,1 0 0,-22 0 15,22 0-15,-22 0 0,22 0 0,63 0 16,-22 0 0,-62 0-16,-1 0 0,43 0 15,-43 0-15,22 0 0,20 0 16,-41 0-16,-1 0 0,0 0 15,64 0-15,-21 0 16,-43 0-16,0 0 0,1 0 16,20 0-16,-42 0 0,22 0 15,-1 0-15,-21 0 0,22 0 0,-22 0 16,106 0 0,-21 0-1,-64 0-15,43 0 0,-43 0 16,0 0-16,1 0 0,-1 0 15,0 0-15,1 0 0,105 0 16,-42 0 0,-64 0-16,21 21 0,-20-21 0,20 0 15,1 0-15,-22 21 0,149-21 16,-128 21-16,1-21 0,-1 0 16,1 0-16,-1 21 0,1-21 0,-1 21 15,-21-21-15,22 0 0,126 0 16,-84 22-1,-42-22-15,-1 0 0,22 21 16,-22-21-16,1 0 0,-1 0 0,1 0 16,63 21-16,-64-21 15,64 0-15,-63 0 0,21 0 16,-22 21-16,1-21 0,20 0 16,-20 0-16,169 0 15,-1 21-15,-168-21 16,-1 0-16,22 0 0,-21 0 15,-1 0-15,1 0 0,-1 0 0,22 21 16,-22-21-16,1 0 0,84 0 16,0 22-1,-63-22-15,-22 0 0,22 0 0,-22 0 16,22 0-16,-21 0 0,20 0 0,64 21 16,-63-21-16,84 0 15,-105 0-15,21 0 0,63 0 16,-85 0-16,22 0 0,-22 0 15,1 0-15,-1 0 0,1 0 16,-1 0-16,1 0 0,-1 0 0,1 21 16,84-21-16,-84 0 0,-1 0 15,1 0-15,-1 0 0,-21 0 16,149 0 0,-149 0-16,85 0 0,-63 0 15,-1 0-15,-20 0 0,20 0 16,1 0-16,-1 0 0,128 0 15,-86 0-15,-62 0 16,20 0-16,-20 0 0,20 0 16,-21 0-16,22 0 0,84 0 15,-84 0-15,-1 0 16,1 0-16,-1 0 0,64 0 16,-63 0-16,-1 0 0,-21 0 0,85 0 15,-63 21-15,42-21 16,-43 0-16,43 0 15,-42 0-15,-22 21 0,21-21 0,1 0 16,-1 0-16,1 0 16,-1 0-16,64 0 0,-63 0 15,-22 0-15,22 0 0,-1 0 0,1 0 16,-1 0-16,-20 0 0,20 0 16,1 0-16,-1 0 0,1 0 0,-1 0 15,1 0-15,84 0 16,-42 0-1,-85 0-15,21 0 0,22 0 0,-64-21 16,21 21-16,0 0 0,-21-21 16,-21 21 15,0-21-31,-1 21 16,1 0-16,-21-21 0,21 21 15,-22-22-15,1 22 0</inkml:trace>
  <inkml:trace contextRef="#ctx0" brushRef="#br0" timeOffset="29823.79">14711 8932 0,'0'22'31,"-21"-1"-16,-1-21-15,1 21 0,21 0 0,-21 0 16,0 22-16,0-22 0,0 0 16,-1 21-16,1-21 0,0 22 15,21-22-15,-21 42 0,21-41 16,0 62-16,21-84 16,21 43-16,-20-43 0,-1 0 15,21 21-15,22-21 16,20 0-16,-41 0 15,-22 0-15,21-21 0,-21-1 16,0 1-16,-21 0 16,0 0-16,0 0 0,0 0 15,0-1-15,-21 1 0,0 21 16,0 0-16,0-21 0,0 21 16,-22 0-16,22 0 0,0 0 15,0 0-15,0 0 16,-1 0-16,22 21 15,0 0 1,22-21-16,-1 0 16</inkml:trace>
  <inkml:trace contextRef="#ctx0" brushRef="#br0" timeOffset="30337.83">15346 9102 0,'0'0'0,"-21"21"47,21 0-47,-22 0 0,1 0 0,0 22 16,21-22-16,-21 0 0,21 0 16,-21 0-16,0 1 0,21-1 15,0 0-15,0 0 0,-22 0 0,1 0 16,21-42 46,0 0-62,0 0 0,0 0 16,0 0-16,0-22 0,0 22 16,21 0-16,1-21 0,-1 20 0,0-20 15,0 21-15,21-21 0,-20 20 0,20 1 16,-21-21-16,21 21 0,-20 21 15,20-21-15,43-1 16,-64 22-16,0 0 0,0 22 16,0-1-16,0 21 15,-21-21-15,0 0 0,0 1 0,0 20 16,0-21-16,0 0 0,0 22 0,0-22 16,0 0-16,0 0 0,-21 21 15,0-20-15,21-1 0,0 0 16,-21 0-16,0-21 15,0 0 1,-1-21 0,1 21-16</inkml:trace>
  <inkml:trace contextRef="#ctx0" brushRef="#br0" timeOffset="30504.73">15346 9229 0,'21'0'32,"-21"-21"-32,21 21 15,0 0-15,0 0 0,22 0 16,-22-22-16,21 22 0,1-21 16,-1 0-16,-21 21 0</inkml:trace>
  <inkml:trace contextRef="#ctx0" brushRef="#br0" timeOffset="31776.42">20151 8911 0,'0'0'16,"-22"0"-16,22-21 0,-21 21 16,0 0-16,0 0 0,0-21 31,42 0 0,0 21-31,0 0 16,22 0-16,-1 0 0,0 0 15,1 0-15,84-21 0,-64 21 16,1 0-16,-1 0 0,22 0 16,42 0-16,-64 0 0,22 0 15,-22 0-15,64 0 16,22 0-16,-65 0 0,1-22 15,0 22-15,63 0 0,-64 0 16,1 0-16,-21 0 0,20 0 16,-20 0-16,20 0 0,86 0 15,-107 0-15,22 0 0,0 0 16,-1 0-16,1 0 0,63 0 16,-63 0-16,-22 0 0,64-21 15,-42 21-15,-22 0 16,1 0-16,-1 0 0,22 0 0,63 0 15,-63 0-15,0 0 16,-22 0-16,22 0 0,-1 0 0,-20 0 16,21 0-16,-1 0 15,149 0-15,-148 0 0,-22 0 16,22 0-16,0 0 0,-1 0 0,1-21 16,-22 21-16,22 0 15,-21 0-15,211-21 16,-148 21-1,-43 0-15,-20 0 0,-1 0 16,22 0-16,-21-21 0,20 21 0,-20 0 0,-1 0 16,1 0-16,-1 0 0,64-21 15,-63 21-15,84 0 16,-85 0-16,1 0 0,21 0 16,-1 0-16,-20 0 0,20 0 0,65 0 15,-86 0-15,22 0 16,-22 0-16,1 0 0,-1 0 0,1 0 15,-1 0-15,22 0 0,-22 0 0,86 0 16,-86 0 0,64 0-16,-42 0 0,-22 0 15,-20 0-15,20 0 0,-21 0 16,64 0-16,-63 0 0,-1 0 16,0 0-16,64 0 15,42-22-15,-105 22 16,-1 0-16,21 0 0,-20-21 0,-1 21 15,0 0-15,1 0 0,-22 0 16,21-21-16,1 21 0,-22 0 0,0 0 16,0 0-16,0 0 0,0-21 15,1 21-15,-44 0 47,-20 0-47,21 0 0,-21 0 16</inkml:trace>
  <inkml:trace contextRef="#ctx0" brushRef="#br0" timeOffset="32533.17">23326 9229 0,'0'21'31,"21"-21"-31,0 21 16,0-21-16,0 0 16,0 0-16,1 0 0,-1 0 15,0 0-15,0 0 0,21 0 16,-20 0-16,20 0 0,-21 0 0,64 0 16,-64 0-16,21-21 0,1 21 15,-22-21-15,0 0 0,21 21 16,-42-22-16,21 1 0,-21 0 0,22-42 15,-22 41-15,0 1 16,-22 21 0,1 0-16,0 0 15,0 21-15,0 1 0,0-22 16,21 21-16,-22 0 0,1 21 16,-21 1-16,21-1 15,0-21-15,-1 43 0,1-43 16,0 21-16,0-21 0,21 43 15,-42 20 1,42-62-16,0-1 0,0 0 0,0 0 16,0 0-16,0 0 0,0 1 15,21-44 32,-21 1-47,0 0 0,0 0 16,0 0-16</inkml:trace>
  <inkml:trace contextRef="#ctx0" brushRef="#br0" timeOffset="32731.02">23368 9462 0,'0'0'16,"21"0"-1,0 0 1,0 0-16,22 0 0,-1 0 15,-21 0-15,22 0 0,-1 0 16,-21 0-16,21 0 0,85 0 16,-63-22-1,-22 22-15,-21 0 0,1-21 16</inkml:trace>
  <inkml:trace contextRef="#ctx0" brushRef="#br0" timeOffset="32991.18">24511 9250 0,'-21'21'63,"0"-21"-63,21 21 0,-22 0 15,22 1-15,-21-1 0,21 0 16,-21 0-16,0 0 0,21 0 0,0 22 15,0-22-15,-21 0 0,21 0 16,-21 0-16,21 1 0,0-1 16,0 0-16,0 0 0</inkml:trace>
  <inkml:trace contextRef="#ctx0" brushRef="#br0" timeOffset="33319.54">24469 9292 0,'84'-106'31,"-63"85"-31,22 0 0,-22 0 0,0 21 16,0-21-16,22 21 0,-22 0 16,21 0-16,-21 0 0,22 0 0,-22 0 15,0 0-15,0 0 0,21 0 0,-42 21 16,22 0-16,-1 0 0,-21 0 15,21 1-15,-21 62 16,0-63-16,0 1 0,0 20 16,0-21-16,-21 21 15,0-20-15,21-1 0,-22 0 0,22 0 16,0 0-16,0 0 0,-21 1 16,21-1-1,-21-21-15,0-21 47</inkml:trace>
  <inkml:trace contextRef="#ctx0" brushRef="#br0" timeOffset="33651.9">24363 9419 0,'0'0'0,"21"0"31,0 0-15,0 0-16,0 0 0,1 0 15,20 0-15,-21 0 0,21 0 0,1 0 16,-22-21-16,21 21 0,22 0 15,-22 0-15,-21 0 16,43 0-16,-43 0 0,0 0 0,21-21 16,-20 21-1,-22-21 17</inkml:trace>
  <inkml:trace contextRef="#ctx0" brushRef="#br0" timeOffset="38075.99">3365 8869 0,'-21'-21'31,"0"0"-31,21-1 31,0 1-15,-21 21-1,21 21 79,0 1-94,0-1 0,0 0 16,0 0-1,21 0-15,-21 0 0,21 1 16,0-22-16,-21 21 0,22 0 16,-1-21-16,0 21 0,0-21 0,0 21 15,0-21-15,1 0 0,41 43 16,-21-43-1,-20 0-15,-22 21 0,21-21 0,0 0 16,-21 21 15,-21-21 1,21 21-32,-21-21 0,-1 0 15,1 0-15,0 0 16,0 21-16,0-21 0,0 0 15,-1 0-15,1 0 0,21 21 0,-21-21 16,0 0-16,0 22 0,21-1 16,-21-21-16,-1 0 0,1 21 15,0 0-15,0-21 0,0 21 16,0-21-16,-1 0 0,-20 43 16,0-22-1,21-21-15,21 21 16,-22-21-16,1 0 15,21 21 1,-21-21-16,21 21 47,21-42 31,0 21-78,1-21 0,-1 0 16,0 0-16,0 21 0,0-22 15,0 1-15,1 21 0,-1-21 16,0 0-16,0 21 0,21-21 16,-20 0-16,-1 21 0,-21-22 0,42 1 15,-21 0 1,0 21-16,-21-21 0,0 0 15,22 21 1,-22-21-16,21 21 16,-21-22-1,0 1 17,0 0-17,-21 0 1,-1 21-16,22-21 15,-21 21-15,0-21 0,0 21 0,21-22 16,-21 22-16,0-21 0,-1 0 0,1 21 16,0-21-16,0 21 0,0-21 15,0 0-15,-1-1 16,1 22-16,21-21 0,0 0 16,-21 21-16,0 0 15,21-21-15,0 0 16,0 42 62,21 0-78,0-21 0,-21 21 16,21-21-16,1 21 0,-1 1 15,21-1-15,-21 0 0,0 0 16,1-21-16,-1 21 15,0 0-15,0-21 0,21 43 16,-20-22-16,-1-21 16,0 21-16,0 0 15,0-21-15,-21 21 16,0 1 0,0-1 15,-21 0-16,0-21-15,0 0 16,0 21-16,-1-21 16,1 21-16,0 0 0,0-21 15,-21 22-15,20-1 16,1-21-16,0 21 0,0-21 0,0 0 16,0 21-16,-1-21 0,1 21 0,0-21 15,0 21-15,0-21 0,0 22 16,-1-22-16,-20 21 0,21-21 15,21 21-15,-21-21 16,0 0-16,21 21 16,-22-21-1,22 21 1,-21-21 15,42 0 63,1 0-94,-1-21 0,0 21 0,0-21 16,0 21-16,0-21 15,22 21-15,-1-43 16,0 43-16,-20-21 0,20 21 15,-21-21-15,21 21 0,-20-21 0,20 21 16,-21-21-16,0 21 0,22 0 0,-22-21 16,21 21-1,-21-22-15</inkml:trace>
  <inkml:trace contextRef="#ctx0" brushRef="#br0" timeOffset="39462.39">3958 9631 0,'-21'0'79,"42"0"14,0 0-77,0 0-16,1-21 16,-1 21-16,0 0 0,0 0 0,0 0 15,0 0-15,1 0 0,-1 0 0,21 0 16,22 0-16,-1 0 15,-21 0-15,1 0 0,-1 0 16,0 0-16,1 0 0,-1 0 16,-21 0-16,22 0 0,-1 0 0,0 0 15,1 0-15,-1 0 0,-21 0 16,21 0-16,1 0 0,-1 0 16,-21-21-16,85 21 15,-85 0-15,22 0 0,-22 0 16,21-22-16,-21 22 0,22 0 0,-1 0 15,-21 0-15,21 0 0,22-21 16,42 21 0,-64 0-16,-21 0 0,64-21 15,-64 21-15,21 0 0,1 0 16,-22 0-16,21 0 0,-21 0 0,43 0 16,-43 0-16,21 0 0,-20 0 15,-1 0-15,42 0 16,-42 0-16,1 0 0,20 0 0,-21-21 15,0 21-15,22 0 0,-22 0 0,0 0 16,21 0-16,-21 0 0,43 0 16,-22 0-16,1 0 15,20 0-15,-42-21 0,22 21 16,20 0-16,43 0 16,-85 0-16,21 0 15,22-21-15,-43 21 0,21 0 16,-20 0-16,20 0 0,-21 0 15,21-22-15,1 22 16,-1 0-16,-21 0 0,43 0 16,-43-21-16,0 21 0,21 0 0,-20 0 15,-1 0-15,21 0 0,0 0 16,1 0-16,41-21 16,-62 21-16,20 0 15,-21 0-15,21 0 0,1 0 0,-22 0 16,21 0-16,1 0 0,-22-21 0,42 21 15,-42 0-15,1 0 16,-1 0-16,0 0 0,0 0 0,0-21 16,0 21-16,1 0 0,-1 0 15,0 0 1,-42 0 46,0 0-46,-1 0-16,1 0 0,0 0 16,0 0-16,-43 0 0</inkml:trace>
  <inkml:trace contextRef="#ctx0" brushRef="#br0" timeOffset="40035.58">5122 10075 0,'0'0'0,"0"-84"31,0 63-31,0-1 0,21 1 16,-21 0-1,22 21-15,-22 21 32,0 0-32,0 1 15,0-1-15,0 0 0,0 0 0,0 21 16,-22-20-16,1 20 0,21-21 0,-21 21 16,0 1-16,0-1 15,-22 85-15,22-85 16,0 1-16,21-1 0,0-21 0,0 22 15,0-22-15,0 0 0,0 0 16,0 0-16,0 0 0,21-21 16,0 0-16,1 0 0,-1 0 15,0 0-15,21 0 0,-21 0 16,1-21-16,-1 21 0,0-21 0,0 0 16,0 0-16,0 21 0,1-21 15,-22-1-15,21 1 0,-21 0 0,0 0 16,0 0-16,0 0 0</inkml:trace>
  <inkml:trace contextRef="#ctx0" brushRef="#br0" timeOffset="40259.44">4953 10329 0,'21'0'31,"0"0"-31,0 0 0,1 0 16,-1 0-16,0 0 0,0 0 16,0-21-16,0 21 0,1 0 15,-1 0 1,0-21-16,0 0 16,0 21-1</inkml:trace>
  <inkml:trace contextRef="#ctx0" brushRef="#br0" timeOffset="40692.19">5503 10372 0,'0'0'0,"0"21"0,21-21 15,1 0-15,-1 0 31,0 0-31,0 0 0,0 0 16,0-21-16,1 21 0,-22-21 0,21 21 16,0-22-16,0 1 0,0 0 15,-21 0 1,0 0-16,0 0 16,-21 21-16,0 0 15,-21 0-15,20 0 0,1 0 16,0 0-16,0 0 0,0 0 15,0 21-15,21 0 0,-22 0 0,1-21 16,0 42-16,0-20 0,21-1 16,-21 63-16,21-62 15,0-1-15,0 0 0,0 0 16,0 21-16,0-20 0,0-1 16,21-21-16,0 21 0,0 0 0,0-21 15,22 0 1,-22 0-16,21 0 0,1 0 0,-22 0 15,21-21-15,0 0 0,-20 21 16,-1-21-16</inkml:trace>
  <inkml:trace contextRef="#ctx0" brushRef="#br0" timeOffset="40988.03">6075 10266 0,'0'-21'31,"0"42"-31,21-42 16,0 42-16,-21 0 15,0 0-15,21 0 0,0 1 16,-21 20-16,0-21 0,22 0 16,-22 0-16,21 22 15,-21-1-15,21-21 0,0 0 0,0 1 16,-21-1-16,0 0 15,21 0-15,1 0 16,-22-42 15,0 0-31,21 0 16,-21 0-16,0-1 0</inkml:trace>
  <inkml:trace contextRef="#ctx0" brushRef="#br0" timeOffset="41255.87">6435 10202 0,'0'0'0,"0"-21"16,-22 21-1,1 0-15,0 21 16,0 1-16,0-1 16,-22 42-16,22-42 0,0 22 15,0-22-15,-21 21 0,20 1 0,-41 62 16,42-83-1,0 20-15,-22 0 0,22-21 16,21 1-16,-21-1 0,21 0 16,21-21 15,0 0-31,0 0 0,1-21 16,-1 0-16,0-1 0,21 1 0</inkml:trace>
  <inkml:trace contextRef="#ctx0" brushRef="#br0" timeOffset="41686.62">6921 10054 0,'0'0'0,"0"-21"0,0 42 63,-21 0-63,21 1 0,0-1 15,0 0-15,-21 0 0,0 21 0,21-20 16,-21 20-16,0-21 0,21 21 16,-22 1-16,1-22 0,21 21 0,-42 22 15,42-22-15,-21 22 16,21-22-16,0-21 0,0 0 15,0 0-15,0 1 0,0-1 0,0 21 16,0-21-16,21 0 31,0-21-31,0 0 16,0 0-16,1 0 0,-1 0 16,0-21-16,0 21 0,0-21 15,0 21-15,1-21 0,-22 0 16,21 21-16,0-21 0,-21-1 0,0 1 15,0 0-15,0 0 16</inkml:trace>
  <inkml:trace contextRef="#ctx0" brushRef="#br0" timeOffset="42051.42">6604 10393 0,'0'0'0,"-21"0"16,42 0 15,0 0-31,0 0 0,0 0 16,22-21-16,-22 21 0,21 0 0,1 0 16,-1 0-16,0 0 15,1-21-15,-1 21 0,0 0 0,-21 0 16,22 0-16,41-22 15,-62 22-15,-1 0 0,0 0 16,0 0-16,0 0 16,0 0-16,1 0 31,-22 22-15,0-1 15,21-21-16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03:53.9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952 593 0,'-21'0'16,"-21"0"0,21 0-1,0 0-15,42 21 47,0-21-31,0 0-16,0 0 0,0 0 15,1 0-15,-1 0 16,21 0-16,0 0 0,1 0 0,-1 0 16,0 0-16,1 0 0,20 0 15,-20-21-15,-1 21 0,21 0 0,-20 0 16,-1 0-16,0-21 0,22 21 15,-43 0-15,0 0 0,0 0 16,-42 0 15,0 0-31,0 0 16,0 0-16,0 0 0</inkml:trace>
  <inkml:trace contextRef="#ctx0" brushRef="#br0" timeOffset="351.79">1185 699 0,'-21'42'32,"21"-21"-32,0 21 0,0-20 15,0 20-15,0-21 0,0 127 16,0-105-16,0-1 16,0 21-16,0-20 0,0-1 15,0 0-15,-21 1 0,21-1 16,0 0-16,0-20 0,0 20 0,0-21 15,0 0-15,0 0 0,0 1 16,0-1-16,21-21 31</inkml:trace>
  <inkml:trace contextRef="#ctx0" brushRef="#br0" timeOffset="1055.39">1968 1291 0,'0'0'0,"0"-21"15,0 0-15,0 0 16,0 0-16,0-1 0,0 1 16,0 0-16,0 0 15,0 0-15,-21 21 0,0-21 16,0 21-16,0 0 0,0 0 0,-1 0 16,1 0-16,0 0 0,0 0 15,-21 0-15,20 21 0,-20 0 16,0 0-16,21 0 0,-22 43 15,22-43-15,0 0 16,0 21-16,0-20 0,21-1 16,0 21-16,0 0 0,0 1 15,0-22-15,0 0 0,0 0 16,0 0-16,0 1 0,0-1 0,21 0 16,0-21-1,0 0-15,0 0 0,0 0 16,1 0-16,20-21 15,-21 0-15,0 21 0,43-43 16,-43 22-16,21-42 0,-21 41 16,1-20-16,-1 21 0,21-43 15,0 1 1,-42 42-16,0 0 0,22-22 16,-1 43-16,-21-21 0,0 42 46,0 0-46,0 1 0,0-1 0,0 0 16,0 0-16,0 21 0,0-20 16,0-1-16,0 0 0,0 0 0,0 0 15,0 0-15,0 1 0,0-1 16,0 21 0,0-21-16,21-21 0,0 21 15,0-21-15,0 0 16,1 0-16,-1 0 0,0 0 15,0 0-15,0 0 0</inkml:trace>
  <inkml:trace contextRef="#ctx0" brushRef="#br0" timeOffset="2151.26">3090 1080 0,'0'-22'16,"0"44"-16,0-65 0,0 22 0,0 0 16,-21 21-16,-21-21 15,21 21-15,-1 0 16,1 0-16,-21 21 0,21 0 16,0 0-16,-22 0 0,22 1 15,-21-1-15,21 0 0,-1 0 0,-20 21 16,21-20-16,0-1 0,21 0 0,-21 21 15,21-21-15,-22 22 16,1-1 0,21-21-16,0 0 0,0 1 15,21-22-15,1 0 16,-1 0-16,0 0 16,0 0-16,0 0 0,22 0 15,-22 0-15,0-22 0,0 22 0,21-21 16,43-42-1,-64 42-15,0-1 16,1 1-16,-22 0 0,21 0 16,-21 0-16,0 0 0,21-1 15,-21 1 1,21 21 0,-21 21 15,0 1-16,0-1-15,0 0 16,0 0-16,0 0 0,0 0 0,0 1 16,0 20-16,0-21 0,0 0 15,0 0-15,0 22 0,0-1 16,0-21-16,0 22 0,0-1 0,0 0 16,0 1-16,0 20 0,0-21 0,0 43 15,0 21 1,0-64-16,0 22 0,0-22 0,0 0 15,0 1-15,21 20 0,-21-20 0,21-1 16,-21 0-16,0 1 16,43 84-16,-43 0 15,0-85-15,0-21 16,0 0-16,0 22 0,0-22 16,0 0-16,0 0 0,0 0 0,0 0 15,-21 1-15,-1-22 16,1 0-16,0 0 15,0 0-15,-21 0 16,20 0-16,22-22 16,-21 22-16,0-21 0,-21-21 15,21 21-15,-1-22 0,-20-41 16,-21-64 0,63 105-16,0 1 0,0-22 15,0 22-15,0 0 0,0-1 16,0-105-16,21 64 15,0 41-15,-21 1 0,21 0 16,0-1-16,0 1 0,1 0 16,-22-1-16,21 1 0,0 21 0,0-22 15,21-20-15,22-1 16,-43 43-16,0 0 16,0 0-16,1 21 0,-1-21 15,0 21-15,21 0 16,-42-21-16,21 21 0,1 0 15,-1-22 32,0 22-15,-21-21-17,21 21-15</inkml:trace>
  <inkml:trace contextRef="#ctx0" brushRef="#br0" timeOffset="2780.47">4043 1185 0,'0'-21'32,"0"0"-32,-21 21 31,-1 0-31,1 0 16,0 0-16,0 0 0,0 21 15,-22 0-15,22-21 0,0 22 16,0-1-16,-21 0 0,-22 42 15,43-41-15,0-22 0,21 21 16,-21 0-16,21 0 16,0 0-1,21-21 1,63 0 0,-62 0-16,-1 0 15,0 0-15,0 0 16,21 0-16,-20 0 0,-1 0 0,0 0 15,0 0-15,0 0 0,0 0 16,22 0 0,-43 21-16,21-21 0,-21 22 15,0-1-15,0 0 16,0 0-16,0 0 0,-21 0 16,0-21-16,-1 22 15,1-1-15,-21-21 0,21 0 0,0 21 16,-1-21-16,-20 0 0,21 0 0,0 0 15,0 0-15,-1 0 0,-62 0 16,41 0 0,22 0-1,0 0-15,0 0 16,-21 0 15</inkml:trace>
  <inkml:trace contextRef="#ctx0" brushRef="#br0" timeOffset="3592.43">868 2201 0,'-43'0'16,"65"0"46,-1 0-46,0 0-16,0 0 15,0 0-15,0 0 0,1 0 0,20 0 16,21 0-16,-41 0 16,62 0-16,-41 0 0,-1 0 15,21 0-15,-20 0 16,20 0-16,43-21 0,-42 21 0,-1 0 15,1 0-15,-1 0 0,1 0 0,-1 0 16,22-21-16,-1 21 0,-20 0 16,21 0-16,84 0 15,-84-21-15,-1 21 0,1 0 16,-22 0-16,22 0 0,-21 0 0,126-21 16,-42 21-1,-84 0-15,-1 0 0,1 0 16,-1-21-16,1 21 0,-1 0 0,1 0 15,63 0-15,-64-22 0,-20 22 16,20 0-16,-21 0 0,22 0 16,-22 0-16,1 0 0,-22 0 0,21 0 15,0-21-15,-20 21 16,41 0-16,-42 0 0,0 0 0,1 0 16,-1 0-16,-42 0 62,-1 0-62,1-21 16,0 21-16,0 0 0</inkml:trace>
  <inkml:trace contextRef="#ctx0" brushRef="#br0" timeOffset="3772.62">4106 2096 0,'0'21'16,"-21"0"-1</inkml:trace>
  <inkml:trace contextRef="#ctx0" brushRef="#br0" timeOffset="4848.46">5673 1207 0,'0'0'0,"-22"0"15,-20 0 1,21 0-16,42 0 47,0 0-47,0 0 0,1 0 16,20 0-16,0 0 0,1 0 15,20 0-15,-21 0 0,22 0 0,-1 0 16,1 0-16,21 0 0,-22 0 15,22 0-15,-1 0 0,1 0 16,0 0-16,-1 0 0,1 0 0,0 0 16,63-22-16,42 22 15,-147 0-15,-1-21 16,0 21-16,1 0 0,-1 0 16,0 0-16,22-21 15,-43 21 1,-42-21 15,0 21-31,0 0 0,-1 0 16,1-21-16</inkml:trace>
  <inkml:trace contextRef="#ctx0" brushRef="#br0" timeOffset="5395.65">7218 699 0,'0'21'31,"0"0"-15,0 0-16,0 0 0,21 0 16,-21 1-16,21-1 0,0 0 15,0 0-15,1 0 0,-1 0 0,21 1 16,43 41 0,-43-42-16,0-21 0,43 43 15,-64-43-15,22 0 0,-1 21 16,-21-21-16,0 0 0,64 21 15,-64-21-15,0 0 16,0 0-16,-42 0 31,0 0-15,0 21-16,0-21 0,0 0 0,-22 21 16,22 0-16,-21-21 0,21 22 0,-22-1 15,22-21-15,0 21 0,-21 0 16,20 0-16,-41 22 15,42-1-15,-22 0 0,22-21 16,0 1-16,-21 20 16,42-21-16,-21-21 0,-1 21 0,22 0 15</inkml:trace>
  <inkml:trace contextRef="#ctx0" brushRef="#br0" timeOffset="5535.58">7493 1651 0,'0'0'0,"0"21"32,0 0-32,0 1 15,21-22 1,-21 21-16</inkml:trace>
  <inkml:trace contextRef="#ctx0" brushRef="#br1" timeOffset="85408.12">868 4339 0,'0'0'0,"-21"21"0,-1 1 15,22-1-15,0 0 0,-21 21 16,0 1-16,0-1 0,21 0 0,-21 1 15,0 20-15,-1 64 16,1-63-16,0-1 0,21 1 16,-21-1-16,0 1 0,21-22 0,-21 64 15,21-64-15,-22-21 16,22 22-16,0-1 16,22-42-1,-1-21 1</inkml:trace>
  <inkml:trace contextRef="#ctx0" brushRef="#br1" timeOffset="85740.98">720 4593 0,'21'-21'0,"-42"42"0,42-63 15,-21 21-15,0 0 0,0-1 0,21-20 16,-21 21-16,0 0 0,21 0 15,0-1-15,0 22 0,1-21 16,-1 0-16,0 21 0,0 0 16,0 0-16,0 0 0,22 21 0,-22 22 15,42 20-15,-20 22 16,-22-22-16,-21 1 0,21-22 16,-21 22-16,0-1 0,0 1 15,-42 63-15,21-85 0,-1 0 16,1 1-16,0-1 15,0-21-15,21 21 0,-21-20 0,0-1 16,-1 0-16,1-21 16,0 0-1,21-21-15,0 0 16,-21 21-16</inkml:trace>
  <inkml:trace contextRef="#ctx0" brushRef="#br1" timeOffset="85939.76">317 5080 0,'0'0'0,"22"0"15,-1 0-15,0 0 0,64-21 16,-43 21-16,21-21 16,-20 0-16,20-1 0,-20 1 15,62-21-15,-41 21 16,-22 0-16,106-64 15,-84 43-15</inkml:trace>
  <inkml:trace contextRef="#ctx0" brushRef="#br1" timeOffset="86191.61">1587 4318 0,'0'0'16,"0"21"-1,0 0-15,0 1 0,0 20 16,-21-21-16,21 21 0,0 1 16,-42 63-16,0 42 15,20-106-15,-20 64 16,42-64-16,0 1 16,0-22-16,-21 21 0,21-21 0,0 0 15,0 1 1,21-22-16,0-22 15,0 1 1,1 0-16</inkml:trace>
  <inkml:trace contextRef="#ctx0" brushRef="#br1" timeOffset="86954.18">1905 4276 0,'0'0'0,"0"21"31,0 0-31,-21 0 0,0 43 16,21-22-16,-22 0 0,22 64 15,-21-63-15,-21 62 16,21-41-16,21-22 0,-21 22 16,-1 20-1,22 43-15,0-105 16,0-1-16,0 0 0,0 0 15,22-21-15,-1 0 0,0 0 0,0 0 16,21 0-16,-20 0 0,-1 0 16,63-42-16,-41 21 15,-22-1-15,0-20 0,21 21 16,-20-21-16,-1-1 0,0 1 16,-21 21-16,21-22 0,-21 22 0,0-21 15,-21 0 1,0 42-1,0 0-15,-1 0 0,1 0 0,0 21 16,21 0 0,0 0-16,0 0 0,0 0 15,0 1-15,21-1 16,-21 0-16,21 0 0,1 0 16,-22 0-16,21 1 0,-21-1 15,0 0-15,0 0 0,0 0 16,0 0-16,21 22 0,-21-22 15,21 0-15,0-21 16,0 0-16,1 0 16,-1 0-16,0 0 0,0 0 15,0 0-15,0-21 0,43-21 16,-22-22 0,-21 22-16,1 21 0,20-64 15,-21 64-15,0-22 0,0 22 16,-21-21-16,0 21 0,0 0 15,22 21-15,-22 21 16,0 0 0,0 21-16,0-21 0,0 1 15,0 20-15,-22-21 0,22 21 0,0 64 32,0-85-32,0 1 0,0-1 15,22-21 1,-1 0-16,0 0 15,0 0-15,-21-21 0,21-1 16,-21 1-16</inkml:trace>
  <inkml:trace contextRef="#ctx0" brushRef="#br1" timeOffset="87112.09">2646 4466 0,'0'0'0,"-21"0"16,-1 0-16,22 21 16,0 1 15</inkml:trace>
  <inkml:trace contextRef="#ctx0" brushRef="#br1" timeOffset="87302.98">1355 4784 0,'-22'0'16,"44"0"-16,-65 21 0,22-21 0,21 21 16,21-21-16,0 0 15,22 0-15,20 0 0,-20 0 16,20-21-16,22 0 0,-22 21 0,22-21 15</inkml:trace>
  <inkml:trace contextRef="#ctx0" brushRef="#br1" timeOffset="87884.65">3027 4403 0,'0'-21'31,"-21"21"-31,-1 0 16,1 21-16,21 0 15,0 0-15,0 21 0,0 1 16,0 41 0,0-62-16,0 20 0,0 64 15,0-64-15,0 0 0,-21 1 16,21-1-16,0 0 0,0 1 0,0 63 15,0-64 1,0-21-16,0 0 16,0-42 15,0 0-31,0 0 16,0-22-16,0 22 0,0 0 15,0-21-15,21 21 0,0-22 0,-21 22 16,22-21-16,-1 21 0,21-1 15,-21-20-15,85-21 16,-42 63-16,-22 0 16,0 0-16,-21 0 0,22 0 15,-22 21-15,0 0 0,0 21 0,0-21 16,-21 22-16,0-1 0,-21 64 16,-42-21-1,20-64-15,1 21 0,-43 22 16,43-43-16,0 0 0,21-21 15,-22 21-15,22-21 0,0 0 0,-21 0 16,42-21 0,0 0-1,0 0-15,0-1 0,21 1 16,-21 0-16,42 0 0</inkml:trace>
  <inkml:trace contextRef="#ctx0" brushRef="#br1" timeOffset="88341.38">3789 4678 0,'0'21'16,"0"0"-16,0 22 16,-43 41-1,43-41-15,0-1 0,0-21 16,0 21-16,0-20 0,0 20 15,0-21-15,0 21 0,0-20 0,0-1 16,0 0-16,22 0 16,-1-21-16,0 0 0,21 0 15,-21 0-15,22-21 16,20-43-16,1-20 16,-43 41-16,0 1 15,-21 0-15,21-1 0,-21 1 16,21-43-1,-21 64-15,0 42 32,0 1-32,0-1 0,0 42 15,-21 1 1,21-22-16,0 64 16,0-64-16,0-21 0,0 1 15,0-1-15,0 0 0,21 0 0,1 0 16,-1-21-16,21 0 15,-21 0-15,0 0 0,1-21 0,20 0 16,-21 21-16,0-42 0,43-22 16</inkml:trace>
  <inkml:trace contextRef="#ctx0" brushRef="#br1" timeOffset="88590.24">4762 4149 0,'0'0'15,"0"-21"-15,-21 21 16,0 21-16,21 21 0,0-21 16,-21 22-16,21-22 0,-21 21 15,21 22-15,-21-22 0,21 127 16,-22-63 0,1-64-16,21 1 0,-21 20 15,21-20-15,0-1 0,0-21 0,0 64 16,0-43-1,21-21 1,0-21-16,1 0 0,-1 0 16,0-42-16</inkml:trace>
  <inkml:trace contextRef="#ctx0" brushRef="#br1" timeOffset="88976.02">4911 4868 0,'0'0'0,"21"0"16,0 0-16,0 0 15,0 0-15,0 0 0,1 0 16,20-21-16,-21 0 0,0 21 16,0-21-16,1 0 0,41-22 15,-42 22-15,-21 0 0,0 0 16,0 0-16,-21 21 15,0 0 1,0 0-16,0 0 0,-1 21 16,1 0-16,0 0 0,0 0 15,0 1-15,0 20 0,21 0 0,0-21 16,-22 43-16,22-22 16,0-21-16,0 22 0,0-22 15,0 0-15,0 0 0,22 0 0,-1 1 16,0-22-16,0 0 0,0 0 15,22 0-15,-1 0 16,64-43 0,-64 22-16,22 0 0,20-43 0,-41 43 15</inkml:trace>
  <inkml:trace contextRef="#ctx0" brushRef="#br1" timeOffset="89271.85">5863 4614 0,'-63'22'31,"41"-22"-31,1 21 0,0 0 16,0 0-16,0 0 0,0 64 16,21-64-16,0 0 15,0 43-15,0-43 0,21 0 16,0 0-16,0 0 0,0 1 16,0-1-16,1 0 0,-1 0 0,0-21 15,0 21-15,0 0 0,0-21 0,-21 22 16,0-1-1,-21-21-15,0 0 16,0 0-16,0 0 0,0 0 0,-22 0 16,22 0-16,-21 0 15,21 0-15,-22 0 0,22-21 0,0 21 16,-21 0-16,20-22 0,1 1 16,0 21-16,0-21 0,0 0 15,21 0-15,-21 0 0</inkml:trace>
  <inkml:trace contextRef="#ctx0" brushRef="#br1" timeOffset="89525.7">4381 4466 0,'0'-21'0,"0"42"0,22-42 15,-1 0-15,21 21 16,22 0-16,-1 0 0,22-21 15,-22 21-15,191-21 16,-42-1-16,-149 22 16,1 0-16,-1 0 15,-20-21-15,-1 21 0,0 0 0,-20 0 0,-1 0 16</inkml:trace>
  <inkml:trace contextRef="#ctx0" brushRef="#br1" timeOffset="89993.43">7260 4657 0,'-42'0'0,"84"0"0,-105 0 16,41-21-16,1 21 0,0 0 15,0-22-15,42 22 16,0 0-16,0 0 16,22 0-16,20 0 0,1 0 15,-1 0-15,22 0 0,0 0 0,-1 0 16,128 0-16,-106 0 0,0 0 16,-22 0-16,22 0 0,106 0 15,-128 0-15,1 0 16,84 0-16,-105 0 0,-1 0 15,-20 0-15,20 0 16,-20 0-16,-43-21 16,0 0-16,-22 0 15,-20 21-15,21-21 0,0 0 16,-22-1-16</inkml:trace>
  <inkml:trace contextRef="#ctx0" brushRef="#br1" timeOffset="90307.47">8636 4297 0,'0'0'0,"-21"0"0,21 21 16,-21-21-16,21 21 0,0 0 15,0 1-15,21-1 0,21 0 16,-21 0-16,22-21 0,20 21 0,-21 0 16,1-21-16,20 22 0,1-22 15,-22 0-15,22 0 0,-22 0 0,0 0 16,43 0-16,-43 0 15,1 0-15,-22 0 0,-42 0 16,-1 0 0,-20 0-16,0 0 0,-1 0 15,1 21-15,-21 0 16,-1 0-16,1 0 0,-1 0 0,-21 22 0,22-22 16,-1 21-16,1 1 0,-64 62 15,63-41 1,64-22-16,0-21 0,0 1 15,22-1-15,-1-21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DE2-4BE3-4A75-9F84-08E06640D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B57E7-6470-4149-A251-C1A38D00C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3D776-AB52-450C-903B-4009BB0D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F5CA6-AF10-4582-BA19-A19633E3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A67EC-B0DA-4123-95B4-8898CB5A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6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8614-64BA-44F9-865E-97AD1086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0B4B8-377D-48F8-B88C-AE888D966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FAEDC-F14F-4BDE-8864-DEF073C4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D0B8A-FB95-40B6-8AF9-9E3F32F5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672A-4821-4192-B3E2-C687A3D6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67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9E504-8D6D-4E58-A8B4-C3B196D48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0466-8E12-4918-B093-19EFF10EB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1106-2F12-4840-BC84-1B6C2C94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170F-C69F-465D-AACE-C33F771B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5A2D-C4FA-48A3-892D-60CD03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5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0C48-3E14-40DD-A5E6-6B3DEBE8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CD6A-274C-4267-9F32-E53E2ACB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6D1D-7EAA-467F-A57E-EFA2E59B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E7E4-5978-4EFD-9B39-4194FC4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0955-86C7-41A0-AE15-B7547CA5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64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8A76-E4FA-4BBF-BF92-7A639070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B4691-041F-4D56-A417-DA515D3A7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5134-C6C3-47A6-9D34-61BA87C9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11453-5F69-4D76-99E4-B2269117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0DE7-B5A3-4185-ACEB-105432A3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6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34C9-93AE-4876-9918-23C514A9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CDAC-AD2C-413D-A22C-23B60A1A1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B620E-7A70-424A-9AC1-23FA28DF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E3AC5-6E47-412C-BAD5-77AB8FC4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7E58-496B-448D-9630-4F6B3753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9A48C-5B7D-46ED-BA98-945D5DA4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44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E81C-E044-4E0F-9498-4C3ADE84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D5B1A-68BC-4EA6-90BD-9A59FE2AE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E238C-3A20-4E4F-AD91-325EC446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D5E8B-8112-4971-9C89-84D734A4A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CE297-ABC4-441D-8F1C-3AC1EEBE4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D316A-A5B6-45F9-9791-92BD88C0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78D41-0BB2-446F-A227-87A3CA87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E9832-0AEA-4F61-8619-DC4F551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21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A33D-4C1E-4BDE-938C-1F198031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FA08B-73F7-456C-BEC0-E462D1BC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03532-559D-4BA6-AB83-B2625395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E7D29-A551-495C-B6A4-B1969A4A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5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8CCC4-975A-459D-996D-FAFE8D33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73604-56F2-42DD-9E24-79C07861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9884B-F4B7-4857-9497-DCA40D8D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AEAD-826F-48B6-A573-06D02BE6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2F1D-617A-4B82-9D76-5F500F8D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EFF71-0941-453F-B3E8-C0CA1C74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7A9E4-693B-42D6-B1D7-E301D210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16B5-3426-49C2-89F2-0BA5C217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36E2-1EB2-4F97-AB59-319608C7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2329-6420-4C63-9C8B-306BE381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4766C-F4AA-4AF0-AC5B-50640998D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614EA-7EEF-41B6-859B-CE0995C3A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5A404-48EB-4FF0-B3DE-0B800138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F5177-C653-443B-9687-67B570CA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B1CC7-EC41-4794-BDDD-B5CB39FD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66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908AF-B2B9-40EE-9629-2620F84F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2EEA-F4E0-4FD9-BCC7-ABBE5C6A4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5B5E-8DF7-4BAB-870B-688AAB2D8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0A213-3F25-4938-9DC3-545E2D13E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5E78C-B6E6-45C1-B813-7C850726C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22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C7A73F-C53C-4FF9-BFA7-0D8E1AB2B809}"/>
                  </a:ext>
                </a:extLst>
              </p14:cNvPr>
              <p14:cNvContentPartPr/>
              <p14:nvPr/>
            </p14:nvContentPartPr>
            <p14:xfrm>
              <a:off x="312480" y="0"/>
              <a:ext cx="8275680" cy="156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C7A73F-C53C-4FF9-BFA7-0D8E1AB2B8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-9360"/>
                <a:ext cx="8294400" cy="15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26D42E-D2B5-4D02-A9CA-0868674077F9}"/>
                  </a:ext>
                </a:extLst>
              </p14:cNvPr>
              <p14:cNvContentPartPr/>
              <p14:nvPr/>
            </p14:nvContentPartPr>
            <p14:xfrm>
              <a:off x="380880" y="1417320"/>
              <a:ext cx="9365400" cy="147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26D42E-D2B5-4D02-A9CA-0868674077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520" y="1407960"/>
                <a:ext cx="9384120" cy="14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65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A3C7D3-ECA1-46D7-97FF-76C6BB72081E}"/>
                  </a:ext>
                </a:extLst>
              </p14:cNvPr>
              <p14:cNvContentPartPr/>
              <p14:nvPr/>
            </p14:nvContentPartPr>
            <p14:xfrm>
              <a:off x="45720" y="221040"/>
              <a:ext cx="9388080" cy="483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A3C7D3-ECA1-46D7-97FF-76C6BB7208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211680"/>
                <a:ext cx="940680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36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hghghhghgjhgj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3AAD3D-62CB-49BA-BF09-1D88C921BE93}"/>
                  </a:ext>
                </a:extLst>
              </p14:cNvPr>
              <p14:cNvContentPartPr/>
              <p14:nvPr/>
            </p14:nvContentPartPr>
            <p14:xfrm>
              <a:off x="320040" y="3390840"/>
              <a:ext cx="9235800" cy="175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3AAD3D-62CB-49BA-BF09-1D88C921BE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3381480"/>
                <a:ext cx="9254520" cy="17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65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pwd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fghgfhghaghggh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9EAE01-3F5D-474A-85B7-464E6970DEAA}"/>
                  </a:ext>
                </a:extLst>
              </p14:cNvPr>
              <p14:cNvContentPartPr/>
              <p14:nvPr/>
            </p14:nvContentPartPr>
            <p14:xfrm>
              <a:off x="129600" y="3474720"/>
              <a:ext cx="9403200" cy="223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9EAE01-3F5D-474A-85B7-464E6970DE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3465360"/>
                <a:ext cx="9421920" cy="22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65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3F8FF2-FFAD-4AF9-9362-25BCBACD50CE}"/>
                  </a:ext>
                </a:extLst>
              </p14:cNvPr>
              <p14:cNvContentPartPr/>
              <p14:nvPr/>
            </p14:nvContentPartPr>
            <p14:xfrm>
              <a:off x="662760" y="60840"/>
              <a:ext cx="7765200" cy="157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3F8FF2-FFAD-4AF9-9362-25BCBACD50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51480"/>
                <a:ext cx="7783920" cy="15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8D1BE7-CBB1-417D-86EF-0792FDCF1CCE}"/>
                  </a:ext>
                </a:extLst>
              </p14:cNvPr>
              <p14:cNvContentPartPr/>
              <p14:nvPr/>
            </p14:nvContentPartPr>
            <p14:xfrm>
              <a:off x="22680" y="1851840"/>
              <a:ext cx="8931240" cy="2408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8D1BE7-CBB1-417D-86EF-0792FDCF1C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0" y="1842480"/>
                <a:ext cx="8949960" cy="24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951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linkText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"Forgotten password?"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)).click();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F7388B-BF10-4DAD-A5C1-F10744BB896C}"/>
                  </a:ext>
                </a:extLst>
              </p14:cNvPr>
              <p14:cNvContentPartPr/>
              <p14:nvPr/>
            </p14:nvContentPartPr>
            <p14:xfrm>
              <a:off x="60840" y="0"/>
              <a:ext cx="8786160" cy="54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F7388B-BF10-4DAD-A5C1-F10744BB89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-9360"/>
                <a:ext cx="8804880" cy="54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77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25BC43-E1A6-4FBF-9C40-B6402CA2762A}"/>
                  </a:ext>
                </a:extLst>
              </p14:cNvPr>
              <p14:cNvContentPartPr/>
              <p14:nvPr/>
            </p14:nvContentPartPr>
            <p14:xfrm>
              <a:off x="411480" y="15120"/>
              <a:ext cx="8290800" cy="27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25BC43-E1A6-4FBF-9C40-B6402CA276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5760"/>
                <a:ext cx="8309520" cy="27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52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partialLinkText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"Page"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)).click();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B66973-8A48-465A-AED5-9EF1DCAB3EAD}"/>
                  </a:ext>
                </a:extLst>
              </p14:cNvPr>
              <p14:cNvContentPartPr/>
              <p14:nvPr/>
            </p14:nvContentPartPr>
            <p14:xfrm>
              <a:off x="0" y="2781360"/>
              <a:ext cx="9129240" cy="241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B66973-8A48-465A-AED5-9EF1DCAB3E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772000"/>
                <a:ext cx="9147960" cy="24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77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1873E3-2134-4C34-9672-4ABE10090C0B}"/>
                  </a:ext>
                </a:extLst>
              </p14:cNvPr>
              <p14:cNvContentPartPr/>
              <p14:nvPr/>
            </p14:nvContentPartPr>
            <p14:xfrm>
              <a:off x="685800" y="152280"/>
              <a:ext cx="7970760" cy="364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1873E3-2134-4C34-9672-4ABE10090C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142920"/>
                <a:ext cx="7989480" cy="36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09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6975"/>
            <a:ext cx="8410575" cy="3268662"/>
          </a:xfrm>
        </p:spPr>
        <p:txBody>
          <a:bodyPr>
            <a:normAutofit fontScale="32500" lnSpcReduction="20000"/>
          </a:bodyPr>
          <a:lstStyle/>
          <a:p>
            <a:r>
              <a:rPr lang="en-IN" sz="9800" b="1" dirty="0">
                <a:solidFill>
                  <a:srgbClr val="7F0055"/>
                </a:solidFill>
                <a:latin typeface="Consolas" panose="020B0609020204030204" pitchFamily="49" charset="0"/>
              </a:rPr>
              <a:t>Using id and Name locators</a:t>
            </a:r>
          </a:p>
          <a:p>
            <a:endParaRPr lang="en-IN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IN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IN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IN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IN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Test0 {</a:t>
            </a:r>
            <a:br>
              <a:rPr lang="en-IN" sz="3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3400" dirty="0">
                <a:latin typeface="Consolas" panose="020B0609020204030204" pitchFamily="49" charset="0"/>
              </a:rPr>
            </a:br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3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WebDriver </a:t>
            </a:r>
            <a:r>
              <a:rPr lang="en-IN" sz="34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IN" sz="3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34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  <a:b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34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400" dirty="0">
                <a:solidFill>
                  <a:srgbClr val="2A00FF"/>
                </a:solidFill>
                <a:latin typeface="Consolas" panose="020B0609020204030204" pitchFamily="49" charset="0"/>
              </a:rPr>
              <a:t>"https://demo.actitime.com/login.do"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b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34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sz="3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linkText</a:t>
            </a:r>
            <a: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400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sz="3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3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hghghhghgjhgjhjh</a:t>
            </a:r>
            <a:r>
              <a:rPr lang="en-IN" sz="3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34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3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3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pwd</a:t>
            </a:r>
            <a:r>
              <a:rPr lang="en-IN" sz="3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sz="3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3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fghgfhghaghggh</a:t>
            </a:r>
            <a:r>
              <a:rPr lang="en-IN" sz="3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b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b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3400" dirty="0"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077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238125"/>
            <a:ext cx="10020300" cy="5419725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IN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locators;</a:t>
            </a:r>
          </a:p>
          <a:p>
            <a:pPr algn="l"/>
            <a:endParaRPr lang="en-IN" sz="8000" dirty="0">
              <a:latin typeface="Consolas" panose="020B0609020204030204" pitchFamily="49" charset="0"/>
            </a:endParaRPr>
          </a:p>
          <a:p>
            <a:pPr algn="l"/>
            <a:r>
              <a:rPr lang="en-US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org.openqa.selenium.By</a:t>
            </a:r>
            <a:r>
              <a:rPr lang="en-US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8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org.openqa.selenium.WebDriver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8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org.openqa.selenium.chrome.ChromeDriver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8000" dirty="0">
              <a:latin typeface="Consolas" panose="020B0609020204030204" pitchFamily="49" charset="0"/>
            </a:endParaRPr>
          </a:p>
          <a:p>
            <a:pPr algn="l"/>
            <a:r>
              <a:rPr lang="en-IN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Test2 {</a:t>
            </a:r>
          </a:p>
          <a:p>
            <a:pPr algn="l"/>
            <a:endParaRPr lang="en-IN" sz="8000" dirty="0">
              <a:latin typeface="Consolas" panose="020B0609020204030204" pitchFamily="49" charset="0"/>
            </a:endParaRPr>
          </a:p>
          <a:p>
            <a:pPr algn="l"/>
            <a:r>
              <a:rPr lang="en-US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8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IN" sz="8000" dirty="0">
              <a:latin typeface="Consolas" panose="020B0609020204030204" pitchFamily="49" charset="0"/>
            </a:endParaRPr>
          </a:p>
          <a:p>
            <a:pPr algn="l"/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80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8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80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80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80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8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8000" dirty="0">
                <a:solidFill>
                  <a:srgbClr val="2A00FF"/>
                </a:solidFill>
                <a:latin typeface="Consolas" panose="020B0609020204030204" pitchFamily="49" charset="0"/>
              </a:rPr>
              <a:t>"https://en-gb.facebook.com/"</a:t>
            </a:r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8000" dirty="0">
              <a:latin typeface="Consolas" panose="020B0609020204030204" pitchFamily="49" charset="0"/>
            </a:endParaRPr>
          </a:p>
          <a:p>
            <a:pPr algn="l"/>
            <a:r>
              <a:rPr lang="en-IN" sz="80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80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80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sz="8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8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8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gjhgfjhgfgj</a:t>
            </a:r>
            <a:r>
              <a:rPr lang="en-IN" sz="8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80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80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8000" i="1" dirty="0">
                <a:solidFill>
                  <a:srgbClr val="2A00FF"/>
                </a:solidFill>
                <a:latin typeface="Consolas" panose="020B0609020204030204" pitchFamily="49" charset="0"/>
              </a:rPr>
              <a:t>"pass"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sz="8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8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8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fghfghfgfsg</a:t>
            </a:r>
            <a:r>
              <a:rPr lang="en-IN" sz="8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8000" dirty="0">
              <a:latin typeface="Consolas" panose="020B0609020204030204" pitchFamily="49" charset="0"/>
            </a:endParaRPr>
          </a:p>
          <a:p>
            <a:pPr algn="l"/>
            <a:r>
              <a:rPr lang="en-IN" sz="80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80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80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sz="8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linkText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8000" i="1" dirty="0">
                <a:solidFill>
                  <a:srgbClr val="2A00FF"/>
                </a:solidFill>
                <a:latin typeface="Consolas" panose="020B0609020204030204" pitchFamily="49" charset="0"/>
              </a:rPr>
              <a:t>"Forgotten password?"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)).click();</a:t>
            </a:r>
          </a:p>
          <a:p>
            <a:pPr algn="l"/>
            <a:r>
              <a:rPr lang="en-IN" sz="8000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8000" dirty="0">
              <a:latin typeface="Consolas" panose="020B0609020204030204" pitchFamily="49" charset="0"/>
            </a:endParaRPr>
          </a:p>
          <a:p>
            <a:pPr algn="l"/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29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741740-E013-4710-80AF-F51E6537D0E3}"/>
                  </a:ext>
                </a:extLst>
              </p14:cNvPr>
              <p14:cNvContentPartPr/>
              <p14:nvPr/>
            </p14:nvContentPartPr>
            <p14:xfrm>
              <a:off x="45720" y="0"/>
              <a:ext cx="7856640" cy="518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741740-E013-4710-80AF-F51E6537D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-9360"/>
                <a:ext cx="7875360" cy="52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7C68E5-F4A2-43D1-8C32-38BF0B3763E0}"/>
                  </a:ext>
                </a:extLst>
              </p14:cNvPr>
              <p14:cNvContentPartPr/>
              <p14:nvPr/>
            </p14:nvContentPartPr>
            <p14:xfrm>
              <a:off x="0" y="243720"/>
              <a:ext cx="8633880" cy="555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7C68E5-F4A2-43D1-8C32-38BF0B376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34360"/>
                <a:ext cx="8652600" cy="55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655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23E0C5-91BD-4E00-9E9A-B7530499F7C0}"/>
              </a:ext>
            </a:extLst>
          </p:cNvPr>
          <p:cNvSpPr txBox="1"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locators;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org.openqa.selenium.By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org.openqa.selenium.WebDriver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org.openqa.selenium.chrome.ChromeDriver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Test3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"https://en-gb.facebook.com/"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partialLinkText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"Page"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)).click();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8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" y="1122362"/>
            <a:ext cx="10448925" cy="2479675"/>
          </a:xfrm>
        </p:spPr>
        <p:txBody>
          <a:bodyPr>
            <a:normAutofit/>
          </a:bodyPr>
          <a:lstStyle/>
          <a:p>
            <a:r>
              <a:rPr lang="en-US" sz="3200" dirty="0"/>
              <a:t>&lt;input type="text" name="username" value="" id="username" class="</a:t>
            </a:r>
            <a:r>
              <a:rPr lang="en-US" sz="3200" dirty="0" err="1"/>
              <a:t>textField</a:t>
            </a:r>
            <a:r>
              <a:rPr lang="en-US" sz="3200" dirty="0"/>
              <a:t>" placeholder="Username"&gt;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0BE401-AB64-4DF9-A58C-184F00494731}"/>
                  </a:ext>
                </a:extLst>
              </p14:cNvPr>
              <p14:cNvContentPartPr/>
              <p14:nvPr/>
            </p14:nvContentPartPr>
            <p14:xfrm>
              <a:off x="167760" y="2049840"/>
              <a:ext cx="9624240" cy="259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0BE401-AB64-4DF9-A58C-184F004947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040480"/>
                <a:ext cx="9642960" cy="26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13A9F0-F99F-4946-9876-E782E5B181F5}"/>
                  </a:ext>
                </a:extLst>
              </p14:cNvPr>
              <p14:cNvContentPartPr/>
              <p14:nvPr/>
            </p14:nvContentPartPr>
            <p14:xfrm>
              <a:off x="3703320" y="53280"/>
              <a:ext cx="8451000" cy="470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13A9F0-F99F-4946-9876-E782E5B181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3960" y="43920"/>
                <a:ext cx="8469720" cy="47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8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F22D0-A53F-4975-9D2F-2368BDE844C1}"/>
              </a:ext>
            </a:extLst>
          </p:cNvPr>
          <p:cNvSpPr txBox="1"/>
          <p:nvPr/>
        </p:nvSpPr>
        <p:spPr>
          <a:xfrm>
            <a:off x="1371600" y="3105836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&lt;input type="password" name="</a:t>
            </a:r>
            <a:r>
              <a:rPr lang="en-IN" dirty="0" err="1"/>
              <a:t>pwd</a:t>
            </a:r>
            <a:r>
              <a:rPr lang="en-IN" dirty="0"/>
              <a:t>" value="" class="</a:t>
            </a:r>
            <a:r>
              <a:rPr lang="en-IN" dirty="0" err="1"/>
              <a:t>textField</a:t>
            </a:r>
            <a:r>
              <a:rPr lang="en-IN" dirty="0"/>
              <a:t> </a:t>
            </a:r>
            <a:r>
              <a:rPr lang="en-IN" dirty="0" err="1"/>
              <a:t>pwdfield</a:t>
            </a:r>
            <a:r>
              <a:rPr lang="en-IN" dirty="0"/>
              <a:t>" placeholder="Password"&gt;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D10A0E-1073-4436-A3CC-ADE016DA15A5}"/>
                  </a:ext>
                </a:extLst>
              </p14:cNvPr>
              <p14:cNvContentPartPr/>
              <p14:nvPr/>
            </p14:nvContentPartPr>
            <p14:xfrm>
              <a:off x="945000" y="2141280"/>
              <a:ext cx="6987600" cy="2103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D10A0E-1073-4436-A3CC-ADE016DA15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2131920"/>
                <a:ext cx="7006320" cy="21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12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5DFB9-7BEB-4B01-B351-988FE05EF0E7}"/>
              </a:ext>
            </a:extLst>
          </p:cNvPr>
          <p:cNvSpPr txBox="1"/>
          <p:nvPr/>
        </p:nvSpPr>
        <p:spPr>
          <a:xfrm>
            <a:off x="371475" y="1971675"/>
            <a:ext cx="11696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="/</a:t>
            </a:r>
            <a:r>
              <a:rPr lang="en-IN" dirty="0" err="1"/>
              <a:t>gp</a:t>
            </a:r>
            <a:r>
              <a:rPr lang="en-IN" dirty="0"/>
              <a:t>/help/customer/</a:t>
            </a:r>
            <a:r>
              <a:rPr lang="en-IN" dirty="0" err="1"/>
              <a:t>display.html?nodeId</a:t>
            </a:r>
            <a:r>
              <a:rPr lang="en-IN" dirty="0"/>
              <a:t>=508510&amp;amp;ref_=nav_cs_customerservice_2bf4fe8c5ec54e6bae2d1c24043f012b" class="nav-a  " </a:t>
            </a:r>
            <a:r>
              <a:rPr lang="en-IN" dirty="0" err="1"/>
              <a:t>tabindex</a:t>
            </a:r>
            <a:r>
              <a:rPr lang="en-IN" dirty="0"/>
              <a:t>="0" data-</a:t>
            </a:r>
            <a:r>
              <a:rPr lang="en-IN" dirty="0" err="1"/>
              <a:t>csa</a:t>
            </a:r>
            <a:r>
              <a:rPr lang="en-IN" dirty="0"/>
              <a:t>-c-type="link" data-</a:t>
            </a:r>
            <a:r>
              <a:rPr lang="en-IN" dirty="0" err="1"/>
              <a:t>csa</a:t>
            </a:r>
            <a:r>
              <a:rPr lang="en-IN" dirty="0"/>
              <a:t>-c-slot-id="nav_cs_1" data-</a:t>
            </a:r>
            <a:r>
              <a:rPr lang="en-IN" dirty="0" err="1"/>
              <a:t>csa</a:t>
            </a:r>
            <a:r>
              <a:rPr lang="en-IN" dirty="0"/>
              <a:t>-c-content-id="nav_cs_customerservice_2bf4fe8c5ec54e6bae2d1c24043f012b" data-</a:t>
            </a:r>
            <a:r>
              <a:rPr lang="en-IN" dirty="0" err="1"/>
              <a:t>csa</a:t>
            </a:r>
            <a:r>
              <a:rPr lang="en-IN" dirty="0"/>
              <a:t>-c-id="5t30er-p3ex5j-9p81y2-n8c78r"&gt;Customer Service&lt;/a&gt;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FBAC94-1D65-4884-8782-C4B52B0BF80E}"/>
                  </a:ext>
                </a:extLst>
              </p14:cNvPr>
              <p14:cNvContentPartPr/>
              <p14:nvPr/>
            </p14:nvContentPartPr>
            <p14:xfrm>
              <a:off x="304920" y="1417320"/>
              <a:ext cx="10333080" cy="2484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FBAC94-1D65-4884-8782-C4B52B0BF8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407960"/>
                <a:ext cx="10351800" cy="25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30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79D030-CD4B-4993-9973-B6F2C822A83F}"/>
                  </a:ext>
                </a:extLst>
              </p14:cNvPr>
              <p14:cNvContentPartPr/>
              <p14:nvPr/>
            </p14:nvContentPartPr>
            <p14:xfrm>
              <a:off x="114120" y="205920"/>
              <a:ext cx="3261960" cy="175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79D030-CD4B-4993-9973-B6F2C822A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96560"/>
                <a:ext cx="3280680" cy="17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70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9F9532-41EC-4916-9FE8-DF96568E2748}"/>
                  </a:ext>
                </a:extLst>
              </p14:cNvPr>
              <p14:cNvContentPartPr/>
              <p14:nvPr/>
            </p14:nvContentPartPr>
            <p14:xfrm>
              <a:off x="502920" y="30600"/>
              <a:ext cx="7666200" cy="467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9F9532-41EC-4916-9FE8-DF96568E27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21240"/>
                <a:ext cx="7684920" cy="46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210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93F4EC-E710-4E33-A5C5-08671F4016C8}"/>
                  </a:ext>
                </a:extLst>
              </p14:cNvPr>
              <p14:cNvContentPartPr/>
              <p14:nvPr/>
            </p14:nvContentPartPr>
            <p14:xfrm>
              <a:off x="274320" y="0"/>
              <a:ext cx="938052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93F4EC-E710-4E33-A5C5-08671F4016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-9360"/>
                <a:ext cx="9399240" cy="68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286581-EE4B-40BD-B052-D7433DC00BD5}"/>
                  </a:ext>
                </a:extLst>
              </p14:cNvPr>
              <p14:cNvContentPartPr/>
              <p14:nvPr/>
            </p14:nvContentPartPr>
            <p14:xfrm>
              <a:off x="304920" y="2187000"/>
              <a:ext cx="7193520" cy="209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286581-EE4B-40BD-B052-D7433DC00B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60" y="2177640"/>
                <a:ext cx="7212240" cy="21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93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5A76A5-7887-4368-A380-6DFDD0E0031F}"/>
                  </a:ext>
                </a:extLst>
              </p14:cNvPr>
              <p14:cNvContentPartPr/>
              <p14:nvPr/>
            </p14:nvContentPartPr>
            <p14:xfrm>
              <a:off x="266760" y="167760"/>
              <a:ext cx="4663800" cy="358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5A76A5-7887-4368-A380-6DFDD0E003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58400"/>
                <a:ext cx="4682520" cy="36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65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470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&lt;input type="text" name="username" value="" id="username" class="textField" placeholder="Username"&gt;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driver.findElement(By.id("username")).sendKeys("hghghhghgjhgj</vt:lpstr>
      <vt:lpstr> driver.findElement(By.name("pwd")).sendKeys("fghgfhghaghggh");</vt:lpstr>
      <vt:lpstr>PowerPoint Presentation</vt:lpstr>
      <vt:lpstr>driver.findElement(By.linkText("Forgotten password?")).click();</vt:lpstr>
      <vt:lpstr>PowerPoint Presentation</vt:lpstr>
      <vt:lpstr>driver.findElement(By.partialLinkText("Page")).click();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2021-08-23T11:48:16Z</dcterms:created>
  <dcterms:modified xsi:type="dcterms:W3CDTF">2021-08-23T13:42:26Z</dcterms:modified>
</cp:coreProperties>
</file>