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-1848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1:38:31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5736 1418 0</inkml:trace>
  <inkml:trace contextRef="#ctx0" brushRef="#br0" timeOffset="3172.94">2244 1334 0,'-22'0'31,"1"0"-15,0 0 93,0 0-93</inkml:trace>
  <inkml:trace contextRef="#ctx0" brushRef="#br0" timeOffset="3873.07">2286 1355 0,'0'0'0,"-21"0"16,0 0 0,-1 0-1,1 0-15,0 0 0,0 0 16,0 21-16,0-21 0,-1 0 15,1 0-15,0 0 0,0 21 16,0-21-16,0 0 16,-1 0-16,1 0 15,0 0-15,0 0 32,42 0 30,0 0-46,0 0-16,1 0 0,20 0 15,-21 0-15,21 0 0,1 0 16,-1 0-16,22 0 0,-22 0 16,21 0-16,22 0 0,-21 0 0,-1 0 15,22 0-15,-1 0 0,-20 0 16,21 0-16,-22 0 0,1 0 0,20 0 15,-20 0-15,-1 0 0,22 0 16,-22 0-16,1 0 0,-1 0 0,1 0 16,-1 0-16,-20 0 0,20 0 15,-20 0-15,-1 0 0,0 0 0,-21 0 16,22 0-16,-22 0 16,0 0-16,0 0 0,0 0 0,1 0 15,-22-21 63,-22 21-62</inkml:trace>
  <inkml:trace contextRef="#ctx0" brushRef="#br0" timeOffset="4493.81">3768 995 0,'0'0'0,"0"21"63,0 0-63,0 0 15,21 1-15,0-1 16,0-21-16,0 21 0,0 0 16,1 0-16,-1-21 0,0 21 15,0 1-15,21-22 0,-20 21 0,-1-21 16,0 21-16,21-21 0,-21 0 15,1 0-15,20 21 0,-21-21 0,0 21 16,22-21-16,-22 0 0,0 0 16,0 0-16,0 0 0,0 0 0,1 0 15,-1 0-15,0 0 16,-21 21-16,0 1 31,-21-22-31,0 21 16,-1-21-16,1 21 0,-21-21 15,21 21-15,0 0 0,-22 0 0,1 1 16,21-1-16,-22 0 0,1 0 16,0 0-16,-1 0 0,1 22 0,0-22 15,-1 0-15,22 0 0,-21 22 16,0-22-16,20 0 0,1 0 0,0 0 16,0 0-16,0-21 0,21 22 15,-21-1-15,21 0 16,0 0 15,21-21 0</inkml:trace>
  <inkml:trace contextRef="#ctx0" brushRef="#br0" timeOffset="7548.47">5990 487 0,'21'0'16,"-21"-21"-16,0 0 0,0-1 15,0 1 1,0 0-16,0 0 15,0 0 1,0 42 15,0 0-15,0 0-16,0 0 0,0 22 16,0-22-16,0 21 0,0 1 0,0-1 15,0-21-15,0 21 0,0 1 16,0-1-16,0 0 0,0 1 0,0-1 15,0-21-15,0 22 0,0-22 16,0 0-16,0 0 0,0 0 0,0 0 16,0 1-1,21-22 17,1-22-32,-22 1 0,21 21 0,0-21 15,0-21-15,0 21 0,-21-1 16,21-20-16,1 0 0,-1 21 0,0-22 15,0 1-15,0 21 0,0-22 16,22 22-16,-22 0 0,0 0 0,0 0 16,-21 0-16,21-1 15,1 22-15,-1-21 0,-21 42 47,0 1-47,0-1 0,0 0 16,0 0-16,0 0 0,0 22 0,0-22 15,0 0-15,0 21 0,0-21 16,0 22-16,0-22 0,0 0 0,0 0 16,0 0-16,0 1 0,21-22 15,0 0-15,0 21 0,0-21 0,22 0 16,-1 0-16,-21 0 0,22 0 16,-1-21-16,0-1 0,1 1 15,-1 0-15,0 0 0,1 0 16,-1 0-16,-21-1 0,21-20 0,-20 21 15,-22 0-15,21-22 0,-21 22 16,0-21-16,0 21 0,0-22 0,0 22 16,0 0-16,0-21 0,-21 21 15,21-1-15,-22 22 0,1-21 0,0 21 16,0 0-16,0 0 16,0 0-16,-1 0 15,22 21-15,0 1 16,0-1-16,22 0 15,-1-21 1,0 0-16,0 0 0,0 0 16,0 0-16,22 0 0,-22 0 0,21 0 15,-21 0-15,1 0 0,20 0 16,-21-21-16,0 21 0,0-21 0,22-1 16,-22 22-16,0-21 0,0 0 15,0 0-15,1-21 0,-1 20 16,-21 1-16,21 0 0,0-21 0,-21 21 15,0-1-15,0-20 0,0 21 16,0 0-16,0 0 0,0-1 16,-21 22-16,0 0 15,0 0-15,-1 22 16,1-1-16,21 21 16,-21 0-16,0-20 0,21 41 15,0-21-15,0 1 0,-21-1 0,21 0 16,-21 22-16,-1-22 0,22 1 15,0 20-15,0-21 0,-21 1 0,21-1 16,-21 0-16,21 1 0,0-1 16,0 0-16,0-20 0,0-1 0,0 0 15,0 0-15,0 0 0,0 0 16,0-42 15,0 0-15,0 0-16,0 0 0,21-22 15,0 22-15,-21-21 0,22 0 0,-1-1 16,0 22-16,0-21 0,0-1 16,0 22-16,1-21 0,-1 21 0,21 0 15,-21-1-15,0 1 0,1 21 16,20 0-16,-21 0 0,0 0 0,0 0 16,1 0-16,-1 21 15,-21 1-15,0-1 0,0 0 0,0 0 16,0 0-16,0 22 0,0-22 15,0 21-15,0-21 0,0 0 0,0 22 16,0-22-16,0 0 0,0 0 16,0 0-16,-21 1 0,21-1 15,0 0 1,0-42 15,0 0-31,21-1 16,-21 1-16</inkml:trace>
  <inkml:trace contextRef="#ctx0" brushRef="#br0" timeOffset="8316.2">8149 466 0,'-21'0'15,"0"21"-15,21 0 16,-21 0-16,-1 0 0,22 1 0,-21-1 16,0 0-16,21 21 0,-21-21 15,21 1-15,-21-1 0,21 21 0,-21-21 16,21 0-16,0 1 0,0-1 16,0 0-16,0 0 0,0 0 0,21-21 15,0 0-15,0 0 0,0 21 16,22-21-16,-22 0 0,0 0 15,21 0-15,-21-21 0,1 0 0,20 0 16,-21 0-16,0 0 0,0-1 16,22 1-16,-22 0 0,0 0 0,0 0 15,-21 0-15,21-22 0,1 22 16,-22 0-16,21 0 0,-21 0 0,0-1 16,0 1-1,-21 42 16,21 1-15,0-1-16,-22 0 0,22 0 16,-21 21-16,21-20 0,-21 20 0,21 0 0,0 1 15,0-1-15,-21 0 16,21 1-16,-21-1 0,21 0 0,0 1 16,-21 20-16,21-21 0,0 1 0,0-1 15,0 0-15,0 1 0,0-1 16,0 0-16,0 22 0,0-22 0,0 1 15,0-1-15,0 0 0,0 1 16,0-1-16,0-21 0,0 21 0,0 1 16,0-22-16,-22 0 0,22 0 0,-21 0 15,0 1-15,21-1 16,-21 0-16,0-21 0,0 0 0,-1 0 16,1 0-16,0-21 15,0 0-15,21-1 16,-21 1-16,21-21 0,0 21 0,0-22 15,0 1-15,0-21 0,0 20 16,21 1-16,0-22 0,0 22 0,0 0 16,1-1-16,-1 1 0,0-21 15,0 41-15,0-20 0,0 0 0,1-1 16,-1 1-16,21 0 0,-21 21 16,0-22-16,1 22 0,-1 0 0,-21-21 15,0 20-15,21 22 0,-21-21 16,0 0-16,0 0 0,21 21 15,-21-21-15</inkml:trace>
  <inkml:trace contextRef="#ctx0" brushRef="#br0" timeOffset="10753.25">10202 741 0,'0'0'0,"21"0"16,1 0-1,-1 0-15,-21-21 0,21 0 16,0-1-16,-21 1 16,21 0-16,-21 0 15,0 0-15,0 0 16,0-1-16,0 1 0,-21 0 15,0 21-15,0 0 0,0-21 16,-1 21-16,-20 0 0,0 0 16,21 0-16,-22 0 0,1 21 0,0-21 15,-1 21-15,1 0 0,0 22 16,-1-22-16,22 0 0,-21 21 0,-1 1 16,22-22-16,0 21 0,0 1 15,0-1-15,21 0 0,0-21 0,0 22 16,0-22-16,0 21 0,21-21 15,0-21-15,0 22 0,22-1 0,-22-21 16,21 0-16,0 0 0,1 0 16,-1 0-16,0-21 0,1-1 15,-1 22-15,22-21 0,-22 0 16,0-21-16,1 21 0,-22-1 0,21-20 16,-21 21-16,22-21 0,-22-1 15,0 22-15,0-21 0,-21 21 0,0-22 16,21 22-16,-21 0 0,0 0 0,0 0 15,0-1-15,0 44 32,-21-1-32,21 0 15,0 21-15,-21-21 0,0 22 0,21-1 16,-21 0-16,21 1 0,-22-22 16,22 21-16,0 1 0,0-22 15,0 21-15,0-21 0,0 0 16,0 1-16,22-22 0,-1 21 0,0-21 15,0 0-15,0 0 0,22 0 16,-22 0-16,0-21 0,21 21 0,-21-22 16,22 1-16,-22 0 0,21 0 15,-21-21-15,22 20 0,-22-20 0,21 0 16,-21-1-16,1 1 0,-1 0 0,0-1 16,0 1-16,-21 0 15,0-1-15,21 22 0,-21-21 0,0 0 0,0 20 16,0 1-16,0 0 15,0 0-15,0 0 0,-21 21 16,0 21 0,21 0-16,-21 21 0,0-20 15,21 20-15,0 0 0,-22 1 16,22-1-16,-21 0 0,21 1 0,0-1 16,0 0-16,0 1 0,0-1 15,0-21-15,0 21 0,0 1 0,0-22 16,21 0-16,1 0 0,-22 0 0,21 1 15,0-1-15,21-21 16,-21 0-16,1 0 0,-1 0 0,21 0 16,-21 0-16,0-21 0,22-1 15,-22 1-15,0 0 0,0-21 0,22 21 16,-22-22-16,0 1 0,0 0 16,0-1-16,0 1 0,-21 0 0,22-1 15,-1 1-15,-21 0 0,21-1 16,-21 1-16,0 0 0,0 20 0,0-20 15,0 21-15,0 0 0,0 0 16,0 42 0,0 21-16,-21-21 15,21 0-15,-21 22 16,-1-22-16,22 21 0,-21 1 0,21-1 16,-21 0-16,21 1 0,-21-1 15,21 0-15,0 1 0,-21-22 0,21 21 16,0 0-16,0-20 0,0-1 15,0 21-15,0-21 0,0 0 16,21-21-16,0 0 16,0 0-16,0 0 15,-21-21-15,22 0 16</inkml:trace>
  <inkml:trace contextRef="#ctx0" brushRef="#br0" timeOffset="10996.45">10731 699 0,'0'0'0,"-21"0"0,-21 21 32,63-21-32,0 0 0,22 0 15,-1 0-15,0 0 0,1 0 0,20 0 16,-21 0-16,22 0 0,-1 0 15,1 0-15,-22-21 0,22 21 0,-22 0 16,0 0-16,1-22 16,-1 22-16,-21 0 0,0 0 0,1 0 15,-1-21-15</inkml:trace>
  <inkml:trace contextRef="#ctx0" brushRef="#br0" timeOffset="11416.27">11684 889 0,'0'0'0,"85"0"31,-64 0-31,0 0 0,0-21 15,0 0-15,0 21 0,1-21 0,20-1 16,-21 1-16,0 21 0,-21-21 16,21 0-16,-21 0 0,0 0 0,0-1 15,-21 1 1,0 21-16,0 0 0,0 0 16,0 0-16,-1 0 0,-20 0 0,21 21 15,0 1-15,0-1 16,-22 0-16,22 0 0,0 21 0,0-20 15,21 20-15,-21-21 0,21 21 16,-22-20-16,22 20 0,0-21 0,0 0 16,0 0-16,0 1 0,0-1 15,22-21-15,-1 21 0,0-21 0,0 0 16,21 0-16,-20 0 0,20 0 16,-21 0-16,21 0 0,1 0 0,-22-21 15,21 0-15,1-1 0,-1 1 0</inkml:trace>
  <inkml:trace contextRef="#ctx0" brushRef="#br0" timeOffset="11900.35">12319 699 0,'0'0'0,"-21"0"32,21 21-32,-21 0 15,21 0-15,-22-21 0,22 21 16,0 22-16,0-22 0,0 0 0,0 0 15,0 21-15,0-20 0,0-1 16,0 21-16,0-21 0,-21 0 0,21 1 16,0-1-16,-21 0 0,21 0 15,0 0-15,0-42 47,0 0-31,0 0-16,0 0 0,0-1 15,0 1-15,21 0 0,0-21 0,-21 21 16,22-22-16,-1 22 0,0-21 0,0 21 16,0-1-16,0 1 0,22 21 15,-22-21-15,0 21 0,0 0 0,22 0 16,-22 0-16,0 0 0,0 0 16,0 0-16,0 21 0,1 0 15,-1 1-15,0-1 0,-21 0 16,21 0-16,-21 21 0,0-20 0,0 20 15,0-21-15,0 0 0,0 0 16,0 22-16,-21-22 0,21 0 0,-21-21 16,21 21-16,0 0 0,-21-21 0,21 22 15,0-44 17,21 1-32</inkml:trace>
  <inkml:trace contextRef="#ctx0" brushRef="#br0" timeOffset="12712.91">13377 847 0,'0'0'15,"0"-21"-15,21-1 0,-21 1 0,0 0 16,0 0-16,-21 21 0,0-21 15,0 0-15,0 21 0,-22 0 16,22 0-16,0 0 0,-21 0 0,21 0 16,-22 0-16,1 21 0,21-21 15,-22 21-15,22 21 0,-21-21 16,21 1-16,0 20 0,-1-21 16,1 21-16,0-20 0,21 20 0,0-21 15,0 0-15,0 0 0,0 1 16,0-1-16,0 0 0,21 0 0,0-21 15,1 0-15,-1 21 0,0-21 0,0 0 16,21 0-16,-20 0 0,20 0 16,-21 0-16,0-21 0,0 0 0,22 21 15,-22-21-15,0-22 0,0 22 16,0 0-16,1-21 0,-1-1 0,0 1 16,0 0-16,0-1 0,-21 1 15,21-21-15,1 20 0,-22 1 16,0 0-16,21-1 0,-21 1 0,0 21 15,21-22-15,-21 22 0,0 0 16,0 0-16,0 0 0,0 42 31,-21 0-31,21 21 0,-21-20 16,21 20-16,-22 0 0,22-21 16,0 22-16,-21-1 0,0 0 0,21 1 15,0-1-15,0 0 0,0 1 0,0-1 16,0 0-16,0-20 0,0 20 15,0-21-15,0 0 0,0 0 0,21 1 16,0-1-16,1-21 16,-1 0-16,0 0 0,0 0 0,21 0 15,-20 0-15,-1 0 0,0 0 16,0-21-16,21-1 0,-20 1 0,-1 0 16,0-21-16,0 21 0,0-22 0,0 22 15,1-21-15,-22 21 0,0-1 16,0 1-16,0 0 0,0 42 31,0 0-15,-22 1-16,22-1 15,0 0-15,0 0 0,0 0 0,0 0 16,0 1-16,0-1 16,0 0-16,22 0 31,-1-21-16,0-21-15,-21 0 16,0 0-16</inkml:trace>
  <inkml:trace contextRef="#ctx0" brushRef="#br0" timeOffset="12888.81">13864 487 0,'0'-21'16,"0"42"-16,-21-42 0,0 21 15,0 0 1,21 21 15,0 0-31,21-21 16,0 0-16,-21 21 16</inkml:trace>
  <inkml:trace contextRef="#ctx0" brushRef="#br0" timeOffset="13384.56">14266 677 0,'-21'64'16,"0"-64"-16,21 21 15,-21 0-15,21 0 0,-21 1 16,21-1-16,0 0 0,0 0 0,0 0 15,0 0-15,-22 1 0,22-1 16,-21 0-16,21 0 0,0 0 0,0 0 16,0 1-16,-21-22 15,21 21-15,-21-21 32,21-21-17,0-1-15,0 1 0,0 0 16,0 0-16,0 0 0,21 0 15,0-1-15,0-20 0,1 21 0,20-21 16,-21 20-16,0 1 0,22-21 16,-1 21-16,-21 0 0,21-1 0,1 22 15,-22 0-15,21 0 0,-21 0 0,22 0 16,-22 0-16,0 22 0,-21-1 16,0 0-16,0 0 0,0 0 15,0 22-15,0-22 0,0 21 0,0-21 16,0 22-16,-21-22 0,0 0 0,0 0 15,21 21-15,-22-20 16,1-22-16,21 21 0,-21 0 0,21 0 16,21-21 15,0-21-31,1 21 0</inkml:trace>
  <inkml:trace contextRef="#ctx0" brushRef="#br0" timeOffset="14140.76">15473 699 0,'0'-22'0,"0"44"0,0-65 16,-21 22-16,-1 0 16,1 21-16,0 0 0,0 0 15,0 0-15,0 0 0,-22 0 0,22 0 16,-21 0-16,-1 21 0,1-21 0,0 21 15,21 22-15,-22-22 0,1 0 16,0 21-16,20-21 0,1 22 0,0-22 16,21 21-16,0-21 0,0 1 15,0-1-15,0 0 0,21 0 0,0 0 16,1-21-16,-1 0 0,21 0 16,-21 0-16,22 0 0,-1 0 15,-21 0-15,21 0 0,1 0 16,-22-21-16,21 0 0,-21 0 0,1 21 15,-1-21-15,0-22 0,0 22 16,0 0-16,-21 0 0,0 0 0,21-1 16,-21 1-16,22 0 0,-22 0 0,0 0 15,0 42 32,-22 0-47,22 21 0,-21-20 16,0 20-16,0 0 0,21 1 0,-21-1 15,0 0-15,-1 1 0,1-1 16,0 0-16,0 22 0,0-22 0,0 0 16,-1 1-16,1 20 0,0-20 15,21 20-15,-21 1 0,21-22 0,-21 21 16,21 1-16,-21-1 0,21 1 0,0-1 16,0-20-16,0 20 0,0-20 15,0 20-15,0-21 0,0 1 0,0-1 16,0 0-16,0-20 0,0 20 15,0-21-15,0 21 0,0-20 0,0-1 16,-22 0-16,1-21 0,0 0 16,0 0-1,0 0-15,0 0 0,-1-21 0,1 0 16,0-1-16,21 1 0,0-21 0,-21 21 16,21-22-16,0 1 0,0-21 15,0 20-15,0-20 0,0-1 0,0 1 16,21-1-16,0 1 0,0-22 15,1 22-15,-1-1 0,21 1 0,-21 20 16,0-20-16,22 20 0,-22 1 0,21 0 16,-21-1-16,22 1 0,-22 0 15,21 21-15,-21-22 0,22 22 16,-22 0-16,0-21 0,0 20 16,-21 1-16</inkml:trace>
  <inkml:trace contextRef="#ctx0" brushRef="#br0" timeOffset="14984.7">17441 804 0,'-42'0'16,"42"-21"15,0 0-31,21 0 0,0 21 16,0-21-16,1 0 0,-1 21 15,0-22-15,21 1 0,-21 0 0,1 0 16,-1 0-16,-21 0 0,0-1 0,0-20 16,0 21-16,0 0 0,0 0 15,-21-1-15,-1 1 0,1 0 0,-21 0 16,0 21-16,-1 0 16,-20 0-16,-1 0 0,22 0 0,-22 0 15,1 21-15,21-21 0,-1 21 16,-20 0-16,42 1 0,-22-1 0,22 0 15,0 21-15,0-21 0,21 1 16,0-1-16,0 0 0,0 0 0,0 21 16,0-20-16,21-1 0,21 0 15,-21 21-15,1-21 0,20 1 0,0-1 16,1 21-16,-22-21 0,21 0 16,0 1-16,-20-1 0,20 21 0,-21-21 15,21 0-15,-20 1 0,-22-1 16,0 0-16,0 0 0,0 0 15,0 0-15,-22 1 0,1-1 0,0 0 16,-21 0-16,-1-21 0,-20 21 16,21-21-16,-22 0 0,22 0 0,-22 0 15,1 0-15,20 0 0,-20 0 16,21 0-16,-1-21 0,-20 21 0,20-21 16,22 0-16,-21 0 0,0-1 15,20 1-15,1-21 0,0 21 0,21 0 16,0-22-16,0 22 0,0 0 15,0 0-15,0 0 0,21-1 0,0 22 16,1-21-16,-1 21 0,0-21 16,21 21-16,-21 0 0,1 0 15,20 0-15</inkml:trace>
  <inkml:trace contextRef="#ctx0" brushRef="#br0" timeOffset="15400.7">17505 1037 0,'0'0'16,"21"0"-16,0-21 0,0 0 16,0 0-16,1 0 15,-1-1-15,0 22 0,-21-21 0,21 0 16,0 0-16,-21 0 0,21 0 15,-21-1-15,0 1 0,0 0 0,0 0 16,0 0-16,0 0 0,-21 21 16,0 0-1,0 0-15,0 0 0,0 21 16,-1-21-16,1 21 0,0 0 16,0 21-16,0-20 0,0 20 0,21-21 15,0 21-15,-22-20 16,22 20-16,0-21 0,0 0 0,0 0 15,0 1-15,0-1 0,0 0 16,0 0-16,22-21 0,-1 21 0,0-21 16,0 0-16,0 0 15,0 0-15,1 0 0,-1 0 0,21 0 16,-21 0-16,0 0 0,1-21 0,-1 0 16,-21 0-16,21 0 0</inkml:trace>
  <inkml:trace contextRef="#ctx0" brushRef="#br0" timeOffset="15692.61">18203 85 0,'0'-21'0,"0"42"0,0-21 15,0 21-15,0 0 0,0 21 16,0 1-16,0 20 0,-21-20 0,0 20 15,0-21-15,21 22 0,-21-22 16,-1 1-16,1 20 0,21-21 0,-21 1 16,0 20-16,21-20 0,0-1 15,0 0-15,-21-21 0,21 22 0,0-22 16,0 21-16,0-21 0,0 1 16,0-1-16,0 0 15,21-21 1,0-21-1,0 0-15,0-1 0</inkml:trace>
  <inkml:trace contextRef="#ctx0" brushRef="#br0" timeOffset="16096.38">18288 868 0,'0'21'31,"21"-21"16,0 0-47,0 0 0,1 0 0,-1 0 15,0-21-15,0 0 16,0 21-16,-21-21 0,21-1 16,-21 1-16,0 0 15,0 0-15,-21 21 16,0 0-16,0 0 15,0 0-15,0 0 0,-1 0 0,1 21 16,-21-21-16,21 21 0,0 22 16,-1-22-16,22 0 0,-21 21 0,0-21 15,21 22-15,-21-22 0,21 0 16,0 0-16,0 22 0,0-22 16,0 0-16,0 0 0,0 0 15,21-21-15,0 0 0,0 21 16,1-21-16,-1 0 0,0 0 0,0 0 15,0 0-15,22 0 0,-22-21 16,21 0-16,0 0 0,1 21 0,-1-42 16,0 20-16</inkml:trace>
  <inkml:trace contextRef="#ctx0" brushRef="#br0" timeOffset="16612.08">18881 656 0,'0'0'0,"-22"0"31,22 21-15,-21 1-16,0-1 16,21 0-16,-21 0 0,21 21 0,0-20 15,-21 20-15,21-21 0,0 21 0,0-20 16,0-1-16,0 21 16,0-21-16,0 0 0,0 1 0,0-1 0,0 0 15,0 0-15,0 0 16,0-42 31,0 0-47,0 0 15,0-22-15,0 22 0,0 0 16,0-21-16,0 21 0,21-22 0,-21 1 16,21 0-16,0 20 0,0-20 15,1 21-15,-1 0 0,21 0 0,-21-1 16,0 1-16,1 21 0,-1 0 15,21 0-15,-21 0 0,0 0 0,1 0 16,-1 0-16,0 21 16,0 1-16,0-1 0,0 0 0,1 21 15,-22-21-15,0 1 0,0 20 0,0 0 16,0-21-16,0 1 0,0 20 16,0-21-16,0 0 0,0 0 0,0 1 15,0-1-15,-22 0 16,1-21-16,21-21 47,0 0-47,0-1 15,21 1-15</inkml:trace>
  <inkml:trace contextRef="#ctx0" brushRef="#br0" timeOffset="16864.93">19727 699 0,'0'21'16,"0"0"-16,0 0 15,0 0-15,0 0 0,0 1 0,0-1 16,-21 21-16,21-21 0,-21 22 16,0-22-16,21 21 0,0-21 15,0 0-15,-21 22 0,21-22 0,-22-21 0,22 21 16,-21 0-16,21 0 15,0-42 17,0 0-17,0 0-15</inkml:trace>
  <inkml:trace contextRef="#ctx0" brushRef="#br0" timeOffset="17269.7">19791 360 0,'0'0'0,"-21"0"16,-1 0-16,1 0 15,0 0-15,0 21 0,0-21 16,0 21-16,-1 0 0,1 1 16,0-1-16,21 0 0,0 0 0,0 21 15,0-20-15,0-1 16,0 0-16,0 0 0,21 0 15,0-21-15,1 0 0,-1 0 16,0 0-16,21 0 0,-21 0 0,1 0 16,-1 0-16,0-21 0,0 0 15,0 0-15,0 0 0,1 21 0,-22-43 16,0 22-16,0 0 0,0 0 16,0-22-16,0 22 0,0 0 15,0 0-15,0 0 0,0 0 0,-22 21 16,1 0-16,0 0 0,0 0 15,0 0-15,0 0 0,-1 21 0,1 0 16,0 0-16,0 0 0,0 22 16,0-22-16,-1 0 0,22 21 0,0-21 15,0 1-15,0-1 0,0 21 16,0-21-16,0 0 0,0 1 0,0-1 16,22-21-16</inkml:trace>
  <inkml:trace contextRef="#ctx0" brushRef="#br0" timeOffset="17700.45">20024 783 0,'0'0'0,"0"-21"32,0 42-17,0 0-15,-22 1 16,1-1-16,21 0 0,-21 0 0,21 0 15,0 22-15,-21-22 0,21 0 16,-21 0-16,21 21 0,0-20 0,0-1 16,0 0-16,0 0 0,0 0 15,0 0-15,21-21 16,0 0-16,0 0 0,0 0 0,22 0 16,-22 0-16,0 0 15,0-21-15,22 0 0,-22 0 0,0 0 16,21 0-16,-21-1 0,1 1 15,-1-21-15,0 21 0,-21-22 0,0 22 16,21-21-16,-21 21 0,0 0 16,0-1-16,0 1 0,-21 21 31,0 0-31,21 21 16,-21-21-16,21 22 15,0-1-15,0 0 16,0 0-16,21-21 31</inkml:trace>
  <inkml:trace contextRef="#ctx0" brushRef="#br0" timeOffset="18400.03">20616 783 0,'0'0'0,"0"-21"0,-21 42 47,21 0-47,-21 1 0,21-1 0,0 0 16,0 0-16,-21 0 0,21 0 0,-21 1 15,21-1-15,0 21 0,-22-21 16,22 0-16,0 1 0,0-1 0,-21 0 16,21 0-16,-21 0 15,21 0-15,0-42 47,0 0-31,0 0-16,0 0 0,0 0 0,21-1 0,0 1 15,-21 0-15,22-21 16,-1 21-16,0-1 0,0-20 0,21 21 16,-20 0-16,-1 0 0,0-1 15,21 1-15,-21 0 0,1 21 0,-1 0 16,0 0-16,0 0 0,0 0 0,-21 21 15,21 0-15,-21 1 16,0-1-16,0 21 0,0-21 0,0 22 16,0-22-16,0 0 0,0 0 15,0 0-15,0 22 0,0-22 16,-21 0-16,21 0 16,-21-21-1,0 0 1,21-21-16,0 0 15,0 0-15,0-1 0,0 1 16,0 0-16,21 0 0,0-21 16,0 20-16,1 1 0,-1-21 0,0 21 15,21 0-15,-21-1 0,1 1 16,20 0-16,-21 21 0,21 0 0,-20 0 16,-1 0-16,0 0 0,0 0 15,0 0-15,0 0 0,1 21 16,-1 0-16,-21 1 0,0-1 15,0 0-15,0 0 0,0 0 0,0 22 16,0-22-16,0 0 0,0 0 16,-21 0-16,-1 0 0,1 1 0,21-1 15,-21-21-15,0 21 0,21 0 0,-21-21 16,0 21-16,-1-21 16</inkml:trace>
  <inkml:trace contextRef="#ctx0" brushRef="#br0" timeOffset="18948.23">21759 741 0,'0'0'16,"43"-64"0,-43 43-16,0 0 15,-22 21 1,1 0-16,0 0 0,-21 0 15,21 0-15,-1 0 0,-20 21 16,21 0-16,-21 1 0,20 20 0,1 0 16,0-21-16,0 22 0,0-1 15,0 0-15,21 1 0,0-22 0,0 21 16,0-21-16,0 22 0,0-22 16,21 0-16,0 0 0,0 0 0,0-21 15,22 22-15,-22-22 0,21 0 16,0 0-16,1 0 0,-1 0 0,0 0 15,1-22-15,-22 1 0,21 0 0</inkml:trace>
  <inkml:trace contextRef="#ctx0" brushRef="#br0" timeOffset="19220.09">22373 318 0,'0'0'16,"0"-22"-16,0 1 0,0 0 0,0 42 31,-21 0-31,0 1 16,0 20-16,21 0 0,-22 1 0,1-1 15,0 0-15,0 1 16,0 20-16,21-21 0,-21 22 0,-1-22 16,1 22-16,0-22 0,0 22 15,0-22-15,21 0 0,-21 1 0,21-22 16,-22 21-16,22-21 0,0 0 15,0 1-15,0-1 0,22-21 16,-1 0-16</inkml:trace>
  <inkml:trace contextRef="#ctx0" brushRef="#br0" timeOffset="20926.12">22627 910 0,'0'0'0,"21"-21"15,0 0-15,-21 0 0,22 0 0,-22-1 16,0 1-16,0 0 0,0 0 16,0 0-16,-22 0 0,1 21 0,0 0 15,0-22-15,0 22 0,-22 0 16,22 0-16,-21 0 0,21 22 0,-22-1 16,22-21-16,-21 42 0,21-21 15,0 0-15,-22 22 0,22-22 0,0 21 16,21-21-16,-21 22 0,21-22 15,-21 21-15,21-21 0,0 1 0,0-1 16,0 0-16,0 0 16,21-21-16,0 0 0,-21 21 0,21-21 15,21 0-15,-20 0 0,-1 0 0,0-21 16,21 21-16,-21-21 0,1 0 16,-1 0-16,21-1 0,-21 1 0,0-21 15,1 21-15,-1 0 0,0-22 16,-21 22-16,0 0 0,21 0 0,-21 0 15,-21 42 17,0 0-32,21 0 0,-21 0 15,-1 0-15,1 22 0,21-22 0,0 0 16,-21 21-16,21-20 16,-21-1-16,21 0 0,0 0 0,0 0 15,0 0-15,0 1 0,21-22 16,0 0-16,0 0 0,1 0 0,-1 0 15,0 0-15,21 0 0,-21 0 16,22 0-16,-22-22 0,21 22 0,1-21 16,-22 0-16,21 0 0,0-21 15,-20 20-15,20-20 0,-21 21 0,21-21 16,-20-1-16,-1 22 0,-21 0 0,0-21 16,21 42-16,-21-22 0,0 44 31,0-1-16,0 0-15,0 0 0,0 0 0,-21 0 16,21 22-16,0-22 0,0 0 16,0 0-16,0 0 0,0 1 0,0-1 15,0 0-15,0 0 0,-21 0 16,-1-21-16,22 21 16,-21-21-16,0 0 15,0 0-15,0 0 0,0 0 16,-1-21-16,1 21 15,21-21-15,-21 0 0,21 0 16,-21 21-16,21 21 47,0 0-31,0 0-16,21 0 15,0-21-15,0 0 16,-21 22-16,22-22 0,-1 0 0,0 0 15,0 0-15,0 0 0,22 0 16,-22 0-16,0-22 0,21 22 0,-21-21 16,22 0-16,-22 0 0,21 0 15,1 0-15,-22-1 0,21-20 16,-21 21-16,22-21 0,-22-1 0,21 22 16,-21 0-16,-21 0 0,0 0 15,0-1-15,0 1 0,-21 21 31,0 21-31,0 1 0,0-1 0,21 0 16,-22 0-16,22 21 0,-21-20 16,21-1-16,0 21 0,0-21 0,0 22 15,0-22-15,0 0 0,0 0 16,0 21-16,21-20 0,1-1 0,-22 0 16,21 0-16,-21 0 15,-21-21 16,-1 0-31,1-21 16,0 21-16,0-21 0,21 0 0,-21 21 16,0-21-16,-1 21 0,22-22 15,-21 22-15,21 22 47,21-22-31,1 0-16,-22 21 0,21-21 0,0 0 15,0 0-15,0 0 0,22 0 16,-22 0-16,0 0 0,0 0 16,21 0-16,-20 0 0,20 0 0,-21 0 0,21-21 15,-20 21-15,20-22 16,-21 1-16,21 0 0,-20 0 0,-1 0 16,0 0-16,0-1 0,0-20 15,-21 21-15,0 0 0,21 0 0,-21-1 16,0 1-16,-21 21 31,0 21-31,0 1 16,0-1-16,0 0 0,-1 0 0,22 0 15,-21 0-15,21 1 0,-21-1 16,21 0-16,0 0 0,0 0 16,0 0-16,0 1 0,0-1 15,21-21-15,0 21 16,1-21-16,-1 0 0,0 0 0,0 0 15,21 0-15,-20 0 0,-1 0 16,21-21-16,-21 0 0,0 21 0,1-22 16,-1 1-16,0 0 0,0-21 15,0 21-15,0-1 0,-21 1 0,0-21 16,0 21-16,22 0 16,-22 42 15,0 0-31,0 0 0,0 0 15,-22 22-15,1-22 0,21 0 0,-21 0 16,0 0-16,0 0 0,21 1 16,-21-1-16,-1 0 0,22 0 0,-21-21 15,21 21-15,0-42 47,21 0-47,1 0 16,-1 21-16</inkml:trace>
  <inkml:trace contextRef="#ctx0" brushRef="#br0" timeOffset="21296.9">24723 931 0,'-22'0'0,"44"0"0,-65-21 16,22 21-16,0-21 0,0 21 15,0-21-15,-1 0 0,22 0 16,0-1-16,0 1 0,0 0 16,22 21-16,-1-21 0,0 0 15,21 21-15,-21-21 0,22 21 0,-1 0 16,0 0-16,-20 0 16,20 0-16,-21 0 0,21 0 0,-20 0 15,-1 0-15,-21 21 0,0 0 16,0 0-16,0 0 0,0 22 0,0-22 15,-21 21-15,-1-21 0,1 22 16,-21-1-16,21-21 0,-22 21 0,22-20 16,-21 20-16,21-21 0,-22 0 0,22 0 15,0 1-15,-21-1 0,21 0 16,21 0-16,-22-21 0,22 21 0,-21-21 16,21 21-16,0 1 15,-21-22 1</inkml:trace>
  <inkml:trace contextRef="#ctx0" brushRef="#br0" timeOffset="21532.77">24469 1630 0,'0'0'0,"42"42"31,-21-42-31,0 0 16,-21-21-1,0 0-15,0 0 0,0 0 16,-21 21-16,21-22 16,-21 22-1,0 0-15,0 0 16,-1 0 0,1 0-16,21 22 15,-21-22-15</inkml:trace>
  <inkml:trace contextRef="#ctx0" brushRef="#br0" timeOffset="22548.17">6498 2942 0,'0'-21'15,"-21"0"-15,21 0 0,0 0 16,-21 21-16,21-22 0,0 1 16,0 0-16,0 0 0,-21 0 15,21 0 1,-22 42 0,22 0-16,0 0 15,-21 0-15,21 0 0,0 22 0,-21-1 16,0 0-16,0 1 0,21-1 15,-21 0-15,-1 1 0,1 20 0,21-20 16,-21-1-16,21 0 0,-21 1 16,21-1-16,0-21 0,0 21 15,0-20-15,0-1 0,0 0 0,0 0 16,0 0-16,0-42 47</inkml:trace>
  <inkml:trace contextRef="#ctx0" brushRef="#br0" timeOffset="22868.63">6646 3217 0,'0'64'31,"0"-43"-31,21-21 16,-21 21-16,22-21 16,-1 0-16,0 0 15,0 0-15,0 0 16,-21-21-16,0 0 0,0 0 31,0 0-31,-21-1 16,0 22-1</inkml:trace>
  <inkml:trace contextRef="#ctx0" brushRef="#br0" timeOffset="24460.87">8022 3027 0,'0'0'0,"21"0"16,0 0-16,-21-21 0,0 0 0,22 21 15,-1-22-15,0 22 16,-21-21-16,0 0 15,0 0-15,0 0 16,0 0-16,0-1 16,-21 22-16,0-21 15,-22 21-15,22 0 0,-21 0 16,-1 0-16,-20 0 0,21 21 0,-22 1 16,1-1-16,-1 0 0,22 0 15,-1 21-15,1-20 0,0 20 0,-1 21 16,22-20-16,0-1 0,0 0 0,21 1 15,0-1-15,0 0 0,0 1 16,21-22-16,0 0 0,0 0 16,22 0-16,-1-21 0,0 0 15,1 0-15,-1 0 0,0 0 0,22-21 16,-22 0-16,22 0 0,-22-21 16,0 20-16,1 1 0,-1-21 0,0 21 15,-20-22-15,-1 22 0,0 0 0,0-21 16,-21 21-16,21-22 0,-21 22 15,0 0-15,0 0 0,0 0 0,0-1 16,0 1 0,0 42-1,0 1-15,0-1 0,0 0 16,0 21-16,0 1 16,0-1-16,0 0 0,0 22 0,0-22 15,0 22-15,-21-1 0,21 1 16,0-1-16,0 1 0,0-1 0,0 1 15,0 20-15,0-20 0,0 20 0,0-20 16,0 21-16,0-22 0,0 22 16,0-22-16,0 1 0,0-1 0,0 1 15,0-22-15,0 22 0,0-1 0,0-21 16,0 1-16,-21-1 16,21 0-16,-21 1 0,0-22 0,21 0 0,-22 21 15,1-42-15,0 22 0,-21-22 16,21 0-16,-22 0 0,22 0 15,-21 0-15,-1-22 0,22 22 0,-21-42 16,0 21-16,20 0 0,1-22 16,-21 1-16,21-21 0,21 20 0,0-20 15,0-1-15,0 1 0,0-1 0,0 1 16,0-22-16,21 0 0,0 1 16,0 20-16,0-20 0,22 20 0,-22 1 15,21-1-15,-21 22 0,22-22 16,-1 22-16,-21-22 0,22 22 0,-1 0 15,0-1-15,-21 1 0,22 0 0,-1 21 16,-21-22-16</inkml:trace>
  <inkml:trace contextRef="#ctx0" brushRef="#br0" timeOffset="25781.56">8678 2900 0,'0'0'15,"0"-21"-15,-21 21 32,0 0-32,21 21 0,-21 0 15,0 0-15,-1 0 0,22 1 16,-21 20-16,0-21 0,21 21 16,-21-20-16,21 20 0,-21-21 15,21 21-15,0-20 0,0 20 0,0-21 16,0 0-16,21 0 15,0-21-15,0 22 0,0-22 0,1 0 16,20 0-16,-21 0 0,0-22 0,22 1 16,-22 21-16,0-21 0,21 0 15,-21 0-15,1 0 0,-1-1 0,-21 1 16,0 0-16,21 0 0,-21-21 16,0 20-16,0 1 0,0 0 0,-21 0 15,0 21-15,-22-21 0,22 21 16,0 0-16,-21 0 0,20 0 15,1 0-15,0 0 0,0 0 0,42 0 32,0 0-32,22 0 15,-1 0-15,0 0 0,1 0 16,-1-21-16,0 21 0,1 0 0,-1 0 16,21-22-16,-20 1 0,-1 21 0,0 0 15,-20-21-15,20 21 0,-21 0 16,21 0-16,-42-21 0,22 21 0,-1 0 15,-21 21 1,0 0 0,0 0-16,-21-21 0,21 22 15,-22-1-15,22 0 0,0 0 16,-21 0-16,21 0 0,-21 1 0,21-1 16,0 0-16,0 0 0,0 0 0,0 0 15,0 1-15,0-1 16,21-21-16,0 0 0,1 0 15,-1 0-15,0 0 0,0 0 16,0 0-16,0 0 0,1 0 0,-1-21 16,21 21-16,-21-22 0,0 1 15,1 0-15,-1 21 0,0-21 0,-21 0 16,0 0-16,0-1 0,0 1 0,0 0 16,-21 0-16,0 0 15,-1 0-15,1-1 0,0 1 0,-21 21 16,21 0-16,-1-21 0,1 21 0,0 0 15,21-21 17,21 21-32,22 0 0,-22 0 15,21 0-15,0 0 0,1-21 0,20 21 16,-20 0-16,20 0 0,1-21 16,-1 21-16,1-22 0,-22 22 0,21 0 15,-20 0-15,-22 0 0,21-21 0,-21 21 16,1 0-16,-44 0 31,1 0-31,0 21 16,0-21-16,0 22 0,0-1 15,-22 0-15,22 0 0,0 0 0,-21 0 16,20 1-16,-20-1 0,21 21 16,0-21-16,0 0 0,-1 22 0,1-22 15,21 0-15,0 0 0,0 0 0,0 1 16,0-1-16,21 0 0,1-21 15,20 0-15,-21 0 0,0 0 0,22 0 16,-22 0-16,21 0 0,-21 0 16,22-21-16,-22 0 0,21-1 15,-21 1-15,22 0 0,-22 0 0,0-21 16,0 20-16,0-20 0,0 21 16,1-21-16,-1-1 0,0 1 0,0 0 15,-21-1-15,21-20 0,0-1 16,1 22-16,-1-22 0,-21 22 0,21-21 15,0 20-15,-21 22 0,21-21 0,-21 21 16,0-1-16,-21 65 47,0-22-47,21 21 0,-21 1 0,21-1 16,0 21-16,-21-20 0,-1 20 0,22-20 15,-21 20-15,21-21 0,-21 22 16,21-22-16,0 1 0,0-1 0,0 0 15,0 1-15,0-1 0,0 0 16,0-21-16,0 22 0,21-22 0,-21 0 16,21 0-16,1-21 0,-1 0 0,0 21 15,0-21-15,0 0 0,0 0 16,22 0-16,-22-21 0,21 0 0,-21 0 16,22 0-16,-1 0 0,0-1 15</inkml:trace>
  <inkml:trace contextRef="#ctx0" brushRef="#br0" timeOffset="26116.37">12065 2371 0,'0'0'15,"0"-21"-15,0-1 0,0 1 16,-21 21-1,0 21 1,-1 22-16,1-22 0,0 21 0,0 1 16,-21 20-16,-1 1 0,22-1 0,-21 1 15,-1-1-15,1 1 0,0-1 16,-22 1-16,22-1 0,0 1 16,-1 20-16,22-20 0,-21-22 0,-1 22 15,22-22-15,0 21 0,0-20 0,0-22 16,0 21-16,21-21 0,-22 1 15,22-1-15,0 0 0,0 0 0,22-21 32,-1 0-32,0-21 15,0 0-15,-21 0 0</inkml:trace>
  <inkml:trace contextRef="#ctx0" brushRef="#br0" timeOffset="26668.84">12531 2942 0,'0'-21'0,"-22"-42"32,1 63-32,0 0 31,21 21-31,0 0 0,0 0 0,0 21 16,-21 1-16,21-1 0,0 0 0,-21 22 15,21-1-15,0 1 0,0 21 16,-21-22-16,-1 22 0,1-22 0,0 1 15,0-1-15,0 22 0,21-22 16,-21 1-16,-1-1 0,1 1 0,0-1 16,21 1-16,0-22 0,-21 22 0,21-22 15,0-21-15,-21 22 0,21-22 16,0 0-16,21-42 31,-21 0-31,21-22 16</inkml:trace>
  <inkml:trace contextRef="#ctx0" brushRef="#br0" timeOffset="26985.67">12382 3281 0,'0'0'16,"0"-64"-16,0 1 0,-21 21 0,0-1 16,21 1-16,-21 0 0,21-1 0,0 22 15,0-21-15,0 21 0,0-22 0,21 22 16,0 0-16,0 0 15,1 0-15,20-1 0,-21 22 0,21 0 16,1 0-16,-1 0 0,-21 0 0,22 0 16,-1 22-16,0 20 0,-21-21 15,1 21-15,-1 1 0,-21-1 0,0-21 16,0 22-16,0-1 0,-21 0 16,-1-21-16,1 22 0,-21-1 0,0-21 15,20 0-15,-20 1 0,21-1 0,0 0 16,0 0-16,-1-21 15,1 0-15,0 0 0,42-21 32,0 21-32,-21-21 0,22 0 15,-1-1-15</inkml:trace>
  <inkml:trace contextRef="#ctx0" brushRef="#br0" timeOffset="27344.46">12954 3027 0,'21'0'0,"0"0"16,0 0-16,1 0 15,-1 0-15,0 0 16,0-21-16,0 21 0,0 0 0,1-21 0,-1-1 16,21 22-16,-21-21 15,0 21-15,1-21 0,-1 0 0,-21 0 16,0 0-16,-21 21 31,-1 0-31,-20 0 0,21 0 0,-21 21 16,20 0-16,-20 0 0,21 0 15,0 0-15,0 22 0,-1-22 0,22 0 16,0 21-16,0-20 0,0-1 16,0 0-16,0 21 0,0-21 15,0 1-15,22-22 0,20 21 0,-21-21 0,0 0 16,22 0-16,-1 0 0,0 0 15,1 0-15,-1 0 0,0 0 16,1-21-16,-1-1 0,-21 1 0,21 0 16</inkml:trace>
  <inkml:trace contextRef="#ctx0" brushRef="#br0" timeOffset="27728.15">13737 2900 0,'0'0'0,"0"-21"0,0 0 16,0-1-1,0 1 1,21 21-16,0 0 16,1 0-16,-1 0 15,0 0-15,0 0 0,0 21 16,0 1-16,1-1 0,-1 0 0,-21 0 16,0 0-16,0 0 0,0 22 15,0-22-15,0 0 0,0 21 0,0-20 16,0-1-16,0 0 0,0 0 15,-21-21-15,21 21 0,-22-21 16,22-21 0,0 0-1,0 0-15,0 0 16,22-1-16,-1 22 0,-21-42 0,21 21 16,0 0-16,-21 0 0,21-1 15,0-20-15,1 21 0,-22 0 0,21 0 16,0-1-16,0 22 0,-21-21 15,21 21-15,0 0 0,1 0 16,-1 0-16,-21 21 16</inkml:trace>
  <inkml:trace contextRef="#ctx0" brushRef="#br0" timeOffset="28500.7">14436 3027 0,'0'0'0,"21"0"16,0 0-16,0 0 0,0 0 16,0-21-16,22 21 0,-22-21 15,0-1-15,0 1 0,0 0 0,22 0 16,-22 0-16,0-22 0,0 22 16,-21 0-16,0 0 0,21-21 0,-21 20 15,0 1-15,0 0 0,0 0 0,0 0 16,0 0-16,0-1 0,-21 22 15,0 0 1,0 0-16,0 22 16,21-1-16,0 0 0,-21 21 0,-1-21 15,1 22-15,21-1 0,-21 0 0,0 22 16,21-22-16,-21 1 0,0 20 16,-1 1-16,22-1 0,-21 1 0,0-1 15,0 22-15,21-22 0,-21 22 0,0-22 16,-1 1-16,22 21 0,-21-22 15,0 22-15,0-22 0,0 22 0,0-22 16,-22 22-16,22-21 0,0-1 0,0 1 16,0-1-16,21-21 0,-22 22 15,1-22-15,21 1 0,0-1 0,0 0 16,0 1-16,0-22 0,0 0 16,0 0-16,21 0 0,1 0 15,-1-21-15,0 0 0,21 0 0,1 0 16,-22-21-16,21 0 0,0 0 0,1 0 15,-1-22-15,0 22 0,1-21 16,-22 0-16,21-1 0,-21 1 0,1 0 16,-1-22-16,0 1 0,-21-1 15,0 1-15,0-22 0,0 21 0,0-20 16,0 20-16,0 1 0,0-1 16,-21 22-16,0-22 0,-1 22 0,-20-21 15,0 41-15,-1-20 0,1 0 16,0 21-16,-1-1 0,22 1 0,-42 0 15,42 21 1,42 0 31,0 0-31,0 0-1,-21-21 48,0 0-32,21 21-31</inkml:trace>
  <inkml:trace contextRef="#ctx0" brushRef="#br0" timeOffset="29031.92">14287 3429 0,'22'0'31,"-1"0"-31,0 0 0,0 0 16,0 0-16,0 0 0,22-21 0,-22 21 15,0 0-15,0-21 0,22 21 0,-22 0 16,0-21-16,-21-1 16,21 22-16,-21-21 0,21 21 0,-21-21 15</inkml:trace>
  <inkml:trace contextRef="#ctx0" brushRef="#br0" timeOffset="29416.14">14859 3069 0,'21'0'0,"0"0"16,0 0-16,1 0 0,-1 0 15,0 0-15,-21-21 0,21 21 16,0 0-16,0 0 0,1-21 0,-1 21 16,0 0-16,0-21 0,-21 0 0,21-1 15,-21 1 1,0 0-16,-21 21 16,0-21-16,0 21 15,0 0-15,-1 0 0,1 0 16,-21 21-16,21-21 0,0 21 0,-1 0 15,1 1-15,0-1 0,0 0 16,0 0-16,0 0 0,21 0 0,0 1 16,0 20-16,0-21 0,0 0 15,0 0-15,21 1 16,0-22-16,0 0 0,0 0 0,22 0 16,-1 0-16,-21 0 0,21 0 15,1 0-15,-1 0 0,0-22 0</inkml:trace>
  <inkml:trace contextRef="#ctx0" brushRef="#br0" timeOffset="29948.21">15684 2879 0,'0'-21'0,"0"42"0,-21-42 31,0 21-31,0 0 0,0 0 16,0 0-16,-1 21 0,1 0 0,0 0 15,-21 0-15,21 0 0,-1 1 16,1 20-16,21-21 0,0 0 0,0 0 16,0 22-16,0-22 0,0 0 15,0 0-15,0 0 0,21 1 0,1-22 16,-1 21-16,0-21 0,21 0 0,-21 0 16,22 0-16,-22 0 15,21 0-15,-21 0 0,22-21 0,-22-1 16,21 22-16,1-21 0,-22 0 15,21 0-15,-21-21 0,0 20 0,22 1 16,-22-21-16,0 0 0,0-1 0,0 1 16,1 0-16,-1-1 0,0 1 15,0 0-15,-21-22 0,21 22 0,-21-1 16,0 22-16,0-21 0,0 21 16,-21 0-16,0 21 0,0 0 15,0 0-15,-1 0 16,1 21-16,0 0 0,0 0 0,0 21 15,0 1-15,21-1 0,0 0 16,-22 1-16,22-1 0,0 0 0,-21 1 16,21-1-16,0 0 0,0 1 0,0-22 15,0 21-15,21-21 0,1 22 16,-22-22-16,21 0 0,0 0 0,0-21 16,0 21-16,0-21 0,1 0 15,-1 0-15,21 0 0,-21 0 0,22 0 16,-22-21-16,0 0 0,21 21 15,-21-21-15,1 0 0,-1 0 0</inkml:trace>
  <inkml:trace contextRef="#ctx0" brushRef="#br0" timeOffset="30130.11">16065 2815 0,'0'0'0,"-21"0"0,0 21 16,21 1 15,21-22-31,0 0 0,1 0 16,-1 0-16,21 0 0,-21 0 0,22 0 15,-1-22-15,0 22 0,-21-21 16,22 21-16</inkml:trace>
  <inkml:trace contextRef="#ctx0" brushRef="#br0" timeOffset="31573.67">17378 2794 0,'0'0'0,"0"-21"16,0 42 31,0 0-47,0 0 0,-21 1 15,-1 20-15,22-21 0,0 0 0,0 22 16,-21-22-16,21 0 0,-21 21 16,21-21-16,0 1 0,-21-1 0,21 0 15,21-21 16,0 0-31,0-21 0</inkml:trace>
  <inkml:trace contextRef="#ctx0" brushRef="#br0" timeOffset="31936.46">17547 2434 0,'-42'-21'16,"21"21"-16,-1 0 16,1 0-16,21 21 15,0 0 1,21-21-16,1 0 16,-1 0-16,21 0 0,-21 0 0,22 0 15,-22 0-15,21 0 16,-21-21-16,0 0 0,1 21 0,-1-21 0,-21 0 15,0 0 1,0-1-16,-21 22 0,-1-21 16,1 21-16,0 0 0,-21 0 0,21 0 15,-1 0-15,-20 0 0,21 0 16,0 0-16,0 0 0,21 21 0,0 1 16,0-1-16,0 0 0,0 21 15,0-21-15,21 22 0,0-22 0,0 0 16,0 21-16,0-20 0,22-1 15</inkml:trace>
  <inkml:trace contextRef="#ctx0" brushRef="#br0" timeOffset="32377.2">17992 2731 0,'-22'21'31,"22"0"-31,0 0 15,-21 0-15,21 0 0,0 1 0,-21-1 16,21 0-16,0 0 0,0 0 16,0 0-16,-21 1 0,21-1 15,0 0-15,-21-21 0,21 21 16,-21-21 0,-1 0-16,22-21 31,0 0-31,0 0 15,0-1-15,0 1 0,22 0 0,-1 0 16,0 0-16,0-22 0,0 22 16,22-21-16,-22 0 0,21 20 0,0 1 15,1 0-15,-1 0 0,0 21 16,-20 0-16,20 0 0,0 0 16,-21 21-16,1 21 0,20-20 0,-42-1 15,0 21-15,21-21 0,-21 22 16,0-22-16,0 21 0,0-21 15,-21 22-15,0-22 0,0 0 0,-1 0 16,1 0-16,0-21 0,21 21 0,0 1 16,-21-22-16,42 0 31,0 0-31</inkml:trace>
  <inkml:trace contextRef="#ctx0" brushRef="#br0" timeOffset="32642.05">19410 2350 0,'0'0'0,"21"-22"0,0 1 0,-21 42 32,0 1-32,0-1 0,-21 21 15,0 0-15,0 22 0,-1-22 0,1 22 16,0-1-16,0-20 0,0 20 15,0-21-15,21 1 0,-22-1 0,1 0 16,21-20-16,-21-1 0,21 0 16,0 0-16,0 0 0,0 0 0,21-21 31,0 0-31,22-21 16,-22 0-16</inkml:trace>
  <inkml:trace contextRef="#ctx0" brushRef="#br0" timeOffset="33325.66">19875 2307 0,'0'0'0,"0"-21"0,0 42 31,-21 0-31,21 1 0,-21 20 0,0 0 16,21 1-16,-21 20 0,21-21 15,-21 22-15,-1-1 0,22-20 0,-21 20 16,0-20-16,21-1 0,-21 21 15,21-20-15,-21-22 0,0 21 16,21 1-16,-22-22 0,22 0 0,0 0 16,-21 0-16,0 0 15,21-42 1,0 0 0,21 0-16,0 0 0,1 0 15,-1-22-15,0 22 0,0-21 16,0 21-16,22-22 0,-22 1 0,21 21 15,-21-22-15,0 22 0,1 0 16,20 21-16,-21 0 0,0 0 16,-21 21-16,0 0 15,0 1-15,0 20 0,0-21 16,0 0-16,0 22 0,0-22 0,0 0 16,0 0-16,0 0 0,0 0 15,0 1-15,0-1 0,0 0 0,21 0 16,1-21-16,-1 0 15,0 0-15,0 0 0,0 0 0,22 0 16,-22 0-16,21 0 0,0-21 0,1 21 16,-1-21-16,0 0 0,-20-1 15,20 1-15,0 0 0,-21 0 0,1-21 16,-1 20-16,0-20 16,0 21-16,-21-21 0,0 20 0,0 1 15,0 0-15,0 0 0,-21 21 16,0 0-16,0 0 0,-1 0 15,1 21-15,-21 0 0,21 0 0,0 1 16,21 20-16,-22-21 0,22 21 16,0-20-16,0 20 0,0-21 0,0 0 15,0 0-15,0 1 0,0-1 16,22 0-16,-1-21 0,0 0 16,0 0-16,0 0 0,0 0 15,1 0-15,-1 0 0,0 0 0,0-21 16,0 21-16,0-21 0,-21-1 15,0 1-15,0 0 0,0 0 16</inkml:trace>
  <inkml:trace contextRef="#ctx0" brushRef="#br0" timeOffset="33512.55">19219 2582 0,'-42'22'15,"84"-44"-15,-105 44 0,42-1 0,-1-21 0,22 21 16,22-21 0,-1 0-1,21 0-15,0 0 0,22 0 16,-22-21-16,22 21 0,-22-21 0,22-1 16</inkml:trace>
  <inkml:trace contextRef="#ctx0" brushRef="#br0" timeOffset="34200.94">22077 2731 0,'21'0'0,"-42"0"0,63-22 16,-21 1-16,0 21 0,1-21 15,-1 0-15,21 0 0,-21 0 0,22-1 16,-1-20-16,0 21 0,1 0 16,-22-22-16,0 22 0,0-21 0,0 21 15,-21 0-15,0-1 0,0-20 0,-21 21 16,-21 0-16,-1 21 0,1-21 16,-21 21-16,-1-22 0,22 22 0,-22 0 15,1 0-15,20 0 0,-20 22 16,21-1-16,-1 0 0,1 0 0,21 0 15,-22 0-15,43 22 0,0-22 16,0 21-16,0 1 0,0-1 16,43-21-16,-22 21 0,21 1 0,1-1 15,-1 0-15,0-20 0,1 20 16,-1-21-16,21 21 0,-20-20 0,-1 20 16,0-21-16,1 0 0,-22 22 15,0-22-15,0 0 0,-21 0 0,0 0 16,0 0-16,-21 1 0,-21-22 15,-1 21-15,1-21 0,-21 0 0,-1 0 16,1 0-16,-1 0 0,-21 0 0,22 0 16,-1 0-16,-20 0 0,20 0 15,1 0-15,20-21 0,1-1 0,21 22 16,-21-21-16,20 0 0,22 0 16,0 0-16,0 0 15,22-1-15,20 1 0,-21 0 0,21 0 16,1 0-16,-1 0 0,0-22 15,1 22-15,20 0 0,-20 0 0,20 0 16</inkml:trace>
  <inkml:trace contextRef="#ctx0" brushRef="#br0" timeOffset="34682.1">22648 2688 0,'0'21'16,"0"1"-1,-21-1-15,0-21 16,0 21-16,21 0 0,-21 0 0,-1 0 16,22 1-16,-21-1 0,21 0 15,0 0-15,0 0 0,0 0 0,0 1 16,0-1 0,21-21-16,1 0 15,20 0-15,-21 0 0,0 0 0,22 0 16,-22 0-16,21 0 0,-21-21 15,22 21-15,-22-22 0,21 1 0,-21 0 16,0 0-16,1 0 0,-1 0 16,0-1-16,0 1 0,-21 0 15,0 0-15,21 0 0,-21 0 0,0 42 32,0 0-17,-21 0-15,0 21 0,21-20 16,0-1-16,0 0 0,-21 0 0,21 0 15,0 0-15,0 1 0,0-1 16,0 0-16,0 0 0,21-21 16,0 0-16,0 0 0,0 0 15,22 0-15,-22 0 0,21 0 16,-21 0-16,22 0 0,-22-21 0,21 21 16,-21-21-16,22 0 0,-22-1 15,0-20-15,0 21 0,22-21 0,-22-1 16,0 1-16,0 0 0,0-22 0</inkml:trace>
  <inkml:trace contextRef="#ctx0" brushRef="#br0" timeOffset="35091.86">23580 2434 0,'0'0'0,"0"-42"0,0 0 0,0-1 0,0 1 16,0 21-16,0 0 0,0-1 15,0 44 1,0 20 0,0-21-16,0 21 0,0 1 0,0-1 15,0 0-15,0 22 16,0-22-16,-22 1 0,22 20 0,-21-21 15,0 1-15,21-1 0,-21 0 16,21-20-16,-21 20 0,21-21 0,-21 0 16,21 0-16,0 1 0,-22-1 0,22 0 15,-21-21-15,0 0 16,21-21 0,0 0-1,21-1-15,0 1 0,1 0 16,20-21-16,-21 21 0,21-1 15,1-20-15,20 21 0,-20 0 0,-1 0 16,21-1-16,-20 1 0,-1 0 16,0 21-16,1 0 0,-1 0 15,-21 0-15,22 21 0,-22-21 0,0 21 16,-21 1-16,0-1 0,0 0 16,0 0-16,-42 0 0,20 0 0,-20 1 15,0-1-15,-22 0 0,1 0 16,20 0-16,-20-21 0,-1 21 0,22-21 15,0 0-15,-1 22 0,1-22 0,0 0 16,21 0-16,-22 0 0,22 0 16</inkml:trace>
  <inkml:trace contextRef="#ctx0" brushRef="#br0" timeOffset="36157.08">5757 5334 0,'0'0'0,"-21"0"0,0 0 0,0 0 16,0 0-16,-1 0 15,1 0-15,21-21 0,-21 0 16,21 0-16,0-1 16,0 1-16,21 0 0,0 0 15,1 0-15,-1 0 0,21-1 16,0 1-16,-20 21 0,20-21 15,0 21-15,1 0 0,-1 0 0,-21 0 16,21 21-16,-20 0 0,20 1 16,-21-1-16,0 21 0,0 0 0,-21 1 15,0-1-15,0 22 0,0-22 0,0 21 16,-21-20-16,0 20 0,-21-20 16,21 20-16,-22-21 0,1 1 0,0-1 15,-1-21-15,1 22 0,0-22 16,-1 0-16,-20 0 0,20 0 0,1-21 15,0 0-15,21 0 0,-22 0 0,1 0 16,21 0-16,-22-21 16,22 21-16,0-21 0,21-21 0,0 20 15,0-20-15,0 21 0,0-21 16,21-1-16,0 1 0,22 21 0,-22-22 16,0 22-16,21 0 0,-20 0 0,20 0 15,0 21-15,-21 0 0,22 0 16,-22 21-16,21 0 0,-21 0 0,1 0 15,-1 1-15,0 20 0,0-21 16,0 21-16,0 1 0,-21-22 0,0 21 16,0-21-16,0 1 0,22-1 0,-22 21 15,0-21-15,21-21 0,-21 21 16,0 1-16,21-22 0,0 0 16,0 0-16,0 0 15,1 0-15</inkml:trace>
  <inkml:trace contextRef="#ctx0" brushRef="#br0" timeOffset="36328.5">6435 5673 0,'0'0'0,"21"0"0,-21-21 0,0-1 62</inkml:trace>
  <inkml:trace contextRef="#ctx0" brushRef="#br0" timeOffset="37044.49">8170 5376 0,'21'0'31,"1"-21"-31,-1 21 0,0-21 16,0 21-16,0-21 0,0 0 0,22 0 15,-22-1-15,21 1 0,1 0 0,-1 0 16,-21 0-16,21 0 0,-20-22 15,-22 22-15,0 0 0,0 0 0,0 0 16,0-1-16,-22 1 0,-20 21 0,21 0 16,-21 0-16,-22 0 0,22 0 15,-22 21-15,22 1 0,-22-1 0,22 0 16,0 0-16,-1 0 0,1 0 16,0 22-16,21-22 0,-1 0 0,22 0 15,0 22-15,0-22 0,0 0 0,0 0 16,22-21-16,20 21 15,-21 0-15,0 1 0,22-1 0,-22 0 16,21-21-16,-21 21 0,22 0 0,-1 0 16,-21 1-16,21 20 0,1-21 15,-22 0-15,0 22 0,0-22 0,-21 0 16,0 21-16,0-21 0,0 1 16,-21-1-16,0 0 0,0 0 0,-22 0 15,22 0-15,-21-21 0,0 0 0,-1 0 16,1 0-16,0 0 0,20 0 15,-20-21-15,21 0 0,-21 0 0,20 0 16,1 0-16,0-1 0,21 1 16,0 0-16,-21-21 0,21 21 15,0-1-15,0 1 0,0 0 0,0 0 16,0 0-16,0 0 0,21-1 16,0 22-16,0 0 15,1 0-15,-1 0 0,0 0 0,0 0 16</inkml:trace>
  <inkml:trace contextRef="#ctx0" brushRef="#br0" timeOffset="37304.33">8911 5482 0,'0'-21'0,"0"42"0,-21-42 31,0 42-31,0-21 0,21 21 16,-22 1-16,22 20 0,-21-21 0,21 0 16,0 22-16,-21-22 0,21 0 15,-21 0-15,21 0 0,0 0 0,-21 1 16,21-1-16,0 0 16,21-21-1,-21-21-15,21 0 16,-21-1-16,21 1 0</inkml:trace>
  <inkml:trace contextRef="#ctx0" brushRef="#br0" timeOffset="37480.31">8911 5292 0,'0'0'0,"0"-21"0,0-43 31,0 43-15,0 42 15,21-21-31,-21 21 16,21-21-16,1 21 0,-1-21 0,0 0 15</inkml:trace>
  <inkml:trace contextRef="#ctx0" brushRef="#br0" timeOffset="38136.94">9271 5440 0,'0'21'0,"0"-42"0,0 63 16,0-21-16,0 1 0,-21-1 15,21 0-15,-21 0 0,21 0 16,-22 0-16,22 22 0,0-22 0,0 0 16,-21 0-16,21 0 15,0 1-15,0-1 16,-21-21-16,21-21 31,0-1-31,0 1 0,0 0 16,0 0-16,0 0 0,0 0 0,0-22 15,21 22-15,-21 0 0,21-21 16,1 20-16,-22-20 0,21 21 0,0 0 16,0 0-16,0 21 0,0-22 15,1 22-15,-1 0 0,0 0 16,0 22-16,0-22 0,-21 21 15,21 0-15,-21 0 0,22 0 16,-22 0-16,0 1 0,0 20 0,0-21 16,0 0-16,0 0 0,0 1 0,0-1 15,0 0-15,0 0 0,0 0 16,0-42 15,0 0-15,0 0-16,0 0 0,0-22 0,0 22 15,21-21-15,21 21 0,-21-22 0,0 22 16,22-21-16,-22 21 16,21-1-16,1 1 0,-1 0 0,0 0 15,1 21-15,-1 0 0,0 0 0,-21 0 16,1 21-16,-1 0 0,0 0 16,0 1-16,-21 20 0,0-21 0,0 0 15,0 0-15,0 22 0,0-22 16,0 0-16,0 0 0,0 0 0,-21 1 15,0-1-15,21 0 0,-21 0 0,21 0 16,0 0 0,21-42 15,-21 0-31,21 21 16</inkml:trace>
  <inkml:trace contextRef="#ctx0" brushRef="#br0" timeOffset="38480.74">10393 5271 0,'0'0'0,"0"-22"15,0 44 17,0-1-32,0 0 0,0 0 15,0 0-15,0 0 0,0 22 0,-21-1 16,21 0-16,-22 1 0,22 20 15,-21 1-15,21-22 0,0 22 16,0-1-16,-21 1 0,21-22 0,-21 21 16,0 1-16,21-1 0,0 1 0,-21-1 15,-1 1-15,22-1 0,-21 1 0,21-1 16,-21 1-16,0-1 0,0-20 16,21-1-16,-21 22 0,-1-43 0,22 21 15,-21-21-15,21 0 0,0 1 0,0-44 31,0 1-31,0 0 16,21-21-16,-21 21 0,22-43 0,-1 22 16,0-1-16,0-20 0,0-1 15</inkml:trace>
  <inkml:trace contextRef="#ctx0" brushRef="#br0" timeOffset="38785.07">10329 5609 0,'0'0'0,"0"-42"0,0 0 0,0 20 15,0-20-15,0 21 0,0 0 0,0-22 16,21 22-16,-21 0 0,22 0 16,-1 21-16,0-21 0,0 0 0,21-1 15,-20 22-15,20 0 0,-21 0 0,21 0 16,1 0-16,-1 22 16,-21-22-16,0 21 0,1 0 0,-1 21 15,-21-21-15,0 1 0,-21 62 16,-1-63-16,1 22 0,-21-22 15,21 21-15,-22-21 0,1 1 0,0-1 16,21 0-16,-1 0 0,-20 0 16,21-21-16,0 0 0,0 0 0,42-21 47,0 0-47,0 0 0,0 0 15,0-1-15</inkml:trace>
  <inkml:trace contextRef="#ctx0" brushRef="#br0" timeOffset="39737.29">11176 4911 0,'0'-21'0,"0"42"0,0-64 16,0 22-16,0 0 0,-21 42 31,21 0-31,-21 22 15,-1-22-15,22 21 0,0 1 16,-21-1-16,0 21 0,0-20 16,21-1-16,0 0 0,-21 1 0,21-1 15,-21 0-15,21 1 0,0-22 16,0 21-16,0-21 0,0 1 0,0-1 16,21 0-16,0 0 0,0-21 0,0 0 15,0 0-15,1 0 0,-1 0 16,0 0-16,0 0 0,21-21 0,-20 21 15,-1-21-15,0 0 0,0-1 16,0 1-16,0 0 0,1 0 0,-1 0 16,0 0-16,0-1 0,0 1 0,-21 0 15,0 0-15,21 0 0,-42 42 47,21 0-47,-21 0 0,21 0 16,-21 1-16,21-1 0,0 0 0,0 0 15,0 0-15,0 0 0,0 1 0,0-1 16,0 0-16,21-21 16,0 21-16,0-21 0,1 0 15,20 0-15,-21 0 0,0 0 16,22 0-16,-22-21 0,21 21 0,-21-21 16,22 0-16,-22-1 0,0 1 0,0 0 15,0 0-15,0 0 16,1 0-16,-22-1 0,0 1 0,21 0 15,-21 0-15,21 0 0,-21 0 16,0 42 15,0 0-31,-21 0 16,21 0-16,-21 0 0,21 22 16,0-22-16,-22 21 0,22-21 0,-21 22 15,0 20-15,21-20 0,0-1 16,-21 21-16,0-20 0,21 20 0,-21 1 15,21-1-15,0 1 0,0-1 0,0 1 16,-22-1-16,22 1 16,0 20-16,0-20 0,0 21 0,0-22 15,0 22-15,-21-22 0,21 1 0,0-1 16,0-20-16,0 20 0,0-21 0,0 22 16,-21-22-16,21-21 0,-21 22 15,21-1-15,0-21 0,0 0 0,-21-21 16,0 22-16,-1-22 0,1 0 15,0 0-15,0-22 0,-21 1 16,20-21-16,-20 21 0,21-22 0,-21 1 16,-1 0-16,22-1 0,0 1 0,-21-21 15,42-1-15,-22 1 0,22-1 16,0-21-16,0 1 0,0-1 0,0 22 16,0-22-16,0 0 0,22 1 15,-1-1-15,-21 21 0,21-20 16,0 20-16,0 1 0,0-1 0,1 22 15,-1 0-15,0-1 0,0 22 0,0 0 16,0 0-16,1 0 0,-1-1 16,0 22-16,0 0 0,0-21 0,0 21 15,1 0-15</inkml:trace>
  <inkml:trace contextRef="#ctx0" brushRef="#br0" timeOffset="44812.22">13547 5461 0,'0'0'0,"21"21"16,0-21 0,0 0-16,0 0 31,-21-21-15,21 21-16,-21-21 0,0 0 15,0 0-15,0-1 0,0 1 16,0 0-16,-21 0 15,0 0-15,0 0 0,-21-1 0,20 1 16,-20 21-16,21-21 0,-21 0 16,-1 21-16,22 0 0,-21 0 15,-1 0-15,22 0 0,-21 21 0,0-21 16,20 21-16,-20 22 0,21-22 16,0 0-16,-22 21 0,22-21 0,0 22 15,0-22-15,0 21 0,0-21 0,21 22 16,0-22-16,0 0 0,0 0 15,21 0-15,0-21 0,21 0 16,-21 0-16,22 0 0,-1 0 0,0 0 16,1-21-16,20 0 0,-20 21 15,-1-21-15,0 0 0,1 0 0,-22-1 16,21 1-16,-21 0 0,0-21 16,22 21-16,-43-1 0,21-20 15,-21 21-15,21 0 0,-21 0 0,0-1 16,21 1-16,-21 0 0,0 0 15,-21 21 1,0 0-16,21 21 0,-21 0 16,21 0-16,0 1 0,-21-1 15,21 21-15,0-21 0,-22 0 0,22 1 16,0-1-16,0 0 0,0 21 0,22-21 16,-1 1-16,0-22 15,21 0-15,-21 21 0,22-21 16,-1 0-16,0 0 0,1 0 15,20-21-15,-20 21 0,-1-22 0,0 1 16,1 21-16,-1-21 0,-21-21 0,0 21 16,0-1-16,1-20 0,-1 21 15,0-21-15,-21-1 0,0-20 0,0 20 16,21 1-16,-21-21 0,21-1 0,-21 22 16,21-22-16,-21 22 0,0 0 15,0 20-15,0 1 0,0 0 0,0 42 31,0 0-31,-21 1 0,0 20 0,21 0 16,-21 1-16,0 20 0,0-21 16,-1 22-16,1-1 0,21-20 0,-21-1 15,21 0-15,0 1 0,0-1 16,0 0-16,0-20 0,0-1 0,0 21 16,21-21-16,0-21 0,1 21 15,-1-21-15,21 0 0,-21 0 0,0 0 16,22 0-16,-22 0 0,0 0 0,21-21 15,-20 0-15,-1 0 0,21 0 16,-21 0-16,0-1 0,1-20 0,-1 0 16,0-1-16,0 1 0,0 0 0,0-1 15,-21-20-15,22 21 16,-1-22-16,-21 1 0,0 20 0,0 1 16,21 0-16,-21-1 0,0 22 15,0 0-15,0 42 16,0 0-16,-21 22 15,21-1-15,0 0 0,-21 22 16,-1-22-16,22 22 0,-21-1 0,21-21 16,0 1-16,-21 20 0,21-20 0,-21-1 15,21-21-15,0 21 0,0-20 16,0 20-16,0-21 0,0 0 16,21-21-16,0 0 0,0 0 15,1 0-15,-1 0 16,0 0-16,-21-21 0,0 0 15,21 21-15</inkml:trace>
  <inkml:trace contextRef="#ctx0" brushRef="#br0" timeOffset="45016.2">14309 5101 0,'-22'0'16,"44"0"-16,-65 0 0,22 0 0,42 21 47,0-21-47,1 0 0,-1 0 0,21 0 15,0 0-15,-20 0 0,20 0 16,0 0-16,1 0 0,-22 0 0,21 0 16,0-21-16</inkml:trace>
  <inkml:trace contextRef="#ctx0" brushRef="#br0" timeOffset="45404.03">15176 5334 0,'0'21'16,"22"-21"-1,-1-21-15,0 21 16,-21-21-16,21 21 0,0-21 15,0 0-15,1 21 0,-1-22 0,0 1 16,-21 0-16,21 0 0,-21 0 16,0 0-16,0-1 15,-21 22-15,0 0 0,0 0 16,-1 0-16,1 0 0,0 0 0,0 22 16,-21-1-16,20 0 0,1 0 15,0 0-15,0 22 0,21-22 16,0 0-16,0 21 0,-21-21 0,21 1 15,0-1-15,0 0 0,0 0 16,21 0-16,0 0 0,0-21 0,0 0 16,1 22-16,20-22 0,-21 0 15,21 0-15,-20 0 0,20 0 0,0-22 16,-21 1-16,22 21 0,-22-21 0,21 0 16,-21 0-16,22 0 0,-22-1 15</inkml:trace>
  <inkml:trace contextRef="#ctx0" brushRef="#br0" timeOffset="45812.31">15748 5144 0,'0'0'0,"0"-22"16,21 1 0,-21 42-1,-21 1-15,21-1 16,-21 21-16,21-21 0,-21 0 0,21 1 16,0 20-16,0-21 0,-22 0 15,22 0-15,-21 1 0,21-1 0,0 0 16,0 0-16,0 0 0,-21-21 15,21-21 17,0 0-17,0 0-15,21 0 0,-21-1 16,21 1-16,1 0 0,-1 0 16,0-21-16,0 20 0,0-20 0,0 21 15,22 0-15,-22-22 0,21 22 16,1 21-16,-22 0 0,21 0 0,-21 0 15,22 0-15,-22 21 0,0 1 16,0-1-16,-21 0 0,0 21 0,0-21 16,0 22-16,0-22 0,0 21 0,0-21 15,0 1-15,-21-1 0,0 21 16,0-21-16,-1 0 0,22 1 16,-21-22-16,21 21 0,21-42 46</inkml:trace>
  <inkml:trace contextRef="#ctx0" brushRef="#br0" timeOffset="47721.31">16870 5207 0,'0'0'0,"0"-85"31,0 43-31,0 21 0,0 0 16,-21 0-16,-1-1 15,1 22-15,0 0 0,0 0 16,0 0-16,-22 0 0,22 0 0,0 22 16,-21-1-16,21 0 0,-22 21 15,22-21-15,-21 22 0,21-22 0,-22 21 16,22-21-16,0 22 0,21-22 15,0 0-15,0 0 0,0 0 0,0 1 16,0-1-16,0 0 0,0 0 0,21-21 16,0 0-16,0 21 0,1-21 15,20 0-15,-21 0 0,0 0 16,22 0-16,-22-21 0,21 21 0,-21-21 16,0 0-16,1 0 0,-1-1 15,0 1-15,0 0 0,0-21 0,0-1 16,1 1-16,-1 0 0,0-22 15,0 1-15,0-1 0,0 1 0,1-1 16,-1 22-16,0-22 0,-21 1 0,0 21 16,0-1-16,0 1 0,0 0 15,0 20-15,0 1 0,0 0 0,0 0 16,-21 21 0,0 21-16,-1 0 0,22 22 15,0-22-15,-21 21 16,0 0-16,21 1 0,-21 20 0,21 1 15,0-1-15,0-20 0,0 20 0,0 1 16,0-1-16,0-21 0,0 1 16,0-1-16,0 0 0,0 1 0,0-22 15,21 0-15,0 0 0,0 0 0,1 1 16,-1-1-16,21-21 0,-21 0 16,22 0-16,-1 0 0,0 0 0,1 0 15,-22 0-15,21-21 0,0-1 16,-20 1-16,20 0 0,-21 0 0,0 0 15,0 0-15,1-1 0,-1-20 0,0 21 16,0-21-16,-21 20 16,0 1-16,0 0 0,0 0 0,0 0 15,0 0-15,0 42 32,-21 0-32,0 0 0,0 0 15,21 0-15,-22 22 0,22-22 16,0 0-16,0 0 0,-21 22 0,21-22 15,0 0-15,0 0 0,0 0 0,21 0 16,-21 1-16,22-22 16,-1 0-16,21 21 0,-21-21 0,22 0 15,-22 0-15,21 0 0,0 0 16,1 0-16,-1-21 0,-21 21 16,22-22-16,-22 1 0,0 0 0,21 0 15,-21 0-15,1 0 0,-1-22 16,0 22-16,-21 0 0,0-21 0,21 20 15,-21 1-15,0 0 0,0 0 16,-21 42 0,0 0-1,21 0-15,0 1 0,0 20 16,-21-21-16,21 0 0,-22 0 0,22 1 16,-21-1-16,21 0 0,0 0 0,0 0 15,0 0-15,21-42 63,1 0-63,-1 0 15,0 0-15,0 0 0,0-22 0,0 22 16,1 0-16,20-21 0,-21 20 16,21 1-16,-20 0 0,-1 21 0,21-21 15,-21 21-15,0 0 16,1 0-16,-22 21 15,0 0-15,0 0 0,0 1 16,0-1-16,0 0 0,0 0 16,0 0-16,-22 0 0,22 1 15,0-1-15,0 0 0,22 0 16,20-21 0,-21 21-16,0-21 0,0 0 0,22 0 15,-1 0-15,0 0 0,1 0 0,-1 0 16,0 0-16,1 0 0,-1-21 15,22 21-15,-22-21 0,0 0 0,-21 0 16,22-22-16,-1 22 0,-21-21 16,0 21-16,1-22 0,-1 1 15,-21 0-15,21 20 0,-21-20 0,0 0 0,0 21 16,0-1-16,-42 1 0,20 0 16,1 21-16,0 0 0,0 0 15,-21 0-15,20 0 0,-20 21 16,21 0-16,-21 1 0,20-1 0,-20 0 15,21 21-15,-21-21 0,20 1 0,1 20 16,0-21-16,21 0 0,0 0 16,0 1-16,0-1 0,0 0 0,0 0 15,21 0-15,0-21 0,22 0 16,-22 21-16,0-21 0,0 0 0,22 0 16,-22 0-16,0 0 0,0 0 0,0 0 15,0-21-15,1 21 0,-1-21 16,0 0-16,0 0 0,-21 0 15,21-1-15,-21 1 16,0 0-16,21 21 0,-21-21 16,0 42 15,-21 0-31,0 0 16,21 1-16,-21-1 0,0 0 0,0 21 15,-1-21-15,1 22 0,0-22 16,0 21-16,0 1 0,-22-1 0,22 0 15,0 1-15,0-1 0,0 21 16,21 1-16,-21-22 0,21 22 16,-22-1-16,1 1 0,21-1 0,0-20 15,0 20-15,0 1 0,-21-1 0,21 1 16,0-1-16,0 1 0,0-1 16,0 1-16,0-22 0,0 21 0,-21 1 15,21-22-15,0 1 0,0 20 0,-21-21 16,21 1-16,-21-22 0,-1 21 0,22 1 15,-21-22-15,0 0 0,-21 0 16,21 0-16,-1 0 0,-20-21 0,0 0 16,21 22-16,-22-22 0,1 0 0,21 0 15,-22 0-15,1 0 0,0-22 16,21 1-16,-22 0 0,1 0 16,21 0-16,-22 0 0,22-1 0,0 1 15,0 0-15,0-21 0,21 21 0,0-1 16,-21-20-16,21 21 0,-22-21 15,22 20-15,0-20 0,0 0 0,0-1 16,0 1-16,0-21 0,0 20 0,-21-20 16,21 20-16</inkml:trace>
  <inkml:trace contextRef="#ctx0" brushRef="#br0" timeOffset="48132.07">17801 4678 0,'0'0'0,"0"21"15,0 0 1,0 0 0,0-42 46,21 0-62,-21 0 16,0 0-1,-21 21 1,21 21 0,-21 0-1,21 0 1,0 0-16</inkml:trace>
  <inkml:trace contextRef="#ctx0" brushRef="#br0" timeOffset="49524.3">5440 7557 0,'-21'0'0,"-1"0"16,1 0-16,0 0 15,0 0-15,0 0 0,0 0 32,21-22-32,0 1 15,0 0-15,21 21 0,0-21 0,0 0 16,0 21-16,0-21 0,1 21 15,20 0-15,-21 0 0,21 0 0,-20 0 16,-1 0-16,21 0 0,-21 0 16,0 0-16,1 21 0,-22 0 15,0 0-15,0 0 0,0 22 0,0-22 16,0 0-16,-22 0 16,1 0-16,-21 0 0,21 1 0,-22-1 15,22 0-15,0 0 0,-21 0 0,21-21 16,-1 21-16,1-21 0,0 0 15,0 0-15,21-21 32,0 0-17,21 21-15,0-21 0,0 21 16,1-21-16,-1 21 0,21 0 16,-21 0-16,22-21 0,-1 21 0,-21 0 15,21 0-15,1 0 0,-1 0 16,-21 0-16,22 21 0,-22 0 15,0-21-15,0 21 0,0 0 0,0 0 16,-21 1-16,0 20 0,0-21 0,0 0 16,0 22-16,-21-1 0,-21-21 15,21 21-15,-22-20 0,-20 20 0,21 0 16,-22-21-16,22 1 0,-22-1 0,1 0 16,20 0-16,-20 0 0,21-21 15,-22 0-15,22 0 0,-1 0 0,22 0 16,-21 0-16,21 0 0,-22 0 0,22 0 15,21-21-15,-21 0 16,21 0-16,-21 0 0,21-1 0,0 1 0,-21 0 16,21 0-16,0 0 0,0 0 15,0-22-15,0 22 0,21 0 16,0 0-16,0 0 0,0-1 0,1 1 16,-1 0-16,0 0 0,21 0 0</inkml:trace>
  <inkml:trace contextRef="#ctx0" brushRef="#br0" timeOffset="49839.16">6286 7959 0,'0'0'0,"0"21"0,22-21 31,-1-21-31,0 21 16,-21-21-16,21 21 0,0-22 0,-21 1 15,0 0-15,0 0 16,-21 21 0,0-21-16,0 21 0,0 0 15,-1 0-15,1 21 16,0 0-1,21 0-15</inkml:trace>
  <inkml:trace contextRef="#ctx0" brushRef="#br0" timeOffset="50956.35">8043 7620 0,'0'0'0,"-21"0"0,0 0 31,21-21-15,0 0-1,0 0-15,21-1 16,-21 1-16,21 0 0,0 0 0,1-21 16,-1 20-16,0-20 0,0 0 0,0-1 15,0 1-15,1 21 0,-1-21 16,-21 20-16,21-20 0,-21 21 15,0 0-15,0 0 0,-21 21 32,0 21-32,21 0 0,-22 0 0,1 21 15,0 1-15,21-1 0,-21 22 16,0-22-16,0 21 0,-1 1 0,1-1 16,0 1-16,0-22 0,0 22 0,0-1 15,-1-20-15,1 20 0,-21 1 16,21-22-16,-22 21 0,22-20 15,0-1-15,-21 0 0,21 1 0,-1-1 0,-20-21 16,21 0-16,0 1 0,0-1 16,-1 0-16,1-21 0,0 0 15,0 0-15,0-21 0,21 0 16,-21-1-16,21 1 0,0 0 16,0-21-16,0-1 0,0 1 0,0 0 15,0-1-15,0 1 0,0-21 16,0 20-16,0 1 0,21 0 0,-21-1 15,21 1-15,-21 21 0,0 0 0,21-1 16,-21 1-16,21 21 0,0 0 16,-21 21-16,0 1 15,22-1-15,-22 0 0,21 42 16,0-41-16,-21 20 16,0-21-16,21 21 0,0-20 0,0 20 15,-21-21-15,22 21 0,-1-20 16,0 20-16,0-21 0,21 0 0,-20 0 15,-1 1-15,21-22 0,0 21 0,1-21 16,-22 0-16,21 0 0,1 0 16,-1 0-16,0 0 0,-21 0 0,22-21 15,-1 21-15,-21-22 0,22 1 0,-22 0 16,0 0-16,21 0 0,-21 0 16,1-22-16,-22 22 0,21-21 15,-21 21-15,0-1 0,0-41 16,0 42-16,0 0 0,-21-1 15,-1 22-15,1 0 16,0 0-16,0 0 0,0 22 16,21-1-16,-21-21 0,-1 21 15,22 21-15,-21-21 0,21 1 0,0-1 16,0 21-16,0-21 0,0 0 0,0 1 16,0-1-16,0 0 0,21 0 15,-21 0-15,22-21 0,-1 21 0,21-21 16,-21 0-16,0 0 0,22 0 15,-1 0-15,-21 0 0,22 0 16,-1 0-16,0-21 0</inkml:trace>
  <inkml:trace contextRef="#ctx0" brushRef="#br0" timeOffset="51560.43">9229 7853 0,'0'0'0,"0"-21"0,21 0 16,-21-1-16,0 1 0,0 0 0,0 0 15,0 0-15,-21 21 0,-1 0 16,22-21-16,-21 21 0,0 0 16,0 0-16,0 0 0,0 0 0,-1 21 15,1 0-15,0 0 0,0 0 16,0 0-16,-85 128 16,106-107-1,0-21-15,-21 21 0,21-20 0,0-1 16,0 21-16,0-21 0,0 0 15,0 1-15,0-1 0,21-21 16,0 0-16,0 0 0,0 0 16,1 0-16,-1 0 0,0 0 15,21-21-15,-21 21 0,1-22 0,-1 1 16,0 0-16,0 0 0,0 0 16,0 0-16,1-22 0,-1 22 0,-21 0 15,21-21-15,-21 20 0,0 1 16,21 0-16,-21 0 0,21 0 0,-21 0 15,0-1-15,0 1 16,0 42 15,0 1-31,0-1 16,0 0-16,0 0 16,0 0-16,0 0 0,0 1 15,0-1 1,0-42 62,0-1-62,0 1-1,0 0 16</inkml:trace>
  <inkml:trace contextRef="#ctx0" brushRef="#br0" timeOffset="54273.77">18055 3810 0,'21'0'16,"0"0"-16,1-21 16,-1 21-16,0-21 0,0 21 15,0-21-15,0 21 16,1-22-16,-1 22 0,0-21 16,-21 0-16,21 21 0,-21-21 15,0 0 1,-21 21-16,0 0 0,-22 0 15,22 0-15,-21 0 0,0 0 16,20 0-16,-20 0 0,0 21 0,21-21 16,-22 21-16,22 0 0,0-21 15,0 21-15,0 1 0,-1-22 0,1 21 16,21 0-16,21-21 16,1 0-1,-1 0-15,0 0 0,0 0 0,21 0 16,-20 0-16,-1 0 0,21 0 15,0 0-15,-20-21 0,-1 21 0,21-21 16,-21 21-16,0 0 0,1-22 16,-22 1-16,21 21 15,-21-21-15,0 42 47,-21 0-47,-1 1 0,22-1 16,0 0-16,0 21 0,-21-21 15,21 1-15,0-1 0,-21 21 0,21 0 16,0-20-16,0 20 0,0-21 16,0 21-16,0-20 0,0 20 0,0-21 15,0 0-15,0 0 0,0 1 0,0-1 16,-21-21-16,21 21 16,-21-21-16,0 0 0,21 21 0,-43-21 15,22 0-15,0 0 0,-21 0 0,20 0 16,-20 0-16,21-21 0,-21 21 15,20-21-15,-20 21 0,21-21 0,0-1 16,0 22-16,-1-21 0,22 0 16,0 0-16,0 0 0,0 0 15,22-1-15,-1 1 0,21 0 16,-21 0-16,22-21 0,-1 20 16,0 1-16,22 0 0</inkml:trace>
  <inkml:trace contextRef="#ctx0" brushRef="#br0" timeOffset="54628.59">18605 3789 0,'22'0'47,"-1"0"-47,0-21 15,0 0-15,0 21 16,0-22-16,1 22 0,-22-21 0,0 0 16,-22 21 15,1 0-31,0 0 16,0 0-16,0 21 0,0-21 15,-1 21-15,-20 1 0,42-1 0,-21-21 16,0 21-16,0 0 0,21 0 0,0 0 15,0 1-15,0-1 16,0 0-16,21-21 16,0 0-16,0 21 0,0-21 15,22 0-15,-22 0 0,0 0 0,0 0 16,21 0-16</inkml:trace>
  <inkml:trace contextRef="#ctx0" brushRef="#br0" timeOffset="54896.44">19156 3556 0,'0'0'0,"21"-21"0,0 0 0,0-22 16,0 22-16,-21 0 0,0 0 15,0 42 1,0 0 0,-21 0-16,0 1 0,0-1 15,21 21-15,-21-21 0,0 22 0,-1-22 16,1 0-16,0 21 0,21-21 15,-21 1-15,0-1 0,0 21 16,-1-21-16,22 0 0,0 1 16,-21-1-16,21 0 0,0 0 15,21-21 1,1 0-16,-1 0 16,0-21-16</inkml:trace>
  <inkml:trace contextRef="#ctx0" brushRef="#br0" timeOffset="55092.31">19029 3662 0,'-21'0'0,"42"0"0,-42-21 32,42 21-17,0 0-15,0 0 0,21 0 0,-20 0 16,20 0-16,0 0 0,1 0 15,-1 0-15,0 0 0,1 0 0,-1 0 16,0 0-16,1 0 0,20 0 16</inkml:trace>
  <inkml:trace contextRef="#ctx0" brushRef="#br0" timeOffset="55548.4">20891 3831 0,'0'-21'16,"0"42"-16,22-42 0,-1 0 16,-21 0-16,21 21 0,0-21 0,-21-1 15,21 1-15,0 0 16,-21 0-16,0 0 15,0 42 17,0 0-17,0 0-15,-21 0 0,0 1 0,0-1 16,21 21-16,-21-21 0,21 22 16,-21-22-16,-1 21 0,22 0 0,-21 1 15,0-22-15,21 21 0,-21 1 16,0-1-16,21-21 0,-21 21 0,21-20 15,-22-1-15,22 21 0,0-21 0,-21-21 16,21 21-16,-21 1 0,0-1 16,0-21-16,0 0 31,-1 0-31,1 0 0,0 0 16,21-21-16,0-1 15,-21 1-15,21 0 0,0 0 16,0 0-16</inkml:trace>
  <inkml:trace contextRef="#ctx0" brushRef="#br0" timeOffset="55921.28">21061 3429 0,'0'0'16,"-21"0"-1,-1 0-15,1 0 16,21 21 0,21 0 15,1-21-31,-1 0 0,0 0 16,0 0-16,0 0 0,0 0 15,1 0-15,-1 0 0,0 0 0,0 0 16,0-21-16,-21 0 15,0 0 1,0 0-16,-21 21 16,0 0-16,0 0 0,0 0 15,-1 0-15,1 0 0,0 0 0,0 0 16,0 0-16,21 21 0,0 0 16,-21-21-16,21 21 0,0 0 0,0 1 15,0-1-15</inkml:trace>
  <inkml:trace contextRef="#ctx0" brushRef="#br0" timeOffset="56384.35">21611 3598 0,'-21'0'15,"0"0"-15,21 22 16,-21-22-16,-1 21 0,1-21 0,21 21 16,-21-21-16,0 21 0,0 0 15,0 0-15,-1 1 0,1-22 0,0 21 16,0 0-16,21 0 0,0 0 0,-21 0 16,21 1-16,0-1 15,0 0-15,0 0 0,0 0 16,21-21-16,0 0 15,0 0-15,22 0 0,-22 0 0,0 0 16,0 0-16,0 0 0,22-21 0,-22 21 16,0-21-16,0 21 0,0-21 15,0 21-15,1-21 0,-1-1 0,0 1 16,-21 0-16,0 0 16,0 0-16,0-22 0,0 22 0,0 0 15,0 0-15,0 0 16,-21 0-16,0 21 15,-1-22-15,1 22 0,0 0 0,0 0 16,0 0 0,21 22-16,0-1 0,0 0 15,21-21 1</inkml:trace>
  <inkml:trace contextRef="#ctx0" brushRef="#br0" timeOffset="56953.75">22161 3344 0,'0'0'0,"0"-42"16,0 63 15,0 0-31,0 22 0,-21-22 15,21 21-15,0-21 0,-21 22 0,0-1 16,0-21-16,21 22 0,-21-22 16,-1 21-16,22-21 0,-21 22 0,21-22 15,-21 0-15,0 0 0,21 0 0,0 0 16,0 1-16,0-1 16,-21-21-16,21 21 0,0-42 46,0 0-46,0-1 0,0 1 16,21 0-16,-21 0 16,21 0-16,0 0 0,0-1 0,1 1 15,-1 0-15,0 0 0,21 21 16,-21-21-16,1 0 0,20 21 0,0 0 16,-21 0-16,22 0 0,-22 0 15,21 0-15,-21 21 0,1 0 0,-1 0 16,0-21-16,0 21 0,-21 0 15,0 1-15,0-1 0,0 0 16,0 0-16,-21-21 0,0 21 0,0 0 16,-1-21-16,-20 22 0,21-22 15,-21 0-15,20 21 0,-20-21 0,21 0 16,0 0-16,-22 0 0,22 0 0,0 0 16,0 0-16,0 0 15,0 0-15,42 0 31,0 0-31,0-21 0</inkml:trace>
  <inkml:trace contextRef="#ctx0" brushRef="#br0" timeOffset="57168.62">23093 4001 0,'0'0'0,"0"21"16,-21-21 31,-1 0-47,1 0 15,0 0-15,0 0 16</inkml:trace>
  <inkml:trace contextRef="#ctx0" brushRef="#br0" timeOffset="61421.11">7705 7832 0,'0'21'47,"0"0"-32,0 0-15,0 0 0,-22 1 16,22-1-16,0 0 0,0 0 0,-21 0 15,21 0-15,0 1 0,0-1 16,0 0-16,0 0 0,21-21 31,1 0-31,-1 0 16,0-21-16,0 0 0,0 0 0,0-1 16,1 1-16,-1 0 0,21 0 15,-21 0-15,0-22 0,22 22 0,-22 0 16,0 0-16,21 0 0,-20 0 15,-1-1-15,0 22 0,21 0 16,-21 0-16,1 0 0,-1 0 16,0 22-16,0-22 0,-21 42 0,21-21 15,0 0-15,-21 22 0,0-1 16,0 0-16,22-21 0,-22 22 0,21-1 16,-21-21-16,0 0 0,0 22 0,21-22 15,0-21-15,0 21 0,0-21 16,1 0-16,83-42 31,-83 42-31,20-43 0,-21 22 0,21-21 0,1 21 16,-1-22-16,-21 1 0,22 0 15,-1-1-15,0 1 0,-21 21 16,22-21-16,-22 20 0,0 1 0,0 21 16,0 0-16,1 0 0,-22 21 15,0 1 1,0-1-16,0 0 0,0 0 0,0 0 15,0 22-15,0-22 0,0 0 0,0 21 16,0-21-16,0 1 0,0-1 16,0 0-16,0 0 0,0 0 0,21-21 15,0 21-15,0-21 0,0 0 0,0 0 16,1 0-16,-1 0 16,0 0-16,0 0 0,0-21 15,0 0-15,1 21 0,-22-21 0,0 0 16,21 0-16,-21-1 0,21 1 15,-21 0-15,0 0 0,0 0 0,0 0 16,0-1-16,0 1 0,0 0 0,-21 21 16,0 0-16,-1 21 15,1 0-15,0 1 0,0-1 16,-21 21-16,20-21 0,-20 0 0,21 22 16,-21-22-16,20 0 0,-20 0 15,21 0-15,0 1 0,0-22 16,21-22 15,0 1-31,0 0 0,21 0 16,-21 0-16,21 0 0,-21-1 0,0-20 15,0 21-15,0 0 0,0-22 0,-21 22 16,0 0-16,-22-21 0,22 21 16,0 21-16,0-22 0,-22 22 0,22 0 15,-21 0-15,21 0 0,-22 22 16,22-1-16,-21 0 0,0 21 0,-1-21 15,1 22-15,0-1 0,-1 0 16,22-20-16,-21 20 0,-1-21 0,22 21 16,0-20-16,-21-22 0,42 21 0,-21 0 15,-1-21 1,22-21 0,0 0-16,0-1 0,0 1 0,0 0 15,0 0-15,22 0 0,-22-22 0,0 22 16,21-21-16,-21 21 0,0-22 15,0 22-15,0-21 0,0 21 0,0 0 16,0-1-16,0 1 0,-21 0 0,21 0 16,-22 21-16,1 0 15,0 21-15,0 0 16,0 0-16,-22 1 0,22 20 0,-21-21 16,21 21-16,-22 1 0,22-1 0,-21-21 15,21 22-15,-22-1 0,22-21 16,0 0-16,0 0 0,21 1 0,0-1 15,-21-21-15,21-21 32,0-1-32,21 1 15,0 0-15,0 0 0,-21-21 16,21-1-16,1 22 0,-22-21 0,0-1 16,0 22-16,0-21 0,0 0 0,0 20 15,0-20-15,0 21 16,-22 0-16,1 21 0,0 0 0,0 0 15,-21 0-15,20 0 0,-20 0 0,21 0 16,-21 21-16,-1 0 0,22 0 16,-21 0-16,21 1 0,-1-1 0,1 21 15,0-21-15,0 0 0,21 1 0,-21 20 16,21-21-16,0 0 0,0 0 16,0 1-16,21-1 0,0 0 0,21-21 15,-20 0-15,41 0 0,1 0 0,-1 0 16</inkml:trace>
  <inkml:trace contextRef="#ctx0" brushRef="#br0" timeOffset="61829.04">11769 7430 0,'0'0'0,"-22"-22"0,1 22 0,21-21 15,-21 21-15,21-21 0,-21 21 16</inkml:trace>
  <inkml:trace contextRef="#ctx0" brushRef="#br0" timeOffset="67959.81">10964 7281 0,'0'-21'16,"0"0"-1,0 0 1,0 0 15,-21 21-15,21 21 15</inkml:trace>
  <inkml:trace contextRef="#ctx0" brushRef="#br0" timeOffset="68308.8">10647 7281 0,'-43'0'0,"86"0"0,-107 0 16,22 0-16,21 0 0,0 0 16,-1 0-16,1 0 0,21-21 31,21 21-31,1-21 15,20 21-15,0 0 0,22-21 0,-1 21 16,1 0-16,-1-21 0,22 21 16,0 0-16,-1-21 0,-20-1 0,20 22 15,1 0-15,-21 0 0,-22 0 0,21 0 16,-41 0-16,20 0 0,-21 0 16,-42 0-1,0 22-15,-22-22 16,22 0-16,-21 21 0,21-21 15</inkml:trace>
  <inkml:trace contextRef="#ctx0" brushRef="#br0" timeOffset="68601.63">10985 7260 0,'0'0'0,"-21"0"0,0 0 16,21 21 30,0 1-30,0-1-16,0 21 0,0 0 16,0 1-16,0-1 0,0 0 15,-21 22-15,0-22 0,0 1 0,21 20 16,-22 1-16,1-22 0,0 21 16,0-20-16,21-1 0,-21 0 0,0 1 15,21-1-15,-22-21 0,22 0 0,0 22 16,0-22-16,0 0 15,22-21 1,-1-21 0</inkml:trace>
  <inkml:trace contextRef="#ctx0" brushRef="#br0" timeOffset="68824.5">11324 7768 0,'0'0'0,"21"0"0,-21 21 16,0 1-16,0-1 16,0 0-16,0 0 0,0 0 15,0 22-15,0-22 0,0 0 0,0 21 16,0-21-16,0 22 0,0-22 16,-21 0-16,21 0 0,-21 0 0,21 1 15,0-1-15,-21 0 0,0-21 16</inkml:trace>
  <inkml:trace contextRef="#ctx0" brushRef="#br0" timeOffset="69024.75">11366 7684 0,'0'0'0,"0"-22"0,0 1 0,0 0 15,0 0 1,0 42 47,22-21-63</inkml:trace>
  <inkml:trace contextRef="#ctx0" brushRef="#br0" timeOffset="69737.34">11853 7747 0,'0'0'0,"-42"64"31,21-43-31,0 0 0,21 0 15,0 0-15,-22 0 0,22 1 0,-21 20 16,21-21-16,-21 0 0,21 0 0,0 22 16,0-22-16,0 0 0,0 0 15,0 0-15,0 1 16,0-44 15,0 1-15,0 0-16,0 0 0,0 0 15,0 0-15,0-22 0,0 22 16,0-21-16,0 21 0,21-22 0,0 1 16,1 21-16,-1 0 0,0-22 15,0 22-15,0 0 0,0 0 0,22 21 16,-22 0-16,0 0 0,0 0 0,0 0 16,1 0-16,-1 0 0,0 21 15,0 0-15,-21 0 0,0 0 0,21 1 16,-21-1-16,0 0 0,0 21 0,0-21 15,0 1-15,0-1 0,0 21 16,0-21-16,0 0 0,0 1 0,0-1 16,0 0-16,-21-21 0,0 0 31,0 0-15,21-21-16,0 0 0,0-1 15,0 1-15,0 0 0,21 0 16,0 0-16,0-22 0,0 22 0,1-21 15,20 21-15,-21-22 0,21 22 0,-20 0 16,20-21-16,-21 42 0,21-21 16,-20 21-16,20 0 0,-21 0 0,0 0 15,0 21-15,1-21 0,-1 21 16,-21 0-16,21 0 0,-21 22 16,0-22-16,0 21 0,0-21 0,0 22 15,-21-22-15,0 0 0,21 21 0,0-21 16,-22 1-16,22-1 0,-21-21 15,21 21-15,-21-21 0,21 21 16,21-21 15,0-21-31</inkml:trace>
  <inkml:trace contextRef="#ctx0" brushRef="#br0" timeOffset="70138.11">12806 7832 0,'21'0'47,"0"0"-47,0 0 0,0 0 15,22-21-15,-22 21 0,0-22 0,0 1 16,22 21-16,-22-21 0,0 0 0,0 0 15,-21 0-15,0-1 16,0 1-16,0 0 0,0 0 16,0 0-16,-21 0 0,0 21 15,0 0-15,-22 0 16,22 0-16,0 0 0,0 21 0,0 0 16,-1 0-16,1 21 0,0-20 0,0-1 15,0 21-15,21-21 0,-21 22 16,21-22-16,0 21 0,0-21 0,0 22 15,0-22-15,0 0 0,21 0 0,0 0 16,0 0-16,0-21 0,0 22 16,22-22-16,-22 0 0,21 0 0,1 0 15,-1 0-15,0 0 0,1-22 16,-22 1-16,21 21 0,0-21 16</inkml:trace>
  <inkml:trace contextRef="#ctx0" brushRef="#br0" timeOffset="70439.94">13695 7049 0,'0'0'0,"0"-43"0,0 22 16,0 0-16,0 0 16,0 42-1,0 21 1,0-21-16,0 22 0,0 20 15,0-20-15,0 20 0,0 1 0,0 20 16,-21-20-16,21-1 0,0 1 16,-22-1-16,1-20 0,21 20 0,-21-21 15,0 22-15,0-22 0,21 1 0,-21-1 16,-1 0-16,22 1 0,-21-22 16,21 0-16,0 21 0,0-21 15,0 1-15,21-44 16,-21 1-1,22 0-15</inkml:trace>
  <inkml:trace contextRef="#ctx0" brushRef="#br0" timeOffset="70784.74">13652 7260 0,'0'-42'0,"0"84"0,-21-126 0,0 41 16,21 22-16,0-21 0,-21 21 15,21-22-15,0 22 0,0 0 0,0-21 16,21 20-16,0 1 0,0 0 0,1 0 16,20 0-16,0 0 0,22-1 15,-22 22-15,22 0 0,-1 0 0,-21 0 16,22 0-16,-1 0 16,-20 22-16,-1 20 0,0-21 0,1 21 15,-22 1-15,-21-1 0,0 0 0,0 1 16,-21 20-16,-22-20 0,1-1 15,0 21-15,-22-20 0,22-1 0,-22 0 16,1-20-16,21 20 0,-22-21 0,22 21 16,-1-20-16,1-1 0,21-21 15,0 21-15,0-21 0,21 21 16,21-42 0,0 21-1,0-21-15</inkml:trace>
  <inkml:trace contextRef="#ctx0" brushRef="#br0" timeOffset="71392.39">14287 7768 0,'0'0'0,"22"21"0,-1-21 15,-21 22-15,21-22 0,0 0 16,0 0-16,0 0 0,1 0 15,-1 0-15,0 0 0,0 0 16,0-22-16,0 22 0,22-21 0,-43 0 16,21 21-16,0-21 0,0 0 15,-21 0-15,21-1 0,-21 1 0,0-21 16,0 21-16,0 0 0,0-1 0,0-20 16,-21 21-16,0 21 0,0-21 15,0 21-15,0 0 0,-22 0 0,1 0 16,21 21-16,-22-21 0,1 42 0,0-21 15,-22 22-15,22-22 0,0 21 16,-1 1-16,22-1 0,-21 0 0,21-21 16,-1 22-16,1-1 0,0 0 15,21-20-15,0 20 0,0-21 0,0 0 16,0 0-16,0 1 0,21-1 16,0-21-16,1 0 0,-1 0 0,21 0 15,-21 0-15,22 0 0,-1 0 16,0-21-16,-21 21 0,22-22 0,-1 1 15,0-21-15,-20 21 0,20 0 0,-21-22 16,0 22-16,22-21 0,-22 21 16,-21-22-16,21 22 0,-21-21 0,21 21 15,-21-1-15,0 1 0,0 0 0,0 0 16,0 42 0,0 0-1,0 22-15,0-22 16,0 0-16,0 0 0,0 21 15,0-20-15,0-1 0,0 21 0,0-21 16,0 0-16,0 1 0,0-1 0,0 0 16,0 0-16,0 0 15,21-21-15,0 0 0,1 0 0,-1 0 16,0 0-16,0 0 0,21-21 16</inkml:trace>
  <inkml:trace contextRef="#ctx0" brushRef="#br0" timeOffset="71864.12">15473 7662 0,'21'-21'0,"-42"42"0,63-63 0,-21 42 0,0-21 0,-21 0 15,0 0-15,0-1 16,0 1-16,0 0 0,0 0 16,0 0-16,-21 0 0,0 21 15,0 0-15,0 0 0,0 0 0,-1 0 16,1 0-16,0 21 0,0 0 15,0 0-15,-22 0 0,22 0 0,0 1 16,0-1-16,21 0 0,0 0 16,-21 0-16,21 0 0,0 1 0,0-1 15,0 0-15,21-21 0,0 21 0,0-21 16,0 0-16,1 0 0,-1 21 16,21-21-16,-21 0 0,0 0 15,22 21-15,-22-21 0,0 0 0,0 22 16,0-22-16,1 0 0,-1 21 15,-21 0-15,0 0 0,0 0 16,0 0-16,0 1 0,0-1 16,-21-21-16,-1 21 0,1 0 15,-21-21-15,21 21 0,-22-21 0,1 0 16,0 0-16,21 0 0,-22 0 0,1 0 16,0 0-16,-1 0 0,22 0 15,0 0-15,-21 0 0,20 0 16,1 0-16,0-21 0,0 21 0,21-21 15,0 0 1,0 0-16,0-1 16,21 1-16,21 21 15,-20 0-15,20-21 0</inkml:trace>
  <inkml:trace contextRef="#ctx0" brushRef="#br0" timeOffset="72364.84">16087 7768 0,'0'0'0,"42"-21"0,-21 21 0,21 0 16,-20-21-16,20 21 0,-21-21 0,0 0 15,0 21-15,1-22 0,-1 1 16,0 21-16,0-21 0,-21 0 0,0 0 16,0 0-16,0-1 0,-21 22 15,0 0-15,0 0 16,-1 0-16,-20 0 0,0 0 0,21 0 15,-22 0-15,1 22 0,0-1 0,20-21 16,-20 21-16,21 0 0,0 0 16,0-21-16,-1 21 0,1 1 0,21-1 15,0 0-15,0 0 16,0 0-16,21-21 16,1 0-16,-1 0 0,21 21 0,-21 1 15,22-22-15,-1 0 0,-21 0 16,21 21-16,1-21 0,-1 0 0,-21 21 15,22-21-15,-22 21 0,0-21 0,0 21 16,0-21-16,-21 21 0,0 1 16,-21-1-16,-21-21 15,21 21-15,-22-21 0,1 0 0,0 21 16,20-21-16,-20 0 0,0 0 16,-1 0-16,1 0 0,21 0 0,-21 0 15,20 0-15,1 0 0,0 0 0,0 0 16,0 0-16,0 0 15,-1 0-15,1 0 16,0 0-16,42 0 31</inkml:trace>
  <inkml:trace contextRef="#ctx0" brushRef="#br0" timeOffset="72596.21">17124 8128 0,'0'0'0,"-21"0"0,-1 0 0,1 21 16</inkml:trace>
  <inkml:trace contextRef="#ctx0" brushRef="#br0" timeOffset="147248.51">3831 10266 0,'0'0'0,"0"-21"16,0 0 0,0-1-16,0 1 15,0 0 1,0 0 0,0 0-1,0 0 1,-21 21-16,21-22 15,0 1 1,0 0-16,0 0 16,0 0-1,0 0 1,0 42 31,0 0-47,0 0 15,0 0-15,0 0 0,0 1 16,0-1-16,0 21 0,-21 0 0,21 1 16,0-1-16,0 22 0,-21-22 0,-1 21 15,22 1-15,-21-1 0,21-20 16,0 20-16,-21-20 0,21-1 0,-21 0 16,21 1-16,0-1 15,0-21-15,0 21 0,0-20 0,0-1 16,0 0-16,0 0 0,0 0 15,0 0-15,0-42 32,0 0-17,-21 0-15,21 0 0,0 0 16</inkml:trace>
  <inkml:trace contextRef="#ctx0" brushRef="#br0" timeOffset="147768.21">3344 10118 0,'0'0'0,"-21"-21"16,0 21-16,21-22 0,-21 1 0,21 0 16,0 0-16,0 0 15,0 0-15,21-1 0,0 1 16,0 21-16,0-21 0,1 0 16,20 0-16,0 0 0,1-1 0,-1 22 15,21-21-15,-20 0 0,20 21 16,1-21-16,-22 21 0,22 0 0,-22 0 15,0 0-15,1 0 0,-1 0 16,0 0-16,1 21 0,-22 21 0,21-20 16,-21-1-16,0 21 0,1 0 0,-22 1 15,0-1-15,0 0 0,0-20 16,0 20-16,-22 0 0,1 1 0,0-1 16,-21 0-16,21 1 0,-1-1 15,-20 0-15,21-21 0,0 22 16,-22-22-16,22 0 0,0 0 0,0 0 15,21 1-15,-21-22 0,21 21 16,-21-21-16,21 21 16,0-42 31</inkml:trace>
  <inkml:trace contextRef="#ctx0" brushRef="#br0" timeOffset="149840.01">4339 10774 0,'-21'0'31,"0"0"-15,0 0 15,-1 0-15,22-21 46,0 0-62,0-1 16,0 1-16,0 0 16,0 0-16,22 21 15,-1-21-15,-21 0 0,21 21 16,0-22-16,0 1 0,0 21 16,1-21-16,-1 21 0,21-21 0,-21 21 15,0-21-15,1 21 0,20 0 0,-21 0 16,0 0-16,0 0 0,1 21 15,-1 0-15,0 0 0,-21 0 0,0 1 16,21 20-16,-21-21 0,0 21 16,0-20-16,0 20 0,0-21 0,0 0 15,0 22-15,0-22 0,0 0 16,0 0-16,0 0 0,0 0 16,0 1-16,0-1 0,-21-21 0,0 0 31,0 0-16,21-21-15,0-1 0,0 1 16,0-21-16,0 21 16,0 0-16,0-1 0,0-20 0,21 21 15,0 0-15,-21-22 0,21 22 16,0 0-16,0 0 0,-21 0 0,22 0 16,-1-1-16,0 1 0,0 0 0,0 0 31,0 21-31,1 0 0,-1 0 15,0 0 1</inkml:trace>
  <inkml:trace contextRef="#ctx0" brushRef="#br0" timeOffset="150355.72">5334 10520 0,'0'0'0,"0"-21"0,-21 21 16,0 0 0,-1 0-16,1 21 0,0 0 15,0 0-15,21 0 0,-21 1 16,0 20-16,21-21 0,0 0 0,-22 22 15,1-22-15,21 21 0,0-21 16,0 0-16,0 22 0,0-22 0,0 0 16,0 0-16,0 0 0,0 1 0,0-1 15,0 0-15,0 0 16,21-21-16,1 0 0,-1 21 16,0-21-16,0 0 0,0 0 15,0 0-15,1-21 16,-1 21-16,0-21 0,0 0 0,0 21 15,-21-21-15,21-1 0,1 1 16,-1 0-16,-21 0 0,0-21 0,21 20 16,-21-20-16,21 21 0,-21-21 0,0 20 15,0-20-15,0 21 0,0-21 16,-21 20-16,0 1 0,21 0 0,-21 21 16,-1-21-16,1 0 0,0 21 15,0 0-15,0 0 0,0 0 16,-1 0-16,22 21 15,0 0-15,0 0 16,0 0-16,0 1 0,0-1 16,0 0-16,0 0 15</inkml:trace>
  <inkml:trace contextRef="#ctx0" brushRef="#br0" timeOffset="151012.34">5990 10859 0,'21'0'31,"-21"-22"-31,21 1 0,1 0 15,-22 0-15,21 0 16,0 0-16,-21-1 0,0 1 16,21 0-16,-21 0 0,0 0 0,21 21 15,-21-21-15,0-1 0,0 1 16,0 0-16,0 0 16,0 42 30,0 0-46,0 0 0,0 1 0,0-1 16,0 0-16,0 0 0,0 0 16,0 22-16,0-22 0,0 21 0,0-21 15,0 22-15,0-1 0,0-21 16,0 21-16,0 1 0,0-1 0,0 0 16,0 1-16,0 20 0,0-20 0,0-1 15,0 0-15,0 1 0,0 20 16,0-21-16,0 1 0,0-1 0,0-21 15,0 22-15,0-1 0,0 0 16,0-21-16,0 22 0,0-1 16,0-21-16,-21 22 0,21-22 0,-21 21 15,21-21-15,0 0 0,-21 1 0,21-1 16,-21 0-16,-1 0 0,1-21 16,21 21-16,-21-21 0,0 0 0,0 0 15,0 0-15,-1 0 0,1 0 0,-21 0 16,21-21-16,0 0 0,-1 0 15,1 21-15,-21-21 0,42-1 0,-21 1 16,0 0-16,-1 0 0,22 0 16,0 0-16,0-1 0,-21 1 0,21 0 15,0 0-15,-21 0 0,21 0 16,0-22-16,0 22 0,0-21 16</inkml:trace>
  <inkml:trace contextRef="#ctx0" brushRef="#br0" timeOffset="151428.1">6054 10224 0,'0'0'16,"-22"0"-16,1 0 15,42 0 32,1 0-47,-1 0 16,0 0-16,0 0 0,0 0 16,0 0-16,1-22 0,-22 1 15,21 21-15,-21-21 0,0 0 16,0 0-16,0 0 15,-21 21 1,-1 0-16,1 0 16,0 0-1,0 21-15,21 0 0,0 0 16,0 0-16,0 0 16,0 1-1,0-1-15,21 0 16,0-21-16</inkml:trace>
  <inkml:trace contextRef="#ctx0" brushRef="#br0" timeOffset="151835.92">6519 10626 0,'21'0'0,"-42"0"0,64 0 16,-22 0-16,0 0 15,0 0-15,-21-21 0,21-1 0,0 22 16,-21-21-16,22 0 0,-1 0 16,-21 0-16,0 0 0,0-1 15,0 1-15,0 0 0,0 0 16,0 0-16,0 0 0,-21 21 15,-1 0-15,1 0 16,0 21-16,0 0 16,0-21-16,0 21 0,-1 0 0,1 22 15,0-22-15,0 0 0,21 21 16,-21-21-16,21 22 0,-21-22 0,21 0 16,0 21-16,0-20 0,0-1 15,0 0-15,0 0 0,21 0 0,0 0 16,0 1-16,0-22 0,0 0 15,1 0-15,20 0 0,-21 0 16,21 0-16,-20 0 0,20 0 0</inkml:trace>
  <inkml:trace contextRef="#ctx0" brushRef="#br0" timeOffset="152504.54">7366 10351 0,'0'-22'0,"0"44"0,0-65 16,0 22-16,0 0 15,-21 21 1,0 0-16,-1 0 16,22 21-16,-21 0 0,0 0 15,21 1-15,-21-1 0,0 21 0,21 0 16,-21-20-16,21 20 0,-22 0 15,22 1-15,0-22 0,0 21 0,0-21 16,0 22-16,0-22 0,0 0 0,0 0 16,22 0-16,-1-21 0,-21 21 15,21 1-15,0-22 0,0 0 0,0 0 16,1 0-16,-1 0 0,0 0 16,0 0-16,21 0 0,-20-22 15,20 1-15,-21 0 0,21 0 0,1-21 16,-1 20-16,-21-20 0,22 0 15,-1-1-15,-21-20 0,21 21 0,1-22 16,-22 22-16,21-22 0,-21 22 0,1-22 16,-1 22-16,-21 0 0,0-1 15,0 1-15,0 0 0,0 21 0,0-22 16,0 22-16,0 0 0,0 0 16,0 0-16,0-1 0,-21 22 15,-1 0-15,1 0 16,0 22-16,0-1 15,21 0-15,-21 21 0,21-21 0,-21 22 16,21-22-16,0 21 0,0 1 16,0-1-16,0 0 0,0 1 0,0 20 15,0-21-15,0 22 0,0-22 0,0 22 16,0-22-16,0 0 0,0 1 16,0-1-16,0 0 0,0-20 0,21-1 15,0 0-15,0 0 0,0 0 16,0 0-16,1-21 0,-1 0 0,0 22 15,0-22-15,0 0 0,0 0 16,1 0-16,-1 0 0,0-22 0,0 22 16,0-21-16,-21 0 0,21 0 15,1 0-15,-1-22 0,0 1 0,-21 21 16,21-21-16</inkml:trace>
  <inkml:trace contextRef="#ctx0" brushRef="#br0" timeOffset="152820.35">7747 10224 0,'0'0'0,"-21"0"0,42 0 31,0 0-31,21 0 0,1 0 16,-1 0-16,0 0 0,22 0 15,-22-22-15,22 22 0,-22 0 0,22 0 16,-22 0-16,0 0 0,1 0 0,-1-21 16,0 21-16,-21 0 0,22 0 15,-22 0-15,0 0 0,0 0 0,0 0 16,1 0-16,-22-21 16,-22 21 15,1 0-16,-21 21-15,21-21 0</inkml:trace>
  <inkml:trace contextRef="#ctx0" brushRef="#br0" timeOffset="153688.56">3725 11388 0,'0'0'16,"-21"0"-16,0 0 16,0 0-16,21-21 15,21 21 48,0 0-63,0 0 0,0 0 0,1 0 0,-1 0 15,21 0-15,-21 0 0,22 0 0,-1 0 16,21 0-16,-20 0 16,20 0-16,1 0 0,-1 0 0,22 0 15,0 0-15,-1 0 0,1 0 0,21 0 16,-22 0-16,1 0 0,21 0 16,-21 0-16,20 0 0,-20 0 0,21 0 15,21 0-15,-21 0 0,0 0 0,21 0 16,-22 0-16,22 0 0,-21 0 15,21 0-15,0 0 0,0 0 0,0 0 16,0 0-16,0 0 0,0 0 16,-21 0-16,21 0 0,0 0 15,0 0-15,-21 0 0,21 0 0,-21 0 0,21 0 16,-21 0-16,-1 0 0,1 0 16,-21 0-16,21 0 0,0 0 15,-22 0-15,1 0 0,0 0 0,-1 0 16,1 0-16,0 0 0,-22 0 0,1 0 15,-22 0-15,21 0 0,-20 0 16,-22 0-16,21 0 0,-21 0 0,22 0 16,-22 0-16,0 0 0,0 0 15,0 0 32</inkml:trace>
  <inkml:trace contextRef="#ctx0" brushRef="#br0" timeOffset="153896.44">9398 11409 0,'0'0'0,"-21"21"16,0-21-1,-1 0 48,1 21-47,0-21-16</inkml:trace>
  <inkml:trace contextRef="#ctx0" brushRef="#br0" timeOffset="158735.67">2053 12319 0,'0'0'0,"0"21"47,0 0-47,0 1 15,0-1-15,0 0 0,0 21 16,0-21-16,0 22 0,0-1 15,0 22-15,0-1 0,0 22 0,0-22 16,0 22-16,0 0 0,-21-1 16,21-20-16,0 20 0,-21-20 0,21 21 15,0-22-15,0 1 0,0-1 16,-21 1-16,21-1 0,-22 1 0,22-22 16,0 0-16,0 1 0,-21-1 15,21 0-15,-21-21 0,21 1 16,0 20-16,-21-42 0,21 21 0,0 0 15,0-42 17,0 0-32,0 0 15,0 0-15</inkml:trace>
  <inkml:trace contextRef="#ctx0" brushRef="#br0" timeOffset="159604.17">2138 12404 0,'42'0'0,"-84"0"0,126 0 16,-20 0-16,-1-21 0,1 21 16,21 0-16,-22 0 0,22-22 0,-1 22 15,-20 0-15,21-21 0,-1 21 16,1 0-16,0-21 0,-1 21 0,1-21 15,0 21-15,-1 0 0,1 0 16,-22-21-16,1 21 0,21 0 0,-43 0 16,21 0-16,-20 0 0,-1 0 0,0 0 15,1 0-15,-1 0 0,-21 0 16,0 0-16,1 0 0,-1 0 0,21 0 16,-21 0-1,0 0-15,1 0 0,-22 21 16,21-21-16,-21 21 15,0 0-15,21 0 16,-21 1-16,0-1 0,0 21 0,0-21 16,0 22-16,0-22 0,0 21 15,0 0-15,0 1 0,0-1 0,0 22 16,0-22-16,0 21 0,0 1 16,0-22-16,0 22 0,-21-1 0,21-20 15,0 20-15,0 1 0,0-22 16,0 21-16,0-20 0,0 20 0,0-20 15,0-1-15,0 21 0,0-20 16,21-1-16,-21 0 0,0 1 16,0-1-16,0-21 0,0 22 0,0-22 15,0 21-15,0-21 0,0 0 0,0 1 16,0-1-16,0 0 0,0 0 16,0 0-16,-21-21 0,0 21 15,-1-21-15,1 0 16,0 22-16,0-22 0,0 0 0,-22 0 15,22 0-15,-21 21 0,0-21 0,-1 0 16,-20 0-16,-1 0 0,-20 0 16,-1 0-16,0 0 0,1 0 0,-22 0 15,0 0-15,0 0 16,0 21-16,22-21 0,-22 0 0,21 0 16,0 0-16,1 0 0,20 0 0,1 0 15,20 0-15,1 0 0,0 0 16,-1 0-16,1 0 0,21-21 0,-21 21 15,20 0-15,1-21 0,21-1 16,0 1-16,0 0 16,0 0-16,0 0 0</inkml:trace>
  <inkml:trace contextRef="#ctx0" brushRef="#br0" timeOffset="160079.9">2349 11726 0,'0'-21'15,"0"42"17,0 1-32,0-1 0,-21 0 0,21 0 15,-21 0-15,21 0 16,-21 1-16,21 20 0,0-21 0,0 0 16,0 0-16,-21 1 0,21-1 15,0 0-15,0 0 0,0 0 0,-21-21 16,21-21 15</inkml:trace>
  <inkml:trace contextRef="#ctx0" brushRef="#br0" timeOffset="160488.66">2180 11578 0,'0'-21'0,"0"42"0,0-63 16,0 21-1,0 0-15,21-1 16,0 22-16,1 0 16,-1 0-16,21-21 0,-21 21 0,22 0 15,-1 0-15,0 0 0,1 0 16,-1 21-16,0-21 0,1 22 15,-1-1-15,-21 21 0,0-21 16,0 22-16,1-22 0,-22 21 0,0-21 16,0 22-16,-22-1 0,1-21 0,-21 21 15,21 1-15,-22-22 0,-20 21 16,21-21-16,-1 22 0,1-22 0,0 0 16,-1-21-16,22 21 0,0 0 15,0-21-15,0 0 0,-1 0 0,1 0 16,21-21-1,0 0 1,0 0 0,0 0-16,21 0 15,1 21-15</inkml:trace>
  <inkml:trace contextRef="#ctx0" brushRef="#br0" timeOffset="160996.38">2963 11726 0,'0'-21'0,"-21"21"16,0 0-16,0 0 15,0 0-15,-1 0 0,1 0 16,0 0-16,0 0 15,0 21-15,21 1 0,-21-1 16,21 0-16,-22 0 0,1 0 0,21 0 16,0 1-16,0-1 15,0 0-15,0 0 0,0 0 16,21-21 15,1 0-31,-1 0 16,0 0-16,0-21 0,-21 0 0,21 21 15,0-21-15,1 0 0,-22-1 16,21 22-16,-21-21 0,21 0 16,-21 0-16,21 0 0,0 21 15,-21-21-15,0 42 47,0 0-47,0 0 0,0 0 16,0 0-16,0 1 15,0-1-15,0 0 16,21-21 15,1 0-15</inkml:trace>
  <inkml:trace contextRef="#ctx0" brushRef="#br0" timeOffset="161588.59">3154 11684 0,'0'21'31,"0"0"-31,0 1 16,0-1-16,0 0 0,0 0 15,0 0-15,0 0 16,0 1-1,21-22 1,0 0-16,0 0 0,0 0 0,1 0 16,-1 0-16,21 0 0,-21 0 15,0-22-15,1 22 0,-1-21 0,0 0 16,0 21-16,0-21 0,0 21 0,-21-21 16,0 0-16,22-1 15,-22 1-15,0 0 16,-22 21 15,22 21-15,-21 0-16,21 1 15,0-1-15,-21 0 0,21 0 0,0 21 16,0-20-16,0 20 0,0 0 16,0-21-16,0 22 0,0-1 0,0 0 15,0-20-15,0 20 0,0-21 0,0 21 16,0-20-16,0 20 0,0-21 15,0 0-15,-21 0 0,21 1 0,-21-1 16,21 0-16,-21-21 16,21 21-16,-22-21 15,1 0-15,0 0 0,0 0 16,0 0-16,0 0 16,-1 0-16,1 0 0,21-21 15,-21 21-15,21-21 16,0 0-16,0-1 0,0 1 15,0 0-15,0 0 16,21 0-16,0 0 0,1-1 0</inkml:trace>
  <inkml:trace contextRef="#ctx0" brushRef="#br0" timeOffset="161856.46">3683 11811 0,'21'0'32,"0"-21"-32,0 21 0,1 0 15,-1-21 1,0 21-16,0 0 31,0 0-15</inkml:trace>
  <inkml:trace contextRef="#ctx0" brushRef="#br0" timeOffset="162472.38">4170 11684 0,'0'0'0,"0"-21"0,0 0 15,0 0 1,21-1-1,-21 44 17,0-1-17,0 0-15,0 0 0,0 0 16,0 0-16,0 1 16,0-1-16,0 0 0,0 0 15,0 0-15,0 0 0,-21 1 16,21-1-16,0 0 0,0 0 0,0 0 15,0 0-15,-21 1 0,21-1 16,0 0-16,-22-21 16,22 21-16,0 0 15,-21-21 1,0 0 0,0 0-16,0 0 15,0 0 1,-1 0-16,1 0 0,0 0 15,0 0 1,42 0 31,0 0-47,0 0 0,1 0 0,-1 0 16,0 0-16,0 0 0,0 0 0,0-21 15,1 21-15,-1 0 0,0 0 16,0 0-16,0 0 0,0 0 0,1 0 15</inkml:trace>
  <inkml:trace contextRef="#ctx0" brushRef="#br0" timeOffset="166388.89">2392 12531 0,'21'21'0,"0"-21"0,21 0 0,22 21 15,-22-21-15,22 0 0,20 0 16,-20 0-16,21 0 0,-1 0 15,22 0-15,-21-21 0,-1 21 0,22-21 16,-21 21-16,0 0 0,-1 0 16,-20-21-16,-1 21 0,-20 0 0,-1 0 15,-21 0-15,0 0 0,-63 0 32</inkml:trace>
  <inkml:trace contextRef="#ctx0" brushRef="#br0" timeOffset="166643.74">2815 12933 0,'0'0'0,"42"0"0,22 0 15,-1 0-15,-20 0 0,20 0 16,22 0-16,-22 0 0,1 0 0,21 0 16,-22 0-16,1 0 0,-1 0 0,1 0 15,-22 0-15,0 0 0,1 0 16,-1 0-16,-21 0 0,0 0 0</inkml:trace>
  <inkml:trace contextRef="#ctx0" brushRef="#br0" timeOffset="166871.6">2667 13399 0,'0'0'0,"0"21"0,21-21 16,21 0-16,-20 0 15,20 0-15,0 0 0,22 0 0,-22 0 16,22 0-16,-1 0 15,1 0-15,-1 0 0,1 0 0,-1 0 16,22 0-16,-22 0 0,1 0 0,-1 0 16,1 0-16,-22 0 0,0 0 15,1 0-15,-22 0 0,0 0 0</inkml:trace>
  <inkml:trace contextRef="#ctx0" brushRef="#br0" timeOffset="167796.37">7641 11684 0,'0'0'0,"0"-21"0,0 0 16,0 0 0,-21 21 15,21 21-31,0 0 15,0 0-15,0 0 0,0 0 0,0 22 16,-21-22-16,21 21 0,-21 1 16,21-1-16,0-21 0,0 21 0,0-20 15,0 20-15,-22-21 0,22 0 16,0 0-16,0 1 0,0-1 16,0-42 15</inkml:trace>
  <inkml:trace contextRef="#ctx0" brushRef="#br0" timeOffset="168208.14">7472 11515 0,'0'-21'0,"0"-22"15,21 22 1,0 0 0,0 21-16,0-21 0,22 21 15,-22 0-15,0 0 0,21 0 16,1 0-16,-22 0 0,21 0 0,1 0 16,-1 21-16,0 0 0,-21 0 0,22 0 15,-22 1-15,0 20 0,0 0 16,-21-21-16,0 22 0,0-1 0,0 0 15,0-20-15,0 20 0,-42 0 16,21-21-16,0 22 0,-22-1 0,1-21 16,0 0-16,-1 1 0,1 20 0,21-42 15,-22 21-15,22 0 0,-21-21 16,21 0-16,0 0 0,-1 0 0,1 0 31,21-21-15,0 0-1,21 21-15,-21-21 0,22 0 16,-1 21-16,21-22 0</inkml:trace>
  <inkml:trace contextRef="#ctx0" brushRef="#br0" timeOffset="168804.79">8424 11811 0,'0'0'0,"0"-21"0,0 0 16,0 0-16,-21 21 31,0 0-31,0 0 0,0 0 16,-1 0-16,1 21 0,0-21 15,0 21-15,0 0 0,-22 0 16,22 0-16,21 1 0,-21-22 0,0 21 16,21 0-16,-21 0 15,21 0-15,0 0 0,0 1 0,0-1 16,0 0 0,21-21-1,0 0-15,0 0 0,0 0 16,1 0-16,-1-21 15,0 21-15,-21-21 0,21-1 0,0 1 16,0 0-16,1 0 0,-1 0 0,0 0 16,0-1-16,-21 1 0,21 0 15,-21 0-15,21 0 0,-21 0 16,0 42 31,0 0-47,0 0 15,0 0-15,0 0 0,0 1 16,0-1-16,0 0 16,0 0-16,0 0 0,22-21 15,-22 21-15,21-21 0,0 22 16,0-22 0,0 0-16,0 0 0,1 0 15,-1-22-15,0 1 16,0 0-16</inkml:trace>
  <inkml:trace contextRef="#ctx0" brushRef="#br0" timeOffset="169392.45">8784 11705 0,'0'21'15,"0"1"1,0-1-16,0 0 0,-21-21 15,21 21-15,0 0 0,0 0 0,-21-21 16,21 22-16,0-1 0,0 0 16,21 0-1,0-21-15,0 0 16,0 0-16,1 0 16,-1 0-16,0 0 0,0-21 0,0 21 15,0-21-15,1 21 0,-1-21 16,0 21-16,-21-22 0,21 1 15,0 0-15,-21 0 0,0 0 32,0 42-1,0 0-31,0 0 0,0 0 16,0 1-16,-21-1 15,21 0-15,0 21 0,0-21 16,0 1-16,-21 20 0,21-21 0,0 21 15,0-20-15,0 20 0,0-21 0,0 21 16,0-20-16,-21-1 0,21 21 16,-21-21-16,-1 0 0,22 1 0,-21-1 15,21 0-15,0 0 0,-21-21 16,0 21-16,0-21 0,0 0 16,-1 21-16,1-21 0,0 0 15,0 0-15,0 0 16,0 0-16,-1 0 15,22-21-15,-21 21 16,21-21 0,0 0-1,0 0-15,0 0 16,0-1-16,21 22 0,-21-21 16,22 0-16</inkml:trace>
  <inkml:trace contextRef="#ctx0" brushRef="#br0" timeOffset="169592.34">9165 11938 0,'21'0'0,"0"0"15,1 0-15,-1-21 16,0 21-16,0-21 0</inkml:trace>
  <inkml:trace contextRef="#ctx0" brushRef="#br0" timeOffset="169993.11">9567 11684 0,'0'0'0,"0"-21"31,21 21-31,1 0 16,-1 0-16,0 0 15,0 0-15,0 0 0,0 0 16,-21 21-16,22-21 15,-22 21-15,0 0 0,0 1 0,0-1 16,-22 0-16,1 0 0,0 0 16,-21 0-16,-1 1 0,22-1 0,-21 0 15,0 0-15,20 0 0,-20 0 16,21 1-16,0-22 0,0 21 0,-1-21 16,44 0 15,-1 0-31,0 0 15,21 0-15,-21 0 0,1-21 16,20 21-16,-21 0 0,21 0 16,1-22-16,-22 22 0,21 0 0,-21 0 0,1-21 15,-1 21-15</inkml:trace>
  <inkml:trace contextRef="#ctx0" brushRef="#br0" timeOffset="170455.84">7853 12340 0,'-21'0'15,"42"0"1,0 0-16,0 0 16,0 0-16,0 0 0,1 0 15,20 0-15,0 0 0,1 0 0,-1 0 16,21 0-16,1-21 15,-1 21-15,22 0 0,0 0 0,-1-21 16,22 21-16,0-21 0,0 21 0,0 0 16,0 0-16,-22-21 0,22 21 15,-21 0-15,-1 0 0,1 0 0,0 0 16,-22 0-16,1 0 0,-1 0 0,-20 0 16,20 0-16,-21 0 0,-20 0 15,-1 0-15,0 0 0,0 0 0,-42 0 47</inkml:trace>
  <inkml:trace contextRef="#ctx0" brushRef="#br0" timeOffset="170927.57">7302 13187 0,'0'0'0,"-21"-21"0,21 0 0,-21-1 15,0 1-15,21 0 16,0 0-1,-21 21-15,21 21 16,-21-21-16,21 21 16,-22 0-16,22 22 0,0-22 0,0 21 15,0 1-15,-21-1 0,21 21 0,0-20 16,0 20-16,0 1 0,-21-1 16,21 1-16,0-1 0,0 1 0,-21-22 15,0 22-15,0-22 0,21 0 16,-22 1-16,1-1 0</inkml:trace>
  <inkml:trace contextRef="#ctx0" brushRef="#br0" timeOffset="171700.13">7472 12785 0,'0'0'0,"21"0"0,21-21 0,1 21 15,-1 0-15,0-22 0,22 22 16,-1-21-16,1 21 0,-1-21 0,22 21 16,-22-21-16,1 21 0,21 0 15,-22-21-15,1 0 0,20 21 0,-20 0 16,20 0-16,-20-22 0,-1 22 0,22 0 16,-21 0-16,-22-21 0,21 21 15,1 0-15,-22 0 0,1 0 0,-1 0 16,0 0-16,-21 0 0,22 0 15,-22 0-15,0 0 0,0 0 16,0 21-16,-21 1 0,22-1 0,-22 0 16,21 0-16,-21 0 0,0 0 15,0 22-15,0-22 0,0 21 0,0 1 16,0-22-16,0 21 0,0 0 0,0 1 16,0-1-16,0 0 0,0 1 15,-21 20-15,21-20 0,-22-1 0,22 0 16,-21 1-16,21 20 0,0-21 15,0 1-15,-21 20 0,21-20 0,0-1 16,-21 0-16,21 1 0,0-1 0,0 0 16,0 1-16,0-22 0,0 21 15,0-21-15,0 0 0,0 1 16,0-1-16,0 0 0,0 0 0,0 0 16,0 0-16,-21 1 15,0-22-15,-1 21 0,1-21 0,-21 0 16,21 21-16,-43 0 0,22-21 0,-22 0 15,1 0-15,-22 21 0,1-21 0,-1 0 16,0 0-16,1 0 0,-1 0 16,-21 0-16,21 0 0,-20 0 0,20 0 15,-21 0-15,21 0 0,1 0 16,-1 0-16,22 0 0,-1 0 0,1 0 16,-1 0-16,22-21 0,-1 21 0,1-21 15,21 21-15,-21-21 0,20 0 16,1-1-16,21 1 0,0 0 15,0 0-15,0-21 0,0-1 0,0 22 16</inkml:trace>
  <inkml:trace contextRef="#ctx0" brushRef="#br0" timeOffset="172024.94">7641 13166 0,'0'0'0,"21"0"0,0 0 0,1 0 0,20 0 16,-21 0-16,21 0 0,1 0 15,-1 0-15,0 0 0,1 0 0,-1 0 16,0 0-16,1 0 0,-22 0 16,21 0-16,1 0 0,-22 0 15,21 0-15,-21 0 0,0 0 0</inkml:trace>
  <inkml:trace contextRef="#ctx0" brushRef="#br0" timeOffset="172215.83">7726 13356 0,'21'0'0,"-42"0"0,84 0 0,-20 0 16,-1 0-16,0 0 0,1 0 15,-1 0-15,0 0 0,1 0 0,-1 0 16,-21 0-16,21 0 0,-20 0 0,-1 21 16</inkml:trace>
  <inkml:trace contextRef="#ctx0" brushRef="#br0" timeOffset="183757.41">11578 12531 0,'0'-21'16,"0"42"-1,0 0 1,0 0-16,0 0 0,0 0 16,0 22-16,0-1 0,0-21 0,0 22 15,0-1-15,0 0 0,0 1 16,0-1-16,0-21 0</inkml:trace>
  <inkml:trace contextRef="#ctx0" brushRef="#br0" timeOffset="184904.75">11578 12383 0,'0'0'0,"21"21"0,0 0 0,1-21 15,-1 0-15,0 0 0,0 21 0,0-21 0,22 0 16,-1 0-16,-21 0 16,43 21-16,-22-21 0,0 0 0,1 0 0,20 0 15,1 0-15,-22 0 0,0 0 16,22 0-16,-22-21 0,0 21 15,1-21-15,-1 0 0,0 21 0,1-21 16,-1 21-16,-21-22 0,0 1 16,22 0-16,-22 21 0,0-21 0,0 0 15,0 0-15,-21-1 0,22 1 16,-22 0-16,0 0 16,0 42 15,0 0-16,0 0-15,0 22 0,0-22 0,-22 21 16,22-21-16,0 22 16,0-22-16,0 21 0,-21 1 0,21-22 15,0 21-15,0 0 0,0-20 0,0 20 16,0 0-16,0 1 0,0-1 16,0-21-16,0 21 0,0 1 0,0-1 15,0-21-15,0 22 0,0-1 16,0-21-16,0 21 0,0-20 0,0-1 15,0 0-15,0 0 0,0 0 0,0 0 16,0 1-16,0-1 16,0 0-1,-21-21 17,0 0-17,0 0 1,0 0-16,-1 0 0,1 0 15,0 0-15,0 0 16,0 0-16,0 0 0,-1 0 0,1 0 16,-21 0-16,21 21 0,-22-21 15,22 0-15,-21 0 0,0 0 0,-1 0 16,-20 21-16,20-21 0,1 0 0,0 0 16,-22 0-16,22 0 0,0 0 15,-1 0-15,1 0 0,0 0 16,-1 0-16,22 0 0,0 0 0,0 21 15,0-21-15,-1 0 0,1 0 0,0 0 16,0 0 0,0 0-1,21-21-15,0 0 16,0 0 0,0 0-16,0 0 0,0-1 15,0 1 1,0 0-16,0 0 15,0 0-15,0 0 16,0-1-16,0 1 0,0-21 16,0 21-16,0-22 0,0 1 0,0 0 15,0-1-15,0 1 0,0-21 0,0 20 16,0 1-16,21 0 0,0-1 16,-21 1-16,21 0 0,-21-1 0,21 22 15</inkml:trace>
  <inkml:trace contextRef="#ctx0" brushRef="#br0" timeOffset="186112.28">13758 12319 0,'0'-21'31,"21"21"32,-21 21-63,22 0 15,-1 0-15,-21 1 0,0-1 16,0 0-16,21 0 0,0-21 16,0 21-16,0 0 0,-21 1 15,22-22-15,-1 21 0,-21 0 0,21-21 16,0 21-16,0-21 0,-21 21 0,0 0 15,21 1-15,1-1 0,-1 0 16,0 0-16,0 0 0,0 0 16,0 1-16,1-1 0,-1-21 15,-21 21-15,21 0 0,0-21 16,0 21-16,0-21 0,1 21 16,-1-21-1,-21-21 32,0 0-31,0 0-16,0 0 15</inkml:trace>
  <inkml:trace contextRef="#ctx0" brushRef="#br0" timeOffset="186843.9">14351 12129 0,'0'42'31,"0"-21"-31,-21 0 16,21 0-16,-21 1 0,-1-1 15,1 0-15,0 0 0,0 0 16,0 0-16,-22 1 0,22-1 0,0 21 16,-21-21-16,21 22 0,-22-22 0,22 21 15,-21 0-15,-1 1 0,22-1 16,-21 0-16,0 1 0,-1-1 16,1 0-16,0 1 0,20-22 15,-20 21-15,0-21 0,21 22 0,-1-22 16,-20 0-16,21 0 0,0 0 0,0 1 15,21-1-15,-22-21 0,22 21 16,-21-21-16,0 21 0,21 0 31,-21-21-31,42 0 78,-21-21 1,21 21-64</inkml:trace>
  <inkml:trace contextRef="#ctx0" brushRef="#br0" timeOffset="193787.52">15028 12404 0,'0'0'0,"21"0"47,-21 21-32,0 0-15,0 0 0,0 0 16,0 1-16,0-1 16,0 0-16,-21-21 0,21 21 0,0 0 15,0 0-15,0 1 16,21-22 0,1 0-16,-1 0 0,0 0 15,21 0-15,-21 0 0,22 0 0,-1 0 16,-21-22-16,22 22 0,-1-21 15,21 21-15,-20-21 0,-1 0 0,0 0 16,1 0-16,-1-1 0,0 1 16,-20 21-16,20-21 0,0 0 0,-21 0 15,22 0-15,-22-1 0,0 1 0,21 21 16,-20 0-16,-1-21 0,0 21 16,0 0-16,0 0 0</inkml:trace>
  <inkml:trace contextRef="#ctx0" brushRef="#br0" timeOffset="195040.23">14901 12298 0,'21'0'0,"-21"21"16,0 0-16,0 0 15,0 1-15,0-1 0,0 21 16,0-21-16,0 0 0,0 1 0,0-1 16,0 21-16,0-21 0,0 0 15,0 1-15,0-1 16,0 0-16,22-21 0,-1 21 16,0-21-1,0 0-15,0 0 0</inkml:trace>
  <inkml:trace contextRef="#ctx0" brushRef="#br0">19748 16997 0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32:10.3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16446 2519 0,'-42'21'0,"84"-42"0,-126 63 0,41-42 16,22 0-16,0 0 0,21-21 16,0 0-16,0 0 15,21 0-15,0-22 0,1 22 0,20-21 16,-21 21-16,21-22 0,-20 1 0,20 0 16,0-1-16,1 1 0,20 0 15,-21-22-15,22 22 0,-1-22 0,22 22 16,0-22-16,-1 22 0,1-21 0,21 20 15,0 22-15,-22-21 0,22 21 16,0 21-16,0 0 0,0 0 0,-22 0 16,22 0-16,0 0 0,21 0 0,-21 21 15,0 21-15,0-21 16,-1 22-16,-20-22 0,21 21 0,0 0 16,-22 1-16,22-1 0,0 0 0,0 1 15,-21-22-15,20 21 0,1-21 16,-21 22-16,21-22 0,-22 0 0,22-21 15,0 21-15,-21-21 0,21 0 0,-22 0 16,22 0-16,0 0 0,-21 0 16,20 0-16,1-21 0,0 0 0,0 0 15,0-22-15,0 22 0,-1-21 0,-20 21 16,21-22-16,-21 22 0,20 0 16,1 0-16,-21 0 0,0 21 0,-22 0 15,22 21-15,-85 21 0,63-21 16,22 22-16,0-22 0,20 21 0,-41-21 15,-22 1-15,22 62 0,20-20 0,-20-22 16,-1 22-16,1-1 0,-22-21 0,22 22 16,-1-1-16,1 1 0,-1-22 15,-20 22-15,20-1 0,1-20 0,-1-1 16,1 21-16,-1-20 0,1-1 0,-1 22 16,22-22-16,-22 21 0,1-20 15,-1 20-15,22-20 0,-22 20 0,22 1 16,-21-22-16,-1 21 0,1-20 15,-1 20-15,1-20 0,-22 20 0,21 1 16,-20-1-16,-1-21 0,0 22 0,1 21 16,20-22-16,-20 1 0,-22 20 15,21-20-15,-21 20 0,22-20 0,-22 21 16,21-1-16,-21 1 0,0 0 16,22-1-16,-22 22 0,21-21 0,-21-1 15,22 1-15,-22 0 0,21-1 0,1 1 16,-1 0-16,21-1 0,1 1 0,-1 0 15,1-1-15,21 1 0,-22-21 16,43 20-16,-21-20 0,-1 20 0,22-20 16,-21-1-16,21 1 0,-22 21 0,1-22 15,0 1-15,-1-1 0,1 22 16,-22-22-16,-20 22 0,-1 0 16,0-1-16,1 1 0,-22 0 0,0-1 15,-21 1-15,0-22 0,0 22 0,0 0 16,0-1-16,0 1 0,0 0 15,0-1-15,0 1 0,0 0 0,21-1 16,0 1-16,1 0 0,-1-1 0,21 1 16,-21 0-16,22-1 0,-1 1 0,0 0 15,1-22-15,-1 22 0,0-22 16,1 22-16,-1-21 0,0 20 16,-21-20-16,1-1 0,-22 1 0,0 20 15,0-20-15,-22-1 0,1 1 0,-21-1 16,-22 1-16,1-1 0,-22 1 15,-21-1-15,1 1 0,-1-1 0,-21 1 16,0-1-16,0 1 0,0-1 0,0-20 16,0 20-16,0 1 0,21-22 0,0 22 15,0-1-15,0-21 0,22 22 16,-22-22-16,21 22 0,1-22 0,20 0 16,-21 22-16,1-22 0,20 1 0,-20-1 15,20 0-15,-21 1 0,22-22 0,-22 21 16,-84 43-16,84-64 0,1 21 15,-1 1-15,0-22 16,-21 21-16,22-21 0,-22 22 0,0-22 16,-21 21-16,0-21 0,0 0 0,0 22 15,0-22-15,-21 0 0,21 0 0,-21 0 16,0-21-16,-1 22 0,1-1 0,21-21 16,0 0-16,-21 0 0,21 0 15,0 0-15,0 0 0,0 0 0,0 0 16,21-21-16,0 21 0,-21-43 0,22 22 15,-1 0-15,-21-21 0,21-1 16,0 1-16,0 0 0,-21-1 0,21 1 16,1 0-16,-22-1 0,21 1 0,-21 21 15,21-22-15,-21 22 0,21 0 16,0 0-16,0 0 0,22 0 0,-22 21 16,21 0-16,1 0 0,-1-22 0,0 22 15,-21 0-15,22 0 0,-1 0 0,-21 0 16,22 0-16,-1 0 0,-21-21 15,21 21-15,-42 0 0,43-21 0,-22 0 16,0 0-16,0-22 0,0 22 0,22-21 16,-1 21-16,-21-22 0,64 43 15,-43-42-15,-42 42 0,21-21 0,1-43 16,-22 64-16,42-21 0,-21-42 0,21-1 16,1 22-16,-1-22 0,-21 22 0,22-21 15,-1-1-15,0 1 0,-21 20 0,22-20 16,-1 20-16,-21 22 0,22-21 0,-22 0 15,21 20-15,0 1 0,1 0 16,20 0-16,-20 0 0,-1-22 0,21 22 16,1 0-16,-22 0 0,22 0 0,-1 0 15,1-22-15,-1 1 0,1 21 16,-1-22-16,22-20 0,0 21 0,-1-22 0,1 1 16,0-1-16,20 1 0,-20-22 15,21 21-15,0-20 0,0-1 16,21-21-16,-22 22 0,22-22 0,0 21 15,0-21-15,0 22 0,0-22 0,0 21 0,22 0 16,-1 1-16,0-1 0,-21 0 16,21 1-16,0-1 0,0 22 15,1-1-15,-1 1 0,0-1 0,0 1 16,0-1-16,0 1 0,1-1 0,-22 22 16,21-22-16,-21 1 0,21 20 0,-21 1 15,0-21-15,0 20 0,0 1 16,0 0-16,0-1 0,0 1 0,0 0 15,0-22-15,0 22 0,21-1 0,0 1 16,-21-21-16,21 20 0,-21-20 0,0-1 16,22 1-16,-1-1 0,0 1 15,-21-1-15,21 1 0,0-22 0,-21 22 16,21-22-16,1 21 0,-1-105 16,-21 63-16,0 22 0,0-22 15,21 21-15,-21-21 0,0 0 0,0 1 16,0-1-16,0 0 0,0 0 15,-21 0-15,21 0 0,0 1 0,0-1 16,0 0-16,0 21 0,0-21 0,0 22 16,21-1-16,0 22 0,0-22 15,0 21-15,22 1 0,-1-22 0,0 22 16,1-1-16,20 1 0,1-22 16,-1 22-16,1-1 0,20 1 15,1-1-15,84-63 0,-105 64 16,-1-22-16</inkml:trace>
  <inkml:trace contextRef="#ctx0" brushRef="#br0" timeOffset="87.94">15282 3598 0,'0'0'0,"0"22"0,21 20 0,1 85 16</inkml:trace>
  <inkml:trace contextRef="#ctx0" brushRef="#br0" timeOffset="812.49">16806 11853 0,'0'0'0,"0"-21"16,0 0-16,0 0 0,0 0 15,21 21 1,-21 21-1,0 0-15,0 21 0,22-20 0,-22 20 16,21 0-16,-21 22 0,21-1 16,-21 1-16,0-1 0,0 1 0,0 20 15,0-20-15,0-1 0,0 1 0,21-1 16,-21 1-16,21-1 0,-21-20 16,21-1-16,1 0 0,-1-20 0,0 20 15,21-42-15,1 21 0,-1-21 0,21 0 16,1-21-16,-1-43 0,1 22 0,21 0 15,20 42-15,22-43 0,0-41 0,22-22 16,20-21-16,0 0 16,43-21-16,0 0 0,20-22 0,22 22 15,22-21-15,-1 21 0,275-149 16,-296 170-16,0 0 0,0 21 16,-42 22-16,-22-1 0,-20 22 0,-22-1 15,-42 22-15,-22-1 0,1 22 0,-43 0 16,1 0-16,-22 0 0,-42 21 31,-1 0-15,1 0-16,0 0 0,0 21 0,0-21 15,0 0-15</inkml:trace>
  <inkml:trace contextRef="#ctx0" brushRef="#br0" timeOffset="1200.27">22077 13653 0,'0'-22'0,"0"44"0,0-86 31</inkml:trace>
  <inkml:trace contextRef="#ctx0" brushRef="#br0" timeOffset="1408.15">21950 13716 0,'0'42'16,"-21"-20"-16,-1 41 0,-20 1 0,0-22 15,-1 43-15,-20-1 0,-1 1 0,1 0 16,-22-1-16,22 1 0,-1 0 16,1-1-16,-1 1 0,1-22 0,-1 22 15,22-21-15,-22-1 0,22 1 16,0-22-16,-1 21 0,22 1 0,0-22 16,0 1-16,0-1 0,0 0 15,21 1-15,0-22 0,0 0 0,0 0 16,0 0-16,21-21 15,0-21-15,-21 0 0,21 0 16,21 0-16,-20-22 0</inkml:trace>
  <inkml:trace contextRef="#ctx0" brushRef="#br0" timeOffset="1734.97">22691 13737 0,'0'0'0,"-22"-63"0,22 42 0,0-1 15,0 1-15,-21 21 16,0 0-16,0 0 0,0 0 0,0 21 16,-1 22-16,-20-22 0,0 42 15,-1-20-15,1 20 0,-21 22 0,-1 0 16,1 20-16,-22 1 0,21 0 0,-41 21 15,20-21-15,-21 21 0,21-21 16,-20 21-16,20-21 0,0-1 16,1 1-16,20-21 0,22 0 0,-22-1 15,22-20-15,21-1 0,0-20 0,-1-1 16,1 0-16,21 1 0,0-1 16,0 0-16,0-21 0,0 1 0</inkml:trace>
  <inkml:trace contextRef="#ctx0" brushRef="#br0" timeOffset="1817.93">21294 15706 0,'0'21'0,"-43"0"0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13:12.1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762 402 0,'0'0'0,"0"-21"0,0 0 0,0 0 16,-21 0 0,21-1-16,0 1 15,0 0-15,-21 21 32,21 21-1,0 0-31,0 1 0,0-1 15,0 0-15,0 21 0,0-21 16,0 22-16,0-1 0,0-21 0,0 22 16,0-1-16,0 0 0,0 1 15,0-1-15,0 0 0,-22 1 0,22-1 16,0 0-16,-21-21 0,21 22 16,0-22-16,-21 0 0,21 21 0,0-20 15,0-1-15,0 0 16,0-42 31,0 0-47,0-1 0,0 1 0,0 0 15,0 0-15,0-21 0,0 20 16,0-20-16,21 0 0,0 21 0,-21-22 16,22 1-16,-1 21 0,0-22 15,0 22-15,0 0 0,0 0 0,1 0 16,-1 0-16,0-1 0,0 22 15,0 0-15,0 0 0,1 0 16,-1 0-16,0 0 0,0 0 16,0 22-16,-21 20 0,21-21 15,-21 0-15,0 22 0,0-1 16,0-21-16,0 21 0,0 1 16,-21-1-16,0-21 0,21 22 0,-21-22 15,21 0-15,0 0 0,0 0 16,-21 0-16,21 1 0,0-1 15,-21-21-15,21-21 32,0-1-32,0 1 15,0 0-15</inkml:trace>
  <inkml:trace contextRef="#ctx0" brushRef="#br0" timeOffset="320.81">1291 318 0,'0'0'16,"0"21"0,0 0-1,0 0-15,0 0 0,0 0 0,0 22 16,0-1-16,0 0 0,-21 1 15,21-22-15,0 21 0,0 1 16,-21-1-16,21 0 0,-21 1 16,21-1-16,0 0 0,0-21 15,0 1-15,0 20 0,0-21 0,0 0 16,0 0-16,0 1 16,21-22-16,0 21 0,0-21 15,0 0-15,0 0 16,1 0-16,-1-21 0,-21-1 15,21 22-15</inkml:trace>
  <inkml:trace contextRef="#ctx0" brushRef="#br0" timeOffset="539.69">1101 699 0,'0'0'15,"0"-22"-15,21 22 0,0 0 16,0 0-16,0-21 0,0 21 0,1 0 16,20 0-16,-21-21 0,21 0 15,1 21-15,-1 0 0,-21-21 16,22 21-16,-22 0 0,21 0 0,-21 0 16,0-21-16,1 21 15,-1 0-15,0 0 0</inkml:trace>
  <inkml:trace contextRef="#ctx0" brushRef="#br0" timeOffset="1324.27">1757 614 0,'0'21'0,"0"0"31,0 0-31,0 1 16,0-1-16,0 0 0,0 0 16,0 0-16,0 0 0,0 1 0,0-1 15,0 0-15,0 21 0,0-21 16,0 1-16,0-1 0,-21 0 0,21 0 16,0 0-16,0 0 15,-22-21 16,22-21-15,0 0-16,0 0 0,0 0 0,0 0 16,0-1-16,0-20 15,0 21-15,0 0 0,0-22 0,0 22 16,0 0-16,0-21 0,0 21 16,22-1-16,-1 1 0,0 0 0,0 21 15,0-21-15,0 0 0,1 21 16,-1 0-16,0 0 0,21 0 0,-21 0 15,1 0-15,-1 21 0,-21 0 16,21-21-16,-21 21 0,21 22 16,-21-22-16,0 0 0,0 0 15,0 21-15,0-20 0,0-1 0,0 0 16,0 21-16,0-21 0,0 1 0,0-1 16,0 0-1,0 0-15,0 0 16,-21-21-1,21-21 1,0 0-16,0-43 16,0 43-1,0 0-15,21-21 0,0 21 0,-21-22 16,21 1-16,1 21 0,-1-22 16,21 22-16,-21 0 0,0 0 0,22 0 15,-1 0-15,-21 21 0,22 0 16,-22 0-16,42 0 15,-42 21-15,1 0 16,-1 0-16,-21 21 0,0-20 0,0-1 16,0 21-16,0-21 0,0 22 15,-21-22-15,-1 21 0,22-21 0,-21 0 16,0 22-16,21-22 0,-21-21 16,21 21-16,0 0 0,-21 0 15,21-42 16</inkml:trace>
  <inkml:trace contextRef="#ctx0" brushRef="#br0" timeOffset="1727.04">2879 275 0,'0'0'16,"0"-21"-16,0 0 0,0 0 16,0 42-1,0 0 1,0 0-16,0 0 0,0 1 0,0 20 16,0-21-16,0 21 15,0 1-15,-22-22 0,1 21 0,21 1 16,-21-1-16,0 0 0,0 1 15,21-1-15,-21-21 0,21 21 0,-22 1 16,22-22-16,0 21 0,0-21 16,0 1-16,0-1 0,0 0 0,0 0 15,22-21-15,-1 0 0,21 21 16,-21-21-16,0 0 0,22 0 0,-22 0 16,0 0-16,21 0 0,-20-21 15,-1 21-15,0-21 0,0 21 0,0-21 16,0 0-16,-21-1 15,22 22-15,-22-21 0,21 21 16,-21-21-16</inkml:trace>
  <inkml:trace contextRef="#ctx0" brushRef="#br0" timeOffset="2483.8">1672 1630 0,'0'0'16,"0"-21"-16,0 0 0,0-1 0,0 1 16,0 0-1,0 42 1,21-21 0,-21 21-16,0 22 0,0-1 0,0 0 15,0 22-15,0-22 0,0 22 16,0-1-16,0 22 0,0-22 0,-21 1 15,0-1-15,0 1 0,21-1 16,-21-20-16,21 20 0,-22-20 16,22-1-16,-21-21 0,21 21 15,0-20-15,0-1 0,0 0 0,0 0 16,21-21 15,1-21-31,-1 0 16,0 21-16,-21-21 0,21 21 15,0-22-15,0 22 0,1 0 16,-1-21-16,21 21 0,-21-21 0,22 21 16,-1 0-16,-21 0 0,21-21 15,1 21-15,-1 0 0,0 0 16,22 0-16,-22 0 0,22 0 16,-1 0-16,-20 0 0,20 0 0,-21 0 15,1 0-15,-1-21 0,0 21 16,-20 0-16,-1 0 0,0 0 0,0 0 15,-21-21 17,0-1-32</inkml:trace>
  <inkml:trace contextRef="#ctx0" brushRef="#br0" timeOffset="2863.58">2413 2201 0,'0'0'0,"-21"0"0,0 0 16,42 22 15,0-22-31,0 21 16,21-21-16,-20 21 0,-1 0 0,0-21 16,21 21-16,-21-21 0,1 0 15,20 21-15,-21-21 0,0 0 0,0 0 16,22 0-16,-43 22 15,21-22-15,0 0 0,0 0 0,-21 21 32,0 0-17,-21-21-15,0 21 0,0 0 16,-22 0-16,22-21 0,0 22 0,-21 20 16,21-21-16,-22 0 0,22 0 15,-21 22-15,21-22 0,-22 0 0,22 21 16,-21-20-16,21-1 0,-1 0 0,1 0 15,0 0-15,21 0 0,-21-21 16,21 22-16,21-22 31,0 0-31</inkml:trace>
  <inkml:trace contextRef="#ctx0" brushRef="#br0" timeOffset="3652.22">3365 2096 0,'0'0'0,"-21"-22"0,21 1 16,0 0-16,-21 0 0,0 0 16,0 21-1,21 21 1,-21 0-16,21 21 0,0-20 16,0 20-16,0 0 0,0 1 15,0-1-15,0 21 0,-22-20 0,22 20 16,0-20-16,-21-1 0,21 0 15,0 1-15,0-1 0,-21 0 0,21-21 16,-21 1-16,21-1 0,0 0 16,0-42 15,0 0-15,0-1-16,0-20 0,0 21 0,0-21 15,21-1-15,-21 1 0,21 21 16,0-22-16,1 22 0,-1-21 0,0 21 15,0 0-15,21-1 0,-20 22 16,-1 0-16,21 0 0,0 0 0,-20 0 16,20 0-16,-21 0 0,0 22 15,22-1-15,-22 21 0,0-21 0,-21 22 16,0-1-16,0-21 0,0 21 16,0 1-16,0-22 0,0 21 15,-42-21-15,20 22 0,1-22 0,0 0 16,-21 0-16,21 0 0,-1 1 15,-20-22-15,21 0 0,0 21 0,0-21 16,-1 0-16,1 0 16,0 0-16,0 0 0,21-21 15,0-1-15,-21 1 16,21 0-16,0 0 16,0 0-16</inkml:trace>
  <inkml:trace contextRef="#ctx0" brushRef="#br0" timeOffset="4104.96">3958 2371 0,'0'0'0,"0"-21"0,0 42 31,-21-21-31,21 21 0,-21 0 0,0 0 16,21 22-16,0-22 0,-22 0 0,1 21 16,21-21-16,-21 22 0,21-22 15,-21 21-15,21-21 0,0 1 16,0 20-16,0-21 0,21 0 16,0 0-16,0-21 0,1 0 15,-1 0-15,0 0 0,0 0 0,21 0 16,-20 0-16,-1 0 0,0-21 15,0 0-15,0 0 0,0 21 0,1-21 16,-1-22-16,0 22 0,-21 0 16,0 0-16,0-21 0,0-1 0,0 22 15,0-21-15,0-1 0,0 1 16,0 21-16,-21 0 0,0 0 0,-1-1 16,22 1-16,-21 21 0,0 0 0,0 0 15,0 0-15,0 0 16,-1 0-16,22 21 0,0 1 15,-21-22-15,21 21 0,0 0 16,0 0-16,0 0 0,0 0 0,0 1 16,0-1-16,0 0 0</inkml:trace>
  <inkml:trace contextRef="#ctx0" brushRef="#br0" timeOffset="4683.89">4868 2392 0,'0'0'0,"0"-21"16,-21 0-16,0 21 0,0 0 0,0-22 16,-1 22-16,1 0 0,0 0 15,0 0-15,-21 0 0,20 0 0,1 22 16,-21-1-16,21 0 0,0 0 0,-22 0 15,22 22-15,0-22 0,0 21 16,0-21-16,-1 22 0,22-22 0,0 21 16,0-21-16,0 22 0,0-22 15,0 0-15,0 0 0,0 0 0,22-21 16,-1 21-16,0-21 0,0 0 16,0 0-16,22 0 0,-22 0 15,21 0-15,-21 0 0,22 0 0,-1-21 16,-21 0-16,21 0 0,-20 0 15,20 0-15,-21-1 0,0-20 0,22 0 16,-22-1-16,0 1 0,0-21 0,0 20 16,-21 1-16,21-22 0,1 22 15,-22-21-15,21 20 0,-21 1 0,0 0 16,0 20-16,0-20 0,0 21 16,0 0-16,0 0 0,-21 21 15,-1 0-15,1 21 16,21 0-16,-21 0 0,21 21 15,-21-20-15,21 20 0,0 21 0,-21-20 16,21-1-16,-21 22 0,21-22 16,-22 0-16,22 1 0,0-1 0,0 0 15,0 1-15,0-1 0,0-21 16,0 21-16,0-20 0,22-1 0,-1 0 16,0-21-16,-21 21 0,21-21 0,0 0 15,0 0-15,1 0 0,-1 0 16,21 0-16,-21-21 0</inkml:trace>
  <inkml:trace contextRef="#ctx0" brushRef="#br0" timeOffset="5388.49">5503 2371 0,'0'0'0,"-21"0"46,0 21-46,0 0 0,21 0 0,0 0 16,-21 22-16,21-22 16,-22 0-16,22 21 0,0-20 0,0-1 0,0 21 15,0-21-15,0 0 0,0 1 16,0-1-16,22 0 16,-1-21-16,21 0 0,-21 0 0,0 0 15,22 0-15,-22 0 0,21 0 16,1-21-16,-22 21 0,21-21 0,0-1 15,-20 1-15,-1-21 0,21 21 16,-21-22-16,0 22 0,1-21 0,-22 0 16,21 20-16,-21-20 0,21 21 0,-21 0 15,0 0-15,0-1 0,0 1 16,0 42 15,0 1-31,0-1 16,0 0-16,-21 21 0,21-21 0,0 22 15,-21-1-15,21 0 0,0 1 16,-22-1-16,22 0 0,-21 1 0,21-1 16,-21 0-16,21 1 0,0-1 0,0 0 15,0 22-15,0-22 0,0 1 16,0 20-16,0-21 0,0 22 0,0-22 16,0 22-16,0-22 0,0 22 0,0-22 15,0 0-15,0 1 0,0-1 16,0 0-16,0-21 0,0 22 0,0-22 15,0 0-15,0 0 0,0 0 16,0 1-16,-21-22 16,0 0-16,0 0 0,21-22 15,-22 1-15,1 0 0,0 0 0,0-21 16,0-1-16,21 1 0,0 0 16,-21-22-16,21 22 0,0-22 0,0 1 15,0 20-15,0-20 0,21-1 0,0 22 16,0-21-16,0 20 0,0 1 15,1 0-15,20-1 0,-21 1 0,21 0 16,-20 20-16,20-20 0,-21 21 16,21 0-16,-20 0 0,20-1 15,-21 22-15,21 0 0,-20 0 0,-1 0 16,0 0-16</inkml:trace>
  <inkml:trace contextRef="#ctx0" brushRef="#br0" timeOffset="6323.43">4106 3366 0,'0'0'15,"0"-22"-15,0 44 16,0-1 0,0 0-16,0 21 0,0-21 0,21 22 15,-21-1-15,0 22 0,0-22 16,22 21-16,-22-20 0,0 20 0,21 22 15,-21-22-15,0 1 0,0-1 0,0 1 16,0-1-16,0 1 16,0-1-16,0-20 0,-21-1 0,21 0 0,0-20 15,-22-1-15,22 0 16,0 0-16,0 0 0,22-21 16,-1 0-1,0 0-15,0 0 0,0 0 16,22-21-16,-22 21 0,21 0 0,0 0 15,1-21-15,20 21 0,-20 0 0,20 0 16,1-21-16,-1 21 0,1-21 16,-1 21-16,-21 0 0,22 0 0,-22 0 15,1 0-15,-1 0 0,0-22 16,-21 22-16,22 0 0,-22 0 0,0 0 16,0 0-16,-21-21 15,0 0 1,-21 21-1,0-21-15,0 0 0,0 0 16,-1-1-16,1 1 16,0 0-16,21 0 0,-21 0 15,0 21-15,42 0 32,0 0-17,0 21-15,0-21 0,1 21 0,-1 0 16,0-21-16,0 21 15,0-21-15,0 22 0,1-22 0,-1 21 16,0-21-16,-21 21 0,0 0 0,0 0 16,0 0-16,-21 1 15,0-1-15,-1-21 0,1 21 16,0 0-16,-21 0 0,21-21 16,-1 21-16,-20 1 0,21-1 0,0-21 15,0 21-15,-1 0 0,1-21 0,0 21 16,21 0-16</inkml:trace>
  <inkml:trace contextRef="#ctx0" brushRef="#br0" timeOffset="7632.68">7239 4403 0,'0'0'0,"0"21"47,0 0-47,0 0 0,-21 0 16,21 1-16,-21-1 0,21 0 15,0 0-15,0 0 0,0 22 0,0-22 16,-22 0-16,22 0 0,0 0 15,0 0-15,22-21 47,-22-21-47,0 0 16,21 0-16</inkml:trace>
  <inkml:trace contextRef="#ctx0" brushRef="#br0" timeOffset="7997.47">7387 4022 0,'0'0'0,"-21"0"15,0 0-15,0 0 16,-1 0-16,22 21 16,0 0-16,0 0 0,-21-21 0,21 21 15,0 1-15,0-1 0,21-21 16,-21 21-16,22-21 15,-1 0-15,0 0 0,0 0 16,0 0-16,0 0 0,1-21 16,-22 0-16,21-1 0,-21 1 15,0 0-15,0 0 16,0 0-16,0 0 16,-21-1-16,-1 22 0,1 0 15,0 0-15,0 0 16,0 0-16,21 22 0,0-1 15,-21 0-15,21 0 0,0 0 0,0 22 16,0-22-16,0 0 0,0 0 16,0 0-16,0 0 0,0 1 0,21-1 15,0 0-15</inkml:trace>
  <inkml:trace contextRef="#ctx0" brushRef="#br0" timeOffset="8296.29">7726 4360 0,'0'22'16,"0"-1"-1,0 0-15,0 0 0,0 0 16,0 22-1,0-22-15,0 0 0,0 0 0,0 0 16,0 0-16,0 1 0,0-1 16,0 0-16,0 0 15,0 0-15,21-21 32,0 0-17,0 0-15,-21-21 0</inkml:trace>
  <inkml:trace contextRef="#ctx0" brushRef="#br0" timeOffset="8551.74">8234 4276 0,'-43'21'31,"22"0"-31,0 0 0,0 0 15,0 1-15,-22-1 0,22 0 0,0 21 16,-21-21-16,21 1 0,-22 20 0,22-21 16,0 0-16,-21 0 0,20 1 15,1-1-15,0 0 0,0 0 0,21 0 16,0 0-16,-21-21 0</inkml:trace>
  <inkml:trace contextRef="#ctx0" brushRef="#br0" timeOffset="18872.02">6498 4551 0,'0'0'0,"21"0"15,0 0-15,1 0 16,-1 0-16,0 0 15,-21-21 1,0 0 0,0-1-16,0 1 0,0 0 15,-21 21-15,21-21 0,-21 21 16,-1-21-16,1 0 0,0 21 16,0 0-16,0 0 0,-22 0 15,22 0-15,0 0 0,0 0 0,0 0 16,0 0-16,-1 21 0,1-21 0,0 21 15,21 0-15,-21 0 0,21 0 16,-21 1-16,21-1 0,0 0 0,0 0 16,0 0-16,0 0 0,0 1 0,0-1 15,0 0-15,0 0 16,0 0-16,21 0 16,0-21-16,0 0 15,0 0-15,1 0 0,-1 0 0,-21-21 16,21 21-16,0-21 0,0 21 15,0-21-15,1 0 0,-1 21 16,0-21-16,0-1 0,0 1 0,0 0 16,1-21-16,-1 21 0,0-22 0,0 22 15,-21-21-15,21-1 0,0-20 16,1 21-16,-1-1 0,0-20 0,-21 20 16,0 1-16,21-21 0,-21 41 15,0-20-15,0 0 0,0 21 0,0-1 16,0 1-16,0 0 0,0 0 15,-21 21-15,0 0 16,0 0-16,-1 0 0,1 21 16,0 0-16,21 0 0,-21 22 15,21-1-15,-21 22 0,21-22 0,0 21 16,0 1-16,0-1 0,0-20 16,0-1-16,0 22 0,0-22 0,21-21 15,-21 21-15,21-20 0,0-1 0,0 0 16,1 0-16,-1 0 0,0-21 15,21 0-15,-21 21 0,1-21 16,-1 0-16,0 0 0,0 0 0,0 0 16,0 0-16,1-21 0,-1 0 15,0 21-15,0-21 0,0 0 0</inkml:trace>
  <inkml:trace contextRef="#ctx0" brushRef="#br0" timeOffset="20877.33">6879 5144 0,'0'-22'0,"0"1"0,0 0 16,0 0-1,0 0-15,-21 21 32,21 21-32,0 0 15,0 0-15,0 22 0,0-22 0,0 21 16,-21-21-16,21 22 0,0 147 31,0-148-31,0 22 0,0-22 0,0 22 16,0-22-16,0 22 0,0-22 15,0 0-15,0 1 0,0-1 0,0 0 16,0 1-16,0-22 0,-21 21 0,21-21 16,-22 22-16,22-22 0,0 0 15,0 0-15,0 0 0,0 0 0,0 1 16,0-1-16,0 0 0,0 0 15,0 0-15,0 0 16,85 1 15,-64-22-31,0 0 16,22 0-16,-22 0 0,21-22 0,-42 1 16,43 0-16,-1 21 0,0 0 0,1 0 15,20 0-15,1 0 0,-22 0 0,21 0 16,1 0-16,-22 0 0,22 0 15,-1 0-15,1 0 0,-22 0 0,22 0 16,-22 0-16,0 0 0,1 0 0,-22 0 16,21 0-16,-21 0 0,0 0 15,-21-21-15,0 0 16,0 0 0,-21 21-1,0-22-15,0 1 16,0 0-16,0 21 0,-1-21 15,1 21-15,0-21 0,0 21 16,0 0-16,0-21 0,-1 21 16,1 0-16,0 0 15,42 0 17,0 0-32,1 0 15,-1 0-15,0 0 0,0 0 0,21 0 16,-20 0-16,-1 21 15,0-21-15,21 0 0,-21 0 0,1 21 16,-1-21-16,0 0 0,0 21 0,-21 0 16,0 0-1,0 1-15,0-1 16,-21 0-16,0 0 0,-22 0 0,22 0 16,-21 1-16,0-1 0,-1 21 15,1-21-15,0 0 0,-22 22 0,22-1 16,-1 22-16,1-64 0,-64 63 0,85-42 15,0 22-15,21-1 16,21-42 15,0-21-15</inkml:trace>
  <inkml:trace contextRef="#ctx0" brushRef="#br0" timeOffset="21348.58">8848 5969 0,'0'21'32,"0"0"-32,0 1 15,0-1-15,0 21 0,0-21 0,0 0 16,0 22-16,0-22 0,0 21 15,0-21-15,-22 1 0,-20-1 0,42 0 16,-21 0-16,0-42 0</inkml:trace>
  <inkml:trace contextRef="#ctx0" brushRef="#br0" timeOffset="21407.54">8805 6456 0,'0'0'0,"0"-21"32,0-22-32,43 22 0,-43 0 0</inkml:trace>
  <inkml:trace contextRef="#ctx0" brushRef="#br0" timeOffset="21839.26">8848 5546 0,'-22'0'0,"-41"63"31,63-42-31,0 1 0,0-1 16,0 0-16,0 0 0,0 0 15,0 0-15,0 1 0,0-1 16,21-21-16,0 0 0,0 0 16,1 0-16,-1 0 0,0 0 15,0 0-15,0-21 0,0 21 0,1-22 16,-1 22-16,0-21 0,-21 0 15,0 0-15,0 0 0,0 0 16,0-1-16,0 1 0,0 0 0,0 0 16,-21 0-16,0 0 0,-1 21 15,1-22-15,0 22 0,0 0 16,0 0-16,0 0 0,-1 0 16,1 22-16,21-1 0,-21 0 0,21 0 15,0 0-15,0 22 0,0-22 16,0 0-16,0 21 0,0-21 0,0 1 15,0-1-15,21 0 0,-21 0 0,21 0 16,1 0-16</inkml:trace>
  <inkml:trace contextRef="#ctx0" brushRef="#br0" timeOffset="22408.3">9165 6075 0,'-21'0'31,"21"21"-31,-21-21 0,21 21 16,0 0-16,0 1 15,0-1-15,0 0 0,0 0 0,0 0 16,0 0-16,0 1 0,0-1 15,0 0-15,0 0 0,0 0 0,0 0 16,0 1-16,0-1 16,0 0-16,-21-21 47,21-21-47,0 0 0,0-1 15,0 1-15,0 0 0,0-21 0,0 21 16,0-1-16,0-20 15,21 21-15,0 0 0,0-22 0,0 22 16,0 0-16,1 0 0,-1 0 0,21 0 0,-21-1 16,0 22-16,22 0 15,-22 0-15,0 0 0,0 0 0,22 0 16,-22 0-16,0 22 0,0-1 0,0 0 16,-21 0-16,0 21 0,0-20 15,0-1-15,0 21 0,0-21 0,0 22 16,0-22-16,-21 0 0,21 0 0,-21 21 15,0-20-15,21-1 0,0 0 16,0 0-16,-21-21 0,21 21 16,0-42 15,0 0-15,0 0-16,21 0 0,-21-1 15</inkml:trace>
  <inkml:trace contextRef="#ctx0" brushRef="#br0" timeOffset="22688.14">9969 6054 0,'0'-21'0,"0"-1"16,-21 22-1,21 22 1,-21-1-16,21 0 0,0 0 16,0 0-16,0 0 0,0 1 0,0 20 15,0-21-15,0 21 0,0 1 16,-21-1-16,21 0 0,0 1 0,0 20 16,0-20-16,0 20 0,0-21 0,0 1 15,0 20-15,0-20 0,0 20 0,-21 1 16,42-22-16,-42 21 0</inkml:trace>
  <inkml:trace contextRef="#ctx0" brushRef="#br0" timeOffset="22815.08">9694 7493 0,'-21'21'0,"42"-42"0,-63 85 16,21-43-16,0 0 0,-1 0 0,1 0 15,21 0-15,-21 1 0,0-22 16,21 42-16,0-21 0,0-42 16,0 0-16,0 0 15,21-1-15,-21 1 0,21 0 0,-21 0 16,21-21-16,1 20 0,-1-20 0,0 0 15</inkml:trace>
  <inkml:trace contextRef="#ctx0" brushRef="#br0" timeOffset="23259.82">9927 6181 0,'-21'-21'0,"42"42"0,-42-64 16,21 22-16,-21 0 0,21 0 16,0 0-16,0 0 15,0-1 1,0 1-16,21 21 16,0 0-16,0 0 0,0 0 15,1 0-15,-1 0 16,21 0-16,-21 0 0,0 0 15,1 0-15,20 0 0,-21 0 0,21 21 16,-20-21-16,-1 22 0,0-1 16,21-21-16,-42 21 0,21 0 0,-21 0 15,0 0-15,0 1 0,0-1 0,0 0 16,-42 0-16,21 0 16,0 0-16,-22 1 0,1-1 0,0 0 15,-1 0-15,-20-21 0,21 21 16,20 0-16,-20-21 0,21 0 0,0 22 0,0-22 15,-1 0-15,44 0 47,-1 0-47,0 0 0,21 0 16,-21-22-16,1 1 0</inkml:trace>
  <inkml:trace contextRef="#ctx0" brushRef="#br0" timeOffset="24155.23">10520 5969 0,'0'0'0,"0"-21"15,0 42 16,0 0-31,0 0 16,0 1-16,0-1 0,0 21 16,0-21-16,0 22 0,0-22 0,-21 21 15,21-21-15,0 22 0,0-22 0,0 0 16,0 0-16,0 21 0,0-20 16,0-1-16,21-21 15,0 0-15,0 0 16,0 0-16,0 0 15,1-21-15,-1-1 0,0 1 16,0 0-16,0 0 0,0-21 0,22 20 16,-22 1-16,0-21 0,0 21 0,0-22 15,1 22-15,-1-21 0,0 21 16,0 0-16,0-1 0,-21 1 0,0 0 16,21 21-16,-21-21 0,22 21 15,-22 21 1,0 0-1,-22 0-15,22 22 0,-21-22 16,0 0-16,21 0 16,0 22-16,0-22 0,0 0 0,-21 0 15,21 0-15,0 0 0,0 1 0,0-1 16,0 0-16,0 0 0,0 0 16,21-21-16,0 0 0,0 0 0,1 0 15,-1 0-15,0 0 0,21 0 0,-21 0 16,22 0-16,-22-21 0,21 0 15,-21 21-15,22-21 0,-22-22 0,0 22 16,21 0-16,-20-21 0,-1 21 0,0-22 16,0 1-16,0 0 0,0-22 15,1 22-15,-1-1 0,-21-20 16,0 21-16,0-1 0,0 1 0,0 0 16,0-1-16,0 1 0,0 21 15,0 0-15,0-1 0,0 1 0,0 0 16,-21 0-16,-1 21 31,22 21-31,0 0 0,-21 22 0,21-22 16,0 21-16,0 0 0,0 1 0,0-1 15,0 22-15,0-22 0,0 0 16,0 1-16,0-1 0,-21 0 0,21 1 16,0-1-16,0 0 0,0-21 15,0 1-15,0 20 0,0-21 16,0 0-16,21 0 0,0 1 15,1-1-15,-1-21 0,0 21 16,0-21-16,0 0 0,0 0 16,1 0-16,-1 0 0,0 0 15,0-21-15,0 0 0,0 21 0,1-22 16,-1 1-16,0 0 0,0 0 16,0 0-16,0 0 0</inkml:trace>
  <inkml:trace contextRef="#ctx0" brushRef="#br0" timeOffset="24292.15">11451 5821 0,'-21'0'0,"42"0"0</inkml:trace>
  <inkml:trace contextRef="#ctx0" brushRef="#br0" timeOffset="24444.07">11472 5842 0,'64'0'31,"-43"0"-31,0 0 0,21-21 0,1 21 0,-22 0 16,21 0-16,1-21 0,-1 21 0,-21-21 15,21 21-15,1 0 16,-22 0-16,0-22 0,21 22 0,-20 0 16,-1 0-16,-42 0 31,-1 0-16,1 22-15</inkml:trace>
  <inkml:trace contextRef="#ctx0" brushRef="#br0" timeOffset="25524.49">9948 6752 0,'0'21'63,"-21"-21"-63,21 22 0,0-1 15,-21-21-15,21 21 16,-21 0-16,21 0 16,0 0-16,0 1 0,-21-1 15,21 0-15,-22 0 0,22 0 16,0 0-16,0 1 16,-21-1-16,21 0 0,0 0 15,-21-21-15,21 21 0,-21 0 0,21 1 16,0-1-16,0 0 15,-21 0-15,21 0 0,-21 0 0,21 1 16,0-1-16,-22-21 0,22 21 16,0 0-16,-21-21 0,21 21 15,0 0-15,0 1 16,-21-22-16,21 21 0,-21 0 16,21 0-16,-21 0 15,0 0 1,21 1-1,0-44 64</inkml:trace>
  <inkml:trace contextRef="#ctx0" brushRef="#br0" timeOffset="27015.85">6900 6646 0,'0'-21'0,"0"42"0,0-63 16,-21 42 15,21 21-31,0 0 16,0 1-16,-21 20 0,21-21 15,0 21-15,0 22 0,0-22 16,0 22-16,0-1 0,0 1 0,0 20 16,0 1-16,0-21 0,0 20 15,0-20-15,0 20 0,0-20 0,0-1 16,0 22-16,0-21 0,0-1 0,-21 1 15,0-1-15,21 1 0,0-22 16,-22 21-16,1-20 0,0-1 0,21 0 16,0 1-16,0-1 0,-21-21 0,21 22 15,0-22-15,-21 0 0,21 0 16,0 0-16,0 0 0,0 1 16,0-1-16,21-21 31,0 0-31,0 0 15,0 0-15,1 0 0,-1 0 0,21 0 16,-21 0-16,22 0 0,-1 0 0,0 0 16,1 0-16,-1 0 0,0 0 15,1 0-15,20 0 0,1 0 0,-22 0 16,21 0-16,1 0 0,-1 0 0,1 0 16,-22 0-16,22 0 0,-22 0 0,22 0 15,-22 0-15,0 0 0,-21 0 16,22 0-16,-22 0 0,0 0 0,0 0 15,0 0-15,-21-21 47,0-1-47,-21 1 0,0 0 16,0 21-16,21-21 0,-21 21 16,0-21-16,-1 21 15,1 0-15,0 0 0,0 0 16,0 0-16,42 0 31,0 0-15,0 0-16,0 0 0,1 0 15,-1 21-15,21-21 0,-21 0 0,0 0 16,1 21-16,-1-21 0,0 0 16,0 21-16,0-21 0,-21 21 0,0 1 15,0-1-15,0 0 16,-21 0-16,0 0 0,0 0 15,0-21-15,-1 22 0,1-1 16,-21 0-16,0 0 0,20-21 0,-20 21 16,21 0-16,-21 1 0,20-22 0,1 21 15,0-21-15,0 0 0</inkml:trace>
  <inkml:trace contextRef="#ctx0" brushRef="#br0" timeOffset="27551.53">8848 8213 0,'0'-21'16,"0"42"-16,0-64 0,0 22 0,21 0 16,-21 42 15,0 0-31,0 22 0,0-22 0,0 21 15,0 1-15,0-22 0,0 21 16,0 0-16,0-20 0,0 20 0,0-21 16,0 0-16,0 22 0,0-22 0,0 0 15,0 0-15,21-21 32,-21-21-17,0 0-15,21 0 0,0-1 16</inkml:trace>
  <inkml:trace contextRef="#ctx0" brushRef="#br0" timeOffset="27947.72">8869 7684 0,'0'0'0,"-21"21"0,21 0 16,-22 0-16,22 0 0,0 0 16,0 1-16,0-1 0,0 0 15,0 0-15,22 0 16,-1-21-16,0 0 0,0 0 16,0 0-16,0 0 0,1 0 15,-1 0-15,0 0 0,0 0 0,-21-21 16,21 0-16,0 0 0,-21 0 15,0-1-15,0 1 16,-21 0-16,0 0 16,0 21-16,0 0 0,0-21 0,-1 21 0,-20 0 15,21 0-15,0 0 16,0 21-16,-1 0 0,22 0 16,-21 0-16,21 1 0,0-1 0,0 0 15,0 0-15,21 0 0,1 22 16,-22-22-16,42 0 0,-21 0 0,0 0 15,0 0-15,22 1 0</inkml:trace>
  <inkml:trace contextRef="#ctx0" brushRef="#br0" timeOffset="28492.1">9440 8149 0,'0'21'16,"0"1"-16,-21-22 0,21 21 15,0 0-15,0 0 0,0 0 0,0 0 16,0 1-16,0-1 0,0 21 16,0-21-16,0 0 0,0 1 0,0-1 15,0 0-15,0 0 0,0 0 16,0 0-16,-21 1 15,21-1 1,-21-21 0,21-21-16,-21-1 15,21 1-15,0 0 16,0 0-16,0 0 0,0 0 0,0-1 16,0-20-16,21 21 0,0-21 0,0 20 15,0-20-15,0 21 0,22-21 16,-22 20-16,21 1 0,1 0 0,-1 0 15,0 0-15,1 21 0,-1 0 0,0 0 16,1 0-16,-1 0 0,0 21 16,-21 0-16,22 0 0,-22 0 15,0 1-15,0 20 0,-21-21 0,0 21 0,0-20 16,0 20-16,0-21 0,0 21 16,-21-20-16,0-1 0,0 21 15,0-21-15,-1 0 0,1 1 16,0-22-16,21 21 0,21-42 47,0-1-47,1 1 15,-1 0-15</inkml:trace>
  <inkml:trace contextRef="#ctx0" brushRef="#br0" timeOffset="28763.94">10456 8128 0,'0'0'0,"0"-21"15,-21 21 17,21 21-32,0 0 0,0 0 15,0 1-15,0 20 0,0-21 16,0 21-16,0 1 0,0-22 0,-21 21 15,21 1-15,0 20 0,0-21 16,0 1-16,0-1 0,-21 22 0,21-1 16,0-21-16,0 22 0,0-1 15,0-20-15,0 20 0,0-20 0,0 20 16,0-21-16,-21 1 0</inkml:trace>
  <inkml:trace contextRef="#ctx0" brushRef="#br0" timeOffset="28879.88">10287 9631 0,'-21'42'16,"21"-21"-1,0-42 1,0 0-16,0-21 16,0 21-16,21-1 0,-21-20 0,21 0 15,-21-1-15,21 1 0,0 0 16</inkml:trace>
  <inkml:trace contextRef="#ctx0" brushRef="#br0" timeOffset="29236.17">10435 8403 0,'-21'-21'0,"42"42"0,-42-84 0,21 42 16,-21-22-16,21 22 0,-21 0 0,21-21 15,0 20-15,0 1 0,0 0 0,0 0 16,0 0-16,21 0 0,0-1 16,0 1-16,0 21 0,22-21 0,-22 0 15,21 21-15,0 0 0,1 0 16,-1 0-16,0 21 0,-20 0 15,20-21-15,-21 43 0,0-22 0,0 0 16,-21 21-16,0-21 0,0 22 0,0-22 16,-21 21-16,0-21 0,0 22 15,0-22-15,-22 0 0,22 0 0,-21 0 16,21 1-16,-22-1 0,22-21 0,0 21 16,0-21-16,0 0 0,0 21 0,-1-21 15,44 0 32,-1 0-31,21-21-16,-21 21 0,0-21 15</inkml:trace>
  <inkml:trace contextRef="#ctx0" brushRef="#br0" timeOffset="30055.75">11366 7938 0,'0'0'0,"-42"0"16,21 21 0,21 0-16,-21 0 0,21 0 15,0 0-15,-21 1 0,-1 20 0,22-21 16,-21 21-16,21-20 0,0 20 0,0-21 15,0 21-15,0-20 0,0-1 0,0 0 16,0 0-16,0 0 0,0 0 16,21 1-16,1-22 0,-1 21 15,0-21-15,0 0 0,0 0 0,0 0 16,1 0-16,-1-21 0,0 21 16,0-22-16,0 1 0,0 0 0,1 0 15,-1 0-15,0 0 0,0-22 16,-21 22-16,21-21 0,0 21 0,1-22 15,-22 22-15,0 0 0,21-21 16,0 20-16,-21 1 0,0 0 16,0 42 15,0 0-31,-21 1 0,21-1 0,0 0 16,0 0-16,0 21 0,0-20 0,-21 20 15,21-21-15,0 0 0,0 22 16,0-22-16,0 0 0,0 0 0,0 0 15,21 0-15,0 1 0,0-1 16,0-21-16,0 0 0,1 0 16,-1 0-16,0 0 0,0 0 15,21 0-15,-20 0 0,-1-21 0,0-1 16,0 1-16,0 0 0,0 0 0,1-21 16,-1 20-16,0-20 0,0 0 15,0-22-15,0 22 0,1 0 0,-22-22 16,0 22-16,21-1 0,-21-20 0,0 21 15,0-1-15,0 1 0,0 21 16,0-22-16,0 22 0,0 0 0,0 0 16,0 0-16,-21 21 15,-1 0-15,22 21 16,0 0-16,0 0 16,0 22-16,0-22 0,-21 21 0,21 0 15,0 1-15,0-1 0,0 0 0,0 1 16,0 20-16,0-20 0,0-1 15,0 0-15,0 1 0,0-1 0,0-21 16,0 21-16,0-20 0,0-1 0,0 0 16,0 0-16,21 0 0,-21 0 15,22 1-15,-1-22 0,0 0 16,0 21-16,0-21 0,0 0 0,1 0 16,-1 0-16,0-21 15,0-1-15,0 22 0,-21-21 16,21 0-16,1 0 0</inkml:trace>
  <inkml:trace contextRef="#ctx0" brushRef="#br0" timeOffset="30308.61">12065 7916 0,'0'22'31,"21"-22"-15,0 0-16,22 0 16,-22 0-16,21-22 0,-21 22 0,22 0 15,-22 0-15,0 0 0,21 0 0,-21 0 16,1-21-16,-1 21 0,0 0 16,0 0-16</inkml:trace>
  <inkml:trace contextRef="#ctx0" brushRef="#br0" timeOffset="31117.7">13864 5292 0,'0'-21'15,"-21"42"32,21 0-47,-21 0 0,21 21 16,-21-20-16,21 20 0,-22 0 15,22 1-15,0-1 0,0 0 0,-21 1 16,21-1-16,-21-21 0,21 21 16,0 1-16,0-22 0,0 21 15,0-21-15,0 1 0,0-1 0,0 0 16,0 0-16,0 0 0,-21 0 15,21 1-15,0-44 47</inkml:trace>
  <inkml:trace contextRef="#ctx0" brushRef="#br0" timeOffset="31387.54">13737 5461 0,'0'-21'0,"0"42"0,0-63 0,0 21 16,0-1-16,21 1 0,0 0 15,1 0-15,-1 0 0,21 0 16,-21-1-16,22 22 0,-22-21 0,21 21 16,0 0-16,-20 0 0,20 0 15,0 0-15,1 0 0,-22 21 0,21 1 16,-21 20-16,22-21 0,-22 21 0,0-20 15,-21 20-15,0 0 0,0 22 16,0-22-16,0 0 0,0 1 0,0-1 16,-21 0-16,0 1 0,-1-22 15,22 21-15,-21-21 0,21 1 16,-21-22-16</inkml:trace>
  <inkml:trace contextRef="#ctx0" brushRef="#br0" timeOffset="31460.5">14203 6011 0,'0'0'15,"0"-21"1,0 0-1,0 0-15,0 0 0,0 0 16</inkml:trace>
  <inkml:trace contextRef="#ctx0" brushRef="#br0" timeOffset="31563.46">13843 5736 0,'0'0'0,"-42"-21"0,20 21 16,22-42-16</inkml:trace>
  <inkml:trace contextRef="#ctx0" brushRef="#br0" timeOffset="31722">14245 5694 0</inkml:trace>
  <inkml:trace contextRef="#ctx0" brushRef="#br0" timeOffset="32935.42">13716 5779 0,'0'0'0,"21"0"47,0 0-47,22 0 0,-22 0 0,21 0 15,0 0-15,1 0 0,-1-22 16,0 22-16,1 0 0,20-21 0,-20 21 15,-1 0-15,0 0 0,1-21 0,-22 21 16,21 0-16,-21 0 16,-42 0 15,0 0-31,0 0 16,0 21-16,-1-21 15,22 21-15,0 1 16</inkml:trace>
  <inkml:trace contextRef="#ctx0" brushRef="#br0" timeOffset="33608.03">14139 7641 0,'0'0'0,"0"-21"0,0 0 16,0 0-1,-21 21 1,21 21-1,0 0-15,0 0 0,-21 0 16,21 1-16,0 20 0,0-21 0,0 21 16,0 1-16,0-1 0,-21-21 0,21 22 15,0-1-15,-21 0 0,21-21 16,0 22-16,0-22 0,0 21 0,0-21 16,0 1-16,0-1 0,0 0 0,0 0 15,0-42 32,0 0-31,0 0-16,0-1 0,0-20 0</inkml:trace>
  <inkml:trace contextRef="#ctx0" brushRef="#br0" timeOffset="34243.53">14182 7684 0,'-22'-22'0,"1"1"16,21 0-16,0 0 16,0 0-16,0 0 15,21 21-15,1 0 0,-1-22 16,0 22-16,0 0 0,21 0 0,-20-21 16,20 21-16,-21 0 0,21 0 15,-20 0-15,20 0 0,-21 21 0,0-21 16,22 22-16,-22-1 0,-21 0 0,21 0 15,-21 0-15,0 0 0,0 22 16,0-22-16,0 0 0,-21 0 0,0 22 16,-1-22-16,-20 0 0,0 0 15,-1 21-15,1-20 0,0-1 0,-1 0 16,-20 0-16,42 0 0,-22-21 16,22 0-16,0 0 0,0 0 0,0 0 15,21-21 1,0 0-16,21 21 15,0-21-15,0 21 0,22-21 0,-22-1 16,21 22-16,-21-21 0,22 21 0,-1 0 16,-21-21-16,21 21 0,1 0 15,-1 0-15,-21 0 0,22 0 0,-1 0 16,-21 0-16,0 0 0,22 0 0,-22 21 16,0 0-16,0 1 15,-21-1-15,21 0 0,-21 0 0,21 0 0,-21 0 16,0 1-16,0-1 0,0 21 15,0-21-15,-21 0 0,0 1 16,0-1-16,-21 0 0,20 0 0,-20-21 16,21 21-16,-21 0 0,-1-21 0,1 22 15,0-22-15,-22 21 0,22-21 0,-1 0 16,1 0-16,0 0 0,-1 0 16,1 0-16,21 0 0,-21 0 0,20 0 15,1 0-15,0 0 0,0 0 0,0 0 16,0 0-16,21-21 15,-22 21 1,1 0 0</inkml:trace>
  <inkml:trace contextRef="#ctx0" brushRef="#br0" timeOffset="35463.51">4170 4678 0,'0'0'0,"0"-21"0,0 0 16,0-1-1,0 44 32,0-1-47,0 0 16,0 21-16,0-21 16,0 22-16,0-1 0,0-21 0,0 22 15,0 20-15,0-21 16,0 1-16,0-1 0,0 22 0,0-22 15,0 0-15,0 22 0,0-22 0,0 22 16,0-1-16,0-21 0,0 22 16,0-1-16,0 1 0,0-1 0,0 1 15,0-1-15,0 1 0,0-1 16,0 1-16,-21-1 0,21 22 0,0-21 16,-22-1-16,22 22 0,0-22 0,0 22 15,0-22-15,0 1 0,0 21 16,0-22-16,0 1 0,0 20 0,0 1 15,0 0-15,-21-1 0,21 1 0,-21 0 16,21 20-16,0-20 16,-21 0-16,0 21 0,0-1 0,-1 1 15,1 0-15,21-21 0,-21 21 0,0-1 16,0 1-16,0 0 0,21 0 16,-22 0-16,1-22 0,0 22 0,21 0 15,-21-21-15,0 21 0,21-22 0,0 22 16,-21-21-16,-1 21 0,1-22 15,21 22-15,0-21 0,-21 21 0,21-22 16,-21 22-16,21 0 0,-21 0 0,21-22 16,0 22-16,0 0 0,0-21 15,-21 21-15,21-22 0,0 1 16,0 21-16,0-22 0,0-20 0,0 21 16,0-22-16,0 1 0,0-1 0,0-21 15,0 22-15,0-22 0,0-21 16,21 22-16,-21-22 0,0 0 0,21 0 15,-21 0-15,21-21 0,0 0 16</inkml:trace>
  <inkml:trace contextRef="#ctx0" brushRef="#br0" timeOffset="35919.67">3768 11769 0,'-43'0'32,"64"0"14,1 21-30,20-21-16,-21 0 0,21 0 16,1 0-16,-1 0 0,0 0 15,1 0-15,20 0 0,-20-21 0,20 21 16,1 0-16,-1 0 0,1 0 0,20 0 16,-20 0-16,-1 0 0,-20 0 0,20 0 15,1 0-15,-22 0 0,0 0 16,1 0-16,-1 0 0,-21 0 0,21 0 15,-20 0-15,-1 0 0,0 0 0,0 0 32,-21-21-17,0-1 1,0 1-16,0 0 16,0 0-16,-21 21 15,21-21-15,-21 0 0,21-1 0</inkml:trace>
  <inkml:trace contextRef="#ctx0" brushRef="#br0" timeOffset="36240.48">4847 11388 0,'0'0'0,"0"-21"16,-21-1-16,0 22 0,21-21 0,21 42 47,0-21-47,21 22 15,-20-1-15,20-21 0,-21 21 16,21 0-16,1 0 0,-22 0 15,21-21-15,-21 22 0,22-1 0,-22 0 16,0 0-16,0-21 0,0 21 0,1 0 16,-22 1-16,0-1 15,0 0-15,0 0 0,0 0 0,-22-21 16,-20 21-16,21 1 0,0-1 0,-22 0 16,1 0-16,21 0 0,-21 0 15,-1 1-15,-20-1 0,20-21 0,22 21 16,-21 0-16,0 0 0,20 0 15,1-21-15,0 0 0,0 22 0,0-22 16,42-22 15,0 1-31</inkml:trace>
  <inkml:trace contextRef="#ctx0" brushRef="#br0" timeOffset="36972.57">6477 11303 0,'0'0'0,"21"-21"0,0 0 0,-21 0 16,21-1-16,-21 1 15,0 0-15,0 0 0,0 0 16,0 0-16,-21-1 0,21 1 16,-21 21-16,0-21 0,-21 0 15,20 21-15,1 0 0,-21 0 0,21 0 16,-22 0-16,22 0 0,-21 21 0,21 0 16,0 0-16,-22 1 0,22-1 15,0 21-15,0-21 0,0 22 0,-1-1 16,22-21-16,0 21 0,-21 1 0,21-22 15,0 21-15,0-21 16,0 22-16,0-22 0,0 0 0,21 0 16,1-21-16,-22 21 0,21 1 0,0-22 15,0 0-15,0 0 0,0 0 0,1 0 16,20 0-16,-21 0 0,0-22 16,0 1-16,1 0 0,20 0 0,-21 0 15,0 0-15,0-22 0,1 22 0,20-21 16,-42-1-16,21-20 0,0 21 15,0-1-15,1-20 0,-22 20 0,0-20 16,0 21-16,0-22 0,21 22 16,-21-22-16,0 22 0,0 0 0,0 20 15,0 1-15,0 0 0,0 0 0,0 0 16,-21 21-16,21 21 16,0 0-16,0 0 0,-22 0 15,22 22-15,0-1 0,-21 0 0,21 1 16,0-1-16,0 0 0,0 22 0,0-22 15,0 1-15,0 20 0,0-21 16,0 1-16,0-1 0,-42 0 0</inkml:trace>
  <inkml:trace contextRef="#ctx0" brushRef="#br0" timeOffset="37039.53">6477 11472 0,'106'64'0,"-212"-128"0,254 128 16,-127-64-16,22 0 0,-22 0 0,0 0 16,21 0-16,-21 0 0,1-21 0,-1 0 15</inkml:trace>
  <inkml:trace contextRef="#ctx0" brushRef="#br0" timeOffset="37167.46">7048 11113 0,'0'0'0,"0"-22"16,0 1-16,-21 21 15,0 0 1,21 21-16,-21 1 0,21-1 0,0 21 16,-21-21-16,0 0 0,-1 22 15,-20-1-15</inkml:trace>
  <inkml:trace contextRef="#ctx0" brushRef="#br0" timeOffset="37256.41">6921 11515 0,'0'0'0,"0"21"15,22-21 1,-22 21-16,21-21 31,0-21-31,-21 0 16,0 0-16</inkml:trace>
  <inkml:trace contextRef="#ctx0" brushRef="#br0" timeOffset="37603.21">7112 10732 0,'0'0'0,"0"-22"0,-21 22 16,0 0-16,-1 0 15,1 0-15,0 43 16,0-22-16,21 0 0,0 0 16,21 0-16,0-21 15,0 0-15,1 22 0,-1-22 16,0 0-16,0 0 15,0 0-15,0 0 0,1-22 0,-1 22 16,-21-21-16,21 0 0,-21 0 16,0 0-16,0 0 15,0-1-15,-21 22 0,21-21 0,-21 21 16,-1-21-16,1 21 0,0 0 0,0 0 16,0 21-16,21 0 15,-21-21-15,-1 43 0,1-22 0,21 0 16,0 0-16,0 0 0,0 1 15,0-1-15,21 0 0,1 0 16,-1-21-16,-21 21 0,21-21 16,21 21-16,-21-21 0</inkml:trace>
  <inkml:trace contextRef="#ctx0" brushRef="#br0" timeOffset="37924.03">7429 11049 0,'0'0'0,"0"21"32,0 0-32,0 1 15,0-1-15,0 0 0,22 0 16,-1 21-16,0-20 0,-21 20 0,0-21 15,21 0-15,-21 22 0,21-22 0,-21 0 16,0 0-16,0 0 0,0 0 16,21 1-16,-21-1 15,0 0-15,22-21 0,-1-21 32,-21 0-17,0-1-15,0-20 0,21 21 0,-21 0 16</inkml:trace>
  <inkml:trace contextRef="#ctx0" brushRef="#br0" timeOffset="38151.89">7916 10922 0,'0'0'0,"0"-21"16,-21 21 0,0 21-16,21 0 15,-21 0-15,0 1 0,-1-1 16,1 21-16,0-21 0,0 22 0,0-1 15,0 0-15,-1-21 0,1 22 16,0-1-16,0-21 0,0 22 0,0-22 16,21 0-16,0 0 0,-22 0 0,22 0 15,-21 1-15</inkml:trace>
  <inkml:trace contextRef="#ctx0" brushRef="#br0" timeOffset="38491.69">6943 11176 0,'0'0'0,"0"-21"15,0 0-15,0 42 47,0 0-47,0 0 0,0 22 16,0-22-16,0 21 0,0-21 0,0 22 15,0-22-15,0 21 0,0-21 0,0 22 16,0-22-16,0 0 0,21 0 16,0 0-16,0-21 0</inkml:trace>
  <inkml:trace contextRef="#ctx0" brushRef="#br0" timeOffset="39483.19">6689 12023 0,'0'0'0,"0"-21"32,0 42-17,0 0 1,0 0-16,0 0 0,0 0 15,0 22-15,-22-22 0,22 21 0,0-21 16,-21 22-16,21-1 0,-21 0 0,0 1 16,21-1-16,-21-21 0,0 22 15,21-1-15,-22 0 0,22-21 0,-21 22 16,21-22-16,0 0 0,-21 0 0,21 0 16,0 1-16,0-1 15,21-21-15,0 0 0,1 0 16,-1 0-16,21 0 0,-21 0 15,22 0-15,-22 0 0,21 0 0,0 0 16,1 0-16,20 0 0,-20 0 16,20 0-16,-21 0 0,22 0 0,-1 0 15,-20-21-15,20 21 0,1 0 0,-1 0 16,-20 0-16,20 0 0,1 0 16,-22 0-16,0 0 0,1-22 0,-1 22 15,0 0-15,1 0 0,-22 0 0,0 0 16,0 0-16,-21-21 15,0 0 1,0 0-16,-21 21 16,0-21-16,0 21 0,-1-21 0,-20-1 15,21 22-15,0-21 0,0 21 16,-22 0-16,22-21 0,0 21 0,0 0 16,21-21-16,-21 21 0,42 0 46,0 0-46,0 0 0,0 0 0,0 0 16,22 0-16,-22 0 0,0 0 0,0 0 16,0 21-16,1 0 15,-1-21-15,-21 21 0,0 1 16,0-1-16,0 0 0,0 0 0,0 0 16,-21 0-16,-1 1 0,1-1 15,-21 0-15,21 0 0,0 0 0,-22 0 16,22-21-16,0 22 0,0-1 0,0-21 15,21 21-15,-22-21 16</inkml:trace>
  <inkml:trace contextRef="#ctx0" brushRef="#br0" timeOffset="40519.65">8615 12425 0,'0'-21'16,"0"42"31,0 0-47,0 0 15,-21 0-15,21 1 0,0-1 16,0 21-16,-22-21 0,22 0 0,0 1 16,0-1-16,0 0 0,0 0 15,0 0-15,0 0 0,0 1 16</inkml:trace>
  <inkml:trace contextRef="#ctx0" brushRef="#br0" timeOffset="40923.79">8805 11938 0,'0'-21'0,"-42"0"31,21 21-31,21 21 0,0 21 15,0-21-15,-21 1 16,21-1-16,0 0 0,0 0 16,0 0-16,0 0 0,0 1 0,0-1 15,21-21 1,0 0-16,0 0 0,0 0 16,0 0-16,1-21 0,-22-1 0,21 1 15,-21 0-15,21 0 0,-21 0 16,0-22-16,0 22 0,0 0 0,0 0 15,0 0-15,-21 0 0,0-1 16,-1 1-16,1 21 0,0 0 0,0 0 16,0 0-16,0 21 15,21 1-15,0-1 0,0 0 16,0 21-16,0-21 0,0 1 16,0 20-16,0-21 0,0 0 15,0 0-15,0 22 0,21-22 0</inkml:trace>
  <inkml:trace contextRef="#ctx0" brushRef="#br0" timeOffset="41472.4">8953 12700 0,'0'-21'31,"0"0"-31,0 0 16,0-1-16,0 1 0,22 0 0,-22 0 16,0 0-16,21 0 0,0-22 15,0 22-15,0 0 0,22-21 0,-22 20 16,0 1-16,21 0 0,1 0 0,-22 0 15,21 21-15,-21 0 0,22 0 16,-22 0-16,21 0 0,-21 21 0,0 0 16,-21 0-16,0 0 0,22 1 15,-22-1-15,0 0 0,0 21 16,0-21-16,0 1 0,0-1 0,-22 0 16,22 0-16,0 0 0,-21 0 15,0 1-15,0-1 0,21 0 16,0-42 15,0 0-31,0-1 16</inkml:trace>
  <inkml:trace contextRef="#ctx0" brushRef="#br0" timeOffset="41764.24">9864 12213 0,'0'0'0,"0"21"16,0 1 0,0-1-16,0 0 0,0 0 15,0 21-15,-22-20 0,22 20 0,0-21 16,0 21-16,0 1 0,-21 20 16,21-20-16,-21-1 0,21 21 0,-21 1 15,21-22-15,0 22 0,-21-22 0,0 22 16,21-22-16,0 21 0,0-20 15,-22-1-15,22 0 0,0-20 16,0 20-16,0-21 0,0 0 0,0 0 16,0 1-16,22-22 15,-22-22 1,21 1-16,0 0 0,-21 0 0</inkml:trace>
  <inkml:trace contextRef="#ctx0" brushRef="#br0" timeOffset="42088.05">9885 12446 0,'0'-21'0,"0"42"0,-21-63 0,21 21 15,0-1-15,-22 1 0,22 0 16,0 0-16,0 0 0,0 0 16,0-1-16,22 1 15,-1 0-15,21 21 0,-21 0 16,0 0-16,22 0 0,-22 0 0,21 0 15,-21 21-15,22 0 0,-22 1 0,0-1 16,-21 0-16,0 21 0,0-21 16,0 1-16,0-1 0,0 21 0,-21-21 15,0 0-15,-22 1 0,22-1 0,-21 0 16,21 0-16,-22 0 0,22-21 16,-21 21-16,21-21 0,0 0 0,-1 22 15,1-22-15,0 0 16,42-22-1,0 22-15,1-21 16,-1 0-16,0 0 0</inkml:trace>
  <inkml:trace contextRef="#ctx0" brushRef="#br0" timeOffset="42779.57">10372 12213 0,'0'0'0,"0"-21"0,21 21 0,-21 21 47,0 0-47,0 1 15,0 20-15,0-21 0,0 0 0,0 22 16,0-22-16,0 0 0,0 0 16,0 0-16,0 0 0,0 1 0,0-1 15,0 0-15,0 0 16,21-21-1,0 0-15,0 0 0,-21-21 16,21 0-16,1 21 0,-1-21 0,-21-1 16,21 1-16,-21 0 0,0-21 15,21 21-15,0-22 0,-21 22 16,21-21-16,-21-1 0,0 22 0,0-21 16,22 21-16,-22 0 0,0 42 31,0 0-31,0 0 15,0 0-15,0 0 0,0 22 0,-22-22 16,22 0-16,0 21 0,0-20 0,0-1 16,0 0-16,0 0 0,0 0 15,22-21-15,-1 21 0,0-21 0,-21 22 16,21-22-16,0 0 0,22 0 0,-22 0 16,21 0-16,0-22 0,-20 1 15,20 0-15,-21 0 0,21 0 16,-20 0-16,20-1 0,-21-20 0,0 0 15,0 21-15,1-22 0,-1-20 16,-21 20-16,21 1 0,0-21 0,0 20 16,-21 1-16,0 0 0,21-1 0,-21 1 15,0 21-15,22 0 0,-22-1 16,0 1-16,0 42 16,-22 1-1,22-1-15,-21 0 0,21 21 16,-21 1-16,21-1 0,0 0 0,0 1 15,0-1-15,0 21 0,0-20 16,0-1-16,0 0 0,0 1 16,0-1-16,0-21 0,0 22 0,0-22 15,0 0-15,0 0 0,21-21 32,0 0-32</inkml:trace>
  <inkml:trace contextRef="#ctx0" brushRef="#br0" timeOffset="42993.45">11049 12150 0,'42'-21'31,"-21"21"-31,1 0 0,-1-22 16,0 22-16,0 0 0,0 0 15,0-21-15,1 21 0,-1-21 0,0 21 16,0 0-16,0 0 0,0-21 0,1 21 16</inkml:trace>
  <inkml:trace contextRef="#ctx0" brushRef="#br0" timeOffset="44171.66">13314 11875 0,'0'-22'0,"0"1"31,-21 21-15,-1 0-16,-20 0 0,21 0 0,0 0 16,-22 0-16,1 21 0,21 1 15,-21-1-15,-22 21 0,22-21 0,-1 22 16,1-1-16,21 0 0,-21 1 0,20-1 16,1 0-16,0-21 0,21 22 15,0-1-15,0-21 0,0 0 16,21 1-16,0-1 0,22 0 0,-22 0 15,21-21-15,-21 0 0,22 0 16,-1 21-16,0-21 0,22 0 0,-22 0 16,1 0-16,-1 0 0,0-21 0,1 21 15,-1-21-15,0 21 0,-21 0 16,22-21-16,-22 21 0,0 0 0,0-21 16,-21-1-1</inkml:trace>
  <inkml:trace contextRef="#ctx0" brushRef="#br0" timeOffset="45375.65">6392 12891 0,'0'21'15,"0"0"-15,0 0 16,0 0-16,0 22 0,0-1 16,-21 0-16,0 1 0,0 20 0,21-21 15,-21 22-15,-1-1 0,1 1 16,0-1-16,0-20 0,0 20 0,21 1 16,-21-1-16,21-20 0,-22-1 15,22 0-15,0 1 0,0-1 0,0-21 16,0 21-16,0-20 0,0-1 0,0 0 15,0 0 1,22-21 0,-1 0-16,0 0 0,21 21 0,-21-21 15,43 0-15,-22 0 0,1 0 16,20 0-16,22 0 0,-22 0 0,22 0 16,-22 0-16,22 0 0,0 0 0,-1 0 15,-20 0-15,21 0 16,-22 0-16,1-21 0,-1 21 0,1 0 15,-22 0-15,0 0 0,1 0 0,-1 0 16,-21 0-16,0 0 0,0 0 16,-21-21-16,-21 0 15,-21 21 1,21-21-16,0 21 0,-22 0 16,22-22-16,0 1 0,-21 21 0,20 0 15,1-21-15,0 21 16,21-21-16,21 21 15,0 0-15,1 0 16,-1 0-16,0 0 0,21 0 16,-21 0-16,22 0 0,-22 0 15,0 0-15,0 0 0,0 0 0,1 21 16,-22 0-16,0 0 0,0 1 0,0-1 16,-22 0-16,1 0 0,-21 0 0,21 22 15,-22-22-15,1 0 0,0 0 16,-1 21-16,1-20 0,0-1 0,21 0 15,-22 0-15,22 0 0,0 0 0,0 1 16,0-22 0,21 21-16,21-21 15,0-21-15,0-1 0,0 1 0</inkml:trace>
  <inkml:trace contextRef="#ctx0" brushRef="#br0" timeOffset="45819.4">9059 13885 0,'0'-21'31,"0"42"-31,0 1 0,0-1 16,0 0-16,0 0 0,0 0 0,-21 0 15,21 22-15,-21-22 0,21 0 0,0 0 16,0 0-16,-21 1 0,21-1 16,-21 0-16,21 0 0</inkml:trace>
  <inkml:trace contextRef="#ctx0" brushRef="#br0" timeOffset="46152.21">9165 13547 0,'0'0'0,"0"-21"0,-21 21 31,0 21-15,21 0-16,0 0 0,21-21 16,0 0-1,0 0-15,0 0 16,1 0-16,-22-21 0,21 21 0,-21-21 16,21 0-16,-21-1 15,0 1-15,-21 0 16,0 21-16,-1 0 15,1 0-15,0 0 0,0 0 16,0 0-16,21 21 0,-21 0 16,21 22-16,0-22 0,0 0 15,0 0-15,0 22 0,21-22 16,0 0-16,0 0 0,0 0 0,0 0 16,1 1-16,20-1 0</inkml:trace>
  <inkml:trace contextRef="#ctx0" brushRef="#br0" timeOffset="46624.94">9779 13843 0,'0'0'0,"-21"0"16,0 21-16,21 0 0,-22 1 15,22-1-15,-21 0 0,21 0 16,0 0-16,0 0 0,0 1 15,0 20-15,-21-42 0,21 21 16,-21 0-16,21 0 0,-21 1 0,21-1 0,0 0 16,0-42 31,0 0-47,0-1 0,0 1 15,0 0-15,0 0 0,0-21 0,21 20 16,0-20-16,0 0 0,0-1 0,22 1 15,-22 21-15,21-21 0,1 20 16,-1 1-16,0 0 0,1 21 0,-1 0 16,0 0-16,1 0 0,-22 21 15,21 0-15,-21 1 0,0 20 0,-21-21 16,0 21-16,0-20 0,0 20 0,0-21 16,0 21-16,-21-20 0,0-1 15,0 21-15,0-21 0,0 0 16,-1 1-16,1-1 0,0 0 15,42-21 17,-21-21-32,21 21 15,1-21-15,-1-1 0,21 1 0</inkml:trace>
  <inkml:trace contextRef="#ctx0" brushRef="#br0" timeOffset="46957.75">10499 13716 0,'0'21'32,"0"0"-32,-22 1 15,22-1-15,-21 0 0,21 21 16,0-21-16,0 22 0,0-1 0,0 0 16,0 1-16,0-1 0,0 0 0,0 22 15,0-1-15,0 1 0,0-1 16,0 22-16,0-21 0,0 20 0,0-20 15,0 20-15,-21-20 0,21 21 0,-21-22 16,0 22-16,21-22 0,-21 1 16,-1-22-16,22 22 0,-21-22 0,21 0 15,-21-21-15,21 22 0,-21-22 16,21 0-16,0-42 31,0 0-31,0 0 0,0-22 0,21 22 16,-21-21-16,21-1 0,0 1 0,1-21 15,-1 20-15,0-20 0,0-1 16</inkml:trace>
  <inkml:trace contextRef="#ctx0" brushRef="#br0" timeOffset="47268">10541 14118 0,'0'0'0,"-21"-63"0,21 20 0,0 1 0,-21 0 0,21 21 15,-22-22-15,22 22 0,-21-21 0,21 21 16,0-1-1,0 1-15,0 0 0,21 21 16,1-21-16,-1 21 0,0 0 0,0 0 16,21 0-16,-20 0 0,20 0 15,-21 21-15,0 0 0,0 0 0,1 22 16,-1-22-16,-21 21 0,0-21 0,0 22 16,0-22-16,-21 0 0,-1 21 15,-20-20-15,21 20 0,-21-21 0,20 0 16,-20 0-16,21 1 0,-21-22 15,20 21-15,1-21 0,0 0 0,21 21 16,0-42 15,21 21-31,0-21 16,1 21-16,-1-22 0,0 1 0,21 0 16</inkml:trace>
  <inkml:trace contextRef="#ctx0" brushRef="#br0" timeOffset="47936.1">11049 13716 0,'0'0'16,"0"21"-1,0 0 1,0 1-16,-21-1 0,21 0 16,-21 0-16,21 21 0,0-20 15,0-1-15,0 21 0,0-21 0,0 0 16,0 22-16,0-22 0,0 0 0,0 0 15,0 0-15,21-21 16,0 0-16,0 0 0,0 0 16,0 0-16,1 0 0,20 0 0,-21-21 15,0 0-15,0 21 0,1-21 16,-1 0-16,-21 0 0,21-22 0,0 22 16,0 0-16,-21-21 0,0 20 15,21 1-15,-21 0 0,0 0 16,0 0-16,0 42 15,0 0 1,0 0-16,0 22 16,0-22-16,0 0 0,0 0 0,0 21 15,0-20-15,0-1 0,0 0 0,0 0 16,0 0-16,0 0 0,0 1 16,0-1-16,22-21 0,-1 0 15,0 0-15,0 0 0,21 0 16,-20 0-16,-1-21 0,0-1 15,0 22-15,0-21 0,0-21 16,1 21-16,-1 0 0,21-22 0,-21 1 16,0 0-16,1-1 0,-1-20 15,-21 20-15,21-20 0,0 21 0,-21-22 16,21 22-16,-21-1 0,0 1 0,0 21 16,0 0-16,0 0 0,0-1 15,-21 22 1,0 22-16,21-1 0,0 0 15,-21 21-15,0 1 0,21-1 16,-22 21-16,22-20 0,0-1 0,0 22 16,0-22-16,0 0 0,0 1 0,0-1 15,0 0-15,0-21 16,0 22-16,0-22 0,0 0 0,22 0 16,-1 0-16,0-21 0,21 0 15,-21 0-15,1 0 0,-1 0 0,0-21 16,0 21-16,0-21 0</inkml:trace>
  <inkml:trace contextRef="#ctx0" brushRef="#br0" timeOffset="48139.98">11726 13674 0,'0'0'0,"21"0"47,1 0-47,-1 0 0,0 0 16,21 0-16,-21 0 0,22 0 0,-1 0 15,0 0-15,-20 0 0,20-21 16,0 21-16,1-22 0,-22 22 0</inkml:trace>
  <inkml:trace contextRef="#ctx0" brushRef="#br0" timeOffset="48583.56">13589 13420 0,'0'-21'16,"0"-1"-16,0 44 15,0-1 1,0 0-16,0 0 0,0 21 16,0 1-16,0-22 0,0 21 0,0 1 15,-21-1-15,21 0 0,-21 1 0,21-22 16,-22 21-16,22-21 0,0 22 16,0-22-16,0 0 0,0 0 0,0 0 15,0-42 32</inkml:trace>
  <inkml:trace contextRef="#ctx0" brushRef="#br0" timeOffset="48955.34">13441 13441 0,'-21'-21'0,"42"42"0,-42-63 16,-1 20-16,22 1 0,0 0 15,0 0 1,22 21-16,-1 0 0,0 0 16,0-21-16,21 21 0,-20 0 15,20 0-15,0 0 0,1 0 0,-1 0 16,0 0-16,22 21 0,-22 0 0,0-21 16,1 42-16,20-20 0,-20-1 15,-22 21-15,21 0 0,-21-20 0,22 20 16,-43 0-16,0 1 0,0-1 15,0 0-15,0 1 0,-43-22 0,22 21 16,-21-21-16,-1 22 0,1-22 0,-21 0 16,20 0-16,1 0 0,-22 0 15,22-21-15,-21 22 0,20-22 16,1 0-16,0 21 0,20-21 0,-20 0 16,21 0-16,0 0 0,0 0 15,42 0 16,0 0-31</inkml:trace>
  <inkml:trace contextRef="#ctx0" brushRef="#br0" timeOffset="49128.24">13822 14034 0,'21'0'0,"0"0"47,0 0-16</inkml:trace>
  <inkml:trace contextRef="#ctx0" brushRef="#br1" timeOffset="56636.17">13314 4953 0,'0'-21'15,"0"42"-15,21-42 0,-21 0 0,0 0 0,0-1 16,0 1-16,0 0 15,0 0-15,0 0 0,0 0 16,0-1-16,0 1 16,0 42 31,0 1-47,0 20 0,0-21 0,0 0 15,0 22-15,0-22 0,0 21 16,0 0-16,0 1 0,0 20 0,0-20 15,0-1-15,0 0 0,0 22 16,0-22-16,0 22 0,0-22 0,0 21 16,0-20-16,0 20 0,-21 1 15,21-22-15,-21 22 0,-1-22 0,22 0 16,0 1-16,0-1 0,-21 0 0,21-21 16,-21 22-16,21-22 15,-21 0-15,21 0 0,0 0 0,0 1 16,0-1-16,0 0 15,0-42 17,0 0-32,0-1 15,0 1-15,21 0 16,0 0-16,0 0 0</inkml:trace>
  <inkml:trace contextRef="#ctx0" brushRef="#br1" timeOffset="57903.44">13483 4699 0,'0'-21'15,"21"21"63,0 0-78,1 0 16,-1 0-16,0 0 0,0 0 16,0 0-16,0 0 0,1 0 0,20 0 15,0 0-15,1 0 0,20 0 16,-21 0-16,22 0 0,-1 0 15,1 0-15,-1 0 0,1 0 16,-1 0-16,1 0 0,-1 0 0,1 0 16,-22 0-16,22 0 0,-22 0 0,0 0 15,1 0-15,-1 0 0,0 0 16,1 0-16,20 0 0,-20 0 0,-1 0 16,0 0-16,1 0 0,-1 0 15,-21 0-15,21 0 0,-20 0 0,-1 0 16,0 0-16,-21 21 15,21-21-15,-21 21 47,0 0-47,0 1 16,0-1-16,0 0 16,0 0-16,0 0 0,0 0 0,0 22 15,0-22-15,0 0 0,0 21 16,0 1-16,0-22 0,0 21 0,0 1 15,0-22-15,-21 21 0,21 0 0,0-20 16,-21 20-16,21 0 0,0-21 16,0 22-16,-21-1 0,-1-21 0,22 22 15,-21-22-15,21 21 16,-21 0-16,21-20 0,-21 20 0,21-21 16,0 0-16,-21 22 0,21-22 0,-21 0 15,21 21-15,0-21 0,0 1 16,0-1-16,0 0 0,0 0 0,0 0 15,0 0-15,0 1 0,0-1 16,0 0 0,-22-21 15,1 0-15,0 0-16,0 0 15,0 0-15,0 0 16,-1 0-16,1 0 0,0 21 0,0-21 15,0 0-15,0 0 0,-22 0 0,22 0 16,-21 0-16,-1 0 0,22 0 16,-42 21-16,20-21 0,1 0 0,-21 0 15,-1 0-15,1 0 0,20 0 0,-20 21 16,-1-21-16,22 0 0,-22 0 16,22 0-16,-21 0 0,20 0 0,1 0 15,0 22-15,-1-22 0,1 0 16,0 0-16,-1 0 0,1 0 0,0 0 15,-1 0-15,22 0 0,-21 0 16,-1 0-16,1 0 0,21 0 16,0 21-16,-22-21 0,22 0 0,0 0 15,0 0-15,0 0 16,0 0 0,21-21 93,0-1-109,0 1 16,0 0-16</inkml:trace>
  <inkml:trace contextRef="#ctx0" brushRef="#br1" timeOffset="58397.52">13314 4741 0,'0'-21'15,"21"21"17,0 0-32,0 0 15,0 0-15,1 0 0,-1-21 16,0 21-16,0 0 0,0 0 16,0 0-16</inkml:trace>
  <inkml:trace contextRef="#ctx0" brushRef="#br1" timeOffset="59372.97">13674 7366 0,'0'0'0,"0"-21"16,0 0-16,0 0 0,0-1 15,-22 22-15,22-21 0,0 0 0,0 0 16,0 0-16,-21 21 31,21 21-31,0 0 16,0 0-16,0 22 0,0-22 16,0 21-16,0 0 0,0 1 0,0 20 15,0-20-15,0-1 16,0 21-16,0-20 0,0 20 0,0-20 0,0 20 15,0 1-15,0-1 0,0-21 16,0 22-16,0-1 0,-21-20 16,21-1-16,0 22 0,0-22 0,0 0 15,0 1-15,-21-22 0,21 21 0,0-21 16,0 22-16,-21-22 0,21 0 16,0 0-16,0 0 0,0 0 15,0-42 32,0 0-47,0 0 0,0 0 16,0-22-16,21 22 0,-21 0 0,21-21 15,-21-1-15</inkml:trace>
  <inkml:trace contextRef="#ctx0" brushRef="#br1" timeOffset="60504.35">13758 7303 0,'0'0'0,"0"-22"47,21 22-16,1 0-15,-1 0-16,0 0 0,0 0 15,0 0-15,0 0 0,1 0 0,-1 0 16,21 0-16,0 0 0,1 0 15,20 0-15,1 0 0,-22-21 0,22 21 16,-1 0-16,1 0 0,-1 0 16,1 0-16,-1 0 0,-21 0 15,22 0-15,-1 0 0,-20 0 0,20 0 16,-20 0-16,-1 0 0,0 0 16,-21 21-16,22-21 0,-1 0 0,-21 0 15,0 22-15,22-22 0,-22 0 0,21 0 16,-21 0-16,22 0 0,-22 0 15,21 0-15,-21 0 0,22 0 0,-22 0 16,0 0-16,0 0 0,0 0 16,1 0-16,-1 21 15,-21 0 17,0 0-17,0 0 1,0 0-16,0 1 0,0-1 15,0 0-15,-21 0 0,21 0 0,0 0 16,0 1-16,0-1 0,-22 0 16,22 21-16,0-21 0,0 1 0,0 20 15,0-21-15,0 0 0,0 22 0,0-22 16,0 21-16,0 0 0,-21-20 16,21 20-16,0 0 0,0-21 0,0 22 15,0-1-15,0-21 0,0 22 16,0-22-16,-21 21 0,21-21 15,0 22-15,-21-22 0,21 0 0,0 0 16,0 21-16,0-20 0,0-1 16,0 0-16,0 0 0,-21 0 15,21 0-15,0 1 0,-21-22 16,21 21-16,0 0 16,-22-21-16,1 0 15,0 0-15,0 0 16,0 0-16,21 21 0,-21-21 15,-1 0-15,1 0 0,-21 0 16,21 0-16,0 0 0,-22 0 0,1 0 16,21 0-16,-22 0 0,1 0 0,0 0 15,-1 0-15,-20 0 0,21 0 16,-1 0-16,-20 0 0,20 0 0,-20 0 16,21 0-16,-22 0 0,1 0 0,20 0 15,-20 0-15,-1 0 0,1 0 16,-1 0-16,22 0 0,-22 0 0,22 0 15,-21 0-15,20 0 0,1 0 0,0 0 16,-1 0-16,1 0 0,21 0 16,-22 0-16,1 0 0,21 0 15,0 0-15,0 0 0,-1 0 0,1 0 0,0 0 16,0 0 0,42-21 93</inkml:trace>
  <inkml:trace contextRef="#ctx0" brushRef="#br1" timeOffset="61672.99">12488 11472 0,'0'-21'15,"0"0"1,0 0 0,0 0-16,-21 0 15,21 42 16,0 21-31,-21-21 16,21 22-16,0-22 0,0 21 0,0 0 16,0 1-16,0-1 0,0 22 15,0-22-15,0 21 0,0-20 0,0 20 16,-21-20-16,21 20 0,0 1 16,0-22-16,0 0 0,0 1 0,0-1 15,0 0-15,0 1 0,0-22 16,0 0-16,-21 0 0,21 21 15,0-20-15,-22-22 0,22 21 0,0 0 16,0 0-16,-21-21 31,21-21-15,0 0 0,0 0-16,0-1 15,0 1-15,0 0 0,21 0 0</inkml:trace>
  <inkml:trace contextRef="#ctx0" brushRef="#br1" timeOffset="62836.67">12573 11282 0,'0'-21'15,"21"21"-15,0 0 16,-21-21-16,21 21 15,1 0-15,-22-22 0,21 22 0,0 0 16,0 0-16,0-21 16,0 21-16,1 0 0,-1 0 0,21 0 15,0 0-15,1 0 0,20 0 16,1 0-16,-22 0 0,22 0 0,20 0 16,-20 0-16,-1 0 0,1 0 0,-1 0 15,-20 0-15,20 0 0,1 0 16,-22 0-16,21 0 0,-20 0 15,-1 0-15,22 0 0,-22 21 0,0-21 16,1 0-16,-1 0 0,0 0 16,-21 0-16,22 0 0,-22 0 0,21 0 15,-21 0-15,1 0 0,-1 0 16,0 0-16,0 0 0,0 0 0,0 0 16,1 0-1,-22 22 16,0-1-31,-22-21 16,1 21-16,21 0 0,0 0 16,-21 0-16,0 1 0,21 20 15,-21-21-15,21 0 0,-21 22 0,21-1 16,0-21-16,0 21 0,-22 1 0,22-22 16,0 21-16,-21-21 0,21 22 15,0-1-15,0-21 0,-21 22 0,21-1 16,0-21-16,0 21 0,-21 1 0,21-22 15,0 21-15,0-21 0,0 22 16,0-22-16,0 0 0,0 21 0,0-20 16,0-1-16,0 0 0,0 0 15,0 0-15,0 0 0,0 1 16,0-1-16,0 0 0,0 0 16,0 0-16,0 0 15,-21 1 1,0-22-1,-1 0-15,1 0 16,0 21-16,0-21 0,0 0 16,0 0-16,-1 0 0,1 0 15,-21 0-15,21 0 0,0 21 16,-22-21-16,1 0 0,21 0 0,-22 0 16,1 0-16,0 0 0,-1 0 15,1 0-15,0 0 0,-22 0 16,22 0-16,-22 0 0,22 0 0,-21 21 15,-1-21-15,22 0 0,-22 0 0,1 0 16,20 0-16,-20 0 0,21 0 16,-22 0-16,22 0 0,21 0 0,-22 0 15,1 0-15,21 0 0,-22 0 0,22 0 16,0 0-16,-21 0 0,21 0 16,-1 0-16,-20 0 0,21 0 0,0 0 15,0 0-15,-1 21 0,-20-21 0,21 0 16,0 0-16,0 0 0,-1 21 15,1-21 1,42 0 93,1 0-109,-1 0 16,0 0-16</inkml:trace>
  <inkml:trace contextRef="#ctx0" brushRef="#br1" timeOffset="63580.25">12806 13187 0,'0'-21'15,"0"42"-15,21-63 0,-21 20 16,0 44 15,0-1-31,0 0 16,0 0-16,0 21 0,0-20 15,0-1-15,0 21 0,0 0 0,0-20 0,0 20 16,0 0-16,0 22 16,0-22-16,0 0 0,0 22 0,0-22 15,-21 22-15,21-22 0,0 22 0,0-22 16,0 0-16,-21 22 0,21-22 15,-22 0-15,22 1 0,0-1 0,0 22 16,-21-22-16,21-21 0,-21 21 16,21 1-16,-21-22 0,21 21 0,0-21 15,0 1-15,0-1 0,0-42 47,0-1-47,0 1 0,0 0 16,21-21-16,-21 21 15,21-1-15,0-20 0,-21 21 0,22-21 16</inkml:trace>
  <inkml:trace contextRef="#ctx0" brushRef="#br1" timeOffset="64880.46">12975 13166 0,'0'0'0,"0"-21"31,21 21 16,-21-22-47,0 1 47,21 21-32,1 0 1,-1 0-16,0 0 16,0 0-16,0 0 0,22 0 0,-22 0 15,21 0-15,0 0 0,1 0 16,20 0-16,-20 0 0,20 0 0,1 0 16,-1 0-16,1 0 0,20 0 15,1 0-15,0 0 0,-1 0 16,1 0-16,0 0 0,-22 0 0,22 0 15,-22 0-15,-20 0 0,20 0 16,-21-21-16,1 21 0,-1 0 0,0 0 16,-20 0-16,-1 0 0,21 0 0,-21 0 15,0 0-15,1 0 0,-1 0 16,0-21-16,0 21 0,0 0 16,0 0-16,-21 21 62,0 0-62,0 0 16,0 1-16,0-1 0,0 0 15,0 0-15,0 0 0,0 0 16,0 1-16,0-1 0,0 21 16,0-21-16,0 0 0,-21 1 15,21 20-15,0-21 0,0 21 0,0 1 16,0-1-16,0 0 0,0 1 0,0-1 15,0 0-15,0 1 0,0-22 16,0 21-16,0 1 0,0-1 0,0-21 16,0 21-16,0-20 0,0 20 0,0-21 15,0 0-15,0 0 0,0 1 16,0-1-16,0 0 0,0 0 16,0 0-16,-21-21 0,21 21 0,-21 1 15,21-1-15,0 0 16,-21 0-16,0-21 15,21 21-15,-22-21 16,22 21-16,-21-21 0,0 0 16,21 22-16,-21-22 15,0 0-15,0 0 0,-1 0 16,22 21-16,-21-21 0,0 0 16,0 0-16,0 0 0,-22 0 15,22 0-15,0 21 0,-21-21 0,-1 0 16,1 0-16,0 0 15,-22 0-15,22 0 0,-22 0 0,1 0 16,-1 21-16,22-21 0,-21 0 0,-1 0 16,1 0-16,20 0 0,-20 0 15,-1 0-15,22 0 0,-22 0 0,1 0 16,21 0-16,-22-21 0,22 21 0,-1 0 16,-20 0-16,21 0 0,-1-21 15,1 21-15,-22 0 0,22 0 0,0 0 16,21 0-16,-22 0 0,1 0 0,21 0 15,-22 0-15,22-21 16,0 21-16,0 0 0,0 0 16,0 0-16,-1 0 31,1 0-15,0 0 15,42 0 47</inkml:trace>
  <inkml:trace contextRef="#ctx0" brushRef="#br1" timeOffset="85325.72">3704 254 0</inkml:trace>
  <inkml:trace contextRef="#ctx0" brushRef="#br1" timeOffset="85576.57">3662 254 0,'21'0'46,"0"0"-30,0 0-16,0 0 0,22 0 16,-22 0-16,0 0 0,21 0 0,-20 0 15,-1 0-15,0 0 0,0 0 16,0 0-16,0 0 0,1 0 16,-44 0 15,1 0-31,0 0 15,0 0-15,0 0 0,-22 0 0</inkml:trace>
  <inkml:trace contextRef="#ctx0" brushRef="#br1" timeOffset="86047.3">3598 254 0,'-21'21'63,"21"0"-63,0 1 16,-21-1-16,21 0 15,0 0-15,0 0 0,0 0 0,0 1 16,0 20-16,0-21 0,0 0 15,0 22-15,0-1 0,0-21 0,-21 21 16,21 1-16,-21-1 0,21-21 16,0 22-16,0-1 0,-22 0 15,22 1-15,0-1 0,-21-21 16,21 21-16,0-20 0,0 20 0,0-21 16,0 0-16,0 0 0,0 1 15,0-1-15,0 0 0,0 0 16,21 0-1,1-21-15,-1 0 0,0 0 0,0 0 16,0 0-16,0 0 0,1 0 16,20 0-16,-21 0 0,0 0 0,0 0 15,1 0-15,-1 0 0,0-21 16,0 21-16,0-21 16,0 21-16,-21-21 15,22 0-15,-22-1 0,21 1 16</inkml:trace>
  <inkml:trace contextRef="#ctx0" brushRef="#br1" timeOffset="86408.12">4212 529 0,'0'0'0,"0"21"47,0 1-47,0-1 16,0 21-16,0-21 0,0 0 15,0 22-15,0-22 0,0 21 0,0-21 16,0 22-16,0-22 0,-21 21 15,21-21-15,-21 1 0,21-1 0,0 0 16,-21 0-16,21 0 0,0 0 16,0-42 31,0 0-47,21 0 15</inkml:trace>
  <inkml:trace contextRef="#ctx0" brushRef="#br1" timeOffset="87127.7">4635 191 0,'0'-22'0,"22"22"15,-1 0-15,0 0 16,0 0-16,0-21 0,0 21 0,1 0 16,-1 0-16,0 0 0,21-21 15,-21 21-15,1 0 0,-1 0 0,0 0 16,21 0-16,-21 0 0,1 0 15,-1 0-15,0 0 0,0 0 32,0 0-32,-21 21 15,21-21-15,-21 21 16,0 1-16,0-1 0,0 0 16,0 0-16,0 0 0,0 0 15,0 1-15,0-1 0,0 0 0,0 0 16,0 0-16,0 0 0,0 1 15,0 20-15,0-21 0,0 0 0,0 0 16,0 22-16,-21-22 0,21 0 16,0 0-16,0 22 0,-21-22 0,21 0 15,0 0-15,0 21 16,0-20-16,0-1 0,0 0 0,0 21 16,0-21-16,0 1 0,0-1 0,0 0 15,0 0-15,0 0 0,0 0 16,0 1-16,0-1 0,-21 42 31,0-42-15,0-21-16,-1 22 15,1-22-15,0 0 0,0 21 16,-21-21-16,20 0 0,-20 0 16,0 0-16,-1 0 0,1 0 0,0 0 15,-1 0-15,22 0 16,-21 0-16,21 0 0,0 0 0,-1 0 15,1 0-15,0 0 0,0 0 16,42 0 15,0 0-15</inkml:trace>
  <inkml:trace contextRef="#ctx0" brushRef="#br1" timeOffset="87867.31">6731 1969 0,'0'0'0,"21"0"47,0 0-47,0 0 0,22 0 16,-22 0-16,21 0 0,-21 0 0,22 0 16,-1-22-16,-21 22 0,22 0 15,-22 0-15,0 0 0,0 0 0,0 0 16,0 0-16,-42 0 31,0 0-31,-21 0 0,21 0 16,-1 0-16,-20 0 0,21 0 15,-21 0-15</inkml:trace>
  <inkml:trace contextRef="#ctx0" brushRef="#br1" timeOffset="88199.11">6773 1947 0,'-21'22'15,"0"-1"1,21 0-16,0 0 16,-21 0-16,21 0 0,-21 1 15,-1-1-15,22 0 0,0 21 16,0-21-16,-21 22 0,21-22 0,-21 21 16,21 1-16,-21-1 15,21 0-15,0-21 0,0 22 0,0-1 16,0 0-16,0 1 0,-21 41 15,21-62-15,0-1 16,0 0-16,0 0 0,0 0 0,21 0 16,0-21-16,-21 22 0,21-22 15,0 21-15,1-21 0,-1 0 0,0 0 16,0 0-16,0 0 0,0 0 16,1 0-16,-1 0 0,0 0 0,0 0 15,0-21-15,22-1 0,-22 22 0,-21-21 16,21 0-16,0 0 0,0 0 15,0 0-15,1-1 0</inkml:trace>
  <inkml:trace contextRef="#ctx0" brushRef="#br1" timeOffset="88843.74">7324 2392 0,'0'-42'32,"21"20"-32,-21 1 15,0 0-15,0 0 16,21 21-16,-21-21 0,21 0 16,-21-1-16,0 1 0,0 0 15,21 21-15,-21-21 16,0 42 15,0 0-31,0 0 0,0 1 0,0-1 16,0 0-16,0 0 0,0 21 15,0-20-15,0 20 0,0-21 0,0 21 16,0-20-16,0 20 0,0-21 0,0 21 16,0-20-16,0-1 0,0 0 15,0 0-15,0 0 0,0 0 16,0 1-16,0-1 15,0 0 1,-21-21 0,21 21-16,-21-21 15,0 0-15,0 0 0,-1 0 0,1 0 16,0 0-16,-21 0 16,21 0-16,-1 0 0,1 0 15,0 0-15,21 21 47,21-21-31,0 0-16,1 0 0,-1 0 0,0 0 15,0 0-15,0 0 0,0 0 0,22 0 16,-22 0 0,0 0-16,0 0 0,0 0 0,1 0 31,-22-21-31,21 21 15,-21-21-15,0 0 0,0 0 16,21-1-16</inkml:trace>
  <inkml:trace contextRef="#ctx0" brushRef="#br1" timeOffset="89471.38">7874 1842 0,'21'-22'47,"0"22"-47,0 0 0,1 0 0,-1 0 15,0 0-15,21 0 0,-21 0 16,1 0-16,20 0 0,-21 0 0,0 0 16,0 0-16,1 0 0,-1 0 15,0 0-15,-21 22 0,0-1 16,0 0-16,0 0 16,0 0-16,0 0 0,0 1 0,0-1 15,0 0-15,0 0 0,0 0 0,0 0 16,0 1-16,0-1 15,0 0-15,0 21 0,0-21 0,0 1 0,0-1 16,0 0-16,0 0 0,0 21 16,0-20-16,0-1 0,0 0 15,0 0-15,0 0 0,0 0 0,0 1 16,-21 20-16,21-21 0,0 0 16,-21 0-16,21 1 0,0-1 15,0 0-15,0 0 0,0 0 16,-22-21-16,22 21 0,-21 1 0,0-22 15,21 21-15,-21-21 0,0 21 0,0 0 16,-1-21-16,1 0 16,0 0-16,0 21 0,0-21 0,0 0 15,-1 0-15,1 0 0,0 0 16,0 21-16,0-21 0,0 0 0,-1 0 16,1 0-16,0 0 15,0 0-15,0 0 16,0 22-1</inkml:trace>
  <inkml:trace contextRef="#ctx0" brushRef="#br1" timeOffset="90087.93">8699 3683 0,'-42'0'15,"63"-21"17,0 21-32,1 0 0,-1 0 15,0 0-15,21 0 0,-21 0 0,22 0 16,-22 0-16,21 0 0,1 0 16,-22 0-16,0 0 0,0 0 0,0 0 15,0 0-15,-42 0 31,0 0-31,-21 0 0,21 0 16,-22 0-16,1 0 0</inkml:trace>
  <inkml:trace contextRef="#ctx0" brushRef="#br1" timeOffset="90451.73">8678 3641 0,'-21'0'16,"21"21"-1,0 0-15,-21-21 16,21 21-16,0 0 16,0 1-16,0-1 0,0 0 15,0 21-15,0-21 0,0 1 16,-21 20-16,21-21 0,0 21 0,-21 1 16,21-22-16,-22 21 0,22 1 0,0-1 15,-21-21-15,21 21 0,-21 1 16,21-22-16,-21 21 0,21-21 0,0 1 15,0 20-15,0-21 0,0 0 16,0 0-16,0 1 0,0-1 16,21 0-16,0-21 0,0 21 0,1-21 15,-1 0-15,0 0 16,0 21-16,0-21 0,0 0 16,1 0-16,-1 0 0,0 0 0,0 0 15,0 0-15,-21-21 16,21 21-16,1-21 0,-22 0 15,0 0-15</inkml:trace>
  <inkml:trace contextRef="#ctx0" brushRef="#br1" timeOffset="91119.34">9229 4106 0,'0'-42'15,"21"21"-15,-21 0 16,21 0-16,-21-1 16,0 1-16,21 21 0,-21-21 15,21 0-15,-21 0 0,21 21 0,-21-21 16,0-1-1,22 22-15,-22 22 47,0-1-47,0 0 0,0 0 0,0 0 16,-22 0-16,22 22 0,0-22 0,0 21 16,-21-21-16,21 22 0,0-22 15,0 0-15,0 21 0,-21-20 0,21-1 16,0 0-16,0 0 0,-21 0 0,21 0 15,0 1-15,0-1 16,-21-21-16,21 21 0,-21-21 16,-1 21-1,1-21-15,0 0 16,0 0-16,0 0 16,0 0-16,-1 0 0,1 0 15,0 0-15,0 0 0,0 0 16,0 0-16,-1 0 15,44 21 17,-1-21-32,0 0 0,21 0 15,-21 0-15,1 0 0,-1 0 16,0 0-16,0 0 0,21 0 0,-20 0 16,-1 0-16,0 0 0,0 0 15,0 0-15,0 0 16,1 0-16,-22-21 31,21 21-31,-21-21 16,0 0-16,21 21 15,-21-21-15,0-1 0</inkml:trace>
  <inkml:trace contextRef="#ctx0" brushRef="#br1" timeOffset="91808.23">9779 3598 0,'0'0'0,"-21"0"0,42 0 47,0 0-47,0 0 0,0 0 0,1 0 15,20-21-15,-21 21 0,21 0 16,-20 0-16,20 0 0,0 0 16,-21 0-16,1 0 0,20 0 0,-21 0 15,0 0-15,0 0 0,1 0 16,-1 0-16,-21 21 15,0 1 1,0-1-16,0 0 16,0 0-16,0 0 0,0 0 0,0 1 15,0-1-15,0 0 0,0 0 0,0 0 16,0 0-16,0 1 0,0 20 16,0-21-16,0 0 0,0 0 15,0 22-15,0-22 0,-21 0 0,21 0 16,-22 0-16,22 22 0,0-22 15,0 0-15,0 0 0,-21 0 0,21 1 16,0-1-16,0 0 0,0 0 16,0 0-16,0 0 0,0 1 15,-21-1-15,21 0 16,-21 0 0,0-21-16,0 0 0,-1 0 0,1 21 15,0-21-15,-21 0 0,21 0 0,-22 0 16,1 21-16,0-21 0,-1 0 15,22 0-15,-21 0 0,-1 0 16,1 0-16,21 0 0,0 0 0,0 0 16,-1 0-16,1 0 0,0 0 15,21 22-15,-21-22 16</inkml:trace>
  <inkml:trace contextRef="#ctx0" brushRef="#br1" timeOffset="92575.46">16023 5059 0,'0'0'0,"-21"0"0,42 0 47,0 0-31,0 0-16,1 0 0,-1 0 0,0 0 15,0 0-15,0 0 0,0 0 16,1 0-16,-1 0 0,0 0 0,0 0 16,0 0-16,-42 0 31,-21 0-31,21 0 0,-22 0 15,22 0-15,0 0 0</inkml:trace>
  <inkml:trace contextRef="#ctx0" brushRef="#br1" timeOffset="92904.27">15938 5059 0,'-21'0'0,"21"21"31,0 0-31,0 0 16,0 1-1,0-1-15,0 0 0,0 0 16,0 0-16,0 22 0,0-22 0,-21 0 0,21 21 16,0-21-16,0 22 15,0-22-15,-21 21 0,21 1 0,-21-1 16,21-21-16,-21 21 0,21-20 16,0 20-16,0-21 0,0 0 0,0 22 15,0-22-15,0 0 0,0 0 0,0 0 16,0 0-16,0 1 15,21-22 1,0 0-16,0 0 0,0 0 16,0 0-1,1 0-15,-1 0 0,0 0 0,-21-22 0,21 1 16,0 21-16,0-21 0,1 0 16,-1 0-16,0 21 0</inkml:trace>
  <inkml:trace contextRef="#ctx0" brushRef="#br1" timeOffset="93475.98">16468 5419 0,'0'-21'16,"0"42"-16,0-64 0,21 43 0,-21-21 15,0 0-15,21 0 16,0 0-16,-21 0 15,0-1-15,21 22 0,-21-21 16,0 42 15,0 1-15,0-1-16,0 0 0,0 21 0,0-21 16,0 1-16,0-1 0,0 21 15,0-21-15,0 0 0,-21 1 0,21 20 16,0-21-16,0 0 0,0 0 15,0 1-15,0-1 0,0 0 16,0 0-16,-21 0 16,0 0-16,0-21 15,-1 0-15,22 22 0,-21-22 16,0 0-16,-21 0 0,21 0 0,-1 0 16,1 0-16,-21 0 0,21 0 15,0 0-15,-1 0 0,1 0 0,0 0 16,21 21-1,21-21 1,0 0-16,1 0 16,-1 0-16,0 0 0,21 0 0,-21 0 15,1 0-15,20 0 16,-21 0-16,0 0 0,0 0 0,22 0 16,-22 0-16,0 0 0,0 0 15,0 0-15,-21-21 16,0-1-1,0 1 1,0 0-16,0 0 16,0 0-16</inkml:trace>
  <inkml:trace contextRef="#ctx0" brushRef="#br1" timeOffset="94011.69">16785 5038 0,'0'-21'0,"0"42"0,0-64 15,0 22 1,21 21 0,0 0-1,1 0-15,-1 0 0,0 0 0,21-21 16,-21 21-16,1 0 0,-1 0 15,21 0-15,-21 0 0,0 0 0,1 0 16,-1 0-16,0 0 16,-21 21-16,21-21 0,-21 21 15,0 1-15,0-1 0,0 0 0,0 0 16,0 0-16,0 0 0,0 1 16,0-1-16,0 21 0,0-21 0,0 0 15,0 1-15,0 20 0,0-21 16,0 0-16,0 0 0,0 1 0,-21 20 15,21-21-15,0 0 0,-21 0 0,21 1 16,0-1-16,0 0 0,0 0 16,0 21-16,0-20 0,0-1 0,-21 0 15,-1 0-15,22 0 0,-21 0 16,0 1-16,0-1 16,0 0-16,0-21 0,-1 21 15,1-21-15,0 0 0,-21 0 0,21 21 16,-1-21-16,1 0 0,0 0 15,0 0-15,0 21 16,0-21-16,-1 0 31</inkml:trace>
  <inkml:trace contextRef="#ctx0" brushRef="#br1" timeOffset="94908.21">16044 7705 0,'0'0'0,"-21"-21"16,21-1-1,21 22 1,0 0-16,22 0 0,-22-21 16,0 21-16,21 0 0,-20 0 15,20 0-15,0 0 0,-21 0 0,1 0 16,-1 0-16,0 0 0,-42 0 31,0 0-15,-22 0-16,22 0 0,0 0 0,-21 0 15,20 0-15,1 0 0,0 0 0,0 0 16,0 0 0,0 0-16,-1 0 15,22 21 16,0 1-31,0-1 16,-21 0-16,21 0 0,-21 0 16,0 0-16,21 1 0,-21 20 15,0-21-15,-1 21 0,1 1 0,21-1 16,-21 0-16,0-20 0,0 20 16,21 0-16,0-21 0,-21 22 0,21-22 15,-22 21-15,22-21 0,0 1 0,0-1 16,0 0-16,0 0 0,0 0 15,0 0-15,22-21 0,-1 22 0,63-1 32,-62-21-32,-1 0 15,0 0-15,0 0 0,0 0 0,0 0 16,1 0-16,-22-21 0,21 21 0,0-22 16,0 1-16,0 21 0,-21-21 15</inkml:trace>
  <inkml:trace contextRef="#ctx0" brushRef="#br1" timeOffset="95468">16573 7895 0,'0'0'0,"0"-21"15,0 0 1,0 0-16,0 0 15,22 21-15,-1 0 16,0 0-16,-21-22 16,21 22-16,0 0 0,0 0 15,1 22-15,-22-1 16,0 0-16,0 0 0,0 0 16,0 0-16,0 22 0,0-22 0,0 21 15,0 1-15,0-22 0,0 21 0,-22-21 16,1 22-16,0-22 0,0 0 15,0 0-15,0 0 0,-1 0 16,-20 1-16,21-22 0,-21 21 0,20-21 16,1 21-16,0-21 0,0 0 15,0 0-15,0 0 16,21-21-16,-22 21 16,22-21-16,0-1 0,0 1 0,0 0 15,0 0-15,0 0 16,22 0-16,-1-1 0,0 22 15,-21-21-15,21 21 16,0 0-16,0 21 16,1 1-16,-22-1 0,21 0 15,0-21-15,-21 21 0,21 0 16,0-21-16,0 21 0,-21 1 16,22-22-16,-1 21 0,0-21 0,0 0 15,-21 21-15,21-21 0,0 0 16,-21-21 15,0 0-31</inkml:trace>
  <inkml:trace contextRef="#ctx0" brushRef="#br1" timeOffset="96055.19">16976 7535 0,'21'-21'47,"0"21"-32,0 0-15,0 0 0,0 0 0,1 0 16,20 0-16,-21-21 0,0 21 0,22 0 15,-22 0-15,0 0 16,0 0-16,0 0 0,0 0 0,1 0 16,-1 0-1,-21 21-15,0 0 16,0 1-16,0-1 0,0 0 16,0 0-16,0 0 0,0 22 15,0-22-15,0 0 0,-21 0 0,21 0 16,-22 22-16,22-22 0,0 0 0,0 21 15,0-21-15,-21 22 0,21-22 16,0 21-16,0-21 0,0 22 0,0-22 16,0 21-16,0-21 0,0 1 15,0 20-15,0-21 0,0 0 0,0 0 16,0 1-16,0-1 0,-21 0 0,21 0 16,0 0-16,0 0 15,-21-21-15,0 22 0,0-22 16,-1 21-16,1-21 0,0 0 15,0 0-15,-21 21 0,20-21 0,1 0 16,-21 0-16,21 0 0,0 21 0,-22-21 16,22 0-16,0 0 0,0 0 15,0 0-15,-1 0 16,1 0 15,0 0-15,0 0-16</inkml:trace>
  <inkml:trace contextRef="#ctx0" brushRef="#br1" timeOffset="97115.1">8361 10456 0,'0'0'0,"-21"0"0,42 0 31,0 0-15,0 0-16,0 0 0,22 0 16,-22 0-16,0 0 0,21 0 15,-21 0-15,1 0 0,20 0 16,-21 0-16,0 0 0,0 0 0,1 0 15,-44 0 17,1 0-32,-21 0 0,21 0 0,-22 0 15,22 0-15</inkml:trace>
  <inkml:trace contextRef="#ctx0" brushRef="#br1" timeOffset="97491.88">8361 10456 0,'0'22'31,"0"-1"-15,0 0-16,0 0 0,0 0 15,0 0-15,0 22 0,0-22 0,-21 0 16,21 21-16,-22-20 0,22 20 16,-21-21-16,21 21 0,0-20 0,0 20 15,-21-21-15,21 21 0,-21-20 0,0 20 16,21-21-16,0 21 0,-21-20 0,21 20 15,-22 0-15,22-21 0,0 1 16,0 20-16,0-21 0,0 0 0,0 0 16,0 1-16,0-1 0,22-21 15,-22 21-15,21-21 16,0 0-16,0 21 0,0-21 16,0 0-16,1 0 15,-1 0-15,0 0 16,0 0-16,0 0 0,0-21 15,43 0 1,-64 0-16,21-1 0,0 22 16,-21-21-16,21 0 0,-21 0 0,22 21 15,-22-21-15</inkml:trace>
  <inkml:trace contextRef="#ctx0" brushRef="#br1" timeOffset="98132.02">9038 10795 0,'0'0'16,"0"-21"-16,0 0 15,0 0 1,0-1-16,21 22 0,-21-21 15,21 21-15,1-21 16,-1 21-16,0 0 16,0 0-16,0 0 15,0 0-15,-21 21 0,22-21 0,-22 21 16,0 1-16,21-1 0,-21 0 0,21 0 16,-21 0-16,0 22 0,0-22 15,0 0-15,0 21 0,0-21 0,-21 1 16,0-1-16,-1 21 0,22-21 0,-42 0 15,21 1-15,0-1 0,0 0 16,-22 0-16,22 0 0,0 0 0,-21 1 16,-1-22-16,22 21 0,0-21 15,0 0-15,0 0 0,-1 0 16,1-21 0,21-1-16,-21 22 0,21-21 0,0 0 15,0 0-15,0 0 0,0 0 16,0-1-16,0 1 0,0 0 15,0 0-15,21 21 16,0 0-16,1 0 16,-1 0-16,0 21 15,0 0-15,0-21 0,-21 21 0,21 1 16,1-1-16,-1-21 0,0 21 0,-21 0 16,21 0-16,0-21 0,-21 21 15,21 1-15,1-22 16,-1 21-16,0-21 15,0 0-15,0 0 16,0 0 0,-21-21-16,22 21 15,-22-22-15,0 1 0,21 21 0,-21-21 16,21 0-16</inkml:trace>
  <inkml:trace contextRef="#ctx0" brushRef="#br1" timeOffset="98784.14">9461 10414 0,'0'-21'31,"22"21"-31,-1 0 15,0 0-15,0-21 0,0 21 16,0 0-16,22 0 0,-22 0 0,0-21 16,21 21-16,-20 0 0,-1 0 0,0 0 15,0 0-15,0 0 16,0 0-16,1 0 0,-1 0 16,-21 21-16,0 0 0,0 0 15,0 0-15,0 0 16,0 1-16,0-1 0,0 0 15,0 0-15,0 0 0,0 0 0,0 1 16,0-1-16,0 0 0,0 0 16,0 21-16,0-20 0,0-1 0,-21 0 15,21 0-15,0 21 0,-22-20 0,22-1 16,0 0-16,0 0 0,0 21 16,0-20-16,0-1 0,0 0 0,0 0 15,0 0-15,0 0 0,0 1 16,0-1-16,0 0 0,0 0 0,0 0 15,0 0-15,0 1 16,0-1-16,0 0 0,0 0 16,0 0-16,-21-21 15,21 21-15,-21-21 0,0 0 16,0 0-16,0 22 0,-1-22 0,-20 0 16,21 0-16,0 0 0,-22 0 0,22 0 15,0 0-15,-21 0 0,21 0 16,-1 0-16,1 0 0,0 0 0,0 0 15,0 0-15,0 21 0,-1-21 16,44 0 62</inkml:trace>
  <inkml:trace contextRef="#ctx0" brushRef="#br1" timeOffset="99979.22">15346 11515 0,'0'0'0,"0"-21"31,21 21-15,0 0-1,0 0-15,0 0 0,1-22 0,-1 22 16,21 0-16,-21 0 15,0 0-15,1-21 0,-1 21 0,0 0 16,0 0-16,-42 0 31,0 0-15,0 0-16,-1 0 0,1 0 0,0 0 16,0 0-16,0 0 0,0 0 15,-1 0-15,1 0 0,0 0 16,0 0-16,0 0 0,0 0 15,-1 0 1,1 0-16,0 0 0,0 21 16,0-21-1,0 0-15,21 22 16,0-1-16,-22 0 16,22 0-16,0 0 15,0 0-15,-21 1 0,21 20 0,0-21 16,0 0-16,0 22 0,-21-1 0,21-21 15,-21 21-15,0 1 0,21-1 16,0 0-16,0 1 0,-21-1 0,21-21 16,0 22-16,0-1 0,0-21 0,0 21 15,0-20-15,0-1 0,0 0 16,0 0-16,0 0 0,0 0 16,21-21-16,0 22 0,0-22 15,0 0-15,0 0 0,1 0 16,-1 0-16,0 0 0,0 0 0,0 0 15,0 0-15,1 0 0,-1 0 0,0-22 16,0 1-16,0 21 0,-21-21 16,21 0-16,-21 0 0</inkml:trace>
  <inkml:trace contextRef="#ctx0" brushRef="#br1" timeOffset="100584.99">15917 11811 0,'0'0'0,"21"0"0,-21-21 16,0 0-16,0 0 0,0-1 16,0 1-16,0 0 15,0 0-15,0 0 16,0 42 31,0 0-47,0 0 15,0 0-15,0 1 0,0-1 0,0 21 16,0-21-16,0 22 0,0-1 0,0-21 16,0 21-16,0 1 0,0-22 15,-21 0-15,21 21 0,0-20 0,0-1 16,0 0-16,0 0 0,-21 0 31,0-21-15,0 0-16,0 0 0,-1 0 15,1 0-15,0 0 16,0 0-16,0 0 0,0 0 16,-1 0-16,44 21 46,-1-21-46,0 0 0,0 0 16,0 0-16,22 0 0,-22 0 16,0 0-16,21 0 0,-21 0 0,1 0 15,20 0-15,-21 0 0,0 0 0,0 0 16,1 0-16,-1 0 0,-21-21 31,0 0-15,0 0-1,0 0-15,0 0 16</inkml:trace>
  <inkml:trace contextRef="#ctx0" brushRef="#br1" timeOffset="101143.22">16468 11494 0,'0'-22'32,"21"22"-17,0 0-15,0 0 16,21 0-16,-20 0 0,-1 0 16,21-21-16,-21 21 0,22 0 0,-22 0 15,0 0-15,0 0 0,0 0 16,0 0-16,1 0 0,-1 0 0,0 0 15,-21 21 1,21-21-16,-21 22 16,0-1-16,0 0 0,0 0 15,0 0-15,0 0 0,0 1 16,0-1-16,0 0 0,0 0 16,0 0-16,0 0 0,0 22 0,0-22 15,-21 0-15,21 0 0,0 22 0,-21-22 16,21 21-16,0-21 0,0 22 15,0-22-15,0 0 0,0 21 0,0-21 16,0 1-16,0-1 0,0 0 0,0 0 16,0 0-16,0 0 0,0 1 15,0-1-15,0 0 16,-21-21-16,-1 0 0,1 0 16,0 21-16,0-21 15,0 0-15,0 0 16,-1 0-16,1 0 0,0 0 0,0 0 15,0 0-15,0 0 0,21 21 16,-22-21-16,1 0 0,0 0 16,21 21 15</inkml:trace>
  <inkml:trace contextRef="#ctx0" brushRef="#br1" timeOffset="102040.4">15621 13377 0,'-21'0'15,"42"0"16,0 0-31,0 0 16,0-21-16,1 21 0,-1 0 16,0 0-16,0 0 0,21 0 0,-20-21 15,-1 21-15,21 0 0,-21 0 0,0 0 16,-42 0 15,0 0-31,0 0 0,0 0 16,-22 0-16,22 0 0,0 0 0,0 0 15,-21 0-15,20 0 0,1 0 0,0 0 16,0 0-16,0 0 0,0 0 16,-1 0-1,22 21 1,-21-21-16,21 21 0,-21 1 16,21-1-16,0 0 15,-21 0-15,21 0 0,-21 0 16,21 1-16,0-1 0,0 0 15,-21 0-15,21 0 0,-22 22 0,1-22 16,21 21-16,0-21 0,-21 22 0,0-22 16,0 21-16,0 0 15,21-20-15,0 20 0,-22 0 0,1-21 16,21 1-16,0 20 0,0-21 0,0 0 16,0 0-16,0 1 0,0-1 15,0 0-15,21 0 0,1-21 16,-1 0-16,0 0 0,0 21 0,0-21 15,0 0-15,1 0 0,20 0 0,-21 0 16,0 0-16,0 0 0,22 0 16,-22 0-16,0-21 0,0 21 15,0 0-15,-21-21 0,22 21 0,-1-21 16,0 21-16,-21-21 16,0-1-16,21 22 0,-21-21 0,21 0 15,0 21-15</inkml:trace>
  <inkml:trace contextRef="#ctx0" brushRef="#br1" timeOffset="102672.15">16446 13547 0,'0'0'16,"0"-21"-1,0-1-15,0 1 16,22 0-16,-1 0 16,0 21-1,0 0-15,0 0 16,0 0-16,1 21 0,-22 0 16,21 0-16,-21 1 0,0-1 15,0 0-15,21 21 0,-21-21 0,0 1 16,0 20-16,0-21 0,0 21 0,0-20 15,-21 20-15,0-21 0,-1 0 16,1 22-16,-21-22 0,21 0 0,-22 0 16,22 0-16,-21 0 0,21 1 15,-22-1-15,22-21 0,-21 21 0,21-21 16,0 0-16,-1 0 0,1 0 16,0 0-16,0 0 0,0 0 15,0 0-15,21-21 0,0 0 16,0-1-16,0 1 15,0 0-15,0 0 0,0 0 16,0 0-16,21-1 0,0 22 16,0-21-16,0 21 15,0 0-15,1 0 0,-1 0 0,0 0 16,0 0-16,0 0 0,0 0 0,1 21 16,-1-21-16,-21 22 0,21-1 15,0 0-15,0-21 0,-21 21 16,0 0-16,21 0 0,-21 1 0,22-22 15,-22 21-15,21 0 0,-21 0 16,21-21-16,0 21 16,0-21-1,0 0-15,1 0 16,-1 0-16,-21-21 16,21 0-16,0 21 0,-21-21 0,21 21 15,-21-21-15,21-1 0,1 1 0</inkml:trace>
  <inkml:trace contextRef="#ctx0" brushRef="#br1" timeOffset="103355.76">16954 13314 0,'0'0'0,"-21"0"0,21-21 31,21 21-15,1 0-16,-1-21 15,0 21-15,0 0 0,0 0 16,0 0-16,1 0 0,-1 0 16,0 0-16,0 0 0,0 0 0,0 0 15,1 0-15,-1 0 16,0 0-1,-21 21-15,0 0 16,0 0-16,0 0 16,0 0-1,0 1-15,0-1 0,0 0 16,0 0-16,0 0 16,0 0-16,0 1 0,0-1 0,0 0 15,0 21-15,0-21 0,0 1 16,-21-1-16,21 21 0,-21-21 0,21 22 15,0-22-15,0 0 0,0 21 16,0-21-16,0 1 0,-22-1 0,22 21 16,0-21-16,0 0 0,0 1 0,0-1 15,0 0-15,0 0 0,0 21 16,0-20-16,0-1 0,0 0 16,0 0-16,0 0 0,0 0 15,0 1-15,0-1 16,-21-21-16,21 21 15,-21-21-15,0 0 0,21 21 0,-21-21 16,0 21-16,-1-21 0,1 0 16,-21 0-16,21 0 0,0 0 15,-22 0-15,22 0 0,-21 0 0,21 0 16,-1 0-16,1 0 0,0 0 0,0 0 16,0 0-16,0 0 0,-1 0 15,22 21 1,-21-21-1,0 0 17,0 0-32</inkml:trace>
  <inkml:trace contextRef="#ctx0" brushRef="#br2" timeOffset="114899.98">13737 593 0,'0'-21'0,"21"21"0,0-22 16,-21 1-1,0 42 32,0 1-47,0-1 16,0 0-16,0 21 0,0-21 15,-21 22-15,21-22 0,-21 21 0,0 1 16,21-1-16,0 0 0,-21 1 0,0-1 16,-1 0-16,22 1 0,0-22 15,-21 21-15,21-21 0,-21 22 0,21-22 16,0 0-16,0 0 0,0 0 15,-21 0-15,21 1 16,0-44 31,0 1-47,0 0 0,0 0 16,0 0-16</inkml:trace>
  <inkml:trace contextRef="#ctx0" brushRef="#br2" timeOffset="115387.7">13801 656 0,'0'0'0,"0"-21"0,0 0 16,0 0-16,0 0 15,0-1-15,0 1 16,21 21 0,-21-21-16,21 0 0,0 21 15,0 0-15,0-21 0,1 21 16,-1 0-16,0 0 0,0 0 0,0-21 16,22 21-16,-22 0 0,21 0 15,-21 0-15,0 0 0,22 21 0,-22 0 16,0 0-16,0 0 0,0 0 0,-21 1 15,0-1-15,22 21 0,-22-21 16,0 22-16,0-1 0,0 0 16,0-21-16,0 22 0,0-1 0,-22 0 15,1-20-15,21 20 0,-21-21 16,0 21-16,21-20 0,-21-1 0,0 0 16,21 0-16,-22 0 0,22 0 15,-21-21-15,21 22 0,-21-22 16,21 21-16,-21-21 31,21-21 16,0-1-47</inkml:trace>
  <inkml:trace contextRef="#ctx0" brushRef="#br2" timeOffset="115775.5">13737 910 0,'0'0'0,"-21"0"31,42 0 0,0 0-31,0 0 0,1 0 16,-1 0-16,21 0 0,-21 0 16,22 0-16,-1 0 0,-21 0 0,21 0 15,-20 0-15,-1 0 0,0 0 16,0 0-16,-21-21 0,21 21 15,0 0 64</inkml:trace>
  <inkml:trace contextRef="#ctx0" brushRef="#br2" timeOffset="116463.42">14880 995 0,'-63'0'32,"41"0"-32,1-21 0,0 21 15,0 0-15,0 0 16,0 0-16,-1 0 31,44 0 0,-1 0-31,0 0 16,21 0-16,-21 0 0,1 0 0,20 0 16,0 0-16,1 0 15,-1 0-15,0 0 0,1-21 0,-1 21 16,21 0-16,-20 0 0,20 0 0,-20 0 16,20 0-16,-21 0 0,1-22 15,20 22-15,-42 0 0,22 0 0,-1 0 16,-21 0-16,0 0 0,1-21 15,-1 21-15,0 0 0,0 0 0,0 0 16,-21-21 15,0 0 16,0 0-16,0 0-15</inkml:trace>
  <inkml:trace contextRef="#ctx0" brushRef="#br2" timeOffset="117260.17">15579 550 0,'0'22'46,"0"-1"-30,0 0 0,21 0-16,-21 0 15,21-21-15,0 21 0,0 1 16,0-22-16,1 21 0,-1-21 16,0 21-16,0-21 0,0 0 15,0 0-15,-21 21 0,22-21 0,-1 0 16,0 0-16,0 21 15,0-21-15,-21 21 47,0 1-31,-21-22-16,0 21 0,0 0 16,0 0-16,-1-21 15,22 21-15,-21 0 0,0 1 16,0-1-16,0 0 0,0 0 15,-1 0-15,1 0 0,0 1 16,0-22-16,0 21 0,21 0 0,-21 0 16,-1-21-16,22 21 0,-21-21 15,21 21-15,-21-21 0,0 0 16,21 22 0</inkml:trace>
  <inkml:trace contextRef="#ctx0" brushRef="#br2" timeOffset="123549.14">360 1037 0,'0'21'125,"0"-42"0,21 21-125,-21-21 16,0 0-1,-21 21 1,0 0 0,-1 0-1,1 0-15,21 21 16,-21 0-16,21 0 15,-21-21-15,21 22 0,0-1 16,0 0 0,0 0-16,21-21 15,0 0 1,0 0-16,1 0 16,-1 0-16,0 0 15,0 0-15,-21-21 16,0 0-1,21 21-15,-21-21 0,0-1 16,0 1-16,-21 0 16,21 0-1,-21 21-15,0 0 16,0 0 0,-1 0-16,1 0 15,21 21-15,-21-21 0,21 21 16,0 0-16,0 1 15,0-1-15,0 0 16,0 0 0,21-21-1,0 0-15,1 0 16,-1 0-16,0 0 16,-21-21-1,0 0-15,21 0 16,-21-1-16,0 1 15,0 0-15,0 0 16,-21 21-16,21-21 16,-21 21-1,0 0-15,-1 21 16,22 0-16,-21-21 16,21 21-16,0 0 0,-21-21 15,21 22-15,0-1 0,0 0 16,0 0-1,21-21 17,0 0-32,1 0 15,-1 0 1,-21-21-16,21 21 0,-21-21 0,0 0 16,0-1-1,0 1-15,0 0 16,0 0-1,-21 21 1,0 0-16,-1 0 16,1 21-1,0 0-15,21 0 16,0 1-16,0-1 16,0 0-16,0 0 15,21-21 1,0 0-1,1 0-15,-1 0 16,0 0 0,-21-21-16,21 21 15,-21-21-15,0 0 16,0-1 0,0 1-16,-21 21 15,0 0 1,0 0-16,-1 0 15,22 21 1,0 1-16,-21-22 0,21 21 0,-21 0 16,21 0-1,21-21 17,0 0-17,1 0-15,-1 0 16,0-21-16,0 0 15,-21 0-15,0-1 16,0 1 0,-21 21-1,0 0-15,21-21 0,-21 21 16,-1 0-16,1 21 16,21 0-16,-21 1 15,21-1 1,0 0-16,0 0 0,0 0 15,21-21 17,0 0-32,1 0 0,-1 0 15,0 0-15,0-21 16,0 0-16,0 0 16,-21-22-1,0 22 1,0 0-16,-21 21 15,0-21-15,0 21 16,0 0-16,0 0 0,-1 21 16,22 0-1,-21-21-15,21 21 0,0 1 0,0-1 16,0 0 0,0 0-16,21-21 31,1 0-31,-1 0 15,0 0-15,0-21 16,0 0 0,-21 0-16,0-1 15,0 1 1,-21 21 0,0 0-16,0 0 31,21 21-31,0 1 15,0-1 17,0-42 46,0-1 141,0 44-110,21-22-62,0 0-32,0 0 1,-21-22-16,0 1 16,0 0-1,-21 21 17,0 0-32,0 0 15,0 0 16,21 21-31,-22-21 16,22 21 0,22-21 46,-22-21-62,0 0 31,-22 21 16,1 0-47,21 21 16,-21-21-16,21 21 0,-21-21 0,0 22 16,0-1-16,-1-21 15,22 21-15,-21-21 0,21 21 0,-21-21 16,21 21-16,-21 0 15,21 1-15,-21-22 0,21 21 16,-21-21-16,21 21 0,0 0 16,-22 0-16,22 0 15,-21 1-15,21-1 16,0 0-16,0 0 16,0 0-16,0 0 0,0 1 15,0-1-15,0 0 16,0 0-1,0 0-15,0 0 16,0 1-16,0-1 0,0 0 0,0 0 16,0 0-16,0 0 15,0 1-15,0-1 0,0 0 16,0 0-16,0 0 0,0 0 16,0 1-16,0-1 0,0 0 15,0 0-15,0 0 16,0 0-16,0 1 0,21-1 15,-21 0 1,22-21-16,-22 21 0,0 0 0,0 0 16,21 1-1,-21-1-15,21-21 16,-21 21-16,0 0 16,21-21-16,0 21 15,-21 0-15,21 1 16,1-22-1,-22 21-15,21-21 16,-21 21-16,21-21 0,-21 21 16,21-21-16,0 0 15,0 21-15,1 0 32,-1-21-32,0 22 15,0-22 1,-21 21-16,21-21 15,0 21-15,1-21 16,-1 0-16,0 21 16,0-21-16,0 0 15,0 0-15,1 0 16,-1 0-16,0 21 16,0-21-16,0 0 0,0 0 15,1 0-15,-1 0 16,0 0-16,0 0 15,0 0-15,0 0 16,1 0-16,-1 0 16,0 0-16,0 0 0,0 0 15,0 0-15,1 0 0,-1 0 16,0 0-16,0 0 0,0 0 16,0 0-16,1 0 0,-1 0 15,0 0-15,0 0 0,0 0 16,0 0-16,1 0 15,-1 0-15,0 0 0,0 0 16,0 0-16,0 0 0,1 0 31,-1 0-31,0 0 16,0 0 0,0 0-16,0 0 15,1 0 1,-22-21 78,0 0-79,-22 21 1</inkml:trace>
  <inkml:trace contextRef="#ctx0" brushRef="#br2" timeOffset="125387.07">1291 2180 0,'0'21'109,"0"1"-93,21-22-16,0 21 15,1-21-15,-22 21 0,21-21 16,0 0-16,-21 21 0,21-21 0,0 0 15,0 21-15,1-21 16,-1 0-16,0 0 16,0 0-1,0 0 1,-21 21 62,-21 1-62,21-1-16,-21-21 15,0 0-15,21 21 0,-21-21 16,-1 21-16,1-21 0,0 21 0,21 0 16,-21-21-16,0 22 0,0-22 15,21 21-15,-22-21 0,1 21 0,0 0 16,0 0-16,0-21 15,21 21-15,-21-21 0,21 22 16,-22-22-16,22 21 16,-21-21-16,0 0 0,21 21 0,-21-21 15,42 0 110,0 0-109,0-21 0,1 21-16,-1-21 0,0 21 15,0-22-15,0 22 0,-21-21 16,21 21-16,1 0 0,-1-21 0,0 21 15,0-21-15,0 21 0,0-21 16,1 21-16,-22-21 0,21 21 0,-21-22 16,21 22-16,-21-21 0,21 0 31,-21 0 16,-21 21 0,21-21-47,-21 21 15,0 0 1,21-21-16,-22 21 16,22-22-16,-21 1 0,0 21 15,21-21-15,-21 21 16,0-21-16,0 21 0,-1 0 15,1-21-15,0 21 16,0 0-16,0-21 16,0 21-16,-1 0 31,22-22-31,-21 22 0,42 0 125,1 0-125,-1 0 16,0 22-16,0-22 15,0 0-15,0 21 0,1-21 16,-1 0-16,0 21 0,0-21 15,0 0-15,0 0 0,1 0 16,-1 0-16,0 0 0,0 0 16,0 0-1,-21 21 1,0 0 46,0 0-30,-21-21-17,21 22-15,-21-22 0,0 21 16,21 0-16,-21-21 0,-1 21 16,1-21-16,0 21 0,21 0 15,-21-21-15,0 22 0,0-22 0,-1 21 16,22 0-16,-21-21 0,0 21 15,0-21-15,21 21 0,-21 0 16,21 1-16,-21-22 0,-1 21 16,1-21-16,21 21 15,-21-21-15,0 21 16,0-21-16,21-21 109</inkml:trace>
  <inkml:trace contextRef="#ctx0" brushRef="#br2" timeOffset="131188.32">931 1588 0,'21'0'15,"-21"-22"-15,0 1 31,22 21-31,-22 21 63,-22-21-63,22 22 16,-21-1-16,21 0 0,-21 0 15,0 0-15,21 0 0,-21 1 0,0-1 16,-1 0-16,22 0 0,-21 0 15,0 0-15,0 22 0,0-22 0,21 0 16,-21 0-16,21 0 0,-22 1 16,1-1-16,21 0 15,0 0-15,-21-21 0,21 21 0,-21-21 16,21 21-16,0-42 109,21 0-109,0 21 0,-21-21 16,0 0-16,21 0 0,1-1 16,-22 1-16,21 0 0,0 0 0,-21 0 15,21 0-15,0-1 0,-21 1 16,21-21-16,1 21 0,-22 0 0</inkml:trace>
  <inkml:trace contextRef="#ctx0" brushRef="#br2" timeOffset="131843.94">889 1630 0,'21'-21'16,"-42"63"-16,21-63 0,42-21 15,-42 20-15,0 1 16,0 0 0,21 21-1,-21 21 48,-21-21-63,21 21 0,0 1 15,-21-1-15,0 0 16,0 0-16,21 0 0,-21 0 16,21 1-16,-22-1 0,1 21 15,21-21-15,-21 0 0,21 1 0,-21-1 16,0 0-16,21 0 0,0 0 15,-21 0-15,-1 1 0,22-1 0,-21 0 16,21 0-16,-21-21 16,0 21-16,0-21 15,21 21-15,-21-21 32,21 22-17,0-44 32,21 1-31,0 0-16,-21 0 15,21 0-15,0 0 0,-21-1 16,21 1-16,1-21 0,-1 21 0,0-22 16,0 22-16,0-21 0,0 21 15,1 0-15,-1-1 0,0-20 16,0 21-16,0 0 0,0 0 15,-21-1 1,22 22 0,-44 0 77,22 22-93,0-1 16</inkml:trace>
  <inkml:trace contextRef="#ctx0" brushRef="#br2" timeOffset="135803.19">16214 466 0,'21'0'15,"-21"-21"-15,0-1 16,-21 44 31,21-1-32,0 0-15,-22 0 0,1 0 16,21 22-16,-21-22 0,21 0 0,0 21 16,-21 1-16,0-22 0,21 21 15,-21 0-15,-1 1 0,22-1 0,0-21 16,0 22-16,-21-22 0,21 21 0,0-21 16,-21 0-16,21 1 15,0-1-15,0 0 0,0 0 0,0 0 16,0 0-16,0-42 62,0 0-62,0 0 0,0 0 16,0 0-16,0-1 16,0 1-16,0 0 0,0 0 0,21 0 15,0 0-15,-21-1 16,22 1-16,-22-21 0,21 21 0,0 0 15,0-1-15,0 22 0,0-21 0,1 0 16,-1 0-16,0 0 0,0 21 16,0-21-16,0 21 0,1 0 0,-1 0 15,0 0-15,0 0 0,0 0 16,0 21-16,-21 0 16,22 0-16,-22 0 0,0 0 0,0 1 15,0-1-15,0 0 0,0 21 16,0-21-16,0 1 0,-22-1 0,22 0 15,-21 0-15,21 21 0,-21-42 16,21 22-16,-21-1 0,0 0 0,21 0 16,-21-21-1,21 21-15,0-42 47,0 0-31</inkml:trace>
  <inkml:trace contextRef="#ctx0" brushRef="#br2" timeOffset="136191.97">16743 445 0,'0'0'16,"0"-22"-16,0 44 31,0-1-31,0 0 16,0 0-16,0 0 0,0 0 15,-21 22-15,21-22 0,0 21 16,0-21-16,-22 22 0,22-22 15,-21 21-15,21 1 0,-21-22 0,21 21 16,0-21-16,0 22 0,-21-22 16,21 0-16,0 0 0,0 0 0,0 0 15,0 1-15,21-22 32,0 0-17,0 0 1,-21-22-16,22 1 0,-1 0 15</inkml:trace>
  <inkml:trace contextRef="#ctx0" brushRef="#br2" timeOffset="136435.82">16595 783 0,'0'0'0,"21"0"47,0 0-31,0 0-16,0 0 0,0-21 0,1 21 16,-1 0-16,0 0 0,0 0 15,0 0-15,-21-21 16,21 21-16,1 0 0</inkml:trace>
  <inkml:trace contextRef="#ctx0" brushRef="#br2" timeOffset="137307.41">16997 741 0,'0'21'31,"0"0"-31,0 0 16,0 1-16,0-1 15,0 0-15,0 0 0,0 0 0,0 0 16,0 1-16,-21-1 0,21 0 16,0 0-16,0 0 0,0 0 0,0 1 15,0-1-15,0 0 16,-22-21-16,22-21 62,0 0-62,0-1 16,0 1-16,0 0 0,0 0 0,0 0 16,22 0-16,-22-1 0,0-20 15,21 21-15,0 0 0,0 0 0,-21-1 16,21 22-16,0-21 0,1 0 15,-1 21-15,0 0 0,0-21 0,0 21 16,0 0-16,1 0 0,-1 0 16,0 0-16,0 0 0,0 21 15,0-21-15,-21 21 0,22 0 16,-22 1-16,21-1 0,-21 0 16,0 0-16,0 0 0,0 0 15,0 1-15,0-1 0,0 0 16,0 0-16,0 0 15,-21 0-15,-1 1 16,1-1-16,0-21 16,21-21 31,0-1-32,0 1-15,0 0 0,21 0 0,-21 0 16,21 0-16,-21-1 15,22 1-15,-1-21 0,0 21 0,-21 0 16,21-1-16,0 1 0,0 0 16,1 0-16,-1 21 0,0-21 0,0 21 15,0 0-15,22-21 0,-22 21 0,0 0 16,0 0-16,0 0 16,0 21-16,1 0 0,-22 0 15,0 0-15,0 0 16,0 22-16,0-22 0,0 0 0,0 0 15,0 0-15,0 1 0,0-1 16,0 0-16,-22 0 0,1 0 16,0 0-16,0 1 15,21-1 1,-21-21-16,21-21 47,0-1-47</inkml:trace>
  <inkml:trace contextRef="#ctx0" brushRef="#br2" timeOffset="137796.14">18034 445 0,'0'0'0,"0"-22"0,0 1 16,-21 21 31,21 21-47,-21-21 15,21 22-15,0-1 0,0 0 16,-22 0-16,22 21 0,-21-20 0,21-1 15,-21 21-15,21-21 0,0 22 16,-21-22-16,0 21 0,0-21 16,21 22-16,-22-1 0,22-21 0,0 21 15,0-20-15,0-1 0,-21 0 16,21 0-16,0 0 0,0 0 0,0 1 16,0-1-16,0 0 0,0 0 31,21-21-31,1 0 31,-1 0-31,0 0 0,-21-21 16,21 21-16,-21-21 15,21 21-15,-21-21 0,0-1 16,0 1 15,21 21-31,-21-21 0</inkml:trace>
  <inkml:trace contextRef="#ctx0" brushRef="#br2" timeOffset="138628.35">18838 360 0,'21'0'16,"-21"-42"-1,0 20 1,0 44 31,0-1-47,-21 0 15,21 0-15,-21 0 0,0 0 16,21 1-16,-21-1 0,21 0 0,-21 21 16,-1-21-16,1 1 0,0 20 15,21-21-15,-21 21 0,0 1 16,0-22-16,-1 21 0,-20 1 0,21-1 16,0 0-16,0-21 0,-1 22 15,-20-1-15,21-21 0,0 22 0,0-22 16,-1 21-16,1-21 0,0 0 15,0 1-15,0-1 0,0 21 0,-1-42 16,1 21-16,21 0 0,-21 1 0,0-1 16,0 0-16,21 0 15,-21 0-15,-1-21 16,22 21-16,0 1 16,0-1 30,22-21 95,-1 0-110,-21-21-31,21 21 0</inkml:trace>
  <inkml:trace contextRef="#ctx0" brushRef="#br2" timeOffset="139647.07">19135 635 0,'21'-21'16,"-21"0"-1,-21 42 32,21 0-47,0 0 0,-22 0 16,22 1-16,-21-1 0,21 21 0,0 0 15,0-20-15,-21 20 0,0 0 16,21 1-16,-21-1 0,21 0 0,0 1 16,0-22-16,-21 21 15,21-21-15,0 22 0,-22-22 0,22 0 16,0 0-16,0 0 16,0 0-16,0-42 46,0 0-46,0 0 16,0 0-16,0 0 16,0-1-16,0 1 0,0 0 0,0 0 15,22 21-15,-22-21 0,21 0 16,-21-1-16,0 1 0,0 0 0,21 21 16,0-21-16,-21 0 0,21 21 15,-21-21-15,21 21 0,1-22 16,-1 22-16,0-21 0,0 21 0,0 0 15,0 0-15,1 0 0,20 0 16,-21 0-16,0 0 0,0 0 0,1 21 16,-1 1-16,0-1 0,0 0 15,-21 0-15,0 0 0,0 0 0,0 1 16,0-1-16,0 0 0,0 0 16,-21 0-16,0 0 0,0 1 15,-1-1-15,1-21 0,0 21 0,0 0 16,-21-21-16,20 0 0,1 21 15,0-21-15,0 0 0,0 0 0,0 0 16,-1 0-16,1 0 0,0 0 16</inkml:trace>
  <inkml:trace contextRef="#ctx0" brushRef="#br2" timeOffset="140163.43">19854 889 0,'0'0'0,"-21"0"32,0 0-32,0 0 0,21 21 15,-21 0-15,-1 1 0,1-1 16,21 0-16,-21 0 0,0 0 16,0 0-16,21 22 0,0-22 15,-21 0-15,21 0 0,-22 0 0,22 1 16,0-1-16,0 0 15,22-21-15,-1 21 0,0-21 16,0 0-16,0 0 0,0 0 16,1 0-16,-1 0 0,0 0 15,0 0-15,0-21 0,0 21 0,22-21 16,-22 21-16,0-21 16,-21-1-16,21 1 0,0 0 0,-21 0 0,22 0 15,-22 0-15,0-1 0,0-20 16,0 21-16,0 0 0,0 0 15,-22-1-15,1 1 0,0 21 0,21-21 16,-21 21-16,0 0 0,0 0 16,-1 0-16,1 0 0,0 0 0,0 21 15,0-21-15,0 21 16,21 1-16,0-1 16</inkml:trace>
  <inkml:trace contextRef="#ctx0" brushRef="#br2" timeOffset="140847.03">20489 868 0,'0'0'0,"0"-21"0,-21 21 0,0 0 16,0 0-16,0 0 15,-1 0-15,1 0 0,0 0 16,0 0-16,0 0 0,0 0 16,-1 21-16,1-21 0,0 21 15,0 0-15,0 0 0,0 22 0,21-22 16,-22 0-16,1 21 0,0-20 15,0-1-15,21 0 0,0 0 0,0 21 16,0-20-16,0-1 16,0 0-16,0 0 0,0 0 15,21-21-15,0 0 0,0 0 16,1 0-16,-1 0 0,0 0 16,21 0-16,-21 0 0,1 0 15,-1-21-15,0 21 0,0-21 16,0 0-16,22 0 0,-22-1 0,0 1 0,0 0 15,0-21-15,0 21 16,1-22-16,-1 1 0,0 0 0,0-1 16,-21 1-16,21 0 0,0-1 15,1 1-15,-22 0 0,0-1 0,0 1 16,0 21-16,21 0 0,-21-1 16,0 1-16,0 0 0,0 42 31,0 0-31,-21 1 15,21 20-15,-22-21 0,22 21 16,-21 1-16,21-1 0,-21 0 16,0 1-16,21-1 0,0 0 0,-21 1 15,0-1-15,21 0 0,0-20 16,-22 20-16,22-21 0,0 0 0,0 0 16,0 1-16,0-1 0,0 0 15,0 0 1,22-21-16,-1 0 15,0 0-15,0 0 16,0 0-16,0-21 0,1 0 16</inkml:trace>
  <inkml:trace contextRef="#ctx0" brushRef="#br2" timeOffset="141660.57">20997 974 0,'0'0'16,"-21"21"31,0 0-47,0 0 0,21 0 15,0 1 1,-21-1-16,21 0 0,-22-21 0,22 21 15,0 0-15,0 0 16,0 1-16,0-1 0,0 0 31,22-21-31,-1 0 0,0 0 16,0 0-16,0 0 0,0 0 0,1 0 16,-1 0-16,-21-21 0,21 21 15,0-21-15,0-1 0,0 22 0,1-21 16,-1 0-16,0 0 0,-21 0 15,21 0-15,0-22 0,-21 22 0,21 0 16,-21 0-16,0 0 0,22 21 16,-22-22-16,0 1 0,0 0 15,0 0 1,0 42 31,0 0-47,-22 0 0,22 1 15,-21-22-15,21 21 0,0 0 16,0 0-16,-21 0 0,21 0 0,-21 1 16,21-1-16,-21 0 0,21 0 15,0 21-15,0-20 0,-21-1 0,21 0 16,-22 0-16,22 0 0,0 0 16,-21 1-16,21-1 0,0 0 15,0 0-15,0 21 0,0-20 0,-21-1 16,21 0-16,0 0 0,-21 0 15,21 0-15,0 1 0,0-1 0,0 0 16,0 0-16,-21-21 0,21 21 0,-21 0 16,21 1-16,-22-1 15,1-21-15,21 21 0,-21-21 0,0 0 16,0 21-16,-22-21 16,22 0-16,0 21 0,0-21 0,-21 0 15,20 0-15,-20 0 0,21 0 16,-21 0-16,20 0 0,1 0 15,-21 0-15,21 0 0,0 0 0,-1 0 16,1 0-16,0 0 16,0 0-1,21-21 1,0 0-16,21 21 16,0-21-16,0 21 0,1-21 0,-1-1 15</inkml:trace>
  <inkml:trace contextRef="#ctx0" brushRef="#br2" timeOffset="142231.6">21907 572 0,'0'0'0,"22"0"0,-22-22 15,21 1 1,-42 42 31,21 1-32,-22-1-15,22 0 0,-21 0 0,0 21 16,0-20-16,0 20 0,0 0 16,-1-21-16,1 22 0,0-1 15,0 0-15,0 1 0,0-1 16,-1 0-16,1 1 0,0-1 0,0 0 15,0 1-15,0-22 0,-1 21 0,1-21 16,0 1-16,21-1 0,0 0 16,-21 0-16,21 0 0,-21 0 0,21 1 15,0-1-15,-21-21 16,21 21-16</inkml:trace>
  <inkml:trace contextRef="#ctx0" brushRef="#br2" timeOffset="143900.13">22691 1016 0,'21'0'15,"0"0"-15,-21-21 16,0 0-16,0 0 16,0-1-1,-21 1-15,0 21 0,-1-21 16,1 0-16,0 21 0,0-21 16,0 21-16,0 0 0,-1-21 0,1 21 15,0 0-15,0 0 0,-21 0 16,20 0-16,1 21 0,-21 0 0,21-21 15,0 21-15,-1 0 0,1 0 16,0 22-16,0-22 0,0 0 0,0 0 16,21 22-16,-22-22 0,22 0 15,0 0-15,0 0 0,0 0 16,0 1-16,0-1 0,0 0 16,0 0-16,22-21 15,-1 0-15,0 0 16,0 0-16,0 0 0,0 0 15,1 0-15,-1 0 0,0 0 0,0-21 16,0 0-16,0 21 0,1-21 16,20-1-16,-21 1 0,0 0 0,22 0 15,-22 0-15,0 0 0,21-22 0,-21 22 16,1-21-16,-1-1 0,0 22 16,0-21-16,0 0 0,0-1 15,1 1-15,-1 0 0,-21 20 16,0-20-16,21 21 0,-21-21 0,21 20 15,-21 1-15,0 0 0,0 0 16,0 0-16,0 0 0,-21 21 31,0 0-31,21 21 16,-21 0-16,21 0 0,-22 0 0,1 22 16,21-22-16,-21 0 0,21 21 15,0 1-15,-21-22 0,21 21 16,-21 0-16,21-20 0,0 20 0,0 0 15,0 1-15,0-22 0,0 21 16,0-21-16,0 0 0,0 1 16,0-1-16,0 0 0,0 0 0,0 0 15,21 0-15,0-21 16,0 0-16,0 0 0,1 0 16,-1 0-16,0 0 0,0 0 15,0 0-15,0 0 0,1 0 16,-1-21-16,0 21 0,0-21 0,0 0 15,0 21-15,-21-21 0,22 0 16,-1-1-16,0 1 0,-21 0 16,21 0-16,-21 0 0,21 0 15,-21-1 1,0 44 15,0-1-31,0 0 0,0 0 16,0 0-16,0 0 0,0 1 15,0-1-15,0 0 0,0 0 16,-21 0-16,21 0 16,0-42 31</inkml:trace>
  <inkml:trace contextRef="#ctx0" brushRef="#br2" timeOffset="144367.63">23283 656 0,'0'21'16,"21"-21"31,1 0-32,-1-21 1,0 21-16,-21-21 0,0 0 16,-21 21 15,0 0-31,-1 0 0,1 21 16,0 0-16,0 0 15,21 1 1,0-1-16,0 0 31,21 0 0,0-21-31</inkml:trace>
  <inkml:trace contextRef="#ctx0" brushRef="#br2" timeOffset="144728.42">23474 847 0,'0'21'31,"0"0"-15,0 0-1,0 0-15,0 1 0,0-1 16,0 0-16,0 0 0,0 0 16,0 0-16,0 1 0,0 20 0,0-21 15,0 0-15,0 0 0,0 1 16,0-1-16,0 0 0,0 0 16,0 0-1,21-21 1,0 0-1,-21-21 1,21 0-16,-21 0 16,21 21-16</inkml:trace>
  <inkml:trace contextRef="#ctx0" brushRef="#br2" timeOffset="145055.47">23897 868 0,'-21'0'47,"0"21"-47,21 0 0,-21 0 15,21 1-15,-22-1 0,1 0 16,0 0-16,0 0 0,0 0 0,0 22 15,-1-22-15,1 0 0,0 0 16,0 0-16,21 1 0,-21-1 0,0 0 16,-1 0-16,22 0 15,-21-21 1,21 21-16,21-42 47,1 0-47</inkml:trace>
  <inkml:trace contextRef="#ctx0" brushRef="#br2" timeOffset="145891.97">24278 593 0,'-21'0'0,"42"0"47,0 0-32,0 0-15,1 0 0,-1 0 16,0 0-16,0 0 0,0 0 0,22 0 15,-22 0-15,0 0 0,0 0 16,0 0-16,-42 0 31,0 0-31,0 0 16,-22 0-16,22 0 0,0 0 0,0 0 16,0 0-16,0-21 0,-1 21 15,1 0-15,0 0 16,0 0-16,0 0 31,21 21-15,-21-21-16,21 21 15,0 0-15,0 0 16,0 0-16,-22-21 0,22 22 16,0-1-16,-21 0 15,21 0-15,0 0 0,-21 0 16,21 1-16,-21-1 0,21 0 15,0 21-15,0-21 0,-21 1 16,21 20-16,-21-21 0,21 0 16,-22 22-16,22-22 0,0 0 0,0 0 15,-21 21-15,21-20 0,0-1 0,0 0 16,0 0-16,0 0 16,0 0-16,0 1 0,0-1 15,0 0-15,21-21 16,-21 21-16,22-21 15,-1 0-15,0 0 0,0 0 16,0 0-16,0 0 16,1 0-16,-1 0 15,0-21-15,0 0 16,0 0 0</inkml:trace>
  <inkml:trace contextRef="#ctx0" brushRef="#br2" timeOffset="146656.47">24723 868 0,'0'-21'15,"21"-43"1,-21 43-16,21 21 16,-21-21-16,0 0 15,0 42 16,0 0-15,0 0-16,0 0 16,-21 1-16,21-1 0,-21 0 0,21 0 15,0 0-15,0 0 0,0 1 16,-22-1-16,22 0 0,-21 0 0,21 0 16,0 0-16,0 1 0,0-1 15,-21 0-15,21 0 0,0 0 16,0 0-1,0 1 1,-21-22 47,0 0-48,0 0-15,-1 21 0,1-21 16,0 0-16,0 0 15,0 0-15,0 0 16,-1 0-16,44 0 63,-1 0-63,0 0 0,0 0 15,0 0-15,0 0 0,1 0 16,-1 0-16,0 0 0,0 0 15,0 0-15,0 0 0,1 0 16,-1 0-16,0 0 63,-21-21-63</inkml:trace>
  <inkml:trace contextRef="#ctx0" brushRef="#br2" timeOffset="147343.07">25125 614 0,'0'0'0,"21"0"31,0 0-15,0 0-16,0 0 15,1 0-15,-1 0 0,0 0 16,0 0-16,0 0 0,0 0 0,1 0 15,-1 0 1,0 0 0,-21 21 15,0 0-31,0 0 16,0 1-1,0-1-15,0 0 0,0 0 16,0 0-16,0 0 0,-21-21 15,21 22-15,0 20 0,-21-21 16,21 0-16,0 0 0,0 1 16,0 20-16,0-21 0,0 0 0,0 0 15,0 22-15,0-22 0,0 0 0,0 0 16,0 22-16,0-22 0,0 0 16,0 0-16,0 0 0,0 0 15,-22 1-15,22-1 16,-21 0-16,0-21 15,0 0-15,21 21 16,-21-21-16,0 0 0,-1 0 0,1 0 16,0 0-16,-21 0 0,21 0 15,-1 0-15,1 0 0,0 0 16,0 0-16,0 0 0,0 0 16,-1 0-1,22-21 32,22 0-47,-1 21 0,0-21 0</inkml:trace>
  <inkml:trace contextRef="#ctx0" brushRef="#br2" timeOffset="147935.45">26289 233 0,'21'-21'16,"-21"42"46,0 0-62,-21 0 0,21 22 16,-21-22-16,0 21 0,-1-21 0,22 22 15,-21-1-15,0-21 0,0 21 16,0 1-16,0-1 0,-1 0 0,1 1 16,0-1-16,0 0 15,0 22-15,0-22 0,-22 1 0,22-1 16,0 21-16,0-20 0,-22-1 16,22 0-16,0-20 0,-21 20 0,21 0 15,-1-21-15,1 1 0,0 20 0,0-21 16,0 0-16,0 0 0,-1 1 15,22-1-15,-21 0 0,21 0 16,-21-21-16,21 21 0,-21-21 16,21 21-1,0 1 17,0-44-1,21 1-31</inkml:trace>
  <inkml:trace contextRef="#ctx0" brushRef="#br2" timeOffset="150160.2">26691 995 0,'0'-21'0,"0"0"16,0-1 0,0 1-16,-21 21 31,0 21-15,0 1-16,21-1 0,-22 0 15,22 0-15,0 0 0,0 22 0,-21-22 16,21 0-16,-21 0 0,21 0 15,0 0-15,0 1 0,0-1 16,-21 0-16,21 0 0,-21 0 0,21 0 16,0-42 31,0 0-32</inkml:trace>
  <inkml:trace contextRef="#ctx0" brushRef="#br2" timeOffset="150568.16">26733 614 0,'0'0'0,"-21"0"0,0 0 16,0 0-16,0 0 15,0 21-15,-1 0 16,22 0-16,0 1 0,0-1 16,0 0-16,0 0 15,22 0-15,-1-21 16,0 0-16,0 0 16,0 0-16,0 0 15,1-21-15,-1 0 0,0 21 16,-21-21-16,0 0 0,0-1 15,0 1-15,0 0 0,0 0 16,0 0-16,-21 21 16,0 0-16,-1 0 0,1 0 15,21 21 1,-21-21-16,21 21 0,-21 0 0,21 0 16,0 1-16,0-1 15,0 0-15,0 0 0,0 0 0,21 0 16,0 1-16,0-22 15</inkml:trace>
  <inkml:trace contextRef="#ctx0" brushRef="#br2" timeOffset="151068.14">27093 889 0,'0'21'0,"-21"-21"16,21 21-16,-21 1 0,21-1 15,-21-21-15,21 21 0,0 0 0,0 0 16,0 0-16,-21 1 0,21-1 16,0 0-16,0 0 0,0 0 15,-22-21-15,22 21 0,0 1 0,0-1 16,0 0 0,0-42 30,0 0-46,0-1 16,0 1-16,0 0 16,0-21-16,22 21 0,-22-1 0,21-20 15,0 21-15,0 0 0,0-22 16,0 22-16,1 0 0,20 0 0,-21 0 16,0 0-16,0 21 15,22 0-15,-22 0 0,0 0 0,0 0 16,0 21-16,1 0 0,-1 0 15,0 0-15,-21 22 0,0-22 0,0 21 16,0-21-16,0 22 0,0-22 16,0 0-16,-21 0 0,0 0 0,21 0 15,0 1-15,-22-1 0,1 0 16,0-21 0,21-21 15,0 0-31,21-1 15</inkml:trace>
  <inkml:trace contextRef="#ctx0" brushRef="#br2" timeOffset="151363.97">27707 804 0,'0'0'0,"0"22"15,0-1 1,0 0-16,0 0 0,-21 0 16,21 0-16,-21 22 0,21-1 15,-21 0-15,21 1 0,-22-1 0,1 0 16,21 1-16,0-22 0,-21 21 16,0 1-16,21-22 0,-21 21 0,21-21 15,-21 0-15,21 1 0,0-1 16,0 0-16,0 0 0,-22 0 0,22 0 31,0-42-15,22 0-16,-22 0 15</inkml:trace>
  <inkml:trace contextRef="#ctx0" brushRef="#br2" timeOffset="151691.78">27644 931 0,'0'0'0,"0"-21"0,-22 0 16,22 0-16,0 0 0,0 0 15,0-1-15,0 1 0,22 21 16,-1-21-16,0 21 0,0 0 0,0 0 16,22-21-16,-22 21 0,0 0 15,21 0-15,-21 0 0,1 0 16,20 21-16,-21-21 0,-21 21 0,0 0 15,21 1-15,-21-1 0,0 0 16,0 21-16,0-21 0,-21 1 0,0-1 16,0 0-16,0 0 0,-1 0 15,1 0-15,-21 1 0,21-1 0,0-21 16,-22 21-16,43 0 0,-21-21 16,0 0-16,0 0 15,42 0 1,0-21-1</inkml:trace>
  <inkml:trace contextRef="#ctx0" brushRef="#br2" timeOffset="152487.32">28279 741 0,'0'21'47,"0"0"-47,0 0 0,-22-21 0,22 22 15,-21 20-15,21-21 0,-21 0 16,21 0-16,0 22 0,0-22 16,0 0-16,-21 21 0,21-20 0,0-1 15,0 0-15,0 0 0,0 0 16,0 0-16,0 1 0,21-22 15,0 0-15,0 0 16,1 0-16,-1 0 0,0 0 16,0-22-16,0 1 0,0 0 15,1 21-15,-1-42 0,0 21 0,0-1 16,0-20-16,0 0 0,1 21 16,-1-22-16,0 22 0,0-21 0,0 21 15,-21-1-15,0 1 0,21 0 16,-21 42 15,0 0-31,-21 1 0,0-1 16,21 0-16,-21 21 0,21-21 0,-21 22 15,0-22-15,21 0 0,0 21 16,0-20-16,0-1 0,0 0 0,0 0 16,0 0-16,0 0 15,21-21-15,0 0 16,0 0-16,0 0 0,0 0 15,1 0-15,20-21 0,-21 21 0,0-21 16,22 0-16,-22 0 0,0 0 16,21-1-16,-21 1 0,1-21 15,-1 21-15,-21-22 0,21 1 0,0 0 16,0-1-16,-21 1 0,21 0 16,-21-1-16,0 22 0,0-21 0,0 21 15,0 0-15,0-1 0,0 1 16,0 42 15,0 1-31,-21-1 0,21 0 0,0 0 16,0 21-16,-21 1 0,21-22 15,-21 21-15,21 1 0,-21-1 0,21 0 16,0 1-16,0-1 0,-21-21 16,21 21-16,0-20 0,0-1 15,0 21-15,0-21 0,0 0 16,0 1-16,21-22 31,0 0-15,0-22-16,-21 1 0,21 21 0,0-21 15</inkml:trace>
  <inkml:trace contextRef="#ctx0" brushRef="#br2" timeOffset="152743.18">28998 741 0,'0'0'15,"-21"0"-15,0 0 16,0 0-16,0 0 0,42 0 31,0 0-15,0 0-16,0 0 0,0-21 15,1 21-15,-1 0 0,21 0 0,-21 0 16,0-21-16,1 21 16,-1-22-16,0 22 15,-21-21-15</inkml:trace>
  <inkml:trace contextRef="#ctx0" brushRef="#br2" timeOffset="153395.73">29633 572 0,'-63'0'16,"84"0"-1,0-22-15,0 22 16,0 0-16,1 0 0,-1 0 0,0 0 16,21 0-16,-21 0 0,1 0 15,-1 0-15,21 0 0,-21 0 0,0 0 16,1 0-16,-1 0 16,-42-21 15,-1 21-31,1 0 15,0 0-15,0 0 16,0 0-16,0 0 0,-1 0 0,1 0 16,0 0-16,0 0 15,0 0-15,0 0 0,-1 0 16,1 0 0,0 0-16,21 21 15,-21 1 1,21-1-16,-21 0 0,21 0 15,0 0-15,-21 0 0,21 1 16,0-1-16,0 0 0,-22 21 16,22-21-16,-21 22 0,21-22 15,0 21-15,-21 1 0,21-22 0,-21 21 16,21-21-16,0 22 0,-21-22 0,21 21 16,-21-21-16,21 0 0,-22 1 15,22-1-15,0 0 0,0 0 0,0 0 16,0 0-16,0 1 15,0-1-15,22-21 16,-1 0-16,0 0 0,0 0 16,0 0-16,0 0 0,1-21 15,-1 21-15,0-22 16,0 1-16,21 21 0,-20-21 16,20 0-16</inkml:trace>
  <inkml:trace contextRef="#ctx0" brushRef="#br2" timeOffset="154083.74">30184 868 0,'0'0'15,"-22"0"-15,22-21 0,0 0 31,0-1-15,0 1-16,22 21 16,-22-21-16,21 0 0,0 21 0,-21-21 15,21 0-15,0-1 16,-21 44 31,0-1-32,-21 0-15,21 0 0,-21 0 0,21 0 16,-21 1-16,21-1 0,0 21 16,0-21-16,-21 0 0,21 1 15,-22 20-15,22-21 0,0 0 16,0 0-16,0 1 0,-21-1 0,21 0 16,0 0-16,0 0 0,0 0 15,0 1 1,0-1-1,-21-21 1,0 0 0,0 0-16,0 0 15,-1 0-15,22-21 0,-21 21 0,0 0 16,0 0-16,0 0 16,0 0-16,-1 0 15,1 0-15,21 21 47,21-21-31,1 0-16,-1 0 0,0 0 0,0 0 15,0 0-15,0 0 16,1 0-16,-1 0 16,0 0-1,0 0 1,-21-21-1,21-1-15,-21 1 16,21 21-16</inkml:trace>
  <inkml:trace contextRef="#ctx0" brushRef="#br2" timeOffset="154831.43">30459 381 0,'21'0'31,"0"0"-15,0 0-16,0 0 16,1 0-16,-1 21 0,0-21 15,0 0-15,0 0 0,0 0 0,1 0 16,-1 0-16,0 21 0,0-21 16,0 0-16,0 0 15,1 0-15,-1 0 0,0 0 16,-21 22 15,0-1-15,0 0-16,0 0 15,0 0-15,-21 0 16,21 1-16,-21-1 0,-1 21 0,22-21 16,-21 22-16,0-1 0,21-21 15,-21 21-15,0 1 0,21-1 0,0-21 16,-21 22-16,-1-22 15,22 21-15,-21-21 0,21 22 0,0-22 16,0 0-16,0 21 0,0-21 16,0 1-16,0-1 0,0 0 0,0 0 15,0 0-15,0 0 16,0 1-16,0-1 0,-21-21 16,0 21-16,0-21 15,0 0 1,-1 0-16,1 0 0,0 0 0,0 0 15,0 21-15,0-21 16,-1 0-16,1 0 0,0 0 0,0 0 16,0 0-16,0 21 15,-1-21-15,1 0 16,21 21-16,-21-21 16,42 0 46</inkml:trace>
  <inkml:trace contextRef="#ctx0" brushRef="#br2" timeOffset="166243.5">13843 2096 0,'0'-22'0,"0"1"15,0 0 1,0 0-16,0 0 16,0 0-1,0-1-15,-21 22 32,0 0-17,-1 22 1,22-1-1,0 0-15,0 21 0,0-21 0,0 1 16,0 20-16,0-21 0,-21 21 16,21 1-16,0-22 0,0 21 0,0 1 15,-21-1-15,21 0 0,0-21 0,0 22 16,0-22-16,0 0 0,0 21 16,0-20-16,0-1 0,0 0 15,0 0 1,0-42 15,0 0-31,0 0 16,0-1-16,0 1 15,0 0-15</inkml:trace>
  <inkml:trace contextRef="#ctx0" brushRef="#br2" timeOffset="166815.69">13568 2117 0,'0'0'0,"-21"0"0,-1-21 16,22-1-1,0 1-15,0 0 16,0 0-16,0 0 16,22 21-16,-1 0 0,-21-21 15,21 21-15,0 0 0,0-22 0,0 22 16,1 0-16,-1 0 0,0 0 16,21 0-16,1 0 0,-1 0 0,0 0 15,22 0-15,-22 0 0,22 0 16,-22 22-16,21-1 0,-20-21 15,-1 21-15,22 0 0,-43 0 0,21 0 16,-21 1-16,0 20 0,1-21 0,-22 0 16,0 22-16,0-22 0,0 0 15,-22 21-15,22 1 0,-42-22 0,21 21 16,-21 0-16,-1-20 0,-20 20 16,20 0-16,-20-21 0,21 22 0,-22-22 15,22 21-15,-22-21 0,22 1 0,0-1 16,-1-21-16,1 21 0,21-21 15,-22 0-15,22 0 0,0 0 0,0 0 16,0 0-16,0 0 0,-1 0 16,1 0-16,0 0 0,0 0 15,0 0-15,21-21 63,0 0-48</inkml:trace>
  <inkml:trace contextRef="#ctx0" brushRef="#br2" timeOffset="167460.37">14901 2434 0,'-21'0'16,"-106"-21"0,106 21-16,0 0 15,0 0-15,-1 0 0,1 0 16,42 0 31,1 0-47,-1 0 15,0 0-15,0 0 0,21 0 0,1 0 16,-1 0-16,0 0 0,1 0 16,20 0-16,1 0 0,-1 0 0,-20 0 15,20 0-15,1 0 0,-22 0 0,21 0 16,-20 0-16,-1 0 0,0 0 15,1 0-15,-1 0 0,0 0 0,-20 0 16,-1 0-16,0 0 0,0 0 16,0 0-16,-21-21 15,0 0 48,-21 21-48,21-21-15</inkml:trace>
  <inkml:trace contextRef="#ctx0" brushRef="#br2" timeOffset="167999.38">15621 2074 0,'0'0'0,"-21"0"0,0 0 16,21 22 31,0-1-32,21 0-15,-21 0 0,21-21 16,0 21-16,0-21 0,0 21 15,1-21-15,-1 22 0,0-1 0,0-21 16,21 21-16,-20-21 0,-1 0 16,0 0-16,0 21 0,0-21 15,0 0-15,1 0 0,-1 0 16,0 0-16,-21 21 31,-21 0-15,0-21-1,-1 0-15,1 22 0,0-1 0,-21-21 16,21 21-16,-22 0 0,22 21 16,-21-20-16,-1-1 0,1 0 15,21 21-15,-21-21 0,-1 1 0,1 20 16,21-21-16,-22 0 0,22 0 16,0 1-16,0-1 0,0-21 0,0 21 15,21 0-15,-22-21 0,22-21 78</inkml:trace>
  <inkml:trace contextRef="#ctx0" brushRef="#br2" timeOffset="173207.39">16341 2117 0</inkml:trace>
  <inkml:trace contextRef="#ctx0" brushRef="#br2" timeOffset="173488.23">16341 2074 0,'-22'0'125,"1"0"-110</inkml:trace>
  <inkml:trace contextRef="#ctx0" brushRef="#br2" timeOffset="174070.89">16319 1990 0,'0'0'0,"0"-21"0,0-1 31,-21 44 16,21-1-47,0 0 0,0 21 16,-21 64-1,21-85-15,0 22 0,0-22 16,0 21-16,0-21 0,0 22 0,0-22 15,0 21-15,0 0 0,0-20 16,0 20-16,0-21 0,0 0 0,0 22 16,0-22-16,0 0 0,0 0 15,0 0-15,-21-21 16,21 21-16,0-42 47,0 0-47,0 0 15,0 0-15,0 0 0,0-1 0,0-20 16,0 21-16,0 0 0,21 0 0,0-22 16,0 22-16,-21 0 0,22 0 15,-1 0-15,0-1 0,0 1 16,0 0-16,0 21 0,1 0 16,-1 0-16,0 0 0,0 0 15,0 0-15,-21 21 0,0 0 16,21 1-16,-21-1 0,0 21 15,0 0-15,0-20 0,0 20 0,0-21 16,0 21-16,0-20 0,0-1 16,0 0-16,0 0 0,0 0 0,-21 0 15,21 1-15,0-1 16,-21-21 0,21-21 15,0-1-31,0 1 15,0 0-15,0 0 0</inkml:trace>
  <inkml:trace contextRef="#ctx0" brushRef="#br2" timeOffset="174411.58">16827 2053 0,'0'21'63,"0"1"-63,0-1 0,0 0 0,0 21 16,0-21-16,0 1 0,0 20 15,-21 0-15,21-21 0,0 22 0,0-1 16,-21-21-16,21 22 0,0-1 15,-21-21-15,21 0 0,0 22 0,0-22 16,0 0-16,0 0 0,0 0 16,21-21-1,0 0 1,0 0-16,-21-21 16,22 0-16,-1 21 0,-21-21 15,0 0-15</inkml:trace>
  <inkml:trace contextRef="#ctx0" brushRef="#br2" timeOffset="174631.46">16658 2371 0,'0'-21'15,"21"21"1,0 0-1,1 0-15,-1-22 0,0 22 16,0 0-16,0 0 0,0-21 16,1 21-16,-1 0 0,0 0 0,0-21 15,0 21-15,0-21 0,1 21 16</inkml:trace>
  <inkml:trace contextRef="#ctx0" brushRef="#br2" timeOffset="175442.64">17208 2244 0,'-21'0'0,"21"21"15,-21-21-15,21 21 0,0 0 16,0 0-16,0 1 0,-21-1 15,21 0-15,0 0 0,0 0 16,0 0-16,0 1 0,0 20 0,0-21 16,0 0-16,0 0 0,0 1 0,0-1 15,0 0-15,0 0 16,0-42 31,0 0-47,-21 0 15,21-1-15,0 1 16,0-21-16,0 21 0,0 0 0,0-1 16,0-20-16,0 21 0,0 0 15,0 0-15,21-1 0,0 22 0,0-21 16,0 0-16,1 21 0,-22-21 0,21 21 16,0 0-16,0 0 0,0 0 15,0 0-15,1 0 0,-1 0 16,0 21-16,0-21 0,-21 21 15,0 0-15,21 1 0,-21-1 16,21 0-16,-21 21 0,0-21 0,0 1 16,0-1-16,0 21 0,0-21 15,0 0-15,0 1 0,0-1 16,0 0-16,0 0 16,-21-21-1,0 0-15,21-21 31,0 0-31,0 0 0,0-1 16,0 1-16,0 0 0,0-21 0,0 21 16,0-1-16,0 1 15,21-21-15,-21 21 0,21 0 0,1 21 16,-1-22-16,0 1 0,0 0 16,0 21-16,22-21 0,-22 21 0,0 0 15,0 0-15,21 0 0,-20 0 0,-1 0 16,0 0-16,0 0 0,0 0 15,-21 21-15,21 0 0,-21 0 0,0 22 16,0-22-16,0 0 0,0 21 16,0-20-16,-21 20 0,0-21 0,0 0 15,21 0-15,0 1 0,0-1 16,-21 0-16,21 0 0,-21-21 16,21 21-16,0-42 46</inkml:trace>
  <inkml:trace contextRef="#ctx0" brushRef="#br2" timeOffset="175879.93">18076 2011 0,'0'0'0,"0"-21"16,0 42 15,0 0-31,0 0 16,0 22-16,0-22 0,-21 0 15,0 21-15,0-21 0,0 22 16,21-22-16,-22 21 0,22 1 16,0-1-16,-21-21 0,0 21 0,21 1 15,0-22-15,0 0 0,0 0 16,0 0-16,0 1 0,0-1 0,0 0 16,21 0-16,0-21 15,1 0-15,-1 0 16,0 0-16,0 0 0,0-21 15,0 21-15,-21-21 16,22 0-16,-1 21 0,-21-22 16,0 1-16,21 0 15,0 0-15,-21 0 16,0 0-16</inkml:trace>
  <inkml:trace contextRef="#ctx0" brushRef="#br2" timeOffset="176363.65">18902 1926 0,'0'0'15,"0"21"17,0 1-17,0-1-15,-21 0 0,-1 0 0,22 0 16,-21 22-16,0-22 0,0 21 0,-21 0 15,20 1-15,1-1 0,-21 0 16,0 1-16,20 20 0,-20-20 16,0 20-16,21-21 0,-22 1 0,22-1 15,0 0-15,0-20 0,0 20 16,-1-21-16,22 0 0,0 0 0,0 1 16,0-1-16,0 0 15,22-42 32,-1 0-31,0 21-16,-21-22 0,21 1 15</inkml:trace>
  <inkml:trace contextRef="#ctx0" brushRef="#br2" timeOffset="178715.35">19135 2244 0,'0'-21'0</inkml:trace>
  <inkml:trace contextRef="#ctx0" brushRef="#br2" timeOffset="182596.16">19240 2307 0,'0'-21'47,"22"21"-31,-1 0-1,-21-21-15,21 21 16,-21-21 0,21 21-16,-21-21 0,21-1 15,0 1 1,-21 0-1,0 0 1,-21 42 31,0 0-47,21 0 0,-21 1 0,0-1 16,21 0-16,-21 0 0,21 21 0,-22 1 15,1-22-15,21 21 0,-21 1 16,21-1-16,0-21 0,-21 21 0,21 1 15,-21-22-15,21 21 0,-21-21 16,21 1-16,0-1 0,0 0 0,0 0 16,0 0-1,0 0-15,0-42 47,0 0-31,0 0-16,0 0 15,0 0-15,0-1 0,0 1 0,21 0 16,0 0-16,-21 0 0,21-22 16,0 22-16,-21 0 0,21 0 15,1 0-15,-1 0 0,0 21 0,21-22 16,-21 22-16,1 0 0,-1 0 0,0 0 16,21 0-16,-21 0 0,1 0 15,-1 0-15,0 22 0,0-1 16,0 0-16,0 0 0,-21 0 0,22 22 15,-22-22-15,0 21 0,0-21 16,0 0-16,-22 1 0,1 20 0,0-21 16,-21 0-16,21 0 0,-22 1 15,22-1-15,-21-21 0,-1 21 0,22 0 16,-21-21-16,21 0 0,0 0 0,-1 0 16,1 0-16,0 0 0,0 0 15,0 0 1,21-21-16,0 0 15,0 0-15,0-1 16,21 22-16,0-21 16</inkml:trace>
  <inkml:trace contextRef="#ctx0" brushRef="#br2" timeOffset="183070.89">19981 2413 0,'0'0'0,"-21"0"16,0 0 0,0 21-16,21 0 0,-21-21 0,-1 43 15,1-22-15,0 0 0,21 21 16,-21-20-16,0 20 0,0-21 0,21 21 15,0-20-15,0 20 0,0-21 16,0 0-16,0 0 0,0 1 0,0-1 16,0 0-16,21 0 0,0-21 15,0 0-15,0 0 16,22 0-16,-22 0 0,0 0 0,0 0 16,21-21-16,-20 0 0,-1 0 0,21-1 15,-21 1-15,0 0 0,1 0 16,-1 0-16,-21 0 0,21-1 0,-21-20 15,21 21-15,-21-21 0,0-1 16,0 22-16,0 0 0,0-21 0,-21 20 16,0 1-16,0 21 0,-1-21 15,1 21-15,0 0 0,0 0 16,0 21-16,0-21 0,21 21 16,-22 1-16,22-1 0,-21-21 0,21 21 15,-21 0-15,21 0 0,0 0 16,0 1-16,0-1 15</inkml:trace>
  <inkml:trace contextRef="#ctx0" brushRef="#br2" timeOffset="183639.81">20849 2498 0,'0'0'0,"0"-21"0,0-1 16,-21 22 0,0 0-16,0 0 15,-1 0-15,1 0 16,0 22-16,0-1 0,-21-21 0,20 21 16,1 21-16,0-21 0,0 1 15,0-1-15,0 21 0,21-21 0,-22 22 16,22-22-16,-21 0 0,21 0 0,0 0 15,0 0-15,0 1 0,0-1 16,21 0-16,1-21 0,-1 0 16,0 0-16,0 0 0,0 0 15,0 0-15,22 0 0,-22 0 16,0-21-16,21 21 0,-20-21 0,-1-1 0,0 1 16,21 0-16,-21 0 15,-21-21-15,22 20 0,-1-20 0,0 0 16,0-1-16,-21 1 0,0 0 15,21-22-15,-21 22 0,21 0 0,-21 20 16,0-20-16,0 21 0,0 0 0,0 0 16,0-1-16,-21 44 31,21-1-31,-21 0 0,21 0 16,0 21-16,-21 1 0,0-1 0,21 0 15,-21 1-15,21-1 0,0 0 16,0 1-16,0-1 0,0-21 15,0 22-15,0-22 0,0 0 0,0 0 16,0 0-16,0 0 0,0 1 0,0-1 31,21-21-31,0 0 0,0 0 16,0 0-16,0-21 0</inkml:trace>
  <inkml:trace contextRef="#ctx0" brushRef="#br2" timeOffset="184408.38">21463 2540 0,'-21'0'16,"0"0"0,-1 0-16,22 21 0,-21 0 15,0 1-15,21-1 0,0 0 0,0 0 16,-21 0-16,21 0 0,-21 1 15,21-1-15,0 0 0,0 0 0,0 0 16,0 0-16,0 1 0,21-1 16,0-21-1,0 0-15,0 0 0,1 0 0,-1 0 16,0 0-16,0 0 0,21-21 16,-20 21-16,20-22 0,-21 1 15,0 0-15,22 0 0,-22 0 0,21 0 16,-21-1-16,0 1 0,1 0 15,-22-21-15,21 21 0,0-1 0,-21 1 16,0 0-16,0 0 16,0 42-1,0 0 1,0 0-16,-21 1 16,21 20-16,-21-21 0,-1 0 0,22 0 15,0 22-15,-21-22 0,0 0 0,0 21 16,21-20-16,0-1 15,0 21-15,-21-21 0,21 22 0,0-22 16,0 0-16,0 0 0,0 21 0,0-20 16,0-1-16,0 21 0,0-21 15,0 22-15,0-1 0,0-21 0,0 21 16,0-20-16,0 20 0,0-21 0,0 21 16,0-20-16,0 20 0,0-21 15,0 0-15,0 0 0,0 1 0,0-1 16,0 0-16,-21 0 0,-1-21 15,22 21-15,-21-21 16,0 0-16,0 0 0,0 0 16,0 0-16,-1 0 15,-20 0-15,21 0 0,0 0 16,0-21-16,-22 0 0,22 21 0,0-21 16,0 0-16,21-22 0,0 22 0,0 0 15,0-21-15,0-1 0,0 22 16,0-21-16,0-1 0,0 1 0,21 0 15,0-1-15,0 1 0,0 21 0,1-21 16,-1 20-16,0 1 16,0 0-16,0 0 0,0 0 0,1 0 15,-1-1-15,0 22 0,0-21 0,0 21 16,0-21-16,1 0 0,-1 21 0,0-21 16,0 0-16,0-1 15</inkml:trace>
  <inkml:trace contextRef="#ctx0" brushRef="#br2" timeOffset="185872.38">22606 2244 0,'0'-21'0,"21"21"0,0-22 15,0 22-15,-21-21 0,0 0 16,-21 63 31,0-20-32,0 20-15,0 0 0,0 22 0,-22-22 16,1 22-16,21-1 0,-22 1 16,1-1-16,0-21 0,-1 22 0,22-22 15,-21 1-15,21-22 0,0 21 16,-1-21-16,1 0 0,21 1 0,0-1 15,-21-21-15,42 0 47,0-21-47</inkml:trace>
  <inkml:trace contextRef="#ctx0" brushRef="#br2" timeOffset="186712.27">23389 2731 0,'0'0'0,"0"-22"16,0 1-16,0 0 0,0 0 15,0 0-15,0 0 0,-21 21 16,0-22-16,21 1 0,-21 0 0,-1 0 16,1 21-16,0 0 0,0-21 0,0 21 15,0 0-15,-1 0 0,1 21 16,-21 0-16,21 0 0,-22 0 0,1 1 16,21 20-16,-21-21 0,20 21 15,-20 1-15,21-22 0,0 21 0,0-21 16,21 1-16,0-1 0,0 0 15,0 0-15,0 0 0,21 0 0,0-21 16,0 0-16,0 0 0,0 0 0,1 0 16,20 0-16,-21 0 15,0 0-15,22 0 0,-22 0 0,0-21 16,21 0-16,-21 0 0,1 0 0,-1 0 16,0-1-16,0 1 0,0-21 15,0 0-15,1 20 0,-22-20 0,21 0 16,0-22-16,-21 22 0,0 0 15,0-1-15,21 1 0,-21 0 0,0-1 16,0 1-16,0 21 0,0 0 16,0-1-16,0 1 0,-21 42 31,21 1-31,0-1 0,0 0 0,-21 21 16,21 1-16,-21-1 0,21 21 15,0-20-15,-22-1 0,22 22 16,0-22-16,0 0 0,0 1 0,0-22 15,0 21-15,0-21 0,0 0 0,0 1 16,0-1-16,22-21 0,-22 21 16,21-21-16,0 0 0,0 0 15,0 0-15,0 0 0,1 0 16,-1-21-16,0 0 0,0 21 0,21-22 16,-20 1-16,-1 0 0,0-21 0,0 21 15,0-1-15,0-20 16,1 21-16,-1 0 0,0 0 0,-21 42 31,0 0-15,0 0-16,0 21 0,-21-20 0,0-1 15,21 0-15,-22 0 0,22 0 16,-21 0-16,21 1 0,0-1 0,0 0 16,0 0-1,0-42 16,0 0-15,0 0-16</inkml:trace>
  <inkml:trace contextRef="#ctx0" brushRef="#br2" timeOffset="186895.17">23812 2371 0,'-21'0'0,"42"0"0,-63 0 15,21 0-15,21 21 32,0 0-17,0 0 1</inkml:trace>
  <inkml:trace contextRef="#ctx0" brushRef="#br2" timeOffset="187163.01">24003 2455 0,'0'64'31,"0"-43"-31,0 0 0,0 0 0,0 1 0,0-1 16,0 0-16,0 0 0,0 0 15,0 0-15,21 1 0,-21 20 16,0-21-16,0 0 0,21 0 16,-21 1-16,21-22 0,-21 21 15,0 0 1,22-21-16,-1 0 16,-21-21-1</inkml:trace>
  <inkml:trace contextRef="#ctx0" brushRef="#br2" timeOffset="187392.14">24342 2434 0,'0'0'0,"0"21"16,0 1-16,-22-1 0,22 0 15,-21 0-15,0 0 0,0 22 0,21-22 16,-21 0-16,0 21 0,-1-21 15,1 1-15,21-1 0,-21 0 0,0 0 16,21 0-16,0 0 0,0 1 16,0-1-16,21-42 47</inkml:trace>
  <inkml:trace contextRef="#ctx0" brushRef="#br2" timeOffset="187928.83">24850 2371 0,'0'0'15,"-22"0"-15,22-21 16,0-1-16,22 22 15,-1 0-15,0 0 16,0-21-16,0 21 0,22 0 0,-22-21 16,0 21-16,0 0 0,21 0 0,-20 0 15,-1 0-15,0 0 0,0 0 16,-21-21 15,-21 21-31,0 0 0,-22 0 16,22 0-16,0 0 0,0 0 0,0 0 15,-22 0-15,22 0 0,0 0 16,0 0-16,0 0 16,0 0-16,-1 21 15,1 0-15,0-21 16,21 21-16,0 1 0,-21-1 16,21 0-16,0 0 0,-21 0 15,21 0-15,-21 1 0,21 20 0,0-21 16,0 21-16,0-20 0,-22-1 15,22 21-15,-21-21 0,21 22 0,0-22 16,0 0-16,0 0 0,0 0 0,-21 0 16,21 1-16,0-1 15,0 0-15,0 0 0,0 0 16,21-21 0,0 0-1,1 0-15,-1 0 0,0 0 16,0-21-16</inkml:trace>
  <inkml:trace contextRef="#ctx0" brushRef="#br2" timeOffset="188463.52">25379 2434 0,'0'0'0,"0"-21"0,0 0 16,0 0-16,21 0 16,0 21-1,0 0-15,0 0 16,1 0-16,-1 0 16,-21 21-16,21 0 0,-21 0 15,0 0-15,0 22 0,0-22 0,0 21 16,0-21-16,0 22 0,-21-22 15,0 0-15,-1 21 0,22-21 0,-21 1 16,0-1-16,0 0 0,21 0 16,-21-21-16,0 21 0,-1-21 0,1 0 15,0 0-15,0 0 16,0 0 0,0-21-16,21 0 15,0 0-15,0 0 0,0-1 16,0 1-16,0 0 0,0 0 15,21 21 1,0 0-16,0 0 16,-21 21-16,0 0 15,21-21-15,-21 21 0,0 1 0,21-1 16,-21 0-16,0 0 16,22-21-16,-22 21 0,21-21 15,0 0-15,0 0 0,0 0 16,0 0-16,1 0 15,-1 0-15,0 0 0,0 0 0,0-21 16,22 21-16,-22-21 0</inkml:trace>
  <inkml:trace contextRef="#ctx0" brushRef="#br2" timeOffset="188996.52">25866 2286 0,'0'0'0,"21"0"31,0 0-31,0 0 0,0 0 16,0 0-16,22 0 0,-22 0 16,0 0-16,0-21 0,22 21 0,-22 0 15,0 0-15,0 0 0,0-21 16,0 21-16,-21 21 31,0 0-15,0 0-16,0 0 15,0 1-15,0-1 0,0 0 0,0 0 16,0 0-16,-21 0 0,21 22 16,-21-22-16,21 0 0,0 0 0,0 22 15,0-22-15,0 0 0,0 21 16,0-21-16,0 1 0,0-1 0,0 0 15,0 21-15,0-21 0,0 1 0,0-1 16,0 0-16,0 0 0,-21-21 16,0 21-16,21 0 0,-21-21 0,-1 22 15,1-1-15,0-21 0,-21 0 0,21 21 16,-22-21-16,22 0 16,-21 0-16,21 0 0,-1 21 0,-20-21 15,21 0-15,0 0 0,0 0 0,-1 0 16,1 0-16,0 0 0,0 0 15,0 0-15,0 0 32,-1 0-32,1-21 0,21 0 15</inkml:trace>
  <inkml:trace contextRef="#ctx0" brushRef="#br2" timeOffset="191687.68">27030 2392 0,'0'-21'31,"0"0"-15,21-1-1,0 1 1,0 21-16,-21-21 16,21 21-16,-21-21 0,22 21 0,-1-21 15,-21 0-15,21-1 16,-21 1-16,21 21 0,-21-21 16,0 0-16,0 0 0,21 21 15,-42 21 32,0 0-47,0 0 0,0 0 0,-1 22 16,1-22-16,-21 21 0,21 1 15,-22 20-15,1-21 0,0 22 0,-1-1 16,1-20-16,0 20 0,-1 1 16,1-22-16,0 22 0,21-22 0,-1 0 15,1 1-15,0-1 0,0-21 16,21 21-16,-21-20 0,21-1 15,0 0-15,0 0 0,0 0 16,0-42 47,0 0-48,0 0 1,21 21-16</inkml:trace>
  <inkml:trace contextRef="#ctx0" brushRef="#br2" timeOffset="192051.47">27495 2709 0,'0'0'16,"0"-21"-16,0 42 47,-21 1-47,21-1 0,0 21 15,-21-21-15,0 0 0,21 1 16,-21 20-16,21-21 0,-21 0 0,-1 0 16,22 1-16,-21-1 0,21 0 15,-21-21-15,0 21 16,21-42 15,0 0-31</inkml:trace>
  <inkml:trace contextRef="#ctx0" brushRef="#br2" timeOffset="192407.26">27559 2371 0,'0'0'0,"-21"0"0,0 0 16,-1 0-16,1 0 15,21 21 1,0 0-16,21-21 31,1 0-15,-1 0-16,0 0 0,0 0 16,0-21-16,-21 0 0,0 0 15,0-1-15,0 1 16,0 0-16,-21 21 15,0-21-15,0 21 0,0 0 16,-1 0 0,22 21-16,0 0 0,0 0 0,0 1 15,0-1-15,0 21 16,0-21-16,0 0 0,0 1 0,0-1 16,0 0-16</inkml:trace>
  <inkml:trace contextRef="#ctx0" brushRef="#br2" timeOffset="192912">27855 2604 0,'0'21'16,"0"0"-16,0 0 0,0 0 0,0 0 0,0 1 15,0-1-15,-21 0 16,0 0-16,21 0 0,-21 0 0,0 22 16,21-22-16,0 0 0,-22 0 0,1-21 15,21 21-15,0 1 0,0-1 16,-21-21-16,21 21 0,0-42 47,0 0-47,0-1 15,0 1-15,0 0 0,21 0 16,-21-21-16,21 20 0,1 1 16,20-21-16,-21 21 0,21-22 0,-20 22 15,20 0-15,0 0 0,1 0 16,-1 0-16,0 21 0,-21 0 16,22 0-16,-22 0 0,0 21 0,0 0 15,0 0-15,1 21 0,-22-20 0,0 20 16,0-21-16,0 21 0,0-20 15,0-1-15,-22 21 0,1-21 0,0 0 16,0 1-16,0-1 0,21 0 16,-21-21-16,21 21 0,-22-21 0,1 0 15,42 0 17,1 0-32,-1-21 15,-21 0-15</inkml:trace>
  <inkml:trace contextRef="#ctx0" brushRef="#br2" timeOffset="193235.81">28617 2709 0,'0'22'47,"0"-1"-47,0 0 0,0 0 15,-21 21-15,21-20 0,-21 20 16,21 0-16,0-21 0,0 22 0,-21-1 16,0 0-16,21 22 0,-22-22 15,22 22-15,-21-1 0,0-20 0,21 20 16,0-21-16,-21 1 0,0-1 16,21 0-16,0 1 0,-21-22 0,21 21 15,0-21-15,0 1 0,0-1 16,0 0-16,0-42 31,21 21-15,-21-21-16,21-1 0,0 1 15</inkml:trace>
  <inkml:trace contextRef="#ctx0" brushRef="#br2" timeOffset="193550.63">28638 2942 0,'0'0'0,"0"-42"0,0 21 0,0 0 16,0-22-16,0 22 0,0 0 0,0 0 16,0 0-16,0-1 0,0 1 15,0 0-15,22 0 0,20 0 0,-21 21 16,0 0-16,0-21 0,22 21 16,-22 0-16,21 0 0,-21 0 15,1 21-15,-1 0 0,-21 0 0,0 0 16,0 22-16,0-22 0,0 0 15,-21 21-15,-1-21 0,1 22 0,-21-22 16,0 0-16,20 0 0,-20 0 0,0 1 16,21-1-16,-1-21 0,-20 0 15,21 21-15,0-21 16,42 0 0,-21-21-16,21 21 15,0-21-15,22-1 0,-22 22 16</inkml:trace>
  <inkml:trace contextRef="#ctx0" brushRef="#br2" timeOffset="194235.23">29210 2625 0,'0'0'16,"-21"21"15,21 0-31,0 0 15,0 22-15,-21-22 0,21 0 0,-22 21 16,22-21-16,0 1 0,0-1 16,0 0-16,0 0 0,0 0 15,0 0-15,0 1 0,22-22 16,-1 0 0,0 0-16,0 0 0,0 0 0,0 0 15,1-22-15,-1 1 0,0 21 0,0-21 16,0 0-16,0-21 0,1 20 15,-1 1-15,0-21 0,0 21 0,-21-22 16,0 22-16,21 0 0,-21 0 16,21 21-16,-21 21 15,0 0 1,-21 0-16,0 1 0,21-1 0,-21 0 16,21 0-16,0 21 0,-21-20 15,21-1-15,0 0 0,0 0 16,0 0-16,0 0 0,0 1 0,0-1 15,21-21-15,-21 21 16,21-21-16,0 0 0,0 0 0,22 0 16,-22 0-16,0 0 0,21-21 0,-20 0 15,20-1-15,-21 1 0,21 0 16,-20 0-16,-1 0 0,0-22 0,0 1 16,0 0-16,0-1 15,1 1-15,-22-21 0,21-1 0,-21 22 16,21-22-16,-21 22 0,0 0 0,0 20 15,0-20-15,0 21 0,0 42 32,0 0-32,0 22 15,0-22-15,-21 21 0,21 0 0,-21 1 16,21-1-16,-22 0 0,22 1 16,-21-1-16,21 0 0,0 1 0,0-22 15,0 21-15,0-21 0,0 1 16,0-1-16,0 0 0,0 0 0,0 0 15,0 0 1,21-21-16,1 0 0,-1 0 16,0 0-16,0-21 15</inkml:trace>
  <inkml:trace contextRef="#ctx0" brushRef="#br2" timeOffset="194451.11">29887 2477 0,'-21'0'16,"0"0"-1,42 0 1,0-22-16,0 22 0,1 0 16,-1 0-1,0 0-15,0-21 0,21 21 0,-20 0 16,-1-21-16,0 21 15,0 0-15,0-21 0</inkml:trace>
  <inkml:trace contextRef="#ctx0" brushRef="#br2" timeOffset="195063.75">30713 2201 0,'0'-21'15,"0"42"-15,-21-42 0,42 21 32,0 0-17,21 0-15,-21 0 0,1-21 16,20 21-16,0 0 0,-21 0 0,22 0 15,-22 0-15,21 0 0,-21 0 16,1-21-16,-22 0 16,-22 21-1,1 0-15,0 0 16,0 0-16,-21 0 0,20 0 0,1 0 16,-21 0-16,21 0 0,0 0 15,-1 0-15,1 0 0,0 0 0,0 21 16,0-21-1,21 21-15,0 0 16,0 0-16,-21-21 16,21 22-16,0-1 0,-22 0 15,22 0-15,0 0 16,0 22-16,-21-22 0,21 21 0,-21-21 16,0 22-16,21-1 0,-21 0 15,21-21-15,-21 22 0,-1-1 0,22 0 16,0 1-16,-21-1 0,0 0 0,21 1 15,-21-22-15,21 21 0,0 1 16,0-22-16,0 0 0,0 21 0,0-21 16,0 1-16,0-1 0,21 0 15,0 0-15,0-21 0,1 0 16,-1 0-16,0 0 0,0 0 16,0 0-16,22 0 0,-22-21 0,0 21 15,21-21-15,-21 0 0,1-1 16,-1 1-16,21 0 0,-21 0 15</inkml:trace>
  <inkml:trace contextRef="#ctx0" brushRef="#br2" timeOffset="195640.48">31305 2519 0,'0'0'0,"0"-21"16,0 0-16,22-1 0,-1 1 16,-21 0-16,21 0 15,0 21-15,-21-21 0,21 21 16,0 0-16,1 0 16,-1 0-16,0 21 15,-21 0-15,0 0 16,0 0-16,0 22 0,0-22 0,0 21 15,0 1-15,0-1 0,-21 0 16,0-21-16,-1 22 0,-20-1 0,21-21 16,0 22-16,0-22 0,-1 0 0,-20 0 15,21 0-15,0-21 16,0 21-16,-1 1 0,1-22 0,0 0 16,0 0-16,0 0 0,0 0 15,-1 0-15,1 0 16,21-22-16,0 1 15,0 0-15,0 0 0,0 0 0,0 0 16,0-1-16,0 1 0,21 21 0,-21-21 16,22 21-1,-1 0-15,0 21 16,-21 0-16,0 1 0,0-1 16,0 0-16,0 0 0,0 0 15,21 0-15,-21 1 16,21-22-16,0 0 0,-21 21 15,22-21-15,-1 0 0,0 0 16,0 0-16,0 0 0,0 0 16,1 0-16,-1 0 0,0-21 0,0-1 15,0 1-15,0 21 0,1-21 16,-1 0-16,0-21 0,0 20 0</inkml:trace>
  <inkml:trace contextRef="#ctx0" brushRef="#br2" timeOffset="196339.08">31835 2074 0,'-22'-21'31,"44"21"-16,-1 0-15,0 0 16,21 0-16,-21 0 0,1 0 0,20 0 16,-21 0-16,21 0 0,1 0 15,-22 0-15,21 0 0,-21 0 16,22 0-16,-1 0 0,-21 0 16,0 0-16,22 0 0,-22 0 0,0 0 15,0 0-15,0 0 16,1 0-16,-22 21 15,0 1 1,0-1 0,0 0-16,0 0 0,0 0 0,-22 0 15,22 1-15,-21-1 0,0 0 16,0 0-16,21 21 0,-21 1 0,0-22 16,-1 21-16,1 1 15,0-1-15,0 0 0,0 1 0,0-1 0,21 0 16,-22 1-16,22-22 0,-21 21 15,21 0-15,0 1 0,0-22 16,0 21-16,0-21 0,0 1 16,0 20-16,0-21 0,0 0 0,0 0 15,0 22-15,0-22 0,0 0 16,0 0-16,-21-21 0,0 21 0,0 1 16,21-1-16,-21-21 0,-1 21 15,1-21-15,0 0 0,0 21 0,0-21 16,-22 0-16,22 0 0,0 21 15,0-21-15,0 0 0,0 0 16,-1 0-16,1 21 0,0-21 0,0 0 16,0 0-16,0 22 15,-1-22 1,1 0 31,21-22-16</inkml:trace>
  <inkml:trace contextRef="#ctx0" brushRef="#br2" timeOffset="196491.41">31686 3344 0,'0'0'0,"0"22"0,0-1 31,-21-21 31</inkml:trace>
  <inkml:trace contextRef="#ctx0" brushRef="#br2" timeOffset="198483.07">13885 3090 0,'0'0'0,"21"0"0,-21-21 16,22 21 0,-22 21 15,0 1-31,0 20 15,0-21-15,0 0 0,-22 22 0,22-22 16,-21 21-16,21-21 0,0 22 16,0-22-16,0 0 0,0 21 0,-21-21 15,21 1-15,0-1 0,-21 0 16,21 0 0,0-42 46,0 0-46,0 0-16,0-1 0</inkml:trace>
  <inkml:trace contextRef="#ctx0" brushRef="#br2" timeOffset="199175.67">13885 3154 0,'0'0'0,"0"-21"16,0 0 0,0-1-16,21 22 15,-21-21-15,22 21 16,-1-21-16,0 21 0,0 0 15,0 0-15,0 0 0,1 0 0,-1 0 16,0 0-16,0 0 0,0 0 16,0 0-16,1 21 0,-22 0 15,0 1-15,0-1 0,0 0 16,0 0-16,-22 0 0,-20 0 16,21 1-16,0 20 0,-22-21 0,22 0 15,-21 0-15,21 1 0,-22-22 0,22 21 16,0-21-16,0 0 15,21-21 17,21 21-32,0 0 15,0-22-15,1 22 16,-1-21-16,0 0 0,0 21 16,0 0-16,0-21 0,1 21 0,20 0 15,-21 0-15,0 0 0,22 0 16,-22 0-16,0 0 0,21 0 0,-21 0 15,1 0-15,-1 0 0,0 21 0,0-21 16,0 21-16,-21 0 0,21-21 16,-21 22-16,0-1 0,0 0 0,0 0 15,-21 0-15,0 0 16,0 1-16,0-1 0,-22 0 0,22-21 16,-21 21-16,0 0 0,20-21 0,-20 21 15,0-21-15,21 0 16,-22 22-16,1-22 0,21 0 0,0 0 15,-22 0-15,22 0 0,0 0 16,0 0-16,0 0 0,-1 0 16,1 0-16,42 0 62,1 0-62,-1 0 16</inkml:trace>
  <inkml:trace contextRef="#ctx0" brushRef="#br2" timeOffset="200398.97">14118 3937 0,'0'0'0,"0"-21"16,-21 21 15,0 0-31,0 0 16,-1 0-16,1 0 0,0 0 15,0 0-15,0 0 0,0 0 16,-1 0-16,1 0 0,0 0 0,0 21 16,0 0-16,0-21 0,-1 21 15,1 1-15,0-1 0,0 0 0,0 21 16,21-21-16,0 1 0,0-1 0,-21 21 16,21-21-16,0 0 0,0 1 15,0-1-15,0 0 0,0 0 0,0 0 16,0 0-16,21 1 15,0-22-15,0 0 16,0 0-16,22 0 0,-22 0 0,0 0 16,21 0-16,-21 0 15,22-22-15,-22 22 0,21-21 0,1 21 16,-1-21-16,0 21 0,-21-21 0,22 21 16,-22-21-16,21 21 0,-21 0 15,1 0-15,-1-21 0,-21 42 47,-21-21-47,-1 21 0,1-21 16,21 21-16,-21 0 0,0-21 0,0 21 15,0 1-15,-1-22 16,1 21-16,0-21 0,0 21 0,0-21 16,0 21-16,-1-21 0,-20 0 15,21 0-15,0 0 0,0 0 16,-1 0-16,-20 0 0,21 0 0,0 0 15,0 0-15,-1 0 0,1 0 16,0 0-16,0-21 0,0 21 0,0-21 16,-1 0-16,1 21 0,0-22 0,21 1 15,0 0-15,0 0 0,-21 0 16,21 0-16,0-1 0,0 1 0,0 0 16,0 0-16,0 0 0,0 0 15,0-1-15,21 1 0,0 0 0,0 0 16,1 0-16,-1 0 0,85-22 31,-64 22-31,-21 21 0,0 0 0,22 0 16,-22-21-16,0 21 0,-42 0 62,0 0-62,-1 0 0,1 0 16,0 0-16,0 0 0,0 0 15,0 0 1,-1 0-16,1 0 0,0 0 0,0 0 0,0 21 16,0 0-16,-1-21 0,22 21 0,-21 1 15,21-1-15,-21 0 16,21 0-16,0 21 0,0-20 0,0 20 16,0-21-16,0 0 0,0 22 15,0-22-15,0 0 0,0 0 0,0 0 16,0 0-16,21 1 0,0-22 0,-21 21 15,22 0-15,-1-21 0,0 0 16,0 0-16,21 0 0,-20 0 16,-1 0-16,0 0 0,21 0 0,-21 0 15,1 0-15,-1 0 16,0-21-16,0 21 0,0-21 0,22-1 0,-22 1 16,0 0-16</inkml:trace>
  <inkml:trace contextRef="#ctx0" brushRef="#br2" timeOffset="200966.71">15007 3196 0,'0'0'0,"-21"0"0,-21 0 16,20 0-16,1 21 0,-21-21 0,21 0 15,0 0-15,-1 22 0,1-22 16,21 21 0,21-21-1,1 0 1,-1 21-16,21-21 0,-21 0 0,22 0 15,-22 0-15,21 0 0,0 0 16,-20 0-16,20 0 0,0 0 0,1 0 16,-22 0-16,21 0 0,0 0 0,-20 0 15,20 0-15,-21 0 0,0 0 16,0 0-16,1 0 0,-1 0 16,0 0-1,-21-21 1,-21 21-1,21-21 1,-21 21-16</inkml:trace>
  <inkml:trace contextRef="#ctx0" brushRef="#br2" timeOffset="201403.46">15303 3090 0,'-21'0'0,"42"0"0,-63 0 15,21 0 1,21 22 0,0-1-1,21-21-15,0 21 16,0 0-16,1-21 0,-1 21 16,0-21-16,0 21 0,21-21 15,-20 0-15,-1 0 0,21 0 0,-21 0 16,0 0-16,22 0 0,-22 0 0,0 0 15,0 0-15,0 0 16,-21 22 15,-21-22-31,0 21 0,0-21 16,0 21-16,0 0 0,-1 0 0,-20 0 16,21 1-16,0-1 0,-22 0 15,22 0-15,0 0 0,0 0 0,0 22 16,0-43-16,-1 21 0,1 0 15,0 0-15,21 0 0,-21-21 16,21 22 0</inkml:trace>
  <inkml:trace contextRef="#ctx0" brushRef="#br2" timeOffset="202047.85">14944 4149 0,'0'0'16,"-22"0"-16,1 0 0,0 0 16,0 0-16,0 0 15,0 0-15,-1 0 0,1 0 0,0 0 16,0 0-16,0 0 31,42 0 0,0 0-31,0 0 0,0 21 0,22-21 16,-22 0-16,21 0 0,1 0 0,-1 0 16,21 0-16,-20 0 15,20 0-15,-20 0 0,-1 0 0,21 0 16,-20 0-16,-1 0 0,0 0 0,1 0 15,-22 0-15,21 0 0,-21 0 16,1 0-16,-1 0 0,0-21 16,-21 0 15,-21 21-15,21-22-16,-21 22 15,-1-21 1</inkml:trace>
  <inkml:trace contextRef="#ctx0" brushRef="#br2" timeOffset="202514.59">15346 3916 0,'0'0'0,"0"21"62,21 0-46,0-21-16,0 21 0,0 1 0,1-1 15,-1 0-15,0-21 0,0 21 16,21 0-16,-20-21 0,-1 21 16,0-21-16,0 0 0,21 0 0,-20 0 15,-1 22-15,0-22 16,0 0-16,0 0 0,-42 0 47,0 21-47,0-21 0,0 21 15,-1-21-15,1 21 0,0-21 0,-21 21 16,21 0-16,-1 1 16,1-1-16,0 0 0,0 0 0,0 0 15,0-21-15,-1 21 0,1 1 0,0-1 16,0 0-16,21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27:02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16108 6519 0</inkml:trace>
  <inkml:trace contextRef="#ctx0" brushRef="#br0" timeOffset="7468.27">12996 15198 0,'0'-21'15,"-21"21"1,0 0-1,0 21 1,21 0 0,-21-21-16,21 21 0,0 0 15,-22 0-15,22 1 0,-21 20 0,21-21 16,-21 0-16,21 22 0,-21-22 0,21 21 16,-21-21-16,21 22 0,0-22 15,0 0-15,-21 0 0,21 21 0,0-20 16,-22-1-16,22 0 15,0 0-15,0 0 0,0 0 16,0 1 0,0-44 46,0 1-62,0 0 16</inkml:trace>
  <inkml:trace contextRef="#ctx0" brushRef="#br0" timeOffset="7984.18">12912 15346 0,'0'-21'0,"0"42"0,0-63 16,0 20-1,0 1-15,21 0 16,0 21-16,0 0 16,0-21-16,0 0 15,1 21-15,-1 0 16,0 0-16,0 0 15,0 0-15,0 0 16,1 21-16,-22 0 0,21 0 16,-21 0-16,21 1 0,-21-1 15,21 0-15,-21 0 0,0 0 0,0 22 16,0-22-16,0 0 0,0 0 16,0 21-16,0-20 0,0-1 0,0 0 15,0 0-15,0 0 16,0 0-16,-21 1 0,21-1 0,-21 0 15,0 0-15,21 0 0,0 0 16,0 1 0,-22-1-16,22 0 15,-21-42 48,0 21-48,21-21-15</inkml:trace>
  <inkml:trace contextRef="#ctx0" brushRef="#br1" timeOffset="13508.9">12975 15198 0,'0'0'0,"-21"0"15,0 0 1,21 21 0,-21-21-16,21 21 15,-22 0-15,1 0 0,21 1 16,-21-1-16,0 21 0,0-21 0,21 22 16,-21-22-16,-1 21 0,22-21 15,-21 22-15,0-22 0,0 21 0,21-21 16,-21 22-16,21-22 0,-21 0 15,21 0-15,0 0 0,-22 0 0,22 1 16,-21-1-16,21 0 0,0 0 16,0-42 46,0 0-62,0 0 0,21 21 16,-21-22-16,22 22 0,-22-21 15,21 0-15,0 0 0,-21 0 16,21 0-16,0-1 0,-21 1 16,21 0-16,1 0 0,-22 0 0,0 0 15,21-1-15,0 1 0,-21-21 16,21 21-16,-21 0 0,21-1 16,0 1-16,-21 0 0,0 0 15,22 21-15,-22-21 0,21 0 16,0 21-16,-21-22 0,21 1 0,0 0 15,0 21-15,1-21 16,-1 21-16,0 0 0,0 0 16,0 0-16,0 0 15,-21 21-15,22 0 0,-1 0 16,-21 1-16,0-1 0,0 0 16,21 21-16,-21-21 0,0 22 0,0-22 15,0 21-15,0-21 0,0 22 0,0-22 16,0 21-16,0-21 15,0 1-15,0 20 0,0-21 0,0 0 16,0 0-16,-21 22 0,21-22 16,-21 0-16,21 0 0,-22 0 0,22 1 15,-21-1-15,21 0 0,0 0 0,-21 0 16,21 0-16,-21 1 16,21-44 15,0 1-16,0 0-15,0 0 0,0 0 16,0 0-16,0-1 0,0 1 16</inkml:trace>
  <inkml:trace contextRef="#ctx0" brushRef="#br1" timeOffset="13877.08">12742 15685 0,'-21'0'0,"42"0"15,-63 0-15,21 21 16,42-21 15,0 0-31,21 0 0,1 0 0,-1 0 16,-21 0-16,43-21 0,-22 21 15,0 0-15,1 0 0,-1-22 0,0 22 16,1 0-16,-1 0 0,-21 0 16,0 0-16,1 0 0,-1 0 0,-42 0 47,-1 0-32,44 0 32,-1 0-47</inkml:trace>
  <inkml:trace contextRef="#ctx0" brushRef="#br1" timeOffset="14513.06">14309 15685 0,'-22'0'31,"1"-22"-31,0 22 0,0 0 16,0 0-16,0 0 0,-22 0 16,22 0-16,0 0 0,0 0 15,0 0-15,-1 0 0,1 0 16,0 0-1,42 0 17,22 0-32,-22 0 0,21 0 0,0 0 15,1 0-15,-1 0 0,0 0 0,22 0 16,-22 0-16,22 0 0,-22 0 16,22 0-16,-1 0 0,22 0 15,-22 0-15,22 0 0,-22 0 0,22 0 16,-21 0-16,-22 0 0,21 0 0,-20 0 15,-22 0-15,21 0 0,-21 0 16,-21-21-16,-21 21 47,0 0-31,0 0-1,0 0 1,0 0-16,-1 0 0,1 0 15,0 0-15,0 0 16,0 21-16,0-21 0,-1 0 0,-20 0 16,21 0-16</inkml:trace>
  <inkml:trace contextRef="#ctx0" brushRef="#br1" timeOffset="14899.69">14287 15706 0,'0'0'0,"-21"0"0,0 0 16,0 0-16,0 0 0,0 0 16,21-21 15,21 21-15,21 0-16,-21 0 0,22 0 0,-1 0 15,0 0-15,1 0 0,20 0 0,-21 0 16,1 0-16,20 0 0,-20 0 15,20 0-15,-21 0 0,1 0 0,20 0 16,-20 0-16,-1 0 0,0 0 16,1 0-16,-22 0 0,21 0 0,-21 0 15,0 0-15,1 0 0,-1 0 0,0 0 32,-21-22-17,0 1 32,-21 21-31,0-21-16</inkml:trace>
  <inkml:trace contextRef="#ctx0" brushRef="#br1" timeOffset="15548.32">15134 15367 0,'-21'0'0,"42"0"0,-63 0 16,42-21-16,21 42 62,0 0-62,21-21 0,-20 21 16,-1 1-16,0-1 0,21-21 15,-21 21-15,22-21 0,-22 21 16,21 0-16,-21-21 0,1 21 0,20-21 16,-21 0-16,0 0 0,0 22 15,22-22-15,-22 0 0,0 0 0,0 0 16,0 0-16,-21 21 62,-21-21-46,0 21-16,0-21 0,21 21 0,-21-21 16,0 21-16,-1 0 0,1-21 15,0 22-15,0-1 0,0 0 16,0-21-16,-1 21 0,-20 0 0,21 0 15,0 1-15,-22-1 0,22 0 16,0 0-16,0 0 0,-43 22 16,43-22-16,0-21 0,0 21 15,21 0-15,0 0 0,-21 0 0,0 1 16,21-1 0,0 0-1,0-42 79,21 21-94,-21-21 0</inkml:trace>
  <inkml:trace contextRef="#ctx0" brushRef="#br1" timeOffset="18220.56">17907 14796 0,'21'-22'16,"-42"22"109,21 22-78,-21-22-47,21 21 0,0 0 15,-21-21-15,21 21 0,0 0 16,-22 0-16,22 1 15,-21-1-15,21 0 0,0 0 16,-21 0-16,0 0 16,21 22-16,-21-22 0,21 0 0,0 21 15,-21-20-15,21 20 0,-22-21 16,22 21-16,-21 1 0,21-22 0,0 21 16,0-21-16,-21 22 0,21-22 0,-21 0 15,21 21-15,0-20 0,0-1 16,-21 0-16,21 0 0,-21 0 0,-1-21 15,22 21-15,-21 1 16,0-1-16,0-21 0,21 21 16,-21 0-16,0-21 15,21-21 32,0 0-31,21 0-16,-21-1 0</inkml:trace>
  <inkml:trace contextRef="#ctx0" brushRef="#br1" timeOffset="18980.06">18119 14838 0,'0'0'16,"0"-21"-16,21 21 16,-21-21-16,0 42 93,0 0-77,0 0-16,0 0 16,-21 0-16,21 1 15,0-1-15,-22 0 0,1 0 0,0 0 16,21 22-16,-21-22 0,0 0 15,0 21-15,21-21 0,-22 22 0,1-22 16,0 21-16,21-21 0,-21 22 0,0-22 16,21 21-16,-21-21 0,-1 1 15,22 20-15,-21-21 0,21 0 0,0 0 16,-21 1-16,21-1 0,-21 0 16,21 0-16,-21 0 0,21 0 15,0 1-15,0-1 0,-21-21 0,21 21 16,-22 0-16,22 0 31,-21-21 47,21-21-47</inkml:trace>
  <inkml:trace contextRef="#ctx0" brushRef="#br1" timeOffset="19641.21">17949 14796 0,'0'21'0,"0"-42"0,-21 63 16,21-21-16,-21 0 0,0 0 15,0 1-15,21-1 0,-22 0 16,1 0-16,0 0 0,21 22 0,-21-22 16,0 21-16,0 0 0,-1-20 0,22 20 15,-21 0-15,0-21 0,0 22 16,21-22-16,-21 21 0,0-21 0,-1 1 16,22 20-16,-21-21 0,0 0 15,21 0-15,-21 1 0,21-1 0,0 0 16,-21 0-16,0 0 15,21 0-15,-22-21 0,22 22 16,0-1-16,0 0 31,0-42 47,0 0-62,22-1-16,-1 22 0,-21-21 16,21 0-16</inkml:trace>
  <inkml:trace contextRef="#ctx0" brushRef="#br1" timeOffset="20648.91">18267 14838 0,'0'-21'15,"0"42"16,-21 0-15,21 0-16,-22-21 0,1 21 16,21 1-16,-21-1 0,0 0 15,21 0-15,-21 0 0,0 22 0,-1-22 16,22 0-16,-21 21 0,0-21 16,0 22-16,0-22 0,21 21 0,-21-21 15,-1 22-15,22-22 0,-21 0 16,0 21-16,21-20 0,-21-1 0,21 0 15,-21 0-15,21 21 0,-21-20 0,21-1 16,-22 0-16,1-21 0,21 21 16,0 0-16,0 0 0,-21 1 0,0-1 15,0 0 1,21 0-16,0 0 16,0-42 77,21 0-93,0 0 16,-21 0-16,21-1 16,0 1-16,-21 0 0,22-21 0,-1 21 15,-21-22-15,21 1 16,0 21-16,0-22 0,0-20 0,1 21 0,-1-1 15,0 1-15,0 0 16,0 20-16,0-20 0,1 21 0,-22 0 16,21 0-16,-21-1 0,21 1 0,-21 0 15,21 0-15,-21 0 0,0 0 16,0-1-16,0 1 31,-21 21 157,0 0-173</inkml:trace>
  <inkml:trace contextRef="#ctx0" brushRef="#br1" timeOffset="21220.15">17886 14817 0,'0'21'32,"0"0"-17,0 0-15,0 0 0,0 1 16,-21-1-16,21 0 0,0 0 0,-22 0 15,22 22-15,-21-22 16,0 0-16,0 21 0,21-21 0,-21 22 16,0-1-16,-1-21 0,1 22 15,21-22-15,-21 21 0,0-21 0,0 0 16,0 22-16,21-22 0,-22 0 0,1 0 16,21 0-16,-21 1 0,21-1 15,-21 0-15,0 21 0,21-21 16,-21-21-1,21 22-15,21-22 47,0-22-31,0 1 0,0 21-16,-21-21 15,0 0-15,21 21 0,-21-21 0,22 0 16</inkml:trace>
  <inkml:trace contextRef="#ctx0" brushRef="#br1" timeOffset="31120.14">18881 15388 0,'0'0'0,"0"-21"16,0 0-16,0 0 16,0 0-16,0-1 15,-22 1-15,22 0 0,-21 21 16,21-21-16,-21 21 0,0-21 16,0 21-16,0 0 15,-1 0-15,1 0 16,0 0-16,21 21 0,-21 0 0,0 0 15,0 0-15,-1 22 16,22-22-16,-21 21 0,0-21 0,21 22 16,-21-22-16,21 0 0,0 21 0,0-20 0,0-1 15,0 0-15,0 0 16,0 0-16,0 0 0,0 1 0,21-22 16,0 0-16,0 21 0,1-21 0,-1 0 15,0 0-15,0 0 0,0 0 16,0 0-16,1-21 0,-1 21 0,21-22 15,-21 1-15,0 0 0,-21 0 16,22-21-16,-1-1 0,0 1 0,0 0 16,-21-22-16,0 1 0,21-1 15,-21 22-15,21-22 0,-21 1 16,0 20-16,0 1 0,0 0 0,0-1 16,0 22-16,0-21 0,0 21 15,0 0-15,0-1 0,0 1 0,0 42 47,0 1-47,0 20 0,0-21 0,-21 21 16,21 1-16,0-1 0,0 0 15,-21 1-15,21 20 0,0-20 0,0-1 16,0 21-16,0-20 0,0-1 16,0 0-16,0 1 0,0-22 0,0 21 15,0-21-15,0 1 0,0-1 16,0 0-16,21 0 0,0-21 15,1 0-15,-22 21 0,21-21 0,0 0 0,0 0 16,0 0-16,0 0 16,1 0-16,-1-21 0,0 0 0,0 0 15,0 0-15,0-1 0,1 1 0,-1-21 16,0 21-16,0 0 0,0-1 16,0 1-16,-21 0 0,0 0 0,22 21 15,-22-21-15,0 42 31,0 0-31,0 0 0,0 0 16,-22 1-16,22-1 16,0 0-16,0 0 0,0 0 0,0 0 15,0 1-15,0-1 0,0 0 16,0 0-16,0 0 16,22-21-16,-1 0 15,0 0 1,0-21-16,-21 0 0,21 0 15,-21 0-15,0-1 0,0-20 0,21 21 16</inkml:trace>
  <inkml:trace contextRef="#ctx0" brushRef="#br1" timeOffset="31429.97">19516 14944 0,'-22'0'0,"1"0"16,-42 21-1,63 0-15,0 0 16,0 0 0,21-21-16,0 0 0,0 0 15,0 0-15,1 0 0,-1 0 16,0 0-16,0-21 16,-21 0-1,0 0-15,0 0 0,-21 0 16,0-1-16,0 22 15,-1 0-15,1 0 16,0 22-16,21-1 16,-21-21-16,21 21 0,0 0 0,0 0 15,0 0-15,0 1 0,0-1 16,0 0-16,21-21 0,0 21 0,-21 0 16</inkml:trace>
  <inkml:trace contextRef="#ctx0" brushRef="#br1" timeOffset="31757.78">19854 15219 0,'0'21'46,"0"0"-46,0 0 16,0 1-16,0-1 0,0 21 16,0-21-16,0 0 0,0 1 0,21 20 15,-21-21-15,0 0 16,22 0-16,-22 1 0,0-1 0,0 0 16,0 0-16,0 0 15,21-21 16,-21-21-15,21 0 0</inkml:trace>
  <inkml:trace contextRef="#ctx0" brushRef="#br1" timeOffset="32012.63">20235 15113 0,'0'0'15,"0"-21"-15,0 42 16,-21 0-16,0 0 16,21 1-16,-21 20 0,0-21 15,-1 21-15,1 1 0,0-22 0,21 21 16,-21 1-16,0-22 0,21 21 0,0-21 16,-21 0-16,21 1 0,-22-1 15,22 0-15,-21 0 0,21 0 0,0 0 16,21-21 31,1-21-47</inkml:trace>
  <inkml:trace contextRef="#ctx0" brushRef="#br1" timeOffset="32320.22">20722 15092 0,'-21'-42'16,"42"20"0,0 22-16,0 0 15,1 0-15,-1-21 0,0 21 16,21 0-16,-21 0 0,1-21 0,-1 21 15,21-21-15,-21 21 0,0 0 16,1 0-16,20-21 0,-21 21 16,-21-21-1,-21 21 1,0 0-16,0 0 0,-22 0 0,22 0 16,0 0-16,0 0 0,-22 0 15</inkml:trace>
  <inkml:trace contextRef="#ctx0" brushRef="#br1" timeOffset="32626.04">20743 14965 0,'-21'42'15,"0"-21"1,21 1-16,0-1 16,0 0-16,-21 0 0,21 0 0,-21 0 15,21 1-15,-22 20 0,22-21 16,0 21-16,-21 1 0,21-22 0,-21 21 15,21 1-15,0-22 0,-21 21 0,21-21 16,0 22-16,0-22 16,0 0-16,0 0 0,0 0 0,0 0 15,0 1-15,0-1 0,0 0 16,21-21-16,0 21 0,0-21 16,1 0-16,-1 0 0,0 0 15,0 0-15,0 0 0,0 0 0,1 0 16,-1 0-16,0 0 15,0 0-15,0-21 0,0 21 0,1-21 16,-1 0-16,0-1 0</inkml:trace>
  <inkml:trace contextRef="#ctx0" brushRef="#br1" timeOffset="32940.86">21357 15050 0,'0'0'16,"0"-22"-16,-21 44 31,0-1-31,21 21 16,0-21-16,0 0 0,-21 22 15,21-1-15,-22 0 0,1-20 16,21 20-16,0 0 0,0-21 0,-21 22 15,21-22-15,-21 0 0,21 0 16,0 0-16,-21 1 0,21-1 0,0 0 16,21-42 15,0 21-15,0-21-16,-21-1 0</inkml:trace>
  <inkml:trace contextRef="#ctx0" brushRef="#br1" timeOffset="33484.57">21844 14901 0,'0'0'0,"-21"0"0,21-21 16,0 0-1,21 21-15,0 0 0,0-21 16,0 21-16,1 0 0,-1 0 16,0-21-16,0 21 0,0 0 15,0 0-15,1-21 0,-1 21 16,0 0-16,0 0 0,0 0 0,0 0 16,1 0-1,-22 21 1,0 0-1,0 0-15,0 0 0,0 0 16,0 1-16,0-1 0,0 0 0,-22 0 16,22 21-16,0-20 0,0 20 15,0-21-15,0 21 0,0-20 0,0 20 16,0 0-16,0-21 0,0 22 0,0-22 16,0 21-16,0-21 0,0 22 15,0-22-15,0 0 0,-21 0 16,21 0-16,-21 1 0,0-1 0,0 0 15,0 0-15,-1 0 0,1-21 16,0 21-16,0-21 0,0 22 0,-22-22 16,22 21-16,0-21 0,0 0 15,-21 0-15,20 0 0,1 21 0,0-21 16,0 0-16,0 0 0,0 0 16,-1 0-16,22-21 31,0 0-31,22 21 15,-1-22-15</inkml:trace>
  <inkml:trace contextRef="#ctx0" brushRef="#br1" timeOffset="34109.37">23220 14542 0,'0'0'15,"0"-22"-15,0 1 0,0 0 0,0 0 16,0 0-16,0 0 0,0-1 15,0 1-15,0 0 16,0 42 0,0 0-1,-21 1-15,-1-1 0,22 21 16,-21 0-16,21 1 0,-21 20 0,0 1 16,0-1-16,0 1 0,-1-1 15,-20 22-15,21-22 0,-21 22 0,-1-21 16,1 20-16,21-20 0,-22-1 0,1 1 15,0-22-15,21 22 0,-1-22 16,1 0-16,0 1 0,0-22 16,0 21-16,0-21 0,21 0 0,0 1 15,0-1-15,0 0 0,0 0 16,21-42 15,0 0-31,0 0 16,0 21-16,0-22 0,1 1 15,-1 0-15,0 0 0</inkml:trace>
  <inkml:trace contextRef="#ctx0" brushRef="#br1" timeOffset="34377.21">23410 15155 0,'0'-21'0,"0"42"15,0 1 1,0-1-16,0 0 0,0 0 16,-21 0-16,21 22 0,0-22 0,0 21 15,-21-21-15,21 0 0,0 22 16,-21-22-16,21 0 0,0 0 0,0 0 16,0 1-16,0-1 0,0-42 46,0-1-30,0 1-16,0 0 0</inkml:trace>
  <inkml:trace contextRef="#ctx0" brushRef="#br1" timeOffset="34564.1">23453 14901 0,'0'-21'16,"0"42"-16,0-63 15,0 21-15,0 0 16,0 42 47,0 0-63</inkml:trace>
  <inkml:trace contextRef="#ctx0" brushRef="#br1" timeOffset="35081.01">23918 15071 0,'0'21'31,"-21"-21"-31,21 21 0,0 0 15,0 0-15,0 1 0,0-1 0,0 0 16,0 21-16,0-21 0,0 1 16,0 20-16,0-21 0,0 0 0,-21 22 15,21-22-15,0 0 0,-21 0 16,21 0-16,0 0 0,0 1 16,-21-22-1,21-22 1,0 1-1,0 0-15,0 0 16,0-21-16,0 20 0,0-20 0,21 21 16,0-21-16,0-1 0,0 1 0,0 21 15,22-22-15,-22 22 0,0-21 16,21 21-16,1 0 0,-22 21 0,21-22 16,-21 22-16,1 0 0,20 0 15,-21 0-15,-21 22 0,21-1 0,-21 21 16,21-21-16,-21 22 0,0-22 0,0 21 15,0 0-15,0-20 16,0 20-16,0-21 0,0 21 0,-21-20 0,21-1 16,0 0-16,-21 0 15,21 0-15,-21-21 0,21 21 16,0-42 15,21 0-31,0 21 0</inkml:trace>
  <inkml:trace contextRef="#ctx0" brushRef="#br1" timeOffset="35401.83">24828 15113 0,'0'0'0,"0"-21"16,-21 21 15,21 21-31,-21 0 0,21 0 0,0 1 15,-21 20-15,0 0 0,0 1 16,21-1-16,-22 0 0,1 1 0,21-1 16,-21 21-16,21-20 0,0-1 0,-21 22 15,21-22-15,-21 0 0,21 1 16,-21 20-16,21-21 0,0 1 0,-22-1 16,1 0-16,21 1 0,-21-1 0,21-21 15,0 22-15,-21-22 16,21 0-16,-21 0 0,21 0 0,0-42 47,0 0-47,0 0 0,0 0 15,21-1-15</inkml:trace>
  <inkml:trace contextRef="#ctx0" brushRef="#br1" timeOffset="35720.65">24680 15325 0,'0'-21'0,"0"42"0,0-85 0,0 43 0,0 0 16,0-21-16,0 20 0,0 1 15,0 0-15,0 0 0,21 21 16,22 0-16,-22 0 0,21 0 16,22 0-16,-22 0 0,0 0 0,1 0 15,-1 21-15,0 0 0,-20 0 0,-1 22 16,-21-22-16,0 21 15,0-21-15,0 22 0,-21-22 0,-1 0 0,1 0 16,-21 22-16,21-22 0,-22-21 16,1 21-16,0 0 0,-1-21 0,1 21 15,0-21-15,21 0 0,-22 0 0,22 21 16,42-21 15,0 0-15,22 0-16,-22-21 0</inkml:trace>
  <inkml:trace contextRef="#ctx0" brushRef="#br1" timeOffset="36435.76">25252 15198 0,'0'0'0,"0"-21"0,0-1 0,0 44 46,0-1-46,0 0 16,0 0-16,-21 0 0,21 22 0,0-22 16,0 0-16,0 0 0,0 0 15,0 22-15,0-22 0,0 0 16,0 0-16,0 0 0,21-21 16,0 21-16,0-21 15,0 0-15,0 0 0,1-21 16,-1 0-16,-21 0 15,21 0-15,0 0 0,0-1 16,-21-20-16,21 0 0,-21 21 0,22-22 16,-22 1-16,0 21 0,0 0 0,21-1 15,-21 1-15,0 42 32,0 1-32,0-1 15,0 0-15,-21 0 0,21 0 16,0 22-16,0-22 0,0 0 0,0 0 15,0 0-15,0 0 0,0 1 16,0-1-16,21-21 0,0 0 16,-21 21-16,21-21 0,0 0 0,0 0 15,1 0-15,-1 0 0,0 0 16,0-21-16,0 0 0,0-1 0,-21 1 16,22 0-16,-1-21 0,0-1 0,-21 1 15,21 0-15,-21-1 16,21 1-16,0 0 0,-21-1 0,22 1 15,-22 0-15,21-1 0,-21 22 0,21 0 16,-21 0-16,0 0 0,0 0 16,-21 21 15,21 21-31,0 0 0,-21 0 16,21 21-16,-22-20 0,22 20 0,-21 0 15,21 1-15,0-1 0,0 0 16,0 1-16,0-1 0,0 0 15,0 1-15,0-22 0,0 21 16,0-21-16,0 0 0,0 1 0,0-1 16,21 0-16,1-21 15,-1 0 1,0 0-16,0-21 0,0 21 16,-21-21-16,21-1 0</inkml:trace>
  <inkml:trace contextRef="#ctx0" brushRef="#br1" timeOffset="36652.65">25802 14986 0,'-21'0'0,"42"0"0,-63 0 16,42-21-1,21 21 1,0 0-1,0 0-15,22 0 0,-22 0 16,0 0-16,0 0 0,21 0 0,-20 0 16,-1 0-16,0 0 0,0 0 0,0 0 15</inkml:trace>
  <inkml:trace contextRef="#ctx0" brushRef="#br1" timeOffset="37132.06">26416 14838 0,'0'-21'31,"21"21"-31,0 0 16,0 0-16,1 0 0,20 0 15,-21-21-15,0 21 0,0 0 16,1 0-16,20 0 0,-21 0 15,-42 0 17,0 0-32,0 0 0,-1-22 15,-20 22-15,21 0 0,0 0 0,0 0 16,-1 0-16,1 0 0,0 0 0,0 0 16,0 22-1,0-22-15,21 21 0,-22-21 0,22 21 16,0 0-16,0 0 0,0 0 15,0 1-15,0 20 16,0-21-16,0 0 0,0 0 0,0 22 16,0-22-16,0 21 0,0 1 15,0-22-15,0 21 0,0 0 0,-21 1 16,21-22-16,-21 21 0,21-21 16,-21 22-16,21-22 0,0 0 0,0 21 15,0-20-15,0-1 0,0 0 16,21-21-1,0 0-15,0 0 16,-21-21-16,22 21 0,-1-21 16</inkml:trace>
  <inkml:trace contextRef="#ctx0" brushRef="#br1" timeOffset="37709.28">26903 15050 0,'0'0'0,"0"-22"15,0 1 1,0 0-16,21 0 16,0 21-16,-21-21 0,0 0 15,21 21-15,0 0 0,-21-22 0,22 22 16,-22 22 31,0-1-47,-22 0 15,22 0-15,0 0 0,-21 22 0,21-22 16,-21 0-16,0 21 0,21-21 0,0 1 16,0 20-16,-21-21 0,21 0 15,0 22-15,0-22 0,0 0 0,-21 0 16,21 0-16,0 0 15,0 1-15,0-1 0,-22-21 16,22 21-16,-21-21 0,0 0 0,0 0 16,0 0-1,0 0-15,-1 0 0,1 0 0,0 0 16,-21 0-16,21 0 0,-1 0 16,1 0-1,42 0 16,1 0-31,-1 0 16,0 0-16,0 0 0,0 0 0,0 0 16,1 0-16,-1 0 0,0 0 15,21 0-15,-21 0 0,1 0 0,-1 0 16,0 0-16,0 0 16,-21-21-16,21 21 0,-21-21 15,0-1-15,21 22 0,-21-21 16</inkml:trace>
  <inkml:trace contextRef="#ctx0" brushRef="#br1" timeOffset="38231.98">27178 14838 0,'0'-21'0,"0"0"32,21 21-32,0 0 0,0 0 15,1 0-15,20 0 0,-21 0 0,0 0 16,0 0-16,1 0 0,-1 0 16,0 0-16,0 0 0,0 0 0,-21 21 46,0 0-30,0 0-16,0 0 16,0 0-16,0 1 0,0-1 15,0 0-15,0 0 0,0 0 16,0 0-16,-21 1 0,21 20 0,0 0 16,0-21-16,0 22 0,0-1 0,0 0 15,0-20-15,-21 20 0,21 0 16,-21-21-16,21 22 0,0-22 0,-21 21 15,-1-21-15,22 1 0,0-1 16,-21 0-16,0 0 0,0 0 0,21 0 16,-21 1-16,21-1 0,-21-21 0,-1 21 15,1-21-15,0 21 16,0-21-16,0 0 0,0 0 0,-1 0 16,1 0-16,0 0 0,-21 0 15,21 0-15,-1 0 0,1 0 16,0 0-16,0 0 0,0 0 0,-22 0 15,22 0-15,-21 0 0</inkml:trace>
  <inkml:trace contextRef="#ctx0" brushRef="#br1" timeOffset="40647.9">614 1609 0,'0'0'0,"-21"0"0,-1 0 0,1 0 16,0 0-16,-21 21 0,21-21 15,-1 0-15,1 0 0,0 21 0,0-21 16,0 0-16,0 21 0,-1-21 16,22 21-16,22-21 31,20 0-15,0 0-16,22 0 0,-1 0 0,22-21 15,0 21-15,-1-21 0,22 0 16,21 21-16,0-21 0,0 0 15,21 21-15,-21-22 0,0 22 0,-21 0 16,21-21-16,0 0 16,0 21-16,-21 0 0,21 0 0,-21-21 0,-22 21 15,22 0-15,-21 0 16,-22 0-16,1 0 0,-1 0 0,-20 0 16,-1 0-16,-21 0 0,22 0 15,-22 0-15,0 0 0,0 0 16,-21-21-1,-21 21 17</inkml:trace>
  <inkml:trace contextRef="#ctx0" brushRef="#br1" timeOffset="41460.06">2455 3408 0,'-42'0'0,"84"0"0,-105 0 0,20 0 15,22 0-15,0 0 16,0 0-16,0 0 0,42 0 31,21 0-31,1 0 16,20 0-16,22 0 0,-1 0 15,1 0-15,21 0 0,0 0 0,21 0 16,21 0-16,-21 0 0,21 0 16,0 0-16,0 0 0,1 0 0,-1 0 15,-21 0-15,21 0 0,0 21 16,-21-21-16,0 0 0,0 0 0,-21 0 16,-21 0-16,-1 0 0,-20 0 15,20 0-15,-41 0 0,-1 0 0,0 0 16,1 0-16,-22 0 0,0 0 0,0 0 15,0 0 1,-21-21-16,-21 21 78,0 0-78,0 0 16</inkml:trace>
  <inkml:trace contextRef="#ctx0" brushRef="#br1" timeOffset="47733.75">12890 16679 0,'22'0'16,"-22"-21"15,0 0 94,0 0-125,0 0 16,-22 0-1,1 21 1,0 0-16,0 0 0,0 0 16,0 0-16,-1 0 0,1 0 15,0 0-15,0 21 0,-21 0 0,20 0 16,1 0-16,0 0 0,0 1 16,0 20-16,0-21 0,-1 21 0,22-20 15,0 20-15,-21 0 0,21-21 16,0 22-16,0-22 0,0 0 0,0 21 15,0-20-15,0-1 0,0 0 16,21 0-16,1 0 0,-1 0 16,0-21-16,0 0 0,0 0 15,0 0-15,1 0 0,20 0 16,-21 0-16,0 0 0,22 0 0,-22 0 16,21-21-16,-21 21 0,22-21 15,-22 21-15,0-21 0,0 21 0,0 0 16,0-21-1,-42 42 17,0 0-32,0 0 15,0-21-15,0 21 0,-1 1 16,1-22-16,0 0 0,0 21 16,0-21-16,0 0 0,-1 0 15,1 0-15,0 0 0,0 0 16,0 0-16,0 0 0,-1 0 0,1 0 15,0 0-15,0 0 16,0-21-16,0 21 0,21-22 0,0 1 16,-22 0-16,22 0 15,0 0-15,0 0 0,0-22 0,0 22 16,0 0-16,0 0 0,22-22 16,-1 22-16,-21 0 0,42-21 0,-21 21 15,0-1-15,22-20 0,-1 21 16,-21 0-16,22 0 0,-1 21 0,0-22 15,-21 1-15,22 21 0,-22 0 16,21 0-16,-21 0 16,1 0-16,-22 21 15,0 1-15,0-1 16,-22-21 0,1 0-1,21-21 1,-21 21-16,21-22 0,-21 22 15,0-21-15,0 0 0,-1 21 16,1-21-16,0 21 16,0-21-16,0 21 0,0 0 15,-1 0-15,1 0 0,0 0 16,0 0-16,0 21 0,0 0 16,-1 0-16,1 22 0,0-22 0,-21 21 15,21 0-15,-1 1 0,1-1 16,21 0-16,0 1 0,-21-1 0,21-21 15,0 22-15,0-22 0,0 0 16,21 0-16,0 0 0,1 0 0,-1-21 16,0 22-16,0-22 0,0 0 15,22 0-15,-22 0 0,21 21 16,-21-21-16,22 0 0,-22 0 0,21 0 16,-21 0-16,22 0 0,-22 0 15,0 0-15,0 0 0,0 0 16,0 0-16,1 0 0,-22-21 15,21 21-15,21-22 0</inkml:trace>
  <inkml:trace contextRef="#ctx0" brushRef="#br1" timeOffset="48373.88">14436 16870 0,'-43'0'15,"86"0"-15,-107 0 0,22 0 0,-1 0 0,22 0 16,-21 0-16,21 0 0,0 0 15,-1 0-15,1 0 0,0 0 0,42 0 32,0 0-17,22 0-15,-1 0 0,0 0 16,1 0-16,20-21 0,1 21 16,-1 0-16,1 0 0,-1 0 0,1 0 15,-1-21-15,22 21 0,0 0 16,-22 0-16,1 0 0,20-22 0,-20 22 15,-1 0-15,-20 0 0,-1 0 16,0 0-16,-21 0 0,1 0 0,-1 0 16,-21-21-16,0 0 15,-21 21 1,-1 0-16,1-21 0,0 21 16,0 0-16,0-21 15,0 21-15,-1-21 16,1-1-16,0 22 15,0-21-15,0 21 16,0-21-16</inkml:trace>
  <inkml:trace contextRef="#ctx0" brushRef="#br1" timeOffset="48776.65">15071 16574 0,'0'-22'0,"0"44"0,-22-44 16,1 22-16,42 0 46,1 0-46,-1 22 0,0-22 16,0 21-16,21-21 16,-20 21-16,20-21 0,0 0 0,1 21 15,-1-21-15,0 0 0,1 0 0,-22 21 16,21-21-16,0 0 0,-20 0 16,-1 0-16,0 0 0,0 0 0,-21 21 31,-21-21-16,0 0-15,-22 22 0,22-22 16,-21 21-16,0 0 0,-1 0 0,1 0 16,0 0-16,-1 1 0,1 20 0,-22-21 15,22 21-15,0-20 16,-1 20-16,1 0 0,0-21 0,-1 22 16,22-22-16,0 0 0,0 21 15,0-20-15,0-1 0,-1 0 0,22 0 16,-21 0-16,21 0 15,0 1-15,21-22 32,1 0-32,-1-22 0,0 1 15,0 0-15</inkml:trace>
  <inkml:trace contextRef="#ctx0" brushRef="#br1" timeOffset="53124.46">17441 16531 0,'0'-21'0,"21"21"0,-21-21 16,0 0-16,0 0 0,0-1 16,22 1-16,-22 0 0,21 0 15,-21 0-15,21 0 0,-21-1 0,0 1 16,0 0-16,21 21 0,-21-21 16,0 0-16,0 42 15,0 0 1,0 21-16,0-20 15,-21 20-15,0 0 0,0 1 0,-1-1 16,1 0-16,0 1 16,0 20-16,0-21 0,0 22 0,-1-22 15,22 1-15,-21-1 0,21-21 16,-21 21-16,21-20 0,-21 20 0,21-21 16,0 0-16,0 0 0,0-42 46,0 0-46,0 0 16,21 0-16</inkml:trace>
  <inkml:trace contextRef="#ctx0" brushRef="#br1" timeOffset="53481.25">17886 16256 0,'0'0'0,"0"-21"15,0 0 1,0 42 0,0 0-16,0 0 15,0 0-15,0 22 0,-21-1 0,-1 0 16,22-20-16,-21 41 15,0-21-15,0 1 0,0 20 0,0-20 16,-1 20-16,1-21 0,0 22 16,-21-22-16,21 1 0,-1-1 0,22-21 15,-21 21-15,21-20 0,-21-1 16,21 0-16,0 0 0,0-42 47,0 0-47,21 21 0,-21-21 0,21-1 15,1 1-15</inkml:trace>
  <inkml:trace contextRef="#ctx0" brushRef="#br1" timeOffset="54566.05">18986 16828 0,'0'21'0,"0"-42"0,22 42 32,-22-42-17,21 21-15,-21-22 16,0 1-16,0 0 0,0-21 16,0 21-16,0-1 0,0-20 0,0 21 15,0 0-15,-21 0 0,21-1 16,-22 1-16,1 0 0,0 0 0,0 21 15,0 0-15,0 0 0,-22 0 16,22 0-16,-21 0 0,21 21 0,-1 0 16,-20 0-16,21 22 0,0-22 15,0 21-15,-1-21 0,1 22 16,0-22-16,21 21 0,0-21 0,0 22 16,0-22-16,0 21 0,0-21 15,21 1-15,0-1 0,1-21 0,-1 21 16,0 0-16,0-21 0,21 0 0,-20 0 15,-1 0-15,21 0 0,-21 0 16,0 0-16,22 0 0,-22-21 0,0 0 16,0 0-16,0-22 0,1 22 15,20-21-15,-21-1 0,0 1 16,0 0-16,-21-1 0,22 1 0,-1-21 16,-21 20-16,21 1 0,-21 0 15,0-1-15,0 1 0,0 21 0,0 0 16,0-1-16,0 1 0,0 42 31,-21 1-31,0 20 0,21-21 16,0 21-16,-22 1 0,22-22 0,0 21 15,0 1-15,0-1 0,0 0 0,0-21 16,0 22-16,0-22 0,0 21 16,22-21-16,-1 1 0,0-1 0,0 0 15,0-21-15,0 0 0,1 21 16,20-21-16,-21 0 0,0 0 0,22 0 15,-22-21-15,0 0 0,0 0 16,0 21-16,0-22 0,1 1 16,-1 0-16,0-21 0,-21 21 0,21-1 15,-21 1-15,21 21 16,-21 21 0,0 1-16,0 20 15,0-21-15,0 0 0,0 22 0,0-22 16,0 0-16,0 21 0,0-21 15,0 1-15,0-1 0,0 0 0,0 0 16,21-21 15,1 0-31,-22-21 16,21 0-16,-21-22 16,0 22-16,0 0 0,0 0 0</inkml:trace>
  <inkml:trace contextRef="#ctx0" brushRef="#br1" timeOffset="54747.96">19664 16447 0,'-21'0'31,"-1"0"-31,22 21 31,0 0-15,0 0-16,22-21 15,-22 21-15,21-21 0,0 21 16,0-21-16</inkml:trace>
  <inkml:trace contextRef="#ctx0" brushRef="#br1" timeOffset="55055.96">19981 16552 0,'0'0'0,"21"0"0,1 22 47,-22-1-32,21 0-15,-21 0 0,0 0 16,0 0-16,0 1 0,0-1 0,0 0 16,0 0-16,0 0 0,0 0 15,0 22-15,0-22 0,0 0 0,0 0 16,21 0-16,-21 1 15,0-1-15,21-21 47,-21-21-47,21-1 16,0 22-16,1-21 0,-22-21 16,21 21-16</inkml:trace>
  <inkml:trace contextRef="#ctx0" brushRef="#br1" timeOffset="55292.23">20426 16489 0,'0'0'0,"-21"0"15,21 21-15,-22 0 16,1-21-16,0 21 0,21 22 0,-21-22 16,0 21-16,0-21 0,21 22 0,-22-22 15,1 21-15,0-21 0,21 22 16,-21-22-16,21 0 0,-21 21 0,0-20 15,21-1-15,0 0 16,0 0-16,21-21 31,0 0-31,0-21 0,0 0 0,0 21 16,1-21-16</inkml:trace>
  <inkml:trace contextRef="#ctx0" brushRef="#br1" timeOffset="55947.87">20913 16362 0,'0'0'0,"-22"-21"0,22 0 15,0-1 1,0 1 0,22 21-16,-1 0 15,0-21-15,21 21 0,-21 0 16,1 0-16,-1 0 0,21 0 0,-21 0 16,22-21-16,-22 21 0,0 0 15,0 0-15,0 0 16,-42 0-1,0 0-15,0 0 16,0 0-16,-1 0 0,1 0 0,0 0 16,0-21-16,0 21 0,0 0 15,-1 0-15,1 0 16,0 0-16,0 0 0,0 0 16,0 0-1,-1 21-15,22 0 16,0 0-1,-21 0-15,21 1 0,0-1 16,-21 0-16,21 21 0,0-21 16,0 1-16,0 20 0,0-21 0,-21 0 15,21 22-15,-21-1 0,21-21 16,0 21-16,-21 1 0,-1-1 0,22 0 16,-21-20-16,21 20 0,0 0 0,0-21 15,0 22-15,0-22 16,0 0-16,0 0 0,0 0 0,0 1 0,0-1 15,0 0-15,21 0 16,1 0-16,-1-21 0,0 0 16,0 0-16,0 0 0,0 0 15,22 0-15,-22 0 0,0 0 0,0 0 16,0 0-16,1-21 0,-1 0 0,0 21 16,0-21-16,0-22 0,22 22 15,-22 0-15</inkml:trace>
  <inkml:trace contextRef="#ctx0" brushRef="#br1" timeOffset="56684.68">21590 16489 0,'0'-42'16,"0"20"0,0 1-16,0 0 0,21 21 15,0 0-15,0-21 16,1 21-16,-1 0 0,0 0 0,0 0 16,0 21-16,0-21 15,1 21-15,-22 0 0,0 1 16,0 20-16,21-21 0,-21 21 0,0-20 15,0 20-15,0-21 0,-21 21 16,-1 1-16,1-22 0,0 21 0,0-21 16,-21 22-16,20-22 0,-20 0 15,0 21-15,-1-20 0,1-22 0,21 21 16,-21 0-16,-1-21 0,22 0 0,0 0 16,-21 0-16,20 0 0,1 0 15,0 0-15,21-21 16,-21 0-16,21-1 0,0 1 15,0-21-15,0 21 0,0 0 0,21-1 16,0 1-16,0-21 16,1 42-16,-1-21 0,0 0 0,21 21 15,1 0 1,-1 0-16,-21 21 16,0 0-16,0 0 0,1 0 15,-22 22-15,0-22 0,21 0 0,-21 0 16,21 0-16,-21 0 0,21 1 15,-21-1-15,0 0 0,21 0 16,0-21-16,1 21 16,-1-21-16,0 0 0,0 0 15,0 0-15,0 0 0,22-21 16,-22 0-16,0 21 16,0-21-16,0 0 0</inkml:trace>
  <inkml:trace contextRef="#ctx0" brushRef="#br1" timeOffset="57227.95">22225 16320 0,'-21'0'16,"42"0"-16,-21 0 31,21 0-16,0 0-15,0 0 0,1-22 0,-1 22 16,0 0-16,21 0 0,-21 0 0,22 0 16,-22-21-16,0 21 0,0 0 15,0 0-15,1 0 0,-22 21 32,0 1-17,0-1 1,-22 0-16,22 0 0,-21 0 0,21 0 15,-21 1-15,21-1 0,0 0 16,0 21-16,0-21 0,0 22 0,0-22 16,-21 21-16,21 1 0,0-22 0,0 21 15,0 0-15,0-20 16,0 20-16,0-21 0,0 21 0,0-20 16,-21 20-16,21-21 0,-21 0 0,21 0 15,-22 1-15,1-1 0,21 0 16,-21 0-16,0-21 0,0 21 0,0-21 15,-22 0-15,22 0 0,0 0 16,-21 0-16,-1 0 0,22 0 0,-21 0 16,21 0-16,-22 0 0,22 0 15,0 0-15,0 0 0,0 0 0,21-21 32,0 0-17,21 0-15,0 21 16,0-21-16,0 21 0,0-22 15,22 1-15</inkml:trace>
  <inkml:trace contextRef="#ctx0" brushRef="#br1" timeOffset="57676.11">23199 16150 0,'0'0'16,"0"-21"-16,0 42 47,0 0-32,-22 1-15,22 20 0,-21-21 0,0 21 16,0 22-16,0-22 0,0 1 16,-1 20-16,1 1 0,0-22 15,0 21-15,0 1 0,0-1 0,-1-20 16,-20 20-16,42-20 0,-21-1 16,0 0-16,0 1 0,-1-22 0,22 21 15,0-21-15,-21 0 0,0 1 0,21-1 16,-21 0-16,21 0 0,0 0 15,0 0-15,0-42 47,0 0-31,21 0-16,0 0 0,-21 0 0</inkml:trace>
  <inkml:trace contextRef="#ctx0" brushRef="#br1" timeOffset="58792.57">23664 16912 0,'0'0'0,"0"-21"0,0 0 15,0 0 1,21 21-16,-21-21 0,0 42 47,0 0-47,0 0 16,0 0-16,-21 0 0,21 22 0,0-22 15,-21 0-15,0 0 0,21 0 16,-21 1-16,21-1 0,-21-21 0,-1 21 15,22 0-15,-21-21 0,21 21 0,-21-21 16,0 0 0,21-21-1,0 0 1,0 0-16</inkml:trace>
  <inkml:trace contextRef="#ctx0" brushRef="#br1" timeOffset="59116.38">23812 16489 0,'-21'0'0,"0"21"0,21 0 16,-21 0-16,0 1 16,42-22 15,0 0-31,0 0 15,0 0-15,1 0 0,-22-22 16,0 1-16,0 0 0,0 0 16,0 0-16,-22 21 15,1 0-15,0-21 0,0 21 16,0 0-16,0 0 0,-1 21 16,1 0-16,0 0 0,21 0 15,0 0-15,0 1 0,0-1 16,0 0-16,0 0 0,0 0 0,0 0 15,21 1-15,0-22 0,1 21 16</inkml:trace>
  <inkml:trace contextRef="#ctx0" brushRef="#br1" timeOffset="59592.06">24172 16658 0,'21'0'0,"-42"0"0,42 21 31,-21 1-31,-21-1 16,21 0-16,-21 21 0,0-21 0,21 1 16,0-1-16,0 21 0,-21-21 15,21 22-15,-21-22 0,21 0 0,0 21 16,0-21-16,0 1 0,0-1 16,-22-21-16,22 21 0,0 0 0,-21-21 46,21-21-46,0 0 16,0 0-16,0-1 0,0 1 16,0-21-16,21 21 0,1-22 0,-1 1 15,0 0-15,0 21 0,0-22 16,0 22-16,22-21 0,-22 21 0,21-1 16,-21 22-16,22 0 0,-22 0 15,0 0-15,21 0 0,-20 0 0,-22 22 16,21-1-16,-21 21 0,0-21 15,0 22-15,0-22 0,0 21 0,0-21 16,-21 0-16,-1 22 0,1-22 16,0 0-16,21 0 0,-21 0 15,0 1-15,21-1 0,0 0 16,21-21 15,0 0-31,0-21 16,0 21-16,22-21 0</inkml:trace>
  <inkml:trace contextRef="#ctx0" brushRef="#br1" timeOffset="59908.89">24934 16701 0,'0'-22'0,"0"44"0,0-65 16,-21 43-1,0 0 1,21 21-16,-21 1 0,21-1 0,0 21 15,0-21-15,0 22 0,0-1 16,-21 0-16,21 1 0,0-1 0,-22 0 16,22 1-16,0-1 0,0 0 0,0 1 15,-21-1-15,21 0 0,-21 1 16,21-1-16,0 0 0,0 1 0,-21-1 16,21 0-16,-21 1 0,21-22 15,-21 0-15,21 21 0,0-21 16,0 1-16,0-1 0,0-42 31,0-1-15,0-20-16,0 21 0,21 0 15,-21-22-15,21 1 0,-21 0 0</inkml:trace>
  <inkml:trace contextRef="#ctx0" brushRef="#br1" timeOffset="60191.88">24892 16849 0,'0'-43'15,"0"86"-15,0-128 0,0 64 0,0-21 16,0 20-16,0 1 0,0 0 0,0 0 16,21 21-16,0-21 0,-21 0 0,21 21 0,1 0 15,-1 0-15,21 0 16,-21 0-16,0 0 0,1 0 0,-1 0 16,0 21-16,0 0 0,0 0 15,-21 21-15,0-20 0,0-1 0,0 21 16,0 0-16,-21-20 0,0-1 15,0 21-15,-22-21 0,22 0 0,-21 1 16,0-1-16,20 0 0,-20-21 0,21 21 16,0-21-16,0 0 0,-1 0 15,22 21-15,22-21 32,-1-21-32,0 21 0,0-21 15</inkml:trace>
  <inkml:trace contextRef="#ctx0" brushRef="#br1" timeOffset="60893.57">25379 16574 0,'0'-22'0,"0"44"0,0-65 0,0 64 32,0 1-17,0-1-15,-21 0 0,21 21 16,0-21-16,-22 22 0,22-22 15,0 21-15,0 1 0,0-22 0,0 21 16,0-21-16,0 0 0,0 1 16,0-1-16,0 0 0,22-21 0,-1 0 15,-21 21-15,21-21 0,0 0 16,0 0-16,0-21 0,1 21 16,-22-21-16,21 0 0,0-22 15,0 22-15,-21-21 0,21 21 0,0-22 16,-21 22-16,22-21 0,-22 21 15,21-1-15,-21 1 0,0 0 0,0 42 32,0 0-32,0 1 15,0-1-15,-21 21 0,21-21 16,0 0-16,0 1 0,0 20 16,0-21-16,0 0 0,0 0 0,0 1 15,0-1-15,21 0 0,0-21 16,0 21-16,0-21 15,0 0-15,22 0 0,-22 0 0,0 0 16,0-21-16,0 21 0,1-21 16,-1-22-16,0 22 0,0-21 0,0 21 15,0-22-15,-21-20 0,22 21 16,-1-1-16,-21 1 0,21-22 16,0 22-16,-21 0 0,21 21 0,-21-22 15,21 22-15,-21 0 0,0 42 31,0 0-31,0 0 16,-21 1-16,0-1 0,21 21 0,-21 0 16,21-20-16,0 20 0,-21 0 15,21 1-15,0-1 0,-21-21 0,21 21 16,0 1-16,0-22 0,0 0 0,0 0 16,0 0-16,0 1 0,0-1 15,0 0-15,21-21 0,0 0 16,0 0-16,0 0 15,0 0-15,1-21 16,-1 21-16,0-21 0,0-1 0,-21 1 16,21-21-16,0 21 0</inkml:trace>
  <inkml:trace contextRef="#ctx0" brushRef="#br1" timeOffset="61144.43">26056 16574 0,'0'-22'16,"21"22"0,-21-21-16,21 21 15,1 0-15,-1 0 0,0 0 16,0 0-16,0 0 0,0 0 15,1 0-15,-1 0 16,-21-21-16,21 21 16</inkml:trace>
  <inkml:trace contextRef="#ctx0" brushRef="#br1" timeOffset="62228.07">26712 16404 0,'21'0'47,"1"0"-47,-1 0 16,0-21-16,0 21 0,0 0 0,22 0 15,-22-21-15,0 21 0,21 0 16,-21 0-16,22-21 0,-22 21 0,-21-21 15,21 21-15,-42-22 32,-85 22-17,64 0-15,-1 0 16,1 0-16,21 0 0,-21 0 0,20 0 16,-20 0-16,21 0 0,0 0 15,0 22-15,-1-22 16,22 21-16,0 0 15,0 0 1,-21 0-16,21 0 16,-21 1-1,21-1-15,0 0 0,0 0 16,-21 0-16,21 22 16,0-22-16,-21 21 0,21-21 0,0 22 15,0-1-15,0 21 0,0-20 16,0-1-16,0 0 0,0 1 0,0-1 15,0-21-15,0 22 0,0-22 16,0 21-16,0-21 0,0 0 0,21 1 16,-21-1-16,21 0 0,0 0 15,0-21-15,1 21 0,-1-21 0,0 0 16,21 21-16,-21-21 0,22 0 16,-22 0-16,0 0 0,21 0 15,-20 0-15,20 0 0,-21-21 0,0 21 16,0-21-16,22 0 0,-22 0 15,0 0-15</inkml:trace>
  <inkml:trace contextRef="#ctx0" brushRef="#br1" timeOffset="62984.63">27114 16637 0,'0'21'32,"0"-42"-17,22 0 1,-1 0-16,-21 0 0,0-1 15,21 22-15,0-21 0,-21 0 16,21 0-16,-21 0 0,0 0 0,0-1 16,0 44 15,0-1-31,-21 0 0,21 0 16,-21 21-16,0-20 0,21 20 15,-21 0-15,-1 1 0,22-1 16,-21-21-16,21 21 0,0 1 15,-21-22-15,21 21 0,0-21 0,-21 22 16,21-22-16,0 0 0,0 0 16,0 0-16,0 1 0,-21-1 31,0-21-15,-1 0-16,1 0 0,0 0 15,0 0-15,0 0 0,0 0 16,-1 0-16,1 0 0,0 0 15,21-21 1,21 21 0,0 0-1,22 0-15,-22-22 0,0 22 0,21 0 16,-20 0-16,20 0 0,-21 0 16,21-21-16,1 21 0,-22 0 0,21 0 15,-21-21-15,22 21 0,-22-21 16,0 21-16,0-21 0,0 21 15,-21-21-15,22-1 0,-22 1 0</inkml:trace>
  <inkml:trace contextRef="#ctx0" brushRef="#br1" timeOffset="63524.31">27559 16320 0,'0'-22'0,"21"22"16,-21-21-16,21 21 0,0 0 16,1 0-16,-1-21 0,0 21 15,0 0-15,0 0 0,0 0 0,1 0 16,-1 0-16,0 0 0,-21 21 31,0 0-15,0 1-16,0-1 0,-21 0 15,21 0-15,-21 0 0,21 22 16,0-22-16,0 0 0,0 21 0,0-21 16,0 22-16,0-1 0,0 0 0,0 1 15,0-1-15,0 0 0,0 1 16,0-1-16,0 0 0,0-20 15,0 20-15,0 0 0,0-21 16,0 22-16,0-22 0,0 21 0,0-21 16,0 22-16,0-22 0,0 0 15,-22 0-15,1 0 0,0 1 0,0-1 16,-21 0-16,20-21 0,-20 21 16,21-21-16,-21 0 0,-1 0 0,22 0 15,0 0-15,-21 0 0,20 0 16,1 0-16,0 0 0,0 0 15,0 0-15,0-21 16,-1 21 0,1 0-16,21-21 15,-21 21-15</inkml:trace>
  <inkml:trace contextRef="#ctx0" brushRef="#br1" timeOffset="64557.34">12594 17611 0,'0'-21'0,"0"42"0,0-64 16,0 65 15,-21-1-15,21 0-16,0 21 0,0 1 0,0-22 16,0 21-16,0 0 0,0 1 15,-21-1-15,21 0 0,-21 1 16,21-22-16,0 21 0,0-21 0,-22 1 15,22-1-15,0 0 0,0 0 16,0-42 31,0 0-47,0 0 16,0-1-16</inkml:trace>
  <inkml:trace contextRef="#ctx0" brushRef="#br1" timeOffset="65348.3">12509 17653 0,'0'0'0,"0"-21"16,0 0-1,0 0 1,22-1-16,-1 22 16,0 0-16,0-21 0,21 21 15,-20 0-15,-1-21 0,0 21 16,21 0-16,-21 0 0,1 0 0,-1 0 16,0 0-16,0 21 0,0 0 15,-21 1-15,0-1 0,0 0 16,0 0-16,-21 21 0,0-20 15,0-1-15,0 0 0,-22 0 0,1 0 16,21 22-16,-22-43 0,1 21 16,21 0-16,0 0 0,-22-21 0,22 0 15,0 0 1,42 0 15,0-21-31,1 21 0,-22-21 0,21 21 16,0 0-16,0 0 0,0 0 15,0 0-15,1-21 0,20 21 16,-21 0-16,0 0 0,22 0 16,-22 0-16,21 0 0,-21 0 0,22 21 15,-22 0-15,0-21 0,0 21 16,0-21-16,0 21 0,1 0 0,-22 1 16,0-1-16,0 0 15,-22 0-15,1 0 0,-21 0 16,0-21-16,-1 22 0,22-1 15,-21-21-15,-1 0 0,1 21 0,0-21 16,-1 0-16,1 0 0,21 0 16,0 0-16,-22 0 0,22 0 0,0 0 15,21-21-15,-21 21 0,21-21 16,-21 21-16,21-22 0,0 1 31,0 42 16,0 1-31,21-44 77</inkml:trace>
  <inkml:trace contextRef="#ctx0" brushRef="#br1" timeOffset="66768.41">13568 18500 0,'0'0'0,"0"-21"0,0-1 16,21 1-16,-21 0 0,0 0 15,0 0-15,0 0 16,-21 21-16,0 0 0,-1-22 0,1 22 15,0 0-15,0 0 0,0 0 16,0 0-16,-1 0 0,1 22 0,0-1 16,-21 0-16,21 0 0,-1 0 15,1 0-15,0 1 0,0-1 0,0 21 16,21-21-16,0 0 16,-21 1-16,21 20 0,0-21 0,0 0 15,0 0-15,0 1 16,21-22-16,0 0 0,0 21 0,0-21 15,0 0-15,22 0 0,-22 0 16,0 0-16,21 0 0,1 0 0,-22 0 16,21 0-16,-21 0 0,22 0 15,-22 0-15,21 0 0,-21-21 0,1 21 16,-1 0-16,-21 21 31,-21 0-31,-1 0 16,1-21-16,0 21 0,-21 0 0,21-21 15,-22 22-15,1-1 0,21-21 16,-22 0-16,22 0 0,-21 0 0,21 0 16,0 0-16,-1 0 0,1-21 15,0 21-15,0-22 0,21 1 16,0 0-16,0 0 0,0 0 0,0-22 16,0 22-16,0-21 0,0 0 15,0-1-15,63-126 16,-41 127-1,-1 20-15,21 1 0,-21 21 0,0-21 16,22 21-16,-22 0 0,0 0 16,0 0-16,0 0 15,-21 21-15,0 0 16,-21-21 46,0 0-62,0 0 0,0 0 16,0 0-16,-1 0 0,1 22 16,0-1-16,0 0 0,0 0 0,0 0 15,-1 0-15,1 22 0,21-22 16,0 21-16,0-21 0,0 22 16,0-22-16,0 0 0,0 21 15,0-20-15,21-1 0,1-21 0,20 21 16,-21 0-16,0-21 0,22 0 15,-1 0-15,-21 0 0,21 0 0,1 0 16,20-21-16,-20 0 0,-1 21 16,0-43-16,22 22 0,-22 0 0</inkml:trace>
  <inkml:trace contextRef="#ctx0" brushRef="#br1" timeOffset="67476.1">14859 17738 0,'0'0'0,"-21"0"0,0 0 15,-22 0-15,22-21 0,-21 21 16,21 0-16,-1 0 0,1 0 0,0 0 16,0 0-16,0 0 0,42 0 31,0 0-31,21 0 16,1 0-16,-1 0 0,0 0 0,22 0 15,-1 0-15,1 21 0,-1-21 16,22 0-16,-21 0 0,20 0 0,1 0 15,-22 0-15,1 0 0,-1 0 16,-20 0-16,-1 0 0,0 0 0,-20 0 16,-1 0-16,-21-21 0,0-1 15,-21 22 1,-1-21-16,1 21 0,-21-21 16,21 21-16,-22-21 15,22 21-15,0-21 0,-21 21 0,21-21 16,-1-1-16,1 22 0,0-21 15,0 21-15,0 0 0,21-21 0,21 42 47,0-21-31,0 0-16,0 21 0,22 1 16,-22-22-16,0 0 0,21 21 0,-20-21 15,-1 0-15,0 0 0,0 21 16,0-21-16,-21 21 0,0 0 0,0 0 15,0 1 1,0-1-16,-21 0 0,0 0 0,0 0 16,0 0-16,-22 1 0,22 20 15,-21-21-15,21 0 0,-1 0 0,-20 1 16,21-1-16,0 0 0,0 0 16,-1-21-16,22 21 0,0 0 15,22-21 1,-1 0-1</inkml:trace>
  <inkml:trace contextRef="#ctx0" brushRef="#br1" timeOffset="68075.95">14965 18500 0,'0'0'15,"-21"21"-15,-22-21 0,22 0 16,0 0-16,0 0 0,42 0 31,21 0-15,1 0-16,-1 0 0,21 0 15,1 0-15,-1 0 0,1 0 0,21-21 16,-22 21-16,22-21 0,-1 21 16,-20 0-16,21 0 0,-22-22 0,1 22 15,-1 0-15,-21 0 0,1 0 16,-1-21-16,-21 21 0,0 0 0,-21-21 16,-21 21-1,0-21 1,0 21-16,-21 0 0,20-21 0,1 21 15,0-21-15,0 21 0,0-22 16,21 1-16,-21 0 16,21 0-16,0 0 15,21 21-15,-21-21 16,21 21-16,0 0 0,0 0 16,0 0-16,1 0 0,-1 0 0,0 21 15,0-21-15,0 21 0,-21 21 16,0-21-16,0 1 0,0 20 0,0 0 15,0-21-15,-21 22 0,0-1 16,0-21-16,-22 22 0,22-22 16,-21 21-16,0-21 0,20 22 0,-20-22 15,21 0-15,-21-21 0,20 21 16,22 0-16,-21-21 0,21-21 31,0 0-31</inkml:trace>
  <inkml:trace contextRef="#ctx0" brushRef="#br1" timeOffset="71337.56">17589 10837 0,'0'0'0,"-21"0"0,0 0 15,21-21-15,-21 21 16,0 0-1,21-21 17,0 0-32,21 0 15,0 21-15,0-21 0,0 21 16,1-22-16,-1 1 0,21 0 0,-21 0 16,0 0-16,1 0 0,20-1 15,-21 1-15,21 0 0,1 0 0,-1 0 16,0-22-16,22 22 0,-1-21 15,22 21-15,0 0 0,-1-22 16,22 22-16,0 0 0,0 0 0,0 0 16,0-1-16,-1 1 0,22 21 15,0-21-15,-21 0 0,21 21 0,0 0 16,-21 0-16,0 0 0,0 0 0,21 0 16,-21 21-16,21 0 0,0 0 15,-22 22-15,22-22 0,-21 21 0,0 1 16,0-1-16,0 21 0,0 1 0,-1-1 15,-20 1-15,21-1 0,0 1 16,-22 21-16,1-1 0,0 1 0,-22 0 16,22 20-16,-43-20 0,22 21 15,-22-21-15,22 20 0,-43 1 0,21 0 16,0 0-16,-20 0 0,-1 0 16,21-22-16,-21 1 0,0 0 0,-21-1 15,22 1-15,-22 0 0,21-22 16,-21 22-16,0-22 0,0-20 0,0 20 15,0-21-15,0-20 0,0 20 16,0-21-16,-21 0 0,21 0 0,-22-21 47,22-21-47,-21 0 0,0 0 16,21 0-16,-21 0 0,0-1 15,0-20-15,-1 21 0,1 0 16</inkml:trace>
  <inkml:trace contextRef="#ctx0" brushRef="#br1" timeOffset="72221.83">17484 10986 0,'0'0'0,"-22"0"16,44 0 15,-1-22-31,0 22 16,21-21-16,1 21 0,-1-21 0,0 0 15,22 0-15,-1 21 0,1-21 16,20-1-16,1 1 0,21 0 0,0 0 15,0 21-15,-1-21 0,1 0 16,0-1-16,0 22 0,21-21 16,0 21-16,0 0 0,0 0 0,0 0 15,21 0-15,-21 0 0,21 0 16,0 0-16,22 21 0,-22-21 0,0 22 16,0-1-16,-21 0 0,0 0 0,0 21 15,0-20-15,-21 20 0,0-21 16,-21 21-16,-1 1 0,1 20 0,-22-20 15,-20 20-15,20 1 0,-20-1 16,-1 22-16,-21-22 0,21 1 0,-20 20 16,-1-20-16,0 21 0,0-1 15,0 1-15,0 0 0,-21-22 16,0 22-16,22-22 0,-1 1 0,-21 20 16,21-41-16,-21 20 0,0 1 0,21-22 15,0 22-15,-21-22 0,0 0 16,0 1-16,21-1 0,-21 0 0,22 1 15,-22-22-15,0 21 0,0-21 16,0 0-16,0 1 0,0-1 16,0-42 15,-22 21-31,1-22 0,0 1 16,0 0-16,0 0 15,21 0 1,-21 21-16</inkml:trace>
  <inkml:trace contextRef="#ctx0" brushRef="#br1" timeOffset="72632.64">21082 12573 0,'0'0'0,"-21"-21"16,-22 0-16,22 0 0,0-1 0,0 1 16,0 0-16,21 0 0,0 0 15,21 21 1,0 0-16,21 21 16,-20 0-16,20 0 0,0 0 15,1 1-15,20 20 0,-21 0 0,22 1 16,21-1-16,-22 0 0,1 22 15,20-22-15,-20 22 0,20-22 16,-20 21-16,-1-20 0,1-1 0,-1 0 16,1 1-16,-22-1 0,1-21 0,-1 22 15,0-22-15,-21 0 0,1-21 16,-1 21-16,0-21 0,0 0 16,-21-21 15,0 0-31,0 0 15,0-1-15,0 1 0,21-21 16,-21 21-16,21 0 0,1-22 16</inkml:trace>
  <inkml:trace contextRef="#ctx0" brushRef="#br1" timeOffset="72952.46">23177 12129 0,'0'-43'0,"0"86"0,22-107 0,-22 43 16,0 0-16,0 0 0,0-1 0,0 44 31,-22-1-31,1 0 16,-21 21-16,21 1 0,-22 20 15,1-21-15,-21 22 0,20-1 16,-20 22-16,-1-21 0,22 20 0,-22-20 15,1 20-15,-1-20 0,22-1 16,-21 1-16,20-1 0,1 1 0,0-22 16,20 1-16,1-1 0,0-21 0,0 21 15,21-20-15,0-1 0,0 0 16,21-21 0,0 0-16,0 0 15,1-21-15</inkml:trace>
  <inkml:trace contextRef="#ctx0" brushRef="#br1" timeOffset="144703.96">19198 4784 0,'0'21'15,"0"0"1,0 0 0,21-21 15,0 0-31,1 0 15,-1 0-15,0-21 0,0 21 16,-21-21-16,0 0 0,21 0 16,-21-1-1,0 1-15,0 0 16,-21 21-16,0 0 31,0 0-31,0 0 0,21 21 16,-22 0-1,1 1-15,0-1 0,21 0 16,-21 0-16,21 0 0,0 0 0,0 1 16,0-1-16,0 0 15,0 0-15,0 0 16,21-21 15,0 0-31</inkml:trace>
  <inkml:trace contextRef="#ctx0" brushRef="#br1" timeOffset="145121.97">19389 4720 0,'-149'233'15,"298"-466"-15,-171 233 0,1 0 16,0 21-16,0 1 15,0-1 1,21 0-16,0 0 16,0 0-1,21-21 1,0 0 0,0 0-16,-21-21 15,21 21-15,-21-21 0,22 21 16,-22-21-16,0 0 0,0-1 0,0 1 15,0 0 1,-22 21 15,1 21-31,0 0 16,0 1-16,0-1 0,0 21 0,21-21 16,-22 22-16,1-1 0,0-21 15,0 21-15,21-20 0,-21 20 0,21-21 16,0 0-16,0 0 0,0 1 0,21-1 15,21-21-15,-21 0 0,22 0 16,-22 0-16</inkml:trace>
  <inkml:trace contextRef="#ctx0" brushRef="#br1" timeOffset="146023.28">19833 4784 0,'0'21'0,"-21"0"32,42-21 14,-21-21-30,21 21-16,-21-21 0,0 0 16,0-1-1,-21 22 17,0 0-32,0 0 0,0 22 15,-1-1 1,22 0-16,0 0 0,0 0 15,-21-21-15,21 21 0,0 1 16,21-22 15,1 0-15,-1 0-16,0-22 0,-21 1 16,21 0-16,-21 0 15,0 0-15,0 0 16,0-1-16,0 1 15,-42 21 17,21 0-32,21 21 15,-22 1-15,22-1 16,0 0-16,0 0 16,22-21 15,-1 0-31,0-21 15,0 0-15,-21 0 16,0-1 0,0 1-16,-21 21 31,21 21-31,-21 1 0,0-1 16,21 0-16,-22 21 0,1-21 0,0 22 15,0-1-15,21 0 0,-21-20 16,21 20-16,-21-21 0,21 21 0,0-20 15,0-1-15,0 0 0,0 0 0,21 0 16,0-21-16,0 0 0,0 0 16,0 0-16,22 0 0,-22 0 15,0 0-15</inkml:trace>
  <inkml:trace contextRef="#ctx0" brushRef="#br1" timeOffset="158771.21">21145 4932 0,'0'-21'0,"0"0"16,0-1 0,0 1-16,0 0 15,0 0 1,0 0-1,0 42 17,0 0-32,-21 0 15,21 0-15,-21 22 0,0-22 16,21 21-16,-21 1 0,21-22 0,-21 21 16,21 0-16,-22-20 0,1 20 15,21 0-15,0-21 0,-21 1 16,21 20-16,-21-21 0,21 0 0,0 0 15,0 1-15,-21-1 0,0 0 16</inkml:trace>
  <inkml:trace contextRef="#ctx0" brushRef="#br1" timeOffset="159107.63">21082 4932 0,'0'-21'16,"0"-85"-1,0 85-15,0 0 16,0-1-16,0 1 0,21 21 0,0-21 16,0 0-16,1 21 0,-1 0 0,0-21 15,21 21-15,-21 0 0,22 0 16,-22 0-16,21 0 0,-21 21 0,43 21 15,-43 1-15,0-1 16,-21 0-16,0 1 0,0-1 16,0 0-16,0 1 0,0-1 0,0 0 0,-21 1 15,0-1-15,21 0 0,-21-21 16,0 1-16,-1 20 0,1-21 16,0 0-16,0 0 0,21 1 15,-21-22-15</inkml:trace>
  <inkml:trace contextRef="#ctx0" brushRef="#br1" timeOffset="159332.5">21040 5186 0,'0'0'0,"-22"0"0,44 0 31,-1-21-31,0 21 16,0 0-16,0 0 0,22 0 15,-22 0-15,21-21 0,-21 21 0,22 0 16,-22 0-16,21 0 0,-21 0 0,0 0 16,1-22-1,-1 22-15</inkml:trace>
  <inkml:trace contextRef="#ctx0" brushRef="#br1" timeOffset="159792.24">21950 5101 0,'0'0'0,"0"-21"0,-21 21 0,21-21 0,-22 0 16,22 0-16,0-1 31,22 22-31,-1 0 16,0 0-16,0 0 0,0 0 16,0 0-16,1 0 0,-1 22 15,0-1-15,-21 0 0,21 0 0,-21 21 16,21-20-16,-21-1 0,0 0 15,0 0-15,0 21 0,0-20 0,0-1 16,0 0-16,0 0 0,-21 0 16,21-42 15,0 0-15,0 0-16,0 0 15,0-1-15,0 1 0,0 0 0,0 0 16,0-21-16,21 20 0,0 1 15,-21 0-15,22-21 0,-1 21 0,-21-1 16,21 1-16,0 21 16,0 0-16,0 0 31</inkml:trace>
  <inkml:trace contextRef="#ctx0" brushRef="#br1" timeOffset="160161.03">22521 5165 0,'0'0'0,"21"0"31,-21-21-31,22 21 16,-1-22-16,0 22 0,0-21 0,-21 0 15,21 21-15,0-21 0,1 0 16,-1 21-16,0-21 0,0-1 15,-21 1-15,0 0 16,-42 21 0,21 0-16,-1 0 0,1 0 15,-21 21-15,21 0 0,0 1 16,-22-1-16,22 0 0,0 0 0,0 21 16,0-20-16,21-1 0,0 0 0,0 0 15,0 0-15,0 0 0,0 1 16,0-1-16,21-21 0,0 21 0,0-21 15,0 21-15,0-21 16,1 0-16,20 0 0,-21 0 0,0 0 16,0 0-16,1 0 0,-1-21 0,21 21 15,-21-21-15,0 0 0</inkml:trace>
  <inkml:trace contextRef="#ctx0" brushRef="#br1" timeOffset="161776.84">23072 5017 0,'0'-22'32,"0"1"171,0 0-156,0 0 234,0 0-250,0 0 157,21 21-188,-21-22 31,0 1-31,0 0 94,0 0-79,0 0-15,0 0 16,0-1-16,0 1 0,0 0 16,0 0-16,0 0 15,0 0-15,0-1 0,0 1 16,0 0-1,0 42 17,0 0-32,0 1 15,0 20-15,0-21 0,-21 21 16,21 22-16,-22-22 0,1 1 0,21-1 0,0 21 16,-21-20-16,0-1 0,21 0 15,0 1-15,0-22 0,0 21 16,0-21-16,0 1 0,0-1 0,0 0 15,0 0-15,0 0 16,21-21-16,0 0 0,0 0 16,1 0-16,-1 0 15,0-21-15</inkml:trace>
  <inkml:trace contextRef="#ctx0" brushRef="#br1" timeOffset="162293.56">23474 5101 0,'21'-63'31,"-21"42"-31,0-1 0,0 1 16,0 0-16,0 0 16,0 0-16,0 0 0,-21 21 15,0 0-15,-1 0 16,1 0-16,0 0 0,0 21 15,-21 21-15,20-21 0,1 0 0,0 22 16,0-22-16,0 21 16,21-21-16,-21 22 0,21-22 0,-22 21 15,22-21-15,0 1 0,0-1 0,0 0 16,0 0-16,0 0 16,22-21-16,-1 0 0,0 0 0,0 0 15,0 0-15,0 0 16,1-21-16,-1 21 0,0-21 0,0 0 15,0 0-15,0-1 0,-21 1 0,22 0 16,-1-21-16,-21 21 0,0-22 16,21 22-16,-21 0 0,21-21 0,-21 20 15,0 1-15,0 0 0,0 42 32,0 0-32,0 1 15,0-1-15,0 21 0,-21-21 0,21 0 16,-21 22-16,21-22 0,0 0 15,0 21-15,0-20 0,0-1 0,0 0 16,0 0-16,0 0 16,21-21-16,0 0 0,0 0 15,0 0-15,1 0 0,-1 0 16,-21-21-16</inkml:trace>
  <inkml:trace contextRef="#ctx0" brushRef="#br1" timeOffset="162780.45">23982 4487 0,'0'0'16,"-21"0"0,-1 22-16,22 20 15,0-21-15,-21 0 0,21 22 16,0-1-16,0 0 0,-21 22 0,21-22 15,0 22-15,0-22 0,0 0 0,0 1 16,0-1-16,0 0 0,0 1 16,0-22-16,0 21 0,0-21 0,0 0 15,0 1-15,21-22 0,-21 21 16,21-21-16,1 21 0,-1-21 16,0 0-16,0 0 0,0 0 15,0-21-15,-21 0 0,22-1 0,-1 1 16,-21 0-16,21 0 0,-21-21 15,21 20-15,-21 1 0,0-21 0,21 21 16,-21 0-16,0-1 0,0 44 31,0-1-31,0 21 16,0-21-16,-21 0 0,21 1 16,0-1-16,0 0 0,0 0 0,0 0 15,0 0-15,0 1 0,0-1 16,21-21 15,0 0-15,-21-21-16,0-1 0,0 1 15,22 0-15,-22 0 0</inkml:trace>
  <inkml:trace contextRef="#ctx0" brushRef="#br1" timeOffset="162948.35">24299 4784 0,'0'0'0,"0"-21"0,0-1 31,0 44 16,0-1-16</inkml:trace>
  <inkml:trace contextRef="#ctx0" brushRef="#br1" timeOffset="163131.25">23855 4890 0,'0'0'0,"-21"0"0,42 0 47,21 0-47,-21 0 0,0 0 15,22 0-15,-22 0 0,21 0 0,-21 0 16,1 0-16,20 0 0,-21 0 16</inkml:trace>
  <inkml:trace contextRef="#ctx0" brushRef="#br1" timeOffset="163500.04">24574 4995 0,'-21'22'31,"21"-1"-31,0 0 16,0 0-16,0 0 16,0 0-16,0 1 0,0-1 0,0 0 15,0 0-15,0 0 0,0 0 0,0 1 16,0-1-16,0 0 15,21-42 17,1 0-17,-22-1-15,21 1 0,0 21 16,-21-42-16,21 21 0,0 0 16,-21-1-16,21 1 0,1 0 0,-1 0 15,-21 0-15,21 0 0,0 21 16,-21-22-16,21 22 0,0 0 0,1 0 15,-1 0-15,0 0 16</inkml:trace>
  <inkml:trace contextRef="#ctx0" brushRef="#br1" timeOffset="163824.82">24934 5101 0,'0'21'0,"21"-21"31,1 0-31,-1 0 16,0 0-16,0 0 0,0-21 16,0 0-16,1 21 0,-1-21 0,-21 0 15,21 0-15,-21-1 16,21 1-16,-21 0 0,0 0 0,0 0 16,-21 21-1,0 0-15,0 0 0,-1 0 0,1 0 16,0 21-16,0 21 0,0-21 0,0 1 15,-1 20-15,1 0 0,21-21 16,-21 22-16,21-1 0,0-21 0,0 0 16,0 22-16,0-22 0,21 0 0,0-21 15,1 21-15,-1-21 0,0 0 16,0 0-16,21 0 0,-20 0 0,20 0 16,0 0-16,-21-21 0,22 0 0,-1 21 15,0-21-15</inkml:trace>
  <inkml:trace contextRef="#ctx0" brushRef="#br1" timeOffset="164315.44">26395 4826 0,'0'-21'0,"0"42"0,0-63 16,0 21-16,0-1 16,0 44 15,21-1-31,0 21 0,0-21 15,-21 22-15,21-1 0,1 0 0,-1 1 16,0-1-16,0 0 0,0 1 16,-21-22-16,0 21 0,21-21 0,-21 0 15,22 1-15,-22-1 0,0 0 16</inkml:trace>
  <inkml:trace contextRef="#ctx0" brushRef="#br1" timeOffset="164560.29">26776 4847 0,'21'-42'0,"-42"84"0,42-105 0,-21 42 16,-21 21 0,0 21-16,-22 0 15,22 0-15,0 21 0,-21 1 0,-1-22 16,22 21-16,-21 1 0,-1-1 15,22 0-15,-21-21 0,21 22 16,-22-22-16,22 21 0,0-21 0,0 1 16,21-1-16,-21 0 15,42-21 1,0 0 0,0 0-16</inkml:trace>
  <inkml:trace contextRef="#ctx0" brushRef="#br1" timeOffset="164852.03">27114 4868 0,'0'0'0,"22"0"0,-22-21 0,21 21 16,-21 21 15,0 1-31,-21 20 0,-1-21 16,22 21-16,-21 1 0,21 20 0,-21-20 15,0-1-15,21 21 0,-21 1 16,0-22-16,-1 22 0,1-1 0,0 22 16,0-22-16,21 1 0,-21-1 0,0 1 15,-1-1-15,1 1 0,0-22 16,21 1-16,-21-1 0,21 21 16,0-41-16,0-1 0,0 0 0,21-21 31,0-21-31,0 0 0,1-1 15</inkml:trace>
  <inkml:trace contextRef="#ctx0" brushRef="#br1" timeOffset="165159.85">27157 5165 0,'0'0'0,"0"-43"0,0 22 0,0 0 16,0 0-16,0 0 0,0 0 0,0-1 15,0 1-15,0 0 0,0 0 16,21 0-16,0 0 0,0 21 0,0 0 16,1-22-16,-1 22 0,0 0 0,0 0 15,0 0-15,0 0 16,1 22-16,-22-1 0,0 0 0,0 0 16,0 21-16,0-20 0,0-1 15,-22 0-15,1 0 0,0 21 0,0-20 16,-21-1-16,20 0 0,-20-21 0,21 21 15,0 0-15,0-21 0,-1 0 16,1 21-16,42-21 31,1 0-31,-1-21 0</inkml:trace>
  <inkml:trace contextRef="#ctx0" brushRef="#br1" timeOffset="165628.07">27919 4911 0,'0'0'0,"0"-21"0,-21 21 16,-1-22-16,1 22 0,0 0 0,-21 0 16,21 0-16,-22 0 0,22 0 15,-21 0-15,21 22 0,-22-1 0,1 0 16,21 0-16,0 0 0,-1 22 15,1-22-15,0 21 0,21-21 16,-21 0-16,21 1 0,0-1 0,0 0 16,0 0-16,0 0 15,21-21-15,0 0 0,0 0 0,1 0 16,-1 0-16,21 0 0,-21 0 16,22-21-16,-22 0 0,21 0 0,-21 21 15,22-43-15,-22 22 0,0 0 0,21-21 16,-21 21-16,1-1 0,-1-20 15,-21 21-15,0 0 0,21 21 0,-21-21 16,0 42 0,0 0-1,-21 21-15,0-21 0,21 1 0,0 20 16,-22-21-16,22 21 0,0-20 16,-21-1-16,21 0 0,0 0 0,0 0 15,0 0-15,0 1 0,0-1 16,21-21-1,1 0-15,-1 0 0,0 0 16,0 0-16,0-21 0</inkml:trace>
  <inkml:trace contextRef="#ctx0" brushRef="#br1" timeOffset="165899.91">28406 4614 0,'0'0'0,"0"-21"0,0 42 32,0 1-32,0-1 15,0 0-15,0 21 0,0-21 0,-22 22 16,22-1-16,-21 22 0,0-22 16,21 0-16,0 1 0,-21-22 0,0 21 15,21 0-15,-21-20 0,21-1 0,-22 0 16,22 0-16,0 0 0,22-21 47,-1-21-47,0 0 0,0 0 15,-21 0-15</inkml:trace>
  <inkml:trace contextRef="#ctx0" brushRef="#br1" timeOffset="166363.65">28808 4572 0,'0'-21'0,"0"42"0,0-21 32,-21 0-32,21 21 0,0 0 15,-22 1-15,22-1 0,-21 21 16,0-21-16,21 22 0,-21-22 16,21 21-16,-21 0 0,0 1 0,21-22 15,0 21-15,-22-21 0,22 22 16,-21-22-16,21 0 0,0 0 0,0 0 15,0 1-15,0-1 16,0-42 15,0-1-31,0 1 16,0-21-16,0 21 0,0 0 0,21-22 16,1 22-16,-22-21 0,21 21 15,0-22-15,21 22 0,-21 0 16,1 0-16,-1 0 0,0 21 0,21 0 15,-21 0-15,1 0 0,-1 0 16,0 0-16,0 21 16,-21 0-16,0 21 0,0-21 15,0 1-15,0 20 0,0-21 0,0 21 16,-21-20-16,0-1 0,0 21 0,21-21 16,-22 0-16,1 1 15,21-1-15,0 0 16,-21-21-16,21-21 31</inkml:trace>
  <inkml:trace contextRef="#ctx0" brushRef="#br1" timeOffset="166603.51">28257 4720 0,'22'0'31,"-1"0"-31,0 0 16,0 0-16,0 0 0,0 0 16,1 0-16,-1 0 0,0 0 0,0 0 15,0 0-15,0 0 0</inkml:trace>
  <inkml:trace contextRef="#ctx0" brushRef="#br1" timeOffset="167315.63">29781 5080 0,'0'0'0,"0"21"0,-21-21 31,21-21 0,0 0-31,0 0 0,21 0 16,1-1-16,-1-20 0,21 21 0,-21-21 15,22-1-15,-1 1 0,0 0 0,1-1 16,-1 1-16,21 21 16,-20-22-16,-1 1 0,-21 21 0,0 0 15,1 0-15,-22-1 0,-22 22 16,-20 0-1,21 0-15,-21 22 0,-1-22 0,1 21 16,21 0-16,0 0 0,-1 0 16,22 0-16,0 1 0,0-1 0,0 0 15,22 21-15,20-21 16,-21 1-16,21 20 0,1-21 0,-1 21 16,-21-20-16,22 20 0,-22-21 0,0 0 15,0 0-15,-21 1 0,0-1 16,-42-21-16,21 0 15,-1 0-15,-20 0 0,0 0 16,-1 0-16,22 0 0,-21 0 0,21 0 16,0 0-16,-1 0 0,1-21 15,21-1-15,0 1 16,21 21-16,1-21 0,20 0 16,-21 0-16,21 0 0,1 21 0</inkml:trace>
  <inkml:trace contextRef="#ctx0" brushRef="#br1" timeOffset="167559.74">30861 4424 0,'0'0'0,"21"-21"0,-21 0 15,-21 42 17,0 0-32,0 0 15,-1 21-15,1-20 0,21 20 0,-21-21 16,0 21-16,0 1 0,21-1 15,-21 22-15,21-22 0,-22 0 0,22 1 16,0-22-16,0 21 0,0 0 16,0-20-16,0-1 0,0 0 0,0 0 15,22-21 17,-1 0-32</inkml:trace>
  <inkml:trace contextRef="#ctx0" brushRef="#br1" timeOffset="167737.82">30522 4741 0,'21'0'32,"1"0"-32,-1 0 15,0-21-15,0 21 0,21 0 0,1 0 16,-22 0-16,21 0 0,1 0 15,-1-21-15,-21 21 0,21 0 0</inkml:trace>
  <inkml:trace contextRef="#ctx0" brushRef="#br1" timeOffset="168216.99">31390 4826 0,'0'0'0,"21"0"15,0 0-15,1-21 0,-22 0 16,21 0-16,-21-1 16,0 1-16,0 0 0,0 0 15,0 0-15,0 0 0,0-1 16,-21 1-16,-1 21 0,1 0 0,0 0 16,0 0-16,0 0 0,-22 0 15,22 0-15,0 21 0,-21 1 0,21-1 16,-1 21-16,-20 0 0,21-20 15,0 20-15,21 0 0,0-21 0,-21 22 16,21-22-16,0 0 0,0 0 16,0 0-16,21 1 0,0-22 15,0 0-15,0 0 0,22 0 0,-22 0 16,0 0-16,21 0 0,-21 0 16,1-22-16,-1 1 0,0 0 0,0 0 15,0-21-15,0 20 0,1 1 16,-1-21-16,-21 21 0,0 0 0,0-1 15,0 1-15,21 21 0,-21 21 32,-21 1-32,21-1 15,-21 0-15,21 0 0,0 21 0,0-20 16,0-1-16,0 0 0,0 0 16,0 0-16,0 0 0,0 1 15,21-22-15,0 0 16,0 0-16</inkml:trace>
  <inkml:trace contextRef="#ctx0" brushRef="#br1" timeOffset="168573.3">31665 4720 0,'0'0'0,"0"-21"0,0 0 16,0 0-16,21 0 15,1 21-15,-1 0 16,0 0-16,0 0 0,0 0 15,22 0-15,-22 0 0,0 0 16,21 21-16,-21 0 0,1 0 0,-1 0 16,0 22-16,-21-22 0,21 21 15,-21-21-15,0 22 0,0-22 16,-21 0-16,0 21 0,0-21 0,-1-21 16,1 22-16,0-1 0,0-21 15,0 0-15,0 0 0,21-21 31,0-1-31,0 1 0,0 0 0,0 0 16,21 0-16,0-22 0,0 1 16,0 0-16,0 21 0,1-22 15,-1 22-15,0-21 0,0 21 16,0-1-16,0 22 0,1-21 0,-1 21 16,0 0-1</inkml:trace>
  <inkml:trace contextRef="#ctx0" brushRef="#br1" timeOffset="168844.15">32427 4339 0,'21'0'0,"-42"0"0,42-21 0,1 0 16,-1 21-16,0 0 15,-21 21 1,0 0-16,0 0 0,0 22 15,0-22-15,0 21 0,-21 1 16,0-1-16,-1 0 0,22 1 0,-21-1 16,0 21-16,0-20 0,0-1 15,0-21-15,-1 22 0,22-1 0,0-21 16,-21 0-16,21 0 0,-21 1 16,21-1-16,21-42 31,0 21-31</inkml:trace>
  <inkml:trace contextRef="#ctx0" brushRef="#br1" timeOffset="169199.95">32872 4720 0,'0'0'0,"21"0"0,0-21 0,-21 0 16,-21 21-1,0 0-15,0 0 0,-22 0 16,22 0-16,-21 0 0,21 21 15,-1 0-15,-20 0 0,21-21 16,0 22-16,0-1 0,21 0 0,-22 0 16,22 0-16,0 0 15,22-21-15,-1 22 0,0-22 16,0 0-16,0 0 0,0 0 16,22 0-16,-22 0 0,0 0 0,0 21 15,22-21-15,-22 0 0,0 0 16,-21 21-16,0 0 15,-21 0 1,0 0-16,-22-21 16,22 0-16,0 0 0,0 22 0,-22-22 15,22 0-15,0 0 0,0 0 16,0 0-16,0 0 0,-1 0 16,1-22-1</inkml:trace>
  <inkml:trace contextRef="#ctx0" brushRef="#br1" timeOffset="169475.79">32321 4360 0,'0'0'0,"0"-21"15,22 21 1,20 0-16,-21-21 0,21 21 15,22 0-15,-22-21 0,22 21 16,-22-21-16,22 21 0,-1 0 16,1-21-16,-1 21 0,1 0 0,-1 0 15,-21-22-15,1 22 0,-22 0 16,0 0-16,0 0 0,-42 0 31,0 0-31,0 0 0,0 0 16,-22 0-16,1 22 0,0-22 0,-1 21 15</inkml:trace>
  <inkml:trace contextRef="#ctx0" brushRef="#br1" timeOffset="170608.75">18203 6138 0,'0'-21'0,"0"42"0,0-63 0,0 21 15,0 0-15,0 0 16,-21 21 0,21 21-1,-21-21-15,21 21 0,0 0 16,0 0-16,-21 0 0,0 22 0,21-22 15,-22 0-15,1 0 0,21 22 16,-21-22-16,0 0 0,21 0 0,-21 0 16,21 0-16,0-42 47,0 0-47,21 0 0,-21 0 15,21 21-15,0-21 0,0-1 0,-21 1 16,22 0-16,-1 21 0,0-21 0,0 21 15,0 0 1,0 0-16,1 0 16,-22 21-16,21 0 0,0-21 0,-21 21 15,21 1-15,0-22 16,0 21-16,1-21 0,-1 0 16,0 0-16,21 0 0,1 0 15,-22 0-15,0 0 16,0 0-16,0-21 0,0 21 0,-21-22 15,22 1-15,-22 0 0,0 0 16,0 0-16,0 0 16,0-1-16,0 1 0,0 0 0,0 0 0,0 0 15,0 0-15,0-1 16,0 44 15,21-1-15</inkml:trace>
  <inkml:trace contextRef="#ctx0" brushRef="#br1" timeOffset="170843.69">19008 6011 0,'0'0'16,"0"22"-1,-22-1 1,1-21-16,21 21 0,0 0 0,0 0 16,-21 0-16,21 1 0,-21-22 0,21 21 15,0 0-15,-21 0 0,21 0 16,0 0 0,0-42 15</inkml:trace>
  <inkml:trace contextRef="#ctx0" brushRef="#br1" timeOffset="171167.89">19029 5779 0,'0'0'0,"0"-22"0,-21 22 15,-1 0-15,22 22 31,0-1-31,0 0 16,22-21 0,-1 0-16,0 0 0,0 0 15,0 0-15,0-21 0,1 21 16,-22-21-16,0-1 16,0 1-16,0 0 15,-22 21-15,1 0 16,0 0-16,0 0 0,0 0 15,0 0-15,21 21 16,0 0-16,0 1 16,0-1-16,0 0 0,0 0 15,0 0-15,21-21 16</inkml:trace>
  <inkml:trace contextRef="#ctx0" brushRef="#br1" timeOffset="171443.91">19600 5779 0,'0'0'0,"0"21"32,0 0-32,-21 0 15,21 0-15,-21 22 0,0-22 0,21 0 16,-21 21-16,21-21 0,-22 22 15,1-22-15,21 0 0,0 21 16,-21-20-16,0-1 0,21 0 0,-21-21 16,21 21-16,0 0 0,21-21 47,0 0-47,0-21 0,-21 0 15</inkml:trace>
  <inkml:trace contextRef="#ctx0" brushRef="#br1" timeOffset="171904.1">19854 5694 0,'0'-21'15,"0"42"-15,21-63 0,-21 63 32,0 0-32,0 21 15,0-21-15,-21 1 0,0 20 16,21 0-16,0-21 0,-21 22 0,21-1 15,-21 0-15,0-20 0,21 20 0,0 0 16,-22-21-16,1 22 0,21-22 16,-21 0-16,21 0 0,0 0 0,0 1 15,0-44 32,0 1-47,0 0 16,0 0-16,0 0 0,21 0 15,0-22-15,1 22 0,-22 0 0,21 0 16,0-22-16,0 22 0,0 0 0,0 0 16,1 0-16,-1 21 0,0 0 15,0 0-15,0 0 0,0 0 0,1 0 16,-1 0-16,0 21 0,-21 0 16,0 0-16,21 0 0,-21 1 0,0-1 15,0 0-15,0 0 0,0 0 0,0 22 16,-21-22-16,21 0 0,-21 0 15,0 0-15,21 0 16,-22-21 0</inkml:trace>
  <inkml:trace contextRef="#ctx0" brushRef="#br1" timeOffset="172100.98">19431 5990 0,'-21'0'0,"42"0"0,-63 0 15,84 0 1,-21 0 0,0 0-16,22 0 0,-22-21 0,21 21 15,0 0-15,1-21 0,-22 21 16,21 0-16,-21 0 0,1-21 0,20 21 15</inkml:trace>
  <inkml:trace contextRef="#ctx0" brushRef="#br1" timeOffset="172411.27">21188 5757 0,'0'-21'0,"0"42"0,0-63 15,0 21-15,-21 21 16,-1 21-16,22 0 16,-21 0-16,21 22 0,0-22 15,-21 21-15,0 1 0,21-1 0,-21-21 16,21 21-16,0 1 0,0-22 15,-21 21-15,21-21 0,0 22 16,-22-22-16,22 0 0,0 0 16,0 0-16</inkml:trace>
  <inkml:trace contextRef="#ctx0" brushRef="#br1" timeOffset="173008.92">20764 6075 0,'0'0'0,"22"0"31,-1 0-31,0 0 16,21 0-16,-21 0 0,22-21 0,-1 21 16,0 0-16,22-21 0,-22 21 15,1-22-15,-1 22 0,21-21 0,-20 0 16,-1 21-16,-21-21 0,22 0 15,-22 0-15,0-1 0,0 1 16,-21-21-16,0 21 0,0 0 0,0-1 0,0 1 16,0 0-1,-21 21-15,0 0 0,0 0 16,21 21-16,0 0 16,0 22-16,-22-22 15,22 0-15,0 21 0,0 1 0,0-22 16,-21 21-16,21-21 0,-21 22 15,21-1-15,0-21 0,-21 0 0,0 22 16,21-22-16,-21 0 0,21 0 0,-22 0 16,22 1-16,0-44 47,0 1-47,0 0 15,0 0-15,0 0 0,22 0 0,-1-1 16,0 1-16,0 0 0,0 0 0,0 0 15,1 0-15,20-1 16,-21 1-16,0 21 0,22 0 0,-22 0 16,0 0-16,0 0 0,0 0 0,0 0 15,1 21-15,-1 1 0,-21-1 16,0 0-16,0 0 0,0 0 0,0 0 16,0 1-16,-21-1 0,-1 0 0,1 0 15,0 0-15,0 0 16,0-21-16,21 22 15,21-44 17</inkml:trace>
  <inkml:trace contextRef="#ctx0" brushRef="#br1" timeOffset="173340.9">21823 6096 0,'21'0'31,"0"0"-31,0 0 16,0-21-16,1 21 0,-1 0 15,0-21-15,0 0 0,0-1 16,0 22-16,1-21 0,-22 0 16,0 0-16,0 0 15,0 0-15,0-1 16,-22 22-16,1 0 15,0 0-15,0 22 0,0-1 16,0 0-16,-1 0 0,1 0 0,0 0 16,21 1-16,0-1 0,-21 21 0,21-21 15,0 0-15,0 1 16,0-1-16,0 0 0,21-21 0,0 0 16,-21 21-16,21-21 0,1 0 0,-1 0 15,0 0-15,0 0 0,0 0 16,0 0-16</inkml:trace>
  <inkml:trace contextRef="#ctx0" brushRef="#br1" timeOffset="173863.89">23241 5694 0,'0'-21'15,"0"42"-15,0-63 0,0 20 16,0 1-16,0 42 31,-21 22-31,21-22 0,-21 21 16,-1 1-16,1-1 0,0 0 0,0 1 15,0-1-15,0 0 0,-1 1 0,1-1 16,0-21-16,0 21 0,0-20 16,0 20-16,-1-21 0,1 0 0,21 0 15,0 1-15,21-44 47</inkml:trace>
  <inkml:trace contextRef="#ctx0" brushRef="#br1" timeOffset="174132.73">23537 5588 0,'0'0'0,"21"0"0,-21 21 31,-21 0-31,0 22 0,0-22 16,0 21-16,0 1 0,-22-1 15,22 0-15,-21 1 0,21-1 16,-22 0-16,22 1 0,-21-1 0,21 0 16,-1 1-16,1-22 0,0 0 0,0 0 15,0 0-15,21 0 0,0 1 16,-21-22-16,21 21 0,21-42 31,0-1-15</inkml:trace>
  <inkml:trace contextRef="#ctx0" brushRef="#br1" timeOffset="174615.45">24193 5842 0,'0'0'16,"22"-21"-16,20 0 0,-21 21 0,0-21 15,0 21-15,-21-22 0,0 1 0,22 21 16,-22-21-16,0 0 16,-22 21-16,1 0 0,0 0 15,0 0-15,0 0 0,0 0 16,-22 0-16,22 0 0,-21 21 15,21-21-15,-22 21 0,22 0 0,0 1 0,-21-1 16,20 0-16,22 0 0,0 0 16,0 0-16,0 1 15,0-1-15,0 0 0,22-21 0,-1 21 16,-21 0-16,42-21 0,-21 21 0,0 1 16,1-22-16,-1 21 0,21 0 15,-21 0-15,0-21 0,1 21 0,-1 0 16,-21 1-16,0-1 0,0 0 15,-21-21 1,-1 21-16,1-21 0,-21 0 16,21 0-16,-22 0 0,22 0 0,-21 0 0,0 0 15,-1 0-15,22 0 16,-21 0-16,21 0 0,-1 0 0,1 0 16,0 0-16,0 0 0,0-21 0,0 0 15,21 0 1,21 21-16,0-22 15,0 22-15,0 0 0,0 0 0,1 0 16</inkml:trace>
  <inkml:trace contextRef="#ctx0" brushRef="#br1" timeOffset="175241.54">24469 5969 0,'0'0'0,"0"21"31,-22-21-31,22 21 0,-21 1 16,0-1-16,21 0 16,-21 0-16,0 0 0,21 0 0,0 1 15,0-1-15,0 0 16,0 0-16,21-21 15,0 0 1,0 0-16,0 0 0,1 0 16,20 0-16,-21 0 0,0 0 0,22-21 15,-22 0-15,21 21 0,-21-21 0,0-1 16,1 1-16,-1 0 0,0 0 16,0 21-16,0-21 0,-21 0 0,0-1 15,0 1-15,0 42 31,0 1-15,0-1-16,0 0 0,0 0 16,-21 0-16,0 0 0,0 22 0,0-22 15,21 21-15,-22-21 0,1 22 0,21-1 16,0 0-16,-21 1 0,0-1 16,21 22-16,0-22 0,0 0 15,-21 1-15,21-1 0,-21 0 0,21-21 16,-22 22-16,22-22 0,-21 21 0,0-21 15,0 1-15,0-1 0,0 0 16,-1-21-16,-20 21 0,21-21 0,-21 0 16,20 0-16,-20 0 0,0 0 0,-1 0 15,1 0-15,0 0 0,21-21 16,-22 0-16,1 0 0,21 21 16,-22-22-16,22 1 0,0 0 0,21 0 15,0 0-15,0 0 0,0-1 16,0 1-16,21 0 0,0 21 15,1-21-15,-1 0 0,0 0 0,21-1 16</inkml:trace>
  <inkml:trace contextRef="#ctx0" brushRef="#br1" timeOffset="175935.91">24955 6033 0,'0'0'0,"22"-22"0,-22 44 47,-22-1-47,22 0 0,-21-21 16,0 21-16,21 0 0,0 0 0,0 1 15,0-1-15,-21 0 0,21 0 16,0 0-1,0-42 32,0 0-47,0 0 0,0 0 16,0-1-16,21 1 0,-21 0 16,21 0-16,-21 0 0,21 0 15,1-1-15,-1 1 0,0 21 0,-21-21 16,21 21-16,0 0 0,0 0 15,1 0-15,-1 0 0,0 0 16,0 0-16,-21 21 0,21-21 0,-21 21 16,21 1-16,-21-1 0,0 0 15,0 0-15,0 0 0,0 0 0,0 1 16,0-1-16,0 0 0,0 0 16,0 0-1,-21-21-15,0 0 16,21-21-1,0 0 1,0 0-16,0 0 0,0-1 16,21 1-16,0 0 0,1 0 0,-1 0 15,-21 0-15,21 21 0,0-22 16,0 1-16,0 0 0,1 21 0,-1 0 16,0 0-16,0 0 0,0 0 0,0 0 15,-21 21-15,0 0 16,0 1-16,0-1 0,0 0 15,0 0-15,0 0 0,0 0 16,-21 1-16,0-1 0,21 0 16,0 0-16,-21-21 0,21 21 15,21-42 17</inkml:trace>
  <inkml:trace contextRef="#ctx0" brushRef="#br1" timeOffset="176455.68">25929 5652 0,'0'0'16,"-21"0"-1,0 21-15,21 0 0,-21 0 16,21 0-16,-22 0 0,1 1 0,21-1 15,0 21-15,0-21 0,-21 22 0,21-22 16,-21 21-16,21-21 0,0 0 16,-21 1-16,21 20 0,0-21 0,0 0 15,0 0-15,-21 1 16,21-1-16,0-42 47,0-1-47,0 1 15,0 0-15,0 0 0,0 0 16,21 0-16,0-1 0,-21 1 16,21 0-16,0 0 0,0 0 0,1 0 15,-1 21-15,21-22 0,-21 1 16,0 21-16,1 0 0,-1 0 0,0 0 16,0 0-16,0 0 0,0 0 0,1 21 15,-22 1-15,21-1 0,-21 0 16,0 0-16,0 0 15,0 22-15,0-22 0,-21 0 0,-1 0 0,1-21 16,0 21-16,-21 0 0,21-21 16,-1 22-16,1-22 0,0 0 15,-21 0-15,21 21 0,-1-21 16,1 0-16,42 0 31</inkml:trace>
  <inkml:trace contextRef="#ctx0" brushRef="#br1" timeOffset="176867.44">26395 5863 0,'-21'0'15,"-1"0"1,1 21-16,0-21 0,0 22 16,21-1-16,0 0 0,-21 0 0,0 0 15,21 0-15,0 1 16,0-1-16,0 0 0,0 0 0,0 0 16,0 0-16,21-21 15,0 22-15,0-22 16,0 0-16,0 0 0,1 0 15,-1 0-15,0 0 0,0-22 16,0 1-16,0 21 0,-21-21 16,0 0-16,0 0 0,22 0 0,-22-22 15,0 22-15,0 0 0,0 0 16,0 0-16,-22 21 0,1-22 0,0 22 16,0 0-16,0 0 0,0 0 15,-1 0-15,1 0 16,21 22-1,0-1 1</inkml:trace>
  <inkml:trace contextRef="#ctx0" brushRef="#br1" timeOffset="177247.23">26860 5652 0,'0'0'0,"22"-22"0,-22 1 16,0 0-1,0 42 17,0 0-32,0 1 0,-22 20 0,1-21 15,0 21-15,0 1 0,0-22 0,21 21 16,-21 1-16,-1-1 0,1-21 15,0 21-15,21-20 0,0 20 0,0-21 16,0 0-16,0 0 0,0 1 16,0-1-16,0 0 0,21-21 15,0 0 1,1 0-16,-1 0 0,0 0 16,0-21-16,0 21 15,0-21-15,1-1 16,-1 22-16,-21-21 0,0 0 15,0 0 1</inkml:trace>
  <inkml:trace contextRef="#ctx0" brushRef="#br1" timeOffset="177428.12">26860 6096 0,'0'0'0,"-21"0"31</inkml:trace>
  <inkml:trace contextRef="#ctx0" brushRef="#br1" timeOffset="181335.28">18732 7154 0,'22'0'16,"-22"-21"-16,21 0 31,0 21-31,0 0 0,-21-21 16,21 21-16,0 0 0,-21-21 0,22 21 15,-1 0-15,-21-21 0,0-1 16,21 22-16,-21-21 16,0 0-1,-21 21-15,0 0 16,-1 0-16,1 0 0,-21 0 0,21 0 16,0 0-16,-22 0 0,22 0 0,0 21 15,0-21-15,0 21 0,-1-21 16,1 0-16,21 22 0,0-1 15,21 0-15,1-21 16,-1 21-16,0-21 0,0 21 16,21-21-16,-20 21 0,20 1 15,-21-1-15,21-21 0,-20 21 0,-1 0 16,21 0-16,-21 0 0,-21 1 16,0-1-16,0 0 0,0 0 15,-21 0-15,0 0 0,0 1 0,-22-1 16,-20 0-16,21 0 0,-22-21 15,1 21-15,20-21 0,-20 0 0,20 0 16,1 0-16,21 0 0,-21 0 0,20 0 16,1-21-16,21 0 0,0 0 15,0 0-15,0-1 0,21 1 16,1 0-16,20 0 0,-21 0 0,0 0 16,0-1-16,22 1 0,-22 21 15,21-21-15,-21 0 0,1 0 0</inkml:trace>
  <inkml:trace contextRef="#ctx0" brushRef="#br1" timeOffset="181600.17">19367 6879 0,'22'-21'31,"-44"21"-31,1 21 0,0 0 0,0 1 0,21-1 16,-21 0-16,0 21 0,-1-21 16,1 22-16,21-1 0,-21-21 15,21 22-15,-21-1 0,0 0 0,21-21 16,0 22-16,0-22 0,0 0 16,0 0-16,0 0 0,0 1 15,21-22 1,0 0-16,0 0 15</inkml:trace>
  <inkml:trace contextRef="#ctx0" brushRef="#br1" timeOffset="181784.7">19092 7176 0,'21'0'47,"1"-22"-47,-1 22 0,21 0 0,-21-21 16,22 21-16,-22 0 0,0 0 15,21 0-15,-21-21 0,1 21 0</inkml:trace>
  <inkml:trace contextRef="#ctx0" brushRef="#br1" timeOffset="182319.39">19897 7218 0,'0'0'0,"21"0"16,-21-21 0,21 0-16,-21-1 15,0 1-15,0 0 16,0 0-16,0 0 15,-21 0-15,-22 21 16,22 0-16,0 0 0,0 0 0,0 0 16,-22 0-16,22 0 0,0 21 0,-21-21 15,21 21-15,-1 0 16,1 0-16,0 0 0,0 22 0,0-22 16,21 0-16,-21 21 0,21-20 0,0-1 15,0 0-15,21 0 16,0 0-16,0-21 0,0 0 0,0 0 15,1 0-15,-1 0 0,0 0 0,0 0 16,0-21-16,0 21 0,22-21 16,-22 0-16,0 0 0,0-1 15,-21 1-15,0 0 0,21 0 0,-21 0 16,22 0-16,-22-1 0,0 1 16,0 0-16,0 0 0,21 21 15,-21 21 16,0 0-31,0 0 0,0 1 16,0-1-16,0 0 0,0 21 0,0-21 16,0 1-16,0-1 0,0 0 0,0 0 15,0 0-15,0 0 16,21-21 0,0 0-16,0 0 0,-21-21 15</inkml:trace>
  <inkml:trace contextRef="#ctx0" brushRef="#br1" timeOffset="182692.18">20193 7133 0,'0'-21'0,"0"42"0,0-63 16,21 42-16,-21-21 0,21 21 16,-21-21-16,21-1 15,1 22-15,-1 0 16,0 0-16,0 0 0,0 0 0,0 22 15,1-1-15,-1-21 0,0 21 0,0 0 16,0 0-16,-21 0 0,0 1 16,21 20-16,-21-21 0,0 0 15,0 0-15,0 1 0,0-1 0,-21 0 16,0 0-16,0-21 0,0 21 16,0-21-16,-1 0 15,22-21 1,0 0-16,0 0 15,22 0-15,-1-1 0,-21-20 16,21 21-16,0 0 0,-21 0 0,21-1 16,0 1-16,-21 0 0,22 0 15,-1 21-15,-21-21 0,21 21 16,0-21-16,0 21 16,0 0-16,1 0 15</inkml:trace>
  <inkml:trace contextRef="#ctx0" brushRef="#br1" timeOffset="182934.88">20934 6858 0,'0'0'0,"0"21"32,0 0-17,0 1-15,0-1 0,-21 0 16,21 0-16,-22 0 0,1 22 0,21-22 0,0 0 15,-21 21-15,21-21 16,-21 1-16,21-1 0,-21 0 0,21 0 16,0 0-16,0 0 0,0 1 15,21-22 17,0 0-32</inkml:trace>
  <inkml:trace contextRef="#ctx0" brushRef="#br1" timeOffset="183275.69">21251 7091 0,'21'0'0,"-42"0"0,42-21 15,-21 0-15,-21 21 16,0 0 0,0 0-16,0 0 0,0 0 15,-1 0-15,22 21 16,-21 0-16,21 0 0,0 0 15,0 0-15,21 1 16,1-1 0,-1-21-16,0 21 0,0 0 15,0-21-15,-21 21 0,0 0 16,0 1-16,0-1 16,0 0-1,-21-21-15,0 0 0,0 0 16,0 0-16,-1 21 0,1-21 15,0 0-15,0 0 0,0 0 16,0 0 0,21-21-16,0 0 15</inkml:trace>
  <inkml:trace contextRef="#ctx0" brushRef="#br1" timeOffset="183480.57">20807 6964 0,'0'0'0,"0"-21"31,21 21-31,0 0 0,0 0 0,0 0 16,1 0-16,20 0 0,-21-21 15,0 21-15,22 0 0,-22-22 0,21 22 16,-21 0-16,0 0 0,1 0 0,20-21 15,-21 21-15</inkml:trace>
  <inkml:trace contextRef="#ctx0" brushRef="#br1" timeOffset="184011.95">22013 6752 0,'0'21'32,"0"1"-17,0-1-15,0 0 0,0 0 16,0 21-16,0-20 16,0-1-16,0 0 0,-21 21 0,21-21 0,0 22 15,0-22-15,-21 0 0,21 21 16,0-20-16,-21-1 0,21 0 15,0 0-15,-21 0 0,21 0 0,0 1 16,0-44 15,0 1-31,0 0 16,0 0-16,0 0 0,0 0 0,0-1 16,21 1-16,0 0 0,0 0 15,0 0-15,0 0 0,1-1 0,-1 1 16,0 21-16,0 0 0,0-21 15,22 21-15,-22 0 0,0 0 0,0 0 16,0 0-16,0 21 0,-21 0 16,0 1-16,0-1 0,0 0 15,0 0-15,-21 0 0,0 0 0,0 1 16,0 20-16,0-21 0,-22-21 16,22 21-16,-21 0 0,21-21 0,-1 22 15,-20-22-15,21 0 0,0 0 0,0 0 16,42-22 15,0 1-15,0 21-16</inkml:trace>
  <inkml:trace contextRef="#ctx0" brushRef="#br1" timeOffset="184613.52">22479 6985 0,'0'0'0,"0"21"47,0 0-47,-21 1 0,21-1 16,-21 0-16,21 0 0,0 0 0,0 0 16,0 1-16,0-1 15,0 0-15,21-21 16,0 0-16,21 0 0,-21 0 15,1 0-15,20 0 0,-21 0 0,0-21 16,22 0-16,-22 21 0,0-22 16,0 1-16,0 0 0,0 0 0,1 0 15,-1 0-15,-21-1 0,0 1 16,0 0-16,21 0 0,-21 0 16,21 21-16,-21-21 0,0 42 31,0 0-16,0 0-15,0 0 0,-21 0 0,21 1 16,-21-1-16,0 0 0,21 21 0,0 1 16,-22-1-16,22 0 0,0 22 0,0-22 15,0 22-15,0-22 0,0 21 16,0-20-16,0-1 0,0 22 0,0-22 16,0 0-16,0 22 0,-21 20 15,21-41-15,-21-1 0,21 0 16,-21 1-16,0-1 0,0-21 0,-1 0 15,1 1-15,0-1 0,-21 0 0,21-21 16,-1 0-16,22-21 16,0 0-16,0-22 15,22 22-15,-22-21 0,21-1 16,0 1-16,21 0 0,-21-1 0,1-20 16,20 21-16,-21-22 0,21 1 0,-20 20 15,20-20-15,-21 20 0,0 1 16,0 0-16,1-1 0,-1 22 0,0-21 15,0 21-15,-21-22 0,21 22 0</inkml:trace>
  <inkml:trace contextRef="#ctx0" brushRef="#br1" timeOffset="185227.17">23876 7027 0,'0'0'0,"0"-42"31,0 21-31,0 0 0,0 0 15,21 21-15,0-22 0,0 22 0,1 0 16,-1-21-16,0 21 0,0 0 0,0 0 16,0 0-16,1 0 0,-1 0 15,0 21-15,-21 1 0,0-1 16,0 0-16,0 21 0,0-21 0,0 1 16,0-1-16,0 0 0,0 21 0,0-21 15,-21 1-15,21-1 0,-21 0 16,-1-21-16,22-21 15,0 0 1,0-1-16,0 1 16,0 0-16,0 0 0,0 0 0,0 0 15,22-1-15,-1-20 0,-21 21 0,21 0 16,0 21-16,0-21 0,22-1 16,-22 22-16,0 0 0,0-21 15,0 21-15,22 0 0,-22 0 0,0 0 16,0 0-16,0 0 0,0 0 15</inkml:trace>
  <inkml:trace contextRef="#ctx0" brushRef="#br1" timeOffset="185565.98">24596 7027 0,'0'22'15,"0"-44"-15,21 44 16,0-22-1,0-22-15,0 22 16,-21-21-16,21 21 0,1-21 0,-1 21 16,0-21-16,0 21 0,0-21 15,0 0-15,-21-1 0,0 1 16,-21 21 0,0 0-1,0 0-15,0 0 0,0 21 0,-1 1 16,1-22-16,0 21 0,0 0 0,0 0 15,21 0-15,0 0 16,0 1-16,0-1 0,0 0 16,21-21-16,0 21 0,0-21 15,0 0-15,1 0 16,20 0-16,-21 0 0,21 0 0,1 0 16,-22 0-16,21-21 0,1 21 0</inkml:trace>
  <inkml:trace contextRef="#ctx0" brushRef="#br1" timeOffset="186953.21">25379 6668 0,'21'-43'0,"-42"86"0,42-107 15,0 43-15,-21 0 0,0 0 0,-21 42 32,21 0-32,-21 21 15,0-21-15,21 22 0,0-1 16,-22 0-16,1 1 0,0 20 15,0-20-15,21-1 0,-21 21 0,0 1 16,-1-1-16,1 1 0,21-1 0,-21 1 16,0-1-16,0 1 0,0-1 15,-1 1-15,1-22 0,21 22 16,0-22-16,-21 0 0,21 1 0,0-22 16,0 0-16,0 21 0,21-20 0,0-22 15,1 0-15,-1 0 0,21 0 16,-21-22-16,22 1 0,-1 0 15,0 0-15,1 0 0,-1-22 0,-21 22 16,21-21-16,-20 0 0,-1-1 16,-21 1-16,0 0 0,0-1 0,0-20 15,0 20-15,-21 1 0,-22 0 0,22-1 16,0 1-16,-21 0 0,20 21 16,1-1-16,-21 1 0,21 21 0,0-21 15,-1 21-15,1 0 0,0 0 0,42 0 31,0 0-15,22 0-16,-22 0 0,21-21 0,-21 21 16,22 0-16,-1-21 0,22 21 15,-22-21-15,0 21 0,1-22 16,-1 1-16,0 0 0,1 21 0,-1-21 16,0-21-16,-21 20 15,1 1-15,-22 0 0,0 0 0,0 0 16,0 0-16,-22 21 15,1 0-15,0 0 0,0 0 16,0 0-16,0 0 0,-22 21 0,22 0 16,0 0-16,0 0 0,21 0 0,-21 1 15,21-1-15,-22 0 0,22 0 16,0 0-16,0 0 0,0 1 16,0-1-16,0 0 15,22-21-15,-1 0 0,21 21 16,-21-21-16,0 0 0,22 0 0,-22 0 15,21 0-15,-21 0 0,22 0 0,-1 0 16,-21-21-16,22 21 0,-1-21 16,-21 0-16,0 21 0,22-22 0,-22 1 15,0 0-15,-21 0 0,0 0 0,21 21 16,-21-21-16,0-1 16,-21 22-16,0 0 15,0 0-15,-1 0 0,1 0 16,21 22-1,0-1-15,0 0 16,0 0-16,21 0 16,1-21-16,-22 21 0,0 1 0,0-1 15,0 0-15,0 0 16,0 0-16,0 0 16,0 1-16,0-1 0,21-21 15,0 0 1,0 0-16,0 0 15,0 0-15,1-21 0,-1 21 16,21-22-16,-21 1 16,0 21-16,1-21 0,-1 0 0,21 0 15,-21-22-15,0 22 0,22-21 16,-43 21-16,0 0 0,0-1 16,0 1-16,0 0 0,-21 21 15,-1 0 1,1 0-16,0 21 15,21 0 1,0 1-16,0-1 0,0 0 16,0 0-16,0 0 15,21 0-15,-21 1 0,0-1 16,21 0-16,-21 0 0,22-21 16,-22 21-16,0 0 15,21-21-15,0 0 16,0 0-16,0 0 0,0 0 0,1 0 15,-1 0-15,0 0 0,21 0 16,-21 0-16,22 0 0,-1-21 0,-21 0 16,0 21-16,22-21 0,-22 0 0,0 0 15,0 21-15,0-22 0,-21 1 16,22 0-16,-22 0 0,-22 21 47,1 0-47,21 21 15,-21 0-15,21 0 0,0 1 0,0-1 16,-21 0-16,21 0 16,0 0-16,0 0 0,0 1 15,21-22 1,0-22 0,0 1-1,-21 0-15</inkml:trace>
  <inkml:trace contextRef="#ctx0" brushRef="#br1" timeOffset="187219.92">26966 6752 0,'0'0'15,"-21"21"-15,21 1 0,0-1 31,0-42 16,0-1-31,0 44 31,0-1-47</inkml:trace>
  <inkml:trace contextRef="#ctx0" brushRef="#br1" timeOffset="187664.69">27241 6964 0,'-21'0'0,"0"0"0,0 0 16,0 0-1,21 21-15,0 0 16,0 0-16,0 1 16,0-1-16,0 0 0,0 0 15,0 0-15,0 0 0,0 1 16,-21-22 0,-1 0-1,22-22 1,0 1-16,0 0 15,0 0-15,0 0 0,22 0 0,-1-1 16,0 1-16,0 0 0,0 0 0,0 0 16,1 0-16,20-1 15,-21 22-15,0-21 0,0 21 0,22 0 16,-22 0-16,0 0 0,0 0 0,0 0 16,1 21-16,-1-21 0,0 22 15,-21-1-15,0 0 0,0 0 0,0 0 16,0 0-16,0 1 0,-21-1 0,0 0 15,-1 0-15,1 0 16,0 0-16,21 1 0,21-22 47</inkml:trace>
  <inkml:trace contextRef="#ctx0" brushRef="#br1" timeOffset="188251.3">28088 6943 0,'0'-64'31,"-21"64"-31,0 0 0,-22 0 0,22 0 0,0 0 16,0 0-16,-21 0 0,20 0 0,1 21 16,0 1-16,0-22 0,0 21 15,0 0-15,-1 0 0,22 0 16,0 0-16,0 1 0,0-1 15,0 0-15,22-21 0,-1 0 16,0 21-16,0-21 0,0 0 16,0 0-16,22 0 0,-22 0 0,0 0 15,0-21-15,0 21 0,1-21 16,-1 21-16,0-21 0,0 21 0,-21-22 16,0 1-16,21 21 15,-21-21-15,0 42 31,0 0-15,-21-21-16,0 22 0,21-1 16,-21 21-16,0-21 0,-1 0 15,1 22-15,0-1 0,0 0 0,21 1 16,-21-1-16,0 0 0,-1 1 16,22 20-16,0-20 0,0-1 0,0 21 15,0-20-15,0-1 0,0 22 0,0-22 16,0 21-16,0-20 0,0-1 0,0 0 15,0 1-15,0-1 0,-21 0 16,21-20-16,-21-1 0,0 0 0,21 0 16,-21-21-16,0 0 0,-1 0 0,1-21 15,0 0-15,0 0 16,0-1-16,0-20 0,-1 21 16,1-21-16,21-1 0,0 22 0,0-21 15,0-1-15,0 1 0,0 0 0,0 21 16,0-22-16,21 1 0,-21 21 15,22-22-15,-1 22 0,-21-21 0,21 21 16,0 0-16,-21-22 0,21 22 0</inkml:trace>
  <inkml:trace contextRef="#ctx0" brushRef="#br1" timeOffset="188699.82">28490 6223 0,'0'0'0,"0"21"31,0 0-31,0 1 0,0-1 0,0 21 16,0 0-16,-21 1 0,0-1 15,21 0-15,-21 1 0,21 20 0,-21-20 16,-1-1-16,1 0 0,21 1 0,-21-22 16,0 21-16,21-21 0,-21 0 15,21 1-15,0-1 0,0 0 16,21-21 0,0-21-1,0 21-15</inkml:trace>
  <inkml:trace contextRef="#ctx0" brushRef="#br1" timeOffset="189027.63">28787 6604 0,'21'0'0,"-42"0"0,21 21 31,-22 0-15,1 1-16,21-1 0,-21 0 0,0 0 15,0 0-15,0 22 16,21-22-16,0 0 0,0 0 0,0 0 0,0 0 15,0 1-15,0-1 0,21-21 32,0 0-32,0 0 0,21 0 0,-20 0 15,-1 0-15,0 0 0,21-21 0,-21-1 16,1 1-16,-1 21 0,-21-21 16,0 0-16,0-21 0,0 20 0,0 1 15,0 0-15,0 0 0,-21 0 0,-1 21 16,1-21-16,0-1 0,0 22 15,0 0-15,0 0 0,-1 0 32</inkml:trace>
  <inkml:trace contextRef="#ctx0" brushRef="#br1" timeOffset="189227.66">28469 6519 0,'0'-21'31,"21"0"-15,0 21-16,1 0 0,-1 0 0,21-21 16,-21 21-16,22-21 15,-1 21-15,-21 0 0,21 0 0,1-21 16,-22 21-16,21 0 0,-21 0 0,22 0 15</inkml:trace>
  <inkml:trace contextRef="#ctx0" brushRef="#br1" timeOffset="189547.48">30099 6287 0,'0'-43'16,"0"86"-16,0-65 15,0 44 1,-21-1-16,21 0 0,0 0 16,0 21-16,0 1 0,0-22 0,-21 21 15,21 1-15,-22-1 0,22-21 16,-21 21-16,21 1 0,0-22 0,0 0 15,-21 21-15,21-20 0,-21-1 0,21 0 16,0 0-16,0 0 16</inkml:trace>
  <inkml:trace contextRef="#ctx0" brushRef="#br1" timeOffset="190168.15">29676 6604 0,'0'0'0,"21"0"47,21 0-47,-21 0 0,22 0 16,-1 0-16,0 0 0,22 0 15,-22 0-15,22-21 0,-22 21 0,21 0 0,-20-21 16,-1 0-16,22 21 0,-43-22 15,21 1-15,0 0 0,-20 0 16,-1 0-16,0-22 0,-21 22 0,0 0 16,0-21-16,21 21 0,-21-1 15,0 1-15,0 0 0,0 0 0,0 0 16,0 42 15,0 0-31,-21 0 0,21 22 0,-21-22 16,21 21-16,0 0 15,0 1-15,-21-1 0,21 0 0,-22 1 16,22-22-16,-21 21 0,21 1 0,0-22 16,-21 0-16,0 21 0,21-21 15,0 1-15,-21-1 0,21-42 47,0-1-47,0 1 16,21 0-16,0 0 0,-21 0 15,21-22-15,22 22 0,-22-21 0,0 0 16,21 20-16,-21 1 0,22-21 16,-22 42-16,21-21 0,1 0 15,-22 21-15,21 0 0,-21 0 0,0 0 16,1 21-16,-1 0 0,-21 0 16,0 0-16,0 0 0,0 1 0,0-1 15,0 0-15,-21 21 0,21-21 0,-22 1 16,1-1-16,0-21 0,0 21 15,0 0-15,0 0 0,42-21 47,0-21-31</inkml:trace>
  <inkml:trace contextRef="#ctx0" brushRef="#br1" timeOffset="190607.57">31178 6519 0,'0'43'31,"22"-43"-15,-1 0-1,0 0-15,0 0 0,0 0 0,0 0 16,1-21-16,-1 21 0,0-22 15,0 22-15,21-21 0,-20 0 16,-1 21-16,-21-21 0,21 0 16,-21 0-16,21-1 0,-21 1 0,0 0 15,0 0-15,-21 21 16,0 0-16,0 0 0,-22 0 16,22 0-16,-21 21 0,21 0 0,-22 22 15,22-22-15,-21 0 0,21 21 16,-1 1-16,1-22 0,0 21 0,21-21 15,0 0-15,0 22 0,0-22 16,0 0-16,0 0 0,0 0 0,21-21 16,0 22-16,1-1 0,-1-21 15,21 0-15,-21 0 0,0 0 16,22 0-16,-22 0 0,21 0 0,-21 0 16,1 0-16,20 0 0,-21-21 15,-21-1-15,21 22 0,0-21 0,-21 0 16,22 21-16,-22-21 0,0 0 0,0 0 15</inkml:trace>
  <inkml:trace contextRef="#ctx0" brushRef="#br1" timeOffset="192008.2">18267 8424 0,'0'0'0,"-21"0"16,-1 0-1,1 0-15,0 0 16,0 0 0,42 0-1,0 0 1,0-21-16,1 21 0,20-21 16,0 0-16,-21 0 0,22 0 15,-1-1-15,0 1 0,-20-21 0,-1 21 16,0 0-16,0-1 0,-21 1 0,21-21 15,-21 21-15,0 0 0,0-1 16,0 1-16,-21 21 0,0 0 0,0 0 16,0 0-16,-1 0 0,1 0 15,0 0-15,-21 21 0,21 1 0,-1-1 16,1 0-16,21 0 0,-21 21 16,21 1-16,-21-22 0,21 21 15,0-21-15,0 22 0,0-22 0,0 0 16,0 0-16,0 0 0,0 1 0,21-1 15,0 0-15,0-21 0,1 0 16,20 0-16,-21 0 0,0 0 0,22 0 16,-22 0-16,21-21 0,-21 21 0,22-21 15,-22-1-15,21 1 0,-21 0 16,0 0-16,1-21 0,-1 20 0,0-20 16,0 0-16,0 21 0,0-22 15,-21 1-15,22 0 0,-22-1 0,21 22 16,-21-21-16,0-1 0,0 22 15,0 0-15,0 0 0,0 42 32,0 0-32,-21 0 15,21 1-15,-22 20 0,22 0 16,-21 1-16,21-22 0,0 21 0,0 0 16,0 1-16,0-1 0,0-21 0,0 22 15,0-22-15,0 0 0,0 0 16,0 0-16,0 0 0,0 1 0,0-1 15,21-21 1,1 0 0</inkml:trace>
  <inkml:trace contextRef="#ctx0" brushRef="#br1" timeOffset="192359.99">19156 8319 0,'0'0'0,"21"0"0,0 0 16,0 0-16,0-22 16,1 22-16,-22-21 15,21 21-15,0-21 0,0 21 16,0-21-16,0 0 0,1 0 16,-1 21-16,-21-22 0,0 1 15,0 0-15,0 0 16,0 0-16,-21 21 15,-1 0-15,1 0 16,0 21-16,0 0 0,0 0 16,0-21-16,-1 21 0,1 22 0,21-22 15,-21 0-15,21 0 0,0 0 0,0 1 16,0-1-16,0 0 0,0 0 16,0 0-16,21-21 15,0 21-15,1-21 0,-1 0 16,0 0-16,0 0 15,0 0-15,22 0 0</inkml:trace>
  <inkml:trace contextRef="#ctx0" brushRef="#br1" timeOffset="192995.66">19727 8128 0,'0'-21'15,"0"42"1,0 0-16,0 0 15,0 1-15,0-1 16,0 0-16,0 0 0,0 0 16,0 0-16,-21 1 0,21-1 0,0 0 15,0 0 1,0-42 31,0 0-47,0 0 0,0-1 0,0 1 15,0 0-15,0 0 0,0 0 0,0-22 16,21 22-16,0 0 0,-21 0 16,22 0-16,-1 0 0,-21-1 0,21 22 15,0 0-15,0 0 0,0 0 16,1 0-16,-1 0 0,0 22 16,0-1-16,-21 0 0,0 21 0,0-21 15,0 1-15,0-1 0,0 21 16,0-21-16,0 0 0,0 1 15,0-1-15,0 0 0,0 0 0,0 0 16,0-42 15,0 0-15,0 0-16,0 0 0,21-1 0,0 1 16,-21 0-16,0 0 0,22-21 15,-1 20-15,0 1 0,0-21 16,0 21-16,0 0 0,1-1 0,-1 22 15,21 0-15,-21 0 0,0 0 16,1 0-16,-1 0 0,0 22 0,-21-1 16,0 0-16,0 0 0,0 0 0,0 0 15,0 1-15,0 20 0,0-21 16,0 0-16,-21 0 0,0 1 0,-1-1 16,22 0-16,0 0 15,-21-21-15,21 21 0,-21-21 16</inkml:trace>
  <inkml:trace contextRef="#ctx0" brushRef="#br1" timeOffset="193344.45">20574 8255 0,'21'0'31,"0"0"-31,0 0 16,1-21-16,-1 21 0,0-21 15,0 21-15,-21-21 16,21-1-16,0 22 0,-21-21 16,22 0-16,-22 0 0,0 0 0,0 0 0,0-1 15,0 1 1,-22 21-16,1 0 15,0 0-15,0 21 0,0 1 0,0-1 16,-1 0-16,22 21 0,-21-21 16,21 1-16,-21 20 0,21-21 0,0 0 15,0 0-15,0 22 0,0-22 16,0 0-16,21 0 0,0-21 16,1 0-16,-22 21 0,21-21 0,0 0 15,0 0-15,0 0 0,0 0 16,1-21-16</inkml:trace>
  <inkml:trace contextRef="#ctx0" brushRef="#br1" timeOffset="193771.21">21209 8086 0,'0'21'31,"-21"0"-31,21 0 0,-21 0 0,21 1 15,0-1-15,-22 0 0,22 0 0,0 0 16,0 22-16,0-22 0,0 0 16,0 0-16,0 0 15,0 0-15,0-42 47,0 0-47,0 0 16,0 0-16,0 0 0,0-22 15,22 22-15,-1-21 0,0 21 0,0-22 16,0 1-16,22 21 0,-22 0 0,21-22 16,-21 43-16,22-21 0,-1 21 15,-21 0-15,21 0 0,-20 0 0,20 21 16,-21 0-16,0 1 0,-21-1 0,0 21 16,0-21-16,0 0 15,0 22-15,0-22 0,0 0 0,0 21 16,0-20-16,0-1 0,-21 0 0,21 0 15,-21 0-15,0 0 0,21 1 16,-21-22-16</inkml:trace>
  <inkml:trace contextRef="#ctx0" brushRef="#br1" timeOffset="194024.06">22034 7853 0,'0'0'0,"0"-21"0,0 42 31,0 0-31,0 0 16,0 0-16,0 1 0,0 20 0,-21 0 16,21-21-16,-21 22 0,21-1 15,-21-21-15,21 22 0,0-22 0,0 21 16,0-21-16,0 0 0,0 1 0,0-1 15,0 0-15,0 0 0,21-21 32,0 0-32,-21-21 15</inkml:trace>
  <inkml:trace contextRef="#ctx0" brushRef="#br1" timeOffset="194187.97">21929 8170 0,'-22'0'15,"44"0"-15,-65 0 0,64 0 32,1 0-32,-1 0 0,0 0 15,0-21-15,0 21 0,0 0 0,1 0 16,20-21-16,0 0 0,1 21 16,20-21-16,1 0 0</inkml:trace>
  <inkml:trace contextRef="#ctx0" brushRef="#br1" timeOffset="194460.39">23601 7832 0,'0'0'0,"0"-21"0,0-1 0,0 1 15,-21 21-15,-1 0 16,1 0-16,0 21 15,21 1-15,0 20 0,-21-21 16,0 21-16,21-20 0,-21 20 0,21 0 16,0 1-16,0-1 0,0-21 15,0 21-15,0-20 0,0 20 0,0-21 16,0 0-16,0 0 0,0 1 0,0-1 16</inkml:trace>
  <inkml:trace contextRef="#ctx0" brushRef="#br1" timeOffset="195020.07">23135 8213 0,'0'0'0,"-21"0"16,42 0 0,21-21-1,-20 21-15,20 0 0,0 0 0,1-22 16,20 1-16,1 21 0,-22-21 15,21 0-15,1 21 0,-1-21 0,-20-22 16,-1 22-16,0 0 0,1 0 0,-22-21 16,21 20-16,-42 1 0,21 0 15,-21 0-15,0 0 0,0 0 0,0-1 16,-21 22 0,0 0-16,0 22 15,21-1-15,-21 0 0,21 0 16,0 0-16,0 22 0,0-22 0,-21 21 15,21 0-15,0 1 0,0-22 16,0 21-16,0-21 0,0 22 0,0-22 16,-22 0-16,22 0 0,0 0 0,0 1 15,0-1 1,0-42 0,0-1-1,0 1-15,0 0 16,0 0-16,22-21 0,-1 20 0,0 1 15,0-21-15,0 21 0,0 0 16,22 21-16,-22-22 0,0 1 0,0 21 16,0 0-16,1 0 0,-1 0 15,0 0-15,0 0 0,-21 21 0,21 1 16,-21-1-16,21 0 0,-21 0 0,0 0 16,0 0-16,0 1 0,0 20 15,0-21-15,0 0 0,-21 0 0,0 1 16,0-1-16,21 0 0,-21-21 15,0 21-15</inkml:trace>
  <inkml:trace contextRef="#ctx0" brushRef="#br1" timeOffset="195696.71">24765 8086 0,'0'-21'16,"0"42"-16,0-64 0,0 22 0,0 0 0,-21 0 15,0 0-15,-1 0 0,1 21 16,0 0-16,0 0 0,0 0 16,0 0-16,-22 0 0,22 21 15,0 0-15,0 0 0,0 0 16,-22 0-16,22 22 0,0-22 0,0 0 15,21 21-15,0-20 0,0-1 0,0 0 16,0 0-16,0 0 16,0 0-16,21-21 0,0 0 0,0 0 15,0 0-15,22 0 0,-22 0 0,0 0 16,0-21-16,22 0 0,-22 0 0,0 0 16,0 21-16,0-43 0,0 22 15,1 0-15,-1 0 0,-21-21 16,0 20-16,0 1 0,0 0 0,0 42 31,0 0-31,0 1 16,-21-1-16,21 21 0,-22-21 0,22 0 15,0 22-15,0-22 0,0 0 16,0 0-16,0 0 0,0 1 0,22-1 16,-1-21-16,-21 21 0,21-21 0,21 0 15,-21 0-15,1 0 0,-1 0 16,21 0-16,-21-21 0,0 0 0,1 21 15,-1-22-15,0 1 0,0 0 0,0-21 16,0 21-16,1-22 0,-22 1 16,21 0-16,-21-1 0,0 1 0,21 0 15,0-1-15,-21 1 0,0 0 16,0 20-16,0-20 0,0 21 0,0 63 31,-21-21-15,0 1-16,21 20 0,0 0 0,-21 1 15,21-1-15,-22 0 0,22 1 16,0-1-16,0 0 0,0-21 0,0 22 16,0-22-16,0 0 0,0 0 0,22 0 15,-1 1-15,0-22 16,0 0-16,0 0 0,0 0 16,-21-22-16,22 1 0,-22 0 15</inkml:trace>
  <inkml:trace contextRef="#ctx0" brushRef="#br1" timeOffset="195859.62">25019 7959 0,'-21'0'0,"42"0"0,-42 21 32,42-21-17,0 0-15,21 0 16,-20 0-16,-1 0 0,0 0 0,0 0 15,0 0-15,22 0 0</inkml:trace>
  <inkml:trace contextRef="#ctx0" brushRef="#br1" timeOffset="196592.21">26585 7853 0,'0'-21'0,"0"42"0,21-42 0,-21 0 16,0 42 15,0 0-31,-21 0 0,0 0 0,21 0 16,-21 1-16,0-1 0,21 21 0,-21-21 15,21 0-15,-22 1 0,22-1 16,-21 0-16,21 0 0,0 0 16,21-42 15,1 21-31,-1-21 0,0 21 16,0-21-16,0 0 0,-21-1 15,21 1-15,1 0 0,-1 0 0,0 21 16,0-21-16,0 21 15,-21 21 1,0 0-16,21 0 0,-21 0 16,0 1-16,0-1 0,0 0 0,0 0 15,0 0-15,22 0 16,-1 1-16,0-22 0,0 0 16,0 0-16,0 0 0,22 0 0,-22 0 15,0 0-15,0-22 0,22 22 16,-22-21-16,0 0 0,0 0 0,0-21 15,0 20-15,-21-20 0,0 21 0,0-21 16,0 20-16,0 1 0,0-21 16,0 21-16,0 0 0,0-1 15,22 44 17,-22-1-17,21-21-15,-21 21 0,0 0 16,21-21-16</inkml:trace>
  <inkml:trace contextRef="#ctx0" brushRef="#br1" timeOffset="196892.04">27305 8022 0,'21'0'0,"-42"0"0,63 0 16,-21 0-16,1 0 16,-1 0-16,0 0 15,0 0-15,0 0 0,0 0 16,1-21-16,20 0 0,-21 21 0,0-21 15,0 21-15,1-21 0,-1-1 0,-21 1 16,0 0-16,0 0 16,-21 21-16,-1 0 15,1 0-15,0 0 0,0 0 0,-21 0 16,20 0-16,1 0 0,21 21 16,-21 0-16,21 0 0,-21 1 0,21-1 15,0 21-15,0-21 0,0 0 0,0 1 16,0-1-16,21 0 0,0 0 15,0 0-15,1 0 0,-1-21 16,0 22-16,21-22 0,1 0 0,-1 0 16,0 0-16,1 0 0,-1 0 0</inkml:trace>
  <inkml:trace contextRef="#ctx0" brushRef="#br1" timeOffset="197427.73">28681 7662 0,'0'0'0,"-21"0"16,-1 22-16,1-1 0,21 0 15,-21 0-15,0 21 16,21-20-16,-21 20 0,21-21 0,0 21 16,-21 1-16,21-22 0,-22 21 0,22-21 15,0 1-15,0-1 0,0 0 16,0 0-16,0 0 15,0-42 1,0 0 0,22 0-16,-1 0 0,0-22 15,-21 22-15,21 0 0,0 0 16,0 0-16,-21-1 0,22 22 0,-1-21 16,-21 42-1,0 1-15,0-1 16,0 0-16,0 0 15,0 0-15,0 22 0,21-22 16,-21 0-16,21 0 0,0-21 0,0 0 16,1 21-16,-1-21 0,21 0 15,-21 0-15,0 0 0,22 0 0,-22-21 16,0 0-16,0 21 0,0-21 16,1 0-16,-1-22 0,-21 22 0,21-21 15,-21 21-15,0-22 0,0 1 0,0 0 16,0-1-16,0 1 0,0 21 15,0 0-15,0-22 0,0 22 0,-21 21 16,0 0 0,21 21-1,0 0-15,0 1 0,0-1 0,0 0 16,0 0-16,0 0 0,0 0 0,0 1 16</inkml:trace>
  <inkml:trace contextRef="#ctx0" brushRef="#br1" timeOffset="197864.48">29570 7938 0,'0'0'0,"0"-22"15,0 1-15,0 0 0,0 0 16,0 0-16,0 0 0,0-1 16,-21 22-16,21-21 0,-22 21 15,1 0-15,0 0 0,0 21 16,0 1-16,0-1 0,-1 21 15,1-21-15,0 0 0,0 22 16,0-22-16,21 0 0,-21 0 0,21 22 16,0-22-16,0 0 0,0 0 15,21-21-15,0 0 0,0 0 16,0 0-16,0 0 0,1 0 16,-1 0-16,0 0 0,0-21 0,0 0 15,0 21-15,1-21 0,-22-1 0,21 1 16,0-21-16,-21 21 0,0 0 15,0-1-15,21 1 0,-21 0 0,0 0 16,0 42 15,-21 0-31,21 0 16,0 1-16,0-1 0,0 0 16,0 0-16,0 0 0,0 0 0,0 1 15,21-1-15,0-21 16,0 0-16,1 0 0,-1 0 0,0 0 15,0 0-15,0 0 0,0 0 16</inkml:trace>
  <inkml:trace contextRef="#ctx0" brushRef="#br1" timeOffset="198299.87">29972 7853 0,'21'-21'0,"-42"42"0,42-63 0,-21 20 16,0 1-16,0 42 31,-21 1-31,0-1 15,0 0-15,21 0 0,-22 21 0,22-20 16,0-1-16,-21 0 16,21 0-16,-21 0 0,21 0 0,0 1 15,0-1-15,0 0 0,-21-21 16,21-21 15,0 0-31,0-1 16,0 1-16,0 0 0,21 0 15,0-21-15,-21 20 0,43 1 0,-22-21 16,0 21-16,21-22 0,1 22 16,-22 0-16,21 0 0,0 0 15,1 21-15,-1 0 0,-21 0 0,22 0 0,-1 0 16,-21 21-16,0 0 0,0 0 16,-21 0-16,22 1 0,-22 20 15,0-21-15,0 0 0,0 22 0,0-22 16,-22 0-16,1 0 0,0 0 15,0 0-15,0 1 0,0-1 16,-1-21-16,22-21 31,22-1-15,-1 1-16</inkml:trace>
  <inkml:trace contextRef="#ctx0" brushRef="#br1" timeOffset="198555.72">30882 7366 0,'0'0'0,"0"21"15,-21 0 1,0 22-16,0-22 0,-1 21 16,1 1-16,0-1 0,0-21 0,0 21 15,0 1-15,-1-1 0,1 0 16,21-20-16,-21 20 0,21-21 0,0 21 15,0-20-15,0-1 0,0 21 16,0-21-16,21-21 16,0 0-16,1 0 0,-1 0 0,0 0 15,0 0-15,0 0 0,0 0 16,1-21-16,-22 0 0,21 0 16,-21 0-16</inkml:trace>
  <inkml:trace contextRef="#ctx0" brushRef="#br1" timeOffset="198721.63">30607 7705 0,'0'0'16,"-21"0"-16,42 0 31,0 0-15,21 0-16,-20 0 0,-1 0 15,0-21-15,21-1 0,-21 22 16,22-21-16,-1 21 0</inkml:trace>
  <inkml:trace contextRef="#ctx0" brushRef="#br1" timeOffset="199004.46">32152 7176 0,'0'0'0,"-21"0"31,0 21-31,21 0 16,-21 0-16,-1 0 0,22 22 15,-21-1-15,0 0 0,0 1 0,0-1 16,0 0-16,-1 1 0,1-1 16,0 0-16,21-21 0,-21 22 0,21-22 15,-21 0-15,21 0 0,0 0 16,0 1-16,0-1 0,21-21 15,0 0-15,0 0 16,0 0 0</inkml:trace>
  <inkml:trace contextRef="#ctx0" brushRef="#br1" timeOffset="199343.27">32364 7535 0,'-21'22'31,"-1"-1"-15,1 0-16,0 0 0,0 0 16,0 0-16,21 1 0,0-1 0,0 0 15,0 0-15,0 0 0,0 0 16,21-21 0,0 22-16,0-22 0,22 0 0,-22 0 15,21 0-15,-21 0 0,22-22 16,-22 22-16,21-21 0,-21 0 0,0 0 15,1 0-15,-1-22 0,0 22 16,-21 0-16,0 0 0,0-21 0,0 20 16,0 1-16,-21 0 15,0 21-15,-1 0 0,1 0 0,0 0 16,0 0-16,0 0 0,0 0 16,-1 0-16,1 0 0,0 0 0,0 0 15,0 0-15,0 0 16,-1 0-16</inkml:trace>
  <inkml:trace contextRef="#ctx0" brushRef="#br1" timeOffset="199592.13">31792 7303 0,'-21'0'0,"42"0"0,-42-22 15,42 22-15,0 0 16,22-21-16,-1 21 0,22 0 0,-1 0 15,1-21-15,-1 21 0,1 0 16,20-21-16,-20 21 0,-1 0 16,1 0-16,-22 0 0,0 0 15,1-21-15,-1 21 0,-21 0 0,22 0 16,-22 0-16,-42 0 31,-1 0-15,1 0-16,-21 21 0</inkml:trace>
  <inkml:trace contextRef="#ctx0" brushRef="#br1" timeOffset="200359.9">17695 9292 0,'0'0'0,"0"-21"16,-21 21-1,0 0 1,0 21-16,21 0 16,0 1-16,-21-22 0,21 21 15,-22 0-15,22 0 0,0 0 16,0 0-16,0 1 16,0-1-1,0-42 16,0-1-31</inkml:trace>
  <inkml:trace contextRef="#ctx0" brushRef="#br1" timeOffset="200559.78">17674 9059 0,'0'0'15,"0"-21"-15,0 0 16,0 0 15,0 42 16,21 0-31,0-21-16</inkml:trace>
  <inkml:trace contextRef="#ctx0" brushRef="#br1" timeOffset="201085.48">18351 9292 0,'22'0'16,"-44"0"-16,65 0 0,-43-21 16,0 0-16,0 0 15,-21 0-15,-1-1 16,1 22-16,0-21 0,0 0 15,0 21-15,0-21 0,-1 21 16,1 0-16,-21 0 0,21 0 0,0 21 16,-1 0-16,-20-21 0,21 21 15,0 1-15,0-1 0,-1 21 0,1-21 16,0 0-16,21 1 0,0-1 16,-21 0-16,21 0 0,0 0 0,0 0 15,0 1-15,21-22 16,0 0-16,0 0 0,1 0 15,20 0-15,-21 0 0,0-22 0,0 1 16,1 21-16,20-21 16,-21 0-16,0 0 0,0 0 0,-21-1 15,22-20-15,-1 21 0,0-21 0,-21 20 16,0-20-16,21 0 0,-21 21 16,21-22-16,-21 1 0,0 21 0,0 0 15,0-1-15,0 1 0,0 42 31,0 1-31,-21-1 16,21 0-16,-21 21 0,21-21 16,-21 22-16,21-22 0,0 21 0,0 1 15,0-22-15,0 0 0,0 21 16,0-21-16,0 1 0,0-1 0,0 0 16,0 0-16,21-21 15,0 21-15,0-21 0,22 0 16</inkml:trace>
  <inkml:trace contextRef="#ctx0" brushRef="#br1" timeOffset="201440.17">18584 9292 0,'0'-21'47,"21"0"-32,1 21-15,-1 0 0,0-21 16,0 0-16,0 21 0,-21-22 16,21 22-16,1-21 0,-1 21 0,-21-21 15,0 0 1,-21 21 0,-1 0-16,1 0 0,0 21 0,0-21 15,21 21-15,-21 0 0,0 1 0,21-1 16,-22 0-16,22 0 0,0 0 15,0 0-15,0 1 0,0-1 16,0 0-16,0 0 0,0 0 16,22-21-16,-1 0 0,0 0 0,0 0 15,0 0-15,0 0 16,1 0-16,-1 0 0,0 0 0,0 0 16,0-21-16,0 0 0,1 21 0</inkml:trace>
  <inkml:trace contextRef="#ctx0" brushRef="#br1" timeOffset="201867.92">19071 9081 0,'21'-22'16,"-42"44"-16,42-65 0,-21 64 31,0 1-31,0-1 16,0 0-16,0 0 0,0 0 0,-21 22 15,21-22-15,0 0 0,0 0 0,0 0 16,0 0-16,0 1 0,-21-1 15,21 0-15,0 0 0,-21-21 16,21-21 15,0 0-15,0 0-16,0-1 16,0 1-16,21-21 0,0 21 15,-21 0-15,21-1 0,0-20 16,1 21-16,-1 0 0,0 0 0,0-1 15,0 1-15,0 21 0,1 0 0,-1 0 16,0 0-16,0 0 16,0 0-16,-21 21 0,21 1 0,-21-1 15,0 21-15,0-21 0,0 0 0,0 1 16,0 20-16,0-21 0,0 0 16,-21 0-16,21 1 0,-21-22 0,21 42 15,21-63 32</inkml:trace>
  <inkml:trace contextRef="#ctx0" brushRef="#br1" timeOffset="202311.21">19833 8763 0,'0'0'0,"-21"21"31,0 0-31,21 1 0,-21-1 16,-1 21-16,22-21 0,-21 22 15,0-1-15,21 0 0,-21 1 16,0-22-16,21 21 0,-21 0 0,21 1 16,0-22-16,0 21 0,0-21 0,0 1 15,0-1-15,0 0 0,0 0 16,21-21-16,0 21 0,0-21 0,0 0 15,0 0-15,1 0 0,-1 0 0,0 0 16,0 0-16,0-21 0,0 21 0,1-21 16,-1 0-16,-21 0 15,21-1-15,0 1 0,-21 0 0,0 0 0,21 0 16,-21 0-16,21 21 16,-21 21 15,0 0-31,0 0 0,0 0 0,0 0 15,-21 1-15,21-1 16,0 0-16,0 0 16,0-42 31,21 21-47,-21-21 0</inkml:trace>
  <inkml:trace contextRef="#ctx0" brushRef="#br1" timeOffset="202488.11">20108 9017 0,'0'0'16,"0"-21"-16,0 42 47</inkml:trace>
  <inkml:trace contextRef="#ctx0" brushRef="#br1" timeOffset="202679.85">19685 9059 0,'0'22'0,"21"-22"31,0 0-31,0 0 16,1 0-16,-1 0 0,0 0 0,0 0 15,21 0-15,-20 0 0,-1 0 16,0 0-16,0 0 0,0 0 0,0 0 16</inkml:trace>
  <inkml:trace contextRef="#ctx0" brushRef="#br1" timeOffset="203665.29">20786 8869 0,'0'0'16,"0"-21"-16,0 0 15,0 42 1,-22 0-1,1 0-15,21 21 0,-21-20 16,0 20-16,0 0 0,0 1 16,-1-1-16,1 0 0,0 1 0,0-1 15,-21 0-15,20 1 0,1-1 16,0 0-16,0 43 0,21-43 16,0-21-16,0 22 0,0-22 0,0 21 15,0-21-15,21 1 0,0-22 16,0 21-16,1-21 0,-1 0 15,0 0-15,0 0 0,0 0 0,0 0 0,1 0 16,-1 0-16,0-21 0,0-1 16,-21 1-16,0 0 0,21 0 15,-21-21-15,0 20 0,0-20 0,0 21 16,0-21-16,0 20 0,0-20 0,-21 21 16,0 0-16,21 0 0,-21-1 15,0 1-15,-1 0 0,1 21 16,42 0 15,1 0-15,-1 0-16,0 0 0,0 0 0,0 0 15,0 0-15,22 0 0,-22 0 0,0-21 16,0 0-16,22 21 0,-22-21 16,0 21-16,0-22 0,0 1 15,-21 0-15,21 21 0,1-21 16,-22 42 31,0 0-47,-22 0 15,22 1-15,0-1 0,0 0 16,0 0-16,0 0 16,22-21-16,-1 0 15,0 0-15,0 0 16,0 0-16,0 0 0,1 0 15,-1-21-15,0 21 0,0-21 16,0 21-16,0-21 0,-21 0 16,0-1-16,0 1 0,22 21 0,-22-21 15,21 0-15,-21 0 0,0 42 47,0 0-47,0 0 0,0 0 0,-21 22 16,-1-22-16,22 21 0,-21 1 15,0-1-15,0 0 0,21 1 0,-21-1 16,21 21-16,-21-20 0,21 63 16,0-43-16,0-21 0,0 1 15,0 20-15,0-20 0,0-1 16,21 0-16,0 1 0,-21-1 0,21-21 16,-21 21-16,0-20 0,0-1 0,0 0 15,-21 0-15,0-21 16,0 0-16,-22 0 15,22 0-15,0-21 0,0 21 0,0-21 16,-1 0-16,-20 21 0,42-22 0,-21 1 16,0 0-16,0 21 0,21-21 0,0 0 15,0 0-15,0-1 16,0-20-16</inkml:trace>
  <inkml:trace contextRef="#ctx0" brushRef="#br1" timeOffset="204944.67">22521 9292 0,'0'-21'47,"21"21"-47,1-21 0,-22 0 0,0 0 16,21 21-16,-21-22 0,0 1 0,0 0 15,0 0-15,0 0 0,0 0 16,0-1-16,-21 1 0,-1 0 16,1 0-16,0 0 0,0 0 0,0 21 15,0 0-15,-22 0 0,22 0 16,0 0-16,-21 0 0,-1 21 15,1 0-15,21 0 0,0 0 16,-1 22-16,1-22 0,0 21 0,0-21 16,0 22-16,0-1 0,21-21 0,0 0 15,0 0-15,0 1 0,0-1 0,0 0 16,21 0 0,0-21-16,0 0 0,0 0 15,0-21-15,22 21 0,-22-21 0,0 21 16,21-21-16,-20-1 0,20 1 15,-21 0-15,0 0 0,0 0 16,1 0-16,-1-1 0,-21 1 0,0 0 16,21 0-16,-21 0 0,21 0 15,-21-1-15,0 44 16,0-1 0,0 0-16,0 0 15,0 0-15,0 22 0,0-22 0,0 0 16,0 0-16,0 0 0,0 0 0,21 1 15,0-1-15,1-21 0,-22 21 0,21-21 16,0 0-16,0 0 0,0 0 16,22 0-16,-22 0 0,0 0 0,0 0 15,0 0-15,22-21 0,-22 21 16,0-21-16,0-1 0,-21 1 16,21 0-16,-21 0 0,21 0 0,-21 0 15,0-1-15,0 1 0,0-21 0,0 21 16,0 0-16,0-1 15,0 44 1,0-1-16,0 0 16,0 0-16,0 0 15,0 22-15,0-22 0,0 0 16,0 0-16,0 0 0,0 0 0,0 1 16,0-1-16,0-42 46,0-1-30,22 1-16,-1 0 16,-21 0-16,21-21 0,0 20 0,-21 1 15,21-21-15,0 21 0,1 0 0,-1-22 16,0 22-16,21 21 0,-21-21 16,1 21-16,-1 0 0,0 0 15,0 0-15,0 21 0,0-21 0,1 21 0,-1 22 16,-21-22-16,21 0 0,-21 21 15,0-21-15,0 1 0,0 20 0,0-21 16,0 0-16,-21 0 0,0 1 16,-1-22-16,22 21 0,-21-21 0,21 21 15,21-42 17,1 21-17</inkml:trace>
  <inkml:trace contextRef="#ctx0" brushRef="#br1" timeOffset="205448.85">23918 9186 0,'0'0'0,"21"0"0,1-21 0,-1 21 16,-21-21-16,21 0 0,-21 0 16,21 0-16,-21-1 15,0 1-15,0 0 0,0 0 16,0 0-16,0 0 0,-21-1 15,0 22-15,0 0 0,-1 0 16,-20 0-16,21 0 16,0 22-16,-22 20 0,22-21 0,-21 21 15,21-20-15,0 20 0,-1 0 16,1-21-16,0 22 0,21-22 16,-21 21-16,21-21 0,0 1 0,0-1 15,21 0-15,0-21 0,0 0 16,1 0-16,-1 0 0,0 0 15,21 0-15,-21 0 0,1-21 0,20 0 16,-21 21-16,0-22 0,0 1 0,1-21 16,-1 21-16,0 0 0,0-22 0,-21 1 15,0 0-15,0-1 0,21 1 16,-21 0-16,21-1 0,-21 1 0,0 0 16,0-1-16,0 22 0,0-21 0,22 21 15,-22 42 1,0 0-16,0 0 15,0 21-15,0 1 0,-22-1 16,22 0-16,0 22 0,0-22 0,0 1 16,0-1-16,0-21 0,0 21 15,0-20-15,0 20 0,0-21 0,0 0 16,0 0-16,0 1 0,22-22 16,-1 0-16,0 0 0,21 0 15,-21 0-15</inkml:trace>
  <inkml:trace contextRef="#ctx0" brushRef="#br1" timeOffset="205944.65">25167 8975 0,'0'0'0,"0"-21"0,-21 21 16,0 0-1,0 21-15,21 0 0,-22 0 16,22 0-16,0 0 0,0 22 0,0-22 16,-21 0-16,21 21 0,0-20 0,0-1 15,-21 0-15,21 21 0,0-21 16,0 1-16,0-1 0,-21 0 16,21 0-1,0-42 16,0 0-31,0 0 0,0-1 16,21 1-16,-21-21 0,21 21 0,0-22 16,1 1-16,-1 0 0,0-1 15,0 1-15,0 21 0,22-21 0,-22 20 16,0 1-16,21 0 0,-21 21 0,22 0 16,-22 0-16,21 0 0,-21 21 15,1 0-15,-1 1 0,0-1 0,0 21 16,-21-21-16,0 22 0,0-1 15,0-21-15,0 21 0,0-20 0,0 20 16,-21-21-16,0 0 0,0 0 16,-1 1-16,1-1 0,0-21 0,0 21 15,0-21-15,42-21 47</inkml:trace>
  <inkml:trace contextRef="#ctx0" brushRef="#br1" timeOffset="206335.43">25950 8996 0,'0'-21'16,"0"0"0,-21 21-1,0 21-15,21 0 0,-21-21 0,0 21 16,-1 0-16,22 0 0,-21 22 0,0-22 15,21 0-15,-21 0 0,0 22 16,21-22-16,0 0 0,0 21 0,0-21 16,0 1-16,0-1 0,0 0 15,0 0-15,21-21 16,21 0-16,-21 0 0,1 0 16,20 0-16,-21 0 0,21 0 0,-20-21 0,-1 21 15,21-21-15,-21 0 0,0-1 0,-21 1 16,22 0-16,-22-21 15,0 21-15,0-22 0,0 22 0,0-21 16,0 21-16,0-22 0,0 22 0,-22 0 16,1 0-16,21 0 0,-21 21 0,0 0 15,0 0-15,0 0 0,-1 0 16,1 0-16,0 0 0,21 21 0,0 0 16,0 0-16,0 0 15</inkml:trace>
  <inkml:trace contextRef="#ctx0" brushRef="#br1" timeOffset="206617.09">26585 8763 0,'21'-21'0,"-42"42"0,42-63 0,-21 63 31,0 0-31,-21 0 15,0 0-15,21 22 0,-21-22 0,0 21 16,0 22-16,-1-22 0,1 0 16,0 1-16,21-1 0,-21 0 15,0 1-15,0-22 0,21 21 0,0-21 16,0 1-16,0-1 0,0 0 0,0 0 16,0 0-16,0 0 0,21-21 31,0 0-31,0 0 0,0-21 0,0 21 15,1-21-15,-22 0 0,21 0 0,0 0 16</inkml:trace>
  <inkml:trace contextRef="#ctx0" brushRef="#br1" timeOffset="206789.28">26352 9059 0,'0'0'15,"-21"0"-15,0 0 0,42 0 31,0 0-31,1 0 16,-1 0-16,0 0 0,0-21 16,21 21-16,-20-21 0,-1 21 0,21 0 15,-21-21-15,0 21 0,1 0 0,-1-21 16</inkml:trace>
  <inkml:trace contextRef="#ctx0" brushRef="#br1" timeOffset="207572.83">27876 9229 0,'0'0'0,"-42"0"0,42 21 15,-21-21-15,21-21 16,21 21-16,-21-21 0,21-1 15,22 1-15,-22 0 0,21 0 16,-21 0-16,0-22 0,22 22 0,-22-21 16,0 0-16,0-1 0,-21 1 0,0 0 15,0-1-15,0 1 0,0 0 16,0 20-16,0-20 0,0 21 0,0 0 16,0 0-16,-21 21 15,0 0-15,0 21 16,0 0-16,21 0 0,-22 21 0,1 22 15,0-1-15,21 1 0,-21-1 0,0 1 16,0 21-16,-1-22 0,1 22 16,0-22-16,21 22 0,-21-22 15,0 22-15,0 0 0,-1-22 0,1 22 0,0 0 16,21-22-16,0 1 0,-21 63 16,0-64-16,21 1 0,0-22 15,0 21-15,0-41 0,0 20 16,21-21-16,0 0 0,0 0 0,22-21 15,-22 0-15,21 0 0,0-21 16,1 0-16,-1 0 0,22-21 0,-22-1 16,21 1-16,-20 0 0,-1-1 0,0 1 15,-20-22-15,-1 1 0,0-1 0,-21 1 16,0-1-16,0 1 0,-21-1 16,0 22-16,-22-21 0,22 20 0,-21 1 15,-22 21-15,-42-43 0,64 43 16,0 21-16,-22-21 0,43 21 15,-21 0-15,21 0 0,-22 0 0,43-21 16,0 0 15,21 21-31,22 0 0,-22 0 16,0-22-16,21 1 0,-20 21 0,20-21 16,0 21-16,-21-21 0,22 21 15,-22-21-15</inkml:trace>
  <inkml:trace contextRef="#ctx0" brushRef="#br1" timeOffset="207936.58">28300 8975 0,'0'-85'31,"0"64"-31,0 0 0,21 21 16,-21-21-16,21 21 0,0 0 0,0 0 15,1-22-15,-1 22 0,0 0 16,0 0-16,0 0 0,0 22 15,1-1-15,-1 0 0,0 0 0,-21 0 16,0 0-16,0 22 0,21-22 0,-21 0 16,0 0-16,0 0 0,0 1 15,0-1-15,-21 0 0,0 0 0,21 0 16,-21-21-16,21-21 31,0 0-31,0 0 16,0 0-16,0-1 15,21 1-15,-21 0 0,21 0 0,-21 0 16,21 0-16,0-1 0,-21 1 16,21 0-16,1 21 0,-22-21 0,21 21 15,0 0-15,0 0 16,0 0-16,0 0 0,1 0 16,-1 0-16</inkml:trace>
  <inkml:trace contextRef="#ctx0" brushRef="#br1" timeOffset="208832.07">29210 8848 0,'-21'0'32,"0"0"-32,-1 0 0,1 21 0,0-21 15,21 21-15,-21 0 0,0 0 0,0 1 16,-1-1-16,1 0 0,0 0 15,21 0-15,0 0 0,0 1 0,0-1 16,0 0-16,21-21 16,0 21-16,1-21 0,-1 0 15,0 0-15,0 0 0,0 0 0,22 0 16,-22 0-16,0-21 0,0 21 16,-21-21-16,0 0 0,0-1 15,0 1-15,0 0 16,0 0-16,-21 0 0,21-22 0,-21 22 15,0 21-15,-1-21 0,1 0 16,21 0-16,0 0 0,0-1 16,21 22-16,1 0 15,-1-21-15,0 21 0,0 0 16,21 0-16,-20 0 0,-1 0 0,21 0 16,-21 0-16,0 0 0,1 0 15,-1 0-15,0 21 0,-21 1 16,21-1-16,-21 0 0,0 0 15,0 0-15,0 0 0,0 1 16,0 20-16,0-21 0,0 0 0,0 0 16,0 1-16,0-1 0,0 0 15,0 0 1,0-42 15,0 0-31,0 0 16,0-1-16,0 1 0,21 0 15,-21 0-15,21-21 0,1 20 0,-22 1 16,21 0-16,0 0 0,0 0 16,0 0-16,22-1 0,-22 22 15,0 0-15,0 0 0,0 0 0,0 22 16,-21-1 0,0 0-16,0 0 0,0 0 0,0 0 15,0 1-15,0-1 0,0 0 16,0 0-16,0 0 0,-21-21 15,21 21-15,-21-21 16,21-21 0,0 0-1,0 0-15,0 0 0,0 0 16,21-1-16,0 1 0,1 0 16,-1 0-16,0-21 0,21 20 15,-21 1-15,22 0 0,-22 0 0,21 21 16,1 0-16,-22 0 0,21 0 15,-21 0-15,0 0 0,1 21 0,-1 0 16,-21 22-16,0-22 0,0 0 16,0 21-16,0-21 0,0 22 0,0-22 15,-21 0-15,-1 0 0,1 0 0,0 1 16,21-1-16,-21-21 16,21-21-1</inkml:trace>
  <inkml:trace contextRef="#ctx0" brushRef="#br1" timeOffset="209201.01">31263 8509 0,'0'0'0,"0"-21"0,21 0 16,0 0-16,-21-1 15,22 22-15,-22-21 0,21 0 16,-21 0-16,21 0 0,-21 42 31,0 0-15,0 0-16,-21 22 0,0-1 0,21-21 15,-22 21-15,1 1 0,0-1 16,0-21-16,0 22 0,21-1 0,-21 0 16,-1-21-16,1 1 0,21 20 0,0-21 15,0 0-15,-21 0 0,21 1 16,-21-44 15</inkml:trace>
  <inkml:trace contextRef="#ctx0" brushRef="#br1" timeOffset="209767.68">30861 8700 0,'-21'0'0,"42"0"0,-63 0 0,42-22 0,21 22 31,21 0-15,-21 0-16,22-21 0,-1 21 0,0 0 15,1 0-15,20 0 0,1-21 16,-22 21-16,21 0 0,-20-21 15,20 0-15,-20 21 0,-1-21 16,0-1-16,-21 1 0,1 21 0,-1-21 16,0 0-16,-21 0 0,0 0 0,0-1 15,0 1-15,0 0 16,-21 21 0,21 21-16,-21 0 15,21 1-15,-22 20 0,22-21 16,-21 0-16,21 22 0,0-22 15,0 0-15,-21 21 0,21-21 0,-21 1 16,21 20-16,0-21 0,-21 0 0,21 0 16,-21 1-16,-1-1 15,22 0-15,0 0 0,-21-21 16,0 0 0,21-21-1,0 0-15,0 0 16,21-1-16,0 1 0,1 0 15,20-21-15,-21 21 0,0-1 0,22 1 16,-22 0-16,21 0 0,-21 0 16,22 0-16,-22 21 0,0 0 0,21 0 15,-21 0-15,-21 21 0,0 0 16,22 0-16,-22 0 0,0 0 0,0 1 16,0 20-16,-22-21 0,1 0 0,21 0 15,-21 1-15,0-1 16,0 0-16,42-21 47,0-21-47,0 0 0</inkml:trace>
  <inkml:trace contextRef="#ctx0" brushRef="#br1" timeOffset="210131.74">32089 8615 0,'21'0'31,"0"0"-15,0 0-16,0-21 15,0 21-15,1-21 0,-1 21 16,0 0-16,21-22 0,-21 1 16,1 21-16,-1-21 0,-21 0 0,21 21 15,-21-21-15,-21 21 16,0 0-1,-1 0-15,-20 21 0,21-21 16,-21 21-16,-1 21 0,22-20 0,0-1 16,0 0-16,0 0 0,21 21 15,0-20-15,0-1 0,0 0 16,0 0-16,21 0 0,0-21 0,0 21 16,0-21-16,0 0 0,22 0 15,-1 0-15,-21 0 0,22 0 0,-1 0 16,-21 0-16,21 0 0,-20-21 15,20 0-15,-21 0 0,0 21 0,0-21 16,1 0-16</inkml:trace>
  <inkml:trace contextRef="#ctx0" brushRef="#br1" timeOffset="210847.68">23685 10435 0,'0'-21'0,"0"42"0,22-63 15,-1 21-15,-21 0 0,21 21 16,0-22-16,0 1 0,0 21 0,1 0 16,-1 0-16,0 0 0,21 0 15,-21 0-15,1 21 0,-1 1 0,21-1 16,-21 0-16,0 21 0,-21-21 0,0 22 16,0-1-16,0-21 0,0 0 15,0 22-15,0-22 0,-21 0 16,0 0-16,0 0 0,0-21 0,0 22 15,-1-22-15,1 0 0,0 0 0,0 0 16,21-22 0,0 1-16,0 0 0,0 0 15,0 0-15,21-22 0,0 22 0,-21-21 16,21 21-16,1-22 0,-1 1 16,0 0-16,0 21 0,0-22 0,0 22 15,1 0-15,-1 0 0,0 21 16,21-21-16,-21 21 0,1 0 0,-1 0 0</inkml:trace>
  <inkml:trace contextRef="#ctx0" brushRef="#br1" timeOffset="211468.33">24617 10224 0,'0'0'0,"-21"21"15,-1 0 1,1 0-16,0 0 0,0 0 0,0 1 15,0-1-15,21 0 16,-22 21-16,1-21 0,21 1 0,-21-1 16,21 0-16,0 0 0,0 0 0,0 0 15,21-21-15,0 0 16,1 0-16,-1 0 0,0 0 0,0 0 16,21 0-16,-20 0 0,-1 0 0,0 0 15,0-21-15,0 0 0,0 21 0,-21-21 16,0 0-16,0 0 0,0-1 15,-21 1-15,0 0 0,0 0 16,0-21-16,0 42 0,-1-22 0,1 1 16,21 0-1,21 0 1,1 21-16,-1 0 0,21-21 0,-21 21 16,22 0-16,-1 0 0,-21-21 0,21 21 15,1 0-15,-22 0 0,21 0 16,-21 0-16,22 0 0,-22 0 15,0 21-15,-21 0 16,0 0-16,0 0 0,0 22 0,0-22 16,-21 0-16,0 0 0,21 21 15,-21-20-15,21-1 0,0 0 16,0 0-16,0 0 0,0 0 0,0 1 16,21-22-16,0 0 15,0 0-15,0 0 0,0 0 0,1 0 16,-1-22-16,0 22 0,0-21 15,0 0-15,0 0 0,-21 0 0,0 0 16,0-1-16,0 1 0,0-21 0,0 21 16,0 0-16,0-1 0,-21 1 15,0 0-15,0 0 0,0 0 0,0 0 16,-22 21-16,22 0 0,0 0 0,0 0 16,0 0-16,42 0 31,0 0-31</inkml:trace>
  <inkml:trace contextRef="#ctx0" brushRef="#br1" timeOffset="211723.18">25675 9948 0,'0'0'0,"21"-21"0,0 0 0,1 0 0,-44 42 31,1 0-16,0 22-15,0-1 0,0-21 0,0 21 16,-1 1-16,1-1 0,0 0 0,0 1 16,21-1-16,0-21 15,-21 22-15,21-1 0,0-21 0,0 0 16,0 22-16,0-22 0,0 0 0,21 0 16,0-21-16,0 0 15,0 0-15,1 0 16,-22-21-16,21 0 0,0 0 0</inkml:trace>
  <inkml:trace contextRef="#ctx0" brushRef="#br1" timeOffset="211880.09">25527 10118 0,'-21'0'0,"42"0"0,-63-21 0,63 21 47,0 0-47,0 0 0,0 0 0,0 0 15,1 0-15,20 0 0,-21 0 16,21 0-16,-20 0 0,20 0 16</inkml:trace>
  <inkml:trace contextRef="#ctx0" brushRef="#br1" timeOffset="212424.69">26903 9970 0,'0'0'0,"-21"0"15,-1 0-15,44 0 32,-1 0-32,0 0 15,0 0-15,0-22 0,0 22 16,1-21-16,-1 21 0,-21-21 15,0 0 1,-21 21-16,-1 0 0,-20 0 16,21 0-16,-21 0 0,-1 21 0,1 0 15,21-21-15,-22 21 0,22 1 16,0-1-16,0 0 0,0 0 0,21 0 16,0 0-16,0 1 0,0-1 0,0 0 15,21-21-15,0 21 16,0-21-16,22 0 0,-22 0 15,0 0-15,0 0 0,0 0 0,0 0 16,1 0-16,-1 0 0,0 0 0,-42 0 31,0 0-15,-1 0-16,-20 0 0,21 21 0,0 0 16,-22 1-16,22-1 0,0 0 0,-21 0 15,21 21-15,-1-20 0,1-1 0,21 21 16,0-21-16,0 0 0,0 22 15,0-22-15,0 0 0,21-21 0,1 21 16,-1 0-16,0-21 0,0 0 16,21 0-16,-20 0 0,20 0 15,0 0-15,1 0 0,-1 0 0,-21-21 16,21 0-16,1 0 0,-1 0 0</inkml:trace>
  <inkml:trace contextRef="#ctx0" brushRef="#br1" timeOffset="212655.98">27347 9927 0,'21'-63'16,"-42"126"-16,42-147 0,1 41 0,-22 22 16,0 0-16,0 0 0,0 42 15,0 0-15,0 21 16,-22-20-16,22 20 0,-21 0 0,0 1 16,0-1-16,21 0 0,0 22 15,-21-22-15,0 0 0,-1-20 0,22 20 16,0 0-16,-21-21 0,21 22 0,0-22 15,-21 0-15,21 0 0,0 0 16,21-21 0,0 0-16,1 0 0,-1 0 15,0-21-15,0 21 0</inkml:trace>
  <inkml:trace contextRef="#ctx0" brushRef="#br1" timeOffset="213015.79">27390 10266 0,'0'0'0,"21"0"47,0 0-47,0 0 0,0 0 15,0 0-15,1 0 16,-1-21-16,0 0 16,0-1-16,-21 1 15,0 0-15,0 0 16,-21 21-16,0 0 15,0 0-15,-1 0 16,1 21-16,0 0 0,21 0 0,-21 1 16,0-1-16,21 0 0,-21 0 0,21 0 15,0 0-15,0 1 0,0 20 16,0-21-16,0 0 0,0 0 16,0 1-16,0-1 0,21-21 15,0 0-15,0 0 0,0 0 0,0 0 16,22 0-16,-1 0 0,0 0 15,1 0-15,-1-21 0,0 21 0,1-22 16,-1 1-16,-21 0 0,22 0 16,-22-21-16,21 20 0</inkml:trace>
  <inkml:trace contextRef="#ctx0" brushRef="#br1" timeOffset="214450.66">28067 10181 0,'0'-42'16,"-21"105"-16,42-84 0,-42-21 15,0 63-15,-1 0 16,1 0-16,21 1 0,-21-1 15,21 0-15,0 21 0,-21 43 16,0-64-16,21 0 16,0 0-16,0 1 0,0-1 15,0-42 17,0-1-17,0 1-15,21 0 16,-21 0-16,21-21 0,0 20 0,0 1 15,-21-21-15,22 21 0,-1-22 0,0 22 16,0 0-16,0 0 0,-21 0 0,21 21 16,1 0-16,-1 0 0,0 0 15,0 0-15,0 0 0,0 21 16,-21 0-16,22 0 0,-1 0 0,-21 1 16,0-1-16,0 0 0,21 0 15,-21 0-15,0 0 0,0 1 16,0-1-16,0 0 0,0 0 0,0-42 47,0 0-32,0 0-15,0-1 0,21 1 0,0 0 16,0-21-16,-21 21 0,22-1 0,20-20 16,-21 21-16,0-21 0,0 20 15,1 1-15,20 21 0,-21-21 0,0 21 16,22 0-16,-22 0 0,0 0 15,21 0-15,-42 21 0,21 0 0,-21 1 16,0-1-16,0 0 0,0 0 16,0 0-16,0 0 0,0 22 0,0-22 15,0 0-15,-21 0 0,21 0 0,0 1 16,0-1-16,0 0 0,0 0 16,21 0-16,1-21 0,-1 0 15,0 0-15,0 21 0,21-21 0,-20 0 16,20 0-16,-21 0 0,21-21 15,-20 0-15,20 21 0,-21-21 0,21 0 16,-20-22-16,-1 22 0,21 0 0,-42-21 16,21-1-16,0 22 0,-21-21 0,0 21 15,0 0-15,0-1 0,0 1 16,0 0-16,-21 21 0,0 0 16,0 0-16,0 0 0,0 0 15,-1 21-15,1 0 0,0 1 0,0-1 16,21 0-16,-21 21 0,21-21 15,0 1-15,0-1 0,0 0 0,0 0 16,0 0-16,0 0 0,21 1 0,0-1 16,0 0-16,0-21 0,1 0 15,-1 0-15,21 0 0,-21 0 0,22 0 16,-1 0-16,0 0 0,-21-21 16,22 21-16,-22-21 0,0-1 0,0 1 15,0 0-15,1-21 0,-1 21 16,0-1-16,-21-20 0,0 21 0,0 0 15,0 0-15,0-1 0,0 44 32,-21-1-32,0-21 0,-1 21 15,22 0-15,0 0 0,0 22 0,-21-22 16,21 0-16,0 0 0,-21 0 16,21 0-16,0 1 0,0-1 15,0-42 16,0-1-15,0 1-16,0 0 0,21 0 0,-21 0 16,21 0-16,1-22 0,20 22 15,-21 0-15,0 0 0,0 0 16,1-1-16,-1 1 0,0 0 0,0 21 16,0 0-16,-21 21 15,21 0-15,-21 1 16,0-1-16,0 0 0,0 0 15,0 0-15,0 22 0,0-22 0,0 0 16,0 0-16,22 0 0,-22 0 0,21-21 16,0 22-16,0-1 0,0-21 15,22 0-15,-22 0 0,0 0 16,0 0-16,0 0 0,0 0 0,1 0 0,-1-21 16,-21-1-16,21 1 0,0 0 15,0-21-15,0 21 0,-21-22 16,22 1-16,-1 0 0,0-1 0,-21 1 15,21-22-15,0 22 0,0-21 16,1 20-16,-1-20 0,-21 20 0,21 1 16,0-21-16,0 41 0,-42 44 31,0-1-31,0 21 0,21-21 16,-21 22-16,-1-1 0,1 0 15,21 1-15,0-1 0,-21 0 16,21 1-16,0-1 0,-21 0 0,21 1 15,0-1-15,0 0 0,0-21 0,0 22 0,0-22 16,0 0-16,0 0 16,21 0-16,0 1 0,0-1 0,1-21 15,-1 0-15,0 0 0,21 0 0,-21 0 16,1 0-16,20 0 0,-21-21 16,21-1-16,-20 1 0,-1 21 0,0-21 15,0 0-15</inkml:trace>
  <inkml:trace contextRef="#ctx0" brushRef="#br1" timeOffset="214679.53">30184 9885 0,'0'0'0,"-22"0"0,-20 0 0,21 0 16,0 0-16,42 0 31,0 0-31,0 0 0,22 0 15,-1 0-15,0 21 0,-21-21 16,22 0-16,-1 0 0,0 0 0,1 0 16,-22 0-16,0 0 0,21 0 0,-20 0 15,-1-21 1,-21 0-16,21 21 16,-21-21-16</inkml:trace>
  <inkml:trace contextRef="#ctx0" brushRef="#br1" timeOffset="-214369.54">31411 9525 0,'-21'21'15,"0"-21"1,21 21 0,-21-21-16,0 0 15,-1 0 17,22-21-1,0 0-31,22 0 0,-1 21 15,-21-21-15,21 21 0,0 0 16,0 0 0,-21 21-1,0 0 1,0 0-16,0 0 0,0 1 16,-21-22-16,21 21 0,0 0 15,-21-21-15,0 21 0,0-21 0,-1 0 16,1 0-1,0 0-15,21 21 16</inkml:trace>
  <inkml:trace contextRef="#ctx0" brushRef="#br1" timeOffset="-213753.02">31602 9462 0,'0'-22'16,"0"44"0,-21-1-1,21 0 1,-22-21-1,44-21 32,-22 0-31,21 21-16,-21-22 16,21 22-16,0-21 0,0 0 15,0 21-15,1 0 16,-1 0-1,-42 21 17,-1-21-1,22 21-15,-21-21 15,21-21-31,0 0 15,0 0 1,0 42 15,0 0-31,0 22 16,0-22-16,21 0 0,-21 0 0,0 21 16,0-20-16,0 20 0,0-21 15,-21 21-15,0-20 0,0-1 16,0 21-16,0-21 0,-1 0 0,1 1 15,0-22-15,-21 21 0,-1 0 16,1-21-16</inkml:trace>
  <inkml:trace contextRef="#ctx0" brushRef="#br1" timeOffset="-203400.84">18923 4064 0,'0'0'0,"-21"0"0,0 0 0,-1 0 16,1 0-16,0 0 0,0 0 16,0 0-16,0 0 0,-1 0 15,1 21-15,0-21 0,42 0 47,0 0-31,1 0-16,-1 0 0,0 0 0,21 0 15,-21 0-15,22 0 0,-1 0 16,0 0-16,1 0 0,-1 0 0,22 0 16,-1 0-16,1 0 0,-22 0 15,21 0-15,1 0 0,-1 0 16,1 0-16,-1 0 0,-20 0 0,20 0 16,1 0-16,-22 0 0,22-21 15,-1 21-15,1 0 0,20-21 0,1 21 16,0-21-16,20 21 0,-20-21 15,21 21-15,21-22 0,-21 22 0,21-21 16,0 21-16,0-21 0,21 21 16,-21 0-16,21 0 0,-21-21 0,21 21 15,-21 0-15,21 0 0,1 0 16,-22 0-16,21 0 0,0 0 0,-21 0 16,0 0-16,0 0 0,0 0 15,0 0-15,0 0 0,0 0 16,0 0-16,0 0 0,-21 0 0,21 0 15,-21 0-15,21 0 0,-22 0 16,22 0-16,0 0 0,-21 0 0,0 0 16,0 0-16,0 0 0,-22 0 15,22 21-15,-21-21 0,0 0 0,20 0 16,-20 0-16,0 0 0,-1 0 0,22 0 16,-21 0-16,0 0 0,-1 0 15,-20 0-15,20 0 0,1 0 0,0 0 16,-1 0-16,22-21 15,-21 21-15,21 0 0,-22 0 0,1-21 16,0 21-16,-1 0 0,1 0 16,0-21-16,-1 21 0,1-22 0,0 22 15,-1 0-15,22 0 0,-21 0 0,21 0 16,-22 0-16,22 0 0,-21 0 16,0 0-16,-1 0 0,22 0 0,-21 0 15,-1 0-15,22 0 0,0 0 16,0 0-16,-21 0 0,20 0 0,-20 0 15,21 0-15,-21 0 0,-1 0 16,1 0-16,21 0 0,-22 0 0,1 0 16,21 0-16,-21 0 15,-1-21-15,1 21 0,0 0 0,-22 0 16,1 0-16,20 0 0,-20 0 16,-1 0-16,22 0 0,-22 0 0,22 0 15,0 0-15,-22 0 0,22 0 16,0 0-16,-1 0 0,1 0 15,-22 0-15,1-21 0,-1 21 0,1 0 16,-1 0-16,1 0 0,-1 0 16,1 0-16,-1 0 0,1 0 0,-1 0 15,1 0-15,-1 0 0,-20 0 16,20 0-16,1 0 0,-22 0 16,22 0-16,-22 0 0,0 0 15,1 0-15,-1 0 0,-21 0 16,21 0-16,1 0 0,-22 0 0,21 0 15,1 0-15,-22 0 0,21 0 16,-21 0-16,22 0 0,-22 0 16,21 0-16,0 0 0,1 0 0,-22 0 15,21 0-15,1 0 0,-1 0 16,-21-21-16,21 21 0,1 0 0,-1 0 16,-21 0-16,22 0 0,-22 0 15,21 0-15,-21 0 0,22 0 16,-1 0-16,-21 0 0,21 0 0,-42-21 31,0 42 32,0 0-48,0 0-15,0 0 0,0 1 16,0-1-16,0 0 0,0 0 15,0 21-15,0 1 0,0-1 0,-21 0 16,0 1-16,-21-1 0,21 0 16,-1 22-16,-20-22 0,21 1 15,0 20-15,-22-21 0,22 1 16,0-1-16,0 22 0,0-22 16,21 21-16,-21 1 0,-1-22 0,1 22 15,21-1-15,-21-20 0,0 20 16,0-21-16,0 22 0,21-22 15,-22 1-15,1 20 0,0-21 0,0 22 16,0-22-16,0 22 0,21-1 16,-22 1-16,1-1 0,0 1 0,21-1 15,-21 1-15,0-22 0,21 22 16,-21-1-16,-1-21 0,22 22 0,0-22 16,-21 22-16,0-1 0,21 1 15,0-1-15,-21 1 0,21-1 16,-21 1-16,21-1 0,0-20 15,-21 20-15,21 1 0,0-1 0,0 1 16,0-22-16,0 21 0,0 22 16,0-21-16,0-1 0,0-21 15,0 22-15,0-1 0,0 1 0,0-22 16,0 22-16,0-1 0,0-20 16,0 20-16,0 1 0,0-1 0,0-21 15,0 22-15,0-1 0,0 1 16,0-22-16,0 22 0,0-1 0,21-20 15,-21 20-15,0-21 0,0 22 16,21-22-16,-21 22 0,0-1 16,0-20-16,21 20 0,-21 1 15,21-1-15,-21-21 0,21 22 0,-21-22 16,0 22-16,22-22 0,-1 22 16,-21-1-16,21-21 0,0 22 0,-21-1 15,21-20-15,-21 20 0,21 1 16,-21-22-16,22 22 0,-22-22 0,0 0 15,0 1-15,0-1 0,0 0 16,21 1-16,-21-1 0,0 0 16,0 1-16,0-22 0,0 21 15,0 0-15,0 1 0,-21-22 0,-1 21 0,22-21 16,-21 22-16,0-1 16,0-21-16,21 0 0,-21 22 0,0-22 15,21 0-15,0 21 0,-22-20 16,1-1-16,0 0 0,21 0 0,-21 0 15,0 0-15,21 1 0,-21-1 16,-1 0-16,1-21 0,0 21 0,0 0 16,0 0-16,0 1 0,-1-22 15,1 21-15,-21 0 0,0 0 0,-1-21 16,22 21-16,-42 0 16,20 1-16,1-22 0,-22 21 0,22-21 0,-21 21 15,-1-21-15,1 0 16,20 0-16,-20 21 0,-1-21 0,1 0 15,-1 0-15,1 0 0,-1 0 16,1 0-16,-1 0 0,-20 0 0,20 0 16,-21 0-16,22 0 0,-22 0 0,22 0 15,-22 0-15,0 0 0,22 0 16,-22 0-16,1 0 0,20 0 0,-21 0 16,1 0-16,-1 0 0,0 0 0,1 0 15,-1 0-15,0 0 16,1 0-16,-1 0 0,0 0 0,1 0 15,-1 0-15,0 0 0,1 21 0,-22-21 16,21 0-16,-21 0 0,1 0 16,-1 0-16,0 0 0,21 0 0,-21 0 15,22 0-15,-22 0 0,21 0 0,1 0 16,-22 0-16,21 0 0,0 0 0,1 0 16,-1 0-16,0 0 15,1 0-15,-1-21 0,22 21 0,-22-21 0,0 21 16,22-21-16,-22 21 0,0-21 0,1 21 15,-1-22-15,0 22 0,1-21 16,-1 21-16,0 0 0,1-21 0,-1 0 16,0 21-16,1 0 0,-22-21 15,21 21-15,-21 0 0,22-21 0,-22 21 16,0 0-16,21 0 0,-20-22 16,-1 22-16,0-21 0,21 21 0,-21 0 15,1 0-15,-1-21 0,0 21 0,0 0 16,0 0-16,0-21 0,1 21 0,-1 0 15,0 0-15,-21 0 0,21-21 16,0 21-16,0 0 0,-21 0 0,22 0 16,-1-21-16,0 21 0,-21 0 0,21 0 15,-21 0-15,21 0 0,-21-22 0,21 22 16,-21 0-16,22 0 0,-1-21 16,0 21-16,0 0 0,0-21 15,0 21-15,1 0 0,-1-21 0,0 21 16,0-21-16,0 21 0,22 0 0,-1-21 15,-21 21-15,21 0 0,-20 0 16,-1-22-16,21 22 0,-21 0 0,0 0 16,22 0-16,-22 0 0,21 0 0,1 0 15,-1 0-15,0 0 0,1 0 0,-1 0 16,21 0-16,-20 0 0,20 0 16,-20 0-16,20 0 0,1-21 0,-1 21 15,1 0-15,-1 0 0,22 0 0,-22 0 16,1 0-16,20-21 0,-20 21 15,-1 0-15,22 0 0,-21 0 16,20 0-16,-20 0 0,20 0 0,-20 0 16,21 0-16,-22 0 0,22 0 0,-1 0 15,1 0-15,0 0 0,-1-21 0,1 21 16,0 0-16,21 0 0,-22 0 16,1 0-16,0 0 0,-1-21 0,1 21 15,0 0-15,-1 0 0,1 0 0,0 0 16,-1-21-16,22 21 0,-21 0 0,21 0 15,-22 0-15,22 0 0,0 0 16,0 0-16,0 0 0,-1-22 0,1 22 16,0 0-16,0 0 0,-21 0 15,20-21-15,1 21 0,0 0 0,0 0 16,-21-21-16,20 21 0,1 0 16,0-21-16,0 0 0,-21 21 0,20 0 15,1-21-15,0 21 0,0 0 0,0-22 16,0 22-16,-1 0 0,1-21 15,0 21-15,0-21 0,0 21 0,0-21 16,-1 21-16,1-21 0,0 0 16,0-1-16,0 22 0,21-21 0,0 0 15,-21 0-15,-1 0 0,22 0 16,-21-1-16,21 1 0,0 0 16,0 0-16,-21 0 0,21-22 0,-21 22 15,21-42-15,0 42 0,-21-1 16,21-20-16,0 21 0,-21-21 15,21 20-15,0-20 0,0 0 0,-22 21 16,22-22-16,-21 1 0,21 21 0,-21-22 16,21 22-16,0-21 0,0 21 0,0-22 15,0 22-15,0-21 0,0 21 16,0-22-16,0 22 0,0-21 0,0 21 16,0-22-16,0 22 0,21-21 0,0 0 15,-21 20-15,22-20 0,-1 0 16,0-1-16,0-20 15,0 21-15,0 20 0,1-20 0,-1 0 16,0 21-16,0-22 0,0 1 0,22-22 16,-22 1-1,0 21-15,0-1 0,-21 1 0,21 0 16,0-1-16,-21 1 0,22-22 0,-1 22 16,0 0-16,0-22 15,0 22-15,0 0 0,-21-1 0,22 1 0,-1 0 16,0-1-16,0 1 0,0 0 15,0-1-15,1 1 0,-22-22 16,42-20-16,-42 41 0,0-20 16,21 21-16,0-22 0,-21 22 0,21-1 15,1 1-15,-22-21 0,21 20 16,0 1-16,-21 0 0,21-22 0,0-21 16,-21 22-16,0 21 0,21-22 15,-21 1-15,22 20 0,-22-20 16,0 20-16,0 1 0,0-21 0,0 20 15,0 1-15,0-22 0,0 22 0,0 0 16,0-22-16,0 22 0,0-22 16,21 22-16,-21-21 0,21 20 15,-21-20-15,21 20 0,-21-20 16,0 21-16,0-1 0,21-20 0,-21 20 16,0-20-16,21 21 0,-21-1 0,0-20 15,0 20-15,0-20 0,0-1 16,0 22-16,0 0 0,0-22 0,0 22 15,0 0-15,-21-1 0,21 1 16,0 21-16,0-22 0,0 22 0,0-21 16,0 21-16,0 0 0,0-22 0,0 22 15,0 0-15,21-21 0,-21 20 16,22 1-16,-1-42 0,0 42 16,0-1-16,-21-20 15,21 21-15,22-43 0,-22 43 0,0 0 16,-21 0-16,21 0 15,0 0-15,0-1 0,1 22 0,-22-21 16,21 21-16,0 0 0,0-21 0,0 21 16,0-21-16,22 21 15,-22 0-15,0-21 0,0 21 16,0 0-16,1 0 0,-1 0 16,0 0-16,0 0 0,0 0 15,0 0-15,1 0 0,-1 0 0,0 0 16,21 21-16,-21-21 0,1 0 15,20 21-15,0-21 0,1 0 0,-1 0 16,-21 0-16,21 21 0,1-21 16,20 0-16,-20 0 0,-1 0 15,0 0-15,1 0 0,-22 0 16,21 0-16,0 0 0,-20 0 0,-1 21 16,0-21-16,0 0 0,0 22 15,0-1-15,1 0 16,-22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14:21.1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6794 2032 0,'0'0'0,"0"-21"0,22 21 0,-22-21 0,0 42 47,0 0-47,0 0 0,0 22 16,0-1-16,0 0 0,0 1 16,-22-1-16,22 21 0,-21-20 0,0 20 15,21-20-15,-21-1 0,0 21 16,21-20-16,0-22 0,-21 21 0,21-21 15,-22 22-15,22-22 0,0 0 16,0-42 0,0 0-16,0 0 15,0-22-15,0 22 0</inkml:trace>
  <inkml:trace contextRef="#ctx0" brushRef="#br0" timeOffset="311.82">6985 1905 0,'42'-21'0,"-84"42"0,105-42 16,-41 21-16,20 0 0,-21 21 0,21 0 15,-20 0-15,-1 1 0,21-1 16,-21 21-16,0-21 0,1 22 0,-22-1 15,0-21-15,21 21 0,-21 1 16,0-22-16,0 21 0,0 1 16,0-22-16,0 21 0,-21-21 0,21 22 15,0-22-15,-22 0 0,1 0 16,21 0-16,-21-21 0,21 21 0,0-42 47,-21 21-47,21-21 0</inkml:trace>
  <inkml:trace contextRef="#ctx0" brushRef="#br0" timeOffset="507.7">6879 2413 0,'64'-21'16,"-43"21"-1,0-21-15,0 0 0,21 21 0,-20-22 16,20 22-16,-21 0 0,21-21 0,1 21 16,-22 0-16,0-21 0,0 21 15,0 0-15,1-21 0,-22 0 0</inkml:trace>
  <inkml:trace contextRef="#ctx0" brushRef="#br0" timeOffset="864.5">6392 1609 0,'0'0'0,"-21"0"0,0 0 15,0 21 1,21 21-16,0-21 0,-21 43 16,21-22-16,0 22 0,0-1 0,0 1 15,0-1-15,0 1 0,0-1 16,0 1-16,0-1 0,0 1 0,0-1 16,0 1-16,-22-1 0,22-20 15,0-1-15,-21 0 0,21 1 0,0-22 16,0 21-16,0-21 0,0 0 15,0-42 1,0 0 0,0 0-16,21 0 0,1-22 15</inkml:trace>
  <inkml:trace contextRef="#ctx0" brushRef="#br0" timeOffset="1515.12">6985 1461 0,'0'0'16,"63"0"-16,1 0 0,-1 0 0,1 0 16,-1-22-16,1 22 0,-1 0 0,1-21 15,-1 21-15,1 0 0,-1-21 16,1 21-16,-22 0 0,22 0 0,-22 0 16,-21 0-16,22 0 0,-22 0 15,0 0-15,-21 21 16,0 0-16,0 1 15,0-1-15,0 0 0,0 21 16,-21 1-16,21-1 0,0 0 0,-21 1 16,21 20-16,0-21 0,0 22 15,-22-22-15,22 22 0,0-22 16,0 22-16,0-1 0,0-21 0,0 22 16,0-22-16,0 22 0,0-22 15,0 22-15,-21-22 0,21 0 0,-21 1 16,21-1-16,0-21 0,0 21 0,-21-20 15,0 20-15,21-21 0,-21 0 16,-1 0-16,1 1 0,21-1 0,-21-21 16,0 21-16,0 0 0,-85 0 31,85-21-31,-22 0 0,1 0 16,21 0-16,-21 0 0,-1 0 0,-20 0 15,20 0-15,1 0 0,-21 0 0,-1 0 16,-21 0-16,22 0 0,-1 0 15,-20 0-15,20 0 0,22 0 0,-22 0 16,22 0-16,21 0 0,-21 0 16,20-21-16,1 0 0,0 21 0,0-21 15,21 0-15,0-1 0,0 1 0,0 0 16,0-21-16,21 21 0</inkml:trace>
  <inkml:trace contextRef="#ctx0" brushRef="#br0" timeOffset="1795.96">6583 1588 0,'0'0'0,"-21"0"0,-1-22 0,1 22 16,0-21-16,21 0 16,21 21-1,22-21-15,-1 0 0,0 21 0,22 0 16,-1-21-16,1 21 0,-1 0 16,1 0-16,-1 0 0,1 0 0,-1 0 15,-20 0-15,20 0 0</inkml:trace>
  <inkml:trace contextRef="#ctx0" brushRef="#br0" timeOffset="3243.63">11388 1926 0,'0'0'0,"0"-21"0,0 0 16,0 0-1,0 0 1,0 42 15,0 0-31,0 0 0,0 0 16,0 22-16,-22-22 0,22 21 16,-21 0-16,21-20 0,-21 20 0,21-21 15,0 21-15,-21 1 0,21-22 0,-21 21 16,0 1-16,21-22 0,0 21 15,0-21-15,-22 22 0,22-22 0,-21 0 16,21 0-16,0 0 0,-21-21 16</inkml:trace>
  <inkml:trace contextRef="#ctx0" brushRef="#br0" timeOffset="3740.35">11282 1926 0,'0'-21'0,"0"42"0,0-63 0,0 21 15,0 0-15,0-1 0,21 22 16,0-21-16,-21 0 16,21 21-16,0-21 0,1 0 0,20 21 15,-21 0-15,0-21 0,0 21 16,22 0-16,-22 0 0,0 0 0,0 21 15,-21 0-15,0 0 16,0 0-16,0 0 0,0 22 0,-21-22 16,0 21-16,0-21 0,0 1 15,-1-1-15,-20 0 0,21 0 0,0 0 16,0-21-16,-1 0 0,22 21 0,22-21 47,-1 0-47,0 0 15,0 0-15,0 0 0,22 0 0,-1 0 16,-21 0-16,21 0 0,-20 22 0,20-1 16,0 0-16,-21 0 0,1 0 15,-1 0-15,0 1 0,-21-1 0,0 0 16,0 21-16,0-21 0,-21 1 16,0-1-16,-1 21 0,-20-21 0,0 0 15,-1 1-15,-20-22 0,21 21 0,-22 0 16,1-21-16,-1 21 0,1-21 15,-1 0-15,1 0 0,20 0 16,1 0-16,0 0 0,-1-21 16,22 21-16,0-21 0,21 0 0,0-1 15,0 1-15</inkml:trace>
  <inkml:trace contextRef="#ctx0" brushRef="#br0" timeOffset="4031.18">11049 1503 0,'0'0'0,"-21"0"0,0-21 0,-1 21 16,1 0-16,0 0 0,0 0 16,0 21-16,0 0 0,-1 21 15,1 1-15,21 20 0,0 1 0,0-1 16,0 1-16,0 20 0,0-20 0,0-1 15,0 1-15,0-1 0,0 1 16,0-1-16,0-20 0,0 20 0,0-20 16,0-1-16,0 0 0,0 1 15,0-22-15,0 0 0,21 0 16,1-21-16,-1 0 0,-21-21 16,21 0-16,0 0 15</inkml:trace>
  <inkml:trace contextRef="#ctx0" brushRef="#br0" timeOffset="4555.88">11261 1524 0,'0'-63'16,"0"126"-16,0-148 0,21 85 15,0-21 1,0 21-16,0 0 0,22 0 0,-1-21 15,21 21-15,1 0 16,-1 0-16,1-21 0,21 21 0,-1 0 16,1 0-16,0 0 0,-1 0 15,-20 0-15,20 0 0,-20 0 0,-1 0 16,-20 0-16,-1 0 0,0 0 16,1 0-16,-22 21 0,0 0 0,0 0 15,-21 1-15,0-1 0,0 0 16,0 21-16,0 1 0,0-1 0,0 0 15,0 1-15,-21-1 0,0 21 16,0-20-16,21-1 0,0 22 0,-21-22 16,-1 0-16,22 22 0,-21-22 0,21 0 15,0 1-15,0-1 16,-21 22-16,21-22 0,-21 0 0,21 1 16,0-1-16,-21 0 0,0 1 0,-1-22 15,1 21-15,0-21 0,0 22 16,-21-22-16,-1 0 0,1 0 0,-22 0 15,1 0-15,-1-21 0,-20 22 16,-1-1-16,0-21 0,1 21 0,-22-21 16,21 21-16,1-21 0,-1 0 0,0 0 15,22 21-15,-1-21 0,1 0 16,20 0-16,1 0 0,0 0 0,-1 0 16,1 0-16,21 0 0,-21 0 0,20 0 15,1 0-15,-21 0 16,0 0-16,20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1:58:28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16785 9335 0,'0'0'0,"-85"0"31,64 0-31,42 0 47,1 0-47,-1 0 15,21 0-15,0 0 0,1 0 0,20 0 16,-20-22-16,20 22 0,22 0 16,-22 0-16,1-21 0,-1 21 15,22-21-15,-22 21 0,1 0 0,21 0 16,-22-21-16,1 21 0,-22 0 0,21 0 16,-20 0-16,-1-21 0,0 21 15,1 0-15,-22 0 0,0 0 0,0 0 16,0 0-16,-21-21 31,0-1-15,-21 22-1</inkml:trace>
  <inkml:trace contextRef="#ctx0" brushRef="#br0" timeOffset="464.01">17907 8932 0,'0'-21'0,"0"42"32,0 1-17,0-1-15,0 0 0,0 0 16,21 0-16,0 0 15,0 1-15,1-1 16,-1 0-16,0 0 0,0-21 0,21 21 16,-20-21-16,20 0 0,-21 0 15,21 0-15,-20 0 0,20 0 0,21 0 16,-41 0-16,-1 0 0,0 0 16,0 0-16,-21 21 15,-21 1 1,0-1-1,0-21-15,-1 21 0,1-21 16,0 21-16,-21 0 0,21 0 0,-1-21 16,-20 22-16,21-1 0,-21 0 15,20 0-15,1-21 0,-21 21 0,21 0 16,0 1-16,-1-1 0,1-21 16,21 21-16,-21-21 0,21-21 46</inkml:trace>
  <inkml:trace contextRef="#ctx0" brushRef="#br0" timeOffset="1055.6">19092 8996 0,'0'0'0,"0"-21"15,0 0-15,0-1 16,0 1-16,43 0 15,-43 0-15,21 0 16,0 21-16,0-21 0,0 21 0,22 0 16,-22 0-16,0 0 0,21 0 15,-21 0-15,22 0 0,-22 0 16,0 0-16,21 0 0,-20 0 0,-1 21 16,0 0-16,0 0 0,-21 0 0,0 0 15,0 1-15,0 20 0,0-21 0,-21 0 16,0 22-16,0-22 0,-22 0 15,1 21-15,0-21 0,-1 1 0,-20-1 16,20 0-16,1 0 0,0 0 0,-1 0 16,22 1-16,-21-22 15,21 21-15,0-21 16,21 21-16,21-21 31,0 0-31,0 0 0,0 0 0,0 0 16,1 0-16,20 0 0,-21 0 15,21 0-15,-20 0 0,20 0 0,-21 0 16,21 0-16,-20 0 0,20-21 0,-21 21 16,21 0-16,-20 0 0,-1-21 15,0 21-15,0 0 0,0 0 0,0 0 16,1 0-16,-22-22 0,21 1 16,0 0-1</inkml:trace>
  <inkml:trace contextRef="#ctx0" brushRef="#br0" timeOffset="1404.02">20553 9081 0,'0'0'0,"21"0"16,0 0-1,0 0-15,0 0 0,1 0 0,-1 0 16,0 0-16,0 0 0,21-22 0,-20 22 15,-1 0-15,21 0 0,-21 0 16,22 0-16,-22-21 0,0 21 16,0 0-16,21 0 0,-20 0 15,-1-21-15,-21 0 16</inkml:trace>
  <inkml:trace contextRef="#ctx0" brushRef="#br0" timeOffset="1655.87">20807 8869 0,'0'21'0,"0"-42"0,0 63 16,0-21-16,0 1 0,0-1 0,-21 0 15,21 21-15,0-21 0,0 1 0,0-1 16,0 21-16,-22-21 0,22 0 16,0 1-16,0-1 0,0 0 15,0 0-15</inkml:trace>
  <inkml:trace contextRef="#ctx0" brushRef="#br0" timeOffset="3459.92">21675 8784 0,'0'0'0,"-22"0"16,22-21-16,0 0 16,0 0-16,22 21 15,-1-21 1,0 21-16,0 0 0,0 0 0,0 0 15,22 0-15,-22 0 0,0 0 16,0 0-16,0 0 0,1 0 0,-1 0 16,21 0-16,-21 0 0,0 0 15,-21 21-15,0 0 16,0 0-16,0 0 0,0 0 0,0 1 16,0-1-16,0 0 15,-21 0-15,0 0 0,0 0 16,0 1-16,-22-22 0,22 21 0,0 0 15,0 0-15,0-21 0,0 0 16,-1 21-16,44-21 47,-1 0-47,0 0 16,0-21-16,0 21 0,0 0 15,1 0-15,-1 0 0,0 0 16,0 0-16,0 0 15,0 0-15,1 0 0,-1 0 16,0 0-16,-21 21 0,21-21 16,-21 21-16,0 1 0,21-1 15,-21 0-15,0 0 0,0 0 16,0 0-16,0 1 16,-21-22-16,0 21 0,21 0 0,-21-21 15,-22 21-15,22-21 0,0 0 0,0 21 16,0-21-16,0 0 0,-1 0 15,1 0-15,21 21 0,-21-21 16,0 0-16,0 0 16,0 0 46,-1 0 782,1 0-672,0 0-172,0 0 0,21-21 15,-21 21-15,0 0 0</inkml:trace>
  <inkml:trace contextRef="#ctx0" brushRef="#br0" timeOffset="4299.43">19071 9779 0,'0'0'0,"-21"0"16,0 0-16,21 21 0,-21-21 16,42 0 15,0 0-16,21 0-15,-21 0 0,22 0 0,-1 0 16,0 0-16,1-21 0,20 21 16,-20 0-16,-1 0 0,21-21 0,-20 21 15,-1 0-15,0 0 0,1 0 16,-1-21-16,0 21 0,1 0 0,-22 0 16,0 0-16,0 0 0,0-21 0,1 21 15,-1 0 1,-42 0 46,-1 0-46,1 0-16,0 0 16,0 0-16,0 0 15,0 21-15</inkml:trace>
  <inkml:trace contextRef="#ctx0" brushRef="#br0" timeOffset="4636.25">19156 9885 0,'0'0'0,"21"0"0,21 0 0,-21 0 0,22 0 15,-1 0-15,0 0 0,22 0 16,-22-21-16,22 0 0,-22 21 16,22-22-16,-1 22 0,-21-21 0,22 21 0,-22 0 15,1-21-15,20 21 0,-21 0 16,1-21-16,-1 21 0,0 0 15,-20 0-15,20-21 0,-21 21 0,0 0 16</inkml:trace>
  <inkml:trace contextRef="#ctx0" brushRef="#br0" timeOffset="5175.93">21505 9610 0,'-21'0'15,"21"21"1,21-21 0,22 0-16,-22 0 15,0 0-15,21 0 0,1-21 0,-1 21 16,-21-21-16,21 21 16,1 0-16,-1 0 0,-21-22 0,22 22 15,-22 0-15,0-21 0,0 21 0,0 0 16,0 0-16,1-21 0,-1 21 15,0 0-15</inkml:trace>
  <inkml:trace contextRef="#ctx0" brushRef="#br0" timeOffset="5595.7">21505 9821 0,'-21'0'0,"42"0"0,-21 0 31,21 0-15,1 0-16,-1 0 0,21 0 16,-21 0-16,22 0 0,-22 0 0,21 0 15,-21-21-15,22 21 0,-22 0 0,0 0 16,0 0-16,0 0 0,0 0 15,1-21-15,-44 21 141</inkml:trace>
  <inkml:trace contextRef="#ctx0" brushRef="#br0" timeOffset="12181.33">19198 10562 0,'0'-21'0,"21"21"0,0-21 15,-21 0-15,0 0 16,22-1-16,-22 1 16,0 0-1,-22 0-15,1 21 16,0 0-16,-21-21 0,21 21 16,-22 0-16,-20 0 0,20 0 0,1 0 15,-21 0-15,-1 0 0,22 0 16,-22 0-16,22 0 0,-22 0 0,22 21 15,0 0-15,-1 0 0,1 0 16,0 1-16,-1-1 0,1 21 0,0 0 16,-43 43-16,64-43 0,-21 1 15,20-1-15,-20 0 0,21 1 16,0 20-16,0-20 0,21-1 0,0 0 16,0 22-16,0-22 0,0 0 15,0 1-15,21-1 0,0 0 0,0 1 16,21-1-16,-20-21 0,20 0 0,0 1 15,1 20-15,-1-42 0,0 21 16,22 0-16,-22-21 0,22 0 0,-22 0 16,21 0-16,-20 0 0,20 0 0,1 0 15,-22 0-15,22 0 0,-1-21 16,-21 0-16,22 21 0,-1-21 0,-20 0 16,20-1-16,-20 1 0,-1 21 15,0-21-15,1 0 0,-1 0 0,-21 0 0,21-1 16,-20-20-16,-1 21 15,0 0-15,0 0 0,0-22 0,-21 22 16,0-21-16,0 21 0,0-22 0,0 1 16,0 21-16,-21-22 0,0 1 15,0 0-15,0-1 0,-1 1 0,1 21 16,0-21-16,-21-1 0,21 22 0,-1-21 16,1 21-16,0-22 0,-21 22 0,21 0 15,-1 0-15,-20 0 0,21-1 16,-21 1-16,-22-21 15,22 42-15,-1 0 0,22 0 16,0 0-16,-21 0 0,21 0 16,-22 0-16,22 21 0,0-21 0,-21 21 0,20 0 15,-20 1-15,21 20 16,0-21-16,-22 0 0,22 22 0,0-22 16,0 21-16,0-21 0,0 22 0,-1-22 15,1 21-15,21-21 0,-21 0 0,21 22 16,0-22-16,0 0 0,0 0 15,0 0-15,0 1 0,0-1 0,0 0 16,0 0-16,21 0 0,0-21 0,1 21 16,-1-21-16,0 22 15,0-22-15,21 0 0,-20 0 0,-1 0 16,42 0-16,-42 0 16,22-22-16,-22 22 0,0-21 0,0 21 15,0-21-15,22 0 0</inkml:trace>
  <inkml:trace contextRef="#ctx0" brushRef="#br0" timeOffset="12551.83">19029 10943 0,'21'-21'0,"-42"42"0,42-63 16,-21 21-16,0 0 0,0-1 16,0 1-16,0 0 0,-21 0 0,21 0 15,-21 21-15,-1 0 0,1-21 16,0 21-16,0 0 0,0 0 0,0 0 16,-1 0-16,1 21 0,0 0 0,0 0 15,0 0-15,0 0 0,-1 1 16,1-1-16,21 0 0,0 21 0,0-21 15,0 1-15,0-1 0,0 0 0,0 0 16,0 0-16,0 0 0,0 1 0,21-22 16,1 0-16,-1 21 15,0-21-15,0 0 0,21 0 16,-20 0-16,-1-21 0,0-1 16,0 1-16,0 0 0,-21 0 15,0 0-15,0 0 16,0-1-16,-21 22 0,0-21 0,0 21 15,0 0-15,-1 0 16,1 0 0,0 0-16,21 21 15,21-21 17,0 0-32,1 0 15,-1 0-15</inkml:trace>
  <inkml:trace contextRef="#ctx0" brushRef="#br0" timeOffset="13107.08">20024 10837 0,'-22'0'0,"1"0"15,0 0 1,0 0-16,0 0 0,0 0 15,42 0 32,0 0-31,0 0-16,21 0 0,1-21 0,20 21 16,-20 0-16,41 0 0,-20-21 0,20 21 15,22-21-15,-21 21 0,21 0 16,-22-21-16,22 21 0,0-21 0,-21 21 15,21-22-15,-1 22 0,-20-21 16,21 21-16,-21-21 0,-22 0 16,22 21-16,-22-21 0,1 21 0,-22 0 15,22-21-15,-43 21 0,21 0 0,-21 0 16,0 0-16,1 0 0,-22-22 0,-22 22 47,1 0-32,0 22-15,-21-22 0,-1 0 16,1 0-16,0 21 0,-1 0 0,1-21 16</inkml:trace>
  <inkml:trace contextRef="#ctx0" brushRef="#br0" timeOffset="13479.82">20595 10816 0,'-42'0'0,"84"0"0,-127 0 0,43 0 0,21 0 16,0 0-16,0 0 0,-1 0 15,44 0 1,-1 0-16,0 0 16,21-21-16,1 21 0,-1 0 0,21 0 15,1-21-15,-1 21 0,1 0 16,-1 0-16,22-21 0,-21 21 0,-1 0 15,22-21-15,-1 21 0,-20 0 0,21-22 16,-22 22-16,1-21 0,-1 21 16,1 0-16,-22-21 0,0 21 15,1 0-15,-1 0 0,-21-21 0,0 21 16,0 0-16,1 0 16,-22-21-16,21 21 31,-21-21-31,0-1 31</inkml:trace>
  <inkml:trace contextRef="#ctx0" brushRef="#br0" timeOffset="13899.1">21929 10245 0,'0'0'0,"-22"0"16,1 0-16,0 0 16,0 0-16,21 21 15,0 0-15,0 0 16,0 0-16,0 1 16,21-1-16,-21 0 0,42-21 0,-20 21 15,-1 0-15,21 0 16,-21-21-16,22 22 0,-1-22 0,-21 0 15,21 0-15,1 21 0,-1-21 0,0 0 16,-20 0-16,20 0 0,0 0 16,-21 0-16,1 0 0,20 0 15,-21 0-15,-42 0 32,0 21-32,0 0 15,-1 0-15,1 0 0,-21 1 0,21-1 16,-22 0-16,1 21 0,0-21 15,-1 1-15,1 20 0,0-21 0,-1 0 16,1 0-16,0 1 0,21-1 16,-22 0-16,22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1:58:14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847 0,'0'0'0,"-22"-21"0,1 21 15,0-22-15,-21 1 0,-1 0 16,43 0-16,0 0 0,-21 21 16,0 0-16,21-21 0,21 21 31,0 0-31,1 0 0</inkml:trace>
  <inkml:trace contextRef="#ctx0" brushRef="#br0" timeOffset="4488.39">2265 847 0,'0'-21'63,"0"-1"-32,0 1-31,0 0 16,0 0-1,0 0 1,-21 21-16,21-21 15,-22 21-15,1 0 0,0 0 16,0-22-16,0 22 0,0 0 16,-1 0-16,1 0 15,0 0-15,0 0 0,0 0 16,0 0-16,21 22 16,-22-22-16,1 21 0,0-21 15,21 21-15,-21 0 0,0 0 16,0-21-16,-1 21 0,22 1 0,-21 20 15,0-21-15,0 0 0,21 22 16,0-22-16,-21 21 0,0-21 16,21 22-16,0-22 0,0 21 0,-22-21 15,22 22-15,0-22 0,-21 21 16,21-21-16,0 22 0,0-22 0,0 21 16,0-21-16,0 0 0,0 1 15,0-1-15,0 21 0,0-21 16,0 0-16,0 1 0,0-1 0,21 21 15,1-21-15,-22 0 0,0 1 16,21-1-16,0 0 0,0 0 16,0-21-16,0 21 0,1-21 15,-1 0-15,0 0 0,0 0 0,0 0 16,22 0-16,-22 0 0,0-21 16,21 0-16,1 21 0,-1-21 0,-21 0 15,21-1-15,1 1 0,-1 21 16,-21-21-16,22 0 0,-22 0 0,21 21 15,-21-21-15,0 21 0,1 0 16,-1-22-16,0 22 0,0 0 0,-21-21 16,21 21-1,0 0 1,-21-21 15,0 0-15</inkml:trace>
  <inkml:trace contextRef="#ctx0" brushRef="#br0" timeOffset="5396.68">3598 741 0,'21'0'0,"-21"21"16,22-21 0,-1 0 15,0 0-31,-21-21 0,0 0 15,21 21-15,0-21 16,-21-1-16,0 1 31,0 0-31,-21 21 32,0 0-32,0 0 0,0 0 15,-1 0-15,1 0 16,0 0-16,0 0 15,0 0-15,0 0 16,-1 0-16,1 0 109,0 0-93,0 0-16</inkml:trace>
  <inkml:trace contextRef="#ctx0" brushRef="#br0" timeOffset="50180.46">3598 762 0,'0'-21'15,"21"21"1</inkml:trace>
  <inkml:trace contextRef="#ctx0" brushRef="#br0" timeOffset="51204.9">3704 741 0,'0'-21'62,"21"21"-30,-21-21-1,0-1-16,0 1 1,-21 21 15,0 0-15,0 0-16,0 0 16,-1 0-16,1 0 15,0 0-15,0 0 16,0 0-16,0 0 0,-1 21 15,22 1-15,-21-22 0,0 21 16,0-21-16,0 21 0,0-21 0,-1 21 16,22 0-16,-21 0 0,0 1 15,21-1-15,-21 0 0,21 0 16,-21 0-16,21 0 0,-21 1 0,21-1 16,0 0-16,0 0 15,0 0-15,0 0 0,0 1 16,0-1-16,0 0 15,0 0 1,21-21 0,0 0-16,-21 21 15,21-21-15,0 0 0,0 0 16,1 0-16,-1 0 0,0 0 0,0 0 16,0 0-16,0 0 0,1 0 15,-1 0-15,0 0 0,0 0 0,21 0 16,-20 21-16,-1-21 0,0 0 15,0 0-15,-21 22 0,21-22 16,0 0-16,1 21 0,-1-21 16,-21 21-16,21-21 0,-21 21 0,21-21 0,0 21 15,-21 0-15,0 1 16,21-1-16,-21 0 16,0 0-1,0 0-15,0 0 0,-21-21 16,0 22-16,0-1 15,0-21-15,0 21 0,-1 0 0,1-21 16,0 21-16,0-21 0,-21 21 16,20-21-16,-20 0 0,21 22 0,-21-22 15,-1 0-15,1 0 0,21 0 16,-22 0-16,22 0 0,-21 0 0,21 0 16,0 0-16,-22 0 15,22 0-15,0 0 0,21-22 0,-21 22 16,0 0-16,21-21 15,-22 21-15,22-21 16,0 0 31,0 0-47,22 0 16</inkml:trace>
  <inkml:trace contextRef="#ctx0" brushRef="#br0" timeOffset="52228.5">4762 720 0,'22'0'16,"-22"-21"-1,21 21-15,-21-22 16,21 22-16,-21-21 15,0 0-15,0 0 16,0 0 0,-21 21-1,0 0 1,-1 0-16,1 0 16,0 0-16,0 0 0,-21 0 0,20 0 15,1 21-15,0-21 0,-21 21 16,21 0-16,-1 0 0,-20 1 15,21-1-15,-21 0 0,20 0 16,1 0-16,0 0 0,0 1 0,0 20 16,0-21-16,-1-21 0,22 21 15,0 0-15,0 1 0,0-1 0,0 0 16,0 0 0,0 0-1,22-21-15,-1 21 0,0-21 0,0 0 16,0 0-16,0 0 0,22 0 15,-22 0-15,21 0 0,1 0 0,-1 0 16,0 0-16,-21 0 0,22 0 16,-1 0-16,-21 0 0,0 0 15,22 0-15,-22 0 0,0 0 0,0 0 16,0 22-16,1-1 16,-1 0-16,0 0 15,-21 0-15,0 0 16,0 1-16,0-1 0,0 0 15,0 0-15,-21-21 16,0 21-16,-1 0 0,1-21 0,0 22 16,0-1-16,0-21 0,0 21 15,-1-21-15,-20 21 0,21-21 16,-21 0-16,20 21 0,-20-21 0,0 0 16,21 0-16,-22 0 0,1 0 15,21 0-15,-22 0 0,22 0 0,0 0 16,-21 0-16,21 0 0,-1 0 15,1 0-15,0 0 0,0 0 16,0 0-16,21-21 47,21 0-16</inkml:trace>
  <inkml:trace contextRef="#ctx0" brushRef="#br0" timeOffset="53376.02">6519 550 0,'0'0'0,"0"22"15,21-22 1,1 0 0,-1 0-16,0 0 15,0 0-15,0 0 0,22-22 0,-22 22 16,0-21-16,21 0 0,1 21 16,-22-21-16,21 0 0,0 0 0,-20-1 15,20 1-15,-21 0 0,0 0 16,0 0-16,1 0 0,-22-1 0,0 1 15,0 0-15,0 0 16,-22 21-16,-20-21 0,21 21 0,0 0 16,-22 0-16,22 0 15,-21 0-15,0 0 0,20 0 0,-20 0 16,0 0-16,21 21 0,-22-21 16,22 21-16,-21 0 0,21 0 0,-1 1 15,-20-1-15,21 0 0,0 0 16,0 21-16,-1-20 0,22-1 0,-21 21 15,21-21-15,-21 0 0,21 22 16,-21-22-16,21 0 0,0 0 0,0 0 16,0 1-16,0-1 0,0 0 15,0 0-15,0 0 0,21 0 0,0 1 16,0-1-16,1 0 0,-1 0 16,0-21-16,21 21 0,-21 0 15,1 1-15,20-22 0,-21 21 16,21 0-16,-20-21 0,20 21 0,-21 0 15,21 0-15,-20-21 0,-1 22 16,0-1-16,0 0 0,0-21 0,0 21 16,-21 0-16,0 0 0,0 1 0,0-1 15,-21 0-15,0 0 16,-21-21-16,21 21 0,-22 0 0,1-21 16,0 22-16,-1-22 0,1 0 15,-22 21-15,22-21 0,-21 0 16,20 0-16,1 0 0,0 0 15,-1 0-15,22 0 0,-21-21 0,21 21 16,-22-22-16,22 1 0,0 0 0,0 0 16,0 0-16,-1 0 0,1-22 15,0 22-15,21 0 0,-21 21 0,21-21 16,0 0-16,0-1 16,0 1-16,21 21 15,0 0-15,0 0 16,1 0-16,-1 0 0,0 0 0,0 0 15</inkml:trace>
  <inkml:trace contextRef="#ctx0" brushRef="#br0" timeOffset="53852.68">7112 1037 0,'21'0'0,"-21"21"31,21-21-31,0 0 16,1 0-16,-1-21 15,0 0-15,0 21 0,-21-21 16,21 0-16,0 21 0,-21-21 0,0-1 15,22 1-15,-22 0 0,21 0 16,-21 0-16,0 0 0,0-1 0,0 1 16,0 0-16,0 0 0,-21 21 15,-1-21-15,1 21 0,0 0 16,0 0-16,0 0 16,0 0-16,-1 21 0,1 0 0,21 0 15,-21 22-15,0-22 0,0 21 16,0 0-16,-1 1 0,22-1 15,-21 0-15,21 1 0,-21-22 16,21 21-16,0-21 0,0 22 0,0-22 16,0 0-16,21 0 0,0 0 0,1-21 15,-1 22-15,0-22 0,21 0 16,-21 0-16,1 0 0,-1 0 0,21 0 16,-21-22-16,0 22 0,1-21 15,20 0-15,-21 0 0</inkml:trace>
  <inkml:trace contextRef="#ctx0" brushRef="#br0" timeOffset="54228.46">7747 0 0,'0'0'0,"-21"0"15,0 0 1,21 21 0,0 0-16,0 22 0,0 20 0,0-20 15,0 20-15,0 1 0,0-1 16,0 1-16,0-1 0,0 1 16,0-1-16,-22 1 0,22 20 15,-21-20-15,21-1 0,0 1 0,0-22 16,0 22-16,0-22 0,-21 0 15,21-21-15,0 22 0,0-22 0,0 21 16,0-21-16,0 1 0,0-1 16,0 0-16,21-21 15,0 0 1,1 0-16,-22-21 16,21 21-16,0-21 0,-21-1 0,21-20 15,0 21-15,0 0 0</inkml:trace>
  <inkml:trace contextRef="#ctx0" brushRef="#br0" timeOffset="54652.22">8022 1058 0,'21'0'15,"0"0"1,1 0-16,-1 0 0,0-21 16,0 21-16,-21-21 0,21 0 0,0 0 15,1 0-15,-1-1 0,0 1 16,0 0-16,-21 0 0,21 0 16,-21 0-16,0-1 0,0 1 15,-21 21 1,0 0-16,0 0 15,0 0-15,-1 21 0,1 1 16,0-1-16,0 21 0,0-21 0,0 22 16,-1-1-16,1 0 0,0 1 15,21-22-15,-21 21 0,21 0 0,0-20 16,0 20-16,0-21 0,0 0 16,0 0-16,0 1 0,21-1 0,0-21 15,0 21-15,1-21 0,-1 0 16,0 0-16,21 0 0,1 0 15,-22 0-15,21 0 0,-21-21 0,22 0 16,-22 21-16,0-22 0,21 1 0</inkml:trace>
  <inkml:trace contextRef="#ctx0" brushRef="#br0" timeOffset="56025.29">8826 847 0,'0'0'0,"22"0"0,-1-21 0,0-1 15,-21 1-15,0 0 16,0 0 0,-21 21-1,0 0-15,-1 0 0,-20 0 16,21 21-16,0 0 0,-22 22 15,22-22-15,0 0 0,-21 21 0,21 1 16,-1-1-16,1 0 16,0 1-16,21-1 0,0-21 0,-21 21 0,21 1 15,0-22-15,0 0 16,0 21-16,0-20 0,21-1 0,0 0 16,0-21-16,1 21 0,20-21 0,-21 0 15,21 0-15,-20 0 0,20 0 16,-21 0-16,21 0 0,-20 0 0,20 0 15,0 0-15,-21-21 0,1 0 16,20 0-16,-21-1 0</inkml:trace>
  <inkml:trace contextRef="#ctx0" brushRef="#br0" timeOffset="56376.09">9313 21 0,'0'-21'16,"0"42"-16,-21-42 0,0 21 31,21 21-15,0 22-16,0-1 0,0 21 15,0 1-15,0-1 0,0 22 16,0-21-16,0-1 0,-21 1 0,21-1 15,0 22-15,0-22 0,-21 1 16,21-1-16,-22 1 0,22-22 16,-21 0-16,21 22 0,0-22 15,0-21-15,0 22 0,0-22 0,0 21 16,-21-21-16,21 1 0,0-1 16,21-21 15,0-21-31,-21-1 15</inkml:trace>
  <inkml:trace contextRef="#ctx0" brushRef="#br0" timeOffset="56836.85">9673 741 0,'-42'0'31,"21"21"-31,-1 0 0,22 0 16,-21 22-16,0-22 0,21 21 0,0-21 16,-21 22-16,21-1 0,-21 0 15,21-20-15,0 20 0,0 0 0,0-21 16,0 1-16,0-1 0,0 0 16,0 0-16,0 0 0,0 0 15,21-21-15,0 0 0,0 22 0,0-22 16,1 0-16,-1 0 0,0 0 15,0 0-15,0-22 0,22 1 0,-22 21 16,0-21-16,21 0 0,-21 0 16,1-22-16,-1 22 0,0-21 0,0 0 15,-21-1-15,21 1 0,-21 0 16,0-1-16,0 22 0,0-21 0,-21-1 16,0 22-16,0 0 0,0 0 0,-1 21 15,1 0-15,0 0 0,0 0 16,0 0-16,0 0 0,-1 0 15,1 0-15,0 21 0,0 0 16,21 0-16,-21 22 0,0-22 0,21 0 16,0 0-16,0 22 0,0-22 15,0 0-15,0 0 0,0 0 16,21-21-16,0 0 0,0 0 16,0 0-16</inkml:trace>
  <inkml:trace contextRef="#ctx0" brushRef="#br0" timeOffset="57288.59">10160 868 0,'0'-21'0,"0"42"0,0-63 0,0 20 16,0 1-16,0 0 15,21 0-15,-21 0 0,21 21 16,0-21-16,1 21 0,-1 0 15,0-22-15,0 22 0,0 0 16,0 0-16,1 0 0,-1 0 16,0 22-16,0-1 0,0 0 0,0 0 15,1 0-15,-1 22 0,-21-22 16,21 21-16,0-21 0,-21 22 0,0-22 16,0 21-16,0-21 0,0 0 15,0 22-15,0-22 0,0 0 16,0 0-16,0 0 0,-21-21 15,0 0 1,0 0-16,21-21 16,0 0-1,0 0-15,0 0 0,0 0 0,0-22 16,0 22-16,21-21 0,0-1 0,-21 1 16,21 21-16,0-21 0,-21 20 15,21-20-15,1 21 0,-1 0 0,0 21 16,-21-21-16,21-1 15,0 22-15,0 0 0,-21-21 0,22 21 16,-1 0-16,0 0 16,0 0-16</inkml:trace>
  <inkml:trace contextRef="#ctx0" brushRef="#br0" timeOffset="57820.28">11409 614 0,'0'0'16,"0"-21"-16,-21 21 31,-1 0-31,1 0 0,0 0 16,-21 0-16,21 21 0,-1-21 15,1 21-15,0 0 0,-21 0 0,21 1 16,-1-1-16,1 0 0,21 0 16,0 0-16,0 0 0,0 1 0,0-1 15,0 0-15,0 0 0,21-21 16,1 21-16,-1-21 0,0 21 16,21-21-16,-21 0 0,1 0 15,20 0-15,-21 0 0,0 0 16,0 22-16,22-22 0,-22 0 0,0 0 15,0 0-15,0 21 16,1-21-16,-22 21 0,21-21 0,-21 21 16,0 0-16,0 0 0,0 1 15,0-1 1,-21 0-16,-1-21 0,1 21 0,0-21 16,0 21-16,0-21 0,-22 0 15,22 21-15,-21-21 0,21 0 0,-22 0 16,22 22-16,0-22 0,0 0 15,-21 0-15,20 0 0,1 0 16,0 0-16,0 0 16,0 0-16,21-22 15,0 1 1,0 0-16</inkml:trace>
  <inkml:trace contextRef="#ctx0" brushRef="#br0" timeOffset="58308.49">8615 339 0,'21'0'15,"21"0"-15,255 0 32,-234 0-32,22 0 0,-1 0 15,-20 0-15,21 0 0,-1-21 16,1 21-16,0 0 0,-1 0 0,-20 0 16,-1 0-16,1 0 15,-1 0-15,-20 0 0,-1 0 0,-21 0 0,0 0 16,0 0-16,1 0 0,-1 0 15,0 0 1,-42 0 15</inkml:trace>
  <inkml:trace contextRef="#ctx0" brushRef="#br0" timeOffset="59141.44">1968 2477 0,'0'0'0,"-21"-22"0,21 1 16,-21 0-16,21 0 0,0 0 16,-21 0-16,0-1 15,0 22-15,21-21 0,-22 21 16,1 0-16,0-21 16,42 21 46,22 0-62,-22 0 0,21 0 16,0 0-16,1 0 15,20 0-15,1 0 0,20-21 0,22 21 16,-21 0-16,21 0 0,0-21 16,21 0-16,-22 21 0,22 0 0,0-22 15,0 22-15,0-21 0,22 21 16,-22 0-16,21-21 0,-21 0 0,0 21 15,0 0-15,0-21 0,0 21 16,-21 0-16,21-21 0,-43 21 0,1 0 16,0-22-16,-22 22 0,1 0 15,-22 0-15,0 0 0,1-21 0,-22 21 16,0 0-16,0 0 0,-21-21 31,21 0 0</inkml:trace>
  <inkml:trace contextRef="#ctx0" brushRef="#br0" timeOffset="60004.61">7027 1905 0,'-21'21'0,"42"-42"0,-63 42 0,21-21 0,0 0 15,-1 0-15,1 0 0,0 0 16,0 0-16,0 0 0,0 0 16,-1 0-1,22-21-15,22 21 47,-1-21-47,0 21 0,0 0 0,0 0 16,0 0-16,22 0 0,-22 0 15,21 0-15,1 0 0,-1 0 0,0 0 16,22 0-16,-22 0 0,22 0 0,-1 0 16,22 0-16,-1 0 0,1 0 15,0 0-15,-1 0 0,22 0 0,-21 0 16,21 0-16,-22 0 15,22 0-15,0 0 0,0 0 0,0 0 16,21 0-16,-21 0 0,21 0 0,-22-21 16,22 21-16,-21 0 0,21 0 15,0 0-15,-21 0 0,21 0 0,-21-21 16,0 21-16,0 0 0,-1 0 16,-20 0-16,21 0 0,-21-22 0,-1 22 15,1 0-15,0 0 0,-1-21 16,1 21-16,-22 0 0,1 0 0,21-21 15,-22 21-15,-21-21 0,22 21 0,-22 0 16,1 0-16,-22 0 0,21-21 16,-21 21-16,0 0 0,1 0 15,-1 0-15,0 0 16,-21-21 31,-21 21-32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2:00:18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3683 0,'0'-21'15,"21"21"1,-21-21-16,21 21 15,-21-21 1,0 42 31,-21 0-47,0 0 16,-1 0-16,1 22 0,-21-1 15,21 0-15,-22 1 0,1-1 0,-21 21 16,-1 1-16,1-22 0,-1 22 15,22-22-15,-22 0 0,1 1 0,-1-1 16,22 0-16,0-20 0,-1 20 16,1-21-16,21-21 0,-22 21 15,22-21-15,0 0 0,0 0 0,0 0 32,21-21-17,21 0 1,0 21-16,0 0 0,0-21 0,1 21 15,-1 0-15,0 0 0,0 0 16,21 0-16,-20 0 0,20 0 0,-21 0 16,21 0-16,1 0 0,-1 0 15,-21 0-15,22 21 0,-1-21 0,-21 21 16,21-21-16,1 21 0,-22-21 16,21 21-16,-21 1 0,1-22 15,20 21-15,-21-21 0,0 0 0,0 21 16,1-21-16,-1 21 15,-21-42 48,0 0-63,21 0 16</inkml:trace>
  <inkml:trace contextRef="#ctx0" brushRef="#br0" timeOffset="304.45">2561 4043 0,'-21'85'32,"21"-64"-32,-21 0 0,21 21 15,0-21-15,0 22 0,-21-22 0,21 21 16,-22-21-16,22 1 0,-21 20 16,21-21-16,0 0 0,0 0 0,0 1 15,-21-22 1</inkml:trace>
  <inkml:trace contextRef="#ctx0" brushRef="#br0" timeOffset="704.22">2476 3725 0,'0'0'0,"-21"0"15,21 22-15,-21-1 0,21 0 16,0 0-16,0 0 0,0 0 16,0 1-16,0-1 0,0 0 31,21-21-31,0 0 0,1 0 0,-1 0 15,0-21-15,0 21 0,0-21 16,0-1-16,1 22 0,-1-21 16,-21 0-16,0 0 0,0 0 15,0 0-15,0-1 0,0 1 0,0 0 16,-21 0-16,21 0 0,-22 21 16,1 0-16,0-21 0,0 21 0,0 0 15,0 0-15,-1 21 0,22 0 16,0 0-16,0 0 0,0 0 15,-21 1-15,21-1 0,0 0 0,0 0 16,0 0-16,0 0 0,0 1 16,0-1-16</inkml:trace>
  <inkml:trace contextRef="#ctx0" brushRef="#br0" timeOffset="1283.91">2857 4022 0,'0'21'15,"0"0"1,0 0-16,0 0 0,-21 1 0,21-1 15,0 0-15,0 0 0,0 21 0,0-20 16,0-1-16,0 0 0,0 0 16,0 0-16,0 0 0,0 1 0,0-1 15,-21 0-15,21 0 16,0-42 15,0 0-31,0 0 16,0-1-16,0-20 15,0 21-15,21 0 0,-21-22 16,0 1-16,21 0 0,1-1 0,-1 1 16,-21 0-16,21 21 0,21-22 15,-21 22-15,1 0 0,-1 0 0,21 0 16,-21 21-16,22 0 0,-22 0 16,21 0-16,0 0 0,-20 0 0,-1 0 15,21 21-15,-21 0 0,-21 0 0,0 21 16,0-20-16,0 20 0,0 0 15,0-21-15,0 22 0,0-22 0,0 21 16,-21-21-16,0 22 0,0-22 16,0 0-16,21 0 0,0 0 15,-22-21-15,22 22 0,-21-22 16,21-22 15,21 1-15,1 0-16</inkml:trace>
  <inkml:trace contextRef="#ctx0" brushRef="#br0" timeOffset="1682.7">3725 3874 0,'0'-22'16,"-21"22"15,21 22-31,0-1 0,0 0 0,0 0 16,0 21-16,0-20 0,0 20 16,-21 0-16,21 1 0,0-1 0,0 0 15,0 22-15,0-22 0,-21 22 16,21-22-16,-21 21 0,21-20 0,0 20 15,-22 1-15,22-1 0,-21 1 16,0-1-16,0 1 0,0-1 16,21 1-16,-21-22 0,-1 22 0,1-1 15,0-21-15,0 1 0,21-1 0,0 0 16,0 1-16,-21-22 0,21 21 16,0-21-16,0 1 0,0-1 15,21-21 1,-21-21-16,0-1 15,42-20-15,-21 0 0</inkml:trace>
  <inkml:trace contextRef="#ctx0" brushRef="#br0" timeOffset="2080.44">3662 4128 0,'-21'-22'0,"42"44"0,-42-65 0,21 22 16,0 0-16,0 0 0,0 0 0,0-1 15,0 1-15,0 0 0,21 21 16,0-21-16,-21 0 0,21 0 0,0-1 16,0 22-16,1-21 0,-1 21 15,0 0-15,0-21 0,0 21 16,0-21-16,22 21 0,-22 0 0,0 0 15,0 0-15,0 0 0,1 21 16,-1 0-16,-21 0 0,0 1 0,0-1 16,0 0-16,0 21 0,0-21 0,0 1 15,0 20-15,-21-21 0,-1 21 16,1-20-16,0-1 0,-21 0 0,21 0 16,-1 0-16,1 0 0,0-21 15,21 22-15,-21-22 0,21-22 63,21 1-63</inkml:trace>
  <inkml:trace contextRef="#ctx0" brushRef="#br0" timeOffset="2604.14">4318 3768 0,'0'0'0,"0"-21"31,0 42-15,0 0-16,-21 0 15,21 21-15,-21-20 0,21-1 16,0 21-16,0-21 0,0 22 0,0-22 15,0 21-15,0-21 0,0 22 16,0-22-16,0 0 0,0 0 0,0 0 16,0 0-16,21-21 15,0 22-15,0-22 0,0 0 0,0 0 16,1 0-16,-1-22 0,0 22 16,0-21-16,0 0 0,22 0 0,-22 0 15,0-22-15,0 22 0,0-21 16,0 21-16,1-22 0,-1 22 15,0-21-15,0 21 0,-21-22 0,0 22 16,0 0-16,0 0 0,0 0 16,-21 42 15,21 0-31,0 0 0,-21 0 16,21 1-16,-21 20 0,21-21 0,0 21 15,0-20-15,0 20 0,0 0 0,0-21 16,0 1-16,0-1 15,0 0-15,0 0 0,0 0 0,21-21 16,0 0-16,0 0 16,21 0-16,-20 0 0,-1-21 15,0 21-15,21-21 0,-21 0 0,22 0 16</inkml:trace>
  <inkml:trace contextRef="#ctx0" brushRef="#br0" timeOffset="2924.95">5419 3260 0,'0'0'0,"-43"0"32,22 0-32,0 21 15,21 0-15,0 0 16,0 0-16,-21 22 0,21-22 0,-21 21 15,21 1-15,-22-1 0,22 0 16,0 1-16,0-1 0,-21 21 0,21-20 16,-21-22-16,21 21 0,0 1 15,0-1-15,0 0 0,0-21 0,0 1 16,0 20-16,0-21 0,0 0 0,0 0 16,21-21-1,0 0-15,1 0 16,-1-21-16,0 21 0,0-21 15,0 0-15,0 0 0</inkml:trace>
  <inkml:trace contextRef="#ctx0" brushRef="#br0" timeOffset="3144.83">5165 3620 0,'0'0'0,"21"0"32,0 0-32,0 0 0,0 0 15,22 0-15,-22 0 0,0 0 16,21 0-16,-21-22 0,1 22 0,-1 0 16,0-21-16,0 21 0,0 0 15</inkml:trace>
  <inkml:trace contextRef="#ctx0" brushRef="#br0" timeOffset="3906.11">8064 3366 0,'0'-22'0,"0"44"46,0 20-46,0-21 0,0 21 16,0 1-16,0-22 0,0 21 0,-21 1 16,21-1-16,0 0 0,0-21 15,0 22-15,0-22 0,0 0 0,-21 0 16,21 0-16,0 1 16,0-44 15</inkml:trace>
  <inkml:trace contextRef="#ctx0" brushRef="#br0" timeOffset="4300.88">8170 3006 0,'-63'21'16,"42"0"0,21 0-16,-22-21 0,22 21 0,0 1 15,0-1-15,0 0 16,22-21 0,-1 0-16,0 0 15,0 0-15,0-21 0,0 21 16,1-21-16,-1-1 0,0 1 15,-21 0-15,21 0 0,-21 0 16,0 0-16,0-1 0,0 1 31,-21 21-31,0 0 16,0 0-16,-1 21 0,1-21 16,21 22-16,0-1 0,-21-21 15,21 21-15,-21 0 0,21 0 0,0 0 16,0 1-16,0-1 15,0 0-15,21 0 0</inkml:trace>
  <inkml:trace contextRef="#ctx0" brushRef="#br0" timeOffset="4960.5">9144 3514 0,'0'-21'0,"0"42"0,0-64 0,0 22 16,0 0-16,0 0 0,-21 0 16,21 0-16,-21-1 0,-1 1 0,-20 0 15,21 21-15,0-21 0,0 21 16,-22 0-16,22 0 0,0 0 0,-21 0 15,20 0-15,1 21 0,-42 21 16,42-20-16,-1-1 16,-20 21-16,21 0 0,0-20 0,0 20 15,21 0-15,0 1 0,-22-22 0,22 21 16,0-21-16,0 0 0,0 22 16,0-22-16,0 0 0,22-21 0,-1 21 15,0 0-15,0-21 0,0 0 16,0 0-16,1 0 0,-1 0 0,21 0 15,-21 0-15,0 0 0,22-21 0,-22 0 16,21 0-16,-21 0 0,1 0 16,20-22-16,-21 22 0,0-21 0,0-1 15,1 1-15,-1 0 0,0-1 16,0-20-16,-21 21 0,0-22 16,21 22-16,-21-1 0,0-20 0,21 21 15,-21 20-15,0-20 0,0 21 16,0 0-16,0 0 0,0-1 0,-21 44 31,21-1-15,0 0-16,-21 21 0,21-21 0,0 43 15,0-22-15,0 1 0,0 20 16,0-21-16,0 22 0,0-22 0,0 22 16,0-22-16,0 0 0,0 1 0,0-22 15,0 0-15,0 21 16,0-20-16,21-22 0,-21 21 0,21 0 15,1-21-15,-1 0 16,0 0 0,0-21-16</inkml:trace>
  <inkml:trace contextRef="#ctx0" brushRef="#br0" timeOffset="5296.31">10118 3323 0,'-22'0'0,"44"0"47,-1 0-47,-21-21 0,21 21 0,0 0 15,0 0-15,0 0 0,1 0 0,-1 0 16,0 0-16,0 0 0,0 0 16,0 0-16,1-21 15</inkml:trace>
  <inkml:trace contextRef="#ctx0" brushRef="#br0" timeOffset="5480.2">10054 3493 0,'0'21'15,"21"-21"1,0 0-16,1 0 16,-1 0-16,0 0 0,0 0 15,0-21-15,0 21 0</inkml:trace>
  <inkml:trace contextRef="#ctx0" brushRef="#br0" timeOffset="5912.22">11028 2688 0,'-21'0'0,"-1"0"16,1 0 0,21 21-16,0 1 15,0-1-15,0 0 16,0 0-16,0 0 31,21-21-31,1 0 0,-1 0 16,-21-21-16,21 21 15,-21-21-15,0 0 0,0 0 16,0-1-16,0 1 16,-21 21 15,21 21-31,-21 1 16,21-1-16,0 0 0,-22 0 15,22 0-15,0 0 0,-21 1 0,21-1 16,0 0-16,0 0 0</inkml:trace>
  <inkml:trace contextRef="#ctx0" brushRef="#br0" timeOffset="6568.49">11472 3239 0,'0'-22'0,"0"44"0,0-65 16,0 22-16,0 0 0,0 0 0,0 0 16,0-1-16,0 1 0,-21 21 0,0 0 15,0 0-15,0 0 16,-1 0-16,-20 0 0,21 0 0,0 21 16,0 22-16,-22-22 0,22 21 15,0 1-15,0-1 0,0 0 0,-1 1 16,1-1-16,21 0 0,0 1 15,0-1-15,0-21 0,0 21 0,0-20 16,0-1-16,0 0 0,0 0 0,21-21 16,1 0-16,-1 0 0,0 0 15,0 0-15,0 0 0,0 0 0,1 0 16,-1-21-16,0 21 0,0-21 0,0 0 16,22-1-16,-22 1 15,0-21-15,0 21 0,-21-22 0,21 1 16,0 21-16,-21-21 0,0-1 0,22 1 15,-22 0-15,0 20 0,0 1 16,21 0-16,-21 0 0,0 42 31,0 0-31,-21 0 0,21 22 16,-22-22-16,22 21 0,0-21 0,0 22 16,0-22-16,0 21 0,0-21 15,0 1-15,0-1 0,0 0 0,0 0 16,0 0-16,22-21 0,-1 0 15,0 0-15,0 0 16,0 0-16,0-21 0</inkml:trace>
  <inkml:trace contextRef="#ctx0" brushRef="#br0" timeOffset="7124.45">12044 2773 0,'0'-21'15,"0"42"-15,0-63 0,0 20 0,-21 44 32,-1-1-32,1 0 0,21 0 0,-21 21 15,21-20-15,0 20 0,0 0 16,0 1-16,-21-1 0,21 0 16,0 22-16,0-22 0,0 0 0,0 22 15,0-22-15,0 1 0,0-1 16,-21 0-16,21 1 0,0-1 0,0-21 15,0 0-15,0 0 0,0 1 0,0-1 16,0 0-16,0-42 31,0 0-15,0-1-16,0 1 0,0 0 16,0-21-16,0 21 0,0-22 0,0 22 15,21-21-15,0-1 0,0 22 16,-21-21-16,21 21 0,1 0 15,-1-1-15,21 1 0,-21 0 0,22 21 16,-22 0-16,21-21 0,0 21 16,1 0-16,-22 0 0,21 0 0,1 21 15,-22 0-15,0 0 0,21 1 0,-42-1 16,0 0-16,21 21 0,-21-21 16,0 22-16,0-22 0,-21 21 0,0-21 15,-21 22-15,21-22 0,-22 0 16,1 0-16,0 0 0,-1 1 15,1-1-15,0-21 0,-1 0 0,1 21 16,21-21-16,0 0 0,-22 0 0,22 0 16,21-21-1,0 0-15,21-1 16,0 22-16,1-21 0,20 0 16,0 0-16</inkml:trace>
  <inkml:trace contextRef="#ctx0" brushRef="#br0" timeOffset="7433.27">13039 3069 0,'0'-21'0,"0"42"0,0-63 15,0 21 1,-22 21-16,1 0 0,0 0 15,0 21-15,0-21 0,0 21 16,-1 0-16,1 22 0,0-22 16,0 21-16,0 0 0,0 1 0,-1-1 15,22 0-15,-21 1 0,21-1 16,0-21-16,0 22 0,0-22 0,0 0 16,21 0-16,1 0 0,-1 0 0,0-21 15,0 0-15,21 0 0,-20 0 16,20 0-16,-21 0 0,21 0 15,1-21-15,-22 21 0,21-21 0,1 0 16</inkml:trace>
  <inkml:trace contextRef="#ctx0" brushRef="#br0" timeOffset="7857.02">13504 2434 0,'0'0'0,"0"21"0,0 1 0,0-1 0,0 0 16,0 0-16,0 0 15,0 0-15,0-42 47,0 0-47,0 0 16,0 0-16,0 0 0,0-1 16,0 1-16,21 21 15,-21-21-15,22 21 0,-22-21 0,21 21 16,0 0-1,-21 21-15,0 0 0,0 0 16,0 1-16,0-1 0,0 0 16,0 21-16,0-21 0,-21 22 0,0-22 15,-1 0-15,1 21 0,0-20 0,0-1 16</inkml:trace>
  <inkml:trace contextRef="#ctx0" brushRef="#br0" timeOffset="9441.35">16065 2963 0,'0'0'0,"22"-21"0,-1 21 15,-21-21-15,21 21 16,0-21-16,-21 0 16,0 0-16,0-1 15,0 1 1,-21 21 0,0 0-16,0 0 0,-1 0 0,1 0 15,0 0-15,0 0 0,-21 0 16,20 0-16,1 21 0,-21 1 0,0 20 15,20-21-15,-20 21 0,0-20 16,21 20-16,-22 0 0,22 1 0,-21-1 16,21 0-16,-1 1 0,22-1 15,0 0-15,0-21 0,0 22 0,0-22 16,0 21-16,22-21 0,-1 1 16,0-1-16,0-21 0,0 21 0,22-21 0,-22 0 15,21 0-15,-21 0 16,22 0-16,-1 0 0,0 0 0,-21 0 15,22 0-15,-1-21 0,0 21 16,1-21-16,-22-1 0</inkml:trace>
  <inkml:trace contextRef="#ctx0" brushRef="#br0" timeOffset="10021.02">16870 2815 0,'0'0'0,"0"-21"16,-21 21 0,-1 0-16,1 21 15,0 0-15,0-21 0,0 22 0,-22-1 16,22 0-16,0 0 0,0 0 0,0 0 15,0 1-15,-1-1 0,22 0 16,0 0-16,-21-21 0,21 21 16,0 0-16,21-21 15,1 0-15,-1 0 16,0 0-16,0 0 0,21 0 16,-20 0-16,-1 0 0,0 0 15,0 0-15,21 0 0,-20 0 0,-1 0 16,0 0-16,0 0 0,21 0 0,-20 0 15,-1 0-15,0 0 16,0 0-16,-21 22 0,21-22 16,-21 21-16,0 0 15,0 0-15,0 0 0,0 0 16,-21-21-16,0 22 0,0-1 16,0 0-16,-1 0 0,1-21 15,0 21-15,0-21 0,-21 21 0,20-21 0,1 0 16,0 22-16,0-22 0,0 0 15,-22 0-15,22 0 0,0 0 16,0 0-16,0 0 0,0 0 0,-1 0 16,1-22-1,0 22-15,21-21 16,-21 21-16,21-21 16,0 0-1,0 0-15</inkml:trace>
  <inkml:trace contextRef="#ctx0" brushRef="#br0" timeOffset="10599.71">17716 2794 0,'22'-42'31,"-22"21"-31,-22 21 47,1 0-47,0 21 0,0-21 0,-21 21 16,20 0-16,1-21 0,0 21 0,-21 0 15,21 1-15,-1-1 0,1 0 16,0 0-16,0-21 0,0 21 0,21 0 16,0 1-16,0-1 15,21-21-15,0 0 16,0 0-16,0 0 0,22 0 0,-1 0 16,-21 0-16,22 0 15,-22 0-15,21 0 0,-21 21 0,0-21 16,1 0-16,-1 0 0,-21 21 0,21-21 15,-21 21-15,0 0 0,0 1 16,0-1-16,0 0 16,0 0-16,-21 0 0,0-21 15,-1 21-15,1 1 0,0-22 0,-21 21 16,21 0-16,-22-21 0,22 21 0,-21-21 16,21 0-16,-22 0 0,22 21 15,-21-21-15,21 0 0,-1 0 0,1 0 16,0 0-16,0 0 15,0 0-15,21-21 16,-21 21 0,21-21-1,0 0-15,21 0 0</inkml:trace>
  <inkml:trace contextRef="#ctx0" brushRef="#br0" timeOffset="10900.54">18478 2794 0,'0'21'31,"22"-21"-31,-1 0 16,0 0-16,0 0 0,0 0 15,0 0-15,1 0 0,-22 21 16,21-21-16,0 0 0,0 0 16,-21 22 15</inkml:trace>
  <inkml:trace contextRef="#ctx0" brushRef="#br0" timeOffset="11072.46">18415 3027 0,'-21'0'0,"42"0"0,-42 21 16,42-21 15,0 0-31,0 0 16,0 0-16,1 0 0,-1 0 0,0 0 15,0 0-15,0-21 0,-21 0 16,21 21-16,1-21 0,-1 21 16</inkml:trace>
  <inkml:trace contextRef="#ctx0" brushRef="#br0" timeOffset="11488.41">19325 2265 0,'0'0'0,"0"-21"15,-21 21-15,0 0 16,21 21-1,0 0 1,21-21-16,0 0 0,0 0 16,0 0-16,1 0 15,-1 0-15,0-21 16,-21 0 0,0 0-16,-21 21 46,0 0-46,-1 0 0,22 21 0,-21-21 16,0 21-16,0 0 0,21 0 16,-21 22-16,0-22 0,21 0 0,-22 21 15,22-21-15,0 1 0,0-1 16,0 0-16,0 0 0</inkml:trace>
  <inkml:trace contextRef="#ctx0" brushRef="#br0" timeOffset="11927.68">19579 2858 0,'0'0'0,"-21"-22"15,0 22-15,21-21 0,0 0 16,0 0-16,0 0 16,0 0-1,21-1-15,0 22 31,0 0-31,-21 22 0,21-1 16,1-21-16,-22 42 0,21-21 0,0 0 16,0 1-16,0 20 0,0-21 0,1 21 15,-1-20-15,-21 20 0,21-21 16,0 0-16,0 0 0,0 1 0,1-1 16,-22 0-16,21 0 15,0 0-15,-21 0 16</inkml:trace>
  <inkml:trace contextRef="#ctx0" brushRef="#br0" timeOffset="12180.05">20087 2667 0,'0'-21'0,"0"42"0,-21-21 15,0 21 1,0 0-16,-1 22 0,1-22 0,-21 21 16,21 1-16,-22-1 0,22 0 15,-21-21-15,21 22 0,-22-1 0,22 0 16,0-20-16,-21 20 0,21-21 0,-1 0 16,22 0-16,-21 1 0,21-1 15,-21-21-15,21 21 0,21-42 31</inkml:trace>
  <inkml:trace contextRef="#ctx0" brushRef="#br0" timeOffset="12711.98">20383 2667 0,'0'-21'16,"0"42"-16,0-21 31,0 21-15,0 0-16,0 1 0,0-1 16,0 0-16,0 0 0,-21 0 0,21 0 15,0 22-15,0-22 0,0 0 0,0 0 16,0 0-16,21 1 15,-21-1-15,22-21 0,-1 0 0,0 21 16,0-21-16,0 0 0,0 0 16,22 0-16,-22 0 0,0 0 0,21 0 15,-20-21-15,-1 21 0,0-21 16,0-1-16,0 22 0,0-21 0,1 0 16,-1 0-16,-21 0 0,21-22 0,-21 22 15,21 0-15,-21 0 0,0 0 16,0 0-16,21-1 0,-21 1 15,0 0-15,0 42 32,0 0-32,-21 1 15,0-1-15,21 21 0,-21-21 16,0 22-16,-1-22 0,1 21 0,0 0 16,0-20-16,21 20 0,-21-21 15,0 21-15,-1-20 0,22-1 0,-21 21 16,21-21-16,-21 0 0,0 1 0,21-1 15,0 0-15,-21-21 16</inkml:trace>
  <inkml:trace contextRef="#ctx0" brushRef="#br0" timeOffset="13384.13">21145 2731 0,'22'0'47,"-1"21"-47,0-21 15,0 0-15,0 0 0,22 0 16,-22 0-16,0 0 0,21 0 0,-21 0 16,22 0-16,-22 0 0,21 0 0,1-21 15,-22 21-15,0 0 0,0-22 16,0 22-16,0 0 0,1-21 16,-44 21 15,1 0-31,0 0 15,0 21-15,0-21 0,0 22 16,-1-1-16,1 0 0,0 0 16,-21 0-16,21 22 0,-22-22 15,22 0-15,-21 21 0,21-21 0,-22 1 16,22-1-16,-21 21 0,21-21 16,-1 0-16,-20 1 0,21-1 0,0 0 15,0 0-15,-1 0 0,1 0 16,0-21-16,21 22 15,0-44 1,0 1 0,21 21-16,0-21 0,1 0 15,-22 0-15,21 0 0,0-1 0,0 22 16,0-21-16,-21 0 16,21 21-16,1-21 0,-1 21 15,0 0-15,0 0 16,-21 21-1,0 0-15,0 0 0,21 1 16,0-22-16,-21 21 0,22-21 16,-1 0-16,0 0 0,0 21 15,0-21-15,0 0 0,1 0 0,-1 0 16,0 0-16,21 0 16,-21 0-16,1-21 0,-1 21 0,-21-21 15</inkml:trace>
  <inkml:trace contextRef="#ctx0" brushRef="#br0" timeOffset="13817.14">22183 2223 0,'0'21'31,"0"0"-31,-22-21 16,22 21-16,0 0 0,-21-21 15,21 21 1,0-42 15,0 0-31,21 21 16,1-21-1,-22 42 32,0 0-31,0 0-16,-22 1 0,1-1 0,21 0 15,-21 0-15,0 0 0,21 0 0,-21-21 16,21 22-16</inkml:trace>
  <inkml:trace contextRef="#ctx0" brushRef="#br0" timeOffset="14756.29">22796 2498 0,'0'-21'0,"0"-1"31,0 44 313,22-1-328,-22 0-1,21-21-15,0 21 0,0 0 0,0 0 16,0-21-16,1 22 0,-1-1 16,0-21-16,0 21 0,21-21 0,-20 21 15,20-21-15,0 21 0,-21-21 16,22 0-16,-1 21 0,0-21 15,-20 0-15,20 0 0,-21 0 0,0 0 0,0 0 16,1 0-16,-1 0 16,0 0-16,-42 0 47,0 0-47,-1 0 0,-20 22 0,21-1 15,-21 0-15,-1 0 0,22 0 16,-21 0-16,-1 1 0,1-1 0,0 21 15,-1-21-15,1 0 0,0 1 16,21-1-16,-22-21 0,22 21 0,0 0 16,0-21-16,0 21 0,-1 0 0,1-21 15,0 0-15,0 0 32</inkml:trace>
  <inkml:trace contextRef="#ctx0" brushRef="#br0" timeOffset="15828.44">16129 4085 0,'-21'0'0,"42"0"0,-85 0 0,22 0 0,0 0 16,-1 0-16,1 0 15,21 0-15,0 0 16,0 0-16,-1 0 0,1 0 16,0 0-16,0 0 0,0 0 15,0 0-15,-1 0 0,1 0 16,0 0-16,0 0 0,0 0 0,0 0 15,-1 0-15,1 0 0,0 0 16,0 0-16,0 0 0,0 0 0,-1 0 16,1 0-1,42 0 17,1 0-32,-1 0 0,0-21 15,0 21-15,21-21 16,-20 21-16,20 0 0,0 0 0,1-21 15,-1 21-15,21 0 0,-20 0 0,20-21 16,1 21-16,-1 0 0,1-22 16,-1 22-16,22 0 0,0 0 0,-22 0 15,22 0-15,-22 0 0,22 0 0,-22 0 16,22 0-16,0-21 0,-1 21 16,1 0-16,21 0 0,-21 0 0,20 0 15,-20 0-15,21 0 0,-21-21 16,-1 21-16,1 0 0,21 0 15,-22 0-15,22 0 0,0 0 0,0 0 0,-21 0 16,20 0-16,1-21 16,-21 21-16,21 0 0,0 0 0,-1-21 15,1 21-15,0-21 0,0 21 0,84 0 16,-84 0-16,-21-22 16,0 22-16,-1 0 0,-20 0 0,-1-21 15,22 21-15,-22 0 0,1 0 0,-1 0 16,22 0-16,-21-21 0,-1 21 15,1 0-15,20 0 0,-20-21 0,-1 21 16,1 0-16,-22 0 0,22-21 0,-1 21 16,-21 0-16,22 0 0,-22 0 15,22-21-15,-22 21 0,0 0 16,22 0-16,-22 0 0,1 0 0,-22-22 16,21 22-16,-21 0 0,22 0 15,-22 0-15,0-21 0,0 21 16,-21-21-1,0 0 1,-21 0-16,0 21 0,0-21 16,-1-1-16</inkml:trace>
  <inkml:trace contextRef="#ctx0" brushRef="#br0" timeOffset="16528.21">17780 2096 0,'-21'-22'15,"0"-41"1,-1 42-16,22 0 16,-21-1-1,42 22 32,1 0-47,-1 0 0,0 22 16,0-1-16,0 0 0,0 0 0,22 0 15,-22 22-15,0-22 0,21 21 16,-20-21-16,20 22 0,-21-1 16,21 0-16,1 1 0,-22 20 0,42 1 15,-20-1-15,20 1 0,1-1 16,-1 1-16,1 20 0,20-20 0,-20-1 15,21 22-15,-22-22 0,22 22 16,-22 0-16,22-22 0,0 22 0,20-22 16,-20 22-16,21-21 0,-21-1 0,20 1 15,-20-1-15,-21 22 0,20-22 16,-20 1-16,20-1 0,-20 1 16,-22-1-16,22-20 0,-22-1 0,0 0 15,22 1-15,-43-1 0,21-21 0,1 21 16,-22-20-16,0-1 0,0-21 15,0 21-15,1 0 0,-1-21 0,-21 21 16,21-21-16,0 0 16,0 0-1,0 0 1,-21-21 0,0 0-16,0 0 15,0 0-15,0-1 0,0 1 0,-21-21 16</inkml:trace>
  <inkml:trace contextRef="#ctx0" brushRef="#br0" timeOffset="17160.71">20510 1566 0,'0'-21'0,"0"42"0,-21-42 47,0 42-32,-21 1-15,21-1 0,-22 21 0,1 0 16,-22 1-16,22-1 0,0 0 16,-22 22-16,1-1 0,-1-20 15,1 20-15,-1 1 0,1-1 0,-1 22 16,-20 0-16,20 20 0,-21-20 15,1 21-15,20 0 0,-20-22 0,20 22 16,-21-21-16,22 21 0,-22-22 0,1 1 16,-1 0-16,0-1 0,1-20 15,-1 21-15,0-22 0,1 22 0,-1-22 16,0 1-16,1 20 0,20-20 0,1-1 16,-22 1-16,21-1 0,-20 1 15,20-1-15,1 1 0,-22-22 0,43 1 16,-22 20-16,1-21 0,20 1 0,-20-1 15,42 0-15,-22-20 16,1 20-16,21-21 0,-21 21 0,20-20 16,1-1-16,21 0 0,0 0 0,-21 0 15,0 0-15,21 1 16</inkml:trace>
  <inkml:trace contextRef="#ctx0" brushRef="#br0" timeOffset="31691.82">2180 5609 0,'0'0'0,"21"0"125</inkml:trace>
  <inkml:trace contextRef="#ctx0" brushRef="#br0" timeOffset="33207.94">2307 5630 0,'0'0'0,"21"0"109,-21-21-78,0 0-15,0 0-16,0 0 16,0 0-16,-21-1 31,0 1-31,0 0 0,0 21 15,-1 0 1,1-21-16,0 21 0,0 0 0,0 0 16,0 0-16,-1 0 0,1 0 15,0 0-15,0 21 0,0-21 0,0 21 16,-1 0-16,1 1 0,0-1 16,-21 0-16,21 21 0,-1-21 0,1 22 15,0-1-15,0 0 0,0 1 16,0-1-16,-1 0 0,1 1 0,0-1 15,21 0-15,-21-20 0,21 20 16,-21 0-16,21 1 0,0-1 0,0 0 16,0-21-16,0 22 0,0-1 15,0 0-15,0 1 0,0-1 16,0-21-16,21 22 0,0-22 16,0 0-16,0 0 0,22 0 0,-22 0 15,21 1-15,-21-22 0,22 0 16,-1 0-16,0 0 0,1 0 0,-1-22 15,0 1-15,1 21 0,-1-21 0,0 0 16,1 21-16,-1-21 0,-21 0 16,0-1-16,1 22 0,-1-21 0,0 21 15,-21-21-15,0 0 16,21 21 265,-21-21-156,0 0 297,21-1-406</inkml:trace>
  <inkml:trace contextRef="#ctx0" brushRef="#br0" timeOffset="37289.29">3090 6181 0,'0'0'0,"21"0"0,-21-21 16,22 21-16,-22-22 0,0 1 16,0 0-16,0 0 15,0 0-15,0 0 0,0-1 16,0 1-16,-22 0 0,1 0 16,0 21-16,21-21 0,-21 21 0,0 0 15,0 0-15,-1 0 0,1 0 16,0 0-16,0 0 0,-21 0 0,20 0 15,1 21-15,-21 0 0,21 0 16,0 0-16,-22 1 0,22-1 16,0 0-16,-21 21 0,42-21 0,-22 22 15,1-22-15,21 21 0,-21-21 16,21 22-16,0-22 0,0 21 0,0-21 16,0 1-16,0 20 0,21-21 15,0-21-15,1 21 0,-1 0 0,0-21 16,0 0-16,0 0 0,0 0 15,22 0-15,-22 0 0,0 0 0,0-21 16,22 0-16,-22 0 0,0 0 16,0 0-16,0-1 0,0 1 0,1 0 15,-1 0-15,0 0 0,0 0 16,-21-1-16,0-20 0,0 21 16,21 0-16,-21 0 0,0-22 0,21 22 15,-21 0-15,0 0 0,0 0 16,0-1-1,0 44 17,0-1-32,0 0 0,0 0 15,0 0-15,0 0 0,0 1 0,0-1 16,0 0-16,-21 0 0,21 21 16,0-20-16,0-1 0,0 0 0,0 0 15,0 0-15,0 0 16,0 1-16,0-1 0,21-21 15,1 0-15,-1 0 16,0 0-16,0-21 16,0 21-16,0-22 0,1 1 0,20 21 15,-21-21-15,0 0 0,22 0 16,-22-22-16,0 22 0,21 0 0,1 0 16,-22-21-16,21 20 0,-21-20 0,0 21 15,1 0-15,-1 0 16,0-1-16,0 1 0,-42 21 31,0 21-15,0 1-16,-1-22 0,1 21 15,21 0-15,0 0 0,0 0 16,0 0-16,0 1 16,0-1-16,0 0 15,21-21-15,1 21 0,-1 0 16,0-21-16,0 21 0,0 1 15,0-22-15,-21 21 0,22-21 16,-22 21-16,21-21 0,-21 21 16,0 0-1,-21-21-15,-1 0 16,1 0-16,-21 0 0,21 0 16,0 0-16,-1 0 0,1 0 15,0 0-15,0 0 0,0-21 0,0 21 16,-1 0-16,22-21 0,-21 21 31,42 21 0,1-21-31,-22 21 0,21-21 0,0 21 16,0-21-16,0 22 0,0-22 16,1 0-16,-1 0 0,0 0 15,0 0-15,21 0 0,-20 0 0,-1 0 16,0 0-16,21-22 0,-21 22 15,1-21-15,-1 0 0,0 21 16,21-21-16,-21 0 0,1 0 0,-22-1 16,21 1-16,0-21 0,0 21 15,-21 0-15,0-22 0,21 22 0,0-21 16,-21 21-16,0-1 0,0 1 0,22 0 16,-1 0-16,0 21 15,0 0 1,0 0-1,-21 21-15,0 0 0,0 0 16,0 1-16,21-22 16,1 0-1,-22-22 17,0 1-32,0 0 15,0 0-15,0 0 16,0 0-16,0-1 15,-22 22-15,1 0 32,0 0-32,21 22 15,-21-1-15,21 0 0,-21 0 0,21 0 16,0 0-16,-21 1 16,21-1-16,0 0 0,0 21 0,0-21 15,0 1-15,0-1 0,0 0 0,0 0 16,0 0-16,0 0 0,0 1 15,21-1-15,0-21 0,0 21 0,21 0 16,-20-21-16,20 0 0,-21 21 16,21-21-16,1 0 0,-1 0 0,22 0 15,-22 0-15,0-21 0,1 0 0,20 21 16,-21-21-16,1 0 0,-1-1 0,0 1 16,1 0-16,-22 0 15,21 0-15,-21 0 0,1-1 0,-1-20 16,0 21-16,-21 0 0,0-22 0,0 22 15,0 0-15,0 0 0,0 0 16,0 0-16,0-1 0,-21 1 16,0 21-16,-1 0 0,1 0 15,0 0-15,0 0 0,0 0 0,0 21 16,-1 1-16,1-1 0,-21 0 0,21 0 16,0 0-16,-1 22 0,22-22 15,-21 21-15,0-21 0,21 0 16,-21 22-16,21-22 0,0 0 0,0 0 0,0 0 15,0 1-15,0-1 16,0 0-16,21-21 0,0 0 16,0 0-16,1 0 0,-1 0 0,0 0 15,21 0-15,-21-21 0,1 0 16,-1-1-16,0 1 0,0 0 0,0 0 16,0 0-16,1 0 0,-1-1 15,-21 1-15,0-21 0,21 21 0,-21 0 16,21-1-16,-21 1 0,0 0 0,0-21 15,0 21 1,0 42 0,-21-21-1,21 21-15,-21 0 0,21 0 16,0 0-16,0 22 0,0-22 16,-21 0-16,21 0 0,0 0 0,0 22 15,0-22-15,0 0 0,0 0 0,21 0 16,0 1-16,0-1 15,0-21-15,22 0 0,-22 0 0,21 0 16,0 0-16,1 0 0,-1 0 16,22-21-16,-22-1 0,0 1 0,22 21 15,-22-21-15,0 0 0,1 0 0,-22 0 16,21-1-16,-21-20 0,1 21 16,-1 0-16,0-22 0,-21 22 15,0-21-15,0 21 0,0 0 0,0-1 16,0 1-16,-21 0 0,0 21 0,-1 0 15,1 0-15,-21 0 0,21 0 16,0 0-16,-22 0 0,22 0 0,-21 0 16,21 21-16,-22 0 0,22 1 0,0 20 15,0-21-15,0 0 0,-1 22 16,1-1-16,0 0 16,21-21-16,0 1 0,0-1 0,0 0 15,0 0-15,0 0 0,0 0 0,21 1 16,0-22-16,1 0 0,-1 21 0,0-21 15,0 0-15,0 0 0,0 0 16,22-21-16,-22-1 0,21 22 16,-21-21-16,22 0 0,-22 0 0,21 0 15,-21 0-15,1-22 0,-1 22 0,0-21 16,0-1-16,0 1 16,0 0-16,-21-22 0,0 22 0,0-85 15,0 85-15,0-22 0,0 1 16,0 20-16,0 1 0,0 0 0,0-43 15,0 64-15,-21 0 0,21-1 16,-21 1-16,21 0 0,-21 21 16,21 21-16,-21 0 15,21 1-15,0-1 0,0 21 16,0-21-16,0 22 0,0 20 16,0-21-16,0 22 0,0-22 0,0 22 15,0-22-15,0 22 0,0-22 0,21 0 16,-21 1-16,21-1 0,-21 0 15,21 1-15,0-22 0,-21 21 0,22-21 16,-1 0-16,0 1 0,0-22 0,-21 21 16,21-21-16,0 0 0,1 0 15,-1 0-15,0 0 0,21 0 16,-21-21-16,1-1 0,-1 22 0,-21-21 16,21 0-16,0 0 0,0 0 15,-21 0-15,0-22 0,21 22 16,-21-21-16,22 21 0,-22-22 0,0 22 15,0 0-15,0 0 0,0 0 16,0-1-16,0 44 31,0-1-31,-22 0 0,22 0 16,0 21-16,0-20 0,0-1 0,-21 21 16,21-21-16,0 0 0,0 22 0,0-22 15,0 0-15,0 0 0,0 0 16,0 1-16,21-22 0,1 21 15,-1-21-15,0 0 0,0 0 0,21 0 16,-20 0-16,20 0 0,0-21 16,1 21-16,-22-22 0,21 1 0,0 0 15,-20 0-15,20 0 0,-21 0 0,21-22 16,-20 1-16,-1 21 16,-21 0-16,21-43 0,-21 43 15,0 0-15,0 0 0,0-1 16,-21 22-1,21 22-15,-21-1 16,21 0-16,0 0 0,-22 0 16,22 0-16,-21 1 0,21-1 0,-21 21 15,21-21-15,-21 0 0,21 1 0,0-1 16,0 0-16,-21-21 0,21 21 16,0 0-16,-21-21 0,21 21 15,0-42 16,21 0-31,0 0 0,-21 0 0,21 0 16,0-1-16,0 1 0,1-21 16,-1 21-16,0 0 0,0-22 15,21-20-15,-20 42 0,20-22 16,-42 22-16,21 21 16,0-21-16,0 21 0,1 0 15,-22 21-15,0 0 16,0 0-16,0 1 15,0-1-15,0 21 0,0-21 0,0 0 16,0 1-16,0 20 0,0-21 0,21 0 16,-21 0-16,0 1 0,21-1 15,0-21-15,0 21 0,0-21 16,22 0-16,-22 0 0,21 0 0,-21 0 16,22 0-16,-1 0 0,0 0 15,1 0-15,-1-21 0,0 0 0,1 21 16,-1-22-16,-21 1 0,22-21 15,-22 21-15,21 0 0,-21-22 0,0-20 16,-21-1 0,0 43-16,0-21 0,0 21 0,0-1 15,-21 1-15,21 0 0,-21 21 0,-21 0 16,21-21-16,-1 21 0,1 0 16,-21 0-16,21 21 0,0 0 0,-22 0 15,22 1-15,-21 20 0,-1 21 16,1 1-1,21-1-15,21-20 0,0-22 16,0 0-16,0 0 0,0 0 0,0 1 0,21-22 16,0 21-1,0-21-15,1 0 0,-1 0 0,0 0 16,0 0-16,21-21 0,-20-1 0,20 1 16,-21 0-16,0 21 0,0-21 15,22-21-15,-22-1 0,21 1 16,-42 21-16,21 0 0,-21-1 15,0 1-15,0 0 16,22 21-16,-22-21 0,0 42 31,0 0-15,-22-21-16,1 21 0,21 22 16,-21-22-16,0 0 0,0 21 0,0-20 15,-1 20-15,1-21 0,0 21 16,0 1-16,21-1 0,0 0 0,-21 43 15,21-21-15,0-1 0,0-21 16,0 22-16,0-1 0,0 1 16,0-1-16,0 1 0,0-1 0,21 1 15,-21-1-15,21 1 0,0-1 0,-21-20 16,0 20-16,21 1 0,-21-1 0,22 1 16,-22-1-16,0-20 0,0 20 15,0-21-15,0 22 0,0-22 0,0 1 16,0-22-16,-22 21 0,1 0 0,0-20 15,0 20-15,0-21 0,21 0 16,-21 0-16,-1-21 0,1 0 16,21 22-16,-21-22 0,0 0 15,0-22-15,21 1 16,0 0-16,0 0 0,-21-21 0,21-1 16,-22 1-16,22 0 0,0-1 15,0-20-15,0-1 0,0 1 0,0-1 16,0 1-16,-21-22 0,21 22 15,-21-1-15,21 1 0,0-1 0,0 1 16,0 20-16,0-20 0,0 20 16,0 1-16,0 0 0,0-1 0,0 1 15,0 21-15,0-21 0,0 20 0,0 1 0,0 0 16,0-21-16,0 21 16,0-1-16,0-20 0,21 21 0,-21 0 15,21 0-15,-21-1 0,0-20 0,0 21 16,0 0-16,0 0 0</inkml:trace>
  <inkml:trace contextRef="#ctx0" brushRef="#br0" timeOffset="37656.08">6413 5376 0,'-21'0'0,"0"0"0,0 0 15,0 22-15,0-1 16,-1 0-16,22 0 16,22-21-1,-1 0 1,0 0-16,0 0 0,0 0 15,0 0-15,1 0 0,-22-21 0,21 21 16,-21-21-16,0 0 16,0-1-1,-21 22-15,-1 0 16,1 0-16,42 0 47,1 0-47</inkml:trace>
  <inkml:trace contextRef="#ctx0" brushRef="#br0" timeOffset="38536.81">9334 5398 0,'0'21'16,"0"0"-1,22-21-15,-1 0 16,0 0-16,0 0 16,0 0-16,0-21 15,1 21-15,20-21 0,0-1 0,1 1 16,-1 0-16,0 0 0,1 0 16,-1 0-16,-21-1 0,0 1 0,0-21 15,-21 21-15,0 0 0,0-1 0,-21 22 16,0-21-16,-21 0 0,-22 21 15,22 0-15,-22 0 0,22 0 0,-21 21 16,20 0-16,-20-21 0,20 22 0,1-1 16,0 0-16,21 0 15,-22 0-15,22 0 0,21 1 0,0-1 16,-21 0-16,21 0 0,0 0 0,0 0 16,21 1-16,0-1 15,0 0-15,1 0 0,-1 0 0,0-21 16,21 21-16,-21 1 0,1-1 0,20 0 15,-21 21-15,21-21 16,-20 1-16,20-1 0,-21 0 0,21 0 0,-20 21 16,-22-20-16,0-1 0,0 21 15,0-21-15,0 0 0,-43 1 0,22 20 16,-21-21-16,21 0 0,-43 0 16,22 1-16,-1-1 0,-20-21 0,21 21 15,-22-21-15,22 0 0,-1 0 0,-20 0 16,21 0-16,20 0 0,-20-21 15,21 0-15,-21-1 0,20 1 0,1 0 16,0 0-16,21 0 0,0-22 0,-21 22 16,21 0-16,0-21 0,0 21 15,0-1-15,0 1 0,21 0 0,-21 0 16,42 0-16,-20 0 0,-1 21 16,0 0-16,0-22 0,21 22 15,-20 0-15,-1 0 0,0-21 0,21 21 16,-21-21-16,22 21 0</inkml:trace>
  <inkml:trace contextRef="#ctx0" brushRef="#br0" timeOffset="38861.62">10033 5122 0,'0'-21'15,"0"0"-15,-21 42 32,0 0-32,21 22 15,-22-22-15,22 21 0,-21 1 16,21-1-16,-21 21 0,0-20 0,21-1 16,-21 0-16,0 1 0,21-1 15,-22 0-15,22 1 0,-21-1 0,21 0 16,-21-20-16,21 20 0,0-21 0,0 0 15,0 0-15,21-21 16,0 0 0,1 0-16,-1 0 0,-21-21 0,21 0 15,0 21-15,-21-21 0,21 0 16,-21 0-16</inkml:trace>
  <inkml:trace contextRef="#ctx0" brushRef="#br0" timeOffset="39620.19">9652 5567 0,'-21'0'0,"42"0"0,-63 0 16,20 0-16,44 0 31,-1 0-31,0 0 0,21 0 0,-21 0 16,22 0-16,-1 0 0,0 0 15,1 0-15,20-21 0,-20 21 0,-1-21 16,0 21-16,1 0 0,-1-22 0,-21 22 15,21 0-15,-20-21 0,-1 21 0,0 0 16,0 0-16,0 0 16,-21 21-1,0 1-15,0-1 0,0 0 16,0 0-16,0 21 16,0-20-16,0-1 0,-21 0 0,21 0 15,0 0-15,0 0 0,0 1 16,21-22-1,0 0-15,1 0 16,-1 0-16,21 0 0,-21 0 0,22-22 16,-1 1-16,0 0 0,-21 0 15,22 0-15,-1 0 0,-21-1 0,0 1 16,22-21-16,-22 21 0,0 0 16,-21-1-16,0 1 0,21 21 0,-21-21 15,0 0 1,-21 21-1,21 21-15,0 0 16,-21-21-16,21 21 0,-21 1 16,21 20-16,-21-21 0,21 21 0,0-20 15,0 20-15,-22 0 0,22 1 0,0 20 16,-21-21-16,21 22 16,0-22-16,0 1 0,0 20 0,0-21 15,0 22-15,0-22 0,0 22 0,0-1 0,0 1 16,0-1-16,0-20 15,0 20-15,0-21 0,0 1 0,0-1 16,0 0-16,0 1 0,0-22 0,0 0 16,0 21-16,0-20 0,-21-22 0,21 21 15,-42 0-15,21 0 0,-1-21 16,-20 21-16,21-21 0,-21 0 0,-22 21 16,22-21-16,-1 0 0,-20 0 0,21 0 15,-1 0-15,-20 0 0,20-21 0,1 0 16,0 0-16,-1 0 15,1 0-15,21-1 0,-21 1 0,42-21 16,-22 21-16,22 0 0,0-43 16,0 43-16,0 0 0,22-22 15,-1 22-15,0-21 0,0 21 0,21-22 16,1 1-16,-1 0 0,0-1 0,22-20 16</inkml:trace>
  <inkml:trace contextRef="#ctx0" brushRef="#br0" timeOffset="39909.01">11261 4890 0,'0'-22'0,"0"44"0,0-65 0,0 22 16,-22 21-1,22 21-15,-21 0 0,0 1 0,0 20 16,21 0-16,-21 1 0,0 20 15,-1-21-15,1 22 0,0-1 0,21 1 16,-21-1-16,0 1 0,21-22 0,0 22 16,-21-22-16,21 22 0,-22-22 15,22 0-15,0-21 0,0 22 0,0-22 16,0 0-16,0 0 0,22-21 16,-1 0-16,0 0 0,0 0 15,0 0-15,0-21 0,22 0 16,-22 0-16</inkml:trace>
  <inkml:trace contextRef="#ctx0" brushRef="#br0" timeOffset="40256.82">11366 5588 0,'0'21'31,"22"-21"0,-1 0-31,0 0 0,0 0 0,0-21 16,0 0-16,22 0 0,-22 21 0,0-21 16,0 21-16,0-22 0,1 1 15,-22 0-15,0 0 0,0 0 16,0 0-16,0-1 16,-22 22-16,1 0 15,0 0-15,0 0 0,0 22 0,-22-1 16,43 0-16,-21 0 0,0 0 0,21 0 15,-21 1-15,21 20 0,0-21 16,0 21-16,0-20 0,0-1 0,0 0 16,0 0-16,0 0 0,21 0 15,0-21-15,0 0 16,1 0-16,-1 0 0,0 0 0,0 0 16,0-21-16,0 21 0,1-21 0</inkml:trace>
  <inkml:trace contextRef="#ctx0" brushRef="#br0" timeOffset="40996.4">13144 5144 0,'43'0'32,"-22"0"-32,0 0 0,0 0 0,0-22 15,1 22-15,-1-21 0,0 0 0,0 21 16,0-21-16,0 0 0,1 21 16,-1-21-16,-21-1 0,0 1 15,0 0-15,-43 21 16,22-21-16,0 21 15,-21 0-15,-1 21 0,1-21 0,0 21 16,-1 0-16,-20 1 0,21-1 0,20 0 16,-20 0-16,0 0 0,21 0 15,-1 1-15,22 20 0,0-21 16,0 0-16,0 0 0,22-21 0,-1 22 16,0-1-16,0 0 0,21 0 15,1 0-15,-1 22 0,0-22 0,1 0 16,-22 0-16,21 0 0,1 0 0,-1 1 15,-21-1-15,0 21 0,0-21 16,1 0-16,-22 1 0,0-1 0,0 0 16,-22 0-16,1 0 15,0 0-15,-21-21 0,-1 22 0,-20-1 16,21-21-16,-22 0 0,1 0 16,-1 0-16,1 0 0,-1 0 0,22 0 0,-1-21 15,1 21-15,0-22 16,21 1-16,-1 0 0,1 0 0,0 0 15,21 0-15,0-1 0,0 1 0,0-21 16,0 21-16,0 0 0,0-1 16,21 1-16,0 21 0,1-21 0,20 0 15,-21 21-15,0-21 0,22 21 0,-1-21 16,-21 21-16,21-22 0,22 1 16</inkml:trace>
  <inkml:trace contextRef="#ctx0" brushRef="#br0" timeOffset="41533.08">13928 4699 0,'0'0'0,"0"-21"16,-22 42-1,1 0-15,21 0 0,-21 1 16,21 20-16,-21 0 0,0 1 0,21-1 15,-21 0-15,21 22 0,0-22 0,0 22 16,-22-22-16,22 0 0,-21 1 16,21-1-16,0 0 0,0 1 0,0-22 15,-21 21-15,21 0 0,0-20 0,0-1 16,0 0-16,0 0 16,-21 0-16,21 0 15,-21-21 1,21-21-1,0 0-15,0 0 16,0 0-16,0 0 0,0-22 0,21 22 16,0 0-16,0 0 0,0-22 15,1 22-15,-1 0 0,0 0 0,21-21 16,-21 20-16,1 1 0,20 21 16,-21-21-16,21 21 0,-20 0 0,-1 0 15,0 0-15,0 0 0,0 21 0,0 0 16,1 1-16,-22-1 0,0 0 15,0 21-15,0-21 0,0 1 16,0 20-16,-22-21 0,1 21 0,0-20 16,21 20-16,-21-21 0,0 0 0,21 0 15,-21-21-15,21 22 0,0-1 16,0-42 15,21-1-15,0 1-16</inkml:trace>
  <inkml:trace contextRef="#ctx0" brushRef="#br0" timeOffset="41931.86">14478 5398 0,'0'0'0,"-21"0"0,42 0 47,0 0-31,0 0-16,0-22 0,1 22 15,-1-21-15,0 0 0,0 21 16,-21-21-16,21 0 0,0 21 0,1-21 16,-22-1-16,0 1 0,0 0 15,0 0-15,0 0 0,-22 21 16,1 0-1,0 0-15,0 21 0,0-21 16,0 21-16,-1 0 0,1 22 0,0-22 16,21 0-16,-21 0 0,0 21 0,21-20 15,0 20-15,0-21 0,0 0 16,0 0-16,0 1 0,0-1 0,0 0 16,0 0-16,0 0 15,21-21-15,0 0 0,0 0 16,0 0-16,1 0 15,-1-21-15,21 21 0,-21-21 0,0 21 16</inkml:trace>
  <inkml:trace contextRef="#ctx0" brushRef="#br0" timeOffset="42333.63">14944 5355 0,'0'21'15,"21"-21"17,0 0-32,0 0 15,0 0-15,0-21 0,1 0 16,-1 21-16,0-21 0,0 21 16,0-21-16,-21 0 0,21-1 15,-21 1-15,0 0 0,0 0 16,-21 21-1,0 0-15,0 0 0,0 0 0,0 0 16,-1 21-16,1-21 0,0 21 16,0 0-16,-21 1 0,42 20 15,0-21-15,0 0 0,-22 22 0,22-22 16,0 0-16,0 0 0,-21 0 0,21 0 16,0 1-16,0-1 0,0 0 15,0 0-15,0 0 0,21-21 0,1 0 16,-1 21-16,0-21 0,0 0 0,0 0 15,22 0-15,-1 0 0,-21-21 16,21 0-16,-20 21 0,20-21 16,-21 0-16,21 0 0,-20-1 0</inkml:trace>
  <inkml:trace contextRef="#ctx0" brushRef="#br0" timeOffset="42625.46">15684 4593 0,'0'-21'16,"0"42"-16,0-63 0,-21 63 31,0-21-31,0 21 0,21 22 16,-21-1-16,21-21 0,-21 43 0,-1-22 16,1 21-16,21 1 0,-21-1 15,21 1-15,-21-22 0,0 22 0,0-1 16,21-20-16,-22 20 0,22-21 0,0 1 15,0-1-15,-21 0 16,21-20-16,0 20 0,0-21 0,0 0 16,0 0-16,0 1 15,21-22 1,1 0-16,-1-22 0,-21 1 0,21 21 16,0-21-16</inkml:trace>
  <inkml:trace contextRef="#ctx0" brushRef="#br0" timeOffset="43108.18">15981 5313 0,'21'-21'16,"0"0"-16,-21-1 16,0 1-16,21 21 0,0-21 0,-21 0 15,0 0 1,-21 21-1,-21 21 1,21 0-16,0-21 0,-1 21 16,1 0-16,0 1 0,0-1 0,21 0 15,0 0-15,0 0 16,0 0-16,0 1 16,21-22-16,0 0 15,-21 21-15,43-21 0,-22 0 16,0 0-16,0 21 0,0-21 15,43 21-15,-43-21 16,0 21-16,0 0 0,-21 1 16,0-1-1,0 0-15,-21 0 16,0-21-16,0 0 0,0 21 16,-1-21-16,1 0 0,-21 0 15,21 0-15,0 0 0,-1 0 0,1 0 16,0 0-16,0 0 15,21-21 32,0 0-31</inkml:trace>
  <inkml:trace contextRef="#ctx0" brushRef="#br0" timeOffset="43455.98">15536 4741 0,'0'0'0,"21"-21"16,1 21-1,20 0-15,-21 0 16,21 0-16,-20 0 0,20 0 0,0-21 16,1 21-16,-1 0 0,0 0 0,1 0 15,-1 0-15,-21 0 0,21 0 16,1 0-16,-22 0 0,0 0 0,0 0 16,0 0-16,1 0 15,-22-21 32,-22 21-31</inkml:trace>
  <inkml:trace contextRef="#ctx0" brushRef="#br0" timeOffset="51848.01">2582 6922 0,'0'0'0,"-21"0"15,0 21 1,0-21-16,0 0 15,-1 0-15,1 0 16,0 0-16,0 0 0,0 0 16,0 0-16,-1 0 15,1 0-15,0 0 16,-21 21-16,21-21 0,-1 0 0,1 0 16,-21 0-16,21 0 0,0 0 15,-1 0-15,1 0 16,0 0-1,42 0 17,0 0-17,1 0-15,-1 0 16,0 0-16,0 0 0,0 0 16,0 0-1,1 0-15,-1 0 0,0 0 0,21 0 16,-21 0-16,22 0 0,-1 0 15,0-21-15,1 21 0,20 0 0,-20 0 16,20 0-16,-21 0 0,22 0 16,-22 0-16,1 0 0,20 0 0,-21 0 15,1-21-15,20 21 0,-20 0 0,-1 0 16,21 0-16,1 0 0,-22-22 16,22 22-16,-1-21 0,1 21 0,-1 0 15,22 0-15,-22-21 0,1 21 16,-1 0-16,22 0 0,-21 0 0,-1-21 15,22 21-15,-1 0 0,-20 0 16,21 0-16,-1-21 0,1 21 16,-22 0-16,22 0 0,0-21 0,-22 21 15,1 0-15,-1 0 0,1 0 0,-22-22 16,22 22-16,-1-21 0,-21 21 16,22 0-16,-1-21 0,1 21 0,-1 0 15,1-21-15,-1 21 0,1 0 16,-1-21-16,1 21 0,-1 0 0,1-21 15,-22 21-15,1 0 0,-1 0 0,0 0 16,-21 0-16,22 0 0,-22-22 16,0 22-16,0 0 0,0 0 0,1 0 15,-1 0-15,0 0 16,0 0 0,-21-21 62,0 0-78,0 0 15</inkml:trace>
  <inkml:trace contextRef="#ctx0" brushRef="#br0" timeOffset="52948.14">9038 6308 0,'0'0'0,"-21"21"16,0-21-16,0 0 15,-1 0-15,1 0 0,0 0 0,0 0 16,21 21-16,-21-21 0,0 0 0,21 21 31,21-21 0,0 0-31,21 0 16,-21 0-16,1 0 0,20 0 0,-21 0 16,21 0-16,1 0 0,-1 0 15,0 0-15,1 0 0,-1 0 0,22 0 16,-22 0-16,21 0 0,1 0 16,21 0-16,-22-21 0,22 21 15,-22 0-15,22-21 0,0 21 0,-1 0 16,-20 0-16,20-21 0,1 21 0,0 0 15,-22 0-15,22 0 0,0-21 16,-22 21-16,22 0 0,-22 0 0,1 0 16,-1 0-16,-20 0 0,20 0 0,-21 0 15,-20 0-15,20 0 0,-21 0 16,0-22-16,0 22 0,-21-21 78</inkml:trace>
  <inkml:trace contextRef="#ctx0" brushRef="#br0" timeOffset="53928.77">12912 6117 0,'-22'21'0,"1"-21"0,-42 0 31,42 0-31,-1 22 16,1-22-1,42 0 48,1 0-47,20 0-16,-21 0 0,0 0 0,22 0 15,-1 0-15,0 0 0,1 0 0,20 0 16,-21 0-16,22 0 0,-22-22 15,22 22-15,-1 0 0,-20 0 0,20 0 16,1 0-16,-1 0 0,1 0 16,-22-21-16,21 21 0,22 0 15,-21 0-15,-1 0 0,1 0 0,20 0 16,-20-21-16,-1 21 0,1 0 0,20 0 16,-20 0-16,-1-21 0,1 21 15,-1 0-15,1 0 0,-1 0 0,22 0 16,-21 0-16,-1-21 0,22 21 0,-22 0 15,22 0-15,-22 0 0,1 0 16,-1 0-16,1-21 0,-1 21 0,1 0 16,-22 0-16,22 0 0,-22 0 15,0 0-15,22 0 0,-22 0 16,1 0-16,-1 0 0,0-22 0,1 22 0,-1 0 16,0 0-16,1 0 15,-1 0-15,0 0 0,1 0 0,-1 0 16,0 0-16,1 0 0,-1 0 0,0 0 15,1 0-15,-22-21 0,21 21 16,-21 0-16,22 0 0,-22 0 0,0 0 16,0 0-16,0 0 0,0 0 0,1 0 15,-1 0-15,-21-21 16,21 21-16,-21-21 31,-21 21-15,0 0-1</inkml:trace>
  <inkml:trace contextRef="#ctx0" brushRef="#br0" timeOffset="54068.69">16764 5990 0,'-21'0'47,"0"0"-32,-1 0-15,1 0 16,0 0-16</inkml:trace>
  <inkml:trace contextRef="#ctx0" brushRef="#br0" timeOffset="77084.24">995 7959 0,'0'0'0,"0"-21"16,0-1-16,0 1 16,0 0-1,0 0-15,0 0 0,0 0 16,0-1-16,-21 22 15,21-21-15,-22 21 0,1 0 16,0 0-16,0 0 16,0 0-16,-22 21 0,22 1 0,-21-1 15,0 0-15,-1 0 16,22 0-16,-21 22 0,-1-22 0,22 21 16,-21-21-16,21 22 0,0-22 15,-1 0-15,1 21 0,21-21 16,0 1-16,0-1 0,0 0 15,21 0-15,1-21 16,-1 0-16,0 21 0,21-21 0,-21 0 16,22 21-16,-22-21 0,21 22 15,1-22-15,-1 0 0,-21 0 0,21 21 16,1-21-16,-22 0 0,21 21 16,-21-21-16,1 21 0,-1 0 0,-21 0 15,21-21-15,-21 22 16,0-1-16,0 0 0,-21 21 0,-22-21 15,22 1-15,-21-1 0,21 0 16,-22 0-16,1 0 0,0 0 0,-1 1 16,-20-22-16,21 0 0,-1 0 15,22 0-15,-21 0 0,-1 0 16,22 0-16,-21 0 0,21 0 0,-22-22 16,22 1-16,0 0 0,0 21 15,0-21-15,0 0 0,-1 0 0,22-1 16,-21 22-1,21-21-15,21 0 16,1 21-16,-1 0 16,0-21-16,21 21 0,-21 0 0</inkml:trace>
  <inkml:trace contextRef="#ctx0" brushRef="#br0" timeOffset="77860.8">1249 8213 0,'0'21'15,"0"0"1,0 0-16,-21 0 0,21 1 15,0-1-15,0 21 0,-22-21 16,22 0-16,0 1 0,0-1 0,-21 0 16,21 0-16,0 0 0,0 0 15,0 1-15,0-1 0,0 0 0,21-21 16,1 21-16,-1-21 16,0 0-16,0 0 0,21 0 15,-20-21-15,-1 21 16,0-21-16,0 0 0,21-1 0,-20 22 15,-1-21-15,0-21 0,0 21 16,0 0-16,0-1 0,1 1 0,-22-21 16,21 21-16,0 0 0,-21-1 15,0 1-15,21 0 0,-21 0 16,0 42 15,0 85 0,0-64-31,0-21 16,0 22-16,0-22 0,0 21 0,0-21 16,0 22-16,0-1 0,0 0 15,0-20-15,0 20 0,0 0 0,0 1 16,21-1-16,-21 0 0,21 1 16,-21-1-16,0 0 0,22-21 0,-22 22 15,0-1-15,0-21 0,0 22 16,0-22-16,0 0 0,0 21 0,0-21 15,-22 1-15,1 20 0,0-21 16,0 0-16,0 0 0,0 1 0,-1-1 16,-20 0-16,21 0 0,-21-21 15,-1 21-15,1-21 0,21 0 16,-22 0-16,1 0 0,0 0 16,-1 0-16,22-21 0,-21 0 0,21 0 15,-22 0-15,22-1 0,0 1 16,0 0-16,0 0 0,0 0 0,-1 0 15,22-1-15,0 1 0,0 0 16,0 0-16,0 0 0,0 0 0,0-1 16,0 1-16,22 0 0,-1 0 15,0 0-15,0 0 0,0-1 0,22-20 16</inkml:trace>
  <inkml:trace contextRef="#ctx0" brushRef="#br0" timeOffset="78412.75">1926 8170 0,'0'64'31,"0"-22"-31,0-21 0,0 1 0,0 20 16,0-21-16,0 0 0,0 22 0,0-22 16,0 0-16,0 0 15,0 21-15,21-20 0,-21-1 16,0 0-16,0 0 16,0-42 15,0 0-31,0 0 15,0-1-15,0 1 16,0 0-16,0-21 0,0 21 0,0-22 16,0 22-16,0-21 0,0-1 15,0 22-15,21 0 0,1-21 0,-1 21 16,0-1-16,0 1 0,0 21 16,22-21-16,-22 0 0,21 21 15,0 0-15,1 0 0,-1 0 0,-21 21 16,22 0-16,-1 0 0,-21 1 15,0 20-15,0-21 0,1 21 0,-22-20 16,0 20-16,0-21 0,0 21 16,0-20-16,0-1 0,-22 0 0,1 0 15,21 0-15,-21 0 0,21 1 16,0-44 15,0 1-15,0 0-16,21 0 0</inkml:trace>
  <inkml:trace contextRef="#ctx0" brushRef="#br0" timeOffset="78716.57">2879 7832 0,'-22'0'0,"22"42"16,0-21-16,0 0 16,0 22-16,0-22 0,0 21 15,-21 1-15,21-1 0,0 0 0,-21 1 16,21-1-16,0 0 0,0 1 16,-21-1-16,21-21 0,0 0 0,0 22 15,-21-22-15,21 0 16,0 0-16,21-21 15,0 0 1,0 0-16,-21-21 16,0 0-16,21 0 0</inkml:trace>
  <inkml:trace contextRef="#ctx0" brushRef="#br0" timeOffset="78936.44">2688 8255 0,'21'0'47,"0"0"-31,1 0-16,-1-21 0,0 21 15,0 0-15,0 0 16,-21-21-16,21 21 0,1 0 15,-22-21-15,21 21 0</inkml:trace>
  <inkml:trace contextRef="#ctx0" brushRef="#br0" timeOffset="79524.11">3344 8319 0,'85'-64'31,"-64"43"-31,-21 0 0,21 0 16,-21-1-16,0 1 0,0 0 16,21 0-16,-21 0 0,0 0 0,0-1 15,0 1-15,0 0 0,-21 0 16,0 21-16,0 0 0,-21 0 15,20 0-15,1 0 0,0 0 16,0 21-16,0 0 0,0 0 0,-1 1 16,1 20-16,0 0 0,0-21 15,21 22-15,0-1 0,-21 0 16,21-20-16,-21 20 0,21-21 0,0 21 16,0-20-16,0-1 0,0 0 15,0 0-15,0 0 16,21-21-16,0 0 0,0 0 15,0 0-15,0 0 0,1-21 0,-1 0 16,0 0-16,0 0 0,0-1 0,0 1 16,1 0-16,-1 0 0,0 0 15,0-22-15,0 22 0,0-21 0,-21 21 16,0-22-16,0 22 0,22 0 16,-22 0-16,0 42 31,0 0-31,0 0 15,0 1-15,0-1 0,-22 21 0,22-21 16,0 0-16,0 1 0,0-1 16,0 0-16,0 0 0,0 0 0,0 0 15,0 1-15,22-22 16,-1 0 0,0 0-16,0 0 0,0-22 15,0 22-15,1-21 0</inkml:trace>
  <inkml:trace contextRef="#ctx0" brushRef="#br0" timeOffset="80138.25">3831 8107 0,'0'0'0,"0"-21"16,0 0-16,0-1 15,21 1-15,-21 0 16,21 21-16,1-21 0,-22 0 15,21 21-15,0 0 0,0-21 0,0 21 16,0 0-16,1 0 0,-1 0 16,0 21-16,-21 0 0,0 0 15,21-21-15,-21 21 0,21 22 0,-21-22 16,0 0-16,0 0 0,0 21 16,0-20-16,0-1 0,-21 21 15,0-21-15,0 0 0,0 1 0,-1 20 16,22-21-16,-21 0 0,0-21 15,21 21-15,0 1 0,-21-22 16,21 21-16,0-42 31,21 21-31,-21-22 0,21 1 16,0 0-16,-21 0 0,22-21 16,-1 20-16,0-20 0,0 21 15,-21-21-15,21-1 0,0 1 0,1 21 0,-1-22 16,-21 22-16,21 0 15,0-21-15,0 42 0,-21-21 0,0-1 16,21 22-16,-21 22 31,0-1-31,-21 0 16,21 0-16,-21 21 0,21-20 16,0 20-16,0-21 0,-21 21 0,21-20 15,-21 20-15,21-21 0,0 21 0,0-20 16,0-1-16,0 0 0,0 0 15,0 0-15,0 0 0,0 1 16,0-1 0,21-21-16,0 0 15,0 0-15,0 0 0,1 0 16,-1 0-16,0 0 0,0 0 16,0-21-16,0-1 0,1 22 0,20-21 15</inkml:trace>
  <inkml:trace contextRef="#ctx0" brushRef="#br0" timeOffset="80712.23">5376 8043 0,'-21'0'0,"42"0"16,-63 0-16,21 0 15,0 0-15,-1 0 16,44 0 31,-1 0-47,0 0 0,0 0 16,21 0-16,1 0 0,-22 0 15,21-21-15,22 21 0,-22 0 0,0 0 16,1-21-16,20 21 0,-20 0 15,-1 0-15,21-21 0,-20 21 0,-1 0 16,0 0-16,-20 0 0,20 0 0,-21-21 16,21 21-16,-20 0 0,-1 0 15,0 0-15,0 0 16,0 0-16,-42 0 78,0 0-78,0 0 16,0 0-16,-1 21 0</inkml:trace>
  <inkml:trace contextRef="#ctx0" brushRef="#br0" timeOffset="81107.99">5419 8107 0,'-22'0'15,"44"0"-15,-65 0 0,22 0 0,0 0 16,0 0 0,0 0-16,21 21 15,21-21 16,0 0-31,0 0 16,21 0-16,-20 0 0,20 0 16,0 0-16,1 0 0,-1 0 0,21 0 15,-20 0-15,-1 0 0,0 0 0,1 0 16,-1 0-16,0 0 0,1-21 16,-22 21-16,21 0 0,-21 0 0,1 0 15,-1 0-15,0-21 0,0 21 0,0 0 16,0 0-1,1-21 1,-44 21 31</inkml:trace>
  <inkml:trace contextRef="#ctx0" brushRef="#br0" timeOffset="81651.64">6054 7662 0,'0'0'0,"-22"0"15,1 0 1,0 0-16,21 22 0,0-1 15,0 0 1,0 0-16,0 0 0,21 0 16,-21 1-16,21-22 0,1 21 15,-1-21-15,0 21 0,21-21 16,-21 21-16,1-21 0,-1 0 0,0 0 16,0 21-16,21-21 0,-20 0 0,-1 0 15,0 0-15,0 0 0,0 0 16,0 0-16,1 0 0,-1 0 15,0 0-15,0 0 16,-21 21 0,-21-21-1,0 22-15,0-1 0,-22-21 16,22 21-16,0-21 0,0 21 16,0 0-16,-22 0 0,22 1 0,-21-1 15,21 0-15,-1 0 0,-20 0 16,0 22-16,21-22 0,-1 0 0,-20 0 15,21 0-15,0 0 0,0 1 16,-1-1-16,1-21 0,0 21 0,0 0 16,0-21-16,21 21 0,-21-21 15,21 21-15,21-21 47,-21-21-47,21 21 16</inkml:trace>
  <inkml:trace contextRef="#ctx0" brushRef="#br0" timeOffset="82582.08">8594 7472 0,'21'-21'0,"-42"42"0,42-63 0,-21 20 15,0 1-15,21 21 0,-21-21 16,0 0-16,0 0 16,0 42 15,0 21-31,0-21 15,0 1-15,0 20 0,0 0 16,0 1-16,-21-1 0,21 21 0,0-20 16,-21-1-16,21 22 0,-22-22 0,1 21 15,21-20-15,0-1 0,0 22 16,0-22-16,0-21 0,0 21 0,0-20 16,0 20-16,0-21 0,0 0 15,0 0-15,21-21 0,1 0 16,-1 0-16,0 0 0,0 0 0,0 0 15,0 0-15,1 0 0,-1-21 16,0 0-16,21 0 0,-21 0 0,1 21 16,-1-21-16</inkml:trace>
  <inkml:trace contextRef="#ctx0" brushRef="#br0" timeOffset="82832.92">8467 7874 0,'0'0'0,"21"0"47,0 0-47,0 0 0,0-21 16,22 21-16,-22 0 0,21-21 0,-21 21 15,22-21-15,-22 21 0,0 0 0,21 0 16,-21 0-16,-21-22 16,22 22-16</inkml:trace>
  <inkml:trace contextRef="#ctx0" brushRef="#br0" timeOffset="83468.57">9631 7938 0,'0'0'16,"21"0"-16,-21-22 0,0 1 15,21 21-15,-21-21 0,0 0 16,21 0-16,-21 0 15,0-1-15,0 1 16,0 0-16,0 0 0,-21 21 0,0-21 16,0 21-16,0-21 15,-1 21-15,1 0 0,0 0 0,0 0 16,0 0-16,-22 0 0,22 21 0,0 0 16,0-21-16,0 21 0,0 0 15,-1 0-15,1 1 0,0 20 16,-21-21-16,42 21 0,-21-20 0,-1 20 15,1 0-15,21 1 0,0-22 0,0 21 16,0-21-16,0 0 0,0 1 0,0-1 16,0 0-16,21 0 0,1-21 15,-1 0-15,0 0 16,0 0-16,21 0 0,-20 0 0,-1 0 16,0-21-16,0 0 0,21 0 0,-20-1 15,-1 1-15,0 0 0,0 0 16,0-21-16,22 20 0,-43-20 0,21 21 15,0-21-15,-21 20 0,0 1 0,0 0 16,0 0-16,0 0 0,0 0 16,0-1-16,0 44 31,0-1-31,-21 0 16,21 0-16,0 0 0,-21 22 0,21-22 15,0 0-15,0 21 16,0-21-16,0 1 0,0-1 0,0 0 15,0 0-15,0 0 0,0 0 0,21 1 16,0-22 0,0 0-16,0 0 0,22 0 0,-22-22 15,0 22-15</inkml:trace>
  <inkml:trace contextRef="#ctx0" brushRef="#br0" timeOffset="84225.44">10393 7768 0,'0'0'0,"0"-21"15,0 0-15,0 0 0,0 0 16,-21 21 0,-1 0-16,1 0 15,0 0-15,0 0 0,0 21 16,0 0-16,-22 0 0,22 0 0,0 0 15,0 1-15,0-1 0,-1 0 16,1 21-16,0-21 0,0 1 16,21 20-16,-21-21 0,21 0 0,0 22 15,0-22-15,0 0 0,0 0 16,0 0-16,21-21 0,0 0 16,0 0-16,0 0 0,1 0 0,-1 0 15,21 0-15,-21 0 0,0-21 16,1 21-16,20-21 0,-21 0 0,0 0 15,0-1-15,1 1 0,-1 0 0,-21 0 16,21 0-16,-21 0 0,21-1 0,-21 1 16,0 0-16,0 0 15,21 21-15,-21-21 16,0 42 15,0 0-31,0 0 16,0 0-16,0 22 0,0-22 15,0 0-15,0 21 0,0 1 16,0-22-16,0 21 0,0 1 0,0-1 16,0 0-16,0 1 0,0-1 0,0 0 15,0 1-15,0-1 0,0 0 0,0 1 16,0-1-16,0 0 0,0 1 16,0-1-16,0 0 0,0 1 0,0-22 15,0 21-15,0 0 0,0-20 0,0 20 16,-21-21-16,21 0 0,0 0 15,-21 1-15,21-1 0,-21 0 0,0-21 16,-1 21-16,1-21 16,0 21-16,-21-21 0,21 0 0,-1 0 15,-20 0-15,0 0 0,-1 0 16,-20 0-16,21 0 0,-22 0 0,1 0 16,-1 0-16,1-21 0,20 21 0,-20-21 15,20 21-15,22 0 0,-21-21 16,21 0-16,0 21 0,-1-22 0,22 1 15,0 0-15,0 0 16,0 0-16,22 0 16,-1-22-16,0 22 0,0 0 0,21-21 0,-20 20 15,20-20-15,0 21 0</inkml:trace>
  <inkml:trace contextRef="#ctx0" brushRef="#br0" timeOffset="84808.18">10710 7726 0,'0'-21'16,"0"42"-16,0-63 0,-21 42 31,21 21-16,0 0-15,0 0 0,0 0 0,0 0 16,0 1-16,0 20 0,0-21 0,0 21 16,0-20-16,0 20 0,0-21 15,0 0-15,0 22 0,0-22 0,0 0 16,0 0-16,0 0 16,0-42 15,0 0-31,0 0 15,0 0-15,0-1 16,0 1-16,0-21 0,0 21 16,0 0-16,0-1 0,21-20 0,0 21 15,1 0-15,-1 0 0,0-1 16,0-20-16,0 21 0,0 21 0,1-21 16,20 0-16,-21-1 0,21 22 0,-20 0 15,20 0-15,-21 0 0,21 0 16,-20 0-16,20 0 0,-21 22 0,0-1 15,22 0-15,-22 0 0,-21 0 0,0 22 16,21-22-16,-21 0 16,0 21-16,0-21 0,0 22 0,0-22 0,-21 0 15,0 0-15,-1 0 0,1 1 16,21-1-16,-21 0 0,0 0 16,42-42 30,0 0-46,0 0 16</inkml:trace>
  <inkml:trace contextRef="#ctx0" brushRef="#br0" timeOffset="85380.86">11811 7768 0,'0'0'0,"0"-21"0,0-21 16,0 21-16,0-1 15,0 1-15,-21 0 0,0 21 16,-1 0-16,1 0 0,0 0 16,0 0-16,0 0 0,0 0 15,-1 21-15,1-21 0,0 21 0,21 1 16,-21-1-16,0 0 0,0 0 15,-1 21-15,1-20 0,0-1 16,21 21-16,0-21 0,-21 22 0,21-22 0,0 0 16,0 21-16,0-21 0,0 1 15,0-1-15,0 0 0,0 0 16,21-21-16,0 0 0,0 0 16,1 0-16,-1 0 0,0 0 15,0-21-15,0 21 0,0-21 16,1 0-16,-1-1 0,0 1 0,0-21 15,0 21-15,0 0 0,1-1 0,-22-20 16,0 21-16,21 0 0,-21-22 0,21 22 16,-21 0-16,0 0 15,0 0-15,0 42 32,0 0-32,-21 0 15,21 0-15,0 1 0,0-1 16,0 21-16,-21-21 0,21 0 0,0 1 15,0-1-15,0 0 0,0 0 16,0 0-16,0 0 0,0 1 0,0-1 16,21-21-1,0 0-15,0 0 16,0 0-16,0 0 0,-21-21 0,22-1 16,-1 22-16,0-21 0</inkml:trace>
  <inkml:trace contextRef="#ctx0" brushRef="#br0" timeOffset="86204.38">12234 7684 0,'0'0'0,"0"-22"15,-21 44 17,21-1-17,0 0-15,0 0 0,0 0 16,0 0-16,-21 1 0,21-1 0,0 0 15,-21 0-15,21 0 16,0 0-16,0 1 0,-21-1 0,21 0 16,0 0-16,0 0 0,0 0 0,0 1 15,0-1-15,0-42 63,0-1-63,0 1 0,0 0 15,0 0-15,0 0 0,0-22 0,0 22 16,0 0-16,21 0 0,0 0 16,-21-22-16,21 22 0,0 0 0,0 0 15,1 0-15,-1 0 16,0-1-16,0 1 16,0 21-16,0 0 0,1-21 0,-1 21 15,0 0-15,0 0 0,0 0 0,0 0 16,1 0-16,-1 21 0,-21 0 0,21 1 15,0-1-15,-21 0 0,0 0 16,0 0-16,0 0 0,0 22 0,0-22 16,0 0-16,0 0 0,0 0 0,0 1 15,0-1-15,0 0 0,0 0 16,0 0 0,-21-21-1,0 0 1,21-21-1,0 0-15,0 0 0,0 0 16,0-1-16,0 1 16,0 0-16,0 0 0,0 0 0,0 0 15,21-1-15,-21 1 0,21 0 0,0 0 16,0 21-16,1-21 0,-1 0 16,0-1-16,21 1 0,-21 21 0,22-21 15,-22 21-15,21 0 0,-21 0 0,43 0 16,-43 0-16,21 0 15,-20 0-15,-1 21 0,0 0 0,-21 1 16,0-1-16,21 0 0,-21 0 0,0 0 16,0 0-16,0 1 15,0-1-15,0 0 0,0 0 0,-21 0 16,21 0-16,-21 1 0,0-1 0,21 0 16,-22 0-16,1 0 15,0-21-15,21 21 16,-21-21-1,21-21 1,0 0 0,21 0-16</inkml:trace>
  <inkml:trace contextRef="#ctx0" brushRef="#br0" timeOffset="86636.58">13314 7747 0,'0'0'0,"21"0"31,0 0-31,0 0 0,0 0 16,1 0-16,-1-21 15,0 21-15,0-21 0,21 21 0,-20-21 16,-1-1-16,0 22 0,0-21 0,0 0 15,0 0-15,-21 0 0,22 0 16,-1-1-16,-21 1 0,0 0 16,-21 21-1,-1 0-15,1 0 16,0 0-16,0 0 0,0 21 0,-22 0 16,22 1-16,0-1 0,0 0 0,0 0 15,0 21-15,-1-20 0,1 20 16,21-21-16,-21 21 0,21-20 0,0-1 15,0 0-15,0 0 0,0 0 16,0 0-16,21 1 0,0-1 16,1-21-16,-1 21 0,21-21 0,-21 0 15,0 0-15,22 0 0,-22 0 0,21 0 16,-21 0-16,22 0 0,-22 0 0,0-21 16,0 21-16,0-21 0,1-1 15</inkml:trace>
  <inkml:trace contextRef="#ctx0" brushRef="#br0" timeOffset="87791.28">14478 6858 0,'-21'0'32,"21"-21"-32,21 21 15,0-21-15,0 21 16,0 0-16,22 0 0,-22-21 15,21 21-15,1 0 0,-1-22 0,21 22 16,-20-21-16,-1 21 0,22 0 16,-22 0-16,0 0 0,-21 0 0,1 0 15,-1 0-15,-42 0 16,-1 0 0,-20 0-16,0 0 0,-1 0 0,1 21 15,21-21-15,-21 0 16,-1 0-16,22 0 0,0 0 0,0 0 15,-22 22-15,22-22 0,0 0 0,0 0 16,0 0-16,0 0 16,-1 0-16,1 0 15,0 0-15,21 21 16,0 0-16,0 0 16,0 0-16,0 0 15,0 1-15,0-1 0,0 0 16,0 0-16,0 0 0,0 0 0,0 1 15,0 20-15,0-21 0,0 21 0,0 1 16,0-1-16,0 0 16,0 1-16,0 20 0,0-20 0,0-1 15,0 0-15,0 22 0,0-22 0,0 0 16,0 1-16,-21-1 0,21 0 16,0 22-16,0-22 0,0 1 0,0-1 15,0 0-15,0 22 0,0-22 16,0 0-16,0-20 0,0 20 0,0 0 15,0-21-15,21 1 0,-21-1 0,21 0 16,0 0-16,-21 0 0,22 0 16,-1-21-16,0 0 0,0 0 0,0 0 15,22 0-15,-22 0 0,0 0 16,21 0-16,-21 0 0,1-21 0,20 21 16,-21-21-16,21 0 0,-20 0 15,-1 0-15,21-1 0,-21 1 0,0 0 16,1-21-16,20 21 0,-21-22 0</inkml:trace>
  <inkml:trace contextRef="#ctx0" brushRef="#br0" timeOffset="88112.09">15430 7345 0,'0'0'0,"-21"0"0,0 0 16,0 0-16,21 21 15,0 0-15,-21 0 0,21 1 16,0 20-16,0-21 0,-21 21 0,21 1 16,0-1-16,0-21 0,0 22 15,0-1-15,-22 0 0,22-21 0,-21 22 16,21-1-16,-21-21 0,21 0 15,0 1-15,0-1 0,0 0 0,0 0 16,0 0-16,0-42 31,21 0-15,-21 0-16</inkml:trace>
  <inkml:trace contextRef="#ctx0" brushRef="#br0" timeOffset="88444.79">15388 7472 0,'0'0'0,"0"-21"0,0 0 16,21-1-16,-21 1 0,21 21 15,-21-21-15,22 0 0,-1 21 0,0-21 16,0 21-16,0 0 0,0-21 16,1 21-16,20 0 0,-21 0 0,0 0 15,22 21-15,-22-21 0,0 21 16,0 0-16,0 21 0,0-20 0,1 20 15,-1-21-15,0 21 0,-21 1 16,0-22-16,0 64 0,0-64 16,0 21-16,0-21 0,0 22 0,-21-22 15,21 0-15,-21 0 0,21 0 0,-22 0 16,22 1-16,0-1 16,0-42 46,0-1-62</inkml:trace>
  <inkml:trace contextRef="#ctx0" brushRef="#br0" timeOffset="88711.76">15240 7789 0,'-21'0'0,"42"0"0,-63 0 0,20 0 16,44 0 0,-1 0-16,0 0 15,0 0-15,21 0 0,-20 0 0,20-21 16,0 21-16,1 0 0,-1 0 16,-21-21-16,21 21 0,1 0 0,-1 0 15,-21-21-15,22 21 0,-22 0 0,0 0 16,-21-21-16,21 21 0,0 0 15,-21-21 1,21 21-16,1-22 16</inkml:trace>
  <inkml:trace contextRef="#ctx0" brushRef="#br0" timeOffset="89032.63">16425 7408 0,'0'0'15,"0"-21"-15,0 42 47,0 1-47,0-1 0,0 21 16,0-21-16,0 22 0,0-22 15,-21 21-15,0 0 0,21-20 0,-21 20 16,21 0-16,-21-21 0,21 22 0,-22-22 16,1 0-16,21 21 0,0-20 15,0-1-15,0 0 0,-21-21 0,21 21 16,0-42 15,0 0-15,21 0-16</inkml:trace>
  <inkml:trace contextRef="#ctx0" brushRef="#br0" timeOffset="89336.46">16383 7387 0,'0'-21'0,"0"42"0,0-63 16,0 21-16,21 21 0,0 0 15,0 0 1,1 0-16,-22 21 0,21 0 0,0 21 15,0-20-15,0 20 0,0-21 0,1 21 16,-1 1-16,0-1 0,0-21 16,21 22-16,-20-1 0,-1-21 15,0 21-15,0-20 0,0-1 0,0 0 16,-21 0-16,22 0 0,-1 0 16,-21 1-16,21-22 0,-21 21 0,21-21 15,0 0 1,-21-21-1,0-1 1,21 1-16,-21 0 0,22 0 16,-22 0-16,0 0 0,0-1 0</inkml:trace>
  <inkml:trace contextRef="#ctx0" brushRef="#br0" timeOffset="89608.53">17081 7154 0,'0'-21'0,"0"42"0,0-63 0,-21 42 32,21 21-17,0 22-15,0-22 0,0 21 0,0 22 16,0-22-16,0 0 0,0 22 16,0-22-16,-21 0 0,21 22 0,-21-22 15,21 1-15,0-1 0,0-21 0,0 21 16,-21-20-16,21 20 0,0-21 15,0 0-15,0 0 0,0 1 16,21-22 15,-21-22-31,21 22 0,0-21 16,0 0-16</inkml:trace>
  <inkml:trace contextRef="#ctx0" brushRef="#br0" timeOffset="89976.32">17907 7493 0,'-21'0'0,"42"0"0,-42-21 31,42 21-15,0 0-1,0 0-15,0 0 0,1-21 0,-1 21 16,21 0-16,-21 0 0,0 0 0,1 0 16,20 0-16,-21 0 0,0-21 15,22 21-15,-22 0 0,0 0 16,0 0-16,0 0 0,0 0 0,1 0 15,-1 0 1,-42 0 0,-1 0-1,1 0-15</inkml:trace>
  <inkml:trace contextRef="#ctx0" brushRef="#br0" timeOffset="90268.15">17886 7684 0,'0'21'0,"21"-21"32,0 0-32,0 0 0,0 0 0,1 0 15,-1 0-15,0 0 0,0 0 0,0 0 16,0 0-16,1 0 0,-1 0 15,0 0-15,0-21 0,0 21 0,0 0 16,1 0-16,-1-22 16,0 22-1,0 0-15,0 0 16,0 0-16,1 0 31</inkml:trace>
  <inkml:trace contextRef="#ctx0" brushRef="#br0" timeOffset="91004.73">19113 6985 0,'0'0'0,"-21"-21"0,0 21 15,0 0-15,0 0 16,21 21-16,-21 0 16,21 0-16,0 1 15,0-1-15,0 0 0,0 0 16,21-21-1,0 0-15,0 0 16,0 0 0,0 0-16,-21-21 15,0 0-15,0 0 0,0-1 16,0 1 0,-21 21 15,0 0-31,0 21 0,21 1 15,-21-1-15,21 0 0,-21 0 0,21 0 16,-22 22-16,22-22 0,0 0 16,0 0-16,0 0 0,0 22 0,0-22 15,0 0-15,22-21 0,-1 21 0,0 0 16,0 0-16,0-21 0,0 22 16,22-22-16,-22 21 0</inkml:trace>
  <inkml:trace contextRef="#ctx0" brushRef="#br0" timeOffset="91344.53">20002 6964 0,'-21'0'31,"0"0"-31,0 0 0,21 21 0,-21-21 16,0 21-16,21 22 0,-22-22 15,22 0-15,-21 21 0,0 1 16,21-1-16,-21 0 0,0 1 0,0-1 16,21 0-16,-22 1 0,1-1 15,21 0-15,0 1 0,-21-1 0,21-21 16,-21 21-16,21-20 0,-21-1 0,21 0 15,0 0-15,0 0 0,0 0 16,21-21 0,0 0-16,0-21 15,-21 0-15</inkml:trace>
  <inkml:trace contextRef="#ctx0" brushRef="#br0" timeOffset="91688.33">19918 7091 0,'0'0'0,"0"-21"0,0 0 16,0-1-16,0 1 15,0 0-15,0 0 16,21 21-16,0 0 0,0 0 0,0 0 16,1 0-16,-1 0 0,0 0 15,0 21-15,0-21 0,0 21 0,1 22 16,-22-22-16,21 21 0,0 0 15,-21 1-15,21-1 0,-21 0 0,0 1 16,0 20-16,0-20 0,0-1 16,0 0-16,0-21 0,0 22 15,0-1-15,0-21 0,0 0 0,-21 1 16,21-1-16,-21 0 0,21 0 0,0 0 16,-21-21-16,-1 0 15,22-21 16,0 0-15</inkml:trace>
  <inkml:trace contextRef="#ctx0" brushRef="#br0" timeOffset="91921.2">19621 7578 0,'43'0'16,"-22"0"0,0 0-16,0 0 0,22-21 0,-22 21 0,21 0 15,0 0-15,1 0 0,-22 0 16,21 0-16,-21 0 0,22-22 0,-1 22 16,-21 0-16,0 0 0,1 0 0,20-21 15,-21 21-15,-21-21 0,21 21 16,-21-21-16,21 21 0,-21-21 15,22 21-15</inkml:trace>
  <inkml:trace contextRef="#ctx0" brushRef="#br0" timeOffset="92252.53">20764 7006 0,'0'-21'16,"0"42"-1,0 0-15,0 1 16,0-1-16,22 0 0,-22 21 16,21 1-16,-21-22 0,0 21 0,0 0 15,21 1-15,-21-1 0,21 0 0,-21 1 16,21-22-16,-21 21 0,0-21 15,0 1-15,0 20 0,21-21 0,-21 0 16,22 0-16,-22 1 16,21-22-1,-21-22 1,21 22-16,-21-21 16,0 0-16</inkml:trace>
  <inkml:trace contextRef="#ctx0" brushRef="#br0" timeOffset="92544.88">21251 6922 0,'0'0'0,"-21"0"16,0 0-1,21 21-15,-21 0 0,21 0 0,0 0 0,-21 22 16,21-22-16,-22 21 15,1 0-15,21 1 0,-21-1 0,21 0 16,-21 1-16,21-1 0,-21 0 0,21-20 16,0 20-16,-21-21 0,21 21 15,-22-20-15,22-1 0,0 0 0,-21-21 16,21 21-16,0 0 0,0 0 16,21-21 15,1-21-31,-22 0 0,21 21 15</inkml:trace>
  <inkml:trace contextRef="#ctx0" brushRef="#br0" timeOffset="93086.56">21865 6985 0,'-21'0'15,"0"-21"1,0 21 0,21-21-16,0 0 15,21-1 1,0 22-1,0 0-15,0 0 16,0 0 0,1 0-16,-22 22 15,0-1-15,0 0 0,0 0 16,0 0-16,0 0 0,-22-21 16,1 22-16,0-1 0,21 0 0,-21 0 15,0-21 1,0 0-1,21-21 1,0 0 0,0 0-16,0-1 0,0 1 15,0 0-15,0 0 0,0 0 16,21 0-16,0 21 16,0 0-1,-21 21-15,21 0 16,-21 0-16,0 0 0,0 22 15,0-22-15,0 21 0,-21 0 16,0 1-16,0-1 0,0 0 0,-1 1 16,1-22-16,0 21 0</inkml:trace>
  <inkml:trace contextRef="#ctx0" brushRef="#br0" timeOffset="93920.6">21992 6244 0,'0'0'0,"21"0"16,0-21-16,1 21 15,-1 0-15,0 0 0,0-21 16,0 21-16,22 0 0,-22 0 15,21 0-15,0 0 0,1-21 0,-22 21 16,21 0-16,1 0 0,-1 0 0,-21 0 16,21 0-16,-20 0 0,-1 0 15,0 0-15,0 0 0,0 0 0,0 0 16,1 21-16,-22 0 16,21 0-1,-21 0-15,21 1 0,-21-1 16,0 0-16,0 0 0,0 0 15,0 22-15,0-22 0,0 21 0,0 0 16,0 1-16,0-1 16,-21 0-16,21 1 0,-21-1 0,-1 0 15,22 22-15,0-22 0,-21 1 0,21-1 16,-21 0-16,21 22 0,-21-22 16,21 22-16,0-1 0,0 1 0,0-1 15,-21 1-15,21-1 0,0-21 16,0 22-16,0-1 0,0-20 0,0 20 15,0 1-15,0-22 0,0 0 0,0 1 16,0 20-16,0-42 0,0 22 16,0-1-16,0-21 0,0 0 15,0 1-15,0-1 0,0 0 0,-21 0 16,-1-21-16,1 21 0,-21-21 16,21 0-16,-22 0 0,1 21 0,0-21 15,-1 0-15,1 0 0,0 0 0,-1 22 16,1-22-16,0 0 0,-1 0 15,1 21-15,0-21 0,-1 0 0,22 0 16,-21 0-16,21 0 0,0 0 0,-1 21 16,1-21-16,0 0 0,0 0 15,0 0-15,0 0 0,-1 0 16,1-21 31,0 21-32</inkml:trace>
  <inkml:trace contextRef="#ctx0" brushRef="#br1" timeOffset="118272.29">677 10329 0,'0'-21'0,"0"0"15,0 0 1,0 0 0,0 0-16,0-1 15,0 1 17,0 42-1,0 1-16,0-1-15,-21 0 0,21 0 0,0 21 16,0 1-16,0-1 0,0 0 16,0 1-16,0-1 0,0 0 0,0 1 15,0 20-15,0-20 0,0-1 16,0 0-16,0 1 0,0-22 0,0 21 16,0 0-16,21-20 0,-21-1 15,21 0-15,1 0 0,-1 0 16,0 0-16,0-21 0,0 0 15,0 0-15,22 0 0,-22 0 16,0 0-16,0-21 0,22 0 16,-22 0-16,0 0 0,21 0 0,-21-22 15,1 22-15,-1-21 0,0-1 16,0 1-16,0-21 0,0-1 0,-21 22 16,22-22-16,-22 1 0,0 20 15,0-20-15,0 21 0,0-1 16,0 1-16,0 21 0,0 0 0,-22-1 15,22 1-15,0 0 16,0 42 47,22 0-63,-22 1 15,21-22-15,0 21 0</inkml:trace>
  <inkml:trace contextRef="#ctx0" brushRef="#br1" timeOffset="118815.98">1651 10710 0,'42'-21'31,"-21"21"-31,-21-21 16,22 0-16,-22 0 0,21 21 15,-21-21-15,0-1 0,21 1 0,-21 0 16,-21 21 15,0 0-31,-22 0 0,22 21 16,0 0-16,0 1 0,-22-1 15,22 0-15,0 0 0,0 0 16,0 0-16,21 1 0,-21-1 0,21 0 16,0 0-16,0 0 0,0 0 15,0 1-15,21-22 0,0 21 0,0 0 16,0-21-16,0 21 0,1-21 16,-1 0-16,0 21 0,0-21 0,0 0 15,0 21-15,1-21 0,-22 22 16,-22-1 15,-20-21-31,21 0 0,0 0 16,-22 0-16,22 0 0,0 0 15,-21 0-15,21 0 0,-1 0 16,1 0-16,0 0 16,42 0 30,0 0-46,1-21 0,-1 21 16</inkml:trace>
  <inkml:trace contextRef="#ctx0" brushRef="#br1" timeOffset="119179.77">1990 10922 0,'0'0'16,"21"-21"-16,-21 0 0,0 0 0,21 21 16,-21-22-16,21 1 0,-21 0 15,0 0-15,0 0 0,21 0 16,-21-1-16,0 1 0,0-21 16,0 21-16,0 0 0,-21 21 31,21 21-16,-21 0-15,0 0 0,21 0 16,0 0-16,0 1 16,0-1-16,-21 21 0,21-21 0,0 0 15,0 1-15,0-1 0,0 0 16,0 0-16,0 0 0,0 0 16,21-21-1,0 0 1,0 0-16,0 0 0,0 0 15,1-21-15,-1 21 0</inkml:trace>
  <inkml:trace contextRef="#ctx0" brushRef="#br1" timeOffset="119568.54">2349 10689 0,'-21'0'0,"42"0"0,-63-21 16,42 0-1,0 0 1,21 21 0,0 0-16,1 0 0,-1 0 0,0 0 15,0 0-15,0 21 0,0 0 16,1-21-16,-22 21 0,21 0 0,-21 1 16,21-1-16,-21 0 0,0 0 0,0 0 15,0 0-15,0 1 16,0-1-16,-21 0 0,21 0 0,-21-21 15,21 21-15,-22-21 16,1 0 0,21-21-1,0 0-15,0 0 16,0 0-16,0-1 0,0 1 0,43-63 31,-43 62-31,0 1 0,21 0 0,0 21 16,-21-21-16,21 0 0,0 21 15,0-21-15,1 21 0,-1 0 16,0 0-16</inkml:trace>
  <inkml:trace contextRef="#ctx0" brushRef="#br1" timeOffset="120104.28">2921 10626 0,'0'-21'31,"0"42"-15,0 0-16,0 0 16,0 0-16,0 0 0,0 1 15,0-1-15,0 0 0,0 0 16,0 0-16,0 0 0,0 1 0,0-1 15,-21 0 1,21-42 15,0 0-15,0-1-16,0 1 0,0 0 0,0 0 16,0 0-16,0 0 0,0-1 15,0-20-15,0 21 0,0 0 16,21 0-16,0-1 0,0 1 0,0 0 15,1 0-15,-1 21 0,0-21 16,0 21-16,0 0 0,0 0 0,1 0 16,-1 0-16,0 0 0,0 21 15,0 0-15,0 0 0,-21 0 0,0 1 16,0-1-16,22 0 0,-22 0 0,0 0 16,0 0-16,0 1 0,0-1 15,0 0-15,-22 0 0,22 0 0,0 0 16,-21-21-16,21 22 0,-21-22 15,21 21-15,0-42 47</inkml:trace>
  <inkml:trace contextRef="#ctx0" brushRef="#br1" timeOffset="120659.96">3683 10774 0,'0'0'0,"21"-21"0,0 0 15,-21-1-15,21 22 16,-21-21-16,22 0 0,-1 0 16,-21 0-16,0 0 15,0-1-15,0 1 0,0 0 0,0 0 16,-21 0-16,-1 21 0,1 0 15,0 0-15,0 0 16,0 0-16,0 0 0,-1 0 0,1 21 16,21 0-16,-21 0 0,0 0 15,0 1-15,0-1 0,21 0 0,0 21 16,-22-21-16,22 1 0,-21-1 0,21 0 16,0 0-16,0 0 0,0 0 15,0 1-15,21-22 0,1 21 16,-1-21-16,0 0 15,0 0-15,0 0 0,0-21 16,1 21-16,-1-22 0,0 1 16,-21 0-16,0 0 0,21 0 0,-21 0 15,21-1-15,-21 1 0,0 0 16,0 0-16,0 0 0,0 0 16,0 42 15,0 0-31,0 0 0,0 0 15,0 0-15,0 1 0,0-1 16,21 0-16,1 0 0,-22 0 16,0 0-16,0 1 0,21-22 15,-21 21-15,21-21 0,0 21 16,0-21 0,0 0-16,1 0 0,-1 0 15,0-21-15,-21 0 0,21 21 16,0-22-16</inkml:trace>
  <inkml:trace contextRef="#ctx0" brushRef="#br1" timeOffset="121368.45">4043 10520 0,'0'42'31,"0"-21"-31,0 1 0,0-1 0,0 0 16,0 0-16,0 0 0,0 0 0,0 1 15,0-1-15,0 0 0,0 0 16,0 0-16,0 0 0,0 1 0,0-1 16,0 0-1,-21-42 17,21 0-32,0-1 15,0 1-15,0 0 16,0 0-16,0 0 0,0-22 15,0 22-15,0 0 0,0 0 0,0 0 16,0 0-16,21-1 0,-21 1 16,0 0-16,21 21 0,0-21 0,0 21 15,0 0-15,1 0 16,-1 0 0,0 21-16,-21 0 0,0 0 15,0 1-15,21-1 0,-21 0 0,21 0 16,-21 21-16,0-20 0,0-1 15,0 0-15,0 0 0,0 0 16,0 0-16,0 1 0,0-1 16,0 0-1,0-42 17,0 0-32,0-1 15,0 1-15,0 0 0,0 0 16,0-21-16,21 20 0,-21 1 0,22-21 15,-1 21-15,0-22 0,0 22 16,-21 0-16,21 0 0,0 0 0,1 0 16,20 21-16,-21-22 0,0 22 15,0 0-15,1 0 0,-1 0 16,0 22-16,0-22 0,0 21 16,-21 0-16,0 0 0,0 0 0,0 0 15,0 1-15,0-1 0,0 0 16,0 0-16,0 0 0,0 0 0,0 1 15,0-1-15,0 0 0,0 0 0,0 0 16,-21-21-16,21 21 16,21-42 15,0 21-31,-21-21 0</inkml:trace>
  <inkml:trace contextRef="#ctx0" brushRef="#br1" timeOffset="121771.87">4868 10626 0,'21'0'15,"1"0"-15,-1-21 16,0 21-16,0-22 0,0 22 15,-21-21-15,21 21 0,1-21 0,-1 0 16,0 21-16,-21-21 0,21 0 16,0-1-16,-21 1 15,0 0-15,0 0 0,-21 21 32,0 0-32,0 0 0,0 0 15,-1 0-15,1 21 0,0 0 0,0 0 16,0 1-16,21-1 0,-21 21 0,-1-21 15,22 0-15,0 22 0,0-22 16,0 21-16,0-21 0,0 1 0,0-1 16,0 0-16,0 0 0,22 0 15,-1-21-15,0 0 16,0 21-16,0-21 0,0 0 0,22 0 0,-22 0 16,0 0-16,0-21 0,0 21 15,1-21-15,-1 0 0,0 21 0</inkml:trace>
  <inkml:trace contextRef="#ctx0" brushRef="#br1" timeOffset="122592.3">5736 10054 0,'0'0'0,"0"-21"15,0 42 32,0 0-47,0 1 0,0-1 0,0 0 16,0 21-16,0-21 0,0 22 15,0-1-15,21 22 0,-21-22 0,0 0 16,0 1-16,0-1 0,0 0 0,0 1 16,0-1-16,0 0 0,0-21 15,0 1-15,0 20 0,0-21 0,0 0 16,0 0-1,0-42 17,0 0-32,0 0 0,0 0 0,21 0 15,-21-22-15</inkml:trace>
  <inkml:trace contextRef="#ctx0" brushRef="#br1" timeOffset="123579.72">5842 9970 0,'0'0'16,"21"0"0,0 0-16,0 0 15,1 0-15,-1 0 0,0 0 16,21 0-16,-21 0 0,22 0 0,-1 0 15,0 0-15,1 0 0,20 0 16,1 0-16,-1-22 0,1 22 0,20 0 16,1 0-16,21-21 0,-21 21 0,20-21 15,1 21-15,0 0 0,0 0 16,0-21-16,-22 21 0,22 0 0,0 0 16,0 0-16,-21-21 0,-1 21 0,-20 0 15,20 0-15,-41 0 0,20 0 16,-20-21-16,-1 21 0,0 0 15,1 0-15,-22-22 0,21 22 0,-21 0 16,22 0-16,-22 0 0,0-21 16,21 21-16,-21 0 0,1 0 0,20 0 15,-21 0-15,0 0 0,0 0 0,1 0 16,-1 0 0,0 0-16,-21 21 15,0 1-15,0-1 16,0 0-16,0 0 15,0 0-15,0 0 0,0 1 16,0-1-16,0 0 0,0 0 16,0 21-16,0-20 0,0-1 15,0 21-15,0-21 0,0 22 0,0-22 16,0 21-16,0-21 0,0 22 0,0-22 16,0 21-16,0-21 0,0 22 0,0-22 15,0 21-15,0-21 0,0 22 16,0-22-16,0 0 0,0 0 0,0 0 15,0 0-15,0 1 0,0-1 0,0 0 16,-21 0-16,0-21 16,21 21-16,-22-21 0,22 21 0,-21-21 15,0 0-15,0 22 0,0-22 16,0 0-16,-1 0 0,1 0 0,0 21 16,0-21-16,0 0 15,0 0-15,-22 0 0,22 0 0,-21 0 16,21 0-16,-22 0 0,1 0 0,0 0 15,-1 0-15,-20 0 0,20 0 16,-20 0-16,-1 0 0,1 21 0,-1-21 16,1 0-16,-1 0 0,1 0 0,-1 0 15,1 0-15,-1 0 0,1 0 0,-1 0 16,1 0-16,-1 0 0,1 0 16,-1 0-16,1 0 0,-1 0 0,1 0 15,-1 0-15,1 0 0,-1 0 16,1 0-16,-1 0 0,22 0 15,-21 0-15,20 0 0,1 0 0,0 0 16,-1 0-16,22 0 0,-21 0 0,21 0 16,-1 0-16,1 0 0,0 0 0,0 0 15,0 0 1,0 0-16,-1 0 0,1 0 16,0 0-16,0 0 15,21-21 48</inkml:trace>
  <inkml:trace contextRef="#ctx0" brushRef="#br1" timeOffset="124640.86">10414 9758 0,'0'0'0,"21"-21"0,-21 0 15,21 21 1,-42 21 31,0 0-32,0 0-15,0 0 0,-22 22 0,22-22 16,-21 0-16,21 21 0,-22-21 16,1 22-16,0-22 0,-1 21 0,-20-21 15,20 22-15,1-22 0,21 0 0,-21 0 16,-1 0-16,22-21 0,0 22 16,-21-1-16,20-21 0,1 0 15,0 0-15,21 21 0,21-21 63,0 0-63,1 0 0,-1-21 15,0 21-15,21 0 0,-21 0 16,22 0-16,-22 0 0,21 0 0,1 0 16,20 21-16,-21-21 0,1 21 0,-1-21 15,0 21-15,1-21 0,-22 21 16,21-21-16,-21 22 0,1-22 15,-1 21-15,0-21 0,-21 21 0,0-42 79,0 0-64,21 21-15</inkml:trace>
  <inkml:trace contextRef="#ctx0" brushRef="#br1" timeOffset="124951.68">10837 9970 0,'0'21'31,"0"0"-31,0 0 16,0 0-16,0 0 15,0 1-15,0-1 0,0 0 0,0 0 16,0 0-16,0 0 0,0 1 16,-21-1-16,21 0 15,0 0-15,-21-21 0,21 21 16,0-42 15,0 0-31,0 0 16,21 0-16</inkml:trace>
  <inkml:trace contextRef="#ctx0" brushRef="#br1" timeOffset="125300.49">10816 9694 0,'0'0'0,"0"22"0,-21-1 16,21 0-16,-21-21 0,21 21 0,0 0 15,0 0-15,0 1 16,21-22-16,0 0 16,0 0-16,0 0 0,1 0 0,-1 0 15,0 0-15,0 0 0,0-22 16,-21 1-16,21 21 0,1-21 0,-22 0 15,0 0-15,0 0 0,0-1 16,0 1-16,-22 0 0,1 21 16,0-21-16,0 21 0,0 0 0,0 0 15,-1 0-15,1 0 16,21 21-16,-21 0 0,21 0 16,0 1-16,0-1 0,0 0 0,0 0 15,21 0-15,0 22 0,1-22 0,-22 0 16,21 0-16,0 0 0,0-21 15,0 21-15,0 1 0</inkml:trace>
  <inkml:trace contextRef="#ctx0" brushRef="#br1" timeOffset="125819.96">11261 10054 0,'21'21'16,"-21"1"-16,0-1 15,0 0-15,0 0 0,0 0 16,0 0-16,0 1 16,0-1-16,0 0 15,0 0-15,0-42 63,0 0-63,0 0 15,0-1-15,0 1 0,0 0 16,0 0-16,21-21 0,0 20 0,-21 1 16,21 0-16,0 0 0,1 0 0,-1 0 15,0-1-15,0 1 0,0 21 16,0 0-16,1-21 0,-1 21 0,0 0 15,0 0-15,21 0 0,-20 21 0,-1-21 16,0 21-16,0 1 0,0-1 16,-21 0-16,21 0 0,-21 0 0,22 0 15,-22 1-15,0-1 0,0 0 0,0 0 16,0 0-16,-22 0 16,1 1-16,21-1 15,0 0-15,-21-21 0,0 0 16,21-21 15,21 0-31</inkml:trace>
  <inkml:trace contextRef="#ctx0" brushRef="#br1" timeOffset="126201.74">12023 9843 0,'0'63'31,"0"-42"-31,0 0 0,0 1 16,0-1-16,0 0 0,0 0 0,0 21 15,0-20-15,0-1 0,0 21 0,0-21 16,0 22-16,0-1 0,0 0 15,0 1-15,21-1 0,-21 0 0,0 1 16,0-1-16,0 21 0,0-20 0,0-1 16,0 0-16,0 22 0,0-22 15,0 1-15,-21-1 0,21 0 16,-22 1-16,1-1 0,0-21 0,0 21 16,21-20-16,0 20 0,-21-21 0,21 0 15,0 0-15,21-42 31,0 0-15,0 0-16,-21 0 0,21-22 0,1 22 16</inkml:trace>
  <inkml:trace contextRef="#ctx0" brushRef="#br1" timeOffset="126568.54">12044 9970 0,'0'0'16,"0"-22"-16,0 1 0,0 0 0,0 0 15,0 0-15,0 0 0,0-1 16,21 1-16,0 21 0,0-21 0,0 21 16,1 0-16,-1 0 0,0 0 15,0 0-15,0 0 0,0 0 16,1 0-16,-1 0 0,0 0 0,0 21 15,0 0-15,0 1 0,1-1 16,-22 0-16,0 0 0,0 0 0,0 22 16,0-22-16,0 0 0,-22 21 0,1-21 15,0 1-15,0-1 0,0 0 16,0 0-16,-1 0 0,1-21 0,0 21 16,0-21-16,0 22 0,0-22 0,-1 0 15,22 21-15,22-21 31,-1-21-15,0 21-16,-21-22 0</inkml:trace>
  <inkml:trace contextRef="#ctx0" brushRef="#br1" timeOffset="127345.21">12552 9779 0,'0'0'0,"0"21"32,0 0-32,0 1 15,0-1-15,0 0 0,0 21 16,0-21-16,0 1 0,0-1 16,0 21-16,0-21 0,0 0 0,0 1 15,0-1-15,21 0 0,-21 0 0,21-21 16,0 21-16,0-21 15,-21 21-15,22-21 0,-1 0 0,0 0 16,0 0-16,0 0 0,0-21 16,1 0-16,-1 0 0,0 0 15,-21 0-15,21-1 0,0-20 16,0 21-16,-21-21 0,22 20 0,-1-20 16,-21 21-16,0-21 0,0 20 0,21 22 15,-21-21-15,0 0 16,0 42 15,0 0-31,-21 1 0,21-1 0,0 0 16,0 0-16,0 0 0,0 0 15,0 22-15,0-22 0,0 0 0,0 0 16,0 0-16,0 1 0,21-1 16,0-21-16,0 21 0,0-21 15,1 0-15,-1 0 0,0 0 0,21 0 16,-21 0-16,22 0 0,-22 0 0,0-21 15,21 21-15,-20-21 0,-1-1 0,0 1 16,0 0-16,0 0 16,0-21-16,1 20 0,-1-20 0,0 0 15,0-1-15,-21-20 0,0 21 0,0-22 16,21 22-16,-21-1 0,0-20 0,0 21 16,0 20-16,0-20 0,0 21 15,0 0-15,0 0 0,-21-1 0,0 22 16,0 0-16,21 22 31,-21-1-31,21 0 0,0 0 0,0 21 16,0-20-16,0 20 0,0 0 0,0 1 15,0-1-15,0 0 0,0 1 16,0-1-16,0 0 0,0 1 16,0-1-16,0 0 0,0-21 0,0 22 15,0-22-15,21 0 0,0 0 16,0 0-16,0 1 0,0-1 15,1-21-15,-1 0 0,0 0 0,0 0 16,0 0-16,0 0 0,1 0 0,-1 0 16,0-21-16,0-1 0,0 1 15</inkml:trace>
  <inkml:trace contextRef="#ctx0" brushRef="#br1" timeOffset="127612.06">13377 9631 0,'-21'0'0,"42"0"0,-63 0 15,63 0 17,0 0-32,22 0 0,-22 0 0,0 0 15,21 0-15,-21 0 0,22 0 16,-22 0-16,0 0 0,21 0 15,-20 0-15,-1 0 0,0 0 0,0 0 16,0-21-16,0 21 16,1 0-1,-22-21 1</inkml:trace>
  <inkml:trace contextRef="#ctx0" brushRef="#br1" timeOffset="129113.11">15303 9546 0,'0'0'0,"22"0"0,-22-21 0,0 42 62,0 0-46,0 1-16,0-1 0,0 0 16,0 21-16,0 1 0,0-22 0,0 21 15,-22 0-15,22-20 0,0 20 16,0-21-16,0 0 0,0 0 0,0 1 15,0-1-15,0 0 0,0 0 16,0-42 15,0 0-31,22 21 16,-22-21-16,0-1 0</inkml:trace>
  <inkml:trace contextRef="#ctx0" brushRef="#br1" timeOffset="129567.87">15282 9250 0,'0'21'0,"0"-42"0,0 63 16,0-21-16,0 1 15,0-1 1,21-21-16,1 0 16,-1 0-16,0 0 0,0 0 15,0 0-15,0 0 0,1 0 16,-1-21-16,-21-1 15,21 22-15,-21-21 0,0 0 16,0 0-16,0 0 16,0 0-16,-21 21 0,0 0 15,-1 0-15,1 0 16,0 0-16,0 0 16,0 21-1,21 0-15,0 0 0,0 0 16,0 0-16,0 1 0,0-1 15,0 0 1</inkml:trace>
  <inkml:trace contextRef="#ctx0" brushRef="#br1" timeOffset="130321.53">16277 9716 0,'0'0'0,"21"-22"16,-21 1-16,0 0 15,0 0-15,0 0 0,0 0 16,0-1-16,0 1 0,0 0 16,0 0-16,0 0 0,-21 21 15,0-21-15,0 21 0,0 0 16,-1 0-16,1 0 0,-21 0 16,21 0-16,0 21 0,-22 0 0,22 0 15,-21 0-15,21 0 16,-22 1-16,22-1 0,-21 21 0,21 0 15,-1-20-15,1 20 0,0-21 0,21 21 16,0-20-16,0-1 0,0 21 16,0-21-16,0 0 0,0 1 15,21-1-15,0-21 0,1 0 0,20 0 16,-21 0-16,0 0 0,0 0 16,22 0-16,-22 0 0,21 0 0,1-21 15,-22 21-15,21-22 0,0 1 0,-20 0 16,20 0-16,-21-21 15,21 20-15,-20-20 0,-1 0 0,0 21 16,0-43-16,0 22 0,0-1 0,-21 1 16,22 0-16,-22-1 0,21 1 15,-21 0-15,0-1 0,0 1 0,0 0 16,0-1-16,0 1 0,0 21 16,0 0-16,0 0 0,0-1 0,-21 44 31,21 20-31,-22-21 15,1 21-15,21-20 0,0 20 0,0 21 16,0-20-16,0-1 0,0 22 0,0-1 16,0-21-16,0 22 0,0-22 15,0 22-15,0-22 0,0 0 16,0-20-16,0 20 0,21-21 0,1 21 16,-1-20-16,0-22 0,-21 21 15,21 0-15,0-21 0,0 0 0,1 0 16,20 0-16,-21 0 0,0 0 0,0 0 15,22-21-15,-22 21 0,0-21 16,21-1-16,-20 1 0,20 0 0</inkml:trace>
  <inkml:trace contextRef="#ctx0" brushRef="#br1" timeOffset="130780.66">17568 9504 0,'0'21'0,"-21"-21"32,42 0-17,0 0 1,1 0-16,-1 0 15,0 0-15,0-21 0,0 21 16,0 0-16,1 0 0,-1 0 16,0-21-16,0 21 0,0 0 15,0 0 1,-42 0 15,0 0-15,0 21-16</inkml:trace>
  <inkml:trace contextRef="#ctx0" brushRef="#br1" timeOffset="130960.56">17484 9716 0,'-22'21'0,"44"-42"0,-44 63 16,22-21-16,22 0 16,-1-21-1,0 0 1,0 0-16,0 0 0,0 0 15,1 0-15,-1 0 0,0 0 0,0-21 16,0 21-16,0-21 0,1 0 16,-1 21-16,-21-21 0,21-1 0</inkml:trace>
  <inkml:trace contextRef="#ctx0" brushRef="#br1" timeOffset="131633.62">19008 9059 0,'-43'0'16,"22"0"-1,0 0-15,21 22 0,0-1 16,0 0-16,0 0 15,0 0-15,0 0 16,0 1 0,21-22-16,0 0 0,0 0 15,1 0-15,-1-22 0,0 1 16,-21 0-16,21 21 0,-21-21 16,0 0-16,0 0 0,0-1 15,0 1-15,-21 21 16,0 0-16,0 21 15,-1 1-15,22-1 16,-21 0-16,21 0 0,0 0 16,-21 22-16,0-22 0,21 21 0,-21-21 15,21 22-15,0-22 0,0 0 16,0 0-16,0 0 0,0 0 0,0 1 16,21-1-16,0 0 0</inkml:trace>
  <inkml:trace contextRef="#ctx0" brushRef="#br1" timeOffset="132232.28">19854 9504 0,'21'0'0,"-42"0"0,42-21 0,-21 0 0,22-1 15,-22 1-15,0 0 16,0 0-16,0 0 0,0 0 0,0-1 16,0 1-16,0 0 0,0 0 15,-22 21-15,1 0 0,0 0 16,-21 0-16,21 0 0,-1 0 16,1 0-16,-21 21 0,21 0 0,-22 0 15,22 22-15,-21-22 16,21 0-16,-22 21 0,22 1 0,0-1 15,-21 0-15,21-20 0,21 20 0,0 0 16,-22 1-16,22-22 0,0 21 16,0-21-16,0 0 0,22 1 0,-1-22 15,0 21-15,0 0 0,0-21 0,0 0 16,22 0-16,-22 0 0,21 0 16,-21 0-16,22-21 0,-22 0 0,21-1 15,-21 22-15,22-42 0,-22 21 0,0 0 16,0-22-16,22 22 0,-22-21 15,-21 0-15,21 20 0,-21-20 0,0 21 16,0-21-16,0 20 0,0 1 16,0 0-16,-21 42 31,21 0-31,0 1 0,0 20 16,0-21-16,-21 21 0,21-20 15,0 20-15,0 0 0,0-21 0,0 22 16,0-22-16,0 0 0,0 0 0,0 0 15,21 1-15,0-22 16,0 21-16,0-21 0,0 0 16,1 0-16,-1-21 0,0 21 0,21-22 15,-21 1-15,1 0 0,20 0 16</inkml:trace>
  <inkml:trace contextRef="#ctx0" brushRef="#br1" timeOffset="132792.95">20468 9038 0,'0'-21'0,"0"42"16,-21-63-16,0 42 0,0 0 15,-1 0-15,1 21 0,21 0 16,0 0-16,-21 1 0,21-1 0,-21 21 16,21 0-16,0-20 0,0 20 15,0 0-15,0 1 0,0-1 0,0 0 16,0 1-16,0-1 0,0-21 15,0 21-15,0 1 0,0-22 16,0 21-16,0-21 0,0 1 0,0-1 16,0 0-16,0 0 0,0 0 15,0 0-15,0-42 47,0 0-47,0 0 0,0 0 16,0 0-16,0-22 15,0 22-15,0 0 0,0 0 16,0-22-16,21 22 0,0 0 0,0-21 16,1 21-16,-1-1 0,21 1 15,-21 21-15,22-21 0,-22 21 0,21-21 16,0 21-16,-20 0 0,20 0 0,-21 0 16,0 0-16,22 21 0,-22 0 15,0 0-15,0 1 0,-21-1 0,21 0 16,-21 0-16,0 21 0,0-20 0,0-1 15,0 21-15,-21-21 0,0 0 16,0 1-16,-22-1 0,22 0 0,-21 0 16,0 0-16,-22-21 0,22 21 15,-1-21-15,1 0 0,0 22 0,-1-22 16,22 0-16,-21 0 0,21 0 0,0 0 16,21-22-1,0 1-15,0 0 16,21 0-16,0 0 0,0 21 15</inkml:trace>
  <inkml:trace contextRef="#ctx0" brushRef="#br1" timeOffset="133164.15">21505 9335 0,'0'-22'0,"0"44"0,0-65 0,0 22 16,-21 21 0,0 0-16,0 0 15,0 0-15,-1 0 0,1 21 0,0 0 16,0 1-16,0-1 0,0 21 15,-1-21-15,1 22 16,0-22-16,21 21 0,0-21 0,0 0 16,0 22-16,0-22 0,0 0 0,0 0 15,0 0-15,0 1 0,21-22 16,0 21-16,1-21 0,20 0 0,0 0 16,-21 0-16,22 0 0,-1 0 0,0-21 15,1 21-15,-1-22 0,0 1 16,1 0-16,-1 0 0,-21 0 0</inkml:trace>
  <inkml:trace contextRef="#ctx0" brushRef="#br1" timeOffset="133793.92">22013 8954 0,'0'42'32,"0"-21"-32,0 0 15,0 0-15,0 1 16,-21-22 15,21-22-15,-21 22-1,21-21-15,0 0 0,0 0 16,0 0-16,0 0 0,0-1 16,0 1-1,21 21-15,0 0 0,0 0 16,-21 21-16,22 1 15,-22-1-15,21 0 16,-21 0-16,0 0 16,0 0-16,0 1 0,0-1 15,0-42 48,0-1-63,0 1 0,0 0 15,0 0-15,21 21 16,-21-21-16,21 0 0,0 21 16,-21 21-1,0 0 1,0 0-16,0 0 0,0 0 0,0 1 0,0 20 16,0-21-16,-21 0 0,0 0 15,0 22-15,0-22 0,-1 0 16,1 0-16,0-21 0,0 21 0,21 1 15</inkml:trace>
  <inkml:trace contextRef="#ctx0" brushRef="#br1" timeOffset="134635.82">22987 8996 0,'-21'-21'0,"0"-22"31,21 65 0,0-1-31,0 0 16,0 0-16,21 0 16,0 0-16,0-21 0,0 22 15,0-1-15,1 0 0,-1 0 0,21 0 16,0-21-16,-20 21 0,20 1 16,-21-1-16,21-21 0,-20 21 15,20-21-15,-21 0 0,43 21 16,-22-21-16,-21 0 0,21 0 0,-20 0 15,-1 0-15,0 0 0,21 0 16,-21 0-16,1 0 0,-1 0 0,0 0 16,0 0-16,-21-21 15,-21 21 32,0 0-47,0 0 0,-1 0 0,1 21 16,-21 0-16,21-21 0,0 21 15,-22 1-15,1-1 0,21 0 0,-22 0 16,1 0-16,0 22 0,-1-22 16,1 0-16,0 21 0,-1-21 0,1 1 15,0 20-15,-1-21 0,1 0 0,21 0 16,0 1-16,0-1 0,-1 0 16,1 0-16,0-21 0,21 21 0,0 0 15,-21-21 1,21-21 62,21 21-62</inkml:trace>
  <inkml:trace contextRef="#ctx0" brushRef="#br1" timeOffset="144912.6">5736 12679 0,'0'-21'16,"0"0"-1,0-1 1,0 44 31,0-1-47,0 0 16,0 0-16,0 0 0,0 22 15,0-22-15,0 21 0,0-21 16,0 0-16,0 22 0,0-22 0,-21 21 15,21-21-15,0 22 0,0-22 0,0 0 16,0 0-16,0 0 0,0 1 16,0-1-16,0 0 0,0-42 62,0 0-62,0-1 0,0 1 16,0 0-16,0 0 0</inkml:trace>
  <inkml:trace contextRef="#ctx0" brushRef="#br1" timeOffset="145356.35">5567 12213 0,'-21'0'0,"42"0"0,-64 0 15,22 0-15,21 21 0,0 1 16,0-1-16,-21 0 0,21 0 0,0 0 16,0 0-16,0 1 15,21-1-15,0 0 0,1-21 16,-1 0-16,0 0 0,0 0 15,0 0-15,0 0 0,22 0 0,-22-21 16,0 0-16,0 21 0,0-22 0,1 1 16,-1 0-16,-21 0 0,0 0 15,0 0-15,0-1 0,0 1 16,-21 0-16,-1 0 0,1 21 16,0-21-16,0 0 0,0 21 0,0 0 15,-22 0-15,22 0 0,0 0 0,0 0 16,0 0-16,-1 21 0,1 0 15,21 0-15,0 0 0,0 22 16,0-22-16,0 0 0,0 0 16,0 0-16,21 0 0,1 22 0,-1-22 15,0 0-15,0 0 0,0-21 16</inkml:trace>
  <inkml:trace contextRef="#ctx0" brushRef="#br1" timeOffset="146003.99">6159 12594 0,'0'21'46,"0"1"-46,0-1 16,0 0-16,0 0 0,0 0 16,0 0-16,0 1 0,0 20 0,0-21 15,0 0-15,0 0 0,0 1 16,0 20-16,0-21 0,0 0 0,0 0 16,0 1-16,0-1 0,0 0 15,0 0 1,0-42 15,-21 0-15,21 0-16,0-1 0,0 1 15,0 0-15,0-21 0,0 21 16,21-1-16,-21-20 0,22 0 16,-1 21-16,-21-22 0,21 1 0,0 21 15,0-22-15,22 22 0,-22 0 16,0-21-16,21 42 0,-21-21 0,22-1 15,-22 22-15,21 0 0,1 0 16,-22 0-16,21 0 0,106 85 16,-148-43-1,0-20-15,21-1 0,-21 21 16,0 0-16,0-20 0,0-1 0,0 21 16,0-21-16,0 0 0,-21 1 15,21-1-15,0 0 0,0 0 0,-21-21 16,21 21-16,-21 0 15,21 1-15,21-22 63,0-22-47,0 1-16,1 0 0</inkml:trace>
  <inkml:trace contextRef="#ctx0" brushRef="#br1" timeOffset="146427.74">7154 12637 0,'0'-22'0,"0"44"0,0-65 16,0 22-16,0 42 46,0 0-46,0 1 16,0-1-16,0 21 0,0-21 16,0 0-16,0 1 0,0 20 15,0 0-15,0-21 0,0 22 16,0-1-16,0 0 0,0 1 0,-21-1 0,0 22 16,0-22-16,21 0 15,-21 22-15,-1-22 0,1 22 0,0-22 16,0 21-16,0 1 0,21-22 0,-21 22 15,-1-22-15,22 22 0,-21-22 16,21 0-16,0 1 0,0-1 0,0 0 16,0 1-16,0-22 0,0 21 0,0-21 15,0 0-15,0 1 0,0-1 16,0 0-16,21 0 0,1-21 16,-1 0-1,0-21 1,-21 0-16,0 0 0,0-1 0,21 1 15,-21 0-15,21-21 0</inkml:trace>
  <inkml:trace contextRef="#ctx0" brushRef="#br1" timeOffset="146823.97">7027 12848 0,'0'0'0,"0"-42"0,-21 21 0,21 0 16,0-1-16,-21 1 0,21 0 16,0 0-16,0-21 0,0 20 15,21 1-15,0 21 0,0-21 0,22 0 16,-22 0-16,0 21 0,21 0 0,1-21 16,-22 21-16,21 0 0,-21 0 15,22 0-15,-22 0 0,21 21 0,-21 0 16,1 0-16,-22 0 0,0 22 0,21-22 15,-21 21-15,0-21 0,0 22 16,-21-22-16,-1 21 0,1 0 0,0-20 16,0-1-16,0 21 0,-22-21 15,22 0-15,-21 1 0,21-22 16,0 21-16,-1 0 0,1-21 0,0 0 0,0 0 16,21-21 30,21 21-30,0-21-16,0-1 0,1 22 0,-22-21 16</inkml:trace>
  <inkml:trace contextRef="#ctx0" brushRef="#br1" timeOffset="147631.51">7662 12552 0,'0'21'31,"0"0"-31,0 0 16,0 1-16,0-1 0,0 21 0,0-21 15,0 0-15,0 22 0,0-22 16,0 0-16,0 21 0,0-20 0,0-1 15,0 0-15,21 0 0,1 0 16,-1-21-16,0 21 0,0-21 16,0 0-16,22 0 15,-22-21-15,0 0 0,0 0 0,0 0 16,0 0-16,1-1 0,-1 1 16,0-21-16,0 21 0,-21-22 0,0 22 15,0 0-15,21-21 0,-21 21 0,0-1 16,0 1-16,0 0 15,0 42 17,0 0-32,0 1 15,0-1-15,0 0 0,0 21 0,0-21 16,0 1-16,0 20 0,0-21 16,0 0-16,0 0 0,0 22 15,0-22-15,0 0 0,21 0 0,1 0 16,-1 1-16,0-22 15,0 0-15,0 0 0,0 0 0,1 0 16,-1 0-16,0 0 0,0-22 0,21 1 16,-20 0-16,-1 0 0,0-21 15,0 20-15,0-20 0,-21 0 0,21-1 16,1 1-16,-1 0 0,0-1 0,-21 1 16,0-21-16,0 20 0,21-20 15,-21 20-15,0 1 0,0-21 16,0 20-16,0 1 0,0 21 0,0-22 15,0 22-15,0 0 0,-21 21 16,0 21 0,21 0-1,-21 1-15,21-1 0,0 21 0,0 0 16,0 1-16,0-1 0,0 0 0,0 1 16,0-1-16,0 0 0,0 1 15,0-1-15,0 0 0,0 1 0,0-1 16,0 0-16,0 1 0,0-1 0,21-21 15,-21 0-15,0 22 0,21-22 16,0-21-16,0 21 0,0 0 16,1-21-16,-1 0 15,0 0-15,0 0 0,0-21 0,0 0 16,1 0-16,20 0 0,-21-1 0,0 1 16,0 0-16,1-21 0</inkml:trace>
  <inkml:trace contextRef="#ctx0" brushRef="#br1" timeOffset="147884.35">8488 12425 0,'-21'0'0,"21"21"31,21-21-31,0 0 16,0 0-16,0 0 0,0 0 16,1 0-16,-1 0 0,0 0 0,0 0 15,21 0-15,-20 0 0,-1-21 0,0 21 16,0-21-16,0 0 16,0-1-16,1 22 0</inkml:trace>
  <inkml:trace contextRef="#ctx0" brushRef="#br1" timeOffset="148739.87">9715 11621 0,'43'-22'31,"-1"22"-31,-21 0 0,22 0 0,-22 0 0,21 0 15,0 0-15,-20-21 0,20 21 16,0 0-16,1 0 0,-22 0 0,21 0 16,-21 0-16,22 0 0,-22 0 0,0 0 15,0-21-15,-21 0 32,-21 21-32,0 0 15,0 0-15,-1 0 0,-20 0 16,21 0-16,-21-21 0,-1 21 0,22 0 15,0 0-15,-21 0 0,20 0 0,1 0 16,0 0-16,0 0 0,0 0 16,0 0-16,-1 0 0,1 21 0,0 0 15,0-21-15,0 21 16,0-21-16,21 21 0,-22 1 16,1-22-16,21 21 0,0 0 0,0 0 15,-21-21-15,21 21 0,-21 0 16,21 1-16,-21-1 15,21 0-15,0 0 0,0 0 0,0 0 16,0 1-16,0-1 0,0 21 16,0-21-16,0 0 0,0 22 0,0-1 15,0 0-15,0-20 0,0 20 16,0 0-16,0 1 0,0-1 0,0 0 16,-21 1-16,21-22 0,-22 21 0,22 0 15,0 1-15,0-22 0,-21 21 16,21-21-16,-21 22 0,21-1 15,-21-21-15,21 22 0,0-1 0,0-21 16,0 21-16,0-20 0,0 20 16,0-21-16,0 0 0,0 22 0,0-22 15,0 0-15,0 0 0,0 0 0,0 0 16,0 1-16,21-1 0,0 0 16,0-21-16,1 21 0,-1-21 15,0 0-15,21 0 0,-21 0 0,22 0 0,-1 0 16,-21 0-16,22 0 0,-1 0 15,0 0-15,1 0 0,-1-21 0,0 0 16,-21 21-16,22-21 0,-22 21 16,0-22-16,21 22 0,-20-21 0,-1 21 15,-21-21-15,21 0 0,-21 0 16,21 0-16</inkml:trace>
  <inkml:trace contextRef="#ctx0" brushRef="#br1" timeOffset="150687.29">10477 12510 0,'0'-22'16,"0"1"-16,0 42 46,0 1-30,0-1-16,0 0 0,0 0 16,0 0-16,0 0 0,0 1 15,0-1-15,0 21 0,0-21 0,0 0 16,0 1-16,0-1 0,0 0 0,0 0 16,0 0-16,0 0 31,0-42-16,0 0 1</inkml:trace>
  <inkml:trace contextRef="#ctx0" brushRef="#br1" timeOffset="151108.04">10456 12086 0,'0'0'0,"-21"21"32,21 1-32,0-1 0,0 0 0,0 0 15,0 0-15,0 0 16,21-21-1,0 0 1,1 0 0,-1 0-16,-21-21 0,21 0 15,0 0-15,-21 0 16,0 0-16,0-1 0,0 1 16,-21 0-1,0 21 1,0 21-1,21 0-15,-22-21 0,22 22 16,0-1-16,0 0 16,0 0-1,0 0 1</inkml:trace>
  <inkml:trace contextRef="#ctx0" brushRef="#br1" timeOffset="151916.1">11536 12488 0,'0'-21'15,"0"-21"1,0 21-16,0 0 0,-21 21 16,21-22-16,0 1 0,-22 21 15,1-21-15,0 0 0,21 0 16,-21 21-16,0-21 0,0 21 0,-1 0 16,1 0-16,0 0 15,0 0-15,0 21 0,0 0 16,-22-21-16,22 21 0,0 0 0,0 0 15,0 1-15,-1-1 0,1 0 16,21 21-16,0-21 0,-21 1 0,21 20 16,-21-21-16,21 0 0,0 0 15,0 22-15,0-22 0,0 0 0,0 0 16,0 0-16,21 1 0,0-1 0,0-21 16,1 21-16,-1-21 0,0 0 15,0 0-15,0 0 0,0 0 0,1 0 16,-1 0-16,21-21 0,-21 21 15,0-21-15,1-1 0,-1 1 0,0 0 16,0 0-16,0 0 0,-21 0 16,21-1-16,1 1 0,-1-21 0,-21 0 15,21 20-15,0-20 0,0 0 16,-21-1-16,21-20 0,1 21 0,-1-1 16,-21-20-16,21 20 0,0 1 15,-21 0-15,0-1 0,0 1 0,21 21 16,-21 0-16,0 0 0,0-1 0,0 1 15,0 0-15,0 0 0,0 0 16,-21 21 0,0 21-1,0 0-15,21 0 16,-21 22-16,21-22 0,0 21 16,0 0-16,-22 1 0,22-1 0,0 22 15,-21-22-15,21 0 0,0 22 16,0-22-16,0 0 0,0 1 0,0-1 15,0-21-15,0 22 0,0-22 0,0 21 16,21-21-16,1 0 0,-1 22 16,0-22-16,0 0 0,0 0 0,0-21 15,1 21-15,20 1 0,-21-22 16,0 0-16,22 0 0,-22 0 0,0 0 16,21 0-16,-21 0 0,1 0 0,20 0 15,-21-22-15,0 1 0,0 0 16,22 21-16,-22-42 0,21 21 15</inkml:trace>
  <inkml:trace contextRef="#ctx0" brushRef="#br1" timeOffset="152387.82">13314 12171 0,'0'21'0,"0"-42"0,-21 63 31,42-42 1,0 0-32,0 0 15,0 0-15,0 0 0,1 0 16,-1 0-16,0 0 0,0 0 0,0-21 15,0 21-15,1 0 16,-1 0-16,-21-21 0,21 21 16,-21-21-16,21 21 0</inkml:trace>
  <inkml:trace contextRef="#ctx0" brushRef="#br1" timeOffset="152656.23">13314 12404 0,'-21'21'16,"42"-42"-16,-42 63 15,42-42 1,0 0 0,0 0-16,0 0 0,0 0 0,1 0 15,-1 0-15,0 0 0,0 0 16,0 0-16,0 0 0,1-21 0,-1 21 16,0 0-16,0-21 0,0 21 0,0-21 15,1-1-15,-1 1 16,0 0-16</inkml:trace>
  <inkml:trace contextRef="#ctx0" brushRef="#br1" timeOffset="153911.29">15092 11578 0,'-21'0'15,"-1"21"1,22 1 0,0-1-1,-21-21-15,21 21 0,0 0 32,21-21-17,1 0-15,-1-21 16,-21 0-1,21 21-15,0-21 0,-21-1 0,0 1 16,0 0-16,0 0 16,0 0-16,0 0 15,-21-1-15,0 22 16,0 0-16,-1 0 16,1 0-16,0 22 0,0-1 15,0 0-15,21 0 0,0 0 0,0 0 16,0 1-16,0-1 0,0 0 15,0 0-15,0 0 0,0 0 16,21-21 0,-21 22-16,21-22 15,0 0-15,0 0 0,1 0 16,-1-22 0,0 22-16,-21-21 0,0 0 15,0 0-15,0 0 16,0 0-16,0-1 15,-21 22 1,0 0 0,-1 0-1,22 22-15,0-1 0,0 0 0,0 0 16,-21 0-16,21 22 0,0-22 0,0 0 16,-21 21-16,21 1 0,0-22 15,0 21-15,0 0 0,0-20 16,0 20-16,0-21 0,0 21 0</inkml:trace>
  <inkml:trace contextRef="#ctx0" brushRef="#br1" timeOffset="155323.78">16171 12340 0,'0'0'0,"0"-21"0,0 0 16,0 0-16,0 0 15,0-1-15,-21 1 0,0 0 16,0 0-16,0 0 16,-1 0-16,1-1 0,0 22 0,0-21 15,0 0-15,0 21 0,-1 0 16,1 0-16,0 0 0,0 0 0,0 0 15,0 21-15,-1 0 0,1 1 16,0-1-16,0 0 0,0 0 0,0 21 16,-1 1-16,1-22 0,0 21 0,0 1 15,0-1-15,0 0 0,21 1 16,0-22-16,-22 21 0,22-21 0,0 22 16,0-22-16,0 0 0,0 0 0,0 0 15,0 0-15,22-21 16,-1 0-16,0 0 0,0 0 15,21 0-15,-20 0 0,-1-21 16,0 0-16,21 21 0,-21-21 0,22 0 16,-22-22-16,21 22 0,1 0 15,-22 0-15,0-21 0,21 20 16,-21-20-16,1 0 0,-1 21 0,0-22 16,0 1-16,-21 0 0,0-1 0,21-20 15,-21 42-15,0-1 16,0 1-16,0 0 0,0 42 31,0 0-31,0 1 0,0 20 16,0-21-16,0 21 0,0 1 0,0-22 15,0 21-15,0 1 0,0-22 0,0 21 16,0-21-16,21 0 16,1 1-16,-22-1 0,21 0 0,0 0 15,0 0-15,0-21 0,0 0 0,1 0 16,-1 0-16,0 0 0,0 0 15,0 0-15,0 0 0,1 0 0,-1-21 16,0 0-16,0 0 0,0 0 16</inkml:trace>
  <inkml:trace contextRef="#ctx0" brushRef="#br1" timeOffset="155940.42">16722 11726 0,'0'-21'0,"0"42"0,0-63 0,-22 63 32,22 0-32,0 1 15,-21-1-15,21 21 0,0-21 0,0 22 16,0-1-16,0 0 0,0 1 0,0-1 16,0 0-16,0 1 0,0 20 15,0-21-15,0 1 0,0-22 0,0 21 16,0 1-16,0-22 0,0 21 0,0-21 15,0 0-15,0 1 0,0-1 16,0 0-16,0 0 16,0-42 31,0 0-47,0 0 15,0-1-15,0 1 0,0-21 16,0 21-16,0 0 0,21-22 0,1 22 15,-22 0-15,21-21 0,0 20 0,0 1 16,0 0-16,0 0 0,1 0 16,-1 0-16,0 21 0,21 0 0,-21-22 15,1 22-15,-1 0 0,0 0 16,0 0-16,21 0 0,-20 22 0,-1-1 16,0 0-16,0-21 0,0 21 15,0 0-15,-21 0 0,0 1 0,22-1 16,-22 0-16,0 0 0,0 0 15,0 0-15,0 1 0,-22-1 0,1 0 16,0 0-16,0 0 0,-21 0 0,20-21 16,1 22-16,-21-1 0,21 0 15,-22-21-15,22 21 0,0-21 0,0 0 16,0 21-16,0-21 0,-1 0 0,1 0 16,21 21-16,-21-21 15,0 0 1,42-21 15,0 21-31</inkml:trace>
  <inkml:trace contextRef="#ctx0" brushRef="#br1" timeOffset="156313.1">17822 12023 0,'0'0'15,"0"-21"-15,0-1 0,0 1 16,-21 21 0,0 0-16,0 0 15,0 0-15,-1 21 0,1 1 16,0-1-16,0 0 0,0 21 0,21-21 15,-21 22-15,-1-22 0,1 21 0,21 1 16,-21-22-16,21 21 0,0-21 16,0 22-16,0-22 0,0 0 0,0 0 15,0 0-15,0 0 0,21 1 16,0-22-16,1 21 0,-1-21 16,0 21-16,0-21 0,0 0 0,22 0 15,-22 0-15,0 0 0,0 0 0,0 0 16,0-21-16,22 0 0,-22-1 15,0 1-15,0 0 0,0 0 0,1-21 16,20 20-16</inkml:trace>
  <inkml:trace contextRef="#ctx0" brushRef="#br1" timeOffset="157000.25">18563 11388 0,'-21'0'31,"21"21"-31,0 0 0,-21-21 16,21 21-16,-21 0 0,21 1 15,-22-22 1,1 21-16,21-42 47,0-1-47,0 1 16,0 0-16,0 0 0,21 0 15,-21 0-15,22 21 0,-1-22 16,-21 1-16,21 21 0,0 0 15,-21-21-15,21 21 0,0 0 16,1 0-16,-1 0 16,-21 21-1,-21 0 1,-1 1 0,1-22-16,0 21 0,0 0 15,0-21-15,0 21 16,-1 0-1,22-42 32,0 0-47,22 0 16,-1 21-16,-21-21 0,21 21 16,-21-22-16,21 22 0,0 0 0,0 0 15,1 0 1,-1 0-16,-21 22 15,21-1-15,-21 0 16,0 0-16,0 21 0,0-20 16,-21 20-16,21-21 0,-21 0 0,-22 22 15,22-22-15,0 0 0,0 0 0,0 0 16,-1 0-16,1 1 0</inkml:trace>
  <inkml:trace contextRef="#ctx0" brushRef="#br1" timeOffset="157839.26">19135 10964 0,'0'-21'31,"21"21"-31,0 0 0,0 0 0,0 0 16,0 0-16,1-21 0,20 21 0,0 0 15,-21 0-15,22 0 0,-1 0 16,-21 0-16,22-21 0,-22 21 0,21 0 16,-21 0-16,0 0 0,1 0 15,-1 0 1,-21 21-16,0 0 16,0 0-1,0 1 1,0-1-16,21-21 0,-21 21 0,0 0 15,21 0-15,-21 0 0,0 1 0,0-1 16,0 21-16,0-21 0,0 22 16,0-1-16,0-21 0,0 21 0,0-20 15,0 20-15,-21 0 0,0-21 16,21 22-16,0-1 0,0-21 0,-21 22 16,21-22-16,0 21 0,-22-21 0,22 22 15,0-22-15,0 21 0,0 0 16,0-20-16,0 20 0,-21 0 0,21 1 15,0-1-15,0 0 0,0 1 0,0-1 16,0 0-16,0 1 16,0-1-16,0-21 0,0 21 0,0-20 15,0 20-15,0-21 0,0 0 0,0 22 16,0-22-16,0 0 0,0 0 16,0 0-16,0 0 0,0 1 0,0-1 15,-21 0-15,21 0 0,-21 0 0,0 0 16,21 1-16,-21-1 0,-1 0 15,1-21-15,-21 21 0,21 0 0,-22-21 16,22 21-16,-21 1 0,0-22 0,-1 0 16,-20 21-16,20-21 0,1 0 15,0 21-15,-1-21 0,1 0 0,21 0 16,-21 21-16,20-21 0,1 0 16,0 0-16,0 0 15,21 21-15,-21-21 0,0 0 16,21-21 31</inkml:trace>
  <inkml:trace contextRef="#ctx0" brushRef="#br1" timeOffset="180917.13">4276 11240 0,'0'0'0,"0"-22"0,0 1 16,0 0-16,0 0 0,0 0 15,0 0 1,-22 21-1,22 21-15,0 0 16,0 0-16,0 21 0,0 1 16,0-1-16,0 0 0,0 22 0,0-1 15,0 1-15,0-1 0,0 22 16,0-21-16,0 20 0,0 1 16,0 0-16,0-1 0,0 1 15,0-22-15,0 22 0,0-21 0,0 20 16,0-20-16,22 20 0,-22-20 0,21 21 15,-21-22-15,0 1 0,0-1 16,21 1-16,-21-22 0,21 21 0,-21-20 16,0-1-16,0 0 0,0 1 15,0-22-15,0 21 0,0-21 0,0 1 16,21-1-16,-21 0 0,0-42 31,0 0-15,0-1-16,0-20 15</inkml:trace>
  <inkml:trace contextRef="#ctx0" brushRef="#br1" timeOffset="196800.57">4191 11282 0,'21'0'47,"0"0"-47,0 0 0,1 0 16,-1 0-16,0 0 0,0 0 15,0 0-15,0 0 0,1 0 0,-1 0 16,0 0-16,0 0 0,0 0 16,0 0-16,1 0 0,-1 0 0,0 0 15,21 0-15,-21 0 0,1 0 16,20 0-16,0 0 0,-21 0 0,22 0 16,-1-21-16,0 21 0,1 0 15,20 0-15,-20 0 0,-1 0 16,0 0-16,1 0 0,-1 0 0,0 0 15,1 0-15,-1 0 0,21 0 16,-20 21-16,20-21 0,-20 0 16,20 0-16,1 0 0,-1 0 0,1 0 15,-1 0-15,1 0 0,20 0 16,-20 0-16,-1 0 0,1-21 0,20 21 16,-20-21-16,21 21 0,-1 0 15,-20-22-15,20 22 0,1 0 0,-21 0 16,20-21-16,-20 21 0,-1 0 0,1 0 15,-1-21-15,1 21 0,-1-21 16,1 21-16,-1 0 0,1-21 0,-1 21 16,1 0-16,-1 0 0,1 0 15,-1-21-15,1 21 0,-1 0 0,1 0 16,-22 0-16,22 0 0,-1-22 16,-21 22-16,1 0 0,20 0 15,-20 0-15,20-21 0,-21 21 0,22 0 16,-22 0-16,22 0 0,-22 0 0,22-21 15,-1 21-15,-21 0 0,22 0 16,-1 0-16,-20 0 0,20 0 0,1-21 16,-22 21-16,22 0 0,-22 0 0,21 0 15,-20 0-15,20-21 0,-20 21 16,20 0-16,-21 0 0,22 0 0,-1 0 16,1-21-16,-1 21 0,1 0 0,-22 0 15,22 0-15,-1 0 0,1 0 16,-1 0-16,-20 0 0,20 0 15,-21 0-15,22 0 0,-22 0 0,22 0 16,-1 0-16,-20 0 0,20 0 16,1 0-16,-1 0 0,1 0 0,-1 0 15,1 0-15,-1 0 0,1 0 0,-1 0 16,1 0-16,-22 0 0,21 0 16,-20 0-16,20 0 0,1 0 0,-22 0 15,22 0-15,-1 0 0,1 0 0,-1 0 16,1 0-16,20 0 0,-20 0 15,20 0-15,-20 0 0,21 0 0,-22 0 16,1 0-16,20 0 0,-20 0 16,-1 0-16,22 0 0,-22 0 15,22 0-15,-21 0 0,20 0 0,-20 0 16,20 0-16,-20 0 0,21 0 0,-22 0 16,1 0-16,-1 0 0,1 0 15,-1 0-15,1 0 0,-1 0 0,1 0 16,-1 0-16,1 0 0,20 0 0,-20 0 15,-1 0-15,22 0 0,-22 0 16,1 0-16,-1 0 0,1 0 0,-1 0 16,-20 0-16,20 0 0,1 0 15,-22 0-15,0 0 0,22 0 0,-22 0 16,22 0-16,-22 0 0,22 0 0,-1-22 16,-21 22-16,22 0 0,-1 0 15,1 0-15,-1 0 0,1 0 16,-1 0-16,1 0 0,-22 0 0,22 0 15,-1 0-15,1 0 0,-22 0 16,22 0-16,-1 0 0,-21 0 0,22 0 16,-1 0-16,-20 0 0,20 0 0,-20 0 15,20 0-15,1 0 0,-22 0 16,21 0-16,-20 0 0,-1 0 0,0 0 16,22 0-16,-22 0 0,1 0 0,-1 0 15,0 0-15,-21 0 0,22 0 16,-1 0-16,0 0 0,-20 0 0,20 0 15,0 0-15,-21 0 0,22 0 16,-1 0-16,0 0 0,1 0 16,-22 0-16,21 0 0,1 0 0,-22 0 15,21 0-15,0 0 0,-20 0 0,-1 0 16,21 0-16,-21 0 0,22 0 16,-22 0-16,0 0 0,0 0 0,21 0 15,-20 0-15,-1 0 0,0 0 16,21 0-16,-21 0 0,1 0 0,-1 0 15,0 0-15,0 0 0,0 0 0,0 0 16,22-21-16,-22 21 0,0 0 16,21 0-16,-20 0 0,20 0 0,-21 0 15,21 0-15,-20 0 0,20 0 16,0-21-16,-21 21 0,22 0 16,-22 0-16,21 0 0,-21 0 0,1 0 15,-1 0-15,21 0 0,-21 0 0,0-21 16,1 21-16,-1 0 0,0 0 15,0 0-15,21 0 0,-20 0 0,-1 0 16,0 0-16,0 0 0,0 0 16,0 0-16,1 0 0,-1 0 15,0 0-15,0 0 16,0 0-16,0 0 16,1 0-16,-1 0 15,0 0-15,-21-21 16,21 21-16,-21-21 15</inkml:trace>
  <inkml:trace contextRef="#ctx0" brushRef="#br1" timeOffset="199079.78">4530 13441 0,'0'0'0,"21"21"0,0-21 16,0 0-16,0 0 0,0 0 15,1 21-15,-1-21 0,0 0 16,0 0-16,0 0 0,0 0 0,1 0 16,20 21-16,-21-21 0,0 0 0,22 0 15,-22 0-15,21 0 0,-21 0 16,22 0-16,-22 22 0,21-22 15,0 0-15,1 0 0,-1 0 16,22 0-16,-22 0 0,43 0 0,-22 0 16,1 0-16,20 0 0,1 0 15,-22 0-15,22 0 0,0 0 0,-22 0 16,22 0-16,-22 0 0,22 0 16,0 0-16,-1 0 0,22 0 0,-21 0 15,21 21-15,0-21 0,-22 0 16,22 0-16,-21 0 0,-1 0 0,22 0 15,-21 0-15,21 0 0,-22 0 16,22 0-16,0 0 0,-21 0 16,21 0-16,-22 0 0,22 0 0,-21 21 15,-1-21-15,22 0 0,0 0 16,0 0-16,0 0 0,0 0 0,-22 0 16,22 0-16,0 0 0,-21 0 15,20 0-15,-20 0 0,0 21 0,21-21 16,-1 0-16,-20 0 0,21 0 15,-21 0-15,20 0 0,-20 0 0,0 0 16,-1 0-16,1 0 0,0 0 16,-1 0-16,22 0 0,-21 0 0,21 0 15,-22 0-15,22 0 0,-21 0 0,0 0 16,-1 0-16,-20 0 16,20 0-16,1 0 0,0 0 0,-1 0 15,1 0-15,0 0 0,-1-21 16,22 21-16,-42 0 0,20 0 0,1-21 15,0 21-15,-22 0 0,22 0 16,-22-21-16,22-1 0,-21 22 0,20 0 16,1 0-16,0-21 0,-1 21 15,1 0-15,-22 0 0,22-21 0,-21 21 16,20 0-16,-20 0 0,-1 0 16,22-21-16,-22 21 0,1 0 0,-1 0 15,22-21-15,-21 21 0,-1 0 0,1 0 16,20 0-16,-20-21 15,-1 21-15,1 0 0,-1 0 0,-20-22 16,20 22-16,1-21 0,-22 21 0,21 0 16,1 0-16,-22-21 0,22 21 15,-1 0-15,1 0 0,-1-21 0,-20 21 16,20 0-16,1 0 0,-1 0 16,-21-21-16,22 21 0,-1 0 0,-20 0 15,-1-21-15,22 21 0,-22 0 0,21 0 16,-20-22-16,20 22 0,-20 0 15,20 0-15,1-21 0,-1 21 0,-21 0 16,22 0-16,-1-21 0,-20 21 16,20-21-16,-20 21 0,20 0 15,-21 0-15,1 0 0,-1-21 16,0 21-16,1 0 0,-1 0 0,0 0 16,-20-21-16,20 21 0,0 0 0,1 0 15,-1 0-15,0 0 0,1-22 16,-1 22-16,0 0 0,1 0 0,-1 0 15,0 0-15,1 0 0,-1 0 16,-21 0-16,21-21 0,1 21 0,-22 0 16,21 0-16,-21 0 0,22 0 15,-22 0-15,21 0 0,-21 0 0,1 0 16,20 0-16,-21 0 0,0 0 16,22-21-16,-22 21 0,0 0 15,0 0-15,0 0 0,22 0 0,-22 0 16,0 0-16,0-21 0,0 21 15,0 0-15,22 0 0,-22 0 0,0 0 16,0 0-16,22 0 0,-22 0 16,0-21-16,21 21 0,-21 0 0,1 0 15,20 0-15,-21 0 0,0 0 16,0 0-16,22 0 0,-22 0 0,0 0 16,0 0-16,0 0 0,1 0 0,-1 0 15,21 0-15,-21 0 16,0 0-16,1 0 0,-1 0 0,0 0 0,0 0 15,0 0 1,0 0-16,1 0 0,-1 0 16,0 0-16,0 0 15,0 0-15,0 0 16,1 0-16,-1 0 16,0 0-1,-21-21 1,-21 21 15,0 0-31,-1 0 0,1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2:06:01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10287 0,'0'-21'0,"0"0"15,0 0 1,0-1-16,0 1 16,0 0 15,-21 21 16,21 21-47,0 0 15,0 1-15,0-1 0,0 0 0,0 21 16,0-21-16,0 22 16,0-1-16,0 0 0,0 1 0,0-1 15,0-21-15,0 22 0,0-1 16,0 0-16,0-21 0,0 22 0,0-22 16,0 0-16,0 21 0,0-20 15,0-1-15,0 0 16,0 0-16,0 0 15,21-42 17,-21 0-32,0 0 15,22 21-15,-22-21 0</inkml:trace>
  <inkml:trace contextRef="#ctx0" brushRef="#br0" timeOffset="687.9">1947 10605 0,'0'21'0,"0"0"15,0 0 1,0 0 0,21-21 15,1 0-15,-22-21-1,0 0-15,0 0 16,21 0-16,-21-1 0,0 1 15,0 0-15,-21 21 16,-1 0 0,1 0-16,21 21 31,-21-21-31,21 21 0,0 1 0,0-1 16,0 0-1,0 0 1,21-21 15,-21-21-31,0 0 16,0 0-1,0-1 17</inkml:trace>
  <inkml:trace contextRef="#ctx0" brushRef="#br0" timeOffset="4580.37">3746 10414 0,'0'0'0,"-21"-21"16,21 0-1,0 42 48,0 0-63,0 0 0,0 0 0,0 1 15,0-1-15,0 0 0,0 21 16,0-21-16,0 22 0,0-22 0,0 0 16,0 21-16,0-20 0,0-1 15,0 0-15,0 0 0,0 0 16,0 0-16,0 1 0,21-22 47,-21-22-32,0 1-15,0 0 0</inkml:trace>
  <inkml:trace contextRef="#ctx0" brushRef="#br0" timeOffset="5055.62">3768 10075 0,'0'-21'16,"-43"21"0,22 0-1,0 21-15,21 1 0,0-1 16,0 0-1,0 0-15,0 0 0,0 0 16,0 1-16,21-22 0,-21 21 0,21-21 16,0 0-1,1 0-15,-1 0 0,0 0 16,0 0-16,0-21 16,0 21-16,-21-22 0,22 1 15,-22 0-15,21 21 0,-21-21 16,0 0-16,0 0 0,-21-1 15,-1 22-15,1-21 16,0 21-16,0 0 16,0 21 15,21 1-31,0-1 16,0 0-1,0 0-15,0 0 16</inkml:trace>
  <inkml:trace contextRef="#ctx0" brushRef="#br0" timeOffset="5740.23">4191 10329 0,'0'22'16,"0"-1"-16,0 0 16,0 0-16,0 0 0,0 0 15,0 1-15,0-1 0,0 0 0,0 21 16,0-21-16,0 1 0,0-1 15,0 0-15,21 21 0,-21-21 16,0 1-16,0-1 0,0 0 16,0 0-16,0 0 15,0-42 32,0 0-47,0 0 16,0 0-16,0-1 0,0 1 15,0 0-15,0 0 0,0-21 16,0 20-16,0 1 0,0-21 0,0 21 16,0-22-16,21 22 0,0-21 15,-21 21-15,22 0 0,-1-1 16,0 1-16,0 0 0,0 21 0,0-21 16,1 21-16,-1 0 0,0-21 15,21 21-15,-21 0 0,1 0 0,-1 0 16,0 21-16,0 0 0,0 0 15,0 0-15,1 22 0,-22-22 0,0 21 16,0 1-16,0-1 0,0-21 0,0 21 16,0 1-16,0-22 0,0 21 15,0-21-15,0 1 0,0-1 0,0 0 16,0 0-16,0 0 16,0-42 30,0 0-30,0 0 0,0 0-16,0-1 0,0 1 15</inkml:trace>
  <inkml:trace contextRef="#ctx0" brushRef="#br0" timeOffset="6260.93">5016 10287 0,'0'-21'0,"0"42"0,-21-42 16,21 0-1,-21 21 1,21 21 15,0 0-31,0 0 32,0 0-32,0 1 0,0-1 15,0 0-15,0 0 0,0 0 16,0 22-16,0-22 0,0 21 15,0 0-15,0-20 0,0 20 0,0 0 16,0 1-16,0-1 0,0 0 16,0 1-16,0-1 0,0 0 0,0 1 15,0-1-15,-21 0 0,21 22 0,-21-22 16,21 0-16,0 22 0,0-22 16,0 1-16,-21-1 0,21-21 0,0 21 15,0 1-15,0-22 0,-22 0 0,22 0 16,0 0-16,0 1 15,0-1-15,0-42 32,0-1-32,22 1 0,-22 0 15,0 0-15,0-21 0,0-1 0,0 1 16,21 0-16</inkml:trace>
  <inkml:trace contextRef="#ctx0" brushRef="#br0" timeOffset="6635.71">4889 10414 0,'0'-21'0,"0"42"0,0-63 16,0 21-16,0-1 0,0 1 15,22 21-15,-1-21 0,0 21 16,0-21-16,0 21 0,0-21 15,1 21-15,-1 0 0,0 0 16,0 0-16,0 0 0,0 21 16,1 0-16,-1 0 0,-21 0 15,0 1-15,0-1 0,0 0 0,0 21 16,0-21-16,0 22 0,0-22 16,0 0-16,-21 21 0,-1-20 0,-20-1 15,21 21-15,0-21 0,0 0 16,-1 1-16,1-22 0,0 21 0,0-21 15,0 0-15,21 21 0,0 0 16,0-42 15,0 0-31</inkml:trace>
  <inkml:trace contextRef="#ctx0" brushRef="#br0" timeOffset="7560.18">5355 10266 0,'0'21'31,"0"0"-31,0 0 16,0 1-16,0 20 0,0-21 15,0 0-15,0 0 0,0 22 0,0-22 16,0 0-16,0 21 0,0-20 16,0-1-16,0 0 0,0 0 0,0 0 15,0 0-15,21 1 0,0-22 16,1 0-1,-1 0-15,0 0 0,0 0 0,-21-22 16,21 1-16,0 21 0,1-21 16,-1 0-16,0 0 0,0 0 0,-21-1 15,0-20-15,21 21 0,0-21 16,-21-1-16,0 22 0,22-21 16,-22 21-16,21-1 0,-21 1 0,0 0 15,0 0-15,0 0 0,0 0 16,0 42 31,0 0-47,0 0 0,0 0 0,-21 0 15,21 22-15,0-22 0,0 21 0,-22 1 16,22-22-16,0 21 0,0-21 16,0 22-16,0-22 0,0 0 0,0 0 15,22 0-15,-1 0 0,-21 1 16,21-22-16,0 21 0,0-21 15,0 0-15,1 0 0,-1 0 0,0 0 16,0 0-16,21 0 0,-20 0 0,-1 0 16,0-21-16,0-1 0,0 22 15,0-21-15,1 0 0,-1 0 0,0 0 16,-21-22-16,21 22 0,-21-21 0,21 0 16,-21-1-16,0 1 0,21 0 15,-21-1-15,22 1 0,-22 0 16,21-1-16,-21 22 0,0-21 0,0 21 15,0-1-15,0 1 0,0 0 0,0 0 16,0 0-16,0 0 16,0 42 15,-21 0-31,21 0 0,0 0 16,0 0-16,0 1 0,-22 20 15,22-21-15,0 0 0,0 22 0,0-1 16,0-21-16,0 21 0,-21 1 0,21-1 15,0-21-15,0 22 0,0-22 16,0 0-16,0 0 0,0 0 0,0 0 16,0 1-16,0-1 0,0 0 0,0 0 31,21-21-31,1 0 31,-22-21-31,0 0 16,21 21-16</inkml:trace>
  <inkml:trace contextRef="#ctx0" brushRef="#br0" timeOffset="7923.72">6032 10245 0,'0'0'0,"22"0"47,-1-21-47,0 21 0,0 0 0,0 0 15,0 0-15,1-22 0,-1 22 16,0 0-16,0 0 0,-21-21 15,21 21-15,0 0 16</inkml:trace>
  <inkml:trace contextRef="#ctx0" brushRef="#br0" timeOffset="8392.87">7154 9821 0,'0'-21'32,"21"21"-17,1 0-15,-1 0 0,0 0 16,0 0-16,0 0 0,0 0 16,1 0-16,-1-21 0,0 21 0,0 0 15,0 0-15,0 0 0,1 0 16,-1 0-16,0 0 0,0 0 31,-42 0-15,0 0-1,0 0-15,-1 0 16,1 0-16,0 0 0,0 0 0</inkml:trace>
  <inkml:trace contextRef="#ctx0" brushRef="#br0" timeOffset="8979.64">7112 9800 0,'-21'0'0,"-22"0"31,43 21-31,-21 1 16,21-1-1,0 0-15,0 0 16,0 0-16,0 0 15,-21 1-15,21-1 0,0 0 16,0 0-16,0 0 0,0 0 16,0 1-16,0-1 0,0 0 0,0 0 15,-21 0-15,21 0 0,0 1 16,-21-1-16,21 21 0,0-21 16,0 0-16,0 1 0,-21 20 0,21-21 15,0 21-15,-22-20 0,22-1 0,0 21 16,0-21-16,0 0 0,0 1 15,0 20-15,0-21 0,0 0 0,0 0 16,0 1-16,0-1 0,0 0 16,0 0-16,0 0 0,0 0 0,0 1 15,0-1-15,0 0 0,0 0 16,0 0-16,0 0 16,0 1-1,22-22-15,-1 0 0,0 0 0,0 0 16,0 0-1,0 0-15,1 0 0,-1 0 0,0 0 16,0 0-16,0 0 0,0 0 16,1-22-16,-1 22 15,0 0-15,0-21 0,0 21 16,0-21 0,1 21-16,-22-21 46,0 0-14</inkml:trace>
  <inkml:trace contextRef="#ctx0" brushRef="#br0" timeOffset="17395.73">7578 10245 0,'0'-21'0,"21"21"15,0-22 1,-21 1 0,21 21-16,-21-21 15,0 42 32,0 0-31,-21 1-16,21-1 0,0 21 0,0 0 15,-21 1-15,21-1 0,-21 0 16,21 1-16,-22-1 0,22 0 0,0-20 16,0 20-16,-21 0 0,21-21 15,0 1-15,0 20 0,0-21 0,0 0 16,0 0-16,0 1 0,0-1 15,0 0 1,21-21-16,1 0 16,-1 0-16,0 0 15,0-21-15,-21 0 16,21 21-16,-21-22 0,0 1 0</inkml:trace>
  <inkml:trace contextRef="#ctx0" brushRef="#br0" timeOffset="17631.59">7472 10562 0,'0'-21'31,"21"21"-31,0-21 16,0 21-16,0-21 0,22 21 15,-22-21-15,0 21 0,21-22 16,-20 22-16,20-21 0,0 21 0,1 0 16,-22-21-16,21 0 0,-21 21 15,0 0-15,1 0 0,-1-21 0</inkml:trace>
  <inkml:trace contextRef="#ctx0" brushRef="#br0" timeOffset="18188.28">8064 10372 0,'0'0'0,"0"21"0,0 0 15,0 0-15,0 0 16,0 1-16,0-1 0,0 0 16,0 0-16,0 0 0,0 0 0,0 1 15,22-1-15,-22 0 0,0 0 16,0 0-16,21-21 0,0 0 16,-21 21-16,21-21 0,0 0 15,0 0-15,1 0 0,-1 0 16,0-21-16,0 21 0,0-21 0,-21 0 15,21 21-15,1-21 0,-1 0 16,0-1-16,-21 1 0,0 0 16,21 0-16,-21 0 0,21 0 0,-21-1 15,0 1-15,0 0 0,0 0 16,0 0-16,0 0 0,0 42 47,0 0-47,-21-21 0,21 42 15,0-21-15,0 1 0,0 20 0,0-21 16,0 21-16,0 1 0,0-22 16,0 21-16,0-21 0,0 22 0,0-1 15,0-21-15,0 22 0,0-22 16,0 0-16,0 21 0,0-21 16,0 22-16,0-22 0,0 0 0,0 0 15,0 22-15,0-22 0,0 0 0,0 0 16,0 0-16,0 0 0,-21-21 15,0 22-15,21-1 0,-21-21 0,-1 21 16,1-21-16,0 0 0,-21 0 0,21 21 16,-22-21-16,22 0 0,-21 0 15,21 0-15,-22 0 0,22 0 0,0-21 16,0 21-16,0-21 0,-1 0 16,22-1-16,0 1 15,0 0-15,0 0 16,22 0-16,-1 0 0,0-1 0</inkml:trace>
  <inkml:trace contextRef="#ctx0" brushRef="#br0" timeOffset="18556.06">8699 10329 0,'0'-42'32,"0"63"-32,0 0 15,0 22-15,0-22 0,0 21 16,0 1-16,0-1 0,0 0 0,0 1 15,0-1-15,0 0 0,0 1 0,0 20 16,0-21-16,0 1 0,0-1 16,0 0-16,0-20 0,0 20 0,0 0 15,0 1-15,0-22 0,0 0 0,0 21 16,0-21-16,0 1 16,0-1-16,0-42 31,0-1-31</inkml:trace>
  <inkml:trace contextRef="#ctx0" brushRef="#br0" timeOffset="18916.09">8657 10435 0,'0'-21'0,"0"42"0,0-63 0,0 21 15,0 0-15,21-1 16,0 1-16,1 21 0,-1-21 0,21 21 16,-21 0-16,22-21 0,-22 21 0,21 0 15,0 0-15,-20 0 0,20 0 16,0 0-16,-21 0 0,1 21 0,20 0 16,-42 0-16,0 22 0,0-22 0,0 21 15,0-21-15,-21 22 0,0-1 16,-22-21-16,1 22 0,21-22 0,-22 0 15,1 0-15,0 0 0,-1 0 16,22 1-16,0-22 0,0 0 16,0 0-16,0 0 0,42-22 47,0 22-47,0-21 15</inkml:trace>
  <inkml:trace contextRef="#ctx0" brushRef="#br0" timeOffset="19360.84">9377 10499 0,'42'-21'31,"-42"-1"-31,21 22 0,0-21 16,1 21-16,-1-21 0,0 0 0,0 21 15,0-21-15,0 0 0,-21-1 0,22 22 16,-1-21-16,0 0 0,0 21 16,-21-21-16,0 0 0,0 0 15,-21 21 1,0 0-16,0 0 15,-1 0-15,1 0 0,0 0 0,0 0 16,-21 21-16,20 0 0,1 0 0,0 0 16,0 0-16,0 22 0,21-22 15,0 21-15,-21-21 0,21 22 0,0-22 16,0 21-16,0-21 0,0 22 0,0-22 16,0 0-16,21 0 0,0 0 15,0 1-15,0-22 0,0 0 16,1 0-16,-1 0 0,0 0 15,0 0-15,0 0 0,22 0 16,-22-22-16,0 22 0,21-21 0,-21 0 16,22 0-16,-22 0 0,0 0 0</inkml:trace>
  <inkml:trace contextRef="#ctx0" brushRef="#br0" timeOffset="19672.2">10372 10245 0,'21'0'31,"0"0"-16,0 0-15,0 0 16,0 0-16,1 0 16,-1 0-16,0 0 15,0 0-15,0 0 0</inkml:trace>
  <inkml:trace contextRef="#ctx0" brushRef="#br0" timeOffset="19869.09">10329 10478 0,'0'21'0,"0"-42"0,0 63 16,21-42-1,1 0-15,-1 0 16,0 0-16,0 0 0,0 0 15,0 0-15,1 0 16,-1-21-16,-21 0 16,21 21-16,-21-22 0,21 22 15,-21-21-15</inkml:trace>
  <inkml:trace contextRef="#ctx0" brushRef="#br0" timeOffset="20519.71">11345 10012 0,'-21'21'16,"0"-21"0,21 21-16,21-21 62,0 0-62,0 0 0,1-21 16,-1 21-1,-21-21-15,0 0 0,0 0 16,0-1-16,0 1 16,-21 21-1,-1 0-15,1 0 0,0 21 16,0 1-16,0-1 15,21 0-15,0 0 16,-21 0-16,21 0 0,-22 1 0,22-1 16,-21 0-16,21 0 0,0 0 15,0 0-15,0 1 0,0-1 16,21 0-16,1-21 0,-1 0 16</inkml:trace>
  <inkml:trace contextRef="#ctx0" brushRef="#br0" timeOffset="20868.77">11938 9970 0,'-21'-22'31,"0"22"-31,-1 22 0,1-1 16,21 0-16,-21 0 0,21 21 16,0-20-16,-21-1 0,0 21 15,0 0-15,21 1 0,-22-1 0,22 0 16,-21 1-16,0-1 0,21 0 16,0 1-16,0-22 0,0 21 0,0-21 15,0 1-15,0 20 0,0-21 16,0 0-16,21-21 0,0 0 15,1 0-15,-1 0 0,0 0 16,0 0-16,0 0 0,0-21 0,1 21 16,-1-21-16,0 0 0,0 21 15,-21-21-15</inkml:trace>
  <inkml:trace contextRef="#ctx0" brushRef="#br0" timeOffset="20992.7">11620 10414 0</inkml:trace>
  <inkml:trace contextRef="#ctx0" brushRef="#br0" timeOffset="21528.39">12552 10075 0,'-64'22'16,"43"-1"0,0-21-16,0 21 0,0 0 15,-1 0-15,1 0 0,0 1 16,21-1-16,0 21 0,0-21 0,-21 0 16,21 22-16,0-22 0,0 0 15,0 0-15,0 22 0,0-22 16,0 0-16,0 0 0,21-21 0,43 21 31,-22-21-15,-42-42 15,0 21-31,0 0 16</inkml:trace>
  <inkml:trace contextRef="#ctx0" brushRef="#br0" timeOffset="21943.51">11599 10329 0,'21'0'31,"1"0"-31,-1 0 0,0 0 16,0 0-16,0 0 0,22 0 15,-22 0-15,0-21 0,0 21 0,0 0 16,0 0-16,1 0 0,-1 0 0,0 0 16,0 0-1,0 0 1,-21-21-16</inkml:trace>
  <inkml:trace contextRef="#ctx0" brushRef="#br0" timeOffset="22633.51">12404 10245 0,'0'21'0,"21"-21"62,0 0-62,0 0 16,0 0-16,0 0 15,1 0-15,-1-21 16,0 21-16,-21-21 16,21 21-16,-21-22 15,0 1-15,0 0 16,-21 21 0,0 0-1,0 0-15,-1 0 16,1 0-16,0 0 15,21 21-15,-21-21 0,0 21 16,21 1-16,-21-1 0,21 0 16,-22 0-16,22 0 0,-21 0 15,21 1-15,0-1 0,0 0 0,0 0 16,0 0-16,0 0 0,0 1 16,0-1-16,0 0 0,0 0 0,0 0 15,0 0-15,0 1 16,21-22-16,1 0 0,-1 0 15,0 0-15,0 0 16,0 0-16,0 0 0,1 0 0,-1 0 16,0 0-16,0-22 15,0 22-15,0-21 0,1 21 0,-1-21 16</inkml:trace>
  <inkml:trace contextRef="#ctx0" brushRef="#br0" timeOffset="22944.33">12827 10224 0,'0'21'63,"21"0"-63,-21 0 15,21 0-15,0 0 0,-21 1 16,22-1-16,-1 0 0,-21 0 0,21-21 16,0 21-16,-21 0 0,21 1 15,-21-1-15,21-21 0,1 0 0,-22 21 16,21-21-16,-21 21 0,21-21 16,0 0-16,-21-21 31,0 0-16</inkml:trace>
  <inkml:trace contextRef="#ctx0" brushRef="#br0" timeOffset="23185.2">13166 10160 0,'0'-21'31,"-22"21"-31,1 0 0,0 0 15,21 21-15,-21-21 0,0 21 16,0 0-16,-1 1 0,22-1 0,-21 0 16,0 0-16,0 0 0,0 22 0,0-22 15,21 21-15,-22 0 0,1-20 16,0 20-16,0-21 0,21 0 0,-21 22 16,21-22-16,-21 0 0,21 0 0,0 0 15,-22-21 1</inkml:trace>
  <inkml:trace contextRef="#ctx0" brushRef="#br0" timeOffset="23225.17">12827 10732 0,'21'-22'16,"-21"1"-16,21 0 0,0 21 16</inkml:trace>
  <inkml:trace contextRef="#ctx0" brushRef="#br0" timeOffset="23603.95">13504 10012 0,'0'-21'0,"0"42"0,0-21 47,0 21-31,0 0-16,-21 0 0,21 1 15,0 20-15,0-21 0,-21 21 0,21-20 16,-21 20-16,21-21 0,0 21 0,-21 1 16,21-22-16,-22 21 0,22 1 15,-21-22-15,21 0 0,0 21 16,0-21-16,0 1 0,0-1 16,0 0-16,21 0 15,1-21-15,-1 0 0,0 0 16,0 0-16,0 0 0,0 0 15,1-21-15,-1 21 0,0-21 16,-21 0-16,21-1 0,0 1 0,-21 0 16</inkml:trace>
  <inkml:trace contextRef="#ctx0" brushRef="#br0" timeOffset="23839.82">13356 10287 0,'0'0'0,"21"0"31,0 0-31,1 0 0,-1 0 0,0 0 16,0 0-16,0 0 0,0 0 15,1 0-15,-1 0 0,21 0 0,-21 0 16,0-21-16,1 21 0,-1-21 15,0 0-15,0 21 16</inkml:trace>
  <inkml:trace contextRef="#ctx0" brushRef="#br0" timeOffset="24512.16">14203 10012 0,'0'21'31,"0"0"-15,-21-21-1,-1 0 17,1 0-17,21-21 1,0 0 0,0 0-16,0 0 15,0-1 1,21 22-1,1 0-15,-1 0 16,0 0-16,0 22 16,-21-1-1,0 0-15,0 0 16,0 0-16,0 0 16,-21 1-16,0-1 15,0-21-15,-1 0 16,22-21 31,0-1-32,0 1-15,22 21 0,-1-21 16,0 0-16,0 0 0,0 21 16,0 0-16,1 0 15,-22 21 1,0 0-16,0 0 0,0 0 15,0 1-15,0-1 0,0 0 0,0 0 16,-22 0-16,1 0 0,0 1 16,0-1-16,0 0 0,0 0 0,-1-21 15,1 21-15</inkml:trace>
  <inkml:trace contextRef="#ctx0" brushRef="#br0" timeOffset="25177.29">14647 9716 0,'0'-22'16,"21"22"-1,1 0-15,-1-21 16,0 21-16,0 0 0,0 0 16,22 0-16,-22 0 0,21 0 0,-21 0 15,22-21-15,-22 21 0,0 0 0,0 0 16,0 0-16,0 0 15,1 0-15,-1 0 0,-21 21 32,0 0-32,0 1 15,0-1-15,0 0 0,0 0 0,0 0 16,0 0-16,0 1 0,0-1 16,-21 0-16,21 0 0,0 0 0,0 0 15,0 22-15,-22-22 0,22 0 0,0 21 16,-21-20-16,21-1 0,0 21 15,0-21-15,0 22 0,0-1 0,0-21 16,-21 21-16,21 1 0,0-1 0,0 0 16,-21 1-16,21-1 0,0-21 0,0 22 15,0-1-15,0-21 0,0 0 16,0 22-16,0-22 0,0 0 16,0 0-16,0 0 0,0 0 0,0 1 15,0-1-15,-21 0 16,0-21-16,21 21 0,-43-21 0,22 0 15,0 0-15,0 21 0,0-21 0,-22 0 16,22 0-16,0 0 0,0 21 0,-22-21 16,22 0-16,0 0 0,0 0 15,0 0-15,0 0 16,-1 0-16,1 0 0,0 0 16,0 0-1,0 0 1</inkml:trace>
  <inkml:trace contextRef="#ctx0" brushRef="#br0" timeOffset="26537.51">1587 12107 0,'0'-21'15,"-21"21"1,0 0-16,0 0 0,0 0 16,21-21-16,-21 21 0,21-21 15,0 0-15,0 0 16,0-1-16,0 1 15,21 0 1,0 21-16,0-21 0,0 21 16,0 0-16,1 0 0,-1 0 15,0 0-15,0 0 0,0 0 16,-21 21-16,21 0 16,-21 0-16,0 1 0,0 20 15,0-21-15,0 21 0,0 1 16,0-22-16,0 21 0,0 1 0,-21-1 15,0 0-15,0-21 0,-21 22 16,20-1-16,-20-21 0,0 0 16,21 22-16,-22-22 0,1 0 0,21-21 15,-22 21-15,22-21 0,0 0 16,0 0-16,-21 0 0,20 0 16,1 0-16,0 0 0,21-21 15,0 0-15,0 0 0,0 0 16,0-1-16,0 1 0,0 0 15,0-21-15,0 21 0,0-1 16,21 1-16,0-21 0,1 21 16,-1 21-16,0-21 0,21 21 15,-21 0-15,22 0 0,-22 0 0,21 0 16,-21 21-16,1 0 0,20 0 16,-42 0-16,21 0 0,0 1 0,-21 20 15,21-21-15,-21 0 0,0 0 16,0 22-16,0-22 0,22 0 0,-22 0 15,0 0-15,21-21 16,-21 22-16,0-1 16,21-21-16,0 21 15,0-21 1,0 0 0,1-21-16,-1 0 0,0-1 15</inkml:trace>
  <inkml:trace contextRef="#ctx0" brushRef="#br0" timeOffset="26828.34">2117 12361 0,'0'22'0,"0"-1"16,0 0-16,21-21 31,0 0-31,0 0 15,-21-21-15,21 21 16,-21-21-16,0-1 16,-21 22-1,0 0 1,0 0 0,21 22-1</inkml:trace>
  <inkml:trace contextRef="#ctx0" brushRef="#br0" timeOffset="28912.93">3365 12023 0,'0'0'0,"22"-21"0,-1 21 15,-21-22-15,0 44 47,0-1-47,0 0 0,0 21 0,0 1 16,0-1-16,0 0 15,0 1-15,0-1 0,0 0 0,0 1 0,0-22 16,0 21-16,0-21 0,0 0 16,0 1-16,0-1 15,-21 0-15,21 0 0,42-42 16,-42 0-16,0 0 16,0-1-16,0 1 0,0 0 15</inkml:trace>
  <inkml:trace contextRef="#ctx0" brushRef="#br0" timeOffset="29047.85">3514 11599 0,'0'0'15,"-22"0"-15,-20 0 0</inkml:trace>
  <inkml:trace contextRef="#ctx0" brushRef="#br0" timeOffset="29284.28">3365 11726 0,'0'0'0,"22"22"0,-1-22 16,0 0 0,0 0-16,0 0 0,0 0 0,22 0 15,-22 0-15,0 0 0,0 0 16,22-22-16,-22 1 0,0 21 0,0-21 16,0 0-16,0 0 15,-21 0-15,0-1 0,-21 1 16,0 21-16,0 0 0,0 0 15,0 0-15,-22 0 0,22 0 16,-21 21-16,21-21 0,-1 22 0,1-1 16,0 0-16,21 0 0,0 0 15,0 0-15,0 1 0,0-1 0,0 0 16,21 0-16,0 0 0,1 0 16,-1 1-16,0-1 0,0 0 0</inkml:trace>
  <inkml:trace contextRef="#ctx0" brushRef="#br0" timeOffset="29784.4">4127 12002 0,'0'21'0,"-21"-21"0,21 21 0,0 0 15,0 0-15,-21 0 0,21 1 16,-21 20-16,21-21 0,0 0 15,0 0-15,0 1 0,0-1 0,0 21 16,0-21-16,0 0 0,0 1 16,0-1-16,0 0 0,0-42 62,0 0-62,0-1 16,0 1-16,0 0 0,0 0 0,0 0 15,0-22-15,0 22 0,21-21 16,0 0-16,-21 20 0,21-20 0,1 21 16,20 0-16,-21 0 0,0-1 15,22 22-15,-1 0 0,-21 0 0,21 0 16,1 0-16,-22 22 0,21-1 0,-21 0 16,1 0-16,-22 21 15,0-20-15,0 20 0,0-21 0,0 21 16,0-20-16,0-1 0,-22 21 15,1-21-15,0 0 0,21 1 0,-21-1 16,0 0-16,0 0 0,42-42 47,0 21-47,0-21 16,0 0-16,0-1 0,22 22 0</inkml:trace>
  <inkml:trace contextRef="#ctx0" brushRef="#br0" timeOffset="30104.37">5016 11917 0,'0'0'0,"-21"21"31,21 0-15,0 0-16,0 22 0,0-22 0,0 21 15,0 1-15,0-1 0,0 0 16,0 1-16,0-1 0,0 21 0,0-20 16,0-1-16,0 0 0,0 22 15,0-1-15,0-20 0,0 20 16,0 1-16,0 105 16,0-127-16,0 1 0,0-1 0,0 0 15,0 1-15,0-22 0,0 0 16,0 0-16,0-63 31,0 21-31,21 0 16,-21-22-16</inkml:trace>
  <inkml:trace contextRef="#ctx0" brushRef="#br0" timeOffset="30428.35">4974 12319 0,'0'0'0,"0"-42"0,-21 21 0,21-22 15,0 22-15,-21 0 0,21-21 0,0 20 16,0 1-16,0 0 0,0 0 16,0 0-16,21-22 0,0 22 0,0 21 15,0-21-15,22 0 0,-22 21 0,21 0 16,1 0-16,-22 0 0,21 0 16,-21 21-16,22 0 0,-22 0 0,0 22 15,-21-22-15,0 21 0,0 1 16,0-22-16,0 21 0,-42 0 0,20-20 15,1 20-15,-21-21 0,0 21 0,20-20 16,-20-1-16,21 0 16,0 0-16,-22-21 0,43 21 0,-21-21 15,0 0-15,42-21 32,0 0-32,1 0 15,-1 21-15,-21-21 0,21-1 16</inkml:trace>
  <inkml:trace contextRef="#ctx0" brushRef="#br0" timeOffset="31168.49">5482 12002 0,'21'-22'31,"-21"44"-15,0-1-16,0 21 15,0-21-15,0 0 0,0 22 0,0-1 16,0-21-16,0 22 0,0-22 16,-21 21-16,21-21 0,0 0 0,0 1 15,0-1-15,0 0 0,0 0 16,21-21-16,0 0 16,1 0-16,-1 0 0,0 0 0,0-21 15,0 0-15,0 21 0,1-21 16,-1-1-16,0-20 0,0 21 15,0 0-15,0-22 0,1 22 0,-1-21 16,0 0-16,0 20 0,-21-20 16,21 21-16,-21 0 0,21 0 0,1-1 15,-22 44 17,0-1-32,0 21 0,0-21 15,0 0-15,0 22 0,0-22 0,0 0 16,0 21-16,0-20 0,0-1 15,0 21-15,0-21 0,0 0 16,0 1-16,0-1 0,21 0 16,0-21-16,0 0 15,0 0-15,0 0 0,1 0 0,-1 0 16,21-21-16,-21 21 0,0-21 16,1-1-16,-1-20 0,21 21 0,-21-21 15,0 20-15,1-20 0,-1 0 16,0-22-16,0 22 0,0 0 0,-21-22 15,0 22-15,21-1 0,-21 1 0,0 0 16,22 21-16,-22-22 0,0 22 0,0 0 16,0 0-16,-22 42 31,22 0-31,-21 0 16,21 0-16,0 22 0,0-22 0,0 21 15,0 1-15,0-1 0,-21 0 0,21 22 16,0-22-16,-21 0 0,21 1 15,0-1-15,0-21 0,0 22 0,0-22 16,0 0-16,0 0 0,0 0 0,0 0 16,0 1-16,21-22 31,0 0-31,0 0 16,1-22-16,-1 1 0,-21 0 15,21 0-15,0 0 0</inkml:trace>
  <inkml:trace contextRef="#ctx0" brushRef="#br0" timeOffset="31392.53">6286 11875 0,'0'0'16,"-42"0"-16,63 0 31,0 0-31,1 0 0,-1 0 15,0 0-15,21 0 0,-21 0 16,1 0-16,-1 0 0,0 0 16,21 0-16,-21-22 0,1 22 0,-1 0 15,0-21-15,0 21 0,0-21 16,0 0-16,1 21 0</inkml:trace>
  <inkml:trace contextRef="#ctx0" brushRef="#br0" timeOffset="31947.7">7472 11451 0,'84'-21'32,"-62"21"-32,20 0 0,-21 0 0,21-21 0,1 21 15,-22 0-15,21 0 0,-21 0 16,1 0-16,-1 0 0,0 0 16,-63 0-1,20 0-15,1 0 16,-21 0-16,0 0 0,-1 0 15,1 0-15,21 0 0,-22 0 0,1 0 16,21 0-16,0 0 0,0 0 16,-1 0-16,1 0 0,0 0 15,0 0 1,0 0-16,0 21 16,21 0-16,0 0 15,-22 1-15,22-1 0,-21 0 16,21 0-16,0 0 0,0 0 0,-21 1 15,21 20-15,-21-21 0,21 21 16,0 1-16,0-22 0,0 21 16,-21 22-16,0-22 0,21 0 0,-22 1 15,1 20-15,21-20 0,0-1 0,0 0 16,-21 1-16,21-1 0,-21 0 16,21 1-16,0-22 0,0 21 0,0-21 15,0 22-15,0-22 0,0 0 0,0 0 16,0 0-16,0 0 0,21-21 15</inkml:trace>
  <inkml:trace contextRef="#ctx0" brushRef="#br0" timeOffset="32003.66">7599 12552 0,'21'-21'0,"0"0"0,0-1 16</inkml:trace>
  <inkml:trace contextRef="#ctx0" brushRef="#br0" timeOffset="32908.15">7281 12340 0,'0'0'0,"0"21"16,-21-21 0,21 22-16,0-1 0,-21-21 15,21 21-15,-21-21 16,21 21-16,0 0 15,0 0 1,0 1 0,0-1-16,21-21 15,0 0-15,0 0 0,0 0 16,1 0-16,-1 0 0,0 0 16,21 0-16,-21 0 0,22 0 0,-22 0 15,21 0-15,-21 0 0,22 0 0,-22 0 16,0 0-16,0 0 0,-21-21 78,0-1-62,0 1-16</inkml:trace>
  <inkml:trace contextRef="#ctx0" brushRef="#br0" timeOffset="33327.9">8213 11917 0,'0'0'0,"0"-21"0,0 0 16,0-1-16,0 1 15,0 0 1,0 0-16,-22 21 16,1 0-16,0 0 0,0 0 15,0 0-15,0 21 16,-22 0-16,22 0 0,0 1 0,0-1 16,0 21-16,-1-21 0,1 22 15,0-22-15,0 21 0,0 0 16,21 1-16,-21-22 0,21 21 0,0-21 15,0 22-15,0-22 0,0 21 0,0-21 16,21 1-16,0-1 0,0-21 16,0 21-16,0-21 0,22 0 0,-22 0 15,0 0-15,21 0 0,-20 0 16,20 0-16,-21 0 0,21 0 0,-20-21 16,20 0-16,0 21 0,-21-22 0,22 1 15,-1-21-15,-21 21 0,22 0 16,-22-22-16,21 1 0,-21 21 0,22-22 15,-22 1-15,0 0 0</inkml:trace>
  <inkml:trace contextRef="#ctx0" brushRef="#br0" timeOffset="33564.76">8699 11769 0,'0'0'15,"0"-43"-15,0 22 0,22 0 0,-22 0 0,0 0 16,0 42 15,0 21-31,-22-21 16,22 1-16,-21 20 0,21 0 0,0 1 15,0-1-15,-21 0 0,21 1 0,-21-1 16,21 0-16,0-21 0,0 22 16,0-1-16,-21-21 0,21 0 15,0 1-15,-21-1 0,21 0 0,0 0 16,0 0 0,21-21-16,0 0 15,0 0-15,0 0 0,0 0 0,1-21 16,-1 21-16,0-21 0</inkml:trace>
  <inkml:trace contextRef="#ctx0" brushRef="#br0" timeOffset="34047.53">9356 12023 0,'0'0'0,"0"-21"0,0-1 15,0 1-15,0 0 16,0 0-16,0 0 0,-22 0 0,1-1 15,0 22-15,0 0 16,0 0-16,0 0 0,-1 0 0,1 0 16,0 22-16,0-22 0,0 21 0,0 21 15,-1-21-15,1 0 0,0 22 16,0-1-16,0-21 0,0 22 0,21-1 16,0-21-16,-22 0 0,22 22 0,0-22 15,0 0-15,0 0 0,0 0 16,0 0-16,22-21 0,-1 0 15,0 0-15,0 0 0,0 0 16,0 0-16,1 0 0,20-21 16,-21 0-16,0 0 0,22 0 0,-22 0 15,0-1-15,0 1 0,0-21 16,0 21-16,1-22 0,-1 22 0,-21-21 16,0 21-16,21 0 0,-21-1 0,0 1 15,0 0-15,0 42 16,0 0-1,-21 22-15,21-22 0,0 0 16,0 0-16,-21 22 0,21-22 16,-22 0-16,22 21 0,0-21 0,0 1 15,0-1-15,0 0 0,0 0 16,0 0-16,22-21 31,-1 0-31,0-21 0</inkml:trace>
  <inkml:trace contextRef="#ctx0" brushRef="#br0" timeOffset="34499.65">10012 11938 0,'0'0'0,"0"-21"16,0 0-16,0 0 0,0-1 15,-21 22 1,-1 0-16,1 0 15,-21 0-15,21 0 0,0 0 0,-22 22 16,22-1-16,0 0 0,0 0 16,0 21-16,-1-20 0,1-1 0,21 0 15,-21 0-15,21 0 0,0 0 16,0 1-16,21-22 0,0 0 16,1 0-16,-1 21 0,0-21 0,0 0 15,0 0-15,22 0 0,-22 21 0,0-21 16,21 0-16,-21 21 0,1 0 15,-1-21-15,0 21 0,0-21 16,-21 22-16,21-1 0,-21 0 16,0 0-1,-21-21-15,0 21 0,0-21 16,0 0-16,-22 0 0,22 21 0,-21-21 16,21 0-16,-22 0 0,1 0 15,21 0-15,0 0 0,-22 0 0,22 0 16,0 0-16,0 0 15,21-21-15,0 0 16,21 21 0,0-21-16,0 21 15,-21-21-15,43 21 0</inkml:trace>
  <inkml:trace contextRef="#ctx0" brushRef="#br0" timeOffset="34976.55">10604 11896 0,'0'0'0,"0"-21"0,-21 21 16,0 0-16,0 0 15,0 0-15,0 0 16,-1 0-16,1 21 0,0 0 0,0-21 15,0 21-15,21 0 0,-21-21 16,21 21-16,0 1 0,0-1 16,0 0-16,0 0 0,0 0 15,21 0-15,0-21 0,0 22 16,0-22-16,0 21 0,1-21 16,-1 21-16,0-21 0,0 0 15,0 21-15,0 0 0,1-21 0,-1 0 16,0 21-16,-21 1 15,21-22-15,-21 21 16,0 0-16,-21-21 0,0 21 16,0-21-16,-1 0 15,-20 21-15,21-21 0,-21 0 0,20 21 16,-20-21-16,0 0 0,-1 0 0,22 0 16,-21 22-16,21-22 0,0 0 15,-1 0-15,1 0 0,21-22 47,21 1-47,1 0 16</inkml:trace>
  <inkml:trace contextRef="#ctx0" brushRef="#br0" timeOffset="35303.44">11239 11959 0,'22'0'46,"-1"0"-30,0 0-16,0 0 16,0 0-16,0 0 0,1 0 15,-1 0-15,0 0 16,0 0-16,0 0 16</inkml:trace>
  <inkml:trace contextRef="#ctx0" brushRef="#br0" timeOffset="35496.25">11176 12107 0,'0'0'0,"0"22"0,-21-22 16,21 21-16,-21-21 0,21 21 16,21-21-1,0 0-15,0 0 16,0 0-16,0 0 15,1 0-15,20 0 0,-21 0 0,0 0 16,0 0-16,1 0 0,20-21 16,-42 0-16,0-1 0,21 22 15</inkml:trace>
  <inkml:trace contextRef="#ctx0" brushRef="#br0" timeOffset="36432.65">12319 11515 0,'-21'0'31,"0"0"-15,-1 0-16,22 21 16,-21-21-1,42 0 32,1 0-31,-22-21-16,0 0 15,0-1-15,0 1 16,0 42 31,-22 1-47,1-1 0,0 0 15,21 0-15,-21 0 0,21 0 0,0 1 16,0-1-16,0 0 16,21-21 15,0 0-31,0 0 16,1-21-16,-1 0 0,-21-1 15,21 1-15,-21 0 0,21 0 16,-21 0-16,-21 21 47,0 21-47,21 0 15,-21 0-15,21 0 0,0 1 0,0-1 16,-22 0-16,22 0 0,0 0 0,-21 0 16,21 1-16,0-1 0,0 0 15,0 0-15,0 0 0,21 0 16</inkml:trace>
  <inkml:trace contextRef="#ctx0" brushRef="#br0" timeOffset="36916.37">12742 11832 0,'21'0'0,"-21"21"47,-21-21-47,21 22 0,-21-1 0,21 21 15,0-21-15,-21 0 0,21 22 16,-21-22-16,21 0 0,0 0 16,0 22-16,-21-22 0,21 0 0,0 0 15,-22 0-15,22-42 47,0 0-47</inkml:trace>
  <inkml:trace contextRef="#ctx0" brushRef="#br0" timeOffset="37257.17">12806 11642 0,'0'0'0,"-21"0"0,-1 0 16,1 0-16,0 0 15,21 21-15,0 0 0,0 0 16,0 0-1,21-21-15,0 0 16,1 0-16,-1 0 0,0 0 16,0 0-16,0 0 0,0 0 15,1-21-15,-1 21 0,0-21 16,-21 0-16,0 0 16,-21 21-16,0 0 0,-1-21 15,1 21-15,0 0 0,0 0 16,0 0-16,0 0 0,-1 0 15,1 21-15,0 0 0,21 0 16,0 0-16,0 0 0,0 1 16,0-1-16,21 0 15,0-21-15,-21 21 0,22-21 0,-1 0 16</inkml:trace>
  <inkml:trace contextRef="#ctx0" brushRef="#br0" timeOffset="37727.35">13208 11832 0,'0'21'15,"-21"1"1,21-1-16,0 0 0,0 0 16,0 0-16,0 0 0,0 1 0,0-1 15,0 0-15,0 21 0,0-21 16,0 1-16,0-1 0,0 0 0,0 0 15,-21 0-15,21 0 16,-22-21 15,22-21-31,0 0 16,0 0-16,0 0 0,0 0 16,22-22-16,-22 22 0,21-21 0,0 21 15,0-22-15,0 22 0,0 0 0,22-21 16,-22 20-16,21 22 0,-21-21 15,22 0-15,-22 21 0,0 0 0,21 0 16,-20 0-16,-1 0 0,0 21 0,0 0 16,-21 1-16,0-1 0,0 0 15,0 21-15,0-21 0,0 1 0,0 20 16,0-21-16,0 0 0,0 0 0,0 22 16,-21-43-16,0 21 0,21 0 15,0 0-15,-21-21 16,21 21-16,0-42 31,21 0-31,0 0 16</inkml:trace>
  <inkml:trace contextRef="#ctx0" brushRef="#br0" timeOffset="38080.15">14012 11748 0,'0'0'16,"-21"0"0,21 21-1,0 0-15,-21 0 0,21 0 16,0 22-16,0-22 0,0 21 16,0-21-16,0 22 0,0-1 0,0 0 15,0 1-15,0 20 0,0-21 0,0 1 16,0 20-16,0-20 0,0-1 15,-21 0-15,21 22 0,0-22 0,0 0 16,0 22-16,-21-22 0,21 1 0,-22 20 16,1-21-16,21 1 0,-21-1 15,21 0-15,-21-20 0,0 20 0,21-21 16,-21 0-16,21 0 0,0 1 16,-22-22-1,22-22-15,0 1 16,0 0-16,0-21 0,0 21 15,0-22-15,0 1 0</inkml:trace>
  <inkml:trace contextRef="#ctx0" brushRef="#br0" timeOffset="38376.98">13885 11959 0,'0'0'0,"0"-42"0,0 21 0,0 0 16,0-1-16,0 1 0,0 0 0,0 0 15,0 0-15,21 0 0,1 21 16,-1-22-16,21 22 0,-21 0 0,0 0 16,22 0-16,-22 0 0,0 0 0,0 22 15,22-1-15,-43 0 0,21 0 16,-21 0-16,0 22 0,0-22 0,0 21 16,-21 0-16,21-20 0,-43 20 0,22-21 15,-21 0-15,21 0 0,-22 1 16,22-1-16,-21 0 0,21-21 15,-1 0-15,1 21 0,0-21 0,42-21 32,0 0-17,1 0-15,-1 21 0,0-22 0</inkml:trace>
  <inkml:trace contextRef="#ctx0" brushRef="#br0" timeOffset="39079.53">14351 11811 0,'0'0'0,"0"-21"0,0 0 0,0 0 16,-21 21-1,21 21 1,-21 0-16,21 0 0,0 0 0,0 0 16,0 1-16,0-1 0,0 0 15,0 21-15,0-21 0,0 1 16,0-1-16,0 0 0,0 0 0,21 0 15,-21 0-15,21 1 0,0-22 0,0 0 16,0 0-16,1 0 16,-1 0-16,0 0 0,0 0 0,0-22 15,0 1-15,1 0 0,-1 0 16,0-21-16,-21 20 0,0 1 16,21 0-16,0-21 0,-21 21 0,0-1 15,0 1-15,0 0 0,0 0 0,0 42 47,0 0-47,0 0 16,0 1-16,0-1 0,0 21 15,0-21-15,0 0 0,0 22 0,0-22 16,0 0-16,0 0 0,0 0 0,0 1 16,21-1-16,1-21 0,-1 0 15,0 21-15,0-21 0,0 0 0,22 0 16,-22 0-16,0 0 0,21-21 0,-21 0 15,22-1-15,-22 1 0,21 0 16,-21-21-16,1 21 0,-1-22 0,0 1 16,0 0-16,0-1 0,0 1 15,1 0-15,-22-22 0,0 22 16,0-1-16,21 1 0,-21 0 0,0 21 16,0-22-16,0 22 0,0 0 15,-21 21 1,-1 21-16,1 0 0,21 0 0,-21 1 15,0-1-15,0 21 0,0 0 0,21-20 16,0 20-16,0 0 0,-22 1 16,22-1-16,0 0 0,0 1 0,0-22 15,0 21-15,0 0 0,0-20 16,0 20-16,0-21 0,22 0 0,-1-21 16,0 21-16,-21 1 0,21-22 15,0 0-15,0 0 0,1 0 0,-1 0 16,0-22-16,21 1 0,-21 0 15,1 0-15,-1 0 0</inkml:trace>
  <inkml:trace contextRef="#ctx0" brushRef="#br0" timeOffset="39264.32">15071 11726 0,'0'0'0,"-22"22"16,22-1-1,22-21 1,-1 0-16,0 0 0,0 0 0,0 0 16,0 0-16,1 0 0,20 0 0,-21 0 15,0 0-15,22-21 0,-22 21 16,0-22-16,21 22 0</inkml:trace>
  <inkml:trace contextRef="#ctx0" brushRef="#br0" timeOffset="39647.1">15938 11430 0,'0'0'0,"-21"0"0,0 0 62,0 0-46,21 21-16,0-42 47,21 0-32,0 0-15,-21 42 31,0 0-31,0 0 16,0 0-16,0 1 16,0-1-16,-21 0 0,0 0 0,21 0 15,-21-21-15,0 21 0,-1-21 16</inkml:trace>
  <inkml:trace contextRef="#ctx0" brushRef="#br0" timeOffset="40279.55">16129 11091 0,'148'0'32,"-127"0"-32,22-21 15,-1 21-15,-21 0 0,21 0 0,1 0 16,-22-21-16,21 21 0,-21 0 0,22 0 15,-22 0-15,0 0 0,0 0 0,0 0 16,-21 21 15,0 0-31,0 1 0,0-1 0,0 21 16,-21-21-16,21 0 16,-21 22-16,21-22 0,0 21 0,0 1 15,0-22-15,-21 21 0,21 0 0,0-20 16,-21 20-16,21 0 0,0 1 15,0-1-15,0 0 0,0 1 0,-21-1 16,21 0-16,-22 1 0,22-1 0,-21 0 16,21 1-16,-21-1 0,0 0 15,21 1-15,0-1 0,0 0 0,-21-21 16,21 22-16,-21-22 0,21 0 0,0 0 16,0 0-16,-22 1 0,1-1 15,21 0-15,-21 0 0,0-21 0,0 21 16,0 0-16,-22-21 0,22 0 15,-21 0-15,-1 22 0,1-22 16,0 0-16,-1 0 0,1 0 0,0 0 16,21 0-16,-22 0 0,1 0 0,21 0 15,-22 0-15,22 0 0,0 0 0,0 0 16,21-22-16,-21 22 16,21-21-16,0 0 0</inkml:trace>
  <inkml:trace contextRef="#ctx0" brushRef="#br0" timeOffset="45664.44">1312 13695 0,'0'0'0,"-21"0"15,0 0-15,21-21 16,-21 21 0,0 0-16,21-21 0,0-1 15,0 1 1,21 0-16,0 21 16,0 0-16,0 0 15,0-21-15,22 21 0,-22 0 16,0 0-16,0 0 0,0 0 0,1 0 15,-1 0-15,-21 21 0,21-21 16,-21 21-16,0 0 0,0 1 0,0 20 16,-21-21-16,0 0 0,-1 0 15,1 22-15,0-22 0,-21 0 16,21 0-16,-1 0 0,1-21 0,-21 22 16,21-1-16,0-21 0,-1 0 15,1 0-15,0 0 16,21-21 15,21-1-31,0 22 0,1-21 16,-1 21-16,21-21 15,-21 21-15,22-21 0,-22 21 0,21 0 16,0-21-16,-20 21 0,20 0 16,0 0-16,-21 0 0,1 0 0,-1 0 15,0 0-15,0 21 0,-21 0 16,21-21-16,-21 21 0,0 0 15,0 1-15,0-1 0,0 0 0,0 0 16,-42 21-16,21-20 0,0-1 16,-1 0-16,-20 0 0,21 0 0,0 0 15,-22 1-15,1-22 16,21 21-16,-21 0 0,-1-21 0,22 0 16,-21 21-16,-1-21 0,1 0 15,0 0-15,21 0 0,-22 0 16,22 0-16,-21 0 0,21-21 0,-1 21 15,1-21-15,0 21 0,0-21 16,0 21-16,21-22 0,-21 22 0,21-21 16,21 0 15,0 21-31,0 0 16,0 0-16,0 0 0,1-21 15</inkml:trace>
  <inkml:trace contextRef="#ctx0" brushRef="#br0" timeOffset="46007.9">2180 13928 0,'0'21'16,"0"-42"31,0 0-31,0-1-16,0 1 31,-21 21-16,0 0 1,21 21 0,21-21 15</inkml:trace>
  <inkml:trace contextRef="#ctx0" brushRef="#br0" timeOffset="46585.8">3958 13441 0,'0'0'0,"0"-21"16,-21 21-1,0 21 1,21 0-1,0 21-15,0-20 0,0-1 16,0 21-16,0 0 0,0-20 16,0 20-16,0 0 0,0-21 0,0 22 15,0-22-15,-21 21 0,21-21 16,0 1-16,0-1 0,0 0 16,0-42 30,0 0-46,0-1 16</inkml:trace>
  <inkml:trace contextRef="#ctx0" brushRef="#br0" timeOffset="47001.56">3831 13166 0,'0'42'16,"0"-21"-16,0 0 16,0 1-16,0-1 0,0 0 15,21 0-15,0-21 16,1 0-1,-1 0-15,0-21 0,0 0 16,0 0-16,0-1 16,-21 1-16,0 0 15,0 0-15,0 0 0,0 0 16,0-1-16,0 1 0,0 0 0,0 0 16,-21 21-16,0 0 0,0-21 15,0 21-15,0 0 0,-1 0 16,22 21-16,-21 0 0,21 0 15,0 0-15,0 1 0,0-1 16,0 0-16,0 0 0,0 0 0,0 0 16,21 1-16,-21-1 0,43 42 15</inkml:trace>
  <inkml:trace contextRef="#ctx0" brushRef="#br0" timeOffset="47596.21">4424 13547 0,'0'0'0,"0"21"15,0 0 1,0 0-16,0 0 15,0 1-15,0-1 0,0 0 16,0 0-16,0 0 0,0 0 16,0 1-16,0-1 0,0 0 0,0 0 15,0 0-15,0 0 0,0 1 16,-21-22-16,21 21 0,0 0 0,-22-21 16,22 21-16,-21-21 15,0 0-15,0 0 16,21-21-1,0 0 1,0 0-16,0-1 0,0-20 0,0 21 16,0-21-16,0 20 0,0-20 15,0 0-15,21 21 0,0-22 0,0 22 16,1-21-16,20 21 0,-21-1 16,21 1-16,1 0 0,-1 21 0,0 0 15,-20 0-15,20 0 0,0 0 16,-21 0-16,22 21 0,-22 0 0,0 1 15,-21-1-15,0 0 0,0 21 16,0-21-16,0 22 0,0-22 0,0 21 16,-21-21-16,0 1 0,21-1 0,-21 0 15,-1 0-15,22 0 16,0 0-16,-21-21 0,21 22 16,0-44 30,0 1-30,21 0-16</inkml:trace>
  <inkml:trace contextRef="#ctx0" brushRef="#br0" timeOffset="47968">5186 13462 0,'0'0'0,"-21"0"31,21 21-31,0 0 16,0 1-16,-22-1 0,22 0 16,0 0-16,0 0 0,0 22 0,0-1 15,0 0-15,-21 1 0,21-1 16,0 0-16,0 1 0,-21 20 0,21-21 15,-21 22-15,21-22 0,-21 22 0,21-1 16,0-20-16,0 20 16,-21 1-16,21-1 0,0-21 0,-22 22 15,22-22-15,0 1 0,0-1 16,0 0-16,0-21 0,0 22 0,0-22 16,0 0-16,0 0 0,0-42 31,0 0-16,0-21-15,0 20 0,22-20 16,-22 0-16</inkml:trace>
  <inkml:trace contextRef="#ctx0" brushRef="#br0" timeOffset="48288.82">5122 13631 0,'0'0'15,"0"-21"-15,0-21 0,0 21 0,0-22 0,0 22 16,0 0-16,0 0 0,0 0 16,21 0-16,1 21 0,-1-22 0,21 22 15,-21 0-15,22 0 0,-1 0 16,-21 0-16,21 22 0,-20-1 0,-1 0 16,21 21-16,-42 1 0,0-22 15,0 21-15,0 0 0,0 1 16,-21-1-16,0 0 0,-22 1 0,22-1 15,-21-21-15,0 22 0,20-22 16,-20 0-16,21 0 0,0 0 0,0 0 16,-1-21-16,1 0 0,21 22 0,21-44 31,1 22-15,-22-21-16,21 0 0,0 21 15</inkml:trace>
  <inkml:trace contextRef="#ctx0" brushRef="#br0" timeOffset="49019.4">5778 13462 0,'0'0'0,"0"-21"16,0 42-1,0 0-15,0 0 16,0 22-16,0-22 0,0 21 15,0-21-15,0 22 0,0-1 0,0-21 16,0 22-16,-21-22 0,21 21 16,0-21-16,0 0 0,0 22 0,0-22 15,21 0 1,1-21-16,-1 0 0,0 0 0,21 0 16,-21 0-16,1 0 0,-1-21 15,21 0-15,-21 0 0,22-1 16,-22 1-16,0-21 0,0 0 0,0 20 15,0-20-15,1 0 0,-1 21 0,0-22 16,-21 22-16,0 0 0,0 0 16,0 0-16,0-1 0,21 22 0,-21 22 31,0-1-31,0 0 16,-21 0-16,21 0 0,0 22 15,0-22-15,0 0 0,0 21 16,0-21-16,0 1 0,0 20 0,0-21 15,0 0-15,0 0 0,0 1 0,0-1 16,21 0-16,0-21 16,0 0-16,1 0 0,-1 0 0,0 0 15,0 0-15,21-21 0,-20 0 16,20-1-16,-21 1 0,21 0 0,-20-21 16,20 21-16,-21-22 0,0 22 0,0-42 15,1 20-15,-1 1 0,0 0 16,0-1-16,-21-20 0,0 20 0,0 1 15,0 0-15,21-1 0,-21 1 16,0 0-16,0 21 0,0-1 16,0 1-16,-21 21 15,0 0-15,0 21 16,0 1-16,21-1 0,0 21 0,0-21 16,-22 22-16,22-1 0,0 0 0,0 1 15,0-1-15,0 0 0,0 1 16,0-1-16,0 0 0,0 1 0,0-22 15,0 21-15,0-21 0,0 0 16,0 1-16,0-1 0,22 0 0,-22 0 16,21-21-16,0 0 0,0 0 0,0 0 15,0 0-15,1 0 16,-1-21-16,0 0 0,0 0 0,0-1 16</inkml:trace>
  <inkml:trace contextRef="#ctx0" brushRef="#br0" timeOffset="49219.28">6731 13335 0,'0'0'0,"-42"0"0,20 0 0,22 21 0,-21-21 16,21 21 0,21-21-16,1 0 15,20 0-15,-21 0 16,0 0-16,22 0 0,-22 0 15,21 0-15,-21 0 0,22 0 0,-22-21 16,21 0-16,-21 21 0,22-21 0</inkml:trace>
  <inkml:trace contextRef="#ctx0" brushRef="#br0" timeOffset="49843.92">7810 12996 0,'0'0'0,"-21"0"0,42 0 31,1 0-15,-1 0-16,0 0 0,21 0 0,1 0 15,-22 0-15,21 0 0,0 0 0,1 0 16,-1-21-16,-21 21 0,22 0 15,-22 0-15,21 0 0,-21-21 0,0 21 16,-21-21-16,-42 21 31,21 0-31,0 0 0,-22 0 0,1 0 16,21 0-16,-21 0 0,-1 0 16,1 0-16,21 0 0,-22 0 15,22 0-15,0 0 0,0 0 0,0 0 16,0 0-1,21 21-15,-22-21 0,22 21 16,-21-21-16,21 21 0,-21 1 0,0-1 16,21 0-16,-21 0 15,0 0-15,21 22 0,-22-22 16,22 0-16,0 0 0,-21 21 16,0-20-16,0 20 0,21 0 0,-21-21 15,0 22-15,21-1 0,-22 0 0,22 22 16,-21-22-16,21 1 15,-21-1-15,0 0 0,21 22 0,0-22 16,0 0-16,-21 1 0,21-22 0,0 21 16,0 1-16,0-22 0,0 21 15,0-21-15,0 0 0,21 1 0,0-1 16,0 0-16,0-21 0,1 21 16,20-21-16,-21 0 0,21 0 0,-20 0 15,20 0-15,0 0 0,-21 0 0,22 0 16,-1 0-16,0 0 0,-20-21 15,20 0-15,-21 21 0,21-21 0,-20-1 16,-1 1-16,0 0 0</inkml:trace>
  <inkml:trace contextRef="#ctx0" brushRef="#br0" timeOffset="50123.76">8255 13568 0,'0'0'0,"-21"0"16,21 21-16,0 0 15,0 0-15,0 1 0,0-1 16,0 0-16,0 0 0,-21 21 16,21-20-16,-22-1 0,22 21 15,0-21-15,0 0 0,0 1 0,-21-1 16,21 0-16,-21 0 0,21 0 15,21-42 32,-21 0-47</inkml:trace>
  <inkml:trace contextRef="#ctx0" brushRef="#br0" timeOffset="50427.59">8213 13399 0,'0'0'0,"-22"0"0,1 0 16,0 21-16,21 0 15,0 0 1,21-21 0,0 0-16,1 0 15,-1 0-15,0 0 0,0-21 16,-21 0-1,0 0-15,0-1 16,-21 22 0,0 0-16,0 0 15,-1 0 1,22 22-16,0-1 16,0 0-16,0 0 0,0 0 15,0 0-15,22-21 16</inkml:trace>
  <inkml:trace contextRef="#ctx0" brushRef="#br0" timeOffset="51024.24">9186 13653 0,'0'-22'0,"0"44"0,-21-65 0,21 22 16,-21 0-16,0 0 0,0 21 0,21-21 16,-22-1-16,1 22 0,0 0 15,-21-21-15,21 21 0,-1 0 0,1 0 16,-21 0-16,21 21 0,-22 1 16,22-1-16,0 0 0,-21 0 0,21 21 15,-1-20-15,1 20 0,0-21 16,0 21-16,0 1 0,0-22 15,21 21-15,0 1 0,0-22 0,0 0 16,0 0-16,0 21 0,0-20 0,21-22 16,0 21-16,0 0 0,0-21 15,0 0-15,1 0 0,-1 0 0,21 0 16,-21 0-16,22-21 0,-1 0 16,-21-1-16,21 1 0,1 0 0,-22 0 15,21-21-15,-21 20 0,1-20 0,-1-21 16,0 20-16,0 1 0,0-22 15,-21 22-15,21-21 0,-21 20 16,0 1-16,0 0 0,0-1 0,0 1 16,0 21-16,0 0 0,0-1 15,0 1-15,0 42 16,0 1-16,-21-1 16,21 0-16,0 0 0,-21 21 15,21 1-15,0-1 0,0 0 0,0 22 16,0-22-16,0 1 0,0-1 15,21 0-15,-21 1 0,21-22 0,-21 21 16,22-21-16,-1 0 0,-21 1 0,21-1 16,0-21-16,0 0 0,-21 21 15,21-21-15,1 0 0,-1 0 16,0 0-16,0-21 0,0 0 0,0 21 16,1-22-16</inkml:trace>
  <inkml:trace contextRef="#ctx0" brushRef="#br0" timeOffset="51285.09">10181 13483 0,'21'0'46,"0"0"-30,1 0-16,-1 0 0,0 0 16,0 0-16,0 0 0,0 0 0,1 0 15,-1 0 1,-21-21-16,-21 21 16</inkml:trace>
  <inkml:trace contextRef="#ctx0" brushRef="#br0" timeOffset="51432.01">10096 13674 0,'0'21'0,"0"-42"0,0 63 15,0-21 1,22-21-16,-1 0 0,0 0 0,0 0 16,0 0-16,0 0 15,1 0-15,-1 0 0,-21-21 0,21 0 16</inkml:trace>
  <inkml:trace contextRef="#ctx0" brushRef="#br0" timeOffset="52001.75">11366 12933 0,'0'-21'0,"0"42"0,0-63 0,0 20 16,-21 44 15,0-1-15,21 0-16,-21 0 0,21 0 15,-21 22-15,21-22 0,0 0 0,0 0 16,0 0-16,0 0 0,0 1 15,0-1-15,0 0 0,21 0 16,0-21-16,0 21 0,0-21 16,1 0-16,-1 0 0,0 0 15,0 0-15,21 0 0</inkml:trace>
  <inkml:trace contextRef="#ctx0" brushRef="#br0" timeOffset="52311.62">11874 13208 0,'0'-21'16,"-21"21"0,0 0-1,0 0-15,21 21 16,0 0-16,0 0 15,0 1-15,0-1 0,-21 0 16,21 0-16,0 0 0,0 22 0,0-22 16,-21 0-16,21 0 0,-22 21 15,22-20-15,0-1 0,0 0 0,0 0 16,0-42 15,0 0-15,22 0-16</inkml:trace>
  <inkml:trace contextRef="#ctx0" brushRef="#br0" timeOffset="52463.54">11832 13039 0,'0'0'0,"0"-21"16,0-1-16,0 1 0,0 0 0,0 0 16,0 42 15,0 0-31,0 0 0,0 1 15,21-1-15,0 0 0,1 0 16,-1-21-16</inkml:trace>
  <inkml:trace contextRef="#ctx0" brushRef="#br0" timeOffset="53019.22">12446 13356 0,'42'-42'32,"-42"21"-32,0 0 15,0-1-15,0 1 0,-21 0 16,0 21-16,0 0 0,-22 0 16,22 0-16,0 0 15,0 0-15,0 21 0,-22 0 16,22 1-16,-21-1 0,21 0 0,0 0 15,-1 0-15,1 0 0,21 1 16,0 20-16,0-21 0,0 0 0,0 0 16,0 1-16,0-1 0,0 0 0,21-21 15,1 21-15,-1-21 0,21 0 16,-21 0-16,0 0 0,22 0 0,-22-21 16,21 0-16,1 21 0,-22-21 15,21-1-15,-21-20 0,0 21 0,1 0 16,-1-22-16,0 22 0,0-21 0,0 0 15,0-1-15,-21 1 0,0-22 16,0 22-16,0-21 0,22 20 16,-22-20-16,0 20 0,0 1 0,0 21 15,0 0-15,0 0 0,-22 21 16,22 21-16,0 0 16,-21 21-16,0 1 0,21-1 15,-21 0-15,21 1 0,0 20 0,0-21 16,0 1-16,0-1 0,0 0 0,0 1 15,0-1-15,0-21 0,0 22 16,0-22-16,0 0 0,0 0 0,21-21 16,0 0-16,0 21 0,1-21 0,-1 0 15,0 0-15,0 0 16,0-21-16,0 21 0,1-21 0,-1 21 16</inkml:trace>
  <inkml:trace contextRef="#ctx0" brushRef="#br0" timeOffset="53349.03">12912 13377 0,'0'-21'32,"21"21"-17,0 0 1,0-21-16,0 0 0,0 21 0,1-21 16,-1 21-16,0-21 0,0-1 0,-21 1 15,21 0 1,-21 0-16,-21 21 15,0 0-15,-21 0 16,20 0-16,1 21 0,-21 0 16,21-21-16,0 21 0,-1 1 0,1-1 15,0 0-15,21 0 0,-21 0 16,21 22-16,0-22 0,0 0 0,0 0 16,21 0-16,0 0 0,0-21 15,1 22-15,-1-22 0,0 0 16,21 0-16,1 0 0,-22 0 0,21 0 15,0 0-15,1-22 0,-1 1 0,0 21 16,1-21-16,-1 0 16</inkml:trace>
  <inkml:trace contextRef="#ctx0" brushRef="#br0" timeOffset="54151.9">13568 13166 0,'0'0'15,"-21"0"-15,-1 0 0,1 21 16,0 0-16,21 0 15,-21 0-15,21 1 0,-21-1 16,21 0-16,-21 0 0,21 21 16,0-20-16,0-1 0,0 0 0,0 0 15,0 0-15,0 0 0,0 1 32,0-44-17,0 1 1,0 0-16,21 0 15,-21 0-15,21 0 0,0-1 0,0-20 16,0 21-16,1-21 0,-1 20 0,0-20 16,21 21-16,-21 0 0,1 0 15,-1-1-15,21 22 0,-21 0 0,0 0 16,1 0-16,-1 22 16,-21-1-16,0 0 0,0 0 0,0 0 15,0 22-15,0-22 0,0 0 16,0 0-16,0 0 0,0 0 15,0 1-15,0-1 0,0 0 0,0 0 16,0 0-16,21-21 0,0 0 16,0 0-16,22 0 0,-22 0 15,0 0-15,21 0 0,-21 0 0,22-21 16,-22 0-16,0 0 0,0 0 16,22-1-16,-43 1 0,21 0 0,0 0 15,-21-21-15,0-1 0,0 22 0,0-21 16,0-1-16,0 1 0,0 0 15,0 21-15,0-22 0,0 22 16,0 0-16,0 42 31,0 0-31,0 0 0,-21 22 0,21-1 16,-21-21-16,21 22 0,-22-1 16,22 0-16,0-21 0,0 22 0,0-22 15,0 21-15,0-21 0,0 1 0,0-1 16,0 0-16,0 0 0,0 0 15,22-21 1,-1 0-16,0 0 0,0 0 16,0 0-16,0-21 15,1 0-15,-1 0 0,0 21 0,0-21 0,0-1 16,0 1-16,-21 0 16,22 21-16,-22-21 0,0 42 31,0 0-31,0 0 15,0 1-15,0-1 16,-22-21-16,22 21 0,0 0 16,22-21 15,-1 0-31,-21-21 0,0 0 16</inkml:trace>
  <inkml:trace contextRef="#ctx0" brushRef="#br0" timeOffset="54323.8">14605 13081 0,'0'0'0,"-21"0"15,0 0-15,-1 0 16,22 21 15</inkml:trace>
  <inkml:trace contextRef="#ctx0" brushRef="#br0" timeOffset="54508.72">14097 13229 0,'-21'0'0,"42"0"0,-63 21 16,63-21-1,0 0 1,0 0-16,0 0 0,0 0 0,22 0 16,-22 0-16,21-21 0,1 21 0,-22-21 15,21 21-15,0-21 16,-20 21-16</inkml:trace>
  <inkml:trace contextRef="#ctx0" brushRef="#br0" timeOffset="55540.43">14901 13208 0,'85'-21'31,"-85"0"-31,21 0 0,0-1 0,-21 1 16,0 0-16,0-21 0,0 21 15,0-22-15,0 22 0,0-21 0,0 21 16,0-1-16,0 1 0,-21 21 31,0 0-31,0 21 0,0 1 16,-1-1-16,22 21 0,-21-21 0,0 22 15,0-1-15,0 0 0,21 1 16,-21-1-16,-1 0 0,1 22 0,0-22 16,0 22-16,21-22 0,-21 21 0,0 1 15,-1-1-15,22 1 0,0-1 16,-21-20-16,0 20 0,21 1 0,0-22 15,-21 0-15,0 22 0,21-22 16,0 1-16,-21-1 0,21-21 0,0 21 16,0-20-16,0-1 0,0 0 15,21-21-15,0 0 0,0 0 16,0 0-16,0-21 0,1 21 16,-1-21-16,0-1 0,21 1 0,-21-21 15,1 21-15,20-22 0,-21 1 0,0 0 16,0-1-16,-21 1 0,0 0 15,0-22-15,0 22 0,0 0 0,-21-1 16,0 1-16,0 0 0,0 20 0,-22-20 16,22 21-16,0 21 0,0-21 15,0 21-15,0 0 0,-1 0 16,22-21 0,22 21-1,-1 0-15,0-22 0,21 22 0,-21 0 16,22-21-16,-1 0 0,0 0 15,1 21-15,-1-21 0,0 0 0,1-1 16,-1 1-16,0 0 0,-20 0 0,20 21 16,-21-21-16,0 0 0,0 21 15,-21-22-15,0 1 0,0 42 63,0 1-63,0-1 15,0 0-15,0 0 16,22-21-16,-1 21 16,0-21-16,0 0 0,0 0 15,0 0-15,1 0 0,-1 0 16,0 0-16,0 0 0,0 0 0,0-21 16,1 21-16,-1-21 0,-21 0 15,21 0-15,-21-1 16,21 22-16,-21-21 0,0 42 47,0 1-47,0-1 15,-21 0-15,21 0 0,-21 0 0,21 22 16,-21-22-16,-1 21 0,22 0 16,-21 1-16,0-1 0,0 22 0,21-22 15,-21 0-15,0 1 0,-1 20 16,1-21-16,0 1 0,0-1 0,0-21 15,21 22-15,0-1 0,-21-21 0,21 0 16,-22 22-16,22-22 0,-21 0 0,21 0 16,-21-21-16,21 21 0,-21-21 15,21-21 17,0 0-32,0 0 0,0 0 15,0-1-15</inkml:trace>
  <inkml:trace contextRef="#ctx0" brushRef="#br0" timeOffset="55747.31">15727 13462 0,'0'0'0,"21"0"47,0 0-47,0 0 0,0-21 15,1 21-15,20 0 16,-21 0-16,0-21 0,0 21 0,1-21 16,-1 21-16,0-22 0,0 22 15,0-21-15</inkml:trace>
  <inkml:trace contextRef="#ctx0" brushRef="#br0" timeOffset="56308.41">16256 13356 0,'0'0'16,"21"-21"31,0 0-47,0 21 0,1-21 0,-1 0 15,0-1-15,0 1 0,0 0 16,0 0-16,1 0 0,-1 0 0,-21-22 16,0 22-16,0 0 0,0 0 0,0 0 15,-21 21 1,-1 0-16,1 0 0,-21 0 0,21 21 15,-22-21-15,22 42 0,0-21 0,0 0 16,0 1-16,21 20 0,-21-21 16,21 0-16,0 0 0,0 1 0,0-1 15,0 0-15,21 0 0,0 0 16,0-21-16,0 0 0,0 0 0,22 0 16,-22 0-16,21 0 0,-21 0 0,22 0 15,-22 0-15,21 0 0,1-21 16,-22 0-16</inkml:trace>
  <inkml:trace contextRef="#ctx0" brushRef="#br0" timeOffset="56887.08">16870 12996 0,'0'0'0,"0"-21"0,-21 21 32,-1 21-32,22 1 15,-21-1-15,21 0 0,0 21 16,-21-21-16,21 1 0,-21-1 0,21 0 15,-21 0-15,21 0 0,0 0 0,0 1 16,0-1-16,-21-21 16,21-21 31,21-1-47,-21 1 0,0 0 15,0 0-15,21 0 0,0 0 0,-21-1 16,21 1-16,-21 0 15,21 21-15,1 0 0,-22 21 16,0 0 0,0 1-16,0-1 0,0 0 15,0 0-15,0 0 0,0 0 0,0 1 16,0-1 0,21 0-16,0-21 15,0 0-15,0 0 16,0 0-16,1 0 15,20-21-15,-21 0 0,0 21 0,0-22 16,1 1-16,-1 0 0,0 0 0,0 0 16,0 0-16,0-1 0,-21 1 15,22 21-15,-22-21 0,21 21 0,-21 21 32,0 0-17,0 1-15,0-1 0,0 0 16,0 0-16,0 0 0,0 0 15,0 1-15,0-1 0,0 0 16,21-21-16,-21 21 16,21-21-16,21 0 0,-20 0 15,-1 0-15,21 0 0,-21 0 0,22 0 16,-22-21-16,21 21 0</inkml:trace>
  <inkml:trace contextRef="#ctx0" brushRef="#br0" timeOffset="57711.61">17738 13081 0,'0'0'0,"0"-21"0,-22 0 16,1 0-16,0 21 16,0 0-16,0 0 0,0 0 15,-1 0-15,-20 21 0,21 0 0,0 0 16,0 0-16,-1 0 0,1 1 16,0 20-16,0-21 0,21 0 15,0 0-15,0 1 0,0-1 0,0 0 16,0 0-16,21-21 15,0 0-15,0 0 0,1 0 16,-1 0-16,0 0 0,0 0 0,0 0 16,0 0-16,1-21 0,20 0 0,-21 0 15,0 21-15,0-22 0,-21 1 16,22 0-16,-1-21 0,-21 21 16,21 21-16,-21-22 0,0 1 0,0 42 46,0 1-46,0-1 0,0 0 0,0 0 16,0 0-16,0 0 0,0 1 16,0-1-16,0 0 0,0 0 15,21-21 1,0 0-16,0 0 0,1 0 16,-1 0-16,0 0 0,0-21 15,0 21-15,22-21 0,-22 0 16,0 21-16,0-22 0,0 1 0,0 0 15,-21 0-15,22 0 0,-22 0 0,21 21 16,-21-22-16,0 44 31,0-1-31,-21 0 16,21 0-16,0 0 16,0 0-16,0 1 0,0-1 15,0 0-15,21-21 16,0 0-16,21 0 15,-21 0-15,1 0 0,20 0 0,-21 0 16,21 0-16,-20-21 0,-1 21 0,21-21 16,-21-1-16,0 1 0,1 0 15,-22 0-15,21-21 0,-21 20 16,21-20-16,-21-21 0,0 20 0,21 1 0,-21-22 16,0 22-16,0-21 15,0 41-15,0-20 0,0 21 0,0 0 16,0 0-16,-21 42 15,0 0-15,21 0 16,-21 21-16,-1 1 0,1-1 0,21 0 16,-21 1-16,21-1 0,-21 22 15,21-22-15,0 0 0,0 1 0,0-22 16,0 21-16,0 0 0,0-20 0,0-1 16,0 0-16,0 0 15,21 0-15,0-21 0,0 21 16,1-21-16,-1 0 0,0 0 0,-21-21 15,21 0 1</inkml:trace>
  <inkml:trace contextRef="#ctx0" brushRef="#br0" timeOffset="57879.52">18203 13018 0,'0'0'0,"-21"0"0,-21 0 0,21 0 16,-1 0-16,1 0 0,0 0 0,42 0 47,0 0-32,22 0-15,-22 0 0,21 0 16</inkml:trace>
  <inkml:trace contextRef="#ctx0" brushRef="#br0" timeOffset="58103.71">18986 12679 0,'0'0'0,"-21"0"16,21 21-16,-21 0 16,0 0-16,21 1 0,-21-1 15,21 0-15,0 0 0,-21 0 16,21 0-16,-22-21 0,22 22 0,0-1 15,0 0-15</inkml:trace>
  <inkml:trace contextRef="#ctx0" brushRef="#br0" timeOffset="58624.35">19283 12383 0,'42'0'16,"-21"0"-1,22 0-15,-22 0 0,21 0 16,-21 0-16,22-22 0,-1 22 0,-21 0 15,21 0-15,1 0 16,-22 0-16,0-21 0,0 21 0,0 0 0,1 0 16,-1 0-16,-21 21 0,0 1 15,0-1 1,0 0-16,0 0 0,-21 0 0,21 0 16,-22 1-16,22-1 0,-21 21 0,21-21 15,-21 22-15,0-22 0,21 21 16,-21 0-16,21 1 0,0-1 0,-21 0 15,21 1-15,-22-1 0,1 0 0,21 22 16,-21-22-16,0 1 0,21-1 16,-21-21-16,0 21 0,-1 1 0,1-1 15,0 0-15,0-20 0,0 20 16,21-21-16,-21 21 0,-1-20 16,1-1-16,0 0 0,21 0 0,-21-21 15,0 21-15,0-21 0,-22 0 0,1 21 16,21-21-16,-22 0 0,1 0 15,0 0-15,-1 0 0,22 0 0,-21 0 16,21 0-16,-22 0 0,22 0 0,0 0 16,0 0-16,0 0 0,-22 0 15,22 0-15,0 0 0</inkml:trace>
  <inkml:trace contextRef="#ctx0" brushRef="#br0" timeOffset="59903.6">1482 14923 0,'0'0'0,"0"-22"0,0 1 31,0 42-15,0 1-16,-22-1 15,22 0-15,0 0 0,-21 21 0,0 1 16,21-1-16,-21 0 0,0 1 0,0-1 16,-1 0-16,1 1 15,0-22-15,0 21 0,0-21 0,0 1 16,-1-1-16,1-21 15,21-21 17,0-1-32,21 1 15,1 21-15,-1-21 0,0 21 0,0-21 16,0 21-16,22 0 0,-22-21 16,0 21-16,0 0 0,21-21 15,-20 21-15,-1 0 0,21-22 16,-21 1-16,0 21 0,1-21 0,20 21 15,-42-21-15,21 0 0,0 21 16,-21-21-16,21-1 0,-21 1 0,0 0 16,0 0-16,0 0 15,0 0 1,-21 21-16,21 21 16,-21 0-16,21 0 0,0 0 15,0 22-15,0-22 0,0 21 0,-21 0 16,21 1-16,-21-1 0,21-21 15,0 22-15,0-22 0,-21 21 0,21-21 16,-22 0-16,22 1 0,-21-1 16,21 0-16,21-21 47,1 0-47</inkml:trace>
  <inkml:trace contextRef="#ctx0" brushRef="#br0" timeOffset="60104.42">2265 15219 0,'21'0'110</inkml:trace>
  <inkml:trace contextRef="#ctx0" brushRef="#br0" timeOffset="60651.22">3683 14944 0,'0'0'0,"-21"21"47,21 0-47,0 0 0,0 0 0,0 1 15,0-1-15,-21 0 0,21 0 16,-22 0-16,22 0 0,0 1 0,0-1 16,0 0-16,-21-21 0,21 21 15</inkml:trace>
  <inkml:trace contextRef="#ctx0" brushRef="#br0" timeOffset="61024.01">3662 14647 0,'0'0'16,"-21"0"-1,21 22-15,0-1 16,-22 0-16,22 0 0,0 0 0,0 0 15,0 1-15,22-22 16,-1 0-16,0 21 0,0-21 16,0 0-16,0 0 0,1 0 15,20 0-15,-21-21 0,0 21 0,0-22 16,1 1-16,-1 0 0,0 0 0,-21 0 16,0-22-16,0 1 15,0 21-15,0 0 0,-21 21 16,0-21-16,-1-1 0,1 22 15,0 0-15,0 0 0,0 22 16,0-22 0,21 21-16,0 0 0,0 0 0,0 21 0,0-20 15,0-1-15,0 0 0,21 0 16,0 0-16,-21 0 0,21 1 16,0-1-16</inkml:trace>
  <inkml:trace contextRef="#ctx0" brushRef="#br0" timeOffset="61503.73">4233 14880 0,'0'21'15,"0"1"1,0-1-16,0 0 0,-21 0 15,21 0-15,-21 0 0,21 1 0,0-1 16,-21 0-16,21 0 0,0 0 16,0 0-16,-21 1 15,21-44 17,0 1-17,0 0-15,0 0 0,0 0 16,0-22-16,0 22 15,0 0-15,21-21 0,0 21 0,0-22 0,0 22 16,0 0-16,22 0 0,-22 0 16,21-1-16,1 22 0,-1 0 15,-21 0-15,21 0 0,-20 0 0,20 0 16,-21 22-16,-21-1 0,21 0 16,-21 0-16,0 0 0,0 0 0,0 1 15,0 20-15,0-21 0,0 0 16,-21 0-16,21 1 0,0-1 0,-21 0 15,21 0-15,-21 0 0,21 0 16,0-42 15,21 0-31,0 21 0,0-21 0</inkml:trace>
  <inkml:trace contextRef="#ctx0" brushRef="#br0" timeOffset="61852.53">5059 14690 0,'0'0'16,"-21"0"15,21 21-31,0 0 0,0 0 0,0 0 16,0 1-16,0-1 0,0 0 15,0 21-15,0 1 0,0-1 16,0 0-16,0 1 0,0 20 0,0-21 0,0 22 15,0-1-15,0 1 16,0-22-16,0 22 0,0-1 0,0 1 16,0-1-16,0-20 0,0 20 0,-22 1 15,22-1-15,0-21 0,-21 22 16,21-22-16,0 22 0,0-22 0,0-21 16,0 22-16,0-22 0,0 0 0,0 0 15,0 0-15,0-42 31,0 0-31,0-21 16,0 20-16,0-20 0,0 0 16,0-1-16</inkml:trace>
  <inkml:trace contextRef="#ctx0" brushRef="#br0" timeOffset="62180.35">5101 15050 0,'0'-43'0,"0"86"0,0-107 0,0 43 15,0 0-15,0 0 0,0-1 16,0 1-16,0 0 0,0 0 0,0 0 16,0 0-16,0-1 0,42 1 15,-20 0-15,-1 21 0,21-21 16,-21 21-16,22 0 0,-1 0 16,-21 0-16,21 21 0,-20 0 0,20 0 15,-42 1-15,0-1 0,0 21 16,0-21-16,0 22 0,0-22 0,-21 21 15,0-21-15,-22 22 0,22-22 16,0 0-16,-21 21 0,20-21 0,-20 1 16,21-1-16,0 0 0,0 0 0,-1 0 15,22-42 17,22 0-17,-1 0-15,0 0 16,0-1-16</inkml:trace>
  <inkml:trace contextRef="#ctx0" brushRef="#br0" timeOffset="62891.95">5715 14838 0,'0'0'0,"0"21"15,0 0-15,0 0 16,0 1-16,0-1 0,0 0 15,0 0-15,0 21 0,0-20 16,-21-1-16,21 21 0,0-21 16,0 0-16,0 22 0,0-22 0,0 0 15,0 0-15,0 0 16,21-21-16,0 0 0,0 0 16,0 0-16,1 0 0,20 0 0,-21-21 15,0 0-15,22 0 0,-22 0 16,0 0-16,0-1 0,21-20 0,-20 21 15,-1 0-15,-21-22 0,21 22 16,0-21-16,-21 21 0,21 0 16,-21-1-16,0 1 0,0 0 0,0 42 31,0 0-15,0 1-16,0-1 0,0 0 0,0 0 15,0 21-15,0-20 0,-21 20 16,21-21-16,0 21 0,0-20 0,0-1 15,0 21-15,0-21 0,0 0 16,21 1-16,0-1 0,1-21 0,-1 0 16,0 21-16,0-21 0,0 0 0,0 0 15,22 0-15,-22-21 0,0 0 16,21-1-16,1 1 0,-22 0 0,0 0 16,21-21-16,-20-1 0,-1 22 15,0-21-15,0-1 0,0-20 0,0 21 16,-21-1-16,0-20 0,22 20 15,-22-20-15,21 21 0,-21 20 0,0-20 16,0 21-16,0 0 0,0 0 16,-21 21-16,-1 21 15,1 0-15,0 21 0,0-21 16,21 22-16,0-1 0,-21-21 0,21 22 16,0-1-16,0 0 0,0 1 0,0-22 15,0 21-15,0 0 0,0-20 16,0 20-16,0-21 0,21 21 0,-21-20 15,21-1-15,-21 0 0,21-21 16,0 21-16,1-21 16,-1 0-16,0 0 0,0 0 15,0-21-15,-21 0 0,0 0 16,21-1-16,-21 1 0,22 0 0</inkml:trace>
  <inkml:trace contextRef="#ctx0" brushRef="#br0" timeOffset="63116.52">6540 14774 0,'-21'0'16,"42"0"-16,-42 22 0,42-22 31,1 0-31,-1 0 0,0 0 0,0 0 16,0 0-16,0 0 0,1 0 0,20 0 15,-21-22-15,0 1 0,0 21 16,22-21-16,-22 21 0,0-21 0,21 21 16,-20-21-16,20 0 0,0-1 15</inkml:trace>
  <inkml:trace contextRef="#ctx0" brushRef="#br0" timeOffset="63771.83">7705 14478 0,'0'-21'47,"21"21"-47,0 0 0,0 0 16,0 0-16,22 0 0,-22 0 0,0-21 15,21 21-15,-21 0 16,22 0-16,-22 0 0,0 0 0,0 0 16,-21-21-16,0-1 15,-21 1 1,0 21 0,0 0-16,-22 0 15,22 0-15,0 0 0,0 0 0,0 0 16,0 0-16,-1 0 0,1 0 0,0 0 15,0 0-15,0 0 16,0 0-16,-1 0 0,1 21 16,0 1-16,0-22 0,21 21 15,-21 0-15,21 0 0,-21-21 16,-1 21-16,22 0 0,0 1 16,-21-1-16,21 0 15,-21 21-15,21-21 0,0 1 0,0-1 16,0 0-16,-21 21 0,21-21 0,0 22 15,-21-22-15,21 21 0,0-21 16,-21 22-16,21-1 0,0 0 0,0 1 16,0-1-16,-22 0 0,22 1 15,0-22-15,0 21 0,0 1 0,0-22 16,0 21-16,0-21 0,0 0 0,22 22 16,-1-43-16,0 21 0,0 0 15,0 0-15,0-21 0,22 0 0,-22 0 16,0 0-16,21 0 0,-20 0 15,-1 0-15,21 0 0,-21 0 16,0 0-16,1-21 0,20 21 0,-21-21 16,0 21-16,0-21 0,1 21 0,-1-21 15,-21-1-15,21 22 0,0-21 16,0 21-16,-21-21 0,0 0 0</inkml:trace>
  <inkml:trace contextRef="#ctx0" brushRef="#br0" timeOffset="64659.75">8022 14880 0,'21'0'16,"-21"21"-1,0 1-15,0-1 0,0 0 16,0 0-16,0 0 0,0 0 0,0 1 16,0-1-16,0 0 15,0 0-15,0 0 0,0 0 0,0 1 16,0-1-16,0-42 47,0-1-47,0 1 15,0 0-15,0 0 0,0-21 16,0 20-16,0 1 0,0-21 0,21 21 16,1-22-16,-1 22 0,0 0 15,0-21-15,0 21 0,22-1 0,-22 22 16,0-21-16,21 21 0,-21 0 16,1 0-16,-1 21 0,21-21 15,-21 22-15,-21-1 0,0 0 0,21 21 16,-21-21-16,0 1 0,0 20 15,0-21-15,0 0 0,-21 0 0,0 22 16,21-22-16,-21 0 0,21 0 16,-21 0-16,21 1 0,0-1 15,21-42 17,0-1-32,-21 1 0,42 0 0</inkml:trace>
  <inkml:trace contextRef="#ctx0" brushRef="#br0" timeOffset="65191.93">9038 14986 0,'0'0'0,"21"0"0,0 0 0,-21-21 0,22 21 16,-1-21-16,-21 0 16,0-1-1,0 1-15,0 0 0,0 0 16,0 0-16,0 0 0,0-1 15,0 1-15,-21 0 0,-1 0 16,1 21-16,0 0 0,0 0 16,-21 0-16,20 0 0,-20 0 15,21 0-15,-21 21 0,-1 0 0,22 0 16,-21 1-16,-1 20 0,22-21 0,-21 21 16,21-20-16,0 20 0,-1-21 15,1 21-15,21-20 0,0-1 0,0 0 16,0 0-16,0 0 0,0 0 15,21-21-15,1 0 0,-1 22 0,0-22 16,0 0-16,21 0 0,-20 0 0,20-22 16,-21 22-16,21-21 0,1 0 15,-22 0-15,21 0 0,-21 0 16,22-1-16,-22 1 0,0 0 0,0 0 16,0 0-16,1 0 0,-1-1 15,-21 1-15,0 0 0,0 0 16,0 42-1,0 0 1,0 0-16,0 1 0,0-1 16,0 0-16,0 0 15,0 0-15,0 0 0,0 1 0,0-1 16,0 0-16,0 0 0,21-21 16,0 0-16,0 0 0,0 0 15,1 0-15,-1 0 0,0 0 0,0 0 16,0 0-16,22-21 0,-22 0 15</inkml:trace>
  <inkml:trace contextRef="#ctx0" brushRef="#br0" timeOffset="65849.88">9631 14732 0,'0'0'0,"0"-21"0,-21 21 16,-1 0-1,22 21-15,-21 0 0,0 0 16,21 1-16,0-1 0,0 0 0,-21 0 15,21 21-15,0-20 0,0-1 16,0 0-16,-21 0 0,21 0 0,0 0 16,0 1-16,0-1 15,0-42 32,0-1-31,0 1-16,0 0 0,0 0 0,0 0 15,0 0-15,0-1 0,0 1 16,0 0-16,0 0 0,21 0 0,0 0 16,0-1-16,22 1 0,-22 21 15,0 0-15,0 0 0,0 0 0,22 0 16,-22 0-16,0 0 0,0 0 16,0 21-16,0 1 0,1-1 0,-22 0 15,0 0-15,0 0 0,0 0 16,0 1-16,0-1 0,0 0 0,0 0 15,0 0-15,0 0 0,-22 1 16,22-1-16,-21-21 16,0 0-16,21-21 31,0-1-15,0 1-16,21 0 0,0-21 0,1 21 15,-1-1-15,0-20 0,21 0 0,-21 21 16,22-1-16,-22 1 15,21 0-15,-21 0 0,1 0 0,20 21 16,-21 0-16,0 0 0,0 21 0,1 0 16,-1-21-16,0 21 0,-21 22 15,0-22-15,0 0 0,0 0 0,0 0 16,0 0-16,0 22 0,0-22 0,0 0 16,0 0-16,0 0 0,-21 1 15,0-1-15,21 0 0,-22-21 0,22 21 16,0-42 15,0 0-31,22 21 0,-1-21 0</inkml:trace>
  <inkml:trace contextRef="#ctx0" brushRef="#br0" timeOffset="66244.86">10520 14859 0,'-21'21'0,"42"-21"47,0 0-47,0 0 0,0-21 16,0 21-16,1-21 0,20 0 16,-21 0-16,0 21 0,0-22 0,1 1 15,-1 0-15,-21 0 0,0 0 16,0 0-16,0-1 0,0 1 0,0 0 15,0 0-15,-21 21 0,-1 0 16,-20 0-16,21 0 0,0 0 16,0 21-16,-1 0 0,1 0 0,0 1 15,0 20-15,0-21 0,0 21 0,21-20 16,-22 20-16,22-21 0,0 21 16,0-20-16,0 20 0,0-21 0,0 21 15,0-20-15,0-1 0,0 0 0,22 0 16,-1 0-16,0-21 15,0 0-15,21 21 0,-20-21 0,-1 0 16,21 0-16,0 0 0,-20-21 0,20 0 16,0 0-16,1 0 0,-1 0 15,0-1-15</inkml:trace>
  <inkml:trace contextRef="#ctx0" brushRef="#br0" timeOffset="66507.71">11536 14711 0,'0'21'15,"0"0"1,21-21 0,0 0-16,0 0 0,0 0 15,1 0-15,-1 0 0,0 0 16,0 0-16,0 0 15,0 0-15,1-21 0,-44 21 32,1 0-17,0 0-15,0 0 0,-21 0 16,20 21-16</inkml:trace>
  <inkml:trace contextRef="#ctx0" brushRef="#br0" timeOffset="66656.62">11472 14880 0,'0'21'0,"0"-42"0,0 64 0,0-22 31,21-21-31,1 0 16,-1 0-16,0 0 0,0 0 15,0 0-15,-21-21 16,21 21-16,1-22 0,-1 22 0,-21-21 16,21 0-16,0 21 0</inkml:trace>
  <inkml:trace contextRef="#ctx0" brushRef="#br0" timeOffset="66867.5">13123 14309 0,'-63'0'0,"126"0"0,-190 0 0,85 21 0,0-21 16,20 0-16,-20 21 0,21-21 0,0 0 15</inkml:trace>
  <inkml:trace contextRef="#ctx0" brushRef="#br0" timeOffset="67287.25">12636 14203 0,'0'-21'32,"0"42"-17,0 0 1,0 0-16,0 0 15,0 1-15,22-22 16,-22 21-16,21-21 16,0 0-16,0 0 15,0 0-15,0-21 16,1 21-16,-22-22 0,21 1 16,-21 0-16,0 0 15,0 0-15,0 0 16,0 42 15,-21-21-31,21 21 0,-22 0 0,22 21 16,0-20-16,0-1 0,0 0 15,0 21-15,0-21 0,0 1 0,0-1 16,0 0-16,0 0 0,0 0 16,0 0-16,22-21 0,-1 0 15</inkml:trace>
  <inkml:trace contextRef="#ctx0" brushRef="#br0" timeOffset="67721.02">13060 15028 0,'0'0'0,"-21"0"31,42-21-15,0 0-16,21 0 16,-21 0-16,1 0 0,20-1 15,-21 1-15,0-21 0,22 21 0,-22-22 16,0 1-16,0 21 0,0-21 16,-21 20-16,0-20 0,0 21 15,0 0-15,0 0 0,0-1 0,-21 22 16,0 0-16,0 0 0,0 0 15,-22 0-15,22 22 0,0-1 16,0 0-16,0 0 0,-1 21 0,1-20 16,0 20-16,21-21 0,0 21 15,0-20-15,0-1 0,0 21 0,0-21 16,0 0-16,21 1 0,0-1 0,1 0 16,-1 0-16,21 0 0,-21-21 15,22 0-15,-22 0 0,21 0 0,0 0 16,-20 0-16,20 0 0,0 0 15,1-21-15,-1 21 0,0-21 16,1 0-16,-1 0 0,0-1 0</inkml:trace>
  <inkml:trace contextRef="#ctx0" brushRef="#br0" timeOffset="68363.64">14012 14584 0,'-21'0'0,"0"0"16,0 0-16,0 0 0,-1 0 15,22 21-15,0 0 0,-21 0 0,21 1 16,-21-1-16,21 0 0,-21 0 16,21 0-16,0 0 0,0 22 15,0-22-15,0 0 0,0 0 0,0 0 16,0 1-16,0-1 16,0 0-16,0 0 15,0-42 16,0 0-31,0 0 0,0-1 16,0 1-16,0 0 0,21 0 0,0-21 16,0 20-16,1 1 0,-22-21 15,42 21-15,-21 0 0,0-1 0,0 1 16,1 0-16,-1 21 0,0 0 16,0 0-16,0 0 0,0 0 15,1 0-15,-1 21 0,0 0 16,-21 1-16,21-1 0,-21 0 15,21 0-15,-21 0 0,0 0 0,0 1 16,0-1-16,21 0 0,-21 0 0,0 0 16,22 0-16,-22 1 15,0-44 17,21 1-17,0 21-15,-21-21 0,21 0 0,0 0 16,0 0-16,1-22 0,-1 22 15,0-21-15,0-1 0,0 22 16,22-21-16,-22 21 0,0 0 0,21-1 16,-21 22-16,1 0 0,-1 0 0,0 0 15,0 0-15,-21 22 0,0-1 16,21 0-16,-21 0 0,21 0 0,-21 22 16,0-22-16,0 0 0,0 21 0,0-21 15,0 1-15,0-1 0,0 0 16,0 0-16,0 0 0,0 0 0,0 1 15,0-1-15,22-21 16,-1 0-16,0 0 16,0 0-16,0 0 0,0 0 15</inkml:trace>
  <inkml:trace contextRef="#ctx0" brushRef="#br0" timeOffset="69384.06">15494 14690 0,'0'-21'0,"0"42"0,0-64 16,0 22-16,0 0 0,0 0 16,0 0-16,0 0 0,0-1 0,-21 1 15,21 0-15,-21 0 0,-1 0 16,1 21-16,0 0 0,0 0 16,0 0-16,0 21 0,-22 0 0,22 0 15,0 0-15,0 1 0,-22 20 16,22 0-16,-21-21 0,21 22 0,0-1 15,-22-21-15,22 22 0,0-22 0,21 0 16,0 21-16,0-21 0,0 1 16,0-1-16,21-21 15,0 0-15,0 0 0,1 0 0,-1 0 16,0 0-16,21 0 0,-21-21 16,1 21-16,20-22 0,-21 1 15,0 0-15,0 0 0,1 0 0,-1 0 16,0-1-16,0 1 0,0 0 15,0-21-15,1 21 0,-22-1 16,21 1-16,-21 42 31,0 1-31,0-1 16,0 0-16,0 0 0,0 0 0,0 0 16,0 1-16,0-1 0,0 0 15,0 0-15,0 0 0,21 0 16,0 1-16,0-22 0,0 0 15,22 0-15,-22 0 16,0 0-16,0 0 0,0 0 0,1 0 16,20 0-16,-21 0 0,0-22 0,0 22 15,-21-21-15,22 0 0,-1 0 16,-21 0-16,0 0 0,21-1 0,0 1 16,-21 0-16,21 21 0,-21-21 0,0 0 15,0 42 16,0 0-31,0 0 16,0 0-16,0 1 16,0-1-16,0 0 0,0 0 15,0 0-15,0 0 16,21-21-16,-21 22 0,22-22 16,-1 0-16,0 0 0,0 0 15,0 0-15,0 0 0,1 0 0,-1 0 16,0 0-16,21 0 0,-21-22 15,1 1-15,20 0 0,-21 0 0,21 0 16,-20 0-16,-1-22 0,0 22 0,0-21 16,0-1-16,0 1 0,-21-21 15,0 20-15,22 1 0,-1-22 0,-21 22 16,0 0-16,0 21 0,0-22 0,0 22 16,0 0-16,0 0 0,0 0 15,-21 42 16,21 0-31,-22 0 16,22 21-16,0-20 0,-21 20 0,21 0 16,0 1-16,-21-1 0,21 0 0,0 1 15,0-1-15,0 0 0,0 1 16,0-1-16,0-21 0,0 21 0,0-20 16,0-1-16,0 0 0,0 0 0,21-21 15,0 21-15,1-21 16,-1 0-16,0 0 0,0 0 0,0 0 15,0 0-15,1 0 0,-1 0 0,0-21 16,0 0-16,0 21 16,0-21-16,1 0 0,-22-1 0,21 1 15,0 0-15,-21 0 0,0 0 0,0 0 16,0-1-16</inkml:trace>
  <inkml:trace contextRef="#ctx0" brushRef="#br0" timeOffset="69595.94">16044 14330 0,'-21'0'0,"42"0"0,-63 0 16,21 0-16,0 0 0,-1 0 16,1 0-16,21 21 0,-21-21 0,0 0 15,42 0 16,0 0-31,0 0 0,22 0 0,-22 0 16,21 0-16,-21 0 0</inkml:trace>
  <inkml:trace contextRef="#ctx0" brushRef="#br0" timeOffset="70007.31">17187 14245 0,'-21'0'16,"42"0"-16,-63 0 0,21 0 0,0 0 15,-1 0 1,1 0-16,42-21 62,1 21-62,-22-21 0,21 21 16,0-21-16,-21 42 31,0 0-31,0 0 16,0 0-16,0 1 0,0-1 15,-21 0-15,0 21 0,21-21 0,-22 1 16,1-1-16,0 0 0,0 0 0,21 0 16,0 0-16,21-21 31</inkml:trace>
  <inkml:trace contextRef="#ctx0" brushRef="#br0" timeOffset="70539.67">17632 14012 0,'0'0'0,"21"0"31,0 0-31,0 0 0,0 0 0,1 0 15,-1-21-15,21 21 0,-21-21 16,22 21-16,-22 0 0,21 0 0,-21-21 16,22 21-16,-1 0 0,0 0 15,-21 0-15,22 0 0,-1 0 0,-21 0 16,0 0-16,-21 21 16,0 0-16,0 0 15,0 1-15,-21 20 0,21-21 16,-21 0-16,0 0 0,21 1 0,-21 20 15,21-21-15,-21 21 0,21-20 16,0 20-16,0-21 0,0 21 0,-22-20 16,22 20-16,0-21 0,-21 21 15,21-20-15,0-1 0,0 21 0,-21-21 16,21 0-16,-21 22 0,21-22 16,0 0-16,0 0 0,0 0 0,0 1 15,-21-1-15,21 0 0,0 0 0,-21 0 16,21 0-16,-22-21 0,22 22 15,0-1-15,-21-21 0,0 21 0,0-21 16,0 0-16,0 21 0,-1-21 16,-20 0-16,21 0 0,0 0 15,0 21-15,-22-21 0,22 0 16,-21 0-16,21 0 0,-22 0 0,22 0 0,-21 0 16,-1 0-16,1 0 0,0 0 15,-1 0-15</inkml:trace>
  <inkml:trace contextRef="#ctx0" brushRef="#br0" timeOffset="71399.72">1460 16193 0,'-21'0'15,"21"-22"17,21 22-17,1 0-15,-1 0 0,0 0 16,0-21-16,0 21 0,0 0 15,22 0-15,-22 0 0,0 0 0,0-21 16,0 21-16,1 0 0,-1 0 16,-42 0 15,-1 0-15</inkml:trace>
  <inkml:trace contextRef="#ctx0" brushRef="#br0" timeOffset="71891.44">1376 16235 0,'0'21'0,"0"-42"0,-21 63 16,-1-21-16,1 1 0,0-1 0,0-21 16,21 21-16,-21 0 0,0 0 15,21 0-15,0 1 0,-22-22 16,22 21-16,-21-21 0,21 21 15,0-42 32,21 21-47,1 0 0,-22-21 16,21-1-16,0 22 0,0 0 16,0-21-16,0 21 0,1 0 0,20 0 15,-21-21-15,0 21 16,22 0-16,-22 0 0,0 0 0,0 0 15,21 0-15,-20 21 16,-22 0-16,21-21 0,-21 22 0,0-1 16,0 21-16,0-21 0,-21 0 15,-1 1-15,1-1 0,0 0 16,0 0-16,0 0 0,0 0 0,-1-21 16,1 22-16,-21-1 0,21-21 15,0 0-15,-1 0 0,1 0 0,0 0 16,0 0-16,0 0 15,0 0 1,21-21-16,0-1 0,0 1 16,21 21-1,0-21-15,0 21 0,0 0 16,0-21-16,1 0 0</inkml:trace>
  <inkml:trace contextRef="#ctx0" brushRef="#br0" timeOffset="72087.92">2011 16552 0,'21'0'15,"-42"0"-15,42-21 32,-21 0 14</inkml:trace>
  <inkml:trace contextRef="#ctx0" brushRef="#br0" timeOffset="72543.56">3598 16362 0,'0'0'0,"0"-21"0,0 0 16,-21 21-1,0 0-15,21 21 16,0 0-16,-21 0 15,21 0-15,0 0 0,0 1 0,-21 20 16,21-21-16,0 0 0,0 0 0,0 1 16,0-1-16,0 0 15,0 0-15,0-42 47,0 0-47</inkml:trace>
  <inkml:trace contextRef="#ctx0" brushRef="#br0" timeOffset="72847.38">3535 16066 0,'0'0'0,"-21"0"0,-1 0 16,1 0-1,21 21-15,21-21 31,1 0-31,-1 0 16,0 0-16,0-21 0,0-1 16,0 1-1,-21 0-15,0 0 0,0 0 16,-21 21 0,0 0-16,0 0 0,0 21 31,21 0-31,0 0 0,0 0 15,0 22-15,21-22 16,-21 0-16,21 0 0,0-21 0,0 21 16</inkml:trace>
  <inkml:trace contextRef="#ctx0" brushRef="#br0" timeOffset="73296.12">4064 16341 0,'0'0'0,"0"63"32,0-42-32,0 1 0,0-1 0,0 0 0,0 0 15,0 0-15,-21 0 16,21 1-16,0-1 0,0 0 16,-21 0-16,-1 0 15,22-42 16,0 0-31,0 0 0,0 0 16,0-1-16,0 1 0,0-21 16,0 21-16,0-22 0,22 1 0,-1 0 15,0-1-15,-21 22 0,21-21 0,21 21 16,-20 0-16,-1-1 0,0 22 16,21 0-16,-21 0 0,22 0 0,-22 22 15,0-1-15,0 0 16,0 21-16,-21-21 0,0 1 0,0 20 15,0 0-15,0-21 0,0 22 16,0-22-16,0 0 0,0 21 0,-21-20 16,0-1-16,21 0 0,0 0 15,0 0-15,-21-21 0,21 21 16,0-42 0,21 0-16,0 21 15,-21-21-15,21 0 0</inkml:trace>
  <inkml:trace contextRef="#ctx0" brushRef="#br0" timeOffset="73611.94">4868 16066 0,'0'21'15,"0"0"-15,0 0 16,0 0-16,0 0 0,0 22 15,0-1-15,0 0 0,0 1 0,0-1 16,21 0-16,-21 22 0,0-22 0,0 22 16,0-22-16,0 212 15,0-190 1,0-1-16,0 1 0,0-22 16,0 21-16,0 1 0,0-22 0,0 1 15,-21-1-15,21 0 0,0 1 16,0-1-16,0-21 0,0 0 0,0 0 15,21-21 1,1-21-16,-22-21 16,21 21-16,-21-22 0,0 1 0</inkml:trace>
  <inkml:trace contextRef="#ctx0" brushRef="#br0" timeOffset="73940.52">5038 16447 0,'-22'-43'0,"44"86"0,-65-107 0,22 43 0,21 0 16,0 0-16,-21-1 0,21 1 16,0 0-16,0 0 0,0 0 15,0 0-15,0-1 0,21 1 16,0 21-16,0-21 0,1 21 0,-1 0 16,0 0-16,0 0 0,0 21 15,0-21-15,1 43 0,-1-22 0,-21 0 16,0 21-16,0-21 0,0 22 0,0-1 15,0-21-15,-43 22 0,22-22 16,0 21-16,0-21 0,-21 0 0,20 22 16,1-22-16,-21 0 15,21 0-15,0 0 0,-1-21 0,22 22 16,0-44 0,0 1-1,22 21-15,-22-21 0,21 0 0,0 0 16,0 0-16,21-1 0</inkml:trace>
  <inkml:trace contextRef="#ctx0" brushRef="#br0" timeOffset="74647.97">5397 16171 0,'0'-21'0,"0"42"31,0 1-16,0-1-15,0 21 0,0-21 0,0 0 16,0 22-16,0-22 0,-21 0 16,21 21-16,0-20 0,0-1 0,0 0 15,0 0-15,0 0 0,0 0 16,0 1-16,21-22 16,1 0-16,-1 0 0,0 0 15,21-22-15,-21 22 16,1-21-16,-1 0 0,21 0 0,-21 0 15,0 0-15,1-1 0,-1 1 16,21 0-16,-21-21 0,0 21 0,1-1 16,-1 1-16,0 0 0,0 0 0,0 21 15,-21-21-15,0 42 32,0 0-32,0 0 15,0 0-15,0 1 0,0-1 0,0 0 16,0 0-16,0 0 0,0 0 0,0 1 15,0-1-15,0 0 16,21 0-16,1-21 0,-1 21 16,21-21-16,-21 0 15,0 0-15,1 0 0,20 0 0,-21 0 16,0-21-16,22 21 0,-22-21 0,21 0 16,-21 0-16,0-1 0,22 1 15,-22-21-15,0 21 0,0-22 0,0 1 16,-21 0-16,0-22 0,22 22 15,-22 0-15,0-1 0,0 1 0,0 0 16,0 20-16,0 1 0,0 0 0,0 0 16,0 42-1,0 0 1,-22 22-16,22-22 0,0 21 16,0 0-16,0-20 0,-21 20 15,21 0-15,0 1 0,0-1 0,0 0 16,0 1-16,0-1 0,0-21 15,0 0-15,0 22 0,0-22 0,0 0 16,0 0-16,0 0 16,21-21-16,1 0 15,-22-21-15,21 21 16,-21-21-16,0 0 0,0 0 16</inkml:trace>
  <inkml:trace contextRef="#ctx0" brushRef="#br0" timeOffset="74907.82">6329 16129 0,'-21'21'31,"42"-42"-31,-21 42 16,21-21-1,0 0-15,0 0 0,0 0 16,1 0-16,-1 0 0,0 0 0,0 0 15,0 0-15,0 0 0,1 0 0,-22-21 16,21 21-16,0-21 0,0 21 16,-21-21-1,0 0 17,-21 21-32</inkml:trace>
  <inkml:trace contextRef="#ctx0" brushRef="#br0" timeOffset="75969.41">7578 15727 0,'0'0'15,"0"21"-15,0 0 16,21-21 0,0 0-16,0 0 0,0 0 15,0 0-15,1 0 0,-1 0 16,0 0-16,21 0 0,-21 0 16,1 0-16,-1 0 0,0-21 0,0 21 15,-42 0 16,0 0-15,0 0-16,-1 0 16,1 0-16,0 0 0,0 0 0,0 0 15,0 0-15,-1 0 0,1 0 0,0 0 16,0 0-16,0 0 16,0 0-1,21 21-15,-22-21 0,1 0 16,21 21-16,0 1 0,0-1 15,-21-21 1,21 21-16,0 0 0,-21 0 0,21 0 16,0 1-16,0-1 0,0 0 0,-21 21 15,21-21-15,0 22 0,0-22 16,0 21-16,0 1 0,0-22 0,0 21 16,0 0-16,0-20 0,0 20 15,0-21-15,0 21 0,0-20 0,0 20 16,0-21-16,0 0 0,0 22 15,0-22-15,0 0 0,0 0 0,21 0 16,-21 0-16,0 1 16,21-22-16,0 21 0,0 0 0,1 0 15,-1-21-15,0 0 0,0 0 16,0 0-16,0 0 16,1 0-16,20 0 0,-21 0 0,0 0 15,0 0-15,1-21 0,-1 21 16,-21-21-16,21 21 0,0-21 0,0-1 15,-21 1-15,0 0 0,21 21 16,-21-21-16</inkml:trace>
  <inkml:trace contextRef="#ctx0" brushRef="#br0" timeOffset="76147.31">7959 16616 0,'0'0'0,"0"21"31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2:08:2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3620 0,'21'0'16,"1"0"15,-1 0-15,0 0 15,42 0-31,-41 0 15,-1 0-15</inkml:trace>
  <inkml:trace contextRef="#ctx0" brushRef="#br0" timeOffset="3554.87">8297 16171 0,'0'0'0,"0"-21"0,0 0 16,0 0 15,-21 21-31,21 21 16,0 0-1,0 0-15,0 22 0,0-22 16,0 21-16,0 1 0,0-1 0,0 21 16,-21-20-16,21-1 0,0 22 15,0-1-15,0 1 0,0-22 0,0 21 16,0 1-16,0-22 0,0 22 16,0-22-16,-21 0 0,21 1 0,0-1 15,0 0-15,0-20 0,0-1 16,0 0-16,0 0 0,0 0 15,0-42 17,0 0-32,0 0 0,0-22 15,-21 22-15,21-21 0,0 0 16</inkml:trace>
  <inkml:trace contextRef="#ctx0" brushRef="#br0" timeOffset="3899.67">8297 16277 0,'0'0'0,"0"-21"0,0 0 15,0 0-15,0 0 0,0-1 16,0 1-16,0 0 0,0 0 0,21 21 16,1-21-16,-1 0 0,0-1 15,0 1-15,21 0 0,1 21 0,-22 0 16,21 0-16,1 0 0,-1 0 15,0 0-15,-21 0 0,1 21 0,-1 0 16,-21 1-16,0 20 0,0-21 0,0 0 16,0 0-16,-21 22 0,-1-22 15,1 0-15,0 0 0,-21 22 0,21-22 16,-1 0-16,-20 0 0,21 0 16,0-21-16,0 21 0,-1 1 15,1-22-15,0 0 0,0 0 16,21-22 15,0 1-31,21 21 16</inkml:trace>
  <inkml:trace contextRef="#ctx0" brushRef="#br0" timeOffset="4167.52">9165 15727 0,'-42'63'31,"21"-20"-31,21-22 0,0 21 0,-22 1 16,22-1-16,-21 0 0,21 1 15,-21-1-15,21 0 0,0 1 0,0-1 16,0-21-16,0 21 0,0-20 0,0 20 15,0-21-15,0 0 0,0 0 16,0 1-16,21-22 0,0 0 16,1 0-16,-1 0 15</inkml:trace>
  <inkml:trace contextRef="#ctx0" brushRef="#br0" timeOffset="4651.24">9610 16108 0,'0'0'0,"0"-21"0,0 0 16,0-1-16,0 1 0,0 0 15,0 0-15,0 0 0,-22 0 0,1-1 16,0 1-16,0 21 16,0 0-16,0 0 0,-1 0 0,1 0 15,0 0-15,0 21 0,0 1 16,0-1-16,-1 21 0,22 0 15,-21-20-15,21 20 0,-21 0 0,21 1 16,0-22-16,0 21 0,0-21 16,0 22-16,0-22 0,0 0 0,0 0 15,21-21-15,0 0 0,1 0 16,-1 0-16,0 0 0,0 0 16,21-21-16,-20 0 0,20 0 0,-21-22 15,21 22-15,-20-21 0,-1 21 16,0-22-16,0 1 0,0 0 15,-21 20-15,0-20 0,0 21 16,0 0-16,0 0 0,0 42 31,0 0-31,0 0 0,-21 0 16,21 22-16,-21-22 0,21 21 0,0-21 16,0 22-16,0-22 0,0 0 15,0 21-15,0-21 0,0 1 0,21-1 16,0 0-16,0-21 15,1 0-15,-1 0 0,0 0 16,0 0-16,0-21 16,0 21-16</inkml:trace>
  <inkml:trace contextRef="#ctx0" brushRef="#br0" timeOffset="4912.09">10245 15833 0,'0'0'0,"0"-21"0,-22 21 16,1 21 0,0 0-16,0 0 0,0 0 15,0 0-15,21 22 0,-22-22 16,1 21-16,0 1 0,21-1 16,0-21-16,0 21 0,0-20 0,0 20 15,0-21-15,0 0 0,0 0 16,0 1-16,21-22 0,0 0 15,1 0-15,-1 0 0,0 0 16,0 0-16,0 0 0,0-22 0,1 1 16,-1 0-16,0 0 0</inkml:trace>
  <inkml:trace contextRef="#ctx0" brushRef="#br0" timeOffset="5283.88">10414 15981 0,'0'21'32,"21"-21"-1,0 0-31,0 0 0,1-21 16,-1 0-16,-21 0 15,21 21-15,-21-22 0,0 1 16,0 0-16,-21 21 31,0 0-31,-1 0 16,1 0-16,21 21 0,-21 0 15,0 1-15,0-1 0,21 21 0,0-21 16,-21 0-16,21 22 0,0-22 16,0 0-16,0 21 0,0-20 0,0-1 15,0 0-15,0 0 16,21 0-16,0-21 0,0 0 15,0 0-15,0 0 0,1 0 16,-1-21-16,0 0 0,0 0 16,21 0-16,-20-1 0</inkml:trace>
  <inkml:trace contextRef="#ctx0" brushRef="#br0" timeOffset="5751.63">11112 15473 0,'0'0'0,"-21"21"0,21 0 0,-21 0 16,21 1-16,-21 20 0,21-21 0,0 21 15,-21 1-15,21-1 0,0 0 16,-21 1-16,21-1 0,0 0 0,0 1 16,-22-1-16,22 0 0,0-20 15,0 20-15,0 0 0,0-21 0,0 1 16,0-1-16,0 0 0,0 0 15,0 0 1,0-42 0,-21 0-1,21-21-15,0 20 0,0 1 16,0 0-16,0-21 0,0-1 16,21 22-16,1-21 0,-1 21 0,0-22 15,0 22-15,0 0 0,22 0 0,-22 0 16,0 0-16,21 21 0,-21 0 15,1 0-15,-1 0 0,0 21 0,0 0 16,-21 0-16,0 0 0,21 0 16,-21 1-16,0 20 0,0 0 15,0-21-15,0 22 0,0-22 0,0 0 16,-21 21-16,21-20 0,-21-1 16,21 0-16,0 0 0,0 0 0,0 0 15,21-42 16,0 0-31</inkml:trace>
  <inkml:trace contextRef="#ctx0" brushRef="#br0" timeOffset="6135.41">11705 15854 0,'0'0'0,"-21"0"16,0 0-16,0 21 0,-1 0 15,1 0-15,0 1 0,0 20 16,21-21-16,0 0 0,-21 22 16,21-22-16,0 21 0,-21-21 0,21 0 15,0 1-15,0-1 0,0 0 0,0 0 16,21 0-16,0 0 0,0-21 16,0 0-16,0 0 0,1 0 0,20 0 15,-21 0-15,0 0 16,0-21-16,22 0 0,-22 0 0,0 0 15,0 0-15,-21-22 0,0 22 0,0-21 16,0-1-16,0 22 0,0-21 16,0 0-16,0 20 0,-42 1 0,21 0 15,0 0-15,-1 0 0,1 21 16,-21 0-16,21 0 0,0 0 0,-1 0 16,1 0-16,0 0 0,0 21 15,21 0-15,0 0 0,0 0 16,0 1-16,0-1 0,21 0 15,0-21-15,0 0 0,1 21 16</inkml:trace>
  <inkml:trace contextRef="#ctx0" brushRef="#br0" timeOffset="6383.72">12171 15579 0,'0'0'16,"-21"0"-1,-1 21-15,1 0 16,21 0-16,0 0 0,0 1 16,-21 20-16,21-21 0,0 21 0,-21 1 15,21-1-15,0 0 0,0 1 0,0-1 16,0 0-16,0-20 0,0 20 16,0 0-16,0-21 0,0 1 15,0 20-15,0-21 0,0 0 0,0 0 16,21-21 15</inkml:trace>
  <inkml:trace contextRef="#ctx0" brushRef="#br0" timeOffset="6916.81">12658 16002 0,'0'0'0,"0"-21"0,0 0 0,0 0 15,0-1-15,0 1 0,0 0 16,0 0-16,-22 0 16,1 21-16,0 0 0,0-21 15,0 21-15,0 0 0,21 21 16,-22 0-16,1 0 0,21 0 16,-21 0-16,21 22 0,0-1 0,-21-21 15,0 22-15,21-1 0,0-21 16,0 21-16,0-20 0,0 20 0,0-21 15,0 0-15,0 0 0,0 1 0,0-1 16,21-21-16,0 0 16,0 0-16,0 0 0,1 0 15,-1-21-15,0-1 0,0 1 0,0 0 16,0 0-16,-21-21 0,22 20 16,-1-20-16,0-21 0,0 20 0,0-20 15,-21 20-15,21-20 0,-21 21 16,22-1-16,-22-20 0,0 20 0,0 22 15,0-21-15,0 21 0,0 0 16,0-1-16,0 44 16,-22-1-16,1 0 0,21 0 15,-21 21-15,21 1 0,0-1 16,0 0-16,-21 22 0,21-22 0,0 1 16,0-1-16,0 21 15,0-41-15,0 20 0,0 0 0,0-21 16,0 22-16,0-22 0,21 0 15,0 0-15,0-21 0,1 0 16,-1 0-16,0 0 0,-21-21 16,21 21-16,0-21 0,-21 0 15</inkml:trace>
  <inkml:trace contextRef="#ctx0" brushRef="#br0" timeOffset="7275.66">13081 15960 0,'0'21'16,"21"-21"15,0 0-31,0 0 16,1 0-16,-1-21 0,0 21 0,0-21 16,0-1-16,0 1 0,1 21 15,-22-21-15,0 0 0,0 0 16,-22 21-1,1 0 1,0 0-16,0 21 0,0 0 16,0 0-16,-1 0 0,22 22 15,-21-22-15,21 21 0,0-21 16,0 1-16,0 20 0,0-21 0,0 0 16,0 0-16,0 1 0,0-1 15,21 0-15,1-21 0,-1 21 0,0-21 16,0 0-16,0 0 0,0 0 15,22 0-15,-22 0 0,0-21 16,0 21-16,0-21 0,1 0 0,-1-1 16</inkml:trace>
  <inkml:trace contextRef="#ctx0" brushRef="#br0" timeOffset="7596.48">13525 15833 0,'0'-21'0,"0"42"0,0-64 16,22 43-1,-1 0-15,0 0 16,0 22-16,0-22 16,0 21-16,-21 0 0,22 0 0,-1 21 15,0-20-15,-21-1 0,0 21 0,21-21 16,-21 0-16,0 22 0,0-22 16,0 0-16,0 0 0,0 0 15,0 1-15,0-1 0,-21-21 16,21-21 15,0-1-31,0 1 16,0 0-16,0 0 0,0 0 0,0-22 15,0 1-15,0 21 0,21-21 0,0 20 16,-21-20-16,21 21 0,1 0 16,-1 0-16,0-1 0,0 1 0,0 0 15,22 21-15</inkml:trace>
  <inkml:trace contextRef="#ctx0" brushRef="#br0" timeOffset="7880.31">14563 15875 0,'0'-21'32,"21"21"-32,0 0 15,0-21-15,0 21 16,0 0-16,1 0 0,-1 0 16,0 0-16,0 0 0,0 0 0,0 0 31</inkml:trace>
  <inkml:trace contextRef="#ctx0" brushRef="#br0" timeOffset="8068.31">14584 15981 0,'0'0'0,"-21"21"0,21 0 15,-22 0-15,22 1 16,0-1-1,22-21-15,-1 0 16,0 0-16,0 0 0,0 0 16,0 0-16,1 0 15,-1 0-15,-21-21 16,0-1-16,21 1 0</inkml:trace>
  <inkml:trace contextRef="#ctx0" brushRef="#br0" timeOffset="8630.98">15557 15812 0,'0'-22'31,"-21"22"-15,21 22-1,-21-22-15,21 21 0,0 0 16,0 0-16,0 0 16,0 0-1</inkml:trace>
  <inkml:trace contextRef="#ctx0" brushRef="#br0" timeOffset="8799.89">15663 15790 0,'0'0'0,"21"0"0,-21-21 16,-21 42 15,0 1-16,21-1-15,0 0 0,0 0 16,0 0-16,-21 0 0,21 1 0,0-1 16,0 0-16,0 0 15,0 0-15</inkml:trace>
  <inkml:trace contextRef="#ctx0" brushRef="#br0" timeOffset="9087.71">16171 15854 0,'0'0'0,"21"-21"0,-21 0 32,-21 21-17,21 21-15,-21 0 16,21 21-16,-21-21 15,0 1-15,21 20 0,0-21 0,0 21 16,0 1-16,-21-22 0,21 21 0,0-21 16,0 22-16,0-22 0,0 0 15,0 0-15,0 0 0,0 1 0,21-22 32,0 0-32</inkml:trace>
  <inkml:trace contextRef="#ctx0" brushRef="#br0" timeOffset="9351.57">16171 15981 0,'0'0'0,"0"-42"0,0-1 0,0 22 0,0 0 15,0 0-15,0 0 0,0-1 16,21 22-16,1 0 0,-1 0 16,-21 22-16,21-1 0,0 21 15,0-21-15,0 0 0,1 22 16,-22-1-16,21-21 0,0 22 0,-21-22 15,21 21-15,-21-21 0,21 0 16,0 1-16,-21-1 0,22 0 16,-1-21-16,0 0 15,0 0-15,0 0 0,-21-21 16,21 0-16,1-22 0,-22 22 16,21 0-16,-21-21 15,21-1-15,0 22 0,-21-21 0,21-1 16</inkml:trace>
  <inkml:trace contextRef="#ctx0" brushRef="#br0" timeOffset="9537.45">16785 15642 0,'21'-21'0,"-42"42"0,42-21 31,-21 43-31,-21-22 16,0 0-16,21 21 0,-21 1 0,0-1 16,-1 0-16,1 1 0,0-1 15,0 0-15,0 1 0,21-1 16,-21-21-16,21 0 0,-22 0 0,22 1 15,0-1-15,22-21 32,-1-21-32,0-1 0</inkml:trace>
  <inkml:trace contextRef="#ctx0" brushRef="#br0" timeOffset="9776.32">16827 15621 0,'0'0'0,"0"-21"0,0 42 31,0 0-31,0 0 0,0 1 16,0 20-16,0-21 0,22 21 15,-22 1-15,0-1 0,0 0 0,0 1 16,0-1-16,0 0 0,0 1 16,0-1-16,0 0 0,0 1 0,21-22 15,-21 21-15,0-21 0,0 1 16,0-1-16,21-21 0,-21 21 0,21-21 15,0 0-15,0 0 16,-21-21-16,22 21 0,-1-21 16</inkml:trace>
  <inkml:trace contextRef="#ctx0" brushRef="#br0" timeOffset="10111.12">17208 15917 0,'0'0'0,"0"-21"31,-21 42-31,0 1 15,21-1-15,-21 21 16,0-21-16,21 0 0,0 22 0,0-22 16,0 21-16,0-21 0,0 1 0,0-1 15,0 0-15,0 0 0,0 0 16,21-21-16,0 0 0,21 0 0,-20 0 16,20 0-16,-21 0 0,21 0 15,1-21-15,-22 21 0,21-21 16,-21-21-16,1 20 0,-1 1 0,0-21 15,-21 21-15,0-22 0,0 1 16,0 0-16,0 21 0,-21-22 0,-22 22 16,22 0-16,-21 0 0,21 0 0,-22 21 15,22 0-15,-21 0 0,0 0 16,20 0-16,1 0 0,0 21 0,0 0 16,0 0-16,21 0 0,0 0 15,0 1-15,21-1 0,0-21 16,0 0-16,22 21 0</inkml:trace>
  <inkml:trace contextRef="#ctx0" brushRef="#br0" timeOffset="10579.65">17780 15600 0,'0'0'15,"0"-21"-15,0 42 31,0 0-31,0 0 0,-21 22 0,21-22 16,0 21-16,0 0 0,0 1 16,-21-1-16,21 0 0,0 1 0,-22-1 15,22 0-15,0 1 0,0-1 0,0-21 16,0 0-16,0 1 0,0-1 16,0 0-16,0 0 0,0-42 46,0 0-46,0 0 0,0-1 0,0-20 16,0 21-16,22 0 0,-1-22 16,0 22-16,0-21 0,0 21 0,0 0 15,1-1-15,-1 1 0,0 21 0,0 0 16,0 0-16,0 0 0,1 0 16,-1 0-16,0 0 0,0 21 0,0 1 15,0-1-15,-21 0 0,0 0 16,22 0-16,-22 0 0,0 1 0,0-1 15,0 0-15,-22 0 0,1 0 16,0 0-16,0 1 0,-21-22 16,20 21-16,-20 0 0,21-21 0,-21 21 15,20-21-15,-20 21 0,21-21 0,0 0 16,21-21 0</inkml:trace>
  <inkml:trace contextRef="#ctx0" brushRef="#br0" timeOffset="10795.53">18203 15896 0,'43'21'32,"-43"1"-32,0-1 0,0 0 15,0 0-15,0 0 0,0 0 16,0 1-16,0-1 0,-22 0 0,22 0 15,-21 0-15,21 0 0,0 1 16,0-1-16,0 0 16</inkml:trace>
  <inkml:trace contextRef="#ctx0" brushRef="#br0" timeOffset="10967.43">18267 15663 0,'0'-21'16,"0"42"-16,0-63 0,0 21 0,0 0 0,21 21 78</inkml:trace>
  <inkml:trace contextRef="#ctx0" brushRef="#br0" timeOffset="11191.3">18711 15409 0,'0'0'0,"0"22"16,0-1-16,0 0 0,0 21 15,-21-21-15,21 22 0,0-1 0,-21 22 16,0-22-16,21 0 0,-21 22 15,21-22-15,0 22 0,-22-22 0,22 0 16,0 1-16,-21-1 0,21-21 16,0 21-16,0-20 0,0-1 15,0 0-15,21-21 0,1 0 16,-1 0-16</inkml:trace>
  <inkml:trace contextRef="#ctx0" brushRef="#br0" timeOffset="11517.12">18817 15981 0,'21'0'32,"0"0"-32,1 0 0,-1 0 15,0 0 1,-21-21-16,21 21 15,-21-21-15,21-1 16,-21 1-16,0 0 0,-21 21 16,0 0-1,0 21 1,0 0-16,-1 1 0,22-1 16,0 21-16,0-21 0,0 0 15,0 1-15,0-1 0,0 0 16,0 0-16,0 0 0,22-21 31,-1 0-31,0 0 0</inkml:trace>
  <inkml:trace contextRef="#ctx0" brushRef="#br0" timeOffset="12899.32">19431 15833 0,'-21'0'31,"21"21"-31,-21 0 0,-1 21 16,22-20-16,-21 20 0,21-21 0,0 0 15,0 22-15,0-22 0,-21 0 16,21 0-16,0 0 0,0 0 0,0 1 16,0-1-16,0-42 31,0-1-31,0 1 15,0 0-15,21 0 0,-21 0 16,0 0-16,21-1 0,1-20 0,-1 21 16,0-21-16,-21 20 0,21 1 0,0 0 15,-21 0-15,0 0 0,21 21 16,1 0-16,-22 21 16,0 0-1,0 0-15,21 0 0,-21 1 16,21-1-16,-21 21 0,21-21 0,0 0 15,0 22-15,1-22 0,-1 0 16,-21 0-16,21 0 0,0 1 0,0-22 16,0 0-16,1 21 0,-1-21 0,0 0 15,0 0-15,0 0 0,0 0 16,1-21-16,-1 21 0,-21-22 0,21 1 16,-21 0-16,21 0 0,0-21 0,-21 20 15,0-20-15,0 0 0,21 21 16,-21-1-16,0-20 0,0 21 15,0 0-15,0 42 32,0 0-32,0 0 15,0 0-15,0 1 0,0-1 16,0 0-16,0 0 0,0 0 0,0 0 16,0 1-16,0-1 0,22-21 15,-1 21-15,0-21 0,0 0 16,0 0-16,0 0 0,1 0 0,20 0 15,-21 0-15,0 0 0,0-21 16,1 21-16,-1-21 0,-21-1 0,21 1 16,0-21-16,0 21 0,-21 0 15,0-22-15,0 22 0,21 0 16,-21 0-16,0 0 0,-21 21 31,21 21-15,-21 0-16,21 0 0,0 0 0,0 0 15,0 22-15,0-22 0,0 0 16,0 0-16,0 0 0,0 1 0,21-1 16,0 0-16,1 0 0,-1 0 15,0-21-15,0 0 0,0 0 0,0 0 16,1 0-16,-1 0 0,0 0 0,0 0 16,0-21-1,0 0-15,1 0 0,-1 0 0,0-1 16,0 1-16,-21-21 0,0 21 0,21-22 15,-21 22-15,21 0 0,-21 0 16,0 0-16,0 0 0,0 42 31,0 0-15,0 0-16,0 0 0,-21 22 0,21-22 16,-21 0-16,21 0 0,0 0 15,0 0-15,0 1 0,0-1 16,0-42 31,0-1-32,0 1-15,0 0 0,0 0 0,21 0 16,0 0-16,-21-22 0,22 22 0,-1 0 16,-21 0-16,21 0 0,0-1 15,0 22 1,-21 22-16,21-22 15,-21 21-15,0 0 0,0 0 16,0 0-16,0 22 0,0-22 0,22 0 16,-22 0-16,21 0 0,-21 0 15,21 1-15,0-22 16,0 0 0,0 0-1,-21-22-15,22 1 0,-22 0 16,0 0-16,0 0 0,21 0 0,0-1 15,-21 1-15,0 0 0,21-21 16,0 21-16,-21-1 0,21 1 0,-21 42 31,0 1-15,0-1-16,0 0 0,0 0 16,0 0-16,0 0 0,0 1 15,-21-1-15,21 0 0,0 0 0,0 0 16,0 0-16,21-21 31,1 0-31,-1-21 0,0 21 16</inkml:trace>
  <inkml:trace contextRef="#ctx0" brushRef="#br0" timeOffset="13380.04">21463 15240 0,'0'0'0,"0"21"0,-21 0 16,0 1-16,21-1 0,0 21 0,-22-21 15,22 22-15,-21-1 0,21 0 16,0 1-16,0 20 0,0-21 0,0 1 16,0-1-16,0 0 0,0 1 0,0 20 15,0-42-15,0 22 0,0-1 16,0-21-16,0 0 0,0 1 0,0-1 15,0 0-15,-21-21 32,21-21-32,0 0 0,0-1 15,0 1-15,0 0 0,0 0 0,0-21 16,0 20-16,0 1 0,0-21 16,0 21-16,21-22 0,22 22 0,-22 0 15,0 0-15,0 0 0,21 0 16,-20 21-16,20-22 0,0 22 0,-21 0 15,1 0-15,20 0 0,-21 0 0,0 0 16,0 22-16,-21-1 16,0 0-16,0 0 0,0 0 0,0 0 15,0 1-15,-21 20 0,0-21 0,0 0 16,0 0-16,-22 1 16,22-1-16,-21-21 0,21 21 0,0 0 15,-22-21-15,22 0 0,0 21 0,0-21 16,42 0-1</inkml:trace>
  <inkml:trace contextRef="#ctx0" brushRef="#br0" timeOffset="13728.84">21844 15854 0,'0'0'0,"21"0"0,0-21 16,0 21-16,1 0 15,-1 0-15,0-21 0,0 21 16,0-22-16,0 22 0,1-21 0,-1 21 16,0-21-16,0 21 0,0-21 0,0 0 15,-21 0-15,0-1 16,-21 22 0,0 0-16,0 22 15,0-1-15,0 0 16,21 0-16,-22 0 0,22 0 0,0 1 15,0-1-15,0 21 0,-21-21 0,21 0 16,0 1-16,0-1 0,0 0 16,0 0-16,0 0 0,21-21 15,1 0-15,-1 21 0,0-21 0,0 0 16,0 0-16,0 0 0,1 0 16,-1 0-16,21 0 0,-21-21 0,0 0 15,1 0-15,-22 0 0,21 0 16</inkml:trace>
  <inkml:trace contextRef="#ctx0" brushRef="#br0" timeOffset="14032.67">22373 15748 0,'0'0'16,"21"-106"0,-21 85-16,21 0 0,1 21 15,-1-21-15,0 21 16,0 0-16,0 0 0,0 0 16,1 0-16,-1 21 15,-21 0-15,21 0 16,-21 0-16,0 1 0,0 20 15,0-21-15,0 0 0,0 0 0,0 1 16,-21-1-16,21 0 0,-21 0 16,21 0-16,0 0 0,-22-21 15,22-21 17,0 0-32,0 0 0,0 0 15,0 0-15,0-1 0,22 1 16,-1 0-16,-21 0 0,21-21 0,0 20 15,0 1-15,0 0 0,-21 0 16,22 0-16,-1 0 0,0-1 16,0 1-16,0 0 0</inkml:trace>
  <inkml:trace contextRef="#ctx0" brushRef="#br0" timeOffset="14263.26">23050 15155 0,'0'0'0,"0"-21"0,0 42 47,0 1-47,0-1 0,0 0 16,0 0-16,0 0 0,0 0 15,0 1-15,0-1 16</inkml:trace>
  <inkml:trace contextRef="#ctx0" brushRef="#br0" timeOffset="14783.96">23283 14965 0,'0'-21'0,"0"0"31,0-1-31,0 1 16,0 42 93,21-21-109,1 22 16,-1-22-16,0 0 16,0 21-16,0-21 0,0 0 15,1 21 1,-22 0-1,0 0 1,0 0-16,0 1 0,0-1 16,-22 0-16,1 21 0,0 1 15,0-1-15,21 0 0,-21 1 0,0 20 16,-1-21-16,1 22 0,0-1 0,0-20 16,-21 20-16,20-20 0,1-1 15,21 21-15,-21-20 0,0-1 0,0 0 16,0 1-16,-1-1 0,1-21 0,0 0 15,0 1-15,0-1 0,0 0 16,-1-21-16,1 0 0,0 0 0,-21 0 16,-1 0-16,1 0 0</inkml:trace>
  <inkml:trace contextRef="#ctx0" brushRef="#br0" timeOffset="15995.27">1651 17272 0,'-21'-85'15,"21"64"1,-21 21 0,-1 0-1,22 21-15,-21 1 16,0-1-16,0 0 0,0 0 15,0 0-15,-1 22 0,1-1 0,21-21 16,-21 21-16,21 1 0,0-1 16,-21-21-16,21 22 0,0-22 15,0 0-15,21 0 0,0 0 16,0-21-16,1 0 0,-1 0 0,21 0 16,-21 0-16,0 0 0,22 0 15,-22-21-15,0 21 0,21-21 16,-42 0-16,22 0 0,-22-1 15,0 1-15,0 0 16,0 0-16,-22 21 0,1 0 16,0 0-16,0 0 0,-21 0 15,20 0-15,1 0 0,0 0 16,0 21-16,0 0 0,0-21 0,21 21 16,0 1-16,0-1 0,0 0 15,0 0-15,21-21 31,0 0-31</inkml:trace>
  <inkml:trace contextRef="#ctx0" brushRef="#br0" timeOffset="16172.17">1926 17441 0,'0'0'0,"21"-21"31,0 21 16,1 0-32,-1 0-15</inkml:trace>
  <inkml:trace contextRef="#ctx0" brushRef="#br0" timeOffset="16599.91">3619 17230 0,'-21'0'16,"42"0"-16,-42-21 0,0 21 0,0-22 15,0 22 16,21 22-31,0-1 16,0 0-16,0 0 0,0 0 0,0 0 16,0 1-16,0-1 0,0 21 15,0-21-15,0 0 0,0 1 0,0-1 16,0 0-16,0-42 31</inkml:trace>
  <inkml:trace contextRef="#ctx0" brushRef="#br0" timeOffset="16774.82">3514 17039 0,'0'0'0,"-22"-21"16,22 0-16,0 42 46,22-21-46,-1 21 16,0 0-16,0-21 0,0 0 16</inkml:trace>
  <inkml:trace contextRef="#ctx0" brushRef="#br0" timeOffset="17215.56">3937 17209 0,'0'21'0,"0"-42"0,0 63 0,0-21 0,0 0 16,0 0-16,0 1 0,0-1 15,0 0-15,0 0 0,0 0 16,0 0-16,0 1 16,0-44 30,0 1-30,0 0-16,0 0 0,0 0 16,21 0-16,-21-22 0,21 22 0,0 0 15,-21-21-15,22 20 0,-1 1 16,21 0-16,-21 0 0,0 21 0,1 0 16,20 0-16,-21 0 0,0 0 15,0 21-15,1 0 0,-1 0 0,-21 1 16,0-1-16,0 21 0,0-21 15,0 0-15,0 22 0,0-22 0,0 0 16,0 0-16,-21 0 0,21 1 16,-22-1-16,22 0 15,22-42 17,-1 21-32,-21-21 0,21-1 0,0 1 15,0 0-15</inkml:trace>
  <inkml:trace contextRef="#ctx0" brushRef="#br0" timeOffset="17491.41">4699 17060 0,'0'64'16,"0"-43"-16,21 21 15,-21-20-15,0-1 0,21 21 0,-21 0 16,0 1-16,0-1 0,21 0 15,-21 1-15,22-1 0,-22 0 0,0 22 16,0-22-16,0 1 0,0-1 16,0 0-16,0 1 0,0-1 15,0-21-15,0 0 0,0 0 0,0 1 16,0-1-16,21-21 16,0 0-16,0-21 15,-21-1 1,0 1-16,0-21 0,0 21 0,0-22 15</inkml:trace>
  <inkml:trace contextRef="#ctx0" brushRef="#br0" timeOffset="17771.24">4784 17336 0,'0'-43'0,"0"86"0,0-107 0,-22 22 16,22 21-16,0-1 0,0 1 16,0 0-16,0 0 0,22 0 15,-1 21-15,0 0 0,0 0 16,0 0-16,0 0 0,1 0 0,-1 0 15,0 0-15,0 21 0,0 0 16,0 0-16,1 0 0,-22 1 16,0-1-16,0 0 0,0 21 15,0-21-15,0 1 0,0-1 0,-22 21 16,1-21-16,0 0 0,21 1 16,-21-1-16,0-21 0,21 21 0,-21-21 15,21-21 16,21 0-31,0-1 16,0 1-16,0 0 0</inkml:trace>
  <inkml:trace contextRef="#ctx0" brushRef="#br0" timeOffset="18415.87">5270 17124 0,'0'42'15,"0"-21"-15,0 1 16,0-1-16,0 0 0,0 0 0,0 0 16,0 0-16,0 1 0,0-1 15,0 0-15,0 0 0,22-21 16,-1 0-16,0 21 16,0-21-16,0 0 0,0-21 15,1 21-15,-1-21 16,0 0-16,0 0 0,0-1 15,0 1-15,1 0 0,-22 0 16,21 0-16,0 0 0,-21-1 0,21 1 16,-21 0-16,0 42 31,0 0-31,0 1 0,0-1 16,0 0-16,0 0 0,0 0 15,0 0-15,0 1 0,0-1 16,21 0-16,0-21 15,-21 21-15,22-21 0,-1 0 0,0 0 16,0 0-16,0 0 0,22 0 16,-1 0-16,0 0 0,-21-21 0,22 0 15,-1 21-15,-21-21 0,22-1 16,-22-20-16,21 21 0,-21 0 0,0-22 16,1 1-16,-1 0 0,-21-1 15,21 1-15,-21 0 0,21-1 0,-21 22 16,0-21-16,0 21 0,0 0 15,0-1-15,0 44 32,0-1-32,0 21 0,-21-21 0,21 22 15,-21-22-15,21 21 0,0 0 16,0-20-16,0 20 0,0-21 16,0 21-16,0-20 0,0-1 0,0 0 15,0 0-15,0 0 0,0 0 16,21-21-16,0 0 15,0 0 1,0 0-16,-21-21 0,0 0 16,0 0-16,0 0 15</inkml:trace>
  <inkml:trace contextRef="#ctx0" brushRef="#br0" timeOffset="18608.66">6181 17018 0,'0'-21'32,"21"21"-32,0 0 15,0 0-15,0-21 16,0 21-16,1 0 0,-1-21 0,0 21 16,0-22-16,21 22 0,-20-21 0,-1 21 15,21-21-15,-21 0 0,0 21 16,1 0-16</inkml:trace>
  <inkml:trace contextRef="#ctx0" brushRef="#br0" timeOffset="19281.3">7514 16785 0,'-21'0'0,"42"0"0,-63 0 15,63-21 1,0 21 0,0 0-16,22 0 0,-22-21 15,21 21-15,0-21 0,22 21 0,-22 0 16,1 0-16,-1-21 0,0 21 16,1 0-16,-22 0 0,0 0 0,0 0 15,-42 0 1,0 0-1,0 0-15,-22 21 0,1-21 0,0 0 16,-1 0-16,1 21 0,0-21 16,-1 0-16,1 0 0,0 0 0,20 0 15,1 0-15,-21 0 0,21 0 16,0 21-16,-1-21 0,1 0 16,21 21-16,0 0 15,0 1-15,0-1 0,-21 0 0,21 0 16,0 21-16,0-20 0,0 20 15,0 0-15,0 1 0,0-1 16,0 0-16,0 1 0,0-1 0,0 0 16,0 1-16,0-1 0,0 0 0,0 1 15,0-1-15,0 0 16,0 1-16,0-1 0,0-21 0,0 0 16,0 0-16,21 1 0,-21-1 15,21-21-15,1 0 0,-1 0 0,0 0 16,0 0-16,0 0 0,0 0 15,22 0-15,-22 0 0,21-21 0,1-1 16,-22 1-16,21 0 0,0 0 16,-20 0-16</inkml:trace>
  <inkml:trace contextRef="#ctx0" brushRef="#br0" timeOffset="21107.25">8636 17145 0,'0'0'0,"0"-21"0,0 0 15,-21 0-15,21-1 0,-43 22 0,22-21 16,0 0-16,0 0 0,0 21 16,0 0-16,-22-21 0,22 21 0,0 0 15,0 0-15,0 0 0,-1 21 16,1 0-16,0 0 0,0 0 15,0 1-15,0 20 0,-1-21 0,22 21 16,-21-20-16,0 20 0,21-21 16,0 21-16,0-20 0,0-1 0,0 21 15,0-21-15,0 0 0,0 1 16,0-1-16,21 0 0,0-21 16,1 0-16,-22 21 0,21-21 15,0 0-15,0 0 16,0 0-16,-21-21 62,0 0-30,21 21 139,1 0-171,-1 0 16,0-21-16,0 21 16,0-22-16,0 1 15,1 21-15,-1-21 0,0 21 0,-21-21 16,21 0-16,0 0 0,-21-1 16,0 1-16,0 0 15,0-21-15,0 21 0,0-1 0,0 1 16,0 0-16,0 0 0,0 0 15,0 0-15,0-1 16,0 44 15,0-1-31,0 0 0,0 0 16,0 0-16,0 0 0,0 1 16,0 20-16,0-21 0,0 0 0,0 0 15,0 22-15,0-22 0,21 0 16,-21 0-16,22-21 0,-1 21 0,-21 1 15,21-22-15,0 0 0,0 0 16,0 0-16,1 0 0,20 0 16,-21 0-16,0-22 0,0 22 15,22-21-15,-22 0 0,0 0 16,21 0-16,-20 0 0,-1-1 0,0 1 16,0 0-16,0 0 0,-21 0 15,21-22-15,-21 22 0,22 21 0,-22-21 16,0 0-16,0 42 31,0 0-31,0 0 0,0 1 0,0-1 16,0 0-16,0 0 0,0 0 15,0 0-15,0 1 0,0-1 0,0 0 16,0 0-16,0 0 16,21-21-16,0 0 0,0 21 15,0-21-15,0 0 0,1 0 16,-1 0-16,0 0 0,0 0 0,21-21 15,-20 0-15,-1 21 0,0-21 16,0 0-16,0 0 0,-21-1 0,21 1 16,-21 0-16,22 0 0,-22 0 15,0 0-15,0-1 0,0 1 0,0 0 16,0 42 15,0 0-31,0 1 16,0-1-16,0 0 0,0 0 0,0 0 15,0 0-15,0 1 16,0-1-16,21-21 0,-21 21 16,21-21-16,0 0 0,0 0 15,0 0-15,1 0 0,-1 0 16,0 0-16,0 0 0,0-21 0,0 21 16,22-21-16,-22-1 0,0 1 0,0 0 15,-21-21-15,21 21 0,1-22 16,-22 22-16,0-21 0,21-1 0,-21 1 15,21-21-15,-21 20 16,0 1-16,0 0 0,0-1 0,0 22 16,0 0-16,0 0 0,0 0 0,0 42 31,0 0-31,0 0 0,0 21 16,0-20-16,0 20 0,0 0 0,-21 1 15,21 20-15,0-21 0,0-20 0,0 20 16,0 0-16,0 1 0,0-22 15,0 0-15,0 0 0,0 21 0,21-42 16,0 22-16,-21-1 0,21-21 16,0 0-16,22 0 0,-22 0 0,0 0 15,0 0-15,0 0 0,1 0 16,-1-21-16,0-1 0,0 1 0,0 0 16,0 0-16,-21 0 0,22 0 15,-22-1-15,21 1 0,-21 0 16,0 0-16,21 0 0,-21 42 31,0 0-31,0 0 0,0 0 16,0 1-16,0-1 0,0 0 15,0 0-15,0 0 0,0 0 16,0 1-16,21-22 16,0 0-1,0 0-15,1 0 16,-1 0-16,-21-22 15,21 22-15,0-21 0,-21 0 0,21 0 16,0 0-16,-21 0 0,0-1 16,0-20-16,0 21 0,0 0 0,0 0 15,0-1-15,0 1 0,-21 21 16,0 0-16,0 0 0,0 0 0,0 0 16,-1 0-16,1 0 15,0 0-15,21-21 16,-21 21-16</inkml:trace>
  <inkml:trace contextRef="#ctx0" brushRef="#br0" timeOffset="21320.13">9715 16997 0,'0'-21'0,"0"42"0,0-63 16,22 42-16,-1 0 15,0-22-15,21 22 0,1 0 0,-22-21 16,21 21-16,0 0 0,1-21 16,-1 21-16,0 0 0,-20 0 0,20-21 15,0 0-15,-21 21 0,22 0 0,-22-21 16,0 21-16</inkml:trace>
  <inkml:trace contextRef="#ctx0" brushRef="#br0" timeOffset="22519.44">10795 17336 0,'-42'21'0,"84"-42"0,-106 42 0,43-21 15,21 21-15,21-21 32,22 0-17,-22 0-15,21 0 0,-21 0 0,22-21 16,-1 0-16,22-1 0,-22 1 16,0 0-16,1 0 0,-1 0 0,0 0 15,-21-1-15,22-20 0,-22 21 16,0-21-16,-21 20 0,0-20 0,0 21 15,0-21-15,0 20 0,0-20 16,0 21-16,-21 0 0,0 0 0,0 21 16,-1 0-16,1 0 0,0 0 15,0 21-15,0 0 0,0 21 16,-1 1-16,22-1 0,0 0 16,-21 22-16,21-22 0,-21 22 15,21-1-15,-21 1 0,21-1 0,0 1 16,0 20-16,0-20 0,0-1 15,0 1-15,0-1 0,0-20 0,0 20 16,0-21-16,21 22 0,0-22 16,0 1-16,-21-1 0,0-21 0,0 21 15,22-20-15,-22-1 0,21 0 16,0-21-16,0 0 16,0 0-1,0-21-15,1 0 0,-1-22 0,0 22 16,-21-21-16,21-1 0,0 1 15,-21 0-15,21-1 0,-21 1 16,0 0-16,0-22 0,0 22 16,0 0-16,0-1 0,-21 22 0,0-21 15,0 21-15,0-22 0,0 22 16,-1 0-16,1 21 0,0 0 16,0-21-16,0 21 0,21-21 31,21-1-16,0 1-15,0 21 0,0-21 16,1 0-16,-1 21 0,21-21 16,-21 0-16,22-1 0,-22 1 15,21-21-15,0 21 0,-20 0 16,20-1-16,-21 1 0,0 0 0,0 0 16,1 0-16,-22 42 46,0 0-46,-22 0 0,1 0 16,21 22-16,0-22 0,0 0 0,0 0 16,-21 0-16,21 22 0,0-22 15,0 0-15,0 0 0,0 0 0,21 1 16,-21-1-16,21-21 0,1 21 16,-1-21-16,21 0 0,-21 0 15,0 0-15,22 0 0,-22 0 16,21-21-16,1 21 0,-22-21 0,21-1 15,-21 1-15,0 0 0,1 0 16,-1 0-16,-21 0 0,0-1 0,0-20 16,0 21-16,-21 0 0,-1-22 15,1 22-15,0 0 0,0 0 0,-21 21 16,20 0-16,1-21 0,0 21 16,-21 0-16,21 0 0,-1 0 0,1 21 15,0 0-15,21 0 16,0 0-16,0 1 15,0-1-15,21-21 16,0 21-16,1-21 0</inkml:trace>
  <inkml:trace contextRef="#ctx0" brushRef="#br0" timeOffset="23342.96">12425 17124 0,'0'0'0,"-21"0"31,-1 0-15,1 21-16,21 0 0,-21 0 0,0 1 15,0-1-15,21 0 0,0 0 16,-21 0-16,21 0 0,-22 22 0,22-22 16,0 0-16,0 0 15,0 0-15,22 1 0,-1-22 0,0 0 16,0 0-16,0 0 0,22 0 15,-22 0-15,0 0 0,21-22 0,-21 22 16,1-21-16,20 21 0,-21-21 16,0 0-16,0 0 0,1 0 0,-1-1 15,0 1-15,0-21 0,-21 21 16,0 0-16,21-1 0,-21 1 16,0 0-16,0 0 0,21 21 0,-21 21 31,0 0-16,0 0-15,0 1 0,0-1 16,0 0-16,0 0 0,0 0 0,0 0 16,0 1-16,0-1 15,0 0-15,22-21 0,-1 0 16,0 0-16,0 0 0,0 0 16,0 0-16,1 0 0,-1-21 15,0 21-15,0-21 0,0-1 16,0 1-16,1 21 0,-1-21 15,-21 0-15,0 0 0,21 0 0,-21-1 16,21 1-16,0 21 0,-21 21 31,0 1-31,0-1 16,0 0-16,0 0 0,0 0 16,0 0-16,0 1 0,21-1 15,1-21-15,-1 21 16,0-21-16,0 0 0,21 0 15,-20 0-15,-1-21 0,21 21 0,0-21 16,-20-1-16,-1 22 16,21-21-16,-21 0 0,22-21 15,-22 21-15,-21-22 0,0 22 16,21 0-16,-21 0 0,21 0 0,-21-1 16,21 22-16,-21 22 15,0-1 1,0 0-16,0 0 0,0 0 0,0 0 15,0 1-15,0-1 0,0 21 16,0-21-16,0 0 0,0 1 0,0-1 16,0 0-16,0 0 15,0 0-15,-21-21 0,0 0 32,21-21-17,0 0-15</inkml:trace>
  <inkml:trace contextRef="#ctx0" brushRef="#br0" timeOffset="23636.8">14414 16997 0,'0'0'0,"0"21"0,0 0 16,22-21-1,-1 0-15,0 0 0,0 0 16,0 0-16,0 0 0,1 0 0,-1 0 16,0 0-16,0 0 0,0 0 0,-42 21 46,0-21-30</inkml:trace>
  <inkml:trace contextRef="#ctx0" brushRef="#br0" timeOffset="23779.71">14478 17209 0,'0'0'16,"0"21"-16,21 0 0,0 0 15,0 0 1,1-21-16,-1 0 0,0 0 15,0 0-15,0 0 16,0 0-16,1-21 0,-1 0 0,0 21 16,0-21-16</inkml:trace>
  <inkml:trace contextRef="#ctx0" brushRef="#br0" timeOffset="24448.33">15875 17018 0,'0'0'0,"21"-21"16,0 21-16,-21-21 0,0 0 0,21 21 15,-21-22-15,22 1 0,-22 0 16,21-21-16,-21 21 0,0-1 15,0 1-15,21 0 0,-21 0 0,0 0 16,0 42 0,0 0-1,0 21-15,0-20 16,0 20-16,0 0 0,0 1 0,0-1 16,0 0-16,0 1 0,0-1 15,0-21-15,-21 21 0,21-20 0,0 20 16,0-21-16,-21 0 0,21 0 0,0 1 15,0-1-15,0 0 0,0 0 16,-22-21 15,1 0-31,0 0 16,0 0-16,0 0 16,0 0-16,42 0 46,0 0-46,0 0 16,0 0-16,0 0 0,1 0 16,-1 0-16,21 0 0,-21 0 0,0 0 15,1-21-15,20 0 0,-21 21 16,-21-21-16,21 21 0,-21-22 0</inkml:trace>
  <inkml:trace contextRef="#ctx0" brushRef="#br0" timeOffset="24680.19">15600 16658 0,'0'21'31,"0"1"-16,0-1-15,0 0 16,0 0-16,0 0 16,21-21-1,0 0 1</inkml:trace>
  <inkml:trace contextRef="#ctx0" brushRef="#br0" timeOffset="24911.06">16595 16701 0,'0'0'0,"0"21"32,0 0-32,0 0 0,0 0 15,0 0-15,-22-21 16,22 22-16,0-1 15,0 0-15</inkml:trace>
  <inkml:trace contextRef="#ctx0" brushRef="#br0" timeOffset="25379.79">17060 16574 0,'0'0'16,"0"-22"-1,21 22-15,1-21 0,-1 21 16,0 0-16,0-21 16,21 21-16,-20 0 0,-1 0 0,0-21 15,21 21-15,-21 0 0,22 0 0,-22-21 16,21 21-16,-21 0 0,1 0 15,-1 0-15,0 0 16,-21 21 0,0 0-1,0 0-15,0 0 0,0 1 0,-21-1 16,21 21-16,-21-21 0,21 22 16,-22-1-16,22-21 0,0 21 0,0 1 15,-21-1-15,21 0 0,0-20 0,0 20 16,0 0-16,0-21 0,0 22 15,0-22-15,0 21 0,0-21 0,0 22 16,0-22-16,0 0 0,-21 0 16,0 0-16,21 1 0,-21-1 0,0 0 15,-1 0-15,1-21 0,0 21 0,0 0 16,0-21-16,0 0 0,-22 22 16,22-22-16,0 0 0,-21 0 15,20 0-15,1 0 0,0 0 16,-21 0-16,21 0 0,-1 0 0,1 0 15,-21 0-15,21 0 0,-22 0 0</inkml:trace>
  <inkml:trace contextRef="#ctx0" brushRef="#br0" timeOffset="26635.67">1693 17801 0,'0'0'0,"-21"0"0,21 21 16,-21 1-16,21-1 16,0 0-1,0 0-15,21 0 16,0-21-16,0 21 16,1-21-16,-1 0 15,0 0-15,0 0 0,0 0 16,0 0-16,1 0 0,-1 0 15,0 0-15,21 0 0,-21 0 16,1 0-16,-1 0 0,0-21 16,0 0-16,0 0 15,-21 0-15,0 0 16,0-1-16,0 1 16,0 42 15,0 1-31,0-1 0,0 0 15,0 0-15,0 21 16,0 1-16,0-22 0,0 21 0,-21 1 16,21-22-16,0 21 0,-21 0 15,21-20-15,0-1 0,0 21 16,0-21-16,0 0 0,0 1 16,0-1-16,-21-21 31,0-21-16,21-1 1</inkml:trace>
  <inkml:trace contextRef="#ctx0" brushRef="#br0" timeOffset="26843.55">1799 18225 0,'-21'0'0,"21"-22"31,21 22-31,0 0 15,0 0-15,1 0 0,-1 0 16,21-21-16,-21 21 0,22 0 16,-1 0-16,-21 0 0,21-21 15,1 21-15,-1 0 0,-21 0 0,22-21 16,-22 21-16,0 0 0,0-21 16,0 21-16,0-21 15</inkml:trace>
  <inkml:trace contextRef="#ctx0" brushRef="#br0" timeOffset="27068.42">2879 18076 0,'21'0'0,"-42"0"0,63 0 31,-42-21-31,21 21 78</inkml:trace>
  <inkml:trace contextRef="#ctx0" brushRef="#br0" timeOffset="27519.18">4106 18098 0,'0'0'0,"-21"-22"16,21 44 31,0-1-47,0 0 0,0 0 16,0 0-16,0 0 15,0 1-15,0-1 0,-21 0 16,0-21-1,0 0 1</inkml:trace>
  <inkml:trace contextRef="#ctx0" brushRef="#br0" timeOffset="27855.98">4000 17844 0,'0'0'0,"0"21"32,0 0-32,0 0 15,0 0-15,22-21 16,-1 0 0,0 0-1,0 0-15,-21-21 0,21 21 16,-21-21-16,0 0 0,0 0 0,0-1 15,0 1-15,0 0 16,-21 0 0,0 21-1,21 21 1,0 0 0,0 0-16,0 1 0,21-22 15,0 21-15,-21 0 0,21 0 0,1-21 16,-1 21-16</inkml:trace>
  <inkml:trace contextRef="#ctx0" brushRef="#br0" timeOffset="28271.03">4699 18055 0,'0'0'0,"0"21"15,0 1-15,0-1 0,0 0 16,0 0-16,-21-21 16,21 21-1,-21-21 1,-1 0 0,22-21-16,0 0 15,0 0-15,0 0 16,0-1-16,22 1 0,-1 0 0,0-21 15,0 21-15,0-1 0,0 1 16,1 0-16,-1 0 0,0 0 16,21 21-16,-21 0 0,1 0 15,-1 21-15,0 0 0,0 0 0,0 0 16,-21 1-16,0-1 0,0 21 16,0-21-16,0 0 0,0 1 15,0-1-15,0 0 0,0 0 0,21-21 16,-21 21-16,22-21 15,-1 0-15,0 0 16,0-21-16</inkml:trace>
  <inkml:trace contextRef="#ctx0" brushRef="#br0" timeOffset="28575.86">5376 17801 0,'0'0'0,"0"21"31,0 1-31,0-1 0,0 0 16,0 21-16,0-21 0,0 22 15,0-1-15,21 0 0,-21 1 16,0-1-16,0 0 0,0 22 0,0-22 16,0 22-16,0-22 0,0 22 15,0-22-15,0 0 0,0 1 0,0-1 16,0-21-16,0 21 15,0-20-15,0-1 0,0-42 32,0-1-17,0 1-15,0-21 0,0 21 16,0-22-16,0 1 0,0 0 16</inkml:trace>
  <inkml:trace contextRef="#ctx0" brushRef="#br0" timeOffset="28823.72">5397 18140 0,'0'0'0,"0"-42"0,0-1 0,0 1 0,0 0 15,0-1-15,0 22 0,0 0 16,0 0-16,0 0 0,22-1 0,-1 22 16,0-21-1,0 21-15,0 0 0,0 0 0,1 0 16,-1 21-16,0 1 0,0-22 16,0 42-16,-21-21 0,0 0 0,0 0 15,0 1-15,0 20 0,0-21 16,0 0-16,-21 0 0,0 1 15,21-1-15,-21 0 0,0-21 0,-1 21 16,22-42 15,0 0-31,22 0 16,-1-1-16,0 1 0,0 0 16</inkml:trace>
  <inkml:trace contextRef="#ctx0" brushRef="#br0" timeOffset="29399.39">5863 17844 0,'0'63'31,"0"-42"-31,0 0 0,0 1 0,0-1 16,0 0-16,0 0 0,0 0 16,0 0-16,0 1 0,0-1 15,21 0-15,0-21 16,1 0-16,-1 0 15,0 0-15,0-21 16,0 0-16,0-1 0,1 1 16,-1 0-16,0 0 0,-21 0 15,0 0-15,21 21 0,-21-22 0,21 22 16,-21 22 15,0-1-31,0 0 0,0 0 16,0 0-16,0 0 0,21 1 15,-21-1-15,22 0 0,-1 0 16,-21 0-16,21-21 0,0 21 16,0-21-16,0 0 0,1 0 0,-1 0 15,0 0-15,0-21 16,21 0-16,-20 0 0,-1 0 0,0 0 16,21-1-16,-21 1 0,1-21 15,-22 21-15,0-22 0,21 1 0,-21 21 16,0-21-16,0-1 0,0 1 15,0 0-15,0 20 0,0 1 0,0 0 16,-21 0-16,21 42 16,0 0-16,0 0 15,0 22-15,0-22 0,0 21 16,0 1-16,0-1 0,0 0 16,0 1-16,0-1 0,0-21 0,0 21 15,0-20-15,0-1 0,0 0 16,0 0-16,21 0 0,0-21 15,0 0 1,0-21 0</inkml:trace>
  <inkml:trace contextRef="#ctx0" brushRef="#br0" timeOffset="29603.27">6477 17886 0,'21'-21'16,"0"21"0,0 0-16,1 0 15,-1 0-15,0-21 0,0 21 0,0 0 16,0 0-16,1-22 0,-1 22 16,21-21-16,0 21 0,22-21 15,-22 21-15,22-21 0,-1 21 0,1 0 16</inkml:trace>
  <inkml:trace contextRef="#ctx0" brushRef="#br0" timeOffset="30219.91">7853 17695 0,'0'0'0,"21"0"31,0 0-16,0 0-15,22 0 0,-22 0 16,21 0-16,-21 0 0,22 0 0,-1-21 16,-21 21-16,21 0 0,-20 0 15,-1 0-15,0 0 0,-42 0 32,-22 0-32,22 0 0,-21 0 15,21 21-15,-22-21 0,1 0 16,21 0-16,-21 0 0,20 0 15,1 0-15,-21 0 0,21 0 16,0 22-16,-1-22 0,1 21 16,21 0-1,0 0-15,0 0 0,0 0 0,0 1 16,0-1-16,0 21 0,0-21 16,0 22-16,0-1 0,0 0 0,0 1 15,0-1-15,0 0 0,0 1 16,0-1-16,0 0 0,0 22 0,0-22 15,0 0-15,0 1 0,0-1 16,0 0-16,0-20 0,0 20 0,0-21 16,0 0-16,0 0 15,21-21-15,1 0 16,-1 0-16,21 0 0,-21 0 16,0-21-16,22 0 0,-1 0 0,-21 0 15,22-22-15</inkml:trace>
  <inkml:trace contextRef="#ctx0" brushRef="#br0" timeOffset="30787.59">8890 18055 0,'0'-21'0,"0"42"0,0-63 0,-21 21 0,0 21 16,-1-21-16,-20-1 0,21 1 15,-21 21-15,-1 0 0,22 0 0,-21 0 16,-1 0-16,22 21 0,-21-21 16,21 22-16,0 20 0,-1-21 0,1 21 15,0-20-15,21 20 0,0 0 16,0 1-16,0-1 0,0 0 0,0 1 16,0-1-16,0-21 0,0 0 15,21 0-15,0 1 0,1-1 16,-1-21-16,21 0 0,-21 0 15,0 0-15,22-21 0,-22-1 16,21 22-16,-21-21 0,22 0 0,-22-21 16,0 21-16,0-1 0,0-20 15,1 21-15,-22 0 0,0-22 0,0 22 16,0 0-16,0 0 0,0 0 16,0 0-16,0 42 31,0 0-31,0 0 0,0 0 15,0 0-15,0 1 0,21 20 16,-21-21-16,21 0 0,-21 0 0,0 1 16,21-1-16,0 0 15,0 0-15,1-21 0,-1 0 16,0 0-16,0 0 16,0 0-16,0 0 0,-21-21 0,22 0 15,-1 0-15,-21-1 16,21 1-16,-21 0 0,0 0 0,0 0 15,0 0-15,0-1 0,0 1 16,0 0-16,0 0 0,21 21 0,-21-21 16,0 0-16</inkml:trace>
  <inkml:trace contextRef="#ctx0" brushRef="#br0" timeOffset="31116.43">9186 18055 0,'0'0'0,"21"0"0,1 0 15,-1 0-15,0 0 16,0 0-16,0 0 0,0 21 16,-21 1-16,0-1 15,22 0-15,-1 0 0,-21 0 0,0 0 16,0 1-16,0-1 0,0 21 16,0-21-16,0 0 0,0 1 15,0-1-15,0 0 0,0 0 16,0-42 15,0 0-31,0 0 16,0-1-16,0 1 0,0 0 15,0-21-15,0 21 0,0-1 16,0 1-16,21 0 0,0 0 0,-21 0 16,21 0-16,0 21 0,1-22 15,-1 22-15,0 0 0,0 0 16,0 0-16</inkml:trace>
  <inkml:trace contextRef="#ctx0" brushRef="#br0" timeOffset="31327.31">9715 18076 0,'0'22'16,"0"-1"-1,0 0-15,0 0 16,0 0-16,0 0 0,0 1 15,0-1-15,0 0 0,0 0 0,-21 0 16,21 0-16,0 1 16,0-1-16,0-42 47,0-1-47</inkml:trace>
  <inkml:trace contextRef="#ctx0" brushRef="#br0" timeOffset="31488.22">9715 18013 0,'0'0'16,"0"-21"-16,0 0 0,22 21 62,-22 21-46,21-21-16</inkml:trace>
  <inkml:trace contextRef="#ctx0" brushRef="#br0" timeOffset="31963.54">10329 18161 0,'0'-21'0,"0"42"0,0-63 16,0 21-16,0-1 16,-21 1-16,0 0 15,0 21-15,0 0 0,-1 0 16,1 0-16,0 0 0,0 0 0,-21 0 16,20 21-16,22 0 0,-21 1 15,0-1-15,21 0 0,0 0 0,-21 0 16,21 0-16,0 1 0,0-1 15,0 0-15,21 0 0,0-21 16,0 0-16,1 0 0,-1 0 16,0 0-16,0 0 0,0 0 15,0 0-15,1-21 0,-1 0 0,0 0 16,0-1-16,0 1 16,-21 0-16,21 0 0,-21 0 15,0 0-15,0-1 0,0 1 16,0 42 15,0 1-31,0-1 0,0 0 0,0 0 16,0 0-16,0 0 0,0 22 15,0-22-15,0 0 0,22 0 16,-1-21-16,0 0 0,0 0 16,0 0-16,0 0 0</inkml:trace>
  <inkml:trace contextRef="#ctx0" brushRef="#br0" timeOffset="32420.39">11218 18098 0,'-21'0'0,"42"0"0,-42-22 0,21 1 16,0 0-16,0 0 15,0 0-15,0 0 0,0-1 0,0 1 16,0 0-16,0 42 31,0 0-31,0 1 16,-21-1-16,21 21 0,0-21 0,0 22 16,0-1-16,0 0 15,0 1-15,0-1 0,0 0 0,0 1 16,0-22-16,21 21 0,-21-21 15,0 0-15,0 1 0,0-1 0,21 0 16,0-21-16,1 0 16,-1 0-16,0 0 15,0 0-15</inkml:trace>
  <inkml:trace contextRef="#ctx0" brushRef="#br0" timeOffset="32887.12">11747 18161 0,'0'0'0,"0"-21"16,0 0-16,-21 21 15,0 0-15,0 0 0,21-21 0,-21 21 16,-22 0-16,22 0 0,0 0 16,0 21-16,0-21 0,0 21 0,-1 0 15,-20 0-15,42 22 0,-21-22 16,0 21-16,21-21 0,-21 22 0,21-22 15,0 21-15,0-21 0,0 22 16,0-22-16,0 0 0,21 0 16,0-21-16,0 0 15,0 0-15,0 0 0,1 0 0,-1 0 16,0-21-16,0 0 0,21 0 16,-20-1-16,-1 1 0,21 0 15,-21-21-15,0 21 0,1-22 0,-1 22 16,-21-21-16,0 21 0,0-1 15,0 44 17,0-1-32,0 0 0,0 21 15,0-21-15,0 1 0,0-1 16,0 21-16,0-21 0,0 0 16,0 1-16,21-1 15,0-21-15,0 0 0,0 0 16,1 0-16,-1 0 0,0 0 15,0 0-15,0-21 0,0 21 0,1-22 16</inkml:trace>
  <inkml:trace contextRef="#ctx0" brushRef="#br0" timeOffset="33351.85">12234 17801 0,'0'0'16,"0"21"-1,0 1-15,0-1 0,0 0 16,0 21-16,0 1 0,0-22 16,0 21-16,0 0 0,0 1 0,0-1 15,0 0-15,-21 1 0,21-1 16,0-21-16,-21 22 0,21-22 0,0 0 16,0 0-16,0 0 0,0 0 15,0-42 16,0 0-31,21 0 16,0-21-16,-21 20 0,21 1 16,1 0-16,-1 0 0,0 0 15,21 0-15,-21-1 0,1 1 16,20 21-16,-21 0 0,0-21 16,0 21-16,22 0 0,-22 0 0,0 0 15,-21 21-15,21 0 0,-21 1 16,21-22-16,-21 21 0,0 0 0,0 0 15,0 0-15,-21 0 0,0 1 16,0-1-16,-21 0 0,20 0 0,1 0 16,-21-21-16,21 21 0,-22-21 15,22 0-15,0 0 0,0 22 0,21-44 32,0 1-32,0 0 15,0 0-15,21 0 0,0 0 16</inkml:trace>
  <inkml:trace contextRef="#ctx0" brushRef="#br0" timeOffset="33951.51">12848 18225 0,'21'0'15,"0"0"-15,1 0 0,-22-22 16,21 1-16,0 21 0,0 0 15,0-21-15,0 0 0,1 21 16,-22-21-16,21 21 0,-21-21 0,21 21 16,-21-22-16,0 1 0,0 0 15,0 0-15,0 0 0,-21 21 16,0-21-16,-1 21 0,1-22 16,-21 22-16,0 22 15,42-1-15,-22 0 0,1 0 16,0 0-16,21 22 0,0-22 0,0 21 15,0-21-15,0 22 0,0-22 16,0 0-16,0 21 0,0-21 0,21 1 16,-21-1-16,43-21 15,-22 21-15,0-21 0,21 0 0,-21 0 16,22 0-16,-1 0 0,0 0 16,1 0-16,-1-21 0,0 0 0,1-1 15,-1 1-15,-21 0 0,22 0 16,-22 0-16,0-22 0,0 22 0,-21-21 15,21 0-15,-21 20 0,21-20 16,-21 0-16,0-22 0,0 43 0,0-21 16,0-1-16,0 22 0,0 0 15,0 42 1,0 22-16,0-22 16,0 21-16,0 0 0,0 1 15,0-1-15,-21 0 0,21 1 16,-21-1-16,21-21 0,0 22 0,0-1 15,0-21-15,0 0 0,0 0 16,0 1-16,0-1 0,21 0 0,0-21 16,1 0-16,-1 0 15,0 0-15,0 0 0,0 0 0,0 0 16,22-21-16,-22 0 0,21-1 16,-21 1-16</inkml:trace>
  <inkml:trace contextRef="#ctx0" brushRef="#br0" timeOffset="34335.51">14563 18161 0,'0'0'0,"-22"0"0,1 0 0,0 0 16,21-21-16,0 0 15,21 21 1,0 0-16,1-21 0,-1 21 16,21 0-16,-21 0 0,0 0 15,1 0-15,-1 0 0,0 0 0,0 0 16,0 0-16,-42 0 31</inkml:trace>
  <inkml:trace contextRef="#ctx0" brushRef="#br0" timeOffset="34507.42">14520 18267 0,'85'21'32,"-64"-21"-32,0 0 0,22 0 15,-22 0-15,0 0 0,21 0 0,-21 0 16,22 0-16,-22-21 15,0 21-15,0-21 0,0 21 0,22-21 16</inkml:trace>
  <inkml:trace contextRef="#ctx0" brushRef="#br0" timeOffset="34757.28">15727 17844 0,'0'21'31,"0"0"-31,-21-21 0,-1 21 16,22 0-16,-21 22 0,0-22 16,21 0-16,0 0 0,-21 0 0,21 0 15,-21-21-15,21 22 0,0-1 16,21-21-1</inkml:trace>
  <inkml:trace contextRef="#ctx0" brushRef="#br0" timeOffset="35567.81">16383 17992 0,'-21'-21'16,"42"42"-16,-42-64 0,0 43 15,21 22 17,0-1-32,0 21 0,0-21 0,0 22 15,0-1-15,0 0 0,0 1 16,0-1-16,0 0 0,0 1 0,0-1 15,0 0-15,0-21 0,0 1 16,0-1-16,0 0 0,0 0 16,0-42 15,0 0-31,0 0 16,0-22-16,0 22 0,0-21 0,0-1 15,0 22-15,0-21 0,0 0 16,0-1-16,0 1 0,0 0 0,0-1 15,0 1-15,0 0 0,0 20 16,0 1-16,0 0 0,21 42 31,-21 0-31,21 22 0,0-22 16,0 21-16,0-21 0,1 1 16,-1 20-16,-21-21 0,21 21 15,0-20-15,0-1 0,-21 0 0,21-21 16,1 21-16,-1-21 0,0 0 15,0 0-15,0 0 0,0-21 16,1 0-16,-1 0 16,-21-1-16,21 1 0,-21 0 0,0-21 15,21 21-15,-21-22 0,21 1 16,-21 21-16,21-22 0,-21 22 16,0 0-16,0 42 15,0 22 1,0-22-16,0 21 0,0 0 15,0 1-15,0-1 0,0 0 16,0 1-16,0-1 0,0 0 0,0-20 16,0 20-16,0-21 0,0 0 15,0 0-15,0 1 0,22-22 0,-1 0 16,0 0-16</inkml:trace>
  <inkml:trace contextRef="#ctx0" brushRef="#br0" timeOffset="35823.66">17399 18013 0,'0'0'0,"0"-21"0,0 42 16,0 0 0,0 0-16,0 0 0,-21 1 0,0 20 15,21-21-15,-22 0 0,1 22 16,21-22-16,-21 21 0,0-21 0,0 0 15,0 1-15,-1-1 0,22 0 16,-21 0-16,21 0 0,-21-21 16,0 0-16,21-21 15,0 0 1,0-21-16,21 20 0,0 1 16</inkml:trace>
  <inkml:trace contextRef="#ctx0" brushRef="#br0" timeOffset="36211.44">17293 18034 0,'0'-21'0,"0"42"0,21-63 0,0 42 0,1 0 16,-1 0-16,0 0 16,0 21-16,0 0 0,0 0 15,1 0-15,-1 1 0,0-1 16,0 0-16,0 21 0,22-21 0,-22 1 16,0-1-16,0 0 15,0 0-15,0 0 0,1 0 0,-1-21 0,0 0 16,0 22-16,0-22 15,0 0-15,-21-22 16,22 1-16,-1 0 16,-21 0-16,0-21 0,0 20 15,21-20-15,-21 21 0,21-21 16,-21-1-16,21 1 0,-21 0 0,0-1 16,0 22-16,21-21 0,-21 21 15,0-1-15,0 44 16,0 20-16,0 0 15,0-21-15,0 22 0,-21-1 16,21 0-16,0 1 0,-21-1 16,0 0-16,21-20 0,-21 20 0,21-21 15,0 0-15,0 0 0,0 1 16,0-1-16,21-21 16,0 0-16,0-21 15</inkml:trace>
  <inkml:trace contextRef="#ctx0" brushRef="#br0" timeOffset="36507.26">18457 17844 0,'0'21'16,"-21"0"-1,0-21-15,21 21 16,-21-21-1,21-21 1,0 0 0,21 0-16,0-1 15,0 22-15,0-21 0,1 21 16,-22 21 0,0 1-16,-22-1 15,1 0-15,0 0 16,0 21-16,0-20 0,-22-1 0,22 0 0,0 0 15,0 0-15,21 0 16</inkml:trace>
  <inkml:trace contextRef="#ctx0" brushRef="#br0" timeOffset="36975">18775 17441 0,'0'0'0,"-21"-21"0,42 21 47,0 0-47,0-21 0,0 21 15,22 0-15,-22 0 0,21 0 0,-21 0 16,22-21-16,-22 21 0,0 0 0,0 0 15,0 0-15,0 0 0,-21 21 16,0 0-16,0 0 16,0 1-16,0-1 0,0 21 15,0-21-15,-21 22 0,21-1 0,-21 0 16,21 1-16,0-1 16,0 0-16,0-21 0,0 22 0,0-1 15,0 0-15,0-20 0,0 20 16,0-21-16,0 21 0,0-20 0,0 20 15,0-21-15,0 21 0,-21-20 16,0-1-16,0 0 0,-22 0 16,22 21-16,-21-20 0,-1-1 0,1 0 15,0 0-15,21-21 0,-22 21 16,22-21-16,-21 0 0,21 0 16,42-21-1,-21 0-15</inkml:trace>
  <inkml:trace contextRef="#ctx0" brushRef="#br0" timeOffset="37163.39">19262 18330 0,'0'0'0,"21"22"0,0-1 0,0-21 15,-21 21-15,21-21 0,0 21 16,-42-21 31,0 0-32</inkml:trace>
  <inkml:trace contextRef="#ctx0" brushRef="#br0" timeOffset="78362.88">5228 1884 0,'0'21'16,"-21"-21"0,0 0-16,0 0 31,-1 0-31,1 0 16,0 0-1,0 0 1,42 0 93,0 0-109,0 0 16,1 0-16,-1 0 15,0 0 1,0 0-16,0 0 0,0 0 16,1 0-16,-1 0 0,0 0 15,0 0-15,0 0 0,0 0 0,1 0 16,-1 0-16,0-21 0,0 21 0,21 0 16,-20 0-16,20 0 0,-21 0 15,21 0-15,-20 0 0,20-21 0,-21 21 16,21 0-16,-20 0 0,20 0 15,-21 0-15,21 0 0,-20 0 0,20 0 16,-21 0-16,21-21 0,-20 21 0,20 0 16,0 0-16,-21 0 0,22 0 15,-22 0-15,21 0 0,1 0 16,-1 0-16,0 0 0,1 0 16,-1 0-16,0 0 0,1 0 0,20 0 15,-21 0-15,1 0 0,-1 0 0,22 0 16,-22 0-16,0 0 0,1 0 15,20 0-15,-21 0 0,1 0 0,-1 0 16,0 0-16,1 0 0,-1 0 16,0 0-16,1 0 0,20 0 0,-20 0 15,-1 0-15,0 0 0,1 0 0,-1 0 16,0 0-16,1 0 0,-1 0 16,0 0-16,1 0 0,-1 0 15,0 0-15,1 0 0,-1 0 0,0 0 16,1 0-16,-1 0 0,0 0 15,22 0-15,-22 0 0,0 0 0,1 0 16,-1 0-16,0 0 0,1 0 16,-1 0-16,0 0 0,1 0 0,-22 0 15,21 0-15,1 0 0,-1 0 0,0 0 16,1 0-16,-1 0 0,0 0 16,1 0-16,-1 0 0,21 0 0,-20 0 15,-1 0-15,0 0 0,1 0 0,-1-22 16,-21 22-16,22 0 0,-1 0 15,0 0-15,1 0 0,-1 0 0,-21 0 16,21 0-16,1 0 16,-1 0-16,-21 0 0,22 0 0,-1 0 15,0 0-15,1 0 0,-1 0 0,0 0 16,1 0-16,-1 0 0,21 0 16,-20 0-16,-1 0 0,0 0 0,22 0 15,-22 0-15,1 0 0,-1 0 0,0 0 16,1 0-16,-1 0 0,0 0 15,1 0-15,-22 0 0,21 0 0,0 0 16,1 0-16,-1 0 0,0 0 0,1 0 16,-1 0-16,0 0 0,22 0 15,-22 0-15,1 0 0,-1 0 16,21 0-16,-20 0 0,-1 0 0,0 0 16,1 0-16,20 0 0,-20 0 15,-1 0-15,0 0 0,1 0 0,-1 0 16,0 0-16,1 0 0,-1 0 0,0 0 15,1 0-15,-1 0 0,0 22 16,1-22-16,-1 0 0,0 0 0,1 0 16,-1 0-16,0 0 0,1 0 0,-1 0 15,0 0-15,1 0 0,-1 0 16,0 0-16,1 0 0,-1 0 16,0 0-16,1 0 0,-1 0 0,-21 0 0,21 0 15,-20 0-15,20 0 16,0 0-16,-21 0 0,22 0 0,-22 0 15,21 0-15,1 0 0,-22 0 0,21 0 16,-21 0-16,0 0 0,22 0 0,-1 0 16,0 0-16,-20 0 0,20 0 15,0 0-15,1 0 0,-22 0 0,21 0 16,0 0-16,-20 0 0,20 0 0,-21 0 16,21 0-16,-20 0 0,-1 0 15,21 0-15,-21 0 0,22 0 0,-22 0 16,0 0-16,21 0 0,-21 0 15,22 0-15,-22 0 0,21 0 16,-21 0-16,22 0 0,-22 0 0,21 0 16,-21 0-16,22 0 0,-22 0 0,21 0 15,-21 0-15,22 0 0,-22 0 16,21 0-16,-21 0 0,1 0 0,20 0 16,-21 0-16,0 0 0,0-22 15,1 22-15,-1 0 0,0 0 0,0 0 16,0 0-16,0 0 0,22 0 0,-22 0 15,0 0-15,0 0 0,0 0 16,1 0-16,20 0 0,-21 0 0,0 0 16,22 0-16,-22 0 0,0 0 15,0 0-15,21 0 0,-20 0 16,-1 0-16,0 0 0,21-21 0,-21 21 16,1 0-16,-1 0 0,0 0 15,0 0-15,0-21 0,0 21 0,1-21 16,-1 21-16,0 0 0,0 0 0,0 0 15,0-21-15,1 0 16,-22-1 15,-22 22-15,1 0 0,0 0-1,21-21 1</inkml:trace>
  <inkml:trace contextRef="#ctx0" brushRef="#br0" timeOffset="81727.66">5355 847 0,'0'-21'15,"21"-1"-15,-21 1 0,0 0 16,21 0-16,-21 0 15,0 0-15,0-1 16,0 44 15,0-1-31,0 21 0,0-21 16,0 22-16,0-1 0,0 21 16,0-20-16,0 20 0,-21 1 0,0-22 15,21 22-15,-21-22 0,21 21 16,0-20-16,0-1 0,-21 0 0,21 1 15,0-1-15,0-21 0,0 22 16,0-22-16,0 21 0,0-21 0,0 0 16,0 1-16,0-44 47,0 1-32,0 0-15,0 0 0,21-21 0,-21 20 16</inkml:trace>
  <inkml:trace contextRef="#ctx0" brushRef="#br0" timeOffset="82391.28">5397 699 0,'-21'0'15,"42"0"1,1 0-16,-1 0 0,21 0 16,0 0-16,1 0 0,20 0 15,1 0-15,-1 0 0,1 0 0,-1 0 16,22 0-16,-22 0 0,1 0 15,-1 0-15,1 0 0,-1 0 16,22 0-16,-21 0 0,-1-22 0,22 22 16,-22 0-16,-20 0 0,20 0 15,-21 0-15,1 0 0,-1 0 0,0 0 16,-20 0-16,-1-21 0,21 21 16,-21 0-16,0 0 0,1 0 15,-22 21 1,0 1-1,0-1-15,0 0 16,0 21-16,0-21 0,0 1 16,0 20-16,0 0 0,0-21 0,0 22 15,0-1-15,0 0 16,0-20-16,0 20 0,0 0 0,0 1 16,0-22-16,0 21 0,0 0 15,0-20-15,0 20 0,0-21 0,0 0 16,0 22-16,0-22 0,0 0 0,0 0 15,-22 0-15,22 22 0,-21-43 16,21 21-16,0 0 0,0 0 0,0 0 16,-21-21-16,0 21 0,0-21 15,0 22-15,-1-22 16,1 0-16,0 0 0,0 21 16,-21-21-16,20 0 0,1 0 0,-21 0 15,0 0-15,-1 0 0,1 0 16,-22 0-16,22 0 0,-21 0 15,20 0-15,-20 0 0,20 0 0,-41 0 16</inkml:trace>
  <inkml:trace contextRef="#ctx0" brushRef="#br0" timeOffset="82503.22">5567 1778 0,'-64'0'15,"128"0"-15,-149 0 16,64 0-16,0 0 0,0 0 16,-1 0-16,1 0 0,21-21 31,0 0-31,0 0 15,21-1-15,1 1 0</inkml:trace>
  <inkml:trace contextRef="#ctx0" brushRef="#br0" timeOffset="85215.24">4741 21 0,'0'21'16,"0"1"0,0-1-16,-21 0 0,0 21 0,21-21 15,-21 22-15,0-1 0,21 0 16,-22 1-16,22-1 0,0-21 0,-21 22 15,0-1-15,21-21 0,-21 21 16,0-20-16,21-1 0,0 0 0,0 0 16,0 0-16,-21 0 0,21 1 15,-22-22-15,22-22 47</inkml:trace>
  <inkml:trace contextRef="#ctx0" brushRef="#br0" timeOffset="85731.17">4593 42 0,'21'0'0,"-42"0"0,63-21 0,1 21 16,-22 0-16,21 0 0,-21 0 15,22 0-15,-22 0 0,21 0 16,-21 21-16,1 1 0,20-1 0,-42 21 16,21-21-16,-21 0 0,0 22 15,0-1-15,0-21 0,-21 22 0,0-22 16,-22 21-16,1-21 0,0 0 15,-1 1-15,-20-1 0,21 0 0,20 0 16,-20-21-16,21 0 0,0 0 16,0 0-16,-1 0 0,1 0 15,21-21 17,21 21-17,1 0-15,-1 0 16,0 21-1,-21 0-15,21-21 0,0 21 0,-21 1 16,21-22-16,1 21 0,-1 0 16,-21 0-16,21-21 0,0 21 15,0-21-15,0 21 0,1-21 16,-1 0-16,0 0 16,0 0-16,0 0 0,0 0 15,1 0-15,-1 0 0,0-21 16,-21 0-16</inkml:trace>
  <inkml:trace contextRef="#ctx0" brushRef="#br0" timeOffset="86075.88">5249 318 0,'-21'0'16,"42"0"-16,-63 21 0,21-21 0,0 21 16,-1 0-16,1 0 0,-21 0 0,21 1 15,0-1-15,21 0 0,-22 0 16,22 0-16,-21 0 0,21 1 15,0-1-15,0 0 0,0 0 0,0 0 16,21 0 0,1-21-16,-1 0 0,0 0 15,0 0-15,0 0 16,0-21-16,1 21 0,-1-21 0,0 21 16</inkml:trace>
  <inkml:trace contextRef="#ctx0" brushRef="#br0" timeOffset="86291.76">5355 445 0,'0'0'0,"0"21"16,0 0-16,-21 0 0,21 0 16,0 0-16,-21-21 0,21 22 15,0-1-15,0 0 0,0 0 31,21-21 1,0 0-32,0-21 15</inkml:trace>
  <inkml:trace contextRef="#ctx0" brushRef="#br0" timeOffset="87043.13">5503 402 0,'0'64'16,"0"-43"0,0 0-16,0 0 15,-21 0 1,21 1-16,-21-22 15,21 21-15,0 0 16,0 0 0,0 0-1,0-42 32,0 0-47,0 0 16,0 0-16,0-1 0,0 1 15,0 0-15,0 0 16,0 0-16,21 0 0,-21-1 0,21 1 16,0 0-16,1 0 15,-1 21-15,0 0 16,0 0-16,0 0 16,0 0-16,1 0 0,-22 21 15,21 0-15,0 0 16,-21 1-16,0-1 0,0 0 15,0 0-15,0 0 16,0 0-16,0 1 0,0-1 16,-21 0-1,0-21-15,-1 0 16,1 0 0,21-21-1,0 0-15,0-1 16,0 1-16,21 0 15,1 0-15,-1 0 0,0 0 0,0-1 16,0 1-16,0 0 0,1 21 16,-1-21-16,0 21 0,0 0 0,0 0 15,0 0-15,1 0 0,-1 0 16,0 0-16,0 21 0,-21 0 16,21 0-16,-21 1 0,0-1 15,0 0-15,0 0 16,0 0-16,0 0 0,0 1 15,0-1-15</inkml:trace>
  <inkml:trace contextRef="#ctx0" brushRef="#br0" timeOffset="87447.57">6096 445 0,'21'0'16,"0"0"0,0 0-16,1 0 0,-22-22 15,21 22-15,0-21 16,0 21-16,-21-21 0,0 0 15,21 21-15,-21-21 16,-21 21 0,0 0-1,0 0-15,0 0 0,21 21 16,-22 0-16,22 0 0,-21 0 16,21 1-16,-21-1 0,21 0 15,-21 0-15,21 0 16,0 0-16,-21 1 0,21-1 15,0 0-15,0 0 16,21-21 0,0 0-16,0 0 15,0 0-15,1-21 0,-1 21 16,0-21-16,-21 0 0,21 21 16</inkml:trace>
  <inkml:trace contextRef="#ctx0" brushRef="#br0" timeOffset="87820.35">6583 360 0,'-21'0'31,"-1"0"-31,1 0 0,0 0 0,0 21 16,0-21-16,0 21 0,-1 0 15,1 1-15,21-1 16,0 0-1,21-21 1,-21 21-16,22-21 0,-1 0 16,0 0-16,0 21 0,0-21 0,0 21 15,1-21 1,-22 22-16,21-22 0,-21 21 16,0 0-1,-21-21-15,-1 0 16,-20 0-16,21 21 0,0-21 15,0 0-15,-1 0 0,1 0 0,0 0 16,0 0-16,0 0 16,21-21 15,0 0-15</inkml:trace>
  <inkml:trace contextRef="#ctx0" brushRef="#br0" timeOffset="88391.03">6879 318 0,'0'21'16,"0"-42"-16,0 84 0,0-42 0,0 0 16,0 22-16,0-22 0,-21 0 0,21 0 15,0 0-15,-21-21 0,21 22 16,0-1-16,0 0 0,-21-21 31,-1 0-15,22-21 15,0 0-31,0-1 0,0 1 16,22 0-16,-1 0 15,0 0-15,-21 0 0,21-1 0,21 22 16,-20-21-16,-1 0 0,0 21 15,21 0-15,-21-21 0,1 21 0,-1 0 16,0 0-16,0 0 0,0 0 16,0 21-16,-21 0 0,0 0 15,0 1-15,0-1 16,0 0-16,0 0 0,0 0 0,-21 0 16,0 1-16,0-1 15,0 0-15,0-21 0,21 21 16,-22-21-16,1 0 15,0 0 1</inkml:trace>
  <inkml:trace contextRef="#ctx0" brushRef="#br0" timeOffset="88886.74">5207 381 0,'21'0'15,"0"21"1,-21 0-16,21-21 0,-21 22 0,0-1 15,0 0 1</inkml:trace>
  <inkml:trace contextRef="#ctx0" brushRef="#br0" timeOffset="89647.38">6837 64 0,'0'-22'15,"0"44"32,0-1-31,0 0-16,0 21 0,0-21 15,-21 1-15,21 20 0,0-21 16,0 21-16,0-20 0,-22-1 0,22 21 16,0-21-16,0 0 0,0 1 15,-21-1-15,21 0 0,0 0 0,0 0 16,0 0-16,-21-21 31</inkml:trace>
  <inkml:trace contextRef="#ctx0" brushRef="#br0" timeOffset="90431.24">5440 1884 0,'0'0'0,"-21"0"47,21-21-31,21 21 15,0 0-31,0 0 0,21 0 16,1 0-16,20 0 0,1 0 0,-1 0 15,1 0-15,-1 0 16,1 0-16,-1 0 0,-20 0 0,20 0 16,1 0-16,-22 0 0,21 0 0,-20-21 15,20 21-15,-20 0 0,-1 0 16,-21 0-16,21 0 0,-20 0 15,-1 0-15,0 0 0,-42 0 47,0 0-47,-1 0 0,1 0 0</inkml:trace>
  <inkml:trace contextRef="#ctx0" brushRef="#br0" timeOffset="91051.89">6011 2032 0,'-21'21'0,"21"0"15,0 1-15,-21-22 16,0 21-16,21 0 0,-21 0 0,-1 0 16,1 0-16,0 1 0,0-22 15,0 21-15,0 0 0,21 0 0,-22-21 16,1 21-16,0-21 15,21-21 17,21 0-32,0 21 0,-21-21 15,22 0-15,-1-1 0,0 22 0,-21-21 16,21 21-16,0 0 16,0-21-16,1 21 0,-1 0 15,0 0-15,0 0 0,0 0 0,0 0 16,1 0-16,-1 0 0,0 0 15,0 0-15,0 0 0,0 0 0,1 0 16,-1 0 0,-21-21 31,0 0-47,-21 21 0,21-21 0,-22-1 15,1 22-15,21-21 0,-21 0 16,21 0-16,0 0 15,0 0-15,0-1 0,0 1 16</inkml:trace>
  <inkml:trace contextRef="#ctx0" brushRef="#br0" timeOffset="92300.54">5969 2096 0,'0'21'0,"-21"-21"15,42 0 17,0 0-32,0 0 0,0 0 0,1 0 15,-1 0-15,0 0 0</inkml:trace>
  <inkml:trace contextRef="#ctx0" brushRef="#br0" timeOffset="93874.67">4889 2942 0,'0'0'0,"-21"0"15,21 21-15,-21-21 0,42 0 63,0 0-48,1 0-15,-1 0 0,0 0 16,0 0-16,0 0 0,0 0 0,22 0 16,-22 0-16,0 0 0,21 0 15,-20 0-15,20 0 0,0 0 0,-21 0 16,22 0-16,-1 0 0,0 0 15,1 0-15,-1 0 0,0 0 16,1 0-16,20 0 0,-20 0 0,-1 0 16,21 0-16,-20 0 0,20 0 15,-20 0-15,20 0 0,-21 0 0,22 0 16,-22 0-16,22 0 0,-22 0 0,22 0 16,-1 0-16,1 0 0,-1 0 15,-21 0-15,22 0 0,-1 0 0,1 0 16,-1 0-16,1 0 0,-1 0 15,1 0-15,-22 0 0,22 0 0,-22 0 16,22 0-16,-22 0 0,21 0 16,-20 0-16,-1 0 0,22 0 15,-22 0-15,21 0 0,1 0 0,-22 0 16,22 0-16,-1 0 0,1 0 0,-1 0 16,1 0-16,-1 0 0,1-21 15,-1 21-15,1 0 0,-1 0 0,1 0 16,-1 0-16,1 0 0,20 0 0,-20-21 15,-1 21-15,22 0 0,-21 0 16,-1 0-16,1 0 0,-1 0 0,1 0 16,-1-21-16,1 21 0,-22 0 15,21 0-15,-20 0 0,20 0 0,1 0 16,-22 0-16,22 0 0,-1 0 16,1 0-16,20-21 0,-20 21 15,-1 0-15,22 0 0,-22 0 0,1 0 16,-1 0-16,22 0 0,-43 0 0,22 0 15,-1 0-15,1 0 0,-1 0 16,-20 0-16,20-21 0,1 21 0,-22 0 16,22 0-16,-1 0 0,-21 0 15,22-22-15,-1 22 0,1 0 0,-22 0 16,22 0-16,-1 0 0,-20 0 0,20-21 16,-21 21-16,1 0 0,20 0 15,-20 0-15,-1 0 0,21-21 0,-20 21 16,-1 0-16,22 0 0,-22-21 15,21 21-15,1-21 0,-22 21 16,22 0-16,-1-21 0,1 21 0,-1 0 16,1 0-16,-1-22 0,-20 22 0,20 0 15,1 0-15,-22 0 0,21 0 16,1 0-16,-1-21 0,1 21 0,-1 0 16,1 0-16,-1 0 0,1 0 15,-1 0-15,1 0 0,-1 0 0,1 0 16,-1 0-16,1 0 0,-1 0 0,-20 0 15,20 0-15,1 0 0,-1 0 16,1 0-16,-22 0 0,22 0 0,-1 0 16,1 0-16,-1 0 0,1 0 15,-1 0-15,-21 0 0,22 0 16,-1 0-16,-20 0 0,20 0 0,-20 0 16,-1 21-16,21-21 0,-20 0 15,20 0-15,-20 0 0,-1 0 0,21 0 16,-20 0-16,20 0 0,-20 0 0,20 0 15,-21 0-15,1 0 0,-1 0 16,0 0-16,1 0 0,-1 0 0,-21 0 16,22 0-16,-22 0 0,21 0 15,-21 0-15,0 0 0,22 0 0,-22 0 16,0 0-16,0 0 0,0 0 16,1 0-1,-22-21 1,0 0-1</inkml:trace>
  <inkml:trace contextRef="#ctx0" brushRef="#br0" timeOffset="94011.59">15769 2646 0,'-21'0'0,"42"0"0,-63 0 0,21 0 0,-1 0 16,1 0-16,0 0 0,0-21 15,0 21-15,0-21 0,-22-1 16,22 22-16</inkml:trace>
  <inkml:trace contextRef="#ctx0" brushRef="#br0" timeOffset="94892.08">9292 593 0,'0'-21'0,"0"42"0,0-64 0,21 22 16,-21 0 0,0 42-1,0 0 1,0 22-16,0-22 16,0 21-16,0 1 0,0-1 0,-21 0 15,21 1-15,0 20 0,0 1 16,0-1-16,-21-21 0,21 22 0,0-22 15,-21 1-15,21-1 0,0 0 16,0 1-16,0-1 0,0-21 0,0 0 16,0 0-16,0 1 0,0-1 15,0 0-15,0 0 0,0 0 16,0-42 31,0 0-32,0 0-15,0 0 16,0-1-16,0 1 0</inkml:trace>
  <inkml:trace contextRef="#ctx0" brushRef="#br0" timeOffset="95527.37">9313 529 0,'0'0'0,"-21"21"0,21 22 0,0-22 16,0 21-16,0-21 0,0 22 15,-42 147 1,42-126-16,0-22 0,0 22 15,-21-22-15,21 0 0,-22 1 16,22-1-16,0 0 0,0 1 0,0-22 16,0 0-16,0 21 0,0-21 0,0 1 15,0-1-15,0 0 16,0 0 15,-21-21-31,0 0 16,21-21 15,-21 21-31,21-21 0,0 0 0,0-1 16</inkml:trace>
  <inkml:trace contextRef="#ctx0" brushRef="#br0" timeOffset="96547.8">9313 487 0,'21'0'0,"85"0"32,-85 0-32,22 0 15,-1 0-15,22 0 0,-1 0 16,1 0-16,-1-21 0,1 21 0,-1 0 15,22-21-15,-22-1 0,1 22 16,-1-21-16,1 21 0,-22 0 0,22-21 16,-22 21-16,0 0 0,22-21 15,-22 21-15,0 0 0,1 0 0,-1 0 16,0 0-16,-20-21 0,20 21 16,-21 0-16,0 0 0,22 0 0,-22 0 15,0 0-15,0 0 16,-21 21 15,0 0-31,0 0 16,0 0-16,0 1 15,0-1-15,0 0 0,0 0 0,0 0 16,0 0-16,0 1 0,0 20 0,0-21 16,-21 0-16,21 22 0,0-22 15,0 21-15,0-21 0,0 22 0,0-1 16,0-21-16,0 21 0,0 1 15,0-1-15,21 0 0,-21 1 0,21-22 16,-21 21-16,21 1 16,-21-1-16,22-21 0,-22 21 0,0-20 15,0 20-15,0-21 0,0 0 16,0 0-16,0 1 0,0-1 0,0 0 16,0 0-16,0 0 0,0 0 0,0 1 15,-22-1-15,1-21 0,21 21 16,-21-21-16,0 21 0,0 0 15,0-21-15,-1 21 0,1-21 16,0 22-16,0-22 0,0 0 16,0 0-16,-1 21 0,1-21 15,-21 0-15,21 0 0,0 0 16,-22 0-16,22 0 0,0 0 16,-21 0-16,-1 0 0,22 0 15,-21 0-15,-22 0 0,22 0 0,0 0 16,-22 0-16,1 0 0,-1 0 15,-21 0-15,22 0 0,-1 0 0,1 0 16,-1 0-16,1 0 0,-1 0 0,22 0 16,0 0-16,-1 0 0,1 0 15,0-21-15,21 21 0,-1 0 0,-20 0 16,21 0-16,0 0 0,0 0 16,-1 0-16,1 0 0,0 0 15,21-22 32,0 1-31</inkml:trace>
  <inkml:trace contextRef="#ctx0" brushRef="#br0" timeOffset="98251.09">12827 487 0,'0'0'0,"0"21"0,0 0 0,0 0 15,0 1-15,0 20 0,0 0 0,-21-21 16,0 43-16,21-22 0,-22 22 16,22-22-16,-21 22 0,21-1 0,0 1 15,-21-22-15,21 21 0,0-20 16,0-1-16,0 0 0,0 1 0,0-22 15,0 21-15,0-21 0,0 1 0,-21-1 16,21 0-16,0 0 16,0 0-1,0-42 32,0 0-31,0 0-16,0 0 0,0-1 15,0-20-15</inkml:trace>
  <inkml:trace contextRef="#ctx0" brushRef="#br0" timeOffset="99127.59">14753 296 0,'21'0'15,"-42"0"-15,63 0 0,-20 22 0,-22-1 0,21-21 16,-21 21-16,0 0 16,0 0-16,0 0 0,0 1 15,0-1-15,0 0 0,0 0 16,0 0-16,-21 22 0,21-22 0,-22 0 16,22 21-16,0-21 0,0 22 15,-21-1-15,21 0 0,0-20 0,-21 20 16,21 0-16,0 1 0,0-1 15,0 0-15,0-21 0,0 22 0,0-1 16,0 0-16,0-20 0,0 20 0,0-21 16,0 21-16,0-20 0,0 20 15,0-21-15,0 0 0,0 0 0,-21 1 16,21-1-16,-21 0 0,21 0 16,-21 0-16,21 0 15,0 1-15,-22-22 16,22 21-16,-21-21 15,21 21-15,-21-21 16,0 21 0,0 0-16,0-21 0,-1 0 0,-20 21 15,21-21-15,0 0 0,-22 22 16,22-22-16,-21 0 0,0 21 0,-1-21 16,1 0-16,0 0 0,-1 21 0,-20-21 15,20 0-15,-20 0 0,-22 21 16,22-21-16,-22 21 0,0-21 0,1 0 15,-1 0-15,-21 0 0,22 0 16,-1 0-16,0 0 0,1 0 16,-1 0-16,21 0 0,1 0 0,-1 0 15,22 0-15,0 0 0,-1 0 16,22 0-16,0 0 0,0-21 16,21 0-1,0 0 1,0 0-16,0-1 0,21 1 15</inkml:trace>
  <inkml:trace contextRef="#ctx0" brushRef="#br0" timeOffset="99668.27">12912 445 0,'-22'-22'15,"44"22"17,20 0-17,-21 0-15,21 0 0,1-21 0,20 21 16,1 0-16,20 0 0,1 0 15,0 0-15,-1 0 0,1 0 16,21 0-16,0 0 0,0 0 16,-1 0-16,1 0 0,-21 0 0,0 0 15,-1 0-15,-20 0 0,-1 0 0,1 0 16,-22 0-16,0 0 0,-20 0 16,-1 0-16,0 0 0,0 0 0,0 0 31</inkml:trace>
  <inkml:trace contextRef="#ctx0" brushRef="#br0" timeOffset="100171.39">17018 423 0,'0'22'16,"0"-44"-16,21 65 0,-21-22 0,0 21 0,0-21 15,0 22-15,0-1 0,0 22 16,0-22-16,0 21 0,0 1 0,0-1 16,0 1-16,0-1 0,0 1 15,-21-22-15,0 22 0,0-22 0,21 22 16,-22-22-16,1-21 0,21 21 16,0 1-16,-21-22 0,0 21 0,21-21 15,-21 1-15,21-1 0,0 0 16,0-42 15,0 0-15,0-1-16,0 1 0,0 0 15,0 0-15</inkml:trace>
  <inkml:trace contextRef="#ctx0" brushRef="#br0" timeOffset="100951">19092 233 0,'0'0'0,"0"21"0,0 21 16,0-20-16,0-1 0,0 21 0,-21-21 16,21 22-16,-21-22 0,21 21 15,-21 0-15,0 1 0,21-1 0,0 0 16,-22 1-16,1-1 0,21 22 15,0-22-15,0 21 0,0-20 0,0-1 16,0 22-16,0-22 0,0 0 16,0 22-16,21-22 0,1-21 0,-1 22 15,-21-1-15,21-21 0,-21 21 0,21-20 16,-21-1-16,0 0 16,0 21-16,0-21 0,0 1 0,-21-1 15,21 0-15,-21 0 16,0-21-16,-1 21 0,1 0 0,-21-21 15,21 22-15,0-1 0,-22-21 16,22 21-16,0-21 0,-21 21 0,20-21 16,1 21-16,-21-21 0,21 0 0,-22 0 15,22 0-15,-21 0 0,-22 0 16,22 0-16,-21 0 0,-1 0 16,1 0-16,-1-21 0,1 21 15,-22-21-15,21 0 0,1 21 0,-1-21 16,-20 21-16,41 0 0,-20 0 15,-1 0-15,1 0 0,21 0 0,-1 0 16,1 0-16,0 0 0,20 0 16,-20 0-16,21 0 0,0 0 15,21-22 1</inkml:trace>
  <inkml:trace contextRef="#ctx0" brushRef="#br0" timeOffset="101186.86">16891 1545 0,'21'0'15,"0"0"-15,0 0 0,1 0 16,20 0-16,0 0 0,1 0 16,-1 0-16,0 0 0,1 0 15,-1 0-15,0 0 0,1 0 16,-1 0-16,0-21 0</inkml:trace>
  <inkml:trace contextRef="#ctx0" brushRef="#br0" timeOffset="101667.59">16764 423 0,'21'0'0,"170"-21"16,-107 21-16,1 0 15,21 0-15,0 0 0,21 0 16,-22 0-16,1 0 0,0 0 16,0 0-16,0 0 0,0 0 0,-1 0 15,1 0-15,0 0 0,0 0 16,-21 0-16,-1 0 0,-20 0 0,20 0 16,-41 0-16,20 0 0,-20 0 15,-1-21-15,-21 21 0,21 0 0,-20 0 16,-44 0 15,1 0-15,0 0-16,-21 0 0,-1 21 0,1-21 15</inkml:trace>
  <inkml:trace contextRef="#ctx0" brushRef="#br0" timeOffset="102658.98">14774 1884 0,'0'0'0,"-21"0"0,21 21 47,21-21-16,0 0-31,22 0 0,-22 0 15,21 0-15,1 0 0,-1 0 16,21 0-16,1 0 0,-1 0 0,1 0 16,21-21-16,-1 21 0,-20 0 15,20 0-15,-20-21 0,21 21 0,-22 0 16,22 0-16,-1-21 0,1 21 0,0-22 16,-1 22-16,22 0 0,-21-21 15,0 21-15,20 0 0,-20-21 16,21 21-16,-21 0 0,20 0 15,-20 0-15,0 0 0,21 0 0,-22 0 16,1 0-16,0 0 0,-1 0 16,1 0-16,-22 0 0,22 0 0,0 0 15,-22 0-15,22 0 0,-22 0 16,22 0-16,0 0 0,-22 0 0,22-21 16,0 21-16,-1 0 0,-20 0 0,20 0 15,-20 0-15,21 0 0,-22 0 16,1 0-16,-22 0 0,21 0 0,1 0 15,-1 0-15,-20 0 0,20 0 16,1 0-16,-22 0 0,22 0 16,-1 0-16,-21 0 0,22 0 15,-1 0-15,1 0 0,-22 0 0,22 0 16,-22 0-16,0 0 0,1 0 16,-1 0-16,-21 0 0,22-21 0,-22 21 15,0 0-15,0 0 16,-21-21-1,-21-1 1</inkml:trace>
  <inkml:trace contextRef="#ctx0" brushRef="#br0" timeOffset="103611.43">15198 2709 0,'0'0'0,"-22"0"0,44 0 47,-1 0-47,21 22 15,0-22-15,1 0 0,20 0 0,1 0 16,-1 0-16,22 0 0,21 0 0,0 0 16,-1 0-16,44 0 0,-22 0 15,0 0-15,21 0 0,-21-22 0,21 22 16,0 0-16,0-21 0,-21 21 15,21-21-15,-21 21 0,0-21 16,0 21-16,0 0 0,-21 0 0,21 0 16,-42 0-16,0 0 0,-1 0 15,1 0-15,-22 0 0,-20 0 0,-1 0 16,0 0-16,1 0 0,-1 0 16,-21 0-16,0 21 0,1-21 0,-1 0 15,0 0-15</inkml:trace>
  <inkml:trace contextRef="#ctx0" brushRef="#br0" timeOffset="104497.09">9525 0 0,'-21'42'78,"0"1"-78,-1 20 0,22-20 0,0-1 16,-21 0-16,21 1 0,0-1 16,-21-21-16,21 21 0,0-20 0,0-1 15</inkml:trace>
  <inkml:trace contextRef="#ctx0" brushRef="#br0" timeOffset="104900.2">9483 0 0,'21'0'31,"0"0"-31,0 0 16,0 0-16,0 0 0,22 0 0,-1 0 16,0 0-16,1 0 0,-1 0 0,0 0 15,-20 0-15,20 0 0,-21 0 0,0 0 16,-42 0 0,0 0-16,-21 0 15,-1 0-15,1 0 0,-22 0 0,22 0 16,-21 0-16,20 0 0,1 0 15,21 0-15,-22 0 0,22 0 0,0 0 16,21 21 0,0 0-16,0 1 15,0-1-15,0 0 16,21 0-16,0 0 0,1 0 16,-1-21-16,0 22 0,0-1 0,0 0 15,0-21-15,1 21 0,-1-21 16,0 0-16,21 21 0,-21-21 15,1 0-15,20 0 0,-21 0 0,0 0 16,0 0-16,1 0 0,-1 0 16</inkml:trace>
  <inkml:trace contextRef="#ctx0" brushRef="#br0" timeOffset="105775.69">10245 21 0,'0'0'0,"-191"21"32,149 1-32,-1-1 15,1-21-15,21 21 0,-21 0 0,20 0 16,1 0-16,0-21 0,21 22 16,0-1-16,0 0 0,0 0 15,21 0-15,0-21 16,1 0-16,20 0 0,-21 0 15,0 0-15,0 0 0,22 0 0,-22 0 16,0 0-16,21 0 16,-20-21-16,-1 0 0,0 21 0,0-21 15,0 0-15,0 21 0,1-22 0,-22 1 16,0 42 15,0 1-31,0-1 16,0 0-16,0 0 15,0 0-15,0 0 0,0 1 16,21-22 0,0 0-16,0 0 0,0 0 15,0 0-15,1 0 0,-1-22 16,0 22-16,0-21 0,0 0 16,0 0-16,-21 0 0,22 21 0,-1-21 15,-21-1-15,0 1 0,0 42 47,0 1-47,-21-1 0,21 0 16,0 0-16,-22 0 0,22 0 15,0 1-15,0-1 0,22-42 47,-1-1-31,-21 1-16,21 0 0,0 21 15,-21-21-15,21 0 0,0 0 16,1-1-16,-22 1 0,21 21 0,0 0 16,-21-21-16,21 21 0,0 0 15,-21 21-15,0 0 16,0 1-16,21-1 16,1 0-16,-22 0 0,21 0 15,0-21 1,0 0-16,0 0 15,0 0-15,1 0 16,-1-21-16,-21 0 0,21 21 0,0-21 16,0 0-16,0 21 0,1-22 15,-1 22-15,0 0 0,-21-21 16,21 21-16,-21 21 16,0 1-1,0-1-15,0 0 0,0 0 16,0 0-16,0 0 0,0 1 15,21-22-15,-21 21 16,21-21-16,1 0 16</inkml:trace>
  <inkml:trace contextRef="#ctx0" brushRef="#br0" timeOffset="106259.23">13652 169 0,'0'22'0,"0"-44"15,0 65-15,0-22 0,0 21 0,0-21 16,0 1-16,0-1 0,0 21 16,0-21-16,0 0 0,0 1 0,0-1 15,-21 0-15,21 0 16,-21-21-1</inkml:trace>
  <inkml:trace contextRef="#ctx0" brushRef="#br0" timeOffset="106742.95">13822 0 0,'0'0'0,"21"0"0,21 0 0,-21 0 0,22 0 16,-22 0-16,0 0 0,21 0 16,-20 0-16,-1 0 0,-42 0 31,-1 21-16,1 22-15,-21-22 0,0 21 0,-1-21 16,1 0-16,21 1 0,-22-1 16,22-21-16,-21 0 0,21 21 0,0-21 15,-1 0-15,1 0 16,21-21 0,21 21 15,-21 21-16,22 0-15,-1-21 0,-21 21 16,21 0-16,0 1 0,0-22 16,-21 21-16,21-21 0,1 21 15,-1-21-15,0 0 0,0 0 0,21 21 16,-20-21-16,20 0 0,-21 0 16,21 0-16,1 0 0,-1 0 0,-21 0 15,22 0-15,-1 0 0,0-21 16,1 0-16,-1 21 0,-21-21 0,0-1 15</inkml:trace>
  <inkml:trace contextRef="#ctx0" brushRef="#br0" timeOffset="107571.47">14436 64 0,'0'0'16,"-22"0"-16,1 0 0,-21 0 16,21 21-16,-22 0 0,1 0 0,21 0 15,-21 0-15,20 1 0,1-1 16,0 0-16,0 0 0,0 0 0,21 0 15,0 1-15,0-1 0,21 0 16,0-21 0,0 0-16,0 0 0,1 0 0,20 0 15,-21 0-15,21 0 0,1-21 16,-22 0-16,21 21 0,1-22 0,-22 1 16,0 0-16,0 0 0,0 0 15,0 0-15,1-1 0,-22 44 47,0-1-47,0 0 0,-22 0 16,22 0-16,0 0 0,0 1 15,0-1-15,0 0 0,0 0 16,22-21 0,-1 0-16,0 0 0,0 0 0,0 0 15,0 0-15,1 0 16,-1 0-16,0-21 0,0 0 0,0 21 15,0-21-15,1-1 0,-1 22 16,-21-21-16,21 0 0,-21 0 0,21 21 16,-21-21-16,0 42 31,0 0-15,0 0-16,0 0 0,0 1 15,0-1-15,0 0 16,21-21-1,0 0 1,1 0-16,-1 0 0,0 0 16,0-21-16,0 21 15,0-21-15,1-1 0,-1 22 0,0-21 16,0 0-16,0 21 16,0 0-16,1 0 15,-22 21 1,0 0-1,0 1-15,21-1 16,-21 0 0,21-21-16,0 0 0,0 0 0,0 0 15,1 0-15,-1 0 16,0 0-16,0 0 0,0 0 0,0 0 16,1-21-16,-1 0 0,21 21 15,-21-22-15,0 1 0,1 0 16,-1 21-16,-21 21 31,0 0-15,0 1-16,0-1 15,0 0-15</inkml:trace>
  <inkml:trace contextRef="#ctx0" brushRef="#br0" timeOffset="107959.32">17484 0 0,'0'42'31,"0"1"-31,0-1 0,-22 0 15,1-20-15,0 20 0,0 0 0,21-21 16,-21 22-16,0-22 0,-1 0 16,22 0-16,0 0 0,-21-21 0,21 22 15,-21-22-15,0 0 16</inkml:trace>
  <inkml:trace contextRef="#ctx0" brushRef="#br0" timeOffset="109463.27">17208 0 0,'43'0'31,"-22"0"-31,21 0 0,-21 0 0,22 0 16,-1 0-16,-21 0 0,22 0 15,-22 0-15,21 0 0,-21 0 0,0 0 16,-21 21 15,0 0-31,-21 22 0,0-22 0,0 0 16,0 0-16,21 0 16,-21 1-16,-1-1 0,1 0 0,0-21 15,0 21-15,0-21 0,0 0 16,-1 0-16,1 0 0,0 0 0,0 0 15,0 0 1,21 21 15,21 0-31,0-21 16,-21 22-16,21-1 16,0-21-16,1 21 0,-1-21 0,0 0 0,0 21 15,0-21-15,22 0 16,-22 0-16,21 21 0,-21-21 0,22 0 15,-22 0-15,21 0 0,-21 0 16,22 0-16,-22 0 0,21 0 0,-21-21 16,0 21-16,22-21 0,-43 0 15,21 21-15,0-21 0,-21-1 0,0 1 16,0 0-16,0 0 0,0 0 16,0 0-16,-21 21 0,0 0 15,0 0-15,-1 0 16,-20 0-16,21 0 0,0 0 15,0 21-15,-22 0 0,22 0 16,0 0-16,0 0 0,0 1 0,-1-1 16,22 0-16,-21-21 0,21 21 15,0 0-15,0 0 0,0 1 16,21-22-16,1 0 0,-1 0 16,0 0-16,0 0 0,0 0 15,0 0-15,1 0 0,-1 0 16,0 0-16,0-22 0,0 1 0,0 0 15,1 21-15,-1-21 0,-21 0 0,21 0 16,-21-1-16,21 22 0,-21-21 16,0 42 15,0 1-31,0-1 16,0 0-16,0 0 15,0 0-15,0 0 0,0 1 31,21-22-31,0 0 0,1 0 0,-1 0 16,0 0-16,21 0 16,-21 0-16,1 0 0,-1 0 0,0-22 15,0 22-15,0-21 0,0 21 16,1-21-16,-1 21 0,0 0 0,-21-21 16,0 42 30,0 0-46,-21-21 0,0 0 16,21 21-16,0 1 16,-22-22-16,44 0 47,-1 0-47,0-22 15,0 1-15,0 21 16,0-21-16,1 21 0,-1-21 0,0 0 15,0 21-15,0-21 16,-21-1-16,21 22 0,1 0 16,-22 22-1,0-1 1,0 0 0,0 0-16,0 0 31,21-21-31,0 0 0,0 0 15,0 0-15,0 0 0,1 0 16,-1 0-16,0 0 0,0-21 16,0 21-16,-21-21 15,21 21-15,-21-21 0,22 0 16,-22-1 0,0 44 15,0-1-16,0 0 17,21-21-17,0 0-15,0 0 0,0 0 16,0 0-16,1 0 0,-1 0 16,0 0-16,0 0 0,0 0 0,0-21 15,1 0 1,-1 21-16,-21-22 0,21 22 15,-21-21-15,-21 21 47,0 21-31,-1-21 0</inkml:trace>
  <inkml:trace contextRef="#ctx0" brushRef="#br0" timeOffset="109947.08">19219 0 0,'-21'0'31,"0"0"-31,21 21 16,-21 22-16,21-22 16,-21 21-16,-1 0 0,22-20 0,-21 20 15,21-21-15,0 21 0,-21-20 16,21-1-16,-21 0 0,21 0 0,0 0 16,0 0-16,0 1 15,0-44 32,0 1-47,0 0 16,0 0-16,0 0 15,0 0-15,21-1 0,0 1 0,0 21 16,1-21-16,-1 0 0,0 0 16,0 21-16,0 0 0,0 0 15,1 0-15,-1 0 0,0 0 0,0 0 16,0 0-16,-21 21 0,0 0 15,0 0-15,0 0 0,0 1 0,0-1 16,0 0-16,-21-21 0,0 21 16,0 0-16,0 0 0,-1 1 0,1-22 15,0 21-15,0-21 16,0 0-16,0 21 0</inkml:trace>
  <inkml:trace contextRef="#ctx0" brushRef="#br0" timeOffset="126934.86">6308 1122 0,'0'0'0,"0"-21"15,0 0-15,0 42 47,0 21-47,0 0 0,0 1 16,0-22-16,0 42 0,0-20 15,0-1-15,-22 0 0,22 1 0,-21-1 16,21 0-16,0-20 0,0 20 16,0-21-16,0 0 0,0 0 0,21-21 15,1 0-15,-1 0 16,21-21-16</inkml:trace>
  <inkml:trace contextRef="#ctx0" brushRef="#br0" timeOffset="127640.54">9991 1080 0,'0'0'16,"-22"0"-16,22-22 16,-21 22-16,21-21 0,0 0 15,0 0-15,0 0 16,0 0-16,21 21 0,1-22 0,-1 22 15,0 0-15,21-21 0,-21 21 16,22 0-16,-22 0 0,21 0 0,-21 0 16,1 0-16,-1 21 0,0 1 15,0-1-15,-21 0 0,21 0 0,-21 21 16,0 1-16,-21-22 0,0 21 16,0 1-16,-22-1 0,-20 0 0,21 1 15,-22-1-15,1 0 0,-1-21 16,1 22-16,-1-22 0,22 0 15,-1 0-15,1 0 0,21 1 0,0-22 16,0 0-16,-1 0 16,65 0-1,-22 0-15,21 0 0,-21 0 16,43-22-16,-22 22 0,1 0 0,20-21 16,-21 0-16,22 21 0,-22-21 15,1 21-15,20-21 0,-21 21 0,-20 0 16,20-21-16,-21-1 0,0 22 15,0-21-15,1 21 0,-22-21 0,21 21 16,-21-21-16</inkml:trace>
  <inkml:trace contextRef="#ctx0" brushRef="#br0" timeOffset="128496.05">13631 1101 0,'0'0'0,"-21"0"16,21-21-16,0-1 15,0 1-15,0 0 16,0 0-16,0 0 16,21 21-16,0 0 0,1 0 15,-1 0-15,0 0 0,0 0 16,21 0-16,-20 0 0,20 0 0,0 0 15,1 21-15,-1 0 0,-21 0 16,0 0-16,22 1 0,-43-1 0,0 21 16,0-21-16,0 0 0,0 1 15,-22-1-15,1 0 0,-21 0 16,0 0-16,20-21 0,-20 21 0,0-21 16,21 0-16,-1 0 0,-20 0 15,21 0-15,0 0 16,42-21-1,0 21 1,0 0-16,22 0 0,-1 0 16,-21-21-16,21 21 0,22 0 0,-22 0 15,1 0-15,-1 0 0,0 0 0,22 21 16,-22 0-16,0-21 16,1 22-16,-22-1 0,21 0 0,-21 0 15,1 0-15,-22 0 0,-64 85 31,22-85-31,-1 1 0,-20-1 0,-1 0 16,1 0-16,-1-21 0,1 21 0,-1-21 16,1 0-16,-1 0 0,1 0 0,21 0 15,-1 0-15,1 0 0,0-21 16,20 21-16,1-21 0,21 0 0,0 0 16,0-1-16,0 1 15,0 0-15,21 21 0,22-21 16,-22 0-16,0 0 0,0 21 15</inkml:trace>
  <inkml:trace contextRef="#ctx0" brushRef="#br0" timeOffset="129660.12">18203 931 0,'0'0'16,"21"0"-16,-21 22 31,0-1-31,0 0 0,-21 0 15,21 0-15,-21 22 0,0-22 16,-21 21-16,20-21 0,1 22 0,0-22 16,-21 21-16,21-21 0,-1 0 15,1 1-15,0-1 0,0 0 16,0 0-16,0-21 0,21 21 0,-22-21 16,44 0 30,-22-21-46,21 21 0,0 0 0,0-21 16,0 21-16,0 0 16,1 0-16,-1 0 0,0 0 15,0 0-15,0 0 0,0 0 16,1 0-16,-1 0 0,0 0 0,21 0 16,-21 0-16,1 0 0,20 0 0,-21 0 15,0 0-15,0 0 16,1 0-16,-1 0 0,0 0 15,-21-21-15,21 0 16,-21-1-16,21 22 0,-21-21 16,0 0-16,0 0 15,0 0 1,0 42 0,-21 0-1,0 0-15,0 0 16,21 1-16,-21-1 0,-1 0 0,1 21 15,0-21-15,0 1 0,0-1 16,0 21-16,-1-21 0,1 0 16,0 22-16,0-22 0,0 0 0,0 0 15,21 0-15,0 1 0,0-1 16,-22 0-16,22 0 0,0 0 16,0 0-1,22-21 32,-22-21-31</inkml:trace>
  <inkml:trace contextRef="#ctx0" brushRef="#br0" timeOffset="132855.6">12890 2604 0,'0'0'0,"0"21"15,-21-21 32,0 0-31,0 0-1,0 0 1,0 0-16,-1 0 0,1 0 16,0 0-16,-21 0 0,21 0 0,-1-21 15,-20 21-15,0-22 0,21 22 0,-22-21 16,22 21-16,-21-21 0,21 21 16,-22-21-16,22 0 0,0 0 0,-21 21 15,20-22-15,1 1 0,0 0 16,0 0-16,0 0 0,0 21 0,-22-21 15,22-1-15,0 1 0,0-21 0,0 21 16,-1 0-16,22-1 0,-21-20 16,0 0-16,21 21 0,-21-22 15,21 1-15,0-22 0,0 22 16,0-21-16,0 20 0,0-20 0,0-1 16,-21 22-16,21-22 0,0 22 0,0-21 15,-21 20-15,21-20 0,0 20 16,0 1-16,-22-21 0,22 20 0,-21-20 15,21 20-15,0 1 0,0-21 16,0 20-16,0-20 0,0 20 0,0 1 16,0 0-16,0-1 0,0 1 15,0 0-15,0-1 0,21 1 0,1 0 16,-22 21-16,21-22 0,-21 22 16,21 0-16,-21-21 0,21 20 0,0 1 15,0 0-15,-21 0 16,22 0-16,-1-22 0,21 22 0,-21 0 15,0-21-15,22 21 0,-22-22 16,0 22-16,21 21 0,-20 0 0,20 0 16,-21 0-16,21 0 0,-20 0 15,-1 0-15,21 0 0,-21 0 0,0 0 16,1 0-16,20 0 0,-21 0 0,0 0 16,0 0-16,22 0 0,-1 0 15,0 0-15,1 0 0,-1 0 0,0 0 16,1 0-16,20 0 0,-20 0 15,-1 0-15,0 0 0,22 0 0,-22 0 0,-21 0 16,22 0-16,-1 0 16,0 0-16,-21 0 0,22 0 0,-22 0 15,21 0-15,-21 0 0,22 0 0,-22 0 16,21 0-16,-21 0 0,22 0 0,-1 0 16,0 0-16,1 0 0,20 0 15,-20 0-15,-1 0 0,21 0 0,-20 0 16,-1 0-16,22 0 0,-22 0 0,0 0 15,1 0-15,-1 0 0,0 0 0,-21 0 16,22 0-16,-1 0 0,0 0 0,-20 0 16,20 0-16,0 0 15,-21 0-15,22 0 0,-1 0 0,-21 0 16,22 0-16,-1 0 0,-21 0 0,21 0 16,-20 0-16,20 0 0,-21 0 0,21 0 15,-20 0-15,-1 0 0,21 0 16,-21 0-16,0 0 0,22 0 0,-22 0 15,21 0-15,-21 0 0,22 0 0,-22 0 16,21 0-16,1 0 0,-1 0 16,0 0-16,-21 0 0,22 0 0,-1 0 15,0 0-15,1 0 0,-1 0 0,-21 0 16,22 0-16,-22 0 16,21 0-16,-21 0 0,0 0 0,1 0 0,20 0 15,-21 0-15,0 0 0,0 0 16,1 0-16,-1 0 0,0 21 15,0 0-15,21 1 0,-20-1 16,-1 0-16,0 0 0,0 0 0,0 0 16,0 1-16,1-1 0,-1 0 15,-21 0-15,21 0 0,0 0 0,-21 22 16,0-22-16,21 0 0,-21 0 16,21 22-16,-21-22 0,22 0 0,-22 0 15,0 21-15,0-20 0,0-1 0,0 21 16,0-21-16,0 0 15,0 22-15,0-22 0,0 0 0,0 21 16,0 1-16,0-22 0,-22 21 16,22 1-16,-21-1 0,21 0 0,-21-21 15,21 22-15,0-1 0,0 0 16,-21-20-16,21 20 0,-21 0 0,0 1 16,21-22-16,0 21 0,-22 0 15,1-20-15,21 20 0,0 0 0,-21-21 16,0 22-16,0-1 0,0 0 15,21-20-15,-22 20 0,1 0 0,0-21 16,0 22-16,0-22 0,0 21 16,-1-21-16,1 1 0,0 20 15,0-21-15,0 0 0,0 0 0,-1 1 16,1-1-16,0 0 0,0 0 16,0 0-16,0 0 0,-1 1 0,1-1 15,0 0-15,-21 0 0,21 0 0,-1-21 16,1 21-16,0 1 0,0-1 15,0 0-15,-22 0 0,22 0 0,0 0 16,0-21-16,0 22 0,0-1 16,-22 0-16,22-21 0,0 21 0,-21 0 15,20-21-15,1 21 0,-21-21 0,0 22 16,20-22-16,-20 0 0,0 21 16,-1-21-16,1 0 0,0 21 15,-1-21-15,1 0 0,21 0 0,-21 21 16,20-21-16,-20 21 0,21-21 15,0 0-15,0 0 0,-22 0 0,22 21 16,0-21-16,0 0 0,-22 0 16,22 0-16,-21 0 0,21 0 0,-22 0 15,22 0-15,-21 22 0,21-22 0,-22 0 16,1 0-16,0 0 0,-1 0 16,1 0-16,0 0 0,21 0 0,-22 0 15,1 0-15,0 0 0,20 0 0,1 0 16,-21 0-16,21 0 0,0 0 15,-1 0-15,1 0 0,0 0 16,0 0-16,0 0 0,0 0 0,-22 0 16,22 0-16,0 0 0,-21 0 15,20 0-15,-20 0 0,21 0 0,-21 0 16,20-22-16,-20 22 0,21 0 16,-21 0-16,20-21 0,-20 21 0,21 0 15,-21 0-15,20-21 0,-20 21 0,21 0 16,0 0-16,-22 0 0,22 0 15,-21-21-15,21 21 0,0 0 0,-22 0 16,22 0-16,0-21 0,0 21 16,0 0-16,-1 0 0,1 0 15,0-21-15,0 21 16,0 0-16,21-22 109,0 1-77,0 0-17,21 21 1</inkml:trace>
  <inkml:trace contextRef="#ctx0" brushRef="#br0" timeOffset="148295.14">16658 10139 0,'-21'0'125,"0"0"-110,0 0 1,-1 0-16,1 0 0,0 0 16,0 0-16,0 0 15,0 0-15,-1 0 0,1 0 16,0 0-16,42 0 109,0 0-109,1 0 16,-1 0-16,0 0 0,0 0 0,0 0 0,0 0 16,1 0-16,-1 0 0,0 0 0,0 0 15,0 0-15,0 0 16,22 0-16,-22 0 0,0 0 0,21 0 0,-20 0 15,20 0-15,-21 0 0,21 0 0,-20 0 16,20 0-16,0 0 16,1 0-16,-1 0 0,0 0 0,1-21 15,-1 21-15,0 0 0,1 0 0,-1 0 16,21 0-16,-20-21 0,-1 21 16,0 0-16,1 0 0,-1 0 0,0 0 15,1 0-15,-1-22 0,0 22 0,-20 0 16,20 0-16,0 0 0,1 0 15,-1 0-15,-21 0 0,21 0 0,1 0 16,-1 0-16,0-21 0,1 21 16,-1 0-16,0 0 0,1 0 0,-1 0 15,-21 0-15,22 0 0,-22 0 0,21 0 16,-21 0-16,0 0 0,1 0 16,-1 0-16,0 0 15,-21-21 48</inkml:trace>
  <inkml:trace contextRef="#ctx0" brushRef="#br0" timeOffset="149015.51">18373 9716 0,'0'21'47,"0"0"-31,0 0-16,21-21 0,0 21 16,0 0-16,0-21 0,0 22 15,-21-1-15,22-21 0,-1 21 16,0 0-16,0-21 0,0 21 0,0-21 15,1 0-15,-1 21 0,21-21 0,-21 0 16,0 0-16,1 22 16,-1-22-16,0 0 0,0 0 15,0 0-15,-21 21 0,21-21 0,1 0 16,-44 0 46,1 0-46,0 0-16,0 0 16,0 21-1,0 0-15,-1-21 0,1 21 16,0-21-16,21 21 0,-21 1 0,0-22 16,0 21-16,-1 0 15,1-21-15,0 21 0,0 0 0,0 0 16,0-21-16,-1 22 0,1-1 0,0 0 15,0-21-15,0 21 0,0 0 16,-1 0-16,1 1 0,21-1 16,-21 0-16,0 0 0,21 0 15,0 0 1,21-21 46,0-21-62,-21 0 16,0 0-16,21 21 0</inkml:trace>
  <inkml:trace contextRef="#ctx0" brushRef="#br0" timeOffset="151050.99">20849 9864 0,'0'-21'31,"0"-1"0,0 1-15,0 0 15,0 0-15,0 0-1,0 0 1,21 21 0,-21-22-1,0 1 16,0 42 16,0 1-47,0-1 16,0 0-16,0 0 0,0 0 16,0 0-16,0 1 0,0-1 0,0 0 15,0 0-15,0 0 0,0 0 16,0 1-16,0-1 0,0 0 15,0 0-15,0 0 0,0 0 0,0 1 16,0-1-16,0 0 0,0 0 16,0 0-16,0 0 15,0 1 1,21-22 62,1-22-78,-1 1 16,0 0-16,0 21 15,-21-21-15,21 21 0</inkml:trace>
  <inkml:trace contextRef="#ctx0" brushRef="#br0" timeOffset="151663.64">21823 9779 0,'0'0'0,"0"-21"0,21 21 16,-21-21-16,0 0 0,0 42 47,-21 0-47,0 0 15,-1 21-15,22-20 0,-21-1 16,0 0-16,21 0 0,-21 21 15,21-20-15,-21-1 0,21 0 0,0 0 16,-21 21-16,21-20 0,0-1 16,0 0-16,0 0 0,0 0 15,21-21-15,0 0 16,0 0-16,0 0 0,0 0 16,1 0-16,-1 0 0,0 0 15,0 0-15,0 0 0,0-21 16,1 0-16,-1 21 0,0-21 0,-21 0 15,0-1-15,21 1 16,-21 0-16,21-21 0,-21 21 0,0-22 16,0 22-16,0 0 0,0-21 0,0 20 15,-21 1-15,0 0 0,0 0 16,0 0-16,-1 21 0,1 0 16,0 0-16,0 0 15,0 0 1,21 21-1,0 0 1,21 0 0,0-21-1</inkml:trace>
  <inkml:trace contextRef="#ctx0" brushRef="#br0" timeOffset="152282.92">22373 9567 0,'0'-21'0,"0"42"0,0-63 0,0 21 0,0 0 31,-21 21-15,21 21-1,0 0-15,0 0 16,-21 0-16,21 22 0,0-22 0,-21 21 16,21 1-16,-22-22 0,22 21 0,0 0 15,-21 1-15,0-1 0,21 0 16,-21 1-16,21-1 0,-21-21 0,21 22 16,-21-1-16,21 0 0,0 1 0,-22-1 15,22 0-15,-21 1 0,21-1 16,-21 0-16,21 1 0,0-1 0,0 0 15,-21 1-15,21-22 0,0 21 16,0 0-16,0-20 0,0-1 16,0 0-16,0 0 0,0 0 0,21 0 15,0 1-15,0-1 0,1-21 16,-1 0 0,0 0-1,-21-21 1,0-1-16,0 1 0,0 0 15,0 0-15,-21 0 0,0 0 16,-1-22-16,1 22 0,0 0 0,0-21 16,0 20-16,21-20 0,-21 21 15,-1 0-15,1 0 0,0-1 0,0 1 16,0 0-16,21 0 0,0 0 16,0 0-16,-21-1 0,21 1 15,0 0 1,21 21-16,0 0 0,-21-21 15,21 21-15,21-21 0,-20 21 0,-1-21 16,21-1-16,0 22 0,1-21 16,-1 21-16,0-21 0</inkml:trace>
  <inkml:trace contextRef="#ctx0" brushRef="#br0" timeOffset="152698.68">23431 9716 0,'-21'-85'31,"21"64"-16,-21 42 17,21 0-32,0 0 0,0 0 15,0 1-15,-21 20 0,21-21 0,0 21 16,0 1-16,0-1 0,0-21 16,0 22-16,-21-1 0,21-21 0,0 21 15,0-20-15,0-1 0,0 0 0,-21 0 16,21 0-16,0 0 0,0 1 15,0-1-15,0-42 63</inkml:trace>
  <inkml:trace contextRef="#ctx0" brushRef="#br0" timeOffset="158018.93">20828 10710 0,'0'0'0,"-21"0"0,0 0 0,-1 22 31,1-22-31,42 0 62,1 0-46,-1 0-16,21 0 0,-21 0 16,0 0-16,22 0 0,-1 0 15,-21 0-15,22 0 0,20 0 0,-21 0 16,22 0-16,-1 0 0,22 0 0,0 0 16,-22 0-16,43 0 0,-21 21 15,-1-21-15,1 0 0,0 0 16,-1 0-16,-20 0 0,21 0 0,-1 0 15,-20 0-15,-1 0 0,22 0 16,-43 0-16,22 0 0,-1 0 0,-20 0 16,-1 0-16,-21 0 0,21 0 15,-20 0-15,-1-21 0,0 21 0,0 0 16,-21-22 0,-21 22-1,0 0 1,0 0-16,-1 0 0,1 0 15,0 0-15,0 0 16,0 0-16,0 0 0</inkml:trace>
  <inkml:trace contextRef="#ctx0" brushRef="#br0" timeOffset="158595.73">21061 10837 0,'84'0'31,"-62"0"-31,20 0 0,0 0 0,1 0 15,20 0-15,1 0 0,-1 0 0,22 0 16,-22 0-16,22 0 0,0 0 16,-22 0-16,22 0 0,-22 0 0,22 0 15,-22 0-15,1 0 0,-1 0 0,1 0 16,-1 0-16,-20 0 0,20 0 16,-20 0-16,-1 0 0,0 0 0,1 0 15,-22 0-15,0 0 0,0 0 0,0 0 16,0 0-16,1 0 78,-1 0-62,0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2:44:54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6223 4445 0,'0'0'0,"0"21"0,0 0 16,0 1-16,0-1 0</inkml:trace>
  <inkml:trace contextRef="#ctx0" brushRef="#br0" timeOffset="1616.09">0 1439 0</inkml:trace>
  <inkml:trace contextRef="#ctx0" brushRef="#br0" timeOffset="5327.7">2074 360 0,'0'0'0,"0"-21"0,0 0 15,0-1-15,0 1 0,0 0 16,0 0-16,0 0 15,0 42 1,0 0 0,0 0-16,0 0 0,0 22 15,0-1-15,0 0 0,0 1 16,-21-1-16,21 22 0,0-22 0,0 0 16,-21 22-16,21-22 0,-21 22 15,21-22-15,0 0 0,0 1 16,0-1-16,0 0 0,-21 1 0,21-1 15,0-21-15,0 0 0,0 0 16,0 1-16,0-1 16,0-42-1,0-1 1,0 1-16</inkml:trace>
  <inkml:trace contextRef="#ctx0" brushRef="#br0" timeOffset="5820.3">1651 402 0,'0'-21'0,"-21"-42"15,21 41 1,0 1-16,21 0 0,0 0 15,0 0-15,0 0 0,22-1 0,-1 1 16,0 0-16,1 21 0,20-21 16,1 0-16,-1 21 0,1 0 0,-1 0 15,22 0-15,-22 0 0,22 21 16,-21 21-16,-1-21 0,1 22 0,-1-22 16,-21 21-16,1 1 15,-1 20-15,0-21 0,-20 1 0,-22 20 16,0 1-16,0-22 0,0 22 15,0-1-15,0 1 0,-22-1 0,-20 1 16,21-1-16,-21-21 0,-1 1 16,1-1-16,-22 0 0,22 1 15,-21-22-15,-1 0 0,1 0 0,-1 0 16,22-21-16,-22 22 0,22-22 16,-22 0-16,22 0 0,0 0 0,-1 0 15,22 0-15,-21 0 0,21-22 16,0 22-16,-1-21 0,22 0 15,0 0-15,0 0 16,0 0 0,22-1-16,-1 22 15,0-21-15,0 21 0,0-21 0</inkml:trace>
  <inkml:trace contextRef="#ctx0" brushRef="#br0" timeOffset="6300.02">3027 931 0,'0'-21'16,"0"42"-16,0-63 0,0 21 15,0 0-15,0 0 0,0-1 16,21 22-1,0-21-15,0 21 0,0 0 16,1 0-16,-1 0 0,0 0 16,0 21-16,0 1 0,22-1 15,-22 0-15,0 0 0,0 0 0,-21 22 16,21-22-16,0 21 0,-21 0 16,0-20-16,0 20 0,0-21 15,0 0-15,0 0 0,0 22 0,0-22 16,0 0-16,-21-21 15,0 0-15,21-21 32,0 0-32,0 0 15,0-1-15,0-20 0,0 21 16,21 0-16,0-22 0,-21 22 0,22-21 16,-1 21-16,0-22 0,0 22 15,0 0-15,0 0 0,1 0 16,-1 0-16,0 21 0,0-22 0,0 22 15,0 0-15,1 0 32,-1 0-32</inkml:trace>
  <inkml:trace contextRef="#ctx0" brushRef="#br0" timeOffset="6896.69">4127 1101 0,'22'0'15,"-1"0"1,-21-21-16,0-1 0,21 1 0,0 21 16,0-21-16,0 0 0,-21 0 15,0 0-15,0-1 0,22 1 0,-22-21 16,0 21-16,0 0 0,0-1 15,0 1-15,-22 0 0,1 0 16,0 0-16,0 21 0,0 0 16,-22 0-16,22 0 0,0 21 15,0 0-15,0 0 0,-22 22 0,22-22 16,-21 21-16,21 0 16,-22 1-16,22-1 0,0-21 0,0 22 15,21-1-15,0-21 0,0 21 16,0-20-16,0-1 0,0 0 0,0 0 15,0 0-15,21-21 16,0 0-16,0 0 0,1 0 16,-1 0-16,0 0 0,21-21 15,-21 0-15,22 21 0,-22-42 0,21 20 16,-21 1-16,22-21 0,-22 21 16,0-22-16,0 1 0,0 0 0,1 21 15,-22-22-15,0 22 0,21-21 16,-21 21-16,0-1 0,0 1 15,0 42 1,0 1-16,0-1 0,-21 21 16,21 0-16,0-20 15,0 20-15,-22 0 0,22 1 0,0-22 16,0 21-16,0-21 0,0 22 16,0-22-16,0 0 0,0 0 0,0 0 15,22-21-15,-22 21 0,21-21 16,0 0-16,21 0 0,-21 0 15,1-21-15,20 0 0</inkml:trace>
  <inkml:trace contextRef="#ctx0" brushRef="#br0" timeOffset="7471.87">4868 826 0,'0'0'0,"0"-22"0,-21 44 46,0-1-46,21 0 0,0 21 16,-21-21-16,0 22 0,21-22 0,-22 21 16,22-21-16,0 22 0,-21-22 15,21 0-15,0 21 0,0-20 0,0-1 16,0 0-16,0 0 16,21-21-1,1 0 1,-1 0-16,0-21 0,0 0 15,21 0-15,-20-1 0,-1 1 0,0 0 16,0 0-16,0-21 0,0 20 16,1 1-16,-1 0 0,-21 0 0,21 21 15,-21-21-15,21 21 16,-21 21-16,0 0 16,0 0-16,0 0 15,0 1-15,0 20 0,-21-21 0,21 0 16,0 0-16,0 1 0,0-1 15,0 0-15,0 0 0,0 0 16,21-21-16,0 0 16,0 0-16,1 0 0,-1 0 15,21 0-15,-21-21 0,0 0 0,22 0 16,-22 0-16,0-1 0,0-20 16,0 0-16,1 21 0,-1-22 0,-21 1 15,21 0-15,-21-1 0,0 1 16,0 0-16,0 20 0,-21 1 0,0 0 15,-1 0-15,1 21 0,0 0 0,0 0 16,0 0-16,0 0 16,-1 0-16,1 0 0,21 21 0,-21 0 15,0-21 1,21 21-16</inkml:trace>
  <inkml:trace contextRef="#ctx0" brushRef="#br0" timeOffset="8028.27">5905 275 0,'0'-21'16,"0"42"-16,0-63 0,-21 42 0,0 0 15,0 21 1,21 0-16,-21 22 15,21-22-15,-21 21 0,21 0 16,0 1-16,0-1 0,0 22 0,0-22 16,-22 21-16,22-20 0,0 20 15,-21-20-15,21 20 0,0-21 0,0 22 16,0-22-16,0 1 0,0-1 16,0-21-16,0 0 0,0 22 0,-21-22 15,21 0-15,0 0 0,-21-21 31,21-21-31,0 0 0,0 0 16,0-1-16,0 1 16,0 0-16,0 0 0,0-21 0,0-1 15,21 22-15,0-21 0,0-1 16,22 22-16,-22-21 0,0 21 0,21-22 16,-20 22-16,20 0 0,-21 21 15,21-21-15,-20 21 0,-1 0 0,0 0 16,21 0-16,-21 0 0,1 21 0,-22 0 15,21 0-15,-21 22 0,0-22 16,0 0-16,0 21 0,0-20 0,0-1 16,0 21-16,-21-21 0,-1 0 15,1 1-15,-21-1 0,21 0 16,-22 0-16,22 0 0,-21 0 16,0 1-16,-1-22 0,22 21 0,-21-21 15,21 0-15,-22 0 0,22 0 16,42-21-1,0-1 1</inkml:trace>
  <inkml:trace contextRef="#ctx0" brushRef="#br0" timeOffset="8392.06">6794 847 0,'0'0'0,"0"-21"0,-21-22 16,21 22-16,0 0 0,0 0 16,-21 0-16,0 21 15,0 0-15,0 0 0,-1 0 0,-20 0 16,21 21-16,-21 0 0,-1-21 16,22 42-16,-21-21 0,21 22 0,-22-22 15,22 21-15,0 1 0,0-1 16,0-21-16,21 21 0,-22-20 0,22 20 15,0-21-15,0 0 16,0 0-16,0 1 0,22-1 0,-1-21 16,0 0-16,0 0 0,0 0 0,22 0 15,-22 0-15,0 0 0,21-21 16,-21 21-16,22-22 0,-22 1 0,21 0 16,-21-21-16,1 21 0,-1-22 15,0 22-15,0 0 0,-21-21 0,0 20 16,0 1-16,0 0 0</inkml:trace>
  <inkml:trace contextRef="#ctx0" brushRef="#br0" timeOffset="8515.99">6646 1016 0,'0'0'0,"0"21"0,0 0 15,0 1-15,0-1 0,0 0 0,0 0 16,0 0 0,0 0-16,0 1 0,0-1 15,21-21-15,1 0 0,-1 0 16,0 0-16,0 0 0,21 0 15,-20 0-15</inkml:trace>
  <inkml:trace contextRef="#ctx0" brushRef="#br0" timeOffset="8780.86">7218 847 0,'0'0'0,"0"-21"0,0-1 0,0 1 0,0 0 15,0 0-15,0 0 16,-21 21-1,-1 0-15,1 21 0,0 0 0,0 0 16,0 0-16,0 1 0,-1 20 16,1 0-16,0-21 0,0 22 0,21-1 15,0 0-15,-21-20 0,21 20 16,0-21-16,0 0 0,0 22 0,0-22 16,21 0-16,-21 0 15,21-21-15,21 0 0,-20 0 0,-1 0 16,0 0-16,21 0 0,1-21 15,-22 0-15,21 0 0,0-1 16,1 1-16</inkml:trace>
  <inkml:trace contextRef="#ctx0" brushRef="#br0" timeOffset="9356.04">7768 148 0,'-21'0'15,"42"0"-15,-63 0 0,21 21 0,-1 1 16,1-1-16,0 21 0,21 0 16,-21 1-16,21-1 0,-21 0 0,21 1 15,0 20-15,0-20 0,-21-1 16,21 21-16,-22-20 0,22-1 16,-21 22-16,21-22 0,0 0 0,-21 1 15,0-1-15,21-21 0,-21 21 16,21-20-16,0-1 0,-21 0 0,21 0 15,-22-21 1,22-21-16,0 0 16,0 0-16,0-1 15,0-20-15,22 21 0,-1-21 16,0 20-16,-21-20 0,21 0 0,0 21 0,22-22 16,-22 22-16,0 0 15,21 0-15,1 0 0,-22-1 0,21 1 16,-21 21-16,22 0 0,-22 0 15,0 0-15,0 0 0,0 0 0,-21 21 16,0 1 0,-21-1-16,0-21 0,0 21 15,0-21-15,-22 21 0,22 0 0,-21-21 16,-1 21-16,22-21 0,-21 0 16,21 22-16,0-22 0,-1 0 0,1 0 15,21 21-15,-21-21 0,21 21 16,0 0-16,0 0 15,0 0-15,21 1 16,0-22-16,1 21 0,-1 0 16,0 0-16,0 0 0,0 0 15,0 1-15,1-22 0,-22 21 16,21-21-16,-21 21 0,21-21 16,0 0-1</inkml:trace>
  <inkml:trace contextRef="#ctx0" brushRef="#br0" timeOffset="10472.4">9673 699 0,'0'0'0,"0"-22"0,0 1 15,0 0-15,0 0 0,0 0 0,0 0 16,0-1 0,-21 22-16,0 0 0,0 22 15,-1-1-15,1 0 16,0 0-16,0 0 0,0 22 15,0-1-15,-1 0 0,1 1 16,21-1-16,-21 0 0,21 1 0,-21-1 16,21 0-16,0-21 0,0 22 0,0-22 15,0 0-15,0 0 0,0 0 16,21-21-16,0 0 0,0 0 0,1 0 16,20 0-16,-21 0 0,21 0 15,-20-21-15,20 0 0,0 0 0,1 0 16,-22 0-16,21-22 0,-21 1 15,22 0-15,-22-1 0,0 1 0,-21 0 16,0-22-16,0 22 0,0-1 16,0 1-16,-21 21 0,0-21 15,-1 20-15,1 1 0,-21 0 0,21 21 16,0 0-16,-22 0 0,22 0 16,0 0-16,0 0 0,0 0 0,-1 0 15,22 21-15,0 0 0,0 1 16,43-22-1,-22 0-15,21 0 0,-21 0 16,43 0-16,-22 0 0,22 0 0,-1 0 16,1-22-16,-1 1 0,1 0 15,-1 0-15,1 0 0,-1 0 0,-20-1 16,20 1-16,-21 0 0,1-21 0,-22 21 16,0-1-16,0-20 15,-21 21-15,0 0 0,0 0 0,0-1 16,0 1-16,0 0 0,-21 21 15,0 0-15,0 0 0,0 0 16,21 21-16,-22 0 0,1 1 16,0 20-16,21 0 0,-21 1 0,0 20 15,0-21-15,-1 22 0,1-1 16,0 1-16,0 21 0,21-1 0,-21-20 16,0 20-16,-1 1 0,1 0 0,0-22 15,0 22-15,0-22 0,21 22 16,-21 0-16,21-1 0,-22-20 0,1 21 15,21-1-15,0-20 0,0 20 16,0-20-16,0-1 0,0 1 16,0-1-16,0-20 0,0 20 0,0-20 15,0-1-15,0-21 0,0 21 0,0-20 16,0-1-16,-21-21 31,0-21-31,0-1 0,0 1 0,-1 0 16,1-21-16,0 21 0,-21-22 15,21 22-15,-22-21 0,1-1 0,-22 1 16,22 21-16,21-21 0,0 20 0,0 1 16,21 0-16,0-21 0,-22 21 15,22-1-15,0-20 0,0 21 16,0-21-16,22-1 0,20 22 0,-21-21 16,43-1-16</inkml:trace>
  <inkml:trace contextRef="#ctx0" brushRef="#br0" timeOffset="10892.16">12890 466 0,'22'-21'0,"-22"-22"16,0 22-16,0 0 16,0 0-16,0 0 0,0-1 15,0 1-15,-22 0 16,1 21-16,-21 0 0,21 0 0,0 0 16,-22 0-16,22 21 0,-21 0 0,21 1 15,-22 20-15,1-21 0,0 21 16,-1 22-16,1-22 0,0 22 0,-1-22 15,1 0-15,21 22 16,-22-22-16,22 1 0,0 20 0,21-21 16,0-20-16,0 20 0,0-21 0,21 21 15,0-20-15,22-1 0,-22-21 16,21 21-16,-21-21 0,22 0 0,-1 0 16,0 0-16,1 0 0,20 0 15,-20 0-15,-1-21 0,0 0 0,1 21 16,20-22-16,-21 1 0,1 0 15,-1-21-15</inkml:trace>
  <inkml:trace contextRef="#ctx0" brushRef="#br0" timeOffset="11360.89">13737 445 0,'0'0'0,"0"-22"0,0 1 15,21 21-15,-21-21 0,-21 21 16,0-21-16,0 21 15,0 0-15,-1 0 0,-20 0 0,21 0 16,-21 21-16,20-21 0,-20 21 16,0 0-16,-1 1 0,1 20 0,0-21 15,21 0-15,-22 22 0,22-22 16,0 0-16,0 0 0,0 0 0,21 0 16,0 1-16,0-1 0,0 0 15,0 0-15,21 0 0,0-21 16,0 21-16,21-21 0,1 0 0,-22 0 15,21 0-15,1 0 0,-1 0 16,0 0-16,-21 0 0,22 0 0,-1 0 16,-21 0-16,22 0 0,-22 0 15,21 0-15,-21 0 0,0 0 0,1 0 16,-1 0-16,-21 22 0,0-1 16,0 0-16,-21 0 15,-1 0-15,1 0 0,-21-21 0,21 22 16,-22-1-16,1 0 0,0-21 15,-1 21-15,1-21 0,-21 0 16,20 0-16,1 21 0,0-21 0,-1 0 16,1 0-16,21 0 0,0 0 15,-1 0-15,1 0 0,0 0 16,21-21-16,0 0 16,0 0-16,21 21 0,0-21 0,1-1 15,-1 1-15</inkml:trace>
  <inkml:trace contextRef="#ctx0" brushRef="#br0" timeOffset="11860.64">14414 572 0,'0'0'0,"22"-22"0,-1 1 0,0 0 0,0 21 16,0-21-16,-21 0 0,21 0 15,-21-1-15,0 1 0,0 0 16,0 0-16,-21 21 0,0 0 16,0 0-16,-21 0 0,20 0 15,-20 0-15,0 0 0,-1 21 0,1 0 16,0 0-16,-1-21 16,1 22-16,21-1 0,-21 0 0,20 0 15,1 0-15,21 0 0,0 1 16,0-1-16,0 0 0,21 0 15,1-21-15,-1 21 0,21 0 16,-21-21-16,22 22 0,-1-22 16,0 21-16,-21-21 0,22 21 0,-1-21 15,-21 21-15,0-21 0,22 21 0,-22-21 16,0 21-16,0-21 0,0 22 16,-21-1-16,22 0 0,-22 0 15,0 0 1,-22-21-16,1 0 0,0 21 15,-21-21-15,21 0 0,-22 22 0,1-22 16,0 0-16,-22 21 0,22-21 0,-1 0 16,1 0-16,21 0 0,-21 0 15,20 0-15,1 0 0,0 0 16,0 0-16,0 0 0,0 0 0,21-21 16,0-1-1,0 1-15</inkml:trace>
  <inkml:trace contextRef="#ctx0" brushRef="#br0" timeOffset="13228.87">16277 423 0,'21'0'47,"0"0"-47,1 0 0,-1-21 15,0 21-15,0-21 0,0 21 16,0-21-16,1 21 0,-1-21 0,0 21 16,0-21-16,0-1 0,0 1 15,1 21-15,-22-21 0,21 0 0,-21 0 16,0 0-16,-21-1 0,-1 1 15,1 21-15,0 0 0,-21-21 16,21 21-16,-22 0 0,1 0 0,0 0 16,20 21-16,-20-21 0,0 21 15,-1 1-15,22-1 0,-21 0 0,21 0 16,0 21-16,-1-20 16,22-1-16,-21 21 0,21-21 0,0 0 15,0 22-15,0-22 0,21 0 0,1 0 16,20 0-16,-21 22 0,0-22 15,22 0-15,-1 0 0,-21 0 0,21 1 16,-20-1-16,20 0 0,0 0 16,-21 21-16,1-20 0,-1-1 0,0 0 15,-21 0-15,0 0 0,-21-21 16,-22 21-16,22-21 0,-42 22 16,20-22-16,-20 0 0,-1 0 0,1 0 15,-1 0-15,22 0 0,-21 0 16,20-22-16,1 1 0,0 21 15,-1-21-15,22 0 0,0 21 0,0-21 16,0 0-16,21-1 0,0 1 16,0 0-16,0 0 0,0 0 15,21 21-15,0-21 0,0-1 16,21 22-16,-20-21 0,20 21 0,0-21 16,1 21-16,-1 0 0,0-21 0</inkml:trace>
  <inkml:trace contextRef="#ctx0" brushRef="#br0" timeOffset="13576.65">16573 741 0,'0'0'0,"22"0"16,-1 0-1,0-21-15,0 21 0,0-21 16,0-1-16,1 22 0,-1-21 15,0 0-15,21 21 0,-21-21 0,1 0 16,-1 21-16,0-21 0,0-1 0,-21 1 16,0 0-1,-21 21 1,0 0-16,-22 0 0,22 0 16,-21 0-16,21 21 0,-22 0 0,1 1 15,0 20-15,21-21 0,-22 0 16,22 22-16,0-22 0,0 21 0,0-21 15,21 22-15,-22-22 0,22 0 16,0 0-16,0 0 0,22 0 16,-1-21-16,21 0 0,-21 0 0,0 0 15,22 0-15,-1-21 0,-21 0 16</inkml:trace>
  <inkml:trace contextRef="#ctx0" brushRef="#br0" timeOffset="13860.49">17293 0 0,'0'21'32,"0"43"-32,0-1 15,0 1-15,0 20 0,0-20 16,-21-1-16,21 1 0,-21-1 0,21 1 15,-21-22-15,21 22 16,-22-22-16,1 22 0,21-22 0,0 0 16,-21-21-16,21 22 0,-21-22 15,21 0-15,0 0 0,0 0 0,21-21 32,0 0-32,0-21 0,1 0 15,-1 21-15</inkml:trace>
  <inkml:trace contextRef="#ctx0" brushRef="#br0" timeOffset="14216.11">17526 720 0,'0'21'32,"21"-21"-1,0 0-31,0 0 15,1 0-15,-1-21 0,0 21 0,0-21 16,0 21-16,0-22 0,1 22 16,-1-21-16,-21 0 0,0 0 15,0 0-15,0 0 16,-21 21-16,-22 0 16,22 0-16,0 0 0,0 21 0,-22 0 15,22 0-15,0 0 16,0 0-16,0 22 0,0-22 0,-1 21 15,1-21-15,21 1 0,-21 20 0,21-21 16,0 0-16,0 0 0,0 1 16,0-1-16,0 0 0,21-21 15,0 21-15,1-21 0,-1 0 16,0 0-16,0 0 0,0 0 0,0-21 16</inkml:trace>
  <inkml:trace contextRef="#ctx0" brushRef="#br0" timeOffset="14475.96">18076 593 0,'0'0'16,"0"-21"-16,0-1 0,-21 22 31,0 0-15,0 22-16,0-1 0,21 0 0,-22 21 15,1-21-15,0 22 0,0-22 0,21 21 16,0-21-16,-21 22 0,21-22 15,0 0-15,0 21 0,0-20 0,0-1 16,0 0-16,0 0 0,0 0 16,21-21-16,0 0 0,0 0 15,0 0-15,1 0 0,20 0 16,0 0-16,-21 0 0,22-21 16,-1 0-16,0-21 0,-20 20 0</inkml:trace>
  <inkml:trace contextRef="#ctx0" brushRef="#br0" timeOffset="14736.09">18648 191 0,'0'0'0,"21"-64"0,-21 1 0,21-1 15,-42 64 17,0 0-32,0 0 15,21 42-15,-22 22 0,1-1 16,0 1-16,0-1 0,21 1 0,-21-1 15,0 1-15,-1-1 0,1-20 0,0 20 16,0-20-16,21 20 0,-21-21 16,21 1-16,-21-22 0,21 21 0,0-21 15,0 1-15,0-1 0,0 0 16,0 0-16,21-21 0,0 0 16,0 0-16,0 0 0,22-21 15,-22 21-15</inkml:trace>
  <inkml:trace contextRef="#ctx0" brushRef="#br0" timeOffset="15095.89">19008 677 0,'0'0'0,"-22"0"31,1 22-31,0-1 16,21 0-16,-21 0 0,0 0 15,0 0-15,-1 1 0,22-1 0,-21 0 16,21 0-16,-21 0 0,21 0 15,0 1-15,0-1 0,0 0 0,0 0 16,21-21-16,0 0 16,22 0-16,-22 0 0,0 0 0,21 0 15,-20-21-15,20 0 0,0 21 0,-21-43 16,22 22-16,-22 0 16,0-21-16,0 21 0,0-22 0,-21 22 15,0 0-15,0-21 0,0 20 16,0 1-16,-21 21 0,0-21 0,0 21 15,0 0-15,0 0 0,-1 0 0,-20 0 16,21 0-16,0 21 0,0 0 16,-1-21-16,1 22 0,21-1 0,-21 0 15,21 0-15,0 0 16,0 0-16,21 1 0,0-22 16,1 0-16</inkml:trace>
  <inkml:trace contextRef="#ctx0" brushRef="#br0" timeOffset="15471.67">19473 720 0,'0'-21'0,"0"42"0,0-64 0,0 22 15,0 0-15,0 0 16,0 0-16,0 0 0,0-1 16,21 22-16,1 0 0,-1 0 15,0 0-15,0 0 0,21 0 0,-20 22 16,-1-1-16,0 0 0,0 0 15,0 0-15,-21 22 0,0-22 0,0 21 16,0 0-16,0 1 0,0-1 16,0-21-16,0 22 0,-21-1 15,0-21-15,0 0 0,21 0 0,-21 1 16,-1-22-16,1 0 0,0 0 16,0 0-16,0-22 15,21 1-15,0-21 16,0 21-16,0 0 0,0-1 15,21-20-15,0 0 0,0 21 0,22-22 16,-22 1-16,0 21 0,21-22 16,-21 22-16,22-21 0,-22 21 15,0 0-15,21-1 0,-20 1 16,-1 0-16,0 0 0,-21 0 16,0 0-16</inkml:trace>
  <inkml:trace contextRef="#ctx0" brushRef="#br0" timeOffset="15750.13">18267 212 0,'0'0'0,"-21"-21"0,-1 21 15,22-22 1,22 22-16,-1 0 0,21 0 0,0 0 15,1 0-15,20 0 0,1 0 16,-22 0-16,43 0 0,-22 0 0,1 0 16,-1 0-16,1 0 0,-1 0 0,1 0 15,-1 22-15,-20-22 0,20 0 16,-21 0-16,1 0 0,-22 21 0,0-21 16,0 0-16,-42 0 15,0 0-15,-21 0 16</inkml:trace>
  <inkml:trace contextRef="#ctx0" brushRef="#br0" timeOffset="16928.84">1228 2011 0,'0'0'0,"0"21"16,21-21 15,0 0-31,0 0 16,0 0-16,22 0 0,-22 0 15,21 0-15,0 0 0,1 0 0,-1 0 16,0 0-16,22 0 0,-22 0 15,22 0-15,-22 0 0,22 0 0,-1 0 16,1 0-16,-1 0 0,22-21 16,-1 21-16,1 0 0,21 0 0,-21-21 15,20 21-15,-20-21 16,21 21-16,0 0 0,-22 0 0,22-22 16,0 22-16,21 0 0,-21 0 0,21-21 15,21 21-15,-21 0 0,21-21 16,-21 21-16,43-21 0,-22 21 0,21-21 15,-21 21-15,22 0 0,-1-21 16,0 21-16,1-22 0,-1 1 0,0 21 16,1-21-16,-1 21 0,0-21 15,22 0-15,-22 21 0,22-21 0,-22-1 16,21 22-16,1-21 0,-1 0 16,1 0-16,-1 21 0,1-21 15,21 0-15,-1-1 0,-20 22 0,20-21 16,1 0-16,21 0 0,-21 21 0,-1-21 15,22 0-15,-21 21 0,21-22 16,-22 22-16,1-21 0,21 0 0,-22 21 16,1-21-16,0 21 0,-1 0 15,1-21-15,0 21 0,-1 0 0,22-21 16,-21 21-16,0 0 0,-1-22 0,1 22 16,0 0-16,-1-21 0,22 0 15,-21 21-15,21 0 0,-1 0 0,-20-21 16,0 21-16,21 0 0,-22 0 15,1-21-15,0 21 0,-22 0 0,22 0 16,-1 0-16,-20 0 0,21 0 16,-22 0-16,1 0 0,-1 0 15,1 0-15,-1 0 0,1 0 0,-1 0 16,-21 0-16,1 0 0,20 0 16,-42 0-16,22 0 0,-22 0 0,-21 0 15,0 0-15,0 0 0,-21 0 16,-22 0-16,1 0 0,0 0 0,-22 0 15,-20 0-15,-1 0 0,-21 0 0,0 0 16,-63 21 0,0-21-16</inkml:trace>
  <inkml:trace contextRef="#ctx0" brushRef="#br0" timeOffset="17839.87">868 3471 0,'0'0'0,"-21"22"0,-1-1 0,22 0 16,0 0-16,0 0 0,0 0 15,22-21 17,-1 0-32,0 0 0,0-21 15,21 0-15,-20 0 0,20 0 16,-21 0-16,21-1 0,-20-20 0,-1 21 15,21-21-15,-21 20 0,-21-20 16,21 21-16,-21 0 0,0-22 16,0 22-16,0 0 0,0 0 15,-21 21 1,0 0-16,0 21 16,0 0-16,21 22 15,0-1-15,0 0 0,-21 1 0,21-1 16,0 0-16,0 22 0,0-22 15,0 22-15,0-22 0,0 21 16,0-20-16,0-1 0,0 0 0,0 22 16,0-22-16,0 1 0,0-22 15,0 21-15,-22 0 0,1-20 0,0-1 16,0 0-16,0 0 0,0-21 16,-1 0-16,1 0 0,-21 0 15,21 0-15,-22 0 0,1 0 0,21 0 16,-21-21-16,-1 0 0,22 0 15,-21-1-15,21 1 0,-1 0 16,1 0-16,0 0 0,21 0 16,0-1-16,0 1 0,0 0 15,0 0-15,42 21 0,-20-21 16,-1 0-16,21 21 0,-21-22 0,22 1 16</inkml:trace>
  <inkml:trace contextRef="#ctx0" brushRef="#br0" timeOffset="18139.68">1566 3302 0,'0'0'0,"0"21"31,0 0-31,0 1 16,-21 20-16,21-21 0,-21 21 15,21 1-15,0-1 0,-21 22 0,21-22 16,-21 0-16,-1 22 0,1-22 16,21 0-16,-21 1 0,0 20 0,21-20 15,0-22-15,0 21 0,0-21 16,0 0-16,0 1 0,0-1 16,21-21-1,0 0-15,0 0 16,1-21-16,-22-1 0,21-20 15,0 21-15</inkml:trace>
  <inkml:trace contextRef="#ctx0" brushRef="#br0" timeOffset="18320.59">1397 3747 0,'-42'0'15,"84"0"-15,-63 0 31,42 0-31,0 0 0,0 0 16,22 0-16,-22 0 0,21 0 16,0 0-16,1-22 0,-1 22 0,0-21 15,1 21-15,20 0 0</inkml:trace>
  <inkml:trace contextRef="#ctx0" brushRef="#br0" timeOffset="18947.98">3090 3747 0,'0'0'0,"21"21"15,1-21-15,-22-21 32,0-1-32,0 1 15,0 0-15,0 0 0,0 0 16,0 0-16,0-1 0,-22 1 15,1 0-15,0 0 0,0 0 16,21 0-16,-21-1 0,0 22 0,-1 0 16,1 0-16,0 0 0,0 0 0,0 0 15,-22 22-15,22-1 0,0 0 16,0 0-16,0 21 0,-22-20 16,22 20-16,21 0 0,-21-21 15,0 22-15,21-1 0,-21-21 0,21 22 16,0-22-16,0 21 0,0-21 15,0 0-15,21 1 0,0-1 0,0 0 16,0-21-16,1 0 0,-1 0 16,0 0-16,0 0 0,21-21 0,-20 21 15,-1-21-15,0-22 0,0 22 0,21 0 16,-20-21-16,-1 20 0,0-20 16,0 0-16,0-22 0,-21 22 0,21-22 15,1 1-15,-1-1 0,-21 1 16,0-1-16,21 1 0,-21-1 0,21 22 15,-21 0-15,0-1 0,21 22 16,-21 0-16,0 0 16,0 42-1,0 0-15,0 0 0,0 22 0,-21 20 16,21 1-16,-21-22 0,21 43 16,0-22-16,-21 1 0,0-1 0,21 1 15,-22-22-15,22 22 0,0-22 16,0 0-16,0 1 0,0-1 0,0-21 15,0 21-15,0-20 0,22-22 16,-1 0 0,0 0-16,0 0 0,21-22 15,-20 1-15,-1 0 0,21 0 0</inkml:trace>
  <inkml:trace contextRef="#ctx0" brushRef="#br0" timeOffset="19336.75">3662 3577 0,'0'0'0,"0"-21"15,-21 21 1,-1 21-16,1 0 0,0-21 16,0 22-16,0-1 0,21 21 15,-21-21-15,-1 0 0,1 22 0,0-22 16,21 21-16,0-21 0,0 1 16,0 20-16,0-21 0,0 21 0,0-20 15,0-1-15,0 0 0,0 0 16,21-21-16,0 21 0,1-21 15,20 0-15,-21 0 0,0 0 0,22 0 16,-22-21-16,0 0 0,21 0 16,-21 0-16,22-1 0,-22 1 0,0 0 15,0-21-15,0 21 0,1-22 0,-22 1 16,0 21-16,0-22 0,0 1 16,0 21-16,0 0 0,0-22 0,-22 22 15,1 0-15,0 21 16,-21 0-16,21 0 0,-1 0 0,1 0 15,0 0-15,0 21 0,0 0 16,0-21-16,21 22 0,0-1 16,0 0-16,0 0 0,0 0 15,21-21-15,0 21 16,0-21-16,0 0 0</inkml:trace>
  <inkml:trace contextRef="#ctx0" brushRef="#br0" timeOffset="19701.2">4170 3768 0,'21'0'47,"0"0"-47,0-21 15,0 21-15,1-22 0,-1 22 16,0-21-16,0 0 0,0 0 15,0 21-15,-21-21 0,0 0 0,22-1 16,-22 1-16,0 0 16,0 0-16,-22 21 15,1 0-15,0 0 16,21 21-16,-21 0 0,0 0 0,0 1 16,-1-1-16,1 0 0,0 21 0,0-21 15,21 22-15,0-22 16,-21 0-16,21 21 0,0-20 0,0-1 15,0 0-15,0 0 0,0 0 0,0 0 16,21-21-16,0 22 16,0-22-16,0 0 0,1 0 0,20 0 15,-21-22-15,21 22 0,-20-21 16</inkml:trace>
  <inkml:trace contextRef="#ctx0" brushRef="#br0" timeOffset="20060">4974 3556 0,'0'0'0,"0"-21"0,-21 21 31,-21 0-31,20 21 0,1-21 16,-21 21-16,0 0 0,20 1 16,1-1-16,0-21 0,0 21 0,21 0 15,-21 0-15,21 0 0,0 1 16,21-22-16,0 0 0,0 21 15,22-21-15,-22 0 0,21 0 0,0 0 16,-20 0-16,20 0 0,-21 21 16,21-21-16,-20 0 0,-1 0 0,21 0 15,-42 21-15,21-21 0,-21 21 16,0 0 0,-21-21-16,0 0 15,-21 22-15,20-22 0,-20 0 0,0 0 16,-1 21-16,1-21 0,21 0 15,-21 0-15,20 0 0,-20 21 0,21-21 16,0 0-16,0 0 16,21-21-16</inkml:trace>
  <inkml:trace contextRef="#ctx0" brushRef="#br0" timeOffset="20809.07">6583 18987 0,'0'42'0,"0"-84"0,0 63 78,0-85-78,0 1 0,0 20 15,0 1-15,0 0 0,0 21 0,0-1 16,0 1-16,-21 0 0,21 0 0,-22 21 16,22-21-16,-21 0 15,21 42 63,0 0-62,0 0-16,0 0 16,21-21-16,-21 21 0,22 1 15,-1 20-15,-21-21 0,21 64 0,0-1 16,0-20-16,0-64 0,1 0 0,-1 0 16,0 0-16,0 0 0,21 0 0,-20 0 15,-1 0-15,0 0 16,-21-21 31,0 0-32</inkml:trace>
  <inkml:trace contextRef="#ctx0" brushRef="#br0" timeOffset="22160.83">6181 3133 0,'0'-21'31,"0"42"-15,0 0 0,0 0-16,0 21 0,0 1 15,0-22-15,0 21 0,0 1 0,0 20 16,0-21-16,0 1 0,0-22 16,-22 21-16,22 1 0,-21-22 0,21 0 15,0 0-15,0 0 0,0 0 0,0 1 16,0-1-16,-21-42 47,21-1-47,0 1 0,0 0 15,0 0-15,0 0 0,0-22 16,0 22-16,0-21 0,21 0 16,-21-1-16,21-20 0,1 20 0,-1 1 15,0 0-15,21-1 0,-21 1 16,22 21-16,-22 0 0,21 0 0,1 21 15,-22 0-15,0 0 0,21 21 16,-21 0-16,-21 0 0,22 21 0,-22 1 16,0-1-16,0-21 0,0 22 15,0-1-15,0 0 0,0 1 0,-22-22 16,22 21-16,-21-21 16,21 0-16,-21 1 0,21-1 0,-21-21 0,21 21 15,0-42 32,0 0-47</inkml:trace>
  <inkml:trace contextRef="#ctx0" brushRef="#br0" timeOffset="22575.59">6985 3133 0,'0'0'0,"-21"0"31,21 21-15,-21 0-16,-1 0 0,22 22 0,0-22 15,-21 21-15,0 0 0,21-20 16,-21 20-16,21 0 0,0 1 0,-21-22 16,21 21-16,-21-21 0,21 0 15,0 1-15,0-1 0,0 0 0,21 0 16,0-21-16,0 0 15,0 0-15,22 0 0,-22 0 0,0 0 16,0 0-16,21-21 0,-20 0 0,-1 0 16,21-1-16,-21 1 15,0-21-15,1 21 0,-22-22 0,0 1 0,0 0 16,0-1-16,0 1 16,0 0-16,0 21 0,-22-22 0,1 22 15,0 0-15,0 0 0,0 21 0,-22 0 16,22 0-16,0 0 0,-21 0 15,21 0-15,-1 0 0,1 0 0,21 21 16,0 0-16,-21 0 0,21 0 16,0 1-16,0-1 0,0 0 15,21-21-15,0 0 16</inkml:trace>
  <inkml:trace contextRef="#ctx0" brushRef="#br0" timeOffset="22888.15">7789 2794 0,'0'0'0,"0"-21"0,0 0 16,0 42 0,-21 0-16,0 0 0,0 0 15,0 1-15,21 20 0,-22 0 16,1 1-16,0-1 0,0 0 0,-21 22 15,20-22-15,22 22 0,-21-22 16,0 21-16,21-20 0,-21-1 16,21 0-16,0-20 0,0 20 0,0-21 15,0 0-15,0 0 0,21 1 16,0-22-16,0 0 0,1 0 0,-1 0 16,0 0-16,21 0 0,-21 0 15,1-22-15,20 1 0,-21 0 0,0 0 16,0 0-16,1 0 0,-1-1 15</inkml:trace>
  <inkml:trace contextRef="#ctx0" brushRef="#br0" timeOffset="23072.19">7578 3133 0,'-22'0'31,"44"0"-31,-1 0 15,0 0-15,0 0 0,0 0 16,0 0-16,22-21 0,-22 21 0,21 0 16,1 0-16,-22-22 0,21 22 15,-21 0-15,0 0 0,22-21 0</inkml:trace>
  <inkml:trace contextRef="#ctx0" brushRef="#br0" timeOffset="24303.51">9356 3535 0,'0'-21'15,"21"21"1,-21-21-16,21-22 16,0 22-16,0-21 0,0 21 0,1-22 15,20 1-15,0 0 0,1-22 16,-1 22-16,0-1 0,1 1 0,-1 0 15,0-1-15,-21 1 0,1 0 0,-1 21 16,-21-22-16,0 22 0,0 0 16,-21 21-16,-1 0 0,1 0 15,-21 0-15,21 21 0,-22-21 16,22 21-16,-21 0 0,21 1 0,0-1 16,-1 0-16,22 0 0,0 21 15,0-20-15,0-1 0,22 21 16,-1-21-16,0 22 0,0-1 0,0-21 15,0 21-15,1-20 0,-1 20 16,0-21-16,0 21 0,0-20 0,-21-1 16,0 0-16,0 0 0,0 0 15,-21-21-15,0 0 16,0 0-16,-22 0 0,22 0 0,0 0 16,-21 0-16,21 0 0,-1-21 15,1 0-15,0 0 0,0 0 0,0-1 16,0 22-16,-1-21 0,22 0 15,0 0-15,-21 21 16,21 21 0,0 0-16,0 0 15,0 1-15,21-1 0,-21 0 0,22 0 16,-1 0-16,0 0 0,0-21 16,0 22-16,0-1 0,1-21 0,-1 0 15,0 0-15,21 0 0,-21 0 16,22 0-16,-1 0 0,0 0 0,1-21 15,-1-1-15,0 1 0,1 0 16,-1 0-16,0 0 0,-20-22 0,20 22 16,-21-21-16,21 21 0,-20-22 15,-1 1-15,-21 21 0,21 0 16,-21-22-16,21 22 0,-21 0 0,0 0 16,0 42-1,0 0 1,-21 22-16,0-22 0,21 0 15,0 21-15,0 1 0,-21-1 16,21-21-16,0 64 0,0-64 16,0 21-16,0-21 0,0 1 15,0-1-15,21 0 0,0-21 16,21 0-16,-21 0 0,1 0 0,-1 0 16,21 0-16,-21-21 0,22 0 15,-22-1-15,21 1 0,-21 0 16,22 0-16,-22-21 0,0 20 15,0-20-15,0 21 0,0-21 0,-21 20 16,0 1-16,0-21 0,0 21 0,0 0 16,0-1-1,-21 22 1,21 22-16,-21-1 0,21 0 16,0 0-16,-21 0 0,21 22 0,0-22 15,0 0-15,0 0 0,0 0 0,0 0 16,0 1-16,21-1 0,0 0 15,0 0-15,1-21 16,-1 21-16,0-21 0,0 0 16,0 0-16,0 0 0,22-21 0</inkml:trace>
  <inkml:trace contextRef="#ctx0" brushRef="#br0" timeOffset="24608.33">11282 3006 0,'0'-21'15,"0"42"-15,0-64 0,-21 43 16,-1 0 0,1 22-16,21-1 15,0 0-15,-21 0 0,0 21 0,21 1 16,-21-22-16,21 42 0,-21-20 16,21-1-16,-22 22 0,1-22 0,21 21 15,-21-20-15,0 20 0,21-20 0,-21 20 16,0 1-16,21-22 0,-22 21 15,1 1-15,0-22 0,21 22 0,-21-1 16,21-20-16,-21-1 0,21 0 16,0 1-16,0-22 0,0 0 0,0 0 15,0 0-15,21-42 16,0 0 0,-21-21-16,21 20 0,0-20 15,-21 21-15</inkml:trace>
  <inkml:trace contextRef="#ctx0" brushRef="#br0" timeOffset="24901.16">11091 3239 0,'0'-22'0,"0"44"0,0-86 0,0 43 16,0-21-16,21 20 0,1 1 16,-1 0-16,0 21 0,0 0 15,0 0-15,0 0 0,22 0 0,-22 0 16,0 0-16,21 21 0,-20 0 15,-1-21-15,0 22 0,-21-1 16,0 0-16,0 0 0,0 0 0,0 0 16,0 22-16,-21-22 0,0 0 15,-22 0-15,22 0 0,-21 1 0,21-22 16,-22 21-16,22 0 0,-21-21 16,21 21-16,-1-21 0,1 0 0,42 0 46,1-21-46,-1 0 0,0 21 0</inkml:trace>
  <inkml:trace contextRef="#ctx0" brushRef="#br0" timeOffset="25168.79">11705 3006 0,'-21'84'31,"0"-62"-31,21-1 0,0 21 16,-21 0-16,21 1 0,-22-1 16,22 22-16,-21-22 0,21 21 0,0-20 15,-21 20-15,21-20 0,-21 20 0,0-21 16,21 22-16,0-22 0,-21 1 16,21 20-16,-22-21 0,22 1 15,-21-22-15,21 21 0,0-21 0,0 1 16,0-1-16,0 0 0,0 0 0,21-42 31,1 0-31,-22-22 0,21 22 16</inkml:trace>
  <inkml:trace contextRef="#ctx0" brushRef="#br0" timeOffset="25459.62">11684 3239 0,'0'0'16,"0"-43"-16,0 1 0,0 21 0,0-22 15,0 22-15,0 0 0,0 0 16,21 21-16,0 0 0,0-21 0,1 21 16,-1 0-16,0 0 0,0 0 15,0 0-15,22 0 0,-22 21 16,0 0-16,21-21 0,-42 21 0,0 22 16,0-22-16,0 0 0,0 21 0,0-21 15,-21 22-15,0-22 0,-21 21 16,20-21-16,-20 1 0,0-1 0,21 0 15,-22 0-15,22 0 0,-21 0 16,21-21-16,-1 0 0,22 22 0,22-44 47,-1 1-47,0 21 0,21-21 0</inkml:trace>
  <inkml:trace contextRef="#ctx0" brushRef="#br0" timeOffset="25839.94">12425 2985 0,'0'0'0,"0"21"31,-21 0-31,-1 0 0,1 0 16,0 0-16,21 1 0,-21 20 15,21 0-15,-21 1 0,21-22 16,-21 21-16,21-21 0,0 22 0,0-22 15,0 0-15,0 0 0,21 0 0,0 0 16,0-21-16,0 0 0,0 0 16,1 0-16,-1 0 0,0 0 0,0 0 15,0 0-15,0-21 0,1 0 16,-1 0-16,0 0 0,0-22 0,-21 22 16,0-21-16,21 21 0,-21-22 0,0 1 15,0 21-15,0-21 0,0 20 16,0 1-16,-21 0 0,0 0 0,0 0 15,0 21-15,-1 0 16,1 0-16,0 0 16,21 21-16,0 0 15,0 0 1,21 0 0</inkml:trace>
  <inkml:trace contextRef="#ctx0" brushRef="#br0" timeOffset="26200.73">12806 3133 0,'0'-21'0,"0"-1"0,0 1 16,0 0-16,21 21 0,0-21 16,0 21-16,0-21 15,1 21-15,-1 0 0,0 0 0,0 0 16,0 0-16,0 0 0,1 0 15,-1 21-15,-21 0 0,21 0 0,0 0 16,-21 1-16,21 20 0,-21-21 0,0 0 16,0 22-16,0-22 0,0 0 15,0 0-15,-21 0 0,21 0 0,-21 1 16,0-22-16,0 0 16,21-22 15,0 1-31,0 0 0,0 0 15,0 0-15,0 0 0,0-1 0,21 1 16,0-21-16,0 21 0,0 0 0,-21-1 16,21-20-16,1 21 0,-1 0 15,0 0-15,0-1 0,0 22 0,0-21 16</inkml:trace>
  <inkml:trace contextRef="#ctx0" brushRef="#br0" timeOffset="26463.58">13695 2646 0,'0'-21'0,"0"42"0,0-63 16,-21 63-1,21 0 1,-22 0-16,22 0 0,0 0 0,-21 22 16,0-1-16,0-21 0,21 22 15,0-1-15,-21 0 0,0 1 0,21-22 16,-22 21-16,22 0 0,0-20 15,0 20-15,0-21 0,0 21 0,0-20 16,0-1-16,0 0 0,0 0 0,22 0 16,-1-21-1,0 0-15,0 0 0,0-21 16,-21 0-16,21 21 16</inkml:trace>
  <inkml:trace contextRef="#ctx0" brushRef="#br0" timeOffset="26628.48">13525 3006 0,'-21'0'16,"42"0"-16,-42-21 31,42 21-31,1 0 16,-1 0-16,0 0 15,0-22-15,0 22 0,0-21 0,1 21 16,-1-21-16</inkml:trace>
  <inkml:trace contextRef="#ctx0" brushRef="#br0" timeOffset="27144.19">15261 2688 0,'0'0'0,"21"-21"16,-21-21-16,0 21 0,21-1 0,-21 1 16,0 0-16,0 42 31,-21 0-31,0 22 0,21-22 15,-21 21-15,0 1 0,0 20 16,21-21-16,-22 1 0,1 20 0,0-20 16,0 20-16,0-21 0,0 22 15,21-22-15,-22 1 0,22-1 16,-21-21-16,21 21 0,0-20 0,0-1 0,0 0 16,0 0-16,0 0 0,21-21 31,1 0-31,-22-21 0,21 0 15,-21 0-15</inkml:trace>
  <inkml:trace contextRef="#ctx0" brushRef="#br0" timeOffset="27321.1">14944 3069 0,'21'0'31,"0"0"-16,0 0-15,0 0 0,22 0 0,-1 0 16,0 0-16,1 0 16,-1 0-16,0 0 0,1-21 0,-1 21 15,0 0-15,-21 0 0,22-21 0</inkml:trace>
  <inkml:trace contextRef="#ctx0" brushRef="#br0" timeOffset="27695.89">15536 3027 0,'-21'21'16,"42"-21"15,0 0-31,1 0 0,-1 0 16,0 0-16,21-21 0,-21 0 15,1 21-15,20-21 0,-21 21 0,0-22 16,0 1-16,1 21 0,-1-21 15,-21 0-15,0 0 16,-21 21-16,-1 0 0,1 0 16,0 0-16,0 0 0,-21 0 15,20 0-15,1 21 0,0 0 0,0 0 16,0 0-16,0 1 16,-1 20-16,1-21 0,21 0 0,-21 22 0,21-22 15,0 21-15,0-21 0,0 0 16,0 22-16,0-22 0,21 0 15,0-21-15,-21 21 0,43 0 0,-22-21 16,0 0-16,0 0 0,22 0 16,-22 0-16,21 0 0,-21-21 0,22 21 15,-1-21-15,0 0 0,-21 0 0</inkml:trace>
  <inkml:trace contextRef="#ctx0" brushRef="#br0" timeOffset="27932.75">16277 2879 0,'0'0'0,"21"-21"0,-21-1 0,21 22 32,1 22-17,-22-1-15,21 0 0,0 0 16,-21 21-16,21-20 0,0 20 16,-21-21-16,21 0 0,1 22 0,-22-22 15,0 0-15,21 21 0,0-21 16,0 1-16,-21-1 0,0 0 15,21-21 1,-21-21 0,21 0-1</inkml:trace>
  <inkml:trace contextRef="#ctx0" brushRef="#br0" timeOffset="28171.62">16806 2815 0,'0'0'0,"0"-21"15,-21 21 1,0 0-16,0 21 16,-22 0-16,22 1 0,0-1 0,-21 21 15,21-21-15,-22 22 0,1-22 16,0 21-16,20 0 0,-20-20 0,0 20 16,-1-21-16,22 21 0,0-20 15,0-1-15,0 0 0,21 0 16,-21 0-16,21 0 15,21-21-15,21 0 16,-21-21-16,0 21 0,22-21 0,-1 0 16,-21 0-16</inkml:trace>
  <inkml:trace contextRef="#ctx0" brushRef="#br0" timeOffset="28476.44">17124 2477 0,'0'-22'16,"0"44"-16,0-65 0,0 64 16,0 1-1,-21 20-15,-1 0 0,22 1 16,0-1-16,-21 0 0,0 1 0,0 20 16,21-21-16,0 1 0,-21-1 0,21 0 15,-21 1-15,21-1 0,-22 0 16,22-20-16,0 20 0,0-21 0,0 0 15,0 0-15,0 1 0,0-1 16,0 0-16,22-21 0,-1 0 16,0 0-16,0 0 15,0 0-15,0 0 16,1-21-16,-22 0 0,0-1 0,21 1 16,0 0-16,-21 0 0</inkml:trace>
  <inkml:trace contextRef="#ctx0" brushRef="#br0" timeOffset="28668.33">16997 2858 0,'-21'0'0,"42"0"47,0 0-47,21 0 16,-21 0-16,1 0 0,20 0 0,-21 0 15,0 0-15,22 0 0,-22 0 0,0 0 16,0 0-16,-21-22 0</inkml:trace>
  <inkml:trace contextRef="#ctx0" brushRef="#br0" timeOffset="30907.93">847 5482 0,'0'-21'31,"0"0"-15,0 0-16,0 0 0,0-1 0,-22-20 15,1 21-15,21 0 16,-21 0-16,0-1 0,0 1 16,0 21-16,-1-21 0,1 21 0,0 0 15,0 0-15,0 21 0,-22-21 16,1 43-16,21-22 0,-21 0 16,-1 21-16,22 1 0,-21-1 0,21 21 15,-1-20-15,1-1 16,21 0-16,0 1 0,0-1 0,0 0 15,0-20-15,0-1 0,21 0 16,1 0-16,-1 0 0,0-21 0,0 0 16,0 0-16,0 0 0,1 0 15,-1 0-15,21-21 0,-21 0 16,22-21-16,-1 20 0,-21-20 0,21 21 16,-20-21-16,20-1 0,-21 1 15,0 0-15,0-1 0,1 1 0,-22 0 16,0 20-16,21-20 0,-21 21 15,0 0-15,0 0 0,0 42 32,0 0-32,0 0 0,0 21 0,0 1 15,0-22-15,0 21 0,0 1 16,0-1-16,0 0 0,0 1 16,0-1-16,0-21 0,0 0 0,0 22 15,0-22-15,0 0 0,21-21 16,0 0-16,0 0 0,0 0 15,1 0-15,-1 0 0,0-21 16,0 0-16</inkml:trace>
  <inkml:trace contextRef="#ctx0" brushRef="#br0" timeOffset="31163.79">1418 5017 0,'0'0'0,"0"-22"0,0-20 16,0 21-16,-21 42 15,0 0 1,21 22-16,0-1 0,0 0 16,-21 1-16,21-1 0,-22 21 0,22-20 15,-21 20-15,21-20 0,0 20 16,0-21-16,0 1 0,0-1 0,-21 0 16,21 1-16,0-22 15,0 21-15,0-21 0,0 1 0,0-1 16,21-21-16,0 0 15,1 0-15,-1-21 16,0-1-16,0 1 0,0-21 0</inkml:trace>
  <inkml:trace contextRef="#ctx0" brushRef="#br0" timeOffset="31916.35">1799 4974 0,'0'-21'15,"0"42"-15,0-84 0,0 42 16,0 42-1,0 0-15,0 0 0,-21 21 16,21-20-16,0 20 0,-21 21 0,21-20 0,-21-1 16,-1 22-16,22-22 15,0 21-15,-21-20 0,21-1 0,-21 22 16,21-22-16,0 0 0,0 1 16,0-1-16,0 0 0,0-21 0,0 1 15,0 20-15,0-21 0,21-21 16,0 21-16,1-21 0,-1 0 15,21 0-15,-21 0 0,0-21 16,22 0-16,-22 0 0,0 0 0,21-1 16,-20-20-16,20 0 15,-21-1-15,21 1 0,-20 0 0,-1-1 0,21 1 16,-42 21-16,21-21 16,-21 20-16,0 1 0,0 0 0,-21 21 15,0 0 1,0 0-16,0 21 0,-1-21 0,22 21 15,-21 1-15,0-22 0,21 21 16,-21 0-16,21 0 0,0 0 16,0 0-1,21-21-15,0 0 0,0 0 0,1 0 16,-1 22-16,0-22 0,0 0 16,0 21-16,0 0 15,-21 0-15,0 0 16,0 0-16,0 1 0,0-1 15,0 0-15,0 0 0,0 0 16,0 0-16,22 1 16,-1-22-1,0 0-15,0 0 16,0-22-16,0 22 0,1-21 16,-1 0-16,0 0 0,0 0 0,0-22 15,0 22-15,1-21 0,20 21 16,-21-22-16,0 22 0,0-21 0,1 21 15,-1 0-15,-21-1 16,21 22-16,-21 22 16,0 62-1,-21-63 1,21 1-16,0-1 0,-21 0 16,21 21-16,-22-21 0,22 1 0,0-1 15,0 0-15,0-42 47,22 0-47</inkml:trace>
  <inkml:trace contextRef="#ctx0" brushRef="#br0" timeOffset="32089.26">2667 5017 0,'-21'0'0,"42"0"0,-63 0 15,20 0-15,1 21 16,0-21 0,21 21-16,0 0 15,-21-21 1</inkml:trace>
  <inkml:trace contextRef="#ctx0" brushRef="#br0" timeOffset="32284.14">1503 5271 0,'0'0'0,"-21"0"0,-22 21 16,22 0-16,0-21 0,0 21 16,42-21-1,21 0-15,-21 0 0,22 0 16,20 0-16,1 0 0,-1 0 0,1-21 15,-1 0-15,1 21 0,-1-21 16,1-1-16</inkml:trace>
  <inkml:trace contextRef="#ctx0" brushRef="#br0" timeOffset="32828.01">3217 4911 0,'0'0'0,"-63"21"31,63 0-31,-21 0 0,21 0 0,-22 22 16,22-22-16,0 21 16,0 1-16,0-1 0,0 0 0,0 1 15,0-1-15,0 0 0,-21 1 16,21-1-16,0 0 0,0 1 0,0-1 15,0 0-15,0-21 0,0 1 16,-21-1-16,21 0 0,0 0 0,0 0 16,-21-21-16,0 0 15,21-21 1,-21 21-16,21-21 0,0 0 16,0 0-16,0-1 0,0 1 0,0-21 15,0 21-15,0-22 0,21 22 16,0-21-16,0 21 0,0 0 15,22-1-15,-1-20 0,-21 21 0,21 21 16,1-21-16,-1 21 0,0 0 16,-20 0-16,20 0 0,-21 21 0,21 0 15,-20 0-15,-22 0 0,0 22 0,0-22 16,0 0-16,0 21 0,0-20 16,-22-1-16,1 21 0,-21-21 0,0 22 15,-1-22-15,1 0 0,0 0 16,-1 0-16,1 0 0,21 1 15,-22-22-15,22 0 0,-21 21 0,21-21 16,0 0-16,21-21 16,0-1-16,0 1 15,0 0-15,21 0 0,0 0 16,0-22-16</inkml:trace>
  <inkml:trace contextRef="#ctx0" brushRef="#br0" timeOffset="33275.76">3704 5186 0,'0'0'0,"0"21"15,0 0-15,0 0 16,0 1-16,-21-1 0,21 21 16,0-21-16,0 22 0,0-1 0,-21-21 15,21 21-15,0 1 0,0-22 16,0 0-16,0 21 0,0-20 0,0-1 15,0 0-15,21-21 16,0 0-16,0 0 0,0 0 0,1 0 16,-1-21-16,21 21 0,-21-21 15,0-1-15,1 1 0,20-21 0,-21 21 16,0 0-16,0-22 0,-21 22 0,22-21 16,-1 21-16,-21-22 15,0 22-15,0-21 0,0 21 0,0-1 0,0 44 47,0-1-47,0 0 0,-21 21 0,21-21 16,-22 1-16,22 20 0,0 0 15,0-21-15,0 22 0,0-22 0,0 21 16,0-21-16,0 1 0,0-1 16,0 0-16,0 0 0,0 0 0,22-21 15,-1 0-15,0 0 0,0 0 0,0 0 16,0-21-16,1 0 0,20 0 15,-21 0-15,21-1 0,-20 1 16</inkml:trace>
  <inkml:trace contextRef="#ctx0" brushRef="#br0" timeOffset="33515.62">4551 4784 0,'0'-43'0,"0"86"0,0-107 15,0 43-15,0 0 0,0 42 31,-21 21-31,21 1 0,-22-1 0,22 0 16,-21 22-16,0-1 0,21-20 16,0 20-16,-21 1 0,0-1 15,21-20-15,-21 20 0,-1-21 0,22 1 16,0-1-16,0 0 0,0 1 16,-21-22-16,21 21 0,0-21 0,0 1 15,21-22-15,1 0 16,-1 0-16,0 0 0,0-22 15,0 1-15</inkml:trace>
  <inkml:trace contextRef="#ctx0" brushRef="#br0" timeOffset="33896.41">4805 5355 0,'0'0'0,"0"21"0,0 1 16,-21-22-16,21 21 0,21-21 31,0 0-31,0 0 16,0 0-16,0 0 0,1 0 15,20-21-15,-21 21 0,0-22 0,0 1 16,1 0-16,-1 0 0,0 0 0,0 0 16,-21-1-16,0 1 0,0 0 15,0 0-15,-21 21 16,0 0-16,0 0 15,-1 21-15,1 0 16,0 0-16,0 1 0,0 20 0,0-21 16,-1 21-16,22-20 0,-21 20 15,0-21-15,21 21 0,-21-20 0,21-1 16,0 21-16,0-21 0,0 0 0,0 1 16,0-1-16,21-21 15,0 0-15,22 0 0,-22 0 0,0 0 16,21 0-16,-21-21 0,22-1 0,-1 1 15,0 0-15</inkml:trace>
  <inkml:trace contextRef="#ctx0" brushRef="#br0" timeOffset="34231.22">5567 5186 0,'-43'0'15,"1"0"-15,21 21 16,0 0-16,0-21 0,-1 21 0,1 1 15,0-1-15,0 0 0,0 0 0,21 0 16,0 0-16,0 1 16,0-1-16,21-21 0,0 0 15,0 0-15,0 21 0,1-21 16,-1 0-16,0 0 0,21 21 0,-21-21 16,1 21-16,-1 0 0,0 1 15,-21-1 1,0 0-16,0 0 15,-21-21-15,0 0 0,-1 21 16,1 0-16,0-21 0,0 0 16,0 0-16,-22 0 0,22 0 0,0 0 15,0 0-15,0 0 0,0 0 16,21-21-16,-22 21 0,22-21 16,-21 0-16,21 0 0,0 0 15</inkml:trace>
  <inkml:trace contextRef="#ctx0" brushRef="#br0" timeOffset="34460.08">4657 5017 0,'-22'0'0,"44"0"0,-22 0 31,21 0-31,21 0 0,0 0 15,1-22-15,20 1 0,-20 21 0,20 0 16,-21-21-16,22 21 0,-22 0 16,1 0-16,-1-21 0,0 21 0,-21 0 15,22 0-15,-22 0 16,-21-21-16</inkml:trace>
  <inkml:trace contextRef="#ctx0" brushRef="#br0" timeOffset="35192.71">7705 5207 0,'63'-148'15,"-63"127"1,0 0-16,0-1 0,0-20 16,0 21-16,-21 0 0,-21 0 0,20-1 15,1 1-15,-21 0 0,21 21 16,-22 0-16,1 0 0,0 0 0,-1 21 15,22 0-15,-21 1 0,21-1 0,-22 0 16,22 21-16,0-21 0,0 22 16,0-1-16,0 0 0,21-20 0,0 62 15,0-63-15,0 22 0,0-22 16,0 0-16,21 0 16,0-21-16,0 0 0,0 0 0,0 0 15,22 0-15,-22 0 0,21 0 0,1-21 16,-22 21-16,21-21 0,0-21 15,1 20-15,-1 1 0,0-21 0,1 21 16,-22-22-16,21 1 0,-21 21 16,1-21-16,-22-1 0,0 22 0,21 0 15,-21 0-15,0 0 0,0 42 16,-21 0 0,-1 0-16,1 21 0,21-20 15,0 20-15,-21 0 0,21-21 0,0 22 16,0-1-16,0-21 0,0 22 15,0-22-15,0 0 0,0 0 0,21 0 16,-21 0-16,21 1 0,1-22 16,-1 0-16,0 0 0,0 0 0,0 0 15,22 0-15,-22 0 0</inkml:trace>
  <inkml:trace contextRef="#ctx0" brushRef="#br0" timeOffset="35569.49">8170 4995 0,'0'0'16,"0"-21"-16,0 0 0,0 0 16,0 0-16,21 0 0,-21-1 15,22 22-15,-1 0 0,0-21 16,0 21-16,0 0 0,0 0 0,22 0 16,-22 21-16,0 1 0,0-1 0,22 0 15,-22 21-15,0 1 0,0-22 16,0 21-16,-21-21 0,0 22 0,0-1 15,0-21-15,0 0 0,0 0 16,-21 1-16,0-1 0,21 0 0,-21 0 16,0-21-16,-1 0 15,22-21 1,0 0-16,0 0 16,0-1-16,0 1 0,22 0 0,-1-21 15,0 21-15,0-22 0,0 1 16,0 0-16,1-1 0,-1 1 0,0 0 15,0 20-15,0-20 0,0 21 0,22 0 16,-22 0-16,21 21 0,1 0 16,-22 0-16,0 0 0,21 0 0,-42 21 15,21 0-15,1 0 0</inkml:trace>
  <inkml:trace contextRef="#ctx0" brushRef="#br0" timeOffset="35880.31">8996 5249 0,'0'0'0,"21"0"16,0 0-16,0 0 0,0 0 0,1 0 16,-1-21-16,0 21 15,0-21-15,0 0 0,22 0 0,-22-22 16,0 22-16,0-21 0,0 21 16,0-22-16,1 22 0,-22-21 0,0 21 15,0-22-15,0 22 0,0 0 16,-22 21-16,-20 0 15,21 0-15,-21 21 0,20 0 16,-20 22-16,0-22 0,-1 21 0,1 1 16,21-1-16,0-21 0,0 21 15,-1 1-15,22-1 0,0-21 0,0 22 16,0-22-16,0 0 0,22 0 0,-1 0 16,0-21-16,21 21 0,-21-21 15,22 0-15,-22 0 0,21 0 0,1 0 16,-22-21-16,21 0 0</inkml:trace>
  <inkml:trace contextRef="#ctx0" brushRef="#br0" timeOffset="36744.36">11536 4763 0,'0'-22'0,"0"44"15,0-65-15,0 22 0,0 0 0,0 0 0,0 0 16,0-1-16,0 44 31,0-1-31,0 0 0,0 0 16,0 0-16,0 22 0,0-1 15,0 0-15,0-21 0,0 22 16,-21-1-16,21-21 0,0 22 0,-22-22 0,22 0 16,0 0-16,0 0 15,0 0-15,0-42 32,0 0-32,0 0 15,0 0-15,0 0 0,0-22 0,0 22 16,22-21-16,-22-1 0,21 1 0,0 0 15,0-1-15,0 1 0,0 0 16,1 21-16,-1-1 0,0 1 0,21 0 16,-21 21-16,1 0 15,20 0-15,-21 0 0,0 21 0,0 0 16,1 1-16,-1 20 0,-21-21 0,0 21 16,21-20-16,-21 20 0,0 0 15,21 1-15,-21-22 0,0 21 0,0-21 16,0 0-16,0 1 0,0-1 0,0 0 15,0-42 17,0 0-32,0-1 15,0 1-15,0 0 0,0-21 0,21 21 16,0-22-16,1 1 0,20 0 0,-21-1 16,21 1-16,-20 21 15,20-22-15,0 22 0,-21-21 0,22 42 16,-22-21-16,21 21 0,-21 0 0,22 0 15,-22 0-15,0 21 0,0 0 16,-21 0-16,0 0 0,0 22 0,0-22 16,0 21-16,0-21 0,0 22 0,0-22 15,0 21-15,0-21 0,-21 22 16,21-22-16,-21 0 0,21 0 0,0 0 16,0 1-1,21-22-15,0 0 0</inkml:trace>
  <inkml:trace contextRef="#ctx0" brushRef="#br0" timeOffset="38732.8">13144 4657 0,'0'0'0,"0"-21"0,0-1 16,0 1-16,-21 0 15,0 0-15,0 21 0,0 0 0,0-21 16,-1 21-16,-20 0 0,21 0 0,-21 0 15,20 0-15,1 21 0,-21 0 16,21 0-16,-22 0 0,22 1 0,0 20 16,0-21-16,0 21 0,0 1 15,-1-22-15,22 21 0,0 1 16,0-22-16,0 21 0,0-21 0,0 0 16,0 1-16,0-1 0,0 0 15,22-21-15,-1 0 0,0 0 0,0 0 16,21 0-16,-20 0 0,20-21 0,-21 21 15,21-21-15,-20-1 0,20-20 16,0 21-16,-21 0 0,1-22 16,-1 22-16,0-21 0,0 21 0,0-22 0,-21 22 15,21 0-15,-21 0 16,0 0-16,0 0 0,0-1 0,0 44 31,-21-1-31,21 0 16,-21 0-16,21 0 0,0 22 0,0-22 15,0 21-15,0-21 0,0 22 16,0-22-16,0 0 0,0 21 0,0-21 16,0 1-16,21-22 0,0 21 0,1 0 15,-1-21-15,0 0 0,0 0 16,21 0-16,-20 0 0,20 0 0,-21-21 16,21 0-16,1-1 0,-1 1 0,-21 0 15,22 0-15,-22 0 0,0-22 16,0 1-16,0 21 0,0-21 0,-21 20 15,0-20-15,22 21 0,-22 0 0,0 0 16,-22 42 15,22 0-31,-21 0 16,21 0-16,-21 0 0,21 22 16,0-22-16,0 0 0,-21 21 0,21-20 15,-21-1-15,21 21 0,0-21 16,0 0-16,0 1 0,0-1 15,0-42 17,21-1-17,-21 1-15,21 0 0,0-21 0,-21 21 16,21-1-16,1-20 16,-22 21-16,21 0 0,0-22 0,0 22 15,-21 0-15,21 0 0,0 0 0,1 0 16,-1 21-1,-21 21 1,0 0-16,0 0 16,0 0-16,0 0 15,0 1 17,0-44 14,0 1-14,0 0 124,0 0-109,21 21 0,0 21-32,-21 0-15,0 0 16,0 1-16,0-1 0,0 0 16,21 0-16,-21 0 0,0 0 15,21 1-15,-21-1 0,0 0 0,22 0 16,-1 0-16,0 0 0,21 1 15,-21-22-15,1 0 0,20 21 16,-21-21-16,21 0 0,1 0 0,-1 0 16,0 0-16,1-21 0,-1 21 0,0-22 15,1 22-15,-1-21 0,0 0 16,-20 0-16,-1-21 0,0 20 16,0 1-16,0-21 0,-21 21 0,0 0 15,0-1-15,0-20 0,0 21 16,0 0-16,-21 0 0,0 21 15,0 0-15,0 0 0,-1 0 0,1 0 16,0 0-16,-21 0 0,21 0 16,-1 21-16,1-21 0,0 21 0,0 0 15,0 0-15,0 0 0,-1 1 16,22-1-16,0 0 0,0 0 0,0 21 16,0-20-16,0-1 0,0 0 0,0 0 15,0 0-15,22-21 16,-1 21-16,0-21 0,0 0 15,21 0-15,-20 0 0,-1 0 16,0-21-16,0 21 0,0-21 16,0 0-16,1 0 0,-1 0 0,0-22 15,0 22-15,-21-21 0,0-1 0,21 22 16,0-21-16,-21 0 0,0-22 16,0 22-16,22-1 0,-22-20 0,0 21 15,21-1-15,-21-20 0,0 20 16,0 1-16,0 21 0,21 0 0,-21 0 15,0 42 1,0 0-16,0 21 0,0 1 16,0-1-16,-21 0 0,21 1 0,0 20 15,0-21-15,-21 1 0,21 20 16,-22-20-16,22-1 0,0 0 16,0 1-16,0-1 0,0 0 0,0-21 15,0 22-15,22-22 0,-22 0 0,21 0 16,0-21-16,0 21 0,0-21 15,0 0-15,22 0 0,-22 0 16,0 0-16,21-21 0,-20 21 0,20-21 16,-21 0-16,0 0 0,22-22 0,-22 22 15,0 0-15,0-21 0,0 21 16,0-1-16,1 1 0,-1 21 0,-21-21 16,21 21-16,-21 21 15,0 0 1,0 1-16,0-1 0,0 0 15,0 0-15,0 0 0,0 0 0,0 1 16,0-1-16,0 0 0,21-21 16,0 0-16,0 0 15,1 0-15,-1 0 0,0 0 0,21 0 16,-21 0-16,1-21 0,-1 21 0,0-21 16,0-1-16,-21-20 0,0 21 15</inkml:trace>
  <inkml:trace contextRef="#ctx0" brushRef="#br0" timeOffset="39056.61">15452 4297 0,'0'0'0,"-22"0"0,1 0 15,0 0-15,-21 0 0,21 21 16,-1-21-16,1 21 0,0 0 0,21 1 16,0-1-16,0 0 0,0 0 15,0 0-15,21 0 0,0-21 16,1 0-16,-1 22 0,0-22 0,0 0 15,0 0-15,0 0 0,1 0 16,-1 0-16,0-22 0,0 22 0,0-21 16,-21 0-16,0 0 0,0 0 0,0 0 15,0-1-15,0 1 0,0-21 16,0 21-16,0 0 0,-21-1 16,21 1-16,-21 21 0,0 0 15,0 0-15,-1 0 0,1 0 0,0 21 16,0 1-16,0-1 0,0 0 0,-1 0 15,22 0-15,-21 0 0,21 22 16,0-22-16,0 0 0,21 0 16,1 0-16,-1-21 0,0 0 0</inkml:trace>
  <inkml:trace contextRef="#ctx0" brushRef="#br0" timeOffset="39373.43">16214 4043 0,'0'0'0,"0"-42"0,0 20 16,0 1-16,-22 21 15,1 0-15,0 0 0,0 21 16,0 1-16,0-1 0,21 21 0,-22 0 16,1 22-16,0-22 0,0 22 15,0-22-15,0 22 0,21-22 0,-22 21 16,22-20-16,-21 20 0,21-20 15,-21-1-15,21 0 0,0 1 16,0-1-16,0-21 0,0 21 0,0-20 16,0-1-16,21 0 0,0 0 15,1-21-15,-1 0 0,0 0 0,0 0 16,0 0-16,22 0 0,-22-21 0,21 0 16,-21 21-16,22-43 0,-22 22 15,21 0-15,0-21 0,-20 21 0,20-22 16</inkml:trace>
  <inkml:trace contextRef="#ctx0" brushRef="#br0" timeOffset="39739.97">16425 4657 0,'21'-43'15,"22"-20"-15,-107 169 0,149-233 0,-85 106 16,0-1-16,-21 22 31,0 22-31,-1-1 16,1 0-16,0 0 0,0 21 0,21-20 16,0-1-16,-21 21 0,21-21 15,0 0-15,0 22 0,0-22 0,0 0 16,0 0-16,0 0 0,21 1 15,0-1-15,0-21 0,0 0 16,1 0-16,20 0 0,-21 0 0,0 0 16,22 0-16,-22-21 0,21-1 0,-21 1 15,0 0-15,1-21 0,-1 21 16,0-22-16,-21 22 0,0-21 0,0-1 16,0 22-16,0-21 0,0 21 0,0-22 15,0 22-15,-21 21 16,0-21-16,-1 21 0,1 0 0,0 0 15,0 0-15,0 21 0,0 0 16,-1-21-16,1 22 0,0 20 0,0-21 16,0 0-16,21 0 0,0 1 0,0-1 15,0 0-15,0 0 16,0 0-16,0 0 0,21-21 0,0 0 16,0 0-16,0 22 0,1-22 0,-1 0 15,0 0-15</inkml:trace>
  <inkml:trace contextRef="#ctx0" brushRef="#br0" timeOffset="40128.75">17103 4593 0,'0'0'15,"0"-21"-15,0 0 0,0 0 0,21 21 16,-21-21-16,0-1 0,21 1 16,0 21-16,0 0 15,-21-21-15,21 21 0,1 0 16,-1 0-16,0 0 0,0 21 15,0 0-15,0-21 0,-21 22 0,0-1 16,0 0-16,0 0 0,22 21 16,-22-20-16,0-1 0,0 0 0,0 21 15,0-21-15,0 1 0,-22-1 16,22 0-16,-21 0 0,21 0 16,0 0-16,-21 1 15,0-22 1,21-22-16,0 1 15,0 0-15,0 0 0,0 0 16,0-22-16,0 22 0,21 0 16,0-21-16,0 21 0,1-22 0,-1 22 15,0-21-15,21 21 0,-21-1 0,22-20 16,-22 21-16,0 21 16,21-21-16,-20 0 0,-1 21 0,0 0 0,21-22 15,-21 22-15,1 0 0,-1 0 16</inkml:trace>
  <inkml:trace contextRef="#ctx0" brushRef="#br0" timeOffset="40743.4">17907 4445 0,'0'0'0,"-21"21"0,0 0 0,-1 1 16,22-1-16,-21 0 0,0 0 0,21 0 15,0 0-15,-21 1 0,21-1 0,0 0 16,0 0-16,0 0 0,0 0 15,0 1-15,0-1 0,21 0 16,0-21-16,0 0 16,1 0-16,-1 0 0,21 0 15,-21 0-15,22 0 0,-1 0 0,0 0 16,-21 0-16,22-21 0,-22 0 16,21-1-16,-21 1 0,1 0 0,-1 0 15,0 0-15,0 0 0,0-22 0,-21 22 16,0 0-16,21 0 0,-21 0 15,0-1-15,0 1 16,-21 21 0,21 21-1,-21 1-15,0-1 0,21 0 0,-21 0 16,0 0-16,-1 0 0,1 22 0,21-22 16,-21 0-16,0 21 0,0 1 15,0-1-15,-1 0 0,22 1 0,0-1 16,0 22-16,0-22 0,0 21 15,0-20-15,0 20 0,0-20 0,0 20 16,0 1-16,0-22 0,22 21 0,-22 1 16,21-22-16,-21 22 0,0-1 0,0 1 15,0-22-15,0 22 0,0-22 16,0 0-16,0 1 0,0-1 0,0 0 16,0 1-16,-21-1 0,21-21 15,-22 0-15,1 22 0,0-22 0,0 0 16,0-21-16,0 21 0,-1-21 15,1 0-15,0 0 0,-21 0 0,-1 0 16,22-21-16,0 21 0,-21-21 16,21 21-16,-1-21 0,1-1 15,21 1-15,0 0 0,-21 21 16,21-21-16,0 0 0,0 0 0,0-1 16,0 1-16,0 0 0,0 0 0,0-21 15,0-1-15,21 22 0</inkml:trace>
  <inkml:trace contextRef="#ctx0" brushRef="#br0" timeOffset="41147.81">15981 4276 0,'42'0'31,"0"0"-31,1 0 0,-1 0 0,22 0 16,20 0-16,1 0 0,0 0 15,-1 0-15,1 0 0,0 0 0,-1 0 16,22 0-16,-21-21 0,-1 21 16,-20 0-16,21-22 0,-22 22 0,1 0 15,-1 0-15,-21-21 0,1 21 0,-1 0 16,-21 0-16,0 0 0,1-21 16,-1 21-16,-21 21 46</inkml:trace>
  <inkml:trace contextRef="#ctx0" brushRef="#br0" timeOffset="86580.48">2138 7938 0,'0'-22'16,"0"1"-16,0 0 16,0 0-16,0 0 31,0 42 0,0 0-15,0 0-16,0 0 0,-21 1 15,-1-1-15,1 21 0,0 0 16,-21 1-16,21-1 0,-22 0 0,1 1 16,0 20-16,-1-20 0,-20-1 15,20 0-15,1 1 0,0-22 0,-22 0 16,43 21-16,-21-21 0,-1-21 16,22 22-16,0-22 0,-21 0 0,21 0 15,-1 0-15,1 0 16,42 0 15,1 0-31,-1 0 16,21 0-16,-21 0 15,22 0-15,-1 0 0,-21 0 0,21 0 0,1 0 16,-1 21-16,-21-21 0,22 21 16,-1 0-16,-21-21 0,21 21 15,-20-21-15,20 21 0,-21-21 0,0 0 16,0 22-16,1-22 0,-1 21 15,0-21-15,-21 21 16,21-42 31,-21 0-47</inkml:trace>
  <inkml:trace contextRef="#ctx0" brushRef="#br0" timeOffset="87204.13">2794 8424 0,'0'-21'16,"21"21"-16,0-21 0,-21 0 16,0 0-16,21 21 15,-21-21-15,0-1 0,0 1 16,0 0-16,0 0 0,0 0 15,0 0-15,0-1 0,-21 1 16,21 0-16,-21 0 0,0 21 16,0 0-16,0 0 0,-1 0 0,1 0 15,-21 0-15,0 21 0,20 0 16,-20 0-16,21 22 0,-21-22 0,20 21 16,-20 1-16,21-1 0,0 0 0,0 1 15,-1-22-15,22 21 0,0-21 16,0 22-16,0-22 0,0 0 0,0 0 15,0 0-15,0 0 0,22-21 16,-1 0-16,0 22 0,0-22 0,0 0 16,22 0-16,-22 0 0,0-22 0,21 22 15,-21-21-15,22-21 16,-1 21-16,-21 0 0,22-22 0,-22 1 16,0 0-16,21-1 0,-21-20 15,1 20-15,-1-20 0,0-1 0,-21 1 16,0-1-16,21 22 0,-21-21 0,0 20 15,0 1-15,0 0 0,0-1 16,0 22-16,0 0 0,0 0 0,0 0 16,0 42-1,0 21-15,0-21 16,0 22-16,0 20 0,0 1 0,0-1 16,-21 1-16,21-1 0,-21 1 15,21-1-15,0 1 0,0-22 16,-21 21-16,21-20 0,0-1 0,0-21 15,0 22-15,0-22 0,0 0 16,0 0-16,21-21 0,0 21 0,0-21 16,0 0-16,0 0 0,1 0 15,-1-21-15,0 0 0,0 0 16,0 0-16</inkml:trace>
  <inkml:trace contextRef="#ctx0" brushRef="#br0" timeOffset="87432">3344 8213 0,'0'0'0,"0"21"32,0 0-32,0 0 15,-21 0-15,21 1 0,-21 20 0,21-21 16,0 21-16,0-20 0,0-1 16,0 21-16,0-21 0,0 0 0,0 1 15,0-1-15,0 0 0,0 0 16,0 0-16,21-42 31,-21 0-15,21 0-16,-21 0 0,21-1 0</inkml:trace>
  <inkml:trace contextRef="#ctx0" brushRef="#br0" timeOffset="87759.81">3450 7938 0,'0'-22'0,"0"44"0,-21-65 15,0 43-15,0 0 0,-1 0 16,1 0-16,21 21 16,-21-21-16,21 22 0,0-1 15,0 0-15,0 0 0,0 0 16,21-21-16,0 0 16,1 0-16,-1 0 0,0 0 15,0 0-15,0 0 0,0-21 0,1 0 16,-22 0-1,21 0-15,-21-1 0,0 1 0,0 0 16,0 0-16,0 0 0,-21 21 0,21-21 16,-43 21-16,22 0 15,0 0-15,0 0 0,0 0 0,-1 21 16,22 0-16,0 0 0,0 0 0,0 0 16,0 1-16,0-1 0,0 0 15,0 0-15,0 0 0,22-21 0,-1 21 16,0 1-16,0-22 0</inkml:trace>
  <inkml:trace contextRef="#ctx0" brushRef="#br0" timeOffset="88040.65">3895 8107 0,'0'21'31,"21"-21"-31,-21 21 16,21 0-16,-21 22 0,21-22 15,0 0-15,-21 0 0,0 22 0,21-22 16,1 0-16,-22 0 0,21 0 16,-21 0-16,0 1 0,0-1 0,21 0 15,-21 0-15,0 0 0,21-21 16,-21-21 15,21 0-31</inkml:trace>
  <inkml:trace contextRef="#ctx0" brushRef="#br0" timeOffset="88267.52">4360 7980 0,'0'0'0,"0"-21"0,0 42 15,-21 0 1,0 0-16,21 22 0,-21-22 16,0 21-16,-1 0 0,1 1 0,0-1 15,0 0-15,0 1 0,0-22 0,-1 21 16,1-21-16,0 22 0,21-22 16,0 0-16,0 0 0,0 0 0,0 1 15,21-44 16,0 22-31</inkml:trace>
  <inkml:trace contextRef="#ctx0" brushRef="#br0" timeOffset="88684.28">4741 7789 0,'0'0'0,"0"22"31,0-1-31,0 0 16,0 0-16,0 0 0,0 0 0,21 1 15,-21-1-15,22 0 16,-1 0-16,21 0 0,-21 0 0,0 1 16,1-1-16,20-21 0,-21 0 0,21 21 15,1-21-15,-22 0 0,21 0 0,-21 0 16,22 0-16,-22 0 0,21 0 15,-21 0-15,1 0 0,-1 0 0,-42 0 32,21 21-17,-43 0-15,22-21 0,0 21 0,0 22 16,-22-22-16,22 0 0,-21 21 0,21-20 16,-22 20-16,1-21 15,21 21-15,-21-20 0,20 20 0,-20-21 16,21 0-16,0 0 0,0 1 0,-1-1 15,1 0-15,21 0 16,0-42 15</inkml:trace>
  <inkml:trace contextRef="#ctx0" brushRef="#br0" timeOffset="89521.64">6900 7938 0,'0'0'15,"21"-22"-15,1 1 0,-1 0 16,0 0-16,-21 0 0,21 0 16,0-1-16,0 1 0,-21 0 0,22 0 15,-1-21-15,-21 20 0,0 1 0,0-21 16,0 21-16,21 0 0,-21-1 16,0 1-16,0 0 0,-21 42 31,0 0-16,21 1-15,-22-1 0,1 21 0,21 22 16,-21-22-16,0 0 0,0 22 0,21-1 16,-21 1-16,-1-1 0,1-20 15,0 20-15,0 1 0,0-22 0,0 0 16,-1 1-16,1-1 0,-21 0 16,21-21-16,0 1 0,21-1 15,-22 0-15,1-21 0,0 0 16,0 0-16,0 0 15,0 0-15,-1-21 0,1 0 16,0-1-16,0 1 0,21 0 0,-21-21 16,0-1-16,21 22 0,-22-21 15,22 0-15,0-1 0,0 1 16,0 0-16,0-1 0,0 22 0,0 0 16,0 0-16,0 0 0,22 42 15,-1 0 1,-21 0-16,21 0 0,0 22 0,0-1 15,-21 0-15,21 1 0,1-1 0,-1 0 16,-21-21-16,21 22 0,0-1 16,0-21-16,0 0 0,-21 1 15,22-1-15,-1 0 0,0 0 0,0-21 0,0 0 16,22 0-16,-22 0 0,0 0 16,21 0-16,-21 0 0,22 0 15,-22-21-15,21 0 0,-21 0 0,22-1 16,-22 1-16,0 0 0,21-21 0,-20 21 15,-1-22-15</inkml:trace>
  <inkml:trace contextRef="#ctx0" brushRef="#br0" timeOffset="89911.42">7408 8022 0,'21'-21'0,"-42"42"16,21-42 15,-21 42-31,0 0 0,21 1 16,-21-1-16,0 0 0,21 21 15,0-21-15,-22 22 0,22-22 0,-21 21 16,21-21-16,0 22 0,0-22 16,0 0-16,0 0 0,0 0 0,0 1 15,21-1-15,1-21 0,-1 0 16,21 0-16,-21 0 16,22 0-16,-22 0 0,0-21 0,21 21 15,1-22-15,-22 1 0,21 0 0,-21-21 16,0 21-16,22-1 0,-22-20 15,-21 21-15,0-21 0,0-1 16,0 22-16,0-21 0,0 21 0,-21-1 16,0 1-16,-1 0 0,-20 0 15,21 0-15,-21 21 0,-1 0 0,22 0 16,-21 0-16,-1 0 0,22 21 0,0 0 16,-21 0-16,21 0 0,-1 1 15,22-1-15,0 0 0,0 21 0,0-21 16,0 1-16,0-1 0,0 0 0,0 0 15,0 0-15,22 0 0,-1-21 16,21 0-16,-21 22 0</inkml:trace>
  <inkml:trace contextRef="#ctx0" brushRef="#br0" timeOffset="90551.03">8340 8107 0,'0'0'0,"0"-21"15,0 0-15,0-1 0,0 1 16,-22 21-16,22-21 16,-21 21-16,0 0 0,0 0 0,0 21 15,-22 0-15,22 1 0,0-1 0,-21 0 16,21 0-16,-1 21 0,1-20 16,0-1-16,0 21 0,0-21 0,21 22 15,0-22-15,0 0 0,0 0 16,0 0-16,0 0 15,21-21-15,0 0 0,0 0 0,0 0 16,22 0-16,-22 0 0,0 0 0,21-21 16,-20 0-16,-1 0 0,0 0 0,0 0 15,0-1-15,0 1 0,1 0 16,-1 0-16,-21 0 0,0 0 0,0-1 16,0 1-16,21 0 0,-21 0 15,0 0-15,0 42 31,-21 0-15,21 0-16,0 22 0,0-22 16,0 21-16,0-21 0,-21 22 0,21-1 15,0 0-15,0-21 0,-22 43 0,22-22 16,0 1-16,0-1 0,0 21 0,0-20 16,0 20-16,0 1 0,0-22 15,0 22-15,0-1 0,0 1 0,-21-22 16,21 21-16,-21-20 0,0-1 0,21 22 15,-21-22-15,21 0 0,-21 1 16,-1-1-16,1-21 0,0 21 16,-21-20-16,21 20 0,-22-21 0,1 0 0,0-21 15,-1 21-15,1-21 0,0 0 16,-22 0-16,22 0 0,-22 0 0,22 0 16,0-21-16,-1 0 0,1 0 15,21 0-15,0 0 0,-1-22 0,1 22 16,21 0-16,0-21 0,0 20 0,0-20 15,0 21-15,0-21 0,21 20 16,1-20-16,20 21 0,-21-21 0,0-1 16,22 1-16,-22 0 0</inkml:trace>
  <inkml:trace contextRef="#ctx0" brushRef="#br0" timeOffset="90828.87">8721 8022 0,'0'0'0,"0"-21"0,0 42 16,-22 0 0,22 1-16,0-1 0,0 0 0,-21 0 15,0 21-15,21-20 0,-21-1 16,21 0-16,0 0 0,0 0 0,0 0 15,0 1-15,-21-1 0,21 0 16,21-21 15,0-21-31,-21 0 0,21-1 16,0 1-16</inkml:trace>
  <inkml:trace contextRef="#ctx0" brushRef="#br0" timeOffset="91144.69">8784 7747 0,'-21'0'16,"42"0"-16,-63 0 0,21 0 0,-1 0 16,1 0-16,0 0 0,0 0 0,0 0 15,21 21-15,0 0 16,0 1-16,0-1 16,0 0-1,21-21-15,0 0 0,0 0 16,22 0-16,-22 0 0,0 0 0,0-21 15,0 0-15,0 21 0,1-22 0,-1 1 16,0 0-16,-21 0 16,0 0-16,0 0 0,-21-1 15,0 22-15,-1 0 0,1 0 0,0 0 16,0 0-16,0 0 16,0 22-16,21-1 0,0 0 15,0 0-15,0 0 0,0 0 16,21 1-16,0-1 15,0-21-15,0 21 0</inkml:trace>
  <inkml:trace contextRef="#ctx0" brushRef="#br0" timeOffset="91607.43">9229 8107 0,'0'21'0,"0"0"15,0 0-15,0 1 0,0-1 0,0 0 16,0 0-16,0 0 0,0 0 16,0-42 15,0 0-31,0 0 0,0 0 15,0-22-15,0 22 16,0 0-16,0-21 0,0 21 0,21-22 16,0 22-16,0-21 0,-21-1 15,21 22-15,0-21 0,22 21 0,-22 0 16,0-1-16,0 1 0,22 0 16,-1 0-16,0 21 0,1 0 0,-1 0 15,-21 21-15,21 0 0,1 0 0,-22 1 16,0 20-16,0 0 0,0 1 15,-21-1-15,0 0 0,0 1 0,0-1 16,0-21-16,0 21 0,0-20 0,-21 41 16,-21-42-16,0 0 0,42 1 0,0-1 15,21-21 17,-21-21-17,0-1-15</inkml:trace>
  <inkml:trace contextRef="#ctx0" brushRef="#br0" timeOffset="92272.08">11642 7557 0,'0'0'0,"0"-22"0,21 22 16,-21-21-16,0 0 15,21 21-15,-21 21 16,0 0-16,-42 22 15,20-1-15,1-21 16,0 22-16,-21-22 0,21 21 0,-22 0 16,1-20-16,0 20 0,-22 0 0,22-21 15,-1 22-15,-20-22 0,21 0 16,-1 0-16,1 0 0,21 1 0,0-22 16,-1 0-16,1 0 0,21-22 31,21 22-31,1-21 0,-1 21 15,21 0-15,-21 0 0,22-21 0,-1 21 16,0 0-16,1 0 0,-1 0 0,0 21 16,1-21-16,20 21 0,-21 1 0,1-1 15,20-21-15,-20 21 0,-1 0 16,0 0-16,-21-21 0,22 21 0,-22 1 16,0-22-16,0 0 0,-21 21 0,21-21 15,-21-21 16</inkml:trace>
  <inkml:trace contextRef="#ctx0" brushRef="#br0" timeOffset="92555.91">12488 7303 0,'0'-22'0,"0"44"0,21-65 0,-21 22 0,0 0 15,0 42 1,0 21-16,0-20 0,0 20 16,-21 0-16,0 22 0,0-1 0,0-20 15,0 20-15,-1 1 0,1-1 16,-21 1-16,21-1 0,-22 1 16,1-1-16,21 1 0,-21-22 0,-1 21 15,22-20-15,0-1 0,-21 0 0,20 1 16,1-22-16,21 0 0,0 0 15,-21 0-15,21 1 0,21-22 16,0 0 0,1-22-16,20 1 0</inkml:trace>
  <inkml:trace contextRef="#ctx0" brushRef="#br0" timeOffset="93152.57">13293 8022 0,'0'0'0,"0"-21"0,0 0 0,0 0 16,0 0-16,0-1 0,0 1 0,0 0 16,0 0-16,0 0 0,0 0 15,0-1-15,-22 1 0,1 0 0,0 0 16,0 0-16,-21 0 0,-1 21 0,1 0 15,0 0-15,-1 0 0,1 21 16,0 0-16,-1 0 0,1 0 0,0 0 16,-1 22-16,22-1 0,-21 0 15,21 1-15,-1-1 0,1-21 16,21 22-16,0-1 0,0 0 0,0-21 16,0 22-16,0-22 0,0 0 0,21 0 15,-21 0-15,22 1 0,-1-1 16,21-21-16,-21 0 0,0 0 0,22 0 15,-22 0-15,21 0 0,-21 0 0,22-21 16,-22-1-16,21 1 0,-21 0 0,22-21 16,-22 21-16,0-22 15,21 1-15,-20-22 0,-1 22 0,0-21 0,21-1 16,-21 1-16,1-1 0,-1 1 16,0-1-16,0 1 0,0-1 15,-21 1-15,0 20 0,21 1 0,-21 0 16,0 20-16,0 65 31,0-22-31,-21 21 0,0 1 0,21 20 16,0-21-16,0 22 0,-21-22 0,21 22 15,0-1-15,-21-20 0,21 20 16,0-21-16,0 1 0,0 20 0,0-42 16,0 22-16,0-1 0,0-21 15,0 0-15,0 1 0,0-1 16,0 0-16,21-21 0,0 0 15,0 0-15,0 0 0,-21-21 16</inkml:trace>
  <inkml:trace contextRef="#ctx0" brushRef="#br0" timeOffset="93377.44">13822 7705 0,'0'21'15,"-43"21"1,22 1-16,21-22 0,0 0 0,0 21 0,-21-21 16,21 1-16,0 20 0,-21-21 15,21 0-15,0 0 0,0 1 16,0-1-16,0 0 0,0 0 0,0 0 16,0-42 15</inkml:trace>
  <inkml:trace contextRef="#ctx0" brushRef="#br0" timeOffset="93684.26">13928 7472 0,'-22'-21'0,"44"42"0,-65-42 0,22 0 0,0 21 15,0 0-15,21 21 16,-21 0-16,21 0 15,0 0-15,0 0 16,21-21-16,0 0 16,0 0-16,0 0 0,0 0 15,1 0-15,-1 0 0,0 0 0,0 0 16,-21-21-16,0 0 16,0 0-16,0 0 15,0 0-15,-21 21 0,0 0 16,0 0-16,-1 0 15,1 0-15,21 21 16,0 0-16,0 0 16,0 0-16,0 0 15</inkml:trace>
  <inkml:trace contextRef="#ctx0" brushRef="#br0" timeOffset="93945.11">14203 7684 0,'42'0'31,"-42"21"-31,21-21 0,-21 21 16,0 0-16,21 0 0,-21 0 0,22 22 16,-1-22-16,0 0 0,0 0 0,0 22 15,0-22-15,1 0 0,-1 0 16,-21 0-16,21 0 0,0 1 0,-21-1 15,0 0-15,0-42 32,0 0-17,0-1-15</inkml:trace>
  <inkml:trace contextRef="#ctx0" brushRef="#br0" timeOffset="94175.98">14711 7620 0,'0'-21'0,"21"0"32,-21 42-17,0 0-15,-21 0 0,0 0 0,-1 1 16,1-1-16,0 21 0,0-21 16,0 22-16,0-1 0,-1-21 0,-20 0 15,21 22-15,0-22 0,0 0 16,21 0-16,0 0 0,-22 0 15,22 1-15,0-1 16,22-21 0,-1-21-16,0 21 0</inkml:trace>
  <inkml:trace contextRef="#ctx0" brushRef="#br0" timeOffset="94672.7">15325 7324 0,'0'0'16,"-22"-21"-16,22 42 15,0 0 1,0 0-16,0 0 15,0 0-15,0 1 0,22-1 0,-1 0 16,0 0-16,0 0 0,0 0 0,0 1 16,22-1-16,-22 0 15,0 0-15,21 0 0,-20-21 0,20 21 0,0 1 16,1-22-16,-1 0 0,-21 21 16,21-21-16,1 0 0,-1 0 15,-21 0-15,22 0 0,-22 0 0,0 0 16,0 0-16,-21 21 31,-21-21-31,0 21 0,0-21 16,-22 21-16,22 0 0,-21 1 0,21-1 15,-22 0-15,1 0 0,0 21 16,-1-20-16,-20 20 0,20 0 0,1-21 16,-21 22-16,20-22 0,-20 21 15,20-21-15,1 1 0,0 20 0,21-21 16,-1 0-16,-20-21 0,42 21 15,-21 1-15,42-22 32,0 0-32</inkml:trace>
  <inkml:trace contextRef="#ctx0" brushRef="#br0" timeOffset="95219.8">17801 7281 0,'21'0'16,"-42"0"-16,42-21 0,-21 0 16,0 42 15,0 0-31,0 1 0,0-1 0,0 0 15,0 21-15,21 1 0,-21-1 16,22 0-16,-22 1 0,21-1 0,21 21 16,-21-20-16,22 20 0,-1 1 0,0 20 15,22-20-15,-1-1 0,1 22 16,-1-21-16,22-1 0,-22 1 0,1-1 16,-1 1-16,1-1 0,-22 1 0,22-22 15,-22 21-15,0-20 0,1-1 16,-22 0-16,21 1 0,-21-1 15,1-21-15,-1 22 0,-21-22 0,0 0 16,0-42 15,0 0-15,0-1-16,0 1 0,0 0 0,0-21 16,0 21-16</inkml:trace>
  <inkml:trace contextRef="#ctx0" brushRef="#br0" timeOffset="95630.57">19516 7154 0,'0'-21'0,"0"42"0,0-63 0,0 21 16,0 0-16,0 0 16,-22 21 15,1 0-15,-21 21-16,21 21 0,-22-21 0,1 22 15,0 20-15,-1-21 0,-20 22 0,-1-1 16,-20 1-16,20 21 0,-20-1 15,-22-20-15,21 20 0,-21 22 0,0-21 16,1 0-16,-1-1 0,0 22 0,21-21 16,-21-22-16,1 22 0,-1 0 15,21-22-15,-21 22 0,22-22 0,-1 1 16,0-1-16,1 1 0,-1-22 0,21 0 16,1 1-16,-1-1 0,1 0 15,-1-20-15,1-1 0,-1 0 16,1 0-16,21 0 0</inkml:trace>
  <inkml:trace contextRef="#ctx0" brushRef="#br0" timeOffset="97134.95">2117 9525 0,'-22'0'0,"44"0"0,-65 21 16,1-21-16,21 0 0,0 0 0,-1 0 15,1 0-15,0 0 16,0 21-16,21 1 47,21-22-16,-21 21-31,21-21 0,0 0 0,1 0 16,-1 0-16,21 0 0,0 0 15,1 0-15,-1 0 0,0 0 0,22 0 16,-1 0-16,1 0 0,21 0 0,-22 0 16,22 0-16,-1-21 0,1-1 15,0 22-15,-1 0 0,1-21 0,0 21 16,-1 0-16,22-21 0,-21 21 0,21 0 16,-22 0-16,22-21 0,0 21 15,-21 0-15,21-21 0,-1 21 16,1 0-16,0-21 0,0-1 0,0 22 15,21 0-15,-21-21 0,-1 21 16,1 0-16,0-21 0,21 21 0,-21 0 16,21-21-16,0 21 0,0-21 0,0 21 15,0 0-15,0 0 0,0-21 0,0 21 16,21 0-16,0 0 0,-21-22 16,21 22-16,1 0 0,-22 0 0,21-21 15,0 21-15,-21 0 0,21 0 0,0-21 16,-21 21-16,21 0 0,-21 0 0,0-21 15,0 21-15,22 0 0,-22 0 16,0-21-16,0 21 0,0-21 16,0 21-16,21 0 0,-21 0 0,0-22 15,21 22-15,-21 0 0,21 0 16,-21-21-16,0 21 0,21-21 0,0 21 16,-21 0-16,22 0 0,-1 0 0,-21-21 15,0 21-15,0 0 0,21 0 16,-21 0-16,0 0 0,0 0 0,0 0 15,0-21-15,-21 21 0,21 0 0,0 0 16,0 0-16,-21 0 0,21 0 16,0 0-16,-22 0 0,1 0 0,0 0 15,0 0-15,0 0 0,-22 0 16,1 0-16,0 0 0,-1 0 0,1 0 16,0 0-16,-22 0 0,22 0 15,-22 0-15,1 0 0,-1 21 0,1-21 16,-22 0-16,1 0 0,-1 0 15,0 0-15,-21 21 0,22-21 0,-22 0 16,0 0-16,0 0 0,0 0 16,1 0-1,-22-21 48,0 0-63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03:16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4551 1693 0,'0'22'47,"-21"-22"-32</inkml:trace>
  <inkml:trace contextRef="#ctx0" brushRef="#br0" timeOffset="900.58">4170 233 0,'0'0'0,"0"-21"31,-21 21-31,21-21 0,21 42 79,0 0-64,0 0-15,0 0 0,0 0 16,22 22-16,-1-1 0,0 0 0,1 1 15,-1-1-15,22 0 0,-22 1 16,21 20-16,-20-20 0,20-1 16,-20 21-16,-1-20 0,0 20 0,1-20 15,-1-1-15,0 0 0,1 1 16,-22-1-16,21-21 0,-21 21 0,0-20 16,1 20-16,-1-21 0,0 0 15,0 0-15,0-21 0,-21 22 16,21-1-16,-21-42 47,0-1-47</inkml:trace>
  <inkml:trace contextRef="#ctx0" brushRef="#br0" timeOffset="1328.75">5165 0 0,'-43'0'32,"22"42"-32,0 1 0,0-1 0,-22 22 15,22-1-15,-21 1 0,0-1 16,-1 22-16,1-22 0,0 22 0,-22 0 0,1-22 16,20 22-16,-20-1 15,-1-20-15,1 21 0,-1-22 0,22 1 16,0-22-16,-22 0 0,43 1 15,-21-1-15,20-21 0,1 0 0,0 0 16,0 1-16,21-1 0,-21-21 16,21-21 31,21-1-32</inkml:trace>
  <inkml:trace contextRef="#ctx0" brushRef="#br0" timeOffset="1819.86">5567 868 0,'0'0'0,"-21"0"15,21 21 1,0 0-16,0 0 0,0 1 15,0 20-15,0-21 0,0 21 16,0 1-16,0-1 0,0 22 0,0-22 16,0 0-16,0 22 0,0-22 15,0 22-15,0-1 0,0 1 16,0 20-16,0-20 0,0-1 16,0 1-16,-22-1 0,22 1 0,0-1 15,-21-20-15,21 20 0,0-21 16,-21 1-16,21-1 0,0 0 0,0 1 15,0-1-15,0-21 0,0 22 0,0-22 16,0 0-16,0-42 31,0 0-31,0-1 16,0 1-16,21-21 0,-21 21 0,21-22 16,-21 1-16</inkml:trace>
  <inkml:trace contextRef="#ctx0" brushRef="#br0" timeOffset="2236.09">5482 1058 0,'0'-21'0,"-21"-63"31,21 62-31,0-20 15,0 21-15,21 0 16,0 0-16,0 21 0,1-22 16,-1 1-16,0 21 0,21 0 15,1 0-15,-22 0 0,21 0 0,0 0 16,22 0-16,-22 0 0,1 21 16,-22 1-16,21-1 0,0 0 0,-20 21 15,-1-21-15,-21 22 0,0-22 16,0 0-16,0 21 0,0-20 0,-21 20 15,-1-21-15,-20 0 0,0 0 16,-1 1-16,1-1 0,0 0 0,-1 0 16,1 0-16,0-21 0,-1 0 15,1 21-15,21-21 0,0 0 0,0 0 16,-1 0-16,1 0 0,42-21 31,1 0-15,-1 21-16,21-21 0,-21 0 15</inkml:trace>
  <inkml:trace contextRef="#ctx0" brushRef="#br0" timeOffset="2899.11">6816 995 0,'0'0'0,"0"-21"0,0 0 0,0-1 15,0 1-15,0 0 16,0 0-16,0 0 0,0 0 16,0-1-16,0-20 0,-22 42 15,22-21-15,-21 0 0,0 0 0,0 21 16,0-22-16,0 22 15,-1 0-15,-20 0 0,21 0 0,0 0 16,-22 0-16,22 22 0,0-1 16,-21 0-16,21 0 0,-22 0 15,22 0-15,0 22 0,0-1 0,-22 0 16,22 1-16,0-1 0,21 0 16,-21-20-16,0 20 0,21 0 0,-21 1 15,21-22-15,0 0 0,0 21 16,0-21-16,0 1 0,0-1 15,21-21-15,0 0 16,0 0-16,0 0 0,0 0 16,1 0-16,-1 0 0,0-21 0,21-1 15,-21 1-15,22-21 0,-22 21 16,21-22-16,1 1 0,-22 0 16,21-1-16,-21-20 0,22 21 0,-22-1 15,0 22-15,0-21 0,0 21 16,-21-1-16,0 1 0,0 0 0,0 0 31,0 42-31,0 0 16,0 0-16,0 22 0,0-22 15,0 21-15,0 1 0,0-22 0,0 21 16,0 0-16,0 1 0,0-22 16,0 21-16,0-21 0,0 1 0,0-1 15,0 0-15,0 0 0,0 0 16,21-21-16,1 21 15,-1-21-15,0 0 0,0 0 16,0 0-16,-21-21 0,21 21 16,1-21-16,-1-21 0</inkml:trace>
  <inkml:trace contextRef="#ctx0" brushRef="#br0" timeOffset="3243.93">7387 233 0,'0'0'0,"0"-21"0,0 0 0,-21 21 31,21 21-15,0 0-16,0 0 0,-21 21 0,21 1 15,0-1-15,-21 0 0,21 1 16,0-1-16,0 22 0,0-22 0,0 21 15,0-20-15,-22 20 0,22-20 16,0 20-16,0-21 0,0 1 0,0-1 16,0 0-16,0 1 0,0-22 15,0 21-15,0-21 0,0 1 0,0-1 16,0 0-16,0 0 16,0 0-16,22-21 15,-1 0 1,-21-21-16,0 0 0,21 0 15,0-22-15,0 22 0</inkml:trace>
  <inkml:trace contextRef="#ctx0" brushRef="#br0" timeOffset="3871.62">8001 42 0,'0'0'15,"0"-21"-15,0 42 32,0 1-32,0-1 15,0 21-15,0-21 0,0 22 0,0-1 16,0 0-16,0 22 0,0-22 16,-21 0-16,21 22 0,-21-22 0,21 22 15,0-22-15,0 22 0,0-1 16,-22-21-16,22 22 0,0-22 15,-21 22-15,21-22 0,0 0 0,0 1 16,0-22-16,0 21 0,0-21 0,0 22 16,0-22-16,0 0 0,0 0 15,0 0-15,0 1 16,0-44 15,0 1-31,0 0 0,0-21 16,0 21-16,0-1 0,21-20 15,1 21-15,-22-21 0,0 20 0,21-20 16,0 0-16,0-1 0,-21 1 16,21 21-16,0-21 0,22 20 0,-22-20 15,0 21-15,21 0 16,-20 0-16,20-1 0,-21 1 0,21 0 0,1 21 16,-22 0-16,21 0 0,1 0 15,-22 0-15,21 21 0,-21-21 16,0 43-16,1-22 0,-22 21 0,0 0 15,0-20-15,0 20 0,0 0 16,0 22-16,0-43 0,0 21 0,0 1 16,-22-1-16,22-21 0,0 21 15,0-20-15,-21-1 0,21 0 0,-21 0 16,21 0-16,-21 0 16,0-21 15,0 0-31,21-21 15,-22 21-15,22-21 0,-21 21 0</inkml:trace>
  <inkml:trace contextRef="#ctx0" brushRef="#br0" timeOffset="4191.1">7133 720 0,'0'0'0,"21"0"32,0-21-32,1 21 0,20 0 15,-21 0-15,0 0 0,0-22 16,22 22-16,-22 0 0,21 0 0,1 0 15,-22 0-15,21 0 0,-21 0 16,0 0-16,1 0 0,-1 0 0,0 0 16,0 0-16,-42 0 31,0 0-15</inkml:trace>
  <inkml:trace contextRef="#ctx0" brushRef="#br0" timeOffset="5059.88">4043 1990 0,'-21'0'0,"42"0"0,-64 0 0,22-21 0,0 21 16,0 0-16,0 0 15,0-22-15,-1 22 0,1 0 16,0 0-16,0 0 16,0 0-16,21-21 0,21 0 47,0 21-47,21 0 0,-20 0 15,20 0-15,0 0 0,1 0 16,20-21-16,-21 21 0,22 0 0,-1 0 15,1 0-15,21 0 0,-22 0 16,22 0-16,-22 0 0,22 0 0,0-21 16,-1 21-16,1 0 0,0 0 15,-1 0-15,1 0 0,21-21 0,-22 21 16,43 0-16,-21 0 0,0-22 16,0 22-16,21 0 0,-21 0 0,0-21 15,21 21-15,0 0 0,-22 0 0,22-21 16,0 21-16,0 0 15,0 0-15,-21 0 0,21-21 0,0 21 16,-21 0-16,21 0 0,0-21 16,-21 21-16,21 0 0,-21 0 0,0-21 15,-1 21-15,1 0 0,0 0 0,0 0 16,0-22-16,-22 22 0,1 0 16,0 0-16,-1 0 0,-20 0 0,-1 0 15,-20 0-15,-1 0 0,0 0 16,1 0-16,-22 0 0,0 0 15,0 0-15,-63 0 47,21 0-31,-22 0-16,1 0 0,0 0 0</inkml:trace>
  <inkml:trace contextRef="#ctx0" brushRef="#br0" timeOffset="6068.23">4000 2074 0,'-21'0'0,"42"0"0,-63 0 0,21 0 0,0 0 15,0 0 1,42 0 31,0 0-47,0 0 15,0 0-15,0-21 0,1 21 0,-1 0 16,21 0-16,-21 0 0,22 0 16,-1 0-16,21 0 0,-20-21 0,20 21 15,1 0-15,-1 0 0,1 0 0,-1 0 16,1 0-16,-1-21 0,1 21 15,-1 0-15,1 0 0,20 0 0,-20 0 16,-1 0-16,22-21 0,0 21 16,-22 0-16,22 0 0,0-21 0,-1 21 15,22 0-15,-21 0 0,-1-22 16,1 22-16,-21 0 0,20 0 16,1 0-16,0-21 0,-1 21 0,1 0 15,0 0-15,-1 0 0,1-21 16,0 21-16,-1 0 0,1 0 0,0 0 15,-1-21-15,-20 21 0,20 0 16,1 0-16,0 0 0,-1 0 0,22-21 16,-21 21-16,0 0 0,-1 0 0,1 0 15,-22 0-15,22 0 0,-21 0 16,20 0-16,-20-21 0,-1 21 0,1 0 16,-1 0-16,1 0 15,-1 0-15,1 0 0,-1 0 0,1 0 0,-1 0 16,1 0-16,-1 0 0,-20 0 15,20 0-15,-21 0 0,1 0 16,-1 0-16,0 0 0,1 0 0,-22 0 16,21 0-16,-21 0 0,1 0 15,-1 0-15,0 0 0,0 0 16,0-22-16,0 22 0,1 0 16,-1 0-1,0 0-15,-21-21 31,21 21 1,-42 0-1,0 0-15</inkml:trace>
  <inkml:trace contextRef="#ctx0" brushRef="#br0" timeOffset="143303.31">13335 720 0</inkml:trace>
  <inkml:trace contextRef="#ctx0" brushRef="#br0" timeOffset="144086.85">13441 720 0,'-21'0'16,"-1"0"-1,22-21 1,0-1-16,0 1 16,0 0-1,0 0-15,0 0 16,22 21-16,-1-21 0,0 21 0,-21-22 16,21 22-16,21-21 0,-20 21 15,-1-21-15,0 21 0,21 0 0,-21 0 16,22 0-16,-22 0 0,21 0 15,-21 0-15,1 0 0,-1 21 0,0 0 16,0 1-16,-21-1 0,0 0 16,0 0-16,0 0 0,0 22 0,-21-22 15,0 21-15,0 0 0,-22-20 16,22 20-16,-21 0 0,-1-21 16,22 22-16,-21-22 0,0 0 0,20 0 15,-20 0-15,21 1 0,0-1 16,0-21-16,-1 0 15,22-21 17,22 21-32,-22-22 0,21 22 0,0-21 15,0 0-15,0 0 0,0 21 16,1-21-16,20 21 0,-21-21 0,21 21 16,-20-22-16,20 22 0,0 0 0,1 0 15,-22 0-15,21 0 0,0 0 16,-20 0-16,20 22 0,-21-1 15,0 0-15,0 0 0,1 0 0,-1 0 16,-21 1-16,0 20 0,0-21 16,0 21-16,0-20 0,0 20 0,-21-21 15,-1 0-15,1 22 0,0-22 0,-21 0 16,-1 0-16,1 0 0,21 0 16,-21 1-16,-1-22 0,1 21 0,0-21 15,20 0-15,-20 0 0,0 0 16,21 0-16,-22 0 0,22 0 0,-21 0 15,21 0-15,-1-21 0,-20-1 16,21 22-16,0-21 0,0 0 16,-1 21-16,22-21 15,-21 21-15,21-21 0,0 0 16,0-1 15,21 1-31</inkml:trace>
  <inkml:trace contextRef="#ctx0" brushRef="#br0" timeOffset="144514.6">14922 466 0,'0'0'16,"0"21"15,0 0-31,0 0 0,0 0 0,0 22 16,0-22-16,0 21 0,0 1 15,0 20-15,0-21 0,0 1 16,0 20-16,0-20 0,0 20 16,0-21-16,0 1 0,-21-1 0,21 0 15,-21-20-15,21 20 0,-21-21 16,21 0-16,0 0 0,0 1 0,0-1 16,0 0-16,0 0 15,0-42 16,0 0-31,0 0 16,0-1-16,0 1 0</inkml:trace>
  <inkml:trace contextRef="#ctx0" brushRef="#br0" timeOffset="144870.4">14626 953 0,'0'-22'32,"21"22"-32,0 0 0,1 0 0,20 0 15,-21-21-15,0 0 16,22 21-16,-1 0 0,0-21 0,1 21 15,-1 0-15,0 0 0,1-21 16,-22 21-16,21-21 0,0 21 0,-20 0 16,-1 0-16,0 0 0,0 0 15,-21 21 32,-21 0-31,0-21-16,21 21 15</inkml:trace>
  <inkml:trace contextRef="#ctx0" brushRef="#br0" timeOffset="145451.14">16489 1291 0,'-64'0'31,"43"0"-15,0 0-16,42 0 46,0 0-46,0 0 0,22 0 0,-22 0 16,21 0-16,22 0 0,-22 0 16,22 0-16,-1-21 0,22 21 0,-1 0 15,22 0-15,-21-21 0,21 21 16,0 0-16,-1 0 0,-20-21 0,0 21 16,-22-21-16,22 21 0,-22 0 15,1 0-15,-1-22 0,-20 22 0,-1 0 16,0 0-16,-20 0 15,-1 0-15,0-21 0,21 21 16,-21 0 47,1-21-63</inkml:trace>
  <inkml:trace contextRef="#ctx0" brushRef="#br0" timeOffset="145963.47">19706 720 0,'0'0'15,"-21"0"-15,42 0 47,0 0-47,22 0 0,-22 0 16,0 0-16,21-21 0,-21 21 16,1 0-16,20 0 0,-21 0 0,0 0 15,0 0-15,1 0 0,-1-22 16,0 22-16,0 0 0,0 0 0,0 0 15,1 0 1,-44 0 47,1 0-48,21 22-15</inkml:trace>
  <inkml:trace contextRef="#ctx0" brushRef="#br0" timeOffset="146314.19">19621 1037 0,'0'21'0,"22"-21"32,-1 0-32,0 0 15,21 0-15,-21 0 0,22-21 16,-22 21-16,21 0 0,-21 0 16,22 0-16,-22 0 0,21-21 0,-21 21 15,1 0-15,-1 0 0,0 0 16,0-21-16,-21 0 78</inkml:trace>
  <inkml:trace contextRef="#ctx0" brushRef="#br0" timeOffset="147106.76">22056 254 0,'21'-21'0,"-42"42"0,42-63 15,0 42-15,-21-21 16,21-1-16,-21 1 15,-21 21 17,0 0-32,0 0 0,-1 0 15,1 0-15,0 21 0,0 1 16,0-22-16,0 21 0,-1 0 16,-20 0-16,21 0 0,-21 0 15,20 1-15,1-1 0,-21 21 0,21-21 16,-22 22-16,22-22 0,-21 21 15,21 0-15,0-20 0,-22 20 0,22 0 16,0 1-16,0-1 0,0 0 16,-1 1-16,1 20 0,21-21 0,0 1 15,0-1-15,0 0 0,0 1 16,0-22-16,0 21 0,0-21 0,0 22 16,21-22-16,1 0 0,20 0 0,-21 0 15,0 1-15,22-22 0,-1 0 16,0 21-16,1-21 0,-1 0 15,21 0-15,-20 0 0,-1 0 16,0-21-16,22-1 0,-22 22 0,-21-21 16,22 0-16,-1 0 0,0 0 0,1 0 15,-22-22-15,0 22 0,0-21 16,-21 21-16,0-22 0,0 22 0,0-21 16,0 21-16,0-1 0,0-20 15,-21 21-15,0 0 0,0 0 0,-22 21 16,22 0-16,-21 0 0,0 0 15,-1 0-15,1 0 0,-22 21 0,22 0 16,-21 0-16,-1 0 0,22 0 16,-22 1-16,22 20 0,0-21 15,-1 0-15,22 0 0,0 1 16,0 20-16,0-21 0,21 0 16,0 0-16,0 1 0,0-1 15,0 0-15,0 0 0,0 0 16,0 0-16,21-21 0,-21 22 0</inkml:trace>
  <inkml:trace contextRef="#ctx0" brushRef="#br0" timeOffset="149667.06">16679 614 0,'-21'0'0,"0"0"31,21-21 16,0 0-32,0-1 1,21 22-16,0 0 0,-21-21 16,21 21-16,1-21 0,-1 21 15,0 0-15,0-21 0,0 21 0,0 0 16,1 0-16,-1 0 0,-21-21 16,21 21-16,0 0 0,0 0 0,0 0 15,1 0-15,-1 0 0,-21 21 16,0 0-16,0 0 15,0 0-15,0 1 0,0-1 16,0 0-16,0 0 0,0 0 0,-21 0 16,21 1-16,-22 20 0,22-21 15,-21 0-15,0 22 0,21-22 0,-21 0 16,0 0-16,21 21 16,0-20-16,-21-1 0,-1 0 0,1 0 15,21 0-15,0 0 16,-21-21-1,21-21 32,21 0-47,0 0 16,1 0-16,-22 0 0,21-1 16,0 1-16,0-21 0,0 21 0,0 0 15,1-22-15,-1 22 16,0 0-16,21-21 0,-21 20 0,1 1 15,-1 0-15,0 0 0,0 0 16,0 0-16,-21-1 0,21 22 0,1-21 16,-22 0-16,21 21 15,-21-21-15,-21 42 63,-1-21-63,22 21 0,-21 0 15,0-21-15,0 22 0,0-1 16,21 0-16,-21 0 0,-1 0 16,22 0-16,-21 22 0,21-22 0,0 0 15,0 0-15,0 0 0,0 22 16,0-22-16,0 0 0,0 0 16,0 0-16,0 1 0,21-1 0,1-21 15,-1 21-15,0-21 0,0 0 16,0 0-16,22 0 0,-22 0 0,0 0 15,21 0-15,-21 0 0,22 0 0,-22 0 16,21 0-16,-21-21 0,1 21 16,-1-21-16,21-1 0,-21 1 0,0 0 15,-21 0-15</inkml:trace>
  <inkml:trace contextRef="#ctx0" brushRef="#br0" timeOffset="163278.53">339 3112 0,'0'-22'16,"0"1"0,0 0-1,0 0 1,0 0-16,0 0 15,21-1 1,0 22-16,0 0 0,0-21 0,0 21 16,1 0-16,-1 0 0,0 0 15,0 0-15,0 0 16,0 0-16,1 0 0,-1 21 16,0-21-16,-21 22 0,21-1 15,-21 0-15,0 0 0,0 21 0,0-20 16,0 20-16,0-21 15,0 21-15,-21-20 0,0 20 0,0 0 16,21-21-16,-22 22 0,1-22 16,21 21-16,0-21 0,-21 1 15,21-1-15,-21 0 0,21 0 0,0-42 47,21 21-47,0-21 16,-21 0-16,21-22 0,1 22 0,-1 0 15,0-21-15,0-1 0,0 1 16,0 21-16,1-22 0,-1 1 16,0 0-16,0-1 0,0 22 15,0-21-15,-21 21 0,22 0 16,-22-22-16,21 22 0,-21 0 0,0 0 16,0 0-1,0 42 16,0 0-31,0 0 0,0 0 16,0 22-16,-21-22 0,-1 21 16,22-21-16,-21 22 0,21-1 15,0-21-15,0 21 0,0 1 0,0-22 16,0 21-16,0-21 0,0 1 16,0 20-16,0-21 0,0 0 15,0 0-15,21 1 16,1-1-16,-1-21 0,0 21 15,0-21-15,0 0 16,0 0-16,1 0 0,-1 0 16,0-21-16</inkml:trace>
  <inkml:trace contextRef="#ctx0" brushRef="#br0" timeOffset="163810.23">1609 3196 0,'0'0'0,"-22"0"0,1 0 16,42 0 31,1 0-47,-1 0 0,0 0 0,21 0 15,-21 0-15,22 0 0,-22 0 16,21 0-16,1 0 0,-22 0 16,21 0-16,0-21 0,1 21 0,-1 0 15,0 0-15,1-21 0,-1 21 16,0-21-16,1 21 0,-1 0 16,0 0-16,1 0 0,-1-21 0,-21 21 15,22 0-15,-22 0 0,0 0 16,0 0-1,-21-22 17,-21 22-17,0 0-15,0-21 16</inkml:trace>
  <inkml:trace contextRef="#ctx0" brushRef="#br0" timeOffset="164338.92">2328 2858 0,'0'0'0,"-21"0"0,0 0 16,21 21 30,21-21-46,0 21 16,0-21-16,1 21 0,-1-21 16,0 21-16,0-21 0,21 0 15,-20 21-15,20-21 0,-21 0 0,21 0 16,-20 0-16,20 22 0,-21-22 16,0 0-16,22 0 0,-22 0 0,0 0 15,0 0-15,0 0 16,-21 21 31,-21 0-47,0-21 15,0 21-15,0 0 0,-1 0 0,1 1 16,0-1-16,-21 0 0,21 21 16,-22-21-16,22 1 0,0 20 15,-21-21-15,20 0 0,1 0 0,0 1 16,0-1-16,21 0 0,-21 0 15,21 0-15,-21 0 0,21 1 16,0-1 0,0-42 31,0-1-47,0 1 15,21 21-15</inkml:trace>
  <inkml:trace contextRef="#ctx0" brushRef="#br0" timeOffset="166095.26">4022 3387 0,'0'21'15,"0"-42"32,0 0-47,0-1 16,0 1-16,0 0 15,0 0-15,0 0 0,0 0 0,0-22 16,0 22-16,0 0 0,0-21 0,0 20 16,0-20-16,0 21 0,0-21 15,21 20-15,-21-20 0,0 0 0,0 21 16,0-22-16,0 22 0,0 0 16,21-21-16,-21 20 0,0 1 0,0-21 15,0 21-15,0 0 0,0-1 16,0 1-16,0 0 0,0 42 47,0 0-47,0 1 15,0-1-15,0 0 0,0 21 16,0 1-16,0-1 0,0 0 0,0-21 16,0 22-16,0-1 0,0 0 15,0 1-15,0-1 0,0 0 0,0 1 16,0-1-16,0-21 0,0 22 15,21-22-15,-21 21 0,21-21 0,-21 0 16,21 1-16,1-1 0,-22 0 0,21 0 16,0-21-16,0 0 0,0 0 15,0 0-15,1 0 0,-1 0 0,0 0 16,0 0-16,0-21 0,0 21 16,22-21-16,-22 0 0,0-22 15,21 22-15,-20 0 0,-1-21 16,0-1-16,0 1 0,0 0 0,0-1 15,1 1-15,-22 0 0,21-1 0,-21-20 16,0 20-16,0 1 0,0 0 16,0-22-16,0 43 0,0-21 0,0-1 15,0 22-15,0-21 0,21 21 16,-21 0-16,0-1 16,0 44-1,0-1-15,0 0 16,0 0-16,0 0 0,-21 22 15,21-1-15,0-21 0,-21 21 16,21 1-16,0-1 0,0 0 0,0 1 16,0-1-16,0-21 0,0 22 15,0-22-15,0 21 0,0-21 0,0 22 16,0-22-16,0 0 0,21 0 16,-21 0-16,21 0 0,0-21 0,0 22 15,0-22-15,1 21 16,-1-21-16,0 0 0,0 0 0,0 0 15,0 0-15,1 0 0,-1 0 16,0-21-16,0-1 0,0 22 0,0-21 16,1 0-16,-22 0 0,21 0 0,0 0 15,-21-1 1,0 1-16,0 0 0,21-21 0,-21 21 16,0-1-16,0 1 0,0 0 15,0 42 32,0 0-47,0 1 16,0-1-16,0 0 0,0 0 15,0 21-15,0-20 16,0-1-16,0 0 0,0 0 0,0 0 16,0 0-16,0 1 0,0-1 15,0 0 1,0-42 31,0 0-32,0-1-15,0 1 0,0 0 16,0 0-16,0 0 0,0 0 16,0-1-16,0 1 0,0 0 0,0 0 15,21 0-15,0 0 0,1-1 16,-1 1-16,0 0 0,0 0 15,21 0-15,-20 0 0,-1 21 16,21-22-16,-21 22 0,22 0 16,-22 0-16,21 0 0,-21 0 0,0 0 15,1 0-15,-1 22 0,0-22 16,-21 21-16,0 0 0,0 21 0,0-21 16,0 1-16,0-1 0,0 21 0,0-21 15,0 0-15,0 22 0,0-22 16,-21 0-16,21 0 0,0 0 0,0 1 15,-21-1-15,21 0 0,0 0 16,0 0 0,0-42 15,0 0-15,0 0-16,0 0 0,0-1 15,21 1-15,-21 0 0,21 0 16</inkml:trace>
  <inkml:trace contextRef="#ctx0" brushRef="#br0" timeOffset="166870.81">6054 2413 0,'0'21'15,"0"22"-15,0-22 16,0 21-16,0-21 0,0 22 0,0-1 16,0 0-16,0 22 0,0-22 15,-22 0-15,22 1 0,0-1 0,-21 0 16,21-20-16,0 20 0,0-21 15,-21 21-15,21-20 0,-21 20 16,21-21-16,0 0 0,0 0 0,0 1 16,0-1-16,-21-21 15,21-21 17,0-1-32,0 1 0,0 0 15,0 0-15,0 0 0,21 0 0,-21-1 16,21 1-16,-21-21 0,21 21 15,0 0-15,1-1 0,-1 1 0,0 0 16,0 0-16,0 0 0,0 0 16,1-1-16,-1 22 0,0-21 15,0 21-15,0 0 0,0 0 0,1 0 16,-1 0 0,-21 21-16,0 1 15,0-1-15,-21 0 0,-1 0 16,-20-21-16,21 21 0,0 0 15,0-21-15,-1 22 0,1-22 0,0 0 16,0 21-16,0-21 0,0 0 16,-1 0-16,1 0 0,21 21 62,0 0-46,21 0-16,1-21 15,-22 21-15,21-21 0,-21 22 0,21-1 16,0 0-16,0-21 16,-21 21-16,21 0 0,1-21 15,-22 21-15,21-21 0,0 22 16,0-1-16,0-21 16,0 0-16,1 0 15,-1 0-15,-21-21 16,21-1-16,0 22 15,-21-21-15,21 0 0,-21 0 0</inkml:trace>
  <inkml:trace contextRef="#ctx0" brushRef="#br0" timeOffset="167450.47">6710 2836 0,'-21'22'32,"21"-1"-32,0 0 0,0 0 15,-22 0-15,22 0 0,0 1 0,0-1 16,0 0-16,0 0 0,0 0 16,0 0-16,0 1 0,0-1 0,-21 0 15,21 0-15,0 0 0,0 0 16,0 1-16,0-1 15,0-42 32,0-1-47,0 1 0,0 0 0,0 0 16,0 0-16,0 0 0,0-22 16,0 22-16,0 0 0,21 0 15,-21 0-15,22-22 0,-1 22 16,-21 0-16,21 0 0,0 0 0,0-1 15,0 1-15,1 21 0,-1-21 0,0 0 16,21 21-16,-21 0 0,22-21 16,-22 21-16,0 0 0,21 0 0,-20 0 15,-1 21-15,21-21 0,-21 21 16,0 0-16,-21 0 0,22 1 0,-22-1 16,0 0-16,0 21 0,0-21 0,0 1 15,0-1-15,0 0 0,-22 0 16,22 0-16,-21 0 0,21 1 0,0-1 15,-21-21-15,21 21 0,-21 0 16,0-21-16,21 21 16,0-42 31,0 0-47,0 0 0</inkml:trace>
  <inkml:trace contextRef="#ctx0" brushRef="#br0" timeOffset="168003.16">7578 2688 0,'-43'0'31,"22"0"-31,0 0 0,21 21 16,0 1-16,-21-1 0,0 0 15,21 0-15,-22 21 0,22-20 16,0-1-16,0 0 0,-21 21 0,21-21 16,-21 1-16,21-1 0,0 21 0,0-21 15,0 0-15,0 1 16,0-1-16,0 0 0,0 0 15,21 0-15,0-21 0,1 0 0,-22 21 16,21-21-16,21 0 0,-21 0 16,0 0-16,1 0 0,-1 0 0,21-21 15,-21 0-15,0 21 0,22-21 0,-22 0 16,0 0-16,0-1 0,0 1 16,1 0-16,-22-21 0,0 21 0,21-1 15,-21-20-15,0 21 0,0 0 16,0-22-16,0 22 0,0 0 15,-21-21-15,21 21 0,-22-1 0,1 22 16,0-21-16,0 21 0,0 0 16,0 0-16,-1 0 0,1 0 0,0 0 15,0 21-15,0-21 0,0 22 0,-1-1 16,1 0-16,0 0 0,0 0 16,0 0-16,0 1 0,21-1 0,0 0 15,-22 0-15,22 0 0,0 0 16,0 1-16,0-1 15,22-21-15,-1 0 16</inkml:trace>
  <inkml:trace contextRef="#ctx0" brushRef="#br0" timeOffset="168742.15">8213 2773 0,'-22'0'32,"22"21"-17,0 0-15,0 0 16,-21 1-16,21-1 0,0 0 15,-21 0-15,21 0 0,0 0 0,0 22 16,0-22-16,0 0 0,0 0 16,0 0-16,0 1 0,0-1 0,0 0 15,0 0-15,0 0 16,0 0-16,21-21 16,0 0-16,1 0 15,-1-21-15,0 21 0,-21-21 16,21 0-16,0 0 0,0 0 0,-21-1 15,22 1-15,-1 0 0,0 0 0,-21 0 16,21 0-16,0-1 16,-21 1-16,0 0 0,21 0 0,1 0 15,-22 0-15,0 42 32,0 0-17,0 0-15,0 0 16,0 0-16,0 1 0,0-1 0,0 0 15,0 0-15,0 0 0,0 0 16,0 1-16,0-1 16,0 0-16,21-21 0,0 0 15,0 0-15,0 0 16,0 0-16,1 0 0,-1 0 16,0 0-16,0-21 0,-21 0 0,21 21 15,0-22-15,1 1 0,-1 0 0,-21-21 16,0 21-16,21-1 0,-21-20 15,0 0-15,0 21 0,0-1 0,0-20 16,0 21-16,0 0 0,-21 0 0,21-1 16,-21 22-16,-1-21 15,1 21-15,0 0 16,0 21-16,0 1 16,21-1-1,-21 0-15</inkml:trace>
  <inkml:trace contextRef="#ctx0" brushRef="#br0" timeOffset="169838.69">9779 2180 0,'0'0'0,"21"0"31,0 21-15,-21 1-16,21-22 0,1 42 0,-1-21 15,-21 0-15,21 22 0,0-1 16,0 0-16,0 1 0,1-1 0,-1 0 16,0 1-16,-21-1 0,21 0 15,-21 1-15,21-22 0,-21 21 16,21-21-16,-21 22 0,0-22 0,0 0 16,0 0-16,0 0 0,0 0 15,0 1 1,0-44 15,0 1-15,0 0-16,0 0 0,0 0 0,0 0 15,0-1-15,0-20 0,0 0 16,0-1-16,0 1 0,22 0 0,-1-22 16,-21 22-16,21 0 0,0-22 15,0 22-15,0-1 0,1 1 16,-1 21-16,21-21 0,-21-1 0,0 22 15,1 0-15,-1 0 0,0 0 16,0-1-16,0 1 16,-21 42 15,0 1-31,0-1 0,0 0 16,0 0-1,0 0-15</inkml:trace>
  <inkml:trace contextRef="#ctx0" brushRef="#br0" timeOffset="171594.68">10858 2794 0,'0'0'0,"22"0"0,-22-21 0,21 21 16,-21-21-16,0 0 0,0-1 15,0 1-15,0 0 16,0 0-16,0 0 0,0-22 0,0 22 16,-21-21-16,21 21 0,-22 0 15,1-1-15,21 1 0,-21 0 0,0 21 16,0 0-16,0 0 0,-1 0 15,1 0-15,0 0 0,0 21 16,21 0-16,-21 1 0,0-1 0,-1 21 16,1-21-16,21 22 0,-21-22 15,21 21-15,-21 0 0,21-20 0,0 20 16,0-21-16,0 21 0,0-20 0,0-1 16,0 0-16,0 0 0,0 0 15,0 0-15,21 1 16,0-22-16,0 0 0,1 0 15,-1 0-15,0 0 0,0 0 16,0-22-16,0 22 0,1-21 16,-1 0-16,0 0 0,0 0 0,0 0 15,0-1-15,1 1 0,-1 0 16,-21-21-16,21-1 0,-21 22 16,21-21-16,-21 21 0,0-22 0,0 22 15,0 0-15,21 0 0,-21 0 0,0 0 16,0 42 15,0 0-15,0 0-16,0 21 0,0-20 0,0-1 15,-21 21-15,21-21 0,0 22 16,0-22-16,0 0 0,0 0 0,0 0 16,0 0-16,0 1 0,0-1 15,0 0-15,0 0 0,21-21 16,0 0-16,1 0 0,-1 0 15,0 0-15,0 0 0,0 0 16,0 0-16,1-21 0,-1 21 0,0-21 16,21 0-16,-21-1 0,1 1 15,-1 0-15,21 0 0,-21-21 16,0-1-16,22 1 0,-22 21 0,0-22 16,0 1-16,0 0 0,-21-1 0,0 22 15,22 0-15,-22 0 0,0 0 16,-22 21-1,1 0-15,0 21 16,0 0-16,21 0 0,-21 0 16,21 1-16,0-1 0,0 0 0,0 0 15,0 0-15,0 0 16,0 1-16,21-1 16,0 0-16,0 0 0,-21 0 0,21 0 15,1 1 1,-22-1-16,21-21 0,-21 21 15,0 0-15,0 0 0,0 0 16,0 1-16,21-1 16,-21 0-16,21 0 15,-21 0 1,21-21-16,0 0 0,1 0 16,-1 0-16,0 0 0,0 0 15,0 0-15,0 0 0,1 0 16,-1 0-16,0 0 0,21-21 15,-21 21-15,1-21 0,20 0 0,-21 21 16,21-21-16,-20-1 0,20 1 16,-21 0-16,0 0 0,0-21 0,1 20 15,-1 1-15,0-21 0,-21 21 0,0 0 16,0-1-16,0 1 0,0-21 16,0 21-16,0 0 0,0-1 15,-21 1-15,0 21 16,-1-21-16,1 21 0,0 0 15,0 0-15,0 0 0,0 0 0,-1 21 16,1 0-16,0 1 0,0-1 0,0 0 16,0 0-16,-1 21 0,1-20 15,21-1-15,-21 21 0,0-21 0,21 22 16,0-22-16,0 0 0,0 0 16,0 0-16,0 0 0,0 1 0,0-1 15,0 0-15,21-21 16,0 21-16,0-21 0,1 0 15,-1 0-15,0 0 0,0 0 0,0 0 16,0-21-16,1 0 0,-1 21 0,0-21 16,0-1-16,0 1 0,0 0 15,1 0-15,-1-21 0,0 20 16,0 1-16,0-21 0,0 21 0,-21 0 16,22-1-16,-22 1 0,21 0 15,-21 0-15,0 42 31,0 0-15,0 0-16,0 1 0,0-1 0,0 0 16,0 21-16,0-21 0,0 1 15,0-1-15,0 0 0,0 0 0,0 0 16,0 0-16,0 1 0,21-1 16,0-21-16,0 21 15,0-21-15,1 0 0,-1 0 0,21 0 16,-21 0-16,0 0 0,1-21 15,-1 0-15,0 21 0,0-22 16,-21 1-16,21 0 0,0 0 0,1 0 16,-22-22-16,0 22 0,21 0 0,0-21 15,-21 21-15,0-1 0,0 1 16,0 0-16,21 21 0,-21 21 31,0 0-31,0 1 16,0-1-16,0 0 0,0 0 0,-21 0 15,21 0-15,0 1 0,0-1 16,0 0-16,0 0 0,0 0 0,0 0 16,0 1-16,0-1 15,21-21 1,0 0 0,0 0-16,-21-21 15,0-1-15,22 1 0,-22 0 16</inkml:trace>
  <inkml:trace contextRef="#ctx0" brushRef="#br0" timeOffset="171943.48">12679 2265 0,'0'0'0,"0"21"0,0 0 15,0 0-15,0 1 16,21-22 0,0 0-16,0 0 15,0 0-15,1 0 16,-1-22-16,-21 1 0,21 0 16,-21 0-16,0 0 15,0 0-15,0-1 0,0 1 16,-21 0-16,0 21 31,-1 0-31,1 0 0,21 21 0,-21 0 16,21 1-16,0-1 0,0 0 15,0 0-15,0 0 16,0 0-16,21-21 16</inkml:trace>
  <inkml:trace contextRef="#ctx0" brushRef="#br0" timeOffset="172570.65">13398 2011 0,'0'0'0,"-21"0"0,0 0 15,21 21 1,-21 0-16,21 0 15,-21 22-15,21-22 0,0 0 16,0 21-16,0-20 0,0 20 16,0 0-16,0-21 0,0 22 0,-21 20 15,21-20-15,0-1 0,0 0 0,0 1 16,0-22-16,0 21 0,0 0 16,0-20-16,0 20 0,0-21 15,0 0-15,0 0 0,-22 1 0,22-1 16,0-42 31,0-1-47,0 1 0,0 0 15,0 0-15,22-21 0,-22 20 0,21 1 16,0 0-16,0-21 0,-21 21 16,21-1-16,0 1 0,22 0 15,-22 0-15,0 0 0,0 0 0,22 21 0,-22-22 16,0 22-16,21 0 15,-21 0-15,22 0 0,-22 0 0,0 0 16,0 0-16,0 22 0,1-1 0,-1 0 16,-21 0-16,21 21 0,-21-20 15,0-1-15,0 21 0,0-21 0,-21 0 16,0 22-16,-1-22 0,1 0 16,0 0-16,-21 0 0,21 1 0,-22-22 15,1 21-15,21 0 0,-22-21 0,1 0 16,21 21-16,0-21 0,-22 0 15,22 0-15,0 0 0,0 0 16,0 0-16,0 0 0,21-21 31,0 0-31,0 0 16,21 21-16,0-22 0,0 22 16,-21-21-16,42 0 0</inkml:trace>
  <inkml:trace contextRef="#ctx0" brushRef="#br0" timeOffset="172935.04">14203 1926 0,'21'21'15,"-21"1"1,0 20-16,0-21 0,-21 21 16,21 1-16,-21-1 0,21 0 0,0 22 15,-22-22-15,1 1 0,0 20 16,21-21-16,-21 22 0,0-22 0,21 1 16,-21-1-16,21-21 0,0 21 0,-22-20 15,22 20-15,-21-21 0,21 0 16,0 0-16,0 1 0,0-1 15,21-21 32,1-21-47,-1-1 0,0 1 16,0 0-16,0 0 0,0 0 0</inkml:trace>
  <inkml:trace contextRef="#ctx0" brushRef="#br0" timeOffset="173427.76">14351 2604 0,'21'21'32,"0"-21"-32,0 0 15,22 0-15,-22-21 0,0 21 16,0-22-16,0 22 0,22-21 15,-22 21-15,0-21 0,21 0 0,-20 0 16,-1 0-16,0-1 0,-21 1 16,21 0-16,-21 0 0,0 0 15,0 0 1,-21 21-16,0 0 16,0 0-16,-1 0 0,1 0 0,0 0 15,0 0-15,0 0 0,0 0 0,21 21 16,-22-21-16,1 21 0,0 0 15,0 0-15,21 0 0,0 1 0,-21-1 16,21 0-16,-21 0 0,21 0 0,0 0 16,0 1-16,0 20 0,0-21 15,0 0-15,0 0 0,0 1 0,0-1 16,0 0-16,0 0 0,0 0 0,21 0 16,0 1-16,0-22 15,0 0-15,0 21 0,1-21 0,-1 0 16,0 0-16,0 0 0,21 0 15,-20 0-15,-1 0 0,0 0 16,0 0-16,0-21 0,0 21 16,-21-22-16,22 1 0,-1 0 15,-21 0-15,0 0 16</inkml:trace>
  <inkml:trace contextRef="#ctx0" brushRef="#br0" timeOffset="173638.64">15007 2900 0,'0'21'16,"0"-42"46</inkml:trace>
  <inkml:trace contextRef="#ctx0" brushRef="#br0" timeOffset="175603.06">2603 4360 0,'22'0'0,"-22"-21"0,21 21 16,-21 21 46,-21-21-62,-1 22 16,1-1-16,0 0 0,0-21 16,-21 21-16,20 0 0,1 0 0,-21 1 15,0-1-15,-1 21 0,1-21 16,0 0-16,-1 1 0,1-1 0,21 0 16,-22 0-16,1 0 0,21 0 15,-21 1-15,20-22 0,1 21 16,0 0-16,0-21 0,0 0 0,21 21 15,-21-21-15,-1 0 16,44 0 15,-1 0-15,0 0-16,0 0 0,0 0 16,22 0-16,-22 0 0,21 0 0,0 0 15,1 0-15,-1 0 0,0 21 16,22-21-16,-22 21 0,-21 1 0,22-22 15,-1 21-15,-21 0 0,0 0 16,22-21-16,-43 21 0,21-21 16,-21 21-16,0 1 15,0-1-15,0-42 47,21-1-31</inkml:trace>
  <inkml:trace contextRef="#ctx0" brushRef="#br0" timeOffset="176339.66">3429 4678 0,'21'0'0,"-21"-64"32,0 43-32,0 0 15,0 0-15,0 0 0,-21 0 16,0 21-16,0 0 15,-1 0-15,1 0 0,0 0 16,0 0-16,-21 0 0,20 0 0,1 0 16,0 21-16,0 0 0,0 0 15,0 0-15,-1 0 0,1 22 0,0-22 16,0 21-16,0 1 0,0-22 16,21 21-16,-22 0 0,22-20 0,0 20 15,0-21-15,0 0 0,0 0 0,0 1 16,22-1-16,-1-21 0,0 0 15,0 0-15,0 0 0,0 0 0,1 0 16,-1 0-16,21-21 0,-21-1 16,22 22-16,-22-21 0,0 0 15,21-21-15,-21 21 0,1-1 0,-1-20 16,0 0-16,0 21 0,0-22 16,0 1-16,-21 0 0,0-1 0,0 1 15,22 0-15,-22-22 0,0 22 16,21-1-16,-21 1 0,0 0 0,0-1 15,0 1-15,0 21 0,0-21 0,0 20 16,0 1-16,0 42 16,0 1-1,0-1-15,0 0 0,0 21 16,0 1-16,0-1 0,0 0 0,0 1 16,0-1-16,0 0 0,0 22 15,0-22-15,0 0 0,0 1 16,0-1-16,0-21 0,0 22 0,21-1 15,-21-21-15,21 0 0,-21 22 16,0-22-16,21-21 0,-21 21 0,21-21 16,1 0-16,-1 0 0,0 0 15,0 0-15,0 0 16,0-21-16,-21 0 0,22-1 0,-1 1 16,-21 0-16,21 0 0,0 0 15,-21 0-15,0-1 0</inkml:trace>
  <inkml:trace contextRef="#ctx0" brushRef="#br0" timeOffset="176567.52">3916 4509 0,'0'21'0,"0"0"16,0 0-16,0 0 0,0 0 16,0 1-16,0-1 0,0 0 15,0 21-15,0-21 0,0 1 0,0-1 16,0 21-16,0-21 0,0 0 0,0 1 15,0-1-15,21-21 0,-21 21 16,0 0-16,21-21 16,-21-21 15,0 0-31,0 0 0,0-1 16,0 1-16</inkml:trace>
  <inkml:trace contextRef="#ctx0" brushRef="#br0" timeOffset="176906.33">3979 4318 0,'0'42'32,"0"-20"-32,0-1 0,0 0 15,21-21 1,-21 21-16,22-21 0,-1 0 15,0 0-15,0 0 0,0-21 16,-21 0-16,21 0 0,-21-1 16,0 1-16,0 0 0,0 0 15,0 0-15,0 0 0,0-1 0,-21 22 16,21-21-16,-21 0 0,0 21 16,0 0-16,0 0 15,-1 21-15,22 0 0,0 1 16,-21-1-16,21 0 0,0 0 0,0 0 15,0 0-15,0 1 0,0-1 16,21 0-16,-21 0 0,22 0 16,-1-21-16,-21 21 0,0 1 0,21-22 15</inkml:trace>
  <inkml:trace contextRef="#ctx0" brushRef="#br0" timeOffset="177199.16">4424 4466 0,'0'0'0,"-21"0"16,21 21 0,0 1-1,0-1-15,0 0 16,21 0-16,0 0 0,-21 0 0,21 22 15,-21-22-15,21 0 0,0 0 0,-21 0 16,0 1-16,22-22 0,-22 21 16,21 0-16,-21 0 0,21-21 31,-21-21-15,0 0-16</inkml:trace>
  <inkml:trace contextRef="#ctx0" brushRef="#br0" timeOffset="177467.01">4826 4360 0,'0'22'16,"-21"-22"-1,21 21-15,-21 0 0,-1 21 0,1-21 16,21 1-16,-21 20 0,0-21 15,0 21-15,0-20 0,21 20 16,-22-21-16,1 21 0,0-20 0,21-1 16,0 21-16,0-21 0,0 0 15,0 1-15,21-22 32,0-22-32,1 1 0,-1 0 15,0 0-15</inkml:trace>
  <inkml:trace contextRef="#ctx0" brushRef="#br0" timeOffset="177882.77">5080 4233 0,'0'22'31,"0"-1"-31,0 0 0,0 0 15,0 0-15,0 0 0,21 1 16,-21-1-16,21 0 0,0-21 16,1 21-16,-1 0 0,21-21 0,-21 0 15,22 21-15,-22-21 0,21 0 0,-21 0 16,22 0-16,-22 0 0,21 0 16,-21 0-16,0 0 0,1 0 15,-1 0-15,-42 0 31,-1 0-31,1 0 16,0 22-16,-21-1 0,21 0 0,-22 0 16,1 0-16,0 0 0,20 22 15,-20-22-15,0 0 0,21 21 0,-22-20 16,22 20-16,0-21 0,0 0 16,0 0-16,21 1 0,0-1 0,-22-21 15,22 21-15,0 0 0,0-42 47,22 0-47,-1 0 0</inkml:trace>
  <inkml:trace contextRef="#ctx0" brushRef="#br0" timeOffset="178679.68">6456 3916 0,'0'-42'16,"0"63"15,0 0-15,-21 21-16,21-21 0,0 22 0,0-1 16,-22 22-16,1-22 0,21 0 15,-21 22-15,0-22 0,21 0 0,-21 22 16,0-22-16,21 1 0,-22-1 15,1-21-15,0 21 0,0-20 16,21 20-16,-21-21 0,0 0 0,21 0 16,-22-21-16,22 22 0,-21-22 15,0 0-15,0 0 16,0-22-16,21 1 16,-21 21-16,21-42 0,-22 21 0,22 0 15,0-1-15,0-20 0,0 0 16,0-1-16,0 1 0,0 0 0,0 21 15,0-22-15,0 1 0,0 21 16,22-22-16,-1 22 0,0 21 16,0 0-16,0 0 0,0 21 15,1 1-15,-1-1 0,0 0 16,0 21-16,0-21 0,0 22 16,-21-22-16,22 21 0,-1-21 0,-21 1 15,0 20-15,21-21 0,0 0 0,-21 0 16,0 1-16,21-1 15,0-21-15,-21 21 0,22-21 16,-1 0-16,0 0 16,0 0-16,0-21 15,0 21-15,-21-21 0,22-1 0,-1 1 16,0 0-16</inkml:trace>
  <inkml:trace contextRef="#ctx0" brushRef="#br0" timeOffset="179115.43">6985 4149 0,'0'0'0,"-21"0"16,21 21-16,0 0 16,0 0-16,0 0 0,-21 1 15,21-1-15,-22 0 0,22 21 0,0-21 16,0 1-16,0 20 0,0-21 15,0 0-15,0 0 0,0 1 0,0-1 16,0 0-16,0 0 0,0 0 0,22-21 16,-1 21-16,0-21 0,0 0 15,0 0-15,0 0 0,22 0 0,-22 0 16,0 0-16,0-21 0,22 0 0,-22 21 16,0-21-16,0 0 0,0 0 15,0-1-15,1 1 0,-22-21 0,0 21 16,21-22-16,-21 1 0,0 21 0,0-21 15,0-1-15,0 1 0,-21 21 16,-1-22-16,1 22 0,0 0 16,0 21-16,-21-21 0,20 21 0,1 0 15,0 0-15,-21 0 0,21 21 16,-1-21-16,1 21 0,0 0 0,0 1 16,0-1-16,0 0 0,21 21 15,0-21-15,0 1 0,0-1 0,0 21 16,0-21-16,0 0 0,21-21 15,0 0-15</inkml:trace>
  <inkml:trace contextRef="#ctx0" brushRef="#br0" timeOffset="179827.02">7937 4106 0,'0'-21'16,"0"42"-16,-21-42 0,0 21 0,0 0 0,0 0 15,0 0-15,-22 0 0,22 0 16,0 0-16,0 21 0,0 1 0,-1-22 16,1 21-16,0 0 0,0 0 15,21 0-15,-21 22 0,21-22 16,-21 0-16,21 0 0,0 0 0,0 0 0,0 1 15,0-1-15,0 0 16,21-21-16,0 0 0,0 0 16,0 0-16,0 0 0,1 0 0,-1 0 15,0 0-15,21 0 0,-21-21 16,1 0-16,-1 21 0,0-22 0,0 1 16,0 0-16,0 0 0,1 0 0,-22 0 15,0-1-15,21 1 0,-21 0 16,0 0-16,0 0 0,21 0 0,-21-1 15,0 44 32,0-1-47,0 0 0,0 0 0,0 0 16,0 22-16,0-22 0,0 21 16,0-21-16,0 22 0,0-1 0,0 0 15,0 1-15,0-1 0,0 0 0,0 1 16,0-1-16,0 21 0,0-20 15,0-1-15,0 22 0,-21-22 0,0 21 16,21-20-16,-22 20 0,22-20 0,0-1 16,-21 0-16,0 1 0,21-1 15,-21-21-15,21 21 0,-21-20 0,0-1 16,-1 0-16,1 0 0,0 0 16,0 0-16,0-21 0,0 0 0,-22 22 15,22-22-15,0 0 0,-21 0 0,20 0 16,-20 0-16,21 0 0,-21-22 15,20 1-15,-20 0 0,21 0 0,0 0 16,0 0-16,-1-1 0,22 1 0,0 0 16,0 0-16,-21-21 0,21 20 0,0 1 15,0 0-15,0-21 0,0 21 16,0-1-16,21 1 0,-21-21 0,22 21 16,-1 0-16,0-22 0,0 22 0</inkml:trace>
  <inkml:trace contextRef="#ctx0" brushRef="#br0" timeOffset="180105.86">8297 4106 0,'0'0'0,"0"-21"15,0 42 16,0 1-31,0-1 0,0 0 16,0 21-16,0-21 0,0 1 0,0-1 16,0 21-16,0-21 0,0 0 15,0 1-15,0-1 16,0 0-16,0-42 47,0 0-47,0-1 0,0 1 0</inkml:trace>
  <inkml:trace contextRef="#ctx0" brushRef="#br0" timeOffset="180298.16">8318 3852 0,'0'0'0,"0"22"78,22-22-63,-1 21-15</inkml:trace>
  <inkml:trace contextRef="#ctx0" brushRef="#br0" timeOffset="180758.9">8678 3958 0,'0'0'0,"0"21"0,0 1 0,0-1 15,0 0-15,0 0 16,0 0-16,0 0 0,0 1 0,0-1 16,0 0-16,0 0 0,0 21 0,0-20 15,0-1-15,0 0 0,0 0 16,0 0-16,0 0 0,0 1 0,0-1 15,0 0-15,0 0 16,-21-21 15,21-21-31,0 0 16,0 0-16,0-1 16,0 1-16,0-21 0,0 21 0,21-22 15,0 22-15,1-21 0,-1 0 0,0 20 16,0-20-16,21 21 0,-20 0 15,20 0-15,0-1 0,1 1 0,-1 21 16,0 0-16,1 0 0,-22 0 0,21 0 16,-21 0-16,22 21 0,-22 1 15,0 20-15,-21-21 0,0 21 0,0-20 16,0 20-16,0 0 0,0-21 16,0 22-16,0-22 0,-21 21 15,0-21-15,21 1 0,-22-1 0,1 0 16,0 0-16,21 0 0,-21-21 15</inkml:trace>
  <inkml:trace contextRef="#ctx0" brushRef="#br0" timeOffset="181438.56">10372 3895 0,'21'-21'0,"-42"42"0,63-42 16,-42-1-16,21 22 0,-21 22 31,0-1-31,0 0 0,0 0 16,0 0-16,-21 0 0,0 22 0,0-22 16,-22 21-16,1-21 15,0 22-15,-22-1 0,22-21 0,-1 22 16,-20-22-16,21 0 0,-1 0 0,1 0 15,21-21-15,0 21 0,-1-21 16,1 0-16,21-21 31,21 21-31,22-21 0,-22 21 16,0 0-16,0 0 0,22-21 0,-1 21 16,-21 0-16,21 0 0,1 0 0,-22 0 15,21 0-15,1 21 16,-1-21-16,0 21 0,1 0 0,-1-21 0,0 22 15,-21-22-15,22 21 0,-22-21 16,21 0-16,-21 21 0,1-21 16,-1 0-16,-21-21 31,21 21-15</inkml:trace>
  <inkml:trace contextRef="#ctx0" brushRef="#br0" timeOffset="181727.4">11366 3641 0,'0'0'0,"-21"21"31,0 0-15,0 0-16,21 0 0,-21 22 0,0-1 15,-1 0-15,-20 1 0,21-1 16,0 0-16,-22 22 0,22-22 0,0 1 16,-21 20-16,21-21 0,-1 1 0,-20-1 15,21 0-15,0 1 0,0-22 16,-1 0-16,22 21 0,0-20 16,0-1-16,22-42 31</inkml:trace>
  <inkml:trace contextRef="#ctx0" brushRef="#br0" timeOffset="182360.63">11896 4064 0,'0'0'0,"0"-21"0,0 0 15,0 0-15,-22-1 0,1 22 16,21-21-16,-21 21 0,0 0 16,-21 0-16,20 0 0,1 0 0,0 0 15,-21 0-15,21 0 0,-22 21 0,22 1 16,-21-1-16,21 0 0,-1 21 15,1-21-15,0 22 0,0-22 0,21 21 16,-21-21-16,21 1 0,0-1 0,0 21 16,0-21-16,0 0 15,21 1-15,0-22 0,0 0 16,0 0-16,1 0 0,-1 0 0,0 0 16,0 0-16,21 0 0,-20 0 15,-1-22-15,21 1 0,-21 21 0,0-21 16,22 0-16,-22-21 0,0 20 0,0 1 15,22-21-15,-22 0 0,0-1 16,-21 1-16,21 0 0,0-1 0,-21-20 16,0 20-16,21 1 0,1 0 0,-22-1 15,21 1-15,-21 0 0,0 21 16,0-22-16,0 22 0,0 0 16,0 42-1,0 0-15,0 0 16,-21 22-16,21-22 0,0 21 0,0 1 15,-22-1-15,22 0 0,-21 22 0,21-22 16,0 22-16,-21-22 0,21 0 16,0 1-16,0-1 0,0 0 0,0-21 15,0 22-15,0-22 0,21 0 0,0 0 16,1 0-16,-1-21 0,0 22 16,0-22-16,0 0 0,22 0 15,-22 0-15,0-22 0,0 22 16,21-21-16,-20 0 0,-1 0 0,21 0 15</inkml:trace>
  <inkml:trace contextRef="#ctx0" brushRef="#br0" timeOffset="182574.51">12594 3937 0,'0'21'16,"0"0"-16,0 1 0,0-1 15,0 0-15,0 0 0,-21 0 16,21 22-16,0-22 0,-21 0 0,21 0 15,0 21-15,0-20 0,0-1 0,0 0 16,0 0-16,0 0 16,0 0-16,0-42 31,21 0-15,0 21-16,-21-21 0</inkml:trace>
  <inkml:trace contextRef="#ctx0" brushRef="#br0" timeOffset="182766.33">12700 3725 0,'-21'0'0,"0"0"0,-1 0 16,22 22-1,0-1 1,22-21 15,-1 0-31,0 0 16</inkml:trace>
  <inkml:trace contextRef="#ctx0" brushRef="#br0" timeOffset="183059.67">13039 3874 0,'-22'-22'16,"22"44"15,22-1-31,-22 0 16,0 0-16,21 0 0,-21 22 0,21-22 15,0 0-15,-21 21 0,0-21 16,21 1-16,0-1 0,-21 0 0,22 0 15,-22 0-15,0 0 0,0 1 0,21-22 16,-21 21-16,21-21 16,-21-21 15,21-1-31</inkml:trace>
  <inkml:trace contextRef="#ctx0" brushRef="#br0" timeOffset="183286.46">13525 3789 0,'0'0'16,"-21"0"15,0 0-31,0 0 0,0 21 0,21 21 0,-21-20 16,-1-1-16,-20 21 0,21-21 0,0 22 15,0-1-15,-1-21 16,1 21-16,0-20 0,21 20 0,-21-21 15,21 0-15,-21 0 0,21 1 0,0-1 16,21-21 0,0 0-16,0 0 15,0 0-15</inkml:trace>
  <inkml:trace contextRef="#ctx0" brushRef="#br0" timeOffset="183727.72">13970 3493 0,'0'0'0,"-21"0"16,21 21-16,-21 0 0,21 0 15,0 0-15,0 0 16,0 1-16,0-1 0,21 0 15,0 0-15,0 0 0,0 0 0,0 1 16,1-1-16,20-21 0,-21 21 16,21 0-16,1-21 0,-1 21 15,0 0-15,1-21 0,-1 0 0,0 0 16,1 0-16,-22 0 0,21 0 16,-21 0-16,1 0 0,-1 0 0,-42 0 46,-1 22-46,1-22 0,0 21 0,-21-21 16,-1 21-16,22 0 0,-21 0 0,0 0 16,20 1-16,-20-1 0,21 21 15,-21-21-15,20 0 0,1 1 16,-21-1-16,21 0 0,0 0 0,-1-21 16,22 21-16,-21 0 0,0-21 0,0 22 15,0-22 1</inkml:trace>
  <inkml:trace contextRef="#ctx0" brushRef="#br0" timeOffset="185174.13">2900 5567 0,'0'0'0,"-21"0"0,-1 0 0,1 0 15,0 0-15,0 0 0,0 0 16,0 0-16,-1 0 0,1 0 16,0 0-1,42 0 32,0 0-47,1 0 0,-1 0 16,21 0-16,-21 0 0,0 0 0,22 0 15,-1 0-15,-21 0 16,22 0-16,-1 0 0,0 0 0,1 0 16,-1 0-16,21-21 0,-20 21 0,-1 0 15,22 0-15,-1 0 0,1-21 16,-1 21-16,1-22 0,-1 22 0,22 0 15,-1 0-15,1-21 0,-21 21 0,20 0 16,1-21-16,0 21 0,20 0 16,-20-21-16,21 21 0,0 0 0,0-21 15,-1 21-15,1-21 0,0 21 0,21 0 16,-21-22-16,0 22 16,21 0-16,-21-21 0,21 21 0,-22 0 15,22-21-15,-21 21 0,21-21 0,-21 21 16,21 0-16,0 0 0,0-21 0,-21 21 15,21 0-15,0 0 0,0-21 16,0 21-16,0-22 0,0 22 0,0 0 16,21-21-16,-21 21 0,0 0 0,21-21 15,-21 21-15,0 0 0,21-21 16,-21 21-16,0 0 0,22-21 0,-22 0 16,0 21-16,0 0 0,21-22 0,-21 22 15,0-21-15,21 21 0,-21 0 16,0-21-16,0 0 0,-21 21 15,21 0-15,0-21 0,-21 21 0,21 0 16,-22-21-16,22 21 0,-21 0 0,0-22 16,0 22-16,0 0 0,0 0 15,-1-21-15,1 21 0,-21 0 0,21 0 16,0 0-16,-22-21 0,1 21 0,21 0 16,-22 0-16,1 0 0,0 0 15,-1 0-15,22-21 0,-21 21 0,0 0 16,-1-21-16,1 21 0,-22 0 0,22 0 15,0 0-15,-22 0 0,1-21 16,20 21-16,-20-22 0,-1 22 16,1 0-16,-1-21 0,1 21 0,-1 0 0,1 0 15,-1-21-15,-20 21 16,20 0-16,-20 0 0,-1-21 0,0 21 16,1 0-16,-22 0 0,0 0 0,0-21 15,0 21-15,0 0 0,1-21 16,-1 21-16,0 0 15,-21-22 1,0 1 15,0 0-15</inkml:trace>
  <inkml:trace contextRef="#ctx0" brushRef="#br0" timeOffset="185314.23">14753 4763 0,'0'0'0,"-21"0"47,0 0-47</inkml:trace>
  <inkml:trace contextRef="#ctx0" brushRef="#br0" timeOffset="191635.6">169 5059 0,'0'0'0,"-21"0"15,-21 21-15,21-21 0,-1 0 0,1 21 16,-21-21-16,42 21 16,21-21 46,21 0-62,22 0 0,-22 0 16,22 0-16,-22 0 0,22-21 15,-1 21-15,-21 0 0,22 0 16,-22-21-16,22 21 0,-22 0 0,0 0 16,1-21-16,-1 21 15,-21 0-15,0 0 0,1 0 0,-1 0 16,0 0-16,-42 0 47,0 0-32,-1 0-15,1 0 16,-21 0-16,21 0 0</inkml:trace>
  <inkml:trace contextRef="#ctx0" brushRef="#br0" timeOffset="192014.39">0 5165 0,'21'0'47,"43"0"-47,-22 0 15,21 0-15,-20 0 0,20-21 16,-20 21-16,20 0 0,1 0 16,-22-22-16,0 22 0,1-21 15,-1 21-15,0 0 0,-21 0 0,1 0 16,-1 0-16,0 0 0,0 0 16,-21-21 30,-21 21-30,0-21-16</inkml:trace>
  <inkml:trace contextRef="#ctx0" brushRef="#br0" timeOffset="192551.08">529 4614 0,'0'22'15,"21"-1"1,0 0-16,1-21 0,-1 21 15,0 0-15,0 0 0,21 1 16,-20-1-16,-1 0 0,21 21 0,-21-21 16,0 1-16,22-22 0,-22 21 15,0 0-15,0 0 0,0-21 16,1 21-16,-1-21 0,0 0 0,-21 21 16,21-21-16,-21 22 31,0-1-16,-21 0-15,0-21 0,0 21 16,-22 0-16,22 0 0,-21 1 16,21-1-16,-22 21 0,1-21 0,0 0 15,20 1-15,-20 20 0,0-21 16,21 21-16,-22-20 0,22-1 16,0 0-16,0 0 0,0 0 0,-1 0 15,22 1-15,-21-22 16,21 21 15,21-42 0,1-1-15</inkml:trace>
  <inkml:trace contextRef="#ctx0" brushRef="#br0" timeOffset="-174566.43">741 6816 0,'0'-21'15,"0"-1"-15,-21 22 0,21-21 16,0 0-16,-22 0 15,1 42 17,0 21-17,21-20-15,0-1 16,0 21-16,0-21 0,-21 22 0,21-1 16,0-21-16,-21 21 0,21 1 15,0-1-15,0 0 0,0 1 16,0-22-16,0 21 0,0-21 0,0 1 15,0-1-15,0 0 0,0 0 16,21-21 15,0-21-31,-21 0 0,21 0 0,0-22 16,-21 22-16,22-21 0,-1 21 16,-21-22-16,21 22 0,-21-21 0,21 21 15,0-22-15,-21 22 0,0 0 16,21 0-16,1 0 0,-1 21 15,0 0 1,0 21 0,-21 0-16,0 0 0,0 0 15,21 0-15,-21 22 16,21-22-16,-21 0 0,0 21 0,0-20 0,22-1 16,-22 0-16,21 0 0,-21 0 15,21 0-15,-21 1 0,21-22 16,0 0-16,0 0 0,1 0 15,-1 0-15,0 0 0,0-22 0,0 1 16,22 0-16,-22 0 0,0-21 16,0 20-16,0-20 0,-21 21 15,0-21-15,21 20 0,-21-20 0,0 0 16,0 21-16,0-22 0,0 22 16,0 0-16,0 0 0,0 0 0,0-1 15,-21 22-15,21-21 16,-21 21-16,0 0 0,0 0 15,21 21 1,-21-21-16,21 22 16,0-1-1,21-21 1</inkml:trace>
  <inkml:trace contextRef="#ctx0" brushRef="#br0" timeOffset="-174017.39">1630 6329 0,'0'0'16,"-21"0"-16,-1 0 0,22 21 15,0 0-15,-21 0 0,21 22 16,-21-1-16,21 0 0,0 1 0,0-1 15,0 22-15,0-22 0,0 21 16,0-20-16,0 20 0,0-20 0,0-1 16,0 0-16,0 1 0,0-1 15,0-21-15,0 21 0,0-20 0,0-1 16,0 0-16,21 0 0,0 0 16,-21-42 15,0 0-31,0 0 0,0 0 15,0-22-15,0 22 0,0 0 16,0-21-16,0 20 0,22-20 0,-22 0 16,21 21-16,-21-22 0,21 22 15,0-21-15,-21 21 0,21-1 0,22 1 16,-22 0-16,0 21 0,0 0 16,21 0-16,-20 0 0,-1 21 15,21 0-15,-21-21 0,0 22 0,1 20 16,-1-21-16,-21 0 0,0 0 15,0 22-15,0-22 0,0 0 16,0 0-16,0 22 0,0-22 0,0 0 16,0 0-16,0 0 0,0 0 15,-21 1-15,21-1 0,0-42 47,21-1-47,-21 1 16,21 0-16,-21 0 0</inkml:trace>
  <inkml:trace contextRef="#ctx0" brushRef="#br0" timeOffset="-173341.77">2307 6731 0,'0'21'31,"0"0"-31,0 1 0,0-1 15,0 0-15,0 0 0,0 0 0,0 0 16,0 1-16,0-1 0,0 21 16,0-21-16,0 0 0,0 1 0,0-1 15,0 0-15,0 0 0,21 0 16,0-21-16,22 0 16,-22 0-16,0 0 15,21 0-15,-20-21 0,20 0 0,0 21 16,-21-21-16,22 0 0,-1-43 15,-21 43-15,0 0 0,1-22 16,-1 22-16,0 0 0,-21 0 0,0 0 16,0 0-16,0-1 0,0 1 15,0 42 17,0 1-17,-21-1-15,21 0 0,0 0 16,0 0-16,0 0 0,0 22 0,-21-22 15,21 21-15,0 1 0,0-1 16,0 0-16,-22 22 0,22-22 16,0 22-16,0-1 0,0 1 0,0-22 15,0 21-15,0 1 0,0-22 16,0 22-16,0-1 0,0-20 0,22 20 16,-22 1-16,21-22 0,-21 21 15,0-20-15,0 20 0,0-20 0,21-1 16,-21 0-16,0-21 0,0 22 0,0-22 15,0 0-15,0 0 0,0 0 16,-21-21 0,0-21-16,21 0 0,-22 0 15,1 0-15,0-22 0,21 1 16,-21 0-16,21-22 0,-21 1 16,21-1-16,0 22 0,0-22 15,0 1-15,0-1 0,0 22 0,0-21 16,0 20-16,0 1 0,21 0 0,0 20 15,0-20-15,0 0 0,1 21 16,-1-22-16,0 22 0,0-21 0,0 21 16,22-22-16,-22 22 0</inkml:trace>
  <inkml:trace contextRef="#ctx0" brushRef="#br0" timeOffset="-173026.52">3492 6943 0,'0'0'0,"22"0"31,-1 0-15,0 0-16,21 0 0,1 0 0,-22 0 15,21 0-15,0 0 0,1 0 16,-1 0-16,0 0 0,-20 0 16,20 0-16,0 0 0,1 0 15,-1-21-15,-21 21 0,21 0 0,-20 0 16,-1 0-16,0 0 0,-21-22 0,21 22 16,-21-21-16,0 0 15</inkml:trace>
  <inkml:trace contextRef="#ctx0" brushRef="#br0" timeOffset="-172718.68">4022 6731 0,'21'0'15,"0"0"1,0 21-16,0-21 15,0 0-15,1 0 0,-1 0 16,0 21-16,0-21 16,-21 22-16,0-1 15,0 0-15,0 0 16,0 0-16,-21 0 0,0 1 16,0-1-16,-1 0 0,1 0 15,0 21-15,0-20 0,0-1 0,0 0 16,-1 0-16,1 0 0,21 0 15,-21 1-15,21-1 0</inkml:trace>
  <inkml:trace contextRef="#ctx0" brushRef="#br0" timeOffset="-171618.2">4974 6943 0,'0'21'16,"-21"-21"-16,42 0 31,0-21-16,0 21-15,1-21 0,20-1 16,-21 1-16,0 0 0,22 0 16,-22 0-16,0 0 0,21-22 0,-21 22 15,1-21-15,-1-1 0,0 1 0,0 0 16,0 21-16,-21-22 0,0 1 16,0 21-16,0 0 0,0-1 15,0 1-15,0 0 0,0 0 0,-21 0 16,0 21-16,0-21 15,0 21-15,-1 0 0,1 0 16,0 0-16,21 21 0,-21 0 16,0 0-16,0 21 0,21 1 0,0-1 15,0 22-15,-22-22 0,22 21 0,0 1 16,-21-1-16,21 1 0,0-1 16,0 22-16,0-21 0,0 20 0,0 1 15,0 0-15,0-22 0,0 22 0,0-1 16,21-20-16,-21 21 15,0-22-15,0 22 0,0-1 0,0-20 16,0 21-16,0-22 0,0 1 0,0-1 16,0 1-16,0-22 0,0 21 15,22-20-15,-22-22 0,21 21 0,-21-21 16,0 1-16,0-1 0,21-21 0,0 0 16,0 0-16,0 0 0,1-21 15,20-1-15,-21 1 0,0-21 16,22 0-16,-22-1 0,21 1 0,-21-22 15,0 1-15,22-1 0,-22 1 0,21-1 16,-21 1-16,1-22 0,-1 22 16,-21-1-16,0 1 0,0-1 15,-21 1-15,-22 20 0,22-20 0,-21 21 16,-64-22-16,42 22 0,22-1 16,-21 22-16,20 0 0,-20 0 15,20 0-15,22 21 0,-21-21 0,21-1 16,0 22-16,-1 0 0,22-21 15,0 0 1,22 0-16,-1 21 0,0-21 16,0 0-16,0 21 0,22-22 15,-22 1-15,21 0 0,0 0 0,-20 0 16,20 0-16,0-1 0,1 1 0,-1-21 16,0 21-16,1 0 15,-22-1-15,21 1 0,-21 0 0,0 0 16,1 21-16,-1 0 0,-21-21 0,0 42 31,0 0-15,0 0-16,0 0 0,-21 1 15,21-1-15,0 0 0,0 0 16,0 0-16,0 0 0,-22 1 16,22-1-16,0 0 15,0 0-15,0-42 47</inkml:trace>
  <inkml:trace contextRef="#ctx0" brushRef="#br0" timeOffset="-171458.69">5715 6498 0,'21'21'32,"0"-21"-17,-21 22-15</inkml:trace>
  <inkml:trace contextRef="#ctx0" brushRef="#br0" timeOffset="-170994.03">6054 6752 0,'0'0'0,"0"43"15,0-22 1,0 0-16,0 0 0,0 0 0,0 0 16,0 1-16,0-1 15,0 0-15,0 0 16,0 0-16,0 0 15,0-42 32,0 0-47,0 0 0,0 0 16,0 0-16,0-1 0,0 1 16,0 0-16,21 0 0,0 0 0,0 0 15,-21-22-15,21 22 0,0 0 16,22 0-16,-22 0 0,0 21 15,21 0-15,-20 0 0,20 0 0,-21 0 16,0 0-16,0 21 0,1-21 16,-1 21-16,0 0 0,-21 21 0,21-20 15,-21-1-15,0 0 0,0 21 0,0-21 16,0 1-16,0-1 0,0 0 16,-21 0-16,0-21 0,21 21 0,0 0 15,-21 1-15,42-22 31,0-22-15</inkml:trace>
  <inkml:trace contextRef="#ctx0" brushRef="#br0" timeOffset="-170470.33">7154 6689 0,'0'0'15,"0"-21"-15,0-1 0,0 1 0,-21 0 16,0 0-16,0 21 16,0 0-16,-1-21 0,1 21 0,0 0 15,0 0-15,0 0 0,0 0 0,-1 21 16,1 0-16,0 0 0,0 0 16,0 1-16,0-1 0,21 0 15,0 21-15,0-21 0,0 1 0,0 20 16,0-21-16,0 0 0,0 0 15,0 1-15,0-1 0,21-21 0,0 21 16,0-21-16,0 0 0,0 0 16,1 0-16,-1 0 0,0 0 15,0 0-15,0-21 0,0 21 0,1-21 16,-1-1-16,0 1 0,0 0 0,0-21 16,-21 21-16,21-22 0,-21 1 15,22 0-15,-22-1 0,21 1 0,-21-22 16,0 22-16,0 0 0,21-1 0,-21 1 15,0 21-15,0-21 16,0 20-16,0 1 0,0 42 31,0 1-31,0 20 0,0-21 16,0 21-16,0 1 0,0-1 0,0 0 16,0 1-16,0-1 0,0 0 0,0 1 15,0-1-15,0-21 0,0 22 16,0-22-16,0 21 0,0-21 0,0 0 15,0 1-15,21-22 16,0 0 0,0 0-16</inkml:trace>
  <inkml:trace contextRef="#ctx0" brushRef="#br0" timeOffset="-170150.51">8572 6054 0,'-42'0'16,"42"21"-1,0 0-15,-21 0 16,21 22-16,0-22 0,0 0 0,0 21 15,0 1-15,0-1 0,0 0 0,0 1 16,0-1-16,0 0 0,0 1 16,0-22-16,0 21 0,0 0 0,0-20 15,0-1-15,0 0 0,0 0 0,0 0 16,0 0-16,21-21 16,0 0-1,0-21-15,-21 0 0,22 0 16</inkml:trace>
  <inkml:trace contextRef="#ctx0" brushRef="#br0" timeOffset="-169658.67">8890 5990 0,'0'-21'0,"0"42"0,0-21 31,0 21-15,0 22-16,0-22 0,0 0 15,0 21-15,0 1 0,0-1 0,-21 0 16,21 1-16,-21-1 0,21 0 16,0 1-16,0-1 0,-22 0 0,22-20 15,-21 20-15,21-21 0,0 0 0,0 0 16,0 1-16,0-1 16,0-42 15,0-1-31,0 1 15,0 0-15,0-21 0,0 21 16,21-22-16,-21 22 0,22-21 0,-1 21 16,0-22-16,0 22 0,0 0 15,22 0-15,-22 0 0,21-1 0,-21 1 16,0 21-16,22 0 0,-22 0 16,0 0-16,0 0 0,0 0 15,1 0-15,-1 21 0,-21 1 0,0-1 16,0 21-16,0-21 0,0 22 0,0-22 15,0 0-15,0 21 0,0-21 16,0 1-16,0-1 0,0 0 0,-21 0 16,21 0-16,-22 0 0,22 1 15,0-44 17,0 1-17,0 0-15,22 0 0</inkml:trace>
  <inkml:trace contextRef="#ctx0" brushRef="#br0" timeOffset="-169253.03">9525 6350 0,'21'0'46,"0"0"-46,0-21 0,1 0 16,-1 21-16,0-21 0,0 21 16,0-22-16,0 1 0,1 0 15,-1 21-15,0-21 0,-21 0 16,0 0-16,0-1 0,-21 22 31,0 0-31,-1 0 0,1 0 16,0 22-16,0-22 0,-43 63 15,43-42-15,21 22 0,0-22 16,-21 0-16,21 21 0,0-21 16,0 22-16,0-22 0,0 0 0,0 0 15,0 0-15,21 1 0,-21-1 0,21 0 16,1-21-16,20 0 0,-21 0 16,21 0-16,-20 0 0,20 0 15,-21 0-15,21 0 0,1-21 0,-22 21 16,21-21-16,-21-1 0,22 1 15,-22 0-15,0 0 0</inkml:trace>
  <inkml:trace contextRef="#ctx0" brushRef="#br0" timeOffset="-168993.32">8445 6244 0,'0'0'0,"-42"0"15,21 0-15,21 21 0,21-21 32,0 0-32,22 0 0,-22 0 15,21 0-15,0 0 0,1 0 0,-1-21 16,22 21-16,-22 0 0,0-21 0,1 21 15,-1-21-15,0 21 0,1 0 16</inkml:trace>
  <inkml:trace contextRef="#ctx0" brushRef="#br0" timeOffset="-168181.72">11303 6287 0,'0'0'0,"0"-22"0,-21 22 16,21-21-16,0 0 0,0 0 15,0 0-15,0 0 16,0-1-16,0 1 0,0 0 0,0 0 15,0 0-15,0-22 0,0 22 16,0 0-16,0 0 0,0-21 16,0 20-16,0 1 0,0 0 15,0 42 17,0 22-32,0-22 0,0 21 0,0 0 15,0 1-15,0-1 0,0 0 16,0 22-16,0-22 0,0 1 0,0 20 15,0-21-15,0 1 0,0-1 0,0 0 16,0 1-16,0-22 0,0 0 16,0 0-16,0 0 0,21 1 0,0-22 15,0 0-15,0 0 0,1 0 16,-1 0-16,21 0 0,-21-22 16,0 1-16,1 0 0,20-21 0,-21 21 15,0-22-15,0 1 0,1 0 0,20-22 16,-21 22-16,0-1 0,-21-20 15,21-1-15,1 22 0,-1-21 0,-21 20 16,0-20-16,0 20 0,0 1 0,0 0 16,21 21-16,-21-1 0,0 1 15,0 42 1,0 1-16,0-1 16,-21 21-16,21 0 0,0 1 0,-21-1 15,21 0-15,0 1 0,0 20 0,0-20 16,0-1-16,0 0 0,0 1 15,0-1-15,0 0 0,0 1 0,0-22 16,0 21-16,21-21 0,0 0 0,-21 1 16,21-22-16,0 21 0,0-21 15,1 0-15,-1 0 0,0 0 16,0-21-16,0-1 0,-21 1 0,21 0 16</inkml:trace>
  <inkml:trace contextRef="#ctx0" brushRef="#br0" timeOffset="-167710.99">12255 6160 0,'0'0'0,"-21"0"31,0 0-31,21 21 16,-21 0-16,0 0 16,21 0-16,0 0 0,0 1 0,0-1 15,0 21-15,0-21 0,-21 0 0,21 1 16,0-1-16,0 0 0,0 0 15,0 0-15,0 0 0,0 1 0,0-1 16,0-42 31,0-1-47,0 1 0,0 0 0,0 0 16,0 0-16,0 0 0,0-22 15,0 22-15,0-21 0,0-1 0,21 22 16,0-21-16,0 21 0,21 0 0,-20-1 15,20 1-15,-21 0 0,21 0 16,-20 21-16,-1 0 0,21 0 0,-21 0 16,0 0-16,22 21 0,-22 0 15,-21 0-15,0 22 0,0-22 16,0 21-16,0-21 0,0 22 0,0-1 16,0-21-16,-21 22 0,21-22 15,-21 21-15,21-21 0,-22 0 16,22 1-16,-21-1 0,21 0 15,21-42 17,1 0-32,-1-1 0,-21 1 0,21 0 15,0 0-15</inkml:trace>
  <inkml:trace contextRef="#ctx0" brushRef="#br0" timeOffset="-167098.14">12954 5715 0,'-42'64'31,"42"-43"-31,-22 21 0,1 0 16,21-20-16,-21 20 0,21 0 0,0 1 16,0-1-16,0 0 0,-21 1 0,21-1 15,-21 0-15,21-21 0,0 22 0,0-1 16,0-21-16,-21 22 0,21-22 15,0 0-15,0 0 0,0 0 0,0 0 16,0 1-16,0-44 31,0 1-15,0 0-16,0 0 0,42-127 31,-21 127-31,0-22 0,22 22 0,-22-21 16,21 21-16,-21-1 0,22 1 0,-22 0 15,21 0-15,-21 21 0,22 0 16,-22 0-16,21 0 0,-21 0 0,0 0 16,-21 21-16,0 0 15,0 0-15,-21-21 16,0 22-16,0-22 0,0 21 0,-22-21 16,22 21-16,-21-21 0,0 0 15,-1 21-15,22-21 0,-21 0 16,21 0-16,-22 0 0,22 0 15,0 0-15,42 21 32,0-21-32,-21 21 15,21 1-15,1-22 0,-1 21 0,0 0 16,0 0-16,0 0 0,0 0 0,-21 1 16,22-1-16,-1 0 0,0 0 15,0-21-15,0 21 0,0 0 0,1-21 16,-1 0-16,0 0 0,21 0 15,-21 0-15,1 0 0,20 0 16,-21-21-16,21 21 0,-20-21 0,-1 0 16,21 0-16,-21 0 0</inkml:trace>
  <inkml:trace contextRef="#ctx0" brushRef="#br0" timeOffset="-166650.4">13652 6054 0,'0'21'15,"0"0"-15,0 0 16,0 0-16,0 1 16,0-1-16,0 0 0,0 0 0,0 0 15,0 0-15,0 1 0,0-1 16,0 0-16,0 0 0,0 0 16,0 0-16,0 1 0,-21-22 15,21 21-15,-21-21 16,0 0-16,21-21 15,0-1-15,0 1 16,0 0-16,0 0 0,0 0 0,0 0 16,0-1-16,21-20 0,0 21 15,0-21-15,1 20 0,-1 1 16,21 0-16,-21-21 0,0 42 0,22-21 0,-22-1 16,21 22-16,-21 0 0,22 0 15,-22 0-15,0 0 0,21 22 16,-20-1-16,-1 0 0,0 0 0,0 0 15,0 0-15,0 1 0,-21 20 16,0-21-16,0 0 0,0 22 0,0-22 16,-21 0-16,0 0 0,0 21 0,0-42 15,0 22-15,-1-1 0,1 0 16,21-42 15,21 0-15</inkml:trace>
  <inkml:trace contextRef="#ctx0" brushRef="#br0" timeOffset="-166218.1">14457 6011 0,'0'0'16,"-21"0"-1,-1 0-15,1 0 16,0 22-16,0-1 15,0 0-15,0 0 0,21 21 16,0-20-16,-22-1 0,22 0 0,-21 0 16,21 21-16,0-20 0,0-1 15,0 0-15,0 0 0,0 0 0,21 0 16,1 1-16,-1-22 0,0 21 16,0-21-16,0 0 0,0 0 0,22 0 15,-22 0-15,0 0 0,21-21 0,-20-1 16,-1 1-16,0 0 0,0 0 15,0 0-15,0 0 0,1-22 0,-22 22 16,0-21-16,0 21 0,0-22 0,0 22 16,0 0-16,0 0 0,0 0 15,-22-1-15,1 1 0,0 21 0,0 0 16,0 0-16,0 0 0,-1 0 16,1 0-16,-21 21 0,21 1 15,0-1-15,-1 0 0,1 0 16,21 0-16,0 0 0,0 1 0,0-1 15,0 0-15,0 0 0,0 0 16,0 0-16,21-21 0,1 0 16,-1 0-16,0 22 0,0-22 0</inkml:trace>
  <inkml:trace contextRef="#ctx0" brushRef="#br0" timeOffset="-165629.45">15092 6033 0,'0'0'0,"-21"0"31,21 21-31,-22-21 16,1 21-16,21 0 0,0 0 16,-21 0-16,21 22 0,-21-22 0,21 0 15,0 0-15,0 0 0,0 1 16,0-1-16,0 0 0,0 0 0,0 0 15,0 0-15,0 1 0,21-22 16,0 0 0,0 0-16,1 0 0,-1-22 15,0 1-15,0 21 0,0-21 16,0 0-16,1 0 0,-1 0 0,0-22 16,0 22-16,0 0 0,0 0 15,1 0-15,-1-1 0,-21 1 0,0 0 16,21 21-16,-42 21 31,21 0-31,-21 1 0,21-1 16,-22 0-16,22 0 0,-21 0 0,21 0 15,0 1-15,0-1 16,0 0-16,0 0 0,0 0 0,21 0 16,1-21-16,-1 0 0,0 0 0,0 0 15,0 0-15,0 0 16,1 0-16,-1 0 0,21-21 0,-21 0 15,0 21-15,-21-21 0,22 0 0,-22 0 16,21-22-16,-21 22 0,0 0 16,0-21-16,0 20 0,0-20 0,0 21 15,0 0-15,0 0 0,-21-1 0,-1 22 16,1-21-16,0 21 16,0 0-16,21 21 15,0 1 1,21-1-1</inkml:trace>
  <inkml:trace contextRef="#ctx0" brushRef="#br0" timeOffset="-165174.7">15938 5969 0,'0'0'0,"-21"-21"16,0 21-1,21 21-15,0 0 16,0 0-16,0 1 0,0-1 16,0 21-16,0-21 0,0 0 15,0 1-15,0-1 0,0 0 0,0 0 16,0 0-16,0 0 0,0 1 16,0-1-16,0 0 0,-21-21 15,0 0 1,21-21-1,0-64 1,0 64-16,0 0 16,0-22-16,21-20 0,0 21 15,0-1-15,22 22 0,-22-21 16,21 21-16,0-1 0,1 1 16,-1 0-16,0 21 0,22 0 0,-22 0 15,1 0-15,-1 21 0,0 0 0,1 1 16,-22 20-16,0 0 0,0-21 15,0 22-15,-21-1 0,0-21 0,0 22 16,0-22-16,0 0 0,-21 0 16,0 21-16,0-42 0,0 22 0,21-1 15,-22 0-15,1-21 0,0 0 0,0 0 16,0 0 0</inkml:trace>
  <inkml:trace contextRef="#ctx0" brushRef="#br0" timeOffset="-164650.02">18013 5779 0,'0'-43'0,"0"86"0,0-107 0,0 43 16,0 0-16,0 0 0,0-1 16,0 1-16,0 42 31,0 22-31,0-1 0,0 0 16,0 22-16,0-1 0,0-20 15,0 20-15,0 1 0,0 20 16,0-20-16,0 21 0,0-1 0,-21 1 15,21 0-15,0-22 0,0 22 0,-22-1 16,22-20-16,-21-1 0,0 22 16,21-21-16,0-1 0,0-21 0,-21 22 15,21-22-15,-21 1 0,21-22 0,-21 21 16,21-21-16,0-42 31,0 0-31,0 0 0,0 0 0,0-22 16</inkml:trace>
  <inkml:trace contextRef="#ctx0" brushRef="#br0" timeOffset="-164331.2">17843 6160 0,'-21'-43'0,"42"86"0,-42-128 16,21 64-16,0 0 0,0-22 15,0 22-15,0-21 0,21 21 0,-21-1 16,43-20-16,-22 21 0,21-21 15,1 20-15,-1 1 0,0 0 0,22 0 16,-1 0-16,-20 21 0,20 0 0,-21 0 16,1 0-16,-1 21 0,-21 0 15,-21 0-15,0 22 0,0-22 16,-21 21-16,-21-21 0,-1 0 0,1 22 16,0-22-16,-1 0 0,-20 21 15,21-20-15,-1-22 0,22 21 0,-21 0 16,21-21-16,-1 0 0,1 21 15,42-21 1,1 0 0,-1-21-16,0 21 0,0-21 15,21 21-15,1 0 0</inkml:trace>
  <inkml:trace contextRef="#ctx0" brushRef="#br0" timeOffset="-163861.45">18965 5821 0,'0'0'0,"0"-21"0,0-22 0,21 22 0,-21 0 16,0-21-16,0 21 0,0-1 0,0 1 15,0 0-15,0 0 0,0 0 16,-21 21-16,0 0 16,0 0-16,0 21 0,0 0 15,-1 0-15,1 22 0,0-1 0,0-21 16,0 21-16,21 1 0,-21-1 0,-1 0 15,22-20-15,-21 20 16,21-21-16,0 0 0,0 0 0,0 1 16,0-1-16,21-21 0,1 0 0,-1 0 15,0 0-15,0 0 0,0 0 16,0 0-16,22-21 0,-22-1 0,0 1 16,0 0-16,0 0 0,-21-21 0,22-1 15,-1 1-15,-21 0 0,21-1 16,-21 1-16,0 0 0,0-1 0,21 22 15,-21 0-15,0 0 0,0 42 16,0 0 0,0 21-16,0-20 0,0 20 0,0 0 15,0 1-15,0-1 16,0 0-16,0-21 0,0 22 0,0-22 16,0 0-16,0 21 0,21-20 0,-21-1 15,21-21-15,1 0 16,-1 0-16,0 0 0,0 0 15,0 0-15,0 0 0,1-21 16,-1-1-16,0 1 0</inkml:trace>
  <inkml:trace contextRef="#ctx0" brushRef="#br0" timeOffset="-163605.61">19706 4995 0,'0'0'0,"21"-21"0,-21 0 0,0 42 15,0 22 1,0-1-16,-21 0 0,0 1 16,21 20-16,0 1 0,0-22 0,-21 21 15,21 22-15,-21-21 0,21-22 16,0 21-16,-22 1 0,22-22 0,0 22 16,0-22-16,0 0 0,-21-20 0,21 20 15,0-21-15,-21 0 16,21 0-16,0 1 0,21-22 15,0-22 1,-21 1-16,22 0 16</inkml:trace>
  <inkml:trace contextRef="#ctx0" brushRef="#br0" timeOffset="-163166.39">20002 5101 0,'0'0'0,"22"-63"0,-1 20 0,-21 22 16,0 0-16,0 0 0,0 42 15,0 0-15,0 22 16,0-1-16,0 21 0,0-20 16,0 20-16,0 1 0,0-22 0,0 22 15,-21-1-15,21 1 16,-22-22-16,22 21 0,0-20 0,0-1 16,-21 0-16,21 1 0,0-1 0,-21-21 15,21 0-15,0 1 0,0-1 16,-21-21-16,21-21 31,0-1-31,0 1 0,0 0 16,0 0-16,0-21 0,21-1 0,0 1 15,0 0-15,1-1 0,-1 1 16,21 0-16,-21-1 0,22 1 0,-1 21 16,0 0-16,1-1 0,-1 22 15,0 0-15,-21 0 0,22 0 16,-22 22-16,0-1 0,0 21 0,0-21 15,-21 22-15,0-1 0,0 0 0,0 1 16,0-1-16,-21 0 0,0 1 16,0-1-16,21-21 0,-21 0 0,0 0 15,-1 1-15,22-1 0,0 0 16,-21-21-16,0 0 0,0 0 16</inkml:trace>
  <inkml:trace contextRef="#ctx0" brushRef="#br0" timeOffset="-162966.5">19452 5482 0,'0'0'0,"-21"0"0,42 0 31,0 0-31,22 0 0,-22 0 15,21 0-15,0 0 0,1 0 0,20 0 16,-20 0-16,-1 0 0,0-21 16,-21 0-16,22 21 0,-1 0 0</inkml:trace>
  <inkml:trace contextRef="#ctx0" brushRef="#br0" timeOffset="-161842.75">21844 5821 0,'0'0'0,"-21"0"16,0 21-16,-1-21 0,1 0 16,0 0-16,21-21 15,0 0 1,0 0-16,0-1 0,21 1 0,0 0 16,22 0-16,-22-21 0,0-1 0,0 22 15,0-21-15,1-1 0,-1 1 16,21 0-16,-21 21 0,-21-22 0,21 22 15,1-21-15,-1 21 0,-21-1 16,0 44 0,0-1-1,0 21-15,0-21 0,-21 22 16,-1-22-16,1 21 0,21 0 0,-21 1 16,0-1-16,0 0 0,21 1 0,0-1 15,0-21-15,0 22 0,0-22 16,0 0-16,0 0 0,0 0 0,0 0 15,21-21-15,0 0 16,0 0-16,0 0 0,1-21 16,-1 21-16,21-21 0,-21 0 15,0-21-15,1 20 0,-1-20 16,0 21-16,-21-21 0,0-1 0,0 1 16,0 0-16,0-1 0,0 1 0,0 21 15,0 0-15,-21-1 0,0 1 16,-1 0-16,1 21 0,0 0 0,0 0 15,0 0-15,0 0 0,21 21 32,21 0-32,0-21 15,0 0-15,21 0 0,-20 0 16,20 0-16,0 0 0,1 0 0,-1 0 16,0 0-16,1-21 0,-1 0 0,21 21 15,-20-21-15,-1 0 16,0 21-16,1-21 0,-22-1 0,21 22 15,-21-21-15,-21 0 0,22 0 16,-22 0 0,-22 42 15,1-21-31,21 21 0,-21 0 0,21 22 16,-21-22-16,0 21 0,21 0 0,-21 1 15,-1 20-15,1-20 0,21 20 16,-21 1-16,0-1 0,0 22 0,0-22 15,-1 1-15,22-1 0,-21 22 0,0-22 16,0 22-16,21-21 16,0 20-16,0 1 0,0 0 0,0-22 15,0 22-15,0-22 0,0 22 0,0-22 16,0 1-16,0-1 0,0 1 16,0-22-16,0 1 0,0 20 0,0-42 15,0 22-15,0-22 0,-21 21 0,0-42 16,21 21-16,-22-21 0,1 0 15,0 0-15,0 0 0,0-21 16,0 21-16,-1-42 0,1 21 0,-21-22 16,21 22-16,0-21 0,-1-22 0,1 22 15,0-22-15,21 22 0,-21-21 16,21-22-16,0 21 0,0-20 16,0 20-16,21-20 0,21-1 0,-20 0 15,-1 1-15,21 20 0,0-21 0,1 1 16,-1-1-16,0 22 0,22-22 15,-22 21-15,1 1 0,-1 21 16,0-1-16,1 1 0,-22 0 0,21 20 16,-42 1-16</inkml:trace>
  <inkml:trace contextRef="#ctx0" brushRef="#br0" timeOffset="-160982.25">8615 7916 0,'0'22'15,"0"-1"-15,0 0 0,0 21 16,0 1-16,0-1 0,0 21 0,0-20 16,0-1-16,0 22 15,0-22-15,0 0 0,0 1 0,0-1 16,-21 0-16,-1 1 0,22-1 0,-21 0 15,21-21-15,0 22 0,-21-22 16,21 0-16,-21 0 0,21 0 0,0-42 31,0 0-15,0 0-16,0 0 0,0-22 16,0 22-16,0-21 0,21 0 0,0-1 15,0-20-15,1 20 0,20 1 16,-21 0-16,21-1 0,-20 22 15,20 0-15,0 0 0,-21 0 0,22 21 16,-1 0-16,-21 21 0,22 0 16,-22 0-16,-21 22 0,21-1 0,-21 0 15,0-21-15,0 22 0,0-1 0,0 0 16,-21 1-16,21-22 0,-21 21 16,-1-21-16,1 22 0,21-22 0,0 0 15,-21 0-15,21 0 0,-21-21 0,21 22 16,0-44 15,0 1-31,0 0 0,21 0 0</inkml:trace>
  <inkml:trace contextRef="#ctx0" brushRef="#br0" timeOffset="-160681.31">9377 7895 0,'0'0'0,"0"21"32,0 1-32,0-1 0,0 0 0,0 21 15,0-21-15,-21 22 0,21-1 16,-22 0-16,22 1 0,-21-1 0,21 0 16,0 1-16,-21-1 0,21 0 0,-21 1 15,21-22-15,0 21 0,-21-21 16,21 22-16,0-22 0,0 0 0,0 0 15,0 0-15,21 1 16,0-22-16,0 0 0,0 0 16,1 0-16,-1 0 0,0 0 15,0-22-15,-21 1 0,21 0 16,-21 0-16,21 0 0,-21 0 0,0-1 16</inkml:trace>
  <inkml:trace contextRef="#ctx0" brushRef="#br0" timeOffset="-160498.41">9250 8297 0,'-21'0'0,"42"0"0,-42 22 0,21-1 31,21-21-15,0 0-16,0 0 0,0 0 15,0 0-15,1 0 0,-1 0 16,21-21-16,-21 21 0,0 0 0,22-22 15,-22 22-15,21-21 0,-21 0 0</inkml:trace>
  <inkml:trace contextRef="#ctx0" brushRef="#br0" timeOffset="-159786.87">9991 8128 0,'0'0'0,"0"21"16,0 0-16,0 1 0,0-1 15,0 0-15,0 0 0,0 0 16,0 0-16,0 1 0,0-1 0,0 0 16,0 21-16,0-21 0,0 1 0,0-1 15,0 0-15,0 0 0,-22 0 16,22 0-16,0 1 0,0-1 16,-21-21-16,21-21 46,0-1-30,0 1-16,0 0 0,0 0 0,0-21 16,0 20-16,0-20 0,0 21 0,0-21 15,0-1-15,0 22 0,0-21 16,21 21-16,1-22 0,-1 22 0,0 0 16,0 0-16,-21 0 0,21 21 0,0 0 15,1 0-15,-1 0 0,0 0 16,-21 21-16,21-21 0,0 21 0,0 0 15,-21 21-15,22-20 0,-1-1 16,0 21-16,-21-21 0,0 22 16,0-22-16,21 0 0,-21 0 0,0 21 15,0-20-15,0-1 0,0 0 16,0 0-16,0 0 16,0-42 15,0 0-31,0 0 15,0-22-15,0 22 0,0 0 16,0-21-16,0 21 0,21-22 16,0 1-16,-21 0 0,22-1 15,-1 22-15,0-21 0,0-1 0,0 22 16,22 0-16,-22 0 0,0 0 16,21 21-16,-21 0 0,1 0 0,20 21 15,-21 0-15,0 0 0,0 0 0,-21 22 16,22-22-16,-22 21 0,21-21 0,-21 22 15,0-1-15,0-21 0,0 22 16,0-22-16,0 0 0,-21 0 0,-1 21 16,1-42-16,21 22 0,0-1 0,-21 0 15,0-21-15,21 21 0,0-42 47,21 0-47</inkml:trace>
  <inkml:trace contextRef="#ctx0" brushRef="#br0" timeOffset="-159353.12">10985 8488 0,'0'0'0,"22"21"0,-1-21 31,0 0-31,0-21 16,-21 0-16,21 0 0,0 21 0,-21-22 16,22-20-16,-1 21 0,-21 0 15,21-22-15,0 1 0,-21 0 0,21-1 16,0-20-16,-21 21 0,22-1 0,-22-20 16,21 20-16,-21 1 0,0 21 15,0-21-15,0 20 0,0 1 0,0 0 16,-21 21-1,-1 21-15,1 0 0,0 1 0,0 20 16,21 0-16,-21 1 16,21-1-16,-21 0 0,21 1 0,0-1 15,0 21-15,0-20 0,0-1 0,0 0 16,0 22-16,0-22 16,0-21-16,0 22 0,0-22 0,0 0 15,21-21-15,0 21 0,0-21 0,0 0 16,0 0-16,1 0 0,20 0 0,-21 0 15,21 0-15,-20 0 0,20-21 16,-21 0-16,21 0 0,-20 0 0,-1-1 16</inkml:trace>
  <inkml:trace contextRef="#ctx0" brushRef="#br0" timeOffset="-158842.42">12975 7620 0,'0'-42'0,"0"84"0,0-105 16,0 41-16,21 1 0,-21 0 15,0 42 17,0 0-32,0 1 0,-21 20 0,21 0 15,0-21-15,0 43 16,-21-22-16,0 1 0,21 20 0,-21-21 16,-1 22-16,22-22 0,0 22 0,0-22 15,0 0-15,0 1 0,0-1 16,0 0-16,0-20 0,22-1 0,-22 0 15,21 0-15,0 0 0,0-21 0,0 0 16,0 0-16,1 0 0,-1 0 0,0 0 16,0 0-16,0 0 0</inkml:trace>
  <inkml:trace contextRef="#ctx0" brushRef="#br0" timeOffset="-158593.66">12848 7938 0,'0'0'0,"-21"0"0,21 21 0,21-21 32,0 0-17,0 0-15,22 0 0,-22 0 0,21-21 16,1 21-16,-22 0 0,21-22 15,0 22-15,1-21 0,-22 21 0,21 0 16,1-21-16,-22 0 0,0 21 16,0 0-16,0-21 0,0 21 0</inkml:trace>
  <inkml:trace contextRef="#ctx0" brushRef="#br0" timeOffset="-158145.92">13589 7832 0,'-21'0'15,"21"-21"1,0-1-16,0 1 16,0 0-16,21 21 15,-21-21-15,21 21 0,0 0 16,0 0-16,1 0 0,-1 21 15,0-21-15,-21 21 0,21 0 16,0 1-16,-21-1 0,0 0 16,0 21-16,21-21 0,-21 1 15,22 20-15,-22-21 0,0 0 0,0 0 0,0 1 16,0-1-16,0 0 0,0 0 16,0 0-16,0 0 15,0-42 1,0 0-1,0 0-15,0 0 0,0 0 16,21-1-16,-21 1 0,0 0 0,0-21 16,21 21-16,-21-22 0,21 22 0,0 0 15,-21 0-15,21 0 0,-21-1 16,22 1-16,-1 0 0,0 21 16,0-21-16,0 21 0,0 0 15,1 0-15,-1 0 16</inkml:trace>
  <inkml:trace contextRef="#ctx0" brushRef="#br0" timeOffset="-157742.15">14245 8001 0,'0'0'16,"-21"0"-16,42 0 31,0 0-31,0-21 16,1 21-16,-1-21 0,-21 0 15,21 21-15,0-22 0,0 1 16,0 0-16,1 21 0,-1-21 0,0 0 16,0 0-16,0-1 0,0 1 0,-21 0 15,0 0 1,-21 21-1,0 0-15,0 0 0,0 21 16,0-21-16,-1 21 0,1 0 0,0-21 16,21 22-16,-21 20 0,0-21 15,21 0-15,-21 0 0,21 22 0,0-22 16,0 0-16,0 0 0,0 22 0,0-22 16,0 0-16,0 0 15,21 0-15,0-21 0,0 0 16,0 0-16,0 0 0,1 0 15,-1 0-15,0-21 0,0 21 16,-21-21-16</inkml:trace>
  <inkml:trace contextRef="#ctx0" brushRef="#br0" timeOffset="-157346.39">14795 7916 0,'22'0'47,"-1"0"-47,0 0 0,0-21 16,0 0-16,0 0 0,1 21 16,-1-21-16,0 0 0,-21-1 0,0 1 15,21 21-15,-21-21 0,0 0 16,0 0-16,0 0 0,0-1 15,-21 22-15,0 0 0,0 0 16,-1 0-16,1 0 0,0 22 16,0-22-16,0 21 0,0 0 0,-1 21 15,1-21-15,21 1 0,0 20 16,0-21-16,0 21 0,0-20 0,0 20 16,0-21-16,0 0 0,0 0 15,0 22-15,21-22 0,-21 0 16,22 0-16,-1-21 0,0 0 0,0 0 15,0 0-15,0 0 0,1 0 16,20 0-16,-21-21 0,21 0 0,-20 0 16,20 0-16,0-1 0</inkml:trace>
  <inkml:trace contextRef="#ctx0" brushRef="#br0" timeOffset="-156818.68">16722 7430 0,'0'0'0,"0"-43"0,0 22 16,0 0-16,0-21 0,0 20 15,0 1-15,0-21 0,0 21 0,0 0 16,0 42 0,0 0-1,0 0-15,-22 21 0,22 1 0,0-1 16,-21 22-16,21-1 0,0-21 16,0 22-16,-21-1 0,0 1 15,21-22-15,-21 22 0,21-22 0,0 22 16,-21-22-16,21 0 0,0 1 0,0-22 15,0 21-15,0-21 0,0 0 16,0 1-16,21-1 16,0-21-16,0 0 0,-21-21 15,21-1-15,-21 1 0,21 0 16</inkml:trace>
  <inkml:trace contextRef="#ctx0" brushRef="#br0" timeOffset="-156610.8">16446 7789 0,'0'0'0,"-21"0"0,0 0 0,42 0 31,0 0-15,1 0-16,-1-21 0,0 21 0,21 0 15,1 0-15,-22-21 0,21 21 0,0 0 16,1 0-16,-1-21 0,0 21 15,1-21-15,-1 21 0,0 0 0,-20 0 16,-1 0-16,0 0 0</inkml:trace>
  <inkml:trace contextRef="#ctx0" brushRef="#br0" timeOffset="-156182.05">17124 7811 0,'0'0'0,"-21"0"16,21-22-16,0 1 16,0 0-16,0 0 15,21 21-15,0-21 0,0 0 0,0 21 16,22-22-16,-22 22 0,21 0 16,-21-21-16,22 21 0,-22 0 0,21 0 15,-21 0-15,22 21 0,-22-21 0,0 22 16,0-1-16,0 21 0,-21-21 15,0 0-15,0 22 0,0-22 0,0 21 16,0-21-16,0 22 0,0-22 0,0 0 16,-21 21-16,21-20 0,0-1 0,-21-21 15,21 21-15,-21 0 0,0-21 16,21-21 15,0 0-31,0 0 0,0-1 16,0 1-16,21 0 0,0 0 0,-21-21 15,21 20-15,-21-20 0,21 21 0,0-21 16,-21 20-16,22 1 0,-1-21 16,0 21-16,0 0 0,0-1 15,0 22-15,1 0 16,-1 0-16</inkml:trace>
  <inkml:trace contextRef="#ctx0" brushRef="#br0" timeOffset="-155121.66">16235 7641 0,'0'-21'16,"0"0"0,0 0-1,0 0-15,-21 21 16,-1 0-1,1 0-15,0 0 0,0 0 16,-21 21-16,20-21 0,1 21 0,-21 0 16,21 0-16,0-21 0,21 21 0,0 1 15,-22-1-15,22 0 0,0 0 16,0 0-16,22 0 0,-1 1 16,0-1-16,0-21 0,21 21 0,-20 0 15,20 0-15,0 0 16,1 1-16,-22-1 0,21 0 0,0 0 15,-20-21-15,-1 21 0,0 0 0,-21 1 16,0-1-16,-21 0 16,0-21-16,-1 21 0,-20-21 0,-21 21 15,20-21-15,1 0 0,-22 0 0,22 0 16,0 0-16,-1 0 0,1 0 16,0 0-16,21 0 0,-1 0 0,1 0 15,21-21-15,0 0 0,0 0 16,0 0-16,21-1 0,1 1 15,20 0-15,0-21 0,1 21 16</inkml:trace>
  <inkml:trace contextRef="#ctx0" brushRef="#br0" timeOffset="-154406.08">18097 7620 0,'0'0'0,"0"-21"15,-21 21 1,0 0 0,0 21-16,21 0 0,0 0 15,-21 1-15,0 20 0,21-21 0,0 0 16,-22 22-16,22-1 0,-21-21 15,21 21-15,0-20 0,-21 20 0,21-21 16,0 0-16,0 0 0,0 1 0,0-1 16,0 0-16,21-21 0,0 0 15,1 0-15,-1 0 0,0 0 16,0 0-16,0 0 0,0 0 0,1 0 16,-1-21-16,0 0 0,21-1 0,-21 1 15,1 0-15,-1 0 0</inkml:trace>
  <inkml:trace contextRef="#ctx0" brushRef="#br0" timeOffset="-153229.74">18394 7176 0,'0'0'0,"0"21"46,0 0-30,0 21-16,0-21 0,0 22 0,0 20 16,0-20-16,0-1 0,0 21 0,-21-20 15,21 20-15,-22-20 0,22-1 16,0 0-16,0 1 0,0-22 0,0 21 16,0-21-16,0 22 0,0-22 0,0 0 15,0 0-15,0 0 0,22-21 16,-1 21-16,0-21 0,0 0 15,0 0-15,0 0 0,1-21 0,-1 0 16,21 21-16,-21-21 0,0 0 16,1 0-16,-1-1 0,0 1 15,0 0-15,0-21 0,-21 21 0,21-1 16,-21 1-16,22 0 0,-22 0 0,0 0 16,0 0-16,0 42 31,0 0-16,0 0-15,-22 0 0,22 0 16,-21 1-16,21 20 0,0-21 0,0 0 16,-21 0-16,21 1 0,0-1 0,0 0 15,0 0-15,21 0 16,0-21-16,1 0 0,-1 21 0,0-21 16,0 0-16,0 0 0,0 0 0,1 0 15,-1 0-15,0-21 0,0 0 16,0 0-16,0 0 0,1 0 15,-1-1-15,0 1 0,-21 0 0,21-21 16,0 21-16,-21-1 0,0-20 0,21 21 16,1 21-16,-22-21 0,0 0 15,0 42 1,0 0 0,0 0-16,0 21 15,0-20-15,0-1 0,0 0 0,0 0 16,0 21-16,0-20 0,0-1 0,0 0 15,0 0-15,0 0 0,0 0 16,21-21 0,0 22-16,0-22 0,0 0 0,0 0 15,1 0-15,-1 0 0,0 0 0,0-22 16,0-20 0,-21 21-16,21 0 0,-21 0 15,0-22-15,22 22 0,-1 0 0,-21-21 0,21 20 16,0 1-16,0-21 0,0 21 15,1 0-15,-1-1 0,0 22 0,0-21 16,0 21-16,0 0 0,1 0 0,-1 0 16,21 0-16,-21 0 0,0 21 15,1 1-15,-1-1 0,0 0 16,-21 0-16,21 0 0,0 0 16,-21 1-16,0-1 0,0 0 0,0 0 15,0 0-15,0 0 0,0 1 16,0-1-16,0 0 0,0 0 15,-21-21-15,0 0 16,0 0 0,21-21-16,0 0 0,0 0 15,0-1-15,0 1 0,0 0 16,0 0-16,21 0 0,0 0 0,0-22 16,0 22-16,1-21 0,-1 21 15,0-1-15,0 1 0,0 0 16,0 0-16,1 0 0,-1 0 0,0 21 15,0 0-15,0 0 0,0 0 16,1 0-16,-1 0 0,0 0 0,0 0 16</inkml:trace>
  <inkml:trace contextRef="#ctx0" brushRef="#br0" timeOffset="-152826.98">20383 7768 0,'0'0'0,"22"0"32,-1 0-32,0-21 15,0 21-15,0-21 0,22 21 0,-22-21 16,0 0-16,0 21 0,21-22 16,-20 1-16,-1 0 0,0 0 0,-21 0 15,21 0-15,-21-1 0,0 1 0,21 0 16,-21 0-16,0 0 0,0 0 15,-21 21-15,0 0 0,0-22 0,0 22 16,-1 0-16,1 0 0,0 22 0,0-1 16,-21 0-16,20 21 15,1-21-15,0 1 0,0 20 0,21-21 16,0 21-16,-21-20 0,21 20 0,0-21 16,0 0-16,0 0 0,0 1 15,21-1-15,-21 0 0,21 0 0,0-21 16,0 21-16,1-21 0,20 0 0,-21 0 15,21 0-15,-20 0 0,20 0 0,-21 0 16,21 0-16,1 0 0,-22-21 16,0 0-16,21 0 0,-20 0 0,-1-1 15,0 1-15,0 0 0,0 0 0</inkml:trace>
  <inkml:trace contextRef="#ctx0" brushRef="#br0" timeOffset="-152410.47">18478 7366 0,'0'0'0,"43"0"31,-22 0-31,0 0 16,21-21-16,22 21 0,-22-21 15,22 0-15,-1 21 0,1-22 0,-1 1 16,1 21-16,-1-21 0,1 0 0,20 21 15,-20-21-15,-22 0 0,22 21 0,-22 0 16,0 0-16,-20-22 0,-1 22 16,0 0-16,0 0 15,-42 0 32,0 0-47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24T13:09:59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12192 254 0,'0'0'0,"0"-21"31,0 0-15,0 0-16,-21 21 15,21-22 1,0 44 15,0-1-31,0 0 16,21 21-16,0-21 0,-21 22 0,21-22 16,0 21-16,1 1 15,-1-1-15,0 0 0,0 1 0,0-1 16,0 0-16,1 1 0,-1-1 15,0 0-15,-21 1 0,21-1 0,0 0 16,-21-21-16,21 22 0,-21-22 16,0 21-16,0-21 0,22 1 0,-22-1 15,21 0-15,-21-42 47,0 0-47</inkml:trace>
  <inkml:trace contextRef="#ctx0" brushRef="#br0" timeOffset="351.96">12615 360 0,'-21'0'32,"21"21"-32,-21-21 0,0 21 0,21 22 15,-21-22-15,-1 21 0,1 0 16,-21 1-16,21-1 0,0 0 0,-1 1 16,-20-1-16,21 0 0,0 22 15,-22-22-15,22 1 0,0-1 16,-21-21-16,21 21 0,-1-20 0,1 20 15,0-21-15,0-21 0,21 21 16,0 0-16,21-21 63,0-21-63,0 0 0</inkml:trace>
  <inkml:trace contextRef="#ctx0" brushRef="#br0" timeOffset="760.73">12954 783 0,'0'0'0,"0"21"32,0 1-32,0-1 15,0 0-15,0 21 0,0 1 16,0-1-16,-21 0 0,21 1 16,0-1-16,0 21 0,0-20 0,0 20 15,0-20-15,0 20 0,0 1 16,0-1-16,0 1 0,0-22 0,-21 21 15,21 1-15,0-22 0,0 22 0,0-22 16,-22 0-16,22 1 0,0-1 16,0-21-16,0 22 0,0-22 0,0 0 15,0 0-15,0 0 16,0-42 15,0 0-31,0 0 16,0 0-16,0-22 0,0 22 0</inkml:trace>
  <inkml:trace contextRef="#ctx0" brushRef="#br0" timeOffset="1176.5">12996 953 0,'0'0'0,"0"-22"0,-21 1 16,21 0-16,0 0 15,0 0-15,0 0 0,0-1 16,0 1-16,0 0 0,0 0 16,0 0-16,0 0 15,21-1-15,0 22 16,1 0-16,-1-21 0,21 21 16,-21 0-16,0 0 0,22 0 0,-22 0 15,21 0-15,-21 21 0,22 1 16,-22-1-16,0 0 0,0 0 0,0 0 15,-21 22-15,0-22 0,0 21 16,0 0-16,0-20 0,-42 20 16,21-21-16,0 0 0,-22 0 0,22 22 15,-21-22-15,0 0 0,-1-21 16,1 21-16,21 0 0,-22-21 0,22 0 16,0 0-16,0 0 0,0 0 15,0 0-15,-1 0 0,44-21 47,-1 21-47,0-21 16,0 21-16</inkml:trace>
  <inkml:trace contextRef="#ctx0" brushRef="#br0" timeOffset="1796.14">14076 699 0,'0'0'0,"0"-22"0,0 1 16,0 0-16,-21 0 15,21 0-15,-22 21 0,1 0 16,-21 0-16,21 0 0,0 0 15,-22 0-15,22 0 0,0 0 0,-21 21 16,20 0-16,-20 0 0,21 0 16,0 1-16,0 20 0,-1-21 0,1 21 15,0-20-15,0 20 0,21 0 0,0-21 16,0 22-16,0-1 0,-21-21 16,21 0-16,0 22 0,0-22 0,0 0 15,0 0-15,0 0 0,21 1 16,0-22-16,-21 21 0,21-21 15,0 0-15,1 0 16,-1 0-16,-21-21 0,21 21 16,0-22-16,0 1 0,0 0 0,1 0 15,-1 0-15,21-22 0,-21 22 16,0-21-16,1 21 0,-1-22 0,0 1 16,-21 0-16,21 21 0,0-22 15,-21 1-15,21 21 0,-21 0 0,0-22 16,0 22-16,0 0 15,0 42 17,0 0-32,0 0 0,0 1 0,-21-1 15,21 21-15,0-21 0,0 22 0,-21-1 16,21-21-16,0 21 16,-21 1-16,21-1 0,0-21 0,0 22 15,0-22-15,0 0 0,0 0 16,0 0-16,0 0 0,0 1 0,0-1 15,21-21-15,0 0 16,0 0-16</inkml:trace>
  <inkml:trace contextRef="#ctx0" brushRef="#br0" timeOffset="2127.94">14436 275 0,'0'21'32,"0"1"-32,0-1 0,0 0 0,0 21 15,0 1-15,0-1 0,0-21 16,0 43-16,0-22 0,0 0 0,0 1 15,-22 20-15,22-21 0,0 22 16,0-22-16,0 1 0,-21-1 0,21 0 16,0 1-16,-21-22 0,21 21 15,0-21-15,0 0 0,0 1 16,0-1-16,0 0 0,0-42 31,0 0-15</inkml:trace>
  <inkml:trace contextRef="#ctx0" brushRef="#br0" timeOffset="2763.54">14753 212 0,'0'0'0,"0"21"16,0 0-16,0 0 15,0 22-15,0-22 0,0 21 0,0 0 16,0 1-16,0-1 0,0 0 16,0 22-16,-21-22 0,21 1 0,0 20 15,-21-21-15,21 1 0,0 20 16,0-20-16,0-1 0,0-21 15,0 21-15,0-20 0,0 20 0,0-21 16,0 0-16,0 0 0,0 1 16,0-1-1,0-42 17,0-1-32,0 1 0,0 0 15,0-21-15,0 21 0,0-1 16,0-20-16,0 0 0,21 21 0,0-22 15,0 1-15,-21 21 16,21-22-16,1 22 0,-1 0 0,0 0 16,21 0-16,-21 0 0,1 21 15,20-22-15,-21 22 0,0 0 0,22 0 16,-22 0-16,21 0 0,-21 0 16,0 0-16,1 0 0,20 0 0,-42 22 15,21-1-15,0 0 0,-21 0 0,21 0 16,-21 22-16,0-22 0,0 21 15,0-21-15,0 0 0,0 22 0,0-22 16,-21 0-16,0 0 0,21 0 16,-21 1-16,21-1 0,0 0 0,-21-21 15,0 21-15,-1-21 16,1 21-16,0-21 16,0 0-1,0 0-15,0 0 16</inkml:trace>
  <inkml:trace contextRef="#ctx0" brushRef="#br0" timeOffset="3081.71">14182 614 0,'0'0'0,"21"0"32,0 0-32,0 0 0,21-21 15,-20 21-15,20 0 0,-21 0 0,21-21 16,-20 21-16,20 0 0,-21 0 15,0 0-15,0 0 0,22 0 16,-22 0-16,0 0 16,-21 21 15,0 0-31</inkml:trace>
  <inkml:trace contextRef="#ctx0" brushRef="#br0" timeOffset="3788.62">11324 1715 0,'0'0'0,"-21"0"0,0 0 16,0 0 0,42 0 15,0 0-31,0 0 0,0 0 16,0 0-16,22 0 0,-22 21 0,21-21 15,1 0-15,-22 0 0,42 0 16,-20 0-16,20 0 0,-21 0 0,22 0 15,21 0-15,-22 0 0,22 0 16,-1 0-16,22 0 0,-21 0 16,0 0-16,20 0 0,1 0 0,21 0 15,-21 0-15,21 0 0,0 0 16,0 0-16,0 0 0,0 0 0,0 0 16,0 0-16,0 0 0,0 0 0,0 0 15,21 0-15,-42 0 0,21-21 16,0 21-16,0 0 0,0 0 0,0 0 15,-21 0-15,21 0 0,-21 0 16,-22 0-16,1 0 0,0-22 0,-22 22 16,1 0-16,-1 0 0,-20 0 0,-1 0 15,-21 0-15,0 0 16,0 0-16,1 0 0,-44 0 62,1 0-46,-21 0-16,21 0 0</inkml:trace>
  <inkml:trace contextRef="#ctx0" brushRef="#br0" timeOffset="4464.57">12128 1947 0,'22'-21'0,"-44"42"0,65-42 0,-22 0 0,0 21 16,-21-21-16,21 21 0,-42 21 46,0 0-46,-21 22 16,-1-1-16,1-21 0,0 21 0,-1 1 16,-20 20-16,-1-20 0,22-1 0,-22 21 15,1 1-15,-1-1 0,-20-20 16,20 20-16,1-20 0,-1-1 0,1 0 16,20 1-16,-20-1 0,21 0 0,-1-21 15,1 1-15,21-1 16,-22 0-16,22 0 0,0-21 0,0 0 15,21 21-15,-21-21 0,0 0 16,21-21 15,0 0-31,0 0 16,0 0-16,0-1 0</inkml:trace>
  <inkml:trace contextRef="#ctx0" brushRef="#br0" timeOffset="4896.32">11155 2455 0,'0'0'0,"21"0"16,-21 22 0,0-1-16,0 0 15,0 21-15,0-21 0,-21 1 0,0 20 16,21-21-16,-22 21 0,1-20 0,0 20 15,0-21-15,0 0 0,0 0 16,-1 1-16,1-1 0,0 0 0,0 0 16,21 0-16,-21-21 0,0 0 15,21 21-15,-22-21 16,44 0 31,-1 0-47,0 0 15,0 0-15,0 0 0,0 0 0,22 0 16,-22 0-16,21 0 0,1 0 0,-1 0 16,0 0-16,1 0 0,-22 0 15,21 0-15,0 0 0,-20 22 0,20-22 16,-21 0-16,0 0 0,-21 21 0,0 0 16,0 0-1,-21-21 1,0 0-1,0 0-15,-22 21 0</inkml:trace>
  <inkml:trace contextRef="#ctx0" brushRef="#br0" timeOffset="5664.67">3090 2963 0,'0'0'0,"0"-21"0,-21 42 32,21 1-17,-21 20-15,21-21 0,0 43 0,-21-22 16,0 21-16,21 1 0,-22-1 15,1 1-15,0-1 0,0 1 16,21-22-16,-21 22 0,0-1 0,-1-20 16,-20-1-16,21 21 0,0-20 15,21-1-15,-21-21 0,-1 22 0,22-22 16,0 21-16,0-21 0,-21 0 16,21 1-16,0-44 31,0 1-31,0 0 15,0-21-15,21 21 16,-21-1-16,0-20 0</inkml:trace>
  <inkml:trace contextRef="#ctx0" brushRef="#br0" timeOffset="5963.5">3069 3006 0,'21'-21'0,"-42"42"0,42-64 15,0 43 1,1 0-16,-22 22 0,0-1 16,0 0-16,21 0 0,-21 21 15,21 1-15,-21 20 0,0-20 0,0 20 16,21 1-16,-21-1 0,0-21 16,21 22-16,-21-1 0,0 1 0,0-22 15,0 1-15,0 20 16,0-21-16,0 1 0,0-22 0,0 21 15,0-21-15,0 1 0,0-1 0,0 0 16,0 0-16,-21-42 47,0 0-47,0 0 0,0-1 0</inkml:trace>
  <inkml:trace contextRef="#ctx0" brushRef="#br0" timeOffset="6185.37">2688 3725 0,'21'0'32,"0"0"-32,1 0 0,-1 0 0,21 0 15,-21-21-15,0 21 0,22-21 16,-22 21-16,21 0 0,-21-21 0,22 21 15,-22 0-15,0-21 0,21 21 16,-20-21-16,20 21 0,-21-22 0,21 1 16,-20 21-16,-1-21 15</inkml:trace>
  <inkml:trace contextRef="#ctx0" brushRef="#br0" timeOffset="6780.86">3641 2942 0,'0'0'0,"0"-21"0,0 42 31,0 0-31,0 1 0,0-1 0,0 21 16,0 0-16,0 1 0,0-1 15,0 22-15,0-22 0,0 21 0,0 1 16,0-1-16,0-20 0,0 20 15,0-20-15,0-1 0,0 0 16,0 1-16,0-1 0,0-21 0,0 21 16,0-20-16,0-1 0,0 0 15,0 0-15,-22 0 0,22 0 0,0 1 16,0-44 15,0 1-31,0 0 16,0 0-16,0 0 0,0 0 15,0-1-15,0 1 0,0-21 0,0 21 16,22-22-16,-22 22 0,21-21 16,0 21-16,0 0 0,0-22 15,0 22-15,1 0 0,-1 21 0,0-21 16,0 21-16,21 0 0,-20 0 16,-1 0-16,0 0 0,0 0 0,0 21 15,0 0-15,1 0 0,-1 0 16,-21 1-16,0 20 0,0-21 0,0 0 15,0 22-15,0-22 0,0 0 0,-21 21 16,-1-21-16,1 22 0,0-22 16,0 0-16,-21 0 0,20 0 0,1 1 15,-21-22-15,21 21 0,0-21 16,-22 0-16,22 0 0,0 0 16,0 0-16,0 0 0,-1 0 15,22-21-15,0-1 16,0 1-16,0 0 15,22 0-15,-1 0 16</inkml:trace>
  <inkml:trace contextRef="#ctx0" brushRef="#br0" timeOffset="7321.55">4699 3493 0,'0'0'0,"21"-22"0,0 1 0,-21 0 15,0 0-15,-21 21 16,0 0-16,-21 0 16,20 0-16,1 0 0,-21 21 15,0 0-15,-1 0 0,22-21 0,-21 22 16,21-1-16,-22 0 0,22 0 15,0 0-15,21 0 0,0 1 16,0-1-16,0 0 16,0 0-16,21-21 0,0 0 0,0 21 15,22-21-15,-22 0 0,21 21 16,-21-21-16,22 0 0,-1 22 16,-21-22-16,22 21 0,-22-21 0,21 21 15,-21-21-15,0 21 0,1-21 0,-1 21 16,0-21-16,-21 21 0,0 1 15,0-1-15,0 0 0,-42-21 16,20 21-16,1 0 0,-21-21 16,0 21-16,-1 1 0,1-22 0,0 0 15,-1 0-15,1 0 0,0 0 16,-1 0-16,1 0 0,21 0 16,0-22-16,-22 1 0,22 21 0,0-21 15,21 0-15,-21 21 0,21-21 16,-21 0-16,21-1 0,0 1 15,0 0 1,21 21-16,0 0 0,0-21 16,0 0-16,0 21 0,1-21 0,20 21 15,-21-22-15,21 22 0</inkml:trace>
  <inkml:trace contextRef="#ctx0" brushRef="#br0" timeOffset="7664.35">5292 2900 0,'0'-21'0,"0"42"0,-22-42 16,1 21-1,0 21-15,21 0 16,0 0-16,-21 0 0,21 22 15,0-1-15,-21 0 0,21 1 0,0 20 16,0 1-16,0-1 0,0 1 16,0-22-16,0 22 0,0-1 15,0 1-15,-21-22 0,21 0 0,-22 1 16,22-1-16,0 0 0,0-21 0,0 22 16,0-22-16,0 0 0,0 0 15,22-21 1,-1 0-1,-21-21-15,0 0 16,21 21-16,0-21 0</inkml:trace>
  <inkml:trace contextRef="#ctx0" brushRef="#br0" timeOffset="8955.61">5630 3450 0,'0'0'0,"-21"0"16,0 0 0,0 21-16,21 1 0,-21-1 15,21 0-15,-22 0 0,22 0 16,-21 22-16,21-22 0,-21 0 0,21 0 16,0 21-16,0-20 0,0-1 0,0 0 15,0 0-15,0 0 16,0 0-16,21-21 15,0 22-15,1-22 0,-1 0 0,0 0 16,106 0 0,-85-22-16,-21 22 0,22-21 15,-22 21-15,21-21 0,-21 0 0,22 0 16,-22 0-16,0-22 0,0 22 16,-21 0-16,0-21 0,21 20 0,-21-20 15,0 21-15,0-21 0,0 20 16,-21-20-16,0 21 0,0 0 0,0 0 15,0-1-15,-22 1 0,22 21 16,0 0-16,-21 0 0,20 0 0,1 0 16,0 0-16,0 0 0,-21 21 15,42 1-15,-22-1 0,1 0 0,0 21 16,21-21-16,-21 22 0,21-22 16,0 21-16,0-21 0,0 22 0,0-22 15,0 21-15,0-21 0,0 22 16,21-22-16,0 0 0,22 0 0,-22 0 15,0-21-15,21 22 0,-21-22 0,22 0 16,-1 0-16,-21 0 0,22 0 16,-1 0-16,0 0 0,-21-22 0,22 22 15,-22-21-15,21 0 0,-21 0 16,1 0-16,-1 0 0,0-1 0,0 1 16,0 0-16,0-21 0,-21 21 15,22-1-15,-22-20 0,21 21 0,-21 0 16,0 0-16,0-1 0,0 1 15,21 21-15,-21-21 0,0 42 47,0 0-47,0 1 0,0-1 16,-21 0-16,21 0 0,0 21 0,0-20 16,0-1-16,0 0 0,0 0 0,0 0 15,0 0-15,0 1 16,0-1-16,0 0 0,0 0 15,21-21-15,0 0 16,0 0-16,0 0 16,1-21-16,-1 0 0,21 21 0,-21-21 15,0-1-15,1 1 0,-1 0 0,0 0 16,0 0-16,0 0 0,0-22 16,1 22-16,-22-21 0,21 21 0,-21-1 15,21 1-15,-21-21 0,0 21 16,0 0-16,0 42 31,0 0-15,0 0-16,-21 21 0,21-20 0,-21-1 15,21 21-15,0-21 0,0 22 16,0-22-16,0 0 0,0 0 16,0 0-16,0 0 0,0 1 0,0-1 15,0 0-15,21-21 16,0 0-16,0 0 0,0 0 15,0 0-15,1 0 0,-1 0 0,0-21 16,0 21-16,0-21 0,22-1 16,-22 1-16,-21-21 0,21 21 0,0 0 15,0-22-15,0 1 0,-21 0 16,22-1-16,-22 1 0,21 0 16,-21-1-16,21-20 0,-21 20 0,0 1 15,0 0-15,0-1 0,0 1 0,0 21 16,0 0-16,0 0 0,0-1 15,0 1-15,0 42 16,0 1 0,-21-1-16,21 0 0,0 21 15,-21 1-15,21-1 0,0 21 0,0-20 16,-22 20-16,22-20 0,0 20 16,0-21-16,0 1 0,0-1 0,0 0 15,0 1-15,0-22 0,0 21 16,0-21-16,0 1 0,0-1 15,0 0-15,0 0 0,22-21 16,-1 0-16,0 0 16,0 0-16,0 0 15,-21-21-15,21 21 0,1-21 0,-22 0 16,21-1-16</inkml:trace>
  <inkml:trace contextRef="#ctx0" brushRef="#br0" timeOffset="9408.35">7324 3535 0,'0'21'0,"0"-42"0,0 63 16,21-42 0,0 0-1,0 0-15,0 0 0,0 0 0,1-21 16,-1 21-16,0-21 0,0 0 15,0 21-15,0-21 0,1-1 0,-1 1 16,0 0-16,0 0 0,-21 0 0,0 0 16,0-1-16,0 1 0,0 0 15,0 0-15,0 0 16,-21 21-16,0 0 0,0 0 16,-1 0-16,1 21 0,0 0 15,0-21-15,0 42 0,21-20 0,-21-1 16,-1 0-16,22 21 0,-21-21 15,21 22-15,0-22 0,0 21 0,-21-21 16,21 22-16,0-22 0,0 0 0,0 0 16,0 0-16,0 1 0,0-1 15,21-21-15,-21 21 0,21-21 0,1 0 16,-1 0-16,0 0 0,21 0 0,-21 0 16,1 0-16,20 0 0,-21 0 15,0-21-15,22 21 0,-22-21 16,0-1-16,0 1 0,0 21 0,0-21 15,1 0-15,-22-21 0,0 20 16,0 1-16</inkml:trace>
  <inkml:trace contextRef="#ctx0" brushRef="#br0" timeOffset="9728.17">6900 3006 0,'-21'0'15,"42"0"-15,-63 0 0,21 0 0,42 0 32,0 0-32,21 0 0,-20 0 15,20 0-15,0 0 0,1 0 0,20 0 16,-21 0-16,1 0 0,20-21 0,-20 21 15,20 0-15,-21 0 0,1 0 16,20-22-16,-20 22 0,-22 0 0,21 0 16,-21 0-16,0 0 0,1 0 0,-1 0 15,0 0-15,-21-21 16</inkml:trace>
  <inkml:trace contextRef="#ctx0" brushRef="#br0" timeOffset="10731.9">15557 1863 0,'0'-21'16,"0"42"15,22 0-31,-1-21 0,0 21 0,0 21 15,0-20-15,0-1 0,1 21 0,20 0 16,0 1-16,-21-1 0,43 0 16,-22 1-16,22-1 0,-1 22 15,1-22-15,-1 21 0,1-20 16,20-1-16,-20 22 0,21-22 0,-22 0 16,1 1-16,-1-1 0,1 0 0,-1 1 15,-21-22-15,22 21 0,-22-21 16,1 0-16,-1 1 0,-21-1 0,21-21 15,-20 21-15,-1-21 0,0 0 16,-21 21-16,0-42 47,0 0-47,-21 0 0,0 21 16,21-22-16,0 1 15</inkml:trace>
  <inkml:trace contextRef="#ctx0" brushRef="#br0" timeOffset="11107.58">17145 2561 0,'21'43'31,"-21"-22"-31,21 0 0,-21 0 15,21 0-15,1 0 0,-22 1 16,21-1-16,0-21 0,0 21 0,0 0 16,0 0-16,1 0 0,-1 1 15,0-22-15,-21 21 0,21-21 0,0 21 16,0 0-16,-21 0 0,0 0 16,0 1-1,0-1-15,-42-21 0,21 21 16,0-21-16,-22 21 0,1 0 0,0 0 15,-1-21-15,1 22 0,0-1 16,-1 0-16,1-21 0,21 21 16,-21 0-16,20-21 0,1 21 15,0-21-15,0 0 0,0 22 16</inkml:trace>
  <inkml:trace contextRef="#ctx0" brushRef="#br0" timeOffset="11752.37">18754 3027 0,'0'0'0,"0"-21"0,-22 0 16,22-1-16,0 1 0,0 0 15,0 0-15,0 0 0,0 0 0,0-1 16,0 1-16,0 0 0,-21 21 16,21-21-16,0 0 0,0 63 47,0-21-47,0 22 0,0-1 15,0 0-15,-21 1 0,21 20 0,0 1 16,-21-1-16,21-21 0,-21 22 15,0-1-15,21 1 0,0-22 0,-22 22 16,1-22-16,21 0 16,-21-20-16,21 20 0,0-21 0,0 0 0,-21 0 15,21 1-15,0-1 16,0-42 15,0-1-31,0 1 16,0 0-16</inkml:trace>
  <inkml:trace contextRef="#ctx0" brushRef="#br0" timeOffset="12324.04">18500 2963 0,'0'0'0,"0"-21"0,-22 0 0,22 0 0,0-21 0,0 20 16,0 1-16,0 0 15,0 0-15,0-21 0,0 20 0,22 1 16,-1 0-16,-21-21 0,21 21 16,0-1-16,0 1 0,0 0 0,22 0 15,-22 0-15,21 21 0,1-21 16,-1 21-16,-21 0 0,21 0 0,1 0 16,-1 0-16,0 21 0,-20 0 0,20 21 15,-21 1-15,0-1 0,-21 0 16,0 1-16,0-1 0,0 21 0,0-20 15,-42-1-15,21 0 0,-22 22 16,1-43-16,0 21 0,-1 1 0,1-1 16,0-21-16,-22 0 15,22 1-15,21-1 0,-22 0 0,1-21 16,21 0-16,-21 0 0,20 0 0,1 0 16,0 0-16,21-21 15,0 0-15,0-1 16,0 1-16,0 0 0,21 0 15,-21 0-15,21 0 0,1 21 0,-1-22 16,0 22-16,0 0 0,0 0 16,0 0-16,1 0 0,-1 0 15,0 43-15,0-22 0,0 21 0,-21 22 16,0-22-16,21 0 0,-21 1 16,0-1-16,22 0 0,-22-20 15,21 20-15,-21-21 0,0 0 16,0 22-16,21-43 0,0 21 0,-21 0 15,21-21-15,0 0 0,1 0 16,-1 0-16,0 0 16,0 0-16,0 0 0,0-21 15,1 0-15,-1-1 0</inkml:trace>
  <inkml:trace contextRef="#ctx0" brushRef="#br0" timeOffset="12744.8">19219 3408 0,'43'0'16,"-22"0"-16,0 0 0,0 0 16,0 0-16,22 0 0,-22 0 15,0-21-15,0 0 0,0 21 0,0-22 16,1 1-16,-1 0 0,0 21 15,-21-21-15,0 0 0,0 0 0,0-1 16,0 1-16,0 0 0,0 0 16,0 0-16,0 0 0,-21 21 15,0 0-15,-1 0 0,1 0 0,0 0 16,0 0-16,0 21 0,0 0 16,-1 0-16,1 0 0,21 22 0,-21-22 15,21 21-15,-21-21 0,21 22 16,0-1-16,0-21 0,0 0 0,0 22 15,0-22-15,0 0 0,0 0 16,0 0-16,21 0 0,0 1 0,0-22 16,1 21-16,-1-21 0,0 0 15,0 0-15,0 0 16,0 0-16,1 0 0,-1 0 0,0-21 0,0 21 16,0-22-16,0 1 0,1 0 15,-22 0-15,21 0 0</inkml:trace>
  <inkml:trace contextRef="#ctx0" brushRef="#br0" timeOffset="13036.63">19960 2667 0,'0'0'0,"0"21"31,0 22-31,0-22 15,0 21-15,-21 0 0,21 1 16,-21-1-16,21 22 0,0-22 0,0 21 16,-21 1-16,21-22 0,-22 22 15,1-22-15,21 0 0,0 1 0,0-1 16,-21 0-16,21 1 0,0-22 0,0 0 16,0 0-16,0 0 0,0 1 15,0-1-15,21-21 31,0 0-31,1-21 16,-1 21-16,-21-22 0</inkml:trace>
  <inkml:trace contextRef="#ctx0" brushRef="#br0" timeOffset="13604.32">20574 3302 0,'21'-106'31,"-21"85"-31,-21 0 0,0 0 0,21 0 16,-21 21-16,-1 0 0,1-22 0,0 22 16,0 0-16,0 0 0,0 0 15,-1 22-15,-20-1 0,21 0 0,0 0 16,0 0-16,-22 22 0,22-22 15,21 21-15,-21-21 0,0 22 0,21-1 16,0-21-16,-21 21 0,21-20 0,0-1 16,0 0-16,0 0 0,0 0 15,0 0-15,21-21 0,0 22 0,0-22 16,0 0-16,0 0 0,1 0 16,-1 0-16,0 0 0,0 0 0,0-22 15,0 22-15,1-21 16,20 0-16,-21 21 0,0-21 0,0-21 15,-21 20-15,22 1 0,-1-21 0,0 0 16,0 20-16,-21-20 0,21 0 16,-21 21-16,21-22 0,-21 22 0,0 0 15,0 0-15,0 42 16,0 0 0,0 21-16,0-20 0,0-1 15,0 21-15,0-21 0,0 22 16,0-1-16,-21-21 0,21 0 0,0 22 15,0-22-15,0 0 0,0 0 16,0 0-16,0 0 16,21-21-16,1 22 0,-1-22 15,0 0-15,0 0 16,0 0-16,0 0 0,1-22 16,-1 1-16,0 0 0</inkml:trace>
  <inkml:trace contextRef="#ctx0" brushRef="#br0" timeOffset="14137.01">21188 2540 0,'0'0'0,"0"-21"16,0 0-16,0 42 15,0 0 1,0 0-16,-21 22 0,21-22 15,0 42-15,0-20 0,-22-1 0,22 21 16,-21-20-16,21-1 0,-21 22 16,21-22-16,0 0 0,0 22 0,0-22 15,0 0-15,-21 1 0,21-1 0,0 0 16,0 1-16,0-1 0,0-21 16,0 0-16,0 22 0,0-22 15,21 0-15,0-21 0,0 0 16,1 0-16,-1 0 15,0 0-15,0 0 0,0 0 0,0-21 16,1 21-16,-1-21 0,0 0 16,0-22-16,0 22 0,0 0 0,1-21 15,-1 20-15,0-20 0,-21 21 16,0-21-16,21 20 0,-21 1 0,21 0 16,-21 42 15,0 22-31,0-22 0,0 0 15,0 0-15,-21 21 0,21-20 16,-21 20-16,21-21 0,0 0 0,0 22 16,0-22-16,0 0 0,0 0 15,0 0-15,21-21 16,0 0-16,0 0 16,1 0-16,-1 0 0,0 0 0,0 0 15,21-21-15,-20 0 16,-1 0-16,0 0 0,0-1 0</inkml:trace>
  <inkml:trace contextRef="#ctx0" brushRef="#br0" timeOffset="14467.84">21865 2773 0,'0'0'0,"-21"0"16,0 21-16,0 0 0,-1 0 15,1 1-15,0-1 0,21 0 0,0 0 16,0 0-16,0 0 0,0 1 16,21-22-1,0 0-15,1 0 16,-1 0-16,0 0 0,0 0 16,0-22-16,-21 1 0,21 0 15,-21 0-15,0 0 16,0 0-16,0-1 0,0 1 15,-21 21 1,0 0-16,0 0 0,0 0 16,0 0-16,-1 21 0,1 1 15,0-22-15,21 21 0,-21 0 16,0-21-16,0 21 0,-1 0 0</inkml:trace>
  <inkml:trace contextRef="#ctx0" brushRef="#br0" timeOffset="14691.71">20891 3112 0,'0'0'15,"22"0"1,-1 0-16,0 0 15,0 0-15,0 0 0,22 0 16,-22 0-16,21 0 0,-21 0 0,22 0 16,-1 0-16,-21 0 0,21 0 15,-20 0-15</inkml:trace>
  <inkml:trace contextRef="#ctx0" brushRef="#br0" timeOffset="15037.51">22098 3175 0,'0'-21'16,"0"42"-16,21-63 0,-21 21 0,0-1 0,21 22 15,-21-21-15,21 21 16,-21-21-16,22 21 15,-1 0-15,-21 21 16,0 0-16,21 1 0,-21-1 16,0 0-16,0 21 0,0-21 0,0 22 15,0-1-15,0-21 0,0 22 16,0-22-16,0 21 0,0-21 0,0 0 16,0 1-16,0-1 0,0 0 15,0 0-15,0 0 16,21-21-1,0 0-15,-21-21 16,21 21-16</inkml:trace>
  <inkml:trace contextRef="#ctx0" brushRef="#br0" timeOffset="15292.36">22733 2985 0,'0'0'16,"0"-22"-16,0 1 15,-21 21-15,0 0 16,-1 21-16,1 1 0,0-1 0,0 0 16,0 21-16,0-21 0,-1 22 15,-20-1-15,21 0 0,0 1 0,0-1 16,-1-21-16,1 22 16,0-1-16,0-21 0,0 0 0,21 22 15,-21-43-15,21 21 0,0 0 0,21-21 31,0 0-31,0 0 16,0 0-16,-21-21 0</inkml:trace>
  <inkml:trace contextRef="#ctx0" brushRef="#br0" timeOffset="15757.1">22860 3302 0,'21'21'0,"43"-21"15,-43 0 1,0 0-16,0 0 0,0 0 0,0 0 16,22-21-16,-22 21 0,0-21 15,0 21-15,0-21 0,1 0 0,-1-1 16,0 1-16,0 21 0,0-21 0,0 0 15,1 0-15,-22 0 0,0-1 16,0 1-16,0 0 0,0 0 0,0 0 16,0 0-1,-22 21-15,1 0 0,0 0 16,0 0-16,0 0 0,0 21 0,-1-21 16,1 21-16,-21 0 0,21 0 15,0 0-15,-1 22 0,1-22 0,0 21 16,0-21-16,0 22 0,0-1 15,21-21-15,-22 22 0,22-22 0,0 0 16,0 21-16,0-21 0,0 1 16,22-1-16,-1 0 0,21 0 15,-21 0-15,0-21 0,1 0 0,-1 0 16,21 0-16,-21 0 0,0 0 16,22 0-16,-22 0 0,0 0 15,21-21-15,-20 21 0,-22-21 16,42 21-16,-42-21 0</inkml:trace>
  <inkml:trace contextRef="#ctx0" brushRef="#br0" timeOffset="15928.22">23516 3493 0,'0'0'0,"0"21"0,-21 0 46,0-21-46,0 0 32,-1 0-32,1 0 0</inkml:trace>
  <inkml:trace contextRef="#ctx0" brushRef="#br0" timeOffset="21159.89">4106 4593 0,'0'-21'0,"0"42"0,0-63 16,0 21-16,-21 21 0,21-21 15,0-1-15,0 1 0,21 21 47,0 21-47,1 1 0,-1-1 16,0 0-16,21 0 0,-21 21 15,1-20-15,20-1 0,-21 0 16,21 21-16,-20-21 0,-1 1 0,0-1 16,0 21-16,0-42 0,0 21 0,1 0 15,-22 1-15,21-22 16,-21-22 15</inkml:trace>
  <inkml:trace contextRef="#ctx0" brushRef="#br0" timeOffset="21419.74">4551 4424 0,'-85'42'32,"64"-21"-32,0 1 0,0-1 15,-1 0-15,1 0 0,0 0 16,0 22-16,-21-22 0,20 21 0,1-21 16,0 22-16,0-22 15,0 21-15,0-21 0,-1 0 0,22 1 16,-21-1-16,21 0 0,0 0 0</inkml:trace>
  <inkml:trace contextRef="#ctx0" brushRef="#br0" timeOffset="21776.58">4741 4593 0,'0'0'0,"0"21"16,0 1 0,0-1-16,0 21 0,0-21 15,0 22-15,0-1 0,0 0 0,0 1 16,0-1-16,0 0 0,0 22 15,0-22-15,0 22 0,0-22 0,0 21 16,0 1-16,0-22 0,21 22 16,-21-1-16,0-20 0,0 20 0,0 1 15,0-22-15,0 0 0,0 1 16,0-1-16,0 0 0,0 1 16,0-22-16,0 0 0,0 0 0,0-42 46,0 0-46,0-22 0,0 22 0</inkml:trace>
  <inkml:trace contextRef="#ctx0" brushRef="#br0" timeOffset="22156.36">4784 4678 0,'0'0'0,"0"-21"0,0 0 15,0-1-15,0 1 16,21 0-16,0 21 0,0 0 16,21 0-16,-20-21 0,-1 21 15,21 0-15,-21 0 0,0 0 0,1 0 16,-1 0-16,0 21 0,0-21 0,-21 21 15,0 0-15,0 22 0,0-22 16,0 0-16,0 0 0,-21 22 16,0-22-16,0 21 0,-22-21 15,22 0-15,0 22 0,0-22 0,0 0 16,-1-21-16,1 21 0,0 0 0,0-21 16,21 22-16,-21-22 15,0 0-15,42-22 31,0 22-15</inkml:trace>
  <inkml:trace contextRef="#ctx0" brushRef="#br0" timeOffset="22704.04">5609 4657 0,'0'0'0,"0"-21"15,0-1-15,0 1 0,-21 21 16,21-21-16,-21 21 0,0 0 0,-1 0 16,1 0-16,0 0 0,0 0 15,0 0-15,0 0 0,-1 0 0,1 21 16,0 0-16,0-21 15,0 22-15,0-1 0,-1 21 0,22-21 16,0 0-16,0 1 0,-21 20 16,21-21-16,0 0 0,0 22 0,0-22 15,0 0-15,0 0 0,0 0 16,21-21 0,1 0-16,-1 0 0,0 0 15,0 0-15,0-21 0,0 0 16,1 0-16,-22 0 0,21-1 0,0 1 15,0 0-15,0 0 0,-21 0 16,0-22-16,21 22 0,-21 0 0,22 0 16,-22 0-16,0 0 0,0-1 15,0 44 17,0-1-32,0 0 15,0 0-15,0 21 0,0-20 16,0-1-16,0 21 0,0-21 0,0 0 15,0 22-15,0-22 0,0 0 16,21 0-16,-21 0 0,21-21 16,0 0-1,0-21-15,0 21 16</inkml:trace>
  <inkml:trace contextRef="#ctx0" brushRef="#br0" timeOffset="22979.88">5927 4360 0,'0'22'16,"0"-1"-16,0 0 16,0 0-16,0 0 15,0 0-15,0 1 0,0 20 0,0-21 0,0 21 16,0 1-16,0-22 0,0 21 15,0-21-15,0 22 0,0-22 16,0 21-16,0-21 0,0 1 0,0-1 16,0 0-16,0 0 15,21-21 1,0-21 0,-21 0-16,0 0 0,21-1 0</inkml:trace>
  <inkml:trace contextRef="#ctx0" brushRef="#br0" timeOffset="23476.6">6223 4255 0,'0'0'0,"0"21"16,0 21-16,0-21 15,0 0-15,0 1 0,0 20 0,0-21 16,0 21-16,0 1 0,0-22 15,0 21-15,0 1 0,0-22 0,0 21 16,0-21-16,0 22 0,0-22 16,0 0-16,0 21 0,0-21 0,0 1 15,0-1-15,0-42 47,0-1-47,0 1 0,0 0 16,0 0-16,0 0 0,0 0 15,0-22-15,0 22 0,0 0 0,21-21 16,0 20-16,-21 1 0,21-21 16,1 21-16,-1 0 0,0 21 0,0-22 15,0 1-15,0 21 0,1 0 0,20 0 16,-21 0-16,0 0 0,0 0 16,1 21-16,-1 1 0,0-1 0,0 0 15,0 0-15,-21 21 0,21-20 16,-21-1-16,0 0 0,0 21 15,0-21-15,0 1 0,0 20 0,-21-21 16,0 0-16,0 0 16,21 1-16,0-1 15,-21-21-15,0 0 16,21-21 0,0-1-16,-22 22 0</inkml:trace>
  <inkml:trace contextRef="#ctx0" brushRef="#br0" timeOffset="23704.24">5884 4614 0,'0'0'15,"21"0"-15,1-21 16,-1 21-16,0 0 0,0-21 15,0 21-15,0 0 0,1-21 0,-1 21 16,0 0-16,0 0 0,0-21 0,0 21 16,1 0-16,-1 0 0,0 0 15,-21-21-15</inkml:trace>
  <inkml:trace contextRef="#ctx0" brushRef="#br0" timeOffset="24555.91">20066 3958 0,'0'21'15,"0"1"-15,0 20 0,0-21 16,21 0-16,0 22 0,0-1 16,22-21-16,-22 21 0,0 1 0,21-22 15,-20 21-15,20-21 0,-21 22 16,0-22-16,0 0 0,1 21 0,-1-20 15,0-1-15,-21 0 0,0 0 16</inkml:trace>
  <inkml:trace contextRef="#ctx0" brushRef="#br0" timeOffset="24849.74">20637 3979 0,'-63'0'31,"63"22"-15,-21-1-16,0 0 0,-1 0 15,1 0-15,-21 22 0,21-22 0,-22 21 16,1 0-16,21 1 0,-21-1 15,20 0-15,-20-20 0,21 20 0,0-21 16,0 21-16,-1-20 0,1-1 0,21 0 16,0 0-16,0 0 15,21-21 17</inkml:trace>
  <inkml:trace contextRef="#ctx0" brushRef="#br0" timeOffset="25175.55">20807 4255 0,'0'127'31,"0"-85"-31,0-21 0,0 21 0,0-20 15,0 20-15,0 0 16,0 1-16,0-1 0,0 21 0,-21-20 16,21 20-16,0-20 0,-22 20 0,22-21 15,-21 22-15,21-22 0,-21 1 16,0 20-16,0-21 0,21 1 0,-21-22 16,-1 21-16,22 1 0,-21-22 15,0 21-15,21-21 0,0 0 0,0 1 16,-21-22-16,21 21 0,0-42 31,0-1-31,21 1 16,-21 0-16</inkml:trace>
  <inkml:trace contextRef="#ctx0" brushRef="#br0" timeOffset="25524.26">20786 4572 0,'0'-21'0,"0"42"0,0-63 16,0 21-16,0-1 0,0 1 0,0 0 16,0 0-16,0 0 0,0 0 15,0-1-15,0 1 0,0 0 0,0 0 16,21 0-16,0 21 0,0-21 16,0-1-16,0 22 0,1-21 15,-1 21-15,0 0 0,0 0 16,0 0-16,0 21 0,1 1 15,-1-1-15,0 0 0,-21 0 0,0 0 16,0 0-16,0 22 0,0-22 16,0 0-16,0 0 0,0 0 0,-21 1 15,0-1-15,-1 0 0,-20 0 16,21-21-16,0 0 0,0 21 16,-1-21-16,1 0 0,0 0 15,0 0-15</inkml:trace>
  <inkml:trace contextRef="#ctx0" brushRef="#br0" timeOffset="26059.96">21548 4318 0,'0'0'0,"-22"-63"31,1 63-31,0-22 16,0 22-16,0 0 0,0 0 0,-1 0 16,1 0-16,0 22 0,-21-1 15,21 0-15,-1 0 0,1 0 0,0 0 16,0 1-16,21 20 0,0-21 0,-21 0 15,21 0-15,0 1 0,0-1 16,0 0-16,0 0 0,0 0 16,21-21-16,0 0 15,0 0-15,0 0 16,1 0-16,-1 0 0,0 0 0,0-21 16,0 0-16,0 21 0,1-21 15,20 0-15,-21-1 0,0 1 16,-21-21-16,21 21 0,1 0 15,-22-22-15,21 22 0,-21-21 0,0 21 16,0-1-16,0 1 0,0 42 31,0 1-31,0-1 16,0 0-16,0 0 0,0 0 16,0 22-16,0-22 0,0 0 0,-21 0 15,21 0-15,0 0 0,0 1 0,0-1 16,0 0-16,21-21 31,0 0-15,0 0-16,0-21 15</inkml:trace>
  <inkml:trace contextRef="#ctx0" brushRef="#br0" timeOffset="26327.8">21865 3916 0,'0'0'16,"0"-21"-16,0 42 31,0 21-15,0-21-16,0 1 16,0 20-16,0 0 0,0 1 0,0-1 15,0-21-15,0 21 0,0 1 16,0-1-16,0-21 0,0 22 0,0-22 15,0 0-15,0 0 0,0 0 0,0 0 16,0 1-16</inkml:trace>
  <inkml:trace contextRef="#ctx0" brushRef="#br0" timeOffset="26960.31">22161 3831 0,'0'21'16,"0"1"-1,0-1-15,0 0 16,0 0-16,0 0 0,0 22 0,0-22 15,0 21-15,0-21 0,0 22 16,0-22-16,0 21 0,0 0 0,0-20 16,0 20-16,-21-21 0,21 21 15,0-20-15,0-1 0,0 0 16,0 0-16,0 0 0,0 0 0,0 1 16,0-1-16,0 0 15,-21-21 1,21-21 15,0 0-31,0-1 0,0 1 16,0 0-16,0 0 0,0-21 15,0 20-15,21 1 0,-21-21 16,21 21-16,1-22 0,41-62 16,-42 83-1,0 1-15,22 0 0,-22 0 0,0 21 16,21 0-16,-20 0 0,20 0 15,-21 0-15,21 0 0,-20 0 0,20 21 16,-21-21-16,0 21 0,0 22 16,1-22-16,-1 0 0,-21 21 0,0-21 15,0 1-15,0 20 0,0-21 0,0 21 16,0-20-16,-21-1 0,-1 0 16,22 0-16,-21-21 0,21 21 0,0 0 15,-21-21 1,21 22-16,-21-22 31,21-22-15,-21 1-1,21 0 1,-21 21-16,21-21 0</inkml:trace>
  <inkml:trace contextRef="#ctx0" brushRef="#br0" timeOffset="27224.16">22077 4106 0,'-21'0'0,"21"-21"16,0 0 15,21 21-31,0 0 15,0 0-15,0 0 16,0 0-16,1 0 0,-1 0 16,0 0-16,0 0 15,0 0-15,0 0 0,1 0 32</inkml:trace>
  <inkml:trace contextRef="#ctx0" brushRef="#br0" timeOffset="28880.01">3069 4297 0,'0'0'0,"-21"0"15,0 0-15,0 0 16,-1 0 0,44 0 46,-1 0-62,0 0 16,0 0-16,0 0 15,22 0-15,-22-21 0,21 21 0,22 0 16,-22 0-16,21-21 0,1 21 16,21 0-16,-22 0 0,22-22 0,-1 22 15,-20 0-15,21-21 0,-1 21 16,1-21-16,0 21 0,20 0 0,1 0 15,0-21-15,0 21 0,21 0 16,-21-21-16,0 0 0,21 21 0,0 0 16,0-22-16,0 22 0,0 0 15,0-21-15,0 21 0,0 0 0,-22 0 16,22-21-16,0 0 0,0 21 16,0-21-16,-21 21 0,21-21 15,-21 21-15,0-22 0,-21 22 0,20-21 16,-20 21-16,0-21 0,-1 21 15,1 0-15,-21-21 0,-1 21 0,1 0 16,-1 0-16,-21-21 0,1 21 16,-22 0-16,0 0 0,0 0 0,0 0 15,-42 0 48</inkml:trace>
  <inkml:trace contextRef="#ctx0" brushRef="#br0" timeOffset="29584.61">3937 5652 0,'0'0'16,"-21"0"-16,0-22 0,-1 22 15,22-21 1,22 21 31,-1 0-47,0 0 0,0 0 16,0 0-16,22 0 0,-1 0 0,0 0 15,22 0-15,-1 0 16,22 0-16,0 0 0,-1 0 0,22 0 15,0-21-15,0 21 0,0-21 0,-1 21 16,1-21-16,21 21 0,-21 0 16,21-21-16,-21 21 0,0 0 0,0-22 15,-1 22-15,-20-21 0,0 21 16,-22 0-16,1 0 0,-1 0 0,1-21 16,-1 21-16,-20 0 0,-1 0 0,-21 0 15,21 0-15,-20 0 0,-1 0 16,0 0-16,0-21 62,0 21-62,-21-21 16,21 21-16</inkml:trace>
  <inkml:trace contextRef="#ctx0" brushRef="#br0" timeOffset="30840.93">18584 3852 0,'0'0'0,"-21"22"0,0-22 15,0 0-15,21 21 16,21-21 15,0 0-31,0 0 0,0 0 16,1 0-16,20 0 0,-21 0 0,21 0 15,1 0-15,-1 0 0,0 0 16,1 0-16,-1 0 0,0 0 0,22 0 16,-1 0-16,1 0 0,-1 0 15,22 0-15,-21 0 0,20 0 16,1-21-16,0 21 0,-1 0 0,1 0 16,0 0-16,-1 0 0,1 0 15,21 0-15,0 0 0,-1 0 0,1 0 16,0 0-16,0 0 0,0 0 15,0 0-15,-1 0 0,22 0 0,-21 0 16,0 0-16,21 0 0,-21 0 16,0 0-16,-22 0 0,22 0 0,-21 0 15,0 0-15,-1-22 0,22 22 16,-21 0-16,-1 0 0,1-21 16,0 21-16,-22 0 0,22 0 0,-22 0 15,-20 0-15,20-21 0,-20 21 16,-1 0-16,0 0 0,-21 0 0,1 0 15,-1 0-15,0 0 0,0 0 16,-42 0 15,0 0-15,0 0-16,-22 0 0,1 0 0</inkml:trace>
  <inkml:trace contextRef="#ctx0" brushRef="#br0" timeOffset="31635.81">19410 5122 0,'0'0'0,"-21"0"16,-1 0-16,44 0 46,-1 0-46,0 0 16,0 0-16,21 0 0,-20 0 16,20 0-16,0 0 0,1 0 0,-1 0 15,0 0-15,1 0 0,20 0 0,-21 0 16,22 0-16,-22 0 0,22 0 16,-1 0-16,1 0 0,-1 0 0,22 0 15,-22 0-15,22 0 0,-21 0 16,20 0-16,1 0 0,-22 0 0,22 0 15,-21 0-15,-1 0 0,1 0 16,-1 0-16,1 0 0,20 0 16,-20 0-16,-1 0 0,1 0 0,-1 0 15,1 0-15,-22 0 0,22 0 0,-1 0 16,-21 0-16,22 0 0,-22 0 16,1 0-16,-22 0 0,21 0 0,0 0 15,-20 0-15,-1 0 0,0 0 16,0 0-16,0 0 0,0 0 0,1-21 15,-1 21-15,0 0 0,0 0 0,0 0 16,0 0-16,1 0 0,-1 0 16,0 0-1,-21-21 32,-21 21-31,0 0-16,-1 0 0</inkml:trace>
  <inkml:trace contextRef="#ctx0" brushRef="#br0" timeOffset="35507.97">995 6562 0,'0'21'0,"-21"-21"125</inkml:trace>
  <inkml:trace contextRef="#ctx0" brushRef="#br0" timeOffset="37469">1101 6414 0,'0'0'0,"21"-22"16,-21 1-16,21 21 0,0-21 16,-21 0-16,21 0 15,-21 0 1,21 21-16,-42 0 62,0 21-62,21 0 16,-21-21-16,0 21 0,0 0 0,-1 0 16,22 22-16,-21-22 0,0 0 15,0 21-15,0-20 0,0 20 16,-1-21-16,1 21 0,0 1 0,0-22 16,21 21-16,-21 1 15,0-22-15,-1 21 0,1 0 0,0-20 0,0 20 16,0-21-16,21 21 0,-21-20 15,-1 20-15,1-21 0,0 21 16,0-20-16,0 20 0,21-21 16,-21 21-16,-1-20 0,1-1 0,21 21 15,-21-21-15,0 0 0,21 1 16,-21-1-16,0 0 0,-1 0 0,22 0 16,-21 0-16,0 1 15,21-1-15,-21 0 16,0-21-1,21 21-15,0-42 79,0 0-79,21 0 15,0-1-15,-21 1 0,21 0 16,0 0-16,-21 0 0,22 0 15,-1-1-15,0-20 0,0 21 0,0-21 16,0-1-16,1 1 0,-1 21 16,0-22-16,0 1 0,0 21 15,0-21-15,1 20 0,-1 1 16,0-21-16,0 21 0,0 0 0,-21-1 0,21 1 16,1 0-16,-22 0 15,21 0-15,-21 0 0,0-1 0,21 1 16,0 0-16,-21-21 0,0 21 15,0-1-15,21 1 0,0 0 0,-21 0 16,22 0-16,-22 0 16,21-1-16,0 1 0,-21 0 15,21 0-15,0 0 16,-21 0 0,0-1-1,21 22 32,-21 22 62,-21-1-93,0 0-16,21 0 0,0 0 16,-21-21-16,21 21 0,-21 1 15,0-1-15,-1 21 0,22-21 16,-21 0-16,0 22 0,0-22 16,0 0-16,0 21 0,-1-20 0,1-1 15,0 0-15,0 21 0,0-21 16,0 1-16,-1-1 0,1 21 0,0-21 15,0 0-15,0 22 0,0-22 16,-1 0-16,1 21 0,0-20 16,0 20-16,0-21 0,0 0 0,21 0 15,-22 1-15,1 20 16,21-21-16,0 0 0,-21 0 16,21 1-16,-21-1 0,21 0 15,0 0-15,-21 0 16,0 0-1,21 1 48,0-1-32,0-42 63,21-1-78,0 1-16,-21 0 0,21 0 15,0 0-15,0 0 0,1-1 0,-1-20 16,0 21-16,0-21 0,0 20 15,0-20-15,1 0 0,-1-1 0,0 22 16,21-21-16,-21 21 0,1-22 16,-1 22-16,0 0 0,0-21 15,-21 21-15,21-1 0,0 1 16,-21-21-16,0 21 0,22 0 0,-1-1 16,-21 1-16,21-21 0,-21 21 15,0 0-15,21-1 0,0 1 16,-21 0-16,21 21 0,-21-21 0,0 0 15,22 0-15,-1-1 16,-21 1-16,21 0 0,0 0 16,0 0-16,0 0 15,1-1 1,-22 1-16,21 21 16,-21-21-16,21 21 0,0-21 15,-21 42 173,-21-21-173,21 21 1,-21-21-16,0 0 16</inkml:trace>
  <inkml:trace contextRef="#ctx0" brushRef="#br0" timeOffset="45959.49">1820 7049 0,'-21'0'78,"0"0"-62,0 0-16,0 0 0,-1 0 16,1 0-16,0 0 15,0 0-15,0 0 0,0 0 16,-1 0-16,1 0 15,0 0 1,21 21-16,-21-21 16,42 0 46,0 0-62,0 0 0,1 0 16,-1 0-16,0 0 0,21 0 15,-21 0-15,1 0 0,20 0 16,-21 0-16,21 0 0,-20 0 0,20 0 16,0 0-16,1 0 0,-22 0 15,21 0-15,22 0 0,-22 0 16,0 0-16,1 0 0,20-21 0,1 21 16,-1 0-16,-21 0 0,22-22 15,-1 1-15,1 21 0,-22 0 16,22-21-16,-22 21 0,0 0 0,1 0 15,-1-21-15,0 21 0,-20 0 16,20 0-16,-21 0 0,0-21 0,0 21 16,1 0-16,-1-21 0,0 21 15,0 0 1,-42-22 78,0 22-79,0-21 1</inkml:trace>
  <inkml:trace contextRef="#ctx0" brushRef="#br0" timeOffset="46733.05">2773 6625 0,'0'21'47,"21"-21"-47,-21 22 0,21-22 16,-21 21-16,21-21 0,0 21 16,1-21-16,-22 21 0,21-21 15,0 21-15,0 0 0,0-21 0,0 22 16,22-22-16,-22 0 0,0 0 15,0 21-15,0 0 0,1-21 0,-1 0 16,0 0-16,0 21 0,0-21 16,0 0-16,1 0 0,-1 21 15,0-21 1,0 0-16,0 0 0,-21 21 62,-21-21-46,0 22-16,0-22 16,0 21-16,-1-21 15,22 21-15,-21-21 0,0 21 0,0-21 16,0 21-16,0-21 0,-1 21 16,1 1-16,0-22 0,0 21 0,0 0 15,0-21-15,-1 21 0,1 0 16,0 0-16,0 1 0,-21-22 15,20 21-15,1 0 0,0 0 0,0-21 0,0 21 16,0 0-16,-1-21 16,1 22-16,0-1 15,0-21 1,0 0-16,21 21 16,-21 0-1,21-42 79,-22 0-94,22 0 16,0-1-16,0 1 15</inkml:trace>
  <inkml:trace contextRef="#ctx0" brushRef="#br0" timeOffset="47444.64">1672 7070 0,'0'0'0,"-21"0"0,0 0 16,0 0 15,21 21 0,21-21-15,0 0-16,0 0 0,21 0 16,-20 0-16,20 0 0,-21 0 15,21 0-15,1 0 0,20 0 0,-20-21 16,20 21-16,1 0 0,-1-21 15,1 21-15,20 0 0,-20-22 0,-1 22 16,1 0-16,-1 0 0,-20-21 16,20 21-16,-21-21 0,1 21 0,-1 0 15,-21 0-15,22 0 0,-22 0 16,0 0-16,0-21 0,0 21 0,0 0 16</inkml:trace>
  <inkml:trace contextRef="#ctx0" brushRef="#br0" timeOffset="48143.9">3810 6668 0,'-21'0'32,"42"0"-32,0 0 15,0 0-15,0 0 0,22 0 16,-1 0-16,0 0 0,1-22 0,-1 1 15,22 21-15,-1-21 0,1 21 16,-1-21-16,1 21 0,-1 0 0,1-21 16,-1 21-16,-21 0 0,1 0 15,-22 0-15,21 0 0,-21 0 16,-63 0 15,21 21-31,0-21 0,0 0 0,-22 21 16,22-21-16,-21 21 0,21-21 15,-1 0-15</inkml:trace>
  <inkml:trace contextRef="#ctx0" brushRef="#br0" timeOffset="48431.73">4318 6689 0,'0'0'0,"0"21"15,0 0-15,0 0 0,0 0 16,0 1-16,0-1 0,0 0 0,0 0 16,0 21-16,0-20 0,0 20 0,0-21 15,0 21-15,0 1 0,-21-22 16,21 21-16,-21 1 0,-1-1 0,22 0 16,0 1-16,0-22 0,-21 21 15,21-21-15,-21 22 0,21-22 0,0 0 16,0 0-16,0-42 31,0 0-15,21 21-16,0-21 0</inkml:trace>
  <inkml:trace contextRef="#ctx0" brushRef="#br0" timeOffset="48940.44">4699 7112 0,'0'-42'16,"0"21"0,0-1-16,21 1 15,0 21-15,0 0 16,1-21-16,-1 21 0,0 0 15,0 0-15,21 0 0,-20 0 0,-1 0 16,21 0-16,-21 0 0,0 0 16,1 0-16,-1 0 0,0 21 0,0 0 15,0 1-15,0-22 0,-21 21 16,0 21-16,0-21 0,0 0 16,0 1-16,0 20 0,0-21 0,0 0 15,-21 0-15,0 1 0,21 20 0,-21-42 16,0 21-16,21 0 0,-21-21 15,21 21-15,-22-21 16,22-21 0,0 0-16,0 0 15,0-21-15,0 20 0,0 1 0,0-21 16,0 21-16,22-22 0,-22 22 16,21-21-16,0 21 0,-21 0 0,21-1 15,0 1-15,0 0 0,-21 0 16,22 21-16,-1-21 0,0 0 15,0 21 1,0 0-16,0 0 16,1 0-1</inkml:trace>
  <inkml:trace contextRef="#ctx0" brushRef="#br0" timeOffset="49532.1">5948 7049 0,'0'0'0,"42"-43"32,-42 22-32,0 0 0,0 0 15,0 0-15,0-1 0,0 1 16,0 0-16,-21 21 0,0-21 15,0 0-15,-1 21 0,1 0 0,-21-21 16,21 21-16,-22 0 0,22 0 16,-21 0-16,21 21 0,-22-21 0,22 21 15,-21 0-15,21 0 0,-22 0 0,22 22 16,0-22-16,-21 21 16,21-21-16,-1 22 0,1-1 0,21 0 15,0 1-15,-21-22 0,21 21 16,0-21-16,0 22 0,0-22 0,0 0 15,21-21-15,0 21 0,1-21 0,-1 21 16,21-21-16,-21 0 0,22 0 16,-22 0-16,21-21 0,-21 0 0,22 0 15,-22 0-15,21 0 0,-21-1 0,22-20 16,-22 21-16,0 0 0,0-22 16,0 22-16,0-21 0,-21 21 0,22-22 15,-22 22-15,0 0 0,0-21 16,0 21-16,0-1 0,0 1 15,0 42 17,0 1-32,0-1 0,0 0 15,0 0-15,0 21 0,0-20 0,0 20 16,0-21-16,0 0 0,0 22 16,0-22-16,0 0 0,0 0 0,21 0 15,0 0-15,0-21 0,0 0 16,0 0-1,1 0-15,-1 0 0,-21-21 16</inkml:trace>
  <inkml:trace contextRef="#ctx0" brushRef="#br0" timeOffset="49963.85">6181 6795 0,'0'0'0,"21"0"0,0 0 16,0 0 0,0 21-16,-21 0 0,21 0 15,1 0-15,-22 0 0,21 1 16,-21-1-16,0 0 0,21 0 0,0 0 16,-21 22-16,0-22 15,0 0-15,0 0 0,0 0 0,21 0 16,-21 1-16,0-1 0,0 0 0,0 0 15,0-42 32,0 0-47,21 0 0,-21-1 0,0 1 16,0 0-16,22 0 0,-1-21 0,0 20 16,-21 1-16,21-21 0,-21 21 15,21 0-15,0-22 0,-21 22 0,22 0 16,-1 0-16,0 0 0,0-1 15,0 1 1,0 21-16,1 0 16,-22 21-1,0 1 1,0-1-16</inkml:trace>
  <inkml:trace contextRef="#ctx0" brushRef="#br0" timeOffset="50379.61">6731 6964 0,'0'21'0,"21"-21"16,0 0-1,0 0 1,1 0-16,-1 0 0,0 0 16,0-21-16,0 0 0,22 0 15,-22 21-15,0-22 0,0 22 16,-21-21-16,21 0 0,0 21 0,-21-21 15,22 0-15,-22 0 0,0-1 16,-22 22 0,1 0-16,0 0 15,0 0-15,0 0 0,0 0 16,-1 0-16,1 22 0,0-1 16,0-21-16,21 21 0,-21 0 0,21 0 0,-21 0 15,21 1-15,0-1 16,0 0-16,0 0 0,0 0 0,0 0 15,0 1-15,0-1 0,0 0 0,0 0 16,0 0-16,21 0 16,0 1-16,0-22 15,0 0-15,0 0 0,1 0 16,-1 0-16,0 0 0,0 0 16,0 0-16,0 0 0,-21-22 15,22 22-15,-22-21 0,21 0 0</inkml:trace>
  <inkml:trace contextRef="#ctx0" brushRef="#br0" timeOffset="50815.36">7218 6795 0,'0'0'0,"0"-22"16,0 1-1,21 21-15,0 0 0,-21-21 16,21 21-16,0 0 15,1 0-15,-1 21 16,0 0-16,0-21 16,-21 22-16,0-1 0,21 0 15,-21 0-15,21 0 0,-21 0 0,0 1 16,0-1-16,0 0 0,0 0 0,0 0 16,0 0-16,0 1 0,0-1 15,0 0-15,0 0 0,-21 0 16,0-21-1,21-21 17,0 0-32,0 0 15,0 0-15,0-1 0,0 1 0,0-21 16,21 21-16,0 0 0,1-1 16,-22-20-16,21 21 0,0 0 15,-21 0-15,21-1 0,0 1 0,0 21 16,-21-21-16,22 0 0,-1 21 15,0-21 1,0 21 0,0 0-1</inkml:trace>
  <inkml:trace contextRef="#ctx0" brushRef="#br0" timeOffset="51417.02">8213 6795 0,'0'0'16,"21"0"-16,-21-22 0,21 1 0,0 21 15,-21-21-15,0 0 16,0 0-16,0 0 0,0-1 15,-21 22 1,0 0-16,0 0 0,-1 0 16,-20 0-16,21 0 0,-21 0 15,20 0-15,1 22 0,-21-22 16,21 21-16,0 0 0,21 0 0,-22-21 16,22 21-16,-21 0 0,21 1 0,0-1 15,0 0 1,21-21-16,1 0 0,-1 0 0,0 21 15,0-21-15,0 0 0,0 0 0,1 0 16,20 0-16,-21 0 0,0 0 16,22 21-16,-22-21 0,0 0 0,0 0 15,0 0-15,0 21 0,1-21 16,-22 22-16,0-1 16,0 0-16,0 0 0,0 0 15,-22 0-15,1-21 16,0 22-16,0-22 0,0 0 15,0 21-15,-22-21 0,22 0 0,0 0 16,-21 0-16,20 0 0,1 0 0,-21 0 16,21 0-16,0 0 0,-1 0 15,1 0-15,0 0 0,0 0 0,0 0 16,0 0-16,-1-21 0,1 21 16,21-22-1,21 1 16,1 21-31,-1 0 0,0 0 16,0-21-16,0 21 0,0 0 0</inkml:trace>
  <inkml:trace contextRef="#ctx0" brushRef="#br0" timeOffset="51719.87">8742 6604 0,'0'21'16,"0"0"0,0 1-16,0 20 0,0-21 15,0 0-15,0 0 0,-21 22 0,21-22 16,0 0-16,0 21 0,0-20 15,0-1-15,0 0 0,0 0 0,0 0 16,0 0-16,0 1 0,0-1 16,21-42 15,-21-1-31,21 22 16</inkml:trace>
  <inkml:trace contextRef="#ctx0" brushRef="#br0" timeOffset="52107.64">8784 6287 0,'0'0'0,"-21"0"0,0 0 16,0-22-16,-1 22 16,1 0-16,0 0 0,0 22 0,21-1 15,0 0-15,-21 0 0,21 0 0,0 0 16,0 1-16,0-1 0,0 0 15,0 0-15,21 0 16,0-21-16,0 0 0,0 0 16,1 0-16,-1 0 0,0 0 0,21 0 15,-21-21-15,1 0 0,-1 0 0,0 0 16,0-1-16,-21 1 0,0 0 16,0 0-16,0 0 0,0 0 0,0-22 15,0 22-15,0 0 0,-21 21 0,0-21 16,0 0-16,-1 21 15,1 0-15,0 0 0,0 0 16,0 21-16,21 0 0,-21-21 0,-1 21 16,22 0-16,-21 0 0,21 22 0,0-22 15,0 0-15,0 21 0,0-20 16,0 20-16,0-21 0,0 0 16,21 0-16,-21 1 0,22-1 0,-1 0 15</inkml:trace>
  <inkml:trace contextRef="#ctx0" brushRef="#br0" timeOffset="52636.34">9186 6604 0,'0'21'31,"0"0"-31,0 1 0,0-1 15,0 0-15,0 0 16,0 0-16,0 0 0,0 1 0,0-1 16,0 0-16,-21 0 0,21 0 0,0 0 15,0 1-15,0-1 0,0 0 16,0 0-16,0 0 0,-21-21 16,21 21-16,-21-21 0,0 0 31,-1 0-16,1-21-15,21 0 16,0 0-16,0 0 0,0 0 16,0-1-16,0 1 0,21 0 0,1-21 15,-1 21-15,-21-22 0,42 22 0,-21-21 16,0 21-16,1-22 0,20 22 16,-21-21-16,21 21 0,1-1 0,-1 1 15,-21 21-15,22 0 0,-1 0 0,0 0 16,1 21-16,-22 1 0,0-1 15,0 0-15,0 0 0,0 21 0,-21-20 16,0 20-16,0-21 0,0 21 16,0-20-16,0 20 0,-21-21 15,0 0-15,0 0 0,21 1 0,-21-1 16,0 0-16,21 0 0,-22-21 0,22 21 16,22-21 15,-1-21-31</inkml:trace>
  <inkml:trace contextRef="#ctx0" brushRef="#br0" timeOffset="53549.23">10499 6625 0,'0'-148'32,"-22"148"-32,1-21 0,21 0 15,-21 21-15,0 0 0,0 0 0,0 0 16,-1 0-16,1 21 0,0 0 0,0 0 16,-21 0-16,20 1 0,1 20 15,-21-21-15,21 21 0,0 1 16,-22-22-16,22 21 0,21-21 0,0 22 15,-21-22-15,21 0 0,0 0 16,0 0-16,0 1 0,21-1 0,0-21 16,0 0-16,1 21 0,-1-21 0,0 0 15,0 0-15,0 0 0,0 0 16,1 0-16,-1-21 0,0 21 0,0-21 16,0-1-16,0 1 0,-21 0 0,22 0 15,-1 0-15,-21 0 0,0-1 16,21 1-16,-21 0 0,21 0 15,-21 0-15,0 0 0,0-1 0,21 22 16,-21 22 15,0-1-31,0 0 16,0 21-16,0-21 0,0 1 16,0-1-16,-21 21 0,21-21 0,0 22 15,0-22-15,-21 21 0,21-21 0,-21 22 16,21-1-16,0 0 0,0 1 15,0-1-15,0 21 0,-21-20 0,21 20 16,0-20-16,-22 20 0,22-21 0,0 22 16,0-1-16,0-20 0,0 20 0,0-20 15,0 20-15,0-21 0,0 22 16,0-22-16,0 22 0,0-22 16,0 0-16,0 1 0,0-1 0,0 0 15,0-20-15,0-1 0,0 21 0,0-21 16,0 0-16,0 1 15,-21-22-15,0 0 16,0 0-16,0 0 0,0-22 16,-22 1-16,22 0 0,-21 0 15,21 0-15,-22-22 0,1 22 0,0-21 16,20 0-16,-20-1 0,0 1 0,21-22 16,-22 22-16,22-21 0,0 20 15,21-20-15,0 20 0,0-20 0,0 21 16,0-22-16,0 1 0,0 20 15,0-20-15,0-1 0,21 22 16,0 0-16,0-22 0,1 22 0,20-1 16,-21 22-16,0-21 0,22 21 0,-22-22 15,21 22-15,-21 0 0,22 0 16,-22 0-16,21 0 0,-21-1 0,22 22 16,-22-21-16,0 21 0,0 0 0,0-21 15,0 21 1,-42 21 15,-21-21-31,21 21 16</inkml:trace>
  <inkml:trace contextRef="#ctx0" brushRef="#br0" timeOffset="55856.16">1947 8869 0,'0'0'15,"0"21"-15,0 0 0,21-21 31,1-21-31,-1 0 0,0 0 16,21 0-16,-21-1 0,1 1 16,20 0-16,0 0 0,-21-21 15,22 20-15,-22 1 0,21-21 16,-21 21-16,1-22 0,-1 22 0,-21-21 16,0 21-16,0 0 0,0-22 15,0 22-15,0-21 0,0 21 0,-21-1 16,-1 1-16,22 0 0,-21 21 15,0-21-15,0 21 0,0 0 0,0 0 16,-1 0-16,1 21 16,0-21-16,21 21 0,-21 22 0,0-22 15,21 21-15,-21-21 0,21 22 16,0-1-16,-22 21 0,1-20 0,21 20 16,-21-20-16,21 20 0,0 22 15,-21-22-15,21 1 0,-21-1 16,21 22-16,0-22 0,0 1 0,0 21 15,-21-22-15,21 1 0,0 20 16,0-20-16,0-1 0,0 22 0,0-22 16,0-20-16,0 20 0,0 1 15,0-22-15,0 22 0,0-22 0,0 0 16,0 1-16,0-1 0,0-21 16,0 21-16,21-20 0,-21 20 0,0-21 15,21-21-15,0 21 0,0-21 16,0 0-16,1 0 15,-1-21-15,0 0 0,21-21 16,-21 20-16,1-20 0,20 21 0,-21-21 16,21-1-16,-20 1 0,20-22 15,-21 22-15,21-21 0,-20 20 0,-22-20 16,0-1-16,0 1 0,0 20 16,0-20-16,-22 21 0,1-22 0,-21 22 15,21-1-15,-22 1 0,1 21 16,0-21-16,-1 20 0,1 1 0,0 0 15,-1 21-15,1 0 16,0-21-16,21 21 0,-22 0 0,22 0 0,0 0 16,0 0-16,0 0 0,42-21 47,0 21-32,0-21-15,0-1 0,0 22 0,1-21 16,20 0-16,-21-21 0,21 21 15,1-1-15,-1-20 0,0 21 0,1-21 16,-1-1-16,-21 1 0,22 21 16,-22-22-16,0 1 0,-21 21 0,0 0 15,0 0-15,0-1 16,0 1-16,-21 21 0,0 0 0,-1 0 16,1 0-16,0 0 15,0 0-15,0 0 0,0 0 0,21 21 16,0 1-1,0-1-15,0 0 0,0 0 0,0 0 16,21 22-16,0-22 0,0 0 16,0 0-16,0 0 0,-21 0 0,22 22 15,-1-22-15,-21 0 0,21 0 16,0 0-16,-21 1 0,21-22 16,0 21-1,1-21-15,-1 0 0,0 0 16,0 0-16,0-21 0,0-1 15,1 1-15,-1 0 0,0 21 16,0-21-16,0-21 0,0 20 0,1 1 16,-1 0-16,0-21 0,0 21 15,-21-1-15,21-20 0,0 21 0,-21 0 16,0 0-16,22-1 16,-22 44 15,0-1-31,0 0 0,0 0 15,0 21-15,0-20 16,-22-1-16,22 0 0,0 0 16,0 0-16,0 22 0,0-22 0,0 0 15,0 0-15,0 0 16,22-21 0,-1 0-16,0 0 15,0-21-15,0 21 0,-21-21 16,0 0-16,21 0 0,1-1 15,-22 1-15,0 0 0,0 0 16,0 0-16,0 0 0,0-1 0,-22 1 16,1 0-16,0 21 0,0 0 0,0-21 15,0 21 1,-1 0-16,22-21 16,0 0-1,22 21-15,-1 0 16,0-22-16,0 1 0,0 21 0,0 0 15,1 0-15,20 0 0,-21 0 16,0 0-16,22 0 0,-22 0 0,0 0 16,21 21-16,-21-21 0,1 22 15,-1-1-15,-21 0 0,0 0 0,0 0 16,0 22-16,0-22 0,0 0 16,0 0-16,0 0 0,0 22 0,0-22 15,0 0-15,-21-21 0,21 21 16,0 0-16,-22 0 15,1-21 1,21-21 0,0 0-16,0 0 15,0-21-15,0 20 16,0 1-16,0 0 0,0-21 0,0 21 16,21-1-16,1 1 0,-1-21 15,0 21-15,0 21 0,0-21 0,0-1 16,1 1-16,-1 21 0,21 0 0,-21 0 15,0 0-15,22 0 0,-22 0 16,0 21-16,0-21 0,22 22 16,-22-1-16,0 0 0,-21 0 0,21 0 15,-21 0-15,21 22 0,-21-22 16,0 0-16,0 0 0,0 0 0,0 1 16,0-1-16,-21 0 15,21 0-15,-21-21 0,0 0 16,0 0-1,21-21 1,0 0-16,0 0 0,0-1 0,0 1 16,0 0-16,0-21 0,21-1 15,0 22-15,0-21 0,0 21 16,0-22-16,1 22 0,20 0 0,-21 0 16,21 0-16,-20 21 0,20 0 15,0 0-15,-21 0 0,22 0 0,-22 0 16,21 0-16,-21 21 0,1 0 0,-22 0 15,0 0-15,21 22 0,-21-1 16,0-21-16,0 22 0,0-22 0,-21 21 16,21-21-16,-22 22 0,1-22 0,21 0 15,0 0-15,-21 0 0,21 0 16,0 1-16</inkml:trace>
  <inkml:trace contextRef="#ctx0" brushRef="#br0" timeOffset="56355.91">5757 8043 0,'0'0'0,"0"-21"0,0 0 16,0 0-16,0 0 0,0 0 15,21 42 1,-21 0-16,0 21 16,0 1-16,0-1 0,0 0 15,0 1-15,0 20 0,0-21 16,0 22-16,0-1 0,0-20 0,0 20 15,0-20-15,0 20 0,-21-21 0,21 1 16,0-1-16,0 0 0,0 1 16,0-22-16,0 21 0,0-21 0,0 1 15,0-1 1,0-42 0,0-1-16,0 1 0</inkml:trace>
  <inkml:trace contextRef="#ctx0" brushRef="#br0" timeOffset="56683.72">5609 8382 0,'-21'-42'0,"42"84"0,-42-105 15,0 20-15,0 22 0,21-21 0,-22 21 16,22-22-16,0 22 0,0-21 16,0 21-16,43-22 0,-22 22 0,0 0 15,21 0-15,1 0 0,-1-1 0,0 1 16,22 0-16,-22 21 0,1 0 15,20 0-15,-21 0 0,1 0 16,-1 21-16,0 0 0,1 22 0,-22-22 0,0 21 16,0-21-16,-21 22 0,0-1 15,0 0-15,0 1 0,-21-1 16,-21 0-16,21-20 0,-22 20 0,22 0 16,-21-21-16,-1 1 0,1 20 15,0-21-15,21-21 0,-22 21 0,22 0 16,0-21-16,0 0 0,21 22 0,21-22 31,0 0-15,0 0-16,0-22 0,1 22 0</inkml:trace>
  <inkml:trace contextRef="#ctx0" brushRef="#br0" timeOffset="57255.39">6752 8594 0,'0'0'0,"21"-21"16,-21-1-16,0 1 16,0 0-16,0 0 0,0 0 15,-21 0-15,0-1 0,0 1 16,0 0-16,-22 0 0,22 0 15,0 21-15,-21 0 0,20 0 0,1 0 16,-21 0-16,21 21 0,-22 0 16,22 0-16,0 0 0,0 1 0,0 20 15,0-21-15,-1 21 0,1-20 0,0 20 16,0 0-16,21-21 0,0 22 16,-21-1-16,21-21 0,0 0 0,0 1 15,0-1-15,0 0 0,0 0 0,21-21 16,0 0-16,0 0 15,0 0-15,22 0 0,-22-21 0,21 0 16,-21 0-16,22-1 0,-1 1 16,0 0-16,-20 0 0,20-21 15,-21 20-15,21-20 0,-20 21 0,-1-21 16,0 20-16,-21-20 0,0 21 0,21 0 16,-21 0-16,0-1 0,0 1 15,0 42 1,0 1-1,0 20-15,0-21 16,0 0-16,0 0 0,0 22 0,0-22 16,-21 0-16,21 21 0,0-20 0,0-1 15,0 0-15,0 0 0,0 0 16,0 0-16,0 1 16,21-22-16,0 0 15,0 0-15,1 0 0,-1-22 16,0 1-16</inkml:trace>
  <inkml:trace contextRef="#ctx0" brushRef="#br0" timeOffset="57659.96">7006 8509 0,'0'0'0,"0"-21"0,0 0 0,0 0 15,0-1-15,21 1 16,0 21-16,-21-21 15,22 21-15,-1 0 0,0-21 0,0 21 16,0 0-16,0 0 0,1 0 16,20 0-16,-21 21 0,0-21 0,0 21 15,1 0-15,-1 1 0,-21 20 0,21-21 16,-21 0-16,0 22 0,0-22 16,0 0-16,0 21 0,0-21 0,-21 1 15,0-1-15,-1 0 0,22 0 0,-21 0 16,0 0-16,0-21 31,21-21-31,0 0 16,0 0-16,0 0 15,0 0-15,21-1 0,-21 1 0,21-21 16,0 21-16,-21-22 0,22 22 0,-22 0 16,21-21-16,0 21 0,-21-1 15,21 1-15,0 0 0,0 0 0,1 21 16,-1-21-16,0 21 0,0 0 0,0 0 15,0-21-15,1 21 16</inkml:trace>
  <inkml:trace contextRef="#ctx0" brushRef="#br0" timeOffset="58041.74">7832 8615 0,'0'0'0,"0"21"0,21-21 15,0 0 1,0 0-16,0 0 16,0 0-16,1-21 0,-1 21 15,0-21-15,0 0 0,0 21 0,0-22 16,1 1-16,-1 0 0,-21 0 16,0 0-16,21 0 0,-21-1 0,0 1 15,0 0-15,0 0 0,-21 21 16,0 0-16,-1 0 0,1 0 15,0 0-15,0 0 0,0 0 16,0 21-16,-22 0 0,22 0 0,0 1 16,21-1-16,-21 0 0,21 21 15,-21-21-15,21 1 0,0 20 0,0-21 16,0 0-16,0 0 0,0 1 0,0-1 16,21 0-16,0 0 0,0-21 0,0 0 15,22 21-15,-22-21 0,0 0 16,21 0-16,-21 0 0,22 0 0,-22-21 15,21 21-15,-21-21 0,22 0 0,-22 21 16,0-21-16</inkml:trace>
  <inkml:trace contextRef="#ctx0" brushRef="#br0" timeOffset="58516.46">8530 8361 0,'-21'0'31,"0"21"-16,21 0-15,-21 0 0,21 1 16,0-1-16,0 0 0,0 0 0,0 0 16,0 0-16,0 1 0,0-1 15,0 0-15,-22 0 0,22 0 0,0 0 16,0 1-16,-21-22 0,21 21 16,0 0-1,0-42 16,0 0-31,0-1 16,0 1-16,0 0 0,0-21 16,0 21-16,21-1 0,1-20 0,-22 21 15,21-21-15,21 20 0,-21-20 0,0 21 16,22 0-16,-22 0 0,21-1 16,-21 1-16,22 0 0,-1 21 0,0 0 15,-20 0-15,20 0 0,-21 21 16,0 0-16,0 1 0,1-1 15,-22 0-15,0 0 0,0 0 0,0 22 16,0-22-16,0 0 0,0 21 0,0-21 16,-22 1-16,22-1 0,-21 0 15,21 0-15,-21 0 0,0 0 0,21 1 16,-21-22-16,21 21 16,0-42 15,0-1-31,21 22 0,0-21 0,0 0 15</inkml:trace>
  <inkml:trace contextRef="#ctx0" brushRef="#br0" timeOffset="58772.32">9356 7980 0,'0'-21'0,"0"42"0,0-63 15,0 63 1,0 21-16,0-21 15,-22 0-15,1 22 0,21-22 16,-21 21-16,21 1 0,-21-22 0,21 21 16,-21 0-16,21 1 0,-21-22 0,21 21 15,0-21-15,0 1 0,0 20 0,0-21 16,0 0-16,0 0 16,0 1-16,0-1 15,21-21-15,0 0 16,0 0-16,0 0 0,-21-21 0,21 21 15,1-22-15</inkml:trace>
  <inkml:trace contextRef="#ctx0" brushRef="#br0" timeOffset="58960.44">9207 8213 0,'0'0'15,"-21"0"-15,0 0 0,0 0 16,42 0 15,0 0-31,0 0 0,1 0 16,-1 0-16,21 0 0,-21 0 0,0 0 15,1 0-15,-1 0 0,0-21 16,0 21-16,21-22 0</inkml:trace>
  <inkml:trace contextRef="#ctx0" brushRef="#br0" timeOffset="59471.91">10943 7853 0,'0'0'0,"21"-21"0,-21 0 15,0-22-15,21 22 0,-21 0 16,22 0-16,-22 0 0,0-1 0,21 1 16,-21 0-16,0 42 31,0 0-31,0 22 0,-21-22 16,21 21-16,-22 1 0,22-1 0,-21 21 15,21-20-15,0 20 0,-21 1 16,0-22-16,0 22 0,0-22 0,21 21 15,0-20-15,-22-1 0,22 0 16,-21 1-16,21-22 0,0 0 0,0 21 16,0-20-16,0-1 15,21-21-15,1 0 16,-1 0-16,0-21 16,0-1-16</inkml:trace>
  <inkml:trace contextRef="#ctx0" brushRef="#br0" timeOffset="59863.69">11409 8065 0,'0'0'0,"0"21"16,-21 0 0,21 0-16,-22 0 0,22 0 15,-21 1-15,0-1 0,21 21 0,-21-21 16,21 22-16,0-22 0,0 21 0,0-21 15,0 0-15,0 22 0,0-22 0,0 0 16,0 0-16,21 0 16,0-21-16,0 0 0,1 0 15,20 0-15,-21 0 0,0 0 0,0 0 16,1 0-16,-1 0 0,21-21 16,-21 0-16,0 21 0,1-21 15,-22 0-15,0 0 0,21-1 0,-21 1 16,0-21-16,0 21 0,0 0 0,0-22 15,-21 22-15,-1 0 0,1 0 16,0 0-16,0-1 0,0 22 0,0 0 16,-1-21-16,1 21 0,0 0 0,0 0 15,0 0-15,0 0 16,-1 0 0,1 0-16</inkml:trace>
  <inkml:trace contextRef="#ctx0" brushRef="#br0" timeOffset="60127.53">10922 7980 0,'-21'0'31,"63"-21"-31,-21 21 0,22 0 16,-1-21-16,0 21 0,1 0 0,20-22 15,-21 22-15,22-21 0,-1 21 16,-20 0-16,20-21 0,-20 21 16,20 0-16,-21 0 0,1-21 0,-1 21 0,-21 0 15,22 0-15,-22 0 16,0 0-16,0 0 0,-42 21 31,0 0-31,-22-21 0,22 21 16</inkml:trace>
  <inkml:trace contextRef="#ctx0" brushRef="#br0" timeOffset="60808.14">3916 10351 0,'0'-22'0,"0"44"0,0-65 15,0 22-15,0 0 0,0 0 16,0 0-1,0 42 17,0 0-32,0 0 15,0 21-15,0-20 0,-21 20 0,21-21 16,0 21-16,-22-20 0,22 20 16,-21 0-16,21-21 0,0 1 15,-21 20-15,21-21 0,-21 0 0,0 0 16,21 1-16,0-44 47,0 1-47,0 0 0</inkml:trace>
  <inkml:trace contextRef="#ctx0" brushRef="#br0" timeOffset="61180.04">3852 9906 0,'0'0'0,"0"-21"16,0 0-16,-21 21 16,0 0-16,0 0 15,0 21 1,21 0-16,0 0 0,0 0 16,0 1-16,0-1 15,21-21-15,0 0 16,0 0-16,0 0 0,0 0 15,1 0-15,-1-21 16,0 21-16,-21-22 0,0 1 16,0 0-16,0 0 15,0 0-15,0 0 0,-21-1 16,0 1-16,-1 21 0,1 0 16,0 0-16,0 0 0,0 0 15,0 0-15,-1 21 0,22 1 16,0-1-16,0 0 0,0 0 15,0 0-15,0 0 0,0 1 16,0-1-16,22 0 0,-1 0 16,0 0-16,0 0 0</inkml:trace>
  <inkml:trace contextRef="#ctx0" brushRef="#br0" timeOffset="62007.9">4339 10224 0,'0'21'16,"-21"-21"0,21 21-16,0 0 0,0 0 15,-21 0-15,21 1 0,0-1 16,-21 0-16,21 0 0,0 0 15,0 0-15,0 1 0,0-1 0,-22 0 16,22 0-16,-21 0 0,21 0 16,0 1-16,-21-22 0,21-22 47,0 1-47,0 0 0,0 0 15,0-21-15,0 20 0,0 1 0,0-21 16,0 21-16,0-22 0,21 1 15,0 21-15,-21 0 0,22-22 0,-1 22 16,0 0-16,0 0 0,0 21 16,22 0-16,-22 0 0,0 0 15,0 0-15,21 0 0,-20 0 0,-1 0 16,0 21-16,0 0 0,0 0 16,0 1-16,1-1 0,-22 21 0,0-21 15,0 0-15,0 22 0,0-22 0,0 0 16,0 21-16,0-20 0,0-1 15,0 0-15,0 0 0,0 0 16,0-42 31,0 0-47,0 0 0,21 0 16,0-1-16,0 1 15,-21 0-15,21 0 0,0-21 0,-21 20 16,22 1-16,-1 0 0,0-21 0,-21 21 15,21 21-15,-21-22 0,21 1 16,-21 0-16,21 21 0,-21-21 16,22 21 15,-22 21-31,0 0 16,0 0-16,0 1 0,0-1 0,0 0 15,21 0-15,-21 21 0,0-20 16,0 20-16,0-21 0,0 21 0,0-20 15,0-1-15,0 21 0,0-21 16,0 0-16,0 1 0,0-1 16,0 0-1,0-42 17,0 0-17,0-1-15,0 1 0,21 0 0,-21 0 16,21 0-16,-21 0 0</inkml:trace>
  <inkml:trace contextRef="#ctx0" brushRef="#br0" timeOffset="62919.86">5292 10118 0,'-64'42'15,"64"-21"1,0 0-16,0 1 0,0-1 16,0 0-16,0 0 0,0 0 0,0 0 15,0 22-15,0-22 0,0 0 16,0 0-16,0 22 0,0-22 0,0 0 16,0 0-16,0 0 15,0 0-15,0 1 16,0-44 15,0 1-31,0 0 0,0-21 16,0 21-16,0-1 0,0-20 15,0 21-15,0-21 0,0-1 0,0 22 16,0 0-16,0-21 0,21 20 0,0 22 16,-21-21-16,22 0 0,-1 21 15,0 0-15,0 0 0,0 21 16,0 0-16,-21 1 15,22-1-15,-22 21 0,21-21 16,-21 0-16,0 1 0,21 20 0,-21-21 16,21 0-16,-21 0 0,0 1 0,0-1 15,21 0-15,-21 0 0,21-21 0,-21 21 16,22-21 0,-1 0-1,-21-21-15,21 0 0,-21 0 0,21 0 16,0-1-16,-21 1 0,21-21 15,1 21-15,-1 0 0,0-22 0,-21 22 16,21-21-16,0 21 0,0-1 0,1 1 16,-1 21-16,0-21 15,0 21-15,0 0 16,0 21-16,-21 0 16,0 1-16,0-1 0,0 0 0,0 0 15,0 0-15,0 22 0,0-22 16,0 0-16,0 0 0,0 0 0,22 0 15,-22 1-15,21-1 0,-21 0 0,21-21 16,0 0-16,0 21 0,0-21 16,1 0-16,-1 0 0,0 0 0,0 0 15,0-21-15,0 0 0,1 0 0,-1-1 16,0 1-16,0 0 0,0 0 16,0-21-16,-21 20 0,22-20 15,-22 21-15,21 0 0,-21-22 0,0 22 16,0 0-16,0 0 0,0 0 0,0 0 15,-21 21 1,-1 0-16,22 21 16,-21-21-16,21 21 0,0 0 15,0 0-15,-21 22 0,21-22 16,0 0-16,0 0 0,0 0 0,0 22 16,0-22-16,0 0 0,0 0 0,21 0 15,0 0-15,-21 1 16,22-22-16,-1 0 0,0 21 15,0-21-15,0 0 0,0 0 16,1 0-16,-1 0 0,0-21 0,0 21 16</inkml:trace>
  <inkml:trace contextRef="#ctx0" brushRef="#br0" timeOffset="64707.52">7197 10075 0,'0'0'0,"0"-21"0,-22 21 16,22-21-16,-21 21 0,0 0 15,0 0-15,0 0 0,0 0 16,-22 21-16,22-21 0,0 21 0,0 1 16,0-1-16,-1 0 0,1 0 15,0 21-15,21-20 0,-21 20 0,0-21 16,0 21-16,21-20 0,0 20 0,0-21 15,0 0-15,0 0 0,0 1 16,0-1-16,0 0 0,0 0 0,21-21 16,0 0-16,0 0 0,0 0 15,0 0-15,22 0 0,-22 0 16,0 0-16,0-21 0,0 0 0,1 0 16,-1-1-16,0 1 0,0-21 15,0 21-15,0-22 0,1 1 0,-1 0 16,-21-1-16,21 1 0,0 0 0,-21-1 15,0-20-15,0 21 0,21-22 16,-21 22-16,21-1 0,-21 1 0,0 0 16,0 21-16,0-1 0,0 1 0,0 42 31,0 22-31,0-22 16,0 21-16,0-21 0,0 22 0,0-1 15,0 0-15,0 1 0,0-1 16,-21 0-16,21 1 0,0-1 15,0 0-15,0 1 0,0-1 0,0-21 16,0 22-16,0-22 0,0 0 16,0 0-16,0 0 0,21 0 0,1 1 15,-1-22-15,0 0 0,0 0 0,0 0 16,0 0-16,1 0 0,-1 0 0,0 0 16,0-22-16,0 1 0,-21 0 15,21 0-15,1 0 0,-1 0 0,0-1 16,0 1-16,-21-21 0,21 21 0,0 0 15,-21-1-15,0-20 0,22 21 0,-22 0 16,21 21-16,-21-21 16,0-1-16,0 44 15,0-1 1,0 0-16,0 0 0,0 0 16,0 0-16,0 1 0,0-1 0,0 0 15,0 0-15,0 0 0,0 22 0,0-22 16,0 0-16,21-21 0,-21 21 0,21 0 15,0 0-15,0-21 0,22 0 16,-22 22-16,21-22 0,1 0 0,-1 0 16,0 0-16,1 0 0,-1-22 0,0 22 15,1-21-15,-1 0 0,-21 21 16,21-21-16,-20 0 0,-1 0 16,21-1-16,-42 1 0,21 0 0,-21-21 15,21 21-15,-21-1 0,0 1 0,0 0 16,0-21-16,0 21 0,0-1 15,0 1-15,-21 21 0,0-21 0,21 0 16,-21 21-16,0 0 0,0 0 16,-1 0-16,1 0 0,0 0 0,0 0 15,21 21-15,-21-21 0,0 21 16,-1 0-16,22 1 0,0-1 0,0 0 16,-21 0-16,21 0 0,0 0 0,-21 22 15,21-22-15,0 0 0,0 0 16,0 0-16,0 1 0,0-1 15,0 0-15,21-21 0,0 0 16,1 0-16,-1 0 16,0 0-16,0 0 0,0-21 15,0 21-15,1-21 0,-1-1 0,-21 1 16,21 0-16,0 0 0,0-21 0,0 20 16,-21 1-16,22 0 0,-22 0 15,21 0-15,-21 0 0,0-1 0,0 1 16,0 42 15,0 1-15,0-1-16,0 0 0,0 0 0,0 0 15,0 0-15,0 1 0,0-1 0,0 0 16,0 0-16,0 0 0,0 0 0,0 1 16,21-1-16,0 0 0,0-21 15,22 21-15,-22-21 0,21 0 0,-21 0 16,22 0-16,-22 0 0,21 0 0,0 0 15,-20 0-15,20-21 0,-21 0 0,0 0 16,0-1-16,1 1 0,-1 0 16,0 0-16,-21-21 0,21 20 0,-21-20 15,0 0-15,0-22 0,21 22 0,-21-22 16,0 22-16,21-21 0,-21-1 16,0 1-16,22 20 0,-22 1 15,0 0-15,0-1 0,21 22 0,-21 0 16,0 0-16,0 0 0,0-1 0,0 44 31,-21-1-15,21 0-16,-22 21 0,22 1 0,-21-22 15,21 21-15,0 0 0,0 1 16,0 20-16,0-20 0,0-1 0,0 0 16,0 1-16,0-1 0,0 0 0,0 1 15,0-22-15,0 21 0,21-21 16,-21 22-16,22-22 0,-1 0 15,-21 0-15,0 0 0,21-21 0,0 21 16,0-21-16,0 22 0,1-22 0,-1 0 16,0 0-16,0 0 0,0 0 15,0-22-15,1 1 0,-1 21 0,21-21 16,-21 0-16,0 0 0,1 0 0,-22-1 16,21 1-16,0 0 0,0 0 0,-21-21 15,0 20-15,0 1 0,0 0 16,0 0-16,0 0 0,0 0 0,0-1 15,-21 22 1,0 0-16,0 0 0,21 22 16,-22-1-16,1 0 0,21 0 15,0 21-15,0-20 0,0-1 16,0 0-16,0 21 0,0-21 0,0 1 16,0-1-16,0 0 0,0 0 15,0 0-15,0 0 0,21-21 0,1 22 16,-1-22-16,0 0 0,0 0 15,0 0-15,0 0 0,1 0 0,20 0 16,-21-22-16,0 22 0,22-21 16,-22 0-16,0 0 0,21 21 15,-21-21-15,1 0 0,-1-1 0,0 1 0,-21 0 16,21 0-16</inkml:trace>
  <inkml:trace contextRef="#ctx0" brushRef="#br0" timeOffset="64844.88">9229 9610 0,'-22'0'0,"44"0"16</inkml:trace>
  <inkml:trace contextRef="#ctx0" brushRef="#br0" timeOffset="64979.81">9165 9673 0,'0'0'0,"64"0"16,-43 0-16,21 0 0,-21 0 15,22-21-15,-22 21 0,21 0 16,0 0-16,-20-21 0,20 21 0,-21 0 16,21 0-16,-20 0 0,-1-21 0,0 21 15,-21-21-15,0-1 16,0 1 0,-21 21-16,0 0 0,-1-21 0</inkml:trace>
  <inkml:trace contextRef="#ctx0" brushRef="#br0" timeOffset="65300.82">8086 9462 0,'0'0'15,"-22"21"-15,-20-21 0,21 21 0,0 0 16,21 0-16,0 0 15,0 1-15,21-22 16,0 0-16,0 0 0,0 0 16,1 0-16,-1 0 0,0 0 0,0 0 15,0 0-15,-21-22 16,0 1-16,0 0 16,0 0-1,-21 21-15,0 0 16,0 0-16,0 0 15,-1 21-15,22 0 16,-21-21-16,21 21 16</inkml:trace>
  <inkml:trace contextRef="#ctx0" brushRef="#br0" timeOffset="65904.13">10774 9610 0,'0'0'16,"0"-21"-16,21-1 0,0 1 16,-21 0-16,0 0 15,0 0-15,-21 21 32,0 21-32,-22 0 15,22 0-15,-21 22 0,21-1 0,-22-21 16,22 21-16,0 1 0,-21-1 0,21 22 15,-1-22-15,1 0 0,0-21 16,21 22-16,-21-1 0,21-21 0,0 22 16,0-22-16,0 21 0,0-21 0,0 22 15,21-22-15,21-21 0,-20 21 0,-1-21 16,21 0-16,-21 0 0,0 0 0,1 0 16,20 0-16,-21 0 0,21 0 15,1-21-15,-1 0 0,0 21 0,1-22 16,-1 1-16,-21-21 0,22 21 15,-1 0-15,0-22 0,1 1 0,-1 0 16</inkml:trace>
  <inkml:trace contextRef="#ctx0" brushRef="#br0" timeOffset="66391.89">11303 9419 0,'0'0'0,"0"-21"0,-21 0 16,0 21-1,-1 21-15,22 0 16,0 0-16,0 1 0,0-1 0,-21 21 15,21 0-15,0 1 0,-21-1 16,21-21-16,0 43 0,0-22 0,0 0 16,0 1-16,0-22 0,-21 21 15,21 1-15,0-22 0,0 0 0,0 21 16,0-21-16,0 1 16,0-1-16,0-42 46,-21-1-46,21 1 16,0 0-16,0-21 0,0 21 0,0-1 16,0 1-16,0-21 0,21 21 0,0 0 15,-21-1-15,42-20 0,-20 21 16,-1 0-16,0 0 0,21-1 0,-21 22 16,22 0-16,-22 0 0,0 0 15,0 0-15,22 0 0,-22 0 16,-21 22-16,21-1 0,0 0 0,0 0 15,-21 21-15,0-20 0,0-1 0,0 21 16,0-21-16,0 0 0,0 22 0,0-22 16,0 0-16,-21 0 0,21 0 15,-21 1-15,21-1 0,-21-21 16,21 21-16,-21-21 16,21-21 15,0 0-31,0-1 0,0 1 0,21 21 15</inkml:trace>
  <inkml:trace contextRef="#ctx0" brushRef="#br0" timeOffset="66635.78">11874 9716 0,'0'21'0,"0"0"16,0 0-16,0 0 0,0 0 15,0 22-15,0-22 0,0 0 0,0 0 16,-21 22-16,21-22 0,0 21 0,-21-21 16,21 0-16,0 1 0,-21-1 15,21 0 1,21-21 15,0-21-31,0 0 16,-21-1-16,0 1 0</inkml:trace>
  <inkml:trace contextRef="#ctx0" brushRef="#br0" timeOffset="66987.81">11959 9419 0,'-21'21'0,"42"-42"0,-42 64 0,0-43 16,0 21-16,21 0 0,0 0 15,0 0-15,0 0 0,0 1 16,21-22 0,0 0-16,0 0 15,0 0-15,0 0 0,1 0 16,-1 0-16,-21-22 0,21 1 16,-21 0-16,0 0 0,0 0 15,0 0-15,0-1 0,0 1 16,0 0-16,-21 21 0,0 0 0,-1-21 15,1 21-15,0 0 16,0 0-16,0 21 0,0 0 16,-1 0-16,22 1 0,0-1 15,0 0-15,0 0 0,0 0 0,0 0 16,0 1-16,0-1 0,22-21 16,-1 0-16,0 21 0,0-21 0,21 0 15,-20 0-15</inkml:trace>
  <inkml:trace contextRef="#ctx0" brushRef="#br0" timeOffset="67271.64">12467 9250 0,'0'0'16,"0"42"-1,0-21 1,0 1-16,-21 20 0,21 0 0,0-21 15,-21 43-15,21-22 0,0 1 0,0-1 16,0 21-16,0-20 0,0 20 16,0-20-16,-21-1 0,21 0 0,0 1 15,0-1-15,-22-21 0,22 21 16,0-20-16,0-1 0,0 0 0,0 0 16,0 0-16,0 0 0,0 1 15,22-22 16,-1 0-31</inkml:trace>
  <inkml:trace contextRef="#ctx0" brushRef="#br0" timeOffset="67905.28">13271 9885 0,'0'-21'0,"0"42"0,0-63 16,0 20-16,0 1 0,0 0 0,-21 21 15,0-21-15,21 0 0,-21 0 0,0-1 16,0 22-16,-1 0 0,1 0 16,-21 0-16,21 0 0,0 0 15,-1 22-15,1-22 0,-21 21 0,21 0 16,0 0-16,-22 21 0,22-20 15,0-1-15,0 0 0,21 21 0,-21-21 16,21 1-16,-22-1 0,22 0 16,0 0-16,0 0 0,0 0 0,0 1 15,22-1-15,-1 0 16,0-21-16,0 0 0,0 21 0,0-21 16,1 0-16,-1 0 0,0 0 0,0 0 15,21 0-15,-20 0 0,-1-21 0,21 21 16,-21-21-16,0 0 0,1-1 15,-1 1-15,0 0 0,0 0 0,0-21 16,0-1-16,1 1 0,-1 0 0,0-22 16,0 1-16,-21 20 0,21-20 0,0-1 15,-21 1-15,0 20 0,0-20 16,0 21-16,0-1 0,0 1 16,0 21-16,0-22 0,0 22 0,0 0 15,-21 21-15,0 0 16,0 0-16,0 21 0,21 0 15,-21 1-15,21 20 0,0 0 0,0 1 16,0-1-16,0 0 0,0 22 16,0-1-16,0 1 0,0-22 0,0 22 15,0-1-15,0-21 0,21 1 0,0-1 16,0 0-16,-21 1 0,21-22 0,0 0 16,1 0-16,-1 0 0,0 1 15,0-22-15,21 0 0,-20 0 0,-1 0 16,0 0-16,0 0 0,21 0 15,-42-22-15,0 1 0,43 0 0,-43 0 16</inkml:trace>
  <inkml:trace contextRef="#ctx0" brushRef="#br0" timeOffset="70372.67">16722 5673 0,'0'0'0,"0"-21"0,21-1 16,-21 1-16,0 0 16,21 21-16,-21-21 0,21 0 0,-21 0 15,0-1-15,21 22 0,-21-21 16,0 0-1,0 42 17,-21 0-17,0 22-15,21-22 0,-21 21 16,0 1-16,-22-1 0,22 21 0,0-20 16,-21 20-16,20-20 0,-20-1 15,0 21-15,21-20 0,-22-1 0,1 0 16,21 22-16,-22-22 0,22-21 15,0 22-15,-21-1 0,21-21 0,21 22 16,-22-22-16,1 0 0,21 0 0,-21 0 16,21 0-16,0-42 47,0 0-47,21 21 0,0-21 15,-21 0-15,22-22 0,-1 22 16</inkml:trace>
  <inkml:trace contextRef="#ctx0" brushRef="#br0" timeOffset="70799.42">17208 5334 0,'0'21'32,"-21"22"-32,0-22 0,21 21 15,-21 0-15,0 1 0,0 20 16,21-20-16,-43 20 0,22 1 0,0-22 15,-21 21-15,20 1 0,-20-22 0,21 1 16,-21 20-16,20-21 0,1 1 16,-21-1-16,21-21 0,0 22 0,21-22 15,-22 21-15,22-21 0,-21 0 0,21 1 16,0-1-16,0 0 16,0 0-16,0 0 15,0-42 16,21 0-15,-21 0-16,0 0 16,22-1-16</inkml:trace>
  <inkml:trace contextRef="#ctx0" brushRef="#br0" timeOffset="71393.08">17547 6181 0,'0'0'0,"-21"0"0,0 0 0,0 0 16,-1 0-16,1 0 0,0 0 16,0 0-16,0 0 15,42 0 32,0 0-47,0 0 0,0 0 16,22 0-16,-1 0 0,-21 0 0,22 0 15,20 0-15,-21 0 0,1-21 16,-1 21-16,22 0 0,-1 0 16,1 0-16,-1 0 0,1 0 0,-1-22 15,1 22-15,20 0 0,-20 0 16,-1 0-16,-20 0 0,20 0 0,-21 0 15,1 0-15,-1 0 0,0 0 0,-20 0 16,-1 0-16,0 0 0,0 0 16,-21-21-1,-21 21 32,21-21-47,-21 21 16,0-21-1</inkml:trace>
  <inkml:trace contextRef="#ctx0" brushRef="#br0" timeOffset="72003.96">18521 5757 0,'0'0'0,"-21"0"0,-1 0 0,22 22 47,0-1-47,0 0 16,22 0-16,-1 0 0,0 0 15,-21 1-15,21-1 0,0 0 0,0 0 16,22 0-16,-22 0 0,0 1 0,0-22 15,0 21-15,1 0 0,-1-21 16,21 0-16,-21 21 0,0-21 0,1 0 16,-1 0-16,0 0 0,0 0 0,0 0 15,0 0-15,1 0 0,-1 0 16,0 0-16,-42 0 47,0 0-47,-1 0 0,1 0 15,-21 0-15,21 21 0,0-21 0,-1 21 16,-20 1-16,21-22 0,-21 21 16,20 0-16,1-21 0,-21 21 0,21 0 15,-22 0-15,22-21 0,-21 22 0,21-1 16,0 0-16,-1-21 0,1 21 16,-21 0-16,42 0 0,-21-21 0,0 22 15,-1-22-15,1 21 0,21 0 0,-21-21 16,21 21-1,-21-21-15,0 21 0,21-42 94,0 0-78</inkml:trace>
  <inkml:trace contextRef="#ctx0" brushRef="#br0" timeOffset="73468.38">19494 5842 0,'22'0'15,"-1"0"-15,21 0 16,0 0-16,1 0 0,-1 0 16,0 0-16,22 0 0,-22 0 0,22 0 15,-1 0-15,-20 0 0,20 0 16,-21 0-16,22 0 0,-22 0 15,-21 0-15,22 0 0,-22 0 0,0 0 16,-42 0 0,0 0-1,0 0-15,-1 0 0,1 0 0,-21 0 16,21 0-16,0 0 0,-22 21 16</inkml:trace>
  <inkml:trace contextRef="#ctx0" brushRef="#br0" timeOffset="73749.22">19939 5927 0,'-42'190'31,"42"-169"-31,-22 22 0,22-1 15,0 0-15,0 1 0,-21-1 0,0 0 16,21-20-16,-21 20 0,21 0 0,-21 1 16,0-22-16,21 21 0,-22-21 15,22 0-15,0 1 0,-21-1 16,21 0-16,0 0 16,21-42 15</inkml:trace>
  <inkml:trace contextRef="#ctx0" brushRef="#br0" timeOffset="74195.96">20172 6287 0,'0'-43'15,"0"22"-15,21 21 0,-21-21 0,21 21 16,0-21-16,0 21 16,22 0-16,-22 0 0,21 0 0,-21 0 15,22 0-15,-1 0 0,0 0 0,-20 21 16,20-21-16,-21 21 0,21 0 16,-20 0-16,-1 1 0,0 20 0,0-21 15,-21 21-15,21-20 0,-21-1 0,0 21 16,0-21-16,-21 0 0,0 22 15,0-22-15,0 0 0,-1 0 0,-20-21 16,21 21-16,0-21 0,0 0 0,-1 0 16,22-21 15,0-21-31,0 21 0,0 0 16,22-1-16,-1 1 0,0-21 15,0 21-15,21-22 0,-20 22 0,-1-21 16,21 21-16,-21 0 0,0-1 0,22 1 15,-22 0-15,0 0 0,0 21 16,0 0-16,1-21 0,-1 21 16,0 0-16,0 0 15</inkml:trace>
  <inkml:trace contextRef="#ctx0" brushRef="#br0" timeOffset="74743.94">21653 6329 0,'0'0'0,"0"-21"0,22 0 16,-22-1-16,0 1 0,0 0 15,0 0-15,0 0 0,0 0 0,0-1 16,0 1-1,-22 0-15,1 21 0,0 0 0,0 0 16,0 0-16,-22 0 0,22 0 0,-21 21 16,21 0-16,-22 1 0,1-1 15,21 0-15,0 0 0,-22 21 0,22 1 16,0-1-16,0-21 0,0 22 0,0-1 16,21 0-16,0-21 0,0 22 15,0-22-15,0 0 0,0 0 0,0 0 16,0 1-16,21-22 15,0 0-15,0 0 0,0 0 16,0 0-16,1 0 0,20 0 0,-21 0 0,0-22 16,0 1-16,22 0 15,-22 0-15,0 0 0,0 0 0,0-22 16,1 22-16,-1-21 0,0 21 0,0-22 16,-21 22-16,21 0 0,-21 0 15,21 0-15,-21-1 0,0 44 31,0-1-31,0 0 16,0 21-16,0-21 0,0 1 0,0-1 16,0 0-16,0 21 0,0-21 0,0 1 15,0-1-15,0 0 16,0 0-16,22-21 16,-1 0-16,0 0 0,0 0 15,0 0-15</inkml:trace>
  <inkml:trace contextRef="#ctx0" brushRef="#br0" timeOffset="75139.72">21992 6138 0,'0'0'0,"21"0"31,0 0-31,1 22 0,-22-1 16,21 0-16,-21 0 0,21 0 15,-21 0-15,0 22 16,0-22-16,21 0 0,-21 21 0,21-20 16,-21 20-16,0-21 0,0 0 0,0 0 15,21 1-15,-21-1 0,22 0 16,-22 0-16,0 0 16,21-21-1,-21-21-15,0 0 16,0 0-16,0 0 0,0-22 15,21 22-15,-21 0 16,21-21-16,-21 20 0,21-20 0,0 21 16,-21-21-16,22 20 0,-1-20 0,0 21 15,-21 0-15,21 0 0,0-1 16,0 1-16,1 21 0,-1 0 16,0-21-16,0 21 0,0 0 15,0 0 1,-21 21-16,0 0 0</inkml:trace>
  <inkml:trace contextRef="#ctx0" brushRef="#br0" timeOffset="75479.98">22564 6350 0,'21'0'15,"0"0"1,0-21-16,0 21 15,0-21-15,1 21 0,20-21 0,-21 21 16,0-22-16,0 1 0,1 0 16,-1 0-16,0 21 0,0-21 0,-21 0 15,0-1-15,-21 22 32,0 0-32,0 0 0,-1 0 15,1 22-15,0-1 0,-21 0 0,21 0 0,-1 0 16,1 22-16,0-22 15,0 21-15,21 0 0,0-20 0,0-1 16,0 21-16,0-21 0,0 0 0,0 1 16,0-1-16,21-21 0,0 21 15,22-21-15,-22 0 0,21 0 0,-21 0 16,22 0-16,-1 0 0,0 0 0,-21 0 16,22 0-16,-22-21 0</inkml:trace>
  <inkml:trace contextRef="#ctx0" brushRef="#br0" timeOffset="75879.23">23220 6181 0,'0'0'15,"0"-21"-15,0-1 0,0 1 16,0 0 0,21 21-16,0 0 15,0 0-15,0 0 0,1 0 16,20 0-16,-21 0 0,0 0 15,0 21-15,1 0 0,20 1 0,-42-1 16,21 0-16,0 0 0,-21 0 16,0 0-16,0 1 0,0 20 0,0-21 15,0 0-15,0 0 0,-21 22 0,0-22 16,0-21-16,0 21 16,-1 0-16,1-21 0,0 0 15,0 0-15,21-21 31,0 0-31,0 0 16,0 0-16,21-1 0,0-20 0,0 21 16,1 0-16,-1 0 0,0-22 15,0 22-15,0 0 0,0 0 0,1 0 16,-22-1-16,21 22 0,0 0 0,-21-21 16,21 21-16,0 0 15</inkml:trace>
  <inkml:trace contextRef="#ctx0" brushRef="#br0" timeOffset="76371.88">24151 6138 0,'0'0'0,"21"0"0,-21-21 0,0 0 0,0 0 16,0 0 0,-21 21-1,0 0-15,0 0 0,0 0 16,-1 21-16,-20 0 0,21-21 16,0 21-16,0 0 0,-1 1 0,1-1 15,0-21-15,21 21 0,0 0 0,0 0 16,0 0-16,21 1 15,0-22-15,1 21 0,-1-21 16,0 21-16,0-21 0,0 21 0,0-21 16,1 21-16,-1-21 0,0 21 15,0 1-15,0-1 16,-21 0-16,0 0 0,0 0 16,0 0-1,-21-21-15,0 0 16,0 22-16,0-22 0,-22 0 0,22 0 15,-21 0-15,21 0 0,-22 0 16,1 0-16,0 0 0,20 0 0,-20 0 16,21 0-16,0 0 0,0 0 0,21-22 31,0 1-15,21 21-16,0 0 15,0-21-15,0 21 0</inkml:trace>
  <inkml:trace contextRef="#ctx0" brushRef="#br0" timeOffset="76656.39">24617 6075 0,'0'0'16,"-21"0"-16,21 21 15,0 0-15,0 0 0,-22-21 16,22 43-16,-21-22 0,21 0 16,0 0-16,-21 0 0,21 22 0,0-22 15,0 0-15,0 0 0,0 22 0,0-22 16,0 0-16,0 0 16,0 0-16,0-42 46,0 0-46,0 0 0,0 0 16</inkml:trace>
  <inkml:trace contextRef="#ctx0" brushRef="#br0" timeOffset="76836.3">24638 5948 0,'-21'0'0,"42"0"0,-63 0 16,20 0-1,1 0-15,21 21 32,21 0-1,1-21-31</inkml:trace>
  <inkml:trace contextRef="#ctx0" brushRef="#br0" timeOffset="77352">25082 6138 0,'-21'43'31,"21"-22"-31,-21 0 0,21 0 0,0 0 16,0 85 15,0-85-31,-21 1 0,21-1 0,0 0 16,0 0-1,-21-21 1,21-21 0,0 0-1,-21 21-15,21-21 0,0-1 0,0 1 16,0-21-16,0 21 0,0 0 15,21-1-15,0-20 0,169-127 32,-147 169-32,-22-21 15,21 21-15,-21 0 0,22 0 16,-22 0-16,0 21 0,0-21 0,0 21 16,1 0-16,-22 21 0,0-20 15,0-1-15,0 21 0,0-21 16,0 22-16,0-22 0,0 0 0,0 21 15,-22-21-15,22 1 0,-21-1 16,21 0-16,-21-21 0,0 21 16,21-42 31,21 21-47</inkml:trace>
  <inkml:trace contextRef="#ctx0" brushRef="#br0" timeOffset="78127.83">26310 6054 0,'0'0'0,"0"-21"15,0-1-15,-21 22 0,0 0 0,0 0 16,-1 0-16,1 0 15,-21 0-15,21 0 0,0 22 0,-22-22 16,22 21-16,-21 0 0,21 21 0,-1-21 16,-20 1-16,21-1 15,21 0-15,-21 0 0,21 0 0,0 0 16,0 1-16,0-1 0,21 0 16,-21 0-16,21-21 0,0 0 15,22 21-15,-22-21 0,0 0 0,21 0 16,-21 0-16,1 0 0,20-21 15,-21 21-15,0-21 0,0 0 0,1 21 16,-1-21-16,0-1 0,0-20 0,0 21 16,-21 0-16,21 0 0,1-1 15,-22 1-15,0 0 0,0 0 16,21 21-16,-21 21 31,0 0-31,0 0 0,0 1 16,-21-1-16,21 0 0,-22 0 0,22 0 15,0 0-15,0 1 0,-21 20 16,21-21-16,-21 21 0,21 1 0,0-1 16,-21 0-16,21 1 0,0-1 0,0 22 15,0-22-15,0 0 0,-21 1 16,21 20-16,0-21 0,0 1 0,-21-1 16,21 22-16,0-22 0,0 21 0,0-20 15,0-1-15,0 22 0,0-22 16,0 0-16,0 1 0,0-22 15,0 21-15,0-21 0,21 0 0,-21 1 16,0-1-16,0 0 0,0 0 16,-21-21-1,-1-21-15,1 0 16,0 21-16,0-21 0,0-22 16,-22 22-16,1-21 0,0-1 0,-1 1 15,1-21-15,0 20 0,-1-20 0,1 20 16,21 1-16,0 0 0,21-22 0,0 22 15,0 0-15,0-1 0,21 1 16,21-22-16,-21 22 0,22 0 16,-1-1-16,-21 1 0,22 0 15,-1-1-15,0 1 0,1 0 0,-22 21 16,21-1-16,-21 1 0,22 0 0,-22 0 16,0 0-16,-21 0 0,0-1 15</inkml:trace>
  <inkml:trace contextRef="#ctx0" brushRef="#br0" timeOffset="78784.21">16870 7853 0,'0'21'31,"21"-21"-31,0 0 0,0 0 16,0 0-16,22-21 0,-22 0 15,21 21-15,1-21 0,-22-1 0,21 1 16,-21 0-16,22 0 0,-22 0 16,0 0-16,21-1 0,-21 1 0,1 21 15,-22-21-15,21 0 0,-21 0 16,0 0 0,0 42 30,0 0-46,-21-21 16,-1 21-16</inkml:trace>
  <inkml:trace contextRef="#ctx0" brushRef="#br0" timeOffset="80460.2">17018 7874 0,'-21'0'0,"0"0"16,-1 0-16,22 21 15,22-21 32,-1-21-47,0 0 16,0 21-16,0-21 0,0 0 0,22-1 15,-1 1-15,0 0 0,1 0 0,-1-21 16,-21 20-16,22-20 0,-1 21 16,-21-21-16,0-1 0,0 22 0,-21-21 15,0-1-15,0 1 0,0 21 0,0-21 16,0-1-16,0 22 0,0 0 16,0 0-16,0 0 0,-21 21 15,0 0-15,0 0 16,0 21-16,0 0 0,-1 0 15,22 21-15,-21 1 0,0-1 0,21 22 16,-21-1-16,0-21 0,0 22 16,-1 21-16,22-22 0,-21 1 15,0 20-15,0 1 0,21 0 0,-21-1 16,0 1-16,21 21 0,-22-22 0,1 22 16,0-21-16,0 21 0,21-22 15,-21 1-15,0 0 0,-1-1 0,1-20 16,21-1-16,0 1 0,0-1 0,0-20 15,0-22-15,0 21 0,0-21 0,0 1 16,0-1-16,21-21 16,1 0-16,-1 0 0,0 0 0,21-21 15,-21 21-15,22-22 0,-1-20 0,0 21 16,1-21-16,-1 20 0,0-20 16,22-21-16,-22 20 0,1 1 15,-1-22-15,-21 1 0,21 21 0,-20-22 16,-1 1-16,-21-1 0,0 1 0,0-1 15,0 22-15,-21-22 0,-22 22 0,22-22 16,-21 22-16,-1 0 0,1-1 16,0 1-16,-1 0 0,-20 21 0,21-1 15,-1 1-15,1 0 0,0 21 0,-1 0 16,1-21-16,21 21 0,0 0 16,-1 0-16,1 0 0,42-21 31,1 21-31,-1 0 15,0-21-15,0 21 0,21-22 0,-20 22 16,20-21-16,-21 21 0,21-21 0,-20 0 16,20 21-16,-21-21 0,21 21 15,-20-21-15,-1-1 0,0 22 0,21-21 16,-21 21-16,-21-21 0</inkml:trace>
  <inkml:trace contextRef="#ctx0" brushRef="#br0" timeOffset="80844.66">17611 7726 0,'63'-64'16,"-42"64"0,0-21-16,1 21 0,-1 0 0,0 0 15,0 0-15,0 0 0,0 0 16,-21 21-16,22 1 15,-22-1-15,21 0 0,-21 21 16,0-21-16,0 1 0,0-1 0,0 0 16,-21 0-16,21 0 0,-22 0 15,1-21-15,0 0 16,21-21 15,0 0-31,0 0 16,0 0-16,0 0 0,0-1 15,0 1-15,21 0 0,0 0 0,1 0 16,-22 0-16,21-1 0,0 1 16,0 21-16,-21-21 0,21 21 0,0 0 15,1 0-15,-1 0 0,0 0 16,0 0-16,0 0 16</inkml:trace>
  <inkml:trace contextRef="#ctx0" brushRef="#br0" timeOffset="81760.14">18415 7662 0,'0'0'0,"-21"0"31,0 0-31,-1 0 16,1 22-16,-21-1 0,21 0 0,0 0 15,-1 0-15,1 0 0,-21 1 16,42-1-16,-21 0 0,21 0 0,0 0 15,0 0-15,0 1 0,0-1 0,21 0 16,21-21 0,-21 0-16,1 0 0,-1 0 0,21 0 15,-21 0-15,22 0 0,-22-21 16,0 21-16,0-21 0,0-1 0,0 22 16,-21-21-16,22 0 0,-22 0 15,0 0-15,0 0 0,0-1 16,0 1-16,-22 0 0,1 0 0,0 0 15,21 0-15,0-1 0,0 1 16,0 0-16,0 0 0,0 0 16,21 21-16,-21-21 15,43 21-15,-22 0 0,0 0 16,0 0-16,0 0 0,22 0 16,-22 21-16,0 0 0,0-21 0,0 21 15,0 0-15,1 0 0,-22 1 16,21 20-16,-21-21 0,0 0 0,0 0 15,0 1-15,0-1 0,0 0 0,0 0 16,-21 0-16,-1-21 0,22 21 16,-21 1-16,0-22 15,21-22 17,0 1-32,0 0 15,0 0-15,21 0 0,0 0 16,-21-1-16,22-20 0,-1 21 15,-21 0-15,21 0 0,0-1 16,0 22-16,0-21 0,1 21 0,-1 0 16,0 0-16,0 0 0,0 0 0,0 0 15,1 21-15,-1 1 0,0-1 16,0 0-16,0 0 0,-21 0 0,0 0 16,21 1-16,-21-1 0,0 0 0,0 0 15,0 0-15,0 0 16,0 1-16,-21-22 0,0 0 15,0 0-15,0 0 16,21-22 0,0 1-16,0 0 15,0 0-15,0 0 0,21 0 0,0-1 16,-21 1-16,21 0 0,0-21 0,1 21 16,-1-1-16,0 1 0,21 0 15,-21 0-15,22 21 0,-22 0 0,21 0 16,1 0-16,-22 0 0,21 0 0,-21 0 15,0 21-15,1 0 0,-1 0 16,0 22-16,-21-22 0,21 0 0,-21 21 16,0-20-16,0-1 0,0 21 0,-21-21 15,0 0-15,0 1 0,-1-1 16,1 0-16,21 0 0,-21-21 16,0 21-16,21-42 31</inkml:trace>
  <inkml:trace contextRef="#ctx0" brushRef="#br0" timeOffset="82055.97">20913 7218 0,'0'0'16,"0"-21"-16,0 42 16,0 0-16,0 0 15,-22 0-15,22 1 0,-21 20 0,0 0 16,0 1-16,21-1 0,-21 0 0,0 1 16,-1-1-16,1 0 0,21 1 15,0-22-15,-21 21 0,21-21 0,0 22 16,0-22-16,0 0 0,0 0 0,0 0 15,0 0-15,21-21 32</inkml:trace>
  <inkml:trace contextRef="#ctx0" brushRef="#br0" timeOffset="82368.46">20637 7345 0,'0'0'0,"-21"-21"0,21 0 16,0-1-16,0 1 0,0 0 16,0 0-16,0 0 0,21 21 15,22-21-15,-22-1 0,21 22 16,1-21-16,-1 21 0,0 0 0,1 0 16,-1 0-16,0 0 0,1 0 15,-1 0-15,0 21 0,-21 1 16,1-1-16,-1 0 0,-21 21 0,0-21 15,0 22-15,-21-1 0,-1-21 0,1 22 16,0-22-16,-21 21 0,21-21 16,-22 22-16,1-22 0,21 0 0,-22 0 15,1-21-15,21 21 0,0-21 0,0 21 16,-1-21-16,44 0 31,-1 0-31,21 0 0</inkml:trace>
  <inkml:trace contextRef="#ctx0" brushRef="#br0" timeOffset="82497.38">21569 7641 0,'0'0'0,"21"0"0,-21-21 15,-21 0 1</inkml:trace>
  <inkml:trace contextRef="#ctx0" brushRef="#br0" timeOffset="82861.17">21526 7451 0,'-21'-21'31,"42"42"-31,-63-42 0,21 21 0,0 0 0,0 0 16,-22 0-16,22 0 0,0 0 0,-21 21 15,-1 0-15,22 0 0,-21 21 16,21-20-16,-22 20 0,22 0 0,0-21 16,0 22-16,21-1 0,0-21 0,0 0 15,0 22-15,0-22 0,0 0 16,0 0-16,21 0 0,0-21 15,0 0-15,0 0 0,1 0 0,20 0 16,-21 0-16,21-21 0,-20 0 16,20 0-16,-21 21 0,21-21 0,-20 0 15,-1-1-15,0-20 0,0 21 0,0 0 16,0-22-16,1 22 0,-1-21 16,-21 21-16,0 0 0,0-1 15,0 1-15,0 42 16,0 1-16,-21-1 15,21 0-15,-22 0 0,22 0 16,0 22-16,0-22 0,0 0 0,0 21 16,0-21-16,0 1 0,0-1 0,0 0 15,22 0-15,-1-21 16,0 21-16,0-21 0,0 0 16,0 0-16,1 0 0,-1 0 0,0 0 15</inkml:trace>
  <inkml:trace contextRef="#ctx0" brushRef="#br0" timeOffset="83254.94">21907 7493 0,'0'0'0,"0"-21"0,0 0 16,0 0-16,0-1 15,22 22-15,-1 0 0,0-21 0,0 21 16,0 0-1,0 0-15,1 0 0,-1 0 0,0 21 0,0 1 16,0-1-16,-21 0 16,21 0-16,-21 21 0,0-20 15,0-1-15,0 0 0,0 21 0,0-21 16,0 1-16,0-1 0,0 0 0,-21 0 16,0 0-16,0 0 15,0 1-15,0-22 16,21-22-1,0 1 1,0 0-16,0 0 0,21 0 16,-21 0-16,21-1 0,-21 1 0,21-21 15,0 21-15,-21 0 0,21-1 16,1 1-16,-22 0 0,21 0 0,0 0 16,0 0-16,0 21 15,0-22 1,1 22-16</inkml:trace>
  <inkml:trace contextRef="#ctx0" brushRef="#br0" timeOffset="83631.73">22479 7620 0,'0'0'0,"0"21"0,0 0 0,21-21 31,0 0-31,0 0 15,1-21-15,20 0 16,-21 21-16,0-21 0,0 21 16,1-21-16,-1 0 0,0 21 0,0-22 15,-21 1-15,0 0 0,21 0 0,-21 0 16,0 0-16,0-1 16,-21 22-16,0 0 0,0 0 15,0 0-15,-1 0 0,1 22 0,0-1 16,0 0-16,0 0 0,0 0 15,21 0-15,0 1 0,-22 20 0,22-21 16,0 0-16,0 0 0,0 1 0,0-1 16,0 0-16,0 0 0,0 0 15,22 0-15,-1-21 16,0 0-16,0 0 0,0 0 16,22 0-16,-22 0 0,0 0 0,21 0 15,-21-21-15,22 21 0,-22-21 16,0 0-16,21 0 0</inkml:trace>
  <inkml:trace contextRef="#ctx0" brushRef="#br0" timeOffset="84084.15">23135 7387 0,'0'-21'0,"0"42"0,0-63 15,21 42-15,-21-21 0,0 42 32,0 0-32,0 0 0,-21 0 15,21 1-15,-21-1 0,21 21 16,0-21-16,0 0 0,0 22 15,-21-22-15,21 0 0,0 0 0,-21 0 16,21 1-16,0-1 0,0 0 0,0 0 16,0 0-16,-22-21 31,22-21-15,0 0-16,0 0 15,0 0-15,0-1 16,0 1-16,0 0 0,22 0 0,-1 0 15,0-22-15,0 22 0,0-21 0,22 21 16,-22-22-16,21 22 0,-21-21 16,22 21-16,-22 0 0,21 21 0,0 0 15,-20 0-15,20 0 0,-21 0 0,0 0 16,0 21-16,-21 21 0,0-21 16,0 0-16,0 22 0,0-1 0,0-21 15,0 22-15,0-1 0,0-21 0,-21 0 16,21 22-16,-21-22 0,21 0 15,0 0-15,0 0 0,0 0 16,0-42 15,0 0-15,0 0-16</inkml:trace>
  <inkml:trace contextRef="#ctx0" brushRef="#br0" timeOffset="84360.61">24024 7049 0,'0'0'0,"0"-22"0,21 22 15,-21-21-15,0 42 32,0 1-32,0-1 0,-21 21 15,0-21-15,21 22 0,-21-1 16,0 0-16,-1 22 0,1-22 0,0 0 15,21 1-15,-21-1 0,0 0 0,21-20 16,0 20-16,0-21 0,0 21 16,0-20-16,0-1 0,0 0 15,21-21 1,0 0 0,0 0-16,0-21 0,-21 0 15</inkml:trace>
  <inkml:trace contextRef="#ctx0" brushRef="#br0" timeOffset="84549.5">23876 7345 0,'0'0'0,"21"0"31,0 0-15,0 0-16,1 0 0,-1 0 15,0-21-15,0 21 16,0-21-16,0 21 0,22-22 16,-22 22-16</inkml:trace>
  <inkml:trace contextRef="#ctx0" brushRef="#br0" timeOffset="84924.29">25358 6858 0,'0'0'0,"0"-21"16,-22 42-1,1 0 1,21 0-16,-21 1 0,0-1 16,21 0-16,-21 21 0,0 1 0,21-1 15,-22 0-15,22 1 0,-21-1 0,21 0 16,-21 1-16,21-1 0,-21 0 16,0 1-16,21-1 0,0-21 0,0 21 15,-21-20-15,21-1 0,-22 0 0,22 0 16,0 0-1,22-21 17,-1-21-32</inkml:trace>
  <inkml:trace contextRef="#ctx0" brushRef="#br0" timeOffset="85280.08">25506 7281 0,'0'0'0,"-21"0"0,-1 22 16,1-22-16,21 21 0,-21 0 16,21 0-16,-21 0 0,21 0 15,0 1-15,0-1 0,-21 0 0,21 0 16,0 0-16,0 0 0,0 1 16,0-1-16,0 0 0,21-21 15,-21 21-15,21-21 0,0 0 0,0 0 16,1 0-16,-1 0 15,0 0-15,0-21 0,0 0 0,0 0 16,1-1-16,-1 1 0,-21-21 16,0 21-16,0 0 0,0-1 15,0-20-15,0 21 0,0 0 16,0 0-16,-21 21 0,-1 0 0,1 0 16,0-22-16,0 22 0,0 0 15,0 0-15,-1 0 16,1 0-16,21 22 0,-21-22 15</inkml:trace>
  <inkml:trace contextRef="#ctx0" brushRef="#br0" timeOffset="85587.91">24934 7112 0,'0'0'0,"21"-21"31,1 21-31,-1 0 0,21 0 0,0 0 16,1 0-16,-1 0 0,0 0 0,22 0 16,-22 0-16,1 0 0,20 0 15,-21 0-15,1 0 0,-1 0 0,-21 0 16,22 0-16,-22 0 0,0-21 0,0 21 15,0 0-15,0 0 0,-21-21 16,22 21 0,-1 0-1</inkml:trace>
  <inkml:trace contextRef="#ctx0" brushRef="#br0" timeOffset="86536.05">19092 9271 0,'0'0'0,"21"0"16,1 0 15,-1 0-31,-21-21 0,21 0 0,0 21 16,-21-21-16,21-1 0,-21 1 15,0 0-15,21-21 0,1 21 16,-22-1-16,0-20 0,0 21 0,0 0 16,0-22-16,-22 22 0,1 21 0,0-21 15,0 21-15,0 0 0,0 0 16,-1 0-16,-20 21 0,21 0 16,0 1-16,-22-1 0,22 21 0,0-21 15,-21 22-15,21-1 0,-1 0 16,-20 1-16,21-1 0,21-21 0,-21 21 15,21 1-15,0-22 0,0 0 0,0 0 16,0 0-16,0 1 0,0-1 16,21-21-16,0 0 0,0 0 0,0 0 15,1 0-15,-1 0 0,21 0 0,-21-21 16,0 21-16,22-22 0,-22 1 0,21 0 16,-21 0-16,22 0 0,-22 0 15,0-1-15,0-20 0,22 21 0,-43 0 16,21-22-16,-21 22 0,21-21 15,-21 21-15,0 0 0,0-1 16,0 1-16,0 42 16,0 1-1,0-1-15,0 0 0,0 0 16,0 21-16,0-20 0,0-1 0,0 0 16,0 0-16,0 21 0,0-20 0,0-1 15,0 0-15,0 0 0,21-21 16,0 0-16,0 21 15,1-21-15,-1 0 0,0 0 16,0 0-16,0-21 0</inkml:trace>
  <inkml:trace contextRef="#ctx0" brushRef="#br0" timeOffset="86976.62">19770 9081 0,'0'0'0,"0"-22"0,0 44 31,0-1-31,0 0 0,0 0 16,-22 0-16,22 0 0,0 1 0,-21-1 16,0 0-16,21 0 0,0 0 15,-21 0-15,0 1 0,21-1 0,0 0 16,-21-21-16,21-21 47,0 0-32,0-1-15,21-20 0,-21 21 16,21 0-16,0 0 0,0-22 16,0 22-16,1-21 0,-1 21 0,0-1 15,21 1-15,-21 0 0,1 0 0,-1 21 16,21 0-16,-21 0 0,0 0 16,1 0-16,-1 21 0,-21 0 0,0 0 15,21 1-15,-21 20 0,0-21 16,0 0-16,0 0 0,0 22 0,0-22 15,0 0-15,0 0 0,0 0 16,0 1-16,-21-1 0,0 0 0,21 0 16,-22-21-16,22 21 0,22-21 47,-1-21-47</inkml:trace>
  <inkml:trace contextRef="#ctx0" brushRef="#br0" timeOffset="87652.23">20447 9059 0,'0'-21'15,"0"42"-15,0-21 32,0 22-32,-21-1 0,21 0 15,0 0-15,0 0 0,-21 0 16,21 1-16,0-1 0,0 0 15,0 0-15,0 0 0,21 0 16,0-21 0,0 0-16,0 0 0,0 0 15,1 0-15,-1 0 0,0 0 0,21-21 16,-21 0-16,22 21 0,-22-21 16,0 0-16,21 0 0,-20 21 0,-1-22 15,0 1-15,0 0 0,-21 0 16,0 0-16,21 0 0,0-1 15,-21 1 1,0 42 15,0 1-31,-42-1 0,42 0 16,0 0-16,0 0 0,0 0 0,0 22 16,0-22-16,0 21 0,0 1 0,0-1 15,0-21-15,0 43 0,0-22 16,0 0-16,0 1 0,0 20 15,0-21-15,0 22 0,0-22 0,0 22 16,0-22-16,0 22 0,0-22 0,0 21 16,0-20-16,0-1 0,0 0 15,0 1-15,-21-1 0,0 0 0,0 1 16,-1-22-16,1 0 0,0 21 0,0-20 16,0-1-16,0 0 0,-1 0 0,-20-21 15,21 21-15,-21-21 0,20 0 16,-20 0-16,0 0 0,-1 0 0,22 0 15,-21 0-15,0-21 0,20 0 0,-20 0 16,21 0-16,0-22 0,0 22 16,21-21-16,0-1 0,0 1 0,0 0 15,0-22-15,0 22 0,21-22 16,0 1-16,0 21 0,21-22 0,-20 1 16,20 20-16,-21-20 0,21 20 0,1 1 15,-22 0-15,21-1 0,1 1 16,-22 21-16,21-21 0,-21 20 0,0 1 15,22 0-15,-22 0 0,0-21 0</inkml:trace>
  <inkml:trace contextRef="#ctx0" brushRef="#br0" timeOffset="88024.02">22458 8932 0,'0'-21'0,"0"42"0,21-63 0,-21 0 16,0 21-16</inkml:trace>
  <inkml:trace contextRef="#ctx0" brushRef="#br0" timeOffset="88220.51">22246 8890 0,'0'21'0,"-21"43"16,0-22-16,0-21 16,21 22-16,-22-1 0,22-21 15,-21 21-15,0 1 0,21-22 0,0 21 16,0-21-16,0 1 0,0-1 0,0 0 15,0 0-15,21 0 0,0 0 0,1-21 16,-1 0-16,21 0 0,-21 0 16,22 0-16,-22 0 0,21 0 0,0-21 15,-20 21-15,20-21 0,0 0 0,1 0 16,-1 0-16,-21-22 0,85 22 16,-43-21-16</inkml:trace>
  <inkml:trace contextRef="#ctx0" brushRef="#br0" timeOffset="88696.23">22945 8763 0,'0'0'0,"0"-21"0,0 0 16,-22 21 0,1 0-16,0 0 15,21 21-15,-21 0 0,21 0 16,-21 22-16,0-22 0,21 21 0,0 0 16,-22 1-16,22-1 0,-21-21 15,21 22-15,-21-1 0,21-21 16,0 21-16,0-20 0,0-1 0,-21 21 15,21-21-15,0 0 16,0 1-16,0-1 16,0-42 15,0-1-31,0 1 16,0 0-16,21 0 0,-21 0 15,21 0-15,0-1 0,1-20 0,-1 21 16,0 0-16,21 0 0,-21-1 15,1 1-15,20 0 0,-21 21 0,0 0 16,22 0-16,-22 0 0,0 0 16,0 21-16,0 0 0,-21 1 0,21-1 15,-21 0-15,22 0 0,-22 0 16,0 0-16,0 22 0,0-22 0,0 0 16,0 0-16,-22 0 0,1 1 0,21-1 15,-21 0-15,0 0 16,0-21-16,21 21 15,0-42 17,0 0-32,21 0 15,0 21-15,0-21 0</inkml:trace>
  <inkml:trace contextRef="#ctx0" brushRef="#br0" timeOffset="88952.09">23558 8996 0,'0'0'16,"0"21"-1,0 0-15,-21 0 16,21 1-16,-21-1 0,21 0 0,0 0 16,-21 0-16,21 0 0,-21 1 15,21-1-15,-21 0 0,21 0 16,0 0-16,0 0 15,-22-21-15,44 0 32,-22-21-17,21 0-15,0 0 0</inkml:trace>
  <inkml:trace contextRef="#ctx0" brushRef="#br0" timeOffset="89284.47">23601 8700 0,'0'0'0,"-21"0"0,-1 0 0,1 0 16,0 0-16,0 0 15,0 0-15,21 21 0,-21 0 16,21 0-16,0 0 16,21-21-1,0 0-15,0 0 0,0 0 16,0 0-16,1 0 15,-1 0-15,-21-21 0,21 0 16,-21 0-16,0 0 0,0-1 16,0 1-16,-21 21 15,21-21-15,-21 21 16,-1 0-16,1 0 0,0 0 0,0 0 16,0 0-16,0 21 15,21 0-15,0 1 16,0-1-16,0 0 0,0 0 15,0 0-15,21 0 0,0-21 16,0 0-16</inkml:trace>
  <inkml:trace contextRef="#ctx0" brushRef="#br0" timeOffset="89584.29">24045 8573 0,'0'0'0,"0"21"16,0 0-1,0 0-15,0 21 0,0-20 16,0 20-16,0 0 0,-21 1 16,0-1-16,21 21 0,0-20 0,-21-1 15,0 0-15,-1 1 0,1-1 0,0 0 16,21 1-16,0-22 0,-21 21 15,21-21-15,-21 1 0,21-1 16,0 0-16,0 0 0,0 0 16,21-42 15</inkml:trace>
  <inkml:trace contextRef="#ctx0" brushRef="#br0" timeOffset="90296.3">24680 9186 0,'0'0'0,"21"-63"16,-21 42-1,0 0-15,0-1 0,-21 1 16,0 21-16,0-21 0,0 21 16,0 0-16,-1 0 0,1 0 0,-21 0 15,21 21-15,-22-21 0,22 21 16,-21 1-16,0-1 0,20 0 0,-20 0 16,21 0-16,0 22 0,0-22 0,21 0 15,0 0-15,0 0 0,0 0 0,0 1 16,0-1-16,0 0 15,21-21-15,0 0 16,0 0-16,21 0 0,-20 0 0,-1 0 16,0 0-16,0 0 0,0 0 0,22 0 15,-22 0-15,0-21 0,0 21 16,0-21-16,0-1 0,-21 1 0,22 0 16,-1 0-16,0-21 0,0 20 0,0-20 15,0 0-15,1-1 0,-1 1 16,0 0-16,-21-22 0,21 22 0,0 0 15,-21-22-15,0 22 0,0-1 0,21 1 16,-21 21-16,0-21 0,0 20 16,0 1-16,0 0 0,0 0 15,0 0-15,0 42 32,0 0-32,-21 0 15,21 22-15,0-22 0,0 21 0,-21 0 16,21 1-16,-21-1 0,21 22 0,-21-22 15,21 0-15,0 22 0,-21-22 16,21 0-16,-22 1 0,22-1 0,0 0 16,0 1-16,0-22 0,0 0 0,0 0 15,0 0-15,0 1 0,0-1 0,22 0 16,-1-21-16,0 0 16,0 0-16,0 21 0,22-21 0,-22 0 15,21 0-15,0 0 0,-20 0 0,20-21 16,0 0-16,-21 21 0,22-21 0,-22-1 15,21 1-15,-21 0 0,1-21 16,-1 21-16,-21-1 0,0-20 0,0 21 16</inkml:trace>
  <inkml:trace contextRef="#ctx0" brushRef="#br0" timeOffset="91387.96">22437 8975 0,'21'0'15,"0"0"1,0 0 31,-21-21-47,21 21 15,-21-22 1,0 1-16,0 0 16,0 0-1,-21 21 1,21-21-16,0 0 15,-21-1 1,0 22 0,0 0-1,-1 0-15,1 22 16,0-22-16,21 21 0,-21 0 0,0 0 16,0 0-16,-1 0 15,1 1-15,21-1 0,-21 0 16,0-21-16,21 21 0,-21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093-5C22-462E-83BF-D086D863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E9F3-1F37-474C-AE24-437E9249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3015F-7029-4C51-B6F0-97371581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8EEB-A9F1-42CA-BA3B-1FEA7679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117A-EAFC-49FE-B82F-E8DC49E8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8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DCE8-31CE-475D-927B-8958EEE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AB579-B1B6-440C-87CC-EBEE26D5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7F18-D043-42B3-8E19-0582FDC1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056B-C9AE-4453-94E8-B69F0615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61CE-C0C1-40F1-A759-F5CF67AF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0279F-D7C5-4B23-B1DB-8AEA709FF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00A5E-1E80-4613-B1DE-DD739F149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D52D4-52B2-432A-B018-8522318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3377-792D-4FD3-A860-490A351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74C1-F02F-4B54-BB49-E9A00537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EBFF-173E-4643-BC2A-2933BDF9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F246-5847-4D58-B7C7-2C48F615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C721-AA58-484C-A7B0-2A9BD58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AF86-C7D1-48E1-B70D-0CC51FE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A69B-F6D3-45ED-9DAC-0FD6BD7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41FF-DACF-45B7-BE0D-A4F63F1D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00C8-2252-4CD8-980E-8D9B8791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6F02-C6B3-4620-9ACD-D7E9A0C7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78D0-1751-428C-AA79-B32E66D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44F7-48AB-4FD2-9506-2DBC74BE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841B-6D48-462F-8B61-564F3A9F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BC5D-E7FC-427A-B4DB-41B8CEDF6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3517-D35A-4CD0-B057-AC8E67CDE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8E22-496F-4035-A03E-2B486491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1E673-1F81-46A7-8657-7B30BB02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162B8-FA1E-4D1A-A429-D5C4E562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3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3976-49B3-44F5-995F-CA69D315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B79C-E96F-4508-9329-73A61759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8DC60-AE9D-47FD-9BEA-89C4E52E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400CD-CFD4-4B50-93FA-C220E2435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C2D90-7100-46DE-8CED-9B521F03F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36939-41CC-4FFC-8528-7AF4BD7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CC5B1-F13A-4A8C-BD57-7591262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55058-219E-43A7-BAE1-F6F2E8A6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C42-8F4E-4999-9663-0C40039B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19E9-0395-44E6-9364-1C3E9641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42B83-6481-43E9-B7B2-E1988628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AF93E-9E33-450D-A54A-02804FEA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7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E40D-3A96-43EA-B582-1268A748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9A59D-0932-4A4B-8705-E70A81C2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400DF-F52D-477A-AADA-D34F6B5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6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F180-5643-4B9C-BE44-8A76AEB7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1FC-EEC4-4FD4-92E1-6EDD9C6CF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3AD52-4574-4F34-8BB8-C0C4F60F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EE73-41B0-4329-80B3-9A2D7712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6031-3474-46D3-8186-B0AE7CCC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C5F9-7C9E-4599-B992-03DF2181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1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997B-F8B5-4377-AC65-8C32778D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466AF-2A36-4481-A87B-92FAD6E85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61AE9-C01C-4D76-8EF4-94C1709E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5198-76A6-4F5A-9E40-C89C66B2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10DAA-76B3-443E-8406-E00BEF2B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26CB-0FEE-48CA-9558-A0E6E22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5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CDBC6-9E15-4675-B9BF-B33A222D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49CC-C50A-4B54-848D-AD5FC973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94BA-0D6A-4807-8B6C-42ACEC2C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17DCA-0BA3-47F5-A465-649AB58A24E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D37B-DD94-4F2E-AA2B-01C5CD73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0909-56A6-4DEC-A78F-C3A5E6081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A9BD-33C0-4825-9FE3-E9DC6A27D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8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E8C888-89B1-4CAD-BA1B-E268DE2DA765}"/>
                  </a:ext>
                </a:extLst>
              </p14:cNvPr>
              <p14:cNvContentPartPr/>
              <p14:nvPr/>
            </p14:nvContentPartPr>
            <p14:xfrm>
              <a:off x="685800" y="15120"/>
              <a:ext cx="8313840" cy="610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E8C888-89B1-4CAD-BA1B-E268DE2DA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760"/>
                <a:ext cx="8332560" cy="61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E5C907-80B3-479A-8BB7-2702026C3799}"/>
                  </a:ext>
                </a:extLst>
              </p14:cNvPr>
              <p14:cNvContentPartPr/>
              <p14:nvPr/>
            </p14:nvContentPartPr>
            <p14:xfrm>
              <a:off x="6004440" y="3132000"/>
              <a:ext cx="2095920" cy="103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E5C907-80B3-479A-8BB7-2702026C3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5080" y="3122640"/>
                <a:ext cx="211464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90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BA3DC-9D52-4F29-9114-FCFB62FEF259}"/>
                  </a:ext>
                </a:extLst>
              </p14:cNvPr>
              <p14:cNvContentPartPr/>
              <p14:nvPr/>
            </p14:nvContentPartPr>
            <p14:xfrm>
              <a:off x="2255400" y="495360"/>
              <a:ext cx="2286360" cy="56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BA3DC-9D52-4F29-9114-FCFB62FEF2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040" y="486000"/>
                <a:ext cx="23050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7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5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6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7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5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1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4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99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160C1-39FA-4A1D-9E73-159F52F59A4E}"/>
                  </a:ext>
                </a:extLst>
              </p14:cNvPr>
              <p14:cNvContentPartPr/>
              <p14:nvPr/>
            </p14:nvContentPartPr>
            <p14:xfrm>
              <a:off x="609480" y="0"/>
              <a:ext cx="3551400" cy="89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160C1-39FA-4A1D-9E73-159F52F59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9360"/>
                <a:ext cx="357012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982D38-7A0A-42E5-930D-5A436F7D5F79}"/>
                  </a:ext>
                </a:extLst>
              </p14:cNvPr>
              <p14:cNvContentPartPr/>
              <p14:nvPr/>
            </p14:nvContentPartPr>
            <p14:xfrm>
              <a:off x="60840" y="556200"/>
              <a:ext cx="8496720" cy="456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982D38-7A0A-42E5-930D-5A436F7D5F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546840"/>
                <a:ext cx="851544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49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7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9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1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5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7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2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3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&lt;input type="text" class="</a:t>
            </a:r>
            <a:r>
              <a:rPr lang="en-IN" sz="2800" dirty="0" err="1"/>
              <a:t>inputtext</a:t>
            </a:r>
            <a:r>
              <a:rPr lang="en-IN" sz="2800" dirty="0"/>
              <a:t> _9o1w" id="</a:t>
            </a:r>
            <a:r>
              <a:rPr lang="en-IN" sz="2800" dirty="0" err="1"/>
              <a:t>identify_email</a:t>
            </a:r>
            <a:r>
              <a:rPr lang="en-IN" sz="2800" dirty="0"/>
              <a:t>" name="email" placeholder="Mobile number" autofocus="1" aria-label="Mobile number"&gt;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FBC671-00AA-490F-B91A-4F54044BD848}"/>
                  </a:ext>
                </a:extLst>
              </p14:cNvPr>
              <p14:cNvContentPartPr/>
              <p14:nvPr/>
            </p14:nvContentPartPr>
            <p14:xfrm>
              <a:off x="304920" y="3474720"/>
              <a:ext cx="6820200" cy="285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FBC671-00AA-490F-B91A-4F54044BD8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3465360"/>
                <a:ext cx="6838920" cy="28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4C5249-6C03-4228-B16F-CE60457C40EB}"/>
                  </a:ext>
                </a:extLst>
              </p14:cNvPr>
              <p14:cNvContentPartPr/>
              <p14:nvPr/>
            </p14:nvContentPartPr>
            <p14:xfrm>
              <a:off x="502920" y="0"/>
              <a:ext cx="7940520" cy="675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4C5249-6C03-4228-B16F-CE60457C4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560" y="-9360"/>
                <a:ext cx="795924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15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EF96AB-C7CC-4F5A-BDD4-5B2D9EBB1C75}"/>
                  </a:ext>
                </a:extLst>
              </p14:cNvPr>
              <p14:cNvContentPartPr/>
              <p14:nvPr/>
            </p14:nvContentPartPr>
            <p14:xfrm>
              <a:off x="0" y="0"/>
              <a:ext cx="74221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EF96AB-C7CC-4F5A-BDD4-5B2D9EBB1C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74408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6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954EE-5BC4-4E24-BCA1-EB341AECE411}"/>
                  </a:ext>
                </a:extLst>
              </p14:cNvPr>
              <p14:cNvContentPartPr/>
              <p14:nvPr/>
            </p14:nvContentPartPr>
            <p14:xfrm>
              <a:off x="0" y="0"/>
              <a:ext cx="8214840" cy="317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954EE-5BC4-4E24-BCA1-EB341AECE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233560" cy="31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944470-C862-424A-85AE-FD4B7DFB6661}"/>
                  </a:ext>
                </a:extLst>
              </p14:cNvPr>
              <p14:cNvContentPartPr/>
              <p14:nvPr/>
            </p14:nvContentPartPr>
            <p14:xfrm>
              <a:off x="122040" y="60840"/>
              <a:ext cx="9380520" cy="38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944470-C862-424A-85AE-FD4B7DFB6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1480"/>
                <a:ext cx="9399240" cy="38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B3D48D-5A63-444E-B6F1-41C4D311268C}"/>
                  </a:ext>
                </a:extLst>
              </p14:cNvPr>
              <p14:cNvContentPartPr/>
              <p14:nvPr/>
            </p14:nvContentPartPr>
            <p14:xfrm>
              <a:off x="4914720" y="571680"/>
              <a:ext cx="5128920" cy="516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B3D48D-5A63-444E-B6F1-41C4D31126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5360" y="562320"/>
                <a:ext cx="514764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22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9217B9-A8A3-4F2D-A17D-893D876E4115}"/>
                  </a:ext>
                </a:extLst>
              </p14:cNvPr>
              <p14:cNvContentPartPr/>
              <p14:nvPr/>
            </p14:nvContentPartPr>
            <p14:xfrm>
              <a:off x="15120" y="45720"/>
              <a:ext cx="1167444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9217B9-A8A3-4F2D-A17D-893D876E4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36360"/>
                <a:ext cx="11693160" cy="55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D33256-C4CA-4BBF-B972-AE33AAA1B1E0}"/>
                  </a:ext>
                </a:extLst>
              </p14:cNvPr>
              <p14:cNvContentPartPr/>
              <p14:nvPr/>
            </p14:nvContentPartPr>
            <p14:xfrm>
              <a:off x="114120" y="533520"/>
              <a:ext cx="12070440" cy="626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D33256-C4CA-4BBF-B972-AE33AAA1B1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60" y="524160"/>
                <a:ext cx="1208916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34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9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2C3B-BBFC-4D10-BD74-03E9B557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E6D04-8092-462F-B7F1-2B9AF61C6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2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&lt;input type="text" class="inputtext _9o1w" id="identify_email" name="email" placeholder="Mobile number" autofocus="1" aria-label="Mobile number"&gt;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2021-08-24T17:01:31Z</dcterms:created>
  <dcterms:modified xsi:type="dcterms:W3CDTF">2021-08-24T17:01:56Z</dcterms:modified>
</cp:coreProperties>
</file>