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42:0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1228 0,'-21'0'47,"0"0"-47</inkml:trace>
  <inkml:trace contextRef="#ctx0" brushRef="#br0" timeOffset="1235.15">1101 550 0,'0'0'0,"-22"0"16,1 0-16,0 0 15,0 0 1,0-21-16,0 21 16,-1 0-1,1 0-15,42 0 47,1 0-31,-1 0-16,0 0 0,21 21 15,1-21-15,-1 0 0,21 0 16,-20 0-16,20 22 0,1-22 16,-1 0-16,-20 0 0,20 0 0,1 0 15,-1 0-15,-21 0 0,22 0 16,-22 0-16,1 0 0,-1 0 0,-21 0 16,21 0-16,-20 0 0,-1 0 15,0 0-15,-63 0 31,20 21-31</inkml:trace>
  <inkml:trace contextRef="#ctx0" brushRef="#br0" timeOffset="1785.84">1545 677 0,'0'0'0,"-21"0"0,0 0 16,21 22-16,0-1 15,-21 0-15,21 0 16,0 0-16,0 22 15,0-22-15,0 21 0,0-21 16,0 22-16,0-1 0,0 0 16,0 1-16,0-1 0,0 0 0,0 1 15,21-1-15,-21 0 0,0 1 16,0-22-16,0 21 0,21 0 0,-21-20 16,0 20-16,0-21 0,0 21 15,0 1-15,0-22 0,-21 21 0,0-21 16,-1 22-16,1-22 15,0 0-15,0 21 0,0-20 0,-22-1 16,22 0-16,-21 0 0,0-21 16,-1 21-16,1-21 0,0 0 15,-1 0-15,1 0 0,-22 0 0,22-21 16,0 21-16,21-21 0,-22 0 16,22 0-16,0-1 0,0-20 0,0 21 15,21 0-15,-22 0 0,22-22 16,0 22-16,0 0 0,0 0 0,0 0 15,0-1-15,22 1 16,-1 0 0,0 21-16,0 0 15,0-21-15</inkml:trace>
  <inkml:trace contextRef="#ctx0" brushRef="#br0" timeOffset="2473.44">1968 1482 0,'0'0'0,"22"-21"0,-22-1 0,0 1 15,0 0-15,0 0 16,0 0-16,0 0 0,0-1 16,0 1-16,-22 0 15,1 21 1,0 0-16,0 0 16,0 21-16,0 0 0,-1-21 0,1 22 15,0-1-15,0 21 0,0-21 16,-22 0-16,22 22 0,0-22 0,21 21 15,-21 1-15,0-1 16,21 0-16,-21-21 0,21 22 0,0-1 16,0-21-16,0 0 0,0 22 15,0-22-15,21-21 0,0 21 16,-21 0-16,21-21 0,0 0 0,0 0 16,1 0-16,-1 0 0,0 0 15,0-21-15,0 0 0,-21 0 0,21 0 16,1-1-16,-1 1 0,0-21 15,0 0-15,-21 20 0,21-20 0,0 21 16,-21-21-16,22 20 0,-22-20 16,21 21-16,-21 0 0,0 0 0,21-1 15,-21 1-15,0 0 16,21 21-16,-21-21 0,0 42 31,0 0-15,0 0-16,0 1 0,0-1 15,0 0-15,0 21 0,0-21 0,0 1 16,0 20-16,0-21 0,0 21 16,0-20-16,0 20 0,0-21 0,0 0 15,0 0-15,0 1 0,0-1 16,0 0-16,21 0 0,0 0 16,1-21-1,-1 0-15,0 0 16,-21-21-16,21 0 0</inkml:trace>
  <inkml:trace contextRef="#ctx0" brushRef="#br0" timeOffset="2798.24">2371 1355 0,'0'0'0,"0"-21"0,0 42 47,21 0-32,-21 0-15,21 0 0,-21 0 0,0 1 16,21-1-16,-21 21 0,0-21 16,0 0-16,0 22 0,0-22 0,0 0 15,0 21-15,0-20 0,0-1 16,0 0-16,21 0 0,-21 0 0,0 0 15,0 1-15,21-22 16,-21 21 0,22-42-1,-22-1 1,0 1-16,0 0 0</inkml:trace>
  <inkml:trace contextRef="#ctx0" brushRef="#br0" timeOffset="2922.16">2794 1270 0,'0'-21'16,"-21"0"-16</inkml:trace>
  <inkml:trace contextRef="#ctx0" brushRef="#br0" timeOffset="3082.59">2730 1312 0,'-63'85'16,"42"-43"-1,0-20-15,-1-1 0,1 21 0,0-21 16,0 22-16,0-1 0,0-21 16,-1 21-16,1-20 0,21-1 0,0 0 15,0 0-15,0 0 0,0 0 16,0 1-16,21-22 31,1 0-31,-22-22 0</inkml:trace>
  <inkml:trace contextRef="#ctx0" brushRef="#br0" timeOffset="3794.31">3238 1439 0,'0'0'0,"0"-21"0,0 0 0,22 0 15,-22 0-15,0 0 16,0-1-16,0 1 0,0 0 16,0 0-16,-22 21 15,22-21-15,-21 21 0,0 0 16,0 0-16,0 0 0,0 0 15,-1 0-15,1 21 0,0 0 0,0-21 16,0 21-16,0 0 0,-1 1 16,1 20-16,-21-21 0,21 0 0,0 22 15,-1-22-15,1 21 0,21 0 16,-21-20-16,21 20 0,-21 0 0,21-21 16,0 1-16,0 20 0,0-21 15,0 0-15,0 0 0,0 1 16,21-1-16,0-21 0,0 0 0,1 21 15,-1-21-15,0 0 0,0 0 16,0 0-16,0 0 0,1-21 0,20 0 16,-21-1-16,0 1 0,0 0 15,1 0-15,-1 0 0,0-22 0,0 22 16,0 0-16,-21-21 0,21 21 16,1-22-16,-1 22 0,-21-21 0,21 21 15,0-1-15,-21-20 0,0 21 16,21 0-16,0 0 0,-21-1 15,0 1-15,0 0 16,0 42 15,0 0-31,0 1 16,-21 20-16,21-21 0,-21 0 16,21 22-16,0-22 0,0 21 0,0-21 15,0 22-15,0-22 0,0 0 16,0 21-16,0-21 0,0 1 0,0-1 15,0 0-15,21-21 16,0 0-16,1 0 16,-1 0-16,0 0 0,0 0 0,0 0 15,0-21-15,22 0 0,-22 21 16,0-22-16</inkml:trace>
  <inkml:trace contextRef="#ctx0" brushRef="#br0" timeOffset="4682.27">6011 593 0,'43'-43'31,"-22"43"-31,-21-21 0,0 0 15,0 0-15,0 0 0,0 0 16,0-1-16,-21 1 16,-1 0-16,1 21 0,0-21 0,0 21 15,0 0-15,0-21 0,-1 21 16,1 0-16,0 0 0,-21 0 0,21 0 16,-22 0-16,1 0 0,0 0 15,-1 21-15,1-21 0,0 21 0,-22 0 16,22 0-16,-1 1 15,22-1-15,-21 21 0,0 0 0,20-20 16,-20 41-16,0-21 0,21 22 16,-1-1-16,-20 1 0,21-1 0,0 1 15,21-1-15,0 1 0,-21-22 16,21 22-16,0-1 0,0-20 0,0-1 16,0 0-16,21 1 0,0-1 15,0 0-15,0 1 0,0-1 0,1-21 16,20 21-16,0-20 0,-21-1 15,22 0-15,20 0 0,-20-21 0,-1 21 16,21-21-16,-20 0 0,20 0 16,-20 0-16,20 0 0,-21-21 15,1 0-15,20 0 0,-20 0 0,-1-1 16,0 1-16,-21 0 0,22-21 16,-22 21-16</inkml:trace>
  <inkml:trace contextRef="#ctx0" brushRef="#br0" timeOffset="4800.2">6413 1101 0,'-21'-21'0</inkml:trace>
  <inkml:trace contextRef="#ctx0" brushRef="#br0" timeOffset="5185.97">6286 1122 0,'-63'85'16,"42"-43"-1,0-21-15,21 0 0,-22 22 16,1-22-16,21 0 0,-21 21 0,21-21 16,0 1-16,0-1 0,0 21 0,0-21 15,0 0-15,0 1 0,0-1 16,21-21-16,0 21 0,1 0 0,-1-21 16,0 0-16,0 0 0,0 0 15,22 0-15,-22 0 0,21 0 0,-21 0 16,22-21-16,-22 0 0,21 0 15,-21-1-15,22 1 0,-22 0 16,0-21-16,0 21 0,0-22 0,0 22 16,1-21-16,-22-1 0,0 1 15,0 0-15,0-1 0,0 22 0,0-21 16,-22 21-16,1 0 0,-21-1 16,21 1-16,0 21 0,-22 0 0,1 0 15,21 0-15,-22 0 0,22 0 16,-21 0-16,21 0 0,-22 21 15,22 1-15,0-1 0,0 0 0,0 0 16,0 21-16,21-20 0,0-1 16,0 0-16,0 21 0,0-21 0,0 1 15,0-1-15,0 0 0,0 0 16,21 0-16,0-21 0,0 0 0,0 21 16,22-21-16,-22 0 0</inkml:trace>
  <inkml:trace contextRef="#ctx0" brushRef="#br0" timeOffset="5333.9">7006 3598 0,'0'-402'0,"0"804"0</inkml:trace>
  <inkml:trace contextRef="#ctx0" brushRef="#br0" timeOffset="5817.62">6964 1207 0,'0'42'16,"0"-21"-16,0 0 16,0 0-16,0 1 0,0-1 15,0 0-15,0 21 0,0-21 0,0 1 16,0-1-16,-21 0 0,21 0 0,0 0 16,0 0-16,0 1 15,-22-22-15,22 21 0,0-42 47,0-1-31,0 1-16,0 0 15,0 0-15,0 0 0,0-22 0,22 22 16,-22-21-16,21 21 0,0-22 16,-21 22-16,21-21 0,0 21 0,0 0 15,1-22-15,-1 22 0,-21 0 16,21 21-16,0-21 0,0 0 0,0 21 15,1 0-15,-1 0 0,0 0 16,0 0-16,21 0 0,-20 0 0,-1 21 16,0 0-16,0 0 0,0 21 15,-21-20-15,0-1 0,21 21 16,-21-21-16,0 22 0,0-22 0,0 21 16,0-21-16,0 0 0,-21 1 15,21-1-15,-21 0 0,21 0 0,0 0 16,0 0-16,0 1 15,-21-22-15,21 21 16,0-42 47</inkml:trace>
  <inkml:trace contextRef="#ctx0" brushRef="#br0" timeOffset="6674.31">8001 1207 0,'0'-22'0,"21"22"16,0 0 0,-21-21-16,0 0 15,0 0-15,0 0 16,0 0 0,-21-1-16,0 1 15,0 21-15,0 0 16,-1 0-16,1 0 15,0 0-15,0 0 0,0 0 0,-22 21 16,22 1-16,0-22 0,-21 42 16,21-21-16,-22 0 0,22 0 0,0 22 15,-21-22-15,20 21 0,1 1 16,0-22-16,0 0 0,21 21 0,0-21 16,0 22-16,0-22 0,0 0 15,0 0-15,0 0 0,21 1 0,0-1 16,0 0-16,1 0 0,-1-21 15,21 21-15,-21-21 0,0 0 0,22 0 16,-22 0-16,21 0 0,-21 0 16,22 0-16,-1 0 0,-21 0 15,22-21-15,-1 0 0,0 21 0,-21-42 16,22 20-16,-1 1 0,0 0 0</inkml:trace>
  <inkml:trace contextRef="#ctx0" brushRef="#br0" timeOffset="7150.04">8509 1228 0,'0'0'0,"-21"21"16,0-21-16,-1 21 16,22 0-16,-21 0 15,42-21 16,1 0-31,-1 0 16,0 0-16,21 0 0,-21-21 0,1 0 16,20 21-16,-21-21 0,0 0 15,0 21-15,1-21 0,-1-1 0,-21 1 16,0 0-16,0 0 16,-21 21-16,-1-21 15,1 21-15,0 0 0,0 0 16,0 0-16,-22 0 0,22 0 15,-21 0-15,21 21 0,0 0 16,-22-21-16,22 21 0,0 22 0,0-22 16,0 0-16,-1 0 0,1 0 0,21 22 15,0-22-15,0 0 0,0 0 16,0 0-16,0 0 0,0 1 0,0-1 16,0 0-16,0 0 0,21-21 15,1 21-15,-1 0 0,0-21 0,0 0 16,0 0-16,0 0 0,22 0 15,-22 0-15,21 0 0,-21 0 0,22 0 16,-22 0-16,21-21 0,1 21 0,-22-21 16,21 0-16,0 21 15,1-21-15</inkml:trace>
  <inkml:trace contextRef="#ctx0" brushRef="#br0" timeOffset="7553.81">9207 1101 0,'43'-85'32,"-64"85"-17,-1 0-15,22 21 16,0 0 0,-21 1-16,21-1 0,0 0 0,-21 21 15,21-21-15,0 22 0,0-1 16,0-21-16,0 22 0,-21-1 0,21 0 15,-21 22-15,21-22 0,-21 0 0,21 22 16,-22-22-16,22 22 0,-21-22 16,0 22-16,21-1 0,-21-21 0,21 22 15,-21-1-15,0-20 0,21-1 0,-22 0 16,1 22-16,21-22 0,-21 43 16,0-22-16,0-20 0,21-22 15,0 21-15,-21 1 0,-1-22 0,22 0 0,0 21 16,-21-21-16,21 1 15,0-1-15,21-42 32,1-1-32,-22 1 15,21 0-15,0 0 0,-21-21 0,21 20 16,0-20-16,0-21 0,1 20 0,-1-20 16</inkml:trace>
  <inkml:trace contextRef="#ctx0" brushRef="#br0" timeOffset="7963.57">9207 1143 0,'0'-21'0,"0"0"16,0 0-16,0-1 15,0 1-15,22 0 0,-1 0 16,0 21-16,0-21 15,0 21-15,0 0 0,22 0 16,-22 0-16,0 0 0,0 0 16,0 0-16,22 0 0,-22 0 0,0 21 15,0 0-15,0 0 16,1 0-16,-22 1 0,0 20 0,0-21 16,0 0-16,0 0 0,-22 22 15,1-22-15,0 0 0,-21 0 0,21 0 16,-22 1-16,22-1 0,-21 0 0,21-21 15,-22 21-15,22 0 0,0-21 16,0 21-16,0-21 0,-1 22 0,1-22 16,0 0-16,0 21 15,42-21 32,0-21-47,0-1 0,1 22 0,-1-21 16,0 0-16</inkml:trace>
  <inkml:trace contextRef="#ctx0" brushRef="#br0" timeOffset="8140.47">10160 381 0,'0'-21'0,"21"0"16</inkml:trace>
  <inkml:trace contextRef="#ctx0" brushRef="#br0" timeOffset="8338.37">10160 445 0,'0'21'16,"0"0"-16,0-63 0,-21 105 0,21-42 0,-21 22 16,21-1-16,-22 0 0,1 1 15,21 20-15,-21-21 0,0 22 0,0-1 16,0 1-16,21-1 0,-22-20 15,1 20-15,21-20 0,-21-1 0,0 0 16,21-21-16,-21 22 0,21-22 0,0 21 16,0-21-16,-21 1 0,21-1 15,0 0-15,0 0 16,0-42 15,0 0-31,21 21 16,0-21-16</inkml:trace>
  <inkml:trace contextRef="#ctx0" brushRef="#br0" timeOffset="8486.29">10477 1058 0,'22'0'0,"-44"0"0,44-21 0</inkml:trace>
  <inkml:trace contextRef="#ctx0" brushRef="#br0" timeOffset="8909.85">10541 953 0,'-21'0'15,"0"0"-15,-1 0 0,1 0 16,0 21-16,0-21 16,0 21-16,-22 0 0,22-21 0,0 21 15,0 0-15,0 1 0,21-1 16,-21 0-16,21 0 0,-22 0 0,22 0 15,0 1-15,0-1 16,22-21-16,-22 21 16,21-21-16,0 0 0,0 0 15,0 0-15,0 0 0,-21 21 16,22-21-16,-1 0 0,0 0 0,0 0 16,0 21-16,0-21 15,1 21-15,-1 1 16,-21-1-16,21-21 15,-21 21-15,0 0 16,0 0-16,0 0 16,0 1-16,-21-22 15,0 0-15,-1 21 0,1-21 16,0 21-16,0-21 0,0 0 0,0 0 16,-1 21-16,1-21 0,0 0 15,0 0-15,0 0 0,0 0 16,-1 0-16,1 0 0,0 0 15,0 0 1,21-21 0,0 0-1,0 0-15</inkml:trace>
  <inkml:trace contextRef="#ctx0" brushRef="#br0" timeOffset="9326.74">9800 656 0,'21'0'31,"0"0"-31,1-21 16,-1 21-16,21 0 16,0 0-16,1 0 0,-1 0 0,0 0 15,1-21-15,-1 21 0,0 0 0,1 0 16,-1 0-16,0 0 0,1 0 16,-22 0-16,21-21 0,-21 21 0,1 0 15,-1 0-15,0 0 0,0 0 16,0 0-16,0 0 0,1 0 31</inkml:trace>
  <inkml:trace contextRef="#ctx0" brushRef="#br0" timeOffset="10565.55">12488 508 0,'0'0'0,"0"-21"0,0 0 0,21 21 0,-21-21 16,0-1-16,0 1 0,0 0 15,0 0-15,-21 21 32,0 21-32,21 21 15,-21 1-15,0-1 0,21 0 16,-21 22-16,-1 21 0,1-22 0,0 22 16,0-1-16,-21-20 0</inkml:trace>
  <inkml:trace contextRef="#ctx0" brushRef="#br0" timeOffset="10670.49">12086 4403 0,'0'-21'31,"21"21"-15,-21-22-16,21 1 0</inkml:trace>
  <inkml:trace contextRef="#ctx0" brushRef="#br0" timeOffset="11002.3">12192 720 0,'-21'-21'0,"42"42"0,-63-64 16,20 22-16,22 0 0,0 0 0,-21 0 16,21 0-16,0-1 0,0 1 15,0 0-15,0 0 0,0 0 0,0 0 16,0-1-16,0 1 0,21 0 15,1 0-15,-1 21 0,0 0 16,-21-21 0,21 21-16,-21 21 93</inkml:trace>
  <inkml:trace contextRef="#ctx0" brushRef="#br0" timeOffset="11766.37">12086 529 0,'-42'-21'16,"42"0"0,0 0-16,21 0 15,0-1-15,0 1 16,0 21-16,1-21 0,20 0 16,-21 21-16,0-21 15,0 21-15,22-21 0,-22 21 0,0 0 16,21-22-16,-20 22 0,62-21 15,22 42-15,-85-21 0,0 22 16,1-22-16,-1 21 0,0-21 16,0 21-16,0 0 0,0-21 15,1 21-15,-1 0 0,-21 1 0,0-1 16,0 21-16,0-21 0,0 0 0,0 1 16,-21-1-16,-1 0 15,1 21-15,-21-21 0,21 1 0,0-1 16,-22 0-16,22 0 0,-21 0 15,-1 0-15,22 1 0,-21-1 0,0 0 16,-1-21-16,22 21 0,-21-21 16,21 21-16,-1-21 0,-20 0 0,21 0 15,0 0-15,0 0 16,42 0 15,0 0-15,0 21-16,0-21 0,-21 22 15,21-1-15,1 0 16,-1 0-16,0 21 0,-21-20 0,21-1 16,0 0-16,0 21 0,1-21 0,-1 1 15,21-1-15,-21 0 0,0-21 16,1 21-16,-1-21 0,0 0 0,21 21 16,-21-21-16,1 0 0,-1 0 15,0 0-15,0 0 0,0 0 0,0 0 16,1 0-16,-22-21 15,21 21-15,-21-21 0,0 0 0,0 0 16,0-1-16,0 1 16,0 0-16</inkml:trace>
  <inkml:trace contextRef="#ctx0" brushRef="#br0" timeOffset="12133.68">12361 826 0,'-21'0'15,"0"0"1,0 21-1,0 0-15,21 0 0,0 21 16,-22-20-16,22 20 0,0-21 16,0 21-16,-21 1 0,21-1 0,-21 0 15,21 1-15,0-1 0,-21-21 0,0 22 16,21-1-16,-21-21 0,21 0 16,-22 22-16,22-22 0,0 0 0,0 0 15,0 0-15,22-21 47,-22-21-31,21 21-16</inkml:trace>
  <inkml:trace contextRef="#ctx0" brushRef="#br0" timeOffset="12622.4">12954 1249 0,'0'0'0,"21"0"46,0 0-46,0 0 16,1 0-16,-1-21 0,0 21 16,0-21-16,0-1 0,22 22 0,-22-21 15,0 0-15,0 21 0,-21-21 16,21 0-16,0 0 0,-21-1 0,0 1 16,0 0-16,0 0 15,0 0 1,-21 21-16,0 0 0,0 0 15,0 0-15,0 0 0,-1 21 16,1-21-16,0 21 0,-21 0 0,21 0 16,-1 22-16,1-22 0,0 0 15,0 21-15,0-20 0,0-1 0,21 21 16,-22-21-16,22 0 0,0 1 0,0-1 16,0 0-16,0 0 0,22 0 15,-1-21-15,0 0 0,0 0 16,0 21-16,22-21 0,-22 0 15,0 0-15,0 0 0,21 0 0,-20 0 16,20-21-16</inkml:trace>
  <inkml:trace contextRef="#ctx0" brushRef="#br0" timeOffset="13182.08">14097 1080 0,'0'0'16,"21"-22"-16,-21 1 0,0 0 0,0 0 0,0 0 16,0 0-16,-21-1 0,21 1 15,-21 21-15,0 0 0,-1-21 0,1 21 16,-21 0-16,21 0 0,0 0 16,-22 21-16,1 0 0,21 1 15,-22-1-15,22 0 0,-21 0 0,21 0 16,-22 22-16,22-22 0,0 21 15,0-21-15,0 0 0,21 22 0,0-22 16,-21 21-16,21-21 0,0 1 0,0-1 16,0 0-16,0 0 0,0 0 15,21 0-15,0-21 0,0 0 16,0 0-16,0 0 0,1 0 16,-1 0-16,0 0 0,0 0 0,0 0 15,22-21-15,-22 0 0,0 21 16,21-21-16,-21 0 0,1 0 15,-1-1-15,0 1 0,0 0 0,0-21 16,0 21-16,-21-1 0,22 1 16,-1 0-16,-21 0 0,21 0 0,-21 0 15,0-1-15,0 1 0,21 21 16,-21-21-16,0 42 31,0 0-31,-21 1 16,21-1-16,0 21 0,0-21 15,0 0-15,0 22 0,-21-1 0,21-21 16,-21 0-16,-22 22 16,22-1-16,21 22 0,0-22 0,42 0 15,-42 1-15,0 20 0,22 1 0,-22-1 16,-22 1-16,1-1 0,0 1 0</inkml:trace>
  <inkml:trace contextRef="#ctx0" brushRef="#br0" timeOffset="14439.31">13801 2625 0,'-64'127'15,"64"-106"-15,0 0 0,0 0 16,0 0-16,0 1 0,0-1 16,0 0-16,21-21 15,0-21 1,1 0 0,-1 21-16,0-43 0,0 22 0,0 0 15,0-21-15,1-1 0,20-20 0,-21 20 16,21-20-16,1-1 0,-22 1 0,21-22 15,85 1-15,-84 20 0,-1-21 16,-21 22-16,-21-22 0,21 1 0,-21-1 16,21 21-16,1-20 0,-22 20 0,21 1 15,-21-1-15,21 1 0,-21 20 16,0-20-16,0 21 0,21-1 0,-21 1 16,0 0-16,0 20 0,21-20 15,-21 21-15,0 0 0,0 0 0,0-1 16,0 1-1,21 21 173,-21 21-126,0 1-62,0-1 16,0 0-16,0 0 0,0 0 0,0 0 16,0 1-16,0-1 0,0 0 15,0 21-15,0-21 0,0 1 16,0-1-16,0 0 0,0 21 16,0-21-16,0 1 0,0-1 15,0 0-15,0 0 0,22-21 0,-1 0 16,0 0-16,0 0 15,0 0-15,0 0 0,1 0 16,-1 0-16,0 0 0,0-21 16,0 0-16,0 21 0,1-21 0,-1-1 15,-21-20-15,21 21 0,0 0 0,0-22 16,-21 22-16,0 0 0,21-21 16,-21 21-16,22-1 0,-22 1 15,0 0-15,0 0 0,0 0 16,0 0-1,0 42 17,-22 0-32,22 0 15,-21 0-15,21 0 0,0 22 0,-21-22 16,21 21-16,-21-21 0,21 22 0,0-22 16,0 0-16,0 21 0,0-20 15,0-1-15,0 0 0,0 0 16,0 0-16,21-21 0,0 21 0,0-21 15,1 0-15,-1 0 16,0 0-16,0 0 0,0 0 0,0 0 16,1 0-16,-1 0 0,21-21 15,-21 21-15,0-21 0,1 0 0,20 0 16,-21-22-16,0 22 0,0 0 16,1-21-16,-1 21 0,0-22 0,0 22 15,0 0-15,-21 0 0,0 0 0,0-1 16,0 1-16,0 0 0,0 0 15,0 42 17,-21-21-32,21 21 0,0 22 15,-21-22-15,21 0 0,-21 21 16,21-21-16,0 1 0,0 20 16,0-21-16,0 0 0,0 0 0,0 1 15,0-1-15,0 0 0,0 0 16,21 0-16,0-21 0,0 0 15,0 0-15,1 0 16,-1 0-16,0 0 16,0 0-16,0 0 0,0 0 15,1 0-15,-22-21 0,21 0 16,-21 0-16,0 0 16,21-1-16,-21 1 0</inkml:trace>
  <inkml:trace contextRef="#ctx0" brushRef="#br0" timeOffset="14643.19">15642 868 0,'0'0'16,"-21"-21"-16,0 21 0,0 0 0,-1-21 15,1 21-15</inkml:trace>
  <inkml:trace contextRef="#ctx0" brushRef="#br0" timeOffset="14699.16">15706 953 0,'21'21'15</inkml:trace>
  <inkml:trace contextRef="#ctx0" brushRef="#br0" timeOffset="15149.9">15811 1122 0,'0'-21'31,"22"21"-31,-22-21 0,21-1 16,0 22-16,-21-21 0,21 0 0,0 21 15,-21-21-15,21 21 0,1 0 16,-1 0-16,0 0 0,0 0 0,0 0 16,0 0-16,1 0 0,-1 0 15,0 0-15,-21 21 0,21 0 0,0 0 16,-21 1-16,21-1 0,-21 0 16,22 0-16,-22 21 0,0-20 0,0-1 15,0 0-15,0 21 0,0-21 16,0 1-16,0-1 0,0 0 15,0 0-15,-22-21 0,1 0 16,21 21-16,-21-21 0,0 0 16,0 0-16,21-21 15,0 0-15,0 0 16,0 0-16,0-1 0,0 1 16,21 0-16,-21 0 0,21-21 0,0 20 15,0 1-15,1-21 0,-1 21 0,0 0 16,-21-22-16,21 22 0,0 0 15,0 21-15,1-21 0,-1 0 16,0 21-16,0-22 0,0 22 0,-21-21 16,21 21-16,-21-21 15</inkml:trace>
  <inkml:trace contextRef="#ctx0" brushRef="#br0" timeOffset="15597.64">16658 1164 0,'0'0'0,"0"21"16,21-21 15,0 0-31,1 0 0,-1-21 16,0 0-16,0 21 0,0-21 15,0 21-15,1-21 0,-1 0 0,21 21 16,-21-22-16,0 1 0,1 0 16,-22 0-16,21 0 0,-21 0 0,0-1 15,21 1-15,-21 0 16,-21 21-16,0 0 16,-1 0-16,1 0 15,-21-21-15,-22 63 0,43-21 0,0 1 16,21-1-16,-21 0 0,0 0 15,21 0-15,-21 22 0,21-22 16,-22 0-16,22 0 0,-21 21 0,21-20 16,0-1-16,0 0 0,0 0 0,0 0 15,0 0-15,0 1 0,21-22 16,1 21-16,-1-21 0,0 21 16,0-21-16,0 0 0,0 0 15,1 0-15,20 0 0,-21 0 0,21 0 16,1-21-16,-1 21 0,0-21 0</inkml:trace>
  <inkml:trace contextRef="#ctx0" brushRef="#br0" timeOffset="16237.27">17695 953 0,'0'0'0,"0"-22"0,0-20 0,0 21 0,0 0 16,-21 21-16,21-21 0,-21-1 15,0 1-15,0 21 16,-1 0-16,1 0 0,0 0 0,-21 0 16,21 21-16,-1-21 15,1 22-15,-21-1 0,21 0 16,0 21-16,-22-21 0,22 22 16,-21-22-16,21 21 0,-22-21 0,22 22 15,0-1-15,21-21 0,-21 22 16,21-22-16,0 0 0,0 0 0,0 0 15,0 0-15,0 1 0,21-1 0,-21 0 16,42-21-16,-21 0 0,1 0 16,-1 0-16,21 0 0,-21 0 0,22 0 15,-22 0-15,21-21 0,0 0 16,-20-1-16,20-20 0,-21 21 0,21-21 16,-20-1-16,-1-20 0,0 20 15,21-20-15,-21-1 0,1 1 16,-1 21-16,0-22 0,-21 1 0,21 20 15,-21-20-15,21 20 0,-21-20 16,0 21-16,0-1 0,0 22 0,21-21 16,-21 21-16,0-22 0,22 22 15,-22 0-15,0 0 0,0 42 32,0 0-32,0 0 0,-22 0 15,1 22-15,0-1 0,0 0 0,21 1 16,-21-1-16,0 0 0,-1 22 15,22-22-15,0 22 0,-21-22 0,21 22 16,-21-22-16,21 21 16,0-20-16,0-1 0,0 0 0,0 1 15,0-1-15,0-21 0,21 22 16,0-22-16,1-21 0,-1 21 0,21 0 16,-21-21-16,0 0 0,22 0 0,-1 0 15,-21 0-15,22-21 0,-1 0 16,0 21-16,1-21 0,-1-1 0,0-20 15,1 21-15,-43-21 0</inkml:trace>
  <inkml:trace contextRef="#ctx0" brushRef="#br0" timeOffset="16270.26">18521 3641 0,'0'0'0</inkml:trace>
  <inkml:trace contextRef="#ctx0" brushRef="#br0" timeOffset="18446.03">14033 1482 0,'0'-21'15,"0"-1"17,-21 22-32,21-21 15,-21 21-15,21-21 16,0 42 46,-21-21-46,21 21-16,-21 1 0,21-1 0,0 0 16,0 0-16,-21 21 0,-1 1 15,22-1-15,-21 0 0,21 1 16,-21-1-16,21 0 0,-21 22 0,0-22 16,0 1-16,21-1 0,-22 0 15,1 22-15,0-22 0,21 0 0,-21 1 16,0 20-16,0-20 0,21 20 15,-22-21-15,1 22 0,21-22 0,0 1 16,-21 20-16,21-21 0,-21 1 0,0-22 16,21 21-16,0-21 0,0 1 15,0-1-15,-21 0 0,21 0 0,21-42 47</inkml:trace>
  <inkml:trace contextRef="#ctx0" brushRef="#br0" timeOffset="19722.3">19664 656 0,'63'0'15,"-42"0"-15,22 0 16,-22 0-16,21-21 0,1 21 16,-22-21-16,21 0 0,0 21 0,-20-21 15,20-1-15,-21 22 16,0-21-16,22 0 0,-43 0 0,0 0 16,21 21-16,-21-21 0,0-1 0,0 1 15,-21 21-15,-22-21 0,22 21 16,0 0-16,-21 0 0,-1 0 0,1 0 15,0 0-15,-1 0 0,22 0 16,-21 0-16,-1 0 0,1 21 0,21 0 16,-21 1-16,20-1 0,1-21 15,0 21-15,21 0 0,0 0 0,0 0 16,0 1-16,0-1 0,0 0 16,0 0-16,0 0 0,0 0 0,21 1 15,0-1-15,1 0 16,-1 0-16,0 0 0,0 22 0,0-22 15,0 0-15,1 0 0,20 21 16,-21-20-16,0-1 0,0 0 0,1 21 16,-1-21-16,-21 1 0,0-1 15,21 0-15,-21 0 0,0 21 0,0-20 16,0-1-16,-21 0 0,0 0 0,-22 0 16,1 0-16,21 1 0,-22-22 15,-20 21-15,21-21 0,-1 0 0,1 0 16,0 0-16,-1 0 0,22 0 15,-21 0-15,-1-21 0,22-1 0,-21 1 16,21 0-16,0 0 16,-1 0-16,1 0 0,0-1 0,0-20 15,21 21-15,0-21 0,-21 20 16,21 1-16,0 0 0,0 0 0,0 0 16,0 0-16,21-1 0,0 22 0,0-21 15,0 21-15,22 0 0,-1-21 16,0 21-16,-20 0 0,20 0 0</inkml:trace>
  <inkml:trace contextRef="#ctx0" brushRef="#br0" timeOffset="20134.06">20108 1185 0,'43'0'32,"-22"0"-32,0-21 0,21 0 15,1 0-15,-22 0 0,21-22 16,0 22-16,-20 0 0,20-21 0,-21 21 16,0-1-16,0-20 0,1 21 15,-1 0-15,-21 0 0,21-1 0,-21 1 16,-21 21-1,0 0-15,-1 0 0,1 0 16,-21 0-16,0 21 0,20 1 0,-20-1 16,21 0-16,-21 21 0,-1-21 15,22 22-15,-21-1 0,21-21 0,-1 22 16,1-22-16,0 21 0,0-21 16,21 22-16,0-22 0,0 0 0,0 0 15,0 0-15,0 0 0,21 1 16,0-22-16,22 0 0,-22 0 15,21 0-15,-21 0 0,22 0 16,-1-22-16,0 1 0,1 21 0,-1-21 16</inkml:trace>
  <inkml:trace contextRef="#ctx0" brushRef="#br0" timeOffset="20458.88">21103 0 0,'-21'85'16,"21"-64"0,-21 21-16,0 22 0,-1-22 0,22 0 15,-21 22-15,0-1 0,0 1 16,0-22-16,21 22 0,-21-1 0,-1 1 15,1-1-15,0 1 0,0-1 16,0-20-16,0 20 0,-1-21 0,1 1 16,0-22-16,21 21 0,0-21 15,-21 1-15,21-1 0,0 0 0,21-21 47,0 0-47,0-21 0,1 0 0,-1 21 16</inkml:trace>
  <inkml:trace contextRef="#ctx0" brushRef="#br0" timeOffset="20849.65">21018 1016 0,'0'0'0,"-21"0"0,21 21 15,0 0 1,21-21-1,1 0 1,-1 0-16,0 0 0,0-21 16,0 0-16,0 21 0,1-21 0,20 0 15,-21 0-15,0-1 0,22 1 16,-22 0-16,0 0 0,-21 0 16,0 0-16,0-1 15,-21 22-15,0 0 16,-1 0-16,1 0 0,0 0 15,0 0-15,0 22 0,0-1 0,-1 0 16,1 21-16,0-21 0,0 1 16,0 20-16,21-21 0,0 0 0,-21 22 15,21-22-15,0 0 16,0 0-16,0 0 0,0 0 0,0 1 16,0-1-16,21-21 15,0 21-15,0-21 0,0 0 16,0 0-16,1 0 0,-1 0 0,0 0 15</inkml:trace>
  <inkml:trace contextRef="#ctx0" brushRef="#br0" timeOffset="21403.33">21865 847 0,'-21'21'16,"0"0"-16,21 0 0,-21 0 0,-1 1 15,22-1-15,-21 21 0,0-21 0,21 0 16,0 22-16,-21-22 0,0 0 16,21 0-16,-21 0 0,21 22 0,0-22 15,-22 0-15,22 0 16,0 0-16,-21-21 31,21-21-15,0 0-1,0 0-15,0 0 16,0 0-16,21-1 0,1-20 0,-22 21 16,21-21-16,0 20 0,-21 1 15,21-21-15,0 21 0,0-22 0,1 22 16,-1 0-16,0 0 0,0 0 15,21 0-15,-20 21 0,-1-22 0,21 22 16,-21 0-16,0 0 0,22 0 16,-22 0-16,0 22 0,0-1 0,0 0 15,-21 0-15,0 0 16,0 22-16,0-22 0,0 21 0,0-21 16,0 22-16,0-22 0,-21 0 15,21 21-15,0-21 0,-21 1 0,0-22 16,21 21-16,0 0 15,-21-21-15,21-21 32,21 0-17</inkml:trace>
  <inkml:trace contextRef="#ctx0" brushRef="#br0" timeOffset="21674.17">22606 804 0,'0'0'0,"0"22"31,0-1-15,0 0-16,-21 0 0,21 0 0,0 0 15,0 22-15,-21-22 0,21 21 16,-22-21-16,1 22 0,21-22 0,0 0 15,0 0-15,-21 0 0,21 1 16,-21-1-16,21-42 47,0-1-47</inkml:trace>
  <inkml:trace contextRef="#ctx0" brushRef="#br0" timeOffset="22066.95">22648 466 0,'0'0'0,"-21"0"16,0 0-16,0 0 0,0 0 15,21 21-15,-22-21 0,22 21 16,0 0-16,0 0 15,0 1-15,22-22 16,-1 0-16,0 0 0,0 0 0,0 0 16,0 0-16,1 0 15,-1 0-15,0 0 0,0 0 0,0-22 16,-21 1-16,0 0 16,0 0-16,0 0 0,0 0 15,0-1-15,0 1 16,-21 21-16,0 0 15,0 0-15,0 0 0,21 21 16,-22-21-16,1 22 16,21-1-16,0 0 0,-21 0 15,21 0-15,0 0 0,0 1 16,0-1-16,0 0 16,0 0-16</inkml:trace>
  <inkml:trace contextRef="#ctx0" brushRef="#br0" timeOffset="22497.7">23093 762 0,'-21'21'31,"21"0"-15,-22 1-16,22-1 0,0 0 0,-21 0 16,0 21-16,21-20 15,-21-1-15,21 21 0,-21-21 0,21 0 0,0 22 16,0-22-16,0 0 0,0 0 16,0 0-16,0 1 15,21-22-15,0 0 0,0 0 0,0 0 16,1 0-16,-1 0 0,0 0 15,0 0-15,21-22 0,-20 22 0,-1-21 16,0 0-16,0 0 0,0 0 16,0 0-16,1-1 0,-1-20 0,0 21 15,-21-21-15,0 20 0,21-20 16,-21 21-16,0 0 0,0 0 0,21-1 16,-21 1-16,21 21 62</inkml:trace>
  <inkml:trace contextRef="#ctx0" brushRef="#br0" timeOffset="23294.24">23876 804 0,'-21'0'16,"21"22"-16,-21-22 0,21 21 15,-22 0-15,22 0 0,0 0 16,-21 0-16,21 1 0,-21 20 0,21-21 16,0 0-16,0 0 0,-21 22 0,21-22 15,0 0-15,0 0 0,0 0 16,0 1-16,0-1 0,0 0 15,0 0 1,0-42 15,0 0-31,0 0 16,0-1-16,0 1 16,0 0-16,21 0 0,-21-21 0,21 20 15,0-20-15,1 21 0,-1-21 0,0 20 16,0-20-16,0 21 0,0 0 15,1 0-15,-1-1 0,21 1 0,-21 0 16,0 21-16,1 0 0,-1 0 16,0 0-16,21 0 0,-21 0 0,1 0 15,-1 0-15,0 21 16,-21 0-16,21 1 0,-21-1 0,0 21 16,0-21-16,0 0 0,0 22 15,0-22-15,0 0 0,0 21 16,0-20-16,0-1 0,0 0 15,0 0-15,-21 0 0,21 0 0,-21 1 16,21-1 0,-21-21-1,21-21 1,0-1-16,0 1 16,0 0-16,0-21 0,21 21 15,-21-1-15,21-20 0,0 21 16,0-21-16,0-1 0,1 22 0,-1-21 15,21 21-15,-21-22 0,22 22 16,-22 0-16,21 0 0,0 0 16,1 21-16,-22 0 0,21-22 15,-21 22-15,22 0 0,-22 0 0,0 0 16,0 22-16,0-1 0,1 0 16,-22 0-16,0 21 0,0-20 0,0 20 15,0 0-15,0-21 0,0 22 0,0-1 16,-22 0-16,1-20 0,21 20 15,-21-21-15,0 0 0,0 0 0,0 1 16,21-1-16,-22 0 0,1-21 16,0 21-16,0-21 0,0 0 15,0 0-15,-1 21 16</inkml:trace>
  <inkml:trace contextRef="#ctx0" brushRef="#br0" timeOffset="25981.69">1143 2307 0,'0'0'0,"-42"0"0,-1 0 0,1 0 15,21 0-15,-22 0 0,1 0 16,0 0-16,-1 0 0,-20 0 0,21 0 16,-1 0-16,1 0 15,0 0-15,-22 0 0,22 0 0,-1 0 16,1 21-16,0-21 0,21 0 15,-22 0-15,22 0 0,0 0 0,0 0 16,42 0 31,0 0-47,0 0 0,0 0 16,1 0-16,-1 0 0,0 0 0,21 0 15,-21 0-15,22 0 0,-1 0 16,-21 0-16,22 0 0,-1 0 0,0 0 15,1 0-15,-1 0 16,0 0-16,1 0 0,20 0 0,-21 0 16,1 0-16,20 0 0,-20 0 15,20 0-15,1 0 0,-1 0 0,1 0 16,-1 0-16,1 0 0,-1 0 16,1 0-16,20 0 0,-20 0 0,-1 22 15,22-22-15,-22 0 0,22 0 16,-21 0-16,20 0 0,1 0 0,21 0 15,-22 0-15,1 0 0,0 0 16,-1 0-16,1 0 0,0 0 0,-1 0 16,-20 0-16,21 21 0,-1-21 0,1 0 15,0 0-15,20 0 16,-20 0-16,0 0 0,-1 0 0,1 0 16,0 0-16,21 0 0,-22 0 15,1 0-15,0 0 0,20 0 0,-20 0 16,0 0-16,21 0 0,-22 21 0,22-21 15,-21 0-15,-1 0 0,22 0 16,-21 0-16,0 0 0,-1 0 0,22 0 16,-21 0-16,-1 0 0,1 0 15,0 0-15,-1 0 0,1 0 0,0 0 16,-1 0-16,-20 0 0,21 0 0,-1 0 16,1 0-16,0 0 0,-1 0 15,1 21-15,21-21 0,-22 0 16,-20 0-16,21 0 0,-1 0 0,1 0 15,0 0-15,20 0 0,-20 0 16,21 0-16,-21 0 0,20 0 0,-20 0 16,0 0-16,21 0 0,-22 0 15,22 0-15,0 0 0,-21 0 0,20 0 16,-20 0-16,21 0 0,-21 0 0,-1 0 16,22 0-16,0 0 0,0 0 15,-22 0-15,43 0 0,-42 0 0,21 0 16,0 0-16,0 0 0,21 0 0,-22 0 15,1 0-15,-21 0 0,21 0 16,0 0-16,-1 0 0,-20 0 16,21-21-16,0 21 0,0 0 0,-22 0 15,22 0-15,-21 0 0,21 0 16,-22 0-16,22-21 0,0 21 0,0 0 16,0 0-16,-1 0 0,22-21 0,-21 21 15,0 0-15,0 0 0,-21 0 16,20-22-16,-20 22 0,21 0 0,0 0 15,0 0-15,21 0 0,-22 0 16,1-21-16,0 21 0,0 0 0,0 0 16,0 0-16,-1-21 0,1 21 0,21-21 15,-21 21-15,0 0 0,0 0 16,0 0-16,-22 0 0,22-21 16,0 21-16,0 0 0,21 0 0,-21-21 15,21 21-15,-22 0 0,1 0 16,0 0-16,21-22 0,-21 22 0,0 0 15,0 0-15,21-21 0,-22 21 0,22 0 16,-21-21-16,0 0 0,21 21 16,-21 0-16,0 0 0,21-21 0,-21 21 15,21 0-15,-22 0 0,22-21 0,-21 21 16,21 0-16,-21 0 0,0-22 16,21 22-16,-21 0 0,21 0 0,-21 0 15,-1-21-15,22 21 0,-42 0 16,21 0-16,0 0 0,0-21 15,-1 21-15,1 0 0,0 0 0,0-21 16,0 21-16,0 0 0,-22 0 16,22 0-16,0-21 0,0 21 0,-22-21 15,22 21-15,0 0 0,0 0 16,0 0-16,-22 0 0,1-22 0,21 22 16,-21 0-16,-1 0 0,1 0 15,0 0-15,-1-21 0,1 21 0,0 0 16,-1 0-16,1 0 0,-22 0 0,22 0 15,0-21-15,-22 21 0,1 0 16,-1 0-16,22 0 0,-22 0 0,1 0 16,-1 0-16,-20 0 15,20 0-15,1 0 0,-1 0 0,-20 0 16,20 0-16,-21-21 0,1 21 0,-1 0 16,0 0-16,1 0 0,-1 0 15,-21 0-15,0-21 0,22 21 0,-22 0 16,0 0-16,0 0 0,0 0 15,1 0-15,-1-21 16,0 21 31,-42 0-16,0 0-31,-1 0 16,1 0-16,0 21 15,21 0 1,-21-21-16,0 0 16,21 21-1,-21 0 1,-1 0 15,22 1-15,-21-22-1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02:05.1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275 0,'0'0'0,"0"-21"0,0 0 0,0 0 16,0 0-16,0-1 15,0 44 17,0-1-32,0 21 0,21-21 15,-21 22-15,0-1 0,0 21 0,0-20 16,0 20-16,0 1 0,0-1 15,0 1-15,0-1 0,0 1 16,0-1-16,-21 1 0,21-1 0,0-20 16,-21 20-16,21-21 0,0 1 15,0-22-15,0 21 0,0-21 16,0 1-16,0-1 0,-21-42 47</inkml:trace>
  <inkml:trace contextRef="#ctx0" brushRef="#br0" timeOffset="428.14">1037 339 0,'0'0'0,"0"-21"0,0-1 16,0 1-16,-21 0 0,21 0 0,0 0 15,0-22-15,0 22 0,21 0 16,-21 0-16,21 0 0,22 0 0,-22-22 16,21 22-16,0 21 0,1 0 15,20 0-15,1 0 0,-22 0 0,22 0 16,-22 0-16,21 0 0,-41 42 15,20 1-15,-21-1 0,0 0 16,-21 22-16,0-1 0,-21-20 16,0 20-16,0-20 0,-22-1 15,1 21-15,0-20 0,-1-22 0,1 21 16,0-21-16,-1 22 0,1-43 16,21 21-16,0 0 0,0-21 15,-1 0-15,1 21 0,42-21 47,1 0-47,-1 0 16,0 0-16</inkml:trace>
  <inkml:trace contextRef="#ctx0" brushRef="#br0" timeOffset="960.27">2011 741 0,'0'0'0,"0"-21"16,-21 21 31,-1 21-32,1 0-15,21 21 0,-21-20 0,21 20 16,-21 0-16,0 1 0,21-22 16,-21 21-16,21 0 0,-22 1 0,22-1 15,-21-21-15,21 22 0,0-22 16,0 0-16,0 0 0,0 0 0,0 0 16,21-21-16,1 0 0,-1 22 15,0-22-15,0 0 0,21 0 0,-20 0 16,-1-22-16,21 1 15,0 0-15,1 0 0,-1-21 0,0 20 16,-20-20-16,20 0 0,-21-1 16,0 1-16,0 0 0,-21-1 0,0 1 15,0 0-15,0-1 0,0 1 16,-21 21-16,0-21 0,0 20 16,0 22-16,0-21 0,-1 21 0,-20 0 15,21 0-15,-21 0 0,20 0 16,1 0-16,-21 21 0,21 1 0,0-1 15,-22 0-15,22-21 0,21 21 16,-21 0-16,21 0 0,-21 1 16,21-1-16,0 0 0,0 0 15,21-21-15,0 0 16,0 0-16,0 0 0</inkml:trace>
  <inkml:trace contextRef="#ctx0" brushRef="#br0" timeOffset="1328.75">2794 42 0,'0'-21'0,"-21"21"16,0 0-1,21 21-15,0 22 0,0-22 0,0 21 16,0 1-16,-22-1 0,22 0 16,-21 22-16,21-22 0,0 22 0,0-1 15,-21-21-15,0 22 0,0-1 16,21 1-16,0-22 0,-21 22 0,21-22 16,-22 22-16,22-22 0,0 0 15,0 1-15,0-22 0,0 21 0,0-21 16,0 0-16,0 1 15,22-22-15,-1 21 0,0-21 0,0 0 16,0 0-16,0 0 16,1-21-16,-1 21 0,0-22 0,0 1 15,-21 0-15,21 0 0,0-21 16</inkml:trace>
  <inkml:trace contextRef="#ctx0" brushRef="#br0" timeOffset="2013.35">3048 699 0,'0'21'47,"0"0"-31,-21 0-16,21 21 0,0-20 16,-21-1-16,21 21 0,0-21 15,0 22-15,0-22 0,0 0 0,0 21 16,0-21-16,0 1 0,0-1 15,0 0-15,21 0 16,0-21-16,0 0 0,0 0 16,0 0-16,1 0 0,-1-21 15,21 0-15,-21 0 0,0-1 0,22 1 16,-22 0-16,0-21 16,0 21-16,0-1 0,1-20 0,-1 21 15,0 0-15,0 0 0,-21-1 16,0 1-16,21 21 0,-21-21 0,21 21 15,-21-21-15,0 42 47,0 0-47,0 0 0,0 1 0,0 20 16,0-21-16,-21 21 0,21 1 16,-21-1-16,21 0 0,0 1 0,-21-1 15,21 0-15,0 1 0,0-1 16,0 0-16,0 1 0,0-1 15,0 0-15,0 1 0,0-1 0,0 22 16,21-22-16,-21 0 0,21 22 16,0-22-16,-21 0 0,0 22 0,0-22 15,22 1-15,-22-22 0,0 21 16,0 0-16,0-20 0,0 20 0,0-21 16,0 0-16,-22 0 0,1 1 15,0-22-15,0 21 0,0 0 0,-22-21 16,1 0-16,21 0 0,-21 0 15,-22 0-15,22 0 0,-22 0 0,22 0 16,-22-21-16,22 21 0,-21-21 16,20-1-16,-20 1 0,20 0 15,1 0-15,21 0 0,0 0 0,-22-1 16,43 1-16,0 0 0,0 0 16,0-21-16,0 20 0,0-20 0,22 21 15,-1-21-15,0-1 0,21 22 16,1-21-16,-1-1 0,0 1 0</inkml:trace>
  <inkml:trace contextRef="#ctx0" brushRef="#br0" timeOffset="2791.71">3831 804 0,'0'0'0,"0"-21"0,0 0 16,0 42 15,0 0-15,0 1-16,0 20 0,0-21 0,0 0 16,0 22-16,0-22 0,0 21 15,0-21-15,0 0 0,0 1 0,0 20 16,0-21-16,0 0 0,0 0 15,0 1-15,0-44 47,0 1-31,0 0-16,0 0 0,-21 0 0,21 0 16,0-22-16,0 22 0,0 0 15,0-21-15,0 20 0,0 1 0,21-21 16,0 21-16,-21 0 0,21-1 15,1 1-15,-1 0 0,0 21 0,0-21 16,0 21-16,0 0 0,1 0 16,-1 0-16,21 0 0,-21 0 0,0 0 15,1 0-15,20 21 16,-21 0-16,0 22 0,0-22 0,-21 0 16,0 21-16,0 1 0,0-22 15,0 21-15,0-21 0,0 22 0,0-22 16,0 0-16,0 0 0,-21 0 15,0 0-15,0-21 32,21-21-32,0 0 0,0 0 15,0 0-15,0 0 0,0-1 16,0-20-16,0 21 0,21-21 16,0-1-16,0 22 0,1-21 0,-1 21 15,0-22-15,0 22 0,21 0 16,1 0-16,-22 0 0,21-1 15,1 1-15,-1 21 0,0 0 0,-21 0 16,22 0-16,-22 21 0,21 1 16,-21-1-16,1 0 0,-22 0 0,0 21 15,0-20-15,0 20 0,0-21 16,0 21-16,-22-20 0,22 20 0,-21-21 16,0 0-16,0 0 0,0 1 0,21-1 15,0 0-15,0 0 16,0-42 15,21 21-31,0-21 0,0 0 0</inkml:trace>
  <inkml:trace contextRef="#ctx0" brushRef="#br0" timeOffset="3203.49">5080 614 0,'0'0'15,"0"-21"-15,0 42 32,0 0-32,0 0 0,0 0 0,-21 22 15,0-22-15,21 21 0,-22 1 16,22-1-16,-21 0 0,21 1 0,-21-22 16,21 21-16,0-21 0,0 22 15,0-22-15,21 0 0,0 0 0,1-21 16,-1 0-16,0 0 0,0 0 0,0 0 15,0 0-15,1 0 0,-1-21 16,21 0-16,-21 0 0,0-1 0,1-20 16,-1 0-16,0-1 0,0 1 15,-21 0-15,0-1 0,0 1 0,0 0 16,0 21-16,0-22 16,0 22-16,-21 0 0,0 0 0,0 0 15,-1 21-15,1 0 0,0 0 16,0 0-16,0 21 0,0 0 15,21 0-15,0 0 16,0 0-16,0 1 0,0-1 16,0 0-16,0 0 15,0 0-15</inkml:trace>
  <inkml:trace contextRef="#ctx0" brushRef="#br0" timeOffset="3948.1">5376 1143 0,'21'-21'47,"1"21"-47,-1-21 0,0 0 0,21-22 16,-21 22-16,22-21 0,-22 21 15,21-22-15,1 1 0,-1-22 0,0 22 16,-21 0-16,22 21 0,-22-22 16,-21 22-16,0-21 0,0 21 15,0-1-15,-21 22 0,-22 0 16,22 0-16,-21 0 0,0 0 0,-1 0 15,22 0-15,-21 0 16,21 22-16,-1-22 0,22 21 0,0 0 16,0 0-16,0 0 0,22 0 15,-1 1-15,21-1 0,-21 0 16,0 0-16,22 0 0,-22 0 0,0 1 16,0-1-16,0 0 0,1 21 15,-22-21-15,21 1 0,-21-1 0,0 0 16,0 0-16,0 0 15,21 0-15,0-21 16,0 0 0,0 0-16,1 0 0,-1-21 15,-21 0-15</inkml:trace>
  <inkml:trace contextRef="#ctx0" brushRef="#br0" timeOffset="4308.1">6329 593 0,'0'0'0,"-21"0"15,-1 0 1,22 21 0,0 0-16,0 0 0,0 0 15,0 22-15,0-1 0,0 0 0,0 1 16,-21-1-16,21 22 0,0-1 15,-21 1-15,21-1 0,0 1 0,0 20 16,-21-20-16,21-1 0,-21 22 16,21-22-16,0 22 0,0-21 0,0-1 15,-21 22-15,21-22 0,0 1 16,0-22-16,-22 22 0,22-22 0,0 21 16,0-20-16,0-1 0,0-21 0,0 22 15,0-22-15,0 0 16,0-42-1,0 0-15,0-1 16,0-20-16,22 21 0,-1-21 16,-21-22-16,0 22 0,21-43 0</inkml:trace>
  <inkml:trace contextRef="#ctx0" brushRef="#br0" timeOffset="4660.67">6244 889 0,'0'0'0,"0"-21"0,0-21 0,0 20 0,-21 1 16,21-21-16,0 21 0,0 0 16,0-1-16,0-20 0,0 21 0,21 0 15,0 0-15,0-1 0,1 22 16,20-21-16,0 0 0,1 21 16,-1 0-16,0 0 0,1 0 0,-1 0 15,0 0-15,1 0 0,-1 21 16,-21 0-16,0 1 0,0-1 0,-21 21 15,0-21-15,0 0 0,-21 22 16,0-22-16,0 21 0,-21-21 0,-1 1 16,22-1-16,-21 0 0,-1 0 15,1 0-15,0 0 0,21-21 0,-22 22 16,22-22-16,0 21 16,0-21-16,0 0 0,42-21 31,0 21-16,21-22-15,-21 1 0,1 0 16,20 0-16</inkml:trace>
  <inkml:trace contextRef="#ctx0" brushRef="#br0" timeOffset="5196.31">7070 64 0,'0'21'32,"0"0"-32,0 0 15,0 21-15,0-20 0,0 20 0,0 21 16,0-20-16,0-1 0,0 0 16,0 22-16,0-22 0,0 22 0,-22-22 15,22 22-15,0-22 0,-21 0 16,21 1-16,0-1 0,-21 0 0,21 1 15,0-22-15,0 21 0,0-21 0,0 0 16,0 1 0,0-44 15,0 1-31,0 0 0,0-21 0,0 21 16,0-22-16,0 1 0,0 0 15,0-1-15,21 1 0,0 21 0,1-22 16,-1 1-16,0 21 0,0 0 15,0 0-15,22-1 0,-22 1 0,0 0 16,0 21-16,0 0 0,0 0 16,22 0-16,-22 0 0,0 21 0,-21 0 15,21 22-15,-21-22 0,0 0 0,0 21 16,0 1-16,0-22 16,0 21-16,0-21 0,0 22 0,0-22 15,0 21-15,-21-21 0,21 1 16,0-1-16,0 0 0,0 0 15,0-42 17,0 0-32,21 0 15,0-1-15,1 1 0</inkml:trace>
  <inkml:trace contextRef="#ctx0" brushRef="#br0" timeOffset="5435.66">7726 550 0,'0'43'31,"0"-22"-31,0 0 0,0 0 0,0 0 16,0 22-16,0-22 0,-21 0 16,21 0-16,0 0 0,0 22 0,0-22 15,-22 0-15,22 0 16,0 0-16,0-42 47,22 0-47,-22-21 0,0 21 15</inkml:trace>
  <inkml:trace contextRef="#ctx0" brushRef="#br0" timeOffset="5613.56">7789 296 0,'0'0'0,"0"-21"16,0 42 47,0 1-48,0-1-15</inkml:trace>
  <inkml:trace contextRef="#ctx0" brushRef="#br0" timeOffset="6116.27">8403 614 0,'0'0'0,"21"0"16,-21-21-16,0 0 15,0-1-15,0 1 16,-21 21-16,0 0 16,0 0-16,0 0 0,-1 0 15,-20 0-15,21 0 0,0 0 16,-22 21-16,22 1 0,0-22 0,0 21 16,0-21-16,0 21 0,-1 0 15,22 0-15,0 0 16,22-21-16,-1 0 0,0 0 15,0 22-15,0-22 0,22 0 16,-22 21-16,21 0 0,-21-21 0,22 21 16,-22-21-16,0 21 15,0 0-15,0-21 0,0 22 0,1-1 16,-22 0-16,0 0 16,0 0-16,0 0 0,-22-21 0,1 22 15,0-22-15,0 21 0,0-21 16,-22 0-16,22 0 0,0 0 0,-21 0 15,21 0-15,-22 0 0,22 0 16,0 0-16,0 0 0,0 0 0,-1-21 16,1 21-16,0 0 0,21-22 0,0 1 15,0 0 1,21 21-16,0-21 16,1 21-16,-1 0 15,0-21-15,0 21 0</inkml:trace>
  <inkml:trace contextRef="#ctx0" brushRef="#br0" timeOffset="6880.28">8869 593 0,'0'-21'16,"0"42"-16,0-64 0,21 43 15,-21 22 32,0-1-47,0 0 0,0 0 0,0 0 16,0 0-16,0 1 0,0 20 15,0-21-15,-21 0 0,21 22 0,0-22 16,0 0-16,-21 0 0,21 0 16,0 0-16,0 1 0,0-1 15,0-42 16,0-1-31,0 1 16,0 0-16,0-21 0,0 21 16,0-1-16,21-20 0,-21 21 0,21-21 15,0 20-15,-21 1 16,21 0-16,0-21 0,1 21 0,-1-1 16,0 1-16,21 21 0,-21-21 0,1 21 15,-1 0-15,0 0 0,0 0 16,0 0-16,0 0 0,1 0 0,-1 21 15,-21 0-15,0 1 0,21-1 16,-21 0-16,0 21 0,0-21 0,0 1 16,0-1-16,0 0 0,0 21 15,0-21-15,0 1 0,0-1 16,0 0-16,0 0 0,0 0 16,0 0-16,-21-21 15,21-21 16,0 0-31,0 0 0,0 0 0,0 0 16,0-22-16,0 22 0,0-21 16,21 21-16,0-22 0,-21 22 0,21-21 15,0-1-15,1 22 0,-1 0 16,21 0-16,-21 0 0,0 0 0,1-1 16,20 22-16,-21 0 0,21 0 0,1 0 15,-22 0-15,21 0 0,1 0 16,-22 22-16,0-1 0,21 21 15,-21-21-15,1 0 0,-22 22 16,0-22-16,0 21 0,0-21 0,0 22 16,0-1-16,0-21 0,0 22 0,-22-22 15,1 0-15,0 0 0,0 21 16,21-20-16,-21-22 0,0 21 0,21 0 16,-22 0-1,1-21-15,0 0 0,0 0 16</inkml:trace>
  <inkml:trace contextRef="#ctx0" brushRef="#br0" timeOffset="7795.76">1693 1736 0,'0'0'0,"-21"0"0,0-21 15,0 21-15,0 0 0,-1 0 16,1-22-16,0 22 16,0 0-1,42 0 1,0 0 0,0 0-16,1 0 0,20 0 15,-21 0-15,21 0 0,1 0 16,-1 0-16,22 0 0,-22 0 0,21-21 15,1 21-15,21 0 0,-1 0 0,1 0 16,21-21-16,21 21 0,-21-21 16,21 21-16,0 0 0,0-21 0,21 21 15,0 0-15,0-21 0,0 21 16,22 0-16,-22-22 0,21 1 0,0 21 16,1 0-16,-1-21 15,22 21-15,-22 0 0,0 0 0,1-21 16,-1 21-16,21 0 0,-20 0 0,-1-21 15,0 21-15,22 0 0,-22 0 16,22 0-16,-22 0 0,22-21 0,-22 21 16,0 0-16,1 0 0,-1 0 15,-21 0-15,0 0 0,-21 0 0,0 0 16,0 0-16,-21 0 0,-21 0 0,21 0 16,-22 0-16,-20 0 0,-1-22 15,1 22-15,-22 0 0,0 0 0,-20 0 16,20 0-16,-21 0 0,0 0 15</inkml:trace>
  <inkml:trace contextRef="#ctx0" brushRef="#br0" timeOffset="8351.45">10647 931 0,'0'0'0,"-21"0"0,-1 0 32,1 0-32,42 0 15,1 0 1,-1 0-16,21 0 0,0 0 0,22 0 16,-22 0-16,22 0 0,-1 0 15,1 0-15,-1 0 0,1 0 0,20 0 16,-20 0-16,-1 0 0,-20 0 15,20 0-15,-20 0 0,-1 0 16,0 0-16,1 0 0,-22 0 0,0 0 16,0 0-16,0 0 0,-21-21 31,-21 0-15,0 21-16,21-21 0</inkml:trace>
  <inkml:trace contextRef="#ctx0" brushRef="#br0" timeOffset="8709.26">11515 699 0,'21'0'15,"0"0"-15,0 0 16,0 0-16,0 21 0,22-21 15,-22 0-15,21 0 0,-21 21 0,1-21 16,20 0-16,-21 0 0,0 21 16,0-21-16,1 0 0,-1 0 0,-21 21 15,0 0-15,0 1 0,0-1 16,0 0-16,-21 0 0,-1 0 16,1 0-16,-21 22 0,0-22 15,20 21-15,-20-21 0,0 22 16,-1-22-16,22 21 0,-21-21 0,0 1 15,20-1-15,-20 0 0,21 0 0,0 0 16,-22-21-16,43 21 0,-21-21 16,0 22-16</inkml:trace>
  <inkml:trace contextRef="#ctx0" brushRef="#br0" timeOffset="9739.91">13250 804 0,'0'0'0,"21"0"0,1 0 0,-1 0 16,0 0-16,-21-21 16,0 0-16,0 0 15,0 0-15,-21 0 16,0-1-16,-1 1 0,1 21 15,0-21-15,0 21 0,-21-21 16,20 21-16,1 0 0,-21 0 16,21 0-16,-22 21 0,1 0 0,21 0 15,-21 1-15,-1-1 0,1 21 16,21 0-16,-22 1 0,22-1 0,0 0 16,0 1-16,0-1 0,21 0 0,0-20 15,0 20-15,0-21 0,0 0 16,0 0-16,0 1 0,21-22 0,0 0 15,0 21-15,22-21 0,-22 0 16,21 0-16,0 0 0,1-21 0,-22 21 16,21-22-16,1 1 0,20 0 15,-21-21-15,1 21 0,-1-22 16,0 1-16,-20 0 0,20-1 0,0 1 16,-21-22-16,22 22 0,-22-21 15,0 20-15,0-20 0,0 20 0,-21-20 16,22 21-16,-22-1 0,0 1 15,0 0-15,0-1 0,0 22 0,0 0 16,-22 21-16,1 0 0,0 0 16,0 21-16,0 0 15,21 22-15,0-1 0,0 0 0,-21 22 16,21-22-16,0 22 16,-22-1-16,22-21 0,0 22 0,0-22 0,0 22 15,0-22-15,0 0 0,0 1 16,22-1-16,-22-21 0,21 22 15,0-22-15,0-21 0,-21 21 0,21-21 16,0 21-16,1-21 0,-1 0 16,21 0-16,-21-21 0,0 0 0,1 0 15,-1-1-15,21 1 0,-21-21 16,0 21-16,1-22 0,-1 22 0,0-21 16,-21 21-16,0 0 0,0-1 0,0 1 15</inkml:trace>
  <inkml:trace contextRef="#ctx0" brushRef="#br0" timeOffset="9888.82">13843 762 0,'0'0'16,"0"21"-16,0 0 15,0 1-15,0-1 16,-21 0-16,21 0 0,0 0 0,-21 0 16,21 1-16,-22-1 0,22 0 15,0 0-15,0 0 0,-21 0 16,21-42 15,21 0-15,1 0-16,-22 0 0</inkml:trace>
  <inkml:trace contextRef="#ctx0" brushRef="#br0" timeOffset="10028.74">13928 572 0,'0'0'16,"-22"0"-1,44 0 16</inkml:trace>
  <inkml:trace contextRef="#ctx0" brushRef="#br0" timeOffset="11187.28">14139 762 0,'0'0'0,"21"0"16,1 0-16,-1 0 0,0 0 0,21 0 16,-21 0-16,22-21 0,-1 0 0,0 0 15,-20-1-15,20 1 0,0 0 16,1 0-16,-22 0 0,21 0 0,-21-22 16,0 22-16,1 0 0,-1-21 15,-21 20-15,0 1 0,0-21 16,0 21-16,0 0 0,0-1 0,-21 1 15,-1 21-15,22-21 0,-21 21 16,0 0-16,0 0 0,0 0 0,0 0 16,-1 0-16,1 21 15,21 0-15,0 1 0,-21 20 0,21 0 16,-21 1-16,0-1 0,21 0 16,-21 1-16,21 20 0,-22 1 0,1-1 15,0 1-15,0 20 0,21-20 0,-21-1 16,0 22-16,-1-22 0,1 1 15,21-1-15,0 1 0,-21-1 0,21 22 16,-21-21-16,21-22 0,0 21 16,0 1-16,0-22 0,0 1 15,0-1-15,0 0 0,0-21 0,0 1 16,21-1-16,0 0 0,0-21 0,1 0 16,-1 0-16,0 0 0,0 0 15,0 0-15,0-21 0,1 0 0,-1-1 16,21-20-16,-21 21 0,0-21 0,1-1 15,-1 1-15,0 0 0,-21-1 16,0-20-16,0 20 0,0 1 0,0 0 16,0-1-16,-21 1 0,0 0 15,-1-1-15,-20 22 0,0-21 0,-1 21 16,1 0-16,0-1 0,21 1 16,-22 21-16,22-21 0,0 21 15,21-21-15,21 0 16,0 21-16,0 0 15,22-21-15,-1 21 0,0-22 0,1 22 16,20-21-16,-20 0 0,20 0 0,1 0 16,-22 0-16,43-1 0,-22-20 15,1 21-15,-22-21 0,21 20 0,-20-20 16,-1 21-16,0-21 0,-20-1 16,-1 1-16,0 21 0,-21-22 0,0 1 15,0 21-15,-21 0 0,0-22 16,-1 22-16,1 0 0,0 21 15,0-21-15,21 0 0,-21 21 0,0 0 16,21 21 0,0 0-16,-22 0 0,22 0 0,0 22 15,0-1-15,0 0 0,0 22 16,0-22-16,0 22 0,-21 20 0,21-20 16,-21-1-16,21 22 0,-21-21 15,0 20-15,0-20 0,-1-1 0,1 22 16,21-22-16,-21 1 0,0-1 0,0 1 15,0-1-15,21 1 0,0-22 16,-22 22-16,22-22 0,-21 0 0,21 22 16,0-43-16,0 21 0,0-20 15,0-1-15,0 0 0,0 0 16,21-21-16,1 0 0,-1 0 16,0 0-16,21-21 0,-21 21 0,22-21 15,-1-22-15,-21 22 0,22 0 16,-1-21-16,0-1 0,-21 1 0,22 0 15,-22-22-15,21 22 0,-21-22 0,-21 22 16,0 0-16,0-1 0,0 1 16,0 0-16,-21-1 0,0 1 0,-21 21 15,21-21-15,-22 20 0,1 1 0,0 0 16,-1 0-16,22 0 16,-21 0-16,21 21 0,-1-22 0,1 22 15,21-21-15,0 0 16,21 21-1,1-21-15,-1 21 0,0 0 16,21-21-16,-21 21 0,1-21 0,20 21 16,-21-22-16,0 1 0,22 21 0,-22-21 15</inkml:trace>
  <inkml:trace contextRef="#ctx0" brushRef="#br0" timeOffset="11548">15409 804 0,'0'0'0,"0"-21"32,21 21-32,1 0 15,-1-21-15,0 21 0,0 0 16,0-21-16,0 0 0,1 21 0,20-21 16,-21 21-16,0-22 0,0 22 15,-21-21-15,0 0 16,-21 21-1,0 0-15,0 0 0,-21 21 16,20 0-16,-20 1 0,21-1 0,0 0 16,0 0-16,-1 0 15,1 22-15,21-22 0,-21 0 0,21 0 16,0 0-16,0 0 0,0 1 0,21-1 16,0 0-16,1-21 0,-1 0 15,0 21-15,0-21 0,21 0 0,1 0 16,-22 0-16,21 0 0,-21 0 15,22 0-15,-1-21 0,-21 0 0,0 21 16,1-21-16,-1-1 0,0 22 16</inkml:trace>
  <inkml:trace contextRef="#ctx0" brushRef="#br0" timeOffset="11896.72">15896 741 0,'0'0'0,"0"-64"15,0 43-15,21 21 16,0-21-16,1 21 0,-1 0 15,0 0-15,0-21 0,21 21 0,-20 0 16,20 0-16,-21 0 0,21 21 16,-20 0-16,-1-21 0,21 21 0,-21 1 15,0 20-15,-21-21 0,0 0 16,0 22-16,0-22 0,0 21 0,-21-21 16,0 0-16,0 1 0,0-1 15,0 0-15,-1-21 0,1 0 16,0 0-16,21-21 15,0 0-15,0-1 16,0 1-16,0 0 0,21 0 16,-21-21-16,21 20 0,1-20 15,-1 21-15,0-21 0,0 20 0,0 1 16,0-21-16,1 42 0,-1-21 0,0 0 16,0 21-16,0 0 0,0 0 15,1 0-15,-1 0 0,0 0 0,0 0 16,0 0-16,0 0 0,1 21 15</inkml:trace>
  <inkml:trace contextRef="#ctx0" brushRef="#br0" timeOffset="12247.37">16658 847 0,'0'0'15,"42"0"1,-20 0-16,-22-21 15,21 21-15,0-22 0,0 1 0,0 21 16,0-21-16,1 0 0,-1 0 16,0 0-16,-21-1 0,0 1 15,0 0-15,-21 21 32,0 0-32,-1 0 0,1 0 0,0 0 15,-21 0-15,21 21 0,-1 0 16,1 1-16,0-1 0,0 0 0,0 21 15,0-21-15,-1 22 0,22-22 16,0 0-16,0 21 0,0-20 0,0-1 16,0 0-16,0 0 0,22 0 0,-1 0 15,0-21-15,21 0 0,-21 0 16,22 0-16,-1 0 0,-21 0 0,22 0 16,-1-21-16,0 0 0,1 0 15,-1 0-15,0 0 0,-21-1 0</inkml:trace>
  <inkml:trace contextRef="#ctx0" brushRef="#br0" timeOffset="12688.13">17208 699 0,'0'0'0,"0"-22"0,0 1 0,0 0 16,0 0-16,0 0 15,-21 21-15,21 21 16,0 0 0,0 0-16,0 0 0,0 1 0,0-1 15,0 0-15,0 21 0,0-21 16,-21 22-16,21-22 0,-21 0 0,21 21 15,0-20-15,0-1 0,-21 0 16,0 0-16,21 0 0,-22-21 16,22 21-1,-21-21-15,21-21 16,0 0-16,0 0 16,0-21-16,0 20 15,21-20-15,1 21 0,-1-21 0,0-1 16,21 1-16,-21 0 0,22 20 15,-1-20-15,0 21 0,1 0 0,-1 0 16,0 21-16,1 0 0,-1 0 16,-21 0-16,22 0 0,-22 21 0,0 0 15,-21 0-15,0 0 0,21 0 0,-21 1 16,0 20-16,0-21 16,0 21-16,0-20 0,0-1 0,-21 0 15,0 21-15,21-21 0,0 1 16,-21-1-16,21 0 15,21-42 17,0 0-32,0-1 0,0 1 0,0 0 15</inkml:trace>
  <inkml:trace contextRef="#ctx0" brushRef="#br0" timeOffset="12939.49">18119 191 0,'0'0'0,"-22"0"32,22 21-32,-21 0 0,21 0 0,-21 0 15,21 22-15,-21-1 0,0 0 16,21 1-16,-21-1 0,-1 0 0,22 1 16,0-1-16,-21 0 0,0 22 15,21-22-15,-21 0 0,21 1 0,0-22 16,0 21-16,0-21 0,0 22 15,0-22-15,0 0 0,21-21 0,0 0 16,0 0-16,1 0 0,20 0 16,-21 0-16,0 0 0,22-21 15,-1 0-15</inkml:trace>
  <inkml:trace contextRef="#ctx0" brushRef="#br0" timeOffset="13136.38">17886 572 0,'0'0'0,"-21"0"0,42 0 31,0 0-15,0 0-16,0 0 0,0 0 0,1 0 15,-1 0-15,21 0 0,-21 0 16,0-22-16,22 22 0,-22 0 0</inkml:trace>
  <inkml:trace contextRef="#ctx0" brushRef="#br0" timeOffset="13999.4">19473 402 0,'0'0'0,"21"-148"31,-21 127-31,0 0 0,0 0 0,0-1 16,0 44 0,-21-22-1,21 42-15,-21-21 0,21 21 16,-21 22-16,21-22 0,0 1 0,-21 20 15,0-21-15,21 22 0,-22-1 16,1-20-16,21 20 0,0-20 0,-21 20 16,21-21-16,-21 1 0,0-1 15,21-21-15,0 0 0,0 22 0,-21-43 16,21 21-16,-22-21 16,1-21-1,21 0-15,0-1 16,0 1-16,0-21 15,0 0-15,0 20 0,0-20 0,0 0 16,21 21-16,1-22 0,-1 22 16,0 0-16,21 0 0,-21 0 0,22-1 15,-1 1-15,0 0 0,1 21 16,-1 0-16,0 0 0,1 0 0,-1 0 16,0 0-16,1 21 0,-22 0 0,21 22 15,-21-22-15,-21 0 0,0 21 16,0-20-16,0 20 0,0 0 0,-21-21 15,0 22-15,-21-22 0,-1 0 16,22 0-16,-21 0 0,0 1 0,-1-1 16,1-21-16,21 0 15,-22 0-15,22 0 0,0 0 0,0 0 16,21-21 0,0-1-16,0 1 0,0 0 15,0-21-15,21 21 0,0-1 16</inkml:trace>
  <inkml:trace contextRef="#ctx0" brushRef="#br0" timeOffset="14368.21">19960 889 0,'21'0'15,"-42"0"-15,63 0 0,-20 0 0,-1 0 16,0 0-16,0 0 0,0-21 15,22 21-15,-22-21 0,21 0 0,-21-1 16,22 22-16,-22-21 0,0 0 16,0 0-16,0 0 0,-21 0 0,0-1 15,0 1-15,0 0 0,-21 0 16,0 21-16,-21 0 0,20 0 16,-20 0-16,21 0 0,-21 0 0,-1 0 15,22 21-15,-21 0 0,21 0 16,-1 1-16,1 20 0,0-21 15,0 21-15,0-20 0,21 20 16,-21 0-16,21-21 0,0 1 0,0 20 16,0-21-16,0 0 0,21 0 15,0-21-15,0 22 0,21-22 0,-20 0 16,20 0-16,0 0 0,1 0 16,-1 0-16,0 0 0,1-22 0,-1 1 15,0 0-15,1 0 0</inkml:trace>
  <inkml:trace contextRef="#ctx0" brushRef="#br0" timeOffset="14839.94">20891 233 0,'0'0'0,"-21"0"16,0 21-16,21 21 15,-21-20-15,0 20 0,21 0 16,-21 1-16,21-1 0,0 0 0,0 1 15,0-1-15,0 0 0,-22 22 0,22-22 16,-21 0-16,21 1 0,0-1 16,0 0-16,-21 1 0,21-1 0,-21-21 15,21 0-15,0 1 0,0-1 16,-21-21-16,21 21 0,0-42 31,0 0-31,0-1 16,0 1-16,21-21 0,0 21 0,-21-22 15,21 1-15,0 0 0,1-1 16,-1 1-16,0 21 0,0-21 0,0 20 16,22-20-16,-22 21 0,21 0 15,-21 21-15,22 0 0,-22 0 0,21 0 16,-21 0-16,22 0 0,-22 21 16,0 0-16,0 21 0,-21-20 0,0 20 15,0-21-15,0 21 0,0 1 16,0-22-16,0 21 0,-21-21 0,0 22 15,0-22-15,-1 0 0,22 0 16,-21-21-16,21 21 0,-21-21 16,21-21 15,0 0-31,21 21 0</inkml:trace>
  <inkml:trace contextRef="#ctx0" brushRef="#br0" timeOffset="15336.66">21802 572 0,'-22'-22'0,"44"44"0,-65-44 0,22 22 0,0 0 15,0 0-15,0 0 0,-22 0 16,22 0-16,-21 22 0,21-1 0,-22 0 15,1 0-15,0 0 0,20 22 16,-20-1-16,0-21 0,21 21 0,-1 1 16,1-1-16,0-21 0,21 22 15,0-22-15,0 21 0,0-21 0,0 0 16,21 1-16,22-22 0,-22 21 16,21-21-16,-21 0 0,22 0 15,-1 0-15,0 0 0,1 0 0,-1-21 16,-21-1-16,21 1 0,1 0 15,-22 0-15,21-21 0,-21-1 0,1 22 16,-1-21-16,0-1 0,-21 1 16,0 21-16,21-21 0,-21 20 0,0 1 15,0 0-15,-21 21 32,21 21-32,-21 0 0,0 1 15,21 20-15,0-21 16,0 0-16,0 22 0,0-22 0,0 21 15,0-21-15,0 0 0,0 22 0,0-22 16,0 0-16,0 0 0,21-21 16,0 21-16,0-21 0,0 0 15,0 0-15,1 0 0,-1 0 16,0 0-16,0-21 0</inkml:trace>
  <inkml:trace contextRef="#ctx0" brushRef="#br0" timeOffset="15972.29">22161 614 0,'0'0'0,"0"-21"16,0 42-1,-21 0 1,21 0-16,0 0 0,0 1 16,0 20-16,0-21 0,0 0 15,0 22-15,0-22 0,0 21 0,0-21 16,0 0-16,0 22 0,0-22 15,0 0-15,0 0 0,21-21 0,-21 21 16,22-21-16,-1 0 0,0 0 16,0 0-16,0 0 0,0 0 0,1 0 15,-1-21-15,0 0 0,21 0 16,-21 0-16,1-22 0,-1 22 16,0-21-16,0 0 0,-21-1 0,21 1 15,0 21-15,-21-22 0,22 22 16,-22 0-16,0 0 0,0 0 0,0 0 15,0 42 1,-22 0 0,22 0-16,-21 0 0,0 22 15,0-22-15,21 0 0,0 21 0,-21-21 16,21 22-16,0-22 0,0 0 0,0 21 16,0-20-16,0-1 0,21 0 15,0-21-15,0 21 0,0-21 0,1 0 16,20 0-16,0 0 15,-21 0-15,22 0 0,-1 0 0,0 0 16,1-21-16,-22-21 0,21 20 16,-21 1-16,22-21 0,-22 0 0,0 20 15,0-20-15,-21 21 0,0-21 0,21 20 16,-21 1-16,0 42 31,0 1-31,-21-1 0,21 0 16,-21 0-16,21 0 0,0 22 0,0-22 15,0 0-15,0 0 0,0 0 16,0 0-16,0 1 0,0-1 0,21-21 16,-21 21-16,21-21 0,1 0 15,-1 0-15,0 0 0,0 0 16,0 0-16,0-21 0,1 0 16,-22-1-16</inkml:trace>
  <inkml:trace contextRef="#ctx0" brushRef="#br0" timeOffset="16141.19">23177 402 0,'0'0'0,"-21"0"0,21-21 15,-21 21-15,0 0 0,21-21 0,-21 21 16,21 21 15,0 0-31,0 0 16,21-21-1</inkml:trace>
  <inkml:trace contextRef="#ctx0" brushRef="#br0" timeOffset="17408.46">23474 466 0,'0'0'0,"-21"0"31,-1 21-15,1 0-16,21 0 0,-21 0 0,0 1 16,0 20-16,0-21 0,21 21 15,-22-20-15,22 20 0,-21-21 0,21 21 16,0-20-16,0-1 0,0 21 0,0-21 16,0 0-16,0 1 0,21-1 15,1-21-15,-1 21 0,21-21 0,-21 0 16,22 0-16,-22 0 0,21 0 15,0 0-15,-20 0 0,20 0 0,-21-21 16,0 0-16,22-1 0,-22-20 16,0 21-16,-21-21 0,21 20 0,-21-20 15,21 0-15,-21 21 0,0-22 16,0 1-16,0 21 0,0-22 16,-21 22-16,0 0 0,0 0 0,0 0 15,-1 0-15,-20 21 0,21 0 16,0 0-16,-22 0 0,22 21 0,-21 0 15,21-21-15,-22 42 0,22-21 16,0 1-16,0 20 0,0-21 0,21 0 16,-21 22-16,21-1 0,0-21 15,0 21-15,0 1 0,21-22 0,0 21 16,0-21-16,0 1 0,0-1 16,1 0-16,20 0 0,-21-21 0,0 0 15,22 0-15,-22 0 0,0 0 16,21 0-16,1 0 0,-22 0 15,21-21-15,0 0 0,-20 0 0,20-1 16,-21-20-16,21 21 0,-20-21 16,20 20-16,-21-20 0,0 0 0,0 21 15,-21-22-15,22 22 0,-22 0 16,21 21-16,-21-21 0,0 42 31,-21 0-31,-1-21 0,22 21 16,0 22-16,-21-22 0,0 0 15,21 0-15,-21 21 0,21-20 16,0-1-16,0 21 0,0-21 0,0 0 16,0 1-16,0-1 0,0 0 0,0 0 15,21-21-15,0 21 0,0-21 16,1 0-16,-1 0 0,0 0 0,0 0 16,0 0-16,0 0 0,1 0 15,-1-21-15,0 21 0,0-21 0,0 0 16,0 0-16,-21-22 0,22 22 15,-1 0-15,0-21 0,-21 20 0,0 1 16,21 0-16,-21 0 0,21 0 16,-21 0-16,0-1 15,0 44 17,0-1-32,-21 0 15,21 0-15,-21 0 0,21 0 0,0 1 16,0 20-16,0-21 0,0 0 15,0 0-15,0 1 0,0-1 0,0 0 16,0 0-16,0 0 16,21-21-16,0 0 0,0 0 15,1 0-15,-1 0 0,0 0 16,0 0-16,0 0 0,0 0 16,1-21-16,20 0 0,-21 0 0,0 0 15,0-1-15,1-20 0,-1 21 16,0-21-16,0 20 0,0 1 0,-21-21 15,21 21-15,-21 0 0,22-1 16,-22 1-16,21 21 0,-21-21 0,21 21 47,-21 21-47,0 0 16,0 1-16,0-1 15,0 0-15,0 0 0,0 0 16,0 0-16,0 1 0,0-1 15,-21 0-15,21 0 0,0 0 16,0 0-16,0 1 0,0-1 16,21-21-16,-21 21 15,21-21-15,0 0 0,0 0 0,1 0 16,20 0-16,-21 0 0,0 0 0,0-21 16,1 0-16,20-1 0,-21 22 15,-21-21-15,21 0 0,-21 0 0,0 0 16,0 0-16,-21 21 15,0 0-15,-21 0 16</inkml:trace>
  <inkml:trace contextRef="#ctx0" brushRef="#br0" timeOffset="18559.66">15938 2223 0,'22'0'16,"-1"0"-1,0-22 1,0 22-16,-21-21 0,21 21 0,-21-21 15,21 0-15,-21 0 0,0 0 16,0-1-16,0 1 0,0 0 16,0 0-16,0 0 0,-21 0 0,0-1 15,0 1-15,-21 21 16,20 0-16,1 0 0,0 0 16,-21 21-16,21 1 0,-1-1 0,-20 0 15,21 0-15,0 21 0,-22-20 16,22 20-16,0 0 0,0-21 0,0 22 15,0-1-15,21-21 0,-22 22 0,22-22 16,0 0-16,0 0 0,22 0 16,-1 0-16,0-21 0,0 0 0,21 0 15,-20 0-15,-1 0 16,21 0-16,-21-21 0,22 0 0,-22 0 0,21 21 16,-21-21-16,22-22 0,-22 22 0,0 0 15,0 0-15,0-21 16,0 20-16,-21-20 0,0 21 0,22-21 15,-22 20-15,21 1 0,-21 0 16,0 0-16,0 0 0,0 0 0,0 42 31,-21 0-31,-1 0 0,22 0 16,-21 22-16,21-22 0,0 21 0,0-21 16,-21 22-16,21-22 0,0 21 15,0-21-15,0 22 0,0-22 0,0 21 16,0-21-16,21 0 0,0-21 15,1 22-15,-1-22 0,0 21 0,0-21 16,21 0-16,-20 0 0,20 0 16,0-21-16,-21-1 0,22 1 0,-1 0 15,-21 0-15,22-21 0,-22 20 16,21-20-16,-21 21 0,0-21 0,1-1 16,-1 1-16,0 0 0,-21-1 15,0 1-15,21-22 0,-21 22 0,0 0 16,0-1-16,0 1 0,0 21 0,0 0 15,0 0-15,-21 42 32,21 21-32,0-21 0,0 22 15,0-1-15,0 0 0,0 1 0,0-1 16,0 0-16,0 1 0,0-1 16,0 0-16,0 1 0,0-22 15,0 21-15,0-21 0,0 22 0,0-22 16,0 0-16,21 0 0,0 0 15,0-21-15,1 0 16,-1 0-16,0 0 0,0 0 0,-21-21 16,0 0-16,21 0 0</inkml:trace>
  <inkml:trace contextRef="#ctx0" brushRef="#br0" timeOffset="18765.55">16362 2096 0,'0'0'0,"21"0"16,0 0-16,0 0 0,0 0 0,1 0 15,20 0-15,-21 0 0,21 0 0,1 0 16,-22 0-16,21 0 0,1 0 16,-1 0-16,-21 0 0,21 0 0,-20-22 15,-1 22-15,0 0 0,0 0 16,0-21-16</inkml:trace>
  <inkml:trace contextRef="#ctx0" brushRef="#br0" timeOffset="19684.97">17949 1630 0,'0'0'0,"0"-21"0,0 0 0,0-1 16,0 1-16,0 0 31,0 42-16,0 0-15,0 1 16,0-1-16,0 21 0,-21 0 0,21 1 16,0-1-16,0 0 0,0 1 15,0-1-15,0 0 0,-21 1 0,21-22 16,0 21-16,0-21 0,0 22 16,0-22-16,-21 0 0,21 0 0,0 0 15,-21-21-15,21 22 0,0-44 266,0 1-251,-22 0 17,1 21-32,21-21 0</inkml:trace>
  <inkml:trace contextRef="#ctx0" brushRef="#br0" timeOffset="20020.78">17526 1990 0,'0'0'0,"-21"0"0,0 0 16,21 21-1,0 0-15,0 0 0,0 0 16,0 1-16,0-1 0,0 0 16,0 0-16,-22 0 0,22 0 0,0 1 15,-21-1-15,21 0 0,0 0 16,0 0-16,0 0 16,0-42 30,0 0-46</inkml:trace>
  <inkml:trace contextRef="#ctx0" brushRef="#br0" timeOffset="20340.59">17484 1778 0,'0'0'15,"0"21"-15,0 0 0,21 1 16,0-22 0,0 0-16,0 0 0,0 0 15,1-22-15,-1 22 16,0-21-16,-21 0 0,0 0 16,0 0-16,0 0 0,0-1 0,0 1 15,0 0-15,-21 21 16,0 0-16,-1 0 0,1 0 15,0 0-15,0 0 16,0 21-16,21 0 0,0 1 16,0-1-16,0 0 0,0 0 0,0 0 15,0 0-15,21 1 16,0-22-16</inkml:trace>
  <inkml:trace contextRef="#ctx0" brushRef="#br0" timeOffset="20640.41">17992 1630 0,'-22'21'31,"22"0"-31,0 0 0,0 1 0,-21 20 16,21-21-16,-21 21 0,21 1 0,0-1 15,0 0-15,-21 1 0,21-1 16,0-21-16,-21 22 0,21-1 0,0 0 16,0-21-16,0 1 0,0 20 0,0-21 15,0 0-15,0 0 16,0 1-16,0-1 0,21-21 31,0 0-31,0 0 16,0-21-16,1-1 0,-1 1 0,0 0 15</inkml:trace>
  <inkml:trace contextRef="#ctx0" brushRef="#br0" timeOffset="20992.22">18500 2074 0,'0'0'0,"0"-21"0,0 0 16,-22 21-1,1 0 1,-21 0-16,21 0 0,0 0 15,-1 21-15,1 0 0,0-21 16,0 22-16,0-22 0,21 21 0,0 0 16,0 0-1,21-21-15,0 21 0,0-21 16,0 21-16,1-21 0,20 22 0,-21-22 16,0 21-16,0-21 0,1 21 15,-1-21-15,0 21 0,0 0 16,-21 0-1,-21-21-15,0 22 0,0-22 16,-1 0-16,1 0 0,-21 0 0,21 0 16,0 0-16,-1 0 15,-20 0-15,21 0 0,0-22 16,0 22-16,21-21 0,0 0 16,0 0-16,0 0 15,0 0-15,0-1 0</inkml:trace>
  <inkml:trace contextRef="#ctx0" brushRef="#br0" timeOffset="21211.38">18034 1863 0,'0'0'0,"21"-21"16,0 21-1,0 0-15,22 0 0,-1-22 0,0 22 16,22 0-16,-22-21 0,22 21 15,-1 0-15,1 0 0,-22 0 0,22-21 16,-22 21-16,0 0 0,-21 0 16,22 0-16,-22 0 0,0 0 15</inkml:trace>
  <inkml:trace contextRef="#ctx0" brushRef="#br0" timeOffset="21987.93">19643 2265 0,'21'0'16,"0"0"-1,-21-21-15,21 21 0,-21-21 16,21-1-16,-21 1 0,21 0 0,1 0 16,-22 0-16,0 0 0,21-22 15,0 1-15,-21 0 0,0-1 0,0 1 16,21-22-16,-21 22 0,0 0 16,0-22-16,21 22 0,-21 0 15,0-1-15,0 22 0,0 0 0,0 0 16,0 0-16,-21 42 15,21 0 1,-21 0-16,0 21 0,0 1 16,21-1-16,-22 0 0,1 22 0,21-22 15,-21 22-15,21-22 0,-21 0 0,21 1 16,0-1-16,0 0 0,0 1 16,0-1-16,0-21 0,0 0 0,0 1 15,21-1-15,0 0 0,0 0 16,22-21-16,-22 0 0,21 0 0,-21 0 15,22 0-15,-22 0 0,21 0 16,-21 0-16,1-21 0,20 0 16,-21 21-16,0-21 0,0-1 0,-21 1 15,22 0-15,-22-21 0,21 21 0,-21-1 16,0 1-16,0 0 0,0 0 16,0 42 15,-21 0-31,21 0 0,-22 1 15,22-1-15,-21-21 0,21 21 16,0 0-16,0 0 0,0 0 16,0 1-1,21-22 1,1 0-16,-22-22 16,0 1-16,21 0 15</inkml:trace>
  <inkml:trace contextRef="#ctx0" brushRef="#br0" timeOffset="22137.84">20151 1842 0,'0'-22'0,"0"44"0,-22-44 15,1 22 1,42 0 15,1 0-15,-1 22-16,0-22 0</inkml:trace>
  <inkml:trace contextRef="#ctx0" brushRef="#br0" timeOffset="22808.46">20468 2074 0,'0'0'0,"21"0"15,0 0-15,1 0 0,-1 0 16,0 0-16,21 0 0,-21-21 15,22 21-15,-1-21 0,0 0 0,1 21 16,-1-21-16,-21 0 16,22-22-16,-22 22 0,21 0 0,-21-21 15,0 20-15,1-20 0,-1 21 0,-21-21 16,0 20-16,0 1 0,0-21 16,0 21-16,0 0 0,0-1 0,-21 22 15,-1-21-15,1 21 16,0-21-16,0 21 0,0 21 15,0-21-15,21 21 16,-22 22-16,22-22 0,0 21 16,-21 1-16,0-1 0,21 21 0,-21-20 15,0-1-15,0 22 0,-1-22 0,22 21 16,-21-20-16,0 20 0,0-20 16,0 20-16,0 1 0,-1-22 15,1 21-15,0 1 0,0-1 0,21 1 16,-21-1-16,0 1 0,-1-1 0,1-20 15,21 20-15,-21-20 0,21 20 16,-21-21-16,21 1 0,0-1 0,0 0 16,0 1-16,0-22 0,0 0 0,0 0 15,21 0-15,21 1 0,-20-22 16,20 0-16,-21 0 0,21 0 16,1 0-16,-1-22 0,0 1 0,1 0 15,20 0-15,-20 0 0,-1 0 0,0-1 16,-21-20-16,22 0 0,-1 21 15,-21-22-15,0 1 0,-21-22 0,0 22 16,0-21-16,0 20 0,0-20 0,-42-1 16,21 1-16,0-1 0,-22 22 15,1 0-15,21-1 0,-21 1 0,-1 21 16,1 0-16,21-1 0,-22 1 16,22 0-16,0 21 0,0 0 0,21-21 15,0 0 1,21 21-1,21 0-15,-20 0 0,-1-21 0,0 21 16,21 0-16,-21-22 0,1 1 16,20 21-16,-21-21 0,0 21 0</inkml:trace>
  <inkml:trace contextRef="#ctx0" brushRef="#br0" timeOffset="23144.26">21167 2053 0,'0'0'0,"21"0"32,0-21-17,0 21-15,0 0 0,0-21 0,1 21 16,20 0-16,-21-21 0,0 0 0,0 21 16,1-22-16,-1 22 0,0-21 15,-21 0-15,0 0 0,-21 21 16,0 0-1,-1 0-15,-20 0 0,21 0 0,0 0 16,-22 21-16,22 0 0,0 0 16,0 22-16,0-22 0,0 0 0,21 0 15,0 0-15,0 1 0,0 20 0,0-21 16,42 0-16,-21 0 16,0 1-16,0-22 0,22 21 15,-22-21-15,21 0 0,1 0 16,-1 0-16,0 0 0,1 0 0,-1 0 15,0-21-15</inkml:trace>
  <inkml:trace contextRef="#ctx0" brushRef="#br0" timeOffset="24148.69">22902 1376 0,'0'0'0,"0"-21"0,0 0 0,0-1 16,-21 22-16,0 0 0,0 0 15,0 0-15,-1 0 0,1 0 0,0 0 16,-21 0-16,21 22 0,-22-1 16,22 0-16,-21 0 0,21 21 0,-22-20 15,22 20-15,0 0 0,0 1 16,0 20-16,-1-21 0,22 1 0,-21 20 15,21-20-15,0-1 0,0-21 0,0 21 16,21 1-16,1-22 0,-1 0 16,21 0-16,-21 0 0,22 1 0,-22-22 15,21 0-15,-21 0 16,22 0-16,-22 0 0,21 0 0,0 0 16,-20-22-16,-1 1 0,21 0 0,-21 0 15,0 0-15,1 0 0,-1-22 16,0 22-16,0-21 0,-21 21 0,0-1 15,21 1-15,-21 0 0,0 0 16,-21 21 0,21 21-1,-21 0-15,21 0 16,0 1-16,-21-1 0,21 0 16,0 0-16,0 0 15,0 0-15,21 1 0,0-1 16,0-21-16,0 0 0,1 21 15,-1-21-15,21 0 0,-21 0 0,0 0 16,22 0-16,-22 0 0,0-21 0,0 0 16,0 21-16,1-22 0,-1 1 15,-21 0-15,21 0 0,-21 0 0,21 0 16,-21-1-16,0 1 0,0 0 16,21 21-16,-21-21 15,0 42 16,0 0-15,0 0-16,0 22 0,0-22 16,-21 0-16,21 21 0,-21 1 0,21-22 15,-21 21-15,0 1 0,21-1 16,-22 0-16,1 1 0,21-1 0,-21 0 16,21 22-16,0-22 0,0 0 0,0 22 15,0-22-15,0 22 0,0-22 16,0 0-16,0 22 0,0-22 0,0 1 15,0-1-15,0 0 0,0-21 0,-21 22 16,21-1-16,-21-21 0,21 22 16,0-22-16,0 0 0,-21 0 0,21 0 15,-22 0-15,22 1 0,-21-22 16,0 0-16,0 0 16,0 0-16,0-22 15,-1 1-15,1 0 0,21 0 16,-21 0-16,0-22 0,0 22 0,0-21 15,21 0-15,-22-1 0,22-20 0,0 20 16,0-20-16,0-1 0,0 1 16,0-1-16,0 1 0,0 21 0,0-1 15,0 1-15,22 0 0,-1-1 16,-21 22-16,21-21 0,0 21 0,0-1 16,-21 1-16,21 0 0,1 0 15,-1 0-15,0 0 0,21-1 16,-21 1-16,1 0 0,20 0 0,-21 21 15,0-21-15,22 0 0</inkml:trace>
  <inkml:trace contextRef="#ctx0" brushRef="#br0" timeOffset="24424.53">23770 1672 0,'0'0'0,"0"-21"0,0 0 16,-21 21-1,0 0-15,0 0 0,-1 0 16,1 0-16,0 21 0,0 21 16,0-20-16,0-1 0,-1 21 0,1-21 15,0 22-15,21-22 0,0 21 0,0-21 16,0 0-16,0 22 0,0-22 16,0 0-16,0 0 0,0 0 0,21 1 15,0-1-15,1 0 0,20-21 16,-21 0-16,0 21 0,22-21 0,-22 0 15,21 0-15,-21 0 0,22 0 16,-22-21-16,21 0 0,-21 0 16,0-1-16</inkml:trace>
  <inkml:trace contextRef="#ctx0" brushRef="#br0" timeOffset="24711.36">24215 1418 0,'0'0'0,"0"-42"0,0 21 16,0 0-16,0-1 0,0 1 15,-22 0-15,22 42 16,-21 0 0,21 1-16,0-1 0,-21 0 15,21 21-15,0 1 0,0-1 0,-21 0 16,0 1-16,21-1 16,-21 21-16,21-20 0,0-1 0,-22 0 15,22 1-15,-21-1 0,21 0 0,0-20 16,0-1-16,0 0 0,0 0 15,0 0-15,0 0 0,21-21 0,1 0 16,-1 0 0,0 0-16,0 0 15,0-21-15,0 0 0,-21 0 0,22 0 16,-1 0-16</inkml:trace>
  <inkml:trace contextRef="#ctx0" brushRef="#br0" timeOffset="25096.14">24363 1905 0,'0'21'16,"0"0"-16,21-21 15,0 0 1,0 0-16,0 0 0,1 0 0,-1 0 16,0 0-16,0-21 0,0 21 15,22-21-15,-22 0 0,0 0 0,0 0 16,0-1-16,0 1 0,-21 0 0,0 0 15,0 0-15,0 0 0,0-1 16,0 1-16,0 0 0,-21 21 16,0 0-16,0 0 15,0 0-15,-22 0 0,22 21 0,0 0 16,-21 1-16,21-1 0,-1 21 16,1-21-16,0 22 0,0-22 0,21 21 15,0-21-15,0 0 0,0 22 0,0-22 16,0 0-16,21 0 0,0 0 15,0 1-15,1-22 0,-1 21 0,21 0 16,-21-21-16,22 0 0,-22 21 16,21-21-16,-21 0 0,22 0 0,-22 0 15,0 0-15,21 0 0,-21-21 0,1 0 16,-1 21-16,0-21 0,0-1 16</inkml:trace>
  <inkml:trace contextRef="#ctx0" brushRef="#br1" timeOffset="35359.76">3090 4339 0,'0'-21'0,"0"-42"32,0 84-17,0 0-15,0 0 16,0 21-16,0 1 0,0-1 16,0 0-16,-21 1 0,21 20 0,-21-20 15,21 20-15,0 1 0,-21 20 16,21-41-16,-21 20 0,21 1 15,-22-22-15,22 0 0,0 1 0,0-1 16,0-21-16,0 21 0,0-20 16,-21-1-16,21 0 0,0-42 47,0 0-47,0-1 0,21-20 15</inkml:trace>
  <inkml:trace contextRef="#ctx0" brushRef="#br1" timeOffset="35667.58">3408 4911 0,'0'21'0,"0"-42"0,0 63 0,21-42 16,0 21-16,0-21 15,0 0-15,1 0 0,-1 0 16,0-21-16,0 0 0,0 21 0,-21-21 16,0 0-16,0-1 0,0 1 15,0 0-15,0 0 0,-21 21 16,0 0 0,0 0-16,0 0 0,-1 0 15,22 21-15,-21 0 0,21 0 16,-21-21-16,21 22 0,0-1 0,0 0 15,0 0-15,21-21 16,0 0-16</inkml:trace>
  <inkml:trace contextRef="#ctx0" brushRef="#br1" timeOffset="36192.28">4826 3768 0,'0'0'15,"0"-21"-15,0-1 0,0 1 16,-21 21-16,0 21 15,21 1-15,0-1 16,0 0-16,0 0 0,0 21 16,0 22-16,-22-22 0,22 22 0,0-1 15,-21 1-15,21-1 0,0 1 0,0-1 16,-21 1-16,21-22 0,-21 22 16,21-1-16,0-21 0,0 22 15,0-22-15,-21 1 0,21 20 16,0-21-16,0-20 0,-21 20 0,21-21 15,0 0-15,0 0 0,0-42 32,21 0-32,-21 0 0,21-21 15,0 20-15</inkml:trace>
  <inkml:trace contextRef="#ctx0" brushRef="#br1" timeOffset="37908.29">4678 4149 0,'-21'-21'0,"42"42"0,-64-64 0,1 43 16,21-21-16,0 0 0,21 0 15,0 0-15,-21 0 0,21-1 0,0-20 16,0 21-16,0 0 0,21 0 16,0-22-16,0 22 0,21 0 0,-20 0 15,20 0-15,0-1 0,1 22 16,20-21-16,-21 0 0,1 21 0,20 0 15,-20 0-15,-1 0 0,0 0 16,1 21-16,-1 0 0,0 1 0,-21-1 16,1 21-16,-1 0 0,-21 22 15,0-22-15,0 22 0,-21-22 16,-1 22-16,1-22 0,-21 21 0,0-20 16,-1-1-16,1 0 0,0 1 15,-1-1-15,1-21 0,0 0 0,20 1 16,-20-1-16,0 0 0,21-21 0,-1 0 15,1 0-15,0 0 0,0 0 16,0 0-16,0 0 0,-1 0 0,1 0 16,21-21-1,-21 21-15,42 21 32,-21 0-17,21-21-15,1 21 0,-22 0 0,0 1 16,21-1-16,-21 21 0,21-21 15,0 22-15,-21-22 0,21 21 0,-21-21 16,21 22-16,1-22 0,-1 21 0,0 0 16,0-20-16,0-1 0,0 0 15,1 0-15,-1 0 0,0 0 0,0-21 16,21 0-16,-20 0 0,20 0 0,-21 0 16,0-21-16,22 21 0,-22-21 15,21-21-15,-21 21 0,22-22 0,-22 22 16,0-21-16,0-1 0,21 1 15,-20 0-15,-22-1 0,21 1 16,0 0-16,-21-1 0,0 22 0,0-21 16,0 21-16,0 0 0,0-1 15,0 44 1,0-1 0,0 0-16,0 0 0,0 0 15,-21 0-15,21 22 0,0-22 0,-21 0 16,21 21-16,0 1 0,0-22 15,0 21-15,0-21 0,0 22 0,0-22 16,0 0-16,0 0 0,0 0 16,21-21-16,0 0 0,0 0 15,21 0-15,-20 0 0,20-21 16,-21 21-16,21-21 0,-20-21 16,20 21-16,0-1 0,-21-20 0,1 21 15,20-21-15,-21 20 0,0-20 16,0 21-16,-21-21 0,22 20 0,-22 1 15,21 0-15,-21 0 0,0 0 16,-21 21 15,21 21-31,-22 0 16,22 0-16,-21 22 0,21-22 16,0 0-16,0 21 0,0 1 15,0-22-15,0 21 0,0-21 0,0 22 16,0-22-16,0 0 0,0 0 15,21 0-15,1 0 0,-1-21 16,0 0-16,21 0 0,-21 0 0,1 0 16,-1 0-16,21-21 0,-21 0 15,22 0-15,-22 0 0,21-22 0,-21 22 16,22-21-16,-22 21 0,0-22 16,0 1-16,0 21 0,0-21 0,1 20 15,-1-20-15,-21 21 0,0 0 0,0 0 16,0-1-16,0 44 31,0-1-15,-21 0-16,21 0 0,-22 0 15,22 0-15,-21 1 0,21-1 0,0 21 16,0-21-16,0 22 0,0-22 0,0 0 16,-21 21-16,21-21 0,0 1 15,0-1-15,0 0 0,0 0 16,0-42 15,0 0-15,0 0-16,0-1 0,0 1 15,0 0-15,0-21 0,0 21 0,0-1 16,0-20-16,21 21 0,0-21 0,1 20 16,-1 1-16,0-21 0,0 21 15,0 0-15,0-1 0,1 22 0,20-21 16,-21 21-16,0-21 0,22 21 15,-22 0-15,0 0 0,0 21 0,0 0 16,0 1-16,1-1 0,-22 0 0,0 0 16,21 0-16,-21 0 0,21 22 15,-21-22-15,0 21 0,21-21 0,-21 1 16,0 20-16,0-21 0,0 0 16,0 0-16,0 1 0,21-1 15,-21 0-15,21-21 31,1-21-31,-22 0 16,0-1-16,21 1 0,-21-21 0,21 21 16,0 0-16,-21-22 0,21 22 0,0-21 15,1 21-15,-22-1 0,21-20 16,0 21-16,0 0 0,0 0 16,0-1-16,1 1 0,-1 0 0,0 21 15,0 0-15,0 0 0,0 0 16,-21 21-16,0 0 15,0 1-15,0-1 0,0 0 0,0 21 16,0-21-16,0 22 0,0-22 16,0 0-16,0 21 0,0-20 0,0 20 15,0-21-15,0 0 0,0 0 0,0 1 16,22-1-16,-1-21 0,0 0 16,0 0-16,0 0 0,0 0 0,1 0 15,-1 0-15,0-21 0,0 21 0,21-43 16,-20 22-16,-1 0 0,0 0 15,-21-22-15,21 22 0,0 0 0,0 0 16</inkml:trace>
  <inkml:trace contextRef="#ctx0" brushRef="#br1" timeOffset="39793.21">8699 4784 0,'-21'0'32,"42"-21"-1,1 21-31,-1-22 0,0 1 15,0 0-15,21 0 16,-20 0-16,20 0 0,0-22 0,1 22 16,-22-21-16,21-1 0,0-20 0,1 21 15,-1-22-15,-21 1 0,22-1 16,-22 1-16,0-1 0,0 1 0,-21-1 16,0 1-16,0-1 0,0 22 15,0-22-15,0 22 0,0 0 0,0-1 16,-21 1-16,0 21 0,0-22 0,-1 22 15,1 0-15,-21 21 0,21 0 16,-22 0-16,22 0 0,-21 21 0,21 0 16,-22 1-16,22 20 0,0 0 15,21-21-15,-21 43 0,21-22 16,0 1-16,-21 20 0,21 1 0,0-1 16,0 1-16,0 20 0,0-20 15,0-1-15,0 1 0,0-1 0,0 1 16,21-22-16,-21 0 0,21 22 0,-21-22 15,0 1-15,21-22 0,0 21 16,1-21-16,-1 22 0,0-22 0,0 0 16,0-21-16,22 0 0,-22 21 0,0-21 15,21 0-15,1 0 0,-22-21 16,21 21-16,-21-21 0,22 0 0,-22-1 16,21 1-16,-21 0 0,22-21 15,-22 21-15,0-1 0,21-20 16,-21 21-16,-21-21 0,22-1 0,-1 22 15,-21-21-15,21 21 0,-21-1 16,0 1-16,0 0 0,0 0 0,-21 42 31,0-21-31,21 21 16,-22 0-16,22 1 0,-21 20 0,21-21 16,0 0-16,0 0 0,0 22 0,0-22 15,0 0-15,0 0 0,0 0 16,0 22-16,0-22 0,21 0 0,1-21 15,-1 21-15,0 0 0,0-21 16,0 0-16,22 22 0,-22-22 16,21 0-16,0 0 0,1 0 0,-1-22 15,0 22-15,1-21 0,-1 0 0,-21 0 16,22 0-16,-1 0 0,-21-1 16,0 1-16,22-21 0,-43 21 0,21-22 15,0 22-15,-21 0 0,21-21 0,-21 21 16,0-1-16,0 1 0,0 0 15,0 42 1,0 0 0,-21 1-16,21-1 0,0 0 15,-21 21-15,21-21 0,0 1 16,0-1-16,0 0 0,0 0 0,0 0 16,0 0-16,0 1 0,0-1 15,0 0-15,0 0 0,0-42 47,21 0-47,-21 0 16,21-1-16,-21 1 0,0 0 0,0 0 15,21 0-15,0-22 0,-21 22 0,22 0 16,-22-21-16,21 21 0,0-1 16,-21 1-16,21 0 0,0 21 15,0 0 1,-21 21-16,22-21 15,-22 21-15,21 1 0,-21-1 0,0 0 16,0 0-16,0 21 0,0-20 0,0-1 16,0 0-16,0 0 0,0 0 15,21 0-15,-21 1 0,21-1 16,-21 0-16,21-21 0,0 21 16,1-21-16,-1 0 15,0 0-15,0 0 0,0-21 16,0 0-16,1 21 0,-1-21 15,0-1-15,0 1 0,0 0 16,-21 0-16,21 0 0,1-22 0,-1 22 16,0 0-16,-21 0 0,21-21 0,0 20 15,-21 1-15,21 0 0,1 0 16,-22 0-16,21 0 0,0 21 16,-21 21 15,0 0-31,0 0 15,0 0-15,0 0 0,0 1 0,0 20 16,0-21-16,0 0 0,0 0 16,0 1-16,0-1 0,0 0 15,0 0-15,0 0 0,0 0 0,0 1 16,21-22-16,0 21 0,0-21 16,1 0-16,20 0 0,-21 0 0,21 0 15,-20 0-15,20 0 0,0 0 0,1 0 16,-22 0-16,21-21 0,0-1 0,1 22 15,-22-21-15,21 0 0,-21-21 16,1 21-16,-1-1 0,0-20 0,0 21 16,0-21-16,0-1 0,-21 1 15,0 0-15,0 20 0,0-20 0,0 21 16,0 0-16,0 0 0,-21-1 0,0 1 16,0 21-16,0 0 15,0 21-15,-1 1 0,1-1 16,0 21-16,0-21 0,0 22 0,21-22 15,0 21-15,-21 0 0,21 1 0,0-22 16,0 21-16,0-21 0,0 1 16,0-1-16,0 21 0,21-21 0,0 0 15,0 1-15,0-22 0,22 0 16,-22 0-16,21 0 0,-21 0 16,22 0-16,-1 0 0,0 0 0,-21-22 15,22 1-15,-1 0 0,0 0 0,1 0 16,-1 0-16,-21-22 0,22 22 15,-22-21-15,21 21 0,-21-22 16,0 1-16,1 0 0,-22 20 0</inkml:trace>
  <inkml:trace contextRef="#ctx0" brushRef="#br1" timeOffset="40088.04">10647 3620 0,'-21'0'94,"-1"0"-94</inkml:trace>
  <inkml:trace contextRef="#ctx0" brushRef="#br1" timeOffset="40366.87">8826 4064 0,'-21'0'15,"42"0"-15,-42 21 0,42-21 16,1 0-16,20 0 15,-21 0-15,21-21 0,1 21 16,-1 0-16,0-21 0,1 21 0,-1-21 16,0 21-16,1 0 0,-1-21 15,0-1-15,1 22 0,-22 0 0,0 0 16,0-21-16,0 21 0,1 0 16</inkml:trace>
  <inkml:trace contextRef="#ctx0" brushRef="#br1" timeOffset="41456.25">2625 6646 0,'0'0'16,"-22"0"-16,1-21 0,21 0 15,0 0-15,0 0 0,0 0 16,21-1-16,1 1 16,-1 0-16,0 0 0,0 0 0,21 21 15,-20 0-15,-1 0 0,0 0 16,0 0-16,0 0 0,0 21 16,1 21-16,-1-21 0,-21 22 15,0-1-15,0 0 0,0 1 0,0 20 16,0-20-16,0-1 0,-21 0 0,21 1 15,-43 20-15,22-21 0,-21 1 16,21-1-16,-22-21 0,1 22 0,21-1 16,-22-21-16,1 0 0,21 0 15,-21 1-15,20-22 0,1 0 0,-21 0 16,21 0-16,0 0 0,-1 0 16,1-22-16,21 1 0,0 0 0,0-21 15,-21 21-15,21-22 0,0 22 0,0-21 16,0-1-16,0 22 15,21-21-15,0 21 0,1-22 0,-1 22 16,0 0-16,0 0 0,0 21 16,0 0-16,1 0 0,-1 0 15,0 21-15,21 0 0,-21 0 16,1 1-16,-1-1 0,-21 0 0,21 0 16,0 21-16,-21-20 0,21 20 0,0-21 15,-21 21-15,22-20 0,-1-1 16,-21 0-16,21 0 0,0 0 0,-21 0 15,21-21-15,0 0 0,-21 22 16,22-22-16,-1 0 0,0 0 16,0 0-16,-21-22 15,21 1-15,-21 0 16,21 21-16</inkml:trace>
  <inkml:trace contextRef="#ctx0" brushRef="#br1" timeOffset="41785.07">3492 6900 0,'64'22'31,"-43"-44"-15,0 1-16,0 0 0,-21 0 16,0 0-16,0 0 15,-21 21 1,0 0-16,0 0 0,0 0 16,0 0-16,21 21 15,-22-21-15,22 21 16,0 0-16,22-21 31,-1 0-31</inkml:trace>
  <inkml:trace contextRef="#ctx0" brushRef="#br1" timeOffset="42347.26">5122 6160 0,'0'0'0,"0"-22"0,0 1 0,0 0 16,0 0-16,0 0 0,0 0 0,0-1 15,-21 1-15,0 0 16,0 21-16,0 0 0,-22 0 16,22 0-16,0 0 0,-21 21 15,-1 0-15,1 1 0,21-1 0,-22 21 16,1 0-16,21 1 0,-21 20 0,20 1 16,-20-22-16,21 22 0,0-1 15,0 1-15,21-1 0,0 1 0,0-1 16,0-21-16,0 1 0,0-1 15,21 0-15,-21-20 0,42 20 16,-21-21-16,22 0 0,-22 0 0,21-21 16,0 22-16,1-22 0,-1 0 0,0 0 15,1 0-15,-1 0 0,0-22 16,1 1-16,-1 0 0,0 0 0,1 0 16,-1 0-16</inkml:trace>
  <inkml:trace contextRef="#ctx0" brushRef="#br1" timeOffset="43316.01">5546 6456 0,'0'-21'0,"0"42"16,-22-42-16,1 21 15,0 0-15,0 0 0,0 21 0,0 0 16,-1 0-16,1 0 0,21 22 16,-21-1-16,0-21 0,21 22 0,-21-1 15,21-21-15,0 21 0,0-20 16,0-1-16,0 0 0,0 0 0,0 0 15,0 0-15,42-21 0,-21 0 0,0 0 16,1 0-16,-1 0 0,21 0 16,-21 0-16,22 0 0,-22 0 0,21 0 15,-21-21-15,0 0 0,1 0 0,-1 0 16,0 0-16,-21-1 0,0 1 16,0 0-16,0 0 0,-21 0 15,0 0-15,-1-1 0,1 1 0,0 21 16,-21-21-16,21 0 0,-1 21 15,1-21-15,0 21 0,21-21 0,0-1 16,0 1-16,42 0 16,-20 0-16,20 0 0,0 0 15,1 21-15,-1-22 0,0 1 0,1 21 16,-1 0-16,21 0 0,-20 0 16,-1 0-16,0 0 0,-20 21 0,20 1 15,-21 20-15,0-21 0,0 0 0,-21 22 16,22-1-16,-22-21 0,0 21 15,0 1-15,0-22 0,0 21 16,0-21-16,0 1 0,-22-1 0,22 21 16,-21-42-16,21 21 0,-21 0 0,21 1 15,0-44 17,0 1-32,0 0 15,0 0-15,0 0 0,0 0 16,0-22-16,0 22 0,0-21 0,21-1 15,-21 22-15,21-21 0,1 21 0,-1-22 16,0 22-16,0-21 16,0 21-16,0 0 0,1 21 0,20-22 0,-21 22 15,21 0-15,-20 0 0,-1 0 16,21 0-16,-21 22 0,0-22 16,1 21-16,-1 21 0,0-21 0,-21 0 15,21 22-15,-21-22 0,0 21 0,0-21 16,0 22-16,0-22 0,0 0 15,0 0-15,-21 0 0,0 1 0,21-1 16,-21-21-16,21 21 0,0-42 47,0 0-47,0-1 0,0 1 0,0 0 0,21-21 16,0-1-16,0 22 0,0-21 15,0 0-15,1-1 0,-1 1 16,21 0-16,-21 20 0,22 1 0,-1-21 15,0 42-15,-21-21 0,22 21 16,-1 0-16,0 0 0,-20 0 0,-1 0 16,21 21-16,-21 0 0,-21 0 0,21 0 15,-21 1-15,0 20 0,0-21 16,0 21-16,0-20 0,0-1 0,0 0 16,0 21-16,0-21 0,0 1 0,-21-1 15,21 0-15,0 0 16,0-42 31,21 0-47,1 0 15,-1-1-15</inkml:trace>
  <inkml:trace contextRef="#ctx0" brushRef="#br1" timeOffset="43664.14">7662 6181 0,'0'0'0,"0"-21"0,-21 21 16,0 0-16,21 21 15,0 0-15,-21 0 0,21 0 16,-21 0-16,21 22 0,-22-1 16,22 0-16,0 1 0,-21 20 0,0-20 15,21 20-15,-21-21 0,0 22 0,0-1 16,21 1-16,-22-1 0,1 1 15,0-1-15,21 1 0,-21-1 0,0 1 16,0 21-16,-1-22 0,22 1 0,-21-1 16,0 1-16,0-1 0,21 1 0,-21-22 15,0 0-15,21 1 0,-22-1 16,22 0-16,0-21 0,0 1 0,0-1 16,0 0-16,22-42 31,-1 0-31,0-1 0,0-20 15,-21 21-15,42-21 0,-20-1 0,-1-20 16,0 20-16,0-20 0</inkml:trace>
  <inkml:trace contextRef="#ctx0" brushRef="#br1" timeOffset="43996.06">7620 6562 0,'0'0'0,"-21"-43"0,21 1 0,-21 21 16,21-21-16,0 20 0,0-20 15,0 21-15,0 0 0,0 0 16,21-1-16,0 1 0,21 0 0,-21 0 16,1 21-16,20-21 0,0 21 15,-21-21-15,22 21 0,-1 0 0,-21 0 16,22 0-16,-1 21 0,-21 0 0,0-21 16,0 21-16,1 0 0,-22 22 15,0-22-15,0 21 0,0-21 0,-22 22 16,1-22-16,0 21 0,0-21 0,-21 0 15,20 1-15,-20-1 0,0 0 16,21 0-16,-22 0 0,22-21 0,0 0 16,0 21-16,0-21 0,-1 0 0,44 0 47,-1-21-47,21 21 0,-21-21 15,22 0-15,-22 21 0,0-21 0</inkml:trace>
  <inkml:trace contextRef="#ctx0" brushRef="#br1" timeOffset="44872.33">8213 6604 0,'0'0'0,"21"0"16,0 0-16,0-21 0,-21 0 15,21 21-15,0-21 0,1-1 16,-1-20-16,0 21 0,0 0 0,0-22 15,0 1-15,1 0 0,-1 21 0,-21-22 16,21 1-16,-21 0 0,21-22 16,-21 22-16,0-1 0,0 1 0,21 0 15,-21 21-15,0-22 0,0 22 0,0 0 16,0 0-16,0 42 31,0 0-31,0 0 16,0 22-16,0-22 15,0 21-15,0-21 0,0 22 0,-21-1 16,21 0-16,0 1 0,0-1 0,0 0 16,0 1-16,0-1 0,0 0 15,0 1-15,0-22 0,0 21 0,0-21 16,21 22-16,-21-22 0,21 0 0,1-21 16,-1 21-16,0-21 0,0 0 15,0 0-15,0 0 0,1 0 0,-1-21 16,21 0-16,-21 21 0,22-43 0,-22 22 15,0 0-15,21 0 0,-21-21 16,1 20-16,-1-20 0,0 21 0,0-21 16,0 20-16,-21 1 0,21 0 15,-21 0-15,22 21 0,-22-21 0,0 0 16,0-1 0,0 44-1,0-1-15,0 0 16,-22 0-16,22 0 0,0 0 15,-21 1-15,21 20 0,0-21 0,0 0 16,0 22-16,0-22 0,0 0 0,21 0 16,1 0-16,-1 0 0,-21 1 0,21-1 15,21-21-15,-21 0 0,1 0 16,20 0-16,0 0 0,1 0 0,-1-21 16,0 21-16,1-22 0,-1 1 15,21 0-15,-20 0 0,-1-21 0,0 20 16,1 1-16,-22-21 0,0 21 15,21 0-15,-20-22 0,-22 22 0,0 0 16,0-21-16,0 20 0,0 1 0,0 0 16,0 0-16,0 0 0,-22 21 15,1 0-15,-21 0 0,21 0 16,0 0-16,-1 21 0,1 0 16,0 0-16,21 22 0,0-22 15,0 0-15,0 21 0,0-21 0,0 22 16,0-22-16,0 21 0,0-21 0,0 1 15,21-1-15,0 0 0,1 0 0,20 0 16,-21-21-16,0 0 16,22 0-16,-1 0 0,0 0 0,1 0 15,-22 0-15,21-21 0,0 0 0,1 21 16,-22-21-16,21-22 0,-21 22 0,1 0 16,-1 0-16,0-21 0,-21 20 15,0-20-15,21 21 0,-21-21 0</inkml:trace>
  <inkml:trace contextRef="#ctx0" brushRef="#br1" timeOffset="45095.2">9271 5652 0,'-64'0'31,"64"21"1,22-21-1</inkml:trace>
  <inkml:trace contextRef="#ctx0" brushRef="#br1" timeOffset="47036.33">11091 6329 0,'0'0'0,"0"21"0,0 0 15,21-42 16,1 21-15,-1-21-16,0 0 0,0 0 0,0 21 16,0-22-16,1 1 0,20-21 15,-21 21-15,0-22 0,0 22 0,1-21 16,-1 0-16,0-1 0,0 1 16,-21-22-16,21 22 0,-21-21 0,21-1 15,-21 22-15,0-1 0,0 1 16,0 0-16,0-1 0,0 22 0,0 0 15,0 0-15,-21 21 16,0 0 0,0 21-16,0 0 15,21 0-15,-21 22 0,-1-1 0,22 0 16,-21 1-16,21-1 0,0 22 0,-21-22 16,21 0-16,-21 22 0,21-22 15,0 0-15,0 1 0,0-1 0,0 0 16,0-20-16,0 20 0,21-21 15,0 0-15,0 0 0,1 1 0,-1-1 16,0 0-16,21-21 0,-21 0 16,1 0-16,20 0 0,-21 0 0,21 0 15,-20 0-15,20-21 0,0 21 0,-21-21 16,1-1-16,20 1 0,-21 0 16,0 0-16,0-21 0,1 20 0,-1 1 15,0-21-15,-21 21 0,0 0 0,0-1 16,0 1-16,0 0 0,0 0 15,-21 21 1,21 21 0,-21 0-16,-1 0 15,22 1-15,0-1 0,0 0 16,0 0-16,0 0 0,0 0 0,0 1 16,0-1-16,0 0 0,22-21 15,-1 21-15,0 0 0,0-21 0,0 0 16,0 0-16,1 0 0,20 0 0,-21 0 15,21 0-15,1 0 0,-22 0 16,21 0-16,1-21 0,-22 0 0,21 0 16,-21 0-16,0-1 0,22 1 0,-43 0 15,21-21-15,0 21 0,-21-1 0,21-20 16,-21 21-16,0 0 0,0-22 16,0 22-16,0 0 15,-21 21 1,0 21-1,21 0-15,-21-21 0,21 43 0,0-22 16,0 0-16,-21 0 0,21 0 0,0 22 16,-22-22-16,22 0 0,0 0 15,0 0-15,0 1 0,0-1 0,0 0 16,0 0-16,0 0 0,0-42 62,0 0-62,22 0 0,-22 0 0,21-1 16,-21 1-16,0 0 0,21-21 16,0 21-16,-21-1 0,21 1 0,0-21 15,-21 21-15,22 0 0,-22-1 0,21 22 16,0-21-16,-21 0 16,21 21-16,0 0 0,0 21 15,-21 0-15,0 1 16,22-1-16,-22 0 0,0 0 0,0 21 15,0-20-15,0-1 0,21 0 16,-21 0-16,0 0 0,0 0 0,0 1 16,0-1-16,0 0 0,21 0 15,0-21 1,0 0-16,0 0 16,1 0-16,-1 0 0,0 0 15,-21-21-15,21 21 0,0-21 0,-21 0 16,21-1-16,1 1 0,-1 0 15,0 0-15,0 0 0,0-22 0,-21 22 16,43 0-16,-43-21 0,42 21 0,-21-1 16,0 1-16,0 0 0,1 0 15,-1 0-15,-21 0 0,21-1 16,0 22-16,0 0 0,-21 22 31,0-1-31,0 0 16,0 0-16,0 0 0,0 22 0,0-22 15,0 0-15,0 0 0,0 21 16,0-20-16,0-1 0,0 0 0,0 0 16,0 0-16,0 0 0,21 1 0,1-22 15,-1 21-15,0-21 0,0 21 16,0-21-16,22 0 0,-22 0 0,21 0 16,-21 0-16,22 0 0,-22 0 0,21 0 15,-21 0-15,22-21 0,-22 0 0,21 21 16,-21-22-16,0 1 15,22 0-15,-22 0 0,0 0 0,0-22 16,0 22-16,-21 0 0,0 0 0,22 0 16,-22 0-16,0-1 0,0 1 15,0 0-15,0 0 0,0 0 0,-22 21 16,1 0-16,21-21 0,-21 21 0,0 0 16,0 0-16,21 21 0,-21 0 15,-1-21-15,22 21 0,-21 21 0,21-20 16,-21-1-16,0 0 0,21 21 0,0-21 15,0 22-15,0-22 0,0 0 16,0 0-16,0 0 0,0 1 0,0-1 16,0 0-16,21 0 0,0-21 15,0 21-15,22-21 0,-22 0 0,21 0 16,-21 0-16,22 0 0,-22 0 16,21 0-16,1-21 0,-22 0 0,21 21 15,0-21-15,-20 0 0,20-1 0,-21-20 16,0 21-16,22 0 0,-22-22 15,0 22-15,0-21 0,-21 0 0,21 20 16,-21 1-16</inkml:trace>
  <inkml:trace contextRef="#ctx0" brushRef="#br1" timeOffset="47496.07">12742 5101 0,'-21'21'0,"0"-21"0,0 22 16,21-1-16,0 0 16,21-21 15,0 0-31,0 0 0,0 0 16,1 0-16,-1-21 0,-21 0 15,0-1 1,-21 22-1,-1 0-15,1 0 16,0 0-16,0 0 16,21 22-1,0-1 1,0 0 15</inkml:trace>
  <inkml:trace contextRef="#ctx0" brushRef="#br1" timeOffset="47831.87">11176 5673 0,'0'0'0,"-21"21"0,0-21 0,42 0 31,0 0-15,0 0-16,0 0 0,22 0 0,-22 0 16,0-21-16,21 21 0,-21 0 15,1 0-15,-1 0 0,0 0 0,0 0 16,0-21-16,0 21 15</inkml:trace>
  <inkml:trace contextRef="#ctx0" brushRef="#br1" timeOffset="49403.97">13864 4297 0,'-21'0'0,"0"0"16,0 0-16,-1 0 0,1 0 16,0 0-16,0 0 0,0 0 15,0 0-15,-1 0 0,-20 0 16,21 0-16,0 0 0,0 0 0,-1 0 15,1 0-15,0 0 0,42 0 47,22 0-31,-22 0-16,21 0 0,22 0 0,-1 0 16,1 0-16,20-21 0,-20 21 0,42 0 15,-22 0-15,1 0 0,21-21 16,-22 21-16,1 0 0,0 0 0,-22 0 15,22 0-15,-22 0 0,22 0 16,-43 0-16,22 0 0,-22 0 16,1-22-16,-1 22 0,-21 0 0,0 0 15,0 0-15,1 0 0,-1 0 0,0-21 16,-21 0 0,0 0-1,0 0 1,-21 21-16,0-21 15,-1 21-15,1-22 0</inkml:trace>
  <inkml:trace contextRef="#ctx0" brushRef="#br1" timeOffset="49920.2">14965 3831 0,'0'0'0,"-21"0"0,21-21 16,-43 21-1,43 21 1,0 0 0,0 1-16,0-1 0,0 0 15,0 0-15,21 0 0,1 0 16,-1 1-16,0-1 0,21 0 0,-21 0 15,22 0-15,-1-21 0,0 21 16,1-21-16,-1 0 0,0 22 0,1-22 16,-22 0-16,21 0 0,-21 0 0,1 0 15,-1 0-15,0 0 16,-42 0 0,0 0-1,-1 0-15,1 0 16,0 0-16,0 0 0,0 21 15,0-21-15,-22 21 0,22 21 0,0-21 16,-21 1-16,20-1 0,-20 21 16,21-21-16,-21 0 0,-1 22 0,22-22 15,-21 0-15,21 0 0,-1 0 16,1 1-16,0-22 0,0 21 0,21 0 16,0 0-16,-21-21 15,0 21 1,-1-21-1,22-21 1</inkml:trace>
  <inkml:trace contextRef="#ctx0" brushRef="#br1" timeOffset="55695.96">15028 5779 0,'0'0'0,"-42"0"0,21 0 0,-22 0 16,22 0-16,0 0 0,-21 0 0,21 0 15,-1 0-15,1 0 16,0 0-16,0 0 0,0 0 16,63 0 15,-21 0-31,22 0 0,-22 0 15,42 0-15,-20 0 0,20 0 0,1 0 16,20 0-16,-20 0 0,-1 0 16,22 0-16,-22 0 0,1 0 0,-1 0 15,1-22-15,-1 22 0,-20 0 16,20 0-16,-20 0 0,-1 0 0,0 0 16,1 0-16,-22 0 0,0-21 15,0 21-15,0 0 0,0 0 0,-21-21 47,0 0-31,0 0-1</inkml:trace>
  <inkml:trace contextRef="#ctx0" brushRef="#br1" timeOffset="56207.66">15811 5398 0,'-21'0'0,"42"0"0,-42 21 32,21 0-17,0 0-15,0 0 16,21 0-16,-21 1 0,22-22 0,20 21 15,-21 0-15,0 0 0,0-21 16,1 21-16,20-21 0,-21 21 0,21-21 16,-20 0-16,20 0 0,-21 0 0,43 22 15,-43-22 1,0 0-16,0 0 0,0 0 0,0 0 16,-21-22-1,0 1 1,-21 21-16,0 0 0,0 0 15,0 0-15,0 0 0,-1 0 0,1 0 16,-21 21-16,21 1 0,-22-22 16,22 21-16,-21 21 0,21-21 0,-22 0 15,1 22-15,0-22 0,-1 21 16,22-21-16,-21 22 0,0-22 16,20 0-16,-20 21 0,21-20 0,0-1 15,0-21-15,-1 21 0,22 0 0,-21-21 16,21 21-1,0-42 32</inkml:trace>
  <inkml:trace contextRef="#ctx0" brushRef="#br1" timeOffset="63489.39">17357 5503 0,'0'-21'47,"0"0"-32,0 0 16,0 0-15,0 42 31,-22-21-47,22 21 0,0 0 16,0 22-16,0-22 0,0 21 0,0 0 15,0 1-15,-21-1 0,21 0 0,0 1 16,0-1-16,-21 0 0,21-20 15,-21 20-15,21-21 0,-21 21 0,21-20 16,-21-1-16,21 0 0,0 0 16,0 0-1,0-42 1,0 0 0,0 0-1,0 0-15,0-1 0,0 1 0,0-21 16,0 21-16,0-22 0,0 22 15,0-21-15,21 0 0,-21-1 0,21 22 16,0-21-16,0-1 0,0 22 0,1 0 16,-1-21-16,21 21 0,-21-1 15,0 1-15,1 21 0,20-21 0,-21 21 16,0 0-16,0 0 0,1 21 16,-1 0-16,-21 1 15,0-1-15,21 0 0,0 21 0,-21 1 0,0-1 16,21-21-16,-21 21 15,0 1-15,0-22 0,0 21 0,0-21 16,0 1-16,0 20 0,0-21 0,0 0 16,0 0-16,0 1 15,0-44 17,0 1-32,0 0 15,0 0-15,0 0 0,0 0 0,0-22 16,21 22-16,-21-21 0,22-1 15,-1 1-15,0 0 0,0-1 16,21 22-16,-20-21 0,-1 21 0,21 0 16,-21-22-16,22 43 0,-1-21 15,-21 21-15,21 0 0,-20 0 0,-1 0 16,0 21-16,0 0 0,0 1 0,0-1 16,-21 21-16,22-21 0,-22 22 15,0-1-15,0-21 0,0 21 0,0-20 16,-22 20-16,1-21 0,0 21 0,21-20 15,0-1-15,-21 0 0,0 0 16,21 0-16,0-42 63,0 0-63,0 0 0,21 0 0,0-1 15</inkml:trace>
  <inkml:trace contextRef="#ctx0" brushRef="#br1" timeOffset="63876.16">18415 5757 0,'21'22'0,"0"-22"15,0 0-15,1 0 16,-1 0-16,0 0 0,0-22 15,0 1-15,22 21 0,-22-21 0,0 0 16,0 21-16,0-21 0,0 0 16,1-1-16,-1 1 0,0 0 0,-21 0 15,0 0-15,0 0 0,0-1 0,0 1 16,-21 21 0,0 0-16,-1 0 0,1 0 0,0 21 15,0 1-15,-21-1 0,20 0 0,1 0 16,0 21-16,0-20 0,0 20 15,0 0-15,-1-21 0,1 22 16,21-1-16,0-21 0,-21 0 0,21 22 16,0-22-16,0 0 0,0 0 15,0 0-15,21 1 0,0-22 16,1 0-16,-1 21 0,0-21 16,0 0-16,0 0 0,22 0 0,-22 0 15,21-21-15,0-1 0,1 1 0,-22 0 16</inkml:trace>
  <inkml:trace contextRef="#ctx0" brushRef="#br1" timeOffset="64167.99">19389 5144 0,'0'0'0,"0"-22"0,0 1 15,-22 21-15,1 0 16,0 21-1,21 1-15,-21-1 0,21 21 0,-21 0 16,21 1-16,0-1 0,-21 0 0,21 22 16,-22-22-16,1 22 0,21-22 15,-21 22-15,0-22 0,0 0 0,0 1 16,21-1-16,-22 0 0,22-21 16,-21 22-16,21-22 0,0 0 15,0 0-15,0 0 0,21-21 31,1-21-31,-1 0 16,0 0-16,21 0 0,-21-22 0</inkml:trace>
  <inkml:trace contextRef="#ctx0" brushRef="#br1" timeOffset="64651.83">19706 5122 0,'0'0'15,"0"22"1,0-1-16,0 0 0,0 21 16,-21-21-16,21 22 0,0-1 0,-21 0 15,21 1-15,0 20 0,-21-20 16,-1-1-16,1 21 0,21-20 0,-21-1 16,0 0-16,21 1 0,0-22 0,-21 21 15,21-21-15,-21 1 0,21-1 16,0 0-16,0-42 47,0 0-47,0-1 0,21 1 15,-21-21-15,21 21 0,0-22 0,-21 22 16,21-21-16,0 0 0,1 20 16,-1-20-16,0 21 0,21 0 0,-21 0 15,1-1-15,20 1 0,0 0 16,-21 21-16,22 0 0,-22 0 0,21 0 15,-21 0-15,1 21 0,-1 0 0,0 1 16,0 20-16,-21-21 0,0 21 16,0-20-16,0 20 0,0-21 0,0 21 15,0-20-15,-21 20 0,21-21 0,-21 0 16,21 0-16,-21-21 0,-1 22 16,22-1-16,0-42 31,0-1-16,-21 1-15,21 0 0</inkml:trace>
  <inkml:trace contextRef="#ctx0" brushRef="#br1" timeOffset="64864.71">19135 5482 0,'0'0'0,"-22"0"0,22-21 15,22 21 1,-1 0-16,0 0 16,21-21-16,1 21 0,-1 0 15,0 0-15,1 0 0,-1 0 0,0-21 16,1 21-16,-1 0 0,-21 0 0,21 0 16,-20 0-16,-1 0 0,0 0 15</inkml:trace>
  <inkml:trace contextRef="#ctx0" brushRef="#br1" timeOffset="65299.46">20553 5567 0,'-21'0'15,"-1"0"-15,1 0 0,0 0 16,0 0-16,0 0 0,0 21 0,-1 0 16,-20 0-16,21 22 0,0-22 0,0 21 15,-1-21-15,1 22 0,21-22 16,0 0-16,0 21 0,0-20 0,0-1 16,0 0-16,0 0 0,21-21 15,1 21-15,-1-21 0,0 0 16,0 0-16,21 0 0,-20 0 0,20 0 15,-21 0-15,21 0 0,1-21 0,-22 21 16,21-21-16,-21 0 0,1 0 16,20-22-16,-21 22 0,-21-21 0,0 21 15,0-22-15,0 1 0,0 21 0,0-22 16,0 22-16,0 0 0,-21 0 16,0 0-16,0 21 0,-1 0 0,1 0 15,-21 0-15,21 0 0,0 0 16,-1 21-16,1-21 0,0 21 15,0 0-15,21 0 0,0 1 16,0-1-16,0 0 16,42-21-16</inkml:trace>
  <inkml:trace contextRef="#ctx0" brushRef="#br1" timeOffset="65837.14">21272 5609 0,'0'0'16,"0"-21"-16,0 0 0,0 0 16,-21 21-16,0-21 15,0 21-15,0 0 0,0 0 0,-1 0 16,1 0-16,-21 0 0,21 0 16,0 21-16,-22 0 0,22 0 0,-21 21 15,21-20-15,-22 20 0,22-21 0,0 21 16,0-20-16,0 20 0,-1-21 15,22 21-15,0-20 0,0-1 0,0 0 16,0 0-16,0 0 0,22 0 0,-1-21 16,0 0-16,21 22 0,-21-22 15,1 0-15,-1 0 0,21 0 0,-21 0 16,22-22-16,-22 1 0,0 0 16,21 0-16,-21-21 0,22 20 15,-22-20-15,0-21 0,21 20 0,-20-20 16,-1-1-16,0 1 0,0-1 15,0 22-15,0-22 0,-21 1 0,0-1 16,0 22-16,0-21 0,0 20 0,0 22 16,0-21-16,0 21 0,0-1 15,0 1-15,0 42 16,0 1-16,-21-1 16,21 21-16,-21 0 0,21 1 0,-21-1 15,21 22-15,0-22 0,0 21 0,-21 1 16,0-22-16,21 22 0,0-1 15,0-20-15,0-1 0,0 0 16,0 1-16,0-1 0,0-21 0,0 21 16,0-20-16,21-22 0,0 21 15,0-21-15,0 0 0,0 0 0,1 0 16,20 0-16,-21-21 0</inkml:trace>
  <inkml:trace contextRef="#ctx0" brushRef="#br1" timeOffset="66608.7">22669 5017 0,'0'0'0,"0"-22"0,-21 22 15,0-21-15,0 21 0,0 0 0,-22 0 16,22 0-16,-21 21 0,21 1 15,-22-1-15,1 0 0,21 0 16,-21 21-16,-1 1 0,22-1 16,0 22-16,-21-22 0,20 21 0,1-20 15,-21 20-15,42-20 0,-21 20 0,21 1 16,-21-22-16,21 0 0,0 1 16,0-1-16,0 0 0,21-21 0,0 1 15,0-1-15,0 0 0,0 0 0,22-21 16,-1 0-16,22 0 0,-22 0 15,21 0-15,1-21 0,-1 0 0,1 0 16,-1-1-16,1-20 0,-22 21 16,1-21-16,-1-1 0,-21 1 0,0-22 15,0 22-15,-21-21 0,0 20 16,0-20-16,0 20 0,-21-20 16,0-1-16,0 22 0,-21 0 0,-1-1 15,1 1-15,0 21 0,-1 21 0,1 0 16,-22 0-16,22 0 0,0 0 15,-1 21-15,1 21 0,0-20 0,-1 20 16,22 0-16,0 1 0,0-1 16,0 0-16,0 1 0,21-1 0,0 0 15,0 1-15,0-1 0,0-21 16,21 21-16,0-20 0,0 20 16,21-42-16,1 21 0,-1 0 0,0-21 15</inkml:trace>
  <inkml:trace contextRef="#ctx0" brushRef="#br1" timeOffset="66975">23008 5525 0,'0'-22'0,"21"22"0,0 0 16,-21 22-1,22-1-15,-22 0 16,0 0-16,0 0 0,0 22 0,21-22 0,-21 21 15,0-21-15,0 22 16,0-22-16,0 21 0,0-21 0,0 0 16,0 1-16,0-1 0,0 0 0,0 0 15,0-42 17,21 0-32,-21-22 15,0 22-15,21 0 0,0-21 16,-21-1-16,21 1 0,-21 21 0,0-21 15,22-1-15,-1 22 0,0-21 16,-21 21-16,0-1 0,21 22 0,-21-21 16,21 21-16,0 0 15,1 0 1,-22 21-16,0 1 16</inkml:trace>
  <inkml:trace contextRef="#ctx0" brushRef="#br1" timeOffset="67295.82">23389 5757 0,'21'0'0,"-42"0"0,63 0 15,-20 0-15,-1 0 0,0 0 16,0 0-16,0 0 0,0-21 0,1 0 16,-1 0-16,0 21 0,0-21 0,0 0 15,0-1-15,-21 1 16,0 0-16,0 0 0,0 0 15,-21 21 1,0 0-16,0 0 0,0 21 16,-22 0-16,22 0 0,0 0 0,0 1 15,21-1-15,-21 21 0,21-21 16,-21 22-16,21-22 0,0 0 0,0 0 16,0 0-16,0 0 0,0 1 0,0-1 15,21 0-15,0-21 0,0 0 16,0 21-16,0-21 0,22 0 0,-22 0 15,21 0-15,1 0 0,-22 0 0,21 0 16,-21-21-16,22 21 16</inkml:trace>
  <inkml:trace contextRef="#ctx0" brushRef="#br1" timeOffset="67651.62">23961 5673 0,'0'0'15,"0"-21"-15,0-1 0,0 1 0,0 0 0,21 21 16,0-21-16,-21 0 0,21 21 15,0 0-15,0-21 0,1 21 0,-1 0 16,0 0-16,0 0 0,0 0 16,0 21-16,1 0 0,-1 0 0,0 0 15,0 22-15,-21-22 0,0 0 16,0 21-16,0-21 0,0 22 16,0-22-16,0 21 0,0-21 0,0 1 15,-21-1-15,21 0 0,0 0 0,-21-21 16,21 21-16,-21-21 0,21-21 31,0 0-31,0 0 16,0 0-16,0-1 0,0-20 15,21 21-15,-21-21 0,0-1 0,21 22 16,0-21-16,0-1 0,-21 22 0,21-21 16,1 21-16,-1 0 15,0 21-15,0-22 0,0 22 0,0 0 16,1 0-16,-1 0 0,0 0 15,0 0-15</inkml:trace>
  <inkml:trace contextRef="#ctx0" brushRef="#br1" timeOffset="68404.72">24638 6033 0,'21'-22'31,"0"22"-31,0-21 16,1 0-16,20-21 0,-21 21 16,0-22-16,0 1 0,22 0 15,-22-22-15,0 22 0,21-22 0,-20 1 16,-1 20-16,0-20 0,0 21 0,-21-1 16,0 1-16,21 21 0,-21-22 15,0 22-15,-21 42 16,0 1-1,0-1-15,0 21 0,-1-21 16,1 22-16,0 20 0,21-21 16,-21 1-16,0-1 0,21 22 15,0-22-15,-21 0 0,21 1 0,0-1 16,0 0-16,0 1 0,0-22 0,0 0 16,0 21-16,0-21 0,21-21 15,-21 22-15,21-1 0,0-21 0,0 0 16,0 0-16,1 0 0,-1 0 0,21 0 15,-21 0-15,0 0 0,1 0 16,20-21-16,-21-1 0,0 1 0,22 0 16,-22 0-16,0-21 0,0 20 0,0-20 15,0 21-15,1 0 0,-22-22 16,0 22-16,0 0 0,0 0 16,-22 42-1,1 0 1,0 22-16,0-22 15,21 0-15,-21 0 0,21 21 0,-21-20 16,21-1-16,0 0 0,0 0 16,0 0-16,0 0 0,0 1 0,21-1 15,0-21-15,0 0 0,0 0 16,0 21-16,1-21 0,-1 0 16,0 0-16,21 0 0,-21-21 0,1 0 15,20 21-15,-21-22 0,0 1 0,22-21 16,-22 21-16,0-22 15,-21 22-15,0-21 0,21 21 0,-21-22 0,0 22 16,0-21-16,0 21 0,-21 0 16,0 21-16,0-22 0,-1 22 15,1 0-15,0 0 0,0 0 0,-21 0 16,20 0-16,1 22 0,0-22 16,0 21-16,21 0 0,-21 0 15,21 0-15,0 0 0,0 1 0,0-1 16,21 0-16,0-21 15,0 0-15,0 0 0,1 21 0</inkml:trace>
  <inkml:trace contextRef="#ctx0" brushRef="#br1" timeOffset="68871.62">26183 5694 0,'0'0'15,"0"-21"-15,-21 0 0,0-1 0,0 22 16,-1 0-16,1 0 0,0 0 0,-21 0 16,21 0-16,-1 0 0,-20 22 15,21-1-15,-21 0 0,20 0 0,-20 0 16,21 0-16,0 1 0,0 20 0,-1-21 16,1 0-16,21 0 0,0 1 15,0-1-15,0 0 0,0 0 16,0 0-16,21-21 0,1 21 0,-1-21 15,0 22-15,21-22 0,-21 0 16,22 0-16,-22 0 0,21 0 0,-21 0 16,22-22-16,-22 1 0,0 21 0,21-21 15,-20 0-15,-1 0 0,0-22 16,0 22-16,0-21 0,0 21 0,-21 0 16,0-22-16,0 22 0,0 0 0,0 0 15,-21 21 1,0 21-16,0 0 15,21 0-15,-21 0 0,0 1 16,-1 20-16,22-21 0,0 0 16,-21 0-16,21 1 0,0-1 0,0 0 15,0 0-15,0 0 0,0 0 16,21-21-16,1 22 16,-1-22-16,0 0 0,0 0 0,0 0 15,22 0-15,-22 0 0</inkml:trace>
  <inkml:trace contextRef="#ctx0" brushRef="#br1" timeOffset="70095.39">26543 5800 0,'0'0'0,"0"-21"0,0-1 0,0 1 0,0 0 16,0 0-16,-21 21 16,0 0-1,-1 0-15,1 0 0,0 21 16,-21 0-16,21 0 0,-1 1 15,1 20-15,0-21 0,21 0 16,-21 0-16,21 1 0,0-1 16,0 0-16,0 0 0,0 0 15,0 0-15,21-21 0,0 22 0,0-22 16,1 0-16,-1 0 16,0 0-16,0 0 0,0 0 0,0-22 15,1 1-15,-22 0 0,21 0 16,0 0-16,0-22 0,0 22 15,-21-42-15,21 20 0,1 1 0,-1-21 16,0-1-16,0 22 0,-21-1 0,0-20 16,21 21-16,-21 20 0,0-20 15,0 21-15,0 0 0,0 0 0,-21 21 32,0 0-32,0 21 0,0-21 15,21 21-15,0 21 0,-22-21 0,22 1 16,-21 20-16,21 0 0,-21-21 15,21 22-15,0-1 0,0 0 16,-21 1-16,21-1 0,0 0 0,0-20 16,0 20-16,0-21 0,0 21 15,0-20-15,0-1 0,0 0 0,0 0 16,0 0-16,21 0 0,0-21 0,0 22 16,1-22-16,-1 0 15,0 0-15,0 0 0,0 0 16,0-22-16,1 1 0,-1 0 15,0 21-15,-21-21 0,0 0 0,21 0 16,0-1-16,-21 44 63,-21-22-63,21 21 15,-21 0-15,21 0 16,21-21 15,0 0-15,0 0-16,1 0 15,-1 0-15,-21-21 0,21 21 16,0-21-16,-21 0 0,21-1 16,0 22-16,-21-21 15,0 42 32,0 1-47,0-1 16,0 0-1,0 0 1,22-21-16,-1 0 16,0 0-16,0 0 15,0 0-15,0 0 16,-21-21-16,22 21 0,-22-21 0,0 0 15,21 21-15,-21-22 0,0 1 16,0 0-16,-21 21 31,-1 0-31,1 0 0,0 0 16,0 21-16,0 0 0,0-21 16,21 22-16,0-1 0,-22-21 0,22 21 15,-21 0-15,21 0 0,0 0 16,0 1-16,0-1 0,-21 0 15,21 0-15,-21 0 0,21 0 16,-21 1-16,21 20 0,0-21 16,-21 0-16,21 22 0,-22-22 0,22 21 15,0 0-15,-21 1 0,0-22 16,21 21-16,-21 1 0,21-1 0,0-21 16,-21 21-16,21 1 0,-21-22 0,-1 21 15,22-21-15,0 1 0,-21-1 0,0 0 16,21 0-16,0 0 0,-21-21 15,0 21-15,0-21 0,-1 0 16,1 0-16,0 0 0,21-21 16,-21 0-1,21 0-15,0 0 0,0 0 16,0-1-16,0 1 0,0-21 16,0 21-16</inkml:trace>
  <inkml:trace contextRef="#ctx0" brushRef="#br1" timeOffset="70384.2">26882 5525 0,'0'-22'31,"-22"22"16,22 22-47,-21-22 0,21 21 16,-21-21-16</inkml:trace>
  <inkml:trace contextRef="#ctx0" brushRef="#br1" timeOffset="82064.07">16171 3937 0,'0'-21'47,"0"0"-31,0 0-1,21-1-15,1 22 16,-22-21-1,0 0 1,0 42 31,-22 0-47,22 1 0,-21-1 0,0 21 16,21-21-16,-21 22 0,0-1 15,21 0-15,-21 22 0,-1-22 0,1 0 16,21-20-16,-21 20 0,0 0 15,21-21-15,0 1 0,0-1 0,0 0 16,0 0-16,0 0 0,0-42 47,0 0-47,-21 21 16,21-21-16,0-22 0,0 22 15,0 0-15,0-21 0,0-1 0,0 1 16,0 21-16,0-21 0,0-1 15,0 1-15,21 0 0,-21-1 0,21 22 16,0-21-16,0 21 0,1-1 16,-1 1-16,21 0 0,-21 21 0,0 0 15,22 0-15,-22 0 0,0 0 0,0 0 16,0 0-16,1 21 0,-1 0 16,0 1-16,0-1 0,0 0 0,-21 21 15,0-21-15,0 22 0,0-1 0,0-21 16,0 22-16,0-1 15,0-21-15,0 0 0,0 22 0,0-22 16,0 0-16,0 0 16,0 0-16,-21-21 0,0 0 15,21-21 1,0 0-16,0 0 16,0 0-16,0-22 0,0 1 0,0 0 15,21-1-15,0 1 0,0 21 16,1-22-16,-1 1 0,0 21 0,0-21 15,0 20-15,22 1 0,-22 21 16,21-21-16,-21 21 0,0 0 0,22 0 16,-22 21-16,0-21 0,0 21 15,0 22-15,1-22 0,-22 21 16,21-21-16,-21 22 0,0-1 0,0 0 16,0-20-16,0 20 0,0-21 0,-21 0 15,-1 0-15,22 1 0,-21-1 16,21 0-16,0 0 0,0-42 47,0 0-47,0 0 0,21-22 15</inkml:trace>
  <inkml:trace contextRef="#ctx0" brushRef="#br1" timeOffset="82403.88">16954 4064 0,'22'0'16,"-22"-21"-16,21 0 16,0 0-16,0 21 0,0-22 15,22 22-15,-22-21 0,0 0 16,21 21-16,-21-21 0,1 0 0,-1 0 16,0 21-16,0-22 0,-21 1 0,0 0 15,-21 21 1,0 0-16,0 0 0,-22 21 15,22-21-15,-21 21 16,21 1-16,-22 20 0,22-21 0,0 21 16,0 1-16,0-22 0,21 21 0,0 1 15,0-22-15,0 21 0,0-21 16,0 0-16,0 1 0,0-1 0,21 0 16,0-21-16,21 0 0,-21 0 15,1 0-15,20 0 0,-21 0 0,21 0 16,-20-21-16,20 0 0,-21-1 0,21 1 15,-20 0-15,20-21 0</inkml:trace>
  <inkml:trace contextRef="#ctx0" brushRef="#br1" timeOffset="82647.74">17738 3471 0,'21'-21'0,"-42"42"0,42-63 15,-21 63 1,-21 22-1,21-22-15,-22 21 0,22 0 16,0 1-16,0-1 0,-21 22 0,21-22 16,-21 0-16,0 1 0,21 20 15,-21-21-15,0 1 0,21-1 0,-22 0 16,22 1-16,0-22 0,-21 21 0,21-21 16,0 1-16,0-1 0,21-21 31,-21-21-31,22-1 0,-1 1 15,21-21-15</inkml:trace>
  <inkml:trace contextRef="#ctx0" brushRef="#br1" timeOffset="83076.37">18034 3366 0,'0'0'0,"0"21"0,0 0 16,-21 0-16,21 0 0,0 22 0,0-1 15,-21 0-15,21-21 0,0 22 16,0-1-16,-22 0 0,22 1 16,0-1-16,0 0 0,-21 1 15,21-22-15,-21 21 0,21 1 0,0-22 16,0 0-16,0 0 0,0 0 0,0 0 16,-21 1-16,21-44 31,0 1-31,0 0 0,21 0 15,-21 0-15,0-22 0,21 22 0,0-21 16,1 0-16,-1 20 0,0 1 16,0-21-16,0 21 0,0 0 15,1 21-15,-1-22 0,21 22 0,-21 0 16,0 0-16,1 0 0,-1 22 0,0-1 16,0-21-16,-21 21 0,0 0 15,0 21-15,0-20 0,0-1 0,0 0 16,0 0-16,0 21 0,0-20 15,0-1-15,-21 0 0,0 0 16,21 0-16,-21-21 0,21 21 16,-22-21-16,1 0 15,21-21-15</inkml:trace>
  <inkml:trace contextRef="#ctx0" brushRef="#br1" timeOffset="83263.5">17653 3768 0,'0'0'0,"21"0"31,0 0-31,0 0 16,22 0-16,-22 0 0,0 0 0,21 0 15,1-21-15,-22 21 0,21 0 16,-21 0-16,22 0 0,-22 0 15</inkml:trace>
  <inkml:trace contextRef="#ctx0" brushRef="#br1" timeOffset="83667.27">18732 3747 0,'-42'0'15,"21"0"1,0 21-16,0 0 0,-1 0 16,1 0-16,0 0 0,0 1 15,21-1-15,-21 21 0,21-21 16,-21 0-16,21 1 0,0-1 0,0 0 16,0 0-16,0 0 0,21-21 0,0 0 15,0 21-15,21-21 0,-20 0 16,-1 0-16,0 0 0,21 0 0,-21-21 15,1 0-15,-1 0 0,0 0 16,0 0-16,0-1 0,0 1 0,-21 0 16,0 0-16,0 0 0,0 0 0,0-22 15,0 22-15,0 0 16,-21 0-16,0 21 0,0-21 16,0 21-16,0 0 0,-1 0 15,1 0 1,21 21-16,0 0 0,0 0 15,21 0 1,1-21-16,-1 0 0,0 0 0</inkml:trace>
  <inkml:trace contextRef="#ctx0" brushRef="#br1" timeOffset="84163.99">19600 3768 0,'-21'0'16,"42"0"-16,-63-21 0,21-1 0,0 22 0,-1-21 16,1 21-16,0 0 0,0 0 0,-21 0 15,20 0-15,-20 0 0,21 0 16,-21 0-16,20 21 0,-20 1 0,21-1 16,-21 0-16,20 0 0,1 0 15,0 0-15,0 22 0,0-22 0,21 21 16,0-21-16,0 22 0,0-22 15,0 0-15,0 0 0,0 0 0,21 1 16,0-1-16,21 0 0,-20-21 0,-1 0 16,21 0-16,0 0 15,1 0-15,-22 0 0,21-21 0,1 0 16,-1-22-16,0 22 0,1-21 16,-1-1-16,0 1 0,1 0 0,-1-1 15,-21 1-15,21-21 0,-20 20 0,20-20 16,-21-1-16,0 22 0,0-22 15,-21 1-15,0 21 0,0-1 0,0 1 16,0 0-16,0 20 0,0 1 16,0 0-16,-21 21 0,0 0 0,0 21 15,0 0-15,0 1 0,-1 20 16,1 0-16,21 1 0,0 20 0,-21-21 16,21 22-16,0-1 0,0-20 15,0-1-15,0 0 0,0 1 16,0-1-16,0 0 0,21 1 0,0-22 15,1 21-15,-1-21 0,0 1 0,0-22 16,0 21-16</inkml:trace>
  <inkml:trace contextRef="#ctx0" brushRef="#br1" timeOffset="88068.41">21336 3260 0,'0'-21'0,"0"42"0,0-64 0,-21 22 16,21 0-16,-21 21 0,-1 0 15,1 0-15,0 0 0,0 0 16,0 0-16,0 21 0,-1 0 0,-20 1 16,21 20-16,0-21 0,0 21 15,-1 1-15,1 20 0,0-20 16,0-1-16,0 21 0,0-20 0,-1 20 15,1-20-15,21-1 0,0 21 16,0-20-16,0-1 0,0 0 0,0-20 16,21 20-16,1-21 0,-1 0 15,21 0-15,-21 1 0,0-22 0,22 0 16,-1 0-16,0 0 0,1 0 0,-1-22 16,0 1-16,22-21 0,-22 21 15,1 0-15,-1-22 0,0 1 0,-21 0 16,1-1-16,20 1 0,-42 0 15,21-22-15,-21 1 0,0 20 16,0-20-16,0-1 0,0 1 16,0 20-16,-21-20 0,0 21 0,0-1 15,-22 22-15,22 0 0,-21 0 0,-1 0 16,1 21-16,0 0 0,-1 0 16,1 0-16,21 21 0,-21 0 0,-1 21 15,22 1-15,0-1 0,0 0 16,0 22-16,-1-22 0,22 22 0,0-22 15,0 21-15,0-20 0,0-1 0,0 0 16,0 1-16,0-1 0,0 0 16,22-20-16,-1 20 0,0-21 15,0 0-15,0 0 0,22-21 16,-22 22-16,21-22 0,0 0 0,1 0 16,-22 0-16,21 0 0,1-22 15,-1 1-15,0 0 0,1 0 0,-22 0 16,21 0-16,-21-1 0,0 1 0,22 0 15,-22-21-15,0 42 0,0-21 16,0-1-16,-21 1 0,22 21 0,-1 0 16,-21 21 15,0 1-31,0-1 16,0 0-16,0 0 0,0 0 15,0 0-15,0 1 0,0-1 0,0 0 0,0 0 16,0 0-16,0 0 15,0 1-15,21-1 0,0-21 16,0 0-16,0 0 0,1 0 0,-1 0 16,0 0-16,0 0 0,0-21 15,0-1-15,22 1 0,-22 0 0,0 0 16,-21-21-16,21 20 0,0 1 16,1 0-16,-22-21 0,0 21 0,21-1 15,0 1-15,-21 0 16,0 0-16,0 42 47,0 0-47,0 0 0,0 1 15,-21-1-15,21 0 0,0 0 16,0 0-16,0 0 0,0 1 0,0-1 16,0 0-16,0 0 0,0 0 0,0 0 15,0 1-15,21-1 16,0-21-16,0 0 0,0 0 15,1 0-15,20 0 0,-21 0 16,0-21-16,22 21 0,-22-22 0,0 1 16,21 0-16,-21 0 0,22 0 15,-22 0-15,0-22 0,0 22 0,0 0 16,1-21-16,-22 20 0,0 1 16,0 0-16,0 0 0,0 0 15,0 0-15,0-1 16,-22 22-16,1 0 0,0 0 15,21 22-15,-21-22 0,0 21 16,0 0-16,21 0 0,-22 0 0,22 0 16,-21 1-16,21 20 0,-21-21 15,21 0-15,0 0 0,0 1 0,0-1 16,0 0-16,0 0 0,0 0 16,0 0-16,21 1 15,-21-1-15,21-21 0,1 0 0,-1 0 0,0 0 16,0 0-16,21 0 15,-20 0-15,20 0 0,-21-21 0,21-1 16,-20 1-16,20 21 0,-21-21 0,0-21 16,22 21-16,-22-1 0,0 1 15,0 0-15,0-21 0,0 21 0,-21-1 16,0 1-16,0 0 16,-21 21-1,0 0 1,21 21-16,0 0 15,0 1-15,0-1 0,0 0 16,0 0 0,21 0-16,-21 0 0,0 1 15,0-1-15,0 0 0,0 0 16,0 0-16,0 0 16,0 1-16,0-1 15,21-21 1,1 0-16,-1 0 0,0 0 15,0 0-15,0 0 0,0 0 16,1-21-16,20 21 0,-21-22 16,0 1-16,0 0 0,1 0 15,-1 0-15,21 0 0,-21-22 16,0 22-16,1 0 0,-22 0 0,21-22 16,-21 22-16,21 0 0,-21 0 0,0 0 15,-21 21 1,0 0-16,-1 0 0,1 0 15,0 0-15,21 21 16,-21 0-16,21 0 0,0 0 16,0 1-16,0-1 0,0 0 15,21-21-15,-21 21 0,21 0 16,-21 0-16,21-21 0,-21 22 16,0-1-16,0 0 0,22-21 0,-22 21 15,0 0-15,21 0 0,-21 1 16,21-22-1,0 0-15,0 21 16,0-21-16,1 0 0,-1 0 16,21 0-16,-21 0 0,0-21 0,1 21 15,-1-22-15,0 1 0,21 21 16,-21-21-16,1 0 0,-1 21 0,0-21 16,0 0-16,0-1 0,-21 1 15,21 0-15,1 0 0,-22 0 0,21 21 16,-21-21-16,-21 21 31,21 21-15,-22-21-16,22 21 0,-21 0 0,21 0 15,0 0-15,-21 1 0,21-1 16,0 0-16,0 0 0,0 0 16,0 0-16,0 1 0,21-22 15,-21 21-15,21-21 0,1 0 0,20 0 16,-21 21-16,21-21 0,-20 0 0,20 0 15,0 0-15,1 0 0,-1 0 16,0-21-16,1 0 0,-22 21 0,21-22 16,-21 1-16,22 0 0,-22 0 15,0 0-15,0 0 0,0-1 16,-21 1-16,0 0 0,0 0 0,0 0 16,0 0-16,0-1 0,0 1 15,-21 0-15,0 21 0,0-21 16,0 21-16,-1 0 0,1 0 0,0 0 15,0 21-15,0 0 0,0 0 16,-1 1-16,1-1 0,0 0 16,21 0-16,0 0 0,-21 0 0,21 1 15,-21-1-15,21 0 0,0 0 0,0 0 16,0 0-16,0 1 16,21-22-16,0 0 0,0 0 15,0 0-15,1 0 0,20 0 16,-21 0-16,0-22 0,0 1 15,1 0-15,-1 0 0,0 0 16,0-22-16,0 1 0,22 21 16,-22-21-16,0-22 0,0 22 0,21-22 15,-20 1-15,-1-1 0,0 1 0,0 20 16,-21-20-16,0 21 0,21-1 16,-21 22-16,0 0 0,0-21 0,0 20 15,0 1-15,-21 21 16,0 0-16,0 21 15,0 1-15,21 20 0,-22-21 16,1 21-16,21 1 0,-21-1 16,21 0-16,0 22 0,-21-22 0,21 1 15,-21-1-15,21 21 0,-21-20 0,21-22 16,0 21-16,0 1 0,0-22 16,0 21-16,0-21 0,0 0 0,0 1 15,21 20-15,0-42 0,-21 21 16,21 0-16,0 0 0,0-21 0,22 0 15,-22 0-15,0 0 0,0 0 0,22 0 16,-22 0-16,0 0 0,0-21 16,0 0-16,0 0 0,1 21 15,-1-42-15,0 20 0,0 1 0,0 0 16,0 0-16,-21 0 0,0 0 16,0-1-16,0 44 31,0-1-31,0 0 15,-21 0-15,21 0 0,-21 0 16,21 1-16,0-1 16,0 0-16,0 0 15,21-21-15,0 0 0,1 0 16,-1 0 0,0 0-16,0 0 0,0 0 0,22 0 0,-22-21 15,0 21-15,0-21 0,21 0 16,-20-1-16,-1 22 0,0-21 15,0 0-15,-21 0 0,21 0 0,0 0 16,-42 42 31,0 0-47,21 0 16,0 0-16,-21 0 0,21 1 0,-21-1 15,0 0-15,21 0 0,0 0 16,0 0-1,0-42 17,21 21-17,0-21-15,-21 0 0,21 0 0,0 21 16,-21-21-16,21-1 0,1 1 16,-1 0-16,0 0 0,0 0 0,0 0 15,0 21-15,1 0 31,-1 0-15,-21 21-16,0 0 0,0 0 16,0 0-16,0 0 15,0 1-15,0-1 16,21 0-16,0 0 0,0-21 16,0 21-16,1-21 15,20 0-15,-21 0 0,21 0 0,-20 0 16,20 0-16,0 0 0,-21 0 15,22 0-15,-1 0 0,-21-21 0,22 0 16,-22 0-16,0 21 0,0-21 0,0-1 16,0-20-16,1 21 0,-1 0 15,-21 0-15,0-1 0,0-20 0,0 21 16,0 0-16,0 0 0,-21 21 16,-1 0-16,1 0 15,0 0-15,0 0 0,0 21 0,-22-21 16,22 21-16,0 0 0,0 0 15,0 0-15,0-21 0,21 22 0,0-1 16,0 0-16,0 0 0,0 0 16,0 0-1,21-21-15,0 0 0,0 0 0,0 0 16,0 0-16,1 0 16,-1 0-16,0 0 15,0 0-15,0 0 16,-21 22 31,0-1-47,-21 0 0,21 0 15,-21 0-15,0 0 0,21 22 16,-21-22-16,-1 0 0,22 21 0,-21-20 16,21 20-16,-21-21 0,21 21 15,0-20-15,0 20 0,-21-21 0,21 21 16,0-20-16,-21-1 0,21 21 0,-21-21 15,21 0-15,0 1 0,-22-1 16,1 0-16,0 0 0,0 0 16,0-21-16,0 21 0,-1 1 0,-20-1 15,21-21-15,0 0 16,0 0-16,-1 21 0,1-21 16,0 0-16,0 0 15,0-21-15,0 0 0,21-1 16,-22 22-16,1-21 0,21 0 15,-21 0-15,0 0 0,21 0 16,0-1-16,0 1 0,0 0 16,0 0-16,0 0 0,0 0 0,0-1 15,0-20-15</inkml:trace>
  <inkml:trace contextRef="#ctx0" brushRef="#br1" timeOffset="88359.93">25463 3429 0,'0'-21'0,"22"0"15,-22 0 1,0 42 47,-22 0-48</inkml:trace>
  <inkml:trace contextRef="#ctx0" brushRef="#br1" timeOffset="88683.75">24130 3302 0,'0'21'15,"21"-21"-15,-21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04:00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974 296 0,'0'-42'16,"0"21"-1,0 0-15,0 63 47,0-21-31,0 22-16,-22-22 0,1 42 15,21-20-15,-21-1 0,0 21 16,21-20-16,-21 20 0,0-20 0,-1 20 16,1 1-16,21-22 0,-21 0 15,21 22-15,-21-22 0,21-21 0,-21 22 16,21-22-16,0 21 0,0-21 15,0 0-15,0 1 16,0-44 15,0 1-31,0 0 0,0 0 16,21 0-16</inkml:trace>
  <inkml:trace contextRef="#ctx0" brushRef="#br0" timeOffset="343.8">995 191 0,'21'0'0,"-42"0"0,63 0 15,-21 0-15,0 0 0,1 0 0,-1 0 16,21 21-16,-21 0 0,0 21 15,22 1-15,-22-22 0,0 42 16,0-20-16,-21-1 0,0 0 0,21 22 16,-21-22-16,0 0 0,0 22 15,0-22-15,0 1 0,0-1 0,-21 0 16,21 1-16,-21-1 16,21-21-16,0 21 0,-21-20 0,21-1 15,0 0-15,-21-21 16,21-21 15,0 0-31,-21-1 16,21 1-16</inkml:trace>
  <inkml:trace contextRef="#ctx0" brushRef="#br0" timeOffset="564.66">720 804 0,'0'22'32,"21"-22"-32,0 0 15,0 0-15,0-22 0,0 22 16,22-21-16,-22 21 0,21-21 0,-21 21 16,22 0-16,-1-21 0,0 21 15,-20 0-15,20-21 0,-21 21 0,0-21 16,0-1-16,22 22 0,-22-21 15,0 21-15</inkml:trace>
  <inkml:trace contextRef="#ctx0" brushRef="#br0" timeOffset="1156.33">1799 191 0,'-42'21'32,"42"0"-32,0 0 0,-21 0 0,21 0 0,0 22 15,0-1-15,0-21 0,0 22 16,0 20-16,0-21 0,0 1 16,0-1-16,0 0 0,0 1 15,-22 20-15,22-20 0,0-1 16,0 0-16,0 1 0,-21-22 0,21 21 15,0-21-15,0 0 0,0 1 16,0-1-16,0 0 0,0-42 47,-21 0-47,21-1 0,-21 1 16,21 0-16,0 0 0,0 0 15,0-22-15,0 22 0,0 0 16,0-21-16,21 21 0,0-22 0,22 22 15,-22 0-15,21 0 0,0 0 16,1-1-16,-1 1 0,0 0 16,1 21-16,-1 0 0,0 0 0,1 0 15,-1 0-15,-21 21 0,0 0 16,1 1-16,-22 20 0,0-21 0,0 21 16,-22 1-16,1-22 0,0 21 15,0 1-15,-21-22 0,20 21 16,-20-21-16,21 22 0,-21-22 0,20 0 15,1 0-15,-21 0 0,21-21 16,0 21-16,-1-21 0,1 0 16,0 0-16,0 0 0,0 0 0,0 0 31,21-21-15,0 0-16,21 0 15,-21 0-15</inkml:trace>
  <inkml:trace contextRef="#ctx0" brushRef="#br0" timeOffset="1688.02">2730 677 0,'0'0'16,"43"-42"-16,-43 21 0,0 0 16,-21 21-1,-1 0 1,-20 0-16,21 0 0,-21 0 16,-1 21-16,22 0 0,-21 0 0,-1 0 15,22 1-15,0-22 16,0 21-16,0 0 0,21 0 0,0 0 15,0 0-15,0 1 16,21-22-16,0 21 0,0-21 0,22 21 16,-22-21-16,0 21 0,21-21 15,1 21-15,-22-21 0,21 0 0,-21 21 16,0-21-16,1 22 0,-1-22 16,0 21-16,-21 0 0,0 0 15,0 0-15,0 0 16,-21 1-16,0-22 0,-22 21 0,22 0 15,-21-21-15,-1 21 0,22-21 16,-21 0-16,0 21 0,20-21 0,-20 0 16,0 0-16,21 0 0,-1 0 15,1 0-15,0 0 0,0 0 16,0 0-16,0 0 16,21-21-16,0 0 15,21 0-15,0 21 16,0-21-16,21-1 0,-20 1 15,20 0-15</inkml:trace>
  <inkml:trace contextRef="#ctx0" brushRef="#br0" timeOffset="2040.86">3090 148 0,'0'21'15,"0"1"-15,0-1 16,0 21-16,0 0 0,0 1 16,0-1-16,0 0 0,0 22 0,0-22 15,-21 22-15,0-22 0,0 22 16,0-22-16,21 21 0,-22-20 15,1-1-15,21 0 0,0 1 0,0-22 16,0 0-16,0 21 0,0-20 16,0-1-16,0 0 15,0 0-15,21-21 16,1 0 0,-1 0-16,-21-21 0,0 0 0,21 0 15,0-1-15,0 1 0</inkml:trace>
  <inkml:trace contextRef="#ctx0" brushRef="#br0" timeOffset="2257.08">2900 720 0,'0'0'15,"21"0"1,-21-21-16,21 21 15,0 0-15,0 0 0,1 0 16,-1 0-16,0-22 0,0 22 0,0 0 16,0 0-16,1 0 0,-1 0 15,-21-21-15,21 21 16,0 0-16</inkml:trace>
  <inkml:trace contextRef="#ctx0" brushRef="#br0" timeOffset="2704.25">3302 720 0,'0'-43'16,"0"22"-1,0 0-15,21 21 0,0 0 16,0-21-16,1 21 15,-1 0-15,0 0 0,0 0 16,0 0-16,0 21 16,1 0-16,-1-21 0,0 21 0,0 22 15,-21-22-15,0 0 0,0 0 16,0 22-16,0-22 0,0 21 0,0-21 16,0 0-16,0 22 0,0-22 15,-21 0-15,21 0 0,-21-21 0,21 21 16,0 1-16,-21-22 15,21-22 1,0 1 0,0 0-16,0-21 0,0 21 15,0-1-15,21-20 0,-21 21 16,0-21-16,21 20 0,0 1 16,0-21-16,0 21 0,-21 0 0,22-1 15,-1 1-15,0 21 0,0-21 16,0 21-16,0 0 0,-21-21 0,22 21 15,-1 0-15,0 0 16</inkml:trace>
  <inkml:trace contextRef="#ctx0" brushRef="#br0" timeOffset="3320.9">4297 910 0,'21'-21'15,"-42"42"-15,42-63 0,0 42 0,0-21 0,-21 0 16,0-1-16,21 1 0,-21 0 16,22 0-16,-22 0 0,0 0 0,0-1 15,0-20-15,0 21 0,-22 21 16,1-21-16,21 0 0,-21-1 0,0 22 15,0 0-15,0 0 0,-1 0 16,1 0-16,0 0 0,0 22 16,0-22-16,-22 42 0,22-21 0,0 0 15,0 22-15,0-1 0,-22-21 16,22 21-16,21 1 0,-21-1 0,21 0 16,0 1-16,0-1 0,0-21 15,0 22-15,0-22 0,0 0 0,21 0 16,0-21-16,1 0 0,-1 21 15,0-21-15,0 0 0,0 0 0,22-21 16,-22 21-16,0-21 0,0 0 16,0 0-16,22-1 0,-22-20 0,0 21 15,-21-21-15,21-1 0,0 1 16,-21 0-16,21 20 0,-21-20 16,0 21-16,0-21 0,0 20 15,0 1-15,0 0 0,-21 21 31,21 21-31,0 0 16,0 22-16,-21-22 0,21 21 16,0-21-16,0 22 0,0-1 0,0-21 15,0 22-15,0-22 0,0 0 16,21 21-16,-21-21 0,21 1 0,1-1 16,-1-21-16,-21 21 0,21-21 15,0 0-15,0 0 0,0 0 0,22 0 16,-22 0-16,0 0 0,0-21 15,22 0-15,-22-1 0</inkml:trace>
  <inkml:trace contextRef="#ctx0" brushRef="#br0" timeOffset="3607.73">4995 550 0,'0'-21'0,"0"42"0,-21-63 0,0 42 16,0-21-1,0 21-15,-1 0 0,1 0 16,0 21-16,21 0 0,-21 0 0,21 1 16,-21-1-16,21 21 0,-21 0 15,21 1-15,0-22 0,0 21 16,0 1-16,0-1 0,0 0 0,0-21 16,0 22-16,0-22 0,0 0 15,21 0-15,-21 0 0,21 1 0,0-22 16,0 0-16,22 21 0,-22-21 0,0 0 15,21 0-15,-21 0 0,22-21 16,-22-1-16,0 1 0,0 0 0,22 0 16,-22-21-16,0-1 15,0 1-15</inkml:trace>
  <inkml:trace contextRef="#ctx0" brushRef="#br0" timeOffset="3888.57">5376 148 0,'0'0'15,"0"-21"-15,-21 0 0,0 0 0,0 21 16,0 0 0,21 21-16,0 0 0,0 21 15,-22-20-15,22 20 0,0 0 16,0 1-16,-21 20 0,21-21 0,0 1 16,0 20-16,0-20 15,0-1-15,0 0 0,0 1 0,0-1 16,0 0-16,0 1 0,0-1 15,0-21-15,0 21 0,0-20 0,0-1 16,21 0-16,-21 0 0,0 0 16,22-21-16,-1 0 0,0 0 15,0 0-15,0 0 0,-21-21 16,21 0-16,1 0 0,20 0 16</inkml:trace>
  <inkml:trace contextRef="#ctx0" brushRef="#br0" timeOffset="4157.41">5778 550 0,'0'-21'0,"0"42"0,-21-21 47,21 22-47,-21 20 0,21-21 15,-21 0-15,21 22 0,0-22 0,0 21 16,0-21-16,-21 22 0,21-22 0,0 21 15,0-21-15,0 0 0,0 1 16,0-1-16,0 0 0,0 0 0,21-21 16,0 0-16,0 0 15,0 0-15,1 0 0,20 0 16,-21 0-16,0-21 0,0 0 16,22 0-16,-22-1 0,0-20 0,0 21 15,0-21-15</inkml:trace>
  <inkml:trace contextRef="#ctx0" brushRef="#br0" timeOffset="4903.97">6159 593 0,'0'-21'16,"0"42"-16,0-64 0,0 65 47,0-1-47,0 0 0,-21 0 0,21 21 16,-21-20-16,21 20 0,0-21 15,-21 21-15,21-20 0,0-1 16,0 0-16,0 21 0,0-21 0,0 1 15,0-1-15,21-21 16,0 0-16,0 0 0,1 0 16,-1 0-16,0 0 0,0 0 15,-21-21-15,21-1 0,-21 1 16,0-21-16,0 21 0,0-22 16,0 22-16,0 0 0,0-21 0,0 21 15,-21-1-15,21 1 0,-21 0 16,21 0-16,-21 21 0,21-21 15,0 0 1,0-1 0,21 22-16,0 0 0,0-21 0,0 21 15,1 0-15,20-21 0,-21 21 16,0 0-16,0 0 0,22 0 0,-22 0 16,0 0-16,0 0 0,0 21 15,-21 0-15,0 1 0,22-1 0,-22 0 16,0 0-16,21 0 0,-21 0 0,0 22 15,0-22-15,0 0 0,0 0 16,0 22-16,0-22 0,0 0 0,0 0 16,0 0-16,0 0 15,0 1-15,0-1 16,-21-21 0,-1 0-1,22-21-15,0-1 0,0 1 16,0 0-16,0 0 0,0 0 15,0 0-15,0-22 0,22 22 0,-1 0 16,0-21-16,0 20 0,21-20 16,-20 21-16,20 0 0,0 0 0,1-1 15,-1 1-15,-21 0 0,21 0 16,1 21-16,-1 0 0,-21 0 0,0 0 16,1 0-16,-1 21 0,0 0 0,-21 0 15,0 1-15,0-1 0,0 21 16,0-21-16,0 22 0,0-22 15,-21 21-15,21-21 0,0 22 16,-21-22-16,21 0 0,-22 0 0,22 0 16,0 0-16,-21 1 0,21-1 0,21-42 47,1 21-47,-1-22 15</inkml:trace>
  <inkml:trace contextRef="#ctx0" brushRef="#br0" timeOffset="5393.69">7810 550 0,'0'0'0,"0"-21"0,0 0 0,0 0 15,-21 21-15,0 0 0,21-21 16,-21 21-16,0 0 0,0 0 15,-1 0-15,1 0 0,-21 0 0,21 0 16,-22 21-16,22-21 0,-21 21 16,21 0-16,0 0 0,-22 1 15,22-22-15,0 21 0,21 0 0,0 0 16,0 0-16,0 0 16,21 1-16,0-22 15,0 0-15,1 21 0,20-21 16,0 0-16,-21 21 0,22-21 0,-22 0 15,21 21-15,-21-21 0,1 0 16,-1 21-16,0-21 0,0 21 0,0-21 16,-21 22-16,21-22 0,-21 21 0,0 0 15,0 0-15,0 0 16,-21-21-16,0 21 0,0-21 16,0 22-16,0-22 15,-22 21-15,22-21 0,-21 21 0,-1-21 16,22 0-16,-21 0 0,0 0 0,20 21 15,-20-21-15,21 0 0,0 0 16,0 0-16,-1 0 0,1 0 0,0-21 16,21 0-1,-21 21-15,21-21 0,0-1 16,0 1-16,-21 21 0,21-21 16,0 0-16</inkml:trace>
  <inkml:trace contextRef="#ctx0" brushRef="#br0" timeOffset="5704.13">6159 106 0,'0'-21'0,"-21"0"31,21-1-31,-21 22 78,0 22-62,0-22-16</inkml:trace>
  <inkml:trace contextRef="#ctx0" brushRef="#br0" timeOffset="5967.97">5270 339 0,'43'21'15,"-1"-21"1,-21 0-16,0 0 0,22 0 16,-1 0-16,-21 0 0,22 0 0,-1 0 15,-21 0-15,0 0 0,0 0 16,1 0-16,-1 0 0,0 0 15,-42 0 17,0 0-32</inkml:trace>
  <inkml:trace contextRef="#ctx0" brushRef="#br0" timeOffset="7028.34">847 1630 0,'0'0'15,"-22"0"-15,1 0 16,42 0 46,1 0-62,-1 0 0,0 0 0,21 0 16,-21 0-16,22 0 0,-1 0 16,22 0-16,-22 0 0,21 0 15,1 0-15,-1 0 0,1 0 0,21 0 16,-1 0-16,-20 0 0,20-21 15,-20 21-15,21 0 0,-1 0 0,1 0 16,0-21-16,20 21 0,-20 0 16,21 0-16,21-22 0,-21 22 0,0 0 15,21-21-15,-22 21 0,22-21 16,0 21-16,0 0 0,0-21 0,0 21 16,0 0-16,0-21 0,0 21 15,0 0-15,22-21 0,-22 21 16,0 0-16,0 0 0,0-22 0,0 22 15,0-21-15,0 21 0,0 0 16,-22 0-16,22-21 0,-21 21 0,0 0 16,0 0-16,0-21 0,-22 21 15,1 0-15,0 0 0,-1 0 0,1 0 16,-21 0-16,20 0 0,-20 0 0,-1 0 16,-20 0-16,20 0 0,-21 0 15,1 0-15,-1 0 0,0 0 0,-20 0 16,20 0-16,-21 0 0,0 0 15,0 0-15,1 0 0,-1 0 16,0 0-16,0 0 16,-42 0 46</inkml:trace>
  <inkml:trace contextRef="#ctx0" brushRef="#br0" timeOffset="7181.26">7133 1418 0,'0'0'0,"21"21"32,-42-21-1,0 0-31</inkml:trace>
  <inkml:trace contextRef="#ctx0" brushRef="#br0" timeOffset="13997.26">8826 783 0,'-42'0'31,"21"0"-16,0 0-15,0 0 16,-1 0-16,1 0 16,0 0-16,0 0 0,0 0 0,0 0 15,-1 0-15,1 0 16,0 0-16,0 0 0,0 0 0,0 0 16,-1 0-16,1 0 15,0 0-15,0 0 16,0 0-1,42 0 32,0 0-31,0 0-16,0 0 0,1 0 16,20 0-16,0 0 0,1 0 0,20 0 15,1 0-15,-1 0 0,22 0 16,-22 0-16,22-21 0,-22 21 15,1 0-15,-1 0 0,1 0 0,-1 0 16,-20-21-16,-1 21 0,22 0 16,-22 0-16,-21 0 0,21 0 0,1 0 15,-22-21-15,0 21 0,0 0 16,0 0-16,1 0 0,-1 0 16,-21-21 46,-21 21-31,21-22-31,-22 22 16</inkml:trace>
  <inkml:trace contextRef="#ctx0" brushRef="#br0" timeOffset="14739.58">9525 402 0,'0'0'15,"-21"0"1,21 21 15,0 1-15,0-1 0,0 0-16,0 0 0,21 0 15,0-21-15,-21 21 16,21 1-16,0-22 0,1 21 0,-1-21 15,0 0-15,0 21 0,0-21 0,22 0 16,-22 0-16,0 21 0,0-21 16,0 0-16,22 0 0,-22 0 0,0 0 15,0 0-15,0 0 0,0 0 16,1 0-16,-1 0 0,0 0 0,0 0 16,0 0-16,0 0 15,1 0-15,-44 0 47,1 0-47,21 21 0,-21-21 16,0 0-16,0 21 0,0 1 15,-1-22-15,1 21 0,0-21 0,0 21 16,-21 0-16,20 0 0,-20 0 16,21 1-16,-21-1 0,-1 0 0,22 0 15,-21 21-15,21-20 0,-1-1 16,-20 0-16,21 0 0,0 0 0,0 0 15,21 1-15,-22-22 0,22 21 0,-21 0 16,0-21-16,21 21 16,0 0 15,0-42 63</inkml:trace>
  <inkml:trace contextRef="#ctx0" brushRef="#br0" timeOffset="16412.49">10943 445 0,'0'21'32,"0"0"-32,0 0 15,0 0 1,0 0-16,0 1 0,0-1 16,0 0-16,21 0 15,0-21 1,1 0-16,-1 0 15,0 0-15,0 0 0,0 0 0,0 0 0,22 0 16,-22-21-16,0 21 0,21-21 16,-20 21-16,-1-21 0,21-1 15,-21 1-15,0 0 0,1 0 0,-1 0 16,-21 0-16,0-1 0,21 1 16,-21 0-16,0 0 0,0 0 0,0 0 15,0-1-15,0 1 0,0 0 16,0 42 15,0 0-31,0 1 16,0 20-16,0-21 15,0 21-15,0-20 0,0 20 0,-21 0 16,21-21-16,-21 22 0,21-1 0,0 0 16,-22 1-16,22-1 0,-21 0 15,21 1-15,0-1 0,0 0 0,0 1 16,0-1-16,0 0 0,0 1 15,0-1-15,0-21 0,0 0 0,0 22 16,0-22-16,0 0 0,0 0 16,0 0-16,0 1 0,0-1 15,0 0-15,-21-21 16,0 0-16,0 0 16,0 0-16,-22 0 0,22 0 15,0-21-15,-21 21 0,20-21 16,-20 21-16,21-22 0,-21 1 0,20 21 15,1-21-15,0 21 0,0-21 0,0 21 16,0-21-16,-1 21 16,22-21-16,22 21 31,-1 0-31,0-22 0,0 22 0,0 0 16,22 0-16,-22-21 0,0 21 15,0-21-15,21 21 0</inkml:trace>
  <inkml:trace contextRef="#ctx0" brushRef="#br0" timeOffset="16980.31">11642 804 0,'0'0'0,"0"22"31,0-1-31,0 0 16,0 0-16,0 0 0,0 0 16,0 22-16,0-22 0,-22 21 0,22-21 15,0 22-15,0-22 16,0 21-16,0-21 0,0 1 0,0-1 16,0 0-16,0 0 0,0 0 0,0 0 15,0-42 32,0 0-31,0 0-16,-21-21 0,21 20 15,0 1-15,0-21 0,0 0 0,0 20 16,0-20-16,21 0 0,1 21 16,-1-22-16,0 22 0,0 0 0,0 0 15,0 0-15,22-1 0,-1 1 16,0 0-16,1 21 0,-1 0 15,0 0-15,1 0 0,20 0 0,-42 0 16,22 0-16,-1 21 0,-21 0 16,0 22-16,-21-22 0,0 21 0,0 1 15,0-22-15,0 21 0,0 0 16,-21-20-16,21 20 0,-21-21 0,0 21 16,0-20-16,21-1 0,0 0 0,-21 0 15,21 0-15,-22-21 0,22 21 16,-21-21-16,21-21 47,21 0-47,1 0 0,-22 0 0,21 0 15</inkml:trace>
  <inkml:trace contextRef="#ctx0" brushRef="#br0" timeOffset="17308.12">12636 381 0,'0'0'0,"0"21"32,0 0-32,-21 1 0,21 20 0,-21-21 15,21 21-15,-21 1 0,21-1 16,0 0-16,-21 1 0,0 20 0,-1-20 15,22 20-15,0-21 0,-21 22 16,21-22-16,0 1 0,-21-1 0,21-21 16,0 21-16,0-20 0,0-1 15,0 0-15,0 0 0,0 0 0,21-21 16,0 0 0,1 0-16,-1 0 15,0 0-15,0-21 0,0 0 16,-21 0-16,21 0 0,1-1 15</inkml:trace>
  <inkml:trace contextRef="#ctx0" brushRef="#br0" timeOffset="17531.99">12425 847 0,'21'0'31,"0"0"-15,0 0-16,0 0 0,1 0 0,-1 0 15,0 0-15,0 0 0,21 0 16,-20 0-16,-1 0 0,0 0 0,0-21 16,0 21-16,0 0 0,1 0 15,-1 0-15</inkml:trace>
  <inkml:trace contextRef="#ctx0" brushRef="#br0" timeOffset="17927.99">12954 974 0,'0'0'16,"21"0"-16,0 0 0,0 0 15,1 0-15,-1-21 0,-21-1 16,21 22-16,0-21 0,0 0 0,0 21 16,-21-21-16,0 0 0,22 21 15,-22-21-15,0-1 16,-22 22 0,1 0-16,0 0 0,0 0 15,0 22-15,0-1 0,-1 0 16,1 0-16,21 21 0,-21-20 15,0-1-15,21 21 0,-21-21 16,21 22-16,0-22 0,0 0 0,0 21 16,0-21-16,0 1 0,0-1 15,0 0-15,21-21 0,0 0 16,0 21-16,0-21 0,1 0 0,-1 0 16,0 0-16,21 0 0,-21 0 15,22-21-15,-22 21 0,21-21 0,-21 0 16,22-1-16,-22 1 0</inkml:trace>
  <inkml:trace contextRef="#ctx0" brushRef="#br0" timeOffset="18332.33">13462 826 0,'0'0'0,"0"-22"0,0 1 16,21 0-1,0 21-15,0 0 16,1 0-16,-1 0 0,0 0 15,0 0-15,0 0 0,0 0 0,1 21 16,-1 0-16,0 1 16,0-1-16,0 0 0,0 21 0,1-21 15,-22 22-15,0-22 0,0 0 16,0 21-16,0-20 0,0 20 16,0-21-16,0 0 0,-22 0 0,22 1 15,-21-22-15,0 21 0,0-21 16,21 21-16,-21-21 15,0 0-15,21-21 16,0 0 0,0-1-16,0-20 0,0 21 15,21 0-15,0-22 0,-21 22 16,21-21-16,0 21 0,0-22 0,1 22 16,-22 0-16,21 0 0,0 0 15,0 0-15,0-1 0,0 1 16,1 21-16,-22-21 0,21 21 0,0 0 15,-21-21-15,21 21 0,0 0 16,0 0-16</inkml:trace>
  <inkml:trace contextRef="#ctx0" brushRef="#br0" timeOffset="19168.53">14118 1058 0,'21'0'16,"0"0"-16,1 0 0,-1 0 15,0 0-15,21 0 0,-21 0 0,1-21 16,20 0-16,-21 0 0,21 0 16,-20 0-16,-1-1 0,0 1 0,0 0 15,21-21-15,-20 21 0,-22-22 16,21 22-16,0-21 0,0 21 0,-21-22 15,0 22-15,0-21 0,0 21 16,0-1-16,0 1 0,0 0 0,0 0 16,0 0-16,-21 0 15,0 21 1,0 0-16,-1 21 16,22 0-16,0 0 15,0 0-15,0 22 0,-21-22 0,21 0 16,-21 21-16,21-21 0,0 22 15,0-1-15,-21 0 0,0 1 0,21-1 16,-21 0-16,-1 1 0,1-1 0,21 0 16,-21 1-16,0-1 0,21 22 15,-21-22-15,0 0 0,-1 1 0,22-1 16,-21 21-16,21-20 0,-21-1 16,0 22-16,21-22 0,0 21 15,0-20-15,-21 20 0,21-20 0,-21-1 16,21 0-16,0 22 0,0-22 15,0-21-15,0 22 0,0-1 0,0-21 16,0 21-16,0-20 0,0-1 0,0 0 16,0 0-16,0 0 0,0 0 15,21 1-15,0-22 0,0 0 16,0 0-16,22 0 0,-22 0 16,0 0-16,21 0 0,-21 0 0,22-22 15,-1 22-15,-21-21 0,22 0 16,-22 0-16,21 0 0,-21 0 0,22-1 15,-22 1-15,0-21 0,0 0 16,0-1-16,0 1 0,1-22 16,-22 1-16,0 21 0,0-22 0,0 1 15,0-1-15,0 1 0,-22 20 16,-20 1-16,21 0 0,0-1 0,-22 1 16,1 0-16,21 20 0,-21 1 0,20 0 15,-20 21-15,21-21 0,0 21 16,0 0-16,-1-21 0,1 21 0,21-21 31,21 21 0,1 0-31,-1 0 0,0-22 16,0 22-16,0 0 0,0 0 16,1 0-16,-1 0 0,0-21 15,0 0-15,0 21 0,0 0 0,1-21 16</inkml:trace>
  <inkml:trace contextRef="#ctx0" brushRef="#br0" timeOffset="19732.84">15409 741 0,'0'0'0,"-21"-64"16,0 43-1,0 21-15,0 0 0,-1 0 16,1 0-16,-21 0 0,21 0 0,0 0 16,-22 0-16,1 21 0,0 1 15,-1-1-15,22 0 0,-21 0 0,-1 21 16,22-20-16,0 20 0,0 0 16,0-21-16,0 22 0,21-22 0,-22 21 15,22-21-15,0 1 0,0-1 16,0 0-16,22 0 0,-1 0 0,0 0 15,0 1-15,0-22 0,0 0 16,1 21-16,20-21 0,0 0 16,-21 0-16,22 0 0,-1 0 0,-21 0 15,22-21-15,-1-1 0,0 22 16,-21-21-16,22 0 0,-22-21 0,0 21 16,21-22-16,-20 22 0,-22-21 15,21 21-15,-21-22 0,21 1 0,-21 21 16,0 0-16,0-1 0,0 1 0,0 0 15,-21 21 1,0 0-16,-1 21 16,1 0-16,21 1 0,0-1 15,-21 21-15,0-21 0,21 22 16,0-22-16,0 21 0,0-21 0,0 22 16,0-22-16,0 0 0,0 0 15,0 0-15,0 0 0,21 1 0,0-22 16,0 21-16,1-21 0,-1 0 15,0 0-15,0 0 0,21 0 0,-20 0 16,-1 0-16,21 0 0,-21-21 16,22-1-16,-22 1 0,21 21 0,-21-21 15</inkml:trace>
  <inkml:trace contextRef="#ctx0" brushRef="#br0" timeOffset="20012.99">16129 656 0,'0'0'0,"0"-21"0,0 0 16,-21 21-16,0 0 0,-1 0 15,1 0-15,0 21 16,0 0-16,0 0 0,21 1 16,-21-1-16,-1 21 0,1-21 0,21 22 0,-21-1 15,0 0-15,21-21 0,-21 22 16,21-22-16,0 21 0,0-21 0,0 22 15,0-22-15,0 0 16,0 0-16,21 0 0,0 1 16,0-22-16,0 0 0,1 0 0,-1 0 15,0 0-15,0 0 0,21 0 16,-20-22-16,20 1 0,-21 0 0,21 0 16</inkml:trace>
  <inkml:trace contextRef="#ctx0" brushRef="#br0" timeOffset="20515.7">16404 868 0,'0'42'31,"0"-21"-31,21-21 16,0 0-16,1 0 15,-1 0-15,0 0 0,0 0 0,0 0 16,0 0-16,1 0 0,20 0 16,-21 0-16,0-21 0,0 21 0,1-21 15,-1 0-15,0 0 0,0 0 16,-21-1-16,0 1 0,21 0 0,-21 0 16,0 0-16,0 0 15,0-1-15,0 1 0,-21 21 16,0 0-1,0 0-15,0 0 0,-1 0 16,1 21-16,0-21 0,-21 22 0,21-1 16,-1 0-16,1 0 0,0 0 15,-21 0-15,42 1 0,-21-1 0,21 21 16,-22-21-16,22 0 0,0 22 0,0-22 16,0 0-16,0 21 0,0-20 15,0-1-15,0 0 0,22 0 0,-1 0 16,-21 0-16,21 1 0,21-1 15,-21-21-15,1 21 0,20 0 16,-21-21-16,21 0 0,1 0 0,-22 0 16,21 0-16,1 0 0,-1 0 15,-21 0-15,21 0 0,-20 0 0,20-21 16,-21 0-16,21 0 0,-20 21 16,-1-22-16</inkml:trace>
  <inkml:trace contextRef="#ctx0" brushRef="#br1" timeOffset="26215.83">2053 2117 0,'0'0'0,"0"21"0,0 21 0,0-21 16,0 22-16,0-1 0,0 0 0,0 1 16,0 20-16,-21-20 0,21 20 15,0 1-15,0-22 0,-21 21 0,21-20 16,0-1-16,0 0 16,0-20-16,0 20 0,0-21 0,0 0 15,0 0-15,0 1 16,21-22-16,0 0 15,-21-22 1,0 1-16,21 0 0,0 0 0,-21 0 16</inkml:trace>
  <inkml:trace contextRef="#ctx0" brushRef="#br1" timeOffset="26544.64">2519 2667 0,'0'0'0,"21"0"0,0 0 16,0 0-16,0 0 15,-21-21-15,22 21 0,-22-21 16,0 0-1,0-1 1,-22 22-16,1 0 16,0 0-16,0 0 0,0 0 15,21 22-15,-21-22 16,21 21-16,21-21 31,0 0-31,0 0 0,0 0 16</inkml:trace>
  <inkml:trace contextRef="#ctx0" brushRef="#br1" timeOffset="27052.34">3514 2011 0,'0'0'0,"-22"0"0,1 0 15,0 0-15,0 0 16,42 0 15,0 0-31,0 0 0,22 21 0,-1-21 16,22 0-16,-22 0 0,21 0 0,1 0 15,-22 0-15,22 0 16,-1 0-16,-20 0 0,20 0 0,-21 0 16,1 0-16,-1 0 0,0 0 15,-20 0-15,-1 0 0,0 0 0,-42 0 32,0 21-32,-1-21 15,1 0-15,0 0 0,-21 0 16,21 0-16,-1 0 0</inkml:trace>
  <inkml:trace contextRef="#ctx0" brushRef="#br1" timeOffset="27440.12">3958 2074 0,'0'0'0,"0"22"0,0-1 15,0 0-15,0 0 0,0 0 16,0 0-16,0 22 0,0-22 15,0 0-15,0 0 0,0 22 16,0-22-16,0 21 0,0-21 0,0 22 16,0-22-16,0 21 0,0 0 15,0-20-15,0 20 0,21 0 0,-21-21 16,21 22-16,-21-22 0,0 0 16,0 21-16,0-20 0,0-1 0,0 0 15,0 0-15,0 0 0,0 0 16,-21 1-16,0-22 0,0 21 15,0-21-15,-22 0 0,22 0 0,-21 0 16,0 0-16,-1 0 0,1 0 0,0 0 16,-1 0-16,1-21 0,0 21 15,20-22-15,-20 1 0,21 21 0,-21-21 16,20 0-16,22 0 16,0 0-16,0-1 15,22 1-15,-1 21 16,0-21-16,21 21 0,1-21 0,-1 21 15,0-21-15</inkml:trace>
  <inkml:trace contextRef="#ctx0" brushRef="#br1" timeOffset="27967.82">4678 2413 0,'0'0'0,"0"-21"0,-21 0 16,-1 21-16,1 0 0,0-21 0,0 21 15,0 0-15,0 0 0,-1 0 16,1 21-16,-21-21 0,21 21 16,0 21-16,-1-21 0,1 1 0,0 20 15,0 0-15,0 1 0,0-22 16,21 21-16,0 0 0,0 1 0,0-22 15,0 0-15,0 21 0,0-20 16,0-1-16,0 0 0,21-21 0,0 21 16,0-21-16,0 0 0,0 0 0,22 0 15,-22 0-15,0 0 0,21 0 16,-20-21-16,-1 0 0,0 0 0,0-1 16,21 1-16,-20 0 0,-22 0 15,21-21-15,0 20 0,-21-20 0,21 0 16,-21 21-16,0-22 0,0 1 15,0 21-15,0 0 0,0-1 16,0 44 15,0-1-31,0 21 0,0-21 16,-21 0-16,21 22 0,0-22 0,0 21 16,0-21-16,0 22 0,0-22 15,0 0-15,21 0 0,-21 0 0,21 1 16,0-1-16,1 0 15,-1-21-15,0 0 16,0 0-16,0 0 0,0 0 0,1 0 0,-1-21 16</inkml:trace>
  <inkml:trace contextRef="#ctx0" brushRef="#br1" timeOffset="28239.66">5101 2392 0,'21'42'31,"0"-21"-15,-21 22-16,22-22 0,-22 0 0,0 0 16,0 22-16,0-22 0,21 0 0,-21 21 15,0-21-15,21 1 0,-21-1 16,0 0-16,0 0 0,0 0 0,0 0 15,21 1-15,0-1 16,0-21 0,1 0-16,-22-21 15,21-1-15</inkml:trace>
  <inkml:trace contextRef="#ctx0" brushRef="#br1" timeOffset="28504.51">5567 2371 0,'-21'0'31,"-1"21"-31,22 0 0,-21 0 0,0 0 16,21 1-16,-21 20 0,0-21 0,0 21 15,21-20-15,-22 20 0,1 0 16,0-21-16,0 1 0,21-1 15,0 0-15,-21 0 0,21 0 0,0 0 16,-21-21-16,21 22 16,21-22-1,0 0-15,0 0 16,-21-22-16,21 1 0</inkml:trace>
  <inkml:trace contextRef="#ctx0" brushRef="#br1" timeOffset="29068.18">6096 2413 0,'0'0'0,"0"-21"0,0 0 0,0 0 16,0-1-16,-21 22 0,0-21 15,-1 21-15,1 0 16,0 0-16,0 21 0,0 1 16,0-1-16,-1 0 0,1 0 0,0 0 15,0 22-15,0-22 0,0 21 16,-1 0-16,1-20 0,0 20 0,21-21 16,0 21-16,0-20 0,0-1 15,0 0-15,0 0 0,0 0 16,21 0-16,0-21 0,1 0 0,-1 22 15,0-22-15,0 0 0,0 0 16,0 0-16,22 0 0,-22-22 0,0 1 16,0 21-16,0-21 0,1-21 0,-1 21 15,0-1-15,0-20 0,-21 0 16,0 21-16,21-22 0,-21 1 0,21 0 16,-21 20-16,0 1 0,0 0 0,0 0 15,0 0-15,-21 21 31,21 21-31,-21 0 0,21 21 16,0-20-16,0-1 0,0 21 16,0 0-16,0-20 0,0 20 0,0-21 15,0 0-15,0 22 0,0-22 16,0 0-16,0 0 0,21 0 16,0 0-16,1-21 0,-1 0 15,0 0-15,0 0 16,0 0-16,0-21 0,1 0 0,-1 0 15,0 0-15,0 0 0</inkml:trace>
  <inkml:trace contextRef="#ctx0" brushRef="#br1" timeOffset="29619.87">6964 1969 0,'0'0'0,"-21"0"0,21-22 32,21 22-32,0 0 0,0 0 15,21 0-15,1 0 0,-1 0 16,0-21-16,22 21 0,-1 0 0,1 0 16,-1-21-16,1 21 0,-1 0 15,1-21-15,-22 21 0,22 0 0,-22 0 16,0 0-16,-20 0 0,-1 0 0,-42 0 31,-22 0-31,22 0 16,0 0-16,0 0 0,-22 0 15,22 0-15,0 0 0,0 0 0</inkml:trace>
  <inkml:trace contextRef="#ctx0" brushRef="#br1" timeOffset="29904.7">7472 1884 0,'0'21'16,"0"0"-1,0 0-15,0 1 0,0-1 0,0 0 16,0 21-16,-21-21 0,21 22 16,-22-1-16,22 0 0,-21 1 15,21-1-15,0 0 0,-21 1 0,21-1 16,-21 0-16,21 1 0,-21-1 15,21 0-15,0-20 0,0-1 0,0 21 16,0-21-16,0 0 0,0 1 16,0-1-16,21-21 15,0 0-15,0 0 0,0 0 16,1-21-16,-1-1 16,0 1-16,0 0 0,0-21 15</inkml:trace>
  <inkml:trace contextRef="#ctx0" brushRef="#br1" timeOffset="30560.58">7959 2201 0,'0'22'31,"-22"-1"-31,22 0 0,0 0 0,-21 0 16,0 0-16,21 1 0,-21-1 0,21 0 15,0 0-15,0 0 0,0 0 16,0 1-16,0-1 0,21-21 16,0 0-16,0 0 0,1 0 0,-1 0 15,0 0-15,0 0 0,0 0 16,22 0-16,-22-21 0,0 21 16,0-22-16,0 1 0,0 0 0,1 0 15,-1 0-15,0 0 0,0-1 16,0 1-16,-21 0 0,21 0 15,-21 0-15,22 21 0,-22-21 16,0-1-16,0 44 63,0-1-63,0 0 15,0 0-15,0 0 16,0 0-16,0 1 0,0-1 0,0 21 15,0-21-15,0 22 0,-22-1 0,22-21 16,0 21-16,0 1 0,0-1 16,0 0-16,0 1 0,0-22 0,0 21 15,22 1-15,-22-1 0,0-21 0,21 21 16,-21 1-16,21-1 0,-21-21 16,0 22-16,0-22 0,0 21 0,0-21 15,0 0-15,0 22 0,0-22 0,-21-21 16,0 21-16,-1 0 0,1-21 15,0 0-15,-21 0 0,21 0 16,-22 0-16,1 0 0,21 0 0,-22 0 16,1-21-16,0 21 0,-1-21 15,1 0-15,21 21 0,0-21 0,-22-1 16,22 1-16,21 0 0,-21 21 16,21-21-16,0 0 0,0 0 15,0-1-15,21 1 0,0 0 16,1 0-16,20 0 0,-21 0 0,21-22 15</inkml:trace>
  <inkml:trace contextRef="#ctx0" brushRef="#br1" timeOffset="30916.37">8678 2138 0,'0'0'0,"0"21"16,0 0-1,0 0-15,0 1 0,0 20 16,0-21-16,0 21 0,0 1 0,0 20 16,-21-20-16,21-1 0,0 0 15,-21 22-15,21-22 0,0 0 16,0 1-16,0-1 0,0 0 0,0 1 15,0-22-15,0 21 0,0-21 0,0 1 16,0-1-16,0 0 0,0 0 16,0 0-16,0 0 0,0-42 47,0 0-47,21 0 15,0-21-15,-21 20 0</inkml:trace>
  <inkml:trace contextRef="#ctx0" brushRef="#br1" timeOffset="31265.17">8721 2180 0,'0'0'15,"-22"-21"-15,22 0 16,0 0-16,22 21 15,-1-21-15,0 21 0,21 0 16,-21 0-16,1-22 0,20 22 0,-21 0 16,0 0-16,22 0 0,-22 0 15,21 0-15,-21 22 0,0-1 16,1 0-16,-22 21 0,0-21 16,0 1-16,0-1 0,0 0 15,0 0-15,-22 0 0,1 0 0,0 1 16,0-1-16,0 0 0,0 0 0,-1-21 15,-20 21-15,21-21 0,0 0 16,0 0-16,-1 21 0,1-21 0,0 0 16,21-21 15,21 0-31,0 0 0,1 21 16</inkml:trace>
  <inkml:trace contextRef="#ctx0" brushRef="#br1" timeOffset="31749.12">9356 2265 0,'21'0'31,"0"0"-31,0 0 16,0 0-16,0 0 16,1 0-16,-1-21 0,0 0 15,0 21-15,0-22 0,-21 1 16,21 21-16,-21-21 0,22 0 16,-22 0-16,0 0 15,-22 21-15,22-22 16,-21 22-16,0 0 0,0 0 15,0 0-15,0 0 0,-1 0 0,22 22 16,-21-22-16,0 21 0,0 0 0,21 0 16,0 21-16,-21-20 15,21-1-15,0 21 0,-21-21 0,21 22 0,0-22 16,0 0-16,0 21 0,0-21 16,21 1-16,0-1 15,0 0-15,0-21 0,0 0 0,1 0 16,-1 0-16,0 0 0,21 0 0,-21 0 15,1-21-15,-1 21 0,0-21 16,0-1-16,0 22 0,0-21 0,-21 0 16,22 0-16,-22 0 31</inkml:trace>
  <inkml:trace contextRef="#ctx0" brushRef="#br1" timeOffset="37699.87">2117 4106 0,'0'0'0,"-22"0"0,1-21 16,21 0 15,0 0-31,-21 21 0,21-21 16,0 0-1,0-1-15,0 1 16,21 21 0,0 0-1,1 0 1,-1 0-16,0 0 0,0 21 15,0 1-15,-21 20 16,21-21-16,1 21 0,-22 1 0,0-1 16,0 0-16,0 1 0,0-1 0,0 0 15,0 1-15,0-1 0,0 0 16,-22-20-16,1 20 0,0 0 0,0-21 16,-21 1-16,20 20 0,1-21 15,0 0-15,-21 0 0,21 1 0,-1-1 16,-20-21-16,21 0 0,0 0 15,0 0-15,-1 0 0,1 0 0,0 0 16,21-21-16,-21-1 16,0 1-16,21 0 0,-21 0 0,21 0 15,0 0-15,0-22 0,0 22 16,0-21-16,0 21 0,0-1 0,0-20 16,0 21-16,0 0 0,0 0 15,21-1-15,0 1 0,-21 0 0,21 21 16,0 0-16,0 0 15,1 0-15,-1 21 0,-21 0 16,21 1-16,0-1 0,0 21 16,-21-21-16,21 22 0,1-22 0,-22 21 15,21-21-15,0 0 0,-21 22 16,21-22-16,0 0 0,0 0 16,-21 0-16,22 1 0,-1-22 15,0 0-15,0 21 0,0-21 16,0 0-16,1 0 15,-1-21-15,-21-1 0,21 22 0,0-21 16</inkml:trace>
  <inkml:trace contextRef="#ctx0" brushRef="#br1" timeOffset="37995.83">2625 4509 0,'42'0'31,"-21"0"-31,-21-22 0,0 1 16,0 0 0,-21 42 46,21 0-46</inkml:trace>
  <inkml:trace contextRef="#ctx0" brushRef="#br1" timeOffset="41256.33">4191 3810 0,'0'0'0,"0"-21"0,0 0 0,0 0 15,0-1-15,0 1 0,0 0 16,0 42 15,0 0-31,0 1 16,0-1-16,21 21 0,-21 22 0,0-22 16,0 21-16,0 1 0,0-1 15,0-20-15,0 20 0,0-20 0,0 20 16,-21-21-16,21-20 0,0 20 0,0-21 15,0 21-15,0-20 0,0-1 16,0-42 15,0-1-15,0 1-16,0 0 0</inkml:trace>
  <inkml:trace contextRef="#ctx0" brushRef="#br1" timeOffset="41875.99">3937 3852 0,'0'0'16,"0"-21"-16,0 0 0,0 0 0,21 0 15,0 21-15,0-21 0,1-1 16,-1 22-16,0-21 0,21 21 0,-21-21 15,1 21-15,-1 0 0,21 0 16,-21 0-16,22 0 0,-22 0 16,0 0-16,21 21 0,-21 0 15,22 1-15,-22-1 0,0 21 0,0 0 16,22 1-16,-43-1 0,21 0 0,0 22 16,-21-22-16,21 1 0,-21-1 15,0 0-15,0 1 0,0-22 0,0 21 16,0-21-16,0 0 0,0 1 15,0-1-15,0 0 0,0-42 32,0 0-17,0-22-15,0 22 0,0-21 16,0 21-16,0-43 16,21 22-16,0-1 0,1 1 0,-1-21 15,0 20-15,0 1 0,0 0 0,22-1 16,-22 1-16,21 0 0,-21 20 15,22-20-15,-1 21 0,0 0 0,1 0 16,-22 21-16,21 0 0,0 0 16,-20 21-16,-1 0 0,0 0 0,0 21 15,0 1-15,-21-1 0,0 0 0,0 1 16,0 20-16,0-20 16,0 20-16,0-21 0,-21 22 0,21-22 0,-21 1 15,21-1-15,-21 0 0,21-21 16,0 22-16,0-22 0,0 0 15,0 0-15,0 0 0,0-42 47,0 0-47,0 0 16,0 0-16</inkml:trace>
  <inkml:trace contextRef="#ctx0" brushRef="#br1" timeOffset="42260.77">5397 4276 0,'22'0'16,"-1"0"-16,0 0 0,0 0 15,0 0-15,0 0 0,1-21 0,-1-1 16,21 1-16,-21 0 0,0 0 0,1 0 15,-1 0-15,0-1 0,0 1 16,-21 0-16,0 0 0,0 0 0,0 0 16,0-1-16,-21 22 15,0 0-15,0 0 0,-1 0 16,1 0-16,0 22 0,0-1 16,0 0-16,0 21 0,21-21 15,0 22-15,-22-22 0,22 21 0,0-21 16,0 22-16,0-22 0,0 0 15,0 0-15,0 0 0,0 1 0,0-1 16,22 0-16,-1-21 0,0 0 0,0 21 16,0-21-16,0 0 0,1 0 15,20 0-15,-21 0 0,21 0 0,-20-21 16,20 0-16,-21 0 0,0-1 0</inkml:trace>
  <inkml:trace contextRef="#ctx0" brushRef="#br1" timeOffset="42940.42">6159 3958 0,'0'106'16,"0"-85"-16,0 22 16,0-22-16,0 21 0,0-21 0,0 0 15,0 22-15,0-22 0,0 0 16,0 0-16,0 0 0,0 1 0,0-1 15,0 0-15,0-42 47,0 0-47,-21-1 16,21 1-16,0 0 0,0-21 16,0 21-16,0-22 0,0 22 0,0-21 15,0 21-15,0-22 0,21 22 16,1 0-16,-1 0 0,0-22 0,0 43 15,0-21-15,0 0 0,1 21 0,20 0 16,-21 0-16,0 0 0,22 0 16,-22 0-16,0 21 0,0 0 15,0 1-15,0 20 0,1-21 0,-1 21 16,-21-20-16,0-1 0,0 21 16,0-21-16,0 0 0,0 1 0,0-1 15,0 0-15,0 0 0,0 0 16,0-42 31,0 0-47,0 0 0,0 0 0,0-1 15,0 1-15,0-21 0,0 0 0,0 20 16,21-20-16,0 0 0,0 21 16,0-22-16,22 22 0,-22 0 15,21 0-15,-21 0 0,22-1 0,-1 22 16,0 0-16,-20 0 0,20 0 15,0 22-15,-21-1 0,1 0 0,-1 0 16,0 0-16,0 22 0,-21-1 0,0-21 16,0 21-16,0-20 0,0 20 15,0-21-15,0 21 0,0-20 0,0-1 16,0 0-16,0 0 0,0 0 16,0 0-16,0-42 31,0 0-31,21 0 0,0 0 15</inkml:trace>
  <inkml:trace contextRef="#ctx0" brushRef="#br1" timeOffset="43516.4">7556 3514 0,'0'0'16,"0"-21"-16,-21-1 0,0 22 15,0 0-15,21 22 16,-21-1-16,21 21 0,0-21 16,0 22-16,0-1 0,0 0 15,0 1-15,0-1 0,0 21 16,0-20-16,0-1 0,0 0 0,0 22 16,0-22-16,0 1 0,0-1 15,0-21-15,0 21 0,0-20 0,0 20 16,0-21-16,0 0 0,0 0 15,0-42 17,0 0-32,0-21 15,0 21-15,0-1 0,0-20 16,0 21-16,0-21 0,0 20 0,0 1 16,21-21-16,0 21 0,0 0 15,0-1-15,1 1 0,-1 0 16,0 0-16,21 0 0,-21 21 0,22-21 15,-1 21-15,0 0 0,-20 0 16,20 0-16,0 0 0,1 21 0,-22 0 16,0 0-16,0 0 0,0 0 0,-21 22 15,0-22-15,0 21 0,0-21 16,0 22-16,-21-22 0,-21 0 0,21 21 16,-1-20-16,-20-1 0,0 0 0,21 0 15,-22-21-15,1 21 0,21-21 16,-22 0-16,22 21 0,0-21 0,0 0 15,0 0-15,0 0 0,-1 0 16,1 0-16,21-21 16,0 0-16,0 0 15,21 21 1,1-21-16,-1 0 0,21 21 16,-21-22-16</inkml:trace>
  <inkml:trace contextRef="#ctx0" brushRef="#br1" timeOffset="43916.17">8361 4106 0,'21'0'15,"-21"-21"1,21 21-16,0-21 0,0 21 15,1-21-15,-1 0 0,-21 0 0,21-1 16,0 22-16,0-21 0,0 0 16,-21 0-16,0 0 0,0 0 0,22 21 15,-22-22-15,0 1 0,-22 0 16,1 21 0,0 0-16,0 0 0,0 21 0,21 0 15,-21 1-15,-1-1 0,1 0 16,0 0-16,0 21 0,21-20 15,0 20-15,-21-21 0,21 21 0,0-20 16,0-1-16,0 21 0,0-21 0,0 0 16,0 1-16,21-1 15,-21 0-15,21-21 0,0 0 0,0 0 16,1 0-16,20 0 0,-21 0 0,0 0 16,22 0-16,-22 0 0,21 0 15,-21-21-15,0 0 0,22 21 0</inkml:trace>
  <inkml:trace contextRef="#ctx0" brushRef="#br1" timeOffset="44331.93">8848 3937 0,'0'0'0,"0"-21"0,0 0 16,0 0-16,0-1 16,0 1-16,21 0 15,0 21-15,21-21 0,-21 21 16,1 0-16,20 0 0,-21 0 15,0 0-15,22 0 0,-22 0 0,0 0 16,21 21-16,-21-21 0,-21 21 16,22 0-16,-22 1 0,21 20 0,-21-21 15,0 0-15,0 22 0,0-22 0,0 21 16,0-21-16,0 0 0,-21 1 16,-1 20-16,22-21 0,-21-21 15,0 21-15,21 0 0,-21-21 0,0 22 16,0-22-1,21-22 1,0 1-16,0 0 0,0-21 16,0 21-16,0-1 0,21-20 15,0 0-15,-21 21 0,21-22 0,0 22 16,0-21-16,1 21 0,-22-1 16,21 1-16,0 0 0,0 0 15,0 0-15,0 21 0,-21-21 0,22 21 16,-1 0-16,0 0 0,0 0 0,-21-22 15,21 22-15,0 0 0,1 0 16</inkml:trace>
  <inkml:trace contextRef="#ctx0" brushRef="#br1" timeOffset="44935.73">10181 3810 0,'0'0'0,"21"0"16,0-21-16,-21 0 0,22 21 0,-22-21 16,0-1-16,0 1 0,0 0 15,-22 21-15,1 0 0,0-21 16,0 21-16,0 0 0,0 0 0,-1 0 15,1 0-15,-21 0 0,21 0 16,0 21-16,-22-21 0,1 21 0,21 0 16,-22 1-16,22-1 0,0 0 15,-21 0-15,21 0 0,-1 0 0,22 1 16,0-1-16,0 0 0,0 0 16,0 0-16,0 0 0,22-21 15,-1 22-15,0-1 0,21-21 16,1 0-16,-1 21 0,0-21 0,1 0 15,-22 21-15,21-21 0,0 0 0,-20 21 16,-1-21-16,21 21 0,-21-21 16,0 22-16,1-22 0,-22 21 15,0 0-15,0 0 16,-22-21 0,1 21-16,0-21 0,0 21 15,-21-21-15,-1 0 0,22 0 0,-21 0 16,-22 22-16,22-22 15,0 0-15,-1 0 0,1 0 0,0 0 16,20 0-16,-20 0 0,21 21 0,-21-21 16,20 0-16,1 0 0,0 0 15,0 0-15,0 0 0,0 0 16,-1 0-16,22-21 31,0-1-15,0 1-1</inkml:trace>
  <inkml:trace contextRef="#ctx0" brushRef="#br1" timeOffset="48415.76">4911 5313 0,'0'0'0,"0"-42"15,-22 20 1,22 1-16,0 0 15,0 0-15,0 0 16,0 42 31,0 0-47,0 0 0,-21 0 16,21 1-16,0 20 0,0-21 0,-21 21 15,21 1-15,-21-1 0,21 0 16,-21 1-16,21-1 0,0 0 15,0 1-15,0-1 0,0 0 0,0-20 16,0-1-16,0 21 0,0-21 16,0 0-16,0 1 0,0-44 47,21 1-32,-21 0-15,21 0 0</inkml:trace>
  <inkml:trace contextRef="#ctx0" brushRef="#br1" timeOffset="48851.51">5143 5588 0,'0'42'32,"0"-20"-32,22-22 31,-1 0-31,0 0 15,-21-22-15,21 22 16,-21-21-16,21 0 0,-21 0 16,0 0-16,0 0 15,-21 21 1,0 0-16,0 21 16,21 0-1,0 0-15,-21 0 16,21 0-16,0 1 15,21-22 1,0 0 0,0 0-16,0 0 0,0-22 0</inkml:trace>
  <inkml:trace contextRef="#ctx0" brushRef="#br1" timeOffset="49436.11">6223 5059 0,'0'0'0,"0"-21"16,0 42 15,0 0-31,21 21 16,-21-20-16,21 20 0,-21 0 15,0 1-15,0-1 0,0 0 0,0 1 16,0 20-16,0-21 0,0 1 16,0-1-16,0 0 0,0 1 0,0-22 15,0 21-15,0-21 0,0 1 0,0-1 16,0 0-16,21-21 16,1-21-1,-22 0-15,0-22 16,21 22-16,0 0 0,0-21 15</inkml:trace>
  <inkml:trace contextRef="#ctx0" brushRef="#br1" timeOffset="49696.96">6752 4953 0,'-21'0'16,"42"0"-16,-63 21 0,21 0 0,-1 22 15,1-22-15,-21 21 0,21 1 0,0-1 16,-1 0-16,-20 22 0,21-22 0,0 0 16,0 1-16,-22-1 15,22 0-15,0 1 0,0-1 0,21-21 16,-21 22-16,21-22 0,-22 0 0,22 0 16,22-21-1,-1 0 1,0 0-16,0-21 15,0 21-15,0-21 0,1 0 0</inkml:trace>
  <inkml:trace contextRef="#ctx0" brushRef="#br1" timeOffset="50571.64">7197 5461 0,'0'-21'0,"0"42"0,21-63 0,-21 21 16,0-1-16,0 1 0,0 0 15,0 0-15,0 0 0,-21 0 16,-1 21-16,1-22 0,0 22 0,-21 0 16,21 0-16,-1 0 15,1 0-15,0 0 0,-21 22 0,21-1 16,-22 0-16,22 0 0,0 0 15,-21 22-15,20-22 0,1 21 16,0-21-16,0 22 0,21-22 0,0 21 16,0-21-16,0 0 0,0 22 15,0-22-15,0 0 0,21 0 16,0 0-16,0-21 0,1 0 0,20 0 16,-21 0-16,21 0 0,1 0 15,-22-21-15,21 0 0,-21 21 0,22-21 16,-22 0-16,0-22 0,0 22 0,0 0 15,1-21-15,-22 21 0,0-1 16,0-20-16,0 21 0,21 0 0,-21-22 16,0 22-16,0 0 0,0 0 15,0 0 1,-21 42 0,21 0-1,0 0-15,0 22 16,0-22-16,0 0 0,0 0 0,0 21 15,0-20-15,0-1 0,0 21 0,0-21 16,0 0-16,0 1 0,0-1 16,0 0-16,0 0 0,21-21 0,-21 21 15,21-21-15,0 0 0,0 0 0,0 0 16,1 0-16,20 0 0,-21 0 16,0-21-16,22 0 0,-22 0 15,0 0-15,21-1 0,-21-20 0,22 21 16,-22-21-16,0 20 0,0-20 15,0 21-15,1-21 0,-1 20 0,-21-20 16,0 21-16,0 0 0,0 0 16,0-1-16,0 1 0,-21 21 15,-1 0-15,1 0 0,0 0 16,21 21-16,0 1 0,-21-22 16,21 21-16,0 0 0,0 0 0,0 0 15,0 0-15,0 1 0,21 20 0,-21-21 16,21 0-16,0 0 15,1 1-15,-22-1 0,21 0 0,-21 0 16,21 0-16,-21 0 0,21 1 0,-21-1 16,21 0-16,0 0 15,1-21-15,-1 0 0,0 0 0,0 0 16,0 0-16,0 0 0,22 0 0,-22 0 16,21-21-16,-21 0 0,22 21 15,-1-21-15,0-1 0,-20 1 0,20 0 16,0 0-16,-21-21 0,1 20 0,20 1 15,-21 0-15,0 0 0</inkml:trace>
  <inkml:trace contextRef="#ctx0" brushRef="#br1" timeOffset="51212.23">8445 5292 0,'0'0'0,"0"-21"0,0-1 15,0 1-15,-21 0 16,21 0-16,-21 21 0,0 0 0,0 0 0,0 0 16,-1 0-16,1 0 15,0 21-15,0 0 0,0 0 16,0 1-16,-1 20 0,22-21 0,-21 0 15,0 22-15,0-22 0,21 21 0,0-21 16,0 22-16,-21-22 0,21 21 16,0-21-16,0 0 0,0 1 0,0-1 15,21-21-15,-21 21 0,21-21 0,0 0 16,0 0-16,1 0 0,-1 0 16,0 0-16,0 0 0,0-21 15,0 0-15,1 21 0,-1-22 0,0-20 16,0 21-16,-21 0 0,21-22 15,0 22-15,1-21 0,-22 21 0,21 0 16,-21-22-16,0 22 0,0 0 0,0 0 16,21 21-16,-21-21 0,-21 42 31,21 0-15,0 0-16,0 0 0,0 0 15,0 1-15,0-1 0,0 21 0,0-21 16,0 0-16,0 1 0,0 20 15,0-21-15,0 0 0,21 0 0,0-21 16,0 22-16,0-22 0,1 0 16,-1 0-16,21 0 0,-21 0 0,0 0 15,22 0-15,-22 0 0,0 0 16,21-22-16,-20 1 0,-1 0 0,0 0 16,21 0-16,-42 0 0,21-22 0,1 22 15,-22 0-15,0 0 0,0 0 16,0-1-16,21 1 0,-21 42 31,-21 1-15,21-1-16,0 0 0,0 0 0,0 0 15,0 0-15,0 22 0,0-22 16,0 0-16,0 0 16,0 0-16,21 1 0,0-22 15,0 0-15,0 0 16,0 0-16,1 0 0,-1-22 15,0 1-15,0 0 0,-21 0 16,0 0-16,21 0 0,-21-22 0</inkml:trace>
  <inkml:trace contextRef="#ctx0" brushRef="#br1" timeOffset="51377.13">9059 5059 0,'0'0'0,"-42"0"15,21 0-15,21 21 47,21-21-47,0 0 16,0 0-16</inkml:trace>
  <inkml:trace contextRef="#ctx0" brushRef="#br1" timeOffset="51916.73">9525 4868 0,'0'0'15,"-21"0"-15,0 0 16,-1 22 0,22-1-16,0 0 0,0 0 15,0 21-15,0-20 0,0 20 0,0 0 16,0-21-16,0 22 0,0-1 0,0 0 15,0 1-15,0-22 0,0 21 16,0 1-16,0-22 0,0 21 0,0-21 16,0 0-16,0 22 0,0-22 0,0 0 15,0 0-15,0 0 16,0-42 15,0 0-15,0 0-16,0 0 0,0 0 0,0-22 15,0 22-15,22 0 0,-1 0 0,0-22 16,0 22-16,0 0 0,22 0 16,-1-21-16,-21 20 0,21 1 0,1 21 15,20-21-15,-20 21 0,-1 0 0,0 0 16,1 0-16,-1 0 0,0 21 16,-21 0-16,1 1 0,-1-1 15,0 0-15,-21 0 0,0 0 0,0 22 0,0-22 16,-21 0-16,0 0 0,-22 0 15,22 0-15,-21 1 0,-1-1 16,1 0-16,0 0 0,-1 0 0,1-21 16,0 21-16,21-21 0,-22 0 0,22 0 15,0 0-15,0 0 16,21-21 0,21 0-16,-21 0 0,21 21 15,21-21-15,-20 0 0</inkml:trace>
  <inkml:trace contextRef="#ctx0" brushRef="#br1" timeOffset="52192.57">10562 4784 0,'0'0'0,"0"-21"15,0 42 1,0 0-1,0 21-15,0-21 0,0 22 16,-21-1-16,21 22 0,-21-22 0,21 0 16,-21 1-16,21 20 0,-22-21 15,22 1-15,-21-22 0,21 21 16,-21 1-16,21-22 0,0 0 0,0 21 16,0-21-16,0 1 0,0-1 15,21-21 1,0 0-16,1 0 0,-1 0 0,0-21 15,0-1-15,0 22 0</inkml:trace>
  <inkml:trace contextRef="#ctx0" brushRef="#br1" timeOffset="52520.04">10731 5334 0,'22'0'16,"-1"0"-16,0 0 15,-21-21-15,21 21 0,0-21 16,22 21-16,-22 0 0,0-21 16,0 21-16,0-22 0,0 1 0,-21 0 15,22 21-15,-22-21 0,0 0 16,-22 21 0,1 0-16,0 0 15,0 0-15,0 0 0,-22 21 0,22-21 16,0 21-16,0 0 0,0 0 15,0 1-15,-1 20 0,1-21 0,0 0 16,21 0-16,0 1 0,-21-1 16,21 0-16,0 0 0,0 0 15,0 0-15,21-21 0,0 0 16,0 0-16,1 0 0,20 0 0,-21 0 16,21 0-16,1 0 0</inkml:trace>
  <inkml:trace contextRef="#ctx0" brushRef="#br1" timeOffset="52895.83">11642 5186 0,'0'-21'0,"-64"0"32,22 21-32,21 0 0,-1 0 15,1 0-15,-21 0 0,21 21 16,0-21-16,-1 21 0,1 0 0,0 0 15,21 0-15,0 1 0,0-1 16,0 0-16,21 0 16,0-21-16,1 21 0,-1-21 0,0 0 15,0 21-15,0 1 0,0-22 0,1 0 16,-1 21-16,0-21 0,-21 21 16,21-21-16,-21 21 15,0 0-15,-21 0 31,0-21-31,0 22 0,-1-22 0,1 0 16,-21 0-16,21 21 0,0-21 0,-1 0 16,-20 0-16,21 21 0,0-21 15,0 0-15,-1 0 0,1 0 16,0 0-16,0 0 0,0 0 16,0 0-16,-1 0 0</inkml:trace>
  <inkml:trace contextRef="#ctx0" brushRef="#br1" timeOffset="53825.68">4445 6879 0,'0'0'0,"0"-21"0,0 0 16,0 0-16,0 0 15,0-1-15,21 22 0,0-21 16,0 0-16,1 0 0,-22 0 0,21 21 16,0-21-16,0 21 0,0 0 15,0 0-15,1 0 0,-1 0 0,0 0 16,0 21-16,0 0 0,0 21 16,-21-21-16,22 22 0,-22-1 0,0 22 15,0-22-15,0 0 0,0 22 0,-22-22 16,1 22-16,0-1 0,-21-21 15,21 1-15,-22-1 0,1 0 0,21 1 16,-22-22-16,22 0 0,-21 0 16,21 0-16,-22-21 0,22 0 0,0 0 15,0 0-15,0 0 0,0 0 0,-1-21 16,22 0-16,0 0 0,-21-21 16,21 20-16,0-20 0,-21 21 15,21-21-15,0-1 0,0 22 0,0-21 16,0 21-16,0-22 0,21 22 15,0 21-15,1-21 0,-1 21 16,0 0-16,0 0 16,0 21-16,0-21 0,1 21 0,-1 22 15,0-22-15,-21 0 0,21 0 0,0 21 16,-21-20-16,0-1 0,21 0 16,1 0-16,-22 0 0,21 0 15,0 1-15,-21-1 0,21 0 0,0-21 16,0 21-16,1-21 0,-1 0 15,0 0-15,21-21 16</inkml:trace>
  <inkml:trace contextRef="#ctx0" brushRef="#br1" timeOffset="53991.77">5207 7176 0,'0'0'0,"0"-22"16,0 1-1,21 21 32</inkml:trace>
  <inkml:trace contextRef="#ctx0" brushRef="#br1" timeOffset="54719.88">6371 7049 0,'0'-43'31,"0"22"-31,21 0 16,-21 0-16,21 21 15,-21-21-15,0-1 0,0 1 16,0 0-16,0 0 0,-21 0 16,0 0-16,0-1 0,0 22 15,0 0-15,-1 0 0,-20 0 0,21 0 16,0 0-16,-22 0 0,22 22 0,0-1 16,-21 0-16,21 0 0,-22 21 15,22 1-15,0-1 0,-21 0 0,20 1 16,1-1-16,0 22 0,0-22 15,21 0-15,0 1 0,0-1 0,0-21 16,0 21-16,0-20 0,0-1 16,21 0-16,0-21 0,0 0 0,1 0 15,20 0-15,-21 0 0,0 0 16,22-21-16,-1 0 0,-21-1 0,21 1 16,-20 0-16,-1-21 0,21-1 0,-21 1 15,0 21-15,1-21 0,-1-1 16,0 1-16,-21 0 0,21-1 0,-21 1 15,0 21-15,0-22 0,0 22 0,0 0 16,0 0-16,0 42 31,0 0-31,0 22 0,0-22 16,-21 21-16,21-21 0,0 22 16,0-1-16,0-21 0,0 21 0,0-20 15,0 20-15,0-21 0,0 0 16,0 0-16,21 1 0,0-22 15,0 0-15,1 0 0,20 0 0,-21 0 16,21 0-16,-20-22 0,-1 1 16,21 0-16</inkml:trace>
  <inkml:trace contextRef="#ctx0" brushRef="#br1" timeOffset="55291.54">6773 6498 0,'0'0'16,"0"21"-16,-21 1 0,21-1 0,0 21 16,0-21-16,0 22 0,0-1 0,0 0 15,0 1-15,0-1 0,0 0 0,0 1 16,0-1-16,0 21 0,0-20 16,0-1-16,0 0 0,-21-20 0,21 20 15,0 0-15,0-21 0,-21 1 0,21-1 16,0 0-16,0 0 0,0-42 31,0 0-15,0 0-16,0-1 0,0 1 15,0 0-15,21 0 0,-21-21 0,21 20 16,0 1-16,-21 0 0,21 0 0,1-21 16,-1 20-16,0 1 0,21 0 15,-21 21-15,22-21 0,-1 0 0,-21 21 16,22 0-16,-1 0 0,0 0 0,-21 0 15,22 0-15,-22 0 0,0 0 16,0 21-16,0 0 0,-21 21 0,0-20 16,0-1-16,0 0 0,0 21 15,-42-21-15,21 1 0,0 20 16,0-21-16,-22 0 0,22 0 0,-21 1 16,21-1-16,-1 0 0,-20-21 0,21 0 15,0 21-15,0-21 0,-1 0 16,1 0-16,0 0 0,0 0 15,21-21 48,-21 21-32,21-21-31,0 0 0</inkml:trace>
  <inkml:trace contextRef="#ctx0" brushRef="#br1" timeOffset="56760.02">5927 7006 0,'0'0'0,"0"21"16,21-21-1,0 0-15,21 0 0,-21 0 0,22 0 16,-1 0-16,22 0 0,-22 0 16,21 0-16,1 0 0,21-21 0,-22 21 15,22 0-15,-22-21 0,22 21 16,-22 0-16,-20 0 0,20 0 0,-42 0 15,22 0-15,-22 0 0,0 0 0,-63 0 32,21 0-32,-1 0 0,-20 0 15,0 0-15,-1 21 0,1-21 0,0 0 16,-22 0-16,22 21 0</inkml:trace>
  <inkml:trace contextRef="#ctx0" brushRef="#br1" timeOffset="56979.97">6011 7197 0,'0'0'0,"0"21"0,43-21 31,-22 0-31,0 0 0,21 0 16,22 0-16,-22 0 0,22-21 0,-1 0 16,22 21-16,-22-22 0,22 22 15,-22 0-15,1-21 0,-1 21 0,-20-21 16,-1 21-16,0 0 0,-20 0 15,-1 0-15,0 0 0,0 0 0,0-21 32,0 21-17</inkml:trace>
  <inkml:trace contextRef="#ctx0" brushRef="#br1" timeOffset="57292.96">7662 6625 0,'0'0'0,"-21"-21"0,0 0 0,0 21 32,0 0-32,21 21 15,0 0-15,0 0 0,0 22 0,0-1 16,0 0-16,0-20 0,0 20 15,0 0-15,0 22 0,0-22 0,0 0 16,0-20-16,0 20 0,0 0 16,-22 1-16,22-22 0,0 21 0,-21-21 15,21 0-15,0 1 0,0-44 32,0 1-32,0 0 15,0 0-15,0-21 0,0 20 16</inkml:trace>
  <inkml:trace contextRef="#ctx0" brushRef="#br1" timeOffset="57764.73">7408 6668 0,'0'0'0,"0"-22"0,0 1 0,0 0 16,0 0-16,21 21 0,22-21 16,-22 21-16,0 0 0,21 0 15,1 0-15,-22 0 0,21 0 0,1 21 16,-1 21-16,0-21 0,1 22 15,-1-22-15,0 21 0,-21 1 0,1-1 16,-1-21-16,0 21 0,-21 1 0,0-22 16,0 21-16,0-21 0,0 22 15,0-22-15,0 0 0,-21 0 16,21 0-16,-21-21 0,-1 0 16,22-21-1,0 0-15,0 0 16,0 0-16,0-22 0,0 22 0,0 0 15,22-21-15,-1-1 0,0 1 0,-21 0 16,21-1-16,0-20 0,0 21 16,1-1-16,-1 1 0,21 21 15,-21 0-15,22-1 0,-22 1 0,21 21 16,0 0-16,-20 21 0,-1 1 0,21 20 16,-21-21-16,-21 21 0,21 1 15,-21-1-15,0 0 0,0 1 16,0-1-16,0 0 0,0 1 0,0-22 15,0 21-15,-21-21 0,21 1 0,0 20 16,-21-21-16,21 0 0,-21-21 0,21 21 16,0 1-16,0-44 31,21 22-31,0-21 0,0 0 16</inkml:trace>
  <inkml:trace contextRef="#ctx0" brushRef="#br1" timeOffset="58119.53">8657 6985 0,'85'0'32,"-64"0"-32,0 0 0,0 0 0,0-21 15,1 21-15,-1-21 0,21 0 0,-21 21 16,0-22-16,1 1 0,-1 0 0,-21 0 15,0 0-15,0 0 0,0-1 16,0 1-16,0 0 16,-21 0-16,-1 21 0,1 0 0,0 0 15,0 0-15,-21 0 0,20 21 0,1 0 16,-21 22-16,21-22 0,0 0 16,21 21-16,-22-21 0,22 22 0,0-22 15,-21 0-15,21 21 0,0-20 0,0-1 16,0 0-16,21 0 0,1 0 15,-1 0-15,0-21 0,0 0 0,0 22 16,22-22-16,-22 0 0,21 0 0,0 0 16,1-22-16,-22 1 0,21 0 15,1 0-15,-22 0 0,21 0 16</inkml:trace>
  <inkml:trace contextRef="#ctx0" brushRef="#br1" timeOffset="58364.73">9504 6392 0,'0'-21'0,"0"42"0,0-63 0,0 21 16,0 0-16,-21 21 16,21 21-1,0 0-15,-22 21 0,22-20 0,0 20 16,-21 0-16,21 22 0,0-22 16,0 0-16,0 1 0,0 20 0,0-20 15,0-1-15,0-21 0,0 21 16,0 1-16,0-22 0,0 0 0,0 0 15,0 0-15,0 1 0,0-1 16,21-21 0,1 0-16,-1 0 0,0-21 15,0-1-15,0 1 0</inkml:trace>
  <inkml:trace contextRef="#ctx0" brushRef="#br1" timeOffset="58839.66">9948 6308 0,'0'0'0,"0"-21"0,0-1 16,0 1-16,0 42 31,0 1-31,0 20 0,0-21 16,0 21-16,0 1 0,0 20 0,0-20 16,0-1-16,0 21 0,-21-20 0,21-1 15,-21 0-15,21 1 0,0-1 0,0 0 16,0-20-16,-21-1 0,21 21 15,0-21-15,0 0 0,0 1 16,0-44 15,0 1-31,0 0 16,0 0-16,0 0 0,0 0 0,0-1 16,21-20-16,0 21 0,0-21 15,0 20-15,1-20 0,-1 21 16,21-21-16,-21 20 0,22 1 0,-1 0 15,-21 0-15,21 21 0,1 0 0,-22 0 16,0 0-16,0 21 0,0 0 16,1 0-16,-1 1 0,-21-1 0,0 21 15,0-21-15,0 22 0,0-22 16,0 21-16,0-21 0,-21 0 0,-1 1 16,1-1-16,21 0 0,-21 0 15,0 0-15,21 0 0,21-21 47,0-21-47,0 0 0,22 21 16</inkml:trace>
  <inkml:trace contextRef="#ctx0" brushRef="#br1" timeOffset="59235.45">10858 6562 0,'0'0'0,"-21"0"31,0 0-31,0 21 0,0 0 0,0 0 16,-1 0-16,1 22 0,0-22 0,0 0 15,0 21-15,0-20 0,-1 20 16,22-21-16,-21 0 0,21 22 0,0-22 16,0 0-16,0 0 0,21 0 15,22-21-15,-22 0 0,0 21 16,21-21-16,1 0 0,-22 0 0,21 0 15,1 0-15,-1-21 0,0 21 0,-21-21 16,22 0-16,-22 0 0,0 0 0,0-1 16,0 1-16,-21-21 0,22 21 15,-22-22-15,0 1 0,0 0 16,0 21-16,0-22 0,-22 1 0,1 21 16,0 0-16,0-1 0,-21 22 15,20 0-15,1 0 0,0 0 0,0 0 16,-21 0-16,20 22 0,1-1 0,0 0 15,0 0-15,0 0 0,21 0 16,-21 1-16,21-1 0,0 0 0,0 0 16,21 0-16,0-21 0,0 0 15,0 21-15</inkml:trace>
  <inkml:trace contextRef="#ctx0" brushRef="#br1" timeOffset="59760.54">11705 6604 0,'0'-21'16,"0"42"-16,0-63 0,-21 21 0,0-1 15,21 1-15,-21 21 0,-1 0 0,1-21 16,0 21-16,-21 0 16,-1 21-16,22 0 0,0 1 15,0-1-15,0 0 0,0 0 0,-1 21 16,1-20-16,0 20 0,21-21 15,0 21-15,-21-20 0,21-1 16,0 0-16,0 21 0,0-21 0,0 1 16,21-1-16,0-21 15,0 0-15,1 0 0,-1 0 0,0 0 16,21 0-16,-21 0 0,1 0 0,-1 0 16,21-21-16,-21-1 0,0 1 15,1 0-15,-1 0 0,0-21 0,0-1 16,-21 1-16,21-22 0,0 22 0,1-21 15,-22-1-15,0 22 0,21-1 16,-21-20-16,21 42 0,-21-22 0,0 22 16,0 0-16,0 0 0,0 0 15,-21 21 1,0 0-16,-1 0 0,22 21 16,-21 21-16,21-21 0,-21 22 0,0-1 15,21 0-15,0 1 0,0 20 16,-21-20-16,21-1 0,-21 21 0,21-20 15,0-1-15,0 0 0,0-20 0,0 20 16,0-21-16,0 21 0,21-20 0,0-1 16,0 0-16,0-21 15,0 0-15,1 0 0,-1 0 0,21 0 16,-21 0-16,0 0 0,22-21 0</inkml:trace>
  <inkml:trace contextRef="#ctx0" brushRef="#br1" timeOffset="60180.3">12425 6498 0,'0'-21'15,"0"42"-15,0-63 0,0 21 0,-21 0 16,-1 21-16,1 0 0,0 0 16,0 0-16,0 0 0,0 21 15,-1 0-15,1 0 0,0 0 0,0 0 16,0 1-16,21-1 0,0 0 0,-21 0 15,21 0-15,0 0 16,0 1-16,0-1 0,0 0 16,21-21-16,0 21 0,0-21 0,0 0 15,0 21-15,1-21 0,-1 0 16,21 21-16,-21-21 0,0 22 0,1-22 16,-1 21-16,0-21 0,0 21 15,-21 0 1,0 0-1,-21-21-15,0 0 0,0 21 16,-22-21-16,22 0 0,0 0 0,-21 0 16,-1 22-16,22-22 0,-21 0 15,21 0-15,-1 0 0,1 0 16,0 21-16,0-21 0,0 0 16,21-21 15</inkml:trace>
  <inkml:trace contextRef="#ctx0" brushRef="#br1" timeOffset="60648.45">9292 6414 0,'21'0'0,"0"0"0,1 0 0,-1 0 16,21 0-16,-21 0 0,22 0 0,-1 0 15,0 0-15,1 0 0,20 0 16,-21 0-16,1 0 0,20 0 0,-20 0 15,-1-22-15,-21 22 0,0 0 0,0 0 16,1 0-16,-44 0 47,1 0-31</inkml:trace>
  <inkml:trace contextRef="#ctx0" brushRef="#br1" timeOffset="62663.88">12573 5249 0,'-21'0'31,"0"0"-31,-1 0 0,1 0 16,0 0-16,0 0 16,0 0-16,0 0 15,-1 0-15,1 0 16,42 0 31,1 0-47,-1 0 0,21 0 15,0 0-15,1 22 0,20-22 0,-20 0 16,20 0-16,1 0 0,-1 0 16,1 0-16,20 0 0,-20 0 0,-1 0 15,22 0-15,-22 0 0,1 0 16,-1 0-16,1 0 0,-22 0 0,1 0 15,-1 0-15,0 0 0,-21 0 0,22-22 16,-22 22-16,0 0 16,-21-21 15,-21 21-15,0 0-1,21-21-15,-21 21 0</inkml:trace>
  <inkml:trace contextRef="#ctx0" brushRef="#br1" timeOffset="63156.6">13462 4932 0,'0'0'0,"0"21"47,0 0-47,0 0 15,0 1-15,0-1 0,0 0 16,21 0-16,0 0 0,22 0 16,-22 1-16,0-22 0,0 21 0,0-21 15,22 0-15,-22 21 0,0-21 16,0 0-16,21 0 0,-20 0 0,-1 0 15,0 0-15,0 0 0,0 0 32,-42 21-17,0-21-15,0 0 16,0 21-16,-1-21 0,1 21 16,0 1-16,0-22 0,0 21 0,0 0 15,-1 0-15,-20 0 0,21 0 0,0 1 16,-22-22-16,1 21 0,21 0 15,-21 0-15,20 0 0,-20 0 0,21 1 16,0-1-16,0-21 0,21 21 16,-22-21-16,22 21 15,-21-21-15,21 21 16,21-21 0,1-21-1,-1 21-15</inkml:trace>
  <inkml:trace contextRef="#ctx0" brushRef="#br1" timeOffset="64108.67">14774 4509 0,'0'-22'16,"0"1"-16,0 42 31,0 22-31,0-22 16,-21 21-16,21 1 15,0-1-15,0 21 0,-21-20 0,0 20 16,21 1-16,0-22 0,-21 22 0,21-22 16,-22 0-16,22 1 0,-21-1 15,21 0-15,0-21 0,0 1 0,0-1 16,0 0-16,0 0 15,21-21 1,-21-21-16,22 21 0,-22-21 16,21 0-16,-21-1 0,0 1 15</inkml:trace>
  <inkml:trace contextRef="#ctx0" brushRef="#br1" timeOffset="64436.5">14605 4614 0,'0'0'15,"-21"0"-15,21-21 0,-21 0 0,-1 0 0,22 0 16,0 0-16,0-1 16,0 1-16,22 0 0,-1 0 0,0 21 15,0-21-15,21 0 0,-20 21 16,20 0-16,0-22 0,1 22 0,-1 0 16,0 0-16,1 0 0,-1 22 15,0-1-15,1 0 0,-22 21 16,0-21-16,-21 22 0,0-1 0,0 0 15,-21-20-15,0 20 0,-22 0 0,1 1 16,21-1-16,-22-21 0,1 21 16,21-20-16,-21-1 0,20 0 0,1 0 15,0 0-15,0-21 0,21 21 16,21-21 15,0 0-31,0 0 16,1-21-16,-1 21 0,0-21 0,21 0 15</inkml:trace>
  <inkml:trace contextRef="#ctx0" brushRef="#br1" timeOffset="64872.07">15388 4720 0,'0'43'31,"0"-22"-31,0 0 0,0 21 0,-21-21 15,21 1-15,-21 20 0,21-21 0,0 21 0,-21-20 16,21 20-16,0-21 0,-22 0 16,22 22-16,0-22 0,0 0 15,0 0-15,22-21 0,-1 0 16,0 0-16,0 0 0,21 0 0,-20 0 16,-1 0-16,21-21 0,-21 0 15,0 0-15,22-1 0,-22-20 0,0 21 16,0-21-16,0 20 0,1-20 15,-22 0-15,0-1 0,21 22 0,-21-21 16,0 21-16,0 0 0,0-1 16,0 1-16,0 0 0,0 42 31,-21 0-31,21 1 0,-22 20 16,22-21-16,0 21 0,-21 1 15,0-22-15,21 21 0,0 1 0,0-1 16,0-21-16,0 0 0,0 22 15,0-22-15,0 0 0,0 0 0,0 0 16,21-21-16,0 0 16,22 0-16,-22 0 0,0 0 0,0 0 15,22-21-15,-22 0 0,21 0 0,-21 0 16</inkml:trace>
  <inkml:trace contextRef="#ctx0" brushRef="#br1" timeOffset="65412.22">16235 4318 0,'0'0'0,"0"-21"0,0 0 16,-21 21-16,-1 0 0,1 0 15,0 21 1,21 0-16,-21 0 0,21 22 0,0-22 16,-21 21-16,21 0 0,-21 1 15,21 20-15,0-20 0,-22-1 0,22 0 16,0 22-16,0-22 0,-21 0 0,21 1 15,-21-1-15,21-21 0,0 22 16,0-22-16,0 0 0,0 0 0,0 0 16,0-42 15,0 0-15,0 0-16,0 0 0,0-1 0,0 1 15,21-21-15,0 21 0,1 0 16,-1-22-16,0 22 0,21 0 0,1 0 15,-22 0-15,21-1 0,0 1 16,1 21-16,-22 0 0,21 0 0,1 0 16,-1 0-16,-21 0 0,21 21 0,-20 1 15,-1-1-15,21 0 0,-42 21 16,0-21-16,21 1 0,-21 20 0,0-21 16,0 21-16,-21-20 0,0-1 15,0 0-15,-22 0 0,22 0 16,-21 0-16,21 1 0,-22-22 0,-20 21 15,21-21-15,20 0 16,-20 0-16,21 0 0,0 0 0,0 0 16,-1 0-16,1 0 0,21-21 0,0-1 31,21 1-31,1 21 16,-1-21-16,0 21 0,0-21 0,21 0 15,-20 21-15</inkml:trace>
  <inkml:trace contextRef="#ctx0" brushRef="#br1" timeOffset="66392.24">17187 4191 0,'-63'0'15,"126"0"-15,-147 0 0,62 21 16,22 0-16,-21 1 0,0-1 0,21 21 16,-21 0-16,21 1 0,-21-1 0,21 0 15,-21 1-15,21-1 0,0 22 16,-22-22-16,22 0 0,-21 1 16,21 20-16,0-21 0,0-20 15,0 20-15,0 0 0,0-21 0,0 22 16,21-22-16,1 0 0,-1-21 0,0 21 15,0-21-15,0 0 0,0 0 16,1 0-16,-1 0 0,0 0 0,21 0 16,-21-21-16,22 0 0,-22 0 15,0 0-15,21-22 0,-20 22 0,-1-21 16,21-1-16,-21 22 0,0-21 0,1 21 16,-1-22-16,-21 22 15,0 0-15,21 0 0,-21 0 16,0 42-1,0 0 1,-21 0-16,21 22 0,-21-22 0,21 0 16,0 21-16,0-21 0,0 1 15,0 20-15,0-21 0,0 0 0,0 0 16,0 1-16,0-1 0,21 0 16,0 0-16,0-21 0,0 0 15,0 0-15,1 0 0,-1 0 16,21 0-16,-21-21 0,0 0 0,1 0 15,-1-1-15,0 1 0,0-21 16,0 21-16,22-22 0,-22 1 16,0 21-16,0-21 0,0 20 0,0-20 15,1 21-15,20 0 0,-42 0 16,21-1-16,0 22 0,0 0 0,1 0 31,-22 22-31,0-1 16,0 0-16,0 0 15,0 0-15,21-21 16,0 0 0,0 0-1,-21-21-15,0 0 16,21 0 0,-21 0-16,0-1 15,0 1-15,0 0 0,0 0 16,0 0-16,-21 21 0,0 0 31,0 0-31,0 0 0,-1 21 0,22 0 16,-21 0-16,0 0 0,0 1 0,21-1 15,-21 21-15,0-21 0,21 22 16,-22-22-16,22 21 0,0-21 16,0 0-16,0 22 0,0-22 0,0 0 15,0 0-15,0 0 0,22-21 0,-1 22 16,0-1-16,0-21 0,0 0 15,22 0-15,-22 0 16,0 0-16,0 0 0,21-21 0,-20-1 16,-1 22-16,21-21 0,-21 0 0,0-21 15,1 21-15,-1-1 0,0-20 16,0 21-16,0-21 0,0-1 0,-21 22 16,0-21-16</inkml:trace>
  <inkml:trace contextRef="#ctx0" brushRef="#br1" timeOffset="66616.13">17949 4297 0,'-21'0'0,"42"0"0,-63 0 0,21 0 15,21-21 32,21 21-16</inkml:trace>
  <inkml:trace contextRef="#ctx0" brushRef="#br1" timeOffset="67795.94">19918 4509 0,'21'0'0,"0"0"0,-21-22 0,21 1 16,0 21-16,-21-21 0,22 0 16,-1 21-16,-21-21 0,0 0 15,0-1-15,0 1 0,0 0 16,0 0-1,-21 21-15,-1 0 0,-20 0 0,21 0 16,0 0-16,-22 0 0,1 21 16,21 0-16,-21-21 0,20 21 0,-20 1 15,21-1-15,0 0 0,0 0 0,21 0 16,0 0 0,0 1-16,0-1 0,0 0 0,21 0 15,0-21-15,0 21 0,21 0 0,-20 1 16,-1-22-16,21 21 0,-21 0 15,0 0-15,22-21 0,-22 21 0,0 0 16,0 1-16,0-1 0,1-21 16,-1 21-16,-21 0 0,0 0 0,0 0 15,0 1-15,-21-1 16,-1-21-16,-20 0 0,21 0 16,-21 21-16,-1-21 0,1 0 0,0 0 15,-1 0-15,1 0 0,0-21 0,20 21 16,-20-21-16,21-1 15,0 1-15,0 0 0,21 0 0,0 0 16,0 0-16,-22-1 0,22-20 0,0 21 16,0 0-16,0 0 0,0-1 15,0 44 17,0-1-17,0 0-15,22 0 0,-22 0 16,0 0-16,21 1 0,0 20 15,0-21-15,-21 0 0,21 0 16,0 1-16,1-22 0,20 21 0,-21 0 16,0-21-16,22 0 0,-22 21 15,21-21-15,0 0 0,1 0 0,-1 0 16,0 0-16,1-21 0,-1 0 16,0 0-16,1-1 0,-1 1 0,0 0 15,1-21-15,-22 21 0,21-22 0,1 1 16,-22 21-16,0-22 0,0 1 15,0 0-15,0-22 0,1 22 0,-22 0 16,0-22-16,0 22 0,0-1 16,0 1-16,0 0 0,0 21 0,0-1 15,0 1-15,0 0 0,-22 21 32,22 21-32,-21 0 0,21 22 0,-21-1 15,21 0-15,0 1 0,0-1 16,0 22-16,0-22 0,0 0 0,-21 1 15,21-1-15,0 0 0,-21 1 0,21-22 16,0 21-16,0-21 0,0 22 16,0-22-16,0 0 0,0 0 0,0 0 15,21 0-15,0-21 0,0 0 0,-21 22 16,21-22-16,1 0 16,-1 0-16,0 0 0,0-22 0,0 1 15,0 0-15,-21 0 0,22 0 16</inkml:trace>
  <inkml:trace contextRef="#ctx0" brushRef="#br1" timeOffset="67983.83">20320 4530 0,'0'0'0,"21"0"31,0 0-31,0 0 0,1 0 0,-1 0 15,21 0-15,0 0 0,-20 0 16,20 0-16,-21 0 0,21 0 0,-20-21 16,20 21-16,-21 0 0,0 0 15,0 0-15</inkml:trace>
  <inkml:trace contextRef="#ctx0" brushRef="#br1" timeOffset="68587.67">21272 4678 0,'0'0'0,"22"0"0,-1 0 0,0-21 16,0 21-16,0-21 0,-21-1 15,21 1-15,-21 0 0,0 0 16,0-21-16,0 20 15,0 1-15,0 0 0,-21 0 0,21 0 16,-21 0-16,0-1 0,0 22 0,0 0 16,-1 0-16,1 0 0,0 0 15,0 0-15,-21 0 0,20 22 0,1-1 16,-21 0-16,21 0 0,0 21 16,-1-20-16,1 20 0,21-21 0,0 21 15,-21-20-15,21 20 0,0-21 16,0 0-16,0 22 0,0-22 15,0 0-15,21 0 0,0 0 16,1 0-16,-1-21 0,0 0 0,0 0 16,0 0-16,0 0 0,1 0 15,-1-21-15,0 0 0,0 0 0,0 0 16,22 0-16,-22-1 0,0 1 0,0-21 16,0 21-16,0-22 0,1 22 15,-1-21-15,0 21 0,-21-22 0,0 22 16,21 0-16,-21 0 0,0 0 15,0 0-15,0 42 16,0 0 0,-21 0-16,0 0 0,21 0 15,0 1-15,0 20 0,-21-21 0,21 0 16,0 0-16,0 22 0,0-22 0,0 0 16,0 0-16,0 0 0,0 1 15,21-1-15,0 0 0,0 0 16,0-21-16,0 0 15,1 0-15,-1 0 0,21 0 0,-21 0 16,0-21-16,1 0 0,-1 0 0</inkml:trace>
  <inkml:trace contextRef="#ctx0" brushRef="#br1" timeOffset="69524.59">21950 3916 0,'0'-21'15,"0"42"-15,0-63 0,0 20 0,0 44 32,0-1-32,-21 0 0,21 21 15,0 1-15,0-1 0,-22 0 0,22 1 16,-21 20-16,21-21 0,-21 22 16,21-22-16,0 1 0,0-1 15,0 0-15,0 1 0,0-1 0,0-21 16,0 21-16,0-20 0,0-1 15,0 0-15,0 0 0,21 0 0,0 0 16,1-21-16,-1 0 0,0 0 16,0 0-16,0 0 0,0 0 15,1 0-15,-1 0 0,0-21 0,0 0 16,0 0-16,0 0 0,-21 0 0,22-1 16,-1-20-16,0 21 0,-21 0 15,0-22-15,0 22 0,21 0 0,-21 0 16,0 0-16,0 0 15,0 42 1,0 0-16,0 0 16,0 0-16,0 0 0,-21 1 15,21-1-15,0 21 0,0-21 0,0 0 16,0 1-16,0-1 0,0 0 16,0 0-16,0 0 0,0 0 0,21-21 15,0 22-15,0-22 0,1 21 0,-1-21 16,0 0-16,0 0 0,0 0 15,22 0-15,-22 0 0,0-21 0,0-1 16,21 1-16,-20 0 0,-1 0 0,21 0 16,-21 0-16,0-22 0,1 22 15,-1-21-15,21 21 0,-21-22 16,0 22-16,1 0 0,-1-21 16,-21 20-16,21 22 0,0-21 0,0 21 15,-21-21-15,21 21 16,1 21-1,-22 0-15,0 1 16,21-22 31,0-22-31,-21 1-16,0 0 15,0 0 1,-21 21-1,0 0 1,-1 0-16,1 21 16,0 0-16,21 0 0,-21 1 0,0 20 15,0-21-15,-1 0 0,22 22 16,0-22-16,-21 21 0,21-21 0,0 0 16,0 1-16,0-1 0,0 0 0,0 0 15,0 0-15,21 0 0,1 1 16,-1-22-16,21 0 0,-21 0 15,0 0-15,22 0 0,-22 0 16,0 0-16,21-22 0,-20 1 0,20 21 16,-21-21-16,0 0 0,0 0 15,1-22-15,-1 22 0,0 0 16,0 0-16,-21 0 0,0-22 0,21 22 16,-21 0-16,0 0 0,0 0 0</inkml:trace>
  <inkml:trace contextRef="#ctx0" brushRef="#br1" timeOffset="69756.75">22902 3895 0,'0'0'15,"-21"0"-15,0 0 0,0 0 0,21-21 16,-21 21-1,-1 0 32,1 0-31,0 0-16</inkml:trace>
  <inkml:trace contextRef="#ctx0" brushRef="#br1" timeOffset="70036.53">21632 4170 0,'0'0'0,"21"0"15,1 0 1,-1 0-16,21 0 0,-21 0 0,22 0 15,-1 0-15,0-21 0,1 21 16,-1 0-16,21 0 0,-20 0 16,-1-21-16,0 21 0,1 0 15,-22 0-15,21 0 0,1 0 0,-22 0 16,0 0-16,0 0 0,0 0 0,-42 0 31</inkml:trace>
  <inkml:trace contextRef="#ctx0" brushRef="#br1" timeOffset="71879.66">9610 7514 0,'0'0'0,"21"-21"0,0 21 15,0-21-15,0 0 16,-42 21 31,0 21-47,0 0 0,0-21 15,-22 21-15,1 22 0,21-22 0,-22 0 16,1 21-16,-21 1 0,20-22 0,-20 21 16,-22 0-16,22 1 0,-43-1 15,21 0-15,0 1 0,-20-1 16,20 0-16,0-20 0,22 20 0,-22 0 0,43-21 16,-22 1-16,22-1 0,0 0 15,-1 0-15,1 0 0,21-21 0,0 21 16,-1-21-16,1 0 0,42 0 47,1 0-32,-1-21-15,0 0 0,0 0 16,0 0-16,0 0 0</inkml:trace>
  <inkml:trace contextRef="#ctx0" brushRef="#br1" timeOffset="72285.67">8403 7874 0,'0'-21'0,"21"21"15,-21 21 17,-21 0-32,21 0 0,-21 1 15,0-1-15,0 21 0,-1-21 0,22 0 16,-42 22-16,21-22 0,0 0 15,0 21-15,-1-20 0,1-1 0,0 0 16,0 0-16,0-21 0,21 21 0,-21-21 16,21 21 15,21-21-31,0 0 16,0 0-16,0 0 0,0 22 15,1-22-15,20 0 0,-21 21 0,21-21 16,-20 21-16,20-21 0,0 21 0,-21-21 15,22 21-15,-1-21 0,0 0 16,-20 21-16,20-21 0,-21 0 0,0 22 16,0-22-16,1 0 0,-1 0 15,-42 0 17,-1 0-32,1 0 15</inkml:trace>
  <inkml:trace contextRef="#ctx0" brushRef="#br1" timeOffset="73160.92">3852 8615 0,'0'0'0,"21"0"15,1 0 1,-1-21-16,0 21 0,0-21 16,0 21-16,-21-22 0,21 1 15,1 21-15,-22-21 16,0 0-16,-22 21 31,1 0-31,0 0 0,-21 0 0,-1 0 16,1 0-16,0 0 0,-1 21 0,1-21 15,0 21-15,-1 0 0,1-21 16,21 22-16,0-1 0,0-21 0,-1 21 16,22 0-16,0 0 15,0 0-15,22-21 0,-1 22 0,21-1 16,-21 0-16,22 0 0,-1 0 0,0 0 15,-21 1-15,22-1 0,-22 0 16,21 0-16,-21 0 0,1 0 16,-22 1-16,0-1 0,0 0 0,0 21 15,0-21-15,-22 1 0,1-1 16,-21 0-16,21 0 0,-22 0 0,1 0 16,0-21-16,-1 0 0,1 22 0,0-22 15,-1 0-15,22 0 0,-21 0 16,0-22-16,20 1 0,1 0 0,-21 0 15,21 0-15,21 0 0,-21-1 16,-1-20-16,22 21 0,-21-21 0,21 20 16,0 1-16,0 0 0,0 0 15,0 0-15,0 0 0,21-1 0,1 22 16,-1 0-16,0-21 0,0 21 16,0 0-16,22-21 0,-1 21 15,-21-21-15,21 21 0</inkml:trace>
  <inkml:trace contextRef="#ctx0" brushRef="#br1" timeOffset="73420.77">4212 8446 0,'0'21'0,"0"85"31,0-85-31,0 21 15,0 0-15,-21 1 0,21-1 0,-21 0 16,0-20-16,21 20 0,-22 0 16,22 1-16,0-22 0,-21 21 0,21-21 15,0 0-15,0 1 0,0-1 16,21-42 0,1 21-1,-22-22-15,0 1 0,0 0 16</inkml:trace>
  <inkml:trace contextRef="#ctx0" brushRef="#br1" timeOffset="73584.67">4043 8827 0,'0'0'0,"0"-22"31,21 22-31,0 0 0,0-21 0,0 21 16,1 0-16,-1-21 0,21 21 0,0-21 15,-20 21-15,20-21 0,-21 0 16,21 21-16,1 0 0</inkml:trace>
  <inkml:trace contextRef="#ctx0" brushRef="#br1" timeOffset="74160.34">4953 8784 0,'63'-42'32,"-63"21"-32,0 0 0,0-1 15,22 22-15,-22-21 0,0 0 0,0 0 16,0 0-16,0 0 16,0-1-16,-22 22 0,1 0 15,0-21-15,0 21 0,0 0 16,0 0-16,-1 21 0,1 1 0,0-22 15,-21 21-15,21 21 0,-1-21 16,1 22-16,0-1 0,0-21 0,0 21 16,0 1-16,21-1 0,0 0 15,-22 1-15,22-22 0,0 21 0,0-21 16,0 1-16,0-1 0,22-21 16,-1 21-16,0-21 0,0 0 0,0 0 15,0 0-15,22 0 0,-22-21 0,21 0 16,1-1-16,-22 1 0,21 0 15,-21 0-15,0-21 0,1-1 16,-1 22-16,0-21 0,0-1 0,0 1 16,-21 0-16,0-1 0,0 22 0,0-21 15,21 21-15,-21-22 0,0 22 16,0 0-16,0 0 0,0 42 31,0 0-31,0 0 0,0 1 16,0-1-16,0 21 0,0 0 0,0-20 15,0 20-15,0 0 0,0 1 0,0-1 16,0-21-16,0 21 0,0-20 16,0 20-16,0-21 0,0 0 0,22 0 15,-1-21 1,0 0-16,0 0 16,0 0-16,0 0 0,-21-21 0,22 0 15,-1 0-15,0 0 0</inkml:trace>
  <inkml:trace contextRef="#ctx0" brushRef="#br1" timeOffset="75076.16">5694 8297 0,'0'0'0,"0"-21"0,0 0 0,0 42 47,0 0-47,0 1 0,0-1 15,0 21-15,0 0 0,0-20 0,0 20 16,-21 0-16,21 1 0,0-1 0,0 0 16,-22 1-16,22-1 0,0 0 15,0-21-15,0 22 0,0-22 0,0 21 16,0-21-16,0 1 0,22-22 0,-1 21 16,0 0-16,0-21 15,0 0-15,0 0 0,1 0 16,-1-21-16,0 0 0,0-1 0,0 1 15,0 0-15,1 0 16,-1-21-16,0 20 0,0-20 0,-21 21 16,21-21-16,0 20 0,-21 1 0,0 0 15,22 0-15,-22 0 0,21 21 16,0 0 0,-21 21-1,0 0-15,0 0 0,0 0 0,0 1 16,0 20-16,0-21 0,0 0 15,0 22-15,0-22 0,21 0 0,-21 0 16,21 0-16,-21 0 0,21 1 0,1-1 16,-1-21-16,0 0 15,0 0-15,0 0 0,0 0 16,1 0-16,-1 0 0,0-21 0,0 21 16,0-22-16,0 1 0,1 0 15,-1-21-15,0 21 0,0-1 0,0-20 16,0 0-16,1 21 0,-1-22 0,0 22 15,0 0-15,0-21 0,0 20 0,1 1 16,-1 21-16,-21-21 0,21 21 16,0 0-16,0 0 0,0 21 15,-21 0 1,22-21-16,-22 22 16,21-22-16,0 0 15,0 0 1,-21-22-1,0 1 1,0 0-16,0 0 16,0 0-16,0 0 15,-21-1 1,0 22-16,0 0 16,-1 22-16,1-22 15,21 21-15,-21 0 0,0 0 16,21 0-16,-21 22 0,0-22 0,21 0 15,-22 21-15,22-21 0,0 22 0,-21-22 16,21 21-16,0-21 16,0 1-16,0 20 0,0-21 0,0 0 15,0 0-15,21-21 0,-21 22 0,22-22 16,-1 0-16,0 0 0,0 0 16,0 0-16,22 0 0,-22 0 15,0-22-15,0 1 0,21 0 0,-20 0 16,-1 0-16,0-22 0,0 22 0,0-21 15,0 21-15,1-22 0,-1 1 16</inkml:trace>
  <inkml:trace contextRef="#ctx0" brushRef="#br1" timeOffset="75309.02">6752 8043 0,'0'0'0,"-21"0"0,0 0 0,0 0 15,-1 0-15,1 0 16,0 0 0,0 0-1,21 22 1,-21-22-16,0 0 15</inkml:trace>
  <inkml:trace contextRef="#ctx0" brushRef="#br1" timeOffset="75551.89">5440 8488 0,'21'0'16,"0"0"-16,21 0 15,-20 0-15,-1 0 0,21 0 0,0 0 16,-20-21-16,20 21 0,0-21 0,-21 21 16,22 0-16,-22 0 0,0 0 15,0-22-15,0 22 0,1 0 16</inkml:trace>
  <inkml:trace contextRef="#ctx0" brushRef="#br1" timeOffset="76380.83">10964 7133 0,'0'0'0,"0"21"31,0 1-31,21-1 0,1 0 16,-1 21-16,0 1 0,0-1 15,0-21-15,22 21 0,-22 1 0,21-1 16,-21 0-16,22 22 0,-1-43 0,0 21 16,1 1-16,-1-1 0,0 0 15,22 1-15,-22-22 0,0 21 0,1-21 16,20 22-16,-20-22 0,-1 21 0,0-21 16,1 1-16,-1-1 15,0 0-15,-21-21 0,1 21 0,-1 0 16,0-21-16,0 0 0,-21 21 15,-21-21 17,21-21-32,0 0 15,0 0-15,0 0 16,0 0-16</inkml:trace>
  <inkml:trace contextRef="#ctx0" brushRef="#br1" timeOffset="76739.62">12086 7811 0,'0'0'0,"21"21"62,0 0-62,1-21 0,-22 21 0,21 0 16,0-21-16,0 21 0,0 1 0,0-22 15,1 21-15,20 21 16,-21-42-16,0 21 0,-21 0 0,0 1 16,0-1-16,0 0 15,-21 0-15,0-21 0,-21 21 16,-1 0-16,1 1 0,0-22 0,-22 21 16,1 0-16,20 0 0,-20-21 15,-1 21-15,22 0 0,0-21 0,-1 22 16,1-22-16,21 21 0,-22-21 15,22 0-15,0 21 0,42-21 47,22-21-47</inkml:trace>
  <inkml:trace contextRef="#ctx0" brushRef="#br1" timeOffset="77231.34">13187 7768 0,'0'0'0,"0"21"16,0 1-1,0 20-15,0-21 0,0 21 0,0 1 16,0 20-16,0-20 0,0-1 0,0 0 16,0 22-16,-21-22 0,-1 0 15,22 1-15,-21-22 0,21 21 0,0-21 16,0 1-16,0-1 0,0 0 0,0 0 15,0 0 1,0-42 0,21 0-16</inkml:trace>
  <inkml:trace contextRef="#ctx0" brushRef="#br1" timeOffset="77676.08">12975 8065 0,'0'0'15,"0"-22"-15,0-20 0,0 21 0,0 0 0,0 0 16,0-1-16,0 1 0,0 0 0,21 0 16,0 0-16,1 0 0,20-1 15,-21 22-15,21-21 0,1 21 0,-1 0 16,0 0-16,1 0 0,-1 0 16,0 21-16,1 1 0,-1 20 0,0 0 15,-20 1-15,20-1 0,0 0 0,-21 1 16,1 20-16,-1-21 0,0 1 15,0-1-15,-21 0 0,21 1 0,-21-1 16,0-21-16,0 22 0,0-22 16,0 0-16,0 0 0,0 0 15,0-42 17,0 0-32,0 0 0,0-22 15,0 22-15,0-21 0,0 0 16,0-1-16,0-20 0,0-1 0,21 22 15,1-22-15,-1 1 0,-21 21 0,21-1 16,0 1-16,0 0 0,-21-1 16,21 22-16,-21 0 0,22 0 0,-1 0 15,0 21 17,0 21-32,-21 0 15,0 0-15,21-21 0,-21 21 0,21 0 16,-21 1-16</inkml:trace>
  <inkml:trace contextRef="#ctx0" brushRef="#br1" timeOffset="78356.21">14245 8107 0,'0'0'0,"-127"148"15,127-127 1,-21 22-16,0-22 0,21 0 15,0 0-15,0 0 0,0 0 16,0 1-16,0-1 0,21-21 16,0 0-16,0 0 0,0 0 0,1 0 15,-1 0-15,21 0 0,-21 0 16,0 0-16,1 0 0,-22-21 16,21-1-16,-21 1 0,0 0 15,0 0-15,0 0 0,0-22 16,-21 22-16,21 0 0,-22-21 0,22 21 15,0-22-15,0 22 0,0-21 0,0 21 16,43-1-16,-22-20 0,0 21 16,0 0-16,22 21 0,-22-21 15,21 21-15,-21 0 0,0 0 0,22 0 16,-22 0-16,0 21 0,21 0 16,-20 0-16,-1 0 0,-21 22 0,0-22 15,21 21-15,-21 0 0,0-20 0,0 20 16,0-21-16,0 21 0,0-20 15,0-1-15,0 21 0,0-21 0,0 0 16,-21 1-16,21-44 47,0 1-47,0 0 0,0 0 16,0-21-16,0 20 0,0-20 15,0 21-15,21-21 0,0-1 16,0 1-16,0 0 0,1-1 0,-1 22 15,0-21-15,21 21 0,-21-1 0,22 1 16,-1 21-16,0 0 0,-20 0 16,20 0-16,0 0 0,-21 21 0,22 1 15,-22-1-15,0 0 0,-21 21 0,0 1 16,0-22-16,0 21 0,0 0 16,0-20-16,0 20 0,-21-21 0,21 21 15,-21-20-15,21-1 0,-21 0 16,21 0-16,-22 0 0,22 0 15,0-42 17,22 0-32,-1 21 15</inkml:trace>
  <inkml:trace contextRef="#ctx0" brushRef="#br1" timeOffset="79152.07">16108 7938 0,'0'0'16,"0"-22"-16,0 1 0,0 0 15,-21 21-15,-1-21 16,1 21-16,0 0 0,0 0 0,-21 0 16,20 0-16,1 21 0,-21-21 15,21 21-15,-22 0 0,22 1 0,0-1 16,0 0-16,0-21 0,21 21 0,-21 0 15,21 0-15,21-21 16,0 22-16,0-22 0,21 21 16,1-21-16,-22 21 0,21-21 15,1 21-15,-1-21 0,-21 21 0,21 0 16,-20 1-16,20-22 0,-21 21 16,0 0-16,-21 0 0,0 0 0,0 0 15,0 1-15,-21-1 16,0-21-16,0 21 0,-22-21 0,1 0 15,21 21-15,-21-21 0,-1 0 0,1 0 16,21 0-16,-22 0 0,1 0 16,21 0-16,0 0 0,-22-21 0,22 0 15,21 0-15,-21 21 0,21-22 16,0 1-16,21 21 31,0 0-31,-21 21 0,22 1 16,-22-1-1,21 0-15,-21 0 0,21-21 0,0 21 16,0 0-16,0 1 0,1-22 0,-1 21 16,21-21-16,-21 0 0,22 0 15,-1 0-15,0 0 0,1 0 0,-1 0 16,0 0-16,1 0 0,-1-21 0,0 21 16,1-22-16,-22 1 0,21 0 15,0 0-15,-20-21 0,-1 20 0,21-20 16,-21 0-16,0-1 0,1-20 0,-1 21 15,-21-22-15,21 22 0,-21-1 16,21-20-16,-21 21 0,0-1 0,0 22 16,0-21-16,0 21 0,0-1 15,0 44 17,0-1-32,-21 21 0,0-21 0,21 22 15,0-1-15,0 21 0,-21-20 16,21-1-16,0 0 0,0 1 0,0-1 15,0 0-15,0 1 0,0-1 0,0-21 16,0 22-16,0-22 0,0 0 16,0 0-16,0 0 0,21-21 15,-21 21-15,21-21 0,0 0 16,0 0 0,-21-21-16,21 0 0,-21 0 0,0 0 15</inkml:trace>
  <inkml:trace contextRef="#ctx0" brushRef="#br1" timeOffset="79331.57">16446 8001 0,'22'0'16,"-1"0"-16,21 0 15,-21 0-15,0 0 0,1 0 0,-1 0 16,21 0-16,-21-21 0,0 21 0,1 0 15,20 0-15,-21 0 0,0-21 16,0 21-16</inkml:trace>
  <inkml:trace contextRef="#ctx0" brushRef="#br1" timeOffset="80781.25">17674 8192 0,'0'0'0,"0"-22"0,0 1 0,0-21 16,0 21-16,0 0 0,-21-1 16,0-20-16,0 21 0,-1 0 0,1 0 15,-21-1-15,21 22 0,0-21 0,-22 21 16,22 0-16,-21 0 0,21 0 15,-22 0-15,1 21 0,21 1 0,-22-1 16,22 0-16,-21 21 0,21-21 0,0 22 16,-22-22-16,22 21 0,21 1 15,0-22-15,-21 21 0,21-21 0,0 0 16,0 1-16,0-1 0,21 0 16,-21 0-16,21 0 0,0-21 15,1 0-15,20 0 0,-21 0 0,21 0 16,-20 0-16,20 0 0,-21-21 0,0 21 15,22-21-15,-22 0 0,21-22 16,-21 22-16,0-21 0,1 21 0,-1-22 16,0 1-16,0 0 0,-21-1 0,0 1 15,21 0-15,-21 21 0,0-1 16,0 1-16,0 0 0,0 42 31,-21 0-15,21 1-16,0-1 0,0 21 0,-21 0 15,21-20-15,0 20 0,0 0 0,0-21 16,0 22-16,0-22 0,0 0 16,21 21-16,-21-20 0,21-22 0,0 21 15,1 0-15,-1-21 0,21 0 16,-21 0-16,0 0 0,1 0 0,20 0 16,-21 0-16,0 0 0,0-21 0,1 0 15,20-1-15,-21-20 0,0 21 16,0-21-16,1-1 0,-22 1 0,21-22 15,0 22-15,0-21 0,0 20 16,-21-20-16,0 20 0,21 1 0,-21 0 16,22-1-16,-22 1 0,0 0 15,0 21-15,0-1 0,0 1 0,-22 21 32,22 21-32,-21 1 0,21 20 15,-21-21-15,21 21 0,0 1 0,0-22 16,0 21-16,-21 22 0,21-22 15,0 0-15,0 1 0,0 20 0,0-20 16,0-1-16,0 0 0,0 1 0,0-1 16,0-21-16,0 21 15,21-20-15,0-22 0,0 21 0,1 0 16,-1-21-16,0 0 0,0 0 0,21 0 0,-20 0 16,20-21-16,-21 0 15,0-1-15,22 1 0,-22 0 0,0-21 16,0 21-16,0-22 0,0 22 0,1-21 15,-22 21-15,21-1 0,-21 1 16,0 0-16,-21 21 16,21 21-1,-22-21-15,22 21 0,-21 1 16,21-1-16,0 0 0,0 0 0,0 0 16,0 0-16,0 1 0,0-1 15,0 0-15,0 0 0,0 0 16,0 0-16,21-21 0,1 0 15,-1 0-15,0 0 0,21 0 0,-21 0 16,1 0-16,20 0 0,-21 0 16,0-21-16,0 0 0,22 0 0,-22 0 15,0 0-15,0-22 0,0 22 16,1-21-16,-22-1 0,21 22 0,0-21 16,0 21-16,-21 0 0,21-1 0,0 1 15,-21 0-15,22 21 0,-22-21 16,21 21-16,0 0 15,-21 21 1,0 0-16,0 0 16,0 1-16,21-1 15,0-21 1,0 0 0,-21-21-16,22 21 15,-22-22-15,0 1 0,0 0 16,0 0-16,0 0 15,0 0-15,0-1 0,-22 22 16,1 0-16,0 0 16,0 0-16,0 0 15,0 22-15,-1-1 0,1 0 16,0 0-16,0 21 0,0-20 0,0 20 16,-1-21-16,1 21 0,21 1 0,0-22 15,0 21-15,0 1 0,0-22 16,0 0-16,0 21 0,0-21 0,21 1 15,1-1-15,-1-21 0,0 21 0,0-21 16,0 0-16,0 0 0,22 0 16,-22 0-16,0 0 0,21 0 0,-20-21 15,-1 0-15,21-1 0,-21 1 0,0 0 16,22-21-16,-22 21 16,0-22-16,0 1 0,0 0 0,1-1 0,-1 1 15</inkml:trace>
  <inkml:trace contextRef="#ctx0" brushRef="#br1" timeOffset="80960.16">18986 7472 0,'0'0'15,"-21"0"-15,0 0 0,0 0 31,0 0-15,0 0-16</inkml:trace>
  <inkml:trace contextRef="#ctx0" brushRef="#br1" timeOffset="81168.03">17865 7705 0,'0'0'0,"0"21"15,21-21-15,0 0 0,0 0 16,21 0-16,-20 0 0,-1 0 16,21 0-16,-21 0 0,22 0 15,-22 0-15,21-21 0,-21 21 0,0-21 16</inkml:trace>
  <inkml:trace contextRef="#ctx0" brushRef="#br1" timeOffset="81980.42">19939 8065 0,'-21'0'31,"21"21"-15,21-21-16,0 0 16,0 0-16,22 0 0,-1 0 0,0 0 15,1 0-15,20 0 0,1 0 16,-1 0-16,1 0 0,-22 0 0,21-21 15,-20 21-15,-1 0 0,0 0 0,-20-22 16,-1 22-16,-21-21 0,-21 0 16,-1 21-1,-20 0-15,0 0 0,21-21 0,-22 21 16,1 0-16,0 0 0,20 0 16,1-21-16,0 21 0,0 0 15,21-21 1,21 21-16,0 0 15,22 0-15,-22 0 0,21 0 0,0 0 16,-20 0-16,20 0 0,0 0 16,-21 0-16,22 21 0,-22-21 0,0 21 15,0 0-15,-21 0 0,0 0 0,0 1 16,0-1-16,0 0 0,-21 0 16,0 0-16,0 0 0,-22 1 0,22-1 15,-21 0-15,21 0 0,-22 0 16,22 0-16,0 1 0,0-1 0,0-21 15,0 0-15,21 21 0,21-21 32,21 0-32,-21-21 0,22 0 15</inkml:trace>
  <inkml:trace contextRef="#ctx0" brushRef="#br1" timeOffset="82520.11">21865 7959 0,'0'-21'0,"0"42"0,21-64 16,-21 22-16,0 0 0,0 0 0,0 0 15,0 0-15,0-1 0,0 1 16,0 0-16,-21 0 0,0 0 15,0 0-15,-22 21 0,22 0 0,0 0 16,-21 0-16,21 21 0,-22 0 16,1 0-16,0 0 0,20 22 0,-20-22 15,0 21-15,21 0 0,-22 1 0,22-1 16,0 0-16,0 1 0,21-1 16,0 0-16,0-20 0,0-1 0,0 0 15,0 0-15,21 0 0,21 0 16,-21-21-16,1 0 0,20 0 15,0 0-15,-21 0 0,22 0 0,-1 0 16,0-21-16,-20 0 0,20 0 0,-21 0 16,21-22-16,-20 22 0,-1-21 15,0 0-15,0-1 0,0 1 0,0 21 16,-21-22-16,0 1 0,0 21 0,0-21 16,22 42-16,-22-22 0,0 44 31,-22-1-31,22 21 15,0-21-15,0 0 0,-21 22 0,21-1 16,0-21-16,0 22 0,0-22 16,0 0-16,0 0 0,0 0 15,0 0-15,0 1 0,0-1 0,21-21 16,1 0-16,-1 0 0,0 0 16,0 0-16</inkml:trace>
  <inkml:trace contextRef="#ctx0" brushRef="#br1" timeOffset="83019.97">22331 7557 0,'0'-22'0,"0"44"0,0-65 0,0 22 0,0 42 32,-21 0-17,21 22-15,0-22 0,0 21 0,0-21 16,0 22-16,0-1 0,0 0 15,0 1-15,0-1 0,0 0 0,-22 1 16,22-1-16,0-21 0,0 22 0,0-1 16,-21-21-16,21 0 0,-21 0 15,21 1-15,0-1 0,0 0 16,0-42 15,0 0-31,0-1 0,0 1 0,0 0 16,0 0-16,21 0 15,-21 0-15,21-1 0,1 1 0,-1-21 16,0 21-16,21 0 0,-21-1 0,22 22 16,-1-21-16,-21 21 0,22-21 15,-1 21-15,-21 0 0,21 0 0,-20 21 16,-1 0-16,0 1 0,0-1 0,-21 21 16,0-21-16,0 0 0,0 22 15,0-22-15,-21 0 0,-21 0 0,20 22 16,-20-43-16,21 21 0,-21 0 0,-1 0 15,22-21-15,-21 21 0,-1-21 16,22 21-16,-21-21 0,21 0 16,0 0-16,-1 0 0,1 0 0,0 0 15,21-21 1,0 0-16,21 0 0,0 21 16,1-21-16,20 0 0</inkml:trace>
  <inkml:trace contextRef="#ctx0" brushRef="#br1" timeOffset="83467.72">23347 7916 0,'0'0'0,"0"-21"15,21 0-15,-21 0 0,21 0 0,-21 0 16,0-1-16,0 1 0,0 0 15,-21 0-15,0 21 16,-22 0-16,22 0 0,-21 0 0,0 0 16,-1 21-16,22 0 0,-21-21 0,-1 21 15,22 1-15,-21-1 0,21 0 16,21 0-16,0 0 0,0 0 16,21 1-16,0-22 15,0 21-15,22 0 0,-22-21 16,21 21-16,0-21 0,-20 21 0,20 0 15,0 1-15,-21-22 0,1 21 16,-1 0-16,0 0 0,0 0 0,-21 0 16,0 1-16,0-1 0,0 0 15,-21-21-15,0 21 0,0-21 16,-22 21-16,22-21 0,-21 0 0,21 0 16,-22 0-16,1 21 0,0-21 0,20 0 15,-20 0-15,21 0 0,0 0 16,0 0-16,-1 0 0,22-21 15,0 0-15,0 0 16,22 21-16,-1-21 0,21 0 0,-21-1 16</inkml:trace>
  <inkml:trace contextRef="#ctx0" brushRef="#br1" timeOffset="83757.25">23749 7472 0,'0'0'0,"0"-21"0,0 42 31,0 0-31,0 0 16,0 22-16,0-1 0,0-21 0,-21 21 0,0 1 16,21 20-16,-22-20 15,1-1-15,21 0 0,0 1 0,-21 20 16,21-21-16,-21 1 0,21-22 0,0 21 15,0-21-15,0 22 0,0-22 16,0 0-16,21-21 0,0 21 0,0 0 16,1-21-16,-1 0 0,0 0 15,0 0-15,0 0 0,0-21 16,-21 0-16,22 21 0</inkml:trace>
  <inkml:trace contextRef="#ctx0" brushRef="#br1" timeOffset="83928.16">23495 7916 0,'0'0'0,"42"0"31,-21 0-31,1 0 0,20 0 0,-21 0 16,21 0-16,-20 0 0,20 0 0,0 0 15,1 0-15,-22 0 0,21 0 16,-21 0-16,22 0 0</inkml:trace>
  <inkml:trace contextRef="#ctx0" brushRef="#br1" timeOffset="84351.92">24193 7980 0,'0'0'0,"-21"0"0,21-21 0,0 0 15,0-1-15,0 1 0,21 0 16,1 21-16,-1-21 16,0 21-16,21 0 0,-21 0 15,1 0-15,20 0 0,-21 0 0,0 21 16,22 0-16,-22 0 0,0 1 16,0-1-16,-21 21 0,21-21 0,-21 22 15,21-22-15,-21 0 0,0 21 16,0-21-16,0 1 0,0-1 0,0 0 15,-21 0-15,0 0 0,0 0 0,0-21 16,0 22-16,-1-22 16,22-22-1,0 1-15,0 0 16,0 0-16,22-21 16,-1 20-16,0 1 0,-21-21 0,21 21 15,0-22-15,0 22 0,1 0 16,-1-21-16,0 21 0,0 21 15,0-22-15,0 1 0,1 21 0,-1 0 16,0 0-16,0 0 16,0 0-16,0 0 0</inkml:trace>
  <inkml:trace contextRef="#ctx0" brushRef="#br1" timeOffset="84860.25">25336 7895 0,'0'-21'0,"-42"-21"32,21 42-32,0 0 0,0 0 15,-1 0-15,1 0 0,0 0 0,-21 21 16,21 0-16,-1 0 0,1 22 15,-21-22-15,21 0 0,0 21 0,-1 1 16,22-22-16,0 0 0,0 21 16,0-21-16,0 1 0,0 20 0,0-21 15,22 0-15,-1 0 16,0-21-16,0 0 0,0 0 16,0 0-16,1 0 0,-1 0 0,0 0 15,0 0-15,0-21 0,0 0 0,-21 0 16,22 0-16,-1-22 0,0 22 15,0-21-15,-21 0 0,21 20 0,-21-20 16,0 21-16,21-21 0,-21 20 0,22 1 16,-22 42-1,0 1 1,-22-1-16,22 0 0,-21 0 16,21 0-16,0 22 0,0-22 0,-21 0 15,21 0-15,0 0 0,0 0 16,0 1-16,0-1 0,0 0 15,0 0-15,21-21 0,0 0 16,1 21-16,-1-21 16,0 0-16,0 0 0,0 0 15,22-21-15</inkml:trace>
  <inkml:trace contextRef="#ctx0" brushRef="#br1" timeOffset="85431.92">25844 7895 0,'0'0'0,"0"-21"0,0 0 0,0 0 32,-21 21-32,0 0 0,0 21 15,0-21-15,21 21 0,-21 0 16,-1 0-16,1 1 0,0 20 16,21-21-16,-21 21 0,21-20 0,-21-1 15,21 21-15,0-21 0,0 0 0,0 22 16,0-22-16,0 0 0,0 0 15,0 0-15,21-21 0,-21 22 0,21-1 16,21-21-16,-20 0 0,-1 0 16,0 0-16,21 0 0,-21 0 0,1 0 15,20-21-15,-21-1 0,21 22 0,-20-21 16,20-21-16,-21 21 0,0-22 16,22 1-16,-22 0 0,0-1 15,0 1-15,21-21 0,-20 20 0,-1 1 16,0-22-16,0 22 0,0-21 0,0 20 15,1 1-15,-1 0 0,-21-1 16,0 22-16,21-21 0,-21 21 0,0-1 16,0 1-16,-21 42 31,21 1-31,-21 20 0,21-21 16,-22 21-16,1-20 0,21 20 0,-21 0 15,0 1-15,21-22 0,-21 21 0,21 0 16,0 1-16,0-1 15,0-21-15,0 22 0,0-1 0,0-21 16,0 21-16,0-20 0,0 20 0,0-21 16,21 0-16,0 0 0,0-21 15,0 22-15,1-1 0,-1-21 0,0 0 16,0 0-16,0 0 0,0 0 0,1 0 16,-1 0-16,0 0 0,0 0 15,0-21-15,0-1 0,1 1 0,-1 21 16,0-21-16,-21 0 0,21 0 0</inkml:trace>
  <inkml:trace contextRef="#ctx0" brushRef="#br1" timeOffset="85716.77">26310 7705 0,'-21'0'0,"42"0"0,-63 0 0,21 0 16,21-21-16,0-1 15,21 22-15,0 0 16,0 0-16,0 0 0,22 0 0,-22 0 16,0 0-16,21 0 0,-21 0 15,1 0-15,20 0 0,-21 0 0,0 0 16,0 0-16,1 0 0,-1 0 0,0 0 31,-42 0 16,0 0-47,-1 0 16</inkml:trace>
  <inkml:trace contextRef="#ctx0" brushRef="#br1" timeOffset="97248.54">1037 10287 0,'-21'0'78,"0"-21"-62,0 21-16,21-21 15,0 0 1,0-1-16,0 1 16,21 21-16,0 0 15,0 0-15,0-21 0,0 21 0,1 0 16,-1 0-16,0 0 0,21 0 16,-21 0-16,1 0 0,-1 0 0,0 21 15,0 0-15,0 1 0,-21-1 16,0 0-16,0 0 0,0 21 15,0-20-15,-21 20 0,-21-21 16,21 21-16,-1 1 0,-20-22 0,21 0 16,0 21-16,-22-20 0,22-1 15,0 0-15,0-21 0,0 21 0,0-21 16,-1 0 0,22-21-1,0 0 1,22 0-16,-1-1 0,0 22 15,-21-21-15,21 0 0,0 21 16,0-21-16,22 21 0,-22 0 16,0 0-16,0-21 0,22 21 15,-22 0-15,0 0 0,21 0 0,-21 0 16,1 21-16,-1-21 0,0 21 16,0 0-16,0 0 0,0 1 0,1-1 15,-22 0-15,0 0 0,0 21 16,0-20-16,0 20 0,0-21 0,-22 0 15,1 22-15,-21-22 0,21 0 16,-22 21-16,22-21 0,-21 1 0,0-1 16,20-21-16,-20 21 15,0-21-15,-1 0 0,1 0 0,0 0 0,-1 0 16,1 0-16,21 0 0,-21 0 16,20 0-16,1-21 0,-21 0 15,21 21-15,0-22 0,-1 1 0,22 0 16,-21 21-16,21-21 0,-21 0 15,21 0-15,0-1 16,21 22 0,0-21-16,1 0 15,-1 21-15,0-21 0,21 21 16</inkml:trace>
  <inkml:trace contextRef="#ctx0" brushRef="#br1" timeOffset="97668.3">1926 10605 0,'42'-22'31,"-42"1"-15,0 0-16,0 0 15,-21 21 1,0 0-16,0 0 15,0 0-15,0 21 16,21 0-16,-22 0 0,22 1 16,-21-22-16,21 21 15,21-21 32,-21-21-31</inkml:trace>
  <inkml:trace contextRef="#ctx0" brushRef="#br1" timeOffset="98815.73">3598 10224 0,'0'0'15,"21"-22"-15,1 1 0,-22 0 16,0 0-1,0 0-15,0 0 0,-22-1 16,22 1-16,-21 21 0,0-21 16,0 21-16,0-21 15,0 21-15,-1 0 0,1 0 16,0 0-16,0 21 0,0 0 16,0 0-16,-1 1 0,-20-1 15,21 0-15,0 21 0,0 1 0,-1-22 16,1 21-16,0 22 0,0-22 15,0 0-15,0 1 0,21-1 0,-22 0 16,22 1-16,0-1 0,0-21 16,0 21-16,0-20 0,0 20 0,22-21 15,-1 0-15,0 0 0,0 1 0,0-22 16,0 21-16,1-21 0,-1 0 16,21 21-16,-21-21 0,0 0 0,22 0 15,-22 0-15,21 0 0,-21-21 0,1 21 16,20-21-16,-21-1 15,21 1-15,-20 0 0</inkml:trace>
  <inkml:trace contextRef="#ctx0" brushRef="#br1" timeOffset="99566.43">4127 10266 0,'0'-21'15,"0"42"-15,-21-21 16,0 21-16,0 0 15,0 0-15,21 22 0,-21-22 16,-1 21-16,1 1 0,0-22 16,0 21-16,0 0 0,21 1 0,-21-22 15,21 21-15,-22-21 0,22 1 16,0-1-16,0 0 0,0 0 0,0 0 16,22-21-16,-1 0 0,0 0 15,0 0-15,0 0 0,0 0 16,1 0-16,-1-21 0,0 21 0,0-21 15,0 0-15,-21 0 0,0-1 16,21 1-16,-21 0 0,0 0 16,0 0-16,0-22 0,0 22 0,-21 0 15,0-21-15,21 21 0,0-1 16,-21 1-16,21 0 0,-21 0 16,21 0-16,0 0 0,0-1 0,21 1 15,0 0-15,0 21 16,0-21-16,1 0 0,-1 21 0,0 0 15,0 0-15,21 0 0,-20 0 0,20 0 16,0 0-16,-21 0 0,22 21 16,-22 0-16,0 0 0,21 0 0,-42 1 15,22 20-15,-1-21 0,-21 21 0,21 1 16,-21-22-16,0 21 0,0 1 16,0-22-16,0 0 0,0 0 0,0 21 15,0-20-15,0-1 16,-21 0-16,0-21 15,-1 0 1,22-21-16,0 0 16,0-1-16,0 1 0,0-21 15,0 21-15,22-22 0,-1 1 0,0 0 16,-21 21-16,42-22 0,-21 1 0,1 21 16,-1-22-16,21 22 0,0 0 15,-20 0-15,20 21 0,0 0 0,-21 0 16,22 0-16,-22 0 0,21 0 0,-21 21 15,1 0-15,-22 0 16,0 1-16,0 20 0,0-21 0,0 21 16,0-20-16,0 20 0,0-21 0,-22 21 15,1-20-15,21 20 0,0-21 16,-21 0-16,21 0 0,-21-21 0,21 22 16,0-1-16,21-42 31,0-1-31,-21 1 15,21 0-15</inkml:trace>
  <inkml:trace contextRef="#ctx0" brushRef="#br1" timeOffset="101136.31">5524 10245 0,'0'0'0,"-21"-21"16,0 21-16,0 0 0,0 0 16,0 21-16,-1-21 0,1 21 15,0 0-15,0-21 0,0 21 0,0 0 16,-1 1-16,22-1 16,0 0-16,0 0 0,22-21 15,-1 21 1,0-21-16,0 0 0,0 0 0,22 0 15,-22 0-15,0 21 0,0-21 16,21 0-16,-20 22 0,-1-22 0,0 21 16,0-21-16,-21 21 0,21 0 15,-21 0-15,0 0 16,0 1-16,0-1 0,-21-21 0,0 21 16,0 0-16,0-21 0,-1 21 0,1-21 15,-21 0-15,21 0 0,-22 0 16,22 0-16,0 0 0,0 0 0,0 0 15,0 0-15,21-21 0,-22 0 16,22 0-16,0 0 16,0-1-16,0 1 0,0 0 0,0 0 15,0 0-15,0 0 0,0 42 32,0 0-17,0 0-15,0 0 0,22 0 0,-22 22 16,0-22-16,0 0 0,21 0 15,-21 0-15,21 1 0,-21-1 0,21 0 16,0 0-16,0-21 16,1 0-16,-1 0 0,0 0 15,0 0-15,0 0 0,0 0 0,1 0 16,-1-21-16,21 0 0,-21 0 16,22-1-16,-1-20 0,-21 21 0,21-21 15,1-1-15,-22-20 0,21 20 16,-21 1-16,22-21 0,-22 20 0,0 1 15,0-22-15,0 22 0,1-21 0,-22 20 16,0 1-16,21 0 0,-21-1 16,0 22-16,0-21 0,0 21 0,0-1 15,0 1-15,0 0 0,-21 42 32,21 22-17,0-22-15,0 21 0,0-21 0,0 22 16,0-1-16,0 0 0,0 1 15,0-1-15,-22 0 0,22 1 0,0-1 16,0 0-16,0 22 0,0-22 0,0 0 16,0-20-16,0 20 0,0 0 15,0-21-15,0 1 0,0-1 0,0 0 16,0 0-16,22 0 0,-1-21 0,0 0 16,0 0-16,0 0 0,0 0 15,1 0-15,-1 0 0,21-21 0,-21 0 16,22 0-16,-22 0 0,21-1 0,-21-20 15,0 21-15,1-21 16,-1 20-16,0-20 0,-21 21 0,0-21 0,0 20 16,0 1-16,0 0 0,0 0 15,-21 21-15,0 0 0,-1 0 16,1 0-16,0 0 16,21 21-16,0 0 15,0 0-15,0 1 16,0-1-16,21 0 15,0 0-15,-21 0 0,22 0 16,-22 1-16,21-1 0,-21 0 16,0 0-16,0 21 0,0-20 0,0-1 15,0 0-15,21-21 0,-21 21 0,21 0 16,-21 0-16,21-21 0,0 22 16,1-22-16,-1 0 0,0 0 0,0 0 15,21 0-15,-20 0 0,20 0 16,-21-22-16,21 22 0,-20-21 0,-1 0 15,21 0-15,-21 0 0,0 0 0,1-22 16,-1 22-16,0-21 0,-21 21 16,0-22-16,21 1 0,-21 21 0,0 0 15,21-22-15,-21 22 0,0 0 16,0 42 15,-21 0-15,21 22-16,-21-22 0,21 0 0,0 21 0,0-21 15,0 22-15,-21-22 16,21 21-16,0-21 0,0 1 0,0-1 16,0 0-16,0 0 0,21 0 0,0-21 15,0 21-15,0-21 16,1 0-16,-1 0 0,0 0 0,0-21 16,21 21-16,-20-21 0,-1 0 15,0 0-15,0 0 0,0-1 0,0-20 16,1 21-16,-22-21 0,21 20 0,0-20 15,-21 0-15,0 21 0,21-1 16,-21-20-16,21 42 0,-21-21 0,0 0 16,-21 21-1,21 21 1,-21 0-16,21 21 0,-21-20 16,21-1-16,-21 21 0,21-21 0,0 22 15,0-22-15,0 0 0,0 21 16,0-21-16,0 1 0,0-1 0,0 0 15,0 0-15,21 0 0,0-21 0,0 0 16,0 21-16,0-21 0,1 0 16,-1 0-16,0 0 0,21 0 0,-21 0 15,22-21-15,-22 21 0,21-21 16,-21 0-16,22 0 0,-22 0 0,21-1 16</inkml:trace>
  <inkml:trace contextRef="#ctx0" brushRef="#br1" timeOffset="101409.67">8128 10160 0,'0'0'0,"-21"0"0,0-21 0,-1 21 15,1 0-15,0 0 0,0 0 16,0 0-16,0 21 0,-1 0 16,1 0-16,0 1 0,21-1 0,0 0 15,-21 0-15,21 21 0,0 1 16,-21-22-16,21 21 0,0-21 0,0 22 15,0-22-15,0 0 0,0 0 16,21 0-16,0 1 0,0-1 0,0-21 16,1 0-16,-1 0 0,0 0 0,0 0 15,21 0-15,-20 0 0,-1 0 16,21 0-16,-21-21 0,22-1 0,-22 1 16,0 0-16,21 0 0,-21-21 0,1-1 15,-1 1-15</inkml:trace>
  <inkml:trace contextRef="#ctx0" brushRef="#br1" timeOffset="101699.5">8594 9631 0,'0'0'15,"-22"-169"1,1 169 0,0 0-16,0 0 15,0 0-15,21 21 0,0 21 16,-21-21-16,21 22 0,-22-1 0,22 0 15,0 22-15,-21-1 0,21-20 16,0 20-16,0 1 0,0-22 0,0 21 16,-21-20-16,21 20 0,0-20 0,0-1 15,0 0-15,0 1 0,0-1 16,0-21-16,0 21 0,0-20 16,0-1-16,0 0 0,21 0 15,0-21-15,1 0 0,-1 0 16,0 0-16,0-21 0,0 0 15,22 0-15,-22-1 0,21-20 0,0 21 16</inkml:trace>
  <inkml:trace contextRef="#ctx0" brushRef="#br1" timeOffset="102067.5">8996 10118 0,'0'-21'16,"-64"63"-1,43-42-15,0 21 16,0 0-16,21 0 0,0 1 15,-21-1-15,-1 0 0,22 21 0,0-21 16,0 1-16,0 20 0,0-21 0,0 0 16,0 0-16,0 1 0,22-1 15,20 0-15,-21-21 0,0 0 0,22 0 16,-1 0-16,-21 0 0,21 0 0,1 0 16,-22 0-16,21-21 0,-21 0 0,1-1 15,-1 1-15,0 0 0,0 0 16,-21-21-16,21 20 0,-21-20 0,0 0 15,0 21-15,0-22 0,0 22 16,0 0-16,-21 0 0,0 0 0,0-1 16,0 22-16,-1 0 0,-20 0 15,21 0-15,0 0 0,-22 0 0,22 22 16,0-22-16,-21 21 0,21 0 0,-1 0 16,22 0-16,0 0 15,0 1 1,22-22-16,-1 0 0,0 0 0,0 0 15,21 0-15,-20 0 0</inkml:trace>
  <inkml:trace contextRef="#ctx0" brushRef="#br1" timeOffset="102499.77">9504 10139 0,'0'0'0,"0"-21"0,0 0 0,0-1 16,0 1-16,21 21 15,0-21-15,-21 0 0,21 21 0,0-21 16,1 0-16,-1 21 0,0 0 0,21-22 16,-21 22-16,1 0 0,20 0 15,-21 0-15,0 22 0,0-1 0,1 0 16,-1 0-16,-21 0 0,0 0 0,0 22 16,0-22-16,0 21 0,0-21 15,0 22-15,0-22 0,0 21 0,0-21 16,0 1-16,0 20 0,0-21 15,0 0-15,0 0 0,0 1 16,-21-22 0,21-22-1,0 1-15,0 0 16,0 0-16,0 0 0,0-22 0,21 22 16,-21-21-16,21 21 0,-21-22 15,21 1-15,0 21 0,-21 0 0,21-22 16,-21 22-16,22 0 0,-1 0 15,-21 0-15,21 0 0,0 21 0,-21-22 16,21 22-16,0-21 0,1 21 16,-1-21-16,-21 0 15</inkml:trace>
  <inkml:trace contextRef="#ctx0" brushRef="#br1" timeOffset="102815.92">8530 9779 0,'0'0'15,"-21"0"-15,-21 0 0,20 0 0,44 0 31,20-21-31,-21 21 0,21 0 16,1 0-16,-1-21 0,0 21 16,1 0-16,20 0 0,-20 0 0,-1-21 15,21 21-15,-20 0 0,-22 0 0,21 0 16,-21 0-16,1-22 0,-1 22 16,0 0-16,-42 0 15,0-21-15,-22 21 16,1 0-16,0 0 15,-1 0-15,1 0 0</inkml:trace>
  <inkml:trace contextRef="#ctx0" brushRef="#br1" timeOffset="103136.11">5948 9927 0,'211'0'16,"-168"-21"0,-1 21-16,22 0 0,-22 0 15,21-21-15,1 21 0,-22 0 0,22-21 16,-22 0-16,22 21 0,-22 0 0,0 0 15,-21-22-15,22 22 0,-22 0 16,0 0-16,0 0 16,0 0-1,1 0-15,-1 0 16,0 0-16,0 0 0,21 0 16</inkml:trace>
  <inkml:trace contextRef="#ctx0" brushRef="#br1" timeOffset="103789.73">11345 9631 0,'-21'-21'0,"42"42"0,-42-63 15,21 20-15,0 1 0,0 0 16,0 42 15,21 0-15,0 22-16,1-22 0,-1 21 0,21 1 0,-21-1 16,22 0-16,-22 22 15,21-22-15,-21 0 0,22 1 0,-1-1 16,0 0-16,-21 1 0,22-1 0,-1-21 15,0 22-15,-20-22 0,20 21 16,0-21-16,-21 0 0,1-21 0,-1 22 16,0-1-16,-21-42 47,0-1-47,-21 1 0,0 0 0,21 0 15,-22 0-15,22 0 0</inkml:trace>
  <inkml:trace contextRef="#ctx0" brushRef="#br1" timeOffset="104107.55">12150 9589 0,'0'0'0,"-22"0"16,1 0-16,0 0 15,0 21-15,-21 0 0,20 0 16,-20 0-16,21 22 0,-21-1 0,-1 0 0,1 22 16,-22-22-16,22 22 15,-21-22-15,20 21 0,-20-20 0,-1 20 16,22-20-16,-22 20 0,22-21 0,0 1 16,21-22-16,-22 21 0,22-21 15,0 1-15,21-1 0,0 0 0,-21 0 16,21-42 31,-21 21-47,21-21 0</inkml:trace>
  <inkml:trace contextRef="#ctx0" brushRef="#br1" timeOffset="105415.97">995 11726 0,'0'0'0,"-21"0"16,21 22 0,-22-1-16,22 0 0,0 21 15,0 1-15,0-1 0,-21 0 0,0 1 16,21-1-16,-21 21 0,0-20 15,0-1-15,21 0 0,-22 1 0,1-22 16,21 21-16,0-21 0,-21 1 16,21-1-16,-21-21 15,21-21 1,0-1 0,0 1-16,0 0 0,21 0 15,-21 0-15,21 0 0,-21-1 0,21 1 16,1 0-16,-1 21 0,0 0 15,0 0-15,0 0 0,0 0 0,1 0 16,20 0-16,-21 0 0,0 0 16,22 0-16,-22 0 0,0 0 0,0 0 15,21 0-15,-20 0 0,-1 0 16,0 0-16,0 0 0,0 0 16,-21-21-1,0 0-15,0 0 0,0-1 16,0 1-16,0 0 0,0 0 15,0 0-15,0 0 0,0-1 0,-21 22 16,21-21-16,-21 0 0,21 0 16,0 42-1,-21-21 1,21 21-16,0 0 0,0 22 0,0-22 16,-21 0-16,21 21 0,0 1 15,0-1-15,0-21 0,-22 22 16,22-1-16,-21 0 0,0-21 15,21 22-15,0-1 0,0-21 0,-21 0 16,21 1-16,0-1 0,0 0 16,-21 0-16,21 0 15,0-42 17,0 0-32,21 21 0,0-21 0,-21 0 15,21-1-15,0 1 0</inkml:trace>
  <inkml:trace contextRef="#ctx0" brushRef="#br1" timeOffset="105735.78">1841 12319 0,'0'0'15,"22"-21"17,-22 0-32,0 0 0,0-1 15,0 1-15,0 0 16,-22 21 0,1 0-1,0 0-15,0 0 16,21 21-16,0 0 0,-21-21 15,21 22 1,0-1-16,21-21 31</inkml:trace>
  <inkml:trace contextRef="#ctx0" brushRef="#br1" timeOffset="108887.72">3725 11726 0,'0'0'0,"21"-21"0,1 21 0,-22-21 16,0 0-16,0 0 15,21 21-15,-21-21 0,0 42 31,0 0-31,0 0 0,0 0 16,-21 22-16,21-1 0,-22 21 16,22-20-16,-21 20 0,0 1 0,0-1 15,0 1-15,0-22 0,-1 22 0,1-22 16,-21 0-16,21 1 0,0-1 16,-1-21-16,22 0 0,0 0 0,-21-21 15,0 0 1,21-21-1,0 0-15,0-21 0,0 21 0,0-22 16,0 1-16,0 21 16,0-22-16,0 1 0,0-21 0,0 41 15,0-20-15,0 0 0,0 21 16,0-22-16,0 22 0,21 21 16,0 21-16,-21 0 15,22 22-15,-1-22 0,-21 21 16,21-21-16,0 22 0,0-1 0,0 0 15,1 1-15,-1-22 0,0 21 16,0-21-16,0 1 0,0-1 0,1 0 16,20 0-16,-21 0 0,0-21 15,22 0-15,-22 0 0,21 0 16,-21 0-16,0 0 0,22-21 0,-22 0 16,21 0-16,-21 0 0,1-1 0,-1-20 15,0 21-15,0-21 0,0-1 16,0-20-16,-21 20 0,0 1 0,0-21 15,0 20-15,0-20 0,0 20 16,-21-20-16,0 21 0,0-1 0,0-20 16,0 42-16,-22-22 0,22 22 0,-21-21 15,21 42-15,-22 0 0,1 0 16,0 0-16,-1 0 0,1 21 0,0 0 16,-1 21-16,1-20 0,21 20 15,0-21-15,-1 21 0,22 1 0,0-1 16,0-21-16,0 22 0,0-1 15,22-21-15,20 21 0,-21-20 16,21-1-16,1 0 0,-22 0 0,21 0 16,1-21-16,-1 0 0,-21 0 0,21 0 15,1 0-15,-22 0 0,21 0 16,1 0-16,-22-21 0,21 21 0,-21-21 16</inkml:trace>
  <inkml:trace contextRef="#ctx0" brushRef="#br1" timeOffset="109272.42">4445 12065 0,'0'21'0,"0"-42"0,0 63 16,0-20 0,21-22-16,0 0 15,0 0-15,1-22 0,-1 22 0,0-21 16,0 0-16,0 0 0,0 0 15,1 0-15,20-1 0,-42 1 0,21 0 16,-21-21-16,21 21 0,-21-1 0,0 1 16,0 0-16,0 0 15,-21 21-15,0 0 0,0 0 0,-43 0 16,43 0-16,0 0 0,-21 21 16,20 0-16,1 22 0,-21-22 15,21 21-15,21 0 0,-21-20 0,21 20 16,0 0-16,0 1 0,0-22 15,0 21-15,0-21 0,0 22 0,21-22 16,0 0-16,0-21 0,0 21 0,22-21 16,-1 0-16,-21 0 0,21 0 15,22 0-15,-22 0 0,1 0 0,-1-21 16,21 0-16,-20 0 0,-1-22 0,0 22 16,1-21-16</inkml:trace>
  <inkml:trace contextRef="#ctx0" brushRef="#br1" timeOffset="109788.12">5334 11515 0,'0'-21'16,"0"42"-16,0-64 0,0 22 0,-21 0 0,21 0 15,-21 21-15,-1 0 0,1-21 0,0 21 16,0 0-16,21 21 16,-21 0-16,21 0 0,0 0 0,-21 22 15,21-1-15,0 0 0,0 1 16,0 20-16,0 1 0,0-1 0,-22 1 15,22-1-15,-21 22 0,21-22 0,-21 22 16,21-21-16,0-1 16,-21 22-16,21-22 0,-21 22 0,0-22 15,21 22-15,0-21 0,-22 20 0,1-20 16,0-1-16,21 1 0,0-1 16,-21 1-16,21-1 0,-21-20 0,21-1 15,-21 0-15,21 1 0,0-1 0,0-21 16,0 0-16,21-21 0,0 0 15,0 0-15,0 0 0,0-21 16,22 0-16,-22 0 0,21-22 0,-21 22 16,22-21-16,-1 0 0,0-22 0,1 22 15,-1-22-15,0 22 16,-20-22-16,-1 1 0,0-1 0,-21 22 16,0-21-16,0 20 0,0 1 0,-21 0 15,-22-1-15,22 1 0,-21 21 16,0-22-16,-1 22 0,-20 0 0,20 0 15,1 0-15,0 21 0,-1-21 0,1 21 16,21 0-16,-21 0 0,20 0 16,22-22-16,22 22 15,-1 0 1,21-21-16,-21 21 0,22 0 16,-22-21-16,21 0 0,0 21 0,1-21 15,-1 0-15,0-1 0</inkml:trace>
  <inkml:trace contextRef="#ctx0" brushRef="#br1" timeOffset="111207.32">5778 11726 0,'0'0'0,"-21"0"0,0 0 0,0 0 15,0 0-15,0 0 0,-1 0 0,-20 22 16,21-1-16,0 0 0,-22 0 0,22 0 15,0 22-15,0-1 0,0 0 16,0 1-16,21-1 0,0-21 16,0 21-16,0 1 0,0-22 0,0 21 15,0-21-15,21 1 0,0-22 16,0 21-16,0-21 0,0 0 0,1 0 16,20 0-16,-21 0 0,0 0 0,22-21 15,-22 21-15,0-22 0,21 1 16,-21-21-16,1 21 0,-1 0 0,0-22 15,0 1-15,-21 21 0,0-22 0,21 1 16,-21 21-16,0 0 0,0 0 16,0-1-16,0 1 0,0 0 0,0 42 47,-21 0-47,21 1 0,0-1 15,0 0-15,0 0 0,0 21 0,0-20 16,0 20-16,0-21 0,21 21 15,0-20-15,-21-1 0,22 0 0,-1 0 16,0 0-16,-21 0 0,21 1 0,0-22 16,0 0-16,1 0 0,-1 0 15,0 0-15,0 0 0,0 0 0,0-22 16,1 22-16,-1-21 0,21-21 16,-42 21-16,42 0 0,-42-22 0,22 1 15,-1 21-15,0-22 0,-21 1 16,0 21-16,21 0 0,-21-22 0,21 43 15,-21-21-15,0 0 0,-21 21 32,21 21-17,-21 0-15,21 1 0,0-1 0,0 0 16,0 21-16,0-21 0,0 22 16,0-22-16,0 21 0,0-21 0,0 1 15,21-1-15,0 0 0,0 0 0,1 0 16,-1-21-16,0 0 0,0 0 15,0 0-15,0 0 0,1 0 16,-1 0-16,21-21 0,-21 21 0,0-21 0,22 0 16,-22 0-16,0-22 15,0 22-15,0-21 0,1 21 0,-1-22 16,0 1-16,-21 21 0,0-22 0,21 22 16,-21 0-16,21 0 0,-21 0 15,0 0-15,0 42 31,0 0-31,-21 0 16,21 0-16,0 22 0,0-22 0,0 0 16,0 0-16,0 21 0,0-20 0,0-1 15,0 21-15,0-21 0,0 0 16,21 1-16,0-1 0,1 0 16,-1 0-16,21-21 0,-21 0 15,0 0-15,1 0 0,20 0 0,-21 0 16,21-21-16,-20 21 0,-1-21 15,21 0-15,-21-22 0,22 22 0,-22-21 16,0 21-16,0-22 0,0 1 0,0 0 16,-21-1-16,22-20 0,-22 20 15,21 1-15,-21-21 0,0 20 0,0 1 16,0 0-16,0 20 0,0-20 0,0 21 16,0 0-16,-21 21 31,-1 21-31,22 0 0,0 21 0,0-20 15,0 20-15,0 0 16,-21 1-16,21-1 0,0 0 0,0 1 16,0-1-16,0-21 0,0 21 0,0 1 15,21-1-15,-21 0 0,0-20 0,22-1 16,-1 21-16,0-21 0,0-21 16,0 21-16,22-21 0,-22 0 0,0 0 15,21 0-15,1 0 0,-22 0 0,21-21 16,0 0-16,-20 0 0,20 0 15,-21-22-15,21 22 0,-20-21 16,20 0-16,-21-1 0,0 1 0,0 0 16,1-1-16,-1-20 0,-21 20 15,21-20-15,-21 21 0,21-1 0,-21 1 16,0 0-16,0-1 0,0 1 0,0 21 16,0 0-16,0-1 0,-21 22 15,-21 85 1,42-64-1,0 22-15,0-1 0,-22 21 16,22-20-16,0-1 0,0 0 0,0 22 16,0-22-16,0 1 0,0-1 0,0 0 15,0 1-15,0-22 0,0 21 16,22-21-16,-22 22 0,21-22 16,0 0-16,0 0 0,0 0 15,0-21-15,1 0 0,-1 0 0,0 0 16,21 0-16,-21-21 0,1 0 15,-1 21-15,0-21 0,0-22 0,0 22 16,0 0-16,1-21 0</inkml:trace>
  <inkml:trace contextRef="#ctx0" brushRef="#br1" timeOffset="111427.52">7980 11578 0,'-21'0'15,"42"0"-15,-64 21 0,43 1 16,22-22 0,-1 0-16,21 0 0,-21 0 0,22 0 15,-22 0-15,21 0 0,0 0 0,1-22 16,-22 22-16,21 0 0,-21 0 0,22-21 16,-22 21-16,21 0 0,-21-21 15,1 21-15,-1-21 0,0 21 0,-21-21 16</inkml:trace>
  <inkml:trace contextRef="#ctx0" brushRef="#br1" timeOffset="111998.19">9779 11409 0,'0'0'0,"0"-21"0,0 0 0,0-1 16,0 1-16,0 42 31,21 1-31,-21 20 15,21 0-15,-21 1 0,0-1 0,0 0 16,0 22-16,0-22 0,0 22 16,0-1-16,0 22 0,0-22 0,0 1 15,0 20-15,0-20 0,-21 21 0,21-22 16,0 1-16,0 20 0,0-20 0,0-22 16,0 22-16,0-22 0,0 0 15,0 1-15,0-1 0,0-21 0,0 21 16,0-20-16,0-1 0,-21-21 31,0-21-31,21-1 16,0 1-16,0-21 0,0 21 0,0-22 15,-21 1-15,21 0 0,0-22 0,-22 22 16</inkml:trace>
  <inkml:trace contextRef="#ctx0" brushRef="#br1" timeOffset="112299.64">9588 11853 0,'0'0'0,"-21"-42"0,21 0 0,0-1 15,0 1-15,0 0 0,0 21 0,0-22 16,0 22-16,0-21 0,21 21 0,1-1 16,-1 1-16,21 0 0,0 0 15,1 0-15,-1 0 0,22-1 0,-1 22 16,1 0-16,-22 0 0,21 0 16,-20 22-16,20-1 0,-42 0 15,22 0-15,-22 0 0,0 22 0,-21-22 16,0 21-16,0-21 0,-21 22 0,-21-22 15,20 0-15,-20 21 0,0-21 16,-1 1-16,1-22 0,0 21 0,21 0 16,-22-21-16,22 0 0,0 0 0,0 0 15,21-21 1,21 21 0,-21-21-16,42-1 0,-21 22 0,1-21 15,20 0-15,0 0 0,1 0 0,-22 0 16</inkml:trace>
  <inkml:trace contextRef="#ctx0" brushRef="#br1" timeOffset="112753.38">10477 11345 0,'0'43'32,"0"-22"-32,0 0 0,0 0 15,0 22-15,0-22 0,0 0 0,0 21 16,0-21-16,0 22 0,0-22 0,0 21 15,0-21-15,0 1 0,0-1 16,0 0-16,22-21 0,-1 21 16,0 0-16,0-21 0,0 0 0,0 0 15,1 0-15,20-21 0,-21 0 16,0 21-16,0-21 0,22 0 16,-22-1-16,0 1 0,0-21 0,0 21 15,1-22-15,-1 1 0,0 21 0,-21-21 16,0-1-16,21 22 0,-21-21 15,0 21-15,21-1 0,-21 1 0,0 42 32,-21 1-17,21-1-15,-21 21 0,21-21 16,-21 22-16,21-22 0,0 21 0,0 0 16,0-20-16,0 20 0,0-21 15,0 0-15,0 22 0,0-22 0,21 0 16,21-21-16,-21 21 0,1-21 0,-1 0 15,0 0-15,21 0 0,-21 0 0,22 0 16,-22 0-16,21 0 0,1-21 16,-1 0-16,-21 0 0,21-22 0,1 1 15,-22 21-15,21-43 0,-21 22 0,1 0 16,-1-22-16</inkml:trace>
  <inkml:trace contextRef="#ctx0" brushRef="#br1" timeOffset="114131.78">11599 11049 0,'0'0'0,"0"-21"16,0 0-16,-21 21 15,0 0-15,0 21 16,21 0-16,-21 21 0,-1 1 0,22-1 16,0 0-16,0 1 0,0-1 15,0 22-15,0-22 0,0 0 0,0 1 16,0-1-16,0 0 0,0-21 0,0 22 16,0-22-16,0 0 0,0 0 0,0 0 15,0 1-15,0-44 31,0 1-15,0 0-16,0 0 16,22 0-16,-22-22 0,21 22 0,-21-21 15,0 21-15,21-22 0,0 22 0,-21 0 16,21-21-16,0 21 0,1-1 16,-1 1-16,0 0 0,0 21 0,21 0 15,-20 0-15,20 0 0,-21 0 0,21 0 16,1 21-16,-22-21 0,21 21 0,1 1 15,-22 20-15,0-21 0,0 0 16,-21 0-16,0 22 0,0-22 0,0 0 16,0 0-16,-21 0 0,0 1 0,-22-1 15,22 0-15,-21 0 0,21-21 16,-22 21-16,1-21 0,21 0 16,-21 0-16,20 0 0,-20 0 0,21 0 15,0 0-15,0 0 0,-1-21 0,1 0 16,21 0-16,-21 21 15,21-21-15,0 42 32,21 0-17,0-21-15,1 21 0,-1-21 0,0 21 16,0-21-16,0 0 0,22 0 0,-22 0 16,21 0-16,0 0 0,1 0 0,-1 0 15,0 0-15,1 0 0,-1-21 16,22 21-16,-22-21 0,0 0 15,1 0-15,-1-1 0,-21 1 0,21-21 16,1 0-16,-22-1 0,0 1 16,0 0-16,0-22 0,1 22 0,-22-22 15,0 22-15,21 0 0,-21-43 16,0 64-16,0 0 0,0-1 0,0 1 16,-21 21-1,-1 0-15,1 21 16,0 1-16,21-1 0,-21 21 0,21 0 15,0 1-15,0-1 0,0 0 16,-21 1-16,21-1 0,0 0 16,0 1-16,0-1 0,0 0 0,0-20 15,0 20-15,0-21 0,21 0 0,-21 0 16,21 1-16,0-1 0,0-21 16,1 0-16,-1 0 0,21 0 0,-21 0 15,22 0-15,-1 0 0,-21 0 0,21 0 16,1-21-16,-22-1 0,21 1 15,-21 0-15,1-21 0,-1 21 16,0-22-16,0 22 0,-21-21 0,21 21 0,-21-1 16,0 1-16,0 0 0,0 42 31,-21 0-31,21 22 16,-21-22-16,21 0 0,0 0 0,0 22 15,0-22-15,0 0 0,0 0 16,0 0-16,0 0 0,0 1 0,21-22 15,0 21-15,0-21 0,1 0 0,-1 0 16,21 0-16,-21 0 0,0 0 16,22 0-16,-22 0 0,21 0 0,-21-21 15,1-1-15,-1 1 0,21 0 0,-21 0 16,0 0-16,1-22 0,-1 22 16,0-21-16,0 0 0,0 20 15,-21 1-15,21-21 0,1 21 0,-22 0 0,21-1 16,0 22-1,0 22 1,-21-1 0,21-21-1,0 0 1,1-21 0,-22-1-16,0 1 15,0 0-15,0 0 16,0 0-16,0 0 15,-22 21-15,1 0 16,0 0-16,0 0 16,0 21-16,0 0 15,-1 0-15,22 21 0,-21-20 16,0 20-16,0-21 0,21 21 0,0 1 16,0-22-16,0 21 0,0-21 0,0 1 15,0 20-15,0-21 0,21 0 16,0 0-16,0-21 0,1 0 15,-1 0-15,0 0 0,0 0 0,0 0 16,0 0-16,1 0 0,-1 0 16,21-21-16,-21 0 0,0 0 0,-21 0 15,22-22-15,-1 22 0,0-21 16,-21 0-16,0 20 0,21-20 0</inkml:trace>
  <inkml:trace contextRef="#ctx0" brushRef="#br1" timeOffset="114327.67">13081 10837 0,'-21'0'16,"42"0"-16,-63 0 0,20 0 0,1 0 0,21 22 16,21-22 15,1 0-31,-1 0 15,0 0-15</inkml:trace>
  <inkml:trace contextRef="#ctx0" brushRef="#br1" timeOffset="116824.04">15282 11324 0,'21'0'16,"1"-21"-16,-22 0 15,21 0-15,-21 0 0,21-1 0,-21 1 16,21 0-16,0 0 0,-21-21 16,0 20-16,0 1 0,0-21 0,0 21 15,0-22-15,-21 22 0,0-21 0,0 21 16,0 0-16,-22-1 0,1 1 16,21 21-16,-22 0 0,1 0 0,0 0 15,-1 0-15,1 21 0,21 1 0,-21-1 16,-1 0-16,22 21 15,-21-21-15,21 22 0,-1-1 0,1 22 16,21-22-16,0 0 0,0 1 0,0 20 16,0-21-16,0-20 0,0 20 15,0-21-15,21 21 0,22-20 0,-22-22 16,0 21-16,21-21 0,1 0 16,-1 0-16,0 0 0,1 0 0,-1-21 15,0-1-15,1 22 0,-1-21 0,0-21 16,1 21-16,-22 0 0,0-22 15,21 1-15,-20 0 0,-1-1 0,-21 1 16,21 0-16,-21 20 0,21-20 0,-21 21 16,0 0-16,0 0 0,0-1 15,0 44 1,0-1-16,0 0 16,0 21-16,0-21 0,-21 22 0,21-1 15,-21 0-15,21 1 0,0-1 16,0-21-16,0 22 0,0-22 0,0 0 15,21 0-15,0 0 0,0 0 0,0 1 16,1-22-16,20 0 0,-21 0 16,21 0-16,-20 0 0,-1 0 0,21 0 15,-21-22-15,22 1 0,-22 0 0,0 0 16,21 0-16,-21-22 0,1 22 16,20-21-16,-21 0 0,0-1 15,0 22-15,1-21 0,-1-1 0,0 22 16,0-21-16,0 21 0,0 21 15,1-21-15,-1-1 0,0 22 16,0 22 0,-21-1-16,0 0 15,21 0-15,-21 0 16,21-21 15,-21-21-15,0 0-16,0 0 15,0 0 1,-21 21-16,21-22 0,-21 22 16,0 0-16,0 0 0,0 0 15,-1 0-15,1 0 0,21 22 16,-21-22-16,0 21 0,0 0 0,21 21 16,-21-21-16,21 1 0,-22 20 0,22 0 15,0-21-15,0 22 0,0-1 16,0-21-16,0 0 0,0 22 0,0-22 15,22 0-15,-1 0 0,0 0 0,21 1 16,-21-22-16,1 0 0,20 21 16,0-21-16,-21 0 0,22 0 15,-22 0-15,21-21 0,-21-1 0,22 22 16,-22-21-16,21 0 0,-21-21 0,1 21 16,20-22-16,-21 1 0,0 0 15,0-1-15,1 1 0,-1 0 0,21 20 16,-21-20-16,0 21 0,1 0 0,-1 0 15,0-1-15,0 22 0,0 0 16,0 0-16,-21 22 16,22-22-16,-22 21 0,0 0 0,0 0 15,21 0 1,-21 0-16,0 1 0,0-1 16,0 0-16,21-21 31,-21-21-16,0 0-15,0-1 0,0 1 16,0 0-16,0 0 16,0 0-16,0 0 0,0-1 15,0 1-15,-21 21 16,0 0-16,-1 0 16,1 0-16,0 21 15,21 1-15,-21-22 0,0 21 16,21 0-16,-21 21 0,-1-21 15,1 1-15,21-1 0,0 21 0,-21-21 16,21 22-16,0-22 0,-21 42 16,21-42-16,0 22 0,0-22 15,0 0-15,21 0 0,0 0 0,0-21 16,1 22-16,-1-1 0,0-21 0,21 0 16,-21 0-16,22 0 0,-22 0 15,21 0-15,22 0 0,-22-21 0,0-1 16,22 1-16,-22 0 0,1 0 0,-1 0 15,0 0-15,1-22 0,-22 1 16,21 21-16,-21-22 0,0 1 16,1 21-16,-22-21 0,0 20 0,0-20 15,0 21-15,0 0 0,0 0 16,-22-1-16,1 22 16,0 0-16,0 0 0,0 22 0,0-1 15,21 0-15,0 0 0,-22 0 0,22 0 16,-21 22-16,21-22 0,0 21 15,0 1-15,0-22 0,0 21 0,0-21 16,0 22-16,0-22 0,21 0 0,1 0 16,-1 0-16,-21 0 15,42-21-15,-21 22 0,0-22 0,22 0 0,-1 0 16,0 0-16,1 0 0,41 0 16,-62-22-16,20 1 15,0 21-15,1-21 0,-22-21 0,21 21 16,-21-1-16,0-20 0,1 21 0,-1-21 15,-21-1-15,0 22 0,0-21 16,0 21-16,0-1 0,0 1 0,0 0 16,-21 21-1,-1 0-15,22 21 0,0 0 16,0 1-16,0-1 0,0 0 16,0 21-16,0-21 0,0 22 0,0-22 15,0 0-15,0 21 0,0-20 0,0-1 16,0 0-16,22 0 15,-22 0-15,0 0 0,0 1 16,0-1-16,0-42 47,-22-1-47,1 22 0,21-21 0,0 0 16,0 0-16,-21 0 0,21 0 15,0-1-15,-21 22 0,21 22 31,0-1-15,0 0 0,0 0-16,0 0 0,0 0 15,21 1-15,-21-1 0,21-21 16,0 0-16,1 21 0,-1-21 16,0 0-16,0 0 0,21 0 0,1 0 15,-1 0-15,0 0 0,1 0 0,-1-21 16,0 0-16,1-1 0,-1 1 15,22 0-15,-22-21 0,0 21 0,1-22 16,-22 1-16,21 0 0,-21-1 0,0 1 16,1 0-16,-1-1 15,-21 22-15,0 0 0,0-21 0,0 20 16,-21 22-16,-22 0 16,22 0-16,0 0 0,0 22 0,0-22 15,21 21-15,0 21 0,0-21 16,0 0-16,0 22 0,0-22 0,0 21 15,21-21-15,-21 22 0,21-22 0,0 0 16,-21 21-16,21-20 0,-21-1 16,21 0-16,-21 0 0,0 0 15,0 0-15,-21-21 32,0 0-32,0 0 0,0 0 0,-22 0 15,22 0-15,0 0 0,0 0 0,0 0 16,0 0-16,-1 0 15,22-21-15,0 0 0</inkml:trace>
  <inkml:trace contextRef="#ctx0" brushRef="#br1" timeOffset="117616.48">20341 11028 0,'0'0'0,"21"0"0,0 0 16,22-21-16,-22 21 0,21-21 15,1-1-15,-1 1 0,0 0 0,1 0 16,-1 0-16,0 0 0,1-1 0,-22 1 16,21-21-16,-42 21 0,0-22 15,0 22-15,0 0 0,0 0 0,-21-21 16,-21 42-16,-1-22 0,1 22 0,0 0 16,-22 0-16,1 0 0,20 0 15,-20 0-15,20 22 0,1-1 0,0 0 16,-1 0-16,22 21 15,0-20-15,0 20 0,21-21 0,0 21 16,0 1-16,0-22 0,21 21 0,21-21 16,-20 22-16,20-22 0,-21 21 15,21 1-15,1-22 0,-1 21 0,0-21 16,1 22-16,-1-22 0,-21 21 0,0-21 16,1 22-16,-22-22 0,0 0 15,0 0-15,0 0 0,-22 0 0,1 1 16,-21-1-16,0 0 0,-22-21 0,1 21 15,-1-21-15,1 0 0,-1 0 16,1 0-16,-1 0 0,1 0 0,20-21 16,1 21-16,0-21 0,-1 0 0,1-22 15,21 22-15,0-21 0,-1-1 16,22 22-16,0-21 0,0-22 16,0 22-16,0 21 0,22-21 0,-1-1 15,0 22-15,0 0 0,-21 0 0,21 0 16,0 21-16,1 0 0,-1 0 15,0 0 1,0 0-16,-21 21 0,21 0 16,0-21-16,-21 21 15,22 0-15,-1-21 0</inkml:trace>
  <inkml:trace contextRef="#ctx0" brushRef="#br1" timeOffset="118016.27">20976 11007 0,'0'0'15,"0"-21"1,0 42-1,0 0-15,-21 0 0,21 0 16,0 22-16,0-1 0,-21 0 0,21 22 16,-21-22-16,-1 22 0,1-1 15,21 1-15,-21-1 0,0 1 0,0-1 16,0 1-16,-1 20 0,1-20 0,0 20 16,0 1-16,-21 0 0,20-22 0,1 22 15,0-22-15,0 1 0,0-1 16,0-20-16,-1-1 0,1 0 0,0 1 15,21-22-15,-21 0 0,21 0 0,0 0 16,0-42 0,0 0-16,21 0 15,0 0-15,0 0 0,22-22 0,-22 22 16,0-42-16,21 20 0,1-20 0,-22 20 16,21-41-16</inkml:trace>
  <inkml:trace contextRef="#ctx0" brushRef="#br1" timeOffset="118320.21">21018 11282 0,'0'0'0,"0"-42"16,0 20-16,0-20 0,0 21 0,0 0 15,0 0-15,0-1 0,0 1 16,0 0-16,22 21 0,-1-21 0,21 0 16,-21 21-16,22 0 0,-1 0 15,0 0-15,1 0 0,-1 0 0,0 0 16,1 21-16,-22 0 0,0 21 0,-21-20 15,0 20-15,0-21 0,0 21 16,-21-20-16,0 20 0,-22-21 0,1 21 16,0-20-16,-1-1 0,1 0 0,0 0 15,-1 0-15,1-21 0,21 21 16,0-21-16,-1 0 0,1 0 0,0 0 16,42-21 15,0 21-31,1-21 0,-1 0 0,0 0 15,21 21-15,1-21 0,-22-1 0</inkml:trace>
  <inkml:trace contextRef="#ctx0" brushRef="#br1" timeOffset="118659.36">21717 11240 0,'106'-22'15,"-85"1"1,0 21-16,0-21 0,0 0 0,22 0 16,-22 21-16,0-21 0,21-1 15,-42 1-15,22 21 0,-22-21 0,21 0 16,-21 0 0,-21 21-16,-1 0 0,-20 0 15,21 0-15,-21 21 0,-1 0 0,22-21 16,-21 21-16,-1 22 0,22-22 15,0 0-15,-21 0 0,42 21 0,-21-20 16,21-1-16,0 0 0,0 21 0,0-21 16,0 1-16,21-1 15,0 0-15,0-21 0,21 21 16,-20-21-16,20 0 0,-21 0 0,21 0 16,1 0-16,-1 0 0,0-21 15,1 21-15,-22-21 0</inkml:trace>
  <inkml:trace contextRef="#ctx0" brushRef="#br1" timeOffset="120392.65">22627 10922 0,'0'-21'0,"0"42"0,-21-42 0,0 21 16,0 0-16,-1 21 0,1 0 15,-21-21-15,21 21 0,0 22 16,-1-22-16,1 0 0,0 21 15,0-20-15,0 20 0,21-21 0,-21 21 16,21-20-16,0-1 0,0 21 0,0-21 16,21 0-16,0 1 0,0-1 15,0-21-15,22 21 0,-22-21 0,21 0 16,-21 0-16,22 0 0,-1 0 0,0 0 16,1-21-16,-22 0 0,21-1 15,0 1-15,1 0 0,-22 0 0,21-21 16,-21 20-16,1-20 0,-1 21 0,0 0 15,0 0-15,-21-1 0,0 1 16,0 0-16,-21 42 31,0 0-15,0 22-16,21-22 16,0 0-16,0 0 0,0 0 0,0 1 15,0-1-15,0 0 0,0 0 0,0 0 16,0 0-16,0 1 0,21-22 15,0 21-15,0-21 0,0 0 16,0 0-16,22 0 0,-22 0 0,21 0 16,-21-21-16,22-1 0,-1 1 15,-21 0-15,22 0 0,-1 0 0,-21-22 16,21 1-16,-20 0 0,20-1 16,-21 1-16,0 0 0,22-1 15,-22 1-15,0 0 0,0-1 0,0 1 16,0 21-16,-21-21 0,22 20 0,-22 1 15,0 0-15,0 0 0,-22 21 32,1 0-32,0 21 0,0 0 15,21 0-15,-21 22 0,0-22 16,21 21-16,-22 1 0,1-1 0,0 0 16,0 1-16,0 20 0,0 1 0,-1-22 15,1 21-15,21 1 0,-21-1 16,0 1-16,0-1 0,0-20 0,-1 20 15,1 1-15,0-1 0,0 1 16,0-22-16,0 22 0,-1-1 16,1 1-16,21-1 0,-21-21 0,0 22 15,0-22-15,0 1 0,21-1 0,0 0 16,-22 1-16,22-22 0,0 21 0,0-21 16,0 0-16,0 1 0,0-1 15,22-21-15,-1 0 0,0 0 16,0 0-16,0 0 0,0 0 0,22-21 15,-1-1-15,-21 1 0,22 0 16,-1-21-16,-21 21 0,21-22 0,1 1 16,-22 0-16,21-1 0,-21-20 15,1 20-15,-1-20 0,-21-1 0,0 1 16,0-1-16,0 22 0,0-21 16,0 20-16,0 1 0,-21 0 0,-22-1 15,22 1-15,0 21 0,0 0 0,-22-1 16,22 1-16,0 0 0,0 0 15,21 0-15,0 0 16,21 21 0,0 0-16,0 0 0,22-22 15,-22 22-15,21 0 0,1-21 0,-1 0 16,0 21-16,1-21 0,-1 21 16,0-21-16,-21 0 0,22 21 15,-22-22-15,21 1 0,-21 0 0,1 21 16,-1-21-16,0 0 0,0 0 0,0-1 15,-21 1-15,0 0 0,21 21 16,-21-21-16,0 0 0,0 0 0,0-1 16,-21 22-1,0 0 1,0 0-16,0 22 16,21-1-16,-21 0 15,21 0-15,0 0 16,-22 0-16,22 1 0,0-1 0,0 0 15,0 0-15,0 0 0,22 0 0,-1 1 16,-21-1-16,21 0 0,0-21 16,0 21-16,0-21 0,1 21 0,-1-21 15,0 0-15,0 0 0,0 0 0,0 0 16,1 0-16,-1 0 0,0 0 16,0 0-16,0-21 0,0 0 15,1 21-15,-22-21 0,21 0 0,0-1 16,0 1-16,-21 0 0,21 0 15,-21 0-15,21 0 0,-21-1 16,0 1-16,0 0 0,0 0 0,0 0 16,-21 21 15,0 0-31,21 21 0,0 0 0,-21-21 16,0 21-16,21 0 0,-21 1 15,21-1-15,0 0 0,0 0 0,0 0 16,0 0-16,0 1 0,0-1 0,0 0 15,0 0-15,0 0 0,0 0 16,0 1-16,0-1 0,21 0 16,0-21-16,0 0 0,-21 21 15,21-21-15,0 0 0,1 0 16,-1-21-16,0 21 0,-21-21 16,21 0-16,0-1 0,0 1 15,1 0-15,-1 0 0,0-21 0,0 20 16,0 1-16,0-21 0,1 21 15,-1 0-15,0-1 0,-21 1 16,21 21-16,-21 21 31,0 1-31,0-1 0,0 0 16,-21 0-16,21 21 0,0-20 0,-21-1 16,21 0-16,0 0 0,0 21 15,0-20-15,0-1 0,0 0 16,21-21-16,0 0 0,0 21 15,0-21-15,1 0 0,-1 0 16,0 0-16,0 0 0,0-21 0,0 21 16,1-21-16,-1 0 0,0-1 0,0 1 15,0-21-15,0 21 0,1-22 16,-22 22-16,0-21 0,21 21 0,-21 0 16,0-22-16</inkml:trace>
  <inkml:trace contextRef="#ctx0" brushRef="#br1" timeOffset="120640.06">24278 10774 0,'0'0'0,"-21"0"15,0 0 48,0 0-63,-1 0 16,1 0-16</inkml:trace>
  <inkml:trace contextRef="#ctx0" brushRef="#br1" timeOffset="120892.53">22437 10689 0,'0'0'0,"-64"21"16,43-21 47</inkml:trace>
  <inkml:trace contextRef="#ctx0" brushRef="#br1" timeOffset="123255.9">677 13483 0,'0'21'16,"21"-21"-16,1 0 16,-1 0-16,21 0 0,-21 0 15,22 0-15,-1 0 0,0 0 0,1 0 16,-1 0-16,0 0 0,-21 0 15,22 0-15,-22 0 0,0 0 16,0 0-16,0 0 0,-42 0 31,0 0-31,0 0 0,0 0 0,0 0 16,-22 0-16</inkml:trace>
  <inkml:trace contextRef="#ctx0" brushRef="#br1" timeOffset="123800.6">635 13589 0,'-21'21'0,"42"-42"0,-42 63 16,0-42-16,-1 22 0,22-1 0,-21 0 16,0 0-16,21 0 0,-21 0 15,0 1-15,0-1 0,21 0 16,-22 0-16,1 0 0,21 0 0,-21 1 15,21-1 1,21-21 15,0 0-15,1-21-16,-1-1 0,0 22 16,0-21-16,21 21 0,-20-21 15,-1 0-15,21 21 0,-21-21 0,22 21 16,-22 0-16,21 0 0,-21 0 15,22 0-15,-1 0 0,0 0 0,-21 21 16,22-21-16,-1 21 0,-21 0 16,22 22-16,-22-22 0,0 0 0,0 0 15,-21 21-15,0-20 16,0-1-16,0 0 0,-21 21 0,-21-21 16,20 1-16,-20 20 0,0-21 15,-1 0-15,1-21 0,0 21 16,-1 1-16,1-22 0,0 0 0,-1 0 15,1 0-15,0 0 0,-1 0 16,22 0-16,-21 0 0,21 0 0,0 0 16,21-22-16,-22 1 15,22 0 1,0 0-16,22 21 16,-1 0-16,0 0 0,0-21 15,0 21-15,0-21 0,1 21 0,20 0 16</inkml:trace>
  <inkml:trace contextRef="#ctx0" brushRef="#br1" timeOffset="124151.62">1714 14118 0,'43'0'16,"-22"0"-1,-21-21-15,21 0 0,0 21 16,-21-21-16,0 0 16,0-1-16,0 1 15,-21 21 1,0 0-16,0 0 0,0 0 15,-1 21 1,1 1-16,21-1 16,0 0-1,21-21 17,1 0-17</inkml:trace>
  <inkml:trace contextRef="#ctx0" brushRef="#br1" timeOffset="124953.79">3238 13250 0,'0'0'0,"0"-21"15,0 0-15,-21 21 16,0 0 0,0 0-1,21 21-15,0 0 16,0 22-16,-21-22 0,21 21 15,0 1-15,0-1 0,0 0 16,0 22-16,0-22 0,0 22 0,-21-22 16,21 21-16,-22-20 0,1-1 15,21 0-15,0-20 0,0 20 0,0-21 16,-21 0-16,21 0 0,0 1 0,0-1 16,0-42 30,0-1-46</inkml:trace>
  <inkml:trace contextRef="#ctx0" brushRef="#br1" timeOffset="125244.62">2857 13991 0,'0'0'0,"0"21"15,-21-21-15,21 22 0,-21-1 0,21 0 16,0 0-16,0 0 0,0 0 16,21 1-16,0-22 15,1 0-15,-1 21 0,0-21 0,21 0 16,1 0-16,-22 0 0,21 0 16,0 0-16,1 0 0,-1 0 15,22 0-15,-22 0 0,0 0 16,1-21-16,-1-1 0,0 22 0,1-21 15,-22 21-15,21 0 0,-21-21 0,0 21 16,-21-21-16,0 0 16,0 0-16,0-1 0,0 1 15,-21 0-15,21 0 0</inkml:trace>
  <inkml:trace contextRef="#ctx0" brushRef="#br1" timeOffset="125548.45">2921 13229 0,'0'0'0,"-21"0"0,0 0 0,-1 0 16,22-21 0,22 21-16,-1-21 15,0 21-15,21-21 0,-21 21 0,22 0 16,-1-21-16,0 21 0,1 0 15,-1-22-15,0 22 0,22 0 16,-22-21-16,-21 21 0,22 0 0,-22 0 16,0 0-16,0 0 0,-42 0 31,0 21-15,21 1-16,-21-1 0,21 0 15,-21 0-15,21 0 0,0 0 16,0 22-16</inkml:trace>
  <inkml:trace contextRef="#ctx0" brushRef="#br1" timeOffset="125979.91">3281 14753 0,'0'0'0,"0"-21"0,0 0 16,0 42 15,0 0-31,0 0 15,0 22-15,0-22 0,0 21 0,0-21 16,0 22-16,0-1 0,-21 22 16,21-22-16,0 0 0,-22 1 0,22 20 15,0-21-15,-21 22 0,21-22 16,-21 1-16,0-1 0,21-21 0,-21 21 16,21-20-16,-21-1 0,21 0 15,-22 0-15,22-42 16,0 0-1,0 0-15,0-1 0,0-20 16,0 21-16,0-21 0,0-22 0,0 22 16,0-22-16,22 1 15</inkml:trace>
  <inkml:trace contextRef="#ctx0" brushRef="#br1" timeOffset="126407.66">3217 14690 0,'0'0'0,"-21"0"16,0 0-16,0 0 15,0 21-15,-1 0 0,1-21 0,0 21 16,0 22-16,0-22 0,0 0 16,-1 21-16,1-21 0,0 22 15,0-22-15,0 0 0,21 0 0,0 0 16,-21 1-16,-1-1 16,22-42-1,22 21 1,-1-22-16,-21 1 0,21 0 0,0 0 15,0 0-15,0-22 0,1 22 16,-1 0-16,0 0 0,21-21 0,-21 20 16,1 1-16,-1-21 0,0 21 15,0 21-15,0-21 0,0-1 0,1 22 16,-1 0 0,0 22-16,-21-1 0,0 21 0,21-21 15,0 0-15,-21 22 0,21-1 0,-21-21 16,22 22-16,-22-1 15,21 0-15,-21 1 0,21-22 0,0 21 16,-21-21-16,21 0 0,-21 1 16,21-1-16,1 0 0,-22 0 15,21-21-15,-21-21 32</inkml:trace>
  <inkml:trace contextRef="#ctx0" brushRef="#br1" timeOffset="126927.86">3027 16129 0,'0'0'0,"0"-21"0,0-64 31,0 106 0,0 1-31,0 20 0,0-21 0,0 21 16,0 1-16,0-1 0,0 22 15,-21-22-15,21 0 0,-22 1 16,22-1-16,0 0 0,0 22 0,-21-43 16,21 21-16,0 1 0,0-22 15,0 0-15,0 0 0,0 0 0,0 0 16,0-42 31,-21 21-47</inkml:trace>
  <inkml:trace contextRef="#ctx0" brushRef="#br1" timeOffset="127207.74">2625 16785 0,'0'0'0,"0"21"0,-22 1 0,22-1 15,0 0-15,0 0 0,0 0 0,0 0 16,0 1-16,22-1 0,-1 0 15,0 0-15,0 0 0,0-21 0,22 0 16,-22 21-16,21-21 0,0 0 16,1 0-16,-1 0 0,0 0 0,1-21 15,20 0-15,-20 21 0,-1-21 16,0 0-16,-21 21 0,22-21 0,-22 21 16,0-22-16,0 1 15,0 21-15,1-21 0,-1 0 16,-21 0-16,0 0 0,0-1 15,0 1-15,0 0 0,0 0 16,-21 0-16,-1 0 0</inkml:trace>
  <inkml:trace contextRef="#ctx0" brushRef="#br1" timeOffset="127515.57">2794 16150 0,'-21'0'0,"42"0"0,-63 0 0,42-21 47,21 21-47,21-21 0,-21 21 0,22-21 16,-22 0-16,21 21 0,0-22 15,1 1-15,-1 21 0,0-21 0,22 0 16,-22 21-16,1 0 0,-1-21 15,-21 21-15,21 0 0,-20 0 0,-1 0 16,-21 21 0,0 0-1,0 0-15,-21-21 16,21 21-16,-22 1 0,22-1 16,-21 0-16</inkml:trace>
  <inkml:trace contextRef="#ctx0" brushRef="#br1" timeOffset="128347.68">1291 17822 0,'-21'0'32,"21"-21"-17,0 0 1,0 0 0,21 21-16,0 0 0,0 0 15,-21-21-15,22 21 16,-1 0-16,-21-21 15</inkml:trace>
  <inkml:trace contextRef="#ctx0" brushRef="#br1" timeOffset="129523">1206 17907 0,'0'0'0,"-21"0"0,0 21 15,0 0-15,0-21 0,0 0 32,42 0-1,0-21-16,0 21-15,21-21 16,-20 0-16,20 0 0,-21 0 0,21-1 16,1 1-16,-1 0 0,0 0 15,1-21-15,-22 20 0,0-20 16,0 21-16,0-21 0,-21 20 0,0 1 16,0 0-16,0 0 15,-21 0-15,0 0 0,-21 21 0,21 0 16,-1 0-16,-20 0 0,21 0 15,-21 0-15,20 0 0,-20 21 16,21 0-16,0 0 0,0 0 0,-1 0 16,22 22-16,0-1 0,0-21 15,0 22-15,0-1 0,0 0 16,22-21-16,-22 22 0,21-22 0,0 21 16,0-21-16,21 1 0,-20-1 15,-1 0-15,0 0 16,21-21-16,-21 0 0,1 21 0,-1-21 15,0 0-15,0 0 16,-21-21 0,0 0-16,21 0 0,-21 0 0,21-1 15,1 1-15,-22 0 0,21-21 16,0 21-16,0-22 0,21 22 0,-20-21 16,-1 21-16,21-1 0,-21-20 15,22 42-15,-22-21 0,0 21 16,21 0-16,-21 0 0,1 21 0,-1 0 15,0 0-15,-21 1 16,0-1-16,21 21 0,-21-21 0,0 22 16,0-1-16,0-21 0,-21 21 15,0-20-15,21-1 0,-21 0 16,-1 0-16,22 0 0,0 0 0,-21-21 16,0 0-1,21-21 1,0 0-16,0 0 0,21 0 15,0 0-15,1-22 0,-22 22 16,21 0-16,0-21 0,0 20 16,0-20-16,0 21 0,1 0 0,-1 0 15,-21-1-15,0 1 16,0 0-16,0 42 31,-21-21-31,21 21 0,-22 1 16,22-1-16,-21 21 0,21-21 0,0 22 15,-21-22-15,21 21 0,0-21 16,0 22-16,0-22 0,0 0 16,0 21-16,0-21 0,21 1 15,0-22-15,1 0 0,20 0 16,-21 0-16,21 0 0,-20 0 16,20-22-16,0 1 0,1 0 0,20 0 15,-21 0-15,1-22 16,-22 22-16,21-21 0,-21 0 0,1 20 15,-1-20-15,0 0 0,-21-22 16,0 43-16,0-21 0,0-1 0,0 22 16,0 0-16,0 0 0,0 0 15,-21 21 1,21 21-16,0 0 16,0 21-16,0-20 0,0 20 15,-21 0-15,21 1 0,0 20 0,0-21 16,0 1-16,0-1 0,0-21 15,0 22-15,0-22 0,0 0 0,21 21 16,0-42-16,0 21 16,-21 1-16,21-22 0,22 0 0,-22 0 15,0 0-15,0-22 16,0 1-16,0 0 0,-21 0 16,0 0-16,0 0 0,0-22 0</inkml:trace>
  <inkml:trace contextRef="#ctx0" brushRef="#br1" timeOffset="129699.49">2519 17780 0,'0'0'0,"0"21"16,21-21-16,0 0 16,0 0-16,0 0 15,1 0-15,-1 0 0,0 0 16,21 0-16,-21-21 0,1 21 0,-1-21 15,0 0-15,0 21 0,-21-21 16</inkml:trace>
  <inkml:trace contextRef="#ctx0" brushRef="#br1" timeOffset="130492.04">2857 17844 0,'0'0'16,"0"21"-16,22-21 0,-1 0 0,0 0 15,0 0-15,0 0 16,0 0-16,1 0 0,-1 0 16,0-21-16,0 21 0,0-22 0,0 1 15,-21 0-15,22 0 0,-22 0 16,21 0-16,-21-1 0,0 1 16,0 0-16,0 0 0,-21 21 15,-1 0-15,1 0 16,0 0-16,0 0 0,21 21 15,-21 0-15,21 0 16,-21 1-16,21 20 0,0-21 0,-22 0 16,22 22-16,0-22 0,0 0 15,0 21-15,0-21 0,22-21 0,-1 22 16,0-1-16,0 0 0,0-21 16,0 0-16,1 0 0,20 0 0,-21 0 15,21 0-15,-20 0 0,-1-21 16,21 0-16,-21-1 0,0 1 15,1 0-15,-1 0 0,0 0 0,0 0 16,-21-1-16,0-20 0,0 21 16,21 0-16,-21-22 0,0 22 0,21 0 15,-21 0 1,0 42 15,0 0-31,0 0 0,0 1 0,0-1 16,0 0-16,0 0 0,0 0 15,0 0-15,0 1 0,0 20 0,0-21 16,0 0-16,0 0 0,0 1 16,0-1-16,0 0 15,-21-42 17,21 0-32,0-1 15,0 1 1,0 0-16,0-21 0,0 21 0,21-1 15,-21-20-15,22 21 0,-1-21 16,0 20-16,0 1 0,0 0 0,0 0 16,22 21-16,-22 0 0,0 0 15,0 0-15,22 0 0,-22 0 0,-21 21 16,21 0-16,-21 0 0,21 1 16,-21-1-16,0 0 0,0 21 0,0-21 15,0 1-15,0-1 0,0 0 16,0 0-16,-21 0 0,21 0 0,-21-21 15,21 22-15,0-1 0,0-42 47</inkml:trace>
  <inkml:trace contextRef="#ctx0" brushRef="#br1" timeOffset="131012">4508 17568 0,'0'-21'0,"0"42"0,-21-42 0,0 0 16,0 21-16,0 0 0,-22 0 0,22 0 15,0 0-15,0 0 0,0 21 16,0 0-16,-1 1 0,-20-1 15,21 21-15,0-21 0,0 22 0,-1-1 16,22-21-16,0 21 0,-21-20 16,21 20-16,0-21 0,0 0 0,0 0 15,0 1-15,21-1 0,1 0 16,-1-21-16,0 0 0,0 0 16,21 0-16,-20 0 0,-1-21 15,0 0-15,0-1 0,0 1 0,0 0 16,1 0-16,-1-21 15,0-1-15,0 1 0,-21 0 0,21-22 16,-21 1-16,21 20 0,-21-20 16,0 20-16,0-20 0,0 21 0,0-1 15,0 22-15,0-21 0,0 21 16,-21 21 0,21 21-16,-21 0 15,21 0-15,0 21 0,0 1 0,-21-1 16,21 0-16,0 1 0,0-1 15,0 22-15,0-22 0,0 0 0,0 1 16,0-1-16,0 0 16,0-21-16,0 22 0,0-22 0,0 0 15,0 0-15,21 0 0,0-21 16,0 0-16,1 0 0,-1 0 16</inkml:trace>
  <inkml:trace contextRef="#ctx0" brushRef="#br1" timeOffset="131403.75">5143 17484 0,'0'-21'0,"0"42"0,0-64 0,-21 43 32,0-21-32,0 21 0,0 0 0,0 0 15,-1 21-15,1-21 0,0 22 16,0-1-16,0 0 0,21 0 0,-21 0 15,21 0-15,0 1 0,0-1 16,0 0-16,0 0 0,21-21 0,0 21 16,0-21-16,0 0 0,22 0 15,-22 0-15,0 21 0,0-21 0,0 0 16,43 43 0,-43-22-16,-21 0 15,0 0 1,0 0-16,-21-21 0,0 22 15,-1-22-15,1 21 0,-21-21 16,21 21-16,0-21 0,-1 21 0,1-21 16,-21 0-16,21 0 15,0 0-15,-1 0 0,22-21 32,0 0-32,0 0 0,0-22 15</inkml:trace>
  <inkml:trace contextRef="#ctx0" brushRef="#br1" timeOffset="132239.54">7281 13208 0,'0'-42'16,"0"84"-16,0-105 0,0 41 16,0 1-16,0 0 0,-21 0 15,0 0-15,0 21 0,-22 0 16,22 0-16,0 0 16,-21 0-16,21 0 0,-22 0 0,1 21 15,-22-21-15,22 42 0,-21-21 16,20 1-16,-20 20 0,20 0 0,-20 1 15,21 20-15,-1-21 0,22 22 0,0-1 16,0-20-16,21-1 0,0 22 16,0-22-16,21-21 0,0 21 0,0-20 15,22-1-15,-1 0 0,0 0 16,1-21-16,20 0 0,1 0 0,-1 0 16,1 0-16,-22 0 0,21 0 15,-20-21-15,20 21 0,-20-21 16,-22 0-16,21 21 0,-21-22 0,0 22 15,1 0-15,-1-21 0,0 21 16,-21 21 15</inkml:trace>
  <inkml:trace contextRef="#ctx0" brushRef="#br1" timeOffset="132655.81">7091 14203 0,'0'0'0,"0"-21"15,-21 21 1,-1 21-16,22 0 16,0 0-16,0 0 0,0 22 15,-21-22-15,21 21 0,0 22 16,0-22-16,-21 0 0,21 22 0,0-22 16,0 1-16,0 20 0,-21-21 0,21 1 15,-21-1-15,21 22 0,-21-22 16,21-21-16,0 21 0,0 1 0,0-1 15,-22-21-15,22 0 0,0 1 0,0-1 16,22-64 15,-22 22-31,0 0 16,21 0-16,0-21 0,0-1 16,-21 1-16,21 0 0,-21-22 15,21 22-15</inkml:trace>
  <inkml:trace contextRef="#ctx0" brushRef="#br1" timeOffset="133080.56">7133 14118 0,'-21'-21'0,"-127"42"31,105 0-31,1 22 0,0-22 0,-1 21 0,1 1 16,0-1-16,-1 0 0,1 1 15,21-1-15,-21 21 0,20-20 0,1-22 16,0 21-16,0 1 0,21-22 15,-21 0-15,21 0 16,21-21-16,0 0 16,0 0-16,0-21 0,1 0 15,20 0-15,0-1 0,-21 1 0,22-21 16,-1 0-16,0 20 0,22-41 0,-22 21 16,1-1-16,-1 1 0,-21 0 15,21-1-15,1 1 0,-22 21 0,0-22 16,0 22-16,0 0 0,1 21 0,-1 0 31,-21 21-31,21 22 0,-21-22 16,0 21-16,0 0 0,0 1 15,0-1-15,0 0 0,0 22 16,0-22-16,0 1 0,0-1 0,21 0 16,-21 1-16,0-1 0,0-21 0,21 21 15,-21-20-15,0-1 0,0 0 16,0 0-16,21-21 15</inkml:trace>
  <inkml:trace contextRef="#ctx0" brushRef="#br1" timeOffset="133600.26">7070 15748 0,'0'0'0,"21"0"0,-21-21 0,0 0 16,0 0-16,0-1 0,0 1 0,0 0 15,0 0-15,-21 0 0,-1 21 0,1-21 16,0-1-16,0 22 16,0 0-16,0 0 0,-1 0 0,-20 0 15,21 0-15,0 22 0,0 20 16,-22-21-16,22 21 0,0-20 0,-21 20 15,20 0-15,1 22 0,0-22 16,0 0-16,0 22 0,21-22 16,0 1-16,0-1 0,0-21 0,0 21 15,0-20-15,21-1 0,21 0 0,-21 0 16,1-21-16,20 0 0,0 21 16,1-21-16,-1 0 0,0 0 0,1 0 15,-22 0-15,21-21 0,0 21 16,1-21-16,-22 21 0,21-21 0,-21 21 15,1-21-15,-1 21 0,0-22 0,-21 1 16</inkml:trace>
  <inkml:trace contextRef="#ctx0" brushRef="#br1" timeOffset="134840.37">5863 17695 0,'0'22'0,"0"-44"0,0 65 16,21-43 15,0-21-31,1-1 15,-1 1-15,21 0 0,-21 0 16,0 0-16,22 0 0,-22-22 16,0 22-16,0 0 0,0-21 0,1 20 15,-22 1-15,0 0 0,0 0 16,0 0-16,0 0 0,-22-1 16,1 22-16,0 0 15,0 0-15,0 0 0,21 22 0,-21-1 16,-1 0-16,1 21 0,0-21 15,21 22-15,0-22 0,0 21 0,0 1 16,0-1-16,0-21 0,0 21 16,0 1-16,0-22 0,21 0 0,-21 0 15,21 0-15,1 1 0,20-22 16,-21 0-16,0 0 0,0 0 0,1 0 16,-1 0-16,0 0 15,0-22-15,0 1 0,-21 0 0,21 0 16,1 0-16,-1 0 0,-21-22 15,21 22-15,0-21 0,0-1 0,0 22 16,1-21-16,-1 21 0,0 0 16,21-22-16,-21 22 0,22 0 0,-22 21 15,21-21-15,-21 21 0,22 0 16,-22 0-16,0 0 0,0 0 0,0 21 16,1 0-16,-22 0 15,0 22-15,0-22 0,0 21 0,0-21 16,-22 22-16,1-22 0,21 21 15,-21-21-15,0 0 0,0 22 16,0-43-16,21 21 0,0 0 16,-22-21-16,22-21 31,0 0-31,22 0 0,-1-1 0,0-20 16,0 21-16,0-21 0,22-1 0,-22 1 15,21 21-15,-21-22 0,0 22 16,1 0-16,-1-21 0,0 42 0,0-21 15,-21-1-15,0 44 32,-21-1-32,0 0 15,0 21-15,21-21 0,-22 22 0,1-22 16,21 21-16,-21 1 0,21-22 16,0 21-16,0-21 0,0 0 0,0 22 15,0-22-15,21 0 0,0-21 16,1 21-16,-1-21 0,21 0 0,-21 0 15,0 0-15,22-21 0,-1 0 16,-21 21-16,22-21 0,-22-22 0,21 22 16,-21-21-16,22 21 0,-22-22 0,0 1 15,0 0-15,0-1 16,0 1-16,1 0 0,-22-22 0,0 22 0,0 0 16,0-1-16,21 22 15,-21-21-15,0 21 0,0-22 0,0 22 16,0 0-16,0 42 15,0 0 1,0 0-16,-21 22 0,-1-22 16,22 21-16,-21 1 0,21-1 0,0 21 15,0-20-15,-21-1 0,21 0 16,0 1-16,0-1 0,0 0 0,0 1 16,0-22-16,0 21 0,0-21 15,21 1-15,0-22 0,1 0 16,-1 0-16,0 0 0,0 0 15,0 0-15,0-22 0,1 1 16,-1 0-16,0 0 0,0 0 0,0 0 16</inkml:trace>
  <inkml:trace contextRef="#ctx0" brushRef="#br1" timeOffset="135020.26">7324 17399 0,'-22'0'0,"44"0"0,-44 21 16,44-21 0,-1 0-1,0 0-15,0 0 0,21 0 0,-20 0 16,20-21-16,-21 21 0,21-21 16,1 21-16,-22-21 0</inkml:trace>
  <inkml:trace contextRef="#ctx0" brushRef="#br1" timeOffset="135820.79">7705 17420 0,'0'0'0,"0"21"16,0 1-16,0-1 0,21-21 31,0 0-31,0 0 0,0 0 0,0 0 16,22 0-16,-22-21 0,21-1 15,-21 22-15,22-21 0,-22 0 0,0 0 16,0 0-16,0 0 0,-21-1 16,22 1-16,-22 0 0,0 0 0,0 0 15,-22 21-15,1 0 16,0 0-16,0 0 0,0 21 16,0 0-16,-1 0 0,-20 0 0,21 1 15,21 20-15,-21-21 16,0 21-16,21-20 0,0 20 0,0-21 15,0 0-15,0 22 0,0-22 16,21-21-16,0 21 0,0 0 0,21-21 16,1 0-16,-22 0 0,42 0 0,-20 0 15,-1 0-15,0-21 0,1 0 16,-1 0-16,0-1 0,-20 1 0,20 0 16,-21 0-16,21 0 0,-20-22 15,-1 22-15,0 0 0,-21 0 0,0 0 16,0 0-16,0-1 0,0 1 15,0 0-15,0 42 32,0 0-32,0 1 15,0-1-15,0 0 0,0 0 16,-21 0-16,21 0 0,0 22 16,-21-22-16,21 0 0,0 0 0,0 0 15,0 1-15,-22-1 16,1-21-16,21-21 31,0-1-31,0 1 16,0 0-16,0 0 0,0 0 0,21-22 15,1 22-15,-1 0 0,0 0 16,0-21-16,0 20 0,22 1 16,-22 0-16,21 21 0,-21-21 15,22 21-15,-1 0 0,0 0 0,-21 0 16,22 0-16,-1 0 0,-21 0 0,0 21 15,1 0-15,-22 0 0,0 1 16,0-1-16,0 0 0,0 0 0,0 21 16,-22-20-16,1-1 0,0 0 15,0 0-15,0 0 0,0 0 0,-1 1 16,22-1-16,0 0 0,-21-21 16,42 0-1,1 0-15,-1 0 16,0-21-16,0 21 15,21-21-15,-20 21 0,20-22 0</inkml:trace>
  <inkml:trace contextRef="#ctx0" brushRef="#br1" timeOffset="136615.34">9694 17357 0,'0'0'0,"21"-21"0,-21-1 0,0 1 16,0 0-16,0 0 0,0 0 15,-21 0-15,0 21 0,0-22 16,0 22-16,0 0 0,-1 0 16,1 0-16,0 22 0,0-1 15,-21 0-15,20 0 0,1 0 16,-21 0-16,21 22 0,-22-22 0,22 21 16,0-21-16,0 22 0,0-22 0,21 21 15,0-21-15,0 1 0,0 20 16,0-21-16,0 0 0,21 0 15,0-21-15,0 0 0,0 0 16,1 0-16,20 0 0,-21-21 0,21 0 16,-20 0-16,20 0 0,-21 0 15,21-22-15,-20 22 0,-1-21 16,21-1-16,-21 1 0,0 0 0,1-22 16,-1 22-16,0-22 0,21 22 15,-42-21-15,21 20 0,1-20 0,-1 20 16,-21 22-16,0-21 0,0 21 15,0 0-15,0 42 16,-21 0-16,-1 0 16,1 21-16,0 1 0,0-1 0,21 0 15,0 1-15,-21-1 0,21 0 0,-21 1 16,21-1-16,0 0 0,-22 1 16,22-22-16,0 21 0,0-21 0,0 22 15,0-22-15,22 0 16,-1 0-16,0-21 0,0 0 0,0 0 15,22 0-15,-22 0 0,21 0 0,-21 0 16,22-21-16,-1 0 0,0 0 16,-21 0-16,22-1 0,-1 1 0,-21-21 15,22 21-15,-22 0 0,0-22 16,-21 22-16,0 0 0,0 0 0,0 0 16,-21 21-1,0 0-15,-1 0 16,1 21-16,0-21 0,21 21 0,0 0 15,0 0-15,0 0 16,0 1-16,0-1 0,0 0 16,21 0-16,0 0 0,1-21 15,-22 21-15,21 1 0,0-22 16,0 21-16,0-21 0,-21 21 16,21 0-16,-21 0 15,0 0-15,-21-21 16,0 22-16,0-22 0,0 0 15,0 21-15,-22-21 0,22 21 0,-21-21 16,21 0-16,-1 0 0,1 0 16,0 0-16,0 0 0,0-21 15,21 0-15,0-1 0</inkml:trace>
  <inkml:trace contextRef="#ctx0" brushRef="#br1" timeOffset="137404.79">12488 12573 0,'0'0'16,"0"-21"-16,0 0 0,0 0 15,-21 21 1,0 0-16,0 21 16,21 0-16,-21 0 0,21 21 15,-22-20-15,22 20 0,0 21 0,0-20 16,-21 20-16,21-20 0,-21 20 15,21-21-15,-21 1 0,21-1 16,0 0-16,0 1 0,0-22 0,0 21 16,0-21-16,0 1 0,0-1 0,0 0 15,0 0-15,0-42 47</inkml:trace>
  <inkml:trace contextRef="#ctx0" brushRef="#br1" timeOffset="137659.65">11917 13335 0,'0'21'0,"0"-42"0,-21 42 0,21 0 0,0 1 16,0-1-16,21 0 0,0 0 15,21-21-15,-21 21 0,22 0 16,-1-21-16,0 0 0,1 0 0,-1 0 15,22 0-15,-22 0 0,0 0 0,22 0 16,-22 0-16,0 0 0,1-21 16,-1 21-16,0-21 0,-20 0 0,20 21 15,-21-21-15,0 21 0,0-21 0,-21-1 16,0 1 0,0 0-16,0 0 0,0 0 15,0 0-15,0-1 0</inkml:trace>
  <inkml:trace contextRef="#ctx0" brushRef="#br1" timeOffset="137903.75">12150 12679 0,'-22'-21'0,"44"42"0,-44-63 16,22 20-16,22 1 15,20 21-15,-21-21 0,21 21 16,1-21-16,-1 21 0,0-21 15,1 21-15,-1-21 0,22 21 16,-22 0-16,0-22 0,1 1 0,-1 21 16,-21 0-16,0 0 0,0 0 0,1 0 15,-1 0-15,-21 21 16,0 1 0,0-1-16,0 0 0,0 0 15</inkml:trace>
  <inkml:trace contextRef="#ctx0" brushRef="#br1" timeOffset="138364.04">12340 14161 0,'0'0'0,"0"-22"0,0 1 0,0 0 0,0 0 15,0 0-15,0 0 0,0 42 31,0 0-31,0 0 0,0 0 0,0 22 16,0-1-16,-21 0 0,21 22 0,-21-22 16,21 22-16,0-1 0,-21-21 15,21 22-15,-22-22 0,22 22 0,0-22 16,0 0-16,-21 1 0,21-1 16,0-21-16,0 22 0,0-22 0,0 0 15,0 0-15,0 0 0,21-21 16,-21 21-16,0-42 31,0 0-31,0 0 0,22 0 16,-22-22-16,0 22 0,0-21 0,21 0 15,-21-1-15</inkml:trace>
  <inkml:trace contextRef="#ctx0" brushRef="#br1" timeOffset="138787.37">12319 14182 0,'0'-43'0,"0"86"0,0-107 0,-21 43 0,0 21 15,-1 0-15,1 0 0,0 0 16,0 21-16,0 0 0,0 1 16,-22-1-16,22 0 0,0 21 0,-21-21 0,20 22 15,1-1-15,-21-21 0,21 22 16,0-22-16,21 0 0,-22 0 16,22 0-16,0 0 0,-21-21 0,42 0 31,1 0-31,-1-21 15,0 0-15,0 0 0,21 0 0,-20-22 16,-1 22-16,21-21 0,-21 0 16,22 20-16,-22-20 0,21 0 0,-21 21 15,22-22-15,-22 22 0,21 0 16,-21 0-16,0 0 0,1 21 16,-1 0-16,0 0 0,-21 21 15,21 0-15,-21 0 16,21 21-16,-21-20 0,0 20 15,0 0-15,0 1 0,0-1 0,21 0 16,-21 22-16,22-22 0,-22 0 0,21 1 16,-21-22-16,0 21 0,0-21 15,21 22-15,-21-22 0,21 0 0,-21 0 16,0 0-16,0 1 0,21-22 16</inkml:trace>
  <inkml:trace contextRef="#ctx0" brushRef="#br1" timeOffset="139271.35">12488 15198 0,'0'0'16,"0"-85"-1,0 64-15,0 0 0,-21 21 16,0 0-1,0 0-15,-22 21 0,22 0 16,-21 0-16,21 22 0,-22-22 0,1 21 16,21 0-16,-21 1 0,-1-1 15,22 0-15,-21 1 0,21-1 16,-1-21-16,22 22 0,0-1 0,0-21 16,0 0-16,22 0 0,-1 1 15,0-1-15,21-21 0,1 21 0,-1-21 16,0 0-16,22 0 0,-22 0 0,0 0 15,1 0-15,-1 0 0,0 0 16,1 0-16,-1-21 0,-21 21 0,22-21 16,-22 21-16,0 0 0,0-22 0,0 1 15,-21 0-15,0 0 16,0 0 0</inkml:trace>
  <inkml:trace contextRef="#ctx0" brushRef="#br1" timeOffset="140911.14">11874 17039 0,'0'0'0,"-21"0"0,0 0 16,21-21 15,0 0-31,21 21 16,0-21-16,1 0 0,-22-1 0,42 1 15,-21 0-15,0-21 0,0 21 16,1-1-16,-1-20 0,0 0 0,-21 21 15,0-22-15,0 22 0,0 0 0,0 0 16,0 0-16,0-1 0,-21 22 16,0 22-1,21-1 1,-22 21-16,22 0 0,-21 1 0,21-1 16,0 22-16,0-22 0,-21 21 15,21 1-15,-21-22 0,21 1 16,0 20-16,0-21 0,0 1 0,-21-1 15,21 0-15,0 1 0,0-22 16,-21 21-16,21-21 0,0 1 0,-22-1 16,1 0-16,0-21 15,0 0-15,0 0 0,0 0 0,-22-21 16,22 21-16,0-21 0,0-1 16,-22 1-16,22 0 0,0 0 0,0 0 15,0 0-15,0-1 0,-1 1 16,22 0-16,-21 21 0,0 0 15,21 21 1,0 0 0,0 1-16,0-1 0,21-21 0,0 21 15,1 0-15,-1 0 0,0-21 16,0 21-16,21-21 0,-20 0 0,20 22 16,0-22-16,1 0 0,-1 0 15,21 0-15,-20-22 0,20 22 0,-20-21 16,-1 0-16,21 0 0,-20 0 15,-1 0-15,0-1 0,-20 1 0,20 0 16,-21-21-16,0 21 0,-21-1 16,21 1-16,-21 0 0,22 21 15,-22 21 17,0 0-32,-22 1 0,22-1 0,-21 0 15,21 0-15,0 0 0,0 0 16,-21 1-16,21 20 0,-21-21 0,21 0 15,0 0-15,-21 1 0,21-1 16,0-42 15,21-1-31,0 1 0,-21 0 16,21 0-16,0 0 0,-21 0 0,22-1 16,-1-20-16,-21 21 0,21 0 15,0 0-15,-21-1 0,21 1 16,0 21-16,1 0 15,-22 21-15,21-21 16,-21 22-16,21-1 0,-21 0 16,0 0-16,0 0 0,0 0 0,0 1 15,0-1-15,21 0 0,0-21 16,-21 21-16,21-21 16,1 0-16,-1 0 0,0 0 15,0 0-15,0-21 0,0 21 16,1-21-16,-1 0 0,0 21 0,0-22 15,0 1-15,0 0 16,-21 0-16,0 0 0,22 0 0,-22-1 16,0 44 15,0-1-31,0 0 16,0 0-16,-22 0 0,22 0 15,0 1-15,0-1 0,0 0 0,0 0 16,0 0-16,0 0 0,22 1 15,-1-22-15,0 0 0,0 0 0,0 0 16,0 0-16,22 0 0,-22 0 0,21 0 16,-21-22-16,1 22 0,20-21 15,-21 0-15,0 0 0,0 0 16,1 0-16,-22-1 0,0 1 16,0-21-16,21 21 0,-21 0 0,0-1 15,0 1-15,0 0 0,0 0 16,0 42-1,0 0-15,0 0 16,-21 1-16,21-1 0,0 0 16,0 21-16,0 1 0,-22-22 0,22 21 15,-21 22-15,21-22 0,-21 0 16,21 22-16,0-1 0,0-20 0,0 20 16,0 1-16,0-1 0,0 1 0,0-1 15,0 22-15,0-22 16,-21 22-16,0-22 0,0 22 0,21-21 15,0-1-15,0 1 0,0-22 16,0 0-16,0 1 0,0-1 0,0-21 16,0 0-16,21-21 15,0-21 1,0 21-16,0-21 0,0-21 16,1 20-16,-1 1 0,-21-21 0,21 0 15,0-1-15,-21 1 0</inkml:trace>
  <inkml:trace contextRef="#ctx0" brushRef="#br1" timeOffset="141219.97">13356 17378 0,'0'-42'16,"0"84"-16,0-106 0,0 43 0,0-21 0,0 21 15,0-22-15,0 22 0,0 0 16,21 0-16,22 0 0,-22 0 0,0-1 15,21 1-15,-21 21 0,22 0 16,-22 0-16,0 0 0,21 21 0,-20 1 16,-1-1-16,-21 0 0,0 21 15,0-21-15,0 22 0,0-22 0,-21 21 16,-22-21-16,22 1 0,-21 20 16,-1-21-16,22 0 0,-21 0 15,0 1-15,-1-22 0,22 21 0,-21-21 16,21 0-16,-1 0 0,22-21 15,0-1 1,43 1-16,-22-21 16,0 21-16</inkml:trace>
  <inkml:trace contextRef="#ctx0" brushRef="#br1" timeOffset="141499.79">13928 16468 0,'0'-21'0,"0"42"0,0-85 0,0 43 16,0 0-16,0 0 0,0 0 16,-22 21-16,1 21 15,21 0-15,0 21 0,0 1 16,-21-1-16,21 0 0,-21 22 16,21-1-16,0 22 0,-21-22 0,21 1 15,-21-1-15,-1 1 0,22-22 16,0 22-16,0-22 0,0 0 0,0-20 15,0 20-15,0-21 0,0 0 0,0 0 16,22-21 0,-1 0-16,0 0 0,0 0 15,0-21-15,0 0 0,1 0 16,-1 0-16</inkml:trace>
  <inkml:trace contextRef="#ctx0" brushRef="#br1" timeOffset="141839.64">14076 17187 0,'0'0'0,"21"22"31,0-22-31,0 0 0,0 0 16,1 0-16,20 0 0,-21-22 16,0 22-16,22-21 0,-22 0 15,21 0-15,-21 21 0,0-21 0,1 0 16,-1-1-16,-21 1 0,0 0 0,0 0 15,0 0-15,-43 21 16,1 0-16,21 0 16,0 21-16,0 0 0,-22 0 15,22 0-15,0 1 0,0-1 0,0 21 16,-1-21-16,22 0 0,-21 22 16,21-22-16,0 0 0,0 0 0,0 0 15,21 1-15,1-1 0,20-21 0,-21 0 16,0 0-16,22 0 0,-22 0 15,0 0-15,21 0 0,-21 0 16,22-21-16,-1-1 0,-21 1 16</inkml:trace>
  <inkml:trace contextRef="#ctx0" brushRef="#br1" timeOffset="142452.21">14690 17018 0,'0'0'0,"0"-21"15,0 42 1,0 0-1,0 0-15,0 1 0,-22-1 16,22 0-16,0 0 0,0 0 16,0 0-16,0 1 0,0-1 0,0 0 0,0 0 15,0 0-15,0 0 16,0 1-16,0-44 47,0 1-47,0 0 15,0 0-15,0-21 0,0 20 0,22 1 16,-1-21-16,-21 21 0,21 0 0,0-1 16,-21-20-16,21 21 0,0 21 15,1-21-15,-1 21 0,0 0 0,0 0 16,0 0 0,-21 21-16,21-21 0,-21 21 0,22 0 15,-22 0-15,0 1 0,0 20 0,0-21 16,0 0-16,0 0 0,0 1 15,0-1-15,0 0 0,0 0 0,0 0 16,0 0-16,0-42 47,0 0-47,0 0 0,0 0 16,21 0-16,0-1 0,0 1 0,0-21 15,0 21-15,1-22 16,20 22-16,-21 0 0,0 0 0,0 0 15,1 0-15,-1 21 0,0 0 0,0 21 16,-21 0-16,0 0 16,0 0-16,0 0 0,0 22 0,0-22 15,0 0-15,0 0 0,0 22 16,0-22-16,0 0 0,0 0 0,0 0 16,0 0-16,0 1 15,21-22 1,0 0-1,-21-22-15,22 1 0,-1 21 16</inkml:trace>
  <inkml:trace contextRef="#ctx0" brushRef="#br1" timeOffset="142804.85">15430 17209 0,'-21'0'0,"42"0"0,-42 21 16,42-21-1,1 0-15,-1 0 0,0 0 16,0 0-16,0 0 0,0-21 16,22-1-16,-22 22 0,0-21 0,0 0 15,0 0-15,1 0 0,-1 0 16,-21-1-16,21 1 0,-21 0 16,0 0-16,0 0 0,0 0 0,0-1 15,-21 22-15,0 0 0,-1 0 16,1 0-16,0 0 0,0 22 15,0-1-15,0 0 0,-1 21 16,22-21-16,-21 1 0,21 20 0,0-21 16,0 0-16,0 22 0,0-22 0,0 0 15,0 0-15,21-21 0,1 21 16,-1-21-16,0 21 0,0-21 16,21 0-16,-20 0 0,-1 0 15,21-21-15,-21 21 0,0-21 0,22 21 16,-22-21-16,0 0 0</inkml:trace>
  <inkml:trace contextRef="#ctx0" brushRef="#br1" timeOffset="143239.6">16044 16976 0,'0'-21'15,"0"-1"1,0 44-16,-21-22 16,21 21-16,-21 0 0,21 0 15,0 0-15,0 0 0,0 22 0,0-22 16,0 0-16,0 0 0,0 0 15,0 1-15,0-1 0,0 0 0,0 0 16,0 0-16,0-42 47,0 0-31,21 0-16,0 0 0,-21-22 15,21 22-15,1 0 0,-1-21 0,0 20 16,0-20-16,0 21 0,0 0 15,1-22-15,20 22 0,-21 0 0,0 21 16,0 0-16,1 0 0,-1 0 16,0 0-16,0 0 0,0 21 0,-21 0 15,21 1-15,-21-1 0,0 0 0,0 21 16,0-21-16,0 22 0,0-22 16,0 0-16,0 21 0,-21-20 15,0-1-15,21 0 0,-21 0 0,21 0 16,0 0-16,0 1 0,0-1 15,21-42 17,-21-1-17,21 22-15,0-21 0</inkml:trace>
  <inkml:trace contextRef="#ctx0" brushRef="#br1" timeOffset="143507.51">16912 16447 0,'0'0'0,"21"-43"0,-21 22 0,-21 42 31,0 0-31,21 1 0,-21-1 16,21 21-16,0 0 0,-21 1 0,21 20 16,-22-20-16,22 20 0,0-21 15,0 22-15,0-22 0,-21 22 0,21-22 16,-21 22-16,21-22 0,-21 0 15,21 1-15,0-22 0,-21 21 0,21-21 16,-21 22-16,21-22 0,-22 0 0,22 0 16,22-21 15,-1 0-31,0-21 0,0 0 0</inkml:trace>
  <inkml:trace contextRef="#ctx0" brushRef="#br1" timeOffset="143911.98">17441 16997 0,'0'0'0,"21"-21"0,-21 0 16,0-1-16,0 1 0,0 0 15,-21 21-15,0 0 16,0 0-16,0 0 0,0 0 16,-1 0-16,-20 21 0,21 0 15,0-21-15,0 22 0,-1-1 0,22 0 16,0 0-16,0 0 0,0 0 0,0 1 15,0-1-15,0 0 0,0 0 16,22 0-16,20 0 0,-21-21 16,0 0-16,0 22 0,1-22 15,-1 0-15,0 21 0,0-21 0,0 0 16,-21 21-16,21 0 0,1-21 16,-22 21-16,0 0 15,-22-21-15,1 0 0,0 22 16,0-22-16,-21 0 0,20 0 15,1 21-15,-21-21 0,21 0 16,-22 0-16,22 0 0,0 21 0,0-21 16,0 0-16,0 0 0,-1 0 15,1 0 1,21-21 0,0 0-16,0-1 15,0 1-15</inkml:trace>
  <inkml:trace contextRef="#ctx0" brushRef="#br1" timeOffset="144243.79">16489 16658 0,'0'0'0,"0"-21"0,21 0 15,0 0-15,0 21 16,22 0-16,-22 0 0,21-21 0,22 21 16,-22 0-16,0 0 0,22 0 15,-22 0-15,22 0 0,-22 0 0,21 0 16,-20-22-16,-1 22 0,0 0 16,1 0-16,-22 0 0,0 0 15,0 0-15,0 0 0,1 0 16</inkml:trace>
  <inkml:trace contextRef="#ctx0" brushRef="#br1" timeOffset="145520.64">18859 12319 0,'22'-21'0,"-44"42"0,65-63 15,-22 42-15,0-21 0,-21-1 16,0 1-16,0 0 0,0 0 16,0 0-16,0 0 0,-21 21 15,-21 0-15,20 0 0,1 0 16,-21 0-16,0 0 0,-1 0 15,-20 21-15,-1 21 0,1-21 0,-1 22 16,1-1-16,-1 21 0,1-20 16,-1 20-16,22-20 0,0 20 0,-1 1 15,1-1-15,21-21 0,21 22 0,0-22 16,0 1-16,21-1 0,21 0 16,-21-21-16,22 1 0,20-1 0,1 0 15,-1 0-15,1-21 0,-1 0 16,1 0-16,-22 0 0,22 0 0,-1 0 15,-21 0-15,1 0 0,-22-21 0,21 21 16,-21-21-16,1 21 0,-22-21 16,21 21-16</inkml:trace>
  <inkml:trace contextRef="#ctx0" brushRef="#br1" timeOffset="145992.01">18796 13610 0,'0'-21'0,"0"42"0,0-63 0,0 21 0,0 0 15,-21 21-15,0 0 16,21 21-16,0 0 15,0 21-15,0 1 0,0-1 0,0 21 16,0 1-16,-22-1 0,1 1 0,21-1 16,-21 1-16,0-1 0,0 1 15,0-1-15,-1 1 0,1-1 0,0 1 16,0-22-16,0 22 0,0-22 0,-1 0 16,22 1-16,0-1 0,0 0 15,0-20-15,0-1 0,0 0 0,0 0 16,0-42 31,22 0-47,-1 0 0,-21-22 15,0 22-15,21 0 0,0-21 0</inkml:trace>
  <inkml:trace contextRef="#ctx0" brushRef="#br1" timeOffset="146455.7">18838 13610 0,'0'-42'0,"0"84"0,0-126 0,0 62 16,-21 1-16,0 21 0,21-21 0,-21 21 15,-22 0-15,22 0 0,0 0 0,-21 0 16,21 21-16,-22-21 0,22 21 16,-21 22-16,21-22 0,-22 0 15,22 21-15,-21 1 0,21-1 0,-22 0 16,22 1-16,0-1 0,0-21 0,0 22 15,-1-22-15,22 0 0,0 0 16,0 0-16,0 0 0,22-21 16,-1 0-16,0 0 0,21 0 15,-21-21-15,22 0 0,-22 0 16,21 0-16,-21 0 0,1-22 0,20 22 16,-21-21-16,21-1 0,-20 1 15,-1 0-15,0-1 0,21 1 0,-21 21 16,1-21-16,-1 20 0,0 1 15,-21 0-15,21 21 0,0 0 16,0 42 0,1-20-16,-22 20 0,21 0 0,-21 1 15,0-1-15,0 0 0,21 1 16,-21-1-16,21 0 0,0 1 0,-21-1 16,0 0-16,21 1 0,1-22 0,-1 0 15,-21 21-15,21-21 0,-21 1 16,0-1-16,21-21 0,-21 21 15,0 0-15,0 0 0,0 0 16</inkml:trace>
  <inkml:trace contextRef="#ctx0" brushRef="#br1" timeOffset="146992.26">18330 15896 0,'0'0'0,"0"-21"16,0 0-16,0 0 0,21 0 0,1-1 15,-1 1-15,0-21 16,-21 21-16,21 21 0,-21-21 0,21-1 15,-21 1-15,21 0 16,-21 42 0,0 0-1,-21 1-15,21-1 0,0 21 16,-21-21-16,0 22 0,0-1 0,21 0 16,-21 1-16,-1-1 0,22 0 0,0 1 15,-21-1-15,0 0 0,21-21 16,0 22-16,-21-22 0,21 0 0,0 0 15,0 0-15,0 1 0,21-44 47,-21 1-47,0 0 0</inkml:trace>
  <inkml:trace contextRef="#ctx0" brushRef="#br1" timeOffset="147251.84">18097 16235 0,'-21'21'16,"42"-42"-16,-63 63 0,21-21 0,21 1 0,0 20 16,0-21-16,0 0 0,0 0 15,0 1-15,21-1 0,0-21 16,22 0-16,-22 21 0,21-21 16,0 0-16,1 0 0,-1 0 15,22 0-15,-22 0 0,0-21 0,22 21 16,-22-21-16,0-1 0,22 1 0,-43 0 15,21 0-15,1 0 0,-22 0 16,0-1-16,-21 1 0,0 0 0,21 0 16,-21 0-16,0 0 0,0-1 15,0 1-15,0 0 0,-21 0 0,21-21 16,-21 20-16</inkml:trace>
  <inkml:trace contextRef="#ctx0" brushRef="#br1" timeOffset="147491.7">18119 15663 0,'-22'0'0,"44"0"0,-22-21 31,21 21-31,0-21 0,21 21 0,1 0 16,-1-21-16,21 21 0,-20 0 15,-1-21-15,22 21 0,-22 0 0,0-21 16,1 21-16,-1 0 0,-21 0 0,0-22 15,0 22-15,1 0 0,-1 0 16,-21-21 0,0 0-16,21 21 0,-21-21 15,21 0-15,0 21 0</inkml:trace>
  <inkml:trace contextRef="#ctx0" brushRef="#br1" timeOffset="147991.41">20616 13864 0,'0'-21'0,"0"42"0,21-63 0,-21 21 0,0 0 0,22-1 16,-1 1-16,-21 0 0,21 21 0,0 0 31,0 0-31,0 0 0,1 21 0,-1 0 0,0 1 15,0 20-15,21 0 16,-20 22-16,20-22 0,-21 22 0,21-22 16,1 43-16,-22-22 0,21 1 0,1-1 15,41 64-15,-41-63 16,20-1-16,-21-21 0,1 1 0,-1-1 16,0 0-16,-20 1 0,20-22 0,-21 0 15,0 0-15,0 0 0,-21 1 16,22-22-16,-22-22 31,-22 22-31,22-21 0,0 0 16,-21 0-16,21-21 0,-21 20 15,21-20-15,0 0 0,0-22 0</inkml:trace>
  <inkml:trace contextRef="#ctx0" brushRef="#br1" timeOffset="148332.22">21886 13780 0,'0'-43'16,"0"86"-16,21-107 0,-21 22 0,22 21 0,-22-1 16,0 1-16,0 0 15,-22 42 1,1 0-16,0 22 16,-21-1-16,-1 0 0,-20 1 0,-1 20 15,1 1-15,-1-1 0,-20 22 16,20 0-16,-20-1 0,20 1 0,-21 0 15,22-1-15,-1 1 0,1-22 16,-1 1-16,22-1 0,-21 1 0,20-22 16,22 1-16,0-1 0,0 0 15,0-21-15,21 1 0,-22-1 0,22 0 16,0 0-16,0-42 47,0 0-47,0 0 15,0-1-15,-21 1 16,21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06:35.5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593 0,'21'-21'0,"-42"42"0,63-64 15,-42 22-15,0 0 0,0 0 16,0 0-16,0 0 16,0-1-16,-21 22 15,0 0-15,-1 0 16,1 0-16,0 22 0,0-1 0,-21 0 16,20 21-16,-20 1 0,21-1 15,0 0-15,-22 22 0,22-22 16,0 22-16,0-1 0,0 1 15,21-1-15,0 1 0,0-1 16,0-21-16,0 1 0,0-1 0,21 0 16,21 1-16,-21-22 0,22 0 15,-22 0-15,21 0 0,1-21 0,-1 0 16,-21 0-16,21 0 0,1 0 16,-1-21-16,-21 0 0,22 0 0,-22 0 15,0 0-15,0-1 0,0-20 16,-21 21-16,0 0 0,0-22 15,0 22-15,0 0 0,0 0 0,-21 0 16,0 0-16,0-1 16,0 22-16,-1 0 0,-20 0 0,21 22 15,-21-22-15,-1 21 0,22 0 16,-21 0-16,21 0 0,-1 0 0,1 1 16,0-1-16,0 0 0,21 0 15,0 0-15,0 0 0,0 1 16,0-1-16,21-21 15,0 21-15,0-21 0,1 0 0,20 0 16,-21 0-16,0 0 0,22 0 16,-22-21-16</inkml:trace>
  <inkml:trace contextRef="#ctx0" brushRef="#br0" timeOffset="268.3">2625 974 0,'-22'0'16,"1"0"-16,0 0 0,0 0 15,21 21 79</inkml:trace>
  <inkml:trace contextRef="#ctx0" brushRef="#br0" timeOffset="999.05">4530 254 0,'0'-21'0,"0"42"0,0-63 0,-22 42 16,22-21-16,0-1 16,0 44 15,0-1-15,22 0-1,-22 0-15,21 0 0,0 0 0,-21 1 16,21-1-16,0 0 0,0 21 15,1-21-15,20 22 0,-21-1 16,21 0-16,-20 1 0,20-1 16,0 22-16,1-22 0,-22 21 0,21-20 15,0 20-15,-20-20 0,20 20 16,-21-21-16,0 1 0,0-1 0,1 0 16,-1-20-16,0 20 0,0-21 15,-21 0-15,0 0 0,0 1 16,0-44-1,0 1 1,0 0-16,0 0 0,0 0 16,0-22-16</inkml:trace>
  <inkml:trace contextRef="#ctx0" brushRef="#br0" timeOffset="1319.87">5270 212 0,'0'0'16,"0"-21"-16,0-1 0,0 1 16,-21 21-1,0 21 1,0 1-16,21 20 0,-21 0 0,0 1 16,-1-1-16,-20 21 0,21 1 15,-21-22-15,-1 22 0,1-1 16,0 22-16,-1-22 0,-20 1 15,20 21-15,-20-22 0,21-21 0,-1 22 16,1-22-16,0 1 0,20-1 16,1-21-16,0 0 0,0 0 0,21 1 15,0-1-15,21-21 32,0 0-32,0-21 15,1-1-15,20 22 0,-21-21 0</inkml:trace>
  <inkml:trace contextRef="#ctx0" brushRef="#br0" timeOffset="2392.06">6646 593 0,'0'-21'16,"0"-1"-1,-21 22 17,0 22-32,0-1 15,21 0-15,-21 21 0,-1-21 0,1 22 16,0-1-16,21 0 0,-21 22 15,0-22-15,0 22 0,-1-22 0,1 0 16,21 1-16,0-1 0,0-21 16,0 22-16,0-22 0,0 0 0,21 0 15,1 0-15,-1-21 0,21 0 16,-21 0-16,22 0 0,-1 0 0,0 0 16,1 0-16,-1-21 0,21 0 15,-20 0-15,-1 0 0,0-1 16,1-20-16,-22 21 0,21-21 15,-21-1-15,1 1 0,-22 0 0,0-1 16,0 1-16,0 0 0,0-1 16,-22 1-16,1 0 0,0-1 0,-21 22 15,21 0-15,-22 0 0,1 21 16,0 0-16,-1 0 0,-20 0 0,20 0 16,1 21-16,0-21 0,21 21 15,-22 0-15,22 0 0,0 1 0,0 20 16,21-21-16,0 0 0,0 0 15,21 1-15,0-1 0,0-21 0,0 21 16,22-21-16,-1 0 0,0 0 16,1 0-16,-1-21 0,22 21 15,-22-21-15,21-1 0</inkml:trace>
  <inkml:trace contextRef="#ctx0" brushRef="#br0" timeOffset="2936.02">7408 169 0,'0'0'0,"-21"22"31,21-1-31,0 21 0,0-21 0,0 22 16,0 20-16,0-21 0,0 22 16,-21-22-16,21 22 0,0-22 15,0 22-15,-21-22 0,21 21 0,0-20 16,0 20-16,0-20 0,0 105 31,0-127-31,0 21 0,0-21 16,0 1-16,-21-22 0,21-22 31,0 1-31,0 0 16,0 0-16,0 0 0,0-22 15,0 22-15,0-21 0,0 0 16,0 20-16,21-20 0,0 0 15,-21 21-15,21-22 0,0 22 0,0 0 16,22 0-16,-22 0 0,21-1 16,1 22-16,-22 0 0,21 0 0,0 0 15,1 0-15,-1 0 0,0 22 0,-20-1 16,-1 0-16,0 0 0,0 21 16,-21-20-16,0-1 0,0 21 0,0-21 15,-21 22-15,0-22 0,0 0 16,-1 21-16,-20-21 0,21 1 0,-21-1 15,20-21-15,-20 21 0,21 0 16,-21-21-16,20 0 0,-20 21 16,21-21-16,0 0 0,0 0 15,42 0 17,0-21-32,0 0 0,21 21 15,-20-21-15</inkml:trace>
  <inkml:trace contextRef="#ctx0" brushRef="#br0" timeOffset="3451.95">8149 1101 0,'42'-21'31,"-20"-1"-31,-1 1 0,0 0 15,0-21-15,0-1 0,0 22 16,1-21-16,-1 0 0,0 20 0,-21-20 16,0 21-16,21 0 0,-21 0 15,0-1-15,0 1 0,0 0 16,0 42 0,0 0-1,0 1-15,0-1 16,0 21-16,0-21 0,0 22 15,0-1-15,0 0 0,0 1 0,0-1 16,0 0-16,0 22 0,0-22 16,0 0-16,0 1 0,-21-1 0,21 22 15,0-22-15,0 0 0,0 22 16,0-22-16,0 22 0,0-22 0,0 21 16,0-20-16,0 20 0,0-20 0,0-1 15,0 0-15,0 1 0,0-1 16,-21-21-16,21 0 0,-21 0 0,21 1 15,0-1-15,-22-21 0,1 0 16,0 0-16,0 0 16,0 0-16,0 0 0,-1 0 15,1-21-15,0 21 0,0-22 0,0 1 16,21 0-16,0 0 16,0 0-16,0 0 0,0-22 0,0 22 15,0-21-15,0-1 0,0-20 16,0 21-16</inkml:trace>
  <inkml:trace contextRef="#ctx0" brushRef="#br0" timeOffset="3675.82">8382 402 0,'0'0'0,"0"-21"15,0 0 1,0 42 31,0 0-47,21 0 16</inkml:trace>
  <inkml:trace contextRef="#ctx0" brushRef="#br0" timeOffset="4023.62">8784 720 0,'0'0'0,"64"0"16,-43 0-16,0 0 16,0 0-16,0 0 0,0-21 0,1 21 15,-1-22-15,0 1 0,0 0 16,-21 0-16,21 0 15,-21 0 1,-42 21-16,21 0 0,0 0 16,-1 0-16,1 0 0,-21 21 15,21 0-15,0 0 0,-22 0 16,22 0-16,0 1 0,0 20 0,21-21 16,0 21-16,0 1 0,0-1 15,0-21-15,0 22 0,0-1 0,0-21 16,0 0-16,21 0 0,0 1 15,0-1-15,0-21 0,22 21 0,-22-21 16,0 0-16,21 0 0,-20 0 0,20 0 16,-21-21-16,0 21 0,22-21 15,-22-1-15,21 1 0,-21 0 0</inkml:trace>
  <inkml:trace contextRef="#ctx0" brushRef="#br0" timeOffset="4527.34">9440 656 0,'0'-21'0,"0"42"0,0-63 16,-21 42 0,0 21-1,0 0-15,21 0 16,0 1-16,-21 20 0,-1-21 0,22 21 16,-21-20-16,21 20 0,0 0 15,0 1-15,0-22 0,0 21 0,0-21 16,0 0-16,0 1 0,21-1 15,1 0-15,-1 0 0,0-21 16,0 0-16,0 0 0,0 0 0,1 0 16,20 0-16,-21 0 0,0-21 15,22 0-15,-22 0 0,21-1 0,-21-20 16,0 0-16,1-1 0,20 1 16,-21 0-16,0-1 0,0-20 0,1 21 15,-22-1-15,21-20 0,-21 20 16,21 1-16,-21-21 0,0 41 0,0-20 15,0 0-15,0 21 0,0-1 0,0 1 16,-21 21 0,21 21-16,-21 1 15,21-1-15,-22 21 0,22 0 16,0 1-16,0-22 0,-21 42 0,21-20 16,0-1-16,0 0 0,0 22 15,0-22-15,0 1 0,0-1 0,0 0 16,0 1-16,0-22 0,0 21 0,0-21 15,21 0-15,1 1 0,-22-1 16,21-21-16,21 0 0,-21 0 0,0 0 16,22 0-16,-22-21 0,21-1 15,-21 1-15,22 0 0,-22 0 0,0 0 16</inkml:trace>
  <inkml:trace contextRef="#ctx0" brushRef="#br0" timeOffset="4716.22">9758 656 0,'63'0'31,"-42"0"-31,22 0 0,-22 0 0,21 0 16,1 0-16,-1 0 0,0-21 0,-21 21 15,22 0-15,-1 0 0,-21-21 16,0 0-16,1 21 0,-22-21 15</inkml:trace>
  <inkml:trace contextRef="#ctx0" brushRef="#br0" timeOffset="5927.05">11747 572 0,'0'0'0,"0"-22"0,0 1 0,0 0 16,22 21-16,-22 21 31,0 0-31,-22 1 16,22-1-16,-21 21 0,0-21 0,21 22 16,-21-1-16,0 0 0,21 1 15,0-1-15,-21 0 0,21 1 16,-22-1-16,22-21 0,0 21 15,0-20-15,0-1 0,0 0 0,22-21 32,-1-21-32,0 21 15,0-21-15,0-22 0,0 22 0,1-21 16,-1 21-16,0-22 0,0 1 16,0 21-16,0-22 0,-21 22 0,22 0 15,-22 0-15,21 21 0,-21-21 16,21 21-16,-21 21 15,0 0-15,0 0 16,0 0-16,0 1 0,0 20 16,21-21-16,-21 21 0,0-20 0,0 20 15,21-21-15,-21 21 0,21-20 16,1 20-16,-22-21 0,21 0 0,0 0 16,0-21-16,0 22 0,0-22 15,1 0-15,20 0 0,-21 0 0,21 0 16,-20-22-16,20 22 0,-21-21 15,21 0-15,-20-21 0,-1 21 0,0-22 16,21 1-16,-21 0 0,1-1 0,-1 1 16,-21 0-16,21-1 0,0 1 15,-21 21-15,0-22 0,0 22 0,21-21 16,-21 21-16,0 0 16,0-1-16,0 44 31,0-1-31,0 0 15,0 0-15,-21 0 0,21 0 0,0 22 16,0-22-16,0 21 0,0 1 16,0-22-16,0 21 0,0 0 0,0-20 15,0 20-15,0-21 0,0 0 16,0 0-16,21 1 0,0-1 0,1-21 16,20 0-16,-21 21 0,21-21 15,1 0-15,-1 0 0,0 0 0,1-21 16,-1 0-16,0 21 0,-20-22 15,20 1-15,0 0 0,-21-21 16,22 21-16,-22-1 0,0-20 0,-21 0 16,0 21-16,21-22 0,-21 22 15,0-21-15,0 21 0,0-1 0,0 1 16,0 0-16,-21 0 0,0 21 16,0 0-16,0 0 0,-1 0 15,1 0-15,21 21 0,-21 0 0,0 0 16,0 1-16,0-1 15,21 21-15,-22-21 0,22 22 0,0-1 16,0-21-16,0 21 0,0-20 16,22 20-16,-1-21 0,0 0 0,0 0 15,21 1-15,-20-22 0,-1 21 0,21-21 16,-21 0-16,22 0 0,-1 0 16,-21 0-16,21-21 0,1 21 0</inkml:trace>
  <inkml:trace contextRef="#ctx0" brushRef="#br0" timeOffset="6262.86">14817 339 0,'0'0'0,"-64"-43"16,43 43-16,0 0 0,0 0 16,-1 0-16,-20 0 0,21 22 15,0-1-15,-22 0 0,22 21 0,-21 1 16,21-22-16,-22 21 0,22 0 0,0 1 16,0-1-16,0 0 0,21 1 15,0-1-15,0-21 0,0 22 0,0-1 16,0 0-16,21-21 15,0 22-15,0-22 0,22 0 0,-1 0 16,0-21-16,-21 21 0,22-21 0,-1 0 16,0 0-16,1 0 0,-1 0 15,0-21-15</inkml:trace>
  <inkml:trace contextRef="#ctx0" brushRef="#br0" timeOffset="7119.42">15325 677 0,'0'-21'0,"0"42"0,0-63 15,0 21-15,0 0 0,-22 0 16,1 21-16,0 0 16,0 0-16,0 0 0,0 0 0,-22 0 15,1 21-15,21 0 0,-22-21 16,22 42-16,-21-21 0,0 1 0,20-1 16,1 21-16,0-21 0,0 22 0,21-22 15,0 21-15,0-21 0,0 22 16,0-22-16,0 0 0,0 0 0,21-21 15,0 21-15,0-21 0,1 0 16,20 0-16,-21 0 0,21 0 0,-20-21 16,20 0-16,0 21 0,-21-42 15,1 20-15,20 1 0,-21-21 0,0 21 16,-21-22-16,21 1 0,-21 21 16,22 0-16,-22 0 0,0-1 15,0 1-15,0 0 0,0 42 31,0 0-15,0 1-16,0-1 0,0 0 0,0 21 16,0-21-16,0 1 0,0 20 15,0-21-15,0 0 0,0 0 0,0 1 16,21-1-16,0-21 0,0 21 16,0-21-16,22 0 0,-22 0 0,21 0 15,-21 0-15,22-21 0,-22 21 16,21-21-16,-21-1 0,0 1 15,22 0-15,-22-21 0,0 21 0,0-1 16,-21-20-16,21 21 0,-21 0 16,22 0-16,-22-1 0,0 1 0,0 0 15,0 42 17,0 0-32,0 1 0,0-1 0,0 0 15,0 0-15,0 0 0,0 0 16,0 1-16,-22 20 0,22-21 0,0 0 15,0 0-15,-21 1 16,21-1 0,0-42 15,0-1-31,0 1 0,0 0 0,0 0 16,0 0-16,0-22 0,21 22 15,-21-21-15,22 21 0,-1-22 0,0 22 16,0 0-16,0-21 0,0 21 0,22-1 15,-22 1-15,21 21 0,-21 0 16,22 0-16,-22 0 0,21 0 0,-21 0 16,1 21-16,20 1 0,-21-1 15,0 0-15,-21 21 0,21-21 0,-21 1 16,0-1-16,0 21 0,0-21 0,0 0 16,0 22-16,0-22 15,0 0-15,-21 0 0,0 0 0,0 1 16,21-1-16,-21-21 15,0 0 1,21-21 0</inkml:trace>
  <inkml:trace contextRef="#ctx0" brushRef="#br0" timeOffset="7874.99">17970 910 0,'22'0'0,"-1"0"16,0-21 0,0 0-16,0 0 0,0 0 15,1-1-15,-22 1 16,21 0-16,-21 0 0,0 0 0,0 0 15,0-1-15,0 1 0,0-21 16,0 21-16,0 0 0,-21-1 0,-1-20 16,1 21-16,0 21 0,0-21 15,-21 21-15,20 0 0,1 0 16,-21 0-16,0 0 0,20 21 0,-20 0 0,0 21 16,21-20-16,-1 20 0,-20-21 15,21 21-15,0 1 0,0-1 16,-1 0-16,22 1 0,0-1 15,0 0-15,0-20 0,0-1 0,22 21 16,20-21-16,-21 0 0,0-21 16,22 22-16,-22-22 0,21 0 0,-21 0 15,22 0-15,-22 0 0,21-22 16,-21 1-16,22 21 0,-22-42 0,21 21 16,-21 0-16,0-22 0,1 22 15,-1-21-15,0-1 0,0 22 16,0-21-16,-21 0 0,0 20 0,0 1 15,0 0-15,0 0 0,0 0 16,-21 21-16,21 21 16,-21 0-16,0 0 15,21 0-15,-21 1 0,21-1 0,0 21 16,0-21-16,0 22 0,0-22 16,0 21-16,0-21 0,0 0 0,0 1 15,0-1-15,21 0 0,0 0 0,0 0 16,0-21-16,22 0 0,-22 0 15,21 0-15,0 0 0,1 0 0,20 0 16,-20 0-16,-1-21 16,0 0-16,1 0 0</inkml:trace>
  <inkml:trace contextRef="#ctx0" brushRef="#br0" timeOffset="8135.84">18944 614 0,'0'-21'0,"0"-22"16,-21 43-1,0 0-15,0 0 0,-1 0 16,-20 22-16,21-22 0,0 21 0,-22 0 16,22 21-16,-21-21 0,21 22 15,-22-22-15,22 21 0,0 1 0,0-22 16,21 21-16,0 0 0,0-20 16,0 20-16,0-21 0,0 0 15,21 0-15,0 1 0,0-1 0,22-21 16,-1 0-16,0 21 0,1-21 15,-1 0-15,0 0 0,1 0 0,-1-21 16,22 0-16,-22-1 0,21 1 16,-20 0-16,20-21 0,-20 21 0,-1-22 15</inkml:trace>
  <inkml:trace contextRef="#ctx0" brushRef="#br0" timeOffset="8355.7">19494 614 0,'0'0'0,"0"-21"0,0 0 0,-21 21 16,0 0-16,0 0 15,0 0-15,0 21 0,-1 0 16,1 0-16,-21 0 0,21 0 0,0 22 16,-1-22-16,1 21 0,21-21 15,0 22-15,0-22 0,0 21 0,0-21 16,0 1-16,0-1 0,21 21 0,1-21 16,-1-21-16,0 21 0,0 1 15,0-22-15,0 21 0,22-21 0,-22 0 16,21 0-16,-21 0 0,1 0 15,-1 0-15,21 0 0,-21 0 0,0-21 16</inkml:trace>
  <inkml:trace contextRef="#ctx0" brushRef="#br0" timeOffset="9415.49">19981 656 0,'0'0'0,"-21"0"0,21 21 0,0 1 16,0-1 0,0 0-16,0 0 15,21-21 1,0 0-16,1 0 16,-1 0-16,21 0 0,-21 0 15,0-21-15,1 0 0,-1 21 16,0-21-16,-21-1 0,21 1 15,-21 0-15,0 0 16,0 0-16,-21 21 0,0 0 16,0 0-16,-1 0 0,1 0 0,0 0 15,-21 21-15,21-21 0,-1 21 16,1 21-16,0-20 0,0-1 0,0 0 16,21 21-16,0-21 0,0 22 15,-21-22-15,21 0 0,0 21 0,0-20 16,0-1-16,21 0 0,-21 0 15,21 0-15,0-21 0,0 21 16,0-21-16,1 0 0,20 0 16,-21 0-16,21 0 0,22 0 0,-22-21 15,22 0-15,-1 0 0,-20 0 0,20 0 16,-21-1-16,1-20 0,-1 0 16,-21 21-16,22-22 0,-22 22 0,-21 0 15,0 0-15,0 0 0,0-1 16,0 1-16,-21 21 15,-1 0-15,1 0 16,0 21-16,0 1 0,21-1 16,0 0-16,0 0 0,0 0 0,0 0 15,0 1-15,0 20 0,0-21 16,0 0-16,0 0 0,0 1 0,0-1 16,21 0-16,0 0 0,-21 0 15,21-21-15,1 21 0,-22 1 0,21-22 16,-42-22 31,21 1-47,-22 21 0,1-21 0,0 0 15,21 0-15,-21 21 0,0-21 0,0 21 16,-1 0 0,1 0-1,21 21 1,0 0-16,0 0 0,0 0 15,21-21-15,-21 21 0,22-21 16,-1 0-16,0 22 0,0-22 0,0 0 16,0 0-16,1 0 0,20 0 0,-21 0 15,21 0-15,1 0 0,-1-22 16,0 22-16,22-21 0,-22 0 0,1 0 16,-1-21-16,-21 20 0,21-20 15,1 0-15,-22 21 0,0-22 0,0 1 16,0 21-16,-21-22 15,0 22-15,0 0 0,0 0 0,0 0 16,-21 21-16,0 0 16,0 0-16,0 0 0,0 21 0,-1 0 15,22 0-15,0 0 0,0 1 0,0 20 16,0-21-16,0 0 0,0 22 16,0-22-16,0 21 0,0-21 0,22 0 15,-22 22-15,0-22 0,0 0 16,0 0-16,21-21 0,-21 21 0,0 1 15,0-1 1,-21-21-16,-1 0 0,1 0 16,0 0-16,0 0 0,0 0 15,0-21 1,21-1-16,0 1 0,0 0 16</inkml:trace>
  <inkml:trace contextRef="#ctx0" brushRef="#br0" timeOffset="9891.27">22331 360 0,'0'0'0,"21"0"16,0 0 0,0 0-16,0 21 0,1 0 15,-1 22-15,0-22 0,0 21 0,0-21 16,0 22-16,1-1 0,-22 0 16,0-21-16,21 22 0,-21-1 0,0-21 15,0 22-15,0-22 0,0 21 16,0-21-16,0 0 0,0 1 0,0-1 15,21-21-15,-21 21 16,21-21 0,0 0-16,0-21 0,-21 0 0,22 21 15,-1-43-15</inkml:trace>
  <inkml:trace contextRef="#ctx0" brushRef="#br0" timeOffset="10143.57">23093 318 0,'0'-22'0,"0"-41"32,-21 63-32,-1 21 0,1 0 0,0 22 15,-21-22-15,21 21 0,-22 0 16,1 1-16,21-1 0,-22 22 16,1-22-16,21 0 0,-21 1 0,20-1 15,-20 0-15,21 1 0,0-22 16,21 21-16,0-21 0,-21 0 0,21 1 15,0-1-15,0 0 0,0 0 16,21-21-16,0 0 0,0 0 16,21 0-16,-20 0 0,20-21 15,-21 0-15,21 21 0</inkml:trace>
  <inkml:trace contextRef="#ctx0" brushRef="#br0" timeOffset="10351.45">23156 677 0,'0'0'0,"0"-21"0,0 42 32,0 1-32,0-1 0,0 0 0,0 0 15,-21 0-15,21 22 0,0-22 16,0 0-16,0 0 0,-21 0 0,21 0 16,0 1-16,0-1 0,0 0 15,0-42 16,0 0-31,0-1 16</inkml:trace>
  <inkml:trace contextRef="#ctx0" brushRef="#br0" timeOffset="10501.05">23199 529 0,'0'0'16,"0"-21"-16,0 0 15,0 42 16,0 0-15,21 0-16,0-21 16,0 0-16</inkml:trace>
  <inkml:trace contextRef="#ctx0" brushRef="#br0" timeOffset="11004.48">23982 741 0,'0'-21'0,"0"42"0,21-42 15,-21 0-15,0-1 0,0 1 0,0 0 16,0 0-16,0 0 0,0 0 16,0-1-16,-21 22 0,0-21 15,-1 21-15,1 0 0,0 0 16,0 21-16,0 1 0,-22-1 15,22 0-15,-21 0 0,21 21 0,-22-20 16,22 20-16,-21 0 0,21 1 16,0-1-16,21-21 0,0 21 0,0 1 15,0-22-15,0 0 0,0 0 16,0 0-16,21 1 0,0-22 0,0 0 16,0 0-16,22 0 0,-22 0 15,0 0-15,21 0 0,-21-22 0,22 1 16,-22 0-16,21 0 0,-21-21 15,1 20-15,-1-20 0,0 0 0,0-1 16,0 22-16,-21-21 0,21 0 0,-21 20 16,22 1-16,-22 0 15,0 42 17,0 0-32,0 22 0,0-22 0,-22 21 15,22-21-15,0 22 0,0-22 16,0 0-16,0 21 0,0-20 0,0-1 15,0 0-15,0 0 0,22 0 16,-1-21-16,0 0 0,0 0 16,0 0-16,0 0 0</inkml:trace>
  <inkml:trace contextRef="#ctx0" brushRef="#br0" timeOffset="11304.31">25146 381 0,'0'0'0,"0"-21"15,-21 21-15,0 0 16,-1 21-16,22 0 0,-21 22 16,0-22-16,21 21 0,-21 0 15,21-20-15,0 41 0,-21-21 0,0 1 16,21-1-16,-22 0 0,22 22 15,0-22-15,-21 1 0,21-22 16,-21 21-16,21-21 0,0 22 0,0-22 16,-21 0-16,21 0 0,0 0 15,0-42 17,21 0-32,-21 0 0,21 0 0</inkml:trace>
  <inkml:trace contextRef="#ctx0" brushRef="#br0" timeOffset="11752.05">25040 508 0,'0'0'0,"-21"0"0,21-21 0,0 0 0,0 0 16,0-1-16,0 1 0,21 0 16,21 0-16,-20 0 0,-1 0 15,21-1-15,-21 22 0,0 0 16,22 0-16,-1 0 0,-21 0 0,0 0 15,22 0-15,-22 22 0,0 20 16,0-21-16,0 0 0,-21 22 0,0-1 16,0-21-16,0 21 0,-21-20 15,-21 20-15,21-21 0,-22 0 0,1 0 16,0 1-16,-1-1 16,1 0-16,0-21 0,-1 0 0,1 21 15,0-21-15,-1 0 0,22 0 0,0 0 16,21-21-1,21 21 17,0 0-32,-21 21 0,22 0 15,-22 0-15,0 1 0,0-1 16,21 21-16,-21-21 0,21 0 0,-21 1 16,0 20-16,0-21 0,21-21 15,0 21-15,0 0 0,1-21 16,-1 22-16,0-22 0,0 0 15,0 0-15,0 0 0,1 0 16,20 0-16,-21-22 0,0 1 0,0 21 16,1-21-16</inkml:trace>
  <inkml:trace contextRef="#ctx0" brushRef="#br0" timeOffset="12010.9">25506 804 0,'0'22'15,"0"-1"1,21-21 31,-21-21-47,0-1 16,0 1-1,-21 21-15,0 0 16,-1 0-1,22 21-15,-21 1 16,42-22 0,1 0-16,-1 0 15</inkml:trace>
  <inkml:trace contextRef="#ctx0" brushRef="#br0" timeOffset="12290.74">25950 487 0,'0'0'0,"0"-21"0,0 42 47,0 0-47,21 21 0,-21-20 0,0-1 16,0 21-16,0-21 0,0 22 15,0-1-15,0-21 0,0 21 0,0 1 16,0-1-16,0-21 0,0 22 15,0-22-15,0 0 0,22 0 16,-22 0-16,0 0 0,21-21 16,0 0-1,0 0-15,0-21 16,-21 0-16,21 0 0,1 0 16</inkml:trace>
  <inkml:trace contextRef="#ctx0" brushRef="#br0" timeOffset="12491.75">26458 487 0,'0'0'0,"-21"0"16,0 0-1,0 21-15,0 21 0,-1-20 16,1-1-16,0 21 0,0-21 0,0 22 16,0-22-16,-1 21 0,1 0 15,0-20-15,0 20 0,0-21 0,0 0 16,-1 22-16,22-22 0,-21 0 15,0 0-15,21 0 0,-21 0 16,0-21-16,0 22 0</inkml:trace>
  <inkml:trace contextRef="#ctx0" brushRef="#br1" timeOffset="54654.87">1524 3260 0,'0'21'15,"-21"-21"-15,0 21 16,42-21 31,0 0-47,0-21 16,0 0-16,0 21 0,22-21 15,-22-1-15,21 1 0,-21 0 16,1 0-16,20 0 0,-21 0 15,-21-1-15,21 1 0,-21 0 0,0 0 0,0 0 16,0 0-16,0-1 16,0 1-16,-21 0 0,0 0 15,0 0-15,0 21 0,-1 0 16,1 0-16,-21 0 0,0 21 16,20 0-16,-41 0 0,21 0 0,-1 22 15,-20-22-15,20 42 0,-20-20 16,21-1-16,-1 22 0,22-22 15,0 0-15,0 1 0,21 20 0,0-42 16,0 22-16,0-1 16,21-21-16,0 0 0,0 0 0,22 1 15,-1-1-15,0 0 0,1-21 16,20 0-16,-21 0 0,1 0 0,20 0 16,-20 0-16,-1 0 0,-21 0 15,21 0-15,-20 0 0,-1 0 16,-64 0-1,22 0 1,-21 0-16,0 0 0,-22 21 0,22 0 16,-22 0-16,1 1 0,20-1 15,1 0-15,0 0 0,-1 21 16,1-20-16,21 20 0,0-21 16,21 21-16,0 1 0,0-22 15,0 21-15,0-21 0,0 1 0,21 20 16,0-21-16,21 0 0,-20 0 15,20-21-15,-21 22 0,21-22 16,1 0-16,-1 0 0,22 0 0,-22 0 16,0 0-16,22-22 0,-22 22 15,0-42-15,1 21 0,-1 0 0,0-22 16,1 22-16</inkml:trace>
  <inkml:trace contextRef="#ctx0" brushRef="#br1" timeOffset="55143.58">2095 3725 0,'0'-21'15,"0"42"-15,0-63 0,0 21 0,0 0 16,0 0-16,0-1 0,-21 22 16,0 0-1,21 22 1,0-1-16,0 0 0,0 0 16,0 0-16,0 22 0,0-22 15,0 0-15,0 21 0,0-21 0,0 1 16,0 20-16,0-21 0,0 0 15,21 0-15,-21 1 0,0-1 0,0 0 16,0 0-16,0 0 0,0-42 47,0 0-47,0 0 16,0 0-16,0-1 0,0-20 15,0 21-15,21-21 0,1-1 0,-1 1 16,21 21-16,0-22 0,1 22 15,-1 0-15,0-21 0,22 21 0,-22 21 16,1 0-16,-1 0 0,0 0 16,1 0-16,-1 0 0,-21 21 0,0 0 15,0 21-15,-21-21 0,0 1 16,0 20-16,0 0 0,0-21 0,0 22 16,0-1-16,-21-21 15,0 22-15,21-22 0,-21 0 0,21 21 16,-21-21-16,21 1 15,0-1-15,21-42 32,-21-1-32,21 1 15,0 0-15,-21 0 0</inkml:trace>
  <inkml:trace contextRef="#ctx0" brushRef="#br1" timeOffset="55471.4">3429 3620 0,'0'0'0,"0"-22"0,0 1 0,0 0 15,0 0-15,0 0 16,0 0-16,-21 21 0,0-22 16,-1 22-16,1 0 0,0 0 15,0 0-15,0 22 0,-22-1 0,22 0 16,0 0-16,0 21 0,0-20 15,0 20-15,-1 0 0,1 1 0,0-1 16,21-21-16,0 21 0,-21 1 16,21-1-16,0 0 0,0-20 15,0 20-15,0-21 0,0 0 0,0 0 16,21 1-16,0-1 0,0-21 16,1 0-16,20 21 0,0-21 0,-21 0 15,22 0-15,20 0 0,-20 0 16,-1-21-16,21 0 0,-20-1 0,-1 1 15,0 0-15</inkml:trace>
  <inkml:trace contextRef="#ctx0" brushRef="#br1" timeOffset="56282.93">3979 3704 0,'0'0'0,"0"-21"0,0 0 0,0 0 16,0 0-16,0-1 0,0 1 15,0 0-15,-21 21 0,0-21 0,0 21 16,0 0-16,-1 0 15,1 0-15,0 0 0,0 21 0,0 0 16,0 0-16,-1 1 0,1 20 16,0-21-16,0 21 0,0 1 0,21-22 15,-21 21-15,21 1 0,0-22 0,-22 21 16,22-21-16,0 22 0,0-22 16,0 0-16,22 0 0,-1-21 0,21 21 15,-21-21-15,0 0 16,22 0-16,-22 0 0,21-21 0,-21 21 0,1-21 15,20 0-15,-21 0 0,0-1 16,0 1-16,-21-21 0,22 21 16,-22 0-16,21-1 0,-21-20 0,0 21 15,0 0-15,0 0 0,0-1 16,-21 22 15,21 22-15,0-1-16,0 0 0,0 0 15,0 0-15,0 0 0,0 1 16,0-1-16,0 0 0,0 0 16,21 0-16,-21 0 0,21-21 15,0 0-15,0 22 0,0-22 16,1 0-16,-1 0 0,21 0 0,0-22 16,-20 1-16,20 21 0,-21-21 15,0 0-15,22 0 0,-22 0 0,0-1 16,0 1-16,0 0 0,0 0 15,-21-21-15,0 20 0,0 1 0,0 0 16,0 0-16,0 0 0,0 0 16,0-1-16,0 44 47,0-1-47,0 21 0,0-21 15,0 22-15,0-22 16,0 21-16,0 0 0,0 22 0,0-22 15,0 22-15,0-1 0,-21 22 0,21-22 16,-21 1-16,0 21 0,21-22 16,0 1-16,-21 20 0,21 1 0,-21 0 15,-1-1-15,1-20 0,21 20 0,-21 1 16,0 0-16,0-22 0,0 22 16,-1-22-16,22 1 0,-21-1 0,21 1 15,-21-1-15,21-20 16,0-1-16,0 0 0,0 1 0,0-1 15,0-21-15,0 0 0,21-21 32,0-21-32,1 0 0,-22-21 0,21-1 15,0 1-15,21 0 0,-21-22 0,1 1 16,-1-22-16</inkml:trace>
  <inkml:trace contextRef="#ctx0" brushRef="#br1" timeOffset="56639.72">4593 3831 0,'-21'-21'0,"42"42"0,-63-63 0,42 21 16,0 0-16,0-1 0,0 1 0,0 0 16,0 0-16,0 0 0,21 0 15,0-1-15,21-20 0,-20 21 0,20 21 16,0-21-16,1 0 0,20-1 15,-21 22-15,1 0 0,20 0 0,-20 0 16,-22 22-16,21-1 0,-21 21 16,0-21-16,-21 22 0,0-22 0,0 21 15,0-21-15,-42 22 0,21-22 0,-21 21 16,20-21-16,-20 0 16,0 1-16,-1-1 0,1 0 0,0 0 15,-1 0-15,1-21 0,0 21 0,21-21 16,-1 0-16,1 0 0,0 0 15,42 0 1,0 0-16,1-21 16,20 21-16,-21-21 0,21 0 0,1 0 15,-1 0-15</inkml:trace>
  <inkml:trace contextRef="#ctx0" brushRef="#br1" timeOffset="57896">5609 3704 0,'0'0'0,"21"-21"0,0 21 16,1-21-16,-1 0 0,0 0 15,0 21-15,-21-22 0,21 1 16,0 0-16,1 0 0,-22 0 0,0 0 16,21-1-16,-21 1 0,0 0 15,-21 21 1,-1 0-16,1 0 0,-21 21 0,0-21 15,20 21-15,-20 1 0,0-1 16,21 0-16,-22 0 0,22-21 0,0 21 16,0 0-16,21 1 15,0-1-15,0 0 16,21-21-16,21 0 0,-21 21 0,22-21 16,-22 0-16,21 21 0,1-21 15,-1 21-15,0 1 0,1-22 0,-22 21 16,21 0-16,-21 0 0,0-21 15,1 21-15,-22 0 0,0 1 0,0-1 16,0 0-16,-22 0 0,1 0 16,0 0-16,-21-21 0,-1 22 15,1-22-15,21 0 0,-21 0 0,-1 0 16,1 0-16,0 0 0,-1-22 16,22 22-16,0-21 0,-21 21 15,20-21-15,1 0 0,0 21 0,21-21 16,-21 21-16,21-21 15,21 21 1,0 0 0,0 21-16,1 0 0,-1 0 15,0 0-15,0 0 0,0-21 0,0 22 16,1-1-16,-1 0 0,0 0 16,0-21-16,21 21 0,-20-21 15,-1 0-15,21 0 0,-21 0 0,22 0 16,-22-21-16,21 0 0,-21 21 15,0-21-15,22 0 0,-22-22 0,0 22 16,0 0-16,0-21 0,1 20 16,-22-20-16,21 0 0,-21 21 0,21-22 15,-21 22-15,0 0 0,0-21 0,0 20 16,0 1-16,0 0 16,0 42-1,0 0-15,0 22 16,-21-22-16,21 0 0,0 21 15,0-20-15,0-1 0,0 21 0,0-21 16,0 0-16,0 22 0,0-22 16,21 0-16,-21 0 0,21-21 0,0 21 15,0-21-15,1 0 0,-1 0 16,0 0-16,0 0 0,21 0 16,-20 0-16,-1-21 0,0 0 0,0 0 15,0 0-15,0 0 0,-21-1 16,22 1-16,-22 0 0,21-21 0,-21 21 15,0-1-15,0-20 0,0 21 16,0 0-16,0 0 0,0-1 16,0 44-1,0-1-15,0 0 16,0 0-16,0 0 0,0 0 16,0 22-16,0-22 0,0 0 15,0 0-15,0 0 0,0 1 16,0-1-16,0 0 0,0 0 0,0 0 15,21-21-15,0 21 16,0-21-16,0 0 0,1 0 0,-1 0 16,21-21-16,-21 0 0,0 21 0,1-21 15,-1-21-15,0 20 0,0-20 16,0 21-16,0-21 0,1-22 0,-1 22 16,-21-22-16,21 22 0,-21-22 15,21 1-15,-21-1 0,0 22 16,0 0-16,0-1 0,0 1 0,0 21 0,0 0 15,0 0-15,0-1 16,-21 22-16,0 0 0,0 0 0,-1 22 16,1-1-16,0 0 15,21 21-15,0 1 0,0-1 0,-21 21 16,21-20-16,0-1 0,0 22 0,0-22 16,0 0-16,0 1 0,0-1 15,0 0-15,0 1 0,0-22 0,21 21 16,-21-21-16,21 0 0,0 1 0,1-22 15,-1 21-15,0-21 0,0 0 16,0 0-16,22 0 16,-22 0-16,0 0 0,0 0 0,0-21 15,0-1-15,1 22 0</inkml:trace>
  <inkml:trace contextRef="#ctx0" brushRef="#br1" timeOffset="58406.71">7599 3556 0,'0'-21'0,"0"-21"16,0 20-16,-43-126 31,22 127-31,21 0 0,-21 21 16,0 0-16,0 0 0,0 0 0,-1 0 15,1 0-15,-21 21 0,21 0 16,0 0-16,-1 22 0,-20-22 0,21 21 15,0 1-15,0-1 0,-1 0 0,22-21 16,0 22-16,-21-1 0,21-21 16,0 0-16,0 22 0,0-22 0,0 0 15,21-21-15,-21 21 0,22 0 16,-1-21-16,0 0 0,0 0 0,0 0 16,0 0-16,1 0 0,-1-21 0,21 0 15,-21 0-15,0 0 0,1 0 16,-1-22-16,0 22 0,-21-21 15,21-1-15,0 1 0,-21 21 0,0-21 16,0-1-16,0 22 0,21 0 16,-21 0-16,0 0 0,0 42 31,0 0-31,0 21 16,0-21-16,0 22 0,0-22 0,0 21 15,0-21-15,0 1 0,0 20 16,0-21-16,0 0 0,22 0 0,-22 1 15,21-22-15,0 21 0,0-21 16,0 0-16,22 21 0,-22-21 16,0 0-16,0 0 0,0-21 15,0 21-15,1-21 0,-1-1 0,0 1 16</inkml:trace>
  <inkml:trace contextRef="#ctx0" brushRef="#br1" timeOffset="58519.64">8064 2794 0,'0'0'0,"0"21"0,0 0 31</inkml:trace>
  <inkml:trace contextRef="#ctx0" brushRef="#br1" timeOffset="58695.39">8064 3112 0,'0'0'0,"0"21"0,0 0 15,0 64-15,-21-43 0,0 21 16,21-20-16,-21-1 0,21 22 15,0-22-15,0 0 0,0-21 0,0 22 16,0-22-16,0 21 0,0-21 16,0 1-16,0-1 0,21 0 15,0-21-15,0 0 0,1 0 16,-1 0-16,21 0 0,-21 0 16,0-21-16,1 0 0,-1-1 0,0 1 15,21-21-15,-21 21 0,1-22 0</inkml:trace>
  <inkml:trace contextRef="#ctx0" brushRef="#br1" timeOffset="59499.3">8530 3366 0,'-42'105'31,"42"-83"-31,0 20 0,-21-21 0,21 0 0,0 22 15,0-22-15,0 0 0,0 0 16,0 0-16,0 0 16,21-21-16,0 0 0,0 0 15,0 0-15,0 0 16,1-21-16,-1 21 0,0-21 0,21 0 16,-21 0-16,1 0 0,-1-22 0,21 22 15,-21 0-15,0-21 0,1 20 16,-1 1-16,0 0 0,-21 0 0,0 0 15,0 42 17,0 0-32,-21 0 0,21 0 0,-21 1 15,21-1-15,0 0 0,0 0 16,0 0-16,0 0 0,0 1 0,0-1 16,0 0-16,0 0 15,21-21-15,0 0 16,0 0-16,0 0 15,0 0-15,1 0 0,-22-21 0,21 0 16,-21 0-16,21 21 0,-21-43 0,0 22 16,0 0-16,0-21 0,0 20 15,0 1-15,0-21 0,0 21 0,-21 0 16,21-1-16,-21 22 0,21-21 16,-22 0-16,22 0 15,0 0 1,22 0-1,-1 21-15,0-22 0,0 22 16,0-21-16,22 21 0,-22 0 0,21 0 16,-21 0-16,22 0 0,-22 0 15,0 0-15,21 0 0,-21 21 0,1-21 16,-1 22-16,0-1 0,-21 0 0,0 0 16,0 21-16,21-20 0,-21-1 15,0 0-15,0 21 0,0-21 0,0 1 16,0-1-16,0 0 0,0 0 15,0 0-15,-21 0 0,21 1 0,0-1 16,0 0 0,-21-21 15,21-21-31,0 0 16,0-1-16,0 1 0,0 0 15,0-21-15,0 21 0,21-22 16,-21 1-16,21 21 0,0-22 0,0 1 15,1 0-15,20 21 0,0-22 16,1 22-16,-1 0 0,0 0 0,-21 0 16</inkml:trace>
  <inkml:trace contextRef="#ctx0" brushRef="#br1" timeOffset="59679.2">9991 3387 0,'-43'84'15,"22"-41"1,0-43-16,0 21 0,0 0 0,21 0 15,-22 0-15,1-21 0,21 22 0,0-1 16,0-42 15,0-1-15,21 1-16,1 0 16,-1 0-16,21 0 0,-21 0 0</inkml:trace>
  <inkml:trace contextRef="#ctx0" brushRef="#br1" timeOffset="60150.93">10456 3239 0,'21'-22'0,"-42"44"0,42-65 15,1 22-15,-22 0 0,21 0 0,-21 0 16,0-1-16,0 1 0,0 0 16,-21 21-1,-1 0-15,1 0 16,0 0-16,0 21 0,-21-21 0,20 21 15,1 1-15,0-1 0,0 0 16,0-21-16,0 21 0,21 0 0,-22 0 16,22 1-16,0-1 0,0 0 15,22 0 1,-1-21-16,0 0 0,21 21 0,-21-21 16,1 21-16,-1-21 0,21 0 0,-21 0 15,0 0-15,1 0 0,-1 22 16,0-22-16,0 0 0,0 0 15,0 21-15,-21 0 0,22-21 16,-22 21-16,0 0 16,0 0-16,0 1 15,-22-22-15,1 21 16,0-21-16,0 21 0,0-21 16,-22 0-16,22 21 0,0-21 15,0 0-15,0 0 0,-22 0 0,22 21 16,0-21-16,0 0 0,0 0 0,0 0 15,21-21 17,0 0-32,0 0 15,-22 0-15</inkml:trace>
  <inkml:trace contextRef="#ctx0" brushRef="#br1" timeOffset="60599.59">9821 3217 0,'0'0'0,"0"-21"15,21 21 16,1 0-15,-1 0-16,-21 21 0,21-21 16,0 22-16,-21-1 0,21 0 15,-21 0-15,0 0 0,0 0 16,0 22-16,0-22 0,0 21 0,0-21 16,0 1-16,-21 20 0,0-21 15,0 0-15,0 0 0,-1 1 0,1-1 16,0-21-16,0 21 0,0-21 15,0 0-15,-1 0 0,1 0 0</inkml:trace>
  <inkml:trace contextRef="#ctx0" brushRef="#br1" timeOffset="61015.48">8784 2688 0,'0'0'16,"-21"0"-16,0 0 0,42 0 47,0 0-47,0 0 15,0-21 1,-42 21 0,0 0-1,0 0-15,0 0 16,0 0-16,-1 0 0,22 21 15,-21-21-15,21 21 0,0 1 16,0-1 0,21-21-16,-42 0 15</inkml:trace>
  <inkml:trace contextRef="#ctx0" brushRef="#br1" timeOffset="61475.26">8128 2794 0,'0'-21'31,"0"42"-15,0 0-16,0 0 15,-21 22-15,21-22 0,-21 21 16,21 1-16,0-1 0,-22 0 0,1 1 16,21-1-16,-21 0 0,21 1 15,0-1-15,0 0 0,0 1 0,0-22 16,0 0-16,0 0 0,0 0 15,0 0-15,21-21 0</inkml:trace>
  <inkml:trace contextRef="#ctx0" brushRef="#br1" timeOffset="61808.07">7726 3133 0,'-21'0'0,"42"0"0,-64 0 16,43-21 0,22 21-1,-1 0-15,21-22 0,0 22 16,1 0-16,-1 0 0,0 0 0,22 0 15,-22 0-15,1 0 0,20 0 16,-21 0-16,1 0 0,-1 0 16,0 0-16,1 0 0,-22 0 0,0 0 15,0 0-15,0 0 0,1 0 16,-44 0 0,1 0-1</inkml:trace>
  <inkml:trace contextRef="#ctx0" brushRef="#br1" timeOffset="68411.03">9842 3154 0,'0'21'47,"22"-21"-32,-1 21 1,0-21-16</inkml:trace>
  <inkml:trace contextRef="#ctx0" brushRef="#br1" timeOffset="68462">10054 3323 0,'42'0'0</inkml:trace>
  <inkml:trace contextRef="#ctx0" brushRef="#br1" timeOffset="68923.39">11684 3323 0,'0'0'0,"-42"0"0,20-21 0,22 0 15,-21 21 1,0 0-16,0 0 15,0 0 1,0 0-16,-1 0 0,1 0 16,0 0-16,0 0 15,0 0-15,0 0 16,-1 0 0</inkml:trace>
  <inkml:trace contextRef="#ctx0" brushRef="#br1" timeOffset="69111.28">11493 3323 0,'22'0'0,"-44"0"0,86 0 15,-43 0-15,21 0 0,22 0 0,-22 0 16,22 0-16,-1 0 0,22 0 0,-22 0 16,1 0-16,21 0 0,-22-21 15,1 21-15,-22 0 0,21 0 16,-20 0-16,-1-21 0,0 21 0,1 0 16,-22 0-16,21 0 0,-21-21 15,1 21-15,-1 0 16,-21-21-16,0-1 15</inkml:trace>
  <inkml:trace contextRef="#ctx0" brushRef="#br1" timeOffset="69303.17">12467 3006 0,'0'-21'16</inkml:trace>
  <inkml:trace contextRef="#ctx0" brushRef="#br1" timeOffset="69383.14">12446 2963 0,'-42'0'0,"105"0"0,-84 0 15,-43 0 17</inkml:trace>
  <inkml:trace contextRef="#ctx0" brushRef="#br1" timeOffset="69767.92">12573 3408 0,'-21'21'15,"0"0"-15,-1 0 16,1 1-16,0-1 0,-21 0 0,21 0 16,-1 0-16,1 0 0,0 1 15,21-1 1,0 0-16,-21-21 0,21 21 16,0 0-1,0 0 1,0-42 31</inkml:trace>
  <inkml:trace contextRef="#ctx0" brushRef="#br1" timeOffset="70085.74">12361 3006 0,'0'0'0,"0"-21"16</inkml:trace>
  <inkml:trace contextRef="#ctx0" brushRef="#br1" timeOffset="70507.49">12340 2963 0,'0'0'16,"21"0"0,0 0-1,1 0 1,-1 22-16,0-1 16,0 0-16,0-21 0,0 0 0,1 21 15,-1 0-15,0-21 0,0 21 16,21 1-16,-20-22 0,20 21 15,0 0-15,-21-21 0,22 0 0,-1 21 16,-21-21-16,22 0 0,-22 21 16,0-21-16,0 0 0,0 0 15,-21 21 17,-21 1-32,0-22 15,0 21-15,0-21 16,-1 21-16,1-21 0,0 21 0,0 0 15,0 0-15,-22 1 0,1-1 0,21 0 16,-21 0-16,-1 0 0,1 0 16,0 1-16,-1 20 0,1-21 15,0 0-15,20 0 0,-20 1 0,21-22 16,0 21-16,0 0 0,-1 0 16,1-21-16,0 21 0,0-21 0,21 21 15,-21 1 1,21-44 31</inkml:trace>
  <inkml:trace contextRef="#ctx0" brushRef="#br1" timeOffset="72032.02">13801 3344 0,'21'0'0,"0"0"31,0 0 1,0-21-32,-21 0 15,21 0-15,-21 0 16,22 0-16,-22-1 0,0 1 0,0 0 15,0 0-15,0 0 0,0 0 16,0-1-16,0 1 0,-22 21 0,1-21 16,0 0-16,0 21 0,0 0 15,0 0-15,-1 0 0,1 0 16,0 0-16,-21 0 0,21 21 0,-1-21 16,1 21-16,0 0 0,0 1 0,0-1 15,0 21-15,-1-21 16,1 22-16,0-1 0,0 0 0,21-21 15,0 22-15,0-1 0,0-21 0,0 0 16,0 22-16,0-22 0,0 0 16,0 0-16,21 0 0,0-21 15,0 0-15,1 0 16,-1 0-16,21 0 0,-21-21 16,0 0-16,1 0 0,-1 0 0,0 0 15,0-22-15,21 22 0,-20-21 16,-1 21-16,0-22 0,0 1 0,-21 21 15,0-22-15,21 22 0,-21 0 0,0 0 16,0 0-16,0 0 0,-21 42 47,21 0-47,0 0 0,0 0 16,-21 0-16,21 22 0,0-22 0,-21 0 15,21 21-15,0-20 0,0 20 16,0-21-16,0 0 0,0 0 0,0 1 15,0-1-15,0 0 0,21 0 0,0-21 16,0 21-16,0-21 16,1 0-16,-1 0 0,0 0 0,21 0 15,-21-21-15,1 21 0,20-21 16,-21 0-16</inkml:trace>
  <inkml:trace contextRef="#ctx0" brushRef="#br1" timeOffset="72340.84">14499 3133 0,'0'0'0,"0"-21"16,0-1-16,0 1 15,0 0-15,-21 0 16,0 21-16,0 0 16,-1 0-16,1 21 15,21 0-15,-21 0 16,0 1-16,21-1 0,0 0 0,-21 21 15,0 1-15,21-1 0,0-21 16,-22 21-16,22 1 0,-21-1 0,21-21 16,0 22-16,0-22 0,0 0 0,0 0 15,0 0-15,0 0 0,21 1 16,1-22-16,-1 0 0,0 21 0,0-21 16,21 0-16,-20 0 0,20 0 0,0-21 15,-21-1-15,22 22 0,-22-21 16,21-21-16,-21 21 0,22-22 0,-1 22 15</inkml:trace>
  <inkml:trace contextRef="#ctx0" brushRef="#br1" timeOffset="73076.42">14965 2815 0,'0'0'0,"-21"-21"0,21 0 0,-22 21 0,22-21 15,-21 21 1,0 0-16,0 21 15,21 0-15,0 0 0,0 22 0,0-22 16,0 21-16,0-21 0,0 22 16,0-1-16,0 0 0,-21 1 0,21 20 15,0-21-15,0 1 0,0-1 16,0-21-16,0 22 0,-21-1 16,21-21-16,0 0 0,0 22 0,0-22 15,0 0-15,0 0 16,0 0-16,0-42 31,0 0-31,0 0 16,0 0-16,0-1 0,0 1 0,0-21 15,0 21-15,0-22 0,21 22 16,0-21-16,0 21 0,0 0 16,0-22-16,22 22 0,-22 0 0,0 21 0,21-21 15,-20 21-15,20 0 0,-21 0 16,0 0-16,22 0 0,-22 0 15,0 0-15,-21 21 0,21 21 0,-21-21 16,0 1-16,0 20 0,0-21 16,0 21-16,0-20 0,0-1 0,0 21 15,0-21-15,0 0 0,0 1 0,0-1 16,21 0-16,0 0 16,1-21-16,-1 0 0,0 0 15,0 0-15,21 0 0,-20 0 0,-1 0 16,0 0-16,0-21 0,0 0 15,0 0-15,1-1 0,-1 1 0,0 0 16,0 0-16,0-21 0,-21 20 0,0-20 16,21 21-16,-21-21 15,22 20-15,-22 1 0,0 0 16,0 0-16,0 42 31,0 0-31,0 0 0,-22 1 0,22-1 16,-21 0-16,21 21 0,0-21 0,0 1 15,0-1-15,0 0 0,0 0 16,0 0-16,0 0 0,0 1 0,0-1 16,0 0-16,21-21 15,1 0-15,-1 0 16,0 0-16,0 0 16,0-21-1,-21 0-15,21-1 0,-21 1 0,0 0 16,22 0-16</inkml:trace>
  <inkml:trace contextRef="#ctx0" brushRef="#br1" timeOffset="73295.28">15854 2942 0,'0'0'0,"-43"0"31,22 0-31,42 0 78,-21 21-62</inkml:trace>
  <inkml:trace contextRef="#ctx0" brushRef="#br1" timeOffset="73703.06">15938 3323 0,'22'0'0,"-44"0"0,44 21 0,-1-21 16,0 0-16,0 0 0,0 0 15,0 0-15,1-21 0,-1 21 16,0-21-16,0 0 0,0 21 0,22-21 15,-43 0-15,21-1 0,0 1 16,0 0-16,-21 0 0,0 0 0,0 0 16,0-1-16,0 1 15,-21 21 1,0 0-16,0 0 0,-1 0 16,1 0-16,0 0 0,0 21 0,0 1 0,0-1 15,-1 0-15,1 0 16,21 0-16,-21 22 0,21-22 0,0 0 15,0 0-15,0 21 0,0-20 0,0 20 16,0-21-16,21 0 16,0-21-16,1 21 0,-1-21 0,0 0 15,0 22-15,0-22 0,0 0 0,22 0 16,-22 0-16,21 0 0,-21 0 16,22 0-16,-22 0 0,21 0 0,1-22 15,-22 1-15,21 0 0,-21 21 16,22-21-16</inkml:trace>
  <inkml:trace contextRef="#ctx0" brushRef="#br1" timeOffset="74429.64">16764 3112 0,'0'-22'0,"0"44"0,0-65 16,-21 43 15,21 21-31,0 1 16,0-1-16,0 0 0,0 0 15,0 0-15,0 0 0,0 22 0,0-22 16,0 0-16,0 0 0,0 0 16,0 1-16,0-1 0,0 0 0,0 0 15,0 0-15,0 0 16,21-21-16,0 0 16,0 0-16,0 0 15,-21-21-15,22 21 0,-1-21 0,-21 0 16,21 0-16,0-22 0,0 22 0,-21-21 15,21 0-15,1 20 0,-22-20 16,21 0-16,0 21 0,-21-1 0,0-20 16,21 21-16,0 0 0,-21 0 15,0 42 17,0 0-32,0 0 0,0 0 15,-21 0-15,21 1 0,-21 20 16,21-21-16,0 0 0,0 0 0,0 22 15,-21-22-15,21 0 0,0 0 0,0 0 16,0 1-16,0-1 0,21 0 16,0 0-16,0-21 0,0 0 15,1 21-15,-1-21 0,21 0 16,-21 0-16,22 0 0,-1 0 0,0 0 16,1-21-16,20 21 0,-21-21 0,1 0 15,-1 0-15,-21-1 0,22 1 16,-22 0-16,21-21 0,-21 21 15,0-22-15,1 22 0,-22 0 0,0 0 16,0 0-16,0-1 0,0 1 16,0 0-16,0 0 0,-22 21 15,1 0-15,0 0 0,0 0 16,0 21-16,0-21 0,-1 21 16,22 22-16,0-22 0,-21 0 0,21 21 15,0-21-15,0 22 0,0-22 16,0 0-16,0 21 0,0-20 0,21-1 15,1 0-15,-22 0 0,21-21 0,0 21 16,0-21-16,0 0 0,22 0 16,-22 0-16,21 0 0,-21 0 15,0 0-15,22 0 0,-1 0 0,-21-21 16,0 0-16,1 0 0,20 0 16,-21 21-16,0-22 0,0 1 0</inkml:trace>
  <inkml:trace contextRef="#ctx0" brushRef="#br1" timeOffset="75395.11">19283 3090 0,'21'0'47,"0"0"-32,-21-21 1,21 21-16,0-21 0,-21 0 0,0 0 16,0 0-16,0-1 15,0 1-15,0 0 0,-21 0 16,0 0-16,0 0 0,0 21 0,-22 0 15,22-22-15,0 22 0,-21 0 16,21 0-16,-1 0 0,-20 22 0,21-1 16,-21 0-16,20 0 0,1 0 15,-21 22-15,21-22 0,0 21 0,-1-21 16,1 22-16,0-1 0,0-21 16,21 0-16,0 22 0,0-22 15,0 0-15,0 0 0,0 0 0,21 0 16,0 1-16,0-22 0,1 0 0,-1 0 15,21 0-15,-21 0 0,22 0 16,-1 0-16,0 0 0,1-22 0,-1 1 16,0 0-16,1 0 0,-1-21 15,0 20-15,1-20 0,-1 0 0,-21-1 16,21 1-16,-20 0 0,-1-22 0,0 22 16,0-22-16,0 1 0,0 21 15,-21-22-15,0 1 0,0 20 0,0-20 16,0 20-16,0 1 0,0 21 15,0 0-15,-21 0 0,0-1 16,21 1-16,-21 21 0,0 0 0,0 0 16,21 21-16,-22 1 0,1-1 15,21 21-15,0 22 0,0-22 0,-21 21 16,21 1-16,-21-1 0,21 1 16,0-1-16,0 1 0,0-22 0,0 22 15,0-22-15,0 0 0,0 1 0,0-1 16,0 0-16,21-20 0,0-1 15,0 0-15,1 0 0,-1 0 0,21-21 16,-21 0-16,0 21 0,22-21 0,-22 0 16,0 0-16,21 0 0,-20 0 15,-1-21-15,21 21 0</inkml:trace>
  <inkml:trace contextRef="#ctx0" brushRef="#br1" timeOffset="75910.81">20193 3006 0,'0'-21'0,"0"42"0,0-64 16,0 22-16,-21 0 0,0 0 15,-1 0-15,1 21 0,21-21 16,-21 21-16,0 0 0,0-22 16,0 22-16,-1 0 0,1 0 15,0 22-15,0-1 0,0 0 16,0 0-16,-1 0 0,22 22 0,-21-22 15,0 21-15,0-21 0,0 22 0,21-1 16,0-21-16,0 0 0,0 22 16,0-22-16,0 0 0,0 0 0,0 0 15,0 0-15,21-21 16,0 0-16,0 0 0,0 0 0,1 0 16,-1 0-16,21 0 0,-21-21 0,0 0 15,1 0-15,-1 0 16,0 0-16,0-1 0,0-20 0,0 21 15,1-21-15,-1 20 0,0-20 0,-21 21 16,0-21-16,21 20 0,-21 1 16,0 0-16,0 0 0,-21 21 31,21 21-31,0 0 0,-21 0 16,21 1-16,-21 20 0,21-21 0,0 0 15,-22 22-15,22-22 0,0 0 16,0 21-16,0-21 0,0 1 0,0 20 15,0-21-15,0 0 0,22-21 0,-1 21 16,0 1-16,0-22 16,0 0-16,0 0 0,1 0 0,-1 0 15,0 0-15,21 0 0,-21 0 0,22-22 16,-22 1-16,21-21 0</inkml:trace>
  <inkml:trace contextRef="#ctx0" brushRef="#br1" timeOffset="76175.66">20807 2561 0,'0'-42'0,"0"84"0,0-105 0,0 20 16,0 22-16,0 0 0,0 0 15,-21 21 1,-1 0-16,22 21 0,-21 0 16,21 0-16,0 22 0,-21 20 15,0-20-15,21 20 0,-21-21 0,21 22 16,0-1-16,-21-20 0,-1 20 0,22-20 15,-21-1-15,21 0 0,0 1 16,-21-1-16,21 0 0,0-21 0,0 22 16,0-22-16,0 0 0,0 0 15,0 0-15,21-21 0,0 0 16,1 0-16,-1 0 0,0 0 16,0 0-16,21-21 0</inkml:trace>
  <inkml:trace contextRef="#ctx0" brushRef="#br1" timeOffset="76667.38">21251 3048 0,'0'0'0,"0"-21"0,0 0 0,0 0 16,0-1-16,-21 1 16,0 0-16,0 21 15,0 0-15,-1 0 0,1 0 16,0 0-16,0 21 0,0-21 15,0 21-15,-1 1 0,1 20 0,0-21 16,0 0-16,0 0 0,0 22 0,-1-22 16,22 0-16,0 0 15,0 22-15,0-22 0,0 0 0,0 0 16,22 0-16,-1-21 0,0 0 16,0 0-16,0 0 15,0 0-15,1 0 0,-1 0 0,21-21 16,-21 0-16,0 0 0,1-22 0,-1 22 15,0 0-15,0-21 0,-21 21 16,21-1-16,-21 1 0,21 0 0,-21 0 16,0 0-16,0 0 0,-21 42 31,21 0-15,-21 0-16,21 0 0,0 0 15,0 1-15,0-1 0,0 0 16,0 0-16,0 0 0,0 0 0,0 1 15,0-1-15,0 0 0,0 0 0,21-21 16,0 21-16,1 0 16,-1-21-16,0 0 0,0 0 0,0 0 15,0 0-15,1-21 0,20 0 16,-21 0-16,0 0 0,0 0 0,1-1 16</inkml:trace>
  <inkml:trace contextRef="#ctx0" brushRef="#br1" timeOffset="76927.28">20532 2773 0,'0'0'0,"-43"0"0,22 0 31,42 0-31,22 0 15,-22 0-15,0 0 0,21 0 0,1 0 16,-1 0-16,0 0 0,-21 0 16,22 0-16,-1 0 0,0 0 0,-20 0 15,-1 0-15,0 0 0,0 0 16,0 0-16</inkml:trace>
  <inkml:trace contextRef="#ctx0" brushRef="#br1" timeOffset="78146.66">22140 2858 0,'21'-43'16,"1"22"-16,-22-21 0,21 21 15,0-22-15,-21 1 0,0 0 0,0 20 16,0-20-16,0 21 0,0 0 0,0 0 16,0-1-16,0 1 0,-21 21 15,0 0 1,-1 0-16,22 21 0,0 1 15,-21 20-15,0-21 0,21 21 0,-21-20 16,21 20-16,0-21 0,0 21 0,0-20 16,-21 20-16,21-21 0,0 0 15,0 22-15,0-22 0,0 0 16,0 0-16,0 0 0,0 0 16,0 1-16,0-1 0,0 0 15,0 0-15,0 0 0,0 0 16,0 1-16,0-1 0,0 0 15,0 0-15,0 0 16,0 0-16,0 1 0,0-1 16,0 0-16,-21-21 156,21-21-140,0 0-1,0-1-15,0 1 16,0 0-16,0 0 0,21 0 15,-21 0-15,21-1 16,-21 1-16,21 0 0,0 0 16,-21 0-16,21 21 0,1-21 0,-1 21 15,0-22-15,0 22 0,0 0 16,0 22 0,-21-1-16,0 0 15,22 0-15,-22 0 0,0 0 0,0 1 16,0-1-16,0 0 0,21 0 15,0 0-15,-21 0 0,21 1 0,0-1 16,0 0-16,1-21 0,-1 21 16,0-21-16,21 0 0,-21 0 15,22 0-15,-22 0 0,21 0 0,1 0 16,-22-21-16,21 0 0,-21 21 16,0-21-16,22-1 0,-22 1 0,0-21 15,-21 21-15,21 0 0,0-22 0,-21 22 16,0 0-16,0 0 0,0 0 15,0-1-15,0 1 0,0 42 32,0 1-17,-21-1-15,21 0 0,-21 0 0,21 0 16,0 0-16,0 1 0,0-1 16,0 0-16,0 0 0,0 0 15,0 0-15,0 1 0,21-1 16,0-21-16,1 0 0,-1 0 15,0 0-15,0 0 16,0-21-16,0-1 0,1 22 0,-1-21 16,0 0-16,0 0 0,-21 0 0,21 0 15,-21-1-15,21-20 0</inkml:trace>
  <inkml:trace contextRef="#ctx0" brushRef="#br1" timeOffset="78347.55">22966 2667 0,'0'0'0,"-21"-21"0,-1 21 16,22-21-1,-21 21 1,21 21 15,0 0-31,21-21 16,1 21-16,-1-21 15,0 0-15,0 21 0</inkml:trace>
  <inkml:trace contextRef="#ctx0" brushRef="#br1" timeOffset="80446.78">23791 3048 0,'21'-21'0,"-42"42"0,42-63 16,-21 21-16,0-1 15,0 1-15,0 0 0,0 0 0,0 0 16,0 0-16,-21-1 0,0 1 0,-21 0 16,21 0-16,-1 21 15,-20 0-15,21-21 0,-21 21 0,-1 0 16,1 0-16,21 0 0,-22 21 0,1 0 15,21 0-15,-21 0 0,20 1 16,1-1-16,-21 21 0,21-21 0,21 0 16,-21 22-16,21-22 0,0 0 15,0 0-15,0 0 0,0 22 0,0-22 16,0 0-16,21-21 0,-21 21 0,21 0 16,21-21-16,-21 22 0,1-22 15,20 0-15,0 0 0,-21 0 0,22 0 16,-1 0-16,0-22 0,-20 1 0,20 0 15,0 0-15,-21 0 16,22-22-16,-22 22 0,21-21 0,-21 0 16,1-1-16,20 1 0,-21 0 0,-21-1 15,21-20-15,-21 20 0,21 1 16,-21-21-16,0 20 0,0 1 0,0 21 16,0-22-16,0 22 0,0 0 15,0 0-15,0 0 0,0 0 0,-21 21 16,0 21 15,21 0-31,0 21 0,0-21 0,0 22 0,0-1 16,-21 0-16,21 1 0,-21 20 15,21-20-15,0-1 0,0 0 16,0 1-16,0-1 0,0 0 0,0-21 16,0 22-16,0-22 0,0 21 15,0-21-15,21 1 0,0-1 0,0 0 16,0-21-16,1 21 0,-1-21 0,0 0 15,0 0-15,0 0 0,22 0 16,-22 0-16,0-21 0,0 0 0,0 0 16,0-1-16,1 1 0,-1 0 15,0 0-15,0 0 0,-21 0 16,0-1-16,0 1 0,21 0 0,-21 0 0,0 0 16,0 0-16,0-1 15,0 44 16,0-1-15,-21 0-16,21 0 0,0 0 16,0 0-16,0 1 0,0-1 0,0 0 15,0 0-15,0 0 0,0 0 16,21 1-16,22-1 0,-22-21 16,0 0-16,0 21 0,21-21 0,-20 0 15,20 0-15,0 0 0,-21 0 16,22 0-16,-1-21 0,-21 21 15,0-21-15,22-1 0,-22 1 0,0 0 16,0 0-16,0-21 0,-21 20 16,0 1-16,0 0 0,0 0 0,0 0 15,-21 21 17,0 0-32,21 21 0,0 0 15,-21 0-15,21 0 0,-21-21 16,21 22-16,-21-1 0,21 0 0,-22 0 15,22 0-15,0 0 0,0 1 0,-21-22 16,21 21-16,0 0 0,0 0 16,-21-21-1,21-21 17,0 0-32,0 0 0,21 21 15,0-22-15,-21 1 0,22 0 0,-1-21 16,0 21-16,0-1 0,0 1 15,0 0-15,1 0 0,-1 0 0,21 0 16,-21-1-16,0 22 0,1 0 0,-1-21 16,0 21-16,0 0 0,0 0 15,0 0-15,-21 21 0,0 1 16,22-22-16,-22 21 0,0 0 16,0 0-16,0 0 0,0 0 15,0 1-15,0-1 0,21 0 0,-21 0 16,0 0-16,21 0 0,-21 1 15,0-1-15,21 0 0,0 0 0,0-21 16,-21 21-16,22-21 0,-1 0 0,0 21 16,0-21-16,21 0 0,-20 0 15,20 0-15,0 0 0,-21 0 0,22-21 16,-1 0-16,0 21 0,1-21 0,-1 0 16,-21 0-16,22-1 0,-22 1 15,0 0-15,0-21 0,0 21 16,-21-1-16,21 1 0,-21 0 0,0 0 15,0 0-15,0 0 0,0-1 16,-21 22-16,0-21 0,0 21 0,0-21 16,0 21-16,-1 0 0,-20 0 0,21 21 15,-21 0-15,20-21 0,1 22 16,-21-1-16,21 0 0,0 0 0,-22 0 16,43 0-16,-21 1 0,0-1 15,21 0-15,0 0 0,0 0 0,0 0 16,0 1-16,21-22 15,-21 21-15,21-21 0,0 0 16,1 0-16,-1 0 0,0 0 16,0 0-16,0 0 0,0-21 0,1-1 0,-1 22 15,0-21-15,0 0 0,0 0 16,-21 0-16,21 0 0,1-1 16,-22 1-16,21 0 15,0 21 1,-21-21-16,0 42 47,0 0-47,0 0 15,-21 1-15,21-1 0,-21 0 0,-1 0 16,1 21-16,21-20 16,-21 20-16,0 0 0,0-21 0,0 22 15,-1-1-15,22 0 0,0 1 0,-21-1 16,21 0-16,-21 1 0,21-1 15,0 0-15,0 1 0,0-1 0,0 0 16,0 1-16,0-22 0,0 21 0,0-21 16,0 1-16,0 20 0,0-21 0,-21 0 15,21 0-15,0 1 0,-21-1 16,21 0-16,-21 0 0,21 0 16,-22-21-16,1 21 15,0-21-15,0 0 16,21 22-1,-21-22-15,0-22 32,21 1-17,0 0-15,-22 21 0,22-21 0,0 0 16,0 0-16,-21-1 0,21 1 0,-21 0 16,21 0-16,-21 0 0,21 0 15,0-22-15,0 22 0,0-21 0,0 21 16,0-22-16,0 1 0,21 0 0,0-1 15,0 1-15,1 0 0,-1-1 16,0-20-16,0 20 0,0 1 16,0 0-16,1 21 0,-22-22 0,21 22 15,0-21-15,-21 21 0,0-1 16,21 1-16,0 0 0,-21 0 0,21 0 16,-21 0-16,0-1 0,22 22 0,-1-21 15,0 0-15,-21 0 0</inkml:trace>
  <inkml:trace contextRef="#ctx0" brushRef="#br1" timeOffset="80647.67">24511 2413 0</inkml:trace>
  <inkml:trace contextRef="#ctx0" brushRef="#br1" timeOffset="80796.58">24363 2540 0,'0'21'16</inkml:trace>
  <inkml:trace contextRef="#ctx0" brushRef="#br1" timeOffset="93326.96">8318 5673 0,'0'-21'0,"0"42"0,0-64 0,0 22 16,0 0-16,0 0 15,0 0-15,0 0 16,0-1-1,0 44 17,0-1-17,0 21-15,0 0 0,0 1 0,0-1 16,0 22-16,0-1 0,0 1 16,0-1-16,0 1 0,0-1 0,0 1 15,0-1-15,0 1 0,0-1 0,0 1 16,0-1-16,0-21 0,0 22 15,22-22-15,-22 1 0,21-1 0,-21 0 16,0 1-16,0-22 0,0 21 16,0-21-16,0 0 0,0 1 0,0-1 15,0 0-15,0 0 0,0 0 16,21-42 15,-21 0-31,0 0 0,0 0 16,0-1-16</inkml:trace>
  <inkml:trace contextRef="#ctx0" brushRef="#br1" timeOffset="93831.66">8170 5821 0,'0'0'0,"0"-21"0,-21 0 0,21-1 15,0 1-15,0 0 16,0 0-16,0 0 0,0 0 16,0-1-16,21 22 15,0-21-15,1 0 0,-1 0 0,0 21 16,0-21-16,0 21 0,0-21 15,22 21-15,-22 0 0,21 0 0,1 0 16,-1 0-16,-21 0 0,21 0 0,1 0 16,-22 0-16,21 21 0,-21 21 15,1-21-15,-1 22 0,-21-1 0,0 0 16,0 1-16,0-1 0,0 0 16,-21 1-16,-1-1 0,-20-21 0,21 21 15,0-20-15,-22 20 0,22-21 0,0 0 16,0 0-16,0-21 15,0 22-15,-1-22 0,1 0 0,0 0 16,0 0 15,42 0 16,0 0-47,0-22 16,1 1-16</inkml:trace>
  <inkml:trace contextRef="#ctx0" brushRef="#br1" timeOffset="94658.85">8975 6117 0,'0'21'0,"21"-42"47,-21 0-47,21 21 0,0-21 16,0 0-16,0 0 0,1-22 15,20 22-15,-21 0 0,0-21 16,0-1-16,22 1 0,-22 0 0,0-1 15,-21 1-15,21 0 0,0 20 0,-21-20 16,0 21-16,0-21 0,0 20 16,0 1-16,-21 21 15,0 0 1,0 0-16,0 0 0,21 21 0,-21 1 16,-1-1-16,22 0 0,0 0 0,-21 0 15,0 0-15,21 22 0,0-22 16,0 0-16,0 0 0,0 0 15,0 1 1,21-22-16,0 0 16,1 0-16,-1 0 0,0 0 15,-21 21-15,21-21 0,0 21 16,-21 0-16,0 0 16,0 0-16,0 1 0,0-1 0,0 0 15,0 0-15,0 0 0,0 0 0,0 1 16,0-1-16,0 0 0,0 0 15,0 0-15,0 0 16,21-21 0,1 0-1,-1 0-15,0-21 0,0 21 0,-21-21 0,42 0 16,-20 0-16,-1 0 0,0-1 16,0 1-16,21-21 0,-20 21 15,-1 0-15,0-22 0,0 22 0,0 0 16,0 0-16,1 0 0,-22-1 15,0 1-15,21 21 0,-21-21 16,21 21-16,-21 21 31,0 0-31,-21 1 0,21-1 16,-21 0-16,21 21 0,0-21 16,0 1-16,-22-1 0,22 21 15,0-21-15,0 0 0,0 1 0,0-1 0,0 0 16,0 0-16,22-21 15,-1 21-15,0-21 16,0 0-16,0 0 0,0 0 16,1 0-16,-1 0 0,0-21 15,0 21-15,-21-21 0,0 0 16,21 21-16,0-21 0</inkml:trace>
  <inkml:trace contextRef="#ctx0" brushRef="#br1" timeOffset="95014.84">9927 5461 0,'0'0'0,"0"21"0,0 0 15,21-21 16,0 0-31,1 0 16,-1-21-16,0 21 16,-21-21-16,21 0 0,-21 0 15,0 0 1,-21 21-16,0 0 0,0 0 16,-1 0-16,1 0 0,0 0 15,0 0-15,0 0 0,0 21 0,21 0 16,-22 0-1,22 0-15,0 0 0,0 1 16,0-1-16,22-21 0,-1 21 16,0 0-16,0-21 15,0 21-15</inkml:trace>
  <inkml:trace contextRef="#ctx0" brushRef="#br1" timeOffset="95375.63">10266 5630 0,'0'0'0,"21"0"0,-21 22 46,21-1-46,-21 0 0,0 0 16,21 0-16,-21 0 0,0 1 16,0 20-16,21-21 0,-21 0 0,0 0 15,22 1-15,-22-1 0,0 0 16,0 0-16,0 0 0,0 0 0,0 1 16,0-1-16,0 0 0,0 0 31,21-42 0,-21 0-31,21 0 0,-21-1 16</inkml:trace>
  <inkml:trace contextRef="#ctx0" brushRef="#br1" timeOffset="95675.46">10753 5525 0,'-22'0'31,"1"0"-15,0 21-16,0 0 0,0 0 16,21 0-16,-21 22 0,-1-22 15,1 21-15,0-21 0,0 22 16,0-1-16,0-21 0,-1 21 0,1-20 15,21 20-15,-21-21 0,21 0 0,-21 0 16,21 1-16,0-1 16,0 0-16,0-42 47</inkml:trace>
  <inkml:trace contextRef="#ctx0" brushRef="#br1" timeOffset="96332.08">11430 5715 0,'0'0'0,"0"-21"0,0 0 0,0 0 16,0-1-16,0 1 0,0 0 15,0 0-15,0 0 0,0 0 16,-21-1-16,0 22 16,-1 0-16,1 0 0,0 0 15,-21 0-15,21 22 0,-1-1 0,-20 0 16,21 0-16,-21 21 0,20-20 15,-20 20-15,21-21 0,-21 21 16,20 1-16,1-22 0,0 21 0,21-21 16,0 1-16,0-1 0,-21 21 0,21-21 15,0 0-15,0 1 0,0-1 16,21-21-16,0 0 16,0 21-16,1-21 0,-1 0 0,21 0 0,-21 0 15,22 0-15,-22-21 0,21 0 16,-21 21-16,22-22 0,-22 1 15,0 0-15,0-21 0,0 21 0,0-1 16,1-20-16,-1 21 0,-21-21 0,0-1 16,0 22-16,21-21 0,-21 21 15,0-22-15,0 22 0,0 0 16,0 0-16,0 42 31,0 0-31,0 0 0,0 0 0,-21 1 16,21 20-16,0-21 0,0 21 15,0-20-15,0 20 0,0-21 16,0 21-16,0-20 0,0 20 0,0-21 16,0 0-16,0 0 0,0 1 15,0-1-15,21-21 0,0 0 16,0 0-16,0 0 0,1 0 16,-1 0-16,0 0 0,0-21 15,0-1-15,0 1 0,1 0 0,-1 0 16,0 0-16,0-22 0</inkml:trace>
  <inkml:trace contextRef="#ctx0" brushRef="#br1" timeOffset="96682.88">12086 4974 0,'0'0'0,"0"21"31,0 1-31,0-1 16,0 0-16,0 21 0,0 1 15,-21-1-15,21 0 0,0 1 0,-21-1 16,21 0-16,-21 22 0,-1-22 16,22 0-16,0 22 0,-21-22 0,0 1 15,21-1-15,0 0 0,0 1 16,-21-22-16,21 21 0,-21-21 15,21 22-15,0-22 0,0 0 0,-21 0 16,21 0-16,0 0 16,0-42 15,21 0-15,0 0-16,0 0 0,0 0 15</inkml:trace>
  <inkml:trace contextRef="#ctx0" brushRef="#br1" timeOffset="97211.41">12382 5757 0,'0'22'16,"22"-22"15,-1 0-31,0 0 16,0 0-16,-21-22 0,21 1 15,0 21-15,-21-21 0,22 21 16,-22-21-16,21 0 0,0 0 16,-21-1-16,0 1 0,0 0 0,0 0 15,0 0-15,0 0 16,0-1-16,0 1 0,0 0 15,-21 21 1,0 0-16,-1 0 16,1 21-16,0 0 0,0 1 15,21-1-15,-21 0 0,0 0 0,-1 0 16,1 22-16,0-22 16,21 21-16,-21-21 0,21 0 0,-21 22 15,21-22-15,0 0 0,0 0 0,0 0 16,0 1-16,0-1 0,0 0 15,0 0-15,21-21 0,0 21 0,0-21 16,0 21-16,1-21 0,-1 0 16,0 0-16,0 0 0,0 0 15,0 0-15,1 0 0,-1 0 0,0 0 16,0-21-16,21 21 0,-20-21 0,-1 0 16,0 21-16,21-21 0,-21 0 15,1-1-15,-1 1 0,0 0 0,0 0 16,0 0-16,-21 0 0,21-1 0</inkml:trace>
  <inkml:trace contextRef="#ctx0" brushRef="#br1" timeOffset="97710.97">11790 5207 0,'21'0'31,"-21"-21"-31,21 21 0,0 0 0,22 0 0,-22 0 16,21 0-16,0 0 0,1 0 0,-1 0 15,22 0-15,-22-21 16,21 21-16,1 0 0,-22 0 0,22 0 15,-22 0-15,0-21 0,1 21 16,-1 0-16,0 0 0,1 0 0,-22 0 16,0 0-16,0 0 0,0 0 0,-42 0 78,0 0-78</inkml:trace>
  <inkml:trace contextRef="#ctx0" brushRef="#br1" timeOffset="98567.62">8742 6519 0,'0'0'0,"-21"0"0,-1 0 0,-20-21 0,21 21 16,0 0-16,0 0 0,-1 0 0,1 0 15,0-21-15,0 21 16,42 0 31,0 0-47,22 0 15,-1 0-15,0 0 0,1 0 16,20 0-16,1 0 0,-1 0 0,1 0 16,20-21-16,1 21 0,0 0 0,-1 0 15,22 0-15,0 0 0,0-21 16,21 21-16,-21 0 0,21 0 0,-22 0 16,1 0-16,21 0 0,-21-21 0,21 21 15,0 0-15,0 0 0,0 0 16,0 0-16,-21 0 0,21 0 0,0 0 15,-21-22-15,0 22 0,-1 0 0,1 0 16,0 0-16,0 0 0,-21 0 16,-1 0-16,1 0 0,-22-21 15,1 21-15,-1 0 0,-20 0 0,-1 0 16,0 0-16,1 0 0,-1 0 16,-21 0-16,22 0 0,-22 0 0,0 0 15,0 0-15,0 0 16,0 0 31,1 0-32,-22 21 17,-22-21-17,1 0-15,0 0 0</inkml:trace>
  <inkml:trace contextRef="#ctx0" brushRef="#br1" timeOffset="100033.61">9461 7049 0,'0'0'16,"0"-22"-16,0 1 0,22 21 0,-22-21 15,21 21-15,0-21 16,-42 21 15,0 21-31,-22 0 0,22 0 16,-21 22-16,-1-1 0,-20 0 15,-1 22-15,1-1 0,-22 1 16,1-1-16,-1 22 0,0-21 0,1-1 16,-1 1-16,21-1 0,1 1 15,-1-1-15,1 1 0,21-22 0,-22 0 16,43 1-16,-21-1 0,20 0 0,-20-21 15,21 1-15,21-1 0,-21 0 16,21 0-16,-21-21 0,21-21 31,0 0-15</inkml:trace>
  <inkml:trace contextRef="#ctx0" brushRef="#br1" timeOffset="100446.99">8318 7684 0,'0'0'0,"0"21"47,0 0-47,-21 0 0,0 0 0,21 0 15,-21 22-15,0-22 0,0 21 0,-1-21 16,1 22-16,0-1 16,21-21-16,-21 22 0,0-22 0,21 0 15,-21 0-15,21 0 0,0 0 16,21-21 0,0 0-1,0 0-15,0 0 0,0 0 0,1 0 16,-1 0-16,0 0 0,21 0 15,-21 0-15,22 0 0,-22 0 0,21 0 16,1 0-16,-22-21 0,21 21 0,-21 0 16,22 0-16,-22 0 15,0 0-15,0 0 0,0 0 0,0 0 0,1 0 32,-44 21-17,1-21-15,0 22 16</inkml:trace>
  <inkml:trace contextRef="#ctx0" brushRef="#br1" timeOffset="101507.4">4530 9144 0,'0'0'0,"21"0"0,0 0 0,0 0 16,0 0-16,0 0 0,1 0 15,-1-21-15,0 0 0,0 0 0,0-1 16,22 1-16,-22 0 0,0 0 16,0 0-16,0 0 0,-21-1 15,0 1-15,0 0 0,0 0 0,0 0 16,0 0-16,0-1 0,-21 1 16,21 0-16,-42 0 0,21 21 0,-1 0 15,-20 0-15,0 0 0,21 0 0,-22 21 16,1 0-16,0 0 0,-22 1 15,22-1-15,-1 21 0,1-21 0,21 22 16,-21-1-16,20-21 0,1 21 16,0-20-16,21-1 0,-21 0 0,21 0 15,0 0-15,21-21 0,0 21 16,0-21-16,1 0 16,20 0-16,0 0 0,1 0 0,-1-21 15,0 0-15,1 21 0,-1-21 0,0 0 16,1 0-16,-1-1 0,0 1 15,1 0-15,-22 0 0,21 0 0,-21 0 16,0-1-16,1 1 0,-22 0 16,21 0-16,-21 42 47,0 0-47,-21 0 0,21 1 15,0 20-15,0-21 0,-22 21 0,22 22 16,0-22-16,0 1 0,0 20 15,-21-21-15,21 22 0,0-1 16,0 1-16,0-1 0,0 1 0,0-1 16,0 1-16,-21 21 0,21-22 0,0 1 15,0-1-15,-21-21 0,21 22 0,0-1 16,0 1-16,-21-22 0,0 22 16,21-1-16,-22-20 0,1-1 0,21 0 15,-21 1-15,0-22 0,0 21 0,0-21 16,-1 0-16,1-21 0,0 22 15,0-22-15,0 0 0,0 0 0,-22 0 16,1-22-16,21 1 0,-22-21 0,1 21 16,0-22-16,-1-20 0,22 21 15,-21-22-15,21 1 0,0 20 16,21-20-16,0-1 0,0 1 0,0-1 16,0 1-16,0-1 0,21 22 0,0-22 15,0 22-15,0-21 0,22 20 16,-22 1-16,21 0 0,0-1 0,22 1 15,-22 0-15,1-1 0,-1 1 0,0 0 16,1 20-16,-1-20 0,0 21 16,-21-21-16,22 20 0,-22 1 0</inkml:trace>
  <inkml:trace contextRef="#ctx0" brushRef="#br1" timeOffset="101867.48">5186 9059 0,'0'0'0,"21"0"0,0 0 16,0-21-16,0 21 15,-21-21-15,22 0 0,-1 21 16,0-21-16,-21 0 0,21-1 0,0 1 16,-21 0-16,0 0 0,0 0 0,0 0 15,0-1-15,0 1 16,0 0-16,-21 21 15,0 0-15,0 0 0,0 0 16,-1 0-16,1 21 0,0 0 16,21 1-16,-21-1 0,0 0 0,0 21 15,21-21-15,0 22 0,0-1 0,-22-21 16,22 22-16,0-22 0,0 0 16,0 21-16,0-21 0,0 1 0,22-1 15,-22 0-15,21-21 0,0 0 16,0 0-16,0 0 0,0 0 15,22 0-15,-22-21 0,21 0 0,-21-1 16,22 1-16,-22 0 0,21 0 0</inkml:trace>
  <inkml:trace contextRef="#ctx0" brushRef="#br1" timeOffset="102147.24">5927 8297 0,'0'0'15,"0"-21"-15,0 0 0,-22 42 16,1 0 0,0 1-16,21-1 0,-21 21 0,0 0 15,0 1-15,21 20 0,-22-20 0,1 20 16,0 1-16,0-1 0,0 1 16,0-1-16,-1-21 0,22 22 15,-21-22-15,21 1 0,-21-1 0,21 0 16,0-21-16,0 1 0,0-1 15,0 0-15,0 0 0,21-21 16,0 0 0,1-21-16,-1 21 0,0-42 0,0 20 15,0 1-15,22-21 0</inkml:trace>
  <inkml:trace contextRef="#ctx0" brushRef="#br1" timeOffset="102415.08">6244 8276 0,'0'21'15,"0"-42"-15,-21 64 0,21-22 0,-21 21 16,0 0-16,21 1 0,0-1 0,-22 0 16,1 22-16,21-22 0,-21 22 0,0-22 15,21 22-15,-21-22 0,0 0 0,-1 22 16,22-22-16,-21-21 0,21 22 15,-21-22-15,21 21 0,-21-21 0,21 0 16,0 1-16,21-22 31,0-22-31,0 1 16,1 0-16,-1 0 0,0 0 0,0 0 16</inkml:trace>
  <inkml:trace contextRef="#ctx0" brushRef="#br1" timeOffset="102794.86">6308 8911 0,'0'21'0,"21"-21"31,0 0-31,0 0 16,0-21-16,0 0 15,1 0-15,-1 21 0,-21-21 16,0 0-16,21 21 0,-21-22 0,0 1 16,0 0-16,-21 21 31,0 0-31,-1 0 0,1 0 16,0 21-16,21 0 0,-21 1 15,21-1-15,-21 21 0,21-21 16,-21 0-16,21 1 0,0 20 0,0-21 15,0 0-15,0 0 0,0 1 16,0-1-16,0 0 0,0 0 16,21-21-16,0 0 0,0 0 15,0 0-15,0 0 0,1 0 0,-1 0 16,21 0-16,-21-21 0,0 21 16,1-21-16</inkml:trace>
  <inkml:trace contextRef="#ctx0" brushRef="#br1" timeOffset="103188.97">6943 8805 0,'0'0'0,"0"-21"0,21 0 16,0 21 0,-21-21-16,21 21 0,0 0 15,0 0-15,1 0 16,-1 0-16,0 21 15,0 0-15,-21 0 0,0 1 0,0 20 16,21-21-16,-21 21 0,0-20 16,0-1-16,0 21 0,0-21 0,0 22 15,0-22-15,-21 0 0,21 0 0,-21 0 16,0-21-16,21 21 16,-21-21-16,21-21 31,0 0-31,0 0 0,0 0 15,0 0-15,0-1 0,21-20 16,-21 21-16,21-21 0,0-1 0,-21 1 16,21 21-16,0-22 0,-21 22 0,22 0 15,-1 0-15,0 0 0,0 0 16,-21-1-16,21 22 0,0 0 0,1-21 16,-1 21-16,0 0 15</inkml:trace>
  <inkml:trace contextRef="#ctx0" brushRef="#br1" timeOffset="103683.72">7874 8763 0,'0'0'0,"0"-21"0,0 0 0,21 21 15,0-21-15,-21-1 0,0 1 16,-21 21 0,0 0-1,0 0-15,0 0 0,-22 0 16,22 0-16,-21 21 0,-1-21 0,22 22 16,-21-1-16,21 0 0,0 0 0,-1 0 15,1 0-15,21 1 0,0-1 16,0 0-16,0 0 15,21-21-15,1 0 0,-1 21 0,0-21 16,21 21-16,-21-21 0,1 0 0,20 22 16,-21-22-16,0 0 0,0 21 15,22-21-15,-22 21 0,0 0 16,0 0-16,-21 0 16,0 1-1,-21-1-15,0-21 16,0 21-16,0-21 0,-1 0 0,1 21 15,-21-21-15,21 0 0,-22 0 0,22 0 16,0 0-16,0 21 0,0-21 16,0 0-16,-1 0 0,1 0 0,0 0 15,0 0-15,21-21 32,0 0-32,0 0 0,-21 21 15</inkml:trace>
  <inkml:trace contextRef="#ctx0" brushRef="#br1" timeOffset="104115.24">5440 8551 0,'0'0'0,"21"-21"32,0 21-17,0 0-15,0 0 0,22 0 0,-1 0 16,0 0-16,22-21 0,-22 21 0,22 0 15,20 0-15,-20-21 0,-1 0 16,22 21-16,0-21 0,-1 21 0,1-22 16,0 22-16,-1 0 0,1-21 0,-21 21 15,-1 0-15,1-21 0,-1 21 16,1 0-16,-22 0 0,-21 0 0,21 0 16,-20 0-16,-1 0 0,0 0 15,0 0 1</inkml:trace>
  <inkml:trace contextRef="#ctx0" brushRef="#br1" timeOffset="104899.32">11261 6604 0,'0'-21'0,"0"42"0,0-63 0,0 21 16,0-1-16,0 1 0,0 0 16,0 42 15,0 0-31,0 22 0,0-1 15,0 0-15,21 1 0,0-1 16,0 22-16,0-1 0,0 1 16,1-1-16,-1 1 0,0-1 0,0 1 15,0-1-15,22 22 0,-22-22 0,21-20 16,-21 20-16,22 1 0,-22-22 16,21 0-16,-21 1 0,0-1 0,22 0 15,-22-21-15,0 22 0,0-22 0,-21 0 16,21 0-16,-21 0 0,22-21 15,-22 22-15,0-44 32,0 1-17,-22 21-15,1-21 0,0 0 16</inkml:trace>
  <inkml:trace contextRef="#ctx0" brushRef="#br1" timeOffset="105267.21">11366 7662 0,'0'0'0,"0"-21"16,-21 21-16,42 0 31,1 0-31,-1 0 0,0 21 16,0-21-16,0 22 0,0-1 0,22-21 16,-22 21-16,0 0 0,21 0 0,-20 0 15,-1-21-15,0 22 16,0-1-16,0 0 0,0 0 0,1 0 15,-1-21-15,0 21 0,0 1 0,0-22 16,0 21-16,1-21 0,-1 0 16,0 0-16,0 0 0,0 0 15,22 0-15,-43-21 0,21 21 16,0-22-16,0 1 0,0-21 0,0 21 16,1 0-16,-1-22 0,0 1 15,0 21-15,-21-22 0,21 22 0,-21-21 16,21 21-16,-21 0 0,0-1 0,0 1 15,22 21-15,-22-21 16,21 21 0,-21 21-1,0 0-15</inkml:trace>
  <inkml:trace contextRef="#ctx0" brushRef="#br1" timeOffset="106040.25">12382 8424 0,'0'0'15,"22"0"-15,-1 0 0,0-21 0,-21 0 16,21 21-16,0-21 0,0 0 0,1 0 16,-1 21-16,-21-22 0,21 1 0,-21 0 15,21 0-15,-21 0 0,0 0 16,-21 21 0,0 0-16,-22 0 0,22 0 0,-21 0 15,21 21-15,-22 0 0,22-21 16,-21 21-16,21 0 0,-22 0 0,22 1 15,0-1-15,-21 0 0,21 0 16,21 0-16,-22-21 0,22 21 16,0 1-16,0-1 0,0 0 15,22-21-15,-1 21 0,0 0 16,0-21-16,0 21 0,22-21 0,-22 22 16,0-1-16,21-21 0,-21 21 15,1 0-15,-1 0 0,0 0 0,0 1 16,0-1-16,-21 0 0,0 21 0,0-21 15,0 1-15,0-1 0,-21 21 16,-21-21-16,21 0 0,-22 22 0,1-22 16,0 0-16,-1 0 0,-20-21 0,20 21 15,1 1-15,-21-22 16,20 0-16,1 0 0,0 0 0,-1 0 16,1-22-16,21 1 0,-22 0 0,22 0 15,0 0-15,0 0 0,0-22 0,21 22 16,-21-21-16,21 21 0,0-22 15,0 22-15,0-21 0,0 21 0,21-22 16,0 22-16,-21 0 0,21 0 0,21 0 16,-20 21-16,-1-22 0,21 1 15,-21 21-15,22-21 0,-22 21 0,0 0 16,21-21-16,1 21 0,-22 0 16</inkml:trace>
  <inkml:trace contextRef="#ctx0" brushRef="#br1" timeOffset="106431.47">12658 8763 0,'21'0'0,"-42"0"0,42 21 0,0-21 16,0 0-16,0 0 0,0 0 15,1 0-15,-1-21 0,21 0 16,-21 0-16,22 21 0,-22-21 0,21-1 15,0 1-15,-20 0 0,-1 0 0,0-21 16,0 20-16,0 1 0,-21 0 16,0 0-16,0 0 0,0 0 15,-21-1-15,0 22 0,0 0 16,-22 0-16,22 0 0,-21 0 0,0 0 16,20 22-16,-20-1 0,21 0 15,-21 0-15,20 0 0,1 0 0,0 22 16,0-22-16,0 21 0,0 1 0,-1-22 15,22 21-15,0-21 0,0 22 16,0-22-16,0 21 0,0-21 0,0 0 16,0 1-16,22-1 0,-1-21 0,0 0 15,0 0-15,21 0 16,1 0-16,-22 0 0,21 0 0,1-21 16,20-1-16,-21 1 0,1 0 0,-1 0 15</inkml:trace>
  <inkml:trace contextRef="#ctx0" brushRef="#br1" timeOffset="106723.3">13737 7895 0,'0'0'16,"21"-42"-16,-21 21 0,0 0 0,0-1 16,0 1-16,0 0 0,-21 21 15,0 21 1,0 0-16,21 1 0,-21 20 0,-1 0 15,22 1-15,-21 20 0,0 1 0,0-1 16,21 1-16,-21-1 0,0 1 16,-1-1-16,1 1 0,0-1 0,0 1 15,0-22-15,0 21 0,-1-20 0,1-1 16,21 0-16,-21 1 0,21-22 16,0 0-16,0 0 0,0 0 0,21-21 15,0 0 1,1 0-16,-1-21 0,0 0 0,0 0 15,0 0-15</inkml:trace>
  <inkml:trace contextRef="#ctx0" brushRef="#br1" timeOffset="107015.16">14097 7811 0,'0'0'0,"0"-22"0,0 1 16,0 0-16,-21 21 15,21 21 1,-21 0-16,-1 1 0,1-1 0,21 21 16,0 0-16,0 1 0,-21 20 15,0 1-15,21-1 0,-21 1 16,21-1-16,-21 1 0,-1-1 0,22-20 16,-21 20-16,0-21 0,0 22 0,0-22 15,21 1-15,-21-1 0,21 0 16,-22-21-16,22 22 0,0-22 0,0 0 15,0 0-15,0 0 0,22-21 32,-1 0-32,0-21 0,-21 0 0,21 0 15,0 0-15</inkml:trace>
  <inkml:trace contextRef="#ctx0" brushRef="#br1" timeOffset="107423.13">14245 8573 0,'0'0'0,"-21"0"0,0 21 31,42-21-15,0 0-16,0 0 15,0 0-15,1 0 0,-1 0 0,0-21 16,21 21-16,-21-22 0,1 1 15,-1 21-15,-21-21 0,21 0 16,-21 0-16,0 0 0,0-1 16,-21 22-1,0 0-15,-1 0 16,-20 22-16,21-1 0,0 0 0,0 0 16,-22 0-16,22 0 0,0 1 0,21-1 15,-21 0-15,21 0 0,-21 21 16,21-20-16,0-1 0,0 0 0,0 0 15,0 0-15,0 0 0,0 1 0,21-22 16,0 21-16,0 0 0,0 0 16,0-21-16,1 0 0,-1 0 15,0 0-15,0 0 0,21 0 16,-20 0-16,-1-21 0,0 21 16,0-21-16,0 0 0</inkml:trace>
  <inkml:trace contextRef="#ctx0" brushRef="#br1" timeOffset="107823.05">14732 8530 0,'0'0'16,"0"-21"-16,21 21 0,-21-21 0,0 0 15,21 21-15,0-21 16,1 21-16,-1 0 16,0 0-16,0 0 0,0 0 0,0 0 15,1 0-15,-1 0 0,0 0 16,0 21-16,-21 0 0,21 0 15,0 0-15,-21 0 0,0 1 0,0-1 16,0 0-16,0 0 0,0 21 0,0-20 16,0-1-16,-21 0 0,21 0 15,-21 0-15,0 0 0,0 1 0,21-1 16,-21-21-16,21-21 31,0-1-31,0 1 16,21 0-16,0 0 0,-21 0 15,21-22-15,0 22 0,0 0 0,1-21 16,-1 21-16,0-22 0,0 22 16,0-21-16,0 21 0,1-1 0,-1 1 15,0 0-15,0 0 0,0 21 0,0-21 16,1 21-16,-1-21 0,0 21 16,0 0-16,0 0 15</inkml:trace>
  <inkml:trace contextRef="#ctx0" brushRef="#br1" timeOffset="108330.78">15833 8488 0,'0'0'0,"21"0"15,-21-21-15,0 0 0,0-1 16,0 1-16,0 0 0,0 0 31,-21 21-31,-1 0 0,1 0 0,0 0 16,0 0-16,0 21 0,0-21 0,-1 21 16,-20 0-16,21 1 15,0-22-15,21 21 0,-21 0 16,21 0-16,0 0 0,0 0 15,0 1-15,21-1 16,0-21-16,0 21 16,0 0-16,0-21 0,1 21 15,-1 0-15,0 1 0,0-1 16,-21 0-16,21-21 16,-21 21-16,0 0 0,0 0 15,0 1 1,-21-22-16,0 0 15,0 0-15,0 0 16,-1 0-16,1 0 0,0 0 0,0 0 16,0 0-16,0 0 0,-1 0 0,1 0 15,0-22-15,0 22 16,21-21-16,-21 21 0,21-21 16,-21 0-16,-1 21 0,22-21 15,0 0-15,-21-1 16,0 22-16</inkml:trace>
  <inkml:trace contextRef="#ctx0" brushRef="#br1" timeOffset="108791.51">13398 8043 0,'0'0'16,"22"0"0,-1 0-16,0 0 0,21 0 15,-21 0-15,22 0 0,-1 0 16,22 0-16,-1 0 0,1 0 0,-1 0 16,1 0-16,20 0 0,-20 0 0,20 0 15,-20 0-15,21-21 0,-22 21 16,1 0-16,-22 0 0,21 0 15,-20 0-15,-1-21 0,-21 21 0,22 0 16,-22 0-16,0 0 0,0 0 16,-21 21 15,0 0-31,-21 1 16</inkml:trace>
  <inkml:trace contextRef="#ctx0" brushRef="#br1" timeOffset="109707.83">5016 9948 0,'0'0'0,"-21"0"0,0 0 0,0 0 0,21-21 16,-21 21-1,42 0 32,0 0-47,0 0 0,0 0 0,1 0 16,20 0-16,-21 0 0,21 0 0,22 0 15,-22-21-15,22 21 0,20 0 16,1 0-16,0 0 0,-1-21 0,22 21 16,0 0-16,-21 0 0,21-21 0,-1 21 15,1-21-15,21 21 0,-21 0 16,0-22-16,0 22 0,0 0 16,-1-21-16,-20 21 0,21 0 0,-21-21 0,-1 0 15,1 21-15,0 0 16,-22 0-16,1-21 0,-1 21 0,-21 0 15,22 0-15,-43 0 0,21 0 0,1 0 16,-22-21-16,0 21 0,0 0 16,0 0-16,1 0 15,-22-22-15,21 22 16,0 0 15,-21-21-15,21 21-16,0 0 0</inkml:trace>
  <inkml:trace contextRef="#ctx0" brushRef="#br1" timeOffset="110567.14">12340 9525 0,'-21'-21'31,"21"0"-31,-21 21 0,0 0 16,-1 0 0,1 0-16,0-21 15,0 21-15,0 0 0,0 0 16,-1 0-16,1 0 0,0 0 0,0 0 15,0 0 1,0 0-16,42 0 47,0 21-47,0-21 0,21 0 16,-20 0-16,20 0 0,21 0 0,1 0 15,-1 0-15,1 0 0,21 0 0,20 0 16,1 0-16,0 0 0,42 0 15,-21 0-15,21 0 0,-21 0 0,22 0 16,-1 0-16,0 0 0,0-21 0,0 21 16,-21 0-16,21 0 0,-21-22 15,0 22-15,22 0 0,-22-21 16,0 21-16,0 0 0,0 0 0,-22 0 16,1 0-16,0 0 0,-21 0 15,-1 0-15,1 0 0,0 0 0,-22 0 16,-20 0-16,20 0 0,-21 0 0,-20 0 15,-1 0-15,0 0 0,0 0 0,0 0 32,0 0-17,1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08:48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9842 1545 0,'0'-21'47,"0"0"-47,0 0 15,0 0 1,0-1-1,0 1-15,-21 21 16,21-21-16,-21 0 16,21 0-1,0 42 48,0 0-63,-21-21 15,21 21-15,-21 0 0,21 22 0,-21-22 16,21 21-16,0-21 0,0 22 16,0-1-16,0 0 0,0 22 0,0-22 15,0 1-15,0-1 0,0 0 16,0 1-16,0-1 0,21 0 0,-21 1 16,21-1-16,-21 0 0,0 1 0,0 20 15,0-21-15,0 22 0,0-1 16,0-20-16,21 20 0,-21 1 0,0-22 15,0 22-15,0 41 16,0-62-16,0-1 0,0 0 0,0 1 16,-21-1-16,21 0 0,-21 22 15,21-22-15,-21 1 0,-1-1 16,22 0-16,-21 1 0,0-1 0,21 0 16,0 1-16,-21-1 0,21-21 0,-21 21 15,21-20-15,-21-1 0,21 0 16,0 0-16,0 0 0,0 0 0,0-42 31,0 0-15,0 0-16,21 0 0,-21 0 0,21-22 15,-21 1-15</inkml:trace>
  <inkml:trace contextRef="#ctx0" brushRef="#br0" timeOffset="1792.13">9842 1482 0,'22'-21'31,"-1"21"-15,0 0-16,0 0 15,0 0 1,0 0-16,1 0 0,20 0 16,-21 0-16,0 0 0,22 0 0,-22 0 15,21 0-15,0 0 0,1 0 16,-22 0-16,21 0 0,1 0 0,20 0 15,-21 0-15,1 0 0,20 0 16,1 0-16,-1 0 0,1 0 0,-1 0 16,22 0-16,0 0 0,-1 0 15,1 0-15,0 0 0,-1 0 0,1 0 16,21 0-16,-22 0 0,22 0 0,0 0 16,-21 0-16,21 0 15,-1 0-15,-20 0 0,0 0 0,-1-22 16,1 22-16,0 0 0,-22 0 15,22-21-15,0 21 0,-1 0 0,1 0 16,0-21-16,-1 21 0,1-21 0,0 21 16,-22 0-16,22-21 0,-1 21 15,1 0-15,0 0 0,-1-21 0,1 21 16,0 0-16,-1 0 0,22 0 16,-42-22-16,20 22 0,1 0 0,-21 0 15,20 0-15,-20-21 0,-1 21 16,22 0-16,-22 0 0,1 0 0,21-21 15,-22 21-15,22 0 0,-22 0 16,22 0-16,-22 0 0,1 0 16,-1 0-16,1 0 0,-1 0 0,1 0 15,-1 0-15,-20 0 0,20 0 16,1-21-16,-22 21 0,0 0 0,22 0 16,-22 0-16,1 0 0,-1-21 15,21 21-15,-20 0 0,-22 0 0,21 0 16,1-21-16,-1 21 0,-21 0 15,21 0-15,-20 0 0,-1 0 0,0 0 16,0-22-16,0 22 0,0 0 0,1 0 16,-1 0-1,-21 22 32,0-1-31,0 0-16,0 0 0,0 0 0,0 0 15,0 22-15,0-22 16,-21 0-16,-1 0 0,1 0 0,21 22 16,-21-22-16,0 21 0,0 1 0,21-1 15,-21-21-15,-1 21 0,1 22 16,0-22-16,0 1 0,21-1 0,-21 0 16,0 1-16,-1-1 0,22 0 15,-21 22-15,0-22 0,0 0 16,21 1-16,-21-1 0,0 0 0,21 1 15,-22 20-15,1-20 0,0-1 16,21 21-16,-21-20 0,0-1 0,0 0 16,21 1-16,0-1 0,-22 0 15,1 1-15,21-1 0,-21 0 0,0 1 16,21-22-16,0 21 0,-21 1 0,0-22 16,-1 21-16,22 0 0,-21-20 15,21 20-15,0-21 0,-21 21 0,21-20 16,-21 20-16,21-21 0,0 0 0,0 0 15,-21 1-15,21-1 0,-21 0 16,-1 0-16,1 0 16,0-21-1,0 0-15,0 0 16,0 0-16,-1 0 0,1 0 16,0 0-16,0 0 15,0 0-15,0 0 0,-1 0 0,-20 0 16,0 0-16,21 0 0,-22 0 0,-20 0 15,20 0-15,-20 0 0,-1-21 16,1 21-16,21 0 0,-22 0 0,1 0 16,-1 0-16,1 0 0,-1 0 0,-21 0 15,22 0-15,-1 0 0,-20 0 16,20 0-16,-20 0 0,-1 0 16,21 21-16,-20-21 0,-1 0 0,22 0 15,-22 21-15,0-21 0,22 0 16,-22 0-16,0 0 0,22 22 0,-22-22 15,1 0-15,-1 0 0,0 0 0,1 0 16,-1 0-16,0 0 0,1 0 16,20 21-16,1-21 0,-22 0 0,21 0 15,1 0-15,-22 0 0,22 0 0,-22 0 16,22 0-16,-22 0 0,0 0 16,22 21-16,-22-21 0,22 0 0,-22 0 15,0 0-15,22 0 0,-22 0 16,22 0-16,-1 0 0,-21 0 15,22 21-15,-1-21 0,1 0 0,-1 0 16,22 0-16,-21 0 0,20 0 16,-20 0-16,20 0 0,-20 0 0,21 0 15,-1 0-15,-20 0 0,-1 0 0,1 0 16,20 0-16,-20 0 0,-1 0 16,1 0-16,-1 0 0,22 0 0,-21 0 15,20 0-15,1 0 0,0 0 0,-1 0 16,1 0-16,21 0 15,-22 0-15,22 0 0,-21 0 0,21 0 16,0 0-16,-22 0 0,22 0 16,0 0-16,0 0 15,21-21 17,21 21-32,0-21 0,0 0 15</inkml:trace>
  <inkml:trace contextRef="#ctx0" brushRef="#br0" timeOffset="5299.1">10054 1905 0,'0'0'0,"-21"0"0,0 0 0,0 0 16,-1 0-16,1 0 0,0 0 16,0 0-1,42 0 1,0 0-16,0 0 0,22 0 16,-1 0-16,0 0 0,22 0 15,-22 0-15,22-21 0,-1 21 0,1 0 16,-1-21-16,1 21 15,-1 0-15,1-21 0,-22 21 0,22 0 16,-22 0-16,0 0 0,1 0 16,-22 0-16,0 0 0,-42 0 31,0 0-31,-1 21 16,-20-21-16,21 0 0,-21 0 0,20 0 15,-20 21-15</inkml:trace>
  <inkml:trace contextRef="#ctx0" brushRef="#br0" timeOffset="5627.34">10414 1947 0,'-21'0'31,"0"22"-31,21-1 0,0 0 0,0 0 16,0 0-16,0 22 0,-22-1 16,22 0-16,0 1 0,0-1 0,-21 0 15,21 22-15,0-1 0,0-20 0,0 20 16,0-21-16,0 22 0,0-22 16,0 1-16,0-1 0,0-21 0,0 21 15,0-20-15,0-1 0,0 0 16,0 0-16,0 0 15,0-42 17,21 0-17,1 0-15,-22 0 0</inkml:trace>
  <inkml:trace contextRef="#ctx0" brushRef="#br0" timeOffset="6295.4">10753 2413 0,'0'21'15,"0"0"1,0 1-16,0-1 0,0 0 0,0 0 16,0 0-16,0 22 0,0-22 15,-22 0-15,22 21 0,0-21 0,0 1 16,0-1-16,0 0 0,0 0 0,0 0 15,0 0-15,22 1 16,-1-22-16,0 0 0,0 0 16,0 0-16,22 0 15,-22-22-15,21 22 0,-21-21 0,22 0 16,-22 0-16,21 0 0,-21 0 0,22-1 16,-22 1-16,0 0 0,0 0 15,0 0-15,0 0 0,-21-22 0,0 22 16,22 21-16,-22-21 0,0 0 0,21 0 15,-21-1-15,0 1 16,0 42 15,0 1-31,0-1 16,0 0-16,0 21 0,0-21 0,-21 22 16,21-1-16,0 0 0,-22 1 15,22-1-15,-21 0 0,21 1 0,0-1 16,0 0-16,0 22 0,-21-22 15,21 1-15,0 20 0,-21-21 16,21 22-16,0-22 0,0 1 0,0 20 16,0-21-16,0 1 0,0-1 0,0 0 15,0-20-15,-21 20 0,21-21 16,-21 21-16,21-20 0,0-1 0,-22 0 16,1-21-16,21 21 0,-21-21 0,0 0 15,0 0-15,0 0 0,-1 0 16,1 0-16,-21 0 0,21-21 15,-22 0-15,22 0 0,-21-1 0,0 1 16,20 0-16,1 0 0,-21-21 16,21 20-16,0 1 0,21-21 0,0 21 15,-22 0-15,22-22 0,0 22 0,0 0 16,0-21-16,22 20 0,-1 1 16,0-21-16,0 0 0,0 20 0,22-20 15,-22 21-15</inkml:trace>
  <inkml:trace contextRef="#ctx0" brushRef="#br0" timeOffset="7251.98">11536 2455 0,'0'-21'0,"0"0"16,0 0-1,0 0 1,-21 21 0,21 21-1,0 0-15,0 21 0,0-20 16,0 20-16,0 21 0,0-20 15,0 20-15,0-20 0,0 20 0,0 1 16,0-1-16,0-21 0,0 22 0,0-1 16,-22 1-16,22-1 0,0 1 15,0-22-15,-21 22 0,21-22 0,0 0 16,-21 1-16,21-1 0,0 0 0,0-20 16,0-1-16,0 21 0,0-21 15,-21-21-15,21 21 0,0 1 0,0-44 47,0 1-31,0 0-16,0-21 0,21 21 0,-21-22 15,0 1-15,0 0 0</inkml:trace>
  <inkml:trace contextRef="#ctx0" brushRef="#br0" timeOffset="7675.72">11366 2498 0,'0'0'16,"0"-21"-16,0-1 15,0 1-15,0 0 16,0 0-16,22 21 15,-1 0-15,-21-21 0,21 21 0,0 0 16,0 0-16,0-21 0,1 21 0,-1 0 16,21 0-16,-21 0 0,22 0 15,-22 0-15,21 0 0,-21 21 0,22 0 16,-22-21-16,0 21 0,-21 21 16,0-20-16,0-1 0,0 0 15,0 21-15,0-21 0,-21 1 0,0 20 16,-1-21-16,-20 0 0,21 0 15,0 1-15,-22-1 0,22 0 0,0 0 16,0-21-16,0 21 0,0-21 0,-1 0 16,1 21-16,42-21 47,1-21-32,-1 0-15,0 21 0</inkml:trace>
  <inkml:trace contextRef="#ctx0" brushRef="#br0" timeOffset="8295.87">11938 2540 0,'21'0'62,"0"0"-62,0 0 0,1 0 0,-1-21 16,0 21-16,0-21 0,21 21 15,-20-21-15,-1 21 0,0-22 0,0 1 16,0 21-16,-21-21 0,21 0 16,-21 0-16,0 0 15,-21 21-15,0 0 0,0 0 16,0 0-16,0 0 0,-1 0 16,-20 0-16,21 0 0,-21 0 0,20 21 15,-20 0-15,21 0 0,0 0 16,0 0-16,-1 22 0,1-22 15,21 21-15,-21-21 0,21 22 0,0-22 16,0 0-16,0 0 0,0 0 16,0 1-16,21-1 0,0-21 0,1 21 15,-1-21-15,0 0 0,21 0 0,-21 21 16,1-21-16,20 0 0,0 0 16,-21 0-16,22 0 0,-1-21 0,0 0 15,-20 21-15</inkml:trace>
  <inkml:trace contextRef="#ctx0" brushRef="#br0" timeOffset="8583.7">12679 2328 0,'0'0'0,"0"-21"16,-21 0-1,-1 21-15,1 0 16,0 0-16,0 0 15,0 0-15,0 21 0,-1 0 0,1 1 16,21-1-16,-21 0 0,0 0 0,0 21 16,0-20-16,-1-1 0,22 21 15,0-21-15,0 22 0,0-22 0,0 0 16,0 0-16,0 0 0,0 0 0,0 1 16,22-1-1,-1-21-15,0 0 0,0 0 0,21 0 16,-20 0-16,-1 0 0,21 0 0,-21 0 15,0 0-15,22-21 0</inkml:trace>
  <inkml:trace contextRef="#ctx0" brushRef="#br0" timeOffset="9051.92">13208 2371 0,'0'0'15,"0"-21"-15,0-1 0,0 1 0,-21 21 16,0 0-16,-1-21 0,1 21 15,0 0 1,0 0-16,-21 0 0,20 21 0,1-21 16,-21 21-16,21 1 0,0-1 0,-1 21 15,1-21-15,0 22 0,0-22 16,21 21-16,0-21 0,0 0 0,-21 1 16,21-1-16,0 0 0,0 0 15,0 0-15,0 0 0,21-21 0,0 0 16,0 0-16,0 0 0,1 0 15,-1 0-15,0 0 16,0 0-16,0-21 0,0 0 0,1 0 0,-1 0 16,0 0-16,0-22 0,-21 22 15,21-21-15,0 21 0,1-22 16,-1 22-16,-21 0 0,21 0 0,-21 0 16,0-1-16,0 44 31,0-1-31,-21 0 0,21 0 15,0 0-15,-21 0 0,21 22 16,-22-22-16,22 0 0,0 21 0,0-20 16,0-1-16,0 0 0,0 0 0,0 0 15,0 0-15,22-21 16,-1 0 0,0 0-16,0 0 0,0-21 15,0 21-15,22-21 0</inkml:trace>
  <inkml:trace contextRef="#ctx0" brushRef="#br0" timeOffset="9483.92">13906 2265 0,'-169'-21'31,"148"21"-31,0 21 16,-22-21-16,22 0 0,-21 21 15,21 0-15,0-21 0,-1 21 16,22 1-16,0-1 16,0 0-1,22-21-15,-1 21 0,0-21 16,0 0-16,0 0 0,22 21 0,-22 0 16,21-21-16,-21 0 0,0 22 15,22-22-15,-22 21 0,0-21 0,0 21 16,0 0-16,1-21 0,-1 21 0,-21 0 15,0 1 1,0-1-16,0 0 0,-21-21 0,-1 21 16,-20-21-16,21 0 0,0 0 15,-22 21-15,22-21 0,-21 0 16,21 0-16,-22 0 0,22 0 0,-21 0 16,21 0-16,0 0 0,-1 0 15,1-21-15,21 0 0,-21 21 16,21-21-16,0 0 15,0-1-15,21 1 16,0 21-16,1-21 0,-1 0 0,21 0 16,-21 21-16</inkml:trace>
  <inkml:trace contextRef="#ctx0" brushRef="#br0" timeOffset="10511.33">14309 1693 0,'0'0'0,"0"-21"0,0 0 15,-22 21 1,1 0-16,0 21 16,0 0-16,21 1 15,-21 20-15,21 0 0,0 1 16,-21-1-16,-1 0 0,22 1 0,-21-1 15,21 0-15,0 22 0,-21-22 16,21 0-16,-21 1 0,21-1 16,-21 0-16,21 1 0,0-1 0,0 0 15,0 1-15,0-22 0,0 0 16,0 21-16,0-20 0,0-1 0,21-21 16,-21 21-16,21-21 0,0 0 0,0 0 15,1 0-15,-1 0 0,21 0 16,-21 0-16,0-21 0,1 0 0,20-1 15,-21 1-15,0 0 0,0-21 0,22 21 16,-22-22-16,-21 22 0,21 0 16,-21-21-16,21 20 0,-21 1 0,0 0 15,0 0-15,-21 21 32,21 21-17,-21 0-15,21 0 0,-21 1 0,21-1 16,0 0-16,0 0 0,0 0 15,0 0-15,0 1 0,0-1 0,0 0 16,0 0-16,0 0 0,21 0 16,0-21-16,0 0 15,0 0-15,1 0 0,-1 0 0,21-21 16,-21 21-16,0-21 0,1 0 16,20 0-16,-21 0 0,0-1 0,0 1 15,1 0-15,-22 0 0,0 0 16,21 0-16,-21-1 0,0 1 15,0 0-15,0 0 0,0 0 16,0 42 15,0 0-31,0 0 16,-21 0-16,21 1 0,0-1 16,0 0-16,0 0 0,0 0 15,0 0-15,0 1 0,-22-1 16,22 0-16,0 0 0,0 0 15,-21-21 1,21 21-16,0-42 31,0 0-15,0 0-16,0 0 0,0 0 16,0-1-16,0-20 0,21 21 15,1 0-15,-1 0 0,0-1 0,0 1 16,0 0-16,22 0 0,-22 0 15,0 0-15,21 21 0,1 0 0,-22-22 16,0 22-16,21 0 0,-21 0 0,1 0 16,20 22-16,-21-22 0,-21 21 15,21 0-15,-21 0 0,21 0 16,-21 0-16,0 22 0,0-22 0,0 0 16,0 21-16,0-20 0,-21-1 15,0 21-15,0-21 0,21 0 0,-21 1 16,0-1-16,21 0 0,0 0 15,42-42 17,-21 21-32,0-21 15,22 0-15,-1-1 0,0 1 16</inkml:trace>
  <inkml:trace contextRef="#ctx0" brushRef="#br0" timeOffset="11299.88">16023 2201 0,'0'0'15,"0"-21"-15,-21 21 0,0-21 0,0 21 0,-1 0 16,1-21-16,0 21 0,0 0 16,0 0-16,0 0 0,-1 0 0,-20 0 15,21 0-15,0 21 0,-22 0 0,22-21 16,0 21-16,0 1 15,0-1-15,0 0 0,-1 0 0,22 0 16,0 0-16,0 1 0,0-1 0,0 0 16,0 0-16,22 0 0,-1-21 15,0 0-15,0 21 0,0-21 0,0 0 16,22 0-16,-22 0 0,0 0 0,21-21 16,-20 21-16,-1-21 0,0 0 15,0 21-15,-21-21 0,21 0 0,-21-1 16,21 1-16,-21 0 0,0 0 15,0 0-15,0 0 16,-21 42 31,21 0-31,0 21-16,0-21 0,-21 1 15,21 20-15,0 0 0,0-21 0,-21 22 16,21-1-16,-21 22 0,21-22 15,-21 0-15,21 1 0,0 20 0,0-21 16,0 22-16,0-22 0,0 22 0,0-22 16,0 22-16,21-22 0,-21 21 15,21 1-15,0-1 0,-21-20 0,0 20 16,0-20-16,21-1 0,-21 0 0,0 22 16,0-43-16,0 21 15,0 1-15,0-1 0,0-21 0,0 21 16,0-20-16,0-1 0,-21 0 0,21 0 15,0 0-15,-21 0 0,0-21 16,0 22-16,-1-22 16,1-22-16,0 22 15,0-21-15,0 0 0,21 0 16,0 0-16,0-22 0,-21 22 0,21-21 16,0 0-16,0-1 0,0 1 0,0 0 15,0-22-15,0 1 0,0-1 16,0 1-16,21-1 0,-21 1 15,0 20-15,0-20 0,0-1 0,0 22 16,0-22-16,0 1 0,21 21 16,-21-1-16,21 1 0,-21 0 0,0-1 15,21 1-15,0 21 0,-21-22 0,22 22 16,-1 0-16,0 0 0,0-21 16,-21 20-16,21 1 0,0 0 0,1 0 15,-1 21-15,0-21 0</inkml:trace>
  <inkml:trace contextRef="#ctx0" brushRef="#br0" timeOffset="11752.62">14795 1736 0,'0'21'31,"-21"-21"-31,21 21 16,21-21 0,1 0-1,-1 0-15,-21-21 16,21 21-16,-21-21 16,0 42 46,0 0-46</inkml:trace>
  <inkml:trace contextRef="#ctx0" brushRef="#br0" timeOffset="12067.44">14076 2011 0,'0'0'0,"-21"0"0,-1 0 16,1 0-16,42 0 31,22 0-31,-22 0 0,21 0 0,-21 0 15,22 0-15,-1 0 0,0 0 16,1 0-16,-1 0 0,0 0 0,-20 0 16,20 0-16,-21 0 0,0 0 15,0 0-15,1 0 0,-1 0 0</inkml:trace>
  <inkml:trace contextRef="#ctx0" brushRef="#br0" timeOffset="16883.15">10668 3747 0,'0'0'0,"21"0"0,0-22 0,0 22 15,-21-21 1,0 0-16,-21 21 47,21 21-47,-21 0 0,0-21 15,0 22-15,-22-1 0,22 0 16,-21 21-16,0-21 0,-1 22 0,-20-1 16,20 0-16,-41 1 0,20 20 0,-20 1 15,-1-22-15,-21 22 0,21-1 16,1-21-16,-22 22 0,21-1 0,1-20 15,-1 20-15,-21 1 0,21-22 16,-20 22-16,20-1 0,0-21 16,1 22-16,-1-22 0,21 1 0,1-1 15,-1 0-15,22 1 0,-21-1 0,20 0 16,1 1-16,0-22 0,-1 21 16,1-21-16,0 0 0,-1 22 0,22-22 15,-21 0-15,21 0 0,-1 0 0,-20 1 16,21-22-16,0 21 0,0-21 15,21-21 1,0-1 0,0 1-16,0 0 15,0 0-15,0 0 0,21 0 16</inkml:trace>
  <inkml:trace contextRef="#ctx0" brushRef="#br0" timeOffset="17334.89">8234 4911 0,'0'-21'31,"0"42"0,0 0-31,0 0 0,0 21 16,-21-20-16,-1 20 0,1-21 0,0 21 15,0 1-15,0-1 0,0-21 0,-22 22 16,22-1-16,-21-21 0,21 21 16,-22-20-16,22 20 0,-21-21 0,21 0 15,-1 0-15,1 1 0,0-22 0,0 0 16,21 21-16,21-21 47,0-21-47,0 21 15,1 0-15,-1 0 0,0 0 0,21 0 16,-21 0-16,1 0 0,20 0 0,0 0 16,-21 0-16,22 0 0,-1 21 15,-21-21-15,22 0 0,-1 0 0,-21 21 16,21-21-16,-20 0 0,-1 0 0,0 21 16,0-21-16,0 0 15,-21 21-15,21-21 0,1 0 31,-1 0-31</inkml:trace>
  <inkml:trace contextRef="#ctx0" brushRef="#br0" timeOffset="18186.91">14520 4043 0,'0'0'0,"0"-21"0,21 21 15,-21-21-15,0-1 0,0 1 16,0 0 0,0 0 15,0 42-15,0 0-1,22 0-15,-1 1 0,-21 20 0,21-21 16,0 21-16,0-20 0,22 20 15,-22 0-15,0 1 0,21-1 0,1 21 16,-1-20-16,21-1 0,-20 0 0,20 22 16,22-22-16,-22 22 0,22-22 15,0 22-15,-1-1 0,1 1 0,0-1 16,-1 1-16,1-22 0,0 21 0,-22-20 16,22 20-16,0-20 15,-22-1-15,1-21 0,20 21 0,-20 1 16,-22-22-16,22 0 0,-22 0 15,0 0-15,1 1 0,-1-1 0,-21 0 16,21-21-16,-20 21 0,-1-21 0,0 0 31,-42 0 1,21-21-32,-21 21 0,21-21 15,-22 21-15,22-21 0,0-1 16,0 1-16</inkml:trace>
  <inkml:trace contextRef="#ctx0" brushRef="#br0" timeOffset="18571.55">16700 5292 0,'0'-21'15,"0"42"32,0 0-47,0 0 16,22-21-1,-1 21-15,0 0 0,0-21 16,0 22-16,0-1 0,1-21 16,-1 21-16,0-21 0,0 21 15,0-21-15,-21 21 0,21 0 16,1 1-16,-22-1 15,0 0-15,-22 0 16,-20-21-16,21 21 0,0 0 0,-22 1 16,1-1-16,0 0 0,-1 0 15,1-21-15,0 21 0,-1 0 0,-20 1 16,21-1-16,-1 0 0,1-21 0,21 21 16,-22-21-16,22 0 0,-21 0 15,21 0-15,0 0 0,-1 0 16,-20 0-16,21 0 0,0 0 0,0 0 15</inkml:trace>
  <inkml:trace contextRef="#ctx0" brushRef="#br0" timeOffset="19555.43">2201 5948 0,'-21'0'0,"42"0"0,-42-21 15,0 0-15,21-1 0,0 1 16,-21 21-16,0-21 15,-1 21-15,22 21 32,0 0-32,0 22 0,0-22 15,0 21-15,0 1 16,0-1-16,0 21 0,0 1 0,0-1 16,0 1-16,0 21 0,0-22 15,0 1-15,0 20 0,0-20 0,0-1 16,0-20-16,0 20 0,0-21 15,0 22-15,0-22 0,0 1 0,0-1 16,0-21-16,0 21 0,0-20 16,0-1-16,0 0 0,0 0 0,0 0 15,0-42 17,0 0-32,0 0 0,0 0 15,0-22-15,0 22 16</inkml:trace>
  <inkml:trace contextRef="#ctx0" brushRef="#br0" timeOffset="20903.66">2053 5990 0,'0'0'0,"-21"0"16,0 0-1,21 21 17,21-21-32,0 0 15,0 0-15,22 0 0,-1 0 16,0 0-16,22 0 0,-1 0 0,1 0 15,20 0-15,1 0 0,0 0 16,21 0-16,-1 0 0,1 0 16,21 0-16,0-21 0,21 21 0,-21 0 15,22 0-15,-22 0 0,21 0 16,-21-21-16,21 21 0,0 0 0,0 0 16,0 0-16,1 0 0,-1 0 15,0 0-15,0 0 0,21 0 0,1 0 16,-22 0-16,21 0 0,22 0 0,-1 0 15,-20 0-15,20 0 0,1 0 16,-22 0-16,21 0 0,-20 0 0,-1 0 16,0 0-16,1 0 0,-22 0 0,0 0 15,0 0-15,-21 0 0,21 0 16,-21 0-16,0 0 0,-21 0 0,0 0 16,-21 0-16,-1 0 0,1 0 15,0 0-15,-22-21 0,1 21 16,-1 0-16,-20 0 0,20 0 0,-21 0 15,1 0-15,-1 0 0,0 0 0,-20 0 16,-1 0-16,0 0 0,0 0 16,0 0-16,0 0 0,-42 21 62,0-21-62,0 21 0,21 0 16,-21-21-16,0 22 0,21-1 15,-22 0-15,22 0 0,0 0 0,-21 0 16,21 22-16,-21-22 0,21 21 16,0-21-16,0 22 0,0-1 0,0 22 15,0-22-15,-21 0 0,21 22 0,0-22 16,0 22-16,0-22 0,0 0 16,-21 1-16,21 20 0,0-21 0,0 1 15,0-1-15,0 0 0,0 1 0,0-1 16,-21 0-16,21 1 0,-22-1 0,22-21 15,-21 22-15,21-1 0,0-21 16,0 21-16,-21-20 0,21-1 0,-21 0 16,21 0-16,0 0 0,0 0 15,0 1-15,-21-1 16,0-21-16,-1 21 0,1 0 16,0-21-16,0 0 0,0 0 15,0 0-15,-22 0 0,22 0 16,-21 0-16,21 0 0,-22 0 0,-20 0 15,20 0-15,-20 0 0,21 0 0,-43 0 16,21 0-16,-20 21 0,-1-21 0,0 0 16,1 0-16,-22 0 0,21 0 15,-21 21-15,-21-21 0,22 0 0,-22 0 16,0 0-16,0 0 0,21 0 0,-21 0 16,0 0-16,0 0 15,0 0-15,0 0 0,0 0 0,0 0 16,0 0-16,0 0 0,-21 0 0,21 0 15,-22 0-15,-20 22 0,21-22 0,0 0 16,-22 0-16,22 0 0,0 0 16,-21 21-16,21-21 0,21 0 0,-22 0 15,22 0-15,0 21 0,0-21 0,0 0 16,0 0-16,0 21 0,0-21 16,0 21-16,0-21 0,22 0 0,-22 0 15,21 21-15,0-21 0,0 0 16,21 0-16,-20 0 0,20 22 0,0-22 15,1 0-15,20 0 0,1 0 16,-1 0-16,22 0 0,-1 0 16,22 0-16,-21 0 0,21 21 0,0-21 15,-1 0 1,1 0 31,0 0-32,21-21 17,0-1-1,21 1-31,0 21 16,1-21-16</inkml:trace>
  <inkml:trace contextRef="#ctx0" brushRef="#br0" timeOffset="21255.46">2773 6773 0,'0'0'0,"0"-21"0,0 0 0,0 0 16,0 63 31,0-21-47,0 22 0,0-22 0,0 21 15,0 22-15,0-22 0,21 0 16,-21 22-16,0-1 0,0 1 0,0-1 16,0 1-16,0-22 0,0 1 15,0 20-15,0-21 0,0-20 0,0 20 16,0-21-16,0 0 0,0 0 0,0 1 15,0-44 17,0 1-32,0 0 15,0 0-15,21 0 0,-21-22 0</inkml:trace>
  <inkml:trace contextRef="#ctx0" brushRef="#br0" timeOffset="21604.26">2773 6816 0,'0'-21'0,"0"42"0,-21-64 0,21 22 0,-22 0 16,22 0-16,-21 0 0,21 0 15,0-1-15,0 1 16,0 0-16,21 0 0,1-21 0,-1 20 16,0 1-16,0 0 0,21 21 15,-20-21-15,20 0 0,-21 21 0,21 0 16,-20 0-16,20 0 0,-21 21 15,0 0-15,0 21 0,1-20 0,-22 20 16,0 0-16,0 1 0,0-1 16,-22-21-16,1 21 0,0 1 0,0-1 15,0-21-15,-22 22 0,22-22 16,0 0-16,-21 21 0,21-21 16,-1 1-16,1-1 0,0-21 0,0 21 15,21 0-15,0 0 16,21-21 15,0 0-31,0 0 0,1 0 0,-1 0 16</inkml:trace>
  <inkml:trace contextRef="#ctx0" brushRef="#br0" timeOffset="24267.82">3133 7472 0,'0'21'0,"0"-42"0,0 63 0,0-21 15,21-42 32,0 21-47,0-42 0,0 21 0,0 0 16,1-22-16,20 1 0,-21 0 0,21-1 16,-20 1-16,20 0 0,-21-1 15,-21 22-15,0 0 0,0-21 0,0 20 16,0 1-16,-42 21 15,21 0-15,-1 0 16,-20 0-16,0 21 0,21-21 16,-22 22-16,22-1 0,0 0 0,0-21 15,21 21-15,0 0 0,0 0 16,0 1-16,0-1 0,0 0 16,0 0-16,21 0 0,-21 0 0,21-21 15,21 22-15,-20-1 0,-1 0 16,0 0-16,0 0 0,0 0 0,0 1 15,1-1-15,-22 0 0,21 0 16,0 0-16,-21 0 0,21 1 16,0-1-16,0-21 0,1 0 15,-1 0-15,0 0 0,0 0 16,0 0-16,0-21 0,22-1 0,-22 1 16,0 0-16,21 0 0,-20 0 15,-1-22-15,0 22 0,0-21 16,0 21-16,0-22 0,1 22 0,-1-21 15,-21 21-15,0 0 0,0-1 16,0 1-16,0 0 0,0 0 0,0 0 16,0 42 15,0 0-31,0 0 0,0 0 16,0 1-16,-21 20 0,21-21 15,-22 21-15,22-20 0,0 20 0,0-21 16,0 0-16,0 22 0,0-22 0,0 0 15,0 0-15,0 0 0,22 0 16,-1-21-16,-21 22 0,21-22 16,0 0-16,0 0 0,0 0 0,1 0 15,-1 0-15,0 0 0,21-22 16,-21 1-16,1 0 0,20 0 0,0 0 16,-21 0-16,22-1 0,-22-20 0,21 21 15,-21-21-15,1 20 0,20 1 16,-21-21-16,0 21 0,0 0 0,-21-1 15,22 1-15,-22 0 0,21 21 0,-21-21 16,-21 21 15,-1 21-31,22 0 16,0 0-16,-21 1 0,21-1 16,-21 21-16,21-21 0,-21 0 0,21 22 15,0-22-15,0 0 0,-21 0 16,21 0-16,-21 1 0,21-1 0,-22 0 15,22 0-15,-21-21 32,21-21-17,0 0 1,0 0-16,0-1 0,21 1 16,1 0-16,-22 0 0,21 0 15,0 0-15,0-1 0,0 1 0,0 0 16,1 0-16,-1 0 0,0 0 15,0-1-15,0 22 0,0 0 0,1-21 16,-1 21-16,0 0 0,0 0 16,-21 21-16,21 1 0,-21-1 15,0 21-15,21-21 0,-21 0 16,0 1-16,0-1 0,0 0 16,0 0-16,22 0 0,-22 0 0,0 1 15,0-1-15,0 0 0,0 0 16,21-21-1,0 0-15,-21-21 16,21 0-16,0 0 16,-21-22-16,21 22 15,1 0-15,-1 0 0,0-22 0,-21 22 16,21-21-16,0 21 0,0 0 0,1-1 16,-1 1-16,0 0 0,0 0 15,0 0-15,0 21 0,1 0 16,-1 0-1,-21 21 1,0 0-16,0 0 0,0 22 16,0-22-16,0 0 0,0 0 0,0 21 15,0-20-15,0-1 16,0 0-16,0 0 0,21 0 0,-21 0 16,21 1-16,0-1 0,0-21 15,1 0-15,-1 0 0,0 0 16,0 0-16,21 0 0,-20 0 0,20 0 15,-21 0-15,21 0 0,1-21 0,-22-1 16,21 1-16,-21 0 0,1 0 16,20 0-16,-21 0 0,0-1 0,0 1 15,1-42-15,-22 42 0,21-1 16,-21 1-16,0 0 0,0 0 16,0 0-16,0 0 0,0-1 15,-21 22 16,21 22-31,-22-1 16,22 0-16,0 0 0,0 0 0,-21 0 16,21 1-16,0-1 0,0 21 15,0-21-15,0 0 0,0 1 0,0-1 16,0 0-16,0 0 0,21 0 0,-21 0 16,22 1-16,-1-1 0,0 0 15,0-21-15,0 0 0,0 0 16,1 0-16,-1 0 0,0 0 0,21-21 15,-21 0-15,1-1 0,-1 1 16,0 0-16,21 0 0,-21-21 16,1-1-16,-1 1 0,0 0 0,0-1 15,0-20-15,0 20 0,-21-20 16,22 21-16,-1-22 0,0 1 0,0-1 16,0 22-16,-21-22 0,0 22 0,21-22 15,-21 22-15,0 21 0,0-21 16,0 20-16,0 1 0,0 0 0,0 0 15,-21 21-15,0 0 16,0 0-16,0 21 16,21 21-16,0-20 0,0 20 0,-21 0 15,21 1-15,-22-1 16,22 0-16,0 22 0,-21-22 0,21 0 16,0 1-16,0 20 0,0-20 0,0-1 15,0 0-15,0 1 0,0-1 16,0 0-16,0 1 0,0-22 0,0 21 15,21-21-15,1 22 0,-1-22 0,-21 0 16,21 0-16,0-21 0,0 21 16,0-21-16,1 0 0,-1 0 0,0 0 15,0 0-15,0 0 0,22-21 0,-22 0 16,0 21-16,0-21 0,0-22 16,0 22-16,1 0 0,-1-21 0,0 21 15,0-1-15,0 1 0,-21-21 16,0 21-16,0 0 0,21-1 15,-21 1-15,22 0 0,-22 0 16,0 42 15,0 0-31,0 0 16,0 1-16,0-1 0,0 21 0,0-21 16,0 0-16,0 1 0,0-1 15,0 21-15,0-21 0,0 0 0,0 1 16,21-1-16,-21 0 0,21-21 15,0 0-15,0 0 0,0 0 16,1 0-16,-1 0 16,0 0-16,0-21 0,-21 0 0,21-1 15,0 1-15,1 0 0,-22 0 0,21 0 16,0 0-16,-21-22 0,21 22 16,-21 0-16,0 0 0,21 0 0,0-1 15,-21 1-15,0 0 0,22 0 16,-1 21-1,0 0 1,-21 21 0,0 0-16,21 0 15,-21 1-15,0-1 16,0 0-16,0 0 0,0 21 0,0-20 16,0-1-16,0 0 0,0 0 0,21 0 15,-21 0-15,21 1 16,1-22-16,-1 21 0,0-21 15,0 0-15,0 0 0,22 0 0,-22 0 16,21-21-16,-21-1 0,22 22 16,-22-21-16,21 0 0,0 0 0,-20 0 15,20 0-15,-21-1 0,21 1 0,-20-21 16,-1 21-16,0 0 16,0-1-16,-21 1 0,0-21 0,21 21 15,-21 0-15,0-1 0,0 1 16,0 0-16,-21 21 15,0 0-15,0 0 16,0 0-16,21 21 0,-22 0 16,1 1-16,21-1 0,-21 21 15,21-21-15,0 22 0,0-22 0,0 0 16,0 21-16,0-21 0,0 1 0,0 20 16,0-21-16,21 0 0,0-21 15,1 21-15,-1 1 0,0-22 0,21 0 16,-21 0-16,22 0 0,-1 0 0,0-22 15,1 1-15,-1 0 0,0 0 16,1 0-16,-22 0 0,21-1 16,1-20-16,-22 21 0,0-21 0,0 20 15,0-20-15,0 0 0,-21 21 0,0-22 16,0 22-16</inkml:trace>
  <inkml:trace contextRef="#ctx0" brushRef="#br0" timeOffset="24503.68">7345 6435 0,'0'0'0,"-21"0"16,-1 0-16,22 21 0,-21-21 15,0 0 48,0 0-48,0 0-15,0 0 0</inkml:trace>
  <inkml:trace contextRef="#ctx0" brushRef="#br0" timeOffset="24763.53">6075 6773 0,'63'0'32,"-42"0"-32,22 0 15,-22-21-15,21 0 0,1 21 0,20-21 16,-21 21-16,1-21 0,-1 21 0,0-21 15,1 21-15,-1 0 16,-21-22-16,22 22 0,-22 0 0,-21-21 16,-21 21-1,-22 0 1,22 0-16</inkml:trace>
  <inkml:trace contextRef="#ctx0" brushRef="#br0" timeOffset="24975.55">5524 6689 0,'0'0'0,"-21"21"0,0-21 16,0 0-1,0 0 1,0 0-1,-1 0-15,1 0 16,0 0-16</inkml:trace>
  <inkml:trace contextRef="#ctx0" brushRef="#br0" timeOffset="25139.46">4741 6752 0,'0'0'0,"21"0"62,1 0-62</inkml:trace>
  <inkml:trace contextRef="#ctx0" brushRef="#br0" timeOffset="25895.61">14859 6160 0,'0'0'0,"0"21"47,0 0-47,-21 0 15,21 21-15,0 1 0,0-1 16,0 22-16,0-1 0,-21 1 0,21-1 16,0 22-16,0-22 0,-22 1 0,22-1 15,0 1-15,0-1 0,0-20 16,-21 20-16,21 1 0,0-22 0,0 0 15,0 1-15,0-1 0,0-21 0,0 0 16,0 22-16,0-22 16,0 0-16,0-42 15,0 0 1,0-1-16,0 1 0</inkml:trace>
  <inkml:trace contextRef="#ctx0" brushRef="#br0" timeOffset="27095.3">14838 6223 0,'0'0'0,"-21"-21"16,21 0-16,-22 0 0,44 21 31,-1-22-16,0 22-15,21 0 0,-21 0 16,22 0-16,-1 0 0,22 0 0,-22 0 16,21 0-16,1 0 0,-1 0 0,1 0 15,21 0-15,-1 0 0,22-21 16,0 21-16,0 0 0,21 0 0,21-21 16,-21 21-16,21-21 0,-21 0 15,21 21-15,0-21 0,1 21 0,-1-22 16,0 22-16,0-21 0,0 21 0,0-21 15,1 0-15,20 21 0,0-21 16,1 21-16,-1-21 0,-21-1 16,43 22-16,-22-21 0,21 0 0,-20 0 15,-1 0-15,0 21 0,22-21 16,-22-1-16,1 1 0,-22 0 0,0 21 16,0-21-16,-21 0 0,0 21 15,-21-21-15,0-1 0,0 22 0,-1-21 16,-20 21-16,0-21 0,-1 21 15,1-21-15,-21 21 0,20-21 0,-20 21 16,-1 0-16,-20-21 0,20 21 16,-21-22-16,1 22 0,-1 0 0,0 0 15,-20 0-15,20-21 0,-21 21 16,0 0-16,0 0 0,1 0 0,-22 21 47,0 1-47,0-1 15,0 0-15,0 0 0,0 21 0,-22-20 16,1 20-16,0 0 0,0 1 0,21-1 16,-21 0-16,0 1 0,21-1 15,-22 0-15,1 1 0,21-1 0,0 0 16,0 1-16,0-1 0,0 0 0,0 1 16,0 20-16,0-21 0,0 1 15,0-1-15,0 22 0,0-22 0,0 0 16,0 1-16,0-1 0,0 0 15,0-21-15,0 22 0,0-22 16,0 0-16,0 21 0,0-20 0,0-1 16,0 0-16,-21-21 0,21 21 0,-21 0 15,0 0-15,0-21 16,-1 0-16,22 22 0,-21-22 0,0 0 16,0 21-16,0-21 0,0 0 0,-22 0 15,22 21-15,-21-21 0,-1 0 16,1 0-16,-21 21 0,-1-21 0,22 0 15,-22 21-15,-20-21 0,20 0 0,1 0 16,-1 0-16,-21 0 16,1 0-16,-1 0 0,0 21 0,-20-21 15,-1 22-15,21-22 0,-21 0 0,0 21 16,1 0-16,-1-21 0,0 0 0,-21 0 16,21 21-16,-21-21 0,0 0 15,21 21-15,-21-21 0,0 21 0,0-21 16,0 0-16,0 22 0,0-1 0,-21-21 15,21 21-15,-21-21 0,21 21 16,0-21-16,-21 21 0,21-21 16,0 21-16,0-21 0,0 0 0,0 22 15,0-22-15,21 0 0,-21 0 0,21 21 16,0-21-16,22 0 0,-22 0 16,0 0-16,0 0 0,0 21 0,22-21 15,-22 0-15,21 0 0,-21 0 16,22 0-16,-1 0 0,21 0 0,-20 0 15,20 0-15,-20 0 0,20 0 0,1 0 16,20 0-16,-20 0 0,-1 0 16,22 0-16,0 0 0,-22 0 0,22 21 15,-1-21-15,1 0 0,21 0 0,-21 0 16,20 0-16,1 0 0,0 0 16,42 0 15,0 0-31,22-21 15,-22 21-15,21-21 0,1 21 0,-22-21 16,21-1-16,0 1 0</inkml:trace>
  <inkml:trace contextRef="#ctx0" brushRef="#br0" timeOffset="27395.13">15684 6541 0,'0'0'0,"-21"0"15,0-22-15,0 22 16,0 0-16,0 22 0,21-1 16,-22 0-16,1 21 0,0-21 0,0 22 15,0-1-15,0 0 0,-1 22 0,22-22 16,-21 1-16,0-1 0,0 0 15,21 1-15,0-1 0,-21 0 0,21-21 16,0 22-16,0-22 0,0 0 0,0 0 16,0 0-16,21-21 31,0 0-31,-21-21 0,21 0 0</inkml:trace>
  <inkml:trace contextRef="#ctx0" brushRef="#br0" timeOffset="27648.34">15536 6646 0,'0'-21'16,"0"42"-16,21-63 0,1 63 15,-1-21 1,0 21-16,-21 22 0,21-22 16,0 21-16,-21 1 0,21-1 0,-21-21 15,22 21-15,-22 1 0,21-1 16,0-21-16,-21 22 0,0-1 0,0-21 15,0 21-15,21-20 0,-21-1 0,0 0 16,0 0-16,21 0 0,-21 0 16,21-42-1,-21 0 1,22 0-16,-22-21 0</inkml:trace>
  <inkml:trace contextRef="#ctx0" brushRef="#br0" timeOffset="27903.08">16108 6435 0,'0'0'16,"0"-21"-16,-21 42 31,-1 21-31,1-21 0,21 22 16,-21-1-16,0 21 0,21-20 0,-21 20 15,0-20-15,-1-1 0,1 21 0,21-20 16,-21-1-16,0 0 0,0 1 15,21-1-15,0-21 0,-21 22 16,21-22-16,-22 0 0,22 0 0,0 0 0,0 0 16,22-21-1,-1 0 1,0 0-16,0 0 0,0-21 0,0 0 16,1-21-16</inkml:trace>
  <inkml:trace contextRef="#ctx0" brushRef="#br0" timeOffset="28563.04">16341 6879 0,'-43'21'31,"43"1"-31,-21-22 0,0 21 0,0 0 16,21 0-16,-21 0 0,21 0 15,-22 1-15,22-1 0,0 0 0,0 0 16,0 0-16,0 0 0,22 1 15,-1-22-15,0 0 16,0 0-16,0 0 0,0 0 0,1 0 16,-1-22-16,-21 1 15,0 0-15,0 0 16,0 0-16,0 0 0,0-1 0,0 1 16,0 0-16,0 0 0,0 0 15,0 0-15,0-1 0,21 1 16,0 0-16,0 21 0,0-21 0,1 0 15,-1 21-15,0 0 16,21-21-16,-21 21 0,1 0 0,20 0 16,-21 0-16,0 21 0,0 0 0,1 0 15,-1 0-15,0 0 0,-21 1 16,21-1-16,-21 0 0,0 0 0,0 0 16,0 0-16,0 22 0,0-22 0,0 0 15,0 0-15,0 0 16,0 1-16,-21-22 15,0 0 1,21-22 0,0 1-16,0 0 15,0 0-15,0 0 0,0 0 0,0-1 16,21-20-16,0 21 0,-21-21 0,21 20 16,0-20-16,1 21 0,-1 0 15,0 0-15,0-1 0,21 1 0,-20 0 16,20 21-16,0 0 0,1 0 15,-22 0-15,21 0 0,0 0 0,-20 21 16,20 0-16,-21 1 0,-21-1 0,0 21 16,0-21-16,0 0 0,0 22 15,0-22-15,-21 0 0,21 0 0,-21 0 16,0 1-16,-1-1 0,1 0 16,21 0-16,0 0 15</inkml:trace>
  <inkml:trace contextRef="#ctx0" brushRef="#br0" timeOffset="29070.74">18013 6160 0,'0'0'15,"0"21"1,0 0-16,0 0 0,0 21 15,0 1-15,0-1 0,0 22 16,-21-1-16,-1 22 0,22-22 0,-21 1 16,21-1-16,-21 1 0,21-1 0,-21-20 15,21 20-15,-21-21 0,21 1 16,0-1-16,0-21 0,0 22 0,0-22 16,0 0-16,0 0 15,21-42 1,-21 0-16</inkml:trace>
  <inkml:trace contextRef="#ctx0" brushRef="#br0" timeOffset="29416.54">17886 6392 0,'0'0'0,"-21"-21"0,21 0 0,-22 0 0,22 0 16,0 0-16,0-1 0,0 1 0,0 0 15,22 0-15,-1 0 0,21 21 16,-21-21-16,43-1 0,-22 22 16,22 0-16,-22 0 0,21 0 0,1 0 15,-1 0-15,-20 22 0,-1-1 16,0 0-16,-20 21 0,-22 1 0,0-1 16,0 0-16,0 1 0,-43 20 0,1-21 15,0 1-15,-1-1 0,-20 0 16,-1 1-16,1-1 0,20-21 0,1 0 15,-21 1-15,41-1 0,-20 0 16,21-21-16,0 0 0,0 0 0,21 21 16,21-21 15,0 0-31,0-21 0,0 21 0,0 0 16,1-21-16,-1 21 0,0-21 0,0 21 15</inkml:trace>
  <inkml:trace contextRef="#ctx0" brushRef="#br0" timeOffset="30056.18">18288 7049 0,'42'21'15,"-21"-21"1,1 0-16,-1 0 0,21-21 0,-21-1 15,22 1-15,-22 0 0,21 0 16,0 0-16,-20 0 0,20-1 0,-21 1 16,21-21-16,-20 21 0,-22 0 15,21-22-15,-21 22 0,0 0 0,0 0 16,0 0-16,-21 21 0,-1 0 16,1 0-16,0 0 0,0 0 0,-21 0 15,20 0-15,1 0 0,0 21 16,0 0-16,0-21 0,21 21 15,0 0-15,0 0 0,0 1 16,0-1-16,21-21 16,0 21-16,0 0 0,0-21 0,-21 21 15,22 0-15,-22 1 0,21-1 16,-21 0-16,0 0 0,0 0 0,0 0 16,0 1-16,0-1 0,0 0 15,21-21-15,-21 21 0,21-21 16,0 0-16,0 0 0,1 0 15,-1 0-15,0 0 0,0-21 0,21 21 16,-20-21-16,-1 0 0,0-1 16,0 1-16,0 0 0,0 0 15,1 0-15,-1 0 0,0-1 0,0 1 0,0 0 16,-21 0-16,0 0 16,21 0-16,-21-1 0,22 22 15,-22 22 16,-22-1-31,1 0 0,21 0 0,-21 0 16,0 0-16,21 1 0,0-1 16,0 0-16,0 0 0,0 0 15,21-21 1,0 0 0,0 0-16,1 0 0,-1 0 15,0-21-15,0 0 16</inkml:trace>
  <inkml:trace contextRef="#ctx0" brushRef="#br0" timeOffset="30223.59">19198 6519 0,'0'0'16,"-21"0"-16,0 0 0,0 0 15,-1 0 1,22 22-1,22-22 1,-22 21-16,21-21 0</inkml:trace>
  <inkml:trace contextRef="#ctx0" brushRef="#br0" timeOffset="30939.18">19452 6689 0,'0'21'0,"0"0"16,0 0-16,0 0 0,-21-21 15,21 22-15,0-1 0,0 0 16,0 0-16,0 0 0,0 0 16,-21 1-16,21 20 0,0-21 15,-21 0-15,21 0 0,0 1 0,0-1 16,0-42 31,0-1-32,0 1-15,0 0 0,0 0 0,0 0 16,0 0-16,0-1 0,21 1 16,0-21-16,0 21 0,0 0 0,-21-1 15,21 1-15,1 0 0,20 0 16,-21 0-16,0 0 0,0 21 15,1 0-15,20-22 0,-21 22 0,0 0 16,0 0-16,1 22 0,-1-22 0,0 21 16,0 0-16,-21 0 0,0 21 15,0-20-15,0-1 0,0 0 0,0 0 16,0 0-16,0 22 0,0-22 16,0 0-16,0 0 0,0 0 15,-21-21 16,21-21-15,0 0-16,0 0 16,0 0-16,0-1 0,21 1 0,0-21 15,0 21-15,-21-22 0,22 22 16,-1 0-16,0-21 0,0 21 0,21-1 16,-20 1-16,-1 21 0,0-21 0,21 21 15,-21 0-15,1 0 0,20 0 16,-21 21-16,0 0 0,0 1 0,1-1 15,-22 21-15,0-21 0,0 0 0,0 1 16,0 20-16,0-21 0,0 0 16,0 0-16,0 1 0,-22-1 0,1 0 15,21 0-15,0 0 16,0-42 15,0 0-15</inkml:trace>
  <inkml:trace contextRef="#ctx0" brushRef="#br0" timeOffset="31171.05">20574 6562 0,'0'0'0,"21"0"16,-21 21-1,0 0-15,0 0 0,0 0 16,0 1-16,0-1 0,0 21 15,0-21-15,0 0 0,-21 1 0,21-1 16,-21 0-16,21 0 0,0 0 0,0 0 16,-21 1-16,21-1 15,-22-21-15,22-21 47,0-1-47</inkml:trace>
  <inkml:trace contextRef="#ctx0" brushRef="#br0" timeOffset="31503.86">20637 6329 0,'-21'0'16,"0"0"-16,0 0 0,21 21 16,-21 0-16,21 0 0,0 1 15,0-1-15,21-21 16,-21 21-16,21-21 0,0 0 15,0 0-15,1 0 0,-1 0 0,0 0 16,0-21-16,0 0 0,0-1 16,1 22-16,-22-21 0,0 0 15,0 0-15,0 0 0,0 0 0,0-1 16,0 1-16,0 0 0,-22 0 16,1 21-16,0 0 0,0 0 0,0 0 15,0 0-15,-1 0 0,1 0 16,0 0-16,0 21 0,0 0 0,21 0 15,-21 1-15,21-1 0,0 21 0,0-21 16,0 0-16,0 1 0,0-1 16,21 0-16,0 0 0,0-21 0,0 0 15,0 0-15,22 0 0</inkml:trace>
  <inkml:trace contextRef="#ctx0" brushRef="#br0" timeOffset="32687.69">21188 6096 0,'0'0'16,"0"-21"-16,0 0 0,0 42 31,-21 0-15,21 0-16,-22 0 0,22 1 0,-21 20 15,21-21-15,0 21 0,0 1 0,-21-1 16,21 0-16,-21 22 0,21-22 15,-21 1-15,21-1 0,0 0 16,0 1-16,0-1 0,0 0 0,0-21 16,0 22-16,0-22 0,0 0 15,0 0-15,21 0 0,0 1 0,0-22 16,0 0-16,1 21 0,-1-21 0,0 0 16,21 0-16,-21 0 0,1 0 15,-1-21-15,21-1 0,-21 1 0,0 0 16,1 0-16,-1 0 0,0 0 15,-21-22-15,21 22 0,0-21 0,-21 21 16,0-22-16,0 22 0,0 0 0,21 0 16,-21 0-16,-21 42 31,21 0-15,-21 0-16,21 0 0,0 0 15,0 1-15,0-1 0,-21 0 0,21 0 16,0 0-16,0 0 0,0 1 0,0-1 15,0 0-15,0 0 16,21-21-16,0 21 0,0-21 16,1 0-16,-1 0 0,0 0 15,0 0-15,0 0 0,0 0 16,1-21-16,-1 0 0,0 21 0,0-21 16,-21 0-16,21-1 0,0 1 0,1 0 15,-1 0-15,-21 0 16,21 0-16,-21-1 0,21 1 0,-21 0 15,0 42 17,0 0-17,-21 1-15,21-1 16,0 0-16,0 0 0,0 0 0,0 0 16,0 1-16,0-1 0,0 0 15,0 0 1,21-21-1,0 0-15,0 0 0,1-21 16,-1 21-16,0-21 16,0 0-16,0-1 0,0 22 0,1-21 15,-1 0-15,-21 0 0,0 0 0,21 0 16,0-1-16,-21 1 16,0 0-16,21 21 15,-21 21 16,0 0-15,0 1-16,0-1 0,0 0 16,0 0-16,0 0 15,0 0-15,0 1 0,0-1 0,21 0 16,1-21-16,-22 21 0,21-21 16,0 0-16,0 0 0,21 0 15,-20 0-15,20 0 0,0 0 0,1 0 16,-22 0-16,21 0 0,0-21 15,-20 0-15,20 21 0,-21-21 0,0-1 16,0-20-16,1 21 0,-1-21 0,-21 20 16,0-20-16,21 21 0,-21 0 15,0-22-15,0 22 0,0 0 0,0 0 16,-21 21-16,0 0 16,-1 21-16,1-21 15,0 21-15,0 0 0,21 22 0,-21-22 16,0 0-16,21 0 0,0 22 0,0-22 15,0 0-15,0 0 0,0 0 16,0 0-16,0 1 0,0-1 0,21 0 16,0-21-16,21 0 0,-21 0 0,1 0 15,20 0-15,-21 0 0,21 0 16,1 0-16,-1 0 0,-21 0 0,22-21 16,-1 0-16,-21-1 0,0 1 0,22 0 15,-22 0-15,0 0 0,0-22 16,-21 22-16</inkml:trace>
  <inkml:trace contextRef="#ctx0" brushRef="#br0" timeOffset="32943.54">22225 5990 0,'0'0'0,"0"-21"15,-21 21 32,0 0-31,-1 21-16,1-21 0</inkml:trace>
  <inkml:trace contextRef="#ctx0" brushRef="#br0" timeOffset="33223.37">21082 6392 0,'-21'22'16,"42"-22"0,0 0-16,0 0 15,0 0-15,22 0 0,-1-22 0,0 22 16,1 0-16,-1-21 0,0 21 0,1 0 16,-1 0-16,-21 0 0,22-21 15,-22 21-15,0 0 0,0 0 16,-42 0-1,0 0 1,0 0-16,-1 0 0</inkml:trace>
  <inkml:trace contextRef="#ctx0" brushRef="#br0" timeOffset="42883.19">4593 7874 0,'0'-42'32,"0"21"-17,21-1 1,0 22-16,-21-21 15,22 21-15,-44 0 47,-20 21-47,0 1 16,-1 20-16,1-21 0,-21 21 0,-1 22 16,1-1-16,-1 1 0,-21-1 15,1 1-15,20 21 0,-42-22 0,22 1 16,-22 20-16,21-20 0,-21 20 15,1 1-15,-1 0 0,0-1 0,21-20 16,-21 21-16,1-22 0,-1 22 16,0-22-16,21 1 0,1-1 15,-1 22-15,0-22 0,22-20 0,-1 20 16,1 1-16,20-22 0,1 0 16,0 1-16,-1-22 0,22 21 0,-21-21 15,21 1-15,0-1 0,-1-21 16,22 21-16,-21-21 0,0 0 15,0 0-15,21-21 32,0 0-32,0-1 15,21 1-15,0-21 0,0 21 16</inkml:trace>
  <inkml:trace contextRef="#ctx0" brushRef="#br0" timeOffset="43339.41">2095 9335 0,'0'0'15,"0"21"1,0 0 0,0 0-1,-21 0-15,21 22 0,-21-1 0,0-21 16,0 21-16,0 1 0,-1 20 15,1-20-15,0-1 0,0-21 0,0 21 16,0 1-16,21-22 0,-22 0 16,1 0-16,21 0 0,0 1 15,0-44 17,0 1-32,21 0 15,1 21-15,-1 0 16,0 0-16,0 0 0,0 0 15,0 0-15,22 0 0,-22 0 16,21 0-16,1 0 0,-1 0 16,21 0-16,-20 0 0,-1 0 15,22 0-15,-22 21 0,0-21 0,1 0 16,-1 0-16,-21 21 0,21-21 0,-20 0 16,-1 22-16,0-22 0,0 21 15,0-21-15,0 21 16,1-21-16,-1 0 15,0 0 1</inkml:trace>
  <inkml:trace contextRef="#ctx0" brushRef="#br0" timeOffset="44155.39">7895 7684 0,'0'0'0,"0"-22"0,0 1 16,-21 21-16,21 21 47,21 1-47,-21 20 15,21-21-15,0 21 16,1-20-16,-1 20 0,0 21 0,0-20 16,0 20-16,22-20 0,-1 20 0,0 1 15,-21-1-15,43 1 0,-22-22 16,1 21-16,20-20 0,-21 20 0,22 1 15,-1-22-15,1 22 0,-1-1 16,1 1-16,-22-1 0,22-21 0,-1 22 16,-20-22-16,20 22 0,-21-22 0,1 0 15,-1 1-15,0-1 0,1 0 16,-1-20-16,-21 20 0,22-21 0,-1 21 16,-21-20-16,0-1 0,22 0 0,-22 0 15,0 0-15,0 0 16,0 1-16,0-22 15,-21 21-15,-21-21 47,0-21-47,0-1 16,0 22-16,0-21 16,-1 21-16</inkml:trace>
  <inkml:trace contextRef="#ctx0" brushRef="#br0" timeOffset="44551.42">8869 9483 0,'-21'0'0,"42"0"32,0 0-32,0 0 15,0 0-15,0 21 0,1-21 16,-1 21-16,0 0 0,21-21 0,-21 21 15,1 1-15,20-1 0,-21 0 0,0 0 16,22 0-16,-22 0 0,0 1 16,0-1-16,0 0 0,0 0 0,1 0 15,-1 0-15,0-21 0,-21 22 16,21-22-16,0 0 16,-21 21-16,21-21 15,1-21-15,-1-1 0,0 1 16,0 0-16,0-21 0,0 21 15,1-22-15,-1 22 0,0-21 0,0-1 16,0 1-16,0 21 0,1-21 0,-1 20 16,0 1-16,0-21 0,0 21 15,0 0-15,1 21 0,-1-22 0,0 22 16,0 0-16,0-21 0,-42 21 31</inkml:trace>
  <inkml:trace contextRef="#ctx0" brushRef="#br0" timeOffset="45316.03">677 10329 0,'-21'0'0,"0"0"32,21 22-32,-21 20 0,21-21 15,0 43-15,0-22 0,0 21 0,-21 1 16,21-1-16,-22 22 0,1 0 15,21-1-15,0 22 0,-21-21 0,21 0 16,-21 20-16,0-41 16,21 21-16,-21-22 0,21 1 0,-22-22 15,1 0-15,21 1 0,0-1 16,0-21-16,0 0 0,-21 0 0,21-42 31,0 0-15,0-21-16</inkml:trace>
  <inkml:trace contextRef="#ctx0" brushRef="#br0" timeOffset="46199.48">614 10605 0,'0'0'0,"0"-22"0,0 1 16,0 0-16,21 21 0,0-21 15,0 21 1,0-21-16,22 21 0,-22 0 16,0 0-16,21-21 0,1 21 15,20-22-15,1 22 0,-1 0 0,22-21 16,0 21-16,-1 0 0,22 0 16,0 0-16,0 0 0,21 0 15,0 0-15,0 0 0,21 0 16,0 0-16,0-21 0,22 21 0,-22 0 15,42-21-15,-20 21 0,20-21 16,1 21-16,-1-21 0,-21 21 0,22-22 16,-1 22-16,-20 0 0,-1-21 0,0 0 15,-20 21-15,-1 0 0,0-21 16,-21 21-16,0 0 0,0 0 0,-21-21 16,-22 21-16,22 0 0,-21 0 0,-43 0 15,22 0-15,-22-21 0,0 21 16,-20 0-16,20 0 0,-21 0 0,0 0 15,-21 21 17,0 0-17,0 0-15,0 0 0,0 0 0,0 22 16,0-22-16,-21 21 0,21 1 16,0-1-16,0 0 0,-21 1 0,21-1 15,-21 0-15,21 1 0,-21 20 16,21-21-16,0 1 0,0-1 0,0 22 15,0-22-15,0 0 0,0 22 0,0-22 16,0 22-16,0-22 0,0 0 16,0 1-16,0-1 0,0 0 0,0 1 15,0-1-15,0 0 0,-22-21 16,22 22-16,-21-22 0,21 0 0,0 0 16,0 0-16,-21 1 0,0-1 15,21 0-15,-21 0 0,0 0 16,-1 0-16,1-21 0,0 22 0,0-22 15,0 21-15,-22-21 0,1 0 16,-21 21-16,20-21 0,-20 21 0,-1 0 16,-20-21-16,-1 21 0,0 1 0,-21-22 15,1 21-15,-1-21 0,-21 21 16,-21 0-16,-1-21 0,-20 21 0,0 0 16,-22 1-16,1-22 0,-1 21 15,-20 0-15,-1 0 0,0-21 16,1 21-16,-1-21 0,21 21 0,-20-21 15,20 0-15,1 22 0,-1-1 16,1-21-16,20 0 0,1 21 16,21-21-16,0 0 0,42 0 0,-21 0 15,42 21-15,1-21 0,-1 0 16,43 0-16,-22 0 0,43 0 0,-21 0 16,20 0-16,22-21 15,0 0 1,0 0-16,22 21 0,-1-43 0,0 22 15</inkml:trace>
  <inkml:trace contextRef="#ctx0" brushRef="#br0" timeOffset="46516.29">952 11028 0,'0'0'0,"-21"0"0,21-21 15,-21 42 1,21 0 0,0 21-16,-21 1 0,21-1 0,0 22 15,0-1-15,0 1 0,0-1 16,0-21-16,-21 22 0,21-1 0,-21-20 15,21-1-15,0 0 0,-22 1 16,22-1-16,0-21 0,0 0 0,0 1 16,0-1-16,0-42 31</inkml:trace>
  <inkml:trace contextRef="#ctx0" brushRef="#br0" timeOffset="46896.08">910 11155 0,'0'0'16,"0"-21"-16,0 0 0,21-1 0,0 22 15,1 0-15,-1 0 0,0 22 16,0 20-16,0 0 16,0 1-16,1 20 0,20-21 0,-21 22 15,0-1-15,0-20 0,-21 20 16,22-20-16,-22 20 0,21-21 15,-21 1-15,0-22 0,0 21 16,0-21-16,21 1 0,-21-1 0,21-21 31,-21-21-15,21-1-16,-21-20 0,21 21 0,1-21 16,-22-1-16,21-20 0,0-1 15,0 1-15,0-1 0,0-20 0,1 20 16,-1 1-16,0-1 0,0 1 15,0 20-15,0 1 0,-21 21 0,22 0 16,-22-1-16,21 1 0,-21 42 31,0 1-31,0-1 16,0 0-16,0 0 0</inkml:trace>
  <inkml:trace contextRef="#ctx0" brushRef="#br0" timeOffset="48411.25">1905 11748 0,'0'0'0,"21"0"0,0 0 16,0 0-16,1 0 16,-1-22-16,0 1 0,0 0 15,-21 0-15,0 0 0,0 0 0,0-1 16,0-20-16,0 21 0,0 0 15,0 0-15,-21-1 0,21 1 0,-21 21 16,0 0-16,-1 0 0,1 0 16,-21 0-16,21 0 0,0 21 0,-1 1 15,1-1-15,0 0 0,0 21 16,0-21-16,0 22 0,21-22 0,-22 21 16,22-21-16,-21 1 0,21-1 15,0 21-15,0-21 0,0 0 0,0 1 16,0-1-16,21-21 15,1 0-15,-1 0 16,0 0-16,0 0 0,0 0 16,0-21-16,1 21 0,-1-22 0,0 1 15,-21 0-15,21 0 0,0 0 16,0 0-16,1-1 0,-22 1 0,21-21 16,0 21-16,-21-22 0,0 22 15,21 0-15,-21 0 0,21 0 0,-21 0 16,21 21-16,-21 21 31,0 0-15,0 0-16,0 0 0,-21 0 15,21 1-15,0-1 0,0 0 0,0 0 16,0 0-16,0 0 0,0 1 16,0-1-16,0 0 0,21 0 15,1-21-15,-1 0 16,0 0-16,0 0 0,0 0 0,22 0 15,-22 0-15,21-21 0,-21 0 16,22 0-16,-22-1 0,21 1 0,-21 0 16,0-21-16,22 21 0,-22-22 15,0 22-15,0-21 0,0 21 0,-21-1 16,0 1-16,0 0 0,0 0 0,-21 21 31,0 0-31,0 0 0,0 0 16,0 21-16,21 0 0,-22-21 15,22 21-15,0 1 0,0-1 16,0 0-16,0 0 0,22-21 16,-1 21-16,0 0 0,0 1 0,-21-1 15,21 0-15,-21 0 0,21 0 0,-21 0 16,0 1-16,0-1 0,0 0 16,22 0-16,-1 0 0,-21 0 15,21-21-15,0 0 16,0 0-16,0 0 0,1 0 15,-1-21-15,21 21 0,-21-21 16,0 0-16,1 0 0,-1 0 16,21-22-16,-21 22 0,0-21 0,1 21 15,-1-22-15,0 1 0,0 0 16,0 20-16,-21-20 0,0 21 0,21-21 16,-21 20-16,0 1 0,0 0 15,-21 21 1,0 0-16,21 21 0,0 0 15,-21 1-15,0-1 16,21 0-16,0 0 0,0 0 0,0 0 16,0 1-16,0-1 15,21 0-15,0 0 16,0 0-16,-21 0 0,21 1 16,1-1-16,-22 0 15,21 0-15,-21 0 0,0 0 16,0 1-16,21-22 15,-21 21-15,21-21 0,0 0 16,0 0-16,1 0 0,-1 0 16,0-21-16,0-1 0,0 1 15,22 0-15,-22 0 0,0 0 0,21 0 16,-21-1-16,1-20 0,20 21 16,-21 0-16,0 0 0,0-1 15,-21 1-15,22 0 0,-22 0 0,21 21 16,-21-21-16,21 21 15,-21 21 1,0 0-16,-21 0 16,21 0-16,-21 1 0,-1-1 0,22 21 15,-21-21-15,21 0 0,0 1 0,0-1 16,0 0-16,0 0 0,0 0 16,0 0-16,0 1 0,21-1 15,1-21-15,-1 0 0,0 0 16,0 0-16,0 0 0,0 0 15,22 0-15,-22-21 0,0-1 0,21 1 16,-20 21-16,-1-21 0,0 0 16,0 0-16,0 0 0,-21-1 15,0-20-15,0 21 0,0 0 0,0-22 16,0 22-16,0 0 0,-21 0 16,0 0-16,0 0 0,0 21 0,-1 0 15,1 0-15,-21 0 0,21 0 0,-22 0 16,22 0-16,-21 0 0,21 21 15,-22 0-15,22 0 0,0 0 0,0 0 16,0 1-16,21-1 0,0 0 16,0 0-16,0 0 0,0 0 0,0 1 15,0-1-15,21-21 0,0 21 0,0-21 16,0 0-16,22 0 16,-22 0-16,21 0 0,-21 0 0</inkml:trace>
  <inkml:trace contextRef="#ctx0" brushRef="#br0" timeOffset="49763.32">4318 11367 0,'-21'0'32,"0"21"-32,-1 0 0,22 0 15,0 0-15,-21 0 0,0 22 0,21-22 16,-21 0-16,21 0 0,0 0 15,0 1-15,0-1 0,-21 0 16,21 0-16,0 0 0,21-21 31,0 0-31,0 0 0,0-21 16,22 0-16,-22 21 0,0-21 16,0 0-16,0-1 0,1 1 15,-1 0-15,0 0 0,0 0 0,-21 0 16,21-1-16,0 22 15,-21 22 17,0-1-32,0 0 15,0 0-15,0 0 16,0 0-16,0 1 16,0-1-16,22-21 0,-22 21 0,21-21 15,0 0-15,0 0 16,-21 21-16,21-21 0,0 0 0,1 0 15,-1 0-15,0 0 0,0-21 0,0 0 16,0 21-16,1-21 0,-1-1 16,0 1-16,0 0 0,0 0 15,-21-21-15,0 20 0,21 1 0,-21 0 16,0 0-16,22 0 0,-22 0 16,0-1-16,0 1 0,-22 21 31,22 21-16,-21 1-15,21-1 0,0 0 16,0 0-16,0 0 0,0 0 16,0 1-16,0-1 0,0 0 0,0 0 15,0 0-15,0 0 0,21 1 16,1-22-16,-22 21 16,21-21-16,0 0 0,0 0 15,0 0-15,0 0 0,1-21 0,-1 21 16,0-22-16,0 1 0,0 21 15,0-21-15,1 0 0,-1 0 0,0 21 16,-21-21-16,0-1 0,21 22 16,-21-21-16,0 42 47,0 1-47,0-1 0,0 0 15,0 0-15,0 0 0,0 0 16,0 1-1,21-22 17,0 0-32,-21-22 0,22 1 15,-1 21-15,0-21 0,-21 0 16,21 0-16,0 0 0,0-1 0,1 1 16,-1 0-16,0 21 15,0 0 1,-21 21-1,0 0 1,0 1-16,0-1 0,0 0 16,0 0-16,21-21 0,-21 21 15,21-21-15,1 0 0,-1 21 16,0-21-16,0 0 16,21 0-16,-20 0 0,20 0 0,-21-21 15,21 21-15,1-21 0,-1 0 0,0 0 16,1 0-16,-1-1 0,-21 1 15,22 0-15,-22 0 0,0 0 0,-21-22 16,0 22-16,0 0 0,0-21 0,0 21 16,0-1-16,-21 1 15,0 21-15,-1 0 0,-20 0 0,21 0 16,-21 0-16,20 21 0,-20-21 0,21 22 16,-21-1-16,20 0 0,1 21 15,0-21-15,0 1 0,21-1 16,0 0-16,0 0 0,0 0 0,0 0 15,0 1-15,21-1 0,0 0 16,-21 0-16,21 0 0,1 0 0,-1 1 16,0-1-16,0 21 0,-21-21 0,21 22 15,-21-22-15,0 21 0,0 0 16,0 1-16,0-1 0,0 0 0,0 1 16,0 20-16,-21-20 0,0-1 0,-21 0 15,20 1-15,1-1 0,-21-21 16,21 21-16,-22-20 0,22-1 15,0-21-15,-21 21 0,21-21 0,-1 0 0,1 0 16,0 0 0,21-21-16,-21 0 0,21-1 15,0 1-15,0 0 0,0-21 0,-21-1 16,21 1-16</inkml:trace>
  <inkml:trace contextRef="#ctx0" brushRef="#br0" timeOffset="49948.21">5270 10964 0,'0'0'0,"0"-21"0,-21 21 0,0 0 0,21-21 16,-21 21-16,42 0 47,0 0-32</inkml:trace>
  <inkml:trace contextRef="#ctx0" brushRef="#br0" timeOffset="50563.68">8869 10329 0,'0'0'0,"-21"0"0,21 43 16,0-22-1,0 42-15,0 1 0,-22-1 16,22 1-16,-21 21 0,21-1 0,0 1 15,-21 0-15,0-1 0,21 1 16,-21 0-16,21-1 0,-21-20 0,-1-1 16,22 1-16,0-22 0,0 0 0,0-20 15,0 20-15,0-21 0,0 0 16,0-42 0,0 0-1,0 0-15,0 0 0,22-22 16,-1 1-16,0 0 0</inkml:trace>
  <inkml:trace contextRef="#ctx0" brushRef="#br0" timeOffset="51392.06">8890 10266 0,'-21'-21'0,"42"42"0,-42-63 0,0 42 15,21-22-15,42 22 16,-21 0-16,0-21 15,22 21-15,20 0 16,-21 0-16,22-21 0,21 21 0,-22 0 16,43-21-16,0 21 0,21-21 15,0 21-15,21-21 0,-21 21 0,42-22 16,1 1-16,-1 21 0,43-21 0,-43 0 16,21 21-16,1-21 0,-1 0 15,22-1-15,-21 22 0,20-21 0,-20 0 16,20 0-16,1 21 0,-21-21 0,-1 0 15,-21 21-15,1-22 0,-22 1 16,0 0-16,0 0 0,-21 21 0,0-21 16,-21 21-16,0-21 0,0 21 15,-22 0-15,-20 0 0,-1 0 16,22-22-16,-43 22 0,22 0 0,-22 0 16,1 0-16,-22 0 0,0 0 15,0 0-15,-21 22 0,0-1 16,-21 0-16,0 0 15,0 0-15,-1 0 0,1 22 0,0-22 16,0 21-16,21-21 0,-21 22 0,0-1 16,-1 0-16,22 1 0,0-1 15,-21 22-15,21-22 0,-21 21 0,21 1 16,0-1-16,0 1 0,0-1 16,0-20-16,0 20 0,0 1 0,0-1 15,0-20-15,0 20 0,0-21 0,0 22 16,0-22-16,0 1 15,0 20-15,0-21 0,-21 1 0,21-1 16,0 0-16,-21-20 0,0 20 0,21 0 16,-22-21-16,22 1 0,-21 20 15,0-21-15,0 0 0,0 0 0,0 1 16,-22-22-16,22 21 0,-21 0 0,-1 0 16,1-21-16,0 21 0,-1-21 15,-20 0-15,-1 21 0,1-21 0,-22 0 16,22 0-16,-22 0 0,0 22 15,1-22-15,-43 0 0,21 0 0,-21 0 0,-21 0 16,0 21-16,-22-21 16,1 0-16,-22 21 0,1-21 0,-1 0 15,1 21-15,-1-21 0,1 21 0,-1-21 16,1 0-16,21 0 0,-1 0 16,22 0-16,0 0 0,21 0 0,-21 0 15,0 0-15,21 0 0,0 21 0,21-21 16,0 0-16,0 0 0,21 0 15,22 0-15,-1 0 0,1 0 0,21 0 16,-1 0-16,1 0 0,21 0 0,0 0 16,-1 0-16,1 0 0,0 0 15,21-21 1</inkml:trace>
  <inkml:trace contextRef="#ctx0" brushRef="#br0" timeOffset="52311.3">9588 10795 0,'0'0'0,"-21"0"15,-42-21 1,42 21-16,-1 21 0,22 0 15,-21 0-15,0 22 0,0-22 0,0 21 16,0 1-16,-1 20 0,1-21 0,0 1 16,21 20-16,-21-20 0,0-1 15,21 21-15,0-20 0,0-1 0,-21-21 16,21 22-16,0-22 0,0 0 16,0 0-16,21-21 15,0-21 1,0 0-1,21 0-15,-20-22 0,-1 22 0,0-21 16,0 21-16,0-22 0,0 22 0,22-21 0,-22 21 16,0-1-16,0 22 15,0 0-15,1 0 16,-22 22 0,0 20-16,0-21 0,0 0 0,0 0 15,0 1-15,0 20 0,0-21 0,21 0 16,-21 0-16,21 1 0,0-1 15,0 0-15,0-21 0,1 0 16,-1 0-16,0 0 0,21 0 16,-21 0-16,22-21 15,-22 21-15,21-21 0,-21-1 0,22 1 16,-22-21-16,21 21 0,-21-22 0,22 1 16,-22 0-16,0-1 0,0 1 15,0 0-15,-21-1 0,22-20 0,-22 21 16,21-1-16,-21 22 0,0-21 0,0 21 15,0-22-15,0 22 0,-21 21 16,-1 0 0,1 0-16,21 21 0,-21 0 15,0 22-15,0-22 0,21 21 0,-21 1 16,-1-1-16,22 0 0,0 22 0,-21-22 16,21 0-16,0 22 15,0-22-15,0 1 0,0-22 0,0 21 16,0 0-16,21-20 0,1-1 0,-1 0 15,0-21-15,0 0 0,21 0 16,-20 0-16,20 0 0,-21 0 0,0 0 16,22 0-16,-22-21 0,21 0 0,-21-1 15,0 1-15,22 0 0,-22 0 16,0-21-16,0 20 0,0 1 0,-21-21 16,0 21-16,22 0 0,-22-1 15,0 44 16,0-1-31,0 0 16,0 0-16,-22 0 0,22 0 0,-21 1 0,21-1 16,0 0-16,-21 0 15,21 0-15,0-42 47,0 0-31,0 0-16</inkml:trace>
  <inkml:trace contextRef="#ctx0" brushRef="#br0" timeOffset="52467.21">10604 10986 0,'0'0'0,"0"-22"32,0 44-1,0-1-16,22-21-15,-1 21 16</inkml:trace>
  <inkml:trace contextRef="#ctx0" brushRef="#br0" timeOffset="53039.25">11451 11155 0,'0'0'0,"0"-21"16,0 0-16,0-1 0,0 1 15,-21 0-15,0 21 0,0 0 16,-1-21-16,1 21 0,-21 0 0,21 0 16,-22 0-16,22 0 0,-21 21 0,0 0 15,-1 0-15,1 1 0,21-1 16,-22 21-16,1-21 0,21 0 15,-21 22-15,20-22 0,22 21 0,0-21 0,-21 22 16,21-22-16,0 0 16,0 0-16,21 0 0,22 1 15,-22-22-15,0 0 0,21 0 0,1 0 16,-1 0-16,0 0 0,1-22 16,-1 1-16,0 21 0,1-21 0,-1 0 15,-21-21-15,22 20 0,-22-20 16,0 0-16,0-1 0,0 1 0,0 0 15,1-1-15,-1 1 0,-21 0 0,21-22 16,-21 22-16,0 0 0,21-22 16,-21 22-16,0-1 0,0 1 0,0 21 15,0 0-15,0 0 0,0-1 16,0 44 0,-21-1-16,0 0 15,21 21-15,-21 1 0,-1-1 0,22 0 16,0 1-16,0-1 0,-21 0 15,21 22-15,0-22 0,0 0 0,0 1 16,0-1-16,0-21 0,0 22 0,0-22 16,0 0-16,21 21 0,1-42 15,-1 21-15,0-21 0,0 0 0,21 0 16,-20 0-16,20 0 0,0 0 0,1 0 16,-1-21-16,0 0 0</inkml:trace>
  <inkml:trace contextRef="#ctx0" brushRef="#br0" timeOffset="54962.83">12213 11028 0,'0'-21'16,"0"42"-16,0-63 0,0 20 0,-21 1 15,0 21 1,0 0-16,-1 0 0,-20 0 16,21 0-16,0 21 0,-22 1 0,22-1 15,-21 0-15,0 0 0,20 21 16,1-20-16,0 20 0,0 0 15,21-21-15,0 1 0,0 20 0,0-21 16,0 0-16,0 0 16,21 1-16,0-22 0,22 0 0,-22 0 15,0 0-15,21 0 0,1 0 16,-22-22-16,21 1 0,-21 0 0,22 0 16,-22 0-16,0 0 0,21-22 0,-21 1 15,1 0-15,-1 20 0,0-20 16,0-21-16,0 20 0,0 1 0,1-22 15,-22 22-15,0-21 0,21 20 0,-21-20 16,21 20-16,-21 1 0,0 0 16,0-1-16,0 22 0,0 0 15,0 0-15,0 63 32,-21-21-32,0 22 0,-1-1 15,22 0-15,-21 1 0,21-1 0,-21 0 16,0 22-16,21-22 0,0 1 15,-21-1-15,21 0 0,0 1 0,-21-1 16,21 0-16,0-21 0,0 22 0,0-1 16,0-21-16,0 0 0,21 22 15,0-22-15,-21 0 0,21-21 0,0 21 16,0 0-16,1-21 0,-1 0 0,21 0 16,-21 0-16,0 0 15,22 0-15,-22-21 0,21 21 0,-21-21 16,1 0-16,20 0 0,-21 0 0,0-1 15,22 1-15,-22-21 0,0 21 16,-21 0-16,21-1 0,-21-20 0,0 21 16,0 0-16,0 0 15,0-1-15,-21 22 0,0 0 16,0 0-16,-1 0 0,1 0 16,0 22-16,0-1 0,21 0 15,0 0-15,-21 0 0,21 0 0,0 1 16,-21-1-16,21 0 0,0 21 0,0-21 15,0 1-15,0-1 16,0 0-16,21 0 0,0-21 0,0 21 16,0 0-16,0-21 0,1 0 0,-1 0 15,21 0-15,0 0 0,1 0 16,-1-21-16,0 0 0,1 21 0,-22-21 16,21 0-16,1 0 0,-1-1 0,-21-20 15,0 21-15,0 0 0,1 0 16,-1-1-16,-21 1 0,0 0 0,0 0 15,0 0-15,-21 21 32,21 21-32,-22-21 0,22 21 0,-21 0 15,21 0-15,0 1 0,0-1 16,0 0-16,0 0 16,0 0-16,-21 0 0,21 1 0,0-1 15,0 0-15,0-42 47,21 0-47,-21-1 0,0 1 16,21 0-16,-21 0 0,22 0 15,-22 0-15,0-1 0,21 1 0,-21 0 16,21 21-16,0-21 0,0 21 16,0 0-1,-21 21 1,0 0-16,0 0 15,0 1-15,22-22 0,-22 21 16,0 0-16,21 0 0,-21 0 0,0 0 16,21 1-16,0-22 0,0 0 15,0 0-15,1 0 16,-1 0-16,0 0 0,0 0 16,0 0-16,-21-22 0,21 1 0,1 21 15,-1-21-15,-21 0 0,21 0 0,-21 0 16,21-1-16,-21 1 15,0 0-15,21 21 0,-21-21 0,21 0 16,1 21-16,-22-21 16,0 42 15,0 0-31,0 0 16,0 0-16,0 0 15,0 1-15,21-1 16,0-21-1,0 0 1,0 0-16,0 0 0,1 0 16,-1 0-16,0 0 0,0 21 15,0-21-15,0 0 16,1 0-16,-1 0 0,0 0 16,0 0-16,0 0 0,0 0 0,1 0 15,-1 0-15,0 0 0,0 0 16,0 0-16,0-21 0,1 21 0,-1 0 15,-21-21-15,21-1 0,0 22 16,-21-21-16,0 0 0,21 0 16,0 0-16,-21 0 15,0-1-15,0 1 0,0 0 16,0 0-16,0 0 16,0 0-16,0-1 0,-21 22 15,0 0-15,0 0 0,0 0 16,0 0-16,-1 22 0,-20-1 15,21-21-15,0 21 0,0 0 0,-1 0 16,1 0-16,0-21 0,21 22 0,0-1 16,0 0-16,0 0 15,21-21-15,0 0 16,1 0-16,-1 0 0,0 0 0,0 0 16,0 0-16,0 0 0,1 0 15,-22 21 1,0 0-1,0 1-15,0-1 16,0 21-16,-22-21 0,1 0 0,21 22 16,0-1-16,0 0 0,0 1 0,0-1 15,-21 0-15,21 1 0,0 20 16,0-20-16,-21-1 0,21 0 0,0 1 16,0-1-16,0 0 0,0 22 0,0-22 15,0 0-15,-21 1 0,0-1 16,21 0-16,-43 1 0,43-1 0,-21 0 15,-21 1-15,21-22 0,-1 21 0,-20 1 16,21-22-16,-21 0 0,-1 0 16,22 0-16,-21 0 0,21 1 15,-22-22-15,22 0 0,-21 0 0,21 0 16,-1 0-16,1 0 0,21-22 16,0 1-16,0 0 0,0-21 15,0 21-15,-21-22 0,21 1 0,0 0 16,0-1-16,0 1 0,0 0 0,-21-1 15,21-20-15,0 20 0,0 1 16</inkml:trace>
  <inkml:trace contextRef="#ctx0" brushRef="#br0" timeOffset="55303.66">13695 10647 0,'-21'0'125,"21"21"-125,0 0 16,0 0 0,0 1-1</inkml:trace>
  <inkml:trace contextRef="#ctx0" brushRef="#br0" timeOffset="64219.08">18838 7535 0,'0'0'0,"43"-21"31,-22 0-15,-21 0-16,21 0 15,0 21-15,-21-21 16,0 42 31,0 0-32,-42 0-15,21 0 0,-1 22 0,-20-22 16,21 42-16,-43-20 0,22 20 16,0 1-16,-22-1 0,1 22 0,-22-1 15,22-20-15,-1 21 0,1-1 16,-22-20-16,43-1 0,-22 22 15,22-22-15,-22 1 0,22-1 0,0 1 16,-1-22-16,1 22 0,0-22 0,20 22 16,-20-22-16,0 0 0,-1 1 15,22-22-15,0 21 0,-21-21 0,21 0 16,-1 1-16,1-1 0,21 0 16,-21-21-16,21-21 46,0 0-46,0-1 16,0 1-16,0 0 0</inkml:trace>
  <inkml:trace contextRef="#ctx0" brushRef="#br0" timeOffset="64679.81">17589 8657 0,'0'0'0,"0"21"47,0 1-47,0-1 0,0 0 0,0 21 16,0-21-16,-21 22 0,21-1 15,-21 0-15,0-20 0,0 20 0,0 0 16,-1 1-16,1-22 0,0 21 15,0-21-15,0 22 0,0-22 0,21 0 16,-22-21-16,22 21 0,-21-21 0,21-21 47,21 21-47,1-21 0,-1 21 0,0-21 16,0-1-16,0 22 15,0 0-15,1-21 0,20 21 0,-21 0 16,0 0-16,22 0 0,-22 0 15,21 0-15,-21 0 0,22 0 0,-22 0 16,21 0-16,-21 21 0,0 1 0,22-22 16,-22 21-16,0-21 0,0 21 15,0 0-15,1-21 16,-22 21-16,21-21 16,0 0-1,-21-21-15</inkml:trace>
  <inkml:trace contextRef="#ctx0" brushRef="#br0" timeOffset="65570.89">21907 7197 0,'-42'-21'31,"42"-1"-31,-21 22 16,42 0 31,0 0-47,0 0 0,1 22 0,-1-1 16,0 0-16,21 0 0,1 0 15,-22 22-15,21-22 0,22 21 0,-22 0 16,21-20-16,22 20 0,0 0 15,-22 1-15,43-1 0,-21 0 0,-1 22 16,1-22-16,0 0 0,-22 22 16,22-22-16,0 22 0,-1-22 0,1 22 15,0-1-15,20-21 0,-20 22 16,21-22-16,0 1 0,-22-1 16,1 0-16,0 1 0,-1-1 0,1-21 15,-21 21-15,-1-20 0,1 20 0,-1-21 16,1 0-16,-1 0 0,-21 1 15,1-1-15,-1 0 0,0-21 0,-20 21 16,-1-21-16,0 0 0,0 0 16,-21-21 15,0 0-15,-21 21-1,21-21-15,0-1 16,0 1-16,0 0 15</inkml:trace>
  <inkml:trace contextRef="#ctx0" brushRef="#br0" timeOffset="66028.63">24955 8403 0,'-42'0'15,"42"21"17,0 1-32,0-1 15,0 0-15,0 0 16,0 0-16,21 0 0,0-21 0,1 22 16,-1-1-16,0 0 0,0-21 0,21 21 15,-20-21-15,-1 21 0,0-21 16,0 0-16,0 0 0,-21 21 0,21-21 15,1 0-15,-44 0 47,1 0-47,0 22 16,0-22-16,0 21 0,-22-21 0,22 21 16,-21 0-16,0-21 0,-1 21 15,1 0-15,0 1 0,-22-1 0,22 0 16,-1 0-16,1 0 0,21 0 0,-21 1 15,20-22-15,1 21 0,-21 0 16,21-21-16,0 0 16,-1 0-16,1 0 15,0 0 1,0-21-16,0 21 16</inkml:trace>
  <inkml:trace contextRef="#ctx0" brushRef="#br0" timeOffset="68887.52">15833 9991 0,'0'-21'0,"0"42"0,0-64 16,0 65 15,0-1-16,0 0-15,0 0 0,0 0 16,21 22-16,-21-1 0,0 0 0,0 22 16,0-1-16,0 1 0,0-1 15,0 22-15,0-22 0,0 22 0,0-21 16,0 20-16,0-20 0,0-1 16,0 22-16,0-22 0,0 1 0,0-1 15,-21-20-15,21 20 0,0-20 0,-22-1 16,22-21-16,0 21 0,0-20 15,0-1-15,0 0 0,0-42 32,0-22-17,0 22-15,0-21 0,0 0 16,0-1-16</inkml:trace>
  <inkml:trace contextRef="#ctx0" brushRef="#br0" timeOffset="70175.67">15769 9948 0,'0'0'0,"21"0"47,0 0-47,22 0 0,-1 0 0,0 0 16,1 0-16,20 0 0,1 0 15,20 0-15,1 0 0,0-21 0,-1 21 16,1-21-16,0 21 0,21 0 15,-1 0-15,1-21 0,21 21 0,21 0 16,-21 0-16,0-21 0,22 21 16,-22-21-16,21 21 0,0 0 15,0-22-15,0 22 0,0 0 0,1-21 16,-22 21-16,0 0 0,21-21 16,-21 21-16,0 0 0,0-21 0,-21 21 15,21 0-15,-22 0 0,-20 0 0,21 0 16,0-21-16,0 21 0,-1 0 15,-20 0-15,21 0 0,0 0 0,-22-21 16,1 21-16,0 0 0,-22 0 16,1-22-16,-1 22 0,1 0 0,-22 0 15,22-21-15,-22 21 0,0 0 16,22 0-16,-22-21 0,0 21 16,1 0-16,-1 0 0,0 0 15,-20 0-15,20-21 0,-21 21 0,21 0 16,-20-21-16,-1 21 0,0 0 0,0 0 15,-21 21 17,0 0-17,0 0-15,0 0 0,0 1 16,0-1-16,0 0 0,0 0 16,0 0-16,0 0 0,0 22 0,-21-22 15,21 0-15,-21 21 0,21-20 16,-21 20-16,-1-21 0,1 21 15,21 1-15,-21-22 0,21 21 0,-21 1 16,0-1-16,21 0 0,0 1 16,0 20-16,0-21 0,0 1 0,0-1 15,0 0-15,0 1 0,0-1 0,0 0 16,0 1-16,0-1 0,0-21 16,0 22-16,-21-1 0,21-21 0,0 21 15,0-20-15,0 20 0,0-21 0,0 21 16,0 1-16,0-22 15,0 0-15,0 21 0,0-20 0,0 20 0,0-21 16,0 0-16,0 0 0,0 1 16,0-1-16,0 0 0,0 0 15,-22 0-15,22 0 0,0 1 0,-21-22 16,0 21-16,0 0 0,0-21 16,0 21-16,-1-21 0,1 0 15,0 21-15,0-21 0,0 0 0,0 0 16,-1 0-16,1 0 0,-21 0 0,21 0 15,-22 0-15,1 21 0,21-21 16,-43 0-16,22 0 0,-21 0 0,-1 0 16,1 0-16,-22 0 0,21 0 15,-41 0-15,20 0 0,0 0 16,1 0-16,-1 0 0,21 0 0,-20 0 16,-1 0-16,0 0 0,1 0 0,-1 0 15,-21 0-15,22 0 0,-22 0 16,0 0-16,0 0 0,-21 0 0,0 0 15,0 0-15,0-21 0,-21 21 0,21-21 16,0 21-16,0 0 0,0 0 16,21 0-16,-21 0 0,21 0 0,0 0 15,1 0-15,-1 0 0,0 0 16,21 0-16,-21 0 0,1 0 0,20 0 16,-21 0-16,-21 0 0,21 0 15,0 0-15,1 0 0,-1 0 16,21 0-16,0 0 0,22-21 0,-1 21 15,22 0-15,0 0 0,21-21 0,-22 21 16,22 0-16,0 0 0,0 0 16,0 0-16,-1 0 0,1-21 15,0 21-15,21-22 32,21 1-32,0 0 0,1 0 15,-1 21-15,0-21 0</inkml:trace>
  <inkml:trace contextRef="#ctx0" brushRef="#br0" timeOffset="70643.63">16425 10647 0,'0'0'0,"0"-21"0,0 42 47,0 0-47,0 0 16,0 22-16,0-22 0,0 21 0,0-21 15,0 22-15,0-22 0,0 21 0,0 0 16,0-20-16,0-1 0,0 21 15,21-21-15,1 0 0,-22 1 0,21-1 16,0-21-16,0 0 0,0 21 16,0-21-16,22 0 0,-22 0 0,0-21 15,21 0-15,-20 21 0,20-22 0,-21 1 16,0-21-16,0 21 0,1 0 16,-22-1-16,21-20 0,-21 21 0,0-21 15,0 20-15,0 1 16,0 0-16,0 0 0,-21 0 15,-1 21-15,22-21 0,22 21 63,-1-22-63</inkml:trace>
  <inkml:trace contextRef="#ctx0" brushRef="#br0" timeOffset="70987.48">17208 10605 0,'0'42'15,"0"-21"1,0 21-16,0-20 0,0 20 16,0 0-16,0 1 0,0-1 15,0 0-15,0 22 0,0-1 0,0 1 16,0-1-16,0 22 0,0-22 0,-21 22 15,21 0-15,-21-22 0,21 22 16,0 0-16,0-1 0,-21 1 0,21 0 16,-21 105-16,21-105 0,0-22 15,0 22-15,-21 0 16,21-22-16,-22 1 0,1 20 0,21-41 16,0 20-16,0-21 0,-21 1 0,21-1 15,0-21-15,0 0 0,0 1 16,0-44-1,21 1-15,-21 0 0,21-21 0,1-1 16,-22-20-16,21-1 0,0 1 16,-21-1-16,21 1 0</inkml:trace>
  <inkml:trace contextRef="#ctx0" brushRef="#br0" timeOffset="71299.3">17145 11091 0,'0'0'15,"-21"-42"-15,0 0 0,21 21 0,-22-22 16,22 22-16,-21-21 0,21 21 0,0-1 16,0-20-16,21 21 0,1 0 15,20 0-15,0-1 0,1 1 0,-1 0 16,0 0-16,1 21 0,-1 0 0,0 0 16,1 0-16,-1 0 0,-21 21 15,21 0-15,-42 0 0,0 1 0,0-1 16,0 21-16,-21-21 0,0 0 15,0 1-15,-21 20 0,-1-21 0,22 0 16,-21-21-16,-1 21 0,22 1 16,-21-22-16,21 0 0,0 21 15,-1-21-15,1 0 0,42 0 32,1 0-32,-1 0 15,0-21-15,21 21 0</inkml:trace>
  <inkml:trace contextRef="#ctx0" brushRef="#br0" timeOffset="71571.14">18013 10583 0,'0'0'0,"0"-21"0,-21 21 15,-1 0 1,1 0-16,0 0 0,0 21 0,0 1 15,0-1-15,-1 0 0,-20 21 0,21-21 16,0 22-16,0-1 0,21 0 16,-22-20-16,1 20 0,21-21 0,0 21 15,0-20-15,0-1 0,0 0 16,0 0-16,21-21 0,1 21 0,-1-21 16,0 0-16,21 0 0,-21 0 0,22 0 15,-1 0-15,0-21 0,1 21 16,-1-21-16,22 0 0,-22 0 15</inkml:trace>
  <inkml:trace contextRef="#ctx0" brushRef="#br0" timeOffset="71994.89">18627 10753 0,'0'0'0,"0"-21"16,0-1-16,0 1 0,0 0 16,-22 21-16,1 0 0,0 0 0,-21 0 15,21 0-15,-1 0 0,-20 21 16,21 0-16,-21 1 0,-1 20 15,22-21-15,0 0 0,-21 0 0,20 22 16,1-22-16,21 0 0,0 0 0,0 0 16,0 1-16,0-1 15,0 0-15,21-21 16,1 0-16,20 0 0,-21 0 0,21 0 16,-20-21-16,20 0 0,0 21 0,-21-22 15,22 1-15,-22 0 0,0 0 16,21 0-16,-20-22 0,-22 22 0,0 0 15,21 0-15,-21 0 0,0 0 0,0-1 16,-21 22 15,-1 0-31,22 22 0,0-1 16,-21 0-16,21 0 0,-21 0 0,0 22 16,21-22-16,0 0 0,0 0 0,0 0 15,-21 0-15,21 1 0,0-1 16,0 0-16,21-21 15,0 0-15,0 0 0,0 0 16,1 0-16,-1 0 0,0 0 16,0-21-16,21 0 0,-20-1 0,-1 22 15</inkml:trace>
  <inkml:trace contextRef="#ctx0" brushRef="#br0" timeOffset="72299.72">19050 10710 0,'21'-21'0,"-42"42"0,63-63 15,-21 21-15,-21 0 16,-21 21-1,0 0-15,0 0 0,-21 21 0,20 0 16,1-21-16,0 21 0,0 0 16,0 1-16,0-1 0,-1 0 15,22 0-15,0 0 0,22-21 16,-1 21-16,0-21 16,21 0-16,-21 22 0,1-22 0,20 21 15,-21-21-15,21 21 0,-20-21 16,20 21-16,-21 0 0,0-21 0,-21 21 15,0 1-15,-21-1 16,0-21-16,0 0 16,0 0-16,-22 21 0,1-21 0,0 0 15,20 0-15,-20 0 0,21 0 0,-21 0 16,20 0-16,1 0 0,0 0 16,0 0-16,0 0 0,0 0 0,21-21 15,-22 0-15</inkml:trace>
  <inkml:trace contextRef="#ctx0" brushRef="#br0" timeOffset="77231.38">19558 10202 0,'0'-21'0,"0"42"0,0-63 16,0 21 0,0 42 15,-21 0-31,21 22 15,-21-22-15,21 21 0,-22 0 0,22 22 16,-21-22-16,0 22 0,21-22 16,-21 0-16,0 22 0,0-22 0,21 1 15,-22-1-15,22-21 0,-21 21 0,21-20 16,0-1-16,0 21 0,0-21 16,0 0-16,0 1 15,21-22-15,1 0 16,-1 0-16,0 0 15,0-22-15,-21 1 16,0 0 0,21 21-16</inkml:trace>
  <inkml:trace contextRef="#ctx0" brushRef="#br0" timeOffset="77615.67">19156 10710 0,'-21'0'0,"21"22"16,21-22 0,0 0-16,21 0 15,-21 0-15,22 0 0,-1 0 16,0 0-16,1 0 0,20-22 0,-20 22 16,-1-21-16,21 21 0,-20-21 15,-1 21-15,0-21 0,1 21 0,-22-21 16,21 21-16,-21 0 0,1 0 0,-22-21 15,21 21-15,-21 21 32,0 0-17,-21 0-15,21 0 0,0 0 0,-22 1 16,22-1-16,-21 0 0,21 0 0,-21 0 16,21 0-16,0 1 15,0-1-15,0 0 0,0 0 16,-21-21-16,21 21 0,0 0 15,21-42 17,-21 0-32,0 0 0,21 0 0</inkml:trace>
  <inkml:trace contextRef="#ctx0" brushRef="#br0" timeOffset="77936.49">20002 10351 0,'-63'0'16,"42"0"0,21 21-16,0 0 0,-21-21 0,21 21 15,0 0-15,0 0 16,21-21 0,0 0-16,0 0 0,0 0 15,0 0-15,-21-21 0,22 0 16,-1 0-16,-21 0 0,0 0 15,0-1-15,0 1 16,-21 21-16,-1 0 0,1 0 16,0 0-16,0 0 0,0 0 15,0 0-15,-1 21 16,1 1-16,21-1 0,0 0 16,0 0-16,0 0 15,0 0-15,21 1 0,1-22 0,-1 21 16,0 0-16</inkml:trace>
  <inkml:trace contextRef="#ctx0" brushRef="#br0" timeOffset="78412.22">20362 10689 0,'0'0'0,"0"21"16,-21 1-16,0-22 0,21 21 0,-21 0 15,21 0-15,0 0 0,-21 0 16,21 1-16,0-1 16,-22-21-16,22 21 0,0 0 15,0 0 1,-21-21 0,21-21-1,0 0 1,0 0-16,0 0 0,0-1 15,0 1-15,0 0 0,21 0 16,1 0-16,-22-22 0,42 22 16,-21 0-16,0 0 0,0 0 0,22 0 15,-22-1-15,21 1 0,1 21 16,-22 0-16,21 0 0,-21 0 0,22 0 16,-22 0-16,21 0 0,-21 21 15,-21 1-15,21-1 0,-21 0 0,0 0 16,0 21-16,0-20 0,0-1 0,0 0 15,-21 0-15,0 0 0,21 0 16,-21 1-16,0-1 0,21 0 16,-21-21-16,21 21 0,21-42 47,0 0-47</inkml:trace>
  <inkml:trace contextRef="#ctx0" brushRef="#br0" timeOffset="79135.52">21315 10605 0,'0'0'0,"0"-22"0,0 1 0,0 0 16,0 0-16,0 0 0,-21 21 15,-1 0 1,1 0-16,0 0 0,0 0 15,0 0-15,0 21 0,-22 0 0,22 0 16,0 0-16,0 1 0,0-1 16,21 0-16,-22 0 0,22 0 0,-21 0 15,21 1-15,0-1 0,0 0 0,0 0 16,0 0-16,21-21 16,1 0-16,-1 0 0,0 0 15,0 0-15,0 0 0,0 0 16,1 0-16,-1-21 0,0 21 0,0-21 15,0 0-15,-21 0 0,21 21 16,-21-22-16,0 1 16,0 0-16,0 0 15,0 42 17,0 0-32,0 0 15,0 1-15,0-1 0,-21 0 16,21 21-16,-21-21 0,21 22 0,-21-1 15,21 0-15,0 1 0,-21 20 16,0 1-16,-1-1 0,22 1 0,-21-1 16,21 1-16,0-1 0,0 22 0,0-22 15,0 1-15,0-1 0,0 1 16,0 21-16,0-22 0,0 1 16,0-1-16,0 1 0,0-1 0,-21 1 15,21-22-15,0 21 0,0-20 16,-21-1-16,21 0 0,0 1 0,-21-22 15,0 21-15,-1-21 0,22 1 0,-21-1 16,0 0-16,0-21 0,0 0 16,0 0-16,-1 0 0,1 0 0,0 0 15,0-21-15,0 0 0,-22-22 0,22 22 16,0-21-16,21-1 0,-21-20 16,21-1-16,0 1 0,0-22 0,0 22 15,0-22-15,0 22 0,21-22 16,-21 21-16,21 1 0,0-1 15,1 1-15,-1-1 0,0 22 0,0-21 16,0-1-16,0 22 0,1-1 0,-1 1 16,0 0-16,21-1 0,-21 1 15,1 0-15,20-1 0,-21 22 0,21 0 16</inkml:trace>
  <inkml:trace contextRef="#ctx0" brushRef="#br0" timeOffset="79755.16">23072 10012 0,'0'0'0,"0"-21"0,-22 21 31,1 0-31,21 21 16,0 0-16,-21 0 0,21 0 15,0 22-15,-21-1 0,21 22 16,-21-1-16,21 1 0,0-1 0,-21 1 16,-1 20-16,22-20 0,-21-1 15,0 1-15,21-22 0,-21 22 0,0-22 16,21 0-16,-21 1 0,21-1 0,0 0 15,0-21-15,0 1 0,0-1 16,0-42 15,0-1-31,21 1 0</inkml:trace>
  <inkml:trace contextRef="#ctx0" brushRef="#br0" timeOffset="80755.09">23072 9991 0,'-22'-21'16,"44"21"15,-1 0-31,0 0 0,0 0 0,21 0 15,1 0-15,-1 0 0,22 0 16,20 0-16,-20 0 0,42 0 0,-22 0 16,22 0-16,0 0 0,0 0 15,21 0-15,0 0 0,0 0 0,0 0 16,0 0-16,0 0 0,0 0 16,0 0-16,-21 0 0,21 0 15,-22 0-15,22 0 0,-21 0 0,21 0 0,-21-22 16,0 22-16,0 0 15,0 0-15,-22 0 0,22 0 0,-21 0 16,21-21-16,-22 21 0,1 0 16,0 0-16,-1 0 0,1 0 0,-22 0 15,22 0-15,-43 0 0,22 0 0,-22 0 16,1 0-16,-22 0 0,21 0 16,-21 0-16,0 0 0,1 0 15,-22 21 32,0 1-31,0-1-16,0 0 15,0 0 1,0 0-16,0 0 16,0 1-16,0-1 0,0 0 15,0 0-15,0 21 0,0-20 16,0 20-16,0 0 0,0 1 0,0-1 15,0 0-15,0 22 0,0-22 16,0 22-16,0-22 0,0 21 0,0-20 16,0-1-16,-22 22 0,1-22 0,21 0 15,-21 1-15,0-1 0,21 21 16,0-20-16,0-1 0,-21 0 16,21 1-16,-21-1 0,21 0 0,0-20 15,-22 20-15,22-21 0,0 0 16,0 22-16,0-22 0,-21 0 0,0 0 15,21 0-15,-21 0 16,0-21-16,0 0 0,-1 22 0,1-22 16,0 0-16,-21 0 0,-1 0 0,1 0 15,0 0-15,-1 0 0,-20 0 16,-1 0-16,1 0 0,-1 0 16,1 0-16,-22 0 0,1 0 0,-22-22 0,0 22 15,0-21-15,0 21 0,-21-21 16,21 21-16,-21 0 0,0-21 15,0 21-15,0 0 0,0 0 0,-21 0 16,21-21-16,-21 21 0,21 0 16,21 0-16,-21 0 0,21 0 0,1 0 15,-1 0-15,-21 0 0,21 0 0,21 0 16,-21-21-16,22 21 0,-1 0 16,0 0-16,22 0 0,21-22 0,-22 22 15,22 0-15,-1 0 0,1-21 16,21 21-16,0 0 0,0 0 15,-1 0-15,22-21 0,0 0 32,0 0-17,0 0-15,0-1 0</inkml:trace>
  <inkml:trace contextRef="#ctx0" brushRef="#br0" timeOffset="81511.03">23643 10266 0,'0'0'0,"0"-42"31,-21 42-15,0 21-16,0 21 15,-1-21-15,1 43 0,0-22 16,0 0-16,0 22 0,0-1 0,-1 1 16,1-22-16,0 22 0,0-22 0,0 22 15,0-22-15,-1-21 0,22 21 16,-21-20-16,21-1 0,-21 0 0,21 0 16,0 0-16,0-42 31,0 0-31,0 0 15,21 0-15,-21-22 0,21 22 16,1 0-16,-22-21 0,21 20 0,0-20 16,-21 0-16,21 21 0,-21-1 15,21 1-15,-21 0 0,21 0 0,-21 42 32,0 0-32,0 0 0,0 22 15,22-22-15,-22 21 0,0-21 0,0 22 16,0-22-16,0 0 0,0 21 15,21-20-15,-21-1 0,21 21 0,0-21 16,0 0-16,0-21 0,1 22 16,-1-1-16,0-21 0,0 0 15,21 0-15,-20 0 0,20 0 0,0-21 16,-21-1-16,22 22 0,-1-21 0,0 0 16,-20 0-16,20-21 0,-21 20 15,0-20-15,0 21 0,1-21 0,-1-22 16,0 22-16,-21-22 0,0 1 15,0 20-15,0-20 0,0-1 0,0 22 16,0-21-16,-21 20 0,0 1 0,-1 21 16,-20 0-16,21-22 0,-21 43 15,-1-21-15,1 21 0,0 0 0,-1 0 16,1 0-16,0 21 0,-1 0 16,1 1-16,21-1 0,0 21 15,-1 0-15,1 1 0,21-1 0,-21 0 16,21 1-16,0-1 0,0 0 15,21 1-15,0-1 0,1 0 0,-1-20 16,0 20-16,21-21 0,-21 0 16,22 0-16,-22 1 0,21-22 0,-21 21 15,22-21-15,-22 0 0,21 0 0,-21 0 16</inkml:trace>
  <inkml:trace contextRef="#ctx0" brushRef="#br0" timeOffset="81902.81">24384 10732 0,'-42'0'15,"42"21"1,-22 0-16,1 0 0,0 0 0,21 0 16,-21 1-16,0-1 0,21 0 0,-21 0 15,21 0-15,-22 0 0,22 1 16,0-1-16,0 0 0,0 0 15,0 0-15,22-21 16,-1 0-16,0 0 16,0 0-16,0 0 0,0 0 0,22-21 15,-22 21-15,0-21 0,0 0 0,0 0 16,1-1-16,-22 1 0,0 0 16,0 0-16,0 0 0,0 0 0,0-22 15,0 22-15,-22 0 16,1 0-16,0 21 0,0 0 0,0 0 15,0 0-15,-1 0 16,1 0-16,21 21 16,0 0-16,0 0 15,0 0 1,21-21-16,1 0 0,-1 0 16</inkml:trace>
  <inkml:trace contextRef="#ctx0" brushRef="#br0" timeOffset="82843.44">24765 10774 0,'0'0'0,"0"42"16,0-21-16,-21 1 0,0-22 16,-1 21-16,22 0 0,-21 0 15,21 0-15,0 0 0,-21 1 0,21-1 16,-21 0-16,21 0 0,0 0 15,0 0 1,21-21-16,0 0 0,0 0 16,1 0-16,-1 0 0,21-21 15,-21 0-15,0 21 0,1-21 0,-1 0 16,0 21-16,0-21 0,-21-1 16,21 1-16,0 0 0,-21 0 0,22 0 15,-22 0-15,0 42 47,0 0-47,0 0 0,-22 0 16,22 0-16,0 1 15,0-1-15,0 0 0,0 0 16,0 0-16,22-21 16,-1 0-16,0 0 15,0 0-15,0 0 0,0 0 16,1-21-16,-1 21 0,-21-21 0,21 21 15,-21-21-15,21 0 0,-21-1 16,0 1-16,0 0 0,0 0 16,0 0-16,0 0 0,-21-1 0,0 22 15,0-21-15,-1 21 16,22-21-16,-21 21 0,21-21 16,0 0-1,21 21 1,1 0-16,-1 0 0,0-21 0,0 21 15,0 0-15,0 0 0,1 0 16,-1 0-16,0 0 0,0 0 0,0 0 16,0 0-16,1 21 0,-22 0 15,21 0-15,-21 0 16,0 0-16,0 1 0,0-1 0,0 0 0,0 0 16,0 0-16,0 0 0,0 1 15,0-1-15,0 0 16,0 0-16,0-42 47,0 0-32,0 0-15,0-1 16,0 1-16,0 0 0,0 0 0,0 0 16,0 0-16,21-1 0,-21 1 0,21 0 15,0 0-15,22 0 0,-22 0 16,0 21-16,0 0 0,21-22 0,-20 22 15,20 0-15,-21 0 0,21 0 16,-20 22-16,-1-1 0,0 0 16,0 0-16,-21 0 0,0 0 15,0 1-15,0-1 0,0 0 16,0 0-16,0 0 0,-21 0 0,0 1 16,0-22-16,-1 21 0,22 0 15,-21-21-15,0 0 16,42-21 15,0 21-31</inkml:trace>
  <inkml:trace contextRef="#ctx0" brushRef="#br0" timeOffset="83111.22">26225 10626 0,'-21'-21'32,"0"21"-32,0 0 0,0 21 0,0 0 0,-1 0 15,1 0-15,0 0 0,0 22 16,0-22-16,0 0 0,-1 21 0,1-20 16,0-1-16,21 0 0,0 0 15,0 0-15,0 0 0,0 1 0,0-1 16,21-21-1,0 21-15,1-21 0,-1 0 16,0 0-16,0 0 0,0 0 0,0 0 16,22 0-16,-22 0 0</inkml:trace>
  <inkml:trace contextRef="#ctx0" brushRef="#br0" timeOffset="83555.37">26458 10732 0,'0'-22'0,"-21"22"16,0 0-16,0 0 16,0 0-16,-1 22 15,1-1-15,0 0 16,0 0-16,21 0 0,0 0 0,0 1 16,-21-1-16,21 0 0,-21-21 0,21 21 15,0 0-15,0 0 16,21-21-1,0 0-15,0 0 0,0 0 16,0-21-16,1 0 16,-1 0-16,-21 0 15,21 0-15,0-1 0,-21 1 0,21 0 16,-21 0-16,0 0 16,0 42 15,0 0-31,-21 0 15,21 0-15,0 1 0,-21-1 0,21 0 16,-21-21-16,21 21 0,0 0 16,0 0-16,0 1 0,0-1 15,21-21 1,0 0-16,0 0 16,0 0-16,1 0 0,-1 0 15,0-21-15,0-1 0,0 22 16</inkml:trace>
  <inkml:trace contextRef="#ctx0" brushRef="#br0" timeOffset="83883.17">26839 10732 0,'0'0'0,"0"-22"15,-21 1 1,0 21-16,0 0 16,0 0-16,-1 0 0,1 0 0,0 21 15,0 1-15,21-1 0,0 0 16,0 0-16,0 0 15,0 0-15,21 1 16,0-1-16,0-21 16,1 21-16,-1 0 15,0 0-15,-21 0 16,0 1-16,0-1 31,-21-21-31,0 0 0,-1 0 0,1 0 16,0 0-16,0 0 0,0 0 0,0 0 15,-1 0-15,1 0 16,21-21 0,0-1-16,0 1 15,0 0-15,21 0 16</inkml:trace>
  <inkml:trace contextRef="#ctx0" brushRef="#br0" timeOffset="84884.14">27136 10329 0,'0'-21'0,"0"42"0,-22-42 32,22 42-17,-21 1-15,0-1 0,0 21 0,21 0 16,-21-20-16,0 20 0,21 0 15,-22 22-15,1-43 0,0 21 0,21 1 16,0-1-16,-21 0 0,21-21 16,0 1-16,-21 20 0,21-21 0,0 0 15,0 0-15,0 1 0,0-1 16,21-21-16,0 21 0,0-21 16,0 0-16,1 0 15,-1 0-15,0 0 16,0 0-16,0 0 0,0 0 15,1 0-15,-22-21 0,21 0 0,0 21 16,0-22-16,-21 1 0,21 0 16,-21 0-16,0 0 15,0 42 32,0 0-47,-21 0 16,21 0-16,-21-21 15,21 22-15,21-22 32,0 0-17,0 0-15,1 0 16,-22-22-16,21 22 0,0-21 0,0 0 16,-21 0-1,21 21-15,-21 21 31,0 0-15,0 0-16,0 1 16,0-1-1,0 0-15,0 0 32,21-21-32,1 0 0,-1 0 0,0 0 15,0 0-15,0 0 16,0-21-16,1 0 0,-1 21 0,0-21 15,-21-1-15,21 1 0,-21 0 16,0 0-16,0 0 0,0 0 16,0-1-16,-21 22 15,0 0 1,0 0-16,-1 0 0,22 22 0,-21-1 16,0-21-16,21 21 0,-21 0 0,21 0 15,0 0-15,-21 1 0,21-1 16,0 0-16,0 0 0,-21 0 15,21 0-15,0 22 0,0-22 0,0 0 16,0 21-16,0-20 0,0 20 16,0-21-16,0 21 0,0-20 0,0 20 15,-22-21-15,22 21 0,-21 1 0,21-22 16,-21 21-16,21-21 0,-21 1 16,0 20-16,0-21 0,-1 0 0,1 0 15,21 1-15,-21-1 0,0 0 0,0-21 16,0 21-16,-1-21 0,1 0 15,0 0-15,21-21 16,-21 21-16,21-21 16,0 0-16,0-1 0,0 1 15,0 0-15,0 0 0,0-21 16</inkml:trace>
  <inkml:trace contextRef="#ctx0" brushRef="#br0" timeOffset="85108.12">27368 10456 0,'0'0'16,"0"-21"-16,22 21 15,-22 21 48,-22-21-63</inkml:trace>
  <inkml:trace contextRef="#ctx0" brushRef="#br0" timeOffset="85330.88">26691 10562 0,'0'21'16,"21"-21"-1,0 0-15,22 0 16,-22 0-16,21 0 0,-21 0 0,22 0 16,-22 0-16,21 0 0,-21 0 15,22 0-15,-22 0 0,0 0 0,0 0 16</inkml:trace>
  <inkml:trace contextRef="#ctx0" brushRef="#br1" timeOffset="91635.54">15240 10118 0,'0'0'0,"-21"21"0,0-21 16,-1 0-16,1 21 16,0-21-1,42 0 17,22 0-32,-22-21 15,21 21-15,22-21 0,-22 0 0,21-1 16,22 1-16,-21 0 0,20 0 15,22-21-15,0 20 0,21-20 0,0 0 16,0-1-16,-21 1 0,21 0 0,-21 21 16,-1-22-16,1 1 0,0 0 15,-21 20-15,-1 1 0,1 0 16,0 0-16,-22 0 0,1 0 0,-22-1 16,0 22-16,1 0 0,-1-21 0,-21 21 15,0 0-15,1 0 16,-44 0 46,1 0-62,0 21 0,0 1 0,0-22 16</inkml:trace>
  <inkml:trace contextRef="#ctx0" brushRef="#br1" timeOffset="92151.25">15452 10329 0,'0'0'0,"-22"22"16,1-22-16,0 0 16,21 21-16,-21-21 0,21 21 15,21-42 32,0 0-47,0-1 16,22 22-16,-1-21 0,0 0 0,1 0 15,20 0-15,1 0 0,20-1 16,22 1-16,0 0 0,21-21 0,-21 21 16,21-22-16,0 22 0,0-21 0,-21 21 15,21-22-15,-21 22 0,-1 0 16,1-21-16,-21 20 0,84-20 16,-105 21-16,-22 0 0,0 21 15,1-21-15,-22 21 0,0 0 16,0-22-16,0 22 0,-21-21 0,0 42 62,0 1-46,-21-22-16,0 0 0,0 21 0,0 0 16</inkml:trace>
  <inkml:trace contextRef="#ctx0" brushRef="#br1" timeOffset="95379.38">13991 13399 0,'-21'0'32,"21"-22"-32,-21 22 15,0 0-15,-1 0 16,1 0-16,0 0 0,-21 0 15,21 0-15,-22 22 0,22-22 0,-21 0 16,21 0-16,-1 0 0,1 21 16,0-21-16,0 0 0,0 0 15,42 0 17,0 0-32,0 0 0,0 0 0,22 0 15,-1 0-15,0-21 0,1 21 16,20 0-16,-20 0 0,20-22 0,22 1 15,-22 21-15,22 0 0,-22-21 16,1 21-16,21 0 0,-22-21 16,-21 21-16,22 0 0,-22 0 0,1-21 15,-1 21-15,0 0 0,-21 0 16,1 0-16,-1 0 0,0 0 0,0 0 16,-21-21-16,21 21 0,0 0 31,-42 0 16,0 0-32,21-22-15,-21 22 0</inkml:trace>
  <inkml:trace contextRef="#ctx0" brushRef="#br1" timeOffset="95951.66">14690 12912 0,'0'0'16,"-22"0"-16,1-21 0,0 21 31,21 21-16,0 0 1,0 0-16,21 0 0,-21 0 0,21 1 16,1-1-16,-1-21 0,-21 21 15,42 0-15,-21 0 0,0 0 0,1-21 16,-1 22-16,21-1 0,-21-21 0,22 21 16,-22-21-16,0 0 0,21 0 15,-21 0-15,1 0 0,-1 0 0,0 0 16,0 0-16,0 0 15,-42 0 32,0 0-31,0 0-16,0 21 0,-22 0 16,22 0-16,0 1 0,0-1 15,0 0-15,-22 0 0,22 0 16,-21 0-16,21 22 0,-1-22 0,-20 21 15,21-21-15,0 22 0,0-22 0,-1 0 16,1 0-16,0 0 0,0 1 16,21-1-16,-21 0 0,21 0 15,-21-21 1,21 21 0,-22-21-1,22-21 16</inkml:trace>
  <inkml:trace contextRef="#ctx0" brushRef="#br1" timeOffset="97880.2">15938 13335 0,'0'21'32,"22"-21"-32,-1 0 15,0-21-15,0 0 16,0 21-16,-21-21 0,21 0 0,1-22 15,-1 22-15,21 0 0,-21-21 16,0-1-16,1 1 0,-1 0 16,0-1-16,21 1 0,-42 0 15,21-22-15,-21 22 0,0 21 0,22-22 16,-22 22-16,0-21 0,0 21 0,0-1 16,-22 22-1,1 0-15,0 0 0,0 22 16,0-1-16,0 0 0,21 21 15,-22 1-15,1-1 0,21 0 0,-21 1 16,21 20-16,-21-21 0,21 1 16,-21 20-16,0-20 0,21-1 0,0 0 15,-22 1-15,22-1 0,-21-21 0,21 21 16,0-20-16,0-1 16,0 0-16,0 0 0,0 0 0,21-21 31,1 0-31,-1 0 0,0-21 15,0 0-15,-21 0 0,21 0 0,0-1 16,1 1-16,-1 0 0,0 0 16,0-21-16,0 20 0,22 1 0,-22 0 15,0 0-15,0 0 0,0 0 16,0 21-16,1-22 0,-1 22 0,0 0 16,0 0-16,0 0 15,-21 22-15,21-1 16,-21 0-16,0 0 0,0 0 15,0 0-15,0 1 0,22-1 16,-22 0-16,0 0 0,0 0 0,0 0 16,21 1-16,0-22 0,0 21 15,0-21-15,0 0 16,1 0-16,-1 0 0,0-21 16,0 21-16,21-22 0,-20 1 15,-1 0-15,0 0 0,0 0 16,0 0-16,0-1 0,1 1 0,-22 0 15,21 0-15,-21 0 0,21 0 0,-21-1 16,0 1-16,0 0 16,0 42-1,0 0 1,0 1-16,-21-1 0,21 0 16,-21 0-16,21 0 0,0 0 0,0 1 15,0-1-15,0 0 0,0 0 0,0 0 16,0 0-16,21-21 15,0 0-15,0 0 0,0 0 16,0 0-16,1 0 0,-1 0 16,0-21-16,0 21 0,0-21 0,0 0 15,1 21-15,-22-21 0</inkml:trace>
  <inkml:trace contextRef="#ctx0" brushRef="#br1" timeOffset="98079.08">17124 12827 0,'-21'0'15,"42"0"-15,-64 0 0,22 0 0,0 0 0,0 0 16,0 0 0,0 0-16,21 21 0,0 0 31,21-21-31,0 0 0,-21 22 15,21-22-15,0 0 0</inkml:trace>
  <inkml:trace contextRef="#ctx0" brushRef="#br1" timeOffset="98759.69">17695 13166 0,'0'0'0,"21"0"16,1-21 0,-22-1-16,0 1 0,21 21 15,-21-21-15,0 0 0,0 0 16,0 0-16,0-1 0,0 1 16,0 0-16,0 0 0,-21 0 15,-1 21-15,1 0 16,-21 0-16,21 0 0,0 0 0,-1 21 15,-20 0-15,21 0 0,-21 0 16,20 1-16,-20 20 0,21-21 0,0 0 16,0 22-16,-1-22 0,1 21 15,21-21-15,0 0 0,0 1 16,0-1-16,0 0 0,0 0 0,0 0 16,0 0-16,21-21 0,1 0 15,20 22-15,-21-22 0,0 0 0,0 0 16,22 0-16,-22 0 0,0 0 0,0-22 15,22 22-15,-22-21 0,0 0 16,0 0-16,0 0 0,0 0 0,-21-1 16,22-20-16,-1 21 0,-21-21 15,0-1-15,21-20 0,0 20 0,-21-20 16,21 21-16,-21-22 0,0 22 0,21-1 16,-21 1-16,22 0 15,-22 21-15,0-22 0,21 22 0,-21 0 16,0 0-16,-21 42 31,-1 0-31,22 0 0,-21 0 16,21 22-16,-21-1 0,21 0 15,0 1-15,0-1 0,-21 0 0,21 22 16,0-22-16,0 1 0,0-1 0,0 0 16,0 1-16,0-22 0,0 21 15,0-21-15,0 0 0,0 1 0,21-1 16,-21 0-16,21 0 0,0-21 15,1 0-15,-1 21 0,0-21 16,0 0-16,0 0 0,0 0 16,1 0-16,-1-21 0,0 0 15,0 21-15,0-21 0,0 0 0,1-1 16</inkml:trace>
  <inkml:trace contextRef="#ctx0" brushRef="#br1" timeOffset="101251.33">18161 13102 0,'21'0'31,"0"0"-15,0 0-16,1 0 0,-1 0 0,0 0 16,0-21-16,0 21 0,0-21 0,1 21 15,-1 0-15,-21-21 0,21 0 16,-21-1-1,0 1-15,-21 21 16,0-21-16,-1 21 0,-20 0 16,21 0-16,0 0 0,0 0 0,-22 0 15,22 21-15,0 0 0,0 1 0,0-1 16,-1 0-16,1 0 0,0 0 16,21 0-16,0 1 0,0-1 0,0 0 15,0 0-15,0 0 0,0 0 16,21 1-16,0-22 0,1 21 0,-1-21 15,0 0-15,0 0 0,21 0 0,-20 0 16,-1 0-16,0 0 16,21 0-16,-21 0 0,1 0 0,-1-21 15,21-1-15,-21 1 0</inkml:trace>
  <inkml:trace contextRef="#ctx0" brushRef="#br1" timeOffset="101571.14">19579 12467 0,'-42'-21'31,"21"42"-31,-1 0 16,22 1-16,-21-1 0,0 0 0,21 21 15,0-21-15,-21 22 0,0-1 16,21 0-16,-21 22 0,21-22 0,0 1 16,-22-1-16,1 0 0,0-21 0,21 22 15,0-22-15,0 21 0,-21-21 16,21 1-16,0-1 16,0 0-16,21-21 15,0 0-15,0-21 16,1 0-16,-1-1 0,21 1 15</inkml:trace>
  <inkml:trace contextRef="#ctx0" brushRef="#br1" timeOffset="102255.75">19854 12467 0,'0'0'16,"0"-21"-16,-21 42 31,21 0-31,-21 1 0,21-1 15,0 21-15,0 0 0,-21 1 0,21-1 0,-21 0 16,21 1-16,0-1 0,0 0 16,0 1-16,-22-1 0,22-21 15,-21 22-15,21-22 0,0 0 16,0 0-16,0 0 0,0 0 16,0-42 15,0 0-31,0 0 0,0 0 0,21 0 15,-21-1-15,22-20 0,-1 21 0,0-21 16,0 20-16,-21 1 0,21-21 16,0 21-16,1 0 0,-1-1 15,0 22-15,0 0 0,0 0 16,0 22 0,-21-1-16,0 0 0,0 21 0,0-21 15,0 1-15,0 20 0,0-21 16,0 0-16,0 22 0,0-22 0,22 0 15,-22 0-15,0 0 16,21 0-16,0-21 0,0 0 0,0 0 16,0 0-16,1 0 0,20 0 0,-21 0 15,21 0-15,-20-21 0,20 0 16,0 0-16,1 0 0,-1 0 0,-21-22 16,21 22-16,-20-21 0,-1 21 15,0-22-15,0 22 0,0-21 16,-21 21-16,21-1 0,-21 1 0,0 0 15,0 0-15,-21 21 16,0 0-16,0 0 16,0 0-16,0 21 0,21 0 0,-22 0 15,22 22-15,-21-22 0,21 0 16,0 21-16,0-20 0,0 20 0,0-21 16,0 0-16,0 0 0,21 1 0,1-1 15,20 0-15,-21-21 16,0 0-16,22 0 0,-22 0 0,21 0 15,0 0-15,-20-21 0,20 21 16,0-21-16,-21-1 0,22 1 16,-22 0-16,0 0 0,0 0 0,-21 0 15,0-1-15,0 1 0,0 0 0</inkml:trace>
  <inkml:trace contextRef="#ctx0" brushRef="#br1" timeOffset="102507.61">19240 12785 0,'0'0'0,"22"0"16,-1 0-16,0 0 15,21 0-15,1 0 0,-1 0 16,21-21-16,-20 21 0,20-22 0,1 22 15,-22 0-15,22-21 0,-1 21 16,-21 0-16,1 0 0,-22 0 0,21-21 16,-21 21-16</inkml:trace>
  <inkml:trace contextRef="#ctx0" brushRef="#br1" timeOffset="103295.15">14944 14436 0,'0'0'16,"0"-21"-16,0-1 16,0 1-16,0 0 15,0 0-15,0 0 16,0 0-16,21 21 0,-21-22 15,0 1-15,0 0 0,0 0 16,-21 21-16,-1 0 0,1 0 16,0 0-16,-21 0 0,21 0 0,-22 0 15,22 0-15,-21 0 0,-1 21 16,22 0-16,-21-21 0,0 21 0,20 1 16,1-1-16,0 0 0,0 0 0,21 0 15,0 0-15,0 1 16,21-1-16,21-21 0,-20 21 15,20 0-15,-21-21 0,21 21 16,1 0-16,-1 1 0,22-22 0,-22 21 16,0 0-16,1 0 0,-1 0 0,-21 0 15,0 1-15,-21-1 0,0 0 16,0 0-16,-21 0 0,0 0 0,-21 1 16,-1-1-16,1-21 0,0 21 15,-22 0-15,22-21 0,-22 0 0,22 0 16,0 0-16,-22 0 0,22 0 0,21 0 15,-22-21-15,1 21 0,21-21 16,0 0-16,-1-1 0,1 1 16,21-21-16,0 21 0,0 0 0,0-1 15,21 1-15,1 0 0,20 0 16,-21 21-16,0-21 0,22 21 0,-22 0 16,21-21-16,-21 21 0,22-22 15,-22 22-15</inkml:trace>
  <inkml:trace contextRef="#ctx0" brushRef="#br1" timeOffset="103751.89">15176 14457 0,'0'21'15,"0"0"-15,0 0 16,0 1-16,0-1 0,0 0 0,0 0 15,0 0-15,-21 0 0,21 22 0,-21-22 16,21 0-16,-21 0 0,21 0 16,0 1-16,0-1 0,0 0 15,21-21 1,0 0-16,0 0 0,22 0 16,-22 0-16,0-21 0,21 0 0,-20-1 15,-1 1-15,21 0 0,-21 0 16,0 0-16,1-22 0,-1 22 15,0-21-15,0 21 0,-21 0 0,0-1 16,0 1-16,0 0 0,21 21 16,-21-21-16,0 42 31,0 0-31,-21 0 0,21 22 16,-21-22-16,21 0 0,0 21 0,0-20 15,-21-1-15,21 21 0,0-21 16,0 0-16,0 1 0,0-1 0,0 0 15,0 0-15,21-21 16,0 0-16,0 0 0,0 0 16,1 0-16,-1-21 0,0 21 15,0-21-15,0 0 0</inkml:trace>
  <inkml:trace contextRef="#ctx0" brushRef="#br1" timeOffset="104255.91">15875 14097 0,'0'0'0,"-21"0"16,21 21-16,-21 0 15,21 1-15,0 20 0,-22-21 16,22 21-16,0 1 0,0-1 16,0 0-16,0 1 0,0-1 15,0 0-15,0-20 0,0 20 0,0 0 16,0-21-16,0 1 0,-21-1 15,21 0-15,0 0 0,0 0 16,-21-21-16,21-21 31,0 0-31,0 0 16,0 0-16,0-1 0,0 1 16,0 0-16,0 0 0,0 0 0,0 0 15,21-1-15,0 1 0,22 0 16,-22 0-16,0 0 0,21 0 15,-20 21-15,20 0 0,-21 0 0,21 0 16,1 0-16,-22 0 0,21 21 0,-21 0 16,22 0-16,-22 0 0,0 0 15,-21 1-15,0-1 0,0 0 0,0 21 16,0-21-16,-21 1 0,0-1 16,0 0-16,-22 0 0,22 0 0,-21 0 15,-1-21-15,1 22 0,0-22 0,21 0 16,-22 21-16,22-21 0,0 0 15,0 0-15,0 0 0,-1 0 16,22-21-16,22-1 16,-1 22-1,0-21-15,0 0 0,0 21 0</inkml:trace>
  <inkml:trace contextRef="#ctx0" brushRef="#br1" timeOffset="104598.71">16976 14288 0,'0'0'0,"21"0"16,-21-22-16,0 1 0,0 0 15,-21 21 1,-1 0-16,1 0 0,0 21 15,0 0-15,0 1 0,21-1 16,-21 21-16,-1-21 0,1 22 16,0-22-16,21 21 0,0-21 0,0 22 15,-21-22-15,21 0 0,0 0 0,0 21 16,0-20-16,21-1 16,0-21-16,0 21 15,1-21-15,-1 0 0,21 0 16,-21 0-16,0 0 0,22-21 0,-22 21 15,21-21-15,1-1 0,-22 1 0,21 0 16,-21 0-16,22-21 0</inkml:trace>
  <inkml:trace contextRef="#ctx0" brushRef="#br1" timeOffset="104850.57">17441 13970 0,'0'0'0,"0"-21"16,-21 21-1,21 21-15,-21 0 16,21 0-16,0 1 0,0 20 16,-21 0-16,21-21 0,-21 22 0,21-1 15,0 0-15,0 1 0,-22-1 0,22 0 16,-21 1-16,21-1 0,-21-21 16,21 22-16,0-22 0,0 21 0,0-21 15,0 0-15,0 1 0,0-1 16,0 0-16,21-21 15,0 0-15,1 0 16,-1 0-16,0-21 0</inkml:trace>
  <inkml:trace contextRef="#ctx0" brushRef="#br1" timeOffset="105999.32">17992 14309 0,'0'0'0,"0"-21"0,0-1 16,0 1-16,0 0 0,-22 0 0,1 0 16,0 0-16,0 21 15,0 0-15,0 0 0,-1 0 16,1 21-16,0-21 0,0 21 0,0 21 16,0-21-16,-1 22 0,1-22 15,0 21-15,0 1 0,0-1 16,0 0-16,-1-21 0,22 22 0,0-22 15,0 0-15,0 21 0,0-20 16,0-1-16,22-21 0,-1 0 16,21 0-16,-21 0 0,0 0 0,22 0 15,-22 0-15,0-21 0,21-1 16,-20 1-16,-1 0 0,0 0 0,-21-21 16,21 20-16,-21-20 0,21 21 15,-21-21-15,0 20 0,21-20 0,-21 21 16,0 0-16,0 0 0,0-1 0,0 1 15,-21 42 17,0 1-32,21-1 15,-21 21-15,21-21 0,0 0 16,0 22-16,0-22 0,0 0 0,0 21 16,0-20-16,0-1 0,0 0 0,0 0 15,0 0-15,0 0 0,21 1 16,0-22-16,0 21 0,1-21 15,-1 0-15,0 0 0,21 0 16,-21-21-16,22-1 0,-22 22 0,21-21 16,1 0-16,-1-21 0,-21 21 0,0-1 15,22-20-15,-22 21 0,0-21 16,-21 20-16,0 1 0,0-21 16,21 42-16,-21-21 0,0 0 0,-21 21 31,0 0-31,21 21 15,-21 0-15,21 0 0,0 0 16,0 0-16,0 1 0,0-1 16,0 0-16,21 0 0,-21 0 0,0 0 15,21 1-15,0-1 0,0 0 16,-21 0 0,21-21-16,-21-21 31,0 0-16,0 0-15,-21 21 0,21-22 0,-21 22 16,21-21-16,-21 21 16,0 0-1,0 0-15,21 21 16,0 1-16,0-1 16,0 0-16,0 0 0,0 0 15,0 0-15,21-21 0,0 0 16,0 22-16,0-22 15,0 0-15,1 0 0,20 0 16,-21 0-16,21 0 0,1 0 0,-1-22 0,0 1 16,-20 0-16,20 0 15,0 0-15,1 0 0,-1-22 0,-21 22 16,0 0-16,0-21 0,1 20 0,-1-20 16,-21 21-16,0 0 0,0 0 15,0-1-15,-21 22 0,-1 0 16,1 0-16,0 0 0,0 0 0,0 0 15,0 0-15,21 22 16,0-1-16,0 0 0,0 0 0,0 0 16,21 22-16,-21-22 0,21 0 15,0 0-15,0 0 0,0 0 16,-21 1-16,22-22 0,-1 21 0,0 0 16,-21 0-16,0 0 15,-21-21 1,0 0-16,-1 0 0,1 0 0,-21 0 15,21 0-15,0 0 0,-1 0 16,1 0-16,0 0 0,0 0 0,21-21 16,0 0-1</inkml:trace>
  <inkml:trace contextRef="#ctx0" brushRef="#br1" timeOffset="106211.2">19579 14309 0,'0'0'0,"-21"0"0,0 0 16,0 0-16,-1 0 0,1-21 15</inkml:trace>
  <inkml:trace contextRef="#ctx0" brushRef="#br1" timeOffset="106552">19875 14161 0,'0'21'32,"0"0"-32,0 0 0,0 0 0,0 22 15,0-1-15,0 0 0,0 22 0,0-22 16,-21 22-16,21-22 16,-21 21-16,0 1 0,21-1 0,0 1 15,-21-1-15,21 1 0,-21 21 0,-1-22 16,22 22-16,-21-22 0,0 1 15,21-1-15,-21 1 0,21-1 0,-21-20 16,21-1-16,0 0 0,-21 1 0,21-22 16,0 0-16,0 0 0,0-42 31,0 0-31,21 0 0,-21-22 16,21 1-16,-21 0 0,0-1 15,21-20-15,-21-1 0</inkml:trace>
  <inkml:trace contextRef="#ctx0" brushRef="#br1" timeOffset="106850.83">19748 14351 0,'-21'-42'0,"42"84"0,-42-105 16,21 41-16,0-20 0,0 21 16,0 0-16,0 0 0,0-1 0,21 1 15,1 21-15,-1-21 0,0 0 0,21 21 16,1-21-16,-22 21 0,21 0 15,0 0-15,1 0 0,-22 0 0,21 21 16,1 0-16,-22 0 0,0 0 16,-21 1-16,0-1 0,0 21 15,0-21-15,-21 22 0,0-22 0,-1 21 16,-20-21-16,0 22 0,21-22 16,-22 0-16,22 0 0,-21-21 0,21 21 15,-1-21-15,1 21 0,0-21 0,0 0 16,21-21-1,0 0-15,21 0 16,-21 0-16,21 0 0,0-1 0</inkml:trace>
  <inkml:trace contextRef="#ctx0" brushRef="#br1" timeOffset="107247.6">20256 14097 0,'0'0'0,"0"-21"0,0 0 16,0 0-16,0-1 16,22 22-16,-1 0 15,0-21-15,0 21 0,0 0 0,22 0 16,-22 0-16,21 0 0,-21 21 16,22 1-16,-22-22 0,21 21 15,-21 0-15,22 21 0,-22-21 16,0 1-16,-21-1 0,0 21 0,0-21 15,0 22-15,0-22 0,0 21 0,-21-21 16,0 0-16,-1 1 0,1-1 16,0-21-16,0 0 0,0 0 15,0 0-15,21-21 16,0-1-16,0 1 16,0-21-16,0 21 0,0 0 0,0-1 15,21-20-15,0 21 0,0 0 16,0 0-16,0-1 0,1 1 0,-1 21 15,0-21-15,0 0 0,21 21 16,-20 0-16,-1-21 0,0 21 16,0 0-16,0 0 0,0 0 0,1 0 15,-1 0-15</inkml:trace>
  <inkml:trace contextRef="#ctx0" brushRef="#br1" timeOffset="107655.36">21124 14055 0,'-21'0'47,"0"21"-47,21 0 0,-21-21 16,0 21-16,-1 0 0,22 1 16,-21-1-16,0 21 0,21-21 0,0 0 15,-21 1-15,21-1 0,0 0 0,0 0 16,0 0-16,0 0 0,0 1 15,21-22-15,0 21 0,0-21 16,1 0-16,-1 0 0,0 0 0,21 0 16,-21-21-16,22-1 0,-22 1 15,21 0-15,-21 0 0,1 0 0,20 0 16,-42-1-16,21-20 0,-21 21 16,0 0-16,0-22 0,0 22 0,0 0 15,-21 0-15,0 21 0,0-21 16,-1 21-16,-20 0 0,21 0 15,0 0-15,0 0 0,-22 0 0,22 0 16,0 0-16,21 21 0,0 0 16,0 0-16,0 0 15,21-21-15,0 22 0,0-22 16,1 0-16,-1 0 0,21 0 16,-21 0-16</inkml:trace>
  <inkml:trace contextRef="#ctx0" brushRef="#br1" timeOffset="108011.16">21548 14034 0,'0'0'0,"0"-22"16,0 1-1,0 42 17,0 1-32,0-1 0,0 0 15,0 0-15,0 21 0,0 1 0,0-1 16,0 0-16,0 1 0,0 20 15,0 1-15,0-1 0,0-20 0,0 20 16,0 1-16,0-1 0,0-21 0,0 22 16,0-1-16,0-20 0,0 20 15,0-20-15,0 20 0,0 1 0,0-22 16,0 0-16,0 22 0,-22-22 16,1 0-16,0-20 0,21 20 0,-21-21 15,21 21-15,0-20 0,0-1 16,-21-21-16,21 21 0,-21-21 15,21-21 1,0 0 0,0-1-16,0 1 0,0 0 0,0-21 15,0-1-15,0 1 0,21 0 0,0-1 16</inkml:trace>
  <inkml:trace contextRef="#ctx0" brushRef="#br1" timeOffset="108342.97">21399 14203 0,'-21'-42'16,"42"84"-16,-42-106 0,0 43 0,21-21 0,0 21 15,0 0-15,0-1 0,0 1 16,0 0-16,21 0 0,0 0 0,1 21 16,20-21-16,-21 21 0,21 0 15,1 0-15,-22 0 0,21 0 0,1 0 16,-22 0-16,21 21 0,-21 0 15,0 0-15,1 0 0,-22 0 0,0 1 16,0-1-16,0 0 0,0 0 0,-22 21 16,1-20-16,0-1 0,-21-21 15,21 21-15,-1 0 0,-20 0 16,21-21-16,0 21 0,0-21 0,-1 0 16,1 22-16,0-22 15,42 0 1,0 0-1,1 0-15,-1 0 0,0 0 16,0-22-16</inkml:trace>
  <inkml:trace contextRef="#ctx0" brushRef="#br1" timeOffset="110478.28">21929 14203 0,'0'0'0,"0"21"15,21-21 32,-21-21-31,21 21-16,-21-21 0,21 0 0,-21-1 15,21 1-15,-21 0 0,21 0 16,-21-21-16,0 20 16,22-20-16,-1 0 0,-21-1 0,21 1 15,-21 0-15,0-1 0,0 1 0,0 0 16,0 21-16,0-22 0,0 22 15,0 0-15,0 0 0,0 0 0,0-1 16,0 44 234,0-1-234,0 0-1,0 0-15,0 0 0,0 0 16,0 1-16,0-1 0,0 21 0,0-21 16,0 22-16,0-22 0,0 21 15,0 0-15,0-20 0,-21 20 0,21-21 16,0 21-16,0-20 0,0 20 0,0-21 15,0 0-15,0 22 0,0-22 16,0 0-16,0 0 0,0 0 0,21-21 16,-21 21-16,21 1 0,0-22 15,0 0-15,1 0 0,-1 0 16,0 0-16,0 0 0,21 0 0,-20-22 0,-1 22 16,21-21-16,-21 0 15,0 0-15,1 0 0,-1 0 0,0-1 16,0 1-16,0-21 0,-21 21 0,0 0 15,0-1-15,0 1 0,0 0 16,0 0-16,-21 21 31,0 0-31,0 0 0,0 0 16,21 21-16,-22 0 0,22 0 0,0 1 16,-21-1-16,21 0 15,0 0-15,0 0 0,0 0 16,0 1-16,0-1 0,0 0 15,21 0-15,1-21 0,-22 21 16,21-21-16,0 0 0,0 0 0,0 0 16,0 0-16,1 0 0,-1 0 15,0 0-15,0 0 0,0 0 16,0 0-16,1-21 0,-1 0 0,0 0 16,0 0-16,0-1 15,0 1-15,-21 0 0,0 0 0,22 21 16,-22-21-16,21 0 0,-21 42 47,0 0-47,0 0 0,0 0 15,0 0-15,0 1 0,0-1 16,0 0-16,0 0 0,0 0 16,0 0-16,0 1 0,21-22 15,0 0 1,0 0-16,0 0 0,1 0 0,-1 0 15,0 0-15,0 0 0,0 0 16,0-22-16,1 1 0,-1 0 0,0 0 16,0 0-16,0 0 0,-21-1 0,0 1 15,21 0-15,1 0 16,-22 0-16,0 0 0,0-1 16,0 44 15,0-1-16,0 0-15,0 0 16,0 0-16,0 0 16,0 1-16,0-1 15,21-21-15,0 0 16,0 0-16,0 21 0,0-21 16,1 0-16,20 0 0,-21 0 0,0 0 15,0 0-15,22 0 0,-22-21 16,0 21-16,0 0 0,0-21 15,1-1-15,-1 1 0,-21 0 16,21 0-16,-21 0 0,0 0 16,0-1-16,0 1 0,0 0 15,-21 21 1,0 0-16,-1 0 16,22 21-16,-21 0 0,21 1 0,-21-1 15,21 0-15,-21 0 0,21 0 16,0 0-16,0 1 0,0-1 0,0 0 15,0 0-15,0 0 0,21 0 16,0-21-16,0 0 16,1 0-16,-1 0 0,0 0 15,21 0-15,-21 0 0,1 0 0,20-21 16,-21 21-16,0-21 0,0 0 0,22 0 16,-22 0-16,0-1 0,0 1 15,0-21-15,-21 21 0,22 0 0,-1-1 16,-21 1-16,21 0 0,-21 0 15,0 42 17,0 0-32,0 0 0,0 1 15,0-1-15,0 0 0,0 0 16,0 0-16,0 0 0,0 1 16,0-1-16,0 0 0,0 0 15,0 0 1,0-42 15,0 0-31</inkml:trace>
  <inkml:trace contextRef="#ctx0" brushRef="#br1" timeOffset="110703.16">23707 13695 0,'0'0'16,"-22"0"-16,22-21 0,-21 21 15,0 0 1,0 0 31,0 0-47,0 0 0,-1 21 15</inkml:trace>
  <inkml:trace contextRef="#ctx0" brushRef="#br1" timeOffset="111007.04">22119 13864 0,'0'21'0,"0"-42"0,21 42 31,0-21-31,22-21 16,-22 21-16,21 0 16,1-21-16,20 21 0,-21 0 0,1 0 15,20-21-15,-20 21 0,-1-21 0,0 21 16,-21 0-16,1 0 0,-1 0 15,0 0-15,-42 0 47,0 0-47,-1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11:23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4889 529 0,'0'-21'0,"0"42"0,22-63 16,-22 21-16,0 0 15,0-1-15,0 1 0,0 0 16,-22 21 0,1 0-16,0 0 15,0 21 1,0 0-16,21 1 0,-21 20 0,-1 0 15,1 1-15,21 20 0,-21-21 16,-21 43-16,21-21 0,-1-1 0,-20 22 16,0-22-16,-1 22 0,22-22 15,-21-20-15,21 20 0,0-20 0,-1-1 16,1 0-16,21-21 0,-21 1 16,21-1-16,0 0 0,0 0 0,21-21 46,0-21-30,-21 0-16,22 0 0,-1-1 16,-21 1-16,21 0 0,0 0 15</inkml:trace>
  <inkml:trace contextRef="#ctx0" brushRef="#br0" timeOffset="336.93">4826 487 0,'0'0'0,"21"0"0,0-21 0,-21 0 15,21 21-15,1 0 16,-1 0 0,-21 21-16,21 0 0,-21 21 15,0-21-15,0 22 0,21-1 16,-21 0-16,21 22 0,-21-22 0,21 22 15,-21-1-15,0-20 0,0 20 16,0-21-16,0 22 0,0-22 0,0 1 16,0-1-16,0-21 0,0 21 0,0-20 15,0-1-15,0 0 16,0 0-16,0 0 0,0 0 16,0-42 15,0 0-31,0 0 15,0 0-15,-21 0 0</inkml:trace>
  <inkml:trace contextRef="#ctx0" brushRef="#br0" timeOffset="576.05">4424 1249 0,'0'0'0,"42"0"31,-21 0-31,0 0 0,22 0 0,-1-21 16,-21 0-16,22 21 0,-1-22 16,0 22-16,1-21 0,-1 21 0,-21-21 15,0 21-15,22 0 0,-43-21 16,21 21-16,0 0 0,-21-21 31,21 21-15,0 0-16</inkml:trace>
  <inkml:trace contextRef="#ctx0" brushRef="#br0" timeOffset="916.28">5736 889 0,'0'0'0,"21"-21"0,-21 0 15,0 0-15,0-1 16,-21 22 0,0 0-16,0 0 0,0 0 15,-1 0-15,-20 0 0,21 22 0,-21-1 16,-1 0-16,22 21 16,-21-21-16,-1 22 0,22-1 0,0 0 15,-21-20-15,21 20 0,-1 0 16,22 1-16,0-22 0,0 21 0,0-21 15,0 0-15,0 1 0,0-1 16,0 0-16,22-21 0,-1 21 0,0-21 16,21 21-16,1-21 0,-1 0 15,0 0-15,1 0 0,-1 0 0,0 0 16,1-21-16,-1 0 0,0 0 16,1 0-16,-1-1 0</inkml:trace>
  <inkml:trace contextRef="#ctx0" brushRef="#br0" timeOffset="1224.09">6244 783 0,'0'0'16,"0"-21"-16,-21 21 0,0 0 16,0 0-16,-1 0 15,1 0-15,0 0 0,0 21 0,0 0 16,0 22-16,-1-22 0,-20 21 15,21 1-15,0-1 0,21 0 0,-21-21 16,21 22-16,-22-1 0,22 0 16,0-20-16,0-1 0,0 21 15,0-21-15,0 0 0,22 1 0,-1-1 16,0 0-16,0-21 16,21 0-16,-20 0 0,20 0 0,-21 0 15,21 0-15,-20 0 0,-1 0 16,21 0-16,-21 0 0,0-21 0,1 0 15,20-1-15,-21 22 0,0-21 16,0 0-16</inkml:trace>
  <inkml:trace contextRef="#ctx0" brushRef="#br0" timeOffset="1639.91">6646 931 0,'0'0'0,"-21"22"15,0-1-15,21 0 16,0 0 0,21-21-1,0 0-15,22 0 0,-22 0 16,0 0-16,0-21 0,21 21 0,-20-21 16,-1 0-16,21-1 0,-21 22 15,0-21-15,1 0 0,-1 0 16,-21 0-16,0 0 0,0-1 0,0 1 15,0 0-15,-21 21 16,-1 0-16,1 0 0,-21 0 16,21 0-16,-22 0 0,1 21 15,21 0-15,-21 1 0,-1 20 0,22-21 16,0 21-16,0 1 0,0-22 16,-1 21-16,22-21 0,-21 22 0,21-22 15,0 0-15,0 21 0,0-20 16,21-1-16,1 0 0,-1-21 15,0 0-15,0 21 16,0-21-16,0 0 0,1 0 0,20 0 0,-21 0 16,0 0-16,22 0 15,-22-21-15,21 21 0,0-21 0,1 21 16</inkml:trace>
  <inkml:trace contextRef="#ctx0" brushRef="#br0" timeOffset="2132.63">7641 783 0,'0'0'0,"21"-21"0,-21 0 16,0 0-16,0 0 15,-21 21 1,0 0-16,0 0 0,0 0 0,-22 0 16,22 0-16,-21 21 0,-1 0 15,22 0-15,-21 0 0,21 0 0,0 1 16,-1-1-16,1 0 0,0 0 15,21 0-15,0 0 0,0 1 0,0-1 16,21 0-16,0-21 16,1 0-16,-1 0 0,0 21 0,21-21 15,-21 0-15,22 0 0,-1 0 16,-21 21-16,22-21 0,-22 0 0,0 0 16,0 0-16,21 21 0,-20-21 15,-1 22-15,0-22 16,-21 21-16,0 0 0,0 0 15,-21 0 1,0-21-16,-22 21 0,22 1 0,0-22 16,-21 21-16,20-21 0,-20 0 15,21 0-15,-21 0 0,20 0 0,1 0 16,-21 0-16,21 0 0,0 0 16,-1 0-16,1 0 0,0 0 0,0 0 15,0-21-15,0 21 16,42 0 31,0-22-47,0 22 0,0 0 0,0-21 15,1 21-15</inkml:trace>
  <inkml:trace contextRef="#ctx0" brushRef="#br0" timeOffset="2620.37">8424 804 0,'21'-21'0,"-42"42"0,42-63 16,-21 21-16,0 0 16,-21 21-16,0-21 15,0 21-15,0 0 0,-22 0 16,22 0-16,0 0 0,-21 0 15,21 0-15,-1 21 0,-20-21 0,21 21 16,0 0-16,0 0 0,-1 0 16,22 1-16,0-1 0,0 0 0,0 0 15,0 0-15,22 0 0,-1-21 16,0 22-16,0-1 0,0-21 0,22 21 16,-22 0-16,21-21 0,-21 21 15,0-21-15,22 21 0,-22-21 16,0 22-16,0-22 0,0 21 15,-21 0-15,0 0 16,0 0-16,0 0 0,-21 1 16,0-22-16,0 21 15,0-21-15,-22 0 0,22 21 0,0-21 16,-21 0-16,21 0 0,-1 0 16,1 0-16,0 0 0,0 0 0,0 0 15,0 0-15,-1 0 0,1 0 16,0-21-16,0 21 0,21-21 15,0-1 1,0 1 0,21 21-16,0-21 0</inkml:trace>
  <inkml:trace contextRef="#ctx0" brushRef="#br0" timeOffset="3488.35">10541 593 0,'21'-21'32,"0"21"-32,0-22 0,1 22 0,-1-21 0,0 21 15,0-21-15,21 0 0,1 0 16,-22 0-16,21-1 0,1 1 0,-22 0 15,21 0-15,-21 0 0,0-22 16,-21 22-16,0 0 0,0 0 16,-21 21-16,-21-21 0,0 21 15,-1 0-15,-20 0 0,-1 0 0,1 0 16,-22 0-16,22 0 0,-1 21 16,1 0-16,20 0 0,-20-21 0,20 21 15,1 1-15,0-1 0,-1 0 16,22 0-16,0 0 0,21 0 0,0 1 15,0-1-15,0 0 0,21 21 16,22-21-16,-22 1 0,0 20 16,21-21-16,1 0 0,-1 0 0,0 22 0,-21-22 15,22 21-15,-1-21 0,0 1 16,1 20-16,-22-21 0,21 21 16,-21-20-16,-21-1 0,0 21 15,0-21-15,0 22 0,0-22 0,-21 0 16,-21 0-16,0 21 0,-1-20 15,1-1-15,0-21 0,-1 21 0,-20-21 16,20 0-16,-20 0 0,21 0 16,-22 0-16,22 0 0,-1-21 0,1 0 15,21-1-15,-21 1 0,20-21 0,1 21 16,0-22-16,21 1 0,-21 21 16,21-21-16,0-1 0,0 22 0,21-21 15,0 21-15,0-1 0,1 1 16,20 21-16,0-21 0,1 21 15,-1 0-15,0 0 0,1 0 16,-1 0-16,0 0 0,1 0 0,-1 0 16,0 0-16</inkml:trace>
  <inkml:trace contextRef="#ctx0" brushRef="#br0" timeOffset="3844.14">10985 720 0,'0'0'0,"0"-21"0,0 42 47,0 0-31,0 0-16,0 21 0,22 1 0,-22-1 15,0 0-15,0 22 0,0-1 16,0 1-16,-22-1 0,22 1 0,-21-1 15,0 1-15,21-1 0,-21 1 16,0 21-16,0-22 0,-1 22 0,1-22 16,0 22-16,0-22 0,0 1 15,21-22-15,-21 22 0,-1-22 0,22 0 16,-21 1-16,21-22 0,0 0 16,0 0-16,0 0 0,21-42 31,1 0-31,-22 0 0,21-21 0,0 20 15,0-41-15,-21 21 0,21-1 0,0-20 16</inkml:trace>
  <inkml:trace contextRef="#ctx0" brushRef="#br0" timeOffset="4167.96">10901 868 0,'0'0'0,"0"-42"0,0 20 0,0 1 0,-21 0 15,21 0-15,0 0 0,0 0 16,0-1-16,21 1 0,0 0 0,21 0 16,-21 21-16,22-21 0,-1 21 15,0 0-15,1 0 0,-1 0 0,0 0 16,1 0-16,-22 0 0,21 21 0,-21 0 16,1 0-16,-22 22 0,0-22 15,0 21-15,0 0 0,0-20 0,-22 20 16,-20 0-16,21-21 0,-21 22 15,-1-22-15,22 0 0,-21 0 0,-1-21 16,1 21-16,21-21 0,-21 0 16,20 0-16,22-21 15,0 0 1,22 0-16,-1 21 16,21-21-16,-21 0 0,22-1 0</inkml:trace>
  <inkml:trace contextRef="#ctx0" brushRef="#br0" timeOffset="4527.75">11642 868 0,'21'0'0,"42"-42"15,-63 20-15,21 1 16,1 21-16,-1-21 0,0 0 0,0 0 15,0 0-15,0-1 0,-21 1 16,0 0-16,0 0 16,-21 21-1,-21 0-15,21 0 0,0 0 16,-22 21-16,22-21 0,-21 21 0,21 0 16,-22 1-16,22 20 15,0-21-15,0 21 0,0-20 0,-1 20 16,22 0-16,0-21 0,0 22 15,0-22-15,0 0 0,0 0 0,0 0 16,22 1-16,-1-1 0,0-21 0,0 0 16,21 0-16,1 0 0,-1 0 15,0 0-15,1 0 0,20-21 0,-20 21 16,-1-22-16,21 1 0</inkml:trace>
  <inkml:trace contextRef="#ctx0" brushRef="#br0" timeOffset="4976.49">12446 572 0,'0'0'0,"0"-22"16,-21 22-1,0 0-15,-1 0 0,1 0 16,0 22-16,0-22 0,0 21 0,0 0 16,-1 21-16,1-21 0,-21 22 0,21-22 15,21 21-15,-21-21 0,21 22 16,-22-1-16,22-21 0,0 22 0,0-22 15,0 0-15,22 0 0,-1 0 16,0 0-16,0 1 0,0-22 0,0 0 16,22 0-16,-22 0 0,21 0 15,1 0-15,-22 0 0,21-22 16,0 22-16,-20-21 0,20 0 0,-21 0 16,0-21-16,22 20 0,-22 1 15,0-21-15,0 21 0,0-22 0,-21 22 16,0-21-16,21 21 0,-21 0 15,0-1-15,-21 22 32,21 22-32,0-1 0,-21 0 15,21 0-15,-21 21 0,21-20 0,-21-1 16,21 0-16,0 21 0,0-21 16,0 1-16,0-1 0,0 0 15,21-21 16,0 0-31,-21-21 0,21 21 0,0-21 16,-21-1-16</inkml:trace>
  <inkml:trace contextRef="#ctx0" brushRef="#br0" timeOffset="5132.42">12869 466 0,'0'0'0,"-21"-21"0,0 21 16,0 0-16,0 0 15,21 21 17,21 0-17</inkml:trace>
  <inkml:trace contextRef="#ctx0" brushRef="#br0" timeOffset="6152.75">12996 847 0,'0'0'0,"106"21"31,-64-21-31,-20-21 0,20 21 0,0-21 16,-21-1-16,22 1 0,-1 0 15,-21 0-15,0 0 0,22 0 0,-22-1 16,0-20-16,0 21 0,0-21 0,-21 20 15,0-20-15,0 21 0,22-21 16,-22 20-16,0 1 0,0 0 0,0 0 16,0 0-16,0 0 15,-22 42 1,22 0 0,0 0-16,-21 0 0,21 22 0,0-22 15,-21 21-15,21 0 0,-21 1 0,0 20 16,0-20-16,-1 20 15,1 1-15,0-1 0,0 22 0,0-22 16,0 1-16,-1 20 0,1-20 16,0-1-16,0 1 0,0 21 0,21-22 15,-21 1-15,21-1 0,-22 1 0,22-1 16,-21 1-16,21-1 0,0 1 16,0-22-16,0 0 0,0 22 0,0-22 15,0 0-15,0-20 0,0 20 0,0 0 16,0-21-16,21 1 0,-21 20 15,22-21-15,-1-21 0,0 21 0,0 0 16,0-21-16,0 0 0,22 0 0,-22 0 16,21-21-16,-21 0 0,22 0 15,-1 0-15,0 0 0,1-22 16,-22 22-16,21-21 0,1-1 0,-1 1 16,-21-21-16,21 20 0,-20-20 0,-1-22 15,0 22-15,-21-1 0,0-21 16,0 22-16,0-1 0,-21 1 0,0-1 15,-22 22-15,22-21 0,-21 20 16,-1 1-16,1 21 0,0-22 0,-1 22 16,22 0-16,-21 0 0,21 0 15,-22 21-15,22 0 0,21-21 16,-21 21-16,42 0 31,0 0-15,1 0-16,-1-22 0,0 22 0,0 0 15,0 0-15,0 0 0,1-21 16,-1 21-16,0 0 0,0-21 0,0 21 16,0-21-16,-21 0 15,22 0-15,-1 21 0,-21-22 0,0 1 16,0 0-16,21 0 16,-21 0-16,21 21 0,-21-21 0,0-1 15,21 22 1,0 0-16,-21-21 0,22 21 0,-22-21 15,21 21-15,0-21 0,0 21 16,-21-21-16,21 21 16,-42 21 31,21 0-47,0 0 0,-21-21 0,21 21 15,-21 1-15,21-1 0,0 0 16,0 0-16,0 0 0,-21 0 0,21 1 15,0-1 1,21-21 15,0-21-15,0-1-16,0 1 0</inkml:trace>
  <inkml:trace contextRef="#ctx0" brushRef="#br0" timeOffset="6311.65">13949 656 0,'0'0'0,"-21"0"0,-1-21 16,1 0-16,0 21 16,0 0-16,21-21 15,21 21 17,0 0-32,-21 21 15,21-21-15,1 21 0,-1-21 0</inkml:trace>
  <inkml:trace contextRef="#ctx0" brushRef="#br0" timeOffset="6661.46">14224 804 0,'42'0'31,"-21"0"-31,1 0 16,-1-21-16,0 0 0,0 21 15,-21-21-15,21 21 0,0-21 16,-21 0-16,0-1 16,-21 22-1,-21 0 1,21 0-16,0 0 0,-1 0 0,-20 22 16,21-1-16,0 0 0,0 0 15,-1 0-15,1 22 0,21-22 0,0 0 16,0 21-16,0-21 0,0 1 15,0-1-15,0 21 0,21-21 16,1 0-16,-1 1 0,0-22 16,0 0-16,21 0 0,-20 0 15,-1 0-15,0 0 0,0 0 0,21 0 16,-20 0-16,-1-22 0,0 22 16,0-21-16</inkml:trace>
  <inkml:trace contextRef="#ctx0" brushRef="#br0" timeOffset="7044.23">14605 826 0,'0'0'16,"0"-22"-16,0 1 0,21 0 16,-21 0-16,21 0 0,-21 0 15,21-1-15,1 22 0,-1-21 16,0 21-16,0 0 16,0 0-16,0 0 0,1 0 15,-1 21-15,0 1 16,0-1-16,-21 0 0,21 0 0,-21 21 15,0-20-15,0-1 0,0 21 16,0-21-16,0 0 0,0 1 0,0 20 16,-21-21-16,21 0 0,-21-21 15,0 21-15,0-21 32,21-21-32,0 0 15,0 0-15,0 0 0,0-22 16,0 22-16,21-21 15,-21 21-15,21-22 0,0 22 0,0-21 16,-21 21-16,21 0 0,1-1 0,-1 1 16,0 0-16,0 0 0,0 21 15,0 0-15,1-21 0,-1 21 0,0 0 16,0 0-16,0 0 16,0 0-16,1 0 0</inkml:trace>
  <inkml:trace contextRef="#ctx0" brushRef="#br0" timeOffset="7556.94">15642 677 0,'0'0'16,"0"-21"-16,21 0 0,0 21 0,-21-21 15,22 0-15,-1 21 16,-21-21-16,0-1 15,-21 22 1,-1 0-16,1 0 0,0 0 0,0 22 16,0-22-16,-22 21 0,22 0 15,0 0-15,0 0 0,0 0 16,0 1-16,21-1 0,-22 0 0,22 0 16,0 0-16,0 0 15,0 1-15,22-1 0,-1-21 16,0 21-16,0-21 0,0 0 15,0 21-15,22-21 0,-22 21 0,0-21 16,0 0-16,0 21 0,1-21 0,-1 22 16,0-22-16,-21 21 0,21-21 15,-21 21-15,21-21 0,-21 21 0,0 0 16,0 0-16,0 1 16,0-1-16,-21-21 15,0 0-15,0 21 0,0-21 16,-1 0-16,1 0 0,0 0 0,0 0 15,0 0-15,0 0 0,-1 0 16,1 0-16,0 0 0,0 0 16,0 0-16,0 0 15,21-21-15,-22 21 0,1-21 32,0 21-32,21-22 15,-21 22-15,0 0 0</inkml:trace>
  <inkml:trace contextRef="#ctx0" brushRef="#br0" timeOffset="8508.4">4297 1990 0,'0'0'16,"-43"0"-16,1 0 0,0 0 0,21 0 16,-1 0-16,-20 0 0,21 21 0,0-21 15,0 0-15,42 0 47,0 21-47,0-21 0,21 0 16,1 0-16,-1 0 0,43 0 0,-22 0 15,43 0-15,0-21 0,0 21 0,21-21 16,21 0-16,0-1 0,0 22 16,22-21-16,-22 0 0,21 0 0,-21 0 15,22 0-15,-22 21 0,0-22 16,21 1-16,-42 0 0,21 21 0,-21-21 16,0 21-16,-21-21 0,21 0 15,-42 21-15,21 0 0,-22-22 16,1 22-16,-21 0 0,-1-21 0,1 21 15,-22 0-15,0 0 0,-21 0 16,1 0-16,-1 0 0,0 0 0,-21-21 16</inkml:trace>
  <inkml:trace contextRef="#ctx0" brushRef="#br0" timeOffset="9328.27">10287 1482 0,'0'0'15,"-21"0"-15,0 0 0,-1 0 0,1 0 16,0 0-16,0 0 15,0 0-15,0 0 16,-1 0-16,44 0 63,-1 0-63,21 0 0,-21 0 0,22 0 15,-1 0-15,0 0 0,22 0 0,-1 0 16,1 0-16,20 0 0,1 0 15,21 0-15,0 0 0,21 0 0,0 0 16,0 0-16,21 0 0,0 0 16,0 0-16,22 0 0,-1 0 15,0 0-15,1 0 0,-1 21 0,21-21 16,-20 0-16,-1 0 0,22 0 16,-22 0-16,0 0 0,1 0 0,-1 0 15,-21 0-15,0 0 0,0 0 0,-21 0 16,22 0-16,-22 0 0,0 0 15,-22 0-15,1 0 0,0 0 0,-21 0 16,-1 0-16,-20 0 0,-1 0 0,-20 0 16,-1 0-16,0 0 15,-20 0-15,-1 0 0,-21-21 32,-21 21 14</inkml:trace>
  <inkml:trace contextRef="#ctx0" brushRef="#br0" timeOffset="9445.2">15663 1524 0,'0'0'0,"-21"0"0,21 21 0,0 0 31,-21-21-15,21 22-16</inkml:trace>
  <inkml:trace contextRef="#ctx0" brushRef="#br0" timeOffset="15776.44">677 3662 0,'0'-64'15,"0"43"-15,21 0 16,-21 0-16,0 42 47,0 0-47,0 0 0,0 1 15,0 20-15,0 0 0,0 1 16,0-1-16,0 21 0,0 1 0,0-22 16,-21 22-16,21-1 0,-21-20 15,21-1-15,-21 21 0,21-41 0,0 20 16,0 0-16,0-21 0,0 1 15,0-1-15,-21 0 16,21-42 15,0 0-31,0-1 0,0 1 16,0 0-16</inkml:trace>
  <inkml:trace contextRef="#ctx0" brushRef="#br0" timeOffset="16116.27">1016 4128 0,'0'21'0,"0"-42"0,21 42 31,0-21-31,0-21 16,-21-1-16,22 1 0,-22 0 16,21 0-16,-21 0 15,0 0-15,-21 21 16,-1 0-16,1 0 0,0 0 16,0 21-16,0-21 15,21 21-15,0 0 0,0 0 16,0 0-1,21-21 1,0 0-16,21-21 16,-20 21-16</inkml:trace>
  <inkml:trace contextRef="#ctx0" brushRef="#br0" timeOffset="16529.03">2307 3006 0,'0'0'0,"-21"0"0,21 21 32,0 0-32,0 21 0,0-20 0,0 41 15,0-21-15,0 22 0,0-1 16,0 1-16,0-1 0,0 1 0,0 21 16,0-22-16,0 1 0,-21-1 15,21 1-15,-21-22 0,21 21 16,-22 1-16,22-1 0,0-20 15,0-1-15,-21 0 0,21-20 0,0 20 16,0-21-16,0 0 16,21-42-1,1 0-15,-1 0 16,-21 0-16,21-22 0,0 1 0</inkml:trace>
  <inkml:trace contextRef="#ctx0" brushRef="#br0" timeOffset="16892.84">2011 3450 0,'0'0'0,"-21"-21"0,-22-64 16,43 64-16,0 0 16,0 0-16,0-21 0,21 20 0,1 1 15,-1 0-15,21 0 0,0 0 16,1 0-16,20-1 0,1 22 15,-1 0-15,1 0 0,-1 0 0,-20 0 16,20 22-16,-21-1 0,1 0 16,-1 21-16,-21 1 0,0-1 0,-21 21 15,0-20-15,0 20 16,-21-20-16,0-1 0,-21 0 0,-1 1 16,1-1-16,0 0 0,-1-21 15,1 1-15,21-1 0,-21 0 0,-1 0 16,22 0-16,-21 0 0,21-21 15,21 22-15,0-1 32,21-21-32,0 0 0,0 0 0,0 0 15,22 0-15,-22 0 0,21 0 16</inkml:trace>
  <inkml:trace contextRef="#ctx0" brushRef="#br0" timeOffset="17396.93">2857 3747 0,'22'-22'15,"-22"44"17,0-1-17,0 0-15,0 0 0,0 0 0,0 22 16,-22-22-16,22 21 0,-21-21 15,21 22-15,0-1 0,0-21 0,0 21 16,0-20-16,0-1 0,0 0 16,0 0-16,0 0 0,21-21 15,1 0-15,-1 0 16,0 0-16,0-21 0,0 0 16,0 0-16,22 0 0,-22-22 0,0 22 15,0-21-15,22-1 0,-22 22 16,0-21-16,0 0 0,0 20 0,-21-20 15,21 21-15,-21-21 0,22 20 16,-22 1-16,0 0 0,-22 42 31,22 0-31,-21 1 16,21 20-16,0-21 0,0 21 16,-21-20-16,21 20 0,0 0 15,0 1-15,0-22 0,0 21 16,0 0-16,0-20 0,0-1 0,0 0 15,0 0-15,21 0 0,-21 0 16,21-21-16,1 0 0,-1 0 0,0 0 16,21 0-16,-21-21 0,22 0 15,-22 0-15,21 0 0,1-22 0,-1 22 16,0-21-16</inkml:trace>
  <inkml:trace contextRef="#ctx0" brushRef="#br0" timeOffset="17971.89">3916 3154 0,'0'0'0,"-21"0"0,-1 0 15,1 0-15,21 21 0,-21 0 16,0 0-16,21 1 0,-21-1 16,21 21-16,0 0 0,0 1 0,0-1 15,0 0-15,0 1 0,0 20 16,0-20-16,0-1 0,0 0 0,0 1 15,0-1-15,0 0 16,0 1-16,0-1 0,0-21 0,0 21 0,0-20 16,0 20-16,0-21 0,0 0 15,0 0-15,0 1 16,21-22-16,-21-22 31,0 1-31,0 0 0,0 0 16,0 0-16,0 0 0,0-1 15,0-20-15,0 21 0,0 0 0,0 0 16,0-1-16,21 1 0,0 0 16,0 0-16,1 0 0,-1 0 0,0-1 15,21 22-15,-21-21 0,22 21 16,-1 0-16,0 0 0,-20 0 16,20 0-16,0 0 0,1 0 0,-1 21 15,-21 1-15,0-1 0,0 0 16,-21 0-16,0 0 0,0 0 0,0 1 15,-21 20-15,0-21 0,0 0 16,0 0-16,0 22 0,-22-22 0,22 0 16,0 0-16,-21-21 0,20 21 0,1 1 15,0-22-15,0 21 0,0-21 16,0 0-16,-1 0 0,1 0 0,21-21 47,0-1-47,21 1 15,1 0-15,-1 0 0,0 0 16,0 0-16</inkml:trace>
  <inkml:trace contextRef="#ctx0" brushRef="#br0" timeOffset="18968.46">4889 3069 0,'-21'0'31,"0"43"-31,21-22 16,0 21-16,-21-21 0,21 43 15,0-22-15,0 0 0,-21 22 0,0-22 16,21 22-16,-22-22 0,22 22 0,0-22 15,-21 0-15,21 1 0,0-1 16,0 0-16,0-21 0,0 22 0,0-22 16,0 21-16,21-21 0,-21 1 15,22-22-15,20 21 0,-21-21 16,0 0-16,0 0 0,22 0 0,-22 0 16,21-21-16,-21-1 0,1 1 15,-1 0-15,21 0 0,-21 0 0,0 0 16,1-22-16,-1 22 0,0-21 15,-21 21-15,0-1 0,21-20 0,-21 21 16,0 0-16,21 0 0,-21-1 0,0 44 31,0 20-15,0-21-16,0 0 16,0 0-16,0 22 0,0-22 0,0 0 15,0 0-15,0 22 0,0-22 16,0 0-16,0 0 0,21 0 15,1 0-15,-1-21 0,0 22 0,0-22 16,0 0-16,0 0 0,1 0 16,-1 0-16,21 0 0,-21-22 0,0 1 15,1 0-15,20 0 0,-21 0 0,0-22 16,0 22-16,1-21 0,-1 21 16,0-22-16,0 1 0,0 21 0,0-21 15,1 20-15,-1 1 0,0 0 16,-21 0-16,21 0 0,0 21 0,0 0 15,-21 21 17,22-21-32,-22 21 0,0 0 15,21-21 32,-21-21-47,0 0 16,0 0-16,0 0 15,0-1-15,0 1 16,0 0-16,-21 21 16,-1 0-1,1 0-15,0 21 0,21 0 16,-21-21-16,0 22 0,0-1 16,21 21-16,-22-21 0,1 0 15,0 22-15,21-22 0,0 21 0,-21-21 16,21 1-16,0 20 0,0-21 0,0 0 15,0 0-15,0 22 0,21-22 16,0 0-16,0-21 0,1 21 0,20 0 16,-21-21-16,21 0 0,-20 0 15,20 0-15,-21 0 0,21 0 0,-20 0 16,20 0-16,-21-21 0,21 0 0,-20 0 16,-1 0-16,0 0 0,0-1 15,0-20-15,0 21 0,1-21 16,-1-1-16,0 1 0,-21 21 15,0-22-15,0 1 0,21 0 0,-21 21 16</inkml:trace>
  <inkml:trace contextRef="#ctx0" brushRef="#br0" timeOffset="19195.56">5694 3006 0,'-21'0'16,"42"0"-16,-64-21 0,22 21 0,42 0 47,1 0-47,-22 21 15,21-21-15,-21 21 16</inkml:trace>
  <inkml:trace contextRef="#ctx0" brushRef="#br0" timeOffset="20296.43">339 6456 0,'-22'-85'15,"22"64"1,0 0-16,0 0 16,22 0-16,-1 21 0,0-22 15,0 22-15,0 0 0,0 0 16,1 0-16,20 0 15,-21 0-15,21 0 0,-20 22 0,20-1 16,-21 21-16,0 0 0,0 1 16,-21-1-16,0 22 0,0-1 0,0-21 15,0 22-15,-42-22 0,21 22 16,-21-22-16,-1 0 0,1 1 0,-22-1 16,22 0-16,0-20 0,-1 20 15,1-21-15,0-21 0,-1 21 16,22-21-16,0 0 0,-21 0 15,21 0-15,-1-21 0,22 0 16,-21 0-16,21 0 0,-21-1 0,21 1 0,0 0 16,0 0-16,0-21 15,0 20-15,0 1 0,0 0 0,21 0 16,0 0-16,1 21 0,-1 0 16,0 0-16,0 0 0,0 0 15,22 0-15,-22 21 0,0 0 0,21 0 16,-21 0-16,1 1 0,-1-1 15,0 21-15,-21-21 0,21 0 0,-21 1 16,21 20-16,-21-21 0,0 0 16,0 0-16,21 1 0,1-1 15,-1-21-15,0 0 16,0 0 0,0 0-16,0-21 0,1 21 0,-1-22 15</inkml:trace>
  <inkml:trace contextRef="#ctx0" brushRef="#br0" timeOffset="20477.3">1079 6731 0,'0'0'0,"0"-21"0,0 0 16,43 0 46,-22 21-46,0 0-16</inkml:trace>
  <inkml:trace contextRef="#ctx0" brushRef="#br0" timeOffset="20809.11">2392 5673 0,'0'0'0,"0"21"16,0 0-16,0 0 0,0 22 0,0 20 15,0-21-15,0 22 0,0-1 16,0 22-16,0-21 0,0 20 0,-21 1 15,21 0-15,0-1 0,0-20 16,0 20-16,-22-20 0,22-22 0,0 22 16,0-22-16,0-21 0,-21 22 15,21-22-15,-21 0 0,21 0 0,0-42 47,0 0-47,0-22 0,0 22 0</inkml:trace>
  <inkml:trace contextRef="#ctx0" brushRef="#br0" timeOffset="21140.17">2074 6011 0,'0'0'0,"-21"-21"0,0-21 0,21 21 0,0-22 16,-21 22-16,21-21 0,0 21 15,0-22-15,0 22 0,21-21 0,21 21 16,1 0-16,-1-1 15,21 1-15,1 0 0,-1 21 0,1 0 16,-1 0-16,1 0 0,-1 21 16,1 22-16,-22-22 0,1 21 0,-22 22 15,0-22-15,-21 21 0,0-20 16,0 20-16,-21-20 0,-22 20 0,22-21 16,-21 1-16,0-1 0,-1 0 15,1-20-15,0 20 0,20-21 0,-20 0 16,0 0-16,21 1 0,-22-1 15,22 0-15,0-21 0,0 0 0,42 0 47,0 0-47,0 0 0,22 0 16</inkml:trace>
  <inkml:trace contextRef="#ctx0" brushRef="#br0" timeOffset="21784.95">2752 6837 0,'21'0'0,"-42"0"0,42 21 15,0-21 1,0-21-16,0 0 0,-21 0 16,21-1-16,1 1 0,-1-21 15,0 0-15,21-1 0,-21 1 16,1-22-16,-1 22 0,0-21 0,0 20 15,0 1-15,-21 0 0,0 20 16,0-20-16,0 21 0,0 0 0,-21 21 16,0 0-16,0 0 15,-22 0-15,22 0 0,0 21 0,0-21 16,-21 21-16,42 0 0,-22 0 16,22 1-16,0 20 0,0-21 15,0 0-15,0 0 0,22 1 0,-1-1 16,0 0-16,0 0 0,0 0 15,0 0-15,1 1 0,-1-1 0,0 0 16,0 0-16,0 0 0,0 0 16,-21 1-16,22-1 0,-22 0 0,21 0 15,-21 0-15,21 0 0,-21 1 16,0-1-16,21-21 0,0 0 16,0 0-16,1 0 15,-1 0-15,0-21 0,0 21 0,0-22 16,22 1-16,-22 0 0,21-21 15,-21 21-15,22-22 0,-1 1 16,-21 21-16,0-22 0,0 1 0,1 21 16,-1-21-16,0 20 0,-21 1 15,0 0-15,0 42 32,0 0-32,0 1 0,0-1 15,0 21-15,0-21 0,-21 22 0,21-22 16,-21 0-16,21 21 0,0-21 15,0 1-15,0-1 0,0 0 0,0 0 16,21-21 15,0 0-31,0 0 0,0-21 16,0 0-16,-21 0 0,22-1 16,-22 1-16</inkml:trace>
  <inkml:trace contextRef="#ctx0" brushRef="#br0" timeOffset="21956.87">3704 6160 0,'0'0'0,"0"-22"0,-21 22 0,0 0 15,0 0-15,42 22 63,0-22-63,0 0 0,0 21 15</inkml:trace>
  <inkml:trace contextRef="#ctx0" brushRef="#br0" timeOffset="22335.79">4064 6287 0,'0'0'0,"0"21"0,0 0 0,0 0 15,0 0-15,21 22 0,-21-22 16,0 21-16,0 0 0,21-20 0,-21 20 0,0 0 16,0-21-16,0 22 0,0-22 15,0 0-15,0 0 0,0 0 16,0 1-16,0-1 0,21-21 16,1 0-16,-1 0 15,0-21-15,0 21 0,0-22 0,0 1 16,1 0-16,-1-21 0,0 21 15,0-22-15,21 1 0,-20 0 0,-1-1 16,0 1-16,0 0 0,21-1 0,-20 1 16,-22 21-16,21 0 0,-21-22 15,21 43-15,-21-21 0,0 0 0,-21 21 32,0 0-32,-1 21 15,22 0 1,0 0-1,0 1-15</inkml:trace>
  <inkml:trace contextRef="#ctx0" brushRef="#br0" timeOffset="23364.19">5292 6223 0,'0'0'0,"0"-21"0,0 0 0,-22 0 16,1 21-16,0-22 0,0 22 15,0 0-15,0 0 0,-1 0 0,-20 0 16,21 22-16,0-22 0,-22 21 0,22 21 16,-21-21-16,21 22 0,0-1 15,-22 0-15,22 1 0,0-1 0,21 0 16,0 1-16,0-1 0,0-21 15,0 21-15,0-20 0,0 20 0,0-21 16,21-21-16,21 21 0,-20 0 16,-1-21-16,21 0 0,-21 0 15,22 0-15,-22 0 0,21-21 0,0 0 16,-20 0-16,-1-21 0,21 20 0,-21-20 16,22 0-16,-22-1 0,0 1 15,0 0-15,-21-1 0,0 1 0,21 0 16,-21 21-16,0-22 0,0 22 15,0 0-15,0 0 0,-21 21 16,21 21 0,0 21-16,-21-21 15,21 1-15,0 20 0,0 0 0,0 1 16,0-1-16,0 0 0,0-21 16,0 22-16,0-1 0,21-21 15,-21 22-15,21-22 0,0 0 0,1-21 16,-1 21-16,21 0 15,0-21-15,-20 0 0,20 0 0,-21 0 16,21-21-16,-20 0 0,20 0 0,0-22 16,1 22-16,-1-21 0,0 0 15,-21-22-15,22 22 0,-22-1 0,0-20 16,21-1-16,-20 22 0,-22-21 0,21-1 16,-21 1-16,21-1 0,-21 22 15,0-1-15,0-20 0,0 21 16,0 20-16,0-20 0,0 21 15,0 0-15,-21 21 0,0 0 16,-1 21-16,22 0 0,-21 0 16,21 22-16,-21-1 0,21 0 15,-21 1-15,21-1 0,0 21 0,0-20 16,0-1-16,0 0 0,0 1 0,0 20 16,0-20-16,0-1 0,0 0 15,21 1-15,-21-1 0,21 0 0,0-21 16,1 22-16,-1-22 0,0 0 15,21 0-15,-21 0 0,22-21 16,-22 0-16,21 0 0,1 0 0,-1-21 16,-21 0-16,21 0 0,1 0 15,-1 0-15,-21-22 0,22 1 0,-22 21 16,0-22-16,21 1 0,-21 0 0,1-1 16,-22 22-16,0-21 0,0 21 15,0 0-15,0-1 0,0 1 0,0 0 16,-22 21-16,1 0 15,0 0-15,0 21 0,21 0 16,-21 1-16,21-1 0,-21 0 0,21 0 16,0 0-16,0 22 0,0-22 15,0 21-15,0-21 0,0 0 0,21 1 16,-21-1-16,21 0 0,0 0 16,0 0-16,0-21 0,22 0 0,-22 21 15,0-21-15,21 0 0,-20 0 16,20 0-16,-21-21 0,0 21 0,22-21 15,-22 0-15,21-21 0,-21 20 0,0 1 16,1-21-16,20 21 0,-21-22 16,-21 22-16</inkml:trace>
  <inkml:trace contextRef="#ctx0" brushRef="#br0" timeOffset="23616.1">5673 5842 0,'0'0'0,"-43"0"0,-20 0 15,105 0 1,-21-21-16,22 21 0,20 0 16,1 0-16,-1-21 0,1 0 15,-1 21-15,1-22 0,-1 22 0,1-21 16,-22 21-16,21 0 0,-20-21 15,-1 21-15,0 0 0,-20-21 0,-1 21 16,0 0-16,0 0 0</inkml:trace>
  <inkml:trace contextRef="#ctx0" brushRef="#br0" timeOffset="24648.51">381 9462 0,'-21'-22'31,"21"1"-31,0 0 0,21 0 16,0 21 0,0 0-16,22 0 0,-22 0 0,21 0 15,-21 0-15,22 0 16,-22 0-16,0 21 0,0 0 0,0 0 16,0 1-16,-21 20 0,0-21 15,0 21-15,-21 1 0,0-1 0,0 0 16,-21-20-16,-1 20 0,1 0 15,0-21-15,-1 1 0,1-1 0,0 0 16,-1 0-16,22-21 0,0 0 16,0 0-16,0 0 0,21-21 15,0 0-15,21 0 16,0-1-16,0 22 0,0-21 0,22 0 16,-1 21-16,0-21 0,1 21 15,-1 0-15,21-21 0,-20 21 16,-1 0-16,22 0 0,-22 0 15,0 0-15,1 21 0,-1 0 0,-21 0 16,0 0-16,0 1 0,-21 20 16,0-21-16,0 21 0,-21-20 0,0 20 15,0-21-15,0 0 16,-22 22-16,1-22 0,0 0 0,-1 0 0,-20 0 16,21-21-16,-1 21 0,-20-21 15,20 0-15,-20 0 0,21 0 16,-22 0-16,22 0 0,21 0 0,-22 0 15,22 0-15,-21 0 0,21 0 16,21-21-16,0 0 16,0 0-16,21 21 15,0-21-15,21 21 0,-21-21 16,22-1-16,-1 22 0</inkml:trace>
  <inkml:trace contextRef="#ctx0" brushRef="#br0" timeOffset="24831.4">1333 9758 0,'0'0'15,"22"0"-15,-1 0 63</inkml:trace>
  <inkml:trace contextRef="#ctx0" brushRef="#br0" timeOffset="25806.83">2476 9186 0,'22'-21'16,"-44"42"-16,65-84 0,-43 21 0,21-1 16,-21-20-16,21 42 0,0-1 15,-21 1-15,0 0 0,0 42 16,0 0-1,0 1-15,0 20 0,0 0 16,0 1-16,0 20 0,-21 1 0,0-1 16,-21 1-16,20-1 0,1 22 15,-21-22-15,0 1 0,-1-1 16,1 1-16,0-1 0,20-20 0,-20-1 0,0 0 16,21 1-16,-1-22 15,1 0-15,0 0 0,0-21 0,0 0 16,21-21-1,0-21-15,0 20 16,0-20-16,0 0 0,0-1 16,0 1-16,0 0 0,0-22 0,0 22 15,21-22-15,-21 22 0,21 0 0,0 21 16,-21-22-16,0 22 0,0 0 16,21 21-16,1 0 15,-22 42-15,21-21 16,-21 1-16,21 20 0,0 0 15,-21 1-15,21-22 0,0 21 16,1 0-16,-22 1 0,21-1 0,0-21 16,0 0-16,21 22 0,-20-22 15,-1 0-15,21 0 0,-21-21 0,22 0 16,-22 0-16,21 0 0,0 0 16,1 0-16,-1 0 0,0-21 0,1 21 15,-22-21-15,21-21 0,1 20 16,-1 1-16,-21-21 0,21 0 0,-20-1 15,-1 1-15,0 0 0,-21-1 16,0-20-16,0 20 0,0 1 0,0-21 0,0-1 16,-21 22-16,0-22 15,-1 22-15,1-22 0,-21 22 0,0 0 16,-1-1-16,1 22 0,0 0 16,-1 0-16,1 21 0,0 0 0,-1 21 15,1 0-15,0 0 0,-1 22 16,22-1-16,0 0 0,0 1 0,21 20 15,0-20-15,0-1 0,21 0 16,0 1-16,0-22 0,22 21 0,-1-21 16,0 0-16,1 1 0,-1-1 0,0 0 15,1-21-15,20 0 16,-21 0-16,1 0 0,-1 0 0,0 0 0,1 0 16,-1 0-16,-21 0 15,22-21-15,-1 21 0</inkml:trace>
  <inkml:trace contextRef="#ctx0" brushRef="#br0" timeOffset="26175.65">3387 9440 0,'0'0'0,"-22"22"0,22-1 15,-21-21 1,21 21-16,21-21 16,1 0-1,-1 0-15,0-21 0,21 21 16,-21-21-16,22-1 0,-1 22 15,-21-21-15,22 0 0,-1 0 16,-21 0-16,0 0 0,0-1 0,1 1 16,-22 0-16,0 0 0,-22 21 15,1 0-15,0 0 16,-21 0-16,21 0 0,-22 0 0,1 21 16,0 0-16,-1 0 0,1 1 15,21-1-15,-22 21 0,22-21 0,0 22 16,21-22-16,0 21 0,0-21 0,0 22 15,0-22-15,0 0 16,0 21-16,21-21 0,22-21 0,-22 22 16,0-1-16,21-21 0,1 0 0,-1 0 15,0 0-15,1 0 0,-1 0 16,0 0-16,22-21 0,-22 21 0,0-22 16,1 1-16,-1-21 0,0 21 15,1 0-15</inkml:trace>
  <inkml:trace contextRef="#ctx0" brushRef="#br0" timeOffset="26708.66">4551 8763 0,'0'0'0,"0"-42"0,0-1 0,0 22 0,0-21 16,-21 21-16,-1 0 0,22-1 0,-21 1 16,0 21-16,0 0 0,0 0 15,0 0-15,-1 21 0,1 1 16,0 20-16,0 0 0,21 1 15,-21 20-15,21 1 0,-21 20 0,-1-20 16,22 20-16,-21-20 0,0 21 16,21-22-16,-21 22 0,0-1 0,0 1 15,21 0-15,-22 21 0,1-22 0,0 1 16,0 0-16,0-1 0,21 1 16,-21 21-16,-1 0 0,1-22 15,21 22-15,-21 0 0,0-21 0,21-1 16,0 1-16,0 0 0,0-1 0,0-20 15,0-1-15,0 1 0,0-22 16,21 0-16,0-20 0,22-1 0,-22 0 16,0-21-16,21 0 0,1 0 0,-1-21 15,0 0-15,1-22 0,-1 1 16,21 0-16,-20-1 0,-1 1 0,22 0 16,-22-22-16,0 22 0,-21-22 0,22 1 15,-22-1-15,0 1 0,-21-1 16,0-20-16,0 20 0,-21-21 0,0 22 15,-22-22-15,1 22 0,0-1 16,-22 1-16,1 20 0,20 1 16,-20 0-16,-1-1 0,22 22 0,-21 0 15,20 0-15,22 0 0,-21 0 0,21 21 16,21-22 0,0 1-16,21 0 15,0 21-15,0-21 0,21 0 0,1 21 16,20-21-16,-20-22 0,20 22 15,1 0-15</inkml:trace>
  <inkml:trace contextRef="#ctx0" brushRef="#br0" timeOffset="28197.43">5080 9017 0,'0'0'0,"-21"0"0,0-21 0,-1 21 0,-20 0 16,21 0-16,-21 0 0,20 21 0,-20-21 15,0 21-15,21 0 0,-22 22 16,1-22-16,21 21 0,0 1 0,-22-1 16,22-21-16,0 21 0,0 1 0,21-1 15,0-21-15,0 22 0,0-22 16,0 0-16,0 0 0,0 0 0,21 0 16,21-21-16,-21 0 15,1 0-15,20 0 0,-21 0 16,21 0-16,1-21 0,-22 0 0,21 0 15,1 0-15,-1 0 0,-21-1 0,21 1 16,-20-21-16,20 21 0,-21-22 16,0 1-16,0 21 0,1-21 0,-22 20 15,0 1-15,0 0 0,0 0 0,0 0 16,0 42 15,0 0-31,-22 0 0,22 0 16,-21 1-16,21-1 0,0 0 0,-21 21 15,21-21-15,0 1 0,0 20 0,0-21 16,0 0-16,0 0 0,0 1 16,21-1-16,0 0 0,1 0 15,-1-21-15,0 21 0,0-21 16,21 0-16,-20 0 0,-1 0 16,21-21-16,-21 21 0,22-21 0,-22 0 15,21 0-15,-21-1 0,0 1 0,22 0 16,-1-42-16,-42 41 15,21 1-15,0-21 0,-21 21 0,0 0 16,0-1-16,0 1 0,0 0 16,0 42 15,0 0-31,0 1 16,-21-1-16,21 0 0,0 0 0,-21 21 15,21-20-15,0-1 0,0 0 16,0 0-16,0 0 0,0 0 0,21 1 15,0-22-15,1 21 0,-1-21 0,0 0 16,0 0-16,0 0 0,0 0 16,22 0-16,-22 0 0,0 0 0,21-21 15,-20-1-15,-1 1 0,21 21 0,-21-42 16,0 21-16,1 0 0,-1-22 16,0 22-16,0-21 0,-21-1 0,21 22 15,-21-21-15,21 21 0,-21-22 0,0 22 16,0 0-16,0 0 15,-21 42 17,21 0-32,-21 0 0,21 1 15,0 20-15,0-21 0,0 0 0,0 22 16,0-22-16,0 21 0,0-21 0,0 0 16,0 1-16,0 20 0,0-21 0,21 0 15,0-21-15,-21 21 0,22 1 16,-1-22-16,0 0 0,21 0 0,-21 0 15,22 0-15,-22 0 0,21 0 16,1-22-16,-1 22 0,0-21 16,1 0-16,-1-21 0,-21 21 0,21-1 15,-20-20-15,20 0 0,-21-22 0,21 22 16,-20-22-16,-1 1 0,0-1 16,21 1-16,-21 21 0,1-22 0,-22 1 15,21 20-15,0-20 0,0 20 0,-21 1 16,0 21-16,0-21 0,0 20 15,0 1-15,0 0 0,0 42 16,0 0 0,0 1-16,0 20 0,-21 0 15,21 1-15,-21-1 0,0 21 16,21-20-16,0-1 0,0 22 0,-22-22 16,22 21-16,0-20 0,-21-1 0,21 0 15,0 1-15,0-1 0,0 0 16,0-20-16,0 20 0,21-21 0,1 0 15,-1 0-15,0 1 0,0-1 0,0 0 16,0-21-16,1 0 0,20 21 16,-21-21-16,21 0 0,1 0 0,-22 0 15,21-21-15,1 0 0,-22 0 0,21-1 16,0 1-16,1 0 0,-1-21 16,-21 21-16,22-22 0,-22-20 0,21 20 15,-21-20-15,0-1 0,1 1 16,-1-1-16,-21 1 0,0-1 0,0 1 15,0-1-15,0 1 0,0-1 16,0 22-16,0 0 0,0-1 0,0 22 16,0 0-16,0 0 0,-21 21 15,-1 0-15,1 21 16,21 0-16,0 0 0,0 1 0,0 20 16,0 0-16,0 1 0,0-1 0,0 21 15,0-20-15,0 20 0,0 1 16,0-22-16,0 22 0,0-1 0,0-21 15,0 22-15,0-22 0,0 1 0,0-1 16,0-21-16,21 21 16,-21-20-16,22-1 0,-1 0 0,0 0 15,0-21-15,0 0 0,0 0 0,1 0 16,-1 0-16,21 0 0,-21 0 16,0 0-16,22-21 0,-22 0 0,0 0 15,21-1-15,-20 1 0,-1-21 0,0 21 16,0-22-16,-21 1 0</inkml:trace>
  <inkml:trace contextRef="#ctx0" brushRef="#br0" timeOffset="28459.88">7408 8742 0,'0'0'0,"21"0"31,22 0-31,-22 0 0,21 0 0,1 0 16,20 0-16,-21-21 0,22 21 0,-22 0 15,22-21-15,-1-1 0,-20 22 0,-1 0 16,21 0-16,-20-21 0,-22 21 16,21 0-16,-21 0 0,22 0 0,-43-21 15,21 21-15,-42 0 31</inkml:trace>
  <inkml:trace contextRef="#ctx0" brushRef="#br0" timeOffset="29508.52">1185 13335 0,'0'0'15,"-21"-21"-15,21 0 0,-21 0 0,0-1 16,21 1-16,-21 21 0,-1 0 15,1 21 1,0 22-16,21-22 0,-21 21 0,21 1 16,-21 20-16,0 1 0,-1-22 15,1 21-15,-21 1 0,21-22 16,0 22-16,-1-22 0,1 0 0,0-20 16,0 20-16,0-21 0,42-42 46,0 0-46,0 21 0,22-21 16,-22 21-16,21-22 0,-21 1 0,22 21 16,-22-21-16,21 21 0,0-21 15,1 0-15,-1 21 0,0-21 16,-20-1-16,20 1 0,0 0 16,1 21-16,-22-42 0,21 21 0,-21-1 15,0 1-15,1 0 0,-22-21 16,0 21-16,0-1 0,0 1 0,0 0 15,0 0-15,-22 21 16,1 0-16,0 0 0,0 21 16,21 0-16,-21 0 0,21 22 15,0-1-15,0 0 0,0 22 16,0-22-16,0 1 0,0-1 0,-21 0 16,21 1-16,-22-1 0,22 0 15,0-21-15,0 22 0,-21-22 16,21 0-16,0 0 0,0 0 15,-21-21-15,21 22 0,21-44 32,0 1-32,1 0 0,-1 0 15,21 0-15</inkml:trace>
  <inkml:trace contextRef="#ctx0" brushRef="#br0" timeOffset="29672.42">1926 13695 0,'0'0'15,"21"-21"-15,0 21 0,-21-21 16,0-1-16,22 22 63,-1 0-63,0 0 0,0 0 0,0 0 15</inkml:trace>
  <inkml:trace contextRef="#ctx0" brushRef="#br0" timeOffset="30152.18">3154 12658 0,'0'-21'0,"0"42"0,0-64 0,-21 65 31,21-1-31,-22 21 16,22 0-16,0 22 0,0-1 16,0 1-16,0 21 0,0-22 0,0 1 15,0 20-15,-21-20 0,21-1 0,0 22 16,-21-22-16,21 1 15,0-22-15,0 22 0,0-22 0,0 0 0,0 1 16,0-22-16,0 0 0,0 0 16,0-42 15,0 0-31</inkml:trace>
  <inkml:trace contextRef="#ctx0" brushRef="#br0" timeOffset="30492.14">2794 13145 0,'0'0'0,"-21"-43"0,0 1 16,21 0-16,0-1 0,-22 1 0,22 21 15,0-22-15,0 1 0,0 0 16,22 21-16,-1-22 0,0 1 0,21 21 16,1 0-16,-1-1 0,0-20 15,1 21-15,20 21 0,1-21 16,-1 21-16,1 0 0,-1 0 0,-21 21 15,22-21-15,-22 42 0,-21-21 16,1 22-16,-1-1 0,-21 22 0,0-22 16,-21 21-16,-1 1 0,-20-22 15,0 1-15,-1 20 0,1-21 0,0 1 16,-1-22-16,1 21 0,0-21 16,-1 1-16,22-1 0,0-21 0,0 21 15,0-21-15,42 0 31,0 0-31,0 0 16,0 0-16,22 0 0,-22 0 16,21 0-16,-21 0 0</inkml:trace>
  <inkml:trace contextRef="#ctx0" brushRef="#br0" timeOffset="30875.92">3556 13356 0,'-21'0'15,"21"-21"1,0 0-16,0 0 16,21 0-16,0 21 15,0-22-15,0 22 0,1 0 0,20-21 16,-21 21-16,21 0 0,-20 0 16,20 0-16,0 21 0,-21 1 0,22-1 15,-22 0-15,0 0 0,0 21 0,0-20 16,-21 20-16,0-21 0,0 21 15,0 1-15,0-22 0,0 21 0,0-21 16,-21 22-16,0-22 0,0 0 0,21 0 16,-21-21-16,0 0 15,-1 0-15,22-21 16,0 0-16,0 0 16,0-22-16,0 22 0,0-21 0,0 21 15,0-22-15,0 1 0,22 0 0,-1 21 16,0-22-16,0 22 0,-21-21 15,21 21-15,22-1 0,-22 1 0,0 0 16,0 0-16,0 21 0,0-21 16,22 21-16,-22 0 0,0 0 0,21-21 15</inkml:trace>
  <inkml:trace contextRef="#ctx0" brushRef="#br0" timeOffset="31281.11">4593 13081 0,'-42'42'16,"21"-20"-16,-1 20 16,1-21-16,0 0 0,0 22 0,0-22 15,21 21-15,0-21 0,-21 22 0,21-1 16,0-21-16,0 21 0,0-20 16,0-1-16,21 0 0,0 0 0,0 0 15,21-21-15,1 0 0,-22 0 16,21 0-16,1 0 0,-1 0 0,0-21 15,1 0-15,-1 0 0,0 0 16,-21-1-16,22 1 0,-22 0 16,0 0-16,0 0 0,-21-22 0,0 22 0,0-21 15,0 21-15,0-22 0,0 22 16,-21-21-16,0 0 0,-21 20 16,20-20-16,-20 21 0,0 0 0,-1 0 15,1 21-15,0 0 0,-1 0 16,1 0-16,0 0 0,-1 21 0,22 0 15,0 0-15,0 0 0,0 0 0,21 1 16,0-1-16,0 0 0,0 0 16,21 0-16,0-21 0,21 21 0,-20-21 15,20 0-15,21 0 0,-20 0 16,-1 0-16,22-21 0,-22 0 0</inkml:trace>
  <inkml:trace contextRef="#ctx0" brushRef="#br0" timeOffset="31564.19">5524 12446 0,'-21'0'16,"42"0"-16,-63 21 0,21 0 0,0 22 16,0-22-16,21 21 0,0 1 15,-22-1-15,22 21 0,-21-20 0,21 20 16,-21 1-16,21-22 15,0 22-15,0-22 0,0 21 0,-21-20 16,21-1-16,0 0 0,0 1 0,0-1 16,0-21-16,21 0 0,-21 22 15,21-22-15,0-21 0,1 21 0,-1 0 16,0-21-16,0 0 0,0 0 0,0 0 16,1 0-16,-1-21 0,0 0 15,0 0-15,0 0 0,0-1 0,-21 1 16</inkml:trace>
  <inkml:trace contextRef="#ctx0" brushRef="#br0" timeOffset="31737.85">5270 13060 0,'0'0'0,"-21"0"0,42 0 47,1 0-47,-1 0 0,21 0 0,-21 0 15,22-21-15,-1 21 0,0-21 0,1 21 16,-1-22-16,0 22 0,1 0 16</inkml:trace>
  <inkml:trace contextRef="#ctx0" brushRef="#br0" timeOffset="32104.64">5905 13145 0,'0'0'0,"0"21"0,22-21 16,-1 0-16,0 0 16,0 0-16,0 0 0,0 0 15,1-21-15,-1 21 0,0-22 0,21 1 16,-21 0-16,1 0 0,-1 0 16,-21 0-16,0-1 0,0 1 15,0 0-15,0 0 0,0 0 16,-21 21-1,-1 0-15,1 0 0,0 0 0,0 0 16,0 21-16,0 0 0,-1 0 0,1 22 16,0-22-16,0 0 0,0 21 15,21-21-15,0 22 0,0-22 0,0 0 16,0 0-16,0 0 0,0 1 0,0-1 16,21 0-16,0 0 0,0-21 15,0 0-15,22 0 0,-22 0 0,0 0 16,21 0-16,-20 0 0,20 0 0,0-21 15,1 21-15,-1-21 0,21 0 16,-20-1-16,-1 1 0</inkml:trace>
  <inkml:trace contextRef="#ctx0" brushRef="#br0" timeOffset="32812.56">6858 12848 0,'0'0'0,"0"-21"0,0 0 0,0 0 0,0 0 15,-21 21-15,0 0 16,-1 0-16,1 0 0,0 0 0,0 21 15,0 0-15,-22 0 0,22 21 0,0-20 16,0 20-16,0 0 0,0-21 16,21 22-16,0-1 0,0-21 0,0 22 15,0-22-15,0 21 0,0-21 0,0 0 16,21 1-16,0-1 16,0-21-16,21 21 0,-20-21 0,20 0 15,-21 0-15,21 0 0,-20 0 0,20 0 16,0-21-16,1 21 0,-1-21 15,0-1-15,-21 1 0,22-21 0,-1 21 16,-21-22-16,0 1 0,22 0 0,-22-1 16,0-20-16,-21-1 0,21 22 15,0-21-15,-21-1 0,0 22 0,0-22 16,0 22-16,0 0 0,0-1 0,0 22 16,0 0-16,0-21 0,0 20 15,-21 44 1,21-1-1,-21 0-15,0 21 16,21 1-16,0-1 0,-21 0 0,21 1 16,-21-1-16,21 21 0,0-20 0,0 20 15,0-20-15,0 20 0,0-21 16,0 1-16,0-1 0,0-21 0,21 22 16,0-22-16,0 0 0,0 0 0,0 0 15,22 0-15,-22-21 0,21 0 16,1 0-16,-1 0 0,0 0 0,1 0 15,20-21-15,-21 0 0,1 0 16,-1 0-16,0 0 0,-20-1 16,20-20-16,-21 21 0,0 0 0,0-22 15,-21 22-15,0-21 0,0 21 0,0 0 16,0-1-16,0 1 0,-21 21 16,0 0-16,0 0 0,0 0 15,0 0-15,-1 21 0,1 1 16,21-1-16,-21 0 0,21 21 15,0-21-15,0 1 0,0-1 0,0 0 16,0 0-16,0 0 0,0 0 0,21 1 16,0-1-16,1 0 0,-1-21 15,0 0-15,0 21 0,0-21 16,22 0-16,-22 0 0,21 0 0,0 0 16,1 0-16,-1-21 0,0 0 0,1 21 15,-1-21-15,0-1 0,1 1 16</inkml:trace>
  <inkml:trace contextRef="#ctx0" brushRef="#br0" timeOffset="33338.25">8615 12785 0,'0'-43'0,"0"86"0,0-107 0,0 43 0,-21 0 15,21 0-15,-22 21 0,1-21 0,0-1 16,0 22-16,0 0 0,0 0 16,-1 0-16,1 0 0,0 0 0,0 22 15,0-1-15,0 0 0,-1 0 16,22 0-16,0 22 0,-21-22 0,0 21 15,21-21-15,0 22 0,0-1 16,0-21-16,0 21 0,0-20 0,0-1 16,0 0-16,0 0 0,0 0 0,21 0 15,0-21-15,1 0 0,-1 0 16,0 0-16,0 0 0,0 0 0,0 0 16,22 0-16,-22-21 0,0 0 0,21 0 15,-20-21-15,-1 20 0,0-20 16,0-21-16,0 20 0,0 1 0,-21-22 15,0 1-15,22 21 0,-22-22 16,21 1-16,-21-1 0,0 22 16,0-22-16,0 22 0,0 0 0,0-1 15,0 1-15,0 0 0,0 20 0,0 1 16,0 0-16,-21 42 16,21 22-1,0-22-15,0 21 0,-22 0 0,22 22 16,-21-22-16,0 22 0,21-22 15,0 22-15,-21-1 0,21-21 0,-21 22 16,21-1-16,0-20 0,0 20 0,0-20 16,0-1-16,0 0 0,0 1 15,0-1-15,21-21 0,0 0 0,0 0 16,22 1-16,-22-22 0,0 0 16,21 0-16,-21 0 0,22 0 15,-1 0-15,-21 0 0,22 0 0,-1-22 16,-21 1-16,21 0 0,-20 0 0,-1-21 15,0 20-15,0-20 0</inkml:trace>
  <inkml:trace contextRef="#ctx0" brushRef="#br0" timeOffset="33628.6">7091 12446 0,'0'0'15,"-21"0"-15,-1 0 0,1 21 0,42-21 16,22 0-16,-22 0 16,42 0-16,-20-21 0,-1 21 0,22 0 15,-1 0-15,-21-21 0,22 21 0,-22-21 16,22 21-16,-22 0 0,0 0 15,1 0-15,-22 0 0,0 0 0,0 0 16,-42 0 0,0 0-1,0 0-15</inkml:trace>
  <inkml:trace contextRef="#ctx0" brushRef="#br1" timeOffset="38453.19">7937 3493 0,'-21'0'0,"42"0"0,-63 0 0,21 0 0,0 0 16,0 0-16,-1 0 0,1 0 31,42 0-15,1 0 0,20 0-16,0 0 0,1 0 15,20 0-15,1 0 0,20 0 0,-20 0 16,20 0-16,1 0 0,0 0 15,-1 0-15,1 0 0,0-22 0,-1 22 16,-20 0-16,-1 0 0,-20 0 16,20 0-16,-42 0 0,22 0 0,-22 0 15,0 0-15,0 0 16,-42-21 15,0 21-31,21-21 16,-21 21-16,0-21 15</inkml:trace>
  <inkml:trace contextRef="#ctx0" brushRef="#br1" timeOffset="38843.97">8869 3154 0,'0'63'16,"21"-41"-16,0-1 0,0-21 16,0 21-16,22-21 0,-22 21 15,21-21-15,-21 21 0,22-21 16,-1 0-16,-21 0 0,22 0 0,-22 21 16,0-21-16,21 0 0,-21 0 0,1 0 15,-1 22 1,-21-1-1,0 0-15,-21 0 16,-1-21-16,1 21 0,0 0 16,-21 1-16,21-1 0,-22 0 0,22 21 15,-21-21-15,-1 1 0,1 20 16,0-21-16,-1 0 0,22 0 0,-21 1 16,21-1-16,0 0 0,-1 0 15,22 0-15,0 0 16,22-21-16,-1 0 15,0 0-15,21 0 0,-21 0 0,22-21 16</inkml:trace>
  <inkml:trace contextRef="#ctx0" brushRef="#br1" timeOffset="39664.05">10901 3514 0,'0'0'0,"-21"0"16,21-21-1,0-1-15,21 1 16,0 21-16,0-42 0,-21 21 16,0 0-16,21-1 0,-21 1 0,0 0 15,0 0-15,0 0 0,0 0 16,-21-1-16,0 1 0,0 0 16,0 0-16,-1 0 0,-20 21 0,21 0 15,-21 0-15,20 0 0,-20 0 16,21 0-16,-21 0 0,20 21 0,-20 0 15,0 21-15,21-20 0,-1 20 0,-20 0 16,21 1-16,0-1 0,-22 0 16,22 1-16,0-22 0,21 21 0,0 0 15,-21 1-15,21-22 0,0 0 16,0 21-16,0-20 0,21-22 0,0 21 16,22-21-16,-22 0 0,21 0 0,-21 0 15,22 0-15,-1 0 0,0 0 16,1-21-16,-1-1 0,21 1 15,-20 0-15,-1 0 0,0-21 0,1 20 16,-1-20-16,-21 0 0,22-1 16,-22 1-16,0 0 0,0-1 0,0 1 15,-21 21-15,0-21 0,0 20 0,0 1 16,0 0-16,-21 21 16,0 0-16,0 21 15,21 0-15,-21 1 0,21 20 16,0-21-16,0 21 0,0 1 0,-22-1 15,22 0-15,0-20 0,0 20 0,0-21 16,0 21-16,0-20 0,22-1 16,-22 0-16,21 0 0,0 0 15,21-21-15,-21 0 0,22 0 0,-1 0 16,-21 0-16,22-21 0,-1 21 16,0-21-16,1 0 0</inkml:trace>
  <inkml:trace contextRef="#ctx0" brushRef="#br1" timeOffset="40111.79">11663 3154 0,'0'0'0,"-21"0"0,-1 0 15,1 21 1,21 0-16,-21 0 0,0 1 16,21 20-16,-21-21 0,21 21 15,0-20-15,0 20 0,-21 0 16,21-21-16,0 1 0,0 20 0,0-21 15,0 0-15,0 0 0,0 1 16,0-1-16,0-42 31,0-1-31,21 1 16,-21 0-16,0-21 0,21 21 16,0-22-16,-21 22 0,21-21 0,0-1 15,1 22-15,-1-21 0,21 21 16,-21-22-16,0 22 0,22 0 0,-1 21 15,-21 0-15,22 0 0,-22 0 16,21 0-16,-21 0 0,0 21 16,1 0-16,-1 1 0,-21 20 0,0-21 15,0 0-15,0 22 0,0-22 0,0 21 16,0-21-16,0 0 0,0 22 16,0-22-16,-21 0 0,21 0 0,0 0 15,0 1-15,21-22 31,0 0-31,0 0 0,0-22 16,0 22-16,1-21 0,-1 0 16</inkml:trace>
  <inkml:trace contextRef="#ctx0" brushRef="#br1" timeOffset="40195.75">12467 3154 0,'21'0'0,"-42"0"0,42-21 0,-21 0 16</inkml:trace>
  <inkml:trace contextRef="#ctx0" brushRef="#br1" timeOffset="40552.72">12404 3366 0,'0'84'31,"0"-63"-31,0 1 0,0-1 0,21-21 16,0 0-1,0 0-15,21 0 0,-20 0 0,-1 0 16,21 0-16,-21-21 0,0-1 0,22 1 15,-22-21-15,21 21 0,-21 0 16,1-22-16,-1 22 0,0 0 0,0-21 16,-21 20-16,0 1 0,21 0 0,-21 0 15,0 0-15,0 0 16,0 42 0,0 0-16,0 0 15,-21 0-15,21 22 16,0-22-16,0 21 0,-21 0 0,21 1 0,-21-1 15,0 22-15,21-22 0,-22 0 16,22 22-16,0-1 0,-21-20 16,21 20-16,-21 1 0,21-1 0,0 1 15,0-1-15,0 1 0,0-1 16,21 1-16,0-1 0,1 1 0,-22-22 16,0 0-16,0 1 0,21-1 0,-21-21 15</inkml:trace>
  <inkml:trace contextRef="#ctx0" brushRef="#br1" timeOffset="40687.64">12255 4572 0,'-84'-106'31,"63"64"-31,-1 0 0,22-1 0,0 1 16,0 0-16,0-1 0,0-20 15,22 20-15,-1 1 0,-21-21 0</inkml:trace>
  <inkml:trace contextRef="#ctx0" brushRef="#br1" timeOffset="41319.75">13187 3006 0,'-21'21'31,"-1"0"-31,22 0 0,-21 0 0,21 1 16,0-1-16,0 21 0,0-21 16,-21 0-16,21 22 0,0-22 0,0 0 15,0 0-15,0 0 0,0 1 16,0-1-16,0 0 0,0 0 15,21-21 1,0 0-16,1 0 16,-1 0-16,0-21 0,-21 0 15,21 0-15,0-1 0,-21 1 0,21 0 16,1 0-16,-1-21 0,-21 20 16,21 1-16,0 0 0,0 0 15,0 21 1,-21 21-16,0 0 15,0 0-15,0 1 0,0-1 16,0 0-16,22 0 0,-22 0 0,21 0 0,-21 22 16,0-22-16,21-21 0,0 21 15,-21 0-15,21-21 0,0 0 16,1 0-16,-1 0 0,0 0 0,0 0 16,0 0-16,0-21 0,1 21 15,-1-21-15,0 0 0,-21 0 0,21-22 16,-21 22-16,21-21 0,-21 21 15,0-22-15,0 22 0,0-21 0,0 21 16,-21-1-16,0 1 0,0 0 0,0 0 16,-1 0-16,1 21 15,0 0-15,21-21 0,0 42 32,21-21-17,0 0 1,1 0-16,-1 0 0</inkml:trace>
  <inkml:trace contextRef="#ctx0" brushRef="#br1" timeOffset="41800.15">14245 2561 0,'0'0'0,"0"-21"0,0 0 15,-21 21-15,0 0 16,21 21-16,-21 0 0,21 0 0,0 1 15,-22 20-15,22 0 0,-21 1 16,21-1-16,-21 0 0,21 1 16,0 20-16,0-21 0,0 1 0,0-1 15,0 0-15,0 1 0,0-1 0,0-21 16,0 22-16,0-22 0,0 21 16,0-21-16,0 0 0,0 1 15,0-44 16,0 1-31,0 0 0,0 0 0,0 0 16,0 0-16,0-22 0,0 22 16,0 0-16,0-21 0,21 20 15,0-20-15,-21 21 0,22 0 0,20 0 16,-21-1-16,0 1 0,22 0 16,-22 0-16,0 21 0,21 0 0,1 0 15,-22 0-15,21 21 0,-21-21 0,0 21 16,1 0-16,-1 22 0,0-22 15,-21 0-15,0 21 0,0-20 0,0 20 16,0-21-16,0 0 0,0 22 0,-21-22 16,21 0-16,-21 0 0,-1 0 15,1 0-15,21-42 47</inkml:trace>
  <inkml:trace contextRef="#ctx0" brushRef="#br1" timeOffset="42152.32">15219 2963 0,'0'-42'15,"0"21"-15,0 0 0,0 0 16,-21 21-16,-1 0 16,1 0-16,-21 0 0,21 21 15,-22 0-15,22 0 0,0 0 0,-21 0 16,21 1-16,21-1 0,-22 21 15,22-21-15,0 0 0,0 22 0,0-22 16,0 0-16,0 0 0,0 0 16,22 1-16,-22-1 0,42 0 15,-21-21-15,0 0 0,22 0 0,-22 0 16,21 0-16,-21 0 0</inkml:trace>
  <inkml:trace contextRef="#ctx0" brushRef="#br1" timeOffset="42240.27">15494 3027 0</inkml:trace>
  <inkml:trace contextRef="#ctx0" brushRef="#br1" timeOffset="42912.06">14965 3048 0,'-21'0'0,"42"0"0,-42 21 0,21 0 16,21-21 15,0 0-31,0 0 0,0 0 15,0 0-15,1 0 0,20 0 0,-21 0 16,0-21-16,0 21 0,1 0 16,-22-21-16,21 0 0,-21 0 15,0 0-15,0-1 16,0 1-16,-21 21 16,21-21-16,-22 21 15,1 0-15,0 0 0,0 0 16,0 0-1,0 0-15,-1 0 0,22 21 16,-21-21-16,0 0 0,21 21 16,-21-21-16,0 22 0,0-22 15,21 21-15,21-21 32</inkml:trace>
  <inkml:trace contextRef="#ctx0" brushRef="#br1" timeOffset="43387.87">15473 2942 0,'-21'-21'31,"21"0"-31,21 21 16,-21-21-16,21 21 0,0-21 0,0 21 16,0 0-16,1 0 15,-1 0-15,0 0 0,0 0 0,0 0 16,0 0-16,-21 21 0,0 0 16,22 0-16,-22 21 0,0-20 15,0-1-15,0 21 0,0 0 0,0-20 16,0 20-16,0-21 0,0 0 0,0 22 15,0-22-15,0 0 0,0 0 16,0 0-16,-22-21 16,22-21-1,0 0-15,0 0 16,0 0-16,0-1 0,0 1 0,0 0 16,22 0-16,-22-21 0,21 20 15,0 1-15,0-21 0,-21 21 16,21 0-16,0-1 0,-21 1 0,22 0 15,-1 0-15,0 0 0,0 0 16,0 21-16,0-22 0,1 22 0,-1 0 16,0 0-16,0 0 0,0 0 0,0 0 15,1 0-15,-1 0 0</inkml:trace>
  <inkml:trace contextRef="#ctx0" brushRef="#br1" timeOffset="43819.93">16192 3006 0,'0'21'31,"22"-21"-15,-1 0-1,0 0-15,0 0 0,0 0 0,0-21 16,22 21-16,-22-21 0,0 21 0,0-22 15,0 22-15,1-21 16,-1 0-16,0 0 0,0 21 0,-21-21 16,0 0-16,0-1 0,0 1 0,0 0 0,0 0 15,0 0 1,-21 21-16,0 0 0,-22 0 16,22 0-16,0 0 0,-21 21 0,21 0 15,-22 0-15,1 22 0,21-22 16,-22 21-16,22 0 0,0-20 0,0 20 15,0 0-15,0 1 0,21-22 16,0 21-16,0-21 0,0 22 0,21-22 16,0 0-16,0 0 0,0-21 0,22 21 15,-1-21-15,-21 0 16,21 0-16,22 0 0,-22 0 0,1 0 0,-1-21 16,0 0-16,22 21 0,-22-21 15,0 0-15,1-1 0,-1 1 16,0 0-16,-20 0 0</inkml:trace>
  <inkml:trace contextRef="#ctx0" brushRef="#br1" timeOffset="44700.24">12467 3112 0,'0'0'0,"64"-22"31,-64 1-31,0 42 32,-22-21-32,22 22 0,-21-1 15,0 0-15,21 0 0,0 0 16,0 22-16,-21-22 0,21 21 0,-21-21 16,21 0-16,0 22 0,0-22 0,0 0 15,0 0-15,0 0 0,0 1 16,0-1-16,21-21 0</inkml:trace>
  <inkml:trace contextRef="#ctx0" brushRef="#br1" timeOffset="45547.77">12277 4382 0,'0'21'47,"0"0"-32,21-21-15,-21 21 0,21 0 0,-21 0 16,0 1-16,21-1 0,0-21 15,-21 21-15,21 0 16,1-21-16,-22 21 0,21 0 0,0-21 16,0 22-16,0-22 0,0 0 0,22 21 15,-22-21-15,0 0 0,21 0 16,-20 21-16,-1-21 0,0 0 0,0 0 16,0 0-16,0 0 0,1 0 15</inkml:trace>
  <inkml:trace contextRef="#ctx0" brushRef="#br0" timeOffset="51628.34">8191 6160 0,'-63'-22'15,"42"22"-15,0 0 0,-22 0 16,22-21-16,-21 21 0,21 0 16,-22 0-16,1 0 0,21 0 0,0 0 15,-1 0-15,1 0 0,42 0 31,1 0-31,20 0 16,-21 0-16,21 0 0,22 0 0,-22 0 16,22 0-16,-22 0 0,22 0 15,-1 0-15,1 0 0,-1 0 0,22 0 16,-22 0-16,22 0 0,0-21 0,-22 21 16,1 0-16,-1 0 0,1-21 15,-22 21-15,0 0 0,1 0 0,-22 0 16,0 0-16,0 0 0,-21 21 0,0-42 31,0 0-15,0 0-16,0-1 15</inkml:trace>
  <inkml:trace contextRef="#ctx0" brushRef="#br0" timeOffset="52021.12">8911 5779 0,'0'0'0,"0"21"16,-21-21-1,21 21-15,0 0 16,0 0-16,21 0 16,0-21-16,22 22 0,-22-1 0,0-21 15,21 0-15,1 21 0,-22-21 16,21 0-16,0 0 0,-20 0 0,20 21 15,-21-21-15,0 0 0,0 0 0,1 0 16,-1 0-16,-21 21 16,0 0-1,0 1 1,-21-1-16,-1-21 0,22 21 0,-21 0 16,0-21-16,0 21 0,0 0 0,-22 1 15,22-1-15,0 0 0,-21 0 16,21 0-16,-1 0 0,-20 1 15,21-1-15,0 0 0,0 0 0,-1 0 16,1 0-16,21 1 0,-21-22 16,42-22 15</inkml:trace>
  <inkml:trace contextRef="#ctx0" brushRef="#br0" timeOffset="52500.84">11218 5228 0,'0'0'0,"0"-84"31,-21 84-31,21-22 0,-21 22 16,0 0-16,0 0 16,-1 0-16,-20 0 0</inkml:trace>
  <inkml:trace contextRef="#ctx0" brushRef="#br0" timeOffset="52715.72">10922 5355 0,'-42'64'16,"-1"-22"-16,-20 149 15,42-128-15,21-21 16,-22 22-16,22-22 0,0 1 0,0-1 15,0-21-15,0 21 0,22-20 16,-1 20-16,0-21 0,0 0 0,21-21 16,-20 21-16,20-21 0,0 0 15,1 0-15,-1 0 0,0 0 0,1 0 16,-1 0-16,0 0 0,1-21 16,-1 0-16,-21 0 0,21 0 0,1 0 15,-1-1-15,-21-20 0,22 0 16,-22-1-16,0 1 0,0 0 0,-21-22 15,0 22-15,-21-22 0</inkml:trace>
  <inkml:trace contextRef="#ctx0" brushRef="#br0" timeOffset="53135.48">11493 5059 0,'-63'0'16,"42"0"-16,0 21 16,-22-21-16,1 21 0,21 0 0,0 1 15,-22-1-15,1 21 0,0-21 0,-1 22 16,1-1-16,0 0 0,20 22 15,1-22-15,0 22 0,21-22 0,0 21 16,0-20-16,0-1 0,0 0 16,21 1-16,0-1 0,1-21 0,20 22 15,0-22-15,1 0 0,-1 0 0,0-21 16,1 0-16,20 21 0,-21-21 16,1 0-16,20 0 0,-20 0 0,20-21 15,-21 0-15,22 0 16,-22 0-16,1-1 0,-1 1 0,0-21 15,22 21-15,-22 0 0,0-22 0,-20 22 16,20 0-16,-21 0 0,-21 0 0,0-1 16,0 1-16,0 0 15,-21 0-15,0 21 16,0 0 15,-1 0-15,22 21-1</inkml:trace>
  <inkml:trace contextRef="#ctx0" brushRef="#br0" timeOffset="54040.54">11409 5144 0,'21'0'47,"0"0"-31,0 0-16,0 0 15,-21 21-15,22-21 0,-1 21 16,-21 0-16,21 0 0,0 22 15,0-22-15,0 21 0,1-21 0,-1 22 16,-21-1-16,0 0 0,21 1 16,-21 20-16,0-21 0,0 1 0,0-1 15,-21 22-15,-22-43 0,22 21 0,0 0 16,-21-20-16,21 20 0,-1-21 16,1 0-16,0-21 0</inkml:trace>
  <inkml:trace contextRef="#ctx0" brushRef="#br0" timeOffset="54728.14">12298 5440 0,'-21'0'15,"-1"0"1,22 21 0,0 0-16,0 0 0,0 1 15,0-1-15,0 0 0,0 0 16,0 21-16,0-20 0,-21 20 0,21-21 16,-21 21-16,21-20 0,0-1 15,0 0-15,-21 0 0,21 0 0,-21 0 16,21 1-16,-21-22 0,21 21 15,-22-21 17,22-21-32,-21-1 0,21 1 15,0 0-15,0 0 16,0 0-16,0-22 0,0 22 0,21-21 16,1 0-16,-1 20 0,0-20 15,0 21-15,0 0 0,0-22 0,22 22 16,-22 21-16,0-21 0,0 21 0,22 0 15,-22 0-15,0 0 0,0 0 16,0 0-16,0 21 0,-21 0 0,0 1 16,22-1-16,-22 21 0,0-21 15,0 22-15,0-22 0,0 0 16,0 21-16,0-21 0,0 1 0,0-1 16,0 0-16,0 0 0,-22-21 0,22 21 15,0-42 16,0 0-31,22 0 16</inkml:trace>
  <inkml:trace contextRef="#ctx0" brushRef="#br0" timeOffset="55624.78">12954 5080 0,'0'0'0,"0"-42"16,0 63 15,0 0-31,0 21 0,-21-20 0,0 20 16,-1 0-16,22 1 0,-21-1 0,0 0 16,21 1-16,-21-1 0,21 0 15,-21 1-15,21-1 0,0 0 0,0 1 16,0-22-16,0 21 0,0-21 15,0 0-15,0 1 0,0-1 16,0 0-16,21-21 0,0 0 16,0 0-16,22 0 0,-22 0 15,0 0-15,0-21 0,21 21 0,-20-21 16,-1-1-16,21 1 0,-21-21 0,0 21 16,1 0-16,-1-1 0,0-20 15,0 21-15,0 0 0,0 0 16,-21 42 15,-21 0-15,21 0-16,0 0 15,0 0-15,0 1 0,0-1 16,0 0-16,0 0 0,0 0 0,0 0 16,0 1-16,21-22 15,1 0-15,-1 0 0,0 0 16,0 0-16,0 0 0,22 0 0,-22-22 15,0 22-15,0-21 0,0 0 16,0 0-16,22 0 0,-43 0 0,21-1 16,0 1-16,0-21 0,-21 21 0,0 0 15,21-1 1,-21 1-16,0 0 16,0 42 15,0 0-31,0 1 15,0 20-15,-21-21 0,21 21 0,-21 1 16,21-1-16,0 0 0,0 1 16,-21-1-16,21 0 0,0 1 0,0-1 15,0 22-15,0-22 0,0 0 16,0 1-16,0 20 0,0-21 0,21 1 16,-21 20-16,0-20 0,0 20 0,21-21 15,-21 22-15,0-22 0,21 1 0,-21-1 16,0 0-16,0-21 15,0 1-15,0 20 0,0-21 16,-21 0-16,0-21 0,0 0 0,0 0 16,0 0-16,-1 0 0,1-21 15,0 0-15,-21 0 0,21 0 0,-22-1 16,22-20-16,-21 0 0,21-1 0,-1 1 16,1-21-16,0 20 0,21-20 15,0 20-15,0 1 0,0 0 0,0-22 16,21 22-16,0 21 0,1-22 0,-1 1 15,0 0-15,0 21 16,21-22-16,-20 22 0,-1-21 0,21 21 16,-21-22-16,0 22 0,22 0 0,-22-21 15</inkml:trace>
  <inkml:trace contextRef="#ctx0" brushRef="#br0" timeOffset="56760.07">14647 5038 0,'0'0'0,"0"-21"15,0-1-15,0 44 32,0-1-32,0 0 15,0 21-15,0-21 0,0 22 0,0-1 16,0 0-16,-21 1 0,0-1 0,21 0 16,-21 1-16,0-1 0,21 0 15,0 1-15,-22-1 0,22-21 0,-21 0 16,21 1-16,0-1 0,0 0 0,21-21 31,1 0-31,-22-21 16,21 0-16,0-1 0,0 1 15,0 0-15,0-21 0,-21 21 16,22-1-16,-1-20 0,0 21 0,0 0 16,0 0-16,0-1 0,1 1 15,-1 21-15,0 0 0,0 0 0,0 0 16,-21 21-16,21-21 15,-21 22-15,0-1 0,22 0 16,-22 21-16,0-21 0,0 1 0,0-1 16,21 0-16,-21 0 0,21 0 0,-21 0 15,21 1-15,0-22 0,-21 21 16,21-21-16,1 0 0,-1 0 0,0 0 16,0 0-16,0 0 0,22 0 15,-22 0-15,0-21 0,21-1 16,-21 1-16,1 0 0,20 0 0,-21-21 15,0 20-15,0-20 0,1 0 16,-22-1-16,21 1 0,0-21 16,-21 20-16,0-20 0,21 20 0,-21-20 0,21 21 15,-21-1-15,0 1 0,0 0 16,0 20-16,0 1 0,0 0 0,-21 42 31,0 0-31,21 22 0,0-1 16,-21 0-16,0 1 0,21-1 15,0 0-15,0 22 0,-22-22 16,22 1-16,0-1 0,0 0 0,0 1 16,0-1-16,0-21 0,0 21 15,0-20-15,22-1 0,-1 0 0,-21 0 16,21-21-16,0 0 0,0 0 0,0 0 16,22 0-16,-22 0 0,0 0 15,0-21-15,0 0 0,1 21 0,-1-21 16,0-1-16,0-20 0,0 21 0,0 0 15,-21 0-15,0-1 0,22 1 16,-22 0-16,21 21 0,-21 21 31,0 0-15,0 1-16,0-1 0,0 0 0,-21 0 16,21 0-16,0 0 0,0 1 15,0-1-15,0 0 0,0 0 0,0 0 16,0 0-16,21-21 15,0 0 1,0 0-16,0 0 0,0-21 0,-21 0 16,22 0-16,-1 0 0,0 0 0,0-1 15,-21-20-15</inkml:trace>
  <inkml:trace contextRef="#ctx0" brushRef="#br0" timeOffset="57100.66">16002 4911 0,'0'0'0,"-127"127"31,127-106-31,0 0 0,0 0 0,0 0 16,0 1-16,0-1 0,21-21 16,-21 21-16,21-21 0,0 0 0,22 0 15,-22 0-15,0 0 0,0 0 16,0-21-16,1 0 0,-1 21 15,0-22-15,-21 1 0,0 0 0,0-21 16,0 21-16,0-1 0,0-20 16,0 21-16,0 0 0,-21 0 0,0-1 15,-1 22-15,1 0 0,0 0 16,0 0-16,0 0 0,0 22 0,-1-1 16,1 0-16,21 0 0,-21 0 15,21 0-15,-21 1 0,21-1 0,0 0 16,0 0-16,0 0 0,21-21 15,0 0-15,0 0 0,1 0 0,-1 0 16,21 0-16</inkml:trace>
  <inkml:trace contextRef="#ctx0" brushRef="#br0" timeOffset="57376.51">16510 4614 0,'0'0'0,"0"43"16,0-22-16,0 0 16,0 21-16,0 1 0,0-1 0,-21 22 15,0-22-15,21 0 0,-22 22 16,1-22-16,21 22 0,-21-22 16,0 0-16,21 1 0,-21-1 0,21 0 15,0-21-15,-21 1 0,21-1 0,0 0 16,0 0-16,0 0 0,0 0 15,0-42 17,0 0-32,0 0 15</inkml:trace>
  <inkml:trace contextRef="#ctx0" brushRef="#br0" timeOffset="58007.88">16108 5292 0,'-21'0'0,"42"0"0,-21 0 31,21 0-31,0 0 0,0 0 16,22 0-16,-1-21 0,0-1 15,1 22-15,-22-21 0,21 21 0,0-21 16,1 0-16,-1 0 0,0 0 0,1-22 16,-1 22-16,-21-21 0,0-1 15,22 22-15,-43-21 0,21 0 0,0-1 16,-21 1-16,21 21 0,-21 0 15,0-1-15,0 1 0,0 0 0,0 42 47,0 22-47,-21-22 16,21 0-16,-21 21 0,21 1 16,0-22-16,0 21 0,-21 0 0,21 1 15,-21-1-15,-1 0 0,22 1 0,0-1 16,0-21-16,-21 22 0,21-22 15,-21 21-15,21-21 0,0 0 0,0 1 16,0-1-16,-21-21 0,21 21 0,0-42 47,21 0-31,0-1-16,-21 1 0,21-21 15,1 21-15,-1 0 0,-21-22 0,21 22 16,0 0-16,0 0 0,0 0 15,1-1-15,-1 1 0,0 0 0,21 0 16,-21 21-16,1 0 0,20 0 0,-21 0 16,21 0-16,-20 0 0,-1 21 15,0 0-15,0 0 0,-21 1 0,0 20 16,0-21-16,0 0 0,0 22 0,0-22 16,-21 0-16,0 21 0,21-21 15,0 1-15,-21-1 0,-1 0 16,22 0-16,-21-21 15,21-21 17,21 21-32,-21-21 15,22 0-15,-1-1 0</inkml:trace>
  <inkml:trace contextRef="#ctx0" brushRef="#br0" timeOffset="58231.79">17484 5017 0,'-22'105'31,"22"-83"-31,0-1 0,-21 21 16,0-21-16,21 0 0,0 1 0,-21-1 16,21 0-16,-21 0 0,21 0 0,0 0 15,0 1 1,21-22-1,-21-22-15,21 1 16,0 0-16,0 0 0</inkml:trace>
  <inkml:trace contextRef="#ctx0" brushRef="#br0" timeOffset="58539.61">17526 4699 0,'-42'0'16,"84"0"-16,-106 21 0,43 0 15,0-21-15,0 22 0,0-1 16,21 0-16,0 0 0,0 0 0,0 0 16,21 1-16,0-22 0,0 0 15,0 0-15,1 0 0,-1 0 0,0 0 16,0 0-16,0-22 16,-21 1-16,21 0 0,-21 0 0,0 0 15,0 0-15,0-1 16,0 1-16,-21 0 0,0 21 15,0 0-15,0 0 0,0 0 0,-1 0 16,1 21-16,0 0 16,0 1-16,21-1 0,-21 0 0,21 21 15,0-21-15,0 1 0,0-1 16,0 0-16,0 0 0,21 0 0,0 0 16,0-21-16,0 0 0</inkml:trace>
  <inkml:trace contextRef="#ctx0" brushRef="#br0" timeOffset="58987.35">17822 4974 0,'0'21'32,"0"1"-32,0-1 0,0 0 0,0 0 15,0 0-15,0 0 0,-21 1 16,21-1-16,0 0 0,0 0 0,0 0 15,-21 0-15,21 1 0,-21-22 0,21 21 16,0 0-16,0-42 47,0 0-31,0-1-16,0 1 0,0 0 0,0 0 15,0 0-15,0-22 0,0 22 0,21-21 16,0 0-16,-21 20 0,21-20 15,22 21-15,-22-21 0,0 20 0,21 1 16,-21 0-16,22 0 0,-1 0 16,0 21-16,1 0 0,-22 0 0,21 0 15,1 0-15,-22 0 0,0 21 16,21 0-16,-42 0 0,21 0 0,-21 1 16,0 20-16,0-21 0,0 0 0,0 22 15,0-22-15,0 0 0,-21 0 16,21 0-16,-21 0 0,21 1 15,0-1-15,-21 0 0,0-21 16,0 0 0</inkml:trace>
  <inkml:trace contextRef="#ctx0" brushRef="#br0" timeOffset="59535.31">19516 4445 0,'0'0'16,"0"-21"-16,0 0 0,0 42 31,0 0-15,-22 21-16,22 1 0,-21-1 0,21 0 15,-21 1-15,0-1 0,21 0 16,-21 22-16,0-22 0,-1 1 15,1 20-15,21-42 0,-21 22 0,21-1 16,-21-21-16,21 21 0,0-20 16,0-1-16,0 0 0,-21-21 31,0-21-31,21 0 16,-22 21-16</inkml:trace>
  <inkml:trace contextRef="#ctx0" brushRef="#br0" timeOffset="60159.7">18944 4911 0,'0'0'0,"21"0"31,22 0-15,-22 0-16,21 0 0,0 0 16,22-21-16,-22 21 0,22-22 0,-1 22 15,1-21-15,-1 0 0,1 0 16,-1 0-16,-20 0 0,20-1 0,-21 1 15,1 0-15,-22-21 0,21 21 0,-21-1 16,1-20-16,-22 21 0,0-21 16,0 20-16,0 1 0,0 0 0,0 0 15,-22 42 17,22 21-32,0-20 0,0-1 15,-21 21-15,21 0 16,0 1-16,0-22 0,0 21 0,-21 1 15,0-1-15,21 0 0,-21 1 0,21-1 16,0 0-16,-21-21 0,21 22 16,-22-22-16,22 0 0,0 0 0,0 0 15,0 1-15,-21-1 0,0 0 16,21-42 15,0 0-31,0-1 16,0 1-16,0 0 0,0 0 0,42-21 15,-20 20-15,-1-20 0,0 0 16,21 21-16,1-22 0,-22 22 16,21 0-16,0 0 0,1 0 0,-1 21 15,0 0-15,1 0 0,-1 0 0,-21 21 16,0 0-16,1 0 0,-22 21 16,21-20-16,-21-1 0,0 21 0,0-21 15,-21 0-15,-1 22 0,1-22 16,0 0-16,0 0 0,21 0 0,-21-21 15,0 22-15,-1-22 16,22 21-16,22-42 31,-1 21-15,0-22-16,0 1 0,0 0 0,22 21 16,-22-21-16</inkml:trace>
  <inkml:trace contextRef="#ctx0" brushRef="#br0" timeOffset="60499.51">20489 4868 0,'21'0'0,"-21"22"15,22-22 1,-1 0-16,0 0 0,0 0 16,0 0-16,0 0 0,22 0 0,-22-22 15,0 22-15,21-21 0,-20 0 0,20 21 16,-21-21-16,0 21 0,0-21 15,1 0-15,-22-1 0,0 1 16,-43 21 0,22 0-16,0 0 0,-21 0 15,20 0-15,-20 21 0,21 1 0,-21-1 16,20 0-16,-20 0 0,21 21 16,-21-20-16,20 20 0,22-21 0,-21 0 15,21 22-15,0-22 0,0 0 16,0 0-16,0 0 0,21 0 15,22 1-15,-22-22 0,0 0 16,21 0-16,-20 0 0,20 0 0,0 0 16,1 0-16,-22 0 0,21-22 15</inkml:trace>
  <inkml:trace contextRef="#ctx0" brushRef="#br0" timeOffset="60803.68">22056 4530 0,'0'0'0,"0"-21"0,-22 21 16,1 0-16,0 0 16,0 0-16,0 21 0,0 0 15,-22 0-15,22 0 0,0 22 0,0-1 16,-22-21-16,22 21 0,0 1 0,0-1 15,0 0-15,21 1 0,0-1 16,0-21-16,0 22 0,0-22 0,21 0 16,0 0-16,0 0 0,22 0 0,-22-21 15,21 22-15,0-22 16,1 0-16,-22 0 0,21 0 0,1 0 0,-22-22 16,21 22-16,-21-21 0,22 0 15,-22-21-15</inkml:trace>
  <inkml:trace contextRef="#ctx0" brushRef="#br0" timeOffset="61056.44">22648 4128 0,'0'0'16,"0"-22"-16,-21 22 0,0 0 16,0 0-16,0 22 0,21-1 15,-22 21-15,1 0 0,0 1 16,0 20-16,0-20 0,0 20 0,-1-21 15,22 22-15,-21-22 0,0 22 16,21-1-16,-21-20 0,21 20 0,0-21 16,0 1-16,0-1 0,0 0 0,0-20 15,0-1-15,0 0 0,0 0 16,0 0-16,0 0 0,21-21 16,0 0-1,0 0-15,1-21 0</inkml:trace>
  <inkml:trace contextRef="#ctx0" brushRef="#br0" timeOffset="61523.54">23093 4678 0,'0'0'0,"21"-21"0,-21 0 15,0-1-15,0 1 0,0 0 0,0 0 16,0 0-16,0 0 0,-21 21 15,0 0-15,-22 0 16,22 0-16,-21 0 0,21 42 0,-22-21 16,1 0-16,0 22 0,20-22 15,-20 21-15,0 0 0,21 1 0,-1-22 16,22 21-16,0-21 16,0 22-16,0-22 0,0 0 0,0 0 15,22 0-15,-1 1 0,21-22 0,-21 0 16,0 0-16,1 0 0,20 0 15,-21 0-15,0 0 0,22-22 0,-22 1 16,0 0-16,0 0 0,0-21 0,0 20 16,-21-20-16,22 0 0,-22 21 15,21-22-15,-21 22 0,0-21 0,0 21 16,0-1-16,0 1 16,0 42-1,0 22 1,-21-22-16,-1 0 0,22 21 15,0-20-15,0 20 0,0-21 0,0 0 16,0 22-16,0-22 0,0 0 0,0 0 16,0 0-16,0 0 0,0 1 15,22-22-15,-1 0 16,0 0-16,0 0 0</inkml:trace>
  <inkml:trace contextRef="#ctx0" brushRef="#br0" timeOffset="61940.3">23791 4487 0,'0'0'0,"-21"0"0,0 0 16,-21 0-16,20 0 0,1 0 0,-21 0 16,0 22-16,20-1 0,-20 0 0,21 0 15,0 0-15,-22 0 0,22 1 16,21-1-16,0 0 0,0 0 15,0 0-15,0 0 0,21-21 16,1 22-16,-1-22 0,21 0 0,-21 21 16,22-21-16,-22 0 0,21 21 0,-21-21 15,22 21-15,-22-21 0,0 21 16,0 0-16,0-21 0,-21 22 16,0-1-16,0 0 0,0 0 0,0 0 15,0 0-15,-21 1 16,0-1-16,0-21 0,0 0 15,-1 0-15,1 0 0,0 0 0,0 0 16,-21 0-16,20 0 0,1 0 16,-21 0-16,21 0 0,0 0 0,-1 0 15,1-21-15,21-1 16,-21 22-16,21-21 16,0 0-16,21 21 15,0 0-15,1-21 16</inkml:trace>
  <inkml:trace contextRef="#ctx0" brushRef="#br0" timeOffset="62357.06">24469 4636 0,'0'0'16,"0"-22"-16,0 1 0,0 0 15,-22 0-15,1 21 0,0 0 16,0 0-16,0 0 0,0 0 0,-1 0 16,-20 0-16,21 0 15,0 21-15,-22 0 0,22 0 0,0 1 16,0-1-16,0 0 0,21 0 0,0 0 16,0 0-16,0 1 15,21-1-15,0 0 0,0 0 0,0-21 16,1 21-16,-1-21 0,0 21 15,21-21-15,-21 0 0,1 22 0,-1-22 16,0 21-16,0 0 0,-21 0 16,0 0-1,0 0-15,-21-21 16,0 22-16,0-1 0,-1-21 0,1 0 16,0 0-16,0 21 15,0-21-15,0 0 0,-1 0 0,1 0 16,0 0-16,0 0 0,0 0 15,0 0-15,-1 0 16,1 0-16,0 0 0,0 0 0</inkml:trace>
  <inkml:trace contextRef="#ctx0" brushRef="#br2" timeOffset="69063.5">9207 8911 0,'0'-21'0,"-21"0"16,0 0 0,0 21-16,0 0 15,0 0-15,-1-21 16,1 21-16,0 0 0,0 0 16,0 0-16,0 0 0,-1 0 15,1 0-15,0 0 0,0 0 16,21 21 15,42-21-15,-21 0-16,22 0 0,-1 0 0,0 0 15,1 0-15,-1 0 0,22 0 16,-1 0-16,1 0 0,-1 0 0,22 0 16,-22 0-16,22 0 0,-22-21 15,22 21-15,-21 0 0,-1 0 16,1 0-16,-22 0 0,0 0 0,1 0 15,-22-22-15,0 22 0,0 0 16,0 0-16,-21-21 47,-21 21-47,0 0 16,0 0-16,0 0 15,-1 0-15,22-21 16</inkml:trace>
  <inkml:trace contextRef="#ctx0" brushRef="#br2" timeOffset="69563.61">10033 8424 0,'0'0'0,"0"-21"0,-21 21 0,0 0 31,21 21-15,0 1-16,0-1 15,21 0-15,0 0 0,0 0 16,21 0-16,-20 1 0,-1-1 16,21 0-16,-21-21 0,22 21 15,-1 0-15,-21-21 0,21 21 0,-20-21 16,20 0-16,-21 0 0,0 22 0,0-22 15,1 0-15,-1 0 0,0 0 16,-42 0 15,0 21-15,-1 0-16,1 0 0,0 0 16,-21 0-16,21 22 0,-1-22 15,1 0-15,-21 21 0,21-20 16,0 20-16,-22-21 0,22 21 0,0-20 15,0-1-15,-22 21 0,22-21 0,0 0 16,0 1-16,0-22 0,0 21 16,21 0-16,-22-21 15,22 21 1</inkml:trace>
  <inkml:trace contextRef="#ctx0" brushRef="#br2" timeOffset="73848.39">12425 8255 0,'0'-21'78,"0"0"-78,0 0 16,0-1-16,21 22 16,-21-21-16,0 0 31,0 42-15,0 0-1,0 1-15,-21 20 0,21-21 16,-21 21-16,-1-20 0,22 20 0,0 0 15,-21 1-15,0-22 0,21 21 16,-21 0-16,21-20 0,0 20 16,-21-21-16,0 21 0,21-20 0,0-1 0,-22 0 15,22 0-15,0 0 16,0 0-16,0-42 31,22 0-31,-1 0 16,-21 0-16,21 0 0,0-1 0,-21-20 15,21 21-15,0 0 0,1 0 16,-1-22-16,-21 22 0,21 0 0,0 0 16,0 21-16,-21-21 0,21 21 0,1 0 15,-1 0 1,0 0-16,0 21 0,-21 0 16,0 0-16,0 21 15,0-20-15,0-1 0,21 0 16,-21 21-16,0-21 0,21 1 0,-21-1 15,0 0-15,22 0 0,-1 0 16,0 0-16,0-21 0,0 0 0,0 0 16,1 0-16,20 0 0,0 0 0,-21-21 15,22 0-15,-1 0 0,-21 0 16,22 0-16,-1-1 0,-21 1 0,21-21 16,-20 0-16,-1 20 0,0-20 15,0 0-15,0-1 0,0 22 16,-21-21-16,0 0 0,0 20 0,0-20 15,0 21-15,0 0 0,0 0 16,0-1-16,0 1 0,0 42 31,-21 22-31,21-22 16,-21 21-16,21 1 0,0-22 0,-21 21 16,0 0-16,21 1 0,-21-1 15,21 0-15,-22-20 0,22 20 0,0-21 16,0 21-16,0-20 0,0-1 0,0 0 15,22 0-15,-1 0 0,0-21 16,0 0-16,21 0 0,-20 0 16,20 0-16,-21 0 0,0-21 0,22 21 15,-22-21-15,21 0 0,-21 0 16,0-22-16,1 22 0,-1 0 0,0 0 16,0-22-16,-21 22 0,0 0 0,21-21 15,0 21-15,-21-1 0,22 1 16,-22 0-16,0 42 31,0 0-31,0 1 0,0-1 16,-22 0-16,1 0 0,21 0 0,-21 0 15,21 1-15,0-1 0,0 0 0,0 0 16,0 0-16,0 0 16,0 1-16,0-1 0,0 0 15,0 0-15,21-21 31,-21-21-31,21 0 16,-21 0-16</inkml:trace>
  <inkml:trace contextRef="#ctx0" brushRef="#br2" timeOffset="74228.17">13779 8043 0,'-21'-21'0,"42"42"0,-63-63 0,42 21 15,-21 21-15,0 0 0,0 0 16,-1 0-16,1 21 0,0 0 16,21 0-16,0 1 0,0-1 15,0 0-15,0 0 0,0 0 16,0 0-16,0 1 0,21-22 0,0 21 16,1-21-16,-1 0 0,0 0 0,0 0 15,0 0-15,0 0 0,1-21 16,-1-1-16,0 22 0,0-21 0,0 0 15,-21 0-15,0 0 0,0 0 16,0-22-16,0 22 0,-21 21 0,0-21 16,0 0-16,0 21 0,-1 0 15,1 0-15,-21 0 0,21 0 16,0 21-16,-1 0 0,1 0 0,0 0 16,0 1-16,0-1 0,21 0 15,0 21-15,0-21 0,0 1 0,0-1 16,0 0-16,21 0 0,0-21 0,0 0 15,22 21-15,-22-21 0,21 0 16,0 0-16,1 0 0</inkml:trace>
  <inkml:trace contextRef="#ctx0" brushRef="#br2" timeOffset="74504.02">14393 7789 0,'0'0'0,"-21"0"16,0 0-16,0 22 0,21-1 16,0 21-16,-21-21 0,21 22 15,-22-1-15,1 21 0,21-20 0,0 20 16,-21-20-16,21-1 0,-21 21 0,0-20 16,21-1-16,0 0 0,-21 1 15,-1-1-15,22-21 0,-21 22 0,21-22 16,-21 0-16,21 0 0,0 0 15,0 0-15,0 1 0,0-44 47</inkml:trace>
  <inkml:trace contextRef="#ctx0" brushRef="#br2" timeOffset="75136.66">13779 8488 0,'0'0'0,"22"-21"16,-1 21 0,21 0-16,0 0 0,1-21 15,-1 21-15,22-22 0,-1 1 0,1 21 16,-1-21-16,1 0 0,-1 0 16,-21 0-16,22-1 0,-22-20 0,22 21 15,-22-21-15,0-1 0,1 1 0,-22 0 16,21-1-16,-21 22 0,1-21 15,-22 21-15,0-22 0,0 22 0,0 0 16,0 0-16,0 0 16,-22 21-16,1 0 0,0 0 15,21 21-15,0 0 16,-21 0-16,21 0 0,-21 22 0,21-22 16,-21 21-16,21 0 0,0 1 15,0-1-15,0 0 0,0 1 0,-22-1 16,22 0-16,0-20 0,-21 20 15,21 0-15,0-21 0,0 22 0,0-22 16,0 0-16,-21 0 0,21 0 0,-21 1 16,21-1-16,0-42 47,0-1-47,0 1 0,0 0 15,0 0-15,0 0 0,21 0 16,-21-1-16,21-20 0,0 21 0,1 0 0,-1 0 15,21-22-15,-21 22 16,0 0-16,22 0 0,-1 21 0,-21 0 16,22-21-16,-1 21 0,-21 0 0,21 0 15,-20 21-15,-1 0 0,0 0 16,0 0-16,-21 0 0,0 1 0,0 20 16,0-21-16,0 0 0,-21 0 0,0 1 15,21-1-15,-21 0 0,-1 0 16,1 0-16,21 0 0,-21 1 15,42-22 32,0-22-47</inkml:trace>
  <inkml:trace contextRef="#ctx0" brushRef="#br2" timeOffset="75367.53">15430 8192 0,'0'42'15,"-21"-21"1,21 0-16,0 0 0,0 1 0,-21-1 16,0 0-16,21 21 0,-21-21 0,0 1 15,21-1-15,0 0 16,0 0-16,0 0 15,21-21 1,-21-21 0,21 0-16,0 0 0</inkml:trace>
  <inkml:trace contextRef="#ctx0" brushRef="#br2" timeOffset="75696.34">15430 7895 0,'0'0'0,"-21"0"0,0 0 16,0 21-16,0-21 0,0 22 0,-1-22 16,22 21-16,0 0 0,0 0 15,22-21 1,-1 0-16,0 0 0,0 0 16,0 0-16,0 0 0,1-21 15,-1 21-15,0-21 0,0 0 0,-21-1 16,0 1-16,0 0 0,0 0 15,0 0-15,-21 0 16,0 21-16,0 0 16,-1 0-16,1 0 0,0 0 0,-21 21 15,21 0-15,-1 0 0,1 0 16,21 0-16,0 1 0,0-1 0,0 21 16,0-21-16,0 0 0,0 1 15,21-1-15,1 0 0,-1-21 0,0 21 16,0 0-16,0-21 0</inkml:trace>
  <inkml:trace contextRef="#ctx0" brushRef="#br2" timeOffset="76132.09">15854 8192 0,'-21'0'15,"21"21"-15,-22-21 16,22 21-16,0 0 0,0 0 0,0 0 15,0 1-15,0-1 0,0 0 16,0 0-16,0 0 16,0 0-16,0 1 0,0-1 15,0 0-15,-21-21 32,21-21-17,0 0-15,0-1 16,0 1-16,0 0 15,0 0-15,21-21 0,1 20 0,-1 1 16,0-21-16,0 21 0,0 0 0,22-22 16,-22 22-16,21 21 0,0-21 15,-20 21-15,20 0 0,0 0 0,-21 0 16,22 21-16,-22-21 0,21 21 16,-21 0-16,-21 22 0,0-22 0,22 0 15,-22 21-15,0-20 0,0-1 0,0 0 16,0 0-16,-22 0 0,22 0 15,0 1-15,-21-22 0,0 21 0,0-21 16</inkml:trace>
  <inkml:trace contextRef="#ctx0" brushRef="#br2" timeOffset="76908.85">18034 7811 0,'0'0'16,"21"0"-16,0 0 0,0 0 0,1 0 0,-1-22 15,21 1-15,-21 21 0,22-21 0,-1 0 16,0 0-16,-21 0 0,22-1 16,-22 1-16,0 0 0,0 0 0,-21-21 15,0 20-15,0 1 0,-21 0 16,-21 0-16,-1 21 0,1-21 0,-21 21 15,-1 0-15,1 0 0,20 0 0,-20 0 16,-1 21-16,22-21 0,0 21 16,-22 0-16,43 0 0,-21-21 15,20 22-15,1-1 0,21 0 16,0 0-16,0 0 0,0 0 0,21 1 16,1 20-16,20-21 0,-21 0 0,21 22 15,1-1-15,-1-21 0,0 21 16,1 1-16,-1-22 0,0 21 0,1 1 15,-1-1-15,0 0 0,-20-21 0,-1 22 16,-21-22-16,0 21 0,0-21 16,-21 1-16,-1-1 0,-20 0 0,0 0 15,-1-21-15,-20 0 0,21 21 16,-22-21-16,22 0 0,-22 0 16,1 0-16,20-21 0,-20 21 0,21-21 15,-1 0-15,22-22 0,-21 22 16,21-21-16,-1 0 0,22 20 0,0-20 15,0 0-15,0 21 0,22-22 0,-1 22 16,0 0-16,0 0 0,21 0 16,-20 21-16,-1 0 0,21 0 0,-21 0 15,0 0-15,22 0 0,-22 0 16,0 0-16,0 21 0,0 0 0,1-21 16</inkml:trace>
  <inkml:trace contextRef="#ctx0" brushRef="#br2" timeOffset="77415.56">18944 8234 0,'0'0'16,"21"-21"-16,-21 0 0,0-1 0,21 1 0,-21 0 15,22-21-15,-22 21 16,0-22-16,0 22 0,0-21 0,0 21 0,0-22 15,0 22-15,-22 0 0,1 21 16,0-21-16,0 21 0,0 0 16,-22 0-16,1 0 0,21 0 0,-21 21 0,-1 0 15,1 0-15,21 0 16,-22 1-16,1 20 0,0 0 0,21-21 16,-22 22-16,22-22 0,21 21 0,0-21 15,0 22-15,0-22 0,0 0 16,0 0-16,21-21 0,0 21 0,1-21 15,20 22-15,-21-22 0,21 0 16,1 0-16,-1 0 0,0-22 0,-20 1 16,20 0-16,0 0 0,-21 0 0,1 0 15,-1-22-15,0 22 0,0-21 16,-21 21-16,0-22 0,0 22 16,0 0-16,0 0 0,0 0 0,-21 42 31,0 0-16,21 0-15,-21 0 0,-1 22 0,22-22 16,-21 0-16,21 21 0,0-21 16,0 1-16,0-1 0,0 0 0,0 0 15,0 0-15,21-21 0,1 21 0,-1-21 16,0 0-16,0 0 0,0 0 16,22 0-16,-22 0 0</inkml:trace>
  <inkml:trace contextRef="#ctx0" brushRef="#br2" timeOffset="78052.52">19389 7916 0,'0'0'0,"0"-21"0,0 0 15,0 42 1,0 0 0,0 1-16,0-1 0,0 0 0,0 0 15,-22 0-15,22 22 0,-21-22 0,0 0 16,21 0-16,0 21 0,-21-20 15,21-1-15,-21-21 0,21 21 0,0 0 16,-21-21-16,21-21 47,0 0-47,0 0 0,21-1 0,0-20 16,-21 21-16,21-21 0,0 20 15,-21 1-15,21-21 0,1 21 0,-1 0 16,21-1-16,-21 1 0,0 0 0,1 21 15,20 0-15,-21 0 0,0 0 16,22 0-16,-22 0 0,0 0 0,0 0 16,0 21-16,0 0 0,1 1 15,-22-1-15,0 21 0,0-21 0,0 0 16,0 22-16,0-22 0,0 0 16,0 0-16,0 0 0,0 1 0,-22-1 15,1-21 1,21-21 15,0-1-31,0-20 0,0 21 16,21 0-16,1 0 0,-1-22 0,0 22 15,0-21-15,0 21 16,0-1-16,1-20 0,-1 21 0,21 21 0,-21-21 16,0 21-16,22 0 0,-22 0 0,0 0 15,0 0-15,22 0 16,-22 0-16,-21 21 0,21 0 0,-21 0 15,0 0-15,0 1 0,0-1 0,0 21 16,0-21-16,-21 0 0,0 1 16,21-1-16,-22 0 0,1 0 0,0 0 15,21 0-15,-21 1 16,42-22 15,0-22-31</inkml:trace>
  <inkml:trace contextRef="#ctx0" brushRef="#br2" timeOffset="78407.83">20489 8022 0,'-21'0'0,"42"0"31,0 0-31,1 0 16,-1 0-16,0 0 0,0 0 0,0 0 15,22 0-15,-22-21 0,0 0 16,21 21-16,-21-21 0,1 0 0,-1-1 16,-21 1-16,0 0 0,0 0 0,0 0 15,0 0-15,-21 21 16,-1 0-16,1 0 16,-21 0-16,21 0 0,-22 21 0,1 0 15,0 0-15,-1 0 0,22 0 16,-21 22-16,21-22 0,0 21 0,21-21 15,0 22-15,0-22 0,0 0 0,0 0 16,21 0-16,0 1 0,0-1 16,0-21-16,22 0 0,-1 0 0,0 0 15,1 0-15,-1 0 0,0 0 16,1-21-16,-1-1 0,-21 1 0,21 0 16</inkml:trace>
  <inkml:trace contextRef="#ctx0" brushRef="#br2" timeOffset="78940.39">21865 7091 0,'0'0'0,"0"-21"0,0 0 0,0-1 16,0 44 0,0-1-1,0 0-15,0 21 0,-21 1 0,0-1 16,21 21-16,-21-20 0,-1 20 0,22 1 15,-21-1-15,0 1 0,21-1 16,0-20-16,-21 20 0,21-21 0,-21 22 16,21-22-16,0 1 0,0-1 15,0 0-15,0-21 0,0 1 0,0-1 16,21 0-16,0 0 0,0-21 16,-21-21-1,0 0-15,0 0 0,0-1 16</inkml:trace>
  <inkml:trace contextRef="#ctx0" brushRef="#br2" timeOffset="79244.23">21569 7514 0,'0'-42'15,"0"84"-15,-21-126 0,21 20 0,-22 22 16,22-1-16,0 1 0,0 0 0,0-1 16,0 1-16,22 21 0,-1-21 0,0 20 15,21 1-15,1-21 0,20 21 16,-21 0-16,22 21 0,21 0 0,-22 0 15,1 0-15,-1 0 0,1 21 16,-1 0-16,1 21 0,-43 1 16,21-1-16,-42 0 0,0 22 0,0-22 15,-21 22-15,0-22 0,0 0 16,-22 1-16,1-1 0,0 0 0,-1-21 16,1 1-16,0-1 0,-1 0 15,22 0-15,-21-21 0,21 0 0,-1 21 16,44-21 15,-1 0-31,0 0 0,21 0 0,-21 0 16,1 0-16,20 0 0</inkml:trace>
  <inkml:trace contextRef="#ctx0" brushRef="#br2" timeOffset="79731.95">22691 7747 0,'0'0'16,"21"0"-16,0-21 0,-21 0 16,0 0-16,0-1 0,0 1 15,0 0-15,0 0 0,0 0 16,-21 0-16,0 21 0,-1 0 16,-20 0-16,21 0 0,0 0 0,-22 0 15,1 21-15,21 0 0,-21 0 16,-1 0-16,1 0 0,0 22 15,-1-22-15,22 0 0,0 0 0,-21 22 16,20-22-16,1 0 0,21 0 16,0 0-16,0 0 0,0 1 0,0-1 15,21-21-15,1 0 16,-1 0-16,21 0 0,-21 0 16,22 0-16,-1-21 0,0-1 0,1 22 15,-1-21-15,0 0 0,-21 0 16,22 0-16,-22 0 0,0-1 0,0 1 15,0 0-15,-21 0 0,0 0 16,-21 21 0,0 0-16,0 0 15,0 0-15,0 21 0,-1 0 0,1-21 16,0 21-16,21 0 0,0 1 16,0-1-16,0 0 0,0 0 0,0 0 15,0 0-15,0 1 0,21-22 0,0 21 16,1 0-16,-1-21 0,21 0 15,-21 0-15,22 0 0,-1 0 0,-21 0 16,21 0-16,1-21 0</inkml:trace>
  <inkml:trace contextRef="#ctx0" brushRef="#br2" timeOffset="79963.82">23220 7578 0,'0'-21'0,"0"42"0,-21-64 16,-1 43-16,1 0 15,0 0-15,0 22 0,0-1 0,-22 0 16,22 0-16,0 0 0,-21 0 0,21 1 16,-1 20-16,1-21 0,21 0 15,0 22-15,-21-22 0,21 0 0,0 0 16,0 21-16,21-20 0,0-1 16,22 0-16,-22-21 0,0 0 15,21 0-15,1 0 0,-22 0 16,21 0-16,1 0 0,-1-21 0,0 0 15,1-1-15,-22 1 0</inkml:trace>
  <inkml:trace contextRef="#ctx0" brushRef="#br2" timeOffset="81584.82">23664 7070 0,'0'0'0,"0"-21"0,0-1 15,0 1-15,-21 21 0,0 0 0,0 0 16,0 0-16,-1 21 15,1 1-15,0 20 0,0 0 0,21 1 16,0-1-16,-21 21 0,21-20 16,-21 20-16,21-20 0,0 20 0,0-21 15,0 22-15,0-22 0,0 1 16,0-1-16,-22-21 0,22 21 0,0-20 16,0-1-16,0 0 0,-21-21 15,21 21-15,0-42 31,0 0-31,0 0 0,0-22 16,21 22-16,-21 0 0,22 0 0,-1-22 16,0 22-16,0 0 0,0 0 15,22 0-15,-22 0 0,21-1 16,-21 1-16,22 21 0,-22 0 0,21 0 16,-21 0-16,0 0 0,1 21 0,-1 1 15,0-22-15,-21 21 0,0 0 16,0 0-16,0 0 15,0 0-15,-21-21 0,0 22 0,-22-22 16,22 0-16,0 21 0,-21-21 0,20 0 16,-20 0-16,21 0 0,0 0 15,0 0-15,-1 0 0,1 0 0,0 0 16,0-21-16,0 21 16,21 21-1,0 0-15,0 0 16,0 0-16,0 0 15,0 1-15,21-1 0,-21 0 16,21-21-16,0 21 0,0 0 0,1 0 16,20-21-16,-21 22 0,21-1 15,1-21-15,20 21 0,-20-21 0,20 0 16,1 0-16,-22 0 0,21 0 0,-20 0 16,-1 0-16,0 0 0,1 0 15,20-21-15,-20 0 0,-22-1 0,21 22 16,0-42-16,-20 21 0,20 0 0,-21 0 15,0-1-15,-21-20 0,0 21 16,21-21-16,-21 20 0,0 1 16,0 0-16,0 0 0,0 0 0,-21 21 15,0-21-15,0 21 0,0 0 16,0 0-16,-1 0 0,1 0 0,-21 21 16,21 0-16,0-21 0,-22 21 15,22 0-15,0 22 0,0-22 0,0 0 16,21 0-16,0 0 0,0 0 0,-22 1 15,22-1-15,0 0 0,0 0 16,22 0-16,-1-21 16,0 0-16,0 0 0,21 0 0,-20 0 15,-1 0-15,0 0 0,21 0 16,-21 0-16,1-21 0,-1 0 16,0 0-16,0 0 0,0-1 0,-21 1 15,21 0-15,-21 0 0,22 0 16,-22 0-16,0-1 0,0 1 15,-22 21 17,22 21-32,-21 1 0,21-1 15,-21 0-15,21 0 0,0 0 16,0 0-16,0 1 0,0-1 16,0 0-16,0 0 0,21 0 15,22-21 1,-22 21-16,21-21 0,-21 0 0,43 0 0,-22 0 15,22 0-15,-22 0 0,21 0 16,-20-21-16,20 21 0,-20-21 16,-1 0-16,0 0 0,1 0 0,-22-1 15,21-20-15,-21 21 0,0 0 0,-21-22 16,0 22-16,0 0 0,0 0 16,0-21-16,-21 20 0,21 1 15,-21 21-15,0 0 0,0 0 16,-22 0-16,22 0 0,0 21 0,0 1 15,0-22-15,0 21 0,-1 0 16,22 0-16,0 0 0,0 0 0,0 1 16,0-1-16,0 0 0,0 0 15,22 0-15,-1-21 16,0 0-16,0 0 16,0 0-16,0 0 0,1 0 0,-1 0 15,0 0-15,-21-21 0,21 21 16,-21-21-16,21 0 0,-21 0 15,0-1 1,0 44 15,-21-1-15,21 0-16,0 0 0,-21 0 16,0 22-16,21-22 0,-21 21 0,21 0 15,0 1-15,0-1 0,0 0 16,0 22-16,0-22 0,0 22 15,0-22-15,0 22 0,0-1 0,0-21 16,0 22-16,0-22 0,0 22 0,0-1 16,0 1-16,0-1 0,0 1 15,0-22-15,-22 22 0,1-1 0,21-21 16,-21 1-16,0-1 0,21-21 0,-21 22 16,21-22-16,-21 0 0,-1 0 0,1-21 31,0 0-31,21-21 0,0 0 0,-21 0 15,0-1-15,0-20 0,21 21 0,-22-21 16,22-22-16,0 22 0,0-22 16,0 1-16,0-1 0,0 1 0,0-1 15,22 1-15,-1-1 0,0-20 0,0 20 16,0 1-16,0-1 0,1 22 16,-1-22-16,21 22 0,-21 0 0,0-22 15,22 22-15,-22 21 0,0-22 0,0 1 16,22 21-16,-22-22 0,0 22 15,21 0-15</inkml:trace>
  <inkml:trace contextRef="#ctx0" brushRef="#br2" timeOffset="81931.62">25675 7705 0,'0'0'0,"21"0"47,0 0-47,1 0 0,-1 0 15,21 0-15,-21 0 0,0 0 0,22-21 16,-22-1-16,0 22 0,0-21 0,-21 0 16,0 0-1,0 0-15,0 0 16,0-1-16,-21 22 0,0 0 0,0 0 16,-22 0-16,1 0 0,21 0 0,-21 0 15,-1 22-15,1-1 0,0 21 16,20-21-16,-20 0 0,21 1 15,0 20-15,0-21 0,21 0 0,0 0 16,0 22-16,21-22 0,0 0 0,0-21 16,21 21-16,-20 0 0,20 1 15,0-22-15,1 0 0,-1 0 0,0 0 16,1 0-16,-1 0 0,-21 0 16,21 0-16,-20 0 0,-1 0 0,0 0 15,-21-22-15</inkml:trace>
  <inkml:trace contextRef="#ctx0" brushRef="#br3" timeOffset="87167.29">9821 12361 0,'0'0'16,"-21"0"-16,0 0 0,0 0 15,0 0-15,42 0 47,0 0-47,21 0 0,1 0 0,-1 0 16,21 0-16,-20 0 0,20 0 16,1 0-16,-1 0 0,1 0 0,20-21 15,-20 21-15,-1 0 0,22 0 0,-21-21 16,-1 21-16,1 0 0,-1 0 15,1 0-15,-22 0 0,0 0 0,1 0 16,-22 0-16,21 0 0,-21 0 16,-21-21-1,0 0 1,-21 21 0,0 0-16,21-21 0,-21 21 0</inkml:trace>
  <inkml:trace contextRef="#ctx0" brushRef="#br3" timeOffset="87589.23">10816 11938 0,'-21'0'15,"21"21"1,0 0-16,0 1 0,21-1 15,-21 0-15,21 0 16,0-21-16,1 21 0,-1 0 0,21-21 16,-21 22-16,22-22 0,-22 0 15,21 0-15,0 0 0,-20 0 0,20 0 16,-21 0-16,21 0 0,-20 0 0,-1 0 16,0 0-16,-21 21 15,0 0 1,-21 0-16,0 0 15,-22 0-15,22 1 0,-21-1 16,21 0-16,-22 21 0,1-21 0,0 22 16,-1-22-16,1 21 0,0-21 15,-1 22-15,22-22 0,-21 0 0,21 21 16,-1-20-16,1-1 0,0-21 0,21 21 16,0-42 15,21 0-16</inkml:trace>
  <inkml:trace contextRef="#ctx0" brushRef="#br3" timeOffset="88911.47">12848 11557 0,'21'0'0,"-21"-21"31,0 42-15,0 0-16,0 0 15,0 1-15,0-1 0,0 0 16,0 21-16,0-21 0,0 22 15,0-22-15,0 21 0,-21 1 0,21-22 16,0 21-16,0-21 0,0 0 16,0 1-16,0-1 0,0 0 0,21-21 15,0 0-15,1 0 16,-1-21-16,0 0 0,0-1 16,0 1-16,0 0 0,1-21 0,-1 21 15,0-1-15,-21-20 0,21 21 16,-21 0-16,21 0 0,-21-1 0,21 1 15,-21 0-15,22 21 16,-1 0-16,0 21 16,-21 0-16,0 1 15,0-1-15,21 0 0,-21 0 16,21 0-16,-21 0 0,0 1 0,21-1 16,1 0-16,-1 0 0,0-21 15,0 0-15,0 0 0,22 0 16,-22 0-16,21 0 0,-21 0 0,0 0 15,22-21-15,-22 0 0,21 21 16,-21-21-16,1-1 0,-1 1 0,21 0 16,-21 0-16,-21-21 0,21 20 0,1 1 15,-22-21-15,0 21 0,0-22 16,0 22-16,0-21 0,0 21 16,0 0-16,0-1 0,0 1 0,0 42 31,-22 1-31,22-1 0,-21 0 15,21 21-15,-21-21 0,21 1 16,0 20-16,0-21 0,0 0 0,0 0 16,0 1-16,0-1 0,0 0 0,0 0 15,21-21 1,0 0-16,1 0 0,-1 0 16,0 0-16</inkml:trace>
  <inkml:trace contextRef="#ctx0" brushRef="#br3" timeOffset="89159.84">14245 11430 0,'-42'106'31,"21"-85"-31,21 21 0,-22-20 0,1 20 16,21-21-16,0 0 0,-21 22 15,0-22-15,21 0 0,-21 0 0,21 0 16,0 0-16,0 1 0,0-1 0,0 0 16,21-42 15,-21 0-31,21 21 16,0-22-16</inkml:trace>
  <inkml:trace contextRef="#ctx0" brushRef="#br3" timeOffset="89504.13">14182 11197 0,'0'0'0,"-22"0"0,1 0 0,0 21 16,21 1-16,-21-1 0,0 0 16,21 0-16,-21 0 0,21 0 0,0 1 15,0-1-15,21-21 16,0 0-16,0 0 15,0 0-15,0 0 0,1 0 0,-1-21 16,0 21-16,0-22 0,0 1 0,0 0 16,1-21-16,-1 21 0,-21-1 15,0-20-15,0 21 0,0 0 0,0 0 16,-21-1-16,-1 1 0,1 21 16,0 0-16,0 0 0,-21 0 0,20 21 15,1 1-15,0-1 0,0 0 0,0 21 16,0-21-16,21 22 15,-22-1-15,22-21 0,0 22 0,0-22 16,0 0-16,22 0 0,20-21 0,-21 0 16,21 0-16,-20 0 0,20 0 15,0 0-15</inkml:trace>
  <inkml:trace contextRef="#ctx0" brushRef="#br3" timeOffset="89757">14753 10880 0,'0'0'0,"0"21"31,0 0-31,0 0 0,0 22 16,-21-1-16,0 0 0,21 1 0,-21 20 16,21 1-16,0-1 0,0 1 15,-22-1-15,22-21 0,-21 22 0,21-22 16,-21 1-16,21-1 0,0 0 0,0-21 15,0 1-15,0-1 0,0 0 16,0 0-16,21-21 16,0-21-16,-21 0 15,22 0-15</inkml:trace>
  <inkml:trace contextRef="#ctx0" brushRef="#br3" timeOffset="90413.8">14541 11345 0,'-21'0'0,"42"0"0,-42 22 0,0-22 0,21 21 31,21-21-31,0 0 0,22 0 16,-22 0-16,21 0 0,-21-21 15,43 21-15,-22-22 0,1 1 0,-1 21 16,21-21-16,-20 0 0,-1 0 0,22 0 15,-22-1-15,-21 1 16,21 0-16,-20 0 0,-1 0 0,0 0 16,0-1-16,-21 1 0,0 0 0,0 0 15,0 0-15,0 0 0,0-1 16,0 1-16,-21 21 0,0 0 16,0 0-1,21 21-15,-22 1 0,22-1 0,-21 0 16,21 21-16,0 1 0,0-1 0,0 0 15,-21 1-15,21-1 16,0 21-16,-21-20 0,21-1 0,0 0 0,0 1 16,-21-1-16,21-21 0,-21 22 15,21-22-15,-22 0 0,22 0 16,-21 0-16,21 0 0,0 1 0,0-1 16,0-42 15,0-1-31,0 1 15,0 0-15,0 0 0,21 0 16,1 0-16,-1-22 0,0 22 0,0-21 16,21 21-16,-20-22 0,-1 22 0,21 0 15,-21 0-15,22 0 0,-22 21 16,21 0-16,-21 0 0,0 0 0,1 0 16,-1 21-16,0-21 0,-21 21 15,0 21-15,0-21 0,0 1 16,0 20-16,0-21 0,0 0 0,-21 22 15,0-22-15,-1 0 0,22 0 0,0 0 16,0 0-16,-21-21 0,21 22 16,21-44 15,-21 1-31,22 21 16,-1-21-16</inkml:trace>
  <inkml:trace contextRef="#ctx0" brushRef="#br3" timeOffset="90631.89">15811 11282 0,'0'127'32,"0"-85"-32,0-21 0,-21 1 0,21-1 15,-21 21-15,21-21 0,0 0 16,0 1-16,0-1 0,0 0 15,0 0-15,0-42 32,21 0-17,0 0-15</inkml:trace>
  <inkml:trace contextRef="#ctx0" brushRef="#br3" timeOffset="90927.72">15896 11070 0,'0'0'0,"-63"21"32,63 1-32,0-1 0,0 0 15,21-21 1,0 0-16,0 0 16,0-21-16,0 21 0,-21-21 15,0-1-15,22 22 0,-22-21 16,0 0-16,0 0 0,0 0 15,0 0-15,-22 21 16,1 0-16,0 0 0,0 0 0,0 0 16,0 21-16,-1 0 15,1-21-15,21 21 0,0 0 0,0 22 16,0-22-16,0 0 0,0 0 0,0 0 16,0 0-16,0 1 0,21-1 15</inkml:trace>
  <inkml:trace contextRef="#ctx0" brushRef="#br3" timeOffset="91355.47">16298 11324 0,'0'0'0,"0"21"16,-21 1-16,21-1 0,-21-21 15,21 21-15,0 0 0,-21 0 16,21 0-16,0 1 0,0-1 0,0 0 15,0 0-15,0 0 0,0 0 16,0 1-16,0-1 16,0 0-16,-21-21 31,21-21-15,-22 21-16,22-21 0,0-1 0,0 1 15,0 0-15,0 0 0,0-21 16,22 20-16,20-20 0,-21 21 0,0-21 15,22-1-15,-22 22 0,21 0 0,-21 0 16,22 0-16,-22-1 0,21 22 16,-21 0-16,0 0 0,22 0 0,-22 22 15,21-1-15,-21 0 0,1 21 0,-1 22 16,0-43 0,-21 21-16,0-21 0,0 22 0,0-22 15,0 21-15,0-21 0,-21 1 0,0-1 16,21 0-16,-22-21 0,22 21 15,-21-21-15,0 0 16</inkml:trace>
  <inkml:trace contextRef="#ctx0" brushRef="#br3" timeOffset="92052.39">18373 11070 0,'0'0'16,"42"0"-16,-21 0 0,0 0 15,0 0-15,22-21 0,-22 0 0,0 21 16,21-21-16,-20 0 0,20-1 15,-21 1-15,0 0 0,0 0 0,-21 0 16,0 0-16,0-1 0,0 1 0,-42 0 16,21 21-16,-21-21 15,-22 21-15,22 0 0,-22 0 0,1 0 16,-1 21-16,1 0 0,-1 0 16,22 1-16,0-22 0,-1 21 15,1 0-15,42 0 0,0 0 0,0 0 16,0 1-16,0-1 0,0 21 15,21-21-15,21 22 0,1-22 0,-1 21 16,0 0-16,1 1 0,-1-1 0,-21 0 16,22-20-16,-1 20 0,-21 0 15,0 1-15,-21-22 0,0 21 0,0-21 16,0 0-16,-21 1 0,0-1 0,-21 0 16,-1-21-16,1 0 0,-22 21 15,1-21-15,21 0 0,-22 0 16,1 0-16,-1-21 0,22 21 0,-1-21 15,1 0-15,0-1 0,-1 1 16,22 0-16,0-21 0,21 21 0,0-1 16,0-20-16,0 21 0,0-21 0,21 20 15,0 1-15,1 0 0,-1 0 16,21 0-16,-21 21 0,22 0 0,-1-21 16,0 21-16,1 0 0,-1 0 15,0 0-15</inkml:trace>
  <inkml:trace contextRef="#ctx0" brushRef="#br3" timeOffset="92556.32">19029 11388 0,'0'0'0,"21"0"0,0-21 0,0-1 15,-21 1-15,0 0 0,0 0 16,0 0-16,0-22 0,0 22 15,0 0-15,-21-21 0,0 21 0,0-1 16,0 22-16,-1-21 0,1 21 0,0 0 16,-21 0-16,21 0 0,-22 0 15,22 21-15,0 1 0,-21-1 0,20 21 16,-20-21-16,21 22 0,-21-1 16,20 0-16,1 1 0,0-22 15,0 21-15,21-21 0,0 22 0,0-22 16,0 0-16,0 0 0,21-21 0,21 21 15,-20-21-15,20 0 0,0 0 16,-21 0-16,22 0 0,-1-21 0,0 21 16,1-21-16,-1 0 0,0 0 15,-20-1-15,-1 1 0,0-21 0,0 21 16,0 0-16,-21-22 0,0 22 0,0 0 16,0 0-16,0 0 0,0-1 15,-21 22 1,21 22-1,0-1-15,-21 0 0,21 0 16,-21 21-16,21-20 0,0-1 0,0 0 16,-21 0-16,21 0 0,0 0 15,0 1-15,0-1 0,0 0 0,21-21 16,0 0-16,0 21 0,0-21 0,0 0 16,1 0-16,20 0 0,-21-21 15,21 21-15,-20-21 0</inkml:trace>
  <inkml:trace contextRef="#ctx0" brushRef="#br3" timeOffset="93163.4">19537 11134 0,'0'0'0,"0"21"31,0 0-15,0 0-16,0 22 0,-21-22 0,21 0 15,0 0-15,0 0 0,-22 22 16,22-22-16,-21 0 0,21 0 0,0 0 15,0 0-15,-21-21 16,0 22-16,0-22 16,21-22-1,0 1-15,0 0 16,0 0-16,0 0 16,0-22-16,21 22 0,-21 0 0,21-21 15,0 21-15,0-22 0,22 22 16,-22 0-16,0 0 0,21 0 0,-20 21 15,20 0-15,-21 0 0,0 0 0,0 0 16,22 0-16,-22 21 0,0 0 16,-21 21-16,21-21 0,-21 1 0,21 20 15,-21-21-15,0 21 0,0-20 0,0-1 16,0 21-16,0-21 0,0 0 16,0 1-16,0-1 0,-21 0 15,0-21 1,21-21-1,0 0-15,0-1 16,0 1-16,0 0 0,21 0 0,0-21 16,-21 20-16,22-20 0,-1 0 15,21 21-15,-21-22 0,0 22 0,1-21 16,-1 21-16,21-1 0,-21 22 0,0 0 16,22 0-16,-22 0 0,0 0 15,0 0-15,-21 22 0,0-1 0,0 0 16,0 0-16,0 0 0,0 0 0,0 22 15,-21-22-15,0 0 0,0 0 16,0 0-16,21 1 0,-22-1 16,22 0-16,-21-21 0,21 21 0,21-21 31,1-21-15,-1 0-16,0 21 0</inkml:trace>
  <inkml:trace contextRef="#ctx0" brushRef="#br3" timeOffset="93500.2">20532 11176 0,'21'0'15,"0"0"1,-21-21-16,21 21 16,0-21-16,0 21 0,1-21 15,-1 21-15,-21-22 0,21 1 0,0 21 16,0-21-16,-21 0 0,0 0 15,0 0-15,0-1 0,-21 22 16,0 0 0,-21 0-16,20 0 0,1 22 15,-21-1-15,21 0 0,-22 21 0,22-21 16,0 22-16,0-1 0,0-21 0,21 22 16,-21-1-16,21-21 0,0 21 15,0-20-15,0 20 0,21-21 0,0 0 16,0-21-16,0 21 0,22-21 15,-22 0-15,21 0 0,0 0 16,-20 0-16,20 0 0,0 0 0,-21-21 16,22 0-16,-22-21 0,0 21 0,0-1 15</inkml:trace>
  <inkml:trace contextRef="#ctx0" brushRef="#br3" timeOffset="93999.91">21971 10520 0,'0'0'0,"0"-42"0,0-1 0,0 22 0,0 0 15,0 0-15,0 0 0,0-1 0,0 44 32,0-1-32,0 0 0,0 21 15,0 1-15,0 20 0,0 1 0,-21-1 16,0 1-16,21-1 0,-22 1 16,1-1-16,21 1 0,-21-1 15,0 1-15,21-1 0,-21 1 0,0-1 0,21-21 16,0 22-16,-22-22 0,1-21 15,21 22-15,0-22 0,-21 0 16,21 0-16,0-42 31</inkml:trace>
  <inkml:trace contextRef="#ctx0" brushRef="#br3" timeOffset="94312.73">21569 10901 0,'0'0'0,"0"-42"0,0-22 0,0 22 15,0-22-15,0 22 0,21 0 16,0-22-16,0 22 0,22-1 0,-22-20 16,21 42-16,0-22 0,22 1 15,-22 21-15,22 0 0,-22 0 16,22 21-16,-1 0 0,-21 21 0,22 0 16,-22 21-16,1 1 0,-22 20 15,0 1-15,-21-1 0,0 1 0,0-22 16,-21 21-16,0 1 0,-22-22 0,22 22 15,-21-22-15,-1-21 0,-20 22 16,21-22-16,-1 0 0,1 0 0,0 0 16,-1 0-16,1-21 0,21 0 0,0 22 15,-1-22-15,44 0 32,-1 0-32,0-22 0,21 22 0,1 0 15,-1-21-15,21 21 0,-20 0 16</inkml:trace>
  <inkml:trace contextRef="#ctx0" brushRef="#br3" timeOffset="94800.45">22902 11091 0,'21'0'0,"-42"0"0,42-21 16,1 0-1,-22 0-15,0 0 16,0 0-16,0-1 0,0 1 15,0 0-15,-22 21 16,1 0-16,0 0 0,0 0 16,0 0-16,-22 0 0,22 21 0,-21 0 15,0 1-15,20 20 0,-20-21 16,0 21-16,-1-20 0,22 20 0,-21 0 16,21-21-16,0 22 0,-1-22 0,1 21 15,21-21-15,0 1 0,0-1 16,21 0-16,1-21 0,-1 0 15,0 0-15,21 0 0,1 0 16,-1 0-16,0-21 0,1 0 16,-1-1-16,0 1 0,-21 0 0,22-21 15,-1 21-15,0-22 0,-20 1 16,-1 21-16,0 0 0,0-22 0,0 22 16,-21 0-16,0 42 31,-21 0-31,0 0 15,21 22-15,-21-22 0,21 0 0,0 0 16,-21 22-16,21-22 0,0 0 16,0 0-16,0 0 0,0 0 0,0 1 15,0-1-15,21-21 0,0 0 16,0 0-16,0 0 16,0 0-16,22 0 0,-22 0 0,21-21 15,-21-1-15</inkml:trace>
  <inkml:trace contextRef="#ctx0" brushRef="#br3" timeOffset="95040.32">23685 10922 0,'0'0'0,"-21"0"16,0 0-16,0 0 0,-21 0 16,20 21-16,1 0 0,-21 1 0,21-1 15,0 21-15,-22-21 0,22 22 16,0-1-16,21-21 0,0 21 15,0-20-15,0 20 0,0-21 0,0 0 16,0 0-16,0 1 0,42-1 16,-21 0-16,1-21 0,20 0 0,0 0 15,1 0-15,20 0 0,-21 0 0,22 0 16,-22-21-16,1 0 0,20-1 16,-21 1-16,-20-21 0</inkml:trace>
  <inkml:trace contextRef="#ctx0" brushRef="#br3" timeOffset="96352.71">24342 10499 0,'0'0'0,"0"-43"0,0 22 16,0-21-16,-22 63 15,1 0 1,21 22-16,-21-1 0,0 0 16,0 1-16,0 20 0,-1 1 0,1-22 15,0 21-15,0-20 0,0 20 0,0-20 16,21-1-16,-22 0 0,1 22 15,0-22-15,0-21 0,0 22 0,21-22 16,0 21-16,-21-21 0,21 0 16,0-42 15,21 0-31,-21 0 0,21 0 16,0-22-16,0 22 0,0-21 15,1 21-15,20-22 0,-21 22 0,0 0 16,22-21-16,-22 21 0,0 21 0,21-22 15,-21 22-15,1 0 0,20 0 16,-21 0-16,0 0 0,-21 22 16,0-1-1,-21-21-15,0 21 0,0-21 16,0 0-16,-1 21 0,1-21 0,0 0 16,0 0-16,0 0 0,0 0 0,-1 0 15,1 0-15,0 0 31,21 21-15,0 0 0,0 1-16,0-1 0,0 0 15,0 21-15,0-21 0,0 1 0,21-1 16,-21 0-16,0 0 0,21 0 16,1-21-16,20 21 0,-21 1 0,43-22 15,-22 21-15,21-21 0,1 0 0,-1 0 16,1 0-16,21 0 0,-22 0 15,1 0-15,-22 0 0,21 0 0,1-21 16,-22-1-16,1 22 0,-1-21 0,-21 0 16,0-21-16,0 21 15,1-1-15,-1-20 0,-21 21 0,0-21 16,0 20-16,0-20 0,0 21 0,0 0 16,0 0-16,-21 21 0,-1-22 15,1 22-15,0 0 0,-21 0 0,21 0 16,-22 22-16,22-22 0,-21 21 0,-1 0 15,22 0-15,0 21 0,-21-20 16,42-1-16,-21 21 0,21-21 0,0 0 16,0 1-16,0-1 0,0 0 0,21-21 15,0 21-15,0-21 0,21 0 16,-20 0-16,20 0 0,-21 0 0,21 0 16,-20 0-16,20-21 0,-21 0 15,0 0-15,0-1 0,22 1 16,-43 0-16,21 0 0,0 0 0,-21-22 15,21 22-15,-21 0 0,0 0 16,0 0-16,-21 21 16,0 21-1,0 0-15,21 0 0,-21 0 0,21 1 16,-22-1-16,22 21 0,-21-21 16,21 0-16,0 1 0,0-1 0,0 0 15,0 0-15,21-21 0,1 21 0,-1-21 16,0 0-16,0 21 0,21-21 15,1 0-15,20 0 0,-20 0 16,20 0-16,-21 0 0,22-21 0,-1 21 16,-20-21-16,20 0 0,-20-21 15,-1 20-15,-21 1 0,21-21 0,-20 21 16,-1-22-16,-21 22 0,0-21 0,0 21 16,0 0-16,0-1 0,-43 1 15,22 21-15,0 0 0,-21 0 0,21 0 16,-22 0-16,1 0 0,0 0 0,20 0 15,-20 0-15,21 0 0,0 21 16,0-21-16,21 22 0,0-1 16,21 0-1,0 0-15,0-21 0,0 21 16,-21 0-16,21 1 0,1-1 16,-1 0-16,-21 21 0,21-21 0,-21 22 15,21-1-15,0 0 0,-21 1 16,0 20-16,0-20 0,0-1 0,0 21 15,0-20-15,0-1 0,0 22 0,-21-22 16,0 21-16,0-20 0,-22 20 0,22-20 16,-21-1-16,0 0 0,-1-21 15,1 22-15,0-22 0,-1-21 16,1 21-16,0-21 0,20 0 0,1 0 0,0 0 16,0-21-16,21 0 0,0 0 15,0-1-15,0-20 0,0 21 16,0-21-16,21-1 0,21 1 0,1 0 15,-1-1-15,0-20 0,22 20 16,-1-20-16,1-1 0</inkml:trace>
  <inkml:trace contextRef="#ctx0" brushRef="#br3" timeOffset="96679.52">26310 11155 0,'0'21'15,"0"0"1,0 0-1,21-21-15,0 0 16,1 0-16,-1 0 0,0 0 16,21 0-16,1-21 0,-22 0 15,21 21-15,0-21 0,-20 0 0,20 0 16,-21-1-16,0 1 0,0 0 0,-21 0 16,0 0-16,0 0 15,-21 21-15,-21 0 0,21 0 16,-22 0-16,1 21 0,0 0 0,21 21 15,-22-21-15,22 22 0,-21-22 16,21 21-16,-1 1 0,22-22 16,0 21-16,0-21 0,0 22 0,0-22 15,0 0-15,22 0 0,-1 0 16,21-21-16,-21 21 0,0-21 0,22 0 16,-22 0-16,21 0 0,-21 0 0,22 0 15,-22 0-15</inkml:trace>
  <inkml:trace contextRef="#ctx0" brushRef="#br3" timeOffset="98376.49">13060 12996 0,'21'-42'0,"-42"84"0,42-105 16,-21 21-16,0 20 0,0-20 0,0 21 15,0 0-15,0 0 0,-21-1 16,0 1-16,-1 21 0,1 0 0,0 0 15,0 21-15,0 1 0,-22 20 16,22 0-16,-21 1 0,0 20 0,20 1 16,-20-1-16,21 1 0,0-1 15,-22 1-15,43-1 0,-21 1 0,21-1 16,0 1-16,0-1 0,0 1 0,0-22 16,0 0-16,21 1 0,1-22 15,20 21-15,0-21 0,1 0 16,-1-21-16,0 0 0,22 0 0,-1 0 15,-20-21-15,20 21 0,1-42 16,-1 21-16,1 0 0,-1-22 0,-21 1 16,22 0-16,-22-22 0,-21 22 15,22-22-15,-22 22 0,0-22 0,-21 1 16,0-1-16,0 1 0,0-1 0,0 1 16,0-1-16,-21 1 0,0 21 15,0-22-15,-22 22 0,22 21 0,-21-1 16,-1 1-16,1 21 0,0 0 15,-1 0-15,1 0 0,-21 43 0,20-22 16,-20 21-16,20 22 0,1-22 16,-21 43-16,20-22 0,22 1 15,-21-1-15,21 1 0,-1-1 0,22 1 16,0-1-16,0-21 0,22 22 16,-1-22-16,21 1 0,0-22 0,1 21 15,20-21-15,-20-21 0,20 21 16,1-21-16,-1 0 0,1 0 0,-1-21 15,1 21-15,-1-21 0,1 0 0,-1-21 16,-21 20-16,22-20 0,-22 0 16,1 21-16,-1-22 0,0 1 0,-21 21 15,1-22-15,20 22 0,-42 0 16,0 0-16,21 0 0,-42 21 31,0 0-31,0 0 0,-1 0 16,1 21-16,21 0 0,-21 0 0,0 22 15,21-22-15,-21 0 0,21 21 16,0-21-16,0 1 0,0 20 0,0-21 16,0 0-16,0 0 0,21 1 15,0-1-15,0-21 0,0 0 0,1 0 16,-1 0-16,21 0 0,-21 0 0,0 0 16,22 0-16,-22-21 0,21-1 15,1 1-15,-22 0 0,0 0 16,21 0-16,-21-22 0,1 22 0,-1-21 15,0 21-15,-21 0 0,0-22 16,21 22-16,0 0 0,-21 0 16,0 42-1,0 0 1,0 0-16,-21 22 0,21-22 16,-21 0-16,21 21 0,0-21 15,0 1-15,0 20 0,0-21 0,0 0 16,0 22-16,0-22 0,0 0 0,21-21 15,0 21-15,0-21 0,1 0 16,-1 0-16,21 0 0,-21 0 16,0 0-16,1-21 15,20 0-15,-21 0 0,0-1 0,0-20 16,1 0-16,-1 21 0,0-22 0,0 1 16,0 0-16,-21-1 0,21-20 15,-21 20-15,22-20 0,-22 21 0,0-1 16,21 1-16,-21 0 0,0 20 15,21 1-15,-21 0 0,-21 42 16,0 22 0,-1-22-16,1 21 0,21 0 15,-21 1-15,0-1 0,21 0 0,0 1 16,-21-1-16,21 0 0,0 1 16,0-1-16,0 0 0,0-20 15,0 20-15,0-21 0,0 0 0,0 0 16,21 1-16,-21-1 0,21-21 15,0 0-15,0 0 16,1 0-16,-22-21 0,0-1 16,0 1-16,0 0 0,0 0 15</inkml:trace>
  <inkml:trace contextRef="#ctx0" brushRef="#br3" timeOffset="98543.39">14626 13356 0,'0'0'0,"0"-21"16,21 21 0,0 0-1,1-21-15,-1 21 0,0 0 16,0 0-16,21 0 0,-20 0 0,-1-21 16,0 21-16,0 0 0</inkml:trace>
  <inkml:trace contextRef="#ctx0" brushRef="#br3" timeOffset="98996.15">15473 13356 0,'0'0'16,"21"0"-16,0 0 0,0-21 16,0 21-16,1-21 0,-22 0 15,21 21-15,0-21 0,-21-1 0,21 22 16,-21-21-16,0 0 0,-21 0 15,0 21-15,-22 0 16,22 0-16,-21 0 0,0 0 0,-1 21 16,1-21-16,21 21 0,-22 0 0,22 1 15,-21-22-15,21 21 0,21 0 16,0 0-16,0 0 16,21 0-16,21-21 15,-21 22-15,22-22 0,-22 21 16,21-21-16,1 21 0,-1-21 0,-21 21 15,21 0-15,-20 0 0,-1 1 16,0-22-16,0 21 0,0 0 0,-21 0 16,0 0-16,0 0 0,-21 1 15,0-22-15,-21 0 0,20 21 16,-20-21-16,21 0 0,-21 0 0,-1 0 16,1 0-16,21 0 0,-22 0 0,22 0 15,-21 0-15,21-21 0,0 21 16,21-22-16,0 1 15,0 0-15,21 21 16,0-21-16,21 21 0,1-21 16,-22 21-16,21-21 0,0-1 0</inkml:trace>
  <inkml:trace contextRef="#ctx0" brushRef="#br3" timeOffset="99205.03">15854 13293 0,'0'21'15,"0"0"1,-21 0-16,21 0 0,0 1 16,0-1-16,0 0 0,0 0 15,-22 0-15,22 0 0,0 1 0,0-1 16,-21 0-16,21 0 0,0 0 16,0 0-16,0-42 31,0 0-16</inkml:trace>
  <inkml:trace contextRef="#ctx0" brushRef="#br3" timeOffset="99359.94">15896 13102 0,'0'-21'0,"0"42"0,0-63 16,-21 42-1,0 0-15,0 0 16,21 21-16,0 0 15,0 0-15,0 1 16,21-22-16,0 21 0,0 0 16</inkml:trace>
  <inkml:trace contextRef="#ctx0" brushRef="#br3" timeOffset="99872.64">16595 13356 0,'0'0'0,"21"-21"0,-21 0 16,0 0-16,0 0 0,-21 21 16,-1-22-16,1 1 0,0 0 15,0 21-15,0 0 0,-22 0 0,22 0 16,-21 0-16,0 0 0,-1 0 16,1 21-16,21 0 0,-22 1 0,1-1 15,21 21-15,-21-21 0,20 22 0,1-22 16,0 0-16,21 21 0,0-21 15,0 1-15,0-1 0,0 0 16,21 0-16,22 0 0,-22-21 0,0 0 16,21 0-16,1 0 0,-1 0 0,0 0 15,1 0-15,-22 0 0,21-21 16,0 0-16,-20 0 0,20-22 16,-21 22-16,0-21 0,0 0 0,1-1 15,-1 1-15,0 0 0,0-22 0,-21 22 16,0-22-16,0 1 0,21-1 15,-21 1-15,0-1 0,0 22 0,0 0 16,0 20-16,0 1 0,0 0 0,-21 21 16,0 0-16,0 21 15,0 22-15,21-1 0,-22 0 0,22 1 16,-21 20-16,21-21 0,-21 22 16,21-22-16,0 22 0,0-22 15,0 0-15,0 1 0,0-1 0,0 0 16,0 1-16,0-22 0,0 0 15,0 21-15,21-42 0,0 22 0,1-1 16,-1-21-16,0 0 0,0 0 0,0 0 16,22-21-16,-22-1 0</inkml:trace>
  <inkml:trace contextRef="#ctx0" brushRef="#br3" timeOffset="100203.79">16912 13335 0,'0'0'15,"0"21"-15,-21-21 0,21 21 16,0 1-16,21-22 16,0 0-1,0 0-15,1 0 16,20 0-16,-21 0 0,0 0 0,22-22 16,-22 22-16,0-21 0,21 0 15,-21 21-15,1-21 0,-22 0 0,0 0 16,0-1-16,0 1 0,0 0 15,-43 21-15,22 0 16,0 0-16,-21 0 0,20 0 0,-20 21 16,21 0-16,-21 1 0,20-1 15,1 0-15,0 21 0,21-21 16,0 1-16,0-1 0,0 0 0,0 0 16,0 0-16,0 0 0,0 1 0,0-1 15,21-21-15,0 21 0,1-21 16,-1 0-16,0 0 0,0 0 0,0 0 15</inkml:trace>
  <inkml:trace contextRef="#ctx0" brushRef="#br3" timeOffset="100672.53">18944 12785 0,'0'0'0,"0"-21"0,21-1 16,-21 44 0,0 20-16,0-21 15,-21 21-15,0 1 0,21 20 0,-21-20 16,0-1-16,-1 21 0,1-20 15,21-1-15,-21 0 0,21-20 0,-21 20 16,21-21-16,-21 21 0,21-20 16,0-1-16,0 0 15,0 0-15,0-42 47</inkml:trace>
  <inkml:trace contextRef="#ctx0" brushRef="#br3" timeOffset="101272.18">18267 13272 0,'21'-22'31,"21"22"-31,1 0 0,-1 0 16,21 0-16,-20 0 0,20-21 15,1 0-15,-1 21 0,22-21 0,-22 21 16,22-21-16,-21 0 0,20-1 15,-20 1-15,-1 0 0,-20 0 0,20-21 16,-21-1-16,-20 1 0,20 0 0,-21-1 16,-21 1-16,0 0 0,0-1 15,0 1-15,0 21 0,0 0 0,-21-1 16,0 1-16,0 0 0,-1 21 16,1 0-16,0 0 0,0 21 15,0 0-15,0 1 0,-1 20 0,1 0 0,0 1 16,0-1-16,21 21 15,-21-20-15,21-1 0,0 22 0,-21-22 16,-1 0-16,22 1 0,0-1 0,-21 0 16,0-21-16,21 22 0,-21-22 15,21 21-15,0-21 0,0 1 0,0-1 16,0 0-16,-21 0 0,21-42 31,0 0-15,21 0-16,-21-1 0,21 1 15,0 0-15,22-21 0,-22 21 0,0-22 16,21 1-16,1 21 0,-1 0 16,-21-22-16,21 22 0,1 21 15,-22 0-15,21 0 0,-21 0 0,1 0 16,-1 21-16,0 0 0,0 1 16,-21-1-16,0 0 0,0 0 0,0 0 15,0 0-15,0 22 0,0-22 0,-21 0 16,0-21-16,21 21 0,0 0 15,-21 1-15,21-1 0,21-21 32,0 0-32,0 0 15,0 0-15,0-21 0,22-1 0,-22 22 16,0-21-16</inkml:trace>
  <inkml:trace contextRef="#ctx0" brushRef="#br3" timeOffset="101580">19854 13208 0,'21'0'32,"1"0"-32,-1-21 15,0 21-15,0 0 0,0-21 16,0 21-16,1-21 0,-1-1 16,0 22-16,0-21 0,0 21 0,-21-21 15,21 0-15,-42 21 16,0 0-1,0 0-15,0 0 0,0 21 0,-1 0 16,1 0-16,0 22 0,0-22 16,0 21-16,0-21 0,21 1 0,-22 20 15,22-21-15,0 0 0,0 0 16,0 1-16,22-1 0,-1-21 16,0 0-16,0 0 0,0 0 0,0 0 15,1 0-15,20 0 0,-21 0 16,21 0-16,1 0 0,-1-21 0,0-1 15</inkml:trace>
  <inkml:trace contextRef="#ctx0" brushRef="#br3" timeOffset="101816.87">21272 12637 0,'-21'-22'0,"42"44"0,-42-65 0,21 22 16,0 0-1,21 0-15,1-22 0,-1 22 0,0 0 16,21 0-16</inkml:trace>
  <inkml:trace contextRef="#ctx0" brushRef="#br3" timeOffset="102016.35">21442 12298 0,'0'-21'16,"0"63"-16,0-63 0,0 21 16,0 21-1,0 21-15,0 1 0,-21-1 0,-1 22 16,22-1-16,-21 22 0,21-22 0,0 22 16,0-22-16,-21 1 0,0-1 15,0 1-15,0-22 0,21 22 0,-22-22 16,1-21-16,21 22 0,0-22 15,0 0-15,0 0 0,0 0 16,0-42 15,0 0-31,0 0 0,0 0 0,0-1 16</inkml:trace>
  <inkml:trace contextRef="#ctx0" brushRef="#br3" timeOffset="102312.18">21103 12679 0,'0'-42'0,"0"84"15,0-127-15,0 64 0,0-21 0,0-1 16,0 22-16,0-21 0,0 21 0,21-22 16,22 22-16,-22-21 0,21 21 15,0 0-15,22-1 0,-1 1 16,1 21-16,-1 0 0,1 0 0,-22 0 16,22 21-16,-22 1 0,0 20 15,1 0-15,-22 1 0,-21-1 0,0 21 16,0-20-16,0 20 0,-21-20 0,-22-1 15,1 0-15,0 22 0,-1-43 16,1 21-16,0-21 0,-1 22 0,1-22 16,0-21-16,21 21 0,-22-21 15,22 0-15,42 0 32,22-21-17,-1 0-15,0 21 0,1-21 0,-1 21 16</inkml:trace>
  <inkml:trace contextRef="#ctx0" brushRef="#br3" timeOffset="102803.9">22458 12848 0,'0'-21'0,"0"42"0,21-63 0,-21 21 15,0 0-15,0-1 0,0 1 16,0 0-16,-21 0 0,0 0 15,21 0-15,-22 21 0,1 0 0,0-22 16,0 22-16,-21 0 0,20 0 16,1 22-16,-21-1 0,21 0 0,-22 0 15,22 21-15,-21-20 0,21 20 16,0 0-16,-22-21 0,22 22 0,21-1 16,-21-21-16,21 0 0,0 22 0,0-22 15,0 0-15,21 0 16,21-21-16,-20 0 0,-1 0 15,21 0-15,-21 0 0,22 0 16,-1-21-16,0 0 0,1 21 0,-22-21 16,21-22-16,-21 22 0,22 0 15,-22-21-15,0 21 0,-21-22 16,21 22-16,-21-21 0,0 21 0,0-1 16,0 1-16,0 42 31,0 1-31,-21-1 0,21 0 15,0 21-15,0-21 0,-21 1 16,21-1-16,0 21 0,0-21 0,0 0 16,0 1-16,0-1 0,0 0 15,21 0-15,0-21 0,0 0 16,0 0-16,22 0 0,-22 0 0,21 0 16,1 0-16,-22-21 0,21 21 15,0-21-15</inkml:trace>
  <inkml:trace contextRef="#ctx0" brushRef="#br3" timeOffset="103055.18">23114 12615 0,'21'0'0,"-42"0"0,42-21 0,-21 0 15,-21 21 1,0 0-16,0 0 0,-1 21 16,1 0-16,0 1 0,0 20 0,0-21 15,0 21-15,-1 1 0,1-22 16,0 21-16,21 1 0,0-22 0,0 21 15,0-21-15,0 0 0,0 22 16,21-22-16,0-21 0,1 21 16,-1 0-16,0-21 0,21 0 0,-21 0 15,22 0-15,-1 0 0,0 0 16,1-21-16,-1 21 0,0-21 0,-20 0 16,20 0-16,0-22 0,-21 1 0,22 0 15,-22-1-15</inkml:trace>
  <inkml:trace contextRef="#ctx0" brushRef="#br3" timeOffset="104453.8">23728 12256 0,'0'0'0,"0"-22"0,0 1 16,0 0-16,-21 21 15,-1 0-15,1 21 16,0 0-16,0 1 0,0 20 0,0 0 16,-1 1-16,1-1 0,0 0 0,21 22 15,0-22-15,-21 0 0,21 1 16,-21 20-16,21-20 0,-21-1 0,21 0 15,0-21-15,0 22 0,-22-22 16,22 0-16,0 0 0,-21 0 0,21 1 16,0-44-1,0 1 1,0 0-16,0 0 0,21-21 16,1 20-16,-1-20 0,0 21 15,21-21-15,-21 20 0,22-20 16,-22 21-16,21 0 0,-21 0 0,22-1 15,-22 1-15,21 21 0,-21 0 16,1 0-16,-1 0 0,0 0 0,0 21 16,-21 1-16,0-1 0,0 0 15,0 0-15,0 0 0,-21 0 16,0 1-16,0-1 0,-1-21 0,-20 21 16,21-21-16,0 0 0,-22 0 0,22 0 15,0 0-15,0 0 16,0 0-16,0 0 15,21-21-15,-22 21 0,22 21 47,0 0-47,0 0 0,0 0 16,0 1-16,22-1 0,-1 0 0,-21 0 16,21 0-16,0 0 0,0-21 0,0 22 15,1-1-15,20-21 0,0 21 16,22-21-16,-22 0 0,22 0 0,-1 0 15,1 0-15,-1 0 0,1 0 16,-1 0-16,-21 0 0,22 0 0,-1-21 16,-20 0-16,-1-1 0,0 1 15,1-21-15,-22 21 0,0-22 16,0 1-16,-21 0 0,0 21 0,0-22 16,0 22-16,0-21 0,0 21 0,0-1 15,-21 22-15,0-21 0,-21 21 16,20 0-16,1 0 0,-21 0 0,0 21 15,20-21-15,-20 22 0,0 20 0,21-21 16,-1 0-16,1 22 0,0-22 16,0 21-16,21-21 0,0 22 0,0-22 15,0 0-15,0 0 0,0 0 16,21 0-16,0 1 0,0-22 0,1 0 16,-1 21-16,0-21 0,21 0 15,-21 0-15,1 0 0,20 0 16,-21-21-16,0 21 0,22-22 0,-22 1 15,0 0-15,0-21 0,0 21 0,0-22 16,1 22-16,-22-21 0,0 21 16,21-22-16,-21 22 0,0 0 15,-21 21 1,-1 0-16,22 21 16,-21 0-16,0 0 0,21 1 0,-21 20 15,21-21-15,0 0 0,0 0 16,0 22-16,0-22 0,0 0 15,0 0-15,0 0 0,21 1 0,0-1 16,0-21-16,22 21 0,-1-21 16,0 0-16,22 0 0,-22 0 0,22 0 15,-1 0-15,1 0 0,-1 0 0,-20 0 16,20-21-16,-21 0 0,1-22 16,-1 22-16,0-21 0,-20 21 0,-1-22 15,0 1-15,-21 0 0,0-1 16,0 1-16,0 21 0,-21 0 0,0-1 15,-1 1-15,1 21 0,0 0 0,-21 0 16,21 0-16,-22 0 0,22 21 16,-21 1-16,21-1 0,-22 0 15,22 0-15,21 0 0,0 0 16,0 1-16,0-1 0,0 0 0,0 0 16,0 0-16,21-21 0,0 21 0,1-21 15,-1 0-15,0 0 0,0 0 16,21 0-16,-20 0 0,-1 0 0,0 0 15,0 0-15,-21 22 16,0-1-16,0 0 16,0 0-16,0 0 0,0 22 0,0-22 15,0 21-15,0-21 16,0 22-16,0-1 0,0 0 0,0 1 0,0-22 16,0 21-16,0 0 0,0 1 15,0-1-15,0 0 0,-21 1 16,0-1-16,21 0 0,-21-20 0,-1 20 15,1-21-15,0 21 0,0-20 0,-21-1 16,20 0-16,-20-21 0,21 21 16,0-21-16,-22 0 0,22 0 0,-21 0 15,21 0-15,0 0 0,-1 0 0,22-21 16,0 0-16,0 0 0,0-1 16,0 1-16,0 0 0,22-21 0,-1 21 15,21-22-15,-21 1 0,22 0 16,-1-1-16,0-20 0,1 20 15</inkml:trace>
  <inkml:trace contextRef="#ctx0" brushRef="#br3" timeOffset="104771.62">25717 12954 0,'43'0'31,"-22"0"-31,0 0 0,0 0 16,0 0-16,1-21 0,-1 21 0,21-21 15,-21 21-15,22-21 0,-22-1 16,21 22-16,-21-21 0,0 0 0,1 0 16,-1 0-16,-21 0 0,0-1 15,0 1-15,0 0 0,-21 21 16,-1 0-16,-20 0 16,21 0-16,-21 21 0,-1 22 15,22-22-15,-21 0 0,21 21 0,-1 1 16,1-22-16,21 0 0,0 21 0,0-21 15,0 1-15,0-1 0,21 0 16,22 0-16,-22 0 0,0-21 0,21 0 16,-20 21-16,20-21 0,-21 0 15,21 0-15,-20 0 0,-1 0 0,21 0 16,-21-21-16</inkml:trace>
  <inkml:trace contextRef="#ctx0" brushRef="#br3" timeOffset="105569.16">15748 14859 0,'0'0'16,"0"21"-16,21-42 31,-21 0-31,21 21 0,0-21 0,1 0 16,-1-22-16,0 22 0,0 0 15,21 0-15,-20-22 0,-1 22 0,0-21 16,0 21-16,0-22 0,-21 22 16,0-21-16,0 21 0,0 0 15,0-1-15,-21 22 16,0 0-16,0 22 15,21-1-15,-21 21 0,21-21 16,0 22-16,0-1 0,0 0 16,0 22-16,0-22 0,0 0 0,0 22 15,0-22-15,0 22 0,0-22 0,0 0 16,0 22-16,0-22 0,0 1 16,-22-1-16,1 0 0,21 1 0,-21-22 15,0 21-15,-21-21 0,20 0 16,1-21-16,0 0 0,-21 0 15,21 0-15,-1 0 0,-20 0 0,21 0 16,0-21-16,-22 0 0,22 0 16,21-21-16,-21 20 0,21-20 0,-21 21 15,21-21-15,0 20 0,0-20 0,0 21 16,0 0-16,0 0 0,0-1 16,21 22-16,0-21 0,0 0 0,1 21 15,20-21-15,-21 21 0,0 0 16,22-21-16</inkml:trace>
  <inkml:trace contextRef="#ctx0" brushRef="#br3" timeOffset="107358.13">16510 14923 0,'0'0'15,"0"21"-15,0 0 0,0 0 0,0 0 0,-21 0 16,21 1-16,-21-1 0,-1 21 0,1-21 15,0 0-15,0 22 0,0-22 16,0 0-16,-1 0 0,1 0 0,0-21 16,21 22-16,0-44 31,0 1-31,21 21 0,0-21 0,1 0 16,-1-21-16,0 20 15,0-20-15,0 21 0,0-21 0,1 20 16,-1 1-16,0 0 0,0 0 0,0 0 15,0 0-15,1 21 0,-1 0 16,0 0-16,-21 21 16,21 0-16,-21 0 0,0 0 0,0 0 15,0 22-15,0-22 0,0 0 16,0 21-16,0-20 0,0-1 0,0 21 16,0-21-16,0 0 0,21 1 15,0-22-15,-21 21 0,22 0 16,-1-21-16,0 0 0,0 0 0,0 0 0,0 0 15,1 0-15,-1-21 16,21 0-16,-21-1 0,0-20 0,1 21 16,20-21-16,-21-1 0,0 1 0,0 0 15,1-1-15,-1 1 0,0-22 16,0 22-16,-21-21 0,21-1 0,0 22 16,1-1-16,-22 1 0,0 0 15,21 21-15,-21-1 0,0 1 0,-21 21 31,-1 21-31,1 1 0,0-1 0,0 21 16,0 0-16,0 1 0,-1-1 16,1 0-16,0 1 0,0-1 0,21 22 15,-21-22-15,0 0 0,21 1 16,0-1-16,-22 0 0,22-21 0,-21 22 16,21-22-16,0 0 0,0 0 15,0-42 16,21 0-31,1 0 0,-1 0 16,0-22-16,0 22 0,0 0 0,0 0 16,22-22-16,-22 43 0,0-21 15,-21 0-15,21 21 0,0 0 0,1 0 16,-22 21 0,0 0-16,21 1 15,-21-1-15,0 0 0,0 21 16,0-21-16,0 1 0,0-1 15,0 0-15,0 0 0,0 0 0,21 0 16,0 1-16,0-22 0,-21 21 0,43-21 16,-22 0-16,0 0 0,0 0 15,21 0-15,-20 0 0,20-21 0,0-1 16,-21 22-16,22-21 0,-22 0 16,0 0-16,21-21 0,-20 20 0,-22 1 15,21-21-15,-21 21 0,21 0 16,-21-1-16,0 1 0,0 0 0,0 0 0,0 0 15,-21 21 1,0 0 0,-1 0-16,22 21 0,-21 0 15,21 0-15,-21 0 0,21 1 16,-21-1-16,21 21 0,0-21 0,0 0 16,0 1-16,0-1 0,0 0 0,0 0 15,0 0-15,21 0 0,0 1 16,0-22-16,1 0 0,-1 0 0,0 0 15,0 0-15,21 0 16,-20 0-16,-1-22 0,21 22 16,-21-21-16,22 0 0,-22 0 0,21-21 15,-21 20-15,22 1 0,-22 0 16,0-21-16,-21 21 0,0-1 0,0 1 16,0 0-16,-21 21 31,21 21-16,0 0-15,0 1 0,21-1 16,-21 0-16,0 0 16,21-21-16,0 21 0,-21 0 0,21 1 15,-21-1-15,22 0 0,-1 0 16,0 0-16,-21 0 16,21-21-16,0 22 0,0-22 15,1 0-15,-1 0 0,21 0 16,-21 0-16,0-22 0,22 1 15,-22 21-15,0-21 0,21 0 0,-20 0 16,-1 0-16,0-1 0,0-20 0,0 21 16,-21 0-16,0 0 0,21-22 15,-21 22-15,0 0 0,0 0 0,0 0 16,-21 21 15,0 0-31,21 21 0,0 0 16,-21 0-16,21 0 0,0 0 15,0 1-15,0-1 0,0 0 16,0 0-16,0 21 0,0-20 0,0-1 16,0 0-16,21-21 0,-21 21 15,21 0-15,0-21 0,1 21 16,-1-21-16,21 0 0,-21 0 0,0 0 16,22 0-16,-22-21 0,0 0 15,0 0-15,0 0 0,22 0 0,-22-1 16,0 1-16,0-21 0,0 0 0,-21 20 15,22-20-15,-1 0 0,0-1 16,-21-20-16,0 21 0,0-22 0,0 22 16,0-22-16,0 22 0,0 0 15,0-1-15,0 1 0,0 21 16,0-22-16,-21 43 0,21-21 0,-21 21 16,-1 0-16,1 0 0,0 21 15,21 1-15,0-1 0,-21 0 0,21 21 16,0 1-16,0-1 0,0 0 0,0 1 15,0-1-15,0 0 0,0 1 16,0-1-16,0-21 0,0 21 0,0 1 16,0-22-16,0 21 0,0 1 15,0-22-15,21 0 0,-21 21 0,21-21 16,0 1-16,1-1 0,-1-21 16,0 0-16,0 0 15,0 0-15,22 0 0,-22 0 0,21 0 16,-21 0-16,22 0 0,-22-21 0,0-1 15,0 1-15,0 0 0,0 0 16,-21 0-16,22 0 0,-22-1 0</inkml:trace>
  <inkml:trace contextRef="#ctx0" brushRef="#br3" timeOffset="107553.02">19198 14817 0,'21'21'15,"0"-21"-15,1 0 16,-1 0-16,0 0 0,0 0 0,0 0 16,0-21-16,22 21 0,-22-21 15,21-1-15,-21 22 0,22-21 0,-22 21 16,0-21-16,0 0 0,-21 0 16,0 0-16,0-1 15,-21 22-15</inkml:trace>
  <inkml:trace contextRef="#ctx0" brushRef="#br3" timeOffset="107720.25">18796 14626 0,'-21'21'16,"21"1"0,0-1-1,21-21 1,0 21-16,0 0 0,0-21 15,1 0-15,-1 0 0,21 0 16</inkml:trace>
  <inkml:trace contextRef="#ctx0" brushRef="#br3" timeOffset="109204.49">20362 15219 0,'43'-127'31,"-22"106"-31,-21-22 16,0 22-16,0 0 0,0-21 0,0 21 15,0-22-15,0 22 0,0-21 0,0 21 16,-21-1-16,-1 22 15,-20-21-15,21 21 0,-21 0 0,-1 0 16,22 0-16,-21 21 0,-1 1 16,1-22-16,21 42 0,-21-21 0,20 0 15,1 0-15,0 22 0,0-22 0,0 0 16,21 21-16,0-20 0,0-1 16,0 21-16,0-21 0,0 0 0,21 1 15,0-22-15,0 21 0,0-21 16,22 0-16,-1 0 0,-21 0 0,22 0 15,-1-21-15,0-1 0,-21 1 0,22 0 16,-22 0-16,0 0 0,21 0 16,-20-1-16,-22-20 0,21 21 15,-21-21-15,21 20 0,-21 1 16,0 0-16,0 0 0,0 0 0,-21 21 16,0 0-1,21 21-15,0 0 0,-22-21 16,22 21-16,-21 0 0,21 1 0,0-1 15,0 0-15,0 0 0,0 0 16,0 0-16,21 1 0,1-1 16,-1-21-16,0 21 0,21-21 15,-21 0-15,22 0 0,-1 0 0,-21 0 16,22 0-16,-1-21 0,0 21 0,1-21 16,-22-1-16,21 1 0,-21 0 15,0 0-15,1-21 0,-1 20 16,-21-20-16,0 21 0,21 0 0,-21 0 15,0-1-15,0 1 0,0 0 16,0 42 0,-21 0-16,0 1 0,-1 20 15,22-21-15,-21 0 0,0 0 16,21 1-16,0-1 0,-21 0 0,21 0 16,-21 0-16,21 0 0,-21-21 15,21 22 1,0-44-1,21 22 1,0-21-16,0 0 0,0 0 16,-21 0-16,21 0 0,1-1 0,-1 1 15,-21 0-15,21 21 0,-21-21 0,21 21 16,0 0 0,-21 21-1,21-21-15,-21 21 0,0 0 16,0 1-16,0-1 0,22 0 0,-1-21 15,0 21-15,-21 0 0,21-21 0,0 21 16,0-21-16,1 0 16,-1 0-16,0 0 0,0 0 0,0 0 15,0 0-15,1 0 0,-1-21 16,-21 0-16,21 21 0,0-21 16,-21 0-16,21 0 0,0-1 0,1 1 15,-22-21-15,21 21 0,0 0 0,0-1 16,0 1-16,-21 0 0,21 21 15,1 0-15,-1 0 16,-21 21 0,0 0-16,0 1 15,21-22 32,-21-22-47,0 1 16,0 0-1,0 0-15,0 0 16,0 0-16,-21 21 0,0 0 16,-1 0-16,1 0 15,0 0-15,0 0 0,21 21 0,-21-21 16,0 21-16,-1 0 0,1 21 0,21-20 16,0-1-16,-21 0 0,21 21 15,0-21-15,0 1 0,0 20 0,0-21 16,0 0-16,21 0 0,-21 1 15,21-1-15,1 0 0,-1 0 16,0-21-16,21 0 0,-21 21 0,1-21 16,20 0-16,0 0 0,-21 0 15,22-21-15,-22 0 0,21 0 0,1 21 16,-22-43-16,0 22 0,21 0 0,-21 0 16,1-21-16,-1 20 0,-21-20 15,0 21-15,0 0 0,0 0 16,0-1-16,0 1 0,-21 21 15,-1 0-15,1 0 0,0 21 16,21 1-16,-21-1 0,21 0 0,-21 0 16,21 0-16,0 0 0,0 1 15,0-1-15,0 0 0,0 0 16,0 0-16,21-21 0,0 21 0,0-21 16,0 0-16,1 0 0,-1 22 0,0-22 15,0 0-15,21 0 0,-20 0 16,20-22-16,-21 1 0,21 0 0,-20 21 15</inkml:trace>
  <inkml:trace contextRef="#ctx0" brushRef="#br3" timeOffset="110891.61">23177 13780 0,'0'-22'0,"0"44"0,0-65 0,-21 43 31,0 21-31,0 1 0,21-1 0,-21 0 16,0 21-16,-1-21 0,1 22 15,0-22-15,0 0 0,0 21 0,0-20 16,-1-1-16,1 0 0,21 0 15,0 0-15,21-21 32,1-21-32,-1 0 15,0 0-15,0 0 0,0-1 16,0 1-16,1 0 0,-1-21 0,0 21 16,0-1-16,0-20 0,0 21 0,-21 0 15,22 0-15,-1-1 0,-21 1 16,21 21-16,-63 0 31,20 0-31,1 21 0,-21 1 0,21-1 16,-22-21-16,1 21 0,-21 0 15,20 0-15,-20 0 0,20-21 16,1 22-16,0-22 0,-1 0 0,22 21 16,0-21-16,63 0 31,-20 0-31,20 0 0,0 0 15,-21 0-15,22 0 0,-1 0 16,0 0-16,1 0 0,-1 0 0,-21 21 16,22-21-16,-22 0 0,21 0 15,-21 0-15,0 0 0,1 0 0,-1 0 16,-21-21 15,-21 21-31,-1 0 0,1-21 16,0 21-16,0 0 0,0-22 15,0 1-15,-1 21 0,1-21 16,0 21-16,21-21 0,0 0 0,-21 21 16,0-21-16,21-1 0,-21 1 15,21 0-15,0 0 0,0 0 0,-22 0 16,1-1-16,21 1 16,-21 21-16,21-21 0,-21 21 15,0 0-15,21 21 16,0 0-16,-21 22 15,21-22-15,0 0 0,0 21 0,0-20 16,0 20-16,0-21 0,0 21 16,0-20-16,0 20 0,0-21 0,21 0 15,-21 0-15,0 22 0,0-22 16,21 0-16,-21 0 0,0 0 16,0 1-16,0-1 15,21-21 16,-21-21-31,0-1 16,21 1-16,-21 0 16,0 0-16,0 0 15,0 0-15,0-1 0,0 1 16,0 0-16,0 0 0,21 0 0,-21 0 16,0-1-16,0 1 15,0 42 32,0 1-47,0-1 0,0 0 16,0 0-16,-21-21 0,21 21 0,0 0 15,0 1-15,0-44 78,0 1-78,21 0 16,1 0-16,-22 0 16,21 0-16,-21-1 0,0 1 15,21 0-15,0 0 0,-42 21 47,0 0-47,21 21 0,-21 0 16,21 0-16,-22-21 0,22 22 15,0-1-15,0 0 16,0 0-16,-21-21 31,21-21 1,0 0-32,0 0 15,0-1-15,21 1 0,-21 0 0,0 0 16,0-21-16,0 20 0,0 1 15,0 0-15,0 0 0,0 0 0,-21 21 16,21-21-16,-21 21 0,0 0 16,0 0-16,0 0 0,21-22 15,-22 22-15,22 22 32,0-1-17,0 0-15,0 0 16,0 0-16,22-21 0,-22 21 0,0 1 15,21-1-15,-21 0 16,0 0-16,0 0 0,21-21 47,-21-21-47,0 0 16,21 0-16,-21 0 0,0-1 15,0 1-15,0 0 16,0 0-16,0 0 0,0 0 15,21 21 17,-21 21-17,0 0-15</inkml:trace>
  <inkml:trace contextRef="#ctx0" brushRef="#br3" timeOffset="114723.38">275 4085 0,'0'0'16,"-21"0"-16,0 21 0,0-21 0,-1 22 15,1-22-15,0 0 0,21 21 16,-21-21-16,0 0 0,0 0 15,21 21-15,-22-21 0,1 0 0,0 0 16,21 21-16,42-42 31,-20 0-15,41 21-16,-21-43 0,43 22 16,-21 0-16,20-21 0,1 21 0,21-22 15,-22 1-15,22 0 0,0 20 16,0-20-16,0 0 0,0 21 0,-22-22 15,1 22-15,0 0 0,-22 0 16,-21 0-16,1 21 0,-1 0 16,-21-22-16,0 22 0,1 0 15,-1 0-15,-42 0 32,-1 0-17,1 0-15,0 22 16,0-22-16,0 21 0,-22 0 15,22-21-15,-21 21 0,21-21 0,-22 21 16,22 0-16</inkml:trace>
  <inkml:trace contextRef="#ctx0" brushRef="#br3" timeOffset="115136.15">169 4360 0,'0'0'0,"-21"0"0,0 22 0,42-22 47,0 0-47,0-22 0,22 22 0,-1-21 15,22 0-15,-22 0 0,21 0 16,22 0-16,-21-1 0,-1-20 15,22 21-15,-1-21 0,1 20 0,0-20 16,-1 21-16,1-21 0,0 20 16,-1-20-16,1 21 0,-21 0 15,-22 0-15,21 21 0,-20-22 0,-22 1 16,21 21-16,-21 0 0,-21-21 16,22 21-16,-1 0 15,-42 0 63</inkml:trace>
  <inkml:trace contextRef="#ctx0" brushRef="#br3" timeOffset="116205.05">0 6985 0,'0'21'0,"0"0"16,0-42 78,0 0-94,0 0 15,0-21-15,21 20 0,106-20 0,-21 0 16,21-1-16,-21 1 0,21 0 16,-21-1-16,21 1 0,-22-21 15,1 20-15,0 1 0,0 0 0,0 20 16,-43-20-16,22 21 0,-22-21 15,-20 42-15,-1-22 0,0 1 0,-20 21 16,-1 0-16,0 0 0,-42 0 47,0 0-47,-1 0 0,1 0 16,0 21-16,0 1 0,0-22 15,-22 21-15,22 0 0,-21 0 0,21 0 16,-22 0-16,1 1 0,-21 20 15</inkml:trace>
  <inkml:trace contextRef="#ctx0" brushRef="#br3" timeOffset="116755.73">0 7387 0,'0'21'0,"0"-42"0,0 64 15,0-65 32,42 1-47,1 0 0,20 0 0,1 0 16,-1-22-16,22 1 0,-1 0 15,1-1-15,0 1 0,21 0 16,-1-1-16,1 1 0,0 0 16,0-1-16,0 1 0,0 0 0,-1-1 15,-20 1-15,-21 0 0,-1 21 16,1-1-16,-22 1 0,0 0 0,1 0 16,-22 0-16,0 21 0,-21-21 15,0-1 16,-21 22 126,0 0-157,-1 22 0,1-1 0,0 0 15</inkml:trace>
  <inkml:trace contextRef="#ctx0" brushRef="#br3" timeOffset="118595.86">0 9906 0,'0'0'16,"0"21"-16,0 0 16,0-42 15,0 0-31,0 0 0,0 0 16,0 0-16,85-22 0,-1 1 15,22 21-15,0-43 0,0 22 0,0 0 16,-1-1-16,1 1 0,-21 0 0,0-1 15,20 22-15,-41-21 16,21 21-16,-22-1 0,-21 1 0,1 21 16,-1-21-16,-21 21 0,0 0 15,1 0-15,-1 0 0,-21-21 16,-21 21 15,-1 0-31,1 21 16,0-21-16,0 21 0,0-21 0,0 21 15,-22-21-15,22 22 0,0-22 16</inkml:trace>
  <inkml:trace contextRef="#ctx0" brushRef="#br3" timeOffset="118968.65">21 10033 0,'0'0'0,"-21"21"15,21-42 17,42 0-32,22 21 0,-1-21 0,1-22 15,20 22-15,1-21 16,0 21-16,21-22 0,-1 1 0,1 0 15,0-1-15,0 1 0,0 0 16,0 21-16,-22-22 0,1 22 0,0 0 16,-22 0-16,-21 0 0,1-1 0,-1 1 15,-21 21-15,22 0 0,-22 0 16,-21-21-16,21 21 16,-21 21 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16:02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12382 0 0,'0'21'16,"0"0"0</inkml:trace>
  <inkml:trace contextRef="#ctx0" brushRef="#br0" timeOffset="1380.2">10499 296 0,'0'0'0,"0"-21"0,0 0 15,0 0-15,0 0 31,-22 21-31,22 21 32,0 0-17,0 0-15,0 0 0,0 1 16,0-1-16,0 21 0,0 0 0,0-20 16,0 20-16,22 0 0,-22 1 15,0-1-15,0 0 0,0 22 0,0-22 16,0 22-16,0-22 0,0 21 15,0-20-15,0 20 0,0 1 0,0-22 16,0 22-16,0-22 0,0 0 0,0 22 16,0-22-16,0 0 15,0 1-15,0-1 0,0 0 0,0 1 16,0-1-16,0 0 0,0-20 16,0 20-16,0-21 0,0 0 0,0 0 15,0 1-15,0-1 0,0-42 31,0-1-15,0 1-16,0 0 0,0-21 16,21 21-16</inkml:trace>
  <inkml:trace contextRef="#ctx0" brushRef="#br0" timeOffset="3728.1">10541 402 0,'-21'0'0,"0"0"16,42 0 46,0 0-46,0 0-16,0 0 0,0 0 15,1 0-15,20 0 0,0 0 16,22 0-16,-22 0 0,22 0 0,-1 0 16,1 0-16,-1-21 0,1 21 15,20 0-15,-20 0 0,20-21 0,-20 21 16,42 0-16,-22 0 0,22-21 16,0 21-16,21-21 0,-21 21 0,21 0 15,-21-22-15,21 22 0,-21 0 16,21 0-16,0-21 0,0 21 0,0 0 15,-22 0-15,1 0 0,0-21 16,0 21-16,0 0 0,-22 0 0,22 0 16,0-21-16,0 21 0,0 0 15,-22 0-15,22-21 0,0 21 16,-21-21-16,21 21 0,-1 0 16,1 0-16,0 0 0,21 0 0,-21 0 15,0 0-15,21 0 0,-43 0 16,22 0-16,-21 0 0,0 0 0,-1 0 15,1 0-15,0 0 0,-1 0 0,1 0 16,0 0-16,-1 0 0,-20 0 16,20 0-16,1-22 0,-21 22 0,20 0 15,1 0-15,-22-21 0,22 21 16,0 0-16,-1 0 0,1-21 0,0 21 16,-1 0-16,-20 0 0,21-21 15,-22 21-15,22 0 0,-22 0 16,1-21-16,-1 21 0,1 0 15,-1 0-15,1-21 0,20 21 0,-20-22 16,21 22-16,-22 0 0,22 0 16,-22-21-16,22 21 0,-22 0 0,1 0 15,-1 0-15,1 0 0,-1 0 16,-20 0-16,-1 0 0,0 0 0,1 0 16,-1 0-16,0 0 0,1 0 15,-1 0-15,0 0 0,1 0 0,-22 0 16,21 0-16,1 0 0,-22 0 15,21 0-15,-21 0 0,0-21 16,1 21-16,-1 0 0,0 0 0,0 0 16,0 0-16,0 0 47,-21 21-32,0 0 1,0 1-16,0-1 15,0 0-15,-21 0 16,0 0-16,21 0 0,-21 22 0,0-22 16,0 0-16,21 0 0,-22 22 15,1-22-15,0 21 0,0-21 16,0 22-16,0-1 0,-1-21 16,1 21-16,21 1 0,-21-1 0,21 0 15,-21 1-15,21-1 0,-21 0 0,21 22 16,0-22-16,0 1 0,-21 20 15,21-21-15,-22 1 0,22 20 0,-21-20 16,21-1-16,0 0 0,0 22 16,0-22-16,-21 0 0,21 1 0,0-1 15,-21 0-15,21 1 0,0-1 16,0 22-16,0-22 0,0 0 0,0 1 16,0-22-16,0 21 0,0 0 0,0-20 15,0 20-15,0-21 16,-21 0-16,21 22 0,0-22 0,-21 0 15,21 0-15,0 0 0,-22-21 16,22 21-16,-21-21 0,21 22 16,-21-22-16,0 0 15,0 21-15,0-21 16,-1 0-16,1 0 0,0 0 16,0 0-16,0 0 0,-22 0 0,22 0 15,0 0-15,-21 0 0,-1 0 16,22 0-16,-21 0 0,21 0 0,-22 0 15,1-21-15,0 21 0,-1 0 16,1 0-16,0 0 0,-1 0 16,1 0-16,-21-22 0,20 22 0,1 0 15,-22 0-15,22 0 0,-21 0 16,20 0-16,-20 0 0,-1 0 0,1 0 16,20 0-16,-41 0 0,20 0 15,1 0-15,-1 0 0,1 0 0,-1 0 16,1 0-16,20 0 0,-20 0 0,-1 0 15,1 0-15,21 0 0,-22 0 16,1 0-16,-1 0 0,1 0 0,-22 0 16,21 0-16,-20 0 0,20 0 15,1 0-15,-22 0 0,22 0 16,-1 0-16,-21 0 0,22 0 0,21 0 16,-22 0-16,1 0 0,-1 0 15,1 0-15,20 0 0,-20 0 0,-1 0 16,1 0-16,-1 0 0,1 0 0,-1 0 15,1 0-15,20 0 0,-20 0 16,-1 0-16,1 0 0,21 0 0,-22 0 16,22 0-16,-1 0 0,-20 0 15,21 0-15,-1 0 0,-20 0 0,-1 0 16,22 0-16,-22 0 0,1 0 0,21 0 16,-22 0-16,22 0 0,-22 0 15,22 0-15,-22 0 0,22 0 16,0 0-16,-1 0 0,1 0 0,0 0 15,-1 0-15,1 0 0,0 0 16,21 0-16,-22 0 0,1 0 0,0 0 16,-22 0-16,22 0 0,-1-21 15,1 21-15,0 0 0,-1 0 0,1 0 16,0 0-16,-1-21 0,1 21 0,21 0 16,-21 0-16,-1 0 0,1 0 15,0 0-15,-1 0 0,1 0 0,0 0 16,-1 0-16,1 0 0,0 0 15,20-21-15,-20 21 0,21 0 0,-21 0 16,20 0-16,1 0 0,-21 0 16,21 0-16,-22 0 0,22 0 15,-21 0-15,21 0 0,-22 0 0,1 0 16,21 0-16,-21 0 0,-1 0 16,1 0-16,0 0 0,20 0 0,-20 0 15,0 0-15,21 0 0,-22 0 0,22 0 16,-21 0-16,21 0 0,-1 0 15,-20 0-15,21 0 0,0 0 0,0 21 16,-22-21-16,22 0 0,0 0 16,0 0-16,0 0 0,-1 0 0,1 0 15,0 21-15,-21-21 0,21 0 0,-1 0 16,1 0-16,0 0 16,0 0-16,0 0 0,-22 0 0,22 0 15,0 21-15,0-21 0,0 0 16,-22 0-16,22 0 0,0 0 0,-21 0 15,21 0-15,-22 0 0,22 0 0,0 0 16,0 0-16,0 0 0,-1 0 16,1 0-16,0 0 0,0 0 15,0 0-15,0 0 16,-1 0-16,1 0 0,0 0 16,0 0-1,0 0-15,0 0 0,21-21 16,-22 21-16,1 0 0,0 0 0,0 0 15,0-21-15,0 21 16,-1 0-16,1 0 0,0 0 16,21-21-16,-21 21 15,21-21-15,-21 21 32,21-21-32,-21 21 15,-1 0-15,22-22 0,-21 22 16,0-21-16,21 0 0,0 0 15,0 0-15</inkml:trace>
  <inkml:trace contextRef="#ctx0" brushRef="#br0" timeOffset="4344">11790 953 0,'63'-43'15,"-42"22"1,1 0-16,-22 0 0,0 0 0,0-1 15,0 1-15,0 0 16,0 0-16,-43 21 0,22-21 16,0 21-16,0 0 0,-22 0 15,22 0-15,-21 0 0,0 21 0,20 0 16,-20 0-16,0 0 0,-1 1 16,1 20-16,21 0 0,-21 1 0,-1 20 15,1-21-15,21 1 0,-22 20 16,22-20-16,0 20 0,0-21 0,0 1 15,21 20-15,0-20 0,0-1 16,0 0-16,0-21 0,0 22 16,21-1-16,0-21 0,0 0 0,22 1 15,-22-1-15,21 0 0,0 0 16,-20 0-16,20-21 0,0 0 0,1 0 16,-1 0-16,-21 0 0,43 0 15,-22-21-15,0 21 0,1-21 0,-1 0 16,0-22-16,1 22 0,-1 0 15</inkml:trace>
  <inkml:trace contextRef="#ctx0" brushRef="#br0" timeOffset="4787.75">12192 1249 0,'0'0'0,"0"-21"0,0 0 16,-21 21-1,0 0-15,-1 0 16,1 21-16,21 0 0,-21 0 15,0 0-15,21 22 0,-21-22 16,0 0-16,21 21 0,0-21 0,0 22 16,-22-22-16,22 21 0,0-21 0,0 22 15,0-22-15,0 0 0,22 0 16,-22 0-16,21 1 0,0-22 0,0 21 16,21-21-16,-20 0 15,-1 0-15,21 0 0,-21 0 0,22 0 16,-22-21-16,21-1 0,-21 1 15,0 0-15,1 0 0,20 0 0,-21-22 16,-21 22-16,21-21 0,-21 21 0,0-22 16,0 22-16,0-21 0,0 21 15,0-22-15,-21 22 0,0 0 0,0 0 16,0 0-16,-1 0 0,-20-1 16,21 22-16,0 0 0,0 0 0,-1 0 15,1 0-15,0 0 0,0 22 16,0-1-16,0 0 0,-1 0 0,1 0 15,21 0-15,-21 1 16,21-1-16,0 0 0,0 0 0,0 0 16,0 0-16,0 1 0,21-22 15,0 0-15,22 0 16,-22 0-16,0 0 0</inkml:trace>
  <inkml:trace contextRef="#ctx0" brushRef="#br0" timeOffset="5111.56">12848 762 0,'0'-21'0,"0"42"0,0-63 16,0 21-16,0-1 0,-21 1 16,0 21-1,0 0-15,21 21 0,0 1 16,0 20-16,-22-21 0,22 21 15,-21 22-15,21-22 0,-21 22 0,21-1 16,0 1-16,-21-1 0,21-20 0,-21 20 16,0 1-16,21-22 0,-22 21 15,22-20-15,0 20 0,-21-20 0,21-1 16,0 0-16,0-21 16,0 22-16,0-22 0,0 0 0,0 0 0,21-21 31,1 0-31,-1-21 15,0 0-15,0 0 0,0 0 0,0-22 16</inkml:trace>
  <inkml:trace contextRef="#ctx0" brushRef="#br0" timeOffset="5431.38">13208 720 0,'0'0'0,"0"-21"0,0-1 0,0 1 15,0 0-15,0 0 16,0 42 0,0 0-1,0 22-15,0-22 0,-21 21 16,21 22-16,-21-22 0,-1 21 0,22 1 16,-21-1-16,21 1 0,0-1 15,-21 1-15,21-22 0,-21 22 0,21-22 16,0 0-16,0 1 0,0-22 0,0 21 15,0-21-15,0 22 0,0-22 16,0 0-16,0 0 0,0 0 16,0 1-1,21-22-15,0 0 0,0 0 16,1-22-16,-22 1 16,21 0-16,0 0 0</inkml:trace>
  <inkml:trace contextRef="#ctx0" brushRef="#br0" timeOffset="5846.66">13377 1397 0,'0'0'0,"0"21"16,21-21-16,1 0 15,-1 0-15,0 0 16,0 0-16,0 0 15,0 0-15,1 0 0,-1-21 16,0 0-16,0 21 0,-21-21 16,0 0-16,0-1 15,0 1-15,-21 21 32,0 0-32,0 0 15,-1 0-15,1 21 0,21 1 0,-21-1 16,0 0-16,0 0 0,0 0 15,21 0-15,0 1 0,0-1 16,-22 0-16,22 21 0,0-21 0,0 1 16,0-1-16,0 0 0,0 0 15,0 0-15,0 0 0,22 1 0,-1-1 16,0-21-16,0 21 16,0-21-16,0 0 0,1 0 0,-1 0 15,0 0-15,0-21 0,0 0 16,0 21-16,1-22 0,20 1 0,0-21 15,1 21-15</inkml:trace>
  <inkml:trace contextRef="#ctx0" brushRef="#br0" timeOffset="6159.48">14224 1228 0,'0'0'0,"21"0"0,-21-21 0,0-1 0,-21 22 15,0 0 1,0 0-16,-1 0 0,1 0 15,0 22-15,0-1 0,0 0 16,0 0-16,-22 0 0,22 22 0,0-22 16,0 21-16,0-21 0,21 22 15,0-22-15,-22 21 0,22-21 0,0 22 16,0-22-16,0 0 0,0 21 0,0-21 16,22-21-16,-1 22 0,0-1 15,0-21-15,21 0 0,-20 0 16,-1 0-16,21 0 0,-21 0 15,22 0-15,-22 0 0,0-21 0,21-1 16,-21 22-16,22-21 0,-22-21 0,0 21 16,21 0-16,-20-22 0,-1 22 15,0-21-15,21-1 0,-21 1 0,1 0 16,-1-1-16</inkml:trace>
  <inkml:trace contextRef="#ctx0" brushRef="#br0" timeOffset="6451.31">14711 783 0,'0'0'0,"0"-21"15,0 0-15,0 0 0,0 0 0,0-1 32,-21 44-17,21-1-15,0 0 0,0 21 16,0 1-16,-22-1 0,22 0 0,0 1 16,-21 20-16,21-21 0,-21 22 15,21-22-15,0 22 0,0-22 0,0 0 16,0 1-16,-21-1 0,21 0 15,0-20-15,0 20 0,0-21 0,-21 21 16,21-20-16,0-1 0,0 0 0,0 0 16,0 0-16,0 0 15,0 1-15,21-22 16,0 0 0,0 0-16,0-22 0,-21 1 15,22 0-15,-1 0 0,0-21 0,0 20 16</inkml:trace>
  <inkml:trace contextRef="#ctx0" brushRef="#br0" timeOffset="6715.16">15155 1143 0,'0'-21'16,"0"42"15,-21 0-15,0 0-16,21 1 0,-21-1 15,0 21-15,21-21 0,-22 22 0,22-22 16,-21 21-16,0-21 0,21 22 16,0-22-16,0 21 0,0-21 0,0 0 15,0 1-15,0-1 0,0 0 16,0 0-16,0 0 0,0 0 16,21-21-16,0 0 0,1 0 15,-1 0-15,21 0 0,-21-21 16,0 0-16,1 0 0,20 0 0</inkml:trace>
  <inkml:trace contextRef="#ctx0" brushRef="#br0" timeOffset="7459.73">15621 1270 0,'0'0'0,"21"-21"0,-42 21 31,0 0-15,21 21-16,-21 0 0,-1 0 0,1 1 15,21-1-15,-21 0 0,0 21 16,21-21-16,-21 1 0,21-1 0,0 0 16,0 0-16,0 21 0,0-20 15,0-1-15,0 0 16,21 0-16,0-21 0,0 0 16,0 0-16,1 0 15,-1 0-15,0-21 0,0 0 16,-21 0-16,0-1 0,0 1 15,0 0-15,0 0 0,0 0 16,0 0-16,0-22 0,0 22 0,0 0 16,0 0-16,0 0 0,0-1 15,0 1-15,0 0 0,0 0 0,0 0 16,21 0-16,0 21 0,1-22 0,-1 1 16,0 21-1,0 0-15,0 0 0,0 0 0,22 0 16,-22 0-16,0 21 0,0 1 15,0-1-15,1 0 0,-22 0 0,21 0 16,-21 0-16,21 1 0,-21 20 0,0-21 16,0 0-16,0 0 0,0 22 15,0-22-15,0 0 0,-21 0 0,21 0 16,-21 1-16,-1-1 16,22 0-16,0-42 31,0 0-16,0-1-15,0 1 16,0-21-16,0 21 0,22 0 16,-1-22-16,0 22 0,0 0 0,0-21 15,0 20-15,1-20 0,20 21 16,-21 0-16,21 0 0,-20-1 0,20 22 16,0 0-16,1 0 0,-22 0 15,21 0-15,0 0 0,-20 0 0,-1 22 16,0-1-16,-21 21 0,0-21 0,0 0 15,0 1-15,0 20 0,0-21 16,0 0-16,-21 0 0,0 22 0,21-22 16,-22 0-16,1 0 0,21 0 15,-21 1-15,0-1 16,21 0-16,0 0 0,0-42 47,21 0-47</inkml:trace>
  <inkml:trace contextRef="#ctx0" brushRef="#br0" timeOffset="7967.44">17208 1122 0,'0'-21'15,"0"42"-15,-21-42 0,0 0 0,0 21 16,0 0-16,0 0 0,-1 0 16,1 0-16,0 0 0,0 0 0,-21 0 15,20 21-15,1 0 0,0 0 16,0 0-16,0 0 0,21 1 0,0-1 16,0 0-16,0 0 0,0 0 15,0 0-15,0 1 16,21-22-16,0 21 0,0-21 15,0 0-15,1 0 0,-1 0 0,0 0 16,21 0-16,-21 0 0,1 0 16,-1 0-16,0 0 0,0 21 15,0-21-15,0 0 0,1 0 0,-1 21 16,0-21-16,0 0 0,-21 21 0,21-21 16,-21 21-16,21-21 0,-21 22 15,0-1-15,0 0 0,0 0 16,-21-21-16,0 21 15,0-21-15,-21 21 0,20 1 0,1-22 16,-21 21-16,0-21 0,20 0 16,-20 21-16,21-21 0,0 0 0,0 0 15,-1 0-15,1 0 0,0 0 0,0 0 16,0 0-16,0 0 16,-1 0-1,22-21-15,0 0 16,0-1-16,-21 1 0,21 0 0,-21 0 15</inkml:trace>
  <inkml:trace contextRef="#ctx0" brushRef="#br0" timeOffset="8292.26">15790 614 0,'0'0'16,"-21"0"0,0 0-1,21 21 48,-21-21-48,0 0-15,-1 0 16,1 0-16,0 0 0</inkml:trace>
  <inkml:trace contextRef="#ctx0" brushRef="#br0" timeOffset="8599.18">14266 1080 0,'21'0'31,"1"0"-31,20 0 16,-21-22-16,21 22 0,-20 0 0,20-21 15,0 21-15,-21 0 0,22 0 16,-1-21-16,-21 21 0,0 0 0,1 0 16,-1 0-16,0-21 0,-21 0 46</inkml:trace>
  <inkml:trace contextRef="#ctx0" brushRef="#br0" timeOffset="9182.96">18288 296 0,'21'-42'16,"0"42"-16,-42 21 47,0 0-47,21 1 15,-21-1-15,21 0 0,-21 21 16,-1-21-16,22 1 0,0-1 0,-21 0 15,21 0-15,-21 0 0,21 0 16,0 1-16,0-1 0,0 0 16,0 0-1,0 0 1</inkml:trace>
  <inkml:trace contextRef="#ctx0" brushRef="#br0" timeOffset="9502.79">17907 720 0,'0'0'0,"-21"0"0,21 21 16,0 0-16,0 0 15,0 0-15,0 1 16,21-22-16,0 0 0,0 0 16,0 21-16,1-21 0,-1 0 0,0 0 15,0 0-15,0 0 0,22 0 16,-22 0-16,0 0 0,0 0 16,21 0-16,-20-21 0,-1 21 0,0 0 15,0-22-15,-21 1 16,21 21-16,-21-21 15,0 0 1,0 0-16,0 0 16</inkml:trace>
  <inkml:trace contextRef="#ctx0" brushRef="#br0" timeOffset="9827.08">17907 296 0,'21'0'16,"0"0"-16,0 0 15,1 0-15,20 0 0,-21 0 16,21 0-16,-20 0 0,20 0 0,0 0 16,-21 0-16,1 0 0,20 0 15,-21 0-15,0 0 0,0 0 16,-21-21 15,0 0-31</inkml:trace>
  <inkml:trace contextRef="#ctx0" brushRef="#br0" timeOffset="10548.29">18542 0 0,'-21'0'0,"42"0"0,-63 0 0,20 0 16,1 0-16,0 0 0,0 0 0,-21 0 16,20 0-16,1 0 0,-21 0 15,0 0-15,20 0 0,-20 0 0,21 0 16,-21 0-16,-1 0 0,22 21 16,-21 0-16,21 1 0,-1-1 15,1 21-15,-21-21 0,21 22 16,0-22-16,-1 21 0,22 0 0,-21 1 15,0-22-15,21 21 0,-21 1 0,21-22 16,-21 21-16,21 0 0,0-20 16,0 20-16,0-21 0,0 21 0,0 1 15,0-22-15,0 21 0,0-21 16,0 22-16,0-22 0,21 0 0,0 21 16,0-20-16,0-1 0,1 0 15,-1 0-15,0-21 0,21 21 0,-21 0 16,22-21-16,-1 0 0,0 22 15,1-22-15,20 0 0,-20 0 16,-1 0-16,21 0 0,-20 0 0,-1-22 16,0 1-16,1 21 0,20-21 15,-20 0-15,-22 0 0,21 0 0,0-1 16,1 1-16,-22 0 0,0-21 16,21 21-16,-20-1 0,-1 1 0,0-21 15,0 21-15,-21 0 0,0-1 16,21-20-16,-21 21 0,21-21 0,-21 20 15,0-20-15,0 0 0,0 21 16,0-22-16,0 1 0,0 0 0,0-1 16,0 1-16,0 0 0,0-1 15,-21 1-15,0 0 0,0-1 0,0 22 16,0 21-16,-1 0 0,-20 0 16,21 0-16,-21 0 0,-1 0 15,1 0-15,0 0 0,-22 0 0,22 0 16,-22 0-16,22 0 0,-22 0 0,1 0 15,21 0-15,-1 0 0,1 0 16,0 0-16,-1 0 0,1 21 0,21 0 16,0 22-16,-1-22 0,22 0 15,0 21-15,0-20 0,0-1 0,0 0 16,0 0-16,0 0 0,0 0 16</inkml:trace>
  <inkml:trace contextRef="#ctx0" brushRef="#br0" timeOffset="11075.08">18097 318 0,'0'0'16,"-21"0"-16,0-22 15,42 1 17,0 21-17,22 0-15,-22 0 0,21 0 16,1 0-16,-1 0 0,0 0 0,1 0 15,-1 0-15,0 0 0,1 0 16,-1 0-16,-21 0 0,21 0 0,-20 0 16,-44 0 15,1 0-15,0 21-16,0-21 15,0 0-15,0 0 0,21 22 16</inkml:trace>
  <inkml:trace contextRef="#ctx0" brushRef="#br0" timeOffset="11463.71">18097 699 0,'0'0'0,"22"0"31,-1 0-15,0 0-16,0 0 15,0 0-15,0 0 0,1 0 0,-1 0 16</inkml:trace>
  <inkml:trace contextRef="#ctx0" brushRef="#br0" timeOffset="23947.68">12044 2371 0,'21'0'0,"-42"0"0,63-21 0,-21-1 16,0 1-16,1 0 16,-1 21-16,-21-21 0,21 0 0,0 21 15,-21-21-15,21 21 0,-21-22 0,0 1 16,21 0-16,-21 0 31,-21 21-15,0 0-1,0 0-15,0 0 0,0 21 16,-1 0-16,-20 0 0,21 1 16,-21-1-16,-1 0 0,1 0 0,0 21 15,-1 1-15,1-1 0,-22 0 16,22 1-16,-21-1 0,-1 22 0,22-22 16,-43 0-16,22 1 0,-1 20 0,-21-21 15,1 1-15,-22-1 0,21 0 16,1 22-16,-1-22 0,21 1 0,-20 20 15,-1-21-15,22 22 16,-1-1-16,-21-20 0,22 20 0,-1-20 16,-20 20-16,20-21 0,-20 22 0,20-22 15,-21 1-15,1-1 0,20 0 16,1 1-16,-1-1 0,-20 0 0,20 1 16,22-1-16,-22-21 0,1 21 0,20-20 15,-20 20-15,21-21 0,-1 21 16,1-20-16,0-1 0,20 0 0,-20 21 15,21-42-15,-21 21 0,20 1 16,1-1-16,0 0 0,0-21 0,0 21 16,0-21-16,21-21 31,21 21-15,0-21-16,21 0 0,-21-1 0,22-20 15,-1 21-15,0-21 0</inkml:trace>
  <inkml:trace contextRef="#ctx0" brushRef="#br0" timeOffset="25031.06">17293 2307 0,'-21'0'16,"42"0"-16,-42-21 0,0 21 16,0 0-16,42 21 78,0-21-63,0 21-15,0 1 0,22-1 16,-22 0-16,21 0 0,0 21 0,1-20 16,20 20-16,-20-21 0,-1 21 0,21 1 15,-20-22-15,-1 21 0,22 1 16,-1-22-16,1 21 0,-1 0 15,1 1-15,-1-22 0,1 21 0,20 1 16,-20-1-16,20 0 0,-20 1 16,21-1-16,-22 0 0,22 1 15,-22 20-15,1-21 0,20 1 0,-20-1 16,-1 0-16,1 1 0,21-1 0,-22 0 16,1 1-16,20-22 0,-20 21 15,-1-21-15,1 22 0,-1-22 0,1 0 16,-22 0-16,22 22 0,-1-22 15,-21 0-15,1 0 0,-1 21 0,0-20 16,1-1-16,-1 21 0,0-21 0,-20 0 16,20 1-16,-21-1 15,21 0-15,-20 0 0,-1-21 0,0 21 0,0 0 16,0-21-16,0 0 0,1 22 0,-22-44 94,0 1-79,-22 21-15,1 0 0,21-21 0,-21 0 16</inkml:trace>
  <inkml:trace contextRef="#ctx0" brushRef="#br0" timeOffset="29863.27">4614 4572 0,'0'-21'0,"-21"21"15,21-21-15,-21 21 16,21-21-16,0-1 15,-21 22-15,0 0 16,21-21-16,-22 21 0,1 0 16,0 0-1,21 21 1,0 1-16,-21-1 0,21 0 16,0 21-16,0 1 0,0-1 15,0 21-15,0 1 0,0 21 0,0-22 16,0 22-16,0-1 0,0-20 15,0 21-15,0-1 0,0-20 0,-21 20 16,21-20-16,0-1 0,0 1 16,-21-1-16,21-20 0,0-1 15,-22 22-15,22-43 0,0 21 0,-21-21 16,21 0-16,0 1 0,0-1 16,0 0-16,-21-21 15,21-21 1,0-22-16,0 22 15,0-21-15,0 21 0,0-22 0,0 1 16</inkml:trace>
  <inkml:trace contextRef="#ctx0" brushRef="#br0" timeOffset="31227.49">4635 4593 0,'0'0'0,"-21"0"31,42 0 0,1 0-15,-1 0-16,0 0 0,0 0 15,0 0-15,0 0 0,1 0 0,20 0 16,-21 0-16,21 0 0,1 0 0,-1 0 16,0 0-16,22 0 0,-1 0 15,1 0-15,-1 0 0,22 0 0,0 0 16,-1 0-16,1 0 0,21 0 15,-21 0-15,-1-21 0,22 21 0,-21 0 16,21 0-16,-1 0 0,1 0 16,21 0-16,-21 0 0,21 0 15,-21 0-15,0 0 0,0 0 0,21 0 16,-22 0-16,22 0 0,0 0 16,0 0-16,0 0 0,0 0 0,0 0 15,-21 0-15,21 0 0,-21 0 16,21 0-16,-21 0 0,21 0 0,-21 0 15,0 0-15,-22 0 0,22 0 0,-21 0 16,-1 0-16,1 0 0,21 0 16,-21 0-16,20 0 0,-20 0 15,0 0-15,21 0 0,-43 0 0,22-21 16,-1 21-16,-20 0 0,-1 0 16,1 0-16,-1 0 0,-20 0 0,20 0 15,-20 0-15,-1 0 0,0 0 16,1 0-16,-1 0 0,0 0 0,-21 0 15,1 0-15,20 0 0,-21-21 0,0 21 16,0 0-16,1 0 16,-1 0 46,0 21-62,-21 0 16,0 0-16,0 0 15,0 1-15,0-1 0,0 0 0,0 0 16,0 21-16,0-20 0,0 20 16,0 0-16,0 1 0,0 20 0,0-21 15,0 1-15,0-1 0,0 0 0,0 1 16,0-1-16,0 0 0,-21 1 16,21-1-16,0 0 0,-21-20 0,21 20 15,0 0-15,0 1 0,0-1 0,-22-21 16,22 21-16,-21 1 0,21-22 15,0 21-15,0 1 0,0-22 16,-21 0-16,21 21 0,0-21 0,-21 1 16,21-1-16,0 0 0,-21 0 15,21 0-15,0 0 0,-21-21 0,-1 22 16,1-1-16,0 0 0,0-21 16,0 0-16,0 21 0,-1-21 15,1 0-15,-21 21 0,21-21 0,0 0 16,-22 0-16,22 21 0,-21-21 0,-1 0 15,1 0-15,0 0 0,-22 0 16,22 0-16,-22 22 0,1-22 0,-1 0 16,-20 0-16,-1 0 0,0 0 0,22 0 15,-22 0-15,1 0 16,-1 0-16,0 21 0,1-21 0,-1 0 16,0 0-16,-21 0 0,22 0 0,-22 0 15,0 21-15,0-21 0,0 0 16,22 0-16,-22 0 0,0 0 0,0 0 15,0 0-15,1 0 0,-22 0 0,21 21 16,0-21-16,0 0 0,0 0 16,-21 0-16,0 0 0,21 0 0,-21 0 15,0 0-15,22 0 0,-1 0 0,0 0 16,0 0-16,21 0 0,1 0 16,-1 0-16,0 0 0,1 0 0,-1 0 15,0 0-15,22-21 0,-22 21 16,1 0-16,20 0 0,1 0 15,-1 0-15,1 0 0,20 0 0,1 0 16,0 0-16,-1 0 0,1 0 16,21 0-16,-22 0 0,22 0 0,0 0 15,0 0-15,0 0 0,0 0 0,-1 0 16,1 0 0,21-21 15,21 0-16,1-1-15</inkml:trace>
  <inkml:trace contextRef="#ctx0" brushRef="#br0" timeOffset="32035.02">6011 5080 0,'0'0'16,"0"-21"-16,-21 21 15,21 21 1,-21 0-16,21 22 0,0-22 0,0 21 15,0 0-15,0 1 0,0-1 16,-21 0-16,0 22 0,-1-22 0,22 22 16,-21-1-16,0 1 0,0-22 15,0 22-15,0-22 0,-1 0 0,22 1 16,-21-1-16,0-21 0,0 21 16,21-20-16,-21-1 0,0-21 15,-1 0-15,22-21 31,0-1-31,-21 1 0,21 0 0,0 0 16,0 0-16,0-22 0,0 22 16,0-21-16,0 21 0,0-22 0,0 22 15,0-21-15,0 21 0,21 0 0,-21-1 16,22 1-16,-1 0 0,0 21 16,0 0-16,0 0 15,0 0-15,-21 21 0,22 0 16,-1 1-16,-21 20 0,21-21 0,-21 0 15,21 22-15,-21-22 0,0 21 16,21-21-16,0 0 0,1 1 0,-22-1 16,21 0-16,0-21 0,0 21 15,0-21-15,0 0 0,1 0 16,-1 0-16,0 0 0,0 0 0,0 0 16,0 0-16,1-21 0,-1 0 15,0 0-15,0-1 0,0 1 0,0 0 16,-21-21-16,0 21 0,22-22 15,-22 22-15,21-21 0,-21 21 0,0-1 16,0 1-16,0 0 0,0 42 31,0 22-15,0-22-16,0 0 0,0 21 16,0-21-16,0 22 0,0-22 15,0 0-15,0 21 0,0-20 16,0-1-16,0 0 0,0 0 0,0 0 15,0 0 1,21-21 0,-21-21-16,0 0 15,0 0-15,0-21 0,0 20 16,0-20-16</inkml:trace>
  <inkml:trace contextRef="#ctx0" brushRef="#br0" timeOffset="32210.92">6392 5398 0,'0'0'0,"0"-22"16,21 22-16,-21-21 0,0 0 16,22 21 15,-1 21-15,-21 0-1,21-21-15,-21 22 0,21-22 16,-21 21-16,21 0 0</inkml:trace>
  <inkml:trace contextRef="#ctx0" brushRef="#br0" timeOffset="32679.47">7070 5546 0,'42'-21'0,"-84"42"0,105-42 0,-21-43 31,-63 64-15,0 0 0,-21 0-16,21 0 0,-22 0 0,22 21 15,-21-21-15,21 21 0,-1 1 16,-20-1-16,21 0 0,0 0 16,0 0-16,21 0 0,0 1 15,0-1-15,0 0 16,21-21-16,0 21 0,0 0 0,21-21 15,-20 21-15,20-21 0,-21 22 0,21-22 16,-20 21-16,20-21 0,-21 21 16,21-21-16,-20 21 0,-1-21 0,-21 21 15,0 0-15,21-21 0,-21 22 0,0-1 16,-21 0-16,21 0 16,-21-21-16,-22 21 0,22-21 0,-21 21 15,21 1-15,-22-22 16,1 0-16,0 0 0,20 0 0,-20 0 15,21 0-15,-21 0 0,20 0 0,-20 0 16,21-22-16,0 1 16,21 0-16,0 0 15,0 0-15,21 21 16,0-21-16,0 21 0,0-22 0,1 1 16,20 21-16,-21-21 0</inkml:trace>
  <inkml:trace contextRef="#ctx0" brushRef="#br0" timeOffset="33051.26">7768 5122 0,'0'0'0,"0"-21"0,0 42 31,-21 1-31,21-1 16,0 0-16,0 21 0,-21-21 15,21 22-15,-21-1 0,21 0 0,0 22 16,-22-22-16,1 22 0,0-22 16,0 22-16,21-22 0,-21 0 15,21 22-15,-21-22 0,21 0 0,0-20 16,0 20-16,0-21 0,0 0 15,0 0-15,0 1 0,0-1 0,21-21 16,0 21-16,0-21 0,0 0 16,0 0-16,1 0 0,-1-21 15,0 21-15,0-21 0,0-1 0,0 1 16,1 0-16,-1 0 0,0 0 0,-21 0 16</inkml:trace>
  <inkml:trace contextRef="#ctx0" brushRef="#br0" timeOffset="33255.14">7535 5630 0,'0'0'0,"21"0"16,1 0-1,20 0-15,-21 0 0,0 0 16,22-21-16,-1 21 0,-21 0 0,21-21 15,1 21-15,-1 0 0,-21-21 16,22 0-16,-22 21 0,0-21 16,0-1-16,0 22 0</inkml:trace>
  <inkml:trace contextRef="#ctx0" brushRef="#br0" timeOffset="33655.92">9567 4763 0,'-21'21'0,"21"0"0,-21 0 16,21 0-16,0 22 0,0-22 0,0 21 16,-21 0-16,21-20 15,0 20-15,-21-21 0,21 21 0,-22-20 16,22-1-16,0 21 0,0-21 0,0 0 15,0 1-15,0-1 16</inkml:trace>
  <inkml:trace contextRef="#ctx0" brushRef="#br0" timeOffset="33924.19">9229 5292 0,'0'0'0,"0"21"16,21-21 0,0 0-16,0 0 0,0 21 15,0-21-15,22 0 0,-22 0 0,0 0 16,21 0-16,-20 0 0,20 0 15,-21 0-15,21 0 0,-20 0 0,-1 0 16,0 0-16,0 0 0,0-21 0,-21 0 31,0 0-15,0-1-16,-21 22 0,0-21 16</inkml:trace>
  <inkml:trace contextRef="#ctx0" brushRef="#br0" timeOffset="34167.05">9229 4826 0,'42'0'16,"-21"-21"-16,0 21 0,0 0 15,1 0-15,20 0 0,-21 0 0,21 0 16,-20 0-16,20 0 0,-21 0 16,21 0-16,-20 0 0,20 0 0,-21-21 15,0 21-15,0 0 0,1 0 16,-1 0-16,-21-21 0</inkml:trace>
  <inkml:trace contextRef="#ctx0" brushRef="#br0" timeOffset="34691.75">9673 4551 0,'0'0'0,"-42"0"0,21 0 0,-1 0 16,-20 0-16,0 0 0,21 0 0,-22 0 15,1 21-15,0 0 0,20-21 0,-20 21 16,0 1-16,-1 20 0,1-21 15,0 21-15,-1 1 0,22-1 0,-21 22 16,21-22-16,0 0 0,-1 22 16,1-22-16,21 0 0,0 1 0,0-1 15,0 0-15,0 1 0,0-1 16,0 0-16,21-20 0,22 20 16,-22-21-16,0 0 0,21 0 0,-20 1 15,-1-22-15,21 21 0,0-21 0,-20 0 16,20 0-16,-21 0 0,21 0 15,1 0-15,-1-21 0,0 21 0,1-22 16,20 1-16,-20 0 0,20 0 16,-21 0-16,22 0 0,-22-1 0,1-20 15,-1 21-15,0-21 0,-21-1 0,1 1 16,20 0-16,-21-1 0,-21 1 16,0-22-16,0 22 0,0 0 15,0-22-15,-21 22 0,0 0 0,0-1 16,-1 22-16,-20-21 0,0 21 15,-22-22-15,1 22 0,20 0 0,-20 21 16,-1-21-16,22 21 0,0-21 16,-1 21-16,1 0 0,21 0 0,-21 0 15,-1 21-15,22 0 0,0 0 0,-21-21 16,20 21-16,1 0 0,0 22 16,21-22-16,0 0 0,-21 0 0,21 0 15,0 1-15</inkml:trace>
  <inkml:trace contextRef="#ctx0" brushRef="#br0" timeOffset="35483.3">18902 4403 0,'-21'0'16,"21"21"-16,0 0 15,0 0-15,0 22 0,0-1 0,0 0 16,0 1-16,0 20 0,0 1 0,0-1 15,0 22-15,0-22 0,0 22 16,0-22-16,0 22 0,0-21 16,0-1-16,0 1 0,-22-1 0,22 1 15,0-1-15,0 1 0,-21-22 16,21 0-16,0 1 0,0-1 0,0-21 16,0 0-16,0 22 0,0-22 15,0 0-15,0-42 31,0 0-31,0-1 0,0 1 16</inkml:trace>
  <inkml:trace contextRef="#ctx0" brushRef="#br0" timeOffset="36647.62">19071 4509 0,'0'-22'0,"21"22"63,0 0-63,1 0 15,20 0-15,0 0 0,1 0 0,-1 0 16,21 0-16,1 0 0,-1 0 0,1 0 16,21 0-16,-22 0 0,22 0 15,-1 0-15,1 0 0,21 0 16,0 0-16,21 0 0,0 0 0,0 0 16,0 0-16,0 0 0,0 0 15,21 0-15,0 0 0,0 0 0,0 0 16,-21 0-16,0 0 0,22 22 15,803-22 1,-825 0 0,0 0-16,0 0 15,0 0-15,0 0 0,0 0 0,0 0 16,0 0-16,-21 0 0,0 0 0,0 0 16,-22 0-16,22 0 0,0 0 15,-21 0-15,-1 0 0,1 0 0,-22 0 16,22 0-16,-21 0 0,-1 0 15,-21 0-15,1 0 0,-1 0 0,0 0 16,1 0-16,-22-22 0,21 22 16,-21 0-16,1 0 0,-1 0 15,0 0-15,-21 22 32,0-1-17,0 0-15,0 0 16,0 0-16,0 0 0,-21 1 0,21-1 15,-21 0-15,-1 21 0,22 1 16,0-22-16,-21 21 0,0 22 0,21-22 16,-21 0-16,0 1 0,21 20 0,0-21 15,0 1-15,-21-1 0,21 0 16,0 22-16,-22-22 0,22 1 0,0-1 16,0 0-16,0 1 0,0-1 15,0 0-15,0 1 0,0-22 0,0 21 16,0 0-16,0-20 0,0 20 0,0-21 15,0 0-15,-21 0 16,21 1-16,0-1 0,-21 0 0,21 0 16,0 0-16,-21-21 0,0 21 0,0-21 15,-1 22-15,1-22 0,0 0 16,-21 21-16,21-21 0,-22 0 0,1 0 16,0 21-16,-22-21 0,22 0 0,-22 0 15,1 21-15,-22-21 0,22 0 16,-1 0-16,-21 0 0,1 0 0,-1 0 15,-21 21-15,0-21 0,1 0 16,-1 0-16,-21 0 0,0 0 0,0 0 16,0 0-16,0 0 0,-21 21 0,-1-21 15,22 0-15,-21 0 16,21 0-16,0 22 0,0-22 0,-21 0 16,21 0-16,0 0 0,-21 21 0,21-21 15,0 0-15,0 0 0,-21 0 16,0 0-16,21 0 0,-22 0 0,1 21 15,21-21-15,21 0 0,-21 0 0,22 0 16,-1 0-16,21 0 0,-21 0 16,0 21-16,22-21 0,-1 0 0,0 0 15,1 0-15,20 0 0,-20 0 0,20 0 16,1 0-16,-1 0 0,22 0 16,-1-21-16,1 21 0,0 0 0,21 0 15,-1 0-15,1-21 0,0 21 16,21-21-1,0-1 1,0 1-16,21 21 0,0-21 16,1 21-16,-1-21 0,0 21 15,21-21-15,-21 0 0</inkml:trace>
  <inkml:trace contextRef="#ctx0" brushRef="#br0" timeOffset="37250.94">20362 5249 0,'0'0'0,"21"0"15,1-21-15,-1 0 0,0 0 16,0 21-16,0-21 0,0 21 15,1-21-15,-1-1 0,21 1 0,-21 0 16,0 21-16,22-21 0,-22 0 0,-21 0 16,0-1-16,0 1 15,-21 21-15,-22 0 16,1 0-16,0 0 16,-22 0-16,1 0 0,20 21 0,-20-21 15,-85 64 1,105-43-16,1 0 0,21 0 0,0-21 15,0 22-15,21-1 0,0 0 0,0 0 16,0 0-16,0 0 0,21 1 16,0-1-16,21 0 0,1 0 0,-22 0 15,21 0-15,22-21 0,-22 22 16,0-1-16,22 0 0,-22 0 0,0 0 16,1-21-16,-1 21 0,-21 1 15,0 20-15,-21-21 0,0 0 0,0 0 16,-21 1-16,-21-1 0,0 0 0,-1 0 15,-20 0-15,-1 0 16,1 1-16,20-22 0,-20 0 0,21 21 16,-22-21-16,22 0 0,21 0 0,-22 0 15,1-21-15,21-1 0,0 22 16,-1-21-16,1 0 0,0 0 0,21 0 16,0-22-16,0 22 0,-21 0 15,21 0-15,0 0 0,0 0 0,0-1 16,21 1-16,0 21 0,0-21 15,22 21 1,-22 0-16,0-21 0,21 21 0,1 0 16,-1 0-16</inkml:trace>
  <inkml:trace contextRef="#ctx0" brushRef="#br0" timeOffset="37639.72">20913 5567 0,'0'0'16,"21"0"-16,0 0 0,0 0 0,0 0 16,0 0-16,1 0 0,-1-21 15,0 0-15,0 21 0,0-22 16,0 22-16,1-21 0,-1 0 16,0 0-16,-21 0 0,0 0 15,0-1-15,0 1 0,0 0 16,0 0-16,-21 21 0,0 0 15,-22 0-15,22 0 0,0 0 0,-21 0 16,20 0-16,-20 0 0,0 21 16,21 0-16,-22 0 0,22 1 0,-21 20 15,21-21-15,-1 21 0,1-20 16,21 20-16,0-21 0,0 21 0,0-20 16,0 20-16,0-21 0,21 21 15,1-20-15,-1-1 0,0 0 16,21-21-16,-21 21 0,22 0 0,-22-21 15,21 0-15,1 0 0,-22 0 16,21 0-16,0-21 0,1 0 0,-1 21 16,0-21-16,-20-22 0,20 22 0,0 0 15</inkml:trace>
  <inkml:trace contextRef="#ctx0" brushRef="#br0" timeOffset="37951.54">21696 4974 0,'0'0'0,"0"-21"0,0 0 16,0 0-16,0 0 16,0 42-1,0 0 1,0 21-16,0-21 0,0 22 0,0-1 16,0 0-16,0 1 0,-21 20 15,-1-20-15,1-1 0,21 0 0,-21 22 16,0-22-16,0 0 0,21 1 15,-21-1-15,21 0 0,-22 1 0,22-1 16,0 0-16,0-20 0,0-1 0,0 0 16,0 0-16,0 0 0,0 0 15,22-21-15,-1 0 16,0 0-16,0 0 0,0 0 16,0-21-16,1 21 0,-1-21 15,0 0-15,0 0 0,-21 0 0,21-1 16</inkml:trace>
  <inkml:trace contextRef="#ctx0" brushRef="#br0" timeOffset="38156.43">21484 5398 0,'0'0'0,"21"0"31,0 0-31,1 0 16,-1 0-16,0-22 0,0 22 0,21 0 16,-20 0-16,20 0 0,-21-21 15,0 0-15,22 21 0,-22-21 0,21 21 16</inkml:trace>
  <inkml:trace contextRef="#ctx0" brushRef="#br0" timeOffset="38507.22">23855 4741 0,'0'0'0,"0"-21"16,0 42 15,0 1-31,-21-22 0,21 42 0,0-21 16,-22 0-16,22 22 0,-21-22 16,21 21-16,0-21 0,-21 0 15,21 22-15,0-22 0,-21 0 0,21 0 16,0 0-16,0 1 15,0-1-15</inkml:trace>
  <inkml:trace contextRef="#ctx0" brushRef="#br0" timeOffset="38763.08">23431 5228 0,'0'0'0,"-21"21"0,21 1 16,0-1-16,0 0 31,43-21-31,-22 0 0,0 0 0,0 0 16,21 0-16,1 0 0,-22 0 15,21 0-15,1 0 0,-22 0 0,21 0 16,0 0-16,-20 0 0,-1 0 0,0 0 15,0 0-15,0 0 0,0-21 16,-21 0-16,0-1 16,0 1-1</inkml:trace>
  <inkml:trace contextRef="#ctx0" brushRef="#br0" timeOffset="38999.51">23474 4826 0,'0'-21'16,"0"42"-16,21-63 16,0 42-16,0 0 0,0 0 15,22 0-15,-22 0 0,21 0 16,1 0-16,-1 0 0,0 0 0,1-21 15,-22 21-15,21 0 0,0 0 16,-20 0-16,20 0 0,-21-22 0,0 22 16</inkml:trace>
  <inkml:trace contextRef="#ctx0" brushRef="#br0" timeOffset="39556.19">24003 4551 0,'-21'0'15,"42"0"-15,-63 0 0,20-21 0,-20 21 0,21 0 16,-21 0-16,20 0 0,-20 0 16,0 0-16,-1 0 0,1 0 0,21 0 15,-21 0-15,-1 21 0,1-21 16,0 21-16,20 0 0,-20 22 0,21-22 15,-21 21-15,20 0 0,1 1 16,0-1-16,0 0 0,0 1 16,0-1-16,-1 22 0,1-22 0,21 0 15,0 1-15,0-1 0,0-21 16,0 21-16,0 1 0,0-22 0,0 0 16,21 21-16,1-20 0,-1-1 0,0 0 15,21 0-15,-21 0 0,22-21 16,-1 21-16,0-21 0,1 0 0,20 0 15,-20 0-15,-1 0 0,0 0 16,22 0-16,-22 0 0,0-21 0,22 0 16,-22 21-16,1-21 0,-1 0 0,0-22 15,-21 22-15,22-21 0,-22 21 16,21-22-16,-21 1 0,-21 0 16,22-22-16,-22 22 0,21-22 0,-21 1 15,0 21-15,0-22 0,0 22 16,0-1-16,-21 1 0,-1 0 0,-20-1 15,21 22-15,-21 0 0,20 0 16,-20 0-16,0 0 0,-22-1 0,22 22 16,0 0-16,-1 0 0,1 0 15,-22 0-15,22 22 0,0-1 0,-1-21 16,1 21-16,0 0 0,-1 0 0,1-21 16,0 21-16</inkml:trace>
  <inkml:trace contextRef="#ctx0" brushRef="#br0" timeOffset="40766.49">20553 3831 0,'0'-21'31,"0"42"16,0 0-47,0 1 0,0-1 16,0 0-16,0 0 0,21 21 0,0 1 15,-21-22-15,21 21 0,-21 1 16,0-22-16,21 21 0,-21-21 0,22 0 15,-22 22-15,0-22 0,0 0 16,0 0-16,0 0 16,0 1-1,-22-22 17,1 0-32,0 0 15,0 0-15,0 0 16,0 0-16,-1 0 0,-20 0 15,21 0-15,-21 0 0,20 0 0,-20 0 16,21 0-16,-21 0 0,-1 0 16,22 0-16,0-22 0,0 22 0,0 0 15,-1 0-15,1 0 0,21-21 16,-21 21-16,0 0 16,0-21-1,0 21 1,-1 0-1,1 0 1,0 0 0</inkml:trace>
  <inkml:trace contextRef="#ctx0" brushRef="#br0" timeOffset="42031.77">8488 3958 0,'0'-21'15,"21"21"32,-21 21-47,21 0 0,0 1 16,-21-1-16,0 0 0,21 21 16,-21-21-16,22 22 0,-22-1 0,0 0 15,0 1-15,0-1 0,0-21 16,0 22-16,0-22 0,0 21 0,0-21 15,0 0-15,0 1 0,0-1 16,0 0-16,0 0 16,21-21 46,0 0-46,-21-21-16,21 21 0,0-21 0,0 21 15,1-21-15,20 21 0,0-22 0,-21 1 16,22 0-16,20 21 16,-20-21-16,-1 0 0,0 21 0,22-21 0,-22 21 15,0-22-15,1 22 16,-1 0-16,-21 0 0,0 0 0,22 0 16,-22 0-16,0 0 0,0 0 15,-42 0 63,0 0-78,0 0 16</inkml:trace>
  <inkml:trace contextRef="#ctx0" brushRef="#br1" timeOffset="52767.47">508 1228 0,'0'0'0,"-21"0"0,0 0 0,-1 0 0,1 0 15,0 0-15,0 0 0,0 0 16,0 0-16,-1 0 0,1 0 15,0 0-15,-21 0 0,21 0 0,-1 0 16,1 0-16,0 0 16,42 0 31,22 0-47,-22 0 0,21 0 15,0 0-15,1 0 16,20 0-16,1 0 0,-22 0 15,22 0-15,-1 0 0,1-21 0,-22 21 16,21 0-16,-20 0 0,20-22 16,-20 1-16,-1 21 0,0 0 0,1 0 15,-22-21-15,21 21 0,-21 0 16,0 0-16,1 0 0,-1-21 16,-21 0 15,-21 21-16,-1-21 17,1 21-32,21-22 15</inkml:trace>
  <inkml:trace contextRef="#ctx0" brushRef="#br1" timeOffset="53319.15">995 804 0,'0'0'15,"-21"0"-15,21 22 16,0-1-1,0 0-15,0 0 16,0 0-16,0 0 0,0 1 0,21-1 16,0-21-16,-21 21 0,21 0 15,0 0-15,0 0 0,1-21 16,-1 22-16,21-22 0,-21 0 0,22 0 16,-22 0-16,21 0 0,-21 0 15,22 0-15,-22 0 0,21 0 0,-21 0 16,0 0-16,1 0 15,-1 0-15,-42 0 47,-1 0-47,1 0 0,0 0 0,0 21 16,0 0-16,0-21 0,-22 21 16,22 0-16,-21 0 0,21 22 0,-22-22 15,22 0-15,-21 21 0,21-20 16,-1-1-16,1 0 0,0 21 15,0-21-15,0 1 0,21-1 0,-21-21 16,21 21-16,0 0 0,0 0 16,-22-21-1,22-21 17,0 0-32,22 21 0,-1-21 15,-21 0-15,42-1 0</inkml:trace>
  <inkml:trace contextRef="#ctx0" brushRef="#br1" timeOffset="54114.87">2117 783 0,'21'0'16,"0"0"-16,0 0 16,0 0-16,0-21 0,1 0 15,-1 0-15,0 21 0,0-21 16,0-1-16,-21 1 16,0 0-16,0 0 15,-21 21-15,0 0 16,0 0-16,-22 0 15,22 0-15,-21 0 0,21 21 0,-22 0 0,1-21 16,21 21-16,-21 1 0,20-22 16,1 21-16,0 0 0,0 0 15,21 0-15,-21 0 0,21 1 16,0-1-16,0 0 16,21 0-16,0 0 0,0 0 15,0-21-15,1 22 16,-1-22-16,0 0 0,0 21 0,0-21 15,0 0-15,22 21 0,-22-21 16,21 0-16,-21 21 0,22 0 0,-22-21 16,21 21-16,-21-21 0,1 22 15,-1-22-15,0 21 0,0-21 16,-21 21-16,0 0 0,0 0 16,0 0-16,-42 1 15,21-1-15,-1-21 0,-20 21 0,0 0 16,-1-21-16,1 21 0,21 0 15,-21-21-15,-1 0 0,22 0 0,-21 0 16,21 0-16,-22 0 0,22 0 16,0-21-16,0 21 0,0-21 0,-1 21 15,1-21-15,21 0 0,-21 21 16,21-21-16,-21 21 0,0 0 16,21-22-16,21 22 46,0-21-30,0 21-16</inkml:trace>
  <inkml:trace contextRef="#ctx0" brushRef="#br1" timeOffset="54474.66">2603 508 0,'0'21'16,"0"0"-1,0 1-15,0-1 0,0 0 16,-21 0-16,21 21 0,-21 1 0,0-1 15,21 0-15,0 1 0,-21-1 16,21-21-16,-21 22 0,21-1 0,0-21 16,0 21-16,0-20 0,0-1 15,0 0-15,0 0 0,0 0 16,0 0-16,0 1 16,21-22 15,-21-22-31,0 1 15</inkml:trace>
  <inkml:trace contextRef="#ctx0" brushRef="#br1" timeOffset="54694.54">2286 974 0,'42'0'32,"-21"-21"-32,1 21 0,-1-22 0,21 22 15,-21-21-15,0 21 0,22 0 16,-22 0-16,0-21 0,0 21 0,22 0 16,-22 0-16,0 0 15,0 0-15</inkml:trace>
  <inkml:trace contextRef="#ctx0" brushRef="#br1" timeOffset="55147.27">2879 783 0,'-22'21'15,"1"-21"-15,21 22 16,0-1-16,0 0 0,-21 0 16,21 21-16,-21-20 0,21 20 0,-21-21 15,21 0-15,0 22 0,0-22 16,0 0-16,0 0 0,0 0 16,0 0-16,0 1 15,21-22-15,0 0 0,0 0 16,0 0-16,1 0 0,-1-22 15,0 22-15,0-21 0,0 0 0,0 0 16,1 21-16,-1-42 0,-21 20 16,0 1-16,21 0 0,-21-21 0,0 21 15,0-22-15,0 22 0,0 0 16,0-21-16,-21 20 0,0 1 16,-1 0-16,1 21 0,0 0 15,0 0-15,0 0 0,0 0 16,-1 0-16,22 21 0,-21 0 15,21 1 1,0-1-16,0 0 0,21-21 16,1 0-16,-1 0 15,0 0-15</inkml:trace>
  <inkml:trace contextRef="#ctx0" brushRef="#br1" timeOffset="55596.02">3238 826 0,'0'0'0,"0"-22"16,0 1-16,22 21 31,-1 0-31,0 0 15,0 0-15,0 21 0,-21 1 16,0-1-16,21 0 0,-21 0 16,22 0-16,-22 0 0,0 22 0,0-22 15,0 0-15,0 0 16,0 0-16,0 1 0,0-1 0,0 0 16,-22 0-16,1 0 15,0-21 16,21-21-31,0 0 16,0 0-16,0 0 0,0-1 16,0 1-16,0 0 0,0 0 15,21 0-15,-21 0 0,0-1 0,21 1 16,1 0-16,-1 0 0,0 21 16,-21-21-16,21 0 0,0 21 0,0-22 15,1 22-15,-1 0 16,-21-21-16,21 21 15</inkml:trace>
  <inkml:trace contextRef="#ctx0" brushRef="#br1" timeOffset="56023.77">3704 1016 0,'21'0'16,"0"0"-1,1 0-15,-1-21 0,0 0 16,0 0-16,-21-1 16,21 22-16,-21-21 0,21 0 0,-21 0 15,22 0-15,-22 0 16,0-1-16,0 1 15,-22 21 1,1 0-16,0 0 0,0 0 16,0 21-16,0 1 0,-1-22 0,22 21 15,-21 0-15,0 0 0,0 0 16,0 22-16,21-22 0,0 0 16,0 0-16,0 0 0,0 0 0,0 1 15,0-1-15,0 0 0,0 0 16,21 0-16,0-21 0,0 0 15,0 0-15,1 0 0,-1 0 16,0 0-16,21 0 0,-21 0 0,1-21 16,20 0-16,-21 21 0,0-21 15,0 0-15,1-1 0</inkml:trace>
  <inkml:trace contextRef="#ctx0" brushRef="#br1" timeOffset="57056.18">5122 762 0,'0'21'15,"21"-21"32,1-21-47,-1 21 16,-21-21-16,0 0 16,0 0-16,-21-1 15,-1 22-15,1 0 16,0-21-16,0 21 0,0 0 15,0 0-15,-1 0 0,1 0 16,0 21-16,0-21 0,-21 22 0,20-1 16,1 0-16,0 0 0,0 21 0,0-20 15,21 20-15,-21-21 0,21 21 16,-22-20-16,22 20 0,0-21 0,0 0 16,0 0-16,0 1 0,0-1 15,0 0-15,22-21 16,-1 0-16,0 0 15,0 0-15,0 0 0,0 0 0,1 0 16,-1 0 0,0-21-16,0 0 0,-21-1 0,21 1 15,0 0-15,-21 0 0,22 0 16,-22-22-16,0 22 0,21-21 0,-21 0 16,21-1-16,-21 1 0,0 0 15,0-1-15,0 1 0,21 0 0,-21-1 16,0 1-16,0 0 0,0 20 15,0-20-15,0 21 0,0 0 0,0 0 16,0 42 0,-21-21-1,21 42-15,0-21 16,0 22-16,0-1 0,0 0 0,-21 1 16,21-1-16,0 0 0,0 22 15,0-22-15,0 22 0,0-22 0,0 0 16,0 1-16,0-22 0,0 21 15,0-21-15,21 0 0,-21 1 0,0-1 16,21 0-16,0-21 0,0 0 16,-21 21-16,22-21 0,-1 0 0,0 0 15,0 0-15,0 0 16,0-21-16,1 21 0,-1-21 0,-21 0 16,21 21-16,0-22 0</inkml:trace>
  <inkml:trace contextRef="#ctx0" brushRef="#br1" timeOffset="57607.21">5673 762 0,'0'0'16,"0"-21"-16,0 0 16,0 0-16,-22-1 15,1 22 1,0 0-16,0 0 15,0 0-15,0 0 0,-1 0 16,1 22-16,0-1 0,-21 0 16,21 0-16,-1 0 0,1 22 0,0-22 15,0 21-15,21-21 0,0 22 16,-21-22-16,21 0 0,0 0 0,0 0 16,0 0-16,0 1 0,21-22 15,-21 21-15,21-21 0,0 0 16,0 0-16,1 0 0,-1 0 15,21-21-15,-21 21 0,0-22 0,1 1 16,-1 21-16,0-21 0,0 0 16,0 0-16,0-22 0,-21 22 15,0 0-15,22 0 0,-22-21 0,0 20 16,0 1-16,0 0 0,0 0 16,0 0-16,0 42 46,0 0-46,0 0 0,-22 0 16,22 22-16,0-22 0,0 0 0,0 21 16,0-20-16,0-1 0,0 21 15,0-21-15,0 0 0,0 1 16,0-1-16,22-21 16,-1 0-16,0 0 0,0 0 15,0 0-15,0 0 16,1-21-16,-1-1 0,0 1 15,0 0-15,0 0 0,0-21 16</inkml:trace>
  <inkml:trace contextRef="#ctx0" brushRef="#br1" timeOffset="57903.55">6096 296 0,'0'0'0,"-21"0"16,21 22-16,0-1 16,0 0-16,-21 21 15,21-21-15,0 22 0,0-1 0,-22-21 16,22 22-16,0-1 0,0 0 16,0-21-16,0 22 0,-21-1 0,21 0 15,0-20-15,0 20 0,0-21 16,0 21-16,0-20 0,0-1 0,0 0 15,0 0-15,0 0 0,0 0 16,21-21-16,1 0 16,-1 0-1,0 0-15</inkml:trace>
  <inkml:trace contextRef="#ctx0" brushRef="#br1" timeOffset="58448.24">6498 699 0,'0'0'0,"0"-22"16,-21 22-16,0-21 0,0 21 16,-1 0-16,1 0 0,0 0 15,0 0-15,0 0 16,0 21-16,-1 1 15,1-1-15,21 0 0,-21 0 16,21 0-16,-21 22 0,0-22 0,21 21 16,0-21-16,0 0 0,0 22 0,0-22 15,0 0-15,0 0 0,0 0 16,0 1-16,21-22 16,0 0-16,0 0 0,0 0 15,1 0-15,-1-22 0,0 1 0,0 21 16,0-21-16,0 0 15,1 0-15,-1-22 0,0 22 0,-21-21 0,21 21 16,-21 0-16,21-22 16,-21 22-16,0 0 0,0 0 0,21 0 15,-21-1-15,0 44 32,0-1-17,-21 0-15,21 0 0,0 21 16,0-20-16,0-1 0,0 21 0,0-21 15,0 0-15,0 1 0,0-1 16,0 0-16,0 0 0,21-21 16,1 0-1,-1 0-15,0 0 0,0 0 0,0 0 16,0 0-16,1 0 16,-22-21-16,21 21 0,0-21 0,0 0 15,-21-1-15,0 1 0,0 0 0</inkml:trace>
  <inkml:trace contextRef="#ctx0" brushRef="#br1" timeOffset="58756.06">5948 572 0,'169'0'15,"-148"-22"1,22 22-16,-1 0 0,-21 0 16,21-21-16,1 21 0,-1 0 0,-21 0 15,22 0-15,-22-21 0,0 21 0,0 0 16,0 0-16,-42 0 47,0 0-47</inkml:trace>
  <inkml:trace contextRef="#ctx0" brushRef="#br1" timeOffset="59598.82">2667 1651 0,'0'0'0,"0"21"16,0 0-1,-21 1-15,21-1 0,0 21 0,0-21 16,-21 22-16,21-22 0,0 21 16,0 0-16,0 1 0,0-22 0,0 21 15,0-21-15,0 1 16,0 20-16,21-21 0,0 0 0,0-21 16,0 0-16,0 0 15,1 0-15,-1 0 0,0 0 0,21-21 16,-21 21-16,1-21 0,-1 0 15,21 0-15,-21-1 0,0-20 0,1 21 16,-1 0-16,0 0 0,-21-22 16,21 22-16,-21 0 0,0 0 0,0 0 15,0-1-15,0 1 0,0 0 16,0 0-16,-21 21 16,0 0-1</inkml:trace>
  <inkml:trace contextRef="#ctx0" brushRef="#br1" timeOffset="59935.63">3302 1651 0,'-21'0'16,"0"21"-16,21 0 16,0 1-16,-22-1 0,22 21 15,0-21-15,0 22 0,0-1 0,-21 0 16,21 1-16,0-1 0,0 0 16,0 22-16,0-22 0,0 0 0,0 22 15,0-22-15,0 22 0,0-22 16,0 22-16,0-22 0,0 0 0,0 1 15,0-1-15,0-21 0,0 21 16,0-20-16,0-1 0,0 0 0,0 0 16,0 0-1,0-42 1,0 0 0,0 0-16,0 0 0,0-22 15</inkml:trace>
  <inkml:trace contextRef="#ctx0" brushRef="#br1" timeOffset="60299.42">3217 1630 0,'0'0'0,"21"0"0,1-21 0,-1 0 16,21 21-16,-21 0 0,22 0 0,-22 0 16,0 0-16,21 0 0,-21 0 15,1 21-15,-22 0 0,0 0 0,0 21 16,0-20-16,0-1 0,0 21 16,-22 0-16,1-20 0,0 20 0,-21-21 15,21 0-15,-1 22 0,1-22 16,-21 0-16,21 0 0,0-21 0,-1 21 15,22 0-15,-21-21 16,21 22 0,21-44 15,1 1-15</inkml:trace>
  <inkml:trace contextRef="#ctx0" brushRef="#br1" timeOffset="61050.99">3852 1651 0,'0'21'15,"-21"0"1,0 1-16,0-1 15,21 0-15,-21 0 0,-1 0 0,1 22 16,21-22-16,-21 0 0,21 0 16,-21 21-16,21-20 0,0-1 15,0 0-15,21-21 16,0 0 0,0 0-16,1 0 0,-22-21 15,21 21-15,-21-21 16,21-1-16,-21 1 0,0 0 15,0 0-15,0 0 0,0 0 16,0-1-16,0 1 0,0 0 0,0 0 16,0 0-16,21 0 0,0-1 15,0 1-15,1 21 0,-22-21 16,21 21-16,0 0 0,0 0 16,0 0-16,0 0 0,1 0 0,20 0 15,-21 0-15,0 0 0,0 0 16,1 21-16,-1 0 0,0-21 0,-21 22 15,0-1-15,21 0 0,-21 0 16,0 21-16,0-20 0,0-1 0,0 0 16,0 0-16,0 0 15,-21 0-15,21 1 0,-21-22 16,21 21-16,-21-21 16,21-21-1,0-1 1,0 1-16,0 0 15,0 0-15,0 0 0,0 0 0,0-22 16,21 22-16,0 0 0,0-21 16,-21 20-16,21 1 0,22-21 0,-22 21 15,0 21-15,21-21 0,-21-1 16,22 1-16,-1 21 0,-21 0 16,22 0-16,-1 0 0,-21 0 15,0 0-15,22 0 0,-22 21 0,-21 1 16,0-1-16,21 21 0,-21-21 15,0 0-15,0 22 0,0-1 0,-21-21 16,0 22-16,21-22 0,-22 0 0,1 0 16,21 0-16,0 0 0,-21 1 15</inkml:trace>
  <inkml:trace contextRef="#ctx0" brushRef="#br1" timeOffset="61931.48">5842 1461 0,'0'21'0,"0"0"16,21-21-1,0 0 1,0 0-16,1 0 16,-1 0-16,0 0 0,21-21 0,-21 0 15,1 21-15,-1-22 0,21 1 16,-21 21-16,0-21 0,1 0 0,-22 0 16,21 0-16,-21-1 15,0 1-15,0 0 31,-21 21-31,-1 0 16,22 21-16,-21-21 16,21 21-16,0 1 0,-21-1 15,21 0-15,0 21 0,0-21 0,0 1 16,0 20-16,0 0 0,0-21 16,0 22-16,0-1 0,0-21 0,0 22 15,0-22-15,0 21 0,0-21 16,0 0-16,0 22 0,0-22 0,0 0 15,0 0-15,0 0 0,0 1 16,0-1 0,-21-21-1,0 0-15,0 0 16,-1 0-16,1 0 0,-21 0 0,21 0 16,0 0-16,-1-21 0,1 21 0,0-22 15,0 22-15,0-21 16,0 21-16,-1 0 15,44 0 32,-1 0-47,0 0 0,0 0 16,0 0-16,0 0 0,1 0 16,-1 0-16,0-21 0</inkml:trace>
  <inkml:trace contextRef="#ctx0" brushRef="#br1" timeOffset="62451.18">6371 1588 0,'0'21'31,"0"0"-31,0 0 16,0 0-1,0 0-15,0 1 0,0-1 0,0 0 16,0 0-16,0 0 0,0 0 16,-21 1-16,21-1 0,0 0 15,0 0-15,0 0 16,-21-21 31,21-21-47,0 0 0,0 0 0,0 0 15,0-1-15,0 1 0,0-21 16,0 21-16,0 0 0,21-1 0,0-20 16,0 21-16,0 0 0,1 0 15,20-1-15,-21 22 0,21-21 16,-20 0-16,20 21 0,-21 0 0,21 0 16,1 0-16,-22 0 0,21 0 15,-21 0-15,1 0 0,-1 21 0,0 0 16,-21 1-16,0-1 0,0 0 0,0 21 15,0-21-15,0 1 0,0-1 16,0 21-16,-21-21 0,21 0 0,-21 1 16,21-1-16,-22 0 15,22 0 1,0-42 15,0 0-31,0 0 0,0-1 16</inkml:trace>
  <inkml:trace contextRef="#ctx0" brushRef="#br1" timeOffset="63102.81">7514 1503 0,'-21'0'0,"42"0"0,-63-21 0,21 0 16,-1-1-16,1 22 0,0 0 15,0-21-15,0 21 0,0 0 0,-1 0 16,1 0-16,0 0 16,0 0-16,0 21 0,0-21 0,-1 22 15,1-1-15,21 0 0,-21 0 16,21 0-16,-21 22 0,21-22 0,0 21 15,0-21-15,0 0 0,0 22 16,0-22-16,0 0 0,0 0 16,0 0-16,0 1 0,0-1 0,21-21 15,0 0-15,0 21 0,1-21 16,-1 0-16,0 0 0,0 0 16,0-21-16,0 0 0,1 21 15,-1-22-15,-21 1 0,21 0 0,0-21 16,0 21-16,0-22 0,1 1 0,-22 21 15,21-22-15,0 1 0,-21 0 16,0-1-16,21 1 0,-21-21 0,21 20 16,-21 1-16,0 21 0,0-22 15,0 1-15,0 21 0,0 0 16,0 0-16,0-1 0,-21 22 31,0 22-31,21-1 16,0 148-1,0-127-15,0 1 16,-21-1-16,21 0 0,0 1 0,0-1 16,0 0-16,0 1 0,0-1 0,0 0 15,0-20-15,0 20 0,0-21 16,0 0-16,0 0 0,21-21 0,-21 22 16,21-22-16,0 0 15,0 0-15,1 0 0,-1 0 0,0 0 16,0 0-16,0 0 0,0-22 0,-21 1 15,22 21-15,-1-21 0</inkml:trace>
  <inkml:trace contextRef="#ctx0" brushRef="#br1" timeOffset="63520.57">7895 1588 0,'21'0'16,"0"0"0,1 0-16,-1 0 0,0 0 0,0 0 15,0 0-15,0-22 16,-21 1-16,22 21 0,-22-21 0,21 21 16,-21-21-16,0 0 0,0 0 15,0-1-15,0 1 16,-21 21 15,-1 0-31,1 21 0,0-21 16,0 22-16,0-1 0,0 0 15,-1-21-15,22 21 0,-21 0 16,21 0-16,0 1 0,0-1 0,0 0 16,0 0-16,0 0 15,0 0-15,21 1 0,1-1 16,-1-21-16,-21 21 0,21-21 15,0 0-15,0 0 0,0 21 16,1-21-16,-1 0 0,0 0 16,0 0-16,0-21 0,0 21 15,1-21-15</inkml:trace>
  <inkml:trace contextRef="#ctx0" brushRef="#br1" timeOffset="63843.38">8488 1376 0,'0'0'16,"0"-21"-16,21 21 47,0 21-47,0 0 15,0 0-15,-21 0 0,22 1 0,-22-1 16,21 0-16,0 0 15,-21 0-15,21 0 0,0 1 0,0-1 16,-21 0-16,0 0 0,22-21 16,-22 21-16,21-21 0,-21 21 15,0 1-15,0-44 47,0 1-47,0 0 16,0 0-16,0 0 0,0 0 15</inkml:trace>
  <inkml:trace contextRef="#ctx0" brushRef="#br1" timeOffset="64135.21">8805 1312 0,'0'-21'0,"0"42"0,-21-42 31,0 21-16,21 21-15,-21 1 0,0-22 0,-1 21 16,1 0-16,-21 21 0,21-21 16,0 1-16,-1-1 0,-20 21 0,21-21 15,0 0-15,0 22 0,-1-22 16,1 0-16,21 0 0,0 0 0,0 1 16,0-1-16,-21 0 0,21 0 15,0 0-15,21-21 47</inkml:trace>
  <inkml:trace contextRef="#ctx0" brushRef="#br1" timeOffset="66207.88">0 3069 0,'0'0'0,"21"0"110,43 0-95,-1 0-15,1 0 0,-1 0 0,1 0 16,-1 0-16,1 0 0,-22 0 15,0 0-15,22 0 0,-43 0 16,21 0-16,-21 0 0,1 0 16,-1 0-16,0 0 0,0 0 15,-21-21 17,0 0-17,-21 0 1</inkml:trace>
  <inkml:trace contextRef="#ctx0" brushRef="#br1" timeOffset="66647.62">614 2836 0,'21'0'0,"-42"0"0,42 22 16,0-1-16,0 0 0,0-21 15,1 21-15,-1-21 0,0 21 16,0-21-16,0 0 0,0 0 16,1 0-16,20 21 0,-21-21 0,0 0 15,0 0-15,1 0 0,-1 0 16,0 0-16,-21 22 47,-21-22-47,0 21 0,-1-21 15,1 21-15,0 0 0,0 0 16,0 0-16,0 1 0,-1-1 0,-20 0 16,21 0-16,-21 21 0,20-20 15,-20 20-15,21-21 0,-21 0 16,20 0-16,1 1 0,0-1 15,0-21-15,21 21 0,-21-21 16</inkml:trace>
  <inkml:trace contextRef="#ctx0" brushRef="#br1" timeOffset="67523.14">1439 2604 0,'0'0'0,"-21"0"31,0 21-31,21 0 16,0 0-16,0 21 0,0-20 0,0 20 16,0 0-16,0 1 0,0-22 15,0 21-15,0 0 0,0 1 0,0-22 16,0 21-16,0-21 0,0 22 15,0-22-15,21 0 0,-21 0 16,21 0-16,-21-42 63,0 0-63,0 0 0,-21 0 0,21 0 15,0-1-15,0 1 0,0 0 16,0 0-16,0 0 0,0 0 0,21-1 15,0 1-15,-21-21 0,43 42 16,-22-21-16,0 0 0,0-1 0,22 22 16,-22 0-16,0 0 0,21 0 15,-21 0-15,1 22 0,-1-1 16,0 0-16,-21 0 0,0 0 16,21 0-16,-21 1 0,0-1 0,0 21 15,0-21-15,0 0 0,0 1 16,0 20-16,-21-21 0,21 0 15,0 0-15,-21 1 0,0-22 16,21 21-16,0-42 31,0-1-31</inkml:trace>
  <inkml:trace contextRef="#ctx0" brushRef="#br1" timeOffset="67910.92">2011 3006 0,'21'0'0,"-42"0"0,63 0 0,-42-21 16,21 21-16,0-22 0,1 1 15,-1 0-15,0 21 0,0-21 16,-21 0-16,0 0 0,0-1 15,0 1-15,0 0 16,-21 21-16,0 0 0,0 0 16,-1 0-16,1 21 15,0 0-15,0 22 0,0-22 16,0 0-16,21 0 0,0 22 16,-22-22-16,22 21 0,0-21 0,0 0 15,0 22-15,0-22 0,0 0 16,0 0-16,0 0 0,22 1 0,-1-22 15,0 0-15,0 0 16,0 0-16,0 0 0,22 0 0,-22 0 16,21-22-16,-21 1 0,22 0 15,-22 0-15,21 0 0,-21 0 16,22-1-16</inkml:trace>
  <inkml:trace contextRef="#ctx0" brushRef="#br1" timeOffset="68175.77">2561 2540 0,'0'42'15,"0"1"1,0-22-16,0 0 0,0 21 16,0 1-16,0-22 0,0 21 15,0 1-15,0-1 0,-21-21 16,21 21-16,0 1 0,-21-22 0,21 0 15,0 0-15,0 0 0,0 1 16,0-1-16,0 0 0,21-21 31,-21-21-15,0 0 0</inkml:trace>
  <inkml:trace contextRef="#ctx0" brushRef="#br1" timeOffset="68359.66">2328 2985 0,'21'0'47,"1"0"-47,-1 0 0,0-22 15,0 22-15,0 0 0,0 0 0,1-21 16,20 21-16,-21 0 0,0 0 15,0-21-15,1 21 0,-1 0 16</inkml:trace>
  <inkml:trace contextRef="#ctx0" brushRef="#br1" timeOffset="68739.44">2773 2858 0,'0'0'0,"21"0"16,0 0-1,0 0-15,0 0 16,1 21-16,-22 0 16,21 0-16,-21 0 0,0 0 15,0 22-15,0-22 16,0 0-16,0 0 0,0 0 0,0 1 15,0-1-15,0 0 0,0 0 16,-21 0-16,-1-21 16,22-21-1,0 0 1,0 0-16,0 0 0,0-1 16,0 1-16,22 0 0,-22 0 15,21 21-15,-21-21 0,0 0 0,0-1 16,21 1-16,0 0 0,-21 0 15,21 0-15,0 21 0,1 0 16,-22-21-16</inkml:trace>
  <inkml:trace contextRef="#ctx0" brushRef="#br1" timeOffset="69195.49">3323 2815 0,'-21'0'16,"0"0"-1,0 0-15,21 21 16,0 1 0,-22-1-16,1 0 0,21 0 0,-21 0 15,21 0-15,0 1 0,0-1 16,0 0-16,0 0 0,0 0 0,0 0 15,0 1-15,0-1 0,21-21 16,0 0-16,1 0 0,-1 21 0,0-21 16,0 0-16,0 0 0,0 0 15,1-21-15,-1 0 0,0 21 0,0-22 16,0 22-16,0-21 0,1 0 16,-22 0-16,0 0 0,0 0 0,0-1 15,0-20-15,0 21 0,0-21 16,0 20-16,0 1 0,-22-21 15,1 21-15,0 0 0,0-1 16,0 22-16,0 0 0,-1 0 16,1 0-16,0 0 0,0 22 0,21-1 15,-21-21-15,21 21 0,-21 0 16,21 0-16,-22 0 0,22 1 0,0-1 16,0 0-16,0 0 15,22-21-15</inkml:trace>
  <inkml:trace contextRef="#ctx0" brushRef="#br1" timeOffset="69870.99">4085 2731 0,'-63'0'15,"41"0"-15,1 0 16,0 0-16,0 21 0,0 0 0,0 0 16,21 0-16,-22 0 0,1 1 15,0-1-15,0 0 0,21 0 0,0 0 16,-21 0-16,21 1 16,0-1-16,21-21 15,0 0-15,0 0 16,0 0-16,1 0 15,-1 0-15,21-21 0,-21-1 0,0 22 16,1-21-16,-22 0 0,21 0 0,0 0 16,-21 0-16,21-1 15,-21 1 1,0 42 15,0 1-31,0-1 16,0 0-16,0 0 15,0 0-15,0 0 0,-21 22 0,21-22 16,0 0-16,0 21 0,0 1 16,0-1-16,0 0 0,0 1 0,0 20 15,0-20-15,0-1 0,0 21 0,0-20 16,0-1-16,0 0 0,0 1 16,0 20-16,0-42 0,0 22 0,0-1 15,0 0-15,0-20 0,0-1 0,0 21 16,0-21-16,0 0 0,-21-21 15,0 22-15,-1-22 16,1 0-16,0 0 0,0 0 0,0-22 16,0 1-16,-22 21 0,1-21 15,21-21-15,-22 21 0,22-1 0,-21 1 16,21-21-16,0 21 0,-1-22 16,1 22-16,21 0 0,0 0 0,0 0 15,0-22-15,0 22 0,0 0 16,21 0-16,1 0 0,-1 0 0,0-1 15,0-20-15,21 21 0,-20-21 0,20 20 16,0-20-16,1 21 0</inkml:trace>
  <inkml:trace contextRef="#ctx0" brushRef="#br1" timeOffset="70267.77">4360 2900 0,'21'0'32,"1"-21"-17,-1 21-15,0-21 0,0 21 0,0-22 16,0 1-16,1 21 0,-1-21 16,-21 0-16,21 0 0,0 21 0,-21-21 15,0-1-15,0 1 16,-21 21-1,0 0-15,0 0 0,-1 0 16,-20 0-16,21 21 0,0 1 16,0-1-16,-1 0 0,22 0 0,0 0 15,0 0-15,0 1 0,0 20 16,0-21-16,0 0 0,0 0 16,22 1-16,-1-22 0,0 0 0,0 21 15,0-21-15,0 0 0,22 0 16,-22 0-16,21 0 0,-21 0 0,22-21 15,-22 21-15,21-22 0,-21 1 16,22 21-16,-22-21 0,0 0 16,0 0-16,0 0 0,1-1 0,-22-20 15,0 21-15</inkml:trace>
  <inkml:trace contextRef="#ctx0" brushRef="#br1" timeOffset="70687.52">4932 2646 0,'0'21'31,"0"0"-16,0 0-15,0 1 0,0-1 16,0 21-16,0-21 0,0 0 0,0 1 16,0-1-16,0 0 0,0 0 15,0 0-15,0 0 0,0 1 16,-21-1-16,21 0 16,-22-21-1,1 0 1,21-21-16,0 0 0,0-1 15,0 1-15,0 0 0,0 0 16,0 0-16,21 0 0,1-22 0,-1 22 16,0-21-16,21 21 0,-21-1 15,22-20-15,-22 21 0,21 0 0,1 0 16,-1 21-16,0 0 0,-21 0 16,22 0-16,-22 0 0,21 0 0,-21 21 15,-21 0-15,22 0 0,-22 0 16,0 22-16,0-22 0,0 0 15,0 0-15,0 21 0,0-20 0,-22-1 16,1 0-16,21 0 0,-21-21 16,0 21-16,21 0 0,-21 1 15,21-44 17,21 22-17</inkml:trace>
  <inkml:trace contextRef="#ctx0" brushRef="#br1" timeOffset="71131.27">5948 2519 0,'-43'0'31,"22"0"-31,0 0 0,0 21 0,0 0 15,0 0-15,-1 1 0,1-1 16,0 21-16,0-21 0,21 22 0,-21-22 16,0 21-16,21-21 0,-22 22 0,22-22 15,0 0-15,0 0 0,0 0 16,0 0-16,0 1 0,22-22 16,-1 0-16,0 0 0,0 0 0,0 0 15,22 0-15,-22 0 0,0 0 16,21 0-16,-21-22 0,22 1 0,-22 0 15,0 0-15,0 0 0,0 0 16,1-1-16,-1-20 0,-21 21 0,0-21 16,0 20-16,0-20 0,0 21 0,0-21 15,-21 20-15,21 1 0,-22 0 16,1 0-16,-21 21 0,21 0 0,0 0 16,-1 0-16,-20 0 0,21 21 15,0 0-15,0-21 0,-1 21 0,1 1 16,0-1-16,21 0 0,-21 0 15,21 0-15,0 0 0,0 1 16,21-22-16,0 0 0,0 0 16,1 0-16,20 0 0</inkml:trace>
  <inkml:trace contextRef="#ctx0" brushRef="#br1" timeOffset="71543.03">6329 2392 0,'0'0'15,"21"0"-15,-21 21 16,21 0-16,-21 0 16,0 1-16,0 20 0,0-21 0,0 21 15,0-20-15,0 20 0,0-21 16,0 21-16,0-20 0,0-1 0,0 21 15,0-21-15,0 0 0,0 1 0,0-1 16,0 0-16,21-21 16,0 0-16,1 0 15,-1 0-15,-21-21 0,21 0 16,0-1-16,0 1 0,0 0 0,1-21 16,-1 21-16,0-22 0,-21 1 15,0 21-15,21-22 0,-21 22 16,21-21-16,-21 21 0,0 0 0,0-1 15,0 44 17,0-1-17,0 0 1,21-21-16,1 0 0</inkml:trace>
  <inkml:trace contextRef="#ctx0" brushRef="#br1" timeOffset="71958.78">7260 2413 0,'0'0'15,"0"-21"-15,0 0 16,-21 21 0,0 0-1,0 21-15,-1 0 0,1-21 16,0 21-16,0 0 0,0 1 0,0-1 15,-1 0-15,1 0 0,21 0 16,0 0-16,21 1 16,1-22-16,-1 0 0,0 0 15,0 0-15,0 21 0,22-21 16,-22 0-16,0 0 0,21 21 16,-21-21-16,1 0 0,-1 21 0,0-21 15,0 21-15,-21 0 16,0 1-16,0-1 15,0 0-15,-21-21 0,0 0 16,0 21-16,-1-21 0,1 0 16,0 21-16,0-21 0,0 0 0,0 0 15,-1 0-15,1 21 0,0-21 16,0 0-16,0 0 0,0 0 0,-1 0 16,1 0-16,0 0 15,0 0-15,0 0 0,0 0 16,-1 0-16</inkml:trace>
  <inkml:trace contextRef="#ctx0" brushRef="#br1" timeOffset="72607.58">0 4403 0,'0'21'47,"0"0"-32,42-21-15,22 21 16,20-21-16,-20 0 0,-1 0 16,22 0-16,-21 0 0,-22 0 15,21 0-15,-20 0 0,-1 0 0,0 0 16,-20 0-16,-1 0 0,0 0 16,-21-21-16,21 21 0,-21-21 31,0 0-31,-21 21 0,0-21 0,0 21 15,-1-22-15,22 1 0,-21 0 16</inkml:trace>
  <inkml:trace contextRef="#ctx0" brushRef="#br1" timeOffset="72839.45">593 4233 0,'21'0'31,"0"22"-31,0-22 0,0 0 0,0 21 16,1 0-16,-1-21 0,0 21 15,0 0-15,0-21 0,-21 21 0,21 1 16,-21-1-16,0 0 0,0 0 16,0 0-16,-21 0 0,0 1 15,0-1-15,0 0 0,0 0 16,-22-21-16,22 21 0,0 0 0,0-21 16,21-21 15,21 0-31</inkml:trace>
  <inkml:trace contextRef="#ctx0" brushRef="#br1" timeOffset="73543.23">1990 4085 0,'0'-21'47,"0"0"-31,0 0-16,0 0 0,0-1 15,0 1-15,-22 0 16,1 21-16,0 0 0,0 0 16,0 0-16,-22 0 0,1 0 15,21 0-15,-21 0 0,-1 21 0,1 0 16,21 1-16,-22-1 0,22 0 16,0 21-16,0-21 0,0 22 15,21-1-15,0-21 0,0 22 0,0-22 16,0 0-16,0 0 0,0 0 15,21 0-15,0-21 0,0 0 16,22 0-16,-22 0 16,0 0-16,0 0 0,21 0 0,-20-21 15,20 21-15,-21-21 0,0 0 16,22 0-16,-22-22 0,0 22 0,21-21 16,-21 0-16,1-1 0,-22 1 15,21 0-15,0-1 0,-21 1 0,0 0 16,0-1-16,0 1 0,0 0 15,21-1-15,-21 1 0,0 21 0,0 0 16,0-1-16,0 1 0,0 0 16,0 42-1,0 0-15,0 1 0,0 20 16,0-21-16,0 21 0,0 1 16,0-1-16,0 0 0,0 1 15,0-1-15,0 0 0,0 22 0,0-22 16,0 1-16,0-1 0,0-21 15,0 21-15,0-20 0,0-1 0,0 0 16,21 0-16,0-21 16,1 0-16,-1 0 0,0 0 15,21 0-15,-21-21 0,1 0 16,-1 0-16,0-1 0,0-20 16</inkml:trace>
  <inkml:trace contextRef="#ctx0" brushRef="#br1" timeOffset="74094.91">2413 3937 0,'0'0'0,"0"21"16,0 0-16,0 1 15,0-1-15,0 0 0,0 21 0,0-21 16,0 1-16,0-1 0,0 0 16,21 0-16,0 0 0,0-21 15,1 0-15,-1 0 16,0 0-16,0 0 0,0 0 0,0 0 15,22-21-15,-22 0 0,0 0 16,0 0-16,22-1 0,-22 1 0,0-21 16,-21 21-16,21 0 0,-21-1 15,21 1-15,-21 0 0,0 0 16,21 0-16,-21 0 16,0 42-1,-21 0 1,21 0-16,0 0 0,-21 0 15,21 1-15,0 20 0,0-21 0,0 21 16,0-20-16,0 20 0,-21 0 0,21 1 16,0-22-16,0 21 0,0 0 15,0-20-15,0 20 0,0-21 0,0 21 16,0-20-16,0-1 0,0 0 16,21 0-16,-21 0 0,0 0 15,0 1-15,0-1 0,0 0 16,0 0-16,0 0 0,0 0 15,-21-21-15,0 22 0,0-22 0,-22 21 16,22-21-16,-21 0 0,-1 0 16,1 0-16,0 0 0,-1 0 0,1-21 15,0 21-15,-1-22 0,1 1 16,21 21-16,-21-21 0,20 21 0,22-21 16,0 0-1,0 0-15,0-1 0,22 1 16,-1 0-16,0 0 0,21 0 0,1 0 15</inkml:trace>
  <inkml:trace contextRef="#ctx0" brushRef="#br1" timeOffset="74563.74">3048 3874 0,'0'-22'0,"0"44"47,0-1-47,0 0 0,0 0 16,0 0-16,0 0 0,0 22 15,0-22-15,0 0 0,0 21 0,0-20 16,0-1-16,0 0 0,0 0 16,0 0-16,0 0 0,-21-21 15,21-21 16,0 0-31,0 0 0,0 0 16,0 0-16,0-22 0,0 22 16,0 0-16,21-21 0,0 20 0,0 1 15,-21 0-15,21-21 16,22 42-16,-22-21 0,0-1 0,0 22 16,22 0-16,-22 0 0,0 0 15,21 0-15,-21 0 0,1 22 0,-1-1 16,0 0-16,0 0 0,-21 0 0,0 0 15,0 22-15,0-22 0,0 0 16,0 21-16,0-20 0,0-1 0,0 0 16,0 0-16,-21 0 15,21 0 1,0-42 0,21 21-16,-21-21 15</inkml:trace>
  <inkml:trace contextRef="#ctx0" brushRef="#br1" timeOffset="75063.56">4043 3704 0,'0'0'0,"-21"0"0,-1 0 16,1 0-16,0 0 0,0 0 0,0 0 15,0 0-15,-1 21 0,1 1 16,-21-1-16,21 0 0,0 0 16,-1 0-16,-20 22 0,21-22 15,0 21-15,0-21 0,-1 0 0,22 22 16,0-22-16,0 0 0,0 0 0,0 0 16,22 1-16,-1-22 15,0 0-15,0 0 0,0 0 0,22 0 16,-22 0-16,0-22 0,21 22 15,-21-21-15,22 0 0,-22 0 0,0-21 16,0 20-16,0 1 0,1 0 0,-1 0 16,-21-21-16,0 20 0,0 1 15,0 0-15,0 0 0,0 0 16,0 0-16,0-1 16,0 44-1,-21-22-15,21 21 16,0 0-16,0 0 0,0 21 15,0-20-15,0-1 0,0 0 0,0 21 16,0-21-16,0 1 0,0-1 0,0 0 16,0 0-16,21-21 0,0 21 15,0-21-15,0 0 0,0 0 16,1 0-16,-1 0 0,-21-21 16,42 21-16,-21-21 0,0 0 0,1 0 15</inkml:trace>
  <inkml:trace contextRef="#ctx0" brushRef="#br1" timeOffset="76371.83">4508 3641 0,'0'0'15,"-21"0"17,21 21-32,0 0 0,0 0 0,-21 0 15,21 1-15,0-1 0,0 0 0,0 0 16,0 0-16,0 0 0,0 1 15,0-1-15,0 0 0,-21 0 0,21 0 16,0 0-16,0 1 16,0-44 15,0 1-15,0 0-16,0 0 0,21 0 15,-21 0-15,21-1 0,-21 1 0,0 0 16,21-21-16,1 21 0,-22-1 15,21 1-15,0 0 0,0 0 0,0 21 16,-21-21-16,21 21 0,1 0 16,-1 0-16,0 0 15,-21 21-15,21-21 0,-21 21 0,0 0 16,0 0-16,0 1 16,21-1-16,-21 0 0,0 0 0,0 0 15,21 0-15,-21 1 0,0-1 0,0 0 16,22 0-1,-1-21-15,0 0 16,0 0 0,-21-21-16,21 0 0,-21 0 15,21-1-15,1 1 0,-1 0 0,-21 0 16,21 0-16,-21 0 0,21-22 16,0 22-16,-21 0 0,21 0 0,1 0 15,-1-1-15,0 22 16,0 0-1,-21 22 1,0-1-16,0 0 0,0 0 16,0 0-16,0 0 0,0 1 15,0-1-15,0 0 0,0 0 0,0 0 16,21 0-16,-21 1 0,0-1 0,21 0 16,1-21-16,-1 0 15,0 0-15,0 0 0,0 0 16,0 0-16,1 0 0,-1 0 15,0 0-15,0-21 0,0 0 0,0 21 16,1-22-16,-1 1 0,0 0 0,0 0 16,0 0-16,-21 0 0,0-1 15,0-20-15,0 21 0,0 0 16,0 0-16,0-1 0,0 44 47,0-1-47,0 0 0,0 0 0,0 0 15,0 0-15,0 1 0,0-1 16,0 0-16,0 0 0,0 0 16,0 0-16,0 1 0,21-1 15,1-21-15,-1 0 16,0 0-16,0 0 0,0 0 0,0 0 16,1 0-16,-1 0 0,0 0 15,0-21-15,0-1 0,0 22 16,1-21-16,-22 0 0,21 0 0,0 0 15,0 0-15,-21-22 0,21 22 0,0 0 16,-21 0-16,22 0 0,-1-1 16,-21 1-16,21 0 0,0 21 0,0 0 15,0 0 1,-21 21 0,22 0-1,-1-21 1,-21-21 31,0 0-47,0 0 15,-21 21 1,-1 0 0,1 0-16,0 0 15,0 21-15,0 0 0,21 0 16,-21 1-16,21-1 15,-22 21-15,22-21 0,-21 0 0,21 1 16,0-1-16,0 0 0,0 0 0,0 0 16,0 0-16,0 1 15,21-1-15,1-21 0,-1 0 16,0 0-16,0 0 0,0 0 0,0 0 16,1 0-16,-1 0 0,0 0 15,21-21-15,-21-1 0,1 22 0,-1-21 16,0 0-16,0 21 0,-21-21 0,21 0 15,0 0-15,-21-1 0,22 1 16,-22 0-16,0 0 0</inkml:trace>
  <inkml:trace contextRef="#ctx0" brushRef="#br1" timeOffset="76631.67">5588 3260 0,'-21'0'16,"21"21"15,0 0 16</inkml:trace>
  <inkml:trace contextRef="#ctx0" brushRef="#br1" timeOffset="77567.64">85 5398 0,'-22'0'0,"44"0"0,-86 0 0,43 0 15,21 21 32,42-21-31,22 0-16,-1 0 16,1 0-16,-1 0 0,22 0 0,-22 0 15,1 0-15,-1 0 0,1 0 16,-1 0-16,1 0 0,-22 0 0,1 0 15,-1 0-15,0 0 0,1 0 16,-22 0-16,0-21 0,0 21 16,0 0-16,-42-22 31,0 22-31,0 0 16,0-21-16,-1 21 15,1 0-15</inkml:trace>
  <inkml:trace contextRef="#ctx0" brushRef="#br1" timeOffset="77999.41">698 5144 0,'0'21'31,"22"0"-31,-1 0 16,0-21-16,0 21 0,0 0 16,0 1-16,22-22 15,-22 21-15,0-21 0,0 0 0,0 21 16,22-21-16,-22 0 0,0 0 16,21 21-16,-20-21 0,-1 0 0,0 0 15,21 0-15,-21 0 16,1 0-16,-22 21 15,0 0 1,-22-21-16,-20 22 16,21-22-16,0 21 0,-22 0 0,22 0 15,-21 0-15,0 0 16,-1 22-16,1-22 0,21 0 0,-22 21 16,1-20-16,0 20 0,-1-21 15,22 21-15,-21-20 0,21-1 0,0 0 16,21 0-16,21-21 31</inkml:trace>
  <inkml:trace contextRef="#ctx0" brushRef="#br1" timeOffset="80043.44">1884 4953 0,'0'-21'15,"0"42"-15,0-63 16,0 63 15,0 0-31,0 0 0,0 0 16,0 1-16,0 20 0,0-21 15,0 21-15,0 1 0,-21-1 0,21-21 16,0 22-16,-22-22 0,22 21 0,0-21 16,0 0-16,0 1 0,0-1 15,0 0-15,0 0 16,0-42 15,0 0-15,0 0-16,0-1 0,0 1 0,0 0 15,0-21-15,0 21 16,0-22-16,22 22 0,-1-21 0,0 21 16,0-22-16,-21 22 0,21 0 15,0-21-15,22 20 0,-22 22 0,0-21 16,0 21-16,0 0 0,1 0 15,-1 0-15,0 21 0,0-21 0,-21 43 16,0-22-16,21 0 0,-21 21 16,0-20-16,0 20 0,0-21 0,21 21 15,-21-20-15,0 20 0,0-21 16,0 0-16,0 0 0,22 1 0,-22-1 16,21-21-1,0 0-15,0 0 16,0 0-16,0 0 0,1 0 0,-1-21 15,0-1-15,0 1 0,0 0 16,0 0-16,1 0 0,-1 0 0,0-1 16,0-20-16,0 21 0,0-21 15,1 20-15,-22 1 0,0 0 0,0 0 16,21 0-16,-21 0 0,0-1 16,21 22-16,-21 22 31,0-1-31,-21 0 15,21 0-15,-21 21 0,21-20 16,0 20-16,0-21 0,0 0 16,0 22-16,0-22 0,0 0 0,0 0 15,0 0-15,21 0 0,0-21 16,-21 22-16,21-22 0,0 0 0,0 0 16,22 0-16,-22 0 0,0 0 15,0 0-15,0-22 0,1 22 0,-1-21 16,0 0-16,0 0 0,0 0 0,0 0 15,-21-22-15,22 22 0,-1-21 16,-21 21-16,21-22 0,-21 1 0,0 21 16,0-22-16,0 22 0,21 0 15,-21 0-15,0 0 0,0 42 32,0 0-17,0 0-15,-21 0 0,21 1 0,0 20 16,0-21-16,0 0 0,0 22 15,0-22-15,0 0 0,0 21 0,0-21 16,0 1-16,0-1 0,21 0 16,0 0-16,0-21 15,1 21-15,-1-21 0,0 0 16,0 0-16,0 0 0,0-21 16,1 21-16,20-21 0,-21 0 0,0 0 15,22-1-15,-22-20 16,0 21-16,0-21 0,0-1 0,0 1 15,1 0-15,-1-1 0,-21-20 0,0 42 16,0-22-16,0 1 0,0 21 16,0 0-16,0-1 0,0 1 0,-21 21 31,-1 0-31,1 21 0,0-21 16,21 22-16,0 20 0,0-21 0,-21 21 15,21-20-15,0 20 16,0 0-16,0 1 0,0-22 0,0 21 0,0 0 15,0-20-15,0 20 0,21-21 16,0 0-16,-21 22 0,21-22 16,1-21-16,-1 21 0,0 0 0,0-21 15,0 0-15,22 0 0,-22 0 16,0 0-16,21 0 0,1 0 0,-22 0 16,21-21-16,-21 0 0,22 0 0,-22-1 15,21 1-15,-21-21 0,0 0 16,1 20-16,-1-41 0,-21 21 0,0-1 15,21 1-15,-21-22 0,0 22 16,0 0-16,0-1 0,0 22 0,0-21 16,0 21-16,0 0 0,0-1 0,-21 22 15,0 0 1,-1 22 0,22-1-16,-21 21 0,21-21 0,0 22 15,0-1-15,0 21 0,0-20 16,0-1-16,0 0 0,0 1 0,0-1 15,0 0-15,21-20 0,-21 20 16,22-21-16,-1 0 0,-21 0 0,21 1 16,0-22-16,0 0 0,0 0 15,1 0-15,-1 0 0,0 0 16,0 0-16,0 0 0,0-22 0</inkml:trace>
  <inkml:trace contextRef="#ctx0" brushRef="#br1" timeOffset="80958.85">0 6435 0,'0'42'15,"63"-42"1,-20 0-16,20 0 0,1 0 0,-1 0 16,1 0-16,-1 0 0,1 0 15,-1 0-15,-20-21 0,20 21 0,-21 0 16,-20 0-16,20 0 0,-21 0 16,0 0-1,-42 0 1,0-21-1,0 21-15,0 0 0,-1-21 0,22-1 16,-21 22-16,0-21 16,21 0-16,-21 21 0,0-21 15,0 21 1,42 21 31,0-21-47,0 0 0,0 21 15,0 0-15,1-21 0,-1 22 16,0-1-16,-21 0 0,0 0 16,0 0-16,0 22 0,0-22 15,-21 0-15,0 0 0,-22-21 16,22 21-16,0 0 0,0 1 16,0-22-16,42 0 31,0 0-31,0-22 0</inkml:trace>
  <inkml:trace contextRef="#ctx0" brushRef="#br1" timeOffset="81571.32">1524 6244 0,'-21'0'0,"42"0"0,-63-21 16,20 21-16,1 0 0,0 0 16,0 0-16,0 0 0,0 0 0,-1 0 15,1 0-15,0 0 16,0 21-16,0 0 0,0 1 0,-1-1 0,1 0 15,21 21-15,-21-21 0,21 22 16,0-22-16,-21 21 0,21-21 16,0 22-16,0-22 0,0 0 15,0 0-15,0 0 0,0 1 0,0-1 16,21-21-16,0 0 16,0 0-16,1 0 0,-1 0 0,21 0 15,-21-21-15,22-1 0,-22 1 16,21 0-16,0-21 0,-20 21 0,-1-22 15,21 1-15,-21 0 0,0-1 16,1 1-16,-1 0 0,-21-1 0,21 1 16,-21 21-16,0-22 0,0 22 15,0-21-15,0 21 0,0 0 0,-21 21 32,21 21-17,0 0-15,-21 0 0,21 0 16,0 22-16,-22-22 0,22 21 0,0 0 15,0-20-15,0 20 0,0 0 16,0 1-16,0-22 0,0 21 0,0-21 16,0 0-16,0 1 0,0-1 15,22 0-15,-1-21 0,0 0 16,0 0-16,0 0 0,0 0 16,1 0-16,-1-21 0,0 21 0,-21-21 15,21-1-15</inkml:trace>
  <inkml:trace contextRef="#ctx0" brushRef="#br1" timeOffset="82023.59">1884 6244 0,'0'0'0,"0"21"32,0 1-32,0-1 15,0 0-15,0 0 0,0 21 16,0-20-16,0-1 0,0 0 0,0 0 15,0 0-15,0 0 0,0 1 16,21-1-16,0-21 16,0 0-16,0 0 0,1 0 15,-1-21-15,0 21 16,0-22-16,0 1 0,0 0 0,1 0 16,-1 0-16,-21 0 0,0-1 15,21 1-15,-21 0 0,21-21 0,-21 21 16,0-1-16,0 1 15,0 42 17,0 1-17,0-1-15,-21 0 16,21 0-16,0 0 0,0 0 16,0 1-16,0-1 0,0 0 0,0 0 15,21 0-15,0-21 16,0 21-16,1-21 0,-1 0 15,0 0-15,0 0 0,0 0 16,22-21-16,-22 21 0,21-21 0,-21 0 16,0 0-16,1 0 0,-1-1 15,0 1-15,0 0 0</inkml:trace>
  <inkml:trace contextRef="#ctx0" brushRef="#br1" timeOffset="82287.44">2603 6160 0,'0'-22'16,"0"44"-16,-21-44 15,21 44-15,0-1 16,0 0-16,-21 0 0,21 0 16,0 22-16,-21-22 0,21 21 0,0-21 15,0 22-15,0-1 0,0 21 0,-21-20 16,21-1-16,0 0 0,0 22 16,-21-22-16,21 1 0,0 20 0,0-21 15,0 1-15,0-1 0,0 0 16,21 1-16,0-1 0,-21 0 0,21 1 15,0-22-15,-21 0 0,21 0 0,1 0 16,-22 1-16,21-1 16,0-21-16,-21-21 15,21-1-15,-21 1 16,0 0-16</inkml:trace>
  <inkml:trace contextRef="#ctx0" brushRef="#br1" timeOffset="82615.67">2455 6265 0,'0'0'0,"-21"-21"0,0 0 15,21 0-15,0 0 0,0 0 16,0-1-16,0 1 16,21 21-16,21-21 0,-20 21 15,20 0-15,0-21 0,1 21 0,-1 0 16,0 0-16,1 0 0,-22 0 15,21 0-15,-21 21 0,0 0 0,1 0 16,-22 1-16,0-1 0,0 0 16,0 0-16,-22 21 0,1-20 0,0-1 15,0 0-15,0 0 0,-22 0 0,22 0 16,-21 1-16,21-22 0,0 21 16,-22-21-16,22 0 0,42-21 46,0 21-46,1-22 16,-1 1-16,0 0 0</inkml:trace>
  <inkml:trace contextRef="#ctx0" brushRef="#br1" timeOffset="83060.78">3027 5779 0,'0'0'0,"0"21"32,0 0-32,0 0 0,0 21 0,0-20 15,0 20-15,0-21 0,0 21 16,0 1-16,0-22 0,0 21 0,0-21 16,0 22-16,0-22 0,0 21 15,0-21-15,0 1 0,0-1 0,21 0 16,-21 0-16,21-21 15,0 0-15,0 0 0,1 0 16,-1 0-16,0-21 0,0 0 0,0 21 16,-21-21-16,21-1 0,-21 1 15,22 0-15,-22 0 16,0 0-16,0 0 0,0 42 47,0 0-47,0 0 15,0 0-15,0 0 0,0 1 16,0-1 0,21-42 31,0-1-47</inkml:trace>
  <inkml:trace contextRef="#ctx0" brushRef="#br1" timeOffset="83228.74">3323 5990 0,'-21'-21'31,"21"42"-15,0 0-1,0 1 1,21-22-1,0 0-15</inkml:trace>
  <inkml:trace contextRef="#ctx0" brushRef="#br1" timeOffset="83538.8">3810 5990 0,'-21'0'0,"21"-21"0,-21 21 16,-1 0-16,1 0 16,0 0-16,0 0 15,0 0-15,0 0 0,-1 21 16,1 0-16,21 1 0,-21-1 16,0 0-16,0 0 0,21 0 0,0 0 15,0 22-15,0-22 0,0 0 16,0 0-16,0 0 0,0 1 0,0-1 15,0 0-15,21 0 16,0 0-16,0-21 0,0 0 0,1 0 16,20 0-16,-21 0 0,21 0 0,-20 0 15,-1 0-15,21-21 0,-21 21 16,0-21-16,22 21 0</inkml:trace>
  <inkml:trace contextRef="#ctx0" brushRef="#br1" timeOffset="84007.82">4127 6054 0,'-42'-21'31,"21"21"-31,0 0 0,0 0 16,-1 0-16,1 21 16,0 0-16,21 0 0,-21 0 0,21 0 15,-21 1-15,0-1 0,21 0 16,0 0-16,0 0 0,0 0 0,0 1 15,0-1-15,0 0 0,21-21 16,0 21 0,0-21-16,0 0 0,0 0 15,1 0-15,-1-21 0,0 21 0,0-21 16,0 0-16,0-1 16,-21 1-16,0 0 0,0 0 15,0 0-15,0 0 0,0-1 0,0 1 16,0 0-16,0 0 0,0 0 15,0 42 17,0 0-32,0 0 0,0 0 15,0 1-15,0-1 0,0 0 16,0 0-16,0 0 0,0 0 0,0 1 16,0-1-16,0 0 0,0 0 15,0 0-15,22-21 16,-1 0-1,0 0-15,0-21 16,0 0-16,0 0 0,1 0 16,-1-1-16,-21-20 0</inkml:trace>
  <inkml:trace contextRef="#ctx0" brushRef="#br1" timeOffset="84267.67">4360 5652 0,'0'0'0,"0"21"47,0 21-47,0-21 0,0 0 0,0 22 15,0-1-15,0-21 0,0 22 16,0-1-16,0-21 0,0 21 0,0 1 16,0-22-16,0 21 0,0-21 15,0 1-15,0-1 0,0 0 0,0 0 16,0 0-16,0 0 0,0 1 15,21-22 17,1-22-32,-22 1 15,21 21-15</inkml:trace>
  <inkml:trace contextRef="#ctx0" brushRef="#br1" timeOffset="84630.99">4572 6138 0,'21'0'15,"0"0"1,-21-21-16,21 21 0,-21-21 0,22 21 16,-1-21-16,0 0 15,-21 0-15,0-1 16,0 1-1,-21 21 1,21 21 0,-21-21-16,-1 22 0,22-1 0,0 0 15,-21 0-15,21 0 16,0 0-16,-21-21 0,21 22 0,0-1 16,0 0-16,0 0 0,0 0 15,0 0 1,0 1-1,21-22-15,0 0 0,1 0 16,-1 0-16,0-22 16,0 22-16,-21-21 0</inkml:trace>
  <inkml:trace contextRef="#ctx0" brushRef="#br1" timeOffset="84991.3">5038 5948 0,'-22'0'16,"1"0"0,21 21-16,-21 0 0,21 0 15,-21 1-15,21-1 16,0 0-16,0 0 16,0 0-16,21-21 15,-21 21-15,21 1 0,0-22 16,1 0-16,-22 21 0,21-21 0,0 0 15,-21 21-15,21-21 0,-21 21 16,21-21-16,-21 21 16,-21 0-1,0-21-15,0 0 16,0 0-16,-1 0 16,1 0-16,0 0 0,0 0 15,0 0-15,0 0 31,21-21-31,0 0 0,0 0 16,0 0-16</inkml:trace>
  <inkml:trace contextRef="#ctx0" brushRef="#br1" timeOffset="85307.05">4233 5736 0,'21'-21'0,"85"0"32,-63 21-32,-1 0 0,0-21 0,1 21 15,-1-21-15,0 21 0,1 0 0,-1 0 0,-21-22 16,21 22-16,-20 0 15,-1 0-15,-21-21 0,21 21 0,0 0 16,-21 21 31,0 1-31,-21-1-16</inkml:trace>
  <inkml:trace contextRef="#ctx0" brushRef="#br0" timeOffset="91223.78">444 9440 0,'0'0'0,"0"-21"0,0 0 15,0 0-15,0 0 16,0 0-16,0-1 15,0 1-15,0 42 47,0 22-31,0-22-16,0 0 0,-21 21 16,21 1-16,0 20 0,0-20 0,0 20 15,-21 1-15,21-1 0,0 1 16,0-1-16,0-21 0,0 22 15,0-1-15,0 22 0,0-21 0,21-1 16,0 1-16,-21 20 0,22-20 16,-22-1-16,0 1 0,0-1 0,21-20 15,-21 20-15,0-21 0,21 1 16,-21-1-16,0-21 0,0 22 0,0-22 16,0 0-16,0-42 31,0 0-31,0-1 15,0 1-15</inkml:trace>
  <inkml:trace contextRef="#ctx0" brushRef="#br0" timeOffset="92668.17">381 9504 0,'21'0'63,"0"0"-63,0 0 0,1 0 15,-1 0-15,21 0 0,0 0 0,1 0 16,-1 0-16,0 0 0,22 0 16,-22 0-16,22 0 0,-1 0 0,1 21 15,-1-21-15,22 0 0,0 0 16,-1 21-16,1-21 0,0 21 15,20-21-15,-20 0 0,21 0 16,0 0-16,0 0 0,21 0 0,0 0 16,0 0-16,0 0 0,0 0 0,-22 0 15,22-21-15,0 21 0,-21 0 16,21 0-16,0 0 0,-21 0 0,0 0 16,0 0-16,0 0 0,-22 0 15,1 0-15,0 0 0,20 0 0,-20 0 16,0 0-16,21-21 0,-22 0 0,22 21 15,-21-21-15,-1 21 0,1 0 16,0-21-16,-22 21 0,22 0 16,-22 0-16,1-22 0,-22 22 0,22 0 15,-1 0-15,1 0 0,-22 0 16,22 0-16,-22 0 0,21-21 0,-20 21 16,-1 0-16,0 0 0,1 0 0,20-21 15,-20 21-15,-22 0 0,21 0 16,0 0-16,-20 0 0,-1 0 0,0 0 15,0 0-15,0 0 0,0 0 16,-21 21 62,0 0-62,0 1-16,0-1 15,0 0-15,0 0 0,0 0 16,0 0-16,0 1 0,0-1 0,0 21 16,0-21-16,0 0 0,-21 22 0,21-1 15,0-21-15,0 22 0,0-1 16,0 0-16,0-21 0,-21 22 0,21-1 16,0 0-16,0-20 0,0 20 0,0 0 15,0 1-15,0-1 0,0 0 0,0-21 16,0 22-16,0-1 15,0 0-15,0-20 0,-21 20 0,21-21 16,0 21-16,0-20 0,0-1 0,0 0 16,0 21-16,0-21 0,0 1 0,0-1 15,0 0-15,0 0 16,-21-21-16,21 21 0,0 0 16,-21-21-1,-1 0-15,1 0 16,0 0-16,21 22 0,-21-22 15,0 0-15,0 0 0,-22 0 0,22 0 16,0 0-16,-21 21 0,-1-21 0,22 0 0,-21 0 16,-22 0-16,22 0 15,0 0-15,-22 21 0,1-21 0,-1 0 16,1 0-16,-1 21 0,1-21 0,-22 0 16,21 0-16,-20 21 0,-1 0 15,-21-21-15,22 0 0,-22 0 0,21 22 16,-21-22-16,22 0 0,-1 0 0,-21 21 15,0-21-15,22 0 0,-22 0 0,0 0 16,0 21-16,21-21 0,-20 0 16,20 0-16,-21 0 0,21 0 0,1 21 15,-22-21-15,21 0 0,-21 21 16,1-21-16,-1 0 0,0 21 16,0-21-16,21 0 0,-20 22 0,20-22 15,0 0-15,-21 21 0,22-21 16,-1 0-16,0 0 0,22 0 0,-1 0 15,1 0-15,-1 0 0,22 0 16,-21 0-16,20 0 0,-20 0 0,20 0 16,1 0-16,0 0 0,-22 0 15,22 0-15,0 0 0,-1 0 0,1 0 16,0 0-16,-1 0 0,1 0 16,21 0-16,-22 0 0,22 0 15,0 0-15,0 0 0,0 0 16,0 0 15,42-21 16,21 21-47,0-22 0</inkml:trace>
  <inkml:trace contextRef="#ctx0" brushRef="#br0" timeOffset="93463.86">7705 9313 0,'0'0'0,"0"-21"31,0 0-31,0 42 32,0 0-32,0 1 0,0-1 15,0 0-15,0 21 0,0 1 16,0-1-16,0 0 0,0 22 0,0-1 16,0 1-16,0-1 0,0-20 0,0 20 15,21 1-15,0-1 0,-21-21 16,0 22-16,21-1 0,0-20 0,-21 20 15,21 1-15,-21-22 0,0 22 0,0-22 16,0 0-16,0 22 0,0-22 0,0 0 16,0-20-16,0 20 0,0-21 15,0 0-15,0 0 0,0 1 0,0-44 47,0 1-47,0-21 16,0 21-16,0 0 0,0-1 0</inkml:trace>
  <inkml:trace contextRef="#ctx0" brushRef="#br0" timeOffset="94651.31">7662 9377 0,'43'0'15,"-22"0"-15,0 0 0,21 0 16,-21-21-16,22 21 0,-1 0 0,0-21 15,1 21-15,20 0 0,-20 0 16,20-22-16,22 22 0,-22 0 0,22-21 16,0 21-16,20 0 0,1-21 15,0 21-15,0-21 0,0 21 0,0 0 16,21 0-16,-22 0 0,22 0 0,0-21 16,22 21-16,-22 0 0,0 0 15,0-21-15,0 21 0,0 0 0,0 0 16,0-22-16,21 22 0,-21 0 0,0-21 15,0 21-15,0-21 0,-21 21 0,21-21 16,-22 21-16,1 0 0,0-21 16,0 21-16,0 0 0,-22-21 0,22 21 15,-21 0-15,21-22 0,-22 1 16,1 21-16,0 0 0,-1 0 16,-20-21-16,21 21 0,-22 0 0,1 0 15,-1-21-15,-21 21 0,22 0 0,-22 0 16,1-21-16,-1 21 0,0 0 15,-21 0-15,1 0 0,-1 0 0,0 0 16,0 0 0,-21 21-1,0 0 1,21-21-16,-21 21 0,0 0 16,0 1-16,0-1 0,0 0 15,0 0-15,0 0 0,0 0 16,0 22-16,0-22 0,0 21 0,0-21 15,0 22-15,0-22 0,0 21 16,0 1-16,-21-1 0,21 0 0,-21-21 16,21 22-16,0-1 0,0 0 0,0 1 15,-21-1-15,21 0 0,-21 1 0,21-1 16,-22-21-16,22 22 0,0-22 16,-21 21-16,0-21 0,21 22 0,-21-22 15,21 0-15,-21 21 0,0-21 0,21 1 16,0-1-16,-22 0 0,22 0 0,-21-21 15,21 21-15,0 0 0,-21 1 16,0-22 0,0 0-16,0 0 15,-1 0-15,1 0 16,0 0-16,0 0 0,0 0 0,0 0 16,-22 0-16,22 0 0,-21 0 0,-1 0 15,1 0-15,-21 0 0,20 0 0,-20 0 16,20 0-16,-20 0 0,-1 0 15,-20 21-15,20-21 0,-20 21 0,-1-21 16,0 21-16,1-21 0,-22 21 0,0-21 16,21 21-16,-21-21 0,1 0 0,-22 22 15,0-22-15,21 21 0,-21-21 16,0 0-16,0 21 0,0-21 16,0 21-16,0-21 0,0 21 0,0-21 15,0 21-15,21-21 0,-21 22 16,21-22-16,-21 0 0,21 21 0,-21-21 15,21 0-15,1 21 0,-22-21 0,21 0 16,0 0-16,21 0 0,-21 21 0,22-21 16,-1 0-16,22 0 0,-1 0 15,1 0-15,-1 0 0,22 0 0,-1 0 16,1 0-16,0 0 0,-1 0 0,22 0 16,-21 0-16,21 0 0,0 0 15,-1 0-15,1 0 0,0 0 0,0 0 16,21 21-1,-21-21-15,42 0 32,0 0-32,0 0 15,22 0-15,-1 0 0,0-21 0</inkml:trace>
  <inkml:trace contextRef="#ctx0" brushRef="#br0" timeOffset="95302.9">14309 8890 0,'21'0'16,"-42"0"-16,63 0 15,-21 0-15,-21 21 16,0 0-16,21 1 0,-21 20 0,0-21 16,0 21-16,0 22 0,0-22 15,0 1-15,0 20 0,0 1 0,0-22 16,0 21-16,0 1 0,0-1 0,0 22 16,0-21-16,0-22 0,0 21 15,0 1-15,0-22 0,0 1 0,0 20 16,-21-42-16,21 22 0,0-1 0,-21-21 15,21 0-15,0 0 0,0 1 0,0-1 32,-21-21-32,21-21 15,0-1-15,0 1 16,0 0-16,0-21 16,0 21-16,0-1 0</inkml:trace>
  <inkml:trace contextRef="#ctx0" brushRef="#br0" timeOffset="96331.78">14330 8911 0,'63'0'32,"-42"0"-32,22 0 0,-1-21 15,0 21-15,22 0 0,-1 0 0,1-21 16,21 21-16,-1 0 0,22 0 16,0-21-16,0 21 0,21-21 0,-21 21 15,21 0-15,0 0 0,0-22 16,0 22-16,21 0 0,0-21 15,-21 21-15,0-21 0,21 21 0,-21 0 16,21-21-16,-21 21 0,21 0 16,-21-21-16,0 21 0,0 0 0,-21 0 15,21-21-15,-21 21 0,0 0 0,-21 0 16,20-22-16,-20 22 0,0 0 16,-1 0-16,-20 0 0,-1 0 0,1 0 15,-1 0-15,-20 0 0,-1-21 0,0 21 16,-20 0-16,20 0 15,-21 0-15,0 0 0,0 0 0,1 0 16,-1 0-16,0 0 16,0 0-1,0 21-15,-21 1 16,0-1-16,21-21 16,-21 21-16,0 0 0,22-21 15,-22 21-15,0 0 0,0 1 0,0-1 16,0 0-16,0 0 0,0 21 0,0-20 15,0 20-15,0 0 0,0 1 16,0-1-16,0 0 0,0 1 0,0-1 16,21 0-16,-21 1 0,0-1 15,0 0-15,0 1 0,0-1 0,0 0 0,0 1 16,0-1-16,0 0 0,0 1 16,0-1-16,0 0 0,0 1 15,0-1-15,-21-21 0,21 21 0,-22-20 16,22-1-16,-21 21 0,21-21 15,-21 0-15,0 1 0,21-1 0,-21 0 16,0 0-16,-1-21 0,22 21 0,-21-21 16,0 0-16,21 21 0,-21-21 0,0 0 15,0 0-15,-1 0 0,1 0 16,-21 0-16,21 0 0,-22 22 0,22-22 16,-21 0-16,0 0 0,-22 0 0,22 0 15,-22 21-15,1-21 0,-1 0 16,1 0-16,-1 21 0,-20-21 0,-1 0 15,0 0-15,1 0 0,-22 0 16,0 0-16,0 0 0,0 0 0,-21 0 16,21 0-16,-21 0 0,-21 0 0,21 0 15,-21 0-15,0 0 0,21 0 16,-21 0-16,21 0 0,0 0 0,0 21 16,0-21-16,21 0 0,0 21 0,0 0 15,0-21-15,1 0 0,20 22 16,0-22-16,-21 0 0,43 21 0,-22-21 15,1 0-15,20 21 0,1-21 16,-1 0-16,1 21 0,20-21 0,1 0 16,21 0-16,0 0 0,-1 0 15,1 0-15,21-21 32,0 0-17,0 0-15,0-1 16,-21 1-16</inkml:trace>
  <inkml:trace contextRef="#ctx0" brushRef="#br0" timeOffset="97190.75">6054 6477 0,'21'-21'16,"-42"42"-16,42-63 0,0 42 0,-21-21 15,0 42 17,-42 0-32,20 21 0,-41 1 0,21 20 15,-43 1-15,21 20 0,-41 1 0,20 0 16,-21 42-16,0-22 0,0 22 16,1 0-16,-1 0 0,-21 0 0,0 22 15,21-22-15,-21 0 0,21 0 16,0 0-16,0 0 0,1-22 15,-1 1-15,0 0 0,21 0 0,-21-21 16,22-22-16,-1 22 0,22-22 0,-1-20 16,1-1-16,20 0 0,1 1 15,21-22-15,0-21 0,-1 21 0,22-42 32,22 0-32,-1-1 0,0 1 0,21-21 15,1 21-15</inkml:trace>
  <inkml:trace contextRef="#ctx0" brushRef="#br0" timeOffset="97863.72">8467 6308 0,'0'0'0,"21"-21"0,0 21 0,-21-22 15,21 22 1,0 22-16,-21-1 0,0 21 16,21 0-16,1 22 0,-1-1 0,-21 1 15,0 21-15,0-1 0,21 1 16,-21 21-16,0 0 0,0-1 0,0 22 15,0-21-15,0 0 0,0 21 16,21-21-16,-21 0 0,0 21 16,0-21-16,0-1 0,0-20 0,0 0 15,21-1-15,-21 1 0,21 0 0,-21-22 16,0 1-16,22-1 0,-1 1 0,0-22 16,-21 0-16,21 1 0,0-1 15,-21-21-15,21 0 0,1 1 0,-22-1 16,21-21-16,0 0 15,0-21-15,-21-1 0,21 1 16,-21 0-16</inkml:trace>
  <inkml:trace contextRef="#ctx0" brushRef="#br0" timeOffset="98686.86">10477 6096 0,'64'21'16,"-43"0"-16,21-21 0,1 22 16,-1-1-16,22 0 0,-1 0 0,22 0 15,-1 0-15,1 22 0,21-1 16,-21 0-16,20 1 0,1-1 0,0 22 15,21-22-15,-21 21 0,21-20 0,0 20 16,0-20-16,0 20 0,0 1 16,0-1-16,21-21 0,0 22 0,0-1 15,1 1-15,-1-1 0,0 1 16,0-1-16,0 1 0,0-1 0,1 1 16,-22-22-16,0 22 0,-22-1 15,22-20-15,-21 20 0,-21 1 0,21-22 16,-22 21-16,22 1 0,-21-22 15,0 1-15,-22-1 0,22 0 0,-22 1 16,1-1-16,-22-21 0,22 0 0,-22 0 16,0 1-16,-21-1 0,22 0 15,-22-21-15,0 21 0,0-21 0,22 21 16,-22-21-16,0 0 0,-21 21 16,21-21-1,-21 22 48,-21-22-16,0 0-47,0 0 15</inkml:trace>
  <inkml:trace contextRef="#ctx0" brushRef="#br0" timeOffset="99699.17">889 9948 0,'0'22'15,"0"-1"-15,-21 21 16,21-21-16,-21 22 0,-1-1 15,22 0-15,-21 22 0,0-1 16,0 1-16,0-1 0,21-20 0,-21 20 16,21-21-16,-22 1 0,22-1 15,0 0-15,0-20 0,0-1 0,0 0 16,0-42 15,22 0-31,-22-1 0</inkml:trace>
  <inkml:trace contextRef="#ctx0" brushRef="#br0" timeOffset="99979.03">804 9970 0,'0'0'15,"21"0"-15,1 0 0,-1 0 0,0 0 16,0 21-16,0 0 0,0 0 15,22 0-15,-22 0 0,0 22 0,21-1 16,-20-21-16,-1 22 0,0-1 16,-21 21-16,0-20 0,0-1 15,0 0-15,0 1 0,0-1 0,0 0 16,0 1-16,0-22 0,0 0 16,0 0-16,0 0 0,0 1 15,-21-22-15,0 0 16,21-22-1,-22 1-15,1 0 0</inkml:trace>
  <inkml:trace contextRef="#ctx0" brushRef="#br0" timeOffset="100158.93">656 10499 0,'0'0'0,"21"0"31,0 0-31,1 0 16,-1 0-16,0 0 0,21-21 0,-21 21 16,22-22-16,-1 1 0,0 21 15,-20-21-15,20 0 0,0 21 0,1-21 16,-22 0-16</inkml:trace>
  <inkml:trace contextRef="#ctx0" brushRef="#br0" timeOffset="100534.71">1312 10245 0,'0'0'0,"0"-21"32,21 21-32,1 0 0,-1 0 15,0 0-15,0 0 0,0 21 16,0-21-16,22 21 0,-22 0 0,0 0 15,0 22-15,-21-22 0,0 0 16,0 21-16,0-21 0,0 22 0,0-22 16,0 0-16,0 21 0,0-20 0,-21-1 15,21 0-15,-21-21 16,21 21-16,-21-21 0,21-21 31,0 0-31,0 0 0,0-22 16,0 22-16,0 0 0,21-21 15,-21 20-15,21 1 0,-21-21 0,21 21 16,0 0-16,1-1 0,-22 1 16,21 0-16,0 0 0,0 21 0,0-21 15,0 21-15,1-21 0,-1 21 16</inkml:trace>
  <inkml:trace contextRef="#ctx0" brushRef="#br0" timeOffset="100942.99">1884 10266 0,'0'0'0,"0"-21"15,0 0-15,21 21 0,-21-22 16,21 22-16,0 0 0,0 0 15,1 0-15,-1 0 0,0 0 16,0 0-16,0 22 0,-21-1 16,0 0-16,21 0 0,-21 0 15,0 22-15,0-22 0,0 0 0,0 21 16,0-21-16,0 22 0,0-22 16,0 0-16,-21 0 0,0 0 0,21 1 15,-21-1-15,0-21 16,0 0-1,21-21-15,0-1 16,0 1-16,0 0 0,0 0 16,0-21-16,0 20 0,0 1 0,0 0 15,21-21-15,0 21 16,0-1-16,0 1 0,0 0 0,-21 0 16,22 21-16,-1-21 0,0 21 0,0 0 15,0-21-15</inkml:trace>
  <inkml:trace contextRef="#ctx0" brushRef="#br0" timeOffset="101495.69">2773 10181 0,'0'0'0,"0"-21"0,-21 21 16,-1 0-16,1-21 0,0 21 15,0 0-15,0 0 0,-22 0 0,22 21 16,-21-21-16,21 21 0,-22 0 0,22 1 16,-21 20-16,21-21 0,0 21 15,-1-20-15,1 20 0,21 0 0,-21 1 16,21-22-16,0 21 0,0-21 15,0 0-15,0 1 0,21-1 0,0-21 16,1 21-16,-1-21 0,0 0 16,0 0-16,0 0 0,22 0 15,-22 0-15,0-21 0,21 21 0,-21-21 16,1-1-16,-1 1 0,0-21 16,0 21-16,0 0 0,0-22 0,-21 22 15,0-21-15,22 21 0,-22-22 0,0 22 16,0 0-16,0 0 0,0 0 15,0-1-15,0 44 32,0-1-17,0 0-15,0 0 16,0 21-16,0-20 0,0-1 16,0 21-16,0-21 0,0 0 0,0 1 15,0 20-15,0-21 0,0 0 0,0 0 16,21-21-1,0 0-15,0 0 16,0 0-16,0-21 0,1 21 0</inkml:trace>
  <inkml:trace contextRef="#ctx0" brushRef="#br0" timeOffset="102087.35">3090 10224 0,'0'0'0,"0"-22"0,0 44 31,0-1-15,-21 0-16,21 0 0,-21 0 16,21 0-16,0 22 0,0-22 15,0 0-15,0 0 0,0 0 0,0 1 16,0-1-16,0 0 0,21 0 0,0-21 16,0 0-16,1 0 15,-1 0-15,0 0 0,0-21 16,0 21-16,0-21 0,1 0 0,-1-1 15,0 1-15,0 0 0,-21 0 16,0 0-16,21 0 0,-21-1 16,0 1-16,0 0 0,21 0 0,-21 0 15,0 42 32,0 0-47,0 0 0,0 0 16,0 1-16,0-1 0,0 21 0,0 0 15,0 1-15,0-1 0,0 0 16,0 1-16,0-1 0,0 22 0,0-22 16,0 21-16,0-20 0,0 20 0,0-20 15,0 20-15,0 1 0,0-1 16,0 1-16,0-1 0,0 1 16,0-22-16,0 21 0,0 1 0,0-22 15,0 1-15,-21-1 0,0 0 16,0-21-16,0 22 0,-22-22 0,22 0 15,0-21-15,-21 21 0,21-21 0,-22 0 16,1 0-16,0 0 0,-1 0 16,1-21-16,-22 21 0,22-21 0,0 0 15,21 0-15,-22-1 0,22-20 0,0 21 16,0 0-16,21-22 0,0 22 16,0-21-16,0 21 0,0-22 0,21 1 15,0 0-15,0-1 0,0 1 0,1 0 16,20-22-16</inkml:trace>
  <inkml:trace contextRef="#ctx0" brushRef="#br0" timeOffset="102751.97">3768 10118 0,'0'0'0,"0"-21"0,0-1 15,0 44 17,0-1-17,-22 21-15,22-21 0,-21 0 0,21 22 16,0-1-16,-21 0 0,21 1 0,-21-1 16,0-21-16,0 22 0,21-1 15,-22 0-15,22-21 0,-21 1 0,21-1 16,0 0-16,0 0 0,0-42 31,0 0-15,0 0-16,0-1 0,0 1 0,0 0 15,21-21-15,-21 21 0,22-1 16,-22 1-16,0 0 0,21 0 0,0 0 16,0 0-16,0 21 31,0 21-31,1 0 0,-22 0 15,21 0-15,-21 22 16,21-22-16,0 0 0,-21 0 0,0 0 16,21 0-16,0-21 0,1 22 0,-22-1 15,21-21-15,0 0 0,0 0 16,0 0-16,0 0 0,1 0 16,-1-21-16,0-1 0,0 1 0,-21 0 15,21 0-15,-21 0 0,21 0 0,-21-1 16,0-20-16,0 21 0,0 0 15,0 0-15,0-1 0,0 1 16,0 0-16,0 42 31,0 0-31,0 1 16,0 20-16,-21-21 0,21 0 0,0 0 16,0 1-16,0-1 0,-21 0 15,21 0-15,0 0 16,0-42 15,0 0-31,0 0 16</inkml:trace>
  <inkml:trace contextRef="#ctx0" brushRef="#br0" timeOffset="102924.86">4127 10139 0,'0'0'0,"-21"0"15,42 0 48,-21 21-63,22-21 16</inkml:trace>
  <inkml:trace contextRef="#ctx0" brushRef="#br0" timeOffset="103332.64">4572 10160 0,'0'0'0,"-21"0"16,0 0-16,-1 0 0,1 0 15,0 0-15,0 0 16,0 0-16,21 21 0,-21-21 0,-1 21 0,22 1 15,0-1 1,0 0-16,0 0 16,22-21-16,-1 21 0,0-21 15,0 0-15,0 21 0,22 1 0,-22-22 16,0 0-16,0 21 0,0-21 16,0 21-16,1-21 0,-1 21 0,0-21 15,-21 21-15,0 0 0,0 1 16,0-1-16,-21-21 15,0 0-15,-1 21 16,1-21-16,-21 21 0,21-21 0,-22 0 16,22 0-16,-21 0 0,0 0 0,20 0 15,1 0-15,-21 0 0,21 0 16,21-21 0,0 0-16,21 0 15,-21-1-15,21 1 0,0 0 16,0 0-16</inkml:trace>
  <inkml:trace contextRef="#ctx0" brushRef="#br0" timeOffset="103619.48">4805 9991 0,'0'0'0,"0"-21"16,0-1-1,0 44 16,0-1-15,0 0-16,0 0 0,0 0 0,0 0 16,0 1-16,0 20 0,0-21 0,0 21 15,0 1-15,0-22 0,0 21 16,0 1-16,0-22 0,0 0 0,0 21 16,0-21-16,0 1 0,0-1 0,0 0 15,21 0-15,0-21 16,0 0-16,0 0 15,1 0-15,-22-21 0,21 0 16,0 21-16,-21-21 0,0-1 0</inkml:trace>
  <inkml:trace contextRef="#ctx0" brushRef="#br0" timeOffset="103799.38">4720 10202 0,'0'0'15,"21"0"1,-21-21 0,21 21-16,1 0 0,-1 0 0,0-21 15,21 21-15,-21-21 0,1 21 16,-1-21-16,0 21 0,0-21 0,21 21 16,-20-22-16</inkml:trace>
  <inkml:trace contextRef="#ctx0" brushRef="#br0" timeOffset="104115.19">5651 9589 0,'0'0'0,"-21"0"0,0 0 16,0 0-16,0 0 0,0 21 16,-1 0-16,22 0 0,0 0 15,0 0-15,-21 1 0,21-1 0,0 21 16,0-21-16,0 0 0,0 1 0,0-1 16,0 0-16,0 0 0,21 0 15,1-21-15,-1 0 0,21 0 16,-21 0-16,0 0 15,1 0-15,-1 0 0,0 0 16,0-21-16,21 0 0</inkml:trace>
  <inkml:trace contextRef="#ctx0" brushRef="#br0" timeOffset="104547.95">5757 9419 0,'0'0'0,"-21"0"0,-21 0 16,21 0-16,-1 0 0,-20 0 0,21 0 16,-21 21-16,-1 1 0,22-22 0,-21 42 15,-1-21-15,22 0 0,0 22 16,0-1-16,0 0 0,0-21 0,21 22 16,0-1-16,0 0 0,0 1 0,0-22 15,0 21-15,0-21 0,21 22 16,0-22-16,0 0 0,0 0 0,22-21 15,-22 21-15,21-21 0,0 0 0,1 0 16,-1 22-16,0-22 0,1 0 0,-22 0 16,21 0-16,1-22 0,-1 22 15,-21-21-15,21 0 0,-20 0 0,-1 0 16,0 0-16,0-1 0,0-20 0,-21 0 16,0 21-16,0-22 15,0-20-15,0 20 0,0 1 0,0-21 16,-21 20-16,0 1 0,0 0 0,0 20 15,-1-20-15,1 21 0,0 21 16,0-21-16,0 21 0,-22 0 0,22 0 16,0 0-16,0 0 0,-21 21 0,20 0 15,-20-21-15,21 21 0,0 0 0,-22 1 16,22-1-16,0 0 0,0 0 16</inkml:trace>
  <inkml:trace contextRef="#ctx0" brushRef="#br0" timeOffset="105159.6">8551 9652 0,'0'0'15,"-21"-21"-15,21 0 0,0 0 0,-21 21 16,21 21 15,0 0-31,0 0 0,0 21 0,21 1 16,0-1-16,0 0 0,1 1 16,-22-1-16,21 0 0,0 1 0,0 20 15,0-20-15,-21-1 0,0 0 16,0-21-16,21 22 0,-21-1 0,0-21 15,22 0-15,-22 1 0,0-1 16,0 0-16,21-21 0,0 0 16,0 0-16,0-21 0,-21 0 15,21-1-15,1 1 0,-22 0 16,21-21-16</inkml:trace>
  <inkml:trace contextRef="#ctx0" brushRef="#br0" timeOffset="105396.46">9080 9589 0,'0'-22'16,"0"44"-16,0-65 0,-21 64 16,21 1-1,-21-1-15,0 21 0,0 0 0,0 1 16,-1-1-16,1 0 0,-21 1 0,21 20 16,0-20-16,-1-1 0,1 0 15,-21 1-15,42-1 0,-21 0 0,0 1 16,21-22-16,-22 0 0,22 0 0,0 0 15,0 0 1,22-21-16,-1 0 0,0 0 0,0-21 16,0 21-16,0-21 0,1 0 0,20 0 15,-21 0-15</inkml:trace>
  <inkml:trace contextRef="#ctx0" brushRef="#br0" timeOffset="105758.26">9250 10075 0,'0'0'0,"21"22"0,0-22 31,0 0-31,0 0 0,1 0 16,-1-22-16,0 22 0,0-21 0,0 21 15,0-21-15,1 0 0,-1 0 16,0 21-16,-21-21 0,0-1 15,0 1-15,0 0 0,0 0 16,-21 21-16,0 0 0,-1 0 0,1 0 16,0 0-16,-21 0 0,21 21 15,-1 0-15,1-21 0,0 21 0,0 1 16,0-1-16,0 21 0,21-21 0,0 0 16,0 1-16,0-1 0,0 0 15,0 0-15,0 0 0,0 0 0,21 1 16,0-22-16,0 0 0,0 21 0,0-21 15,1 0-15,-1 0 0,0 0 16,21 0-16,-21 0 0,22-21 0,-22 21 16,21-22-16,1 1 0</inkml:trace>
  <inkml:trace contextRef="#ctx0" brushRef="#br0" timeOffset="106015.1">10012 9843 0,'0'-22'0,"0"44"0,0-65 15,-21 43 1,-1 0-16,1 0 0,0 21 16,0-21-16,0 22 0,0-1 0,-1 0 15,1 21-15,0-21 0,0 1 16,21 20-16,0-21 0,-21 21 0,21-20 16,0-1-16,0 21 0,0-21 15,0 0-15,21 1 16,0-1-16,0-21 0,0 0 0,1 0 15,20 0-15,-21 0 0,0 0 0,22 0 16,-22 0-16,21-21 0,-21 21 0,0-22 16,1 1-16,20 0 0,-21 0 15</inkml:trace>
  <inkml:trace contextRef="#ctx0" brushRef="#br0" timeOffset="106274.95">10414 9440 0,'0'-42'0,"0"84"0,0-105 0,0 42 16,-21 21 0,21 21-16,0 0 15,-21 0-15,21 0 0,-22 22 0,22-1 16,0 0-16,0 1 0,0 20 16,0-20-16,0-1 0,-21 21 0,21-20 15,0-1-15,-21 0 0,21 1 0,0-1 16,0-21-16,0 22 0,0-22 0,0 0 15,0 0-15,0 0 16,0 0-16,0 1 0,21-22 16,0 0-16,1 0 15,-1-22-15,0 1 0</inkml:trace>
  <inkml:trace contextRef="#ctx0" brushRef="#br0" timeOffset="106667.43">10774 9758 0,'0'21'16,"-21"0"-1,-1 0-15,1 1 0,21-1 0,-21 0 16,0 21-16,21-21 0,0 1 16,-21-1-16,21 0 0,-21 0 0,21 0 15,0 0-15,0 1 0,0-1 16,21-21-16,0 0 0,0 0 15,0 0-15,0 0 0,1 0 0,-1 0 16,0 0-16,0 0 0,21-21 16,-20-1-16,-1 22 0,0-21 0,0 0 15,0 0-15,0 0 0,-21 0 0,0-1 16,0 1-16,0 0 0,0-21 16,0 21-16,0-1 0,-21 1 0,0 21 15,0-21-15,-21 21 0,20 0 0,1 0 16,-21 0-16,21 0 0,0 0 15,-1 0-15,1 0 0,0 21 16,0 0-16,21 1 0,0-1 16,0 0-16,21-21 15,0 21-15,0-21 0,1 0 16,20 0-16,-21 0 0,21 0 0</inkml:trace>
  <inkml:trace contextRef="#ctx0" brushRef="#br0" timeOffset="107039.25">11345 9779 0,'0'0'0,"0"-42"15,21 21 1,1 21-16,-1 0 16,-21-22-16,21 22 0,0 0 0,0 0 15,0 0-15,1 0 0,-1 22 16,0-22-16,-21 21 0,21 0 0,0 0 15,0 0-15,-21 0 0,0 1 0,0-1 16,0 0-16,0 0 0,0 21 16,0-20-16,0-1 0,0 0 0,0 0 15,-21-21-15,21 21 0,-21-21 0,0 0 32,21-21-17,0 0-15,0 0 16,0 0-16,21-1 0,-21 1 0,0-21 15,21 21-15,0 0 0,-21-22 0,22 22 16,-22-21-16,21 21 0,0-1 16,-21 1-16,0 0 0,21 0 0,-21 0 15,0 0-15,0-1 16</inkml:trace>
  <inkml:trace contextRef="#ctx0" brushRef="#br0" timeOffset="107259.75">10520 9589 0,'0'0'16,"21"0"-1,21 0-15,-21 0 16,22 0-16,-22 0 0,21 0 0,1-22 15,-1 22-15,0 0 16,1-21-16,-1 21 0,0-21 0,1 21 16,-1 0-16,0-21 0,-21 21 0</inkml:trace>
  <inkml:trace contextRef="#ctx0" brushRef="#br0" timeOffset="107595.56">13123 9165 0,'0'0'0,"-42"0"16,21 0-16,-22 0 0,22 0 0,-21 0 15,0 21-15,-1-21 0,22 22 0,-21-1 16,21 0-16,-22 0 0,22 0 16,0 0-16,0 1 0,21-1 0,0 0 15,0 0-15,0 0 0,0 0 0,0 1 16,0-1-16,21 0 0,0-21 0,21 21 16,-20 0-16,20-21 0,0 0 15,1 0-15,-1 0 0,0 0 16,1 0-16,-1 0 0,0 0 0,1-21 15,-1 21-15</inkml:trace>
  <inkml:trace contextRef="#ctx0" brushRef="#br0" timeOffset="108055.58">13335 8996 0,'-21'-21'0,"42"42"0,-63-63 16,20 42-16,1 0 0,-21 0 15,0 0-15,-1 0 0,22 0 0,-21 21 16,-22-21-16,22 21 0,0 0 16,-1 21-16,1-20 0,0 20 0,20-21 15,-20 21-15,21 1 0,0-22 16,0 21-16,-1 1 0,1-1 0,21-21 16,0 21-16,0 1 0,0-22 0,0 21 15,0-21-15,0 1 0,21 20 16,1-21-16,20 0 0,-21 0 0,21-21 15,-20 22-15,20-22 0,0 0 0,1 0 16,-1 0-16,0 0 0,1 0 16,-1-22-16,0 1 0,1 21 0,-1-21 15,0 0-15,1-21 0,-1 20 0,-21 1 16,0-21-16,22 21 0,-22-22 16,-21 1-16,0 0 0,0-1 15,0 1-15,0 0 0,0-1 0,-21 1 16,-1-21-16,1 41 0,-21-20 0,0 0 15,-1 21-15,1-1 0,-22 1 16,22 21-16,-21 0 0,20 0 0,1 0 16,-22 0-16,22 21 0,0-21 0,-1 22 15,1-1-15,21 0 0,-21 0 16,20 0-16,-20-21 0,0 21 0,21 1 16,-22-1-16,22-21 0</inkml:trace>
  <inkml:trace contextRef="#ctx0" brushRef="#br0" timeOffset="108651.47">8467 8763 0,'0'0'0,"-22"0"16,22-21-16,0 42 15,22 0 1,-1-21-16,0 21 0,0 22 0,21-22 16,-20 0-16,20 21 0,-21-20 15,0-1-15,22 21 0,-22-21 16,0 22-16,-21-22 0,21 0 0,-21 0 15,21 0-15,-21 0 0,0 1 16,21-22 0,1 0-16,-1 0 15,-21-22-15,21 22 0,0-21 0</inkml:trace>
  <inkml:trace contextRef="#ctx0" brushRef="#br0" timeOffset="108819.44">9165 8721 0,'0'21'32,"0"21"-32,-21-21 0,0 1 0,0 20 15,-1-21-15,22 21 0,-21-20 16,0 20-16,0-21 0,0 21 0,-22-20 16,22-1-16,0 0 0,0 0 0,-21 0 15,20 0-15,1-21 0</inkml:trace>
  <inkml:trace contextRef="#ctx0" brushRef="#br0" timeOffset="109471.28">3302 8848 0,'0'0'0,"-21"0"16,0 0-16,-1-21 0,1 21 15,0 0-15,21 21 16,0 0-16,0 0 0,0 0 16,0 22-16,0-1 0,0-21 0,21 21 15,0 1-15,-21-1 0,0-21 16,22 22-16,-22-22 0,0 0 16,21 0-16,-21 0 0,0 0 15,0 1-15,21-22 16,0 0-16,0 0 15</inkml:trace>
  <inkml:trace contextRef="#ctx0" brushRef="#br0" timeOffset="109687.16">3831 9017 0,'0'0'0,"-21"21"0,0 0 0,0 1 0,-1 20 15,1-21-15,0 21 0,-21-20 0,21 20 16,-22-21-16,22 21 0,0-20 16,-21-1-16,20 21 0,-20-21 0,21 0 15,0 1-15,0-1 0,21 0 16,0 0-16,21-21 16,21 0-16,-21-21 15</inkml:trace>
  <inkml:trace contextRef="#ctx0" brushRef="#br0" timeOffset="110947.95">14986 9208 0,'-21'0'0,"42"0"0,-63-22 0,20 22 16,22-21-16,-21 21 16,0 0-16,0 21 15,21 1 1,0-1-16,0 0 0,0 21 0,0-21 15,-21 22-15,21-1 0,0 0 0,0 1 16,0-1-16,-21 0 0,-1 22 16,1-22-16,21 1 0,-21-1 0,0 0 15,0 1-15,0-22 0,-1 0 0,22 0 16,-21 0-16,21 0 0,-21-21 16,0 0-16,21-21 15,0 0-15,0 0 0,-21 0 16,21 0-16,0-22 0,0 22 15,0-21-15,0 21 0,0-22 16,0 1-16,0 21 0,0-22 0,0 22 16,0 0-16,0 0 0,21 0 0,0 21 15,0 0-15,0 0 16,1 0-16,-1 21 0,0 0 16,-21 0-16,0 0 0,21 1 0,0 20 15,-21-21-15,0 21 0,0-20 16,21-1-16,1 0 0,-1 0 0,-21 0 15,21 0-15,0-21 0,0 0 0,0 0 16,1 0-16,-1 0 0,0 0 16,0 0-16,21 0 0,-20-21 15,-1 0-15,0 0 0,21 21 0,-21-21 16,1 0-16,-22-22 0,21 22 16,-21 0-16,21 0 0,-21 0 0,0-1 15,0 1-15,0 0 16,0 42-1,0 0-15,-21 1 16,0-22-16,21 21 0,-22 0 0,22 0 16,0 0-16,-21 0 15,0 1-15,21-1 0,0 0 16,0-42 15</inkml:trace>
  <inkml:trace contextRef="#ctx0" brushRef="#br0" timeOffset="111098.86">15176 9440 0,'0'-21'15,"0"42"-15,-21-63 0,0 42 16,0 0-16,42 21 47,0-21-47,0 0 15,1 21-15</inkml:trace>
  <inkml:trace contextRef="#ctx0" brushRef="#br0" timeOffset="111539.12">15557 9504 0,'0'0'0,"0"21"0,0 0 16,0 0-16,-21-21 0,21 22 15,0-1-15,-21 0 0,21 0 0,0 0 16,0 0-16,0 1 0,0-1 16,0 0-16,0 0 0,0 0 0,0 0 15,0 1-15,0-1 0,0 0 16,-21-21 0,21-21-1,-21 0 1,21-1-16,0 1 0,0 0 0,0 0 15,0-21-15,0 20 0,21-20 0,0 21 16,0-21-16,0 20 0,1 1 16,-1-21-16,0 21 0,0 21 15,21-21-15,1 21 0,-1 0 0,-21 0 16,0 0-16,1 0 0,20 21 16,-21 0-16,-21 0 0,21 0 15,-21 0-15,0 1 0,0-1 0,0 21 16,0-21-16,0 0 0,-21 22 15,21-22-15,-21 0 0,21 0 0,-21 0 16,0-21-16,21 22 0,21-44 47,-21 1-47,21 0 0</inkml:trace>
  <inkml:trace contextRef="#ctx0" brushRef="#br0" timeOffset="112071.18">16192 9208 0,'0'0'16,"0"-22"-16,0 44 15,0-1 1,0 0-16,0 21 0,0-21 0,0 22 16,0-22-16,-21 21 0,21 1 15,0-1-15,0-21 0,0 21 0,0 1 16,-21-22-16,21 0 0,0 21 0,-21-20 15,21-1-15,0 0 0,0 0 16,0 0-16,-21-21 16,21-21-1,0 0 1,21 21-16,-21-21 0,21-22 0,0 22 16,0 0-16,1 0 0,-1 0 0,0 0 15,0-1-15,0 1 0,0 0 16,1 0-16,-1 21 0,0 0 0,0 0 15,0 0-15,0 0 0,-21 21 16,0 0 0,0 0-16,-21 1 15,0-22-15,0 21 0,0 0 0,0-21 16,-1 0-16,1 21 0,0-21 16,0 0-16,0 0 0,0 0 15,21 21 1,0 0-1,21 1 1,0-22-16,-21 21 0,21-21 16,0 21-16,0-21 0,1 21 15,-1 0-15,0-21 0,0 0 16,0 0-16,0 0 16,1 0-16,-1 0 0,0 0 0,0 0 15,0-21-15,0 21 0</inkml:trace>
  <inkml:trace contextRef="#ctx0" brushRef="#br0" timeOffset="112412.26">16827 9631 0,'0'0'0,"-21"0"0,42 0 62,1-21-62,-1 0 0,0-1 16,0 22-16,0-21 0,0 21 0,-21-21 16,22 21-1,-22-21-15,0 0 16,-22 21-16,1 0 16,0 0-16,0 0 0,0 21 0,0 0 15,-1-21-15,22 21 0,-21 0 16,0 1-16,21-1 0,-21 21 0,21-21 15,0 0-15,0 1 0,0-1 16,0 0-16,21-21 16,0 21-16,0-21 0,1 0 0,-1 0 15,0 0-15,0 0 0,0 0 0,0 0 16,22 0-16</inkml:trace>
  <inkml:trace contextRef="#ctx0" brushRef="#br0" timeOffset="112875.35">17335 9483 0,'0'0'16,"0"-21"-16,-21 21 0,0-22 0,0 22 0,0 0 15,0 0-15,-1 0 0,1 0 16,0 0-16,0 0 0,0 0 0,0 22 16,21-1-16,-22 0 0,1 0 0,0 0 15,21 0-15,0 1 0,0-1 16,0 21-16,0-21 0,0 0 15,0 1-15,0-1 0,0 0 0,21-21 16,-21 21-16,21-21 0,1 0 0,-1 0 16,0 0-16,0 0 0,0 0 15,0 0-15,1 0 0,-1 0 0,0-21 16,0 0-16,0 0 0,0-1 0,-21 1 16,0 0-16,22-21 0,-1 21 15,-21-22-15,21 1 0,-21 21 0,0-22 16,0 1-16,21 0 0,-21-1 0,0 1 15,0 0-15,0 21 0,0-1 16,0 1-16,0 0 0,0 0 16,0 42-1,0 0-15,-21 0 0,21 1 0,-21-1 16,21 21-16,0-21 0,0 22 16,0-22-16,0 21 0,0 0 0,-21-20 15,21 20-15,0-21 0,0 21 0,0-20 16,0-1-16,0 0 0,0 0 15,0 0-15,21-21 0,0 21 16,0-21-16,0 0 0,0 0 16</inkml:trace>
  <inkml:trace contextRef="#ctx0" brushRef="#br0" timeOffset="113547.44">17886 9250 0,'0'-21'0,"0"-22"31,0 65-15,0-1-16,0 0 15,0 21-15,-21-21 0,21 1 16,-22 20-16,22 0 0,-21-21 15,21 22-15,-21-22 0,0 21 0,21 1 16,0-22-16,0 0 0,-21 0 0,21 0 16,0 0-16,-21 1 0,21-1 15,0-42 17,0-1-32,0 1 0,0 0 15,0 0-15,0 0 0,0 0 16,0-1-16,0 1 0,0 0 0,21 0 15,-21 0-15,21 0 0,0 21 16,0 0 0,0 21-1,-21 0-15,22-21 0,-22 21 0,0 0 16,0 0-16,21 1 0,-21-1 16,21 0-16,-21 0 0,0 0 0,21 0 15,0-21-15,0 0 0,-21 22 0,22-22 16,-1 0-16,0 0 0,0 0 0,0 0 15,0 0-15,1-22 0,-1 1 16,0 0-16,0 0 0,0 21 16,0-21-16,-21 0 0,22-22 0,-22 22 15,21 0-15,0 0 0,-21 0 16,0-1-16,0 44 31,0-1-31,0 0 16,0 0-16,-21 0 0,21 0 15,0 1-15,-21-1 0,-1 0 0,22 0 16,-21-21-16,21 21 0,0 0 0,0 1 16,0-44 15,0 1-15</inkml:trace>
  <inkml:trace contextRef="#ctx0" brushRef="#br0" timeOffset="113715.56">18267 9377 0,'0'0'0,"0"-21"16,-21 21 31,21 21-47,0 0 31,21-21-31</inkml:trace>
  <inkml:trace contextRef="#ctx0" brushRef="#br0" timeOffset="114051.6">18563 9419 0,'0'-21'16,"-21"21"15,0 0-31,0 21 15,21 0-15,0 1 16,0-1 0,0 0-16,0 0 0,21-21 15,0 21-15,-21 0 0,21-21 16,0 22-16,-21-1 0,0 0 16,0 0-1,0 0-15,0 0 0,-21 1 16,0-22-16,0 0 0,0 21 15,-1-21-15,1 0 0,0 0 16,0 0-16,0 0 0,0 0 0,-1 0 16,22-21-1,0-1 1,22 1-16,-1 0 16,0 0-16</inkml:trace>
  <inkml:trace contextRef="#ctx0" brushRef="#br0" timeOffset="114314.56">18754 9250 0,'0'0'0,"0"-21"0,0 42 31,0 0-15,0 0-16,0 0 0,0 1 15,0 20-15,0-21 0,0 0 0,0 0 16,0 1-16,0 20 0,-22-21 15,22 0-15,0 0 0,0 1 0,0-1 16,0 0-16,0 0 0,0 0 16,0 0-16,22-21 15,-1 0-15,0 0 16,0 0-16,0-21 16,-21 0-16,21 0 0,-21 0 15</inkml:trace>
  <inkml:trace contextRef="#ctx0" brushRef="#br0" timeOffset="114479.55">18732 9377 0,'22'0'32,"-1"0"-32,0 0 15,0 0-15,0-21 16,0 21-16,1-21 0,-1 21 15,-21-22-15,21 1 0</inkml:trace>
  <inkml:trace contextRef="#ctx0" brushRef="#br0" timeOffset="114739.67">18859 8763 0,'0'0'0,"-21"0"0,0 0 16,0 0-16,0 0 0,0 0 0,-1 21 16,1-21-16,0 21 0,0 1 15,0-1-15,0 0 0,-1 0 16,22 0-16,0 22 0,0-22 0,0 0 16,0 0-16,0 0 15,0 0-15,0 1 0,22-22 0,-1 21 16,0-21-16,0 0 0,21 0 0,-20 0 15,-1 0-15,0 0 0,0 0 16,0 0-16</inkml:trace>
  <inkml:trace contextRef="#ctx0" brushRef="#br0" timeOffset="115151.66">18923 8678 0,'0'0'0,"-21"0"0,0-21 15,-1 21-15,1 0 0,-21 0 0,21 0 16,-22 0-16,22 0 0,-21 21 0,0 1 16,20-1-16,-20 0 0,0 0 15,21 0-15,-22 0 0,22 22 16,0-22-16,0 21 0,0-21 0,21 22 16,0-22-16,0 21 0,0-21 0,0 1 15,21 20-15,0-21 0,0 0 16,21 0-16,1 1 0,-22-22 0,21 21 15,1 0-15,-1-21 0,0 0 0,1 0 16,-1 0-16,-21 0 0,21 0 16,1 0-16,-22-21 0,0 21 0,0-21 15,0-1-15,1 1 0,-22 0 0,0-21 16,0 21-16,0-22 0,0 1 16,0-22-16,0 22 0,0 0 0,-22-1 15,22 1-15,-21 0 0,0-1 16,0 22-16,0 0 0,0 0 15,-1 0-15,-20 21 0,21 0 0,0 0 16,0 0-16,-1 0 0,1 0 0,0 0 16,-21 0-16,21 0 0,-22 0 15,22 0-15,-21 0 0,-1 0 0</inkml:trace>
  <inkml:trace contextRef="#ctx0" brushRef="#br0" timeOffset="115730.81">15452 8551 0,'0'0'0,"0"-21"0,0 0 16,21 21 15,21 21-31,-21 0 0,22 1 16,-22-1-16,21 0 0,-21 0 0,22 0 15,-1 0-15,0-21 0,-21 22 16,22-1-16,-22 0 0,21 0 0,-21-21 16,1 21-16,-1-21 0,0 0 0,-21 21 15,21-21 1,-21-21-1,0 0-15,0 0 16</inkml:trace>
  <inkml:trace contextRef="#ctx0" brushRef="#br0" timeOffset="115915.71">16108 8297 0,'-43'64'16,"43"-22"-16,-21-21 15,0 1-15,21 20 0,0-21 16,0 21-16,-21-20 0,21 20 0,-21-21 16,21 21-16,-21-20 0,21-1 0,0 0 15,0 0-15,-22 0 0,22 0 16,-21-21-16,21 22 0</inkml:trace>
  <inkml:trace contextRef="#ctx0" brushRef="#br1" timeOffset="122075.95">677 12234 0,'-21'0'0,"42"0"0,-63 0 15,21 0-15,0 0 0,-22 0 16,22 0-16,-21 0 0,21 0 0,-22 0 15,1 0-15,0 0 0,-1 0 16,22 0-16,-21 0 0,21 0 16,-1 22-16,44-22 15,20 0 1,0 0-16,22 0 0,-1 0 0,1 0 16,20 0-16,-20 0 15,21 0-15,-1-22 0,1 22 0,0 0 16,-1-21-16,1 21 0,0-21 15,-1 21-15,-20 0 0,-1-21 0,1 0 16,-1 21-16,-20 0 0,-1 0 16,-21 0-16,0-21 0,0 21 0,1 0 15,-22-22 17,-22 22-32,1-21 0,0 21 15,21-21-15,-21 21 0,21-21 0</inkml:trace>
  <inkml:trace contextRef="#ctx0" brushRef="#br1" timeOffset="122503.7">1355 11748 0,'0'0'0,"0"21"15,0 0-15,0 0 16,0 0-16,0 0 0,0 1 15,21-1-15,0 0 0,0 0 16,0 0-16,22 0 0,-1 1 16,0-1-16,-21 0 0,22 0 15,-1-21-15,0 21 0,1-21 0,-22 21 16,21-21-16,-21 0 0,1 0 16,-1 0-16,0 0 0,0 0 0,0 0 15,-21-21 1,-21 21 15,0 0-31,0 21 0,0-21 16,-1 22-16,1-1 0,-21 0 15,21 0-15,-22 21 0,22-20 0,-21-1 16,21 21-16,-22-21 0,22 0 16,-21 22-16,21-22 0,0 0 15,-1 0-15,1 0 0,0 1 16,0-1-16,21 0 0,0 0 15,21-21 1,0 0 0,0 0-16</inkml:trace>
  <inkml:trace contextRef="#ctx0" brushRef="#br1" timeOffset="123011.41">2963 11896 0,'0'0'0,"0"-21"32,21 21-32,1 0 0,-1 0 0,0 0 15,0 0-15,21 0 0,-20 0 16,-1 0-16,21-22 0,-21 22 16,22 0-16,-1 0 0,0 0 0,-21 0 15,22 0-15,-22 0 0,21 0 16,-21 0-16,1 0 0,-44 0 31,1 0-31,0 0 0,-21 0 16,21 0-16,-1 22 0,-20-22 0</inkml:trace>
  <inkml:trace contextRef="#ctx0" brushRef="#br1" timeOffset="123535.11">3006 11875 0,'0'21'0,"0"-42"0,-22 42 15,22 0-15,0 0 0,-21-21 16,0 21-16,21 0 0,0 1 0,0-1 16,-21 21-16,21-21 0,-21 0 15,21 22-15,-21-22 0,21 0 0,-22 0 16,22 0-16,0 1 0,0-1 0,0 0 16,0 0-16,-21-21 0,21 21 15,21-42 32,1 0-31,-1 21-16,0-21 15,0 21-15,0-21 0,0-1 0,1 22 16,-1-21-16,21 21 0,-21 0 16,22-21-16,-1 21 0,0 0 0,1 0 15,-1 0-15,0 0 0,1 0 16,-1 0-16,0 0 0,-21 21 0,1-21 15,-1 21-15,0 1 0,-21-1 0,0 0 16,0 0-16,0 0 0,-21 0 16,0 1-16,-22-1 0,22 0 0,-21 0 15,21-21-15,-22 21 0,1 0 16,0-21-16,20 0 0,-20 0 0,0 0 16,21 22-16,-22-22 0,22 0 15,-21 0-15,21 0 0,-1 0 16,1 0-16,0 0 0,0-22 0,0 22 15,21-21 1,21 21 0,-21-21-1,21 21-15,21-21 0,-20 21 0,-1-21 16,21 21-16</inkml:trace>
  <inkml:trace contextRef="#ctx0" brushRef="#br1" timeOffset="124030.82">4064 11896 0,'0'0'16,"0"-21"-16,0-1 0,-21 22 15,0 0 1,-1 0-16,1 0 0,0 22 15,0-1-15,0 0 16,0 21-16,21-21 0,-22 22 0,22-1 16,-21 0-16,21-20 0,0 20 15,0 0-15,0 1 0,0-22 16,0 0-16,0 21 0,21-21 0,1-21 16,-1 22-16,0-1 0,0-21 0,0 0 15,0 0-15,22 0 0,-22 0 16,0 0-16,21 0 0,-20-21 0,-1-1 15,0 1-15,21 0 0,-21 0 16,1 0-16,-1 0 0,0-22 0,-21 22 16,0-21-16,0 21 0,0-22 0,0 1 15,0 21-15,-21 0 16,0-22-16,-1 22 0,1 21 0,0-21 0,-21 21 16,21-21-16,-1 21 0,-20 0 15,21 0-15,0 0 0,-22 21 16,22 0-16,0-21 0,0 21 0,0 0 15,21 1-15,0-1 0,0 0 16,0 0-16,0 0 0,21 0 16,0-21-16,0 0 0,0 0 15,22 0-15,-22 0 0,21 0 16</inkml:trace>
  <inkml:trace contextRef="#ctx0" brushRef="#br1" timeOffset="124431.35">4826 11896 0,'0'0'0,"-21"0"0,0 0 0,-1 0 16,22 21-16,-21-21 0,21 21 0,-21-21 15,21 21-15,0 0 0,0 1 16,0-1-1,21-21-15,0 0 0,1 0 16,-1 0-16,0 0 0,0 0 0,0 0 16,0 0-16,1-21 0,-1 21 15,-21-22-15,21 1 0,0 21 0,-21-21 16,0 0-16,0 0 0,0 0 0,0-1 16,0 1-16,-21 21 15,0 0-15,0-21 0,-1 21 0,1 0 16,0 0-16,0 0 0,0 0 15,0 0-15,-1 21 0,1 0 0,0-21 16,21 22-16,-21-1 0,0 0 16,21 0-16,0 0 0,0 0 15,21-21-15,0 0 16,0 0-16,0 0 0,22 0 16,-22 0-16,21-21 0</inkml:trace>
  <inkml:trace contextRef="#ctx0" brushRef="#br1" timeOffset="124770.51">5546 11345 0,'0'0'15,"0"22"16,-22-1-31,1 0 0,21 0 16,0 21-16,-21 1 0,0-22 0,0 21 16,0 22-16,-1-22 0,1 0 0,0 1 15,0 20-15,0-20 0,-22 20 16,22 1-16,0-22 0,0 21 0,0-20 16,0-1-16,-1 0 0,22 1 0,0-1 15,-21 0-15,21-20 0,-21-1 16,21 0-16,0 0 0,0 0 0,0 0 15,21-21 1,0 0 0,1-21-16,-1 0 0,0 0 15,0 0-15,0 0 0</inkml:trace>
  <inkml:trace contextRef="#ctx0" brushRef="#br1" timeOffset="125128.31">5694 11980 0,'0'64'31,"0"-43"-31,0 0 16,0 0-16,21-21 15,0 0-15,0 0 16,0 0-16,1 0 15,-1 0-15,-21-21 0,0 0 0,21 21 16,-21-21-16,0 0 0,0 0 16,0-1-16,0 1 0,-21 0 15,0 21-15,-1 0 16,1 0-16,0 0 16,0 0-16,0 21 15,21 0-15,0 1 16,21-22 31</inkml:trace>
  <inkml:trace contextRef="#ctx0" brushRef="#br1" timeOffset="125870.45">7620 11705 0,'0'0'0,"-21"0"0,0 0 0,-1 0 15,-20 0-15,21 0 0,0 21 0,0-21 16,-1 0-16,44 22 31,-1-22-31,21 0 0,0 0 16,1 0-16,20 0 0,1 0 0,-1 0 15,22 0-15,-22 0 0,1 0 16,21-22-16,-22 22 0,22-21 16,-22 21-16,22 0 0,-22-21 0,22 21 15,-21 0-15,-22-21 0,21 21 16,-20-21-16,-1 21 0,-21 0 0,0 0 16,1 0-16,-22-21 0,-22-1 31,1 22-31,0 0 0,0-21 0,0 21 15,0 0-15,21-21 0,-22 0 0,1 21 16,0-21-16,0 21 0</inkml:trace>
  <inkml:trace contextRef="#ctx0" brushRef="#br1" timeOffset="126235.23">8445 11409 0,'0'42'15,"22"-42"-15,-1 21 16,0-21-16,0 0 0,0 22 0,0-22 16,1 0-16,20 0 0,-21 0 15,21 21-15,-20-21 0,20 0 0,0 0 16,1 0-16,-22 0 0,21 0 0,0 0 16,-20 0-16,-1 0 0,0 0 15,0 0-15,-21 21 0,0 0 16,0 0-16,-21 0 15,0 1-15,-22-22 16,22 21-16,-21 0 0,21 0 0,-22 0 16,1 0-16,0 1 0,-1-1 0,1 0 15,21 21-15,-21-21 0,20 1 16,-20-1-16,21 0 0,0 0 0,0 0 16,-1 0-16,22 1 0,22-22 31,-1 0-16,0-22-15,0 1 0,0 21 0,22-21 16</inkml:trace>
  <inkml:trace contextRef="#ctx0" brushRef="#br1" timeOffset="126543.05">9461 11345 0,'-42'0'31,"42"22"-31,0 20 0,0-21 16,0 0-16,0 22 0,0-1 0,-21-21 15,21 21-15,0 1 0,0-22 16,0 21-16,-21 1 0,21-22 0,0 21 15,0-21-15,0 0 0,0 22 0,0-22 16,0 0-16,0 0 0,0 0 16,0 1-16,21-22 15,0 0-15,0 0 0,-21-22 16,21 1-16,1 21 0,-1-21 0</inkml:trace>
  <inkml:trace contextRef="#ctx0" brushRef="#br1" timeOffset="127363.49">10054 11451 0,'0'0'0,"0"-21"0,-21 21 16,0 0 0,0 0-16,-1 0 0,1 21 15,0 0-15,0 1 0,0-1 0,0 0 16,21 0-16,-22 0 0,1 22 0,21-22 15,-21 0-15,21 0 0,0 0 16,0 22-16,0-22 0,0 0 16,21 0-16,0 0 0,1-21 15,-1 0-15,0 21 0,21-21 0,-21 0 16,1 0-16,20 0 0,-21 0 16,21 0-16,-20-21 0,-1 21 0,0-21 15,0 21-15,0-21 0,0 0 0,-21 0 16,0-1-16,0 1 0,0 0 15,0 0-15,0 0 0,-21 0 0,0-1 16,0 1-16,0 0 0,-22 0 0,22 0 16,0 0-16,0-1 0,-21 22 15,20-21-15,1 21 16,21-21 0,21 21-1,1 0-15,-1-21 0,21 21 16,-21 0-16,22 0 0,-1-21 0,0 0 15,1 21-15,-1 0 0,0 0 0,-21 0 16,22 0-16,-22 0 0,21 0 16,-21 0-16,1 0 0,-1 0 0,-21 21 15,21 0-15,-21 0 0,0 0 16,0 0-16,0 1 0,0-1 16,0 0-16,0 21 0,0-21 0,0 1 15,-21-1-15,21 0 0,0 0 16,0 0-16,0 0 0,0 1 15,0-1-15,0 0 0,0 0 16,0 0-16,21-21 0,0 0 16,0 0-16,0 0 0,1 0 0,-1 0 15,0 0-15,0 0 0,0 0 16,0 0-16,1-21 0,20 21 0,-21-21 16,0 0-16,0 0 0,1-1 0,-1 1 15,0 0-15,0 0 0,-21-21 16,0 20-16,0-20 0,0 21 0,0-21 15,0-1-15,0 22 0,-21-21 0,0 21 16,0-1-16,-1 1 0,1 21 16,0-21-16,-21 21 0,21 0 15,-1 0-15,-20 0 0,21 0 0,0 0 16,0 21-16,-1-21 0,1 21 0,0 1 16,0-1-16,21 0 0,0 0 15,0 0-15,0 0 0,0 1 16,21-1-16,0-21 15,0 0-15,1 0 0,-1 0 16,0 0-16</inkml:trace>
  <inkml:trace contextRef="#ctx0" brushRef="#br1" timeOffset="127732.18">11345 11388 0,'0'21'31,"0"0"-31,21-21 16,1 21-16,-1-21 16,0 0-1,0 0-15,0-21 16,-21 0-16,0 0 15,0 0-15,0-1 16,0 1-16,0 0 16,-21 21-16,0 0 0,0 0 15,0 0 1,-1 0-16,1 21 16,21 0-16,0 1 0,-21-22 15,21 21-15,0 0 16,21-21-1,0 0 1</inkml:trace>
  <inkml:trace contextRef="#ctx0" brushRef="#br1" timeOffset="128106.95">12213 10816 0,'0'0'0,"0"-21"0,0 0 16,0 42 0,-21 0-1,0 0-15,21 22 0,-43-22 0,22 21 16,0 1-16,0-1 0,0 0 0,-22 22 15,22-1-15,0-20 0,-21 20 0,21 1 16,-1-22-16,-20 0 0,21 22 16,0-22-16,0 0 0,-1 1 0,1-22 15,0 21-15,21-21 0,0 22 0,-21-22 16,21 0-16,-21 0 0,21 0 16,0 1-16,0-44 31,21 1-16,0 0-15,0 0 16</inkml:trace>
  <inkml:trace contextRef="#ctx0" brushRef="#br1" timeOffset="128454.75">12255 11451 0,'0'0'0,"-42"85"32,42-64-32,21-21 31,0 0-31,1 0 16,-1 0-16,0 0 0,0-21 15,-21 0-15,0 0 0,0-1 16,0 1-16,-21 0 15,0 21 1,0 0-16,-1 0 0,1 0 0,0 0 16,21 21-16,-21-21 0,0 21 0,21 1 15,0-1 1,-21-21-16,21 21 0,-22-21 0,22 21 16</inkml:trace>
  <inkml:trace contextRef="#ctx0" brushRef="#br1" timeOffset="129591.42">0 14139 0,'0'0'0,"85"0"94,20 0-94,-20 0 0,21-21 15,-21 21-15,-1 0 0,1 0 16,-22 0-16,22 0 0,-43 0 0,22 0 16,-22 0-16,1 0 0,-22 0 15,21 0-15,-21 0 16,-42 0 15,0-21-31,0 0 16,0 0-1</inkml:trace>
  <inkml:trace contextRef="#ctx0" brushRef="#br1" timeOffset="129970.89">677 13780 0,'0'0'16,"0"21"-16,0 0 0,0 0 15,21 0-15,1 0 16,-1-21-16,0 22 16,21-22-16,-21 0 0,22 21 0,-22-21 15,21 0-15,-21 0 0,22 0 16,-1 0-16,0 0 0,-20 0 16,20 0-16,0 0 0,-21 21 0,1-21 15,-1 0-15,-21 21 0,0 0 16,0 0-16,0 1 0,-43-1 15,22 0-15,0 0 0,0 21 16,-21-20-16,20-1 0,1 0 16,-21 21-16,21-21 0,0 22 0,-1-22 15,1 0-15,-21 0 0,21 0 16,0 22-16,-1-22 0,22 0 16,-21 0-16,21 0 15,21-42 16</inkml:trace>
  <inkml:trace contextRef="#ctx0" brushRef="#br1" timeOffset="131423.14">2011 13504 0,'0'43'16,"0"-22"0,0 0-16,0 0 0,0 22 0,0-1 15,0-21-15,0 21 0,0 1 16,0-1-16,-21 0 0,21-20 15,0 20-15,-22-21 0,22 21 0,0-20 16,0-1-16,0 0 0,0 0 16,-21-21-1,0 0 1,21-21 0,0 0-16,0 0 0,0-1 15,0 1-15,0 0 0,0-21 0,0 21 16,0-22-16,0 22 0,0-21 15,0-1-15,21 22 0,-21-21 16,21 0-16,1 20 0,-1 1 0,21-21 16,-21 21-16,0 21 0,22 0 15,-22 0-15,21 0 0,-21 0 16,22 0-16,-22 21 0,0 0 0,0 21 16,0-20-16,1 20 0,-1-21 15,-21 21-15,0-20 0,0 20 0,0-21 16,0 21-16,0-20 0,0-1 15,0 0-15,0 0 0,0 0 0,0 0 16,-21-21-16,21 22 16,0-44 15,21 1-31,0 0 0,0 0 16</inkml:trace>
  <inkml:trace contextRef="#ctx0" brushRef="#br1" timeOffset="131846.74">2836 13462 0,'0'21'0,"-42"43"16,42-43-1,-21 21-15,0-21 0,21 22 0,-22-1 16,22-21-16,0 22 0,0-1 0,0-21 15,-21 21-15,21-20 0,0 20 16,0-21-16,0 0 0,0 0 16,0 1-16,21-22 0,1 21 0,-1-21 15,0 0-15,0 0 0,0 0 16,0 0-16,1 0 0,20-21 0,-21-1 16,0 1-16,0 0 0,1 0 15,-1 0-15,0-22 0,0 22 0,0-21 16,-21 21-16,0-22 0,0 1 0,0 21 15,0-21-15,-21 20 16,0 1-16,0 0 0,0 0 0,-1 0 0,1 21 16,0 0-16,-21 0 15,21 0-15,-1 0 0,1 0 0,0 0 16,0 21-16,21 0 0,0 0 16,0 0-16,0 1 0,0-1 15,21-21 1,0 0-16,0 0 0,1 0 0,20 0 15,-21 0-15</inkml:trace>
  <inkml:trace contextRef="#ctx0" brushRef="#br1" timeOffset="132142.56">3535 13250 0,'-64'22'31,"43"-1"-31,21 21 0,0-21 0,-21 0 16,0 22-16,21-1 0,-21 0 0,21 1 15,0-1-15,-22 22 0,1-22 16,21 0-16,-21 1 0,21-1 0,0 0 16,0-21-16,0 22 0,0-22 15,0 0-15,0 0 0,0 0 16,21-21-16,0 0 0,1 0 15,20 0-15,-21 0 0,0 0 16,0-21-16,22 21 0,-22-21 0,0 0 16,0-21-16,0 20 0,1 1 15,-1-21-15</inkml:trace>
  <inkml:trace contextRef="#ctx0" brushRef="#br1" timeOffset="132343.45">3154 13589 0,'0'0'0,"21"0"16,0 0-1,0 0-15,22 0 0,-22 0 16,21 0-16,0-21 0,22 21 0,-22 0 16,1-21-16,-1 21 0,0 0 15,1-21-15,-1 21 0,-21 0 0,0 0 16,0-22-16,1 22 0,-1 0 15</inkml:trace>
  <inkml:trace contextRef="#ctx0" brushRef="#br1" timeOffset="133226.94">2455 14563 0,'0'0'0,"21"0"0,1 0 0,-1 0 16,0 0-16,0-21 0,21 21 0,-20-22 15,20 1-15,-21 0 0,0 0 16,0 21-16,1-21 0,-22 0 0,21 21 16,-21-22-16,-21 22 15,-22 0-15,22 0 16,0 0-16,-21 0 0,20 22 16,-20-22-16,0 21 0,21 0 15,-22 0-15,22 0 0,0 0 16,0 1-16,0-22 0,21 21 0,0 0 15,0 0-15,0 0 16,21-21-16,0 21 0,21-21 0,-21 22 16,22-22-16,-22 21 0,21-21 15,1 21-15,-1 0 0,-21-21 0,21 21 16,-20 0-16,-1 1 0,0-1 16,-21 0-16,0 0 0,0 0 15,0 0-15,-21 1 0,-22-1 0,22 0 16,-21-21-16,0 21 0,-22 0 15,22-21-15,-22 0 0,22 0 16,-22 0-16,22 0 0,0 0 16,21 0-16,-22-21 0,22 0 0,0 0 15,0 0-15,0-1 0,21 1 16,0 0-16,0-21 0,0 21 0,0-1 16,21 1-16,0 0 0,21 0 15,-21 0-15,22 0 0,-1 21 0,-21-22 16,22 22-16,-1-21 0,0 21 15,-21-21-15,22 21 0</inkml:trace>
  <inkml:trace contextRef="#ctx0" brushRef="#br1" timeOffset="133821.22">2942 14563 0,'21'127'31,"-21"-106"-31,0 0 0,0 0 0,0 0 16,21 1-16,-21-1 0,22 0 15,-22 0-15,21-21 0,0 21 16,0-21-16,0 0 16,0 0-16,1 0 0,-1-21 15,21 0-15,-21 21 0,22-21 0,-22 0 16,0-1-16,21-20 0,-21 21 15,1 0-15,-1 0 0,0-1 0,-21-20 16,0 21-16,0 0 0,0 0 16,0-1-16,-21 22 31,0 0-31,21 22 16,-22-22-16,22 42 0,0-21 15,0 0-15,0 0 0,0 22 0,0-1 16,0-21-16,0 22 0,0-1 15,22 0-15,-1 1 0,-21 20 16,21-21-16,-21 22 0,21-22 0,0 22 16,-21-22-16,21 22 0,-21-1 15,0-21-15,22 1 0,-22 20 0,0-20 16,0-1-16,0 0 0,0 1 0,0-1 16,0-21-16,-22 21 0,1-20 15,0-1-15,0 0 0,0 0 0,-22 0 16,22-21-16,-21 0 0,21 0 15,-22-21-15,1 0 0,0 0 0,-1 0 16,22-1-16,-21-20 0,21 21 16,-22-21-16,22-1 0,0 1 15,21 0-15,0-22 0,0 22 0,0-1 16,0-20-16,0 21 0,0-1 16,21-20-16,0 20 0,1 1 0,-1 0 15,21-1-15,-21 1 0</inkml:trace>
  <inkml:trace contextRef="#ctx0" brushRef="#br1" timeOffset="134307.95">3810 14372 0,'-42'21'16,"42"1"-1,-22-1-15,22 0 0,0 0 0,0 21 16,0-20-16,0-1 0,0 0 0,0 21 16,0-21-16,0 1 0,0-1 15,0 0-15,0 0 0,0 0 16,-21-21 0,0 0-16,0-21 31,21 0-31,-21 0 0,21 0 0,0-1 15,0 1-15,0-21 0,0 21 16,0-22-16,0 22 0,21-21 16,0 21-16,21 0 0,-20-1 0,-1 1 15,21 0-15,0 0 0,-20 21 16,20 0-16,0 0 0,1 0 0,-22 0 16,21 0-16,-21 42 0,0-21 15,1 1-15,-1 20 0,-21-21 0,0 21 16,0-20-16,0 20 0,0 0 0,0-21 15,-21 22-15,21-22 16,-22 0-16,22 0 0,0 0 0,-21 1 0,21-1 16,21-42 15,-21-1-31,22 22 0,-1-21 16,0 0-16,0-21 0</inkml:trace>
  <inkml:trace contextRef="#ctx0" brushRef="#br1" timeOffset="134570.79">4635 14224 0,'0'0'0,"-21"0"0,0 0 0,0 0 16,0 0-16,0 0 0,-1 21 15,1 0-15,0 1 0,0-1 16,0 21-16,0 0 0,21-20 0,0 20 15,0 0-15,-22 1 0,22-22 16,0 21-16,0 0 0,0-20 0,22-1 16,-22 0-16,21 0 0,0 0 0,0-21 15,21 0-15,-20 0 0,-1 0 16,21 0-16,-21 0 0,22 0 0,-22-21 16,0 0-16,21 0 0,-21 0 15,1-22-15,-1 1 0</inkml:trace>
  <inkml:trace contextRef="#ctx0" brushRef="#br1" timeOffset="136030.9">4953 13885 0,'0'-21'15,"0"42"-15,0-63 0,0 21 0,-21 21 16,0 21 0,21 0-16,0 0 0,0 1 15,0 20-15,0 0 0,0 1 0,0-1 16,0 0-16,0 1 0,0-1 0,0 0 15,0 1-15,0 20 16,0-21-16,0 1 0,0-1 0,0 0 16,-22-20-16,22 20 0,0-21 0,0 0 0,-21 0 15,21 1 1,0-44 15,0 1-31,0 0 0,21 0 16,1 0-16,-22-22 0,21 22 0,0 0 15,0-21-15,-21 21 0,21-1 16,0 1-16,1 0 0,-1 21 16,0 0-16,0 0 15,-21 21 1,0 0-16,0 1 0,21-1 0,-21 0 16,0 0-16,0 0 0,0 22 0,0-22 15,0 0-15,0 0 0,0 0 16,0 0-16,0 1 0,21-1 15,1-21-15,-1 0 16,0 0-16,0 0 16,21-21-16,-20-1 0,20 1 0,0 0 15,1 0-15,-1-21 0,0 20 16,1-20-16,-22 0 0,21-1 16,-21 22-16,0-21 0,1 21 0,-22 0 0,0-1 15,0 1-15,0 0 16,-22 21-16,1 0 15,0 0-15,0 0 0,0 0 0,0 21 16,-1-21-16,1 21 0,21 1 16,0-1-16,0 0 0,0 0 15,0 0-15,0 0 0,0 1 0,21-22 16,1 21-16,-22 0 0,21 0 16,0 0-16,0-21 0,0 21 0,-21 1 15,0-1-15,21 0 0,1 0 16,-22 0-16,0 0 15,21-21-15,0 0 16,0 0-16,0 0 16,0 0-16,1 0 0,-1-21 15,0 0-15,21 0 0,-21 0 0,1 0 16,-1-1-16,0 1 0,0 0 0,0 0 16,0-21-16,1 20 0,-1 1 15,-21-21-15,21 21 0,-21 0 0,21 21 16,-21-22-16,0 1 0,0 42 31,0 1-15,-21-1-16,0 21 0,21-21 15,-21 0-15,21 22 0,0-22 16,-22 0-16,22 21 0,0-20 16,-21-1-16,21 0 0,0 0 0,0 0 15,21-21 1,1 0-16,-1 0 0,0 0 15,0 0-15,0-21 0,-21 0 0,21 21 16,1-21-16,-1 0 0,-21-22 16,0 22-16,0 0 0,0 0 0,0-22 15,0 22-15,0 0 0,-21 0 0,-1 0 16,1 0-16,0-1 16,-21 22-16,21 0 0,-1-21 0,1 21 0,0 0 15,42 0 16,-21-21-31,21 21 0,1 0 16,20 0-16,-21-21 0,0 21 0,22 0 16,-22 0-16,0-21 0,21 21 15,-21 0-15,1 0 0,-1 0 0,21 0 16,-21 0-16,0 0 0,1 21 16,-1 0-16,0 0 15,-21 0-15,0 1 0,0-1 0,0 0 16,0 0-16,0 0 0,0 0 15,0 1-15,0-1 0,-21 0 16,21 0-16,-21-21 16,21 21-16,-22-21 31,22-21-15,0 0-16,0 0 15,0-22-15,0 22 0,0 0 16,22-21-16,-1 21 0,0-22 0,-21 22 15,21 0-15,0-21 0,22 20 0,-22 1 16,0 21-16,21-21 0,-21 21 16,22 0-16,-22 0 0,0 0 0,0 0 15,0 21-15,1-21 0,-1 21 16,-21 1-16,21-1 0,-21 21 0,0-21 16,0 0-16,0 22 0,0-22 15,0 0-15,0 0 0,0 0 0,0 22 16,0-22-16,0 0 15,0 0-15,0 0 16,0-42 0,21 0-1,0 0-15,-21 0 0,0 0 16</inkml:trace>
  <inkml:trace contextRef="#ctx0" brushRef="#br1" timeOffset="136246.78">7239 14076 0,'0'0'0,"0"21"0,0 0 16,0 0-16,0 1 0,0-1 15,0 0-15,-21 0 0,21 0 16,-21 22-16,21-22 0,0 0 0,0 0 16,0 0-16,-22-21 0,22 21 0,0 1 15,0-1 1,0-42-1,0-1-15,0 1 16,0-21 0</inkml:trace>
  <inkml:trace contextRef="#ctx0" brushRef="#br1" timeOffset="136422.84">7175 13949 0,'0'0'0,"-21"0"0,0 0 16,21-21-16,-21 21 15,0 0-15,0 0 16,42 0 15,0 0-31,0 0 16,0 0-16,0 0 0,1 0 16</inkml:trace>
  <inkml:trace contextRef="#ctx0" brushRef="#br1" timeOffset="136990.89">7535 14097 0,'0'0'0,"21"0"32,1 0-17,-22-21-15,21 21 0,0 0 16,0 0-16,0 0 0,0 0 0,1 0 0,-1 0 15,-21 21 1,21 0-16,-21 0 0,0 1 16,0-1-16,-21 21 0,0-21 0,-1 0 15,1 1-15,-21-1 0,21 0 16,-22 21-16,1-21 0,21 1 0,-21-1 16,20 0-16,1 0 0,0 0 0,42-21 46,0 0-46,1 0 0,-1 0 16,0 0-16,0 0 16,21 0-16,-20 0 0,20 0 0,-21 0 0,21 0 15,-20 21-15,20-21 0,-21 22 16,21-1-16,-20-21 0,20 21 0,-21 0 16,0 0-16,-21 22 0,21-22 15,-21 0-15,0 21 0,0-21 0,0 22 16,0-1-16,0-21 0,-21 22 0,0-22 15,0 21-15,-21 0 0,-1-20 16,22 20-16,-21-21 0,-1 0 0,1 0 16,21 1-16,-21-1 0,-1-21 0,1 0 15,0 21-15,20-21 0,-20 0 16,21 0-16,0 0 0,0 0 0,-1-21 16,1 0-16,0 21 0,21-22 15,0 1-15,0 0 0,0-21 0,0 21 16,0-1-16,21 1 0,0-21 15,1 21-15,-1-22 0,0 1 0,21 0 16,-21 21-16,22-22 0</inkml:trace>
  <inkml:trace contextRef="#ctx0" brushRef="#br1" timeOffset="137310.92">7937 14266 0,'64'-63'16,"-43"63"-16,-21-21 16,21 0-16,0 21 0,-21-22 15,0 1-15,0 0 0,0 0 16,0 0-16,-21 21 16,0 0-16,0 0 15,0 21-15,0 0 16,-1-21-16,22 21 0,0 0 0,-21 1 15,21-1-15,-21 0 0,21 0 0,0 0 16,0 0-16,0 1 0,0-1 16,0 0-16,21-21 0,0 0 15,-21 21-15,22-21 0,20 0 16,-21 0-16,0 0 0,22 0 16,-22-21-16,21 21 0,-21-21 0,0 0 15</inkml:trace>
  <inkml:trace contextRef="#ctx0" brushRef="#br1" timeOffset="137795.64">8424 14076 0,'0'0'0,"0"-21"0,0 0 15,-21-1-15,0 22 0,0 0 16,0 0-16,-1 0 16,1 0-16,0 0 15,0 22-15,21-1 0,-21 0 16,0 0-16,21 0 0,0 0 0,0 1 15,0 20-15,-22-21 0,22 0 0,0 0 16,0 22-16,0-22 0,0 0 16,0 0-16,0 0 0,22 1 15,-1-1-15,0-21 0,0 0 16,0 0-16,0 0 16,-21-21-16,22-1 0,-1 1 0,0 0 15,-21 0-15,21 0 0,0-22 0,-21 1 16,0 0-16,21 21 0,1-43 15,-22 22-15,0-1 0,0-20 16,0 21-16,0-1 0,0-20 0,0 20 16,0 1-16,0 0 0,0 21 15,0-22-15,0 22 0,0 42 32,0 22-32,-22-22 0,22 21 15,0 0-15,0 1 0,0 20 0,0-20 16,0-1-16,0 0 0,0 1 15,0-1-15,0 0 0,0 1 0,0-1 16,0 0-16,22-21 0,-1 22 16,-21-22-16,21 0 0,0 0 0,0-21 15,0 0-15,1 0 0,-1 0 16,0 0-16,21 0 0,-21-21 0,1 0 16</inkml:trace>
  <inkml:trace contextRef="#ctx0" brushRef="#br1" timeOffset="138587.85">9144 12742 0,'0'0'0,"21"-21"0,0 0 15,0 21-15,-21-21 0,22 0 16,-1 0-16,-21-1 0,0 1 16,0 0-16,-21 21 15,-1 0-15,1-21 0,0 21 0,-21 0 16,21 0-16,-22 0 0,22 0 16,-21 21-16,-1-21 0,22 21 0,-21 0 15,21-21-15,-22 22 0,22-1 0,0 21 16,21-21-16,0 0 0,0 1 15,0-1-15,0 0 0,0 0 0,0 0 16,21 0-16,22 1 0,-22-22 16,0 21-16,21 0 0,-21 0 0,22 0 15,-22 0-15,21 1 0,-21-1 0,1-21 16,-1 21-16,-21 0 0,0 0 16,0 0-16,0 1 0,0-1 15,0 0-15,-21 0 0,-1-21 0,1 21 16,-21-21-16,21 0 0,-22 0 15,22 0-15,-21 0 0,0 0 0,-1 0 16,22 0-16,-21 0 0,21-21 0,-1 21 16,1-21-16,0 0 0,0 0 15,21-1-15,-21 1 0,21 0 0,0 0 16,0 0-16,21 0 16,0 21-16,0-22 15,0 22-15,1-21 0,-1 21 0,0-21 0,0 21 16,21-21-16,-20 21 0</inkml:trace>
  <inkml:trace contextRef="#ctx0" brushRef="#br1" timeOffset="139187.17">9377 12869 0,'0'0'0,"0"22"0,0-1 0,0 0 16,0 0-16,0 0 0,0 0 0,0 1 15,0-1-15,0 0 0,0 0 16,0 0-16,0 0 0,0 1 16,0-1-16,0 0 0,0 0 0,21-21 31,0 0-31,0 0 0,0 0 16,1 0-16,20 0 0,-21-21 0,21 0 15,-20 0-15,-1-1 0,21 1 16,-21 0-16,0 0 0,1 0 0,-1 0 15,0-1-15,0 1 0,-21 0 0,0 0 16,21 21-16,-21-21 0,21 21 16,-21-21-16,0 42 31,0 0-15,0 0-16,0 21 0,0-20 15,0 20-15,0-21 0,0 21 0,0 1 16,0-1-16,0 0 0,0-20 15,0 41-15,0-21 0,22 1 0,-1-1 16,0 22-16,0-22 0,0 0 0,-21 22 16,21-22-16,1 0 0,-22 22 0,21-22 15,-21 1-15,0-1 0,0 0 16,0-21-16,0 22 0,0-22 0,0 21 16,-21-21-16,-1 1 0,1-1 0,-21-21 15,21 21-15,-22-21 0,1 0 16,0 0-16,-1 0 0,1 0 15,0-21-15,-1 0 0,1-1 0,0-20 16,21 21-16,-22-21 0,22-1 0,0 1 16,21 0-16,0-22 0,0 22 15,0-22-15,0 1 0,0 20 0,21-20 16,0 21-16,22-1 0,-1 1 0,0 0 16,1-1-16,20 1 0,-21 0 15</inkml:trace>
  <inkml:trace contextRef="#ctx0" brushRef="#br1" timeOffset="139671.32">10202 12806 0,'0'0'0,"-21"0"16,0 21-1,21 0-15,-21-21 0,21 21 0,0 1 16,0-1-16,0 0 0,0 0 0,0 21 15,0-20-15,0-1 0,0 0 16,0 0-16,0 0 0,0 0 0,0 1 16,0-1-16,0 0 15,-21-21 17,-1 0-32,22-21 15,-21 21-15,21-21 0,0-1 16,0 1-16,0 0 0,0-21 0,0 21 15,0-1-15,0-20 0,0 21 0,21 0 16,1-22-16,-1 22 0,21 0 16,-21 0-16,22 0 0,-22 0 0,21 21 15,-21 0-15,22 0 0,-1 0 0,-21 0 16,0 21-16,0 0 0,1 21 16,-1-21-16,-21 1 0,21 20 0,-21-21 15,0 21-15,0-20 0,0 20 0,0-21 16,0 0-16,-21 0 15,0 1-15,21-1 0,0 0 0,-22-21 16,22 21-16,0-42 31,22 21-31,-1-21 16,-21 0-16,21-1 0,0 1 0,0 0 16</inkml:trace>
  <inkml:trace contextRef="#ctx0" brushRef="#br1" timeOffset="139944.18">10985 12700 0,'-63'-21'31,"42"21"-31,-22 21 16,22 0-16,0 0 0,-21 1 0,21 20 15,-1-21-15,1 21 0,21 1 0,0-22 16,0 21-16,0-21 0,0 22 15,0-22-15,0 0 0,21 0 0,1 0 16,-1 1-16,0-1 0,21-21 0,-21 0 16,22 0-16,-1 0 0,0 0 15,-20 0-15,20 0 0,0 0 0,1-21 16,-22-1-16,21 1 0,-21 0 0,22 0 16,-22-21-16,0-1 0,0 22 15,0-21-15</inkml:trace>
  <inkml:trace contextRef="#ctx0" brushRef="#br1" timeOffset="141387.25">11388 12425 0,'0'42'0,"0"-84"0,0 21 0,0 0 16,0-1-16,0 1 0,0 0 15,0 42 1,0 0-16,-22 1 16,22 20-16,0-21 0,0 21 15,0 1-15,0-22 0,0 21 0,0 1 0,0 20 16,0-21-16,0 1 15,0-1-15,-21 0 0,21 1 0,0-22 16,0 21-16,-21-21 0,21 1 0,0-1 16,0 0-16,0 0 0,0-42 47,0 0-47,21 0 0,-21-22 0,21 22 15,1 0-15,-22-21 0,21 20 16,0-20-16,0 21 0,-21 0 0,21-22 15,0 22-15,1 21 0,-1-21 0,-21 0 16,21 21-16,0 0 16,-21 21-16,21-21 0,-21 21 15,0 0-15,0 1 0,0 20 16,0-21-16,0 0 0,0 0 16,0 22-16,0-22 0,0 0 0,0 0 15,0 0-15,0 1 0,0-1 0,0 0 16,21-21-1,1 0-15,-1 0 0,0 0 16,21 0-16,1 0 0,-22-21 0,21 21 16,22-21-16,-22-1 0,0 1 0,1 0 15,-1 0-15,0-21 16,-21 20-16,22-20 0,-22 21 0,0-21 0,-21 20 16,0 1-16,0 0 0,0 0 15,0 0-15,0 0 0,-21 21 0,0 0 16,0 0-16,-1 0 15,1 0-15,21 21 32,21 0-17,1-21-15,-1 21 0,-21 0 0,0 0 16,21-21-16,-21 22 0,21-1 0,-21 0 16,0 0-16,0 0 0,0 0 15,0 1-15,0-1 0,0 0 16,0 0-16,0 0 0,0 0 15,21-21-15,0 22 16,1-22-16,-1 0 16,0 0-16,0 0 0,0-22 0,0 22 15,1-21-15,-1 21 0,0-21 0,0 0 16,0 21-16,0-21 0,-21 0 16,22-1-16,-1 1 0,0-21 0,0 21 15,-21 0-15,21-1 0,-21 1 0,21 0 16,-21 0-16,0 0 0,22 21 15,-22 21 17,0 0-32,0 0 0,-22 0 15,22 1-15,0-1 0,0 0 16,0 0-16,-21 0 0,21 0 0,0 1 16,0-1-16,0 0 0,0 0 15,21-21 1,1 0-16,-1 0 15,0 0-15,0-21 0,0 21 16,0-21-16,-21 0 0,0-1 0,0 1 16,0 0-16,0 0 15,0 0-15,0 0 0,-21-1 0,21 1 16,-21 0-16,0 21 0,21-21 16,-21 21-16,21-21 15,0 0 1,21 21-1,0-22-15,0 22 0,0 0 16,1-21-16,-1 21 0,21 0 0,-21 0 16,0 0-16,1 0 0,-1 0 0,0 0 15,0 0-15,0 0 0,0 21 0,1 1 16,-22-1-16,0 0 16,0 0-16,0 0 0,0 0 0,0 1 15,0-1-15,0 0 0,0 0 0,0 0 16,0 0-1,0 1-15,0-1 16,0-42 31,0-1-47,0 1 0,0 0 16,0 0-16,0 0 0,0 0 0,0-22 15,21 22-15,0 0 0,0 0 16,-21 0-16,21-1 0,22 1 15,-22 0-15,0 21 0,21-21 0,-21 0 0,22 21 16,-22 0-16,0 0 0,0 0 16,22 0-16,-22 0 0,-21 21 15,21 0-15,0 0 0,-21 0 0,0 1 16,0 20-16,0-21 0,0 0 0,0 0 16,0 1-16,0-1 0,0 0 15,0 0-15,0 0 0,0 0 16,21-21 15,-21-21-31,21 0 16,-21 0-16,22 0 0</inkml:trace>
  <inkml:trace contextRef="#ctx0" brushRef="#br1" timeOffset="141619.12">13779 12488 0,'0'0'0,"22"0"15,-22 22 1,0-1-16,0 0 16,0 0-16,0 21 0,-22-20 0,22-1 15,-21 0-15,21 0 0,0 0 16,0 22-16,-21-22 0,21 0 16,0 0-16,-21 0 0,21 0 15,0-42 16,0 0-31,0 0 16,0 0-16,21-22 0</inkml:trace>
  <inkml:trace contextRef="#ctx0" brushRef="#br1" timeOffset="141779.03">13737 12361 0,'0'0'0,"-21"-21"15,0 21-15,21-21 16,-21 21-16,-1 0 15,44 0 32,-1 21-47,0-21 16</inkml:trace>
  <inkml:trace contextRef="#ctx0" brushRef="#br1" timeOffset="142287.74">14012 12446 0,'21'0'0,"43"0"31,-43 0-31,0 0 0,0 0 0,1 0 16,-1 0-16,0 0 16,0 21-16,-21 0 15,0 1-15,0-1 0,0 0 16,-21 0-16,0 0 0,0 0 0,-22 1 15,22-1-15,0 0 0,-21 0 16,20 0-16,1 0 0,0 1 0,0-22 16,0 21-16,21 0 15,21-21 1,0 0 0,0 0-16,0 0 0,1 0 0,-1 0 15,0 0-15,0 21 0,0-21 16,22 21-16,-22-21 0,0 21 0,21 1 15,-21-1-15,22 0 0,-22 0 16,0 0-16,0 22 0,0-22 0,-21 21 16,22-21-16,-22 0 0,0 22 15,0-22-15,-22 21 0,1-21 0,0 22 16,0-1-16,-21-21 0,-1 0 0,1 22 16,0-22-16,-1 0 0,1 0 0,-22 0 15,22 1-15,21-1 0,-21-21 16,-1 0-16,22 21 0,0-21 0,0 0 15,0 0-15,-1 0 0,1 0 0,21-21 16,0 0-16,0-1 0,0 1 16,0 0-16,0 0 0,21 0 15,1-22-15,-1 1 0,21 0 0,0-1 16,-20 1-16,20 0 0</inkml:trace>
  <inkml:trace contextRef="#ctx0" brushRef="#br1" timeOffset="142618.57">14520 12637 0,'0'-43'16,"21"43"0,1-21-16,-1 0 0,0 21 15,-21-21-15,21 0 0,0 21 16,-21-22-16,21 22 0,-21-21 0,0 0 15,-21 21 1,0 0 0,0 0-16,0 21 0,21 0 0,-21 1 15,-1-1-15,22 0 0,-21 0 16,21 0-16,0 0 0,0 1 16,0-1-16,0 0 0,0 0 0,0 0 15,21-21-15,1 21 16,-1-21-16,0 0 15,0 0-15,0 0 0,0 0 0,1 0 16,-1 0-16,21-21 0</inkml:trace>
  <inkml:trace contextRef="#ctx0" brushRef="#br1" timeOffset="143103.31">15007 12446 0,'0'0'0,"-21"0"0,0 0 15,0 0-15,-1 0 0,1 0 16,0 21 0,0 0-16,21 1 0,0-1 15,0 0-15,-21 0 0,21 0 16,0 0-16,0 1 0,0-1 0,0 0 16,0 0-16,0 0 15,0 0-15,21-21 16,0 0-16,0 0 15,-21-21-15,21 0 16,-21 0-16,22 0 0,-22 0 0,0-1 16,0-20-16,0 0 0,21-1 0,-21 1 15,21 0-15,-21-1 0,0 1 0,21-21 16,-21 20-16,21 1 16,-21 0-16,21-1 0,-21 1 0,0 21 15,0-22-15,0 22 0,0 0 16,0 42-1,0 0-15,0 1 0,0 20 16,-21 0-16,21 1 0,-21-1 0,0 0 16,0 22-16,21-22 0,0 22 15,0-22-15,-21 0 0,21 1 0,0-1 16,0 0-16,0 1 0,0-1 0,21-21 16,0 0-16,0 22 0,0-22 15,0-21-15,22 21 0,-22-21 0,21 0 16,-21 0-16,1 0 0,20 0 15,-21 0-15,0-21 0,0 21 0</inkml:trace>
  <inkml:trace contextRef="#ctx0" brushRef="#br1" timeOffset="143763.09">7133 13123 0,'21'0'31,"0"0"-31,1 0 16,20 22-16,0-22 0,1 0 0,20 0 15,-21 0-15,22 0 0,21 0 16,-22 0-16,22 0 0,-22 0 0,22 0 16,-22 0-16,1 0 0,-22-22 0,1 22 15,-1 0-15,0 0 0,-21 0 16,1 0-16,-1 0 0,-21-21 0,21 21 15,-21-21-15,0 0 16,-21 0-16,21 0 16,-21 21-16,-1-22 0,1 1 15</inkml:trace>
  <inkml:trace contextRef="#ctx0" brushRef="#br1" timeOffset="144027.54">7959 12912 0,'0'0'0,"-22"0"0,1 0 16,21 21-16,0 0 31,21-21-31,22 0 0,-22 0 16,0 0-16,0 21 0,22-21 0,-22 0 15,0 21-15,21-21 0,-21 22 16,1-22-16,-22 21 0,0 0 16,21 0-16,-21 0 0,0 0 15,0 1-15,0-1 16,-21 0-16,21 0 0,-22-21 0,1 21 15,0 0-15,0 1 16,0-22-16,0 0 16,21 21-16,-22-21 0,1 0 0,0 21 15,0-21-15,0 21 0,0-21 0</inkml:trace>
  <inkml:trace contextRef="#ctx0" brushRef="#br1" timeOffset="145136.93">423 16129 0,'-21'0'0,"42"0"0,-63 0 0,63 0 31,0 0-15,22 0-16,-1 0 0,0 0 15,22 0-15,-22 0 0,22 0 16,-1 0-16,1 0 0,20 0 16,-20 0-16,-1 0 0,1 0 0,-1 0 15,1 0-15,-1 0 0,-20 0 16,-1 0-16,0 0 0,-21 0 15,22 0-15,-22 0 0,0 0 16,-21-21-16,0 0 16,-21 21-16,0 0 15,0-21-15,-22 21 16,22-22-16,-21 22 0,-1 0 0,1 0 16,21-21-16,-21 21 0,20 0 0,-20 0 15,21-21-15,21 0 16,21 21-1,0 0 1,22 0-16,-22 0 0,21 0 0,0 0 16,1 0-16,-1 0 0,-21 0 15,22 21-15,-22 0 0,0-21 0,-21 21 16,0 22-16,0-22 0,0 0 16,0 0-16,-21 0 0,0 22 15,-1-22-15,1 0 0,0 0 16,0 0-16,0 1 0,21-1 15,21-21 1,0 0 0,0-21-16,0 21 0,22-22 0</inkml:trace>
  <inkml:trace contextRef="#ctx0" brushRef="#br1" timeOffset="145810.67">2413 16129 0,'0'0'0,"0"21"15,21-21-15,0 0 16,0 0-16,1-21 16,20 0-16,-21 21 0,0-21 0,22 0 15,-22-22-15,21 22 0,-21-21 16,22 21-16,-22-22 0,0 22 0,0-21 15,0 21-15,-21-22 0,0 22 0,0 0 16,0-21-16,0 20 0,0 1 16,0 0-16,-21 21 0,0-21 0,0 21 15,0 0-15,-1 0 16,1 0-16,0 21 0,21 0 0,0 0 16,0 1-16,0 20 0,-21 0 15,21 1-15,0-1 0,0 21 16,0-20-16,0 20 0,-21 1 15,21-1-15,0 22 0,0-22 0,-21 1 16,21-1-16,-22 22 0,22-21 16,0 20-16,0-20 0,0-1 0,0 22 15,0-22-15,0-20 0,0 20 16,0-20-16,0-1 0,22 0 0,-1-21 16,-21 22-16,21-22 0,0-21 15,0 0-15,0 0 0,1 0 16,-1 0-16,0 0 0,21-21 0,-21 0 0,1-1 15,20-20-15,-21 21 16,0-21-16,0-1 0,22 1 0,-43-22 16,21 22-16,0 0 0,-21-22 15,0 1-15,0 20 0,0-20 0,-21 21 16,0-1-16,0-20 0,-22 20 16,1 22-16,0-21 0,-1 21 0,1 0 15,0-1-15,-1 1 0,1 21 16,0 0-16,-1 0 0,1 0 0,21 0 15,0 0-15,-1 0 0,44 0 32,-1 0-32,21-21 15,0 21-15,1 0 0,-1-21 16,22 21-16,-1-21 0,-21 21 0,1-21 16,20-1-16,-20 22 0,-1-21 15</inkml:trace>
  <inkml:trace contextRef="#ctx0" brushRef="#br1" timeOffset="146634.71">3556 15833 0,'0'-21'15,"-42"-1"1,20 22 0,1 0-16,0 0 0,0 0 0,0 22 15,0-22-15,-1 21 0,1 21 16,0-21-16,0 0 0,0 22 0,0-1 15,21 0-15,0-20 0,0 20 16,0 0-16,0-21 0,0 22 0,0-22 16,0 0-16,0 0 0,21 0 15,21-21-15,-21 0 16,0 0-16,1 0 0,20-21 0,-21 0 16,0 0-16,22 0 0,-22 0 15,0-1-15,0-20 0,0 21 16,0-21-16,1 20 0,-22-20 15,0 21-15,0-21 0,0 20 0,21 1 16,-21 0-16,0 42 31,0 0-31,0 22 16,0-22-16,0 0 0,0 0 16,0 22-16,0-22 0,0 0 0,21 21 15,-21-21-15,0 1 0,0-1 16,0 0-16,21 0 0,-21 0 0,21-21 15,0 21-15,1-21 0,-1 0 16,0 0-16,0 0 16,0-21-16,0 21 0,22-21 0,-22 0 15,0 0-15,21 0 0,-20-22 16,-1 22-16,21-21 0,-21 21 0,0-22 16,22 22-16,-22-21 0,0 21 0,0-1 15,0 1-15,-21 0 0,0 0 16,0 0-16,0 0 15,-21 21-15,0 0 16,0 0-16,0 0 0,0 0 0,-1 0 16,22 21-16,-21-21 0,21 21 0,-21 0 15,21 0-15,0 0 0,0 1 16,0-1-16,0 0 16,0 0-16,21-21 0,0 21 15,1 0-15,-1-21 0,0 22 16,0-22-16,0 21 0,0-21 0,1 21 15,-22 0-15,21-21 0,0 21 16,0 0-16,-21 1 0,0-1 16,0 0-16,0 0 15,-21 0-15,0-21 0,0 0 16,-1 21-16,1-21 0,-21 0 16,21 0-16,0 0 0,-1 0 0,1 0 15,0 0-15,0 0 0,0 0 0,0-21 16,21 0-16,0 0 15,0 0-15,21 0 16,0-1-16,0 1 0,0-21 16,0 21-16,22 0 0</inkml:trace>
  <inkml:trace contextRef="#ctx0" brushRef="#br1" timeOffset="146903.51">4762 15515 0,'0'-21'0,"0"42"0,0-63 0,0 21 16,-21 21 0,21 21-1,-21 0-15,21 0 0,0 0 0,0 22 16,0-22-16,0 21 0,-21 1 0,21-22 16,0 21-16,0 0 0,-21 1 15,21-1-15,0 0 0,0 1 0,0-1 16,0 0-16,0 1 0,0-22 15,0 0-15,0 21 0,0-20 0,0-1 16,21 0-16,0-21 16,0 0-16,0 0 15,1-21-15,-1 0 0,0-1 0</inkml:trace>
  <inkml:trace contextRef="#ctx0" brushRef="#br1" timeOffset="147266.47">4932 15939 0,'-21'0'32,"21"21"-32,21-21 15,0 0 1,0 0-16,0 0 0,0 0 16,1 0-16,-22-21 0,21-1 0,0 22 15,0-21-15,0 0 16,0 21-16,-21-21 0,0 0 0,22 0 15,-22-1-15,0 1 0,0 0 16,-22 21 0,1 0-16,0 0 15,0 21-15,0 0 0,0-21 0,21 22 16,-22 20-16,22-21 0,-21 0 16,21 0-16,0 22 0,0-22 0,0 0 15,0 21-15,0-20 0,0-1 16,0 0-16,21 0 0,1-21 0,-22 21 15,21-21-15,0 0 0,0 0 0,0 0 16,0 0-16,1 0 16,-1 0-16,0-21 0,0 0 0,0 21 15,22-21-15</inkml:trace>
  <inkml:trace contextRef="#ctx0" brushRef="#br1" timeOffset="147626.26">5503 15790 0,'0'0'0,"0"-21"15,0 0 1,21 21-16,1 0 0,-1 0 16,0 0-16,0 0 0,0 0 15,0 0-15,1 0 0,-22 21 0,42-21 16,-21 21-16,0 1 0,0-1 16,1 0-16,-22 0 0,21 0 0,0 0 15,-21 22-15,21-22 0,-21 0 16,0 0-16,0 0 0,0 1 0,0-1 15,0 0-15,0 0 0,-21 0 16,0-21-16,21 21 0,0-42 31,0 0-31,0 0 16,0 0-16,0-22 0,0 22 0,0-21 16,21 21-16,-21-22 0,21 22 0,0-21 15,-21 21-15,21-22 0,1 22 16,-22 0-16,21 0 0,0 0 15,-21 0-15,0-1 0,21 1 0,-21 0 16,0 0-16</inkml:trace>
  <inkml:trace contextRef="#ctx0" brushRef="#br1" timeOffset="147899.1">4699 15494 0,'0'0'0,"-85"0"15,106 0 1,22 0-16,-1 0 0,0 0 16,1 0-16,-1 0 0,22-21 0,-1 21 15,-21 0-15,22-21 0,-22 0 0,22 21 16,-1 0-16,-20 0 0,-1 0 15,21-22-15,-41 22 0,20 0 0,-21 0 16,0 0-16,0 0 16,1 0-1</inkml:trace>
  <inkml:trace contextRef="#ctx0" brushRef="#br1" timeOffset="148722.64">8107 15579 0,'0'0'0,"21"0"0,0 0 16,0 0-16,0 0 0,22 0 15,-22 0-15,21 0 0,22 0 0,-22 0 16,22 0-16,-1 0 0,22 0 0,-22 0 16,1 0-16,20 0 0,-20 0 15,21 0-15,-22 0 0,-21 0 0,22-21 16,-22 21-16,1 0 0,-22 0 0,0 0 16,0 0-16,0 0 15,-21-22-15,-21 22 16,-21-21-1,21 21-15,-1 0 0,-20 0 16,21 0-16,-21-21 0,-1 21 0,22 0 16,-21 0-16,21 0 0,-1 0 0,1 0 15,0 0-15,0 0 16,21-21-16,42 21 16,-21 0-16,1 0 0,20 0 15,0 0-15,-21 0 16,22 0-16,-1 0 0,-21 0 0,22 0 0,-22 21 15,0 0-15,-21 0 16,0 1-16,0 20 0,0-21 16,-21 0-16,0 0 0,-1 1 0,-20-1 15,0 21-15,-1-21 0,1 0 0,0 1 16,-1-1-16,22 0 0,-21 0 16,21-21-16,0 21 0,-1 0 0,44-21 15,-1 0 1,0 0-16,21-21 0,1 21 15,-1-21-15</inkml:trace>
  <inkml:trace contextRef="#ctx0" brushRef="#br1" timeOffset="149414.45">10435 15367 0,'0'0'16,"21"-21"0,0 0-1,1 0-15,-1 21 0,0-22 0,0 1 16,0 0-16,0 0 0,1 0 16,-22 0-16,0-1 0,0 1 15,0 0-15,-22 21 16,1 0-16,0 0 0,0 0 0,0 0 15,-22 0-15,22 0 0,0 21 16,-21-21-16,21 21 0,-1 1 0,1-22 16,0 21-16,21 0 0,0 0 15,0 0-15,0 0 16,21 1-16,0-22 0,1 21 0,-1 0 16,0 0-16,0 0 0,21 0 0,-20 1 15,-1-1-15,21 0 0,-21 0 16,0 0-16,22 0 0,-22 1 0,-21-1 15,21 0-15,-21 0 0,0 0 0,0 0 16,0 1-16,-21-1 16,-21 0-16,20 0 0,-20-21 0,0 21 15,-1 0-15,1-21 0,0 0 0,-1 0 16,1 0-16,0 0 0,-1 0 16,1 0-16,0-21 0,21 21 0,-22-21 15,22 0-15,0 0 0,0-22 0,0 22 16,21 0-16,0-21 0,0 21 15,0-1-15,0-20 0,0 21 0,0 0 16,21 0-16,0-1 0,0 22 0,0-21 16,0 0-16,1 21 0,20 0 15,-21-21-15,21 21 0,-20 0 0,-1-21 16,21 0-16,0 21 0</inkml:trace>
  <inkml:trace contextRef="#ctx0" brushRef="#br1" timeOffset="149722.97">11049 14753 0,'0'0'0,"0"-21"0,0 0 16,0 0-16,-21 21 16,0 21-1,-1 0-15,22 0 16,-21 22-16,21-1 0,0 0 0,0 1 15,0-1-15,0 21 16,-21-20-16,21 20 0,0-20 0,-21 20 16,21-21-16,0 22 0,0-22 0,0 1 15,-21-1-15,21 0 0,0-21 16,-21 22-16,21-22 0,0 0 0,0 0 16,0 0-16,21-21 15,0 0-15,0 0 16,0 0-16,0-21 0,1 0 0,-1 0 15,0 0-15</inkml:trace>
  <inkml:trace contextRef="#ctx0" brushRef="#br1" timeOffset="150150.73">11451 15177 0,'0'0'16,"0"-22"-16,-21 22 31,0 22-31,0-22 0,-1 42 0,-20-21 15,21 0-15,0 22 0,0-22 16,-1 21-16,1-21 0,0 22 0,21-22 16,-21 0-16,21 21 0,0-21 0,0 1 15,0-1-15,21 0 0,0-21 16,0 21-16,22-21 0,-22 0 0,0 0 16,21 0-16,-20 0 0,20 0 15,-21 0-15,21 0 0,1-21 0,-22 0 16,21 0-16,-21-1 0,22 1 15,-22 0-15,0 0 0,0-21 0,-21 20 16,0-20-16,0 0 0,0 21 0,-21-22 16,0 22-16,0-21 0,0 21 15,-1-1-15,-20 22 0,21 0 0,-21 0 16,20 0-16,-20 0 0,0 0 16,-1 0-16,22 22 0,-21-22 0,21 21 15,-22 0-15,22 0 0,0 21 16,0-20-16,0-1 0,21 0 0,0 0 15,0 0-15,0 0 0,0 1 16,42-1-16,-21-21 0,0 21 0,22-21 16,-1 0-16,0 0 0,1 0 0,-1 0 15,0 0-15,22 0 0</inkml:trace>
  <inkml:trace contextRef="#ctx0" brushRef="#br1" timeOffset="151259.1">12065 15134 0,'0'-21'32,"0"42"-17,-21 0-15,21 1 0,-21-1 0,21 0 16,-22 21-16,22-21 0,0 22 0,0-22 16,0 21-16,0-21 0,-21 1 15,21 20-15,0-21 0,0 0 0,0 0 16,0 1-16,0-1 0,21-21 15,1 0-15,-1 0 16,0 0-16,0 0 0,0 0 16,0-21-16,-21-1 0,22 1 0,-1 0 15,0 0-15,0-21 16,0 20-16,0-20 0,1 21 0,-1-21 16,-21 20-16,21 1 0,-21 0 0,21 0 15,-21 0-15,0 42 31,0 0-31,0 0 0,0 0 16,0 1-16,0-1 0,0 0 0,0 21 16,0-21-16,0 1 0,0-1 15,0 0-15,21 0 0,-21 0 0,21 0 16,1 1-16,-1-1 0,0-21 16,0 21-16,0-21 0,0 0 15,22 0-15,-22 0 0,0 0 16,0-21-16,22 0 0,-22-1 0,0 1 15,0 0-15,0 0 0,0 0 16,1-22-16,-1 22 0,-21-21 0,0 21 16,21-22-16,-21 1 0,0 21 0,0 0 15,0 0-15,0-1 0,0 1 0,0 0 16,-21 21 15,21 21-31,0 0 0,0 1 16,0-1-16,0 21 0,0-21 15,0 0-15,0 22 0,0-22 0,0 0 16,0 21-16,0-20 0,0-1 16,0 0-16,21 0 0,-21 0 15,21 0-15,0-21 0,0 22 0,1-22 16,-1 0-16,0 0 0,21 0 0,-21 0 16,22 0-16,-1 0 0,0 0 15,-20-22-15,20 1 0,0 0 0,-21 21 16,22-21-16,-22 0 0,0 0 0,0-1 15,0 1-15,-21 0 0,0-21 0,0 21 16,0-1-16,0 1 0,0 0 16,0 0-16,-21 21 15,0 0-15,0 0 0,0 0 16,0 21 0,-1 0-16,22 0 0,-21 1 15,21 20-15,0-21 0,0 0 0,0 0 16,0 1-16,0 20 0,0-21 0,0 0 15,0 0-15,21 1 16,1-1-16,-1-21 0,21 0 0,-21 21 16,0-21-16,22 0 0,-22 0 0,0 0 15,21 0-15,-20 0 0,20-21 16,-21 0-16,0-1 0,0 1 0,1 0 16,-1 0-16,0 0 0,0-22 15,-21 22-15,21-21 0,-21 21 0,0-22 16,0 22-16,0 0 0,0 0 15,0 0-15,0 42 16,0 0-16,0 0 16,0 0-16,0 1 0,0-1 15,0 0-15,21 0 0,-21 0 0,22 22 16,-22-22-16,21-21 0,-21 21 0,21 0 16,0-21-16,0 0 0,-21 21 15,21-21-15,1 0 0,-1 0 0,0 0 16,0 0-16,0 0 0,0-21 0,1 21 15,-1-21-15,0 0 0,-21 0 16,0-1-16,0 1 0,0 0 16,-21 0-16</inkml:trace>
  <inkml:trace contextRef="#ctx0" brushRef="#br1" timeOffset="152399.38">85 17336 0,'-22'21'16,"44"-42"-16,-86 42 0,43-21 0,21 21 15,0 0 1,0 0-1,21 0-15,21-21 0,22 0 16,-22 0-16,22 22 0,-1-22 16,1 0-16,20 0 0,1 0 15,-21 0-15,20 0 0,-20 0 16,20 0-16,-20-22 0,-1 22 16,1 0-16,-22 0 0,22 0 0,-22 0 15,-21 0-15,22 0 0,-22 0 16,0 0-16,0 0 0,0 0 15,-21-21 1,0 0 0,-21 21-16,0 0 0,0-21 15,0 21-15,-1 0 0</inkml:trace>
  <inkml:trace contextRef="#ctx0" brushRef="#br1" timeOffset="152766.17">952 17230 0,'0'-21'0,"-21"-1"32,21 44-1,21-1-31,1-21 16,20 21-16,0-21 0,1 0 15,-1 21-15,0-21 0,1 0 0,20 21 16,-21-21-16,1 0 15,-1 21-15,0-21 0,1 22 0,-22-22 16,0 21-16,0 0 0,-21 0 16,0 0-16,-21 22 15,0-22-15,0 0 0,-22 21 0,1-21 16,0 22-16,-1-1 0,-20-21 16,21 22-16,-1-1 0,1-21 15,0 0-15,20 22 0,-20-22 0,21-21 16,0 21-16,0 0 0,42-21 31,0-21-31,21 0 0,-21 0 16,22-1-16,-1-20 15,22 21-15</inkml:trace>
  <inkml:trace contextRef="#ctx0" brushRef="#br1" timeOffset="153259.88">1947 17357 0,'0'21'15,"0"0"1,0 0-16,0 0 0,0 22 16,0-22-16,0 21 0,0 1 15,0-22-15,0 21 0,0 0 16,0-20-16,0-1 0,0 21 15,0-21-15,0 0 0,0 1 0,0-1 16,0-42 15,0-1-31,-21 1 16,21 0-16,0 0 0,0-21 16,0 20-16,0-20 0,0 0 0,0-1 15,21 1-15,0 21 0,1-21 16,-1 20-16,21-20 0,-21 21 15,22 0-15,-22 0 0,21 21 16,-21 0-16,22 0 0,-1 0 0,-21 0 16,0 0-16,0 21 0,1 0 15,-1 0-15,-21 21 0,0-20 0,0 20 16,0-21-16,0 21 0,0-20 16,0 20-16,0-21 0,-21 0 0,21 0 15,0 1-15,0-1 0,0 0 16,-22 0-16,22-42 31,22 21-31,-22-21 16,21 0-16,0-1 0</inkml:trace>
  <inkml:trace contextRef="#ctx0" brushRef="#br1" timeOffset="153627.19">2752 17293 0,'0'0'0,"-22"21"31,22 1-31,0-1 16,-21 21-16,21-21 0,-21 0 15,21 22-15,0-1 0,0-21 16,0 22-16,0-1 0,0-21 0,0 21 16,0-20-16,0-1 0,0 0 15,21 0-15,0-21 0,1 0 16,-1 0-16,0 0 15,0 0-15,0 0 0,0-21 0,1 0 16,-1 0-16,0-1 0,0 1 16,0 0-16,-21-21 0,0 21 0,0-22 15,0 1-15,0 21 0,0-22 16,0 22-16,-21 0 0,0 0 0,0 0 16,21 0-16,-21 21 0,-1 0 15,1 0-15,0 0 16,21 21-1,21-21 17</inkml:trace>
  <inkml:trace contextRef="#ctx0" brushRef="#br1" timeOffset="153915.01">3514 16933 0,'0'0'0,"0"22"32,-22-1-17,1 0-15,21 21 0,-21-21 16,21 22-16,0-1 0,-21 0 0,21 1 16,-21-1-16,0 0 0,21 1 15,0-1-15,0 0 0,0 1 0,0-1 16,0 0-16,0 1 0,0-22 15,0 0-15,0 0 0,21 0 16,-21 1-16,21-1 0,0-21 0,0 0 16,0 0-16,1 0 0,-1 0 15,0-21-15,0-1 0,0 1 0,-21 0 16,21 0-16,-21-21 0</inkml:trace>
  <inkml:trace contextRef="#ctx0" brushRef="#br1" timeOffset="154094.92">3260 17378 0,'0'0'0,"21"0"31,21 0-15,-21-21-16,0 21 0,1-21 0,20 21 15,0 0-15,-21-22 0,22 22 16,-22-21-16,21 0 0,-21 21 0,1 0 15</inkml:trace>
  <inkml:trace contextRef="#ctx0" brushRef="#br1" timeOffset="155502.85">4593 17526 0,'0'21'15,"0"-42"-15,-21 42 0,21-42 32,21 0-32,0 0 15,0 0-15,-21-1 0,22 1 0,-1 0 16,0 0-16,0 0 0,0-22 16,22 22-16,-22-21 0,0 0 15,-21-1-15,21 1 0,-21 21 16,0-22-16,0 1 0,0 0 0,0 21 15,0-1-15,0 1 0,-21 0 0,0 21 16,0 0-16,-1 0 0,1 0 16,0 0-16,-21 0 0,21 21 0,-1 0 15,1 1-15,0 20 0,0-21 16,0 21-16,0 1 0,21-1 0,0 0 16,0 1-16,-22-1 0,22 0 15,0 1-15,0-1 0,22 0 0,-1 1 16,0-22-16,0 21 15,0-21-15,22 1 0,-22-1 0,21-21 16,0 21-16,1-21 0,-1 0 16,0 0-16,22 0 0,-22-21 0,1 21 15,-1-21-15,0-1 0,1 1 16,-1 0-16,0 0 0,-21-21 0,22 20 16,-22 1-16,0 0 0,0 0 0,-21 0 15,0 0-15,0-1 0,0 1 16,0 0-16,-21 0 0,0 21 15,0 0-15,0 0 0,-1-21 16,1 21-16,0 0 16,0 0-16,21 21 0,0 0 0,-21-21 15,0 21-15,21 0 0,-22 1 16,22-1-16,0 0 0,0 0 16,0 0-16,0 22 0,0-22 0,0 0 15,0 0-15,22 0 16,-1 0-16,21-21 0,-21 0 0,0 0 15,22 0-15,-1 0 0,0 0 0,22 0 16,-22-21-16,1 0 0,20 21 16,1-21-16,-22 0 0,21 0 0,-20 21 15,-1-22-15,0 1 0,1 0 16,-1 0-16,-21 21 0,22-21 0,-22 0 16,0-1-16,-21 1 15,0 0-15,21 0 0,-21 0 16,0 0-16,0-1 0,-21 1 15,0 21-15,0 0 0,-1 0 16,1 0-16,0 0 0,-21 0 0,21 0 16,-22 21-16,1-21 0,21 22 15,-22-1-15,22 0 0,0 0 0,0 0 16,0 0-16,21 1 0,-21-22 16,21 21-16,0 0 0,21-21 15,0 0-15,0 0 0,0 0 16,22 0-16,-22 0 0,21 0 15,0 0-15,1 0 0,-22-21 0,21 21 16,-21-21-16,1 21 0,-1 0 16,0-22-16,0 22 0,0 0 15,-21-21-15,0 0 16,0 42 15,0 0-31,0 1 16,0-1-16,0 21 0,0-21 15,0 22-15,0-22 0,0 21 16,0 0-16,0 22 0,0-22 0,0 22 16,21-22-16,-21 22 0,22-1 15,-22-21-15,0 22 0,0-1 16,21-20-16,-21 20 0,21 1 16,-21-1-16,0 1 0,0-22 0,0 22 15,0-22-15,0 21 0,0-20 16,0-1-16,-21 0 0,0-20 0,-1 20 15,1-21-15,0-21 0,-21 21 16,21-21-16,-22 0 0,1 0 0,0-21 16,-1 0-16,1-21 0,0 20 15,-1-41-15,22 21 0,0-22 0,-21 1 16,20-1-16,22 1 0,0-1 16,0 1-16,0-1 0,0 1 15,22 20-15,-22-20 0,42 20 0,-21-20 16,21 21-16,-20-22 0,20 22 15,0-1-15,-21 1 0,22 0 0,-1-1 16,0 1-16,-20 0 0,20-1 16,-21 22-16</inkml:trace>
  <inkml:trace contextRef="#ctx0" brushRef="#br1" timeOffset="155998.54">6477 17082 0,'0'-22'0,"0"44"0,0-65 0,-21 43 16,0 0-16,-1 0 15,1 0-15,0 0 0,0 0 16,0 21-16,0 1 0,-1-1 0,1 0 16,0 0-16,0 0 0,0 0 15,21 22-15,0-22 0,-21 21 0,21-21 16,0 1-16,0-1 0,0 0 15,0 0-15,0 0 0,21 0 0,0-21 16,0 0-16,0 0 16,0 0-16,1 0 0,-1 0 0,0 0 15,0-21-15,21 21 0,-20-21 16,-1 0-16,0 0 0,0 0 16,-21-1-16,21 1 0,-21 0 0,21 0 15,-21 0-15,0 0 0,0-1 16,0 1-16,0 0 15,0 42 1,0 0 0,-21 1-16,21-1 0,-21 0 0,21 0 15,0 0-15,0 0 16,0 1-16,0-1 0,0 0 0,0 0 16,0 0-16,21-21 0,0 21 15,1-21-15,-1 0 0,0 0 0,0 0 16,0 0-16,22 0 0,-22 0 0,0 0 15,21-21-15,-21 21 0,1-21 16,20 0-16,-21 0 0,0 0 0,22-1 16</inkml:trace>
  <inkml:trace contextRef="#ctx0" brushRef="#br1" timeOffset="156908.03">7091 17103 0,'-64'106'16,"128"-233"-16,-64 148 0,0-64 15,0 22-15,0 0 16,-21 21-1,-1 0-15,1 0 0,0 21 16,0 0-16,21 1 0,-21-1 0,0 0 16,21 0-16,0 0 0,0 22 15,0-22-15,0 0 0,0 0 0,0 0 16,0 22-16,0-22 16,21 0-16,0 0 0,0-21 0,0 21 15,0-21-15,1 0 0,-1 0 16,0 0-16,0 0 0,21 0 0,-20 0 15,-1-21-15,0 0 0,0 21 0,0-21 16,0 0-16,1-1 16,-1 1-16,-21 0 0,21 0 15,-21 0-15,0 0 16,0-1-16,0 44 47,0-1-47,0 0 15,0 0-15,21-21 16,0 21-16,0-21 16,1 0-16,-1 0 0,0 0 15,0 0-15,0 0 16,0 0-16,1-21 0,-1 21 16,0-21-16,0 0 0,0 21 15,0-21-15,1-1 0,-1 1 0,-21 0 16,21 0-1,-21 0 1,0 42 15,0 0-31,-21 0 16,21 0-16,0 1 0,0-1 16,-21 21-16,21-21 0,0 0 15,0 22-15,-22-1 0,1 0 0,21-20 16,0 41-16,0-21 0,-21 1 15,21-1-15,0 0 0,0 22 16,0-22-16,0 1 0,0 20 0,0-21 16,0 22-16,0-22 0,0 22 15,0-22-15,0 22 0,0-22 0,21 21 16,-21-20-16,21-1 0,-21 22 16,22-22-16,-22 0 0,0 1 0,0-22 15,0 21-15,0-21 0,0 0 16,0 1-16,-22-22 15,1 0 1,0-22-16,0 1 0,0 0 0,-22 0 16,22 0-16,0-22 0,-21 22 15,21-21-15,-1 0 0,1-1 16,21-20-16,-21 20 0,21 1 0,-21 0 16,21-22-16,0 22 0,0-22 15,0 1-15,0 21 0,0-22 0,0 1 16,21-1-16,0 22 0,0-22 15,1 22-15,-1-22 0,0 22 0,21 0 16,-21 21-16,1-22 0,-1 22 16,21 0-16,-21 0 0,-21 0 15,21-1-15,1 1 0,-22 0 0</inkml:trace>
  <inkml:trace contextRef="#ctx0" brushRef="#br1" timeOffset="160911.84">8805 17103 0,'0'0'0,"0"-21"15,-21 21 17,0 0-32,0 0 15,0 0-15,-1 0 16,1 0-16,0 0 15,0 0-15,21 21 0,-21-21 16,0 0-16,-1 0 0,1 21 16,0-21-1,0 0 1,42 0 31,0 0-32,0 0-15,22 0 0,-1 0 0,22 0 16,-22 0-16,21 0 16,1 0-16,21-21 0,-22 21 0,1 0 0,20 0 15,-20-21-15,-1 21 16,1-22-16,-1 22 0,-20 0 0,-1 0 16,0 0-16,1 0 0,-22 0 0,0 0 15,0 0-15,0 0 0,-42 0 47,0-21-31,0 21-16,21-21 15,-21 0-15,-1 21 16</inkml:trace>
  <inkml:trace contextRef="#ctx0" brushRef="#br1" timeOffset="161354.98">9440 16722 0,'-42'-21'31,"84"42"-31,-105-42 0,42 21 16,21 21-1,0 0-15,0 0 0,0 0 16,21 0-1,0 1-15,0-22 0,0 21 0,22-21 16,-22 0-16,21 21 0,0-21 0,1 0 16,-22 0-16,21 0 0,1 0 15,-1 0-15,0 0 0,-21 0 0,1 0 16,-1 0-16,0 0 0,0 0 16,-21 21-1,-21-21-15,0 21 16,0 0-16,-1-21 0,1 22 15,0-1-15,-21 0 0,21 0 0,-22 0 16,1 22-16,21-22 0,-22 21 16,1-21-16,21 22 0,-21-22 15,-1 0-15,22 21 0,0-21 0,-21 1 16,20-1-16,1 0 0,21 0 16,-21 0-16,0 0 15,42-21 16,0-21-31,0 0 0,1 0 0</inkml:trace>
  <inkml:trace contextRef="#ctx0" brushRef="#br1" timeOffset="162243.66">10583 17145 0,'0'0'0,"0"-21"31,21 0-31,1 0 16,-1-1-16,0 1 15,0 0-15,-21-21 0,21 21 16,0-22-16,1 22 0,-1-21 0,0-1 16,-21 1-16,21 0 0,-21-1 0,0 22 15,0-21-15,0 0 0,0 20 16,0-20-16,0 21 0,0 0 0,-21 0 15,0 21-15,0 0 0,-1 0 16,1 0-16,0 0 0,0 0 0,0 21 16,0 0-16,-1 0 0,22 0 0,-21 22 15,21-1-15,-21 0 0,21 1 16,0-1-16,0 0 0,0 1 16,0-1-16,0 0 0,0 1 15,0-1-15,0 0 0,21-21 0,0 1 16,-21 20-16,22-21 0,-1-21 0,0 21 15,0 0-15,21-21 0,-20 0 16,20 0-16,-21 0 0,21 0 0,1 0 16,-1 0-16,0 0 0,1-21 15,-1 0-15,-21 0 0,22 0 0,-22 0 16,21-1-16,-21 1 0,0 0 0,-21 0 16,0 0-16,22 0 0,-22-22 15,0 22-15,0 0 0,0 0 16,0 0-16,-22 21 15,1 0-15,0 0 0,0 0 16,0 21-16,0 0 0,-1 0 16,1 21-16,21-20 0,-21-1 15,21 0-15,0 21 0,0-21 0,0 1 16,0-1-16,0 0 0,0 0 0,21 0 16,0-21-16,1 0 15,20 0-15,-21 0 0,21 0 0,1 0 16,-1 0-16,-21 0 0,22 0 15,-1 0-15,0 0 0,1-21 0,-22 21 16,21-21-16,0 21 0</inkml:trace>
  <inkml:trace contextRef="#ctx0" brushRef="#br1" timeOffset="162910.78">11938 16912 0,'21'-21'0,"-148"148"0,233-233 0,-85 64 15,-21 21-15,0 0 0,-21-1 16,0 1-16,0 21 0,-1-21 0,1 21 0,-21 0 15,21 0-15,-22 0 0,22 0 16,-21 0-16,21 21 0,-22 0 0,22-21 16,0 22-16,0 20 15,0-21-15,0 0 0,21 0 0,-22 1 0,22-1 16,0 0-16,0 0 0,0 0 0,22 0 16,-1-21-1,0 0-15,0 0 0,21 0 0,-20 0 16,20 0-16,0 0 0,-21 0 15,22-21-15,-1 21 0,0-21 0,-20 0 16,20 21-16,-21-21 0,0 0 0,0 21 16,-21-22-16,0 1 0,22 21 15,-22-21-15,0 42 47,0 0-47,0 22 0,0-22 16,0 21-16,-22-21 0,22 22 15,0-1-15,0 22 0,0-22 16,0 0-16,0 22 0,0-22 0,0 22 16,0-1-16,0 1 0,0-1 15,22 1-15,-1 20 0,-21-20 0,21-1 16,-21 1-16,21-1 0,-21 1 0,0 20 16,0-20-16,0-1 0,0-20 15,0 20-15,0 1 0,0-22 0,-21 0 16,0 1-16,0-1 0,21-21 15,-22 22-15,1-22 0,0-21 0,0 0 16,0 0-16,-22 0 0,22 0 16,0-21-16,-21-1 0,21 1 0,-22-21 15,22 0-15,-21-22 0,21 1 16,-22 20-16,22-20 16,0-1-16,0-20 0,21 20 0,0 1 0,0-1 15,0 1-15,0-22 0,0 21 16,21 1-16,0-1 0,0 1 0,0-1 15,22 1-15,-1-1 0,0 22 16,1-21-16,-1 20 0,22-20 0,-22 20 16,0 1-16,22 0 0,-22-1 0,0 22 15,-20-21-15,20 21 16,-21 0-16,0-1 0</inkml:trace>
  <inkml:trace contextRef="#ctx0" brushRef="#br1" timeOffset="163418.88">12636 16701 0,'0'-43'16,"0"22"-16,-21 0 0,0 21 16,-21 0-16,21 0 15,-1 0-15,1 0 0,-21 0 0,21 0 16,-22 21-16,22-21 0,-21 42 15,21-20-15,-22-1 0,22 21 16,0-21-16,0 0 0,0 22 0,21-22 16,-21 21-16,21-21 0,0 1 0,0-1 15,0 0-15,21 0 16,0-21-16,0 0 0,21 0 0,-20 0 16,-1 0-16,21 0 0,0 0 15,-20-21-15,20 21 0,-21-21 0,21 0 16,-20-1-16,20 1 0,-21 0 0,0-21 15,0 21-15,1-1 0,-1-20 16,0 21-16,0 0 0,-21 0 0,0-1 16,0 1-16,0 0 15,0 42 1,0 0 0,-21 1-16,0-1 0,21 0 15,-21 21-15,21-21 0,0 1 0,0 20 16,0-21-16,0 0 0,0 22 0,0-22 15,0 0-15,21 0 0,0-21 16,0 21-16,0 0 0,22-21 0,-1 0 16,-21 0-16,21 0 0,1 0 15,-1 0-15,0-21 0,1 0 0,-1 0 16,0 0-16,1 0 0,-1-1 16</inkml:trace>
  <inkml:trace contextRef="#ctx0" brushRef="#br1" timeOffset="164315.37">13462 16637 0,'0'-21'0,"0"0"0,-42 169 0,84-317 16,-42 232-16,0-148 0,-21 85 16,0 0-16,-1 0 15,1 0-15,0 22 0,0-1 16,0 0-16,0 0 0,-1 0 0,1 22 16,21-22-16,0 0 0,0 21 0,0-21 15,0 1-15,0-1 0,0 21 16,0-21-16,0 0 0,21-21 0,1 22 15,-1-1-15,21-21 16,-21 0-16,0 0 0,22 0 0,-22 0 16,21 0-16,-21 0 0,22 0 0,-22-21 15,0-1-15,21 1 0,-20 0 16,-1 0-16,0 0 0,0 0 0,-21-22 16,0 22-16,21 0 0,-21 0 0,0 0 15,0-1-15,0 1 16,0 42 15,0 1-31,0-1 0,0 0 16,0 0-16,0 0 0,0 0 15,21-21-15,-21 22 16,22-22-16,-1 0 0,0 0 0,0 0 16,0 0-16,0 0 0,1 0 15,20 0-15,-21-22 0,0 22 16,0-21-16,1 0 0,-1 0 0,0 0 15,-21 0-15,21-1 0,-21 1 16,21 0-16,-21 0 0,0 0 16,0 0-16,0 42 47,0 0-32,0 0-15,0 0 0,-21 22 0,21-1 16,0-21-16,0 21 0,-21 1 15,0-1-15,21 0 0,-21 22 0,21-22 16,-22 22-16,1-22 0,0 22 0,21-1 16,0 1-16,-21-22 0,21 43 15,-21-22-15,21 1 0,0-1 0,-21 1 16,21 20-16,0-20 0,0-1 16,0 1-16,0-1 0,0 1 0,0-1 15,21 1-15,-21-1 0,21 1 16,-21-1-16,0-20 0,0-1 15,0 21-15,0-20 0,0-22 0,0 21 16,0-21-16,-42 1 0,20-1 16,1-21-16,0 0 0,-21 0 0,-1 0 15,22-21-15,-21-1 0,0-20 0,20 21 16,-20-43-16,21 22 0,0-21 16,0-22-16,21 21 0,-22 1 0,22-1 15,0-20-15,0 20 0,0-20 16,0 20-16,22-21 0,-1 1 0,0 20 15,0 1-15,-21-22 0,21 22 16,0 20-16,1-20 0,-1-1 16,0 22-16,0 0 0,0-1 0,0 1 15,1 21-15,-1 0 0,0-22 16,0 22-16,0 0 0,-21 0 0,21 21 16,-21-21-16,22 21 0,-22-22 15</inkml:trace>
  <inkml:trace contextRef="#ctx0" brushRef="#br1" timeOffset="165387.21">15600 11303 0,'0'0'0,"-21"0"0,-1 0 15,22 21 1,22-21 0,-1 0-16,0 0 0,21 0 15,1 0-15,-1 0 0,21 0 16,1 0-16,-1 0 0,22-21 16,0 21-16,-22-21 0,22 21 0,0 0 15,-22 0-15,1-21 0,-1 21 0,-21 0 16,1 0-16,-1 0 0,-21-21 15,0 21-15,1 0 0,-22-22 16,0 1-16,0 0 16,0 0-16</inkml:trace>
  <inkml:trace contextRef="#ctx0" brushRef="#br1" timeOffset="165751">16510 10986 0,'0'0'0,"-21"0"0,21 21 31,21 0-15,0-21-16,0 0 16,0 0-16,22 0 0,-22 0 15,21 0-15,-21 0 0,22 0 0,-22 0 16,0 0-16,21 0 0,-20 0 15,-1 21-15,0-21 0,0 0 16,0 0-16,-21 21 0,0 0 16,0 1-16,0-1 0,-21 0 15,0 0-15,0 0 0,0 0 16,-1 1-16,-20 20 0,21-21 0,-21 21 16,20-20-16,-20 20 0,21-21 0,-21 0 15,20 0-15,1 1 0,0-1 16,0 0-16,0 0 0,21 0 15,21-21 1,0 0-16,0-21 16</inkml:trace>
  <inkml:trace contextRef="#ctx0" brushRef="#br1" timeOffset="166534.48">17949 11049 0,'64'-21'16,"-43"0"-16,0 21 15,0-21-15,0 21 0,1 0 0,-22-22 16,21 22-16,0-21 0,0 21 16,-21-21-16,21 21 0,-21-21 0,0 0 15,-21 21 1,0 0-16,0 0 0,-22 0 15,22 0-15,-21 0 0,21 0 0,-22 21 16,22-21-16,-21 21 0,0 0 16,20 0-16,-20 1 0,21-1 15,0 0-15,0 0 0,21 0 0,-22 0 16,22 1-16,0-1 0,0 0 0,22 0 16,-1 0-16,0 0 0,0 1 15,0-1-15,22 0 0,-22-21 0,21 21 16,-21 0-16,22 0 0,-1 1 0,-21-1 15,21 0-15,-20 0 0,20 0 16,-21 0-16,0 1 0,-21-1 0,0 0 16,0 0-16,-21 0 0,0-21 15,0 21-15,-22-21 0,22 0 0,-21 22 16,0-22-16,-1 0 16,1 0-16,0 0 0,-1 0 0,1 0 15,0 0-15,-1-22 0,22 1 0,-21 0 16,21 21-16,-1-21 0,1 0 15,21 0-15,0-1 0,0 1 16,21 21 0,22 0-16,-22 0 15,0 0-15,21-21 0,-20 21 0,20 0 16,0 0-16</inkml:trace>
  <inkml:trace contextRef="#ctx0" brushRef="#br1" timeOffset="167067.18">18796 11261 0,'0'0'0,"0"-21"0,0-85 31,-21 85-31,0 21 0,-1 0 16,1 0-16,0 0 0,-21 0 15,21 0-15,-1 0 0,1 21 0,-21 0 16,21 0-16,0 21 0,-22-20 16,22 20-16,0-21 0,0 21 15,0-20-15,-1 20 0,1-21 0,21 21 16,-21-20-16,21-1 0,0 21 0,21-21 16,0 0-16,1-21 15,-1 0-15,0 0 0,21 0 0,-21 0 16,22 0-16,-1 0 0,0 0 0,-20-21 15,20 21-15,0-21 0,-21 0 16,22 0-16,-22-22 0,0 22 0,0 0 16,-21 0-16,0-21 0,21 20 0,-21 1 15,0 0-15,0 0 16,0 0-16,0 0 0,-21 42 31,21 0-31,0 0 16,0 0-16,0 0 0,0 1 15,0 20-15,0-21 0,0 0 0,0 0 16,0 1-16,0-1 0,0 0 0,0 0 16,21 0-16,1-21 15,-1 0-15,0 0 0,0 0 0,0 0 16,0 0-16,22 0 0,-22 0 0,21-21 16,-21 21-16,1-21 0,20 0 15,-21 0-15</inkml:trace>
  <inkml:trace contextRef="#ctx0" brushRef="#br1" timeOffset="167716.79">19325 11197 0,'0'85'0,"0"-170"15,0 106 1,-21 1-16,21-1 0,0 0 16,0 0-16,0 0 0,0 0 0,0 22 15,0-22-15,0 0 0,0 0 0,0 0 16,0 1-16,-21-1 0,21 0 15,0 0-15,-21-21 0,21 21 16,-22-21 15,22-21-31,0 0 16,0 0-16,0 0 0,0-1 16,0 1-16,0-21 0,0 21 0,22 0 15,-1-22-15,0 22 0,0 0 16,0 0-16,0 0 0,1-1 0,20 1 15,-21 21-15,21-21 0,-20 21 0,-1 0 16,21 0-16,-21 0 0,0 0 16,1 21-16,-1 0 0,0 1 0,0-1 15,0 0-15,-21 21 0,0-21 0,21 1 16,-21 20-16,22-21 0,-22 0 16,0 0-16,0 1 0,0-1 15,0 0-15,0 0 0,0 0 16,-22-21 15,22-21-31,0 0 16,0 0-16,0 0 0,0-1 0,22 1 15,-22-21-15,21 21 0,0 0 16,0-22-16,0 22 0,0 0 0,1-21 16,20 20-16,-21 22 0,0-21 0,0 0 15,22 21-15,-22 0 0,0 0 16,0 0-16,0 0 0,1 21 0,-1 0 15,-21 1-15,0-1 0,21 0 16,-21 0-16,0 0 0,0 22 16,0-22-16,0 0 0,0 0 0,-21 0 15,21 0-15,-21-21 0,-1 22 0,22-1 16,0 0-16,-21-21 0,42 0 47,1-21-47,-1 0 0</inkml:trace>
  <inkml:trace contextRef="#ctx0" brushRef="#br1" timeOffset="168083.59">20489 11345 0,'43'0'31,"-22"0"-31,0 0 0,0 0 15,0 0-15,0 0 0,22-21 16,-22 21-16,0-21 0,21 21 0,-20-21 16,-1 0-16,0 0 0,0 21 0,0-22 15,-21 1-15,21 0 0,-21 0 16,0 0-16,-21 21 16,0 0-16,0 0 0,0 0 0,-22 0 15,22 21-15,-21 0 0,0 0 16,20 0-16,-20 22 0,21-22 15,-21 21-15,20-21 0,1 22 0,21-22 16,0 21-16,0-21 0,0 1 0,0-1 16,0 0-16,21 0 15,1-21-15,20 0 0,-21 0 0,21 0 16,1 0-16,-1 0 0,-21 0 0,22 0 16,-1-21-16,0 21 0,-21-21 0,22 21 15,-22-21-15,0-1 16,0 22-16,0-21 0</inkml:trace>
  <inkml:trace contextRef="#ctx0" brushRef="#br1" timeOffset="168855">16827 12594 0,'0'0'0,"0"-42"0,0 21 16,0 0-16,0-1 0,0 1 0,0 0 15,0 0-15,0 0 16,-21 21-16,0 0 0,0 0 16,0 0-16,0 21 0,-1 0 15,1 0-15,0 0 0,-21 1 16,21 20-16,-22 0 0,22 1 0,0-1 16,0 21-16,0-20 0,-1 20 15,22-20-15,0 20 0,0-21 0,0 1 16,0-1-16,22-21 0,-1 22 15,0-22-15,0 0 0,0 0 0,22 0 16,-22-21-16,21 0 0,0 0 16,1 0-16,-22 0 0,21-21 0,1 0 15,20 0-15,-21 0 0,1-1 16,-1 1-16,0-21 0,1 21 0,-1-22 16,-21 1-16,0-21 0,1 20 0,-1-20 15,-21 20-15,0 1 0,0-21 16,0 20-16,-21 1 0,-22-22 0,22 43 15,-21-21-15,-1 0 0,1 20 0,21 22 16,-21-21-16,-1 21 0,1 0 16,21 0-16,-22 0 0,22 21 15,0 1-15,0-1 0,0 0 0,0 0 16,21 21-16,0-20 0,0 20 16,0 0-16,0-21 0,0 22 0,0-1 15,21-21-15,0 22 0,0-22 0,0 0 16,0 0-16,1 0 0,20 0 15,0 1-15,1-22 0,-1 0 0</inkml:trace>
  <inkml:trace contextRef="#ctx0" brushRef="#br1" timeOffset="169238.78">17378 12742 0,'0'-21'0,"0"42"0,0-63 0,21 21 15,-21 0-15,21 21 0,-21-21 16,21 21-16,0 0 0,1 0 16,-1 0-16,0 0 0,0 0 15,0 0-15,0 21 0,1 0 0,-1 0 16,-21 0-16,21 22 0,0-22 16,0 0-16,0 21 0,-21-21 0,0 22 15,0-22-15,0 21 0,0-21 0,0 1 16,0-1-16,0 0 0,-21 0 15,0-21-15,21 21 0,-21-21 16,0 0-16,21-21 16,0 0-1,0 0-15,0 0 0,0-1 16,0-20-16,0 21 0,0 0 0,21-22 16,0 22-16,-21 0 0,21-21 0,0 21 15,1 21-15,-1-22 0,0 1 16,21 21-16,-21 0 0,1-21 0,-1 21 15,21 0-15,-21 0 0,0 0 0,1 0 16</inkml:trace>
  <inkml:trace contextRef="#ctx0" brushRef="#br1" timeOffset="169807.45">18669 12869 0,'0'0'0,"21"0"0,0-21 0,0 0 16,1 0-16,-22-21 0,0 20 16,0 1-16,0 0 0,0 0 0,0 0 15,-22-22-15,1 22 16,0 21-16,0-21 0,0 0 0,-22 21 16,1 0-16,21 0 0,-21 0 0,-1 0 0,1 21 15,0 0-15,20 0 16,-20 1-16,0 20 0,21-21 0,-1 21 15,-20 1-15,42-22 0,-21 21 0,21 1 16,0-22-16,0 21 0,0-21 16,0 0-16,0 1 0,21-1 0,0 0 15,22 0-15,-22-21 0,21 0 0,-21 0 16,22 0-16,-1 0 0,0 0 16,1 0-16,-22-21 0,21 0 0,0 21 15,-20-43-15,20 22 0,-21 0 16,0-21-16,0-1 0,1 1 15,-1 0-15,0-1 0,-21 1 0,21-21 0,-21 20 16,0 1-16,0 0 0,0-1 16,0 1-16,0 0 0,0-1 15,0 22-15,0 0 0,0 0 0,-21 21 16,0 0-16,0 0 0,-1 0 16,22 21-16,0 21 15,-21-21-15,21 22 0,0-1 0,0 0 16,0 1-16,0-1 0,0 0 0,0 1 15,0-1-15,0 0 0,0 1 16,0-1-16,0-21 0,21 22 16,-21-22-16,0 0 0,22 0 0,-1 0 15,0 0-15,-21 1 0,21-22 16,0 0-16,0 0 0,1 0 16,-1 0-16,0-22 0,0 22 0</inkml:trace>
  <inkml:trace contextRef="#ctx0" brushRef="#br1" timeOffset="170187.23">19219 12827 0,'-21'0'0,"42"0"47,0 0-31,1 0-16,-1 0 0,0 0 15,0 0-15,0-21 0,0 21 0,22-21 16,-22 0-16,0-1 0,0 22 16,0-21-16,1 0 0,-22 0 0,0 0 15,0 0-15,0-1 0,-22 22 16,1 0-16,0 0 16,-21 0-16,21 0 0,-1 0 0,-20 22 15,21-1-15,0 0 0,0 0 0,-1 21 16,1-20-16,21-1 15,0 21-15,0-21 0,0 0 0,0 22 16,0-22-16,0 0 0,21 0 0,1-21 16,-1 21-16,0 1 0,0-22 0,0 0 15,0 0-15,22 21 0,-22-21 16,21 0-16,-21 0 0,22 0 0,-1 0 16,-21-21-16,22-1 0,-1 22 0,-21-21 15</inkml:trace>
  <inkml:trace contextRef="#ctx0" brushRef="#br1" timeOffset="170567.01">19897 12742 0,'0'-21'0,"0"42"0,0-63 15,0 21-15,0 0 0,0 0 16,21-1-16,0 22 16,0-21-16,0 21 15,0 0-15,1 0 0,-1 0 16,0 0-16,0 0 0,0 21 0,0 1 15,1-1-15,-1 0 0,0 0 16,-21 0-16,21 22 0,-21-22 0,21 0 16,-21 0-16,0 21 0,0-20 0,0-1 15,0 0-15,0 0 0,-21 0 16,0-21-16,21 21 0,-21-21 0,0 0 16,-1 0-16,1 0 15,21-21 1,0 0-16,0 0 15,0 0-15,21 0 0,1-1 0,-1-20 16,0 0-16,0 21 0,0-22 0,0 1 16,22 0-16,-22 20 0,0-20 15,0 21-15,22 0 0,-22 0 0,0 21 16,0 0-16,0 0 0,-21 21 31</inkml:trace>
  <inkml:trace contextRef="#ctx0" brushRef="#br1" timeOffset="174626.08">16573 14055 0,'22'-21'0,"-44"42"0,65-64 0,-22 43 16,-21-21-16,21 0 0,0 0 0,-21 0 16,0 0-16,0-1 0,0 1 0,0 0 15,0 0-15,0 0 0,0 0 16,0-1-16,-21 22 0,0 0 15,0 0-15,21 22 16,-21-1-16,21 0 0,-22 21 16,22-21-16,0 22 0,0-1 15,0 22-15,0-22 0,0 0 16,22 1-16,-22 20 0,21-21 0,-21 1 16,0-1-16,21 0 0,-21 1 0,0-1 15,0 0-15,0 1 0,0-22 16,0 21-16,0-21 0,0 1 0,0-1 15,-21 0-15,0 0 0,-1-21 16,1 0-16,0 0 0,0 0 16,-21 0-16,20 0 0,1 0 0,-21-21 15,21 0-15,-22 0 0,22-1 0,-21 1 16,21 0-16,0-21 0,-1 21 16,22-1-16,-21 1 15,21 0-15,-21 21 0,21 21 31,0 0-31,0 1 16,21-1-16,0 0 0,-21 0 0,22 0 16,-1 0-16,0 1 0,0-1 15,21 0-15,-20 0 0,-1 0 0,21-21 16,0 21-16,-20-21 0,20 0 0,0 0 16,1 0-16,-1 0 0,21 0 15,-20 0-15,-1-21 0,0 21 0,1-21 16,-22 0-16,21 0 0,1 0 15,-22-1-15,0 1 0,21 0 16,-21 0-16,-21 0 0,22 0 0,-22-1 16,0 1-16,0 0 0,0 0 0,0 0 15,0 0-15,0-1 16,0 1-16,0 0 141,0 0-110,0 0-16,-22 42 17,22 0-17,0 0-15,0 22 0,0-22 16,0 0-16,0 21 0,0-21 16,0 22-16,0-1 0,-21-21 0,21 22 15,-21-22-15,21 0 0,-21 0 16,21 0-16,0 0 0,0 1 0,-21-1 15,21-42 17,0-1-17,0 1-15,21 0 0,-21 0 16,21-21-16,-21 20 0,0-20 0,21 0 16,0-1-16,1 22 0,-1-21 0,0 0 15,0 20-15,0-20 0,0 21 16,1 0-16,20 21 0,-21-21 15,0 21-15,0 0 0,22 0 0,-22 0 16,0 21-16,0 0 0,0-21 16,-21 42-16,22-21 0,-22 1 0,21 20 15,-21-21-15,0 21 0,0-20 0,0 20 16,21-21-16,-21 21 0,0-20 16,21-1-16,-21 0 0,21 0 0,-21 0 15,0 0-15,21-21 0,1 0 0,-1 0 16,0 0-16,0 0 0,0 0 15,0 0-15,1 0 0,20 0 0,-21-21 16,21 0-16,-20 0 0,-1 0 16,21 0-16,0-22 0,-20 22 15,20-21-15,-21 21 0,0-22 0,0 22 16,1-21-16,-1 21 0,-21-1 0,0 1 16,0 0-16,-21 21 15,-1 0 1,1 0-16,0 0 0,21 21 0,0 0 15,0 1-15,0-1 16,0 0-16,0 0 0,21 0 0,-21 0 16,21 22-16,22-22 0,-22 0 0,0 0 15,0 0-15,0 1 0,1-22 16,20 21-16,-42 0 0,21 0 16,0-21-16,-21 21 0,-21-21 31,0 0-31,-21 0 15,20 0-15,1-21 0,0 21 0,0-21 16,0 21-16,0-21 0,-1 0 16,1 21-16,0 0 0,21-22 0,-21 22 15,21 22 17,0-1-32,0 0 0,21-21 15,0 21-15,0 0 0,1-21 0,-1 21 16,0-21-16,0 0 15,21 0-15,-20 0 0,20 0 0,-21 0 16,21 0-16,-20 0 0,20 0 0,0 0 16,1-21-16,-22 21 0,21-21 15,-21 0-15,22 0 0,-22 0 0,0-1 16,0 1-16,0 0 0,0 0 0,1 0 16,-1 0-16,-21-1 0,0 1 15,0 0-15,0 0 0,21 0 0,-21 0 16,0-1-16,0 1 0,0 0 15,-21 21-15,0-21 16,-1 21-16,1 0 0,0 0 16,0 0-16,0 0 15,21 21-15,-21 0 0,21 0 16,-22 1-16,22-1 0,0 0 16,-21 21-16,21-21 0,0 1 0,0-1 15,0 21-15,0-21 0,0 0 0,21 1 16,1-1-16,-22 0 0,21 0 15,0 0-15,0-21 0,0 0 0,0 0 16,1 0-16,-1 0 0,0 0 0,21 0 16,-21 0-16,22-21 0,-1 21 15,-21-21-15,22 0 0,-22 0 0,0-1 16,21 1-16,-21 0 0,1 0 16,-1 0-16,-21 0 0,0-1 15,0 1-15,0 0 0,0 0 0,0 0 16,0 0-16,0-1 0,21 22 47,0 0-47,-21 22 15,0-1-15,0 0 0,21 0 16,-21 0-16,0 0 0,21 1 16,-21-1-16,0 0 0,0 0 15,22 0-15,-22 0 0,21 1 0,0-1 16,0 0-16,0-21 15,0 0-15,22 0 0,-22 0 16,21 0-16,-21 0 0,22 0 0,-22 0 16,21 0-16,-21-21 0,22 21 15,-22-21-15,0-1 0,21 1 0,-20 0 16,-1 0-16,0-21 0,0-1 0,0 1 16,-21 0-16,0-1 0,21 1 15,-21 0-15,22-22 0,-22 22 0,0-1 16,0 1-16,0 21 0,0-21 0,0 20 15,0-20-15,0 21 16,0 0-16,0 42 31,0 21-15,-22-21-16,22 1 0,-21 20 0,21 0 16,-21 1-16,21-22 0,0 21 0,0 0 15,0 1-15,0-1 0,0 0 0,0 1 16,0-22-16,0 21 0,0 1 15,0-22-15,0 0 0,21 0 0,0 0 16,-21 0-16,22 1 0,-1-22 0,0 0 16,0 21-16,0-21 0,0 0 15,22 0-15,-22 0 16,0-21-16,0-1 0,0 1 0,1 0 0,-1 0 16,0 0-16,0 0 15,0-1-15,-21 1 0,21 0 0,-21 0 16,22 0-16,-22 0 0,0-1 15,0 44 1,0-1 0,0 0-16,0 0 0,0 0 15,0 0-15,0 1 0,0-1 16,0 0-16,0 0 0,0 0 16,0 0-16,21 1 0,0-22 15,0 0-15,0 0 0,0 0 16,1 0-16,20 0 0,-21 0 15,0 0-15,22 0 0,-22 0 0,0-22 0,21 1 16,-21 0-16,1 0 0,-1 0 16,0 0-16,0-1 0,0 1 15,-21 0-15,0 0 0,21 21 0,-21-21 16,22 0-16,-22 42 31,0 0-31,0 0 0,-22 0 16,22 0-16,0 1 0,0-1 15,0 0-15,0 0 0,0 0 16,0 0-16,22-21 31,-1 0-31,0 0 0,0 0 16,0 0-16,0 0 0,1 0 16,-1-21-16,0 0 0,-21 0 15,21 0-15,-21 0 0,0-1 0,0-20 16,0 21-16,0 0 0,-21 0 15,0-1-15,0 1 0,21 0 0,-22 21 16,1 0-16,0-21 0,0 21 0,42 0 47,0 0-47,0 0 16,1-21-16,-1 21 0,0 0 15,21 0-15,-21 0 0,1 0 0,-1 0 16,0 0-16,0 0 0,0 0 0,0 21 15,1-21-15,-22 21 0,0 0 16,21 0-16,0 1 0,-21-1 16,21 0-16,-21 0 0,0 0 0,0 0 15,0 1-15,0-1 16,0 0-16,21-21 16,-21 21-1,0-42 16,0 0-15,0 0-16,0-1 0,21 1 16,-21 0-16,22 0 0,-1 0 15,0-22-15,0 22 0,0-21 16,0 21-16,1 0 0,20-1 0,-21 1 0,21 0 16,-20 21-16,-1 0 0,0 0 15,0 0-15,0 0 0,0 0 0,-21 21 16,22 0-16,-22 1 0,0-1 0,0 0 15,0 0-15,0 0 0,0 0 0,0 1 16,0 20-16,0-21 0,0 0 16,0 0-16,0 1 15,0-1-15,0 0 0,21-21 0,0 21 16,0-21-16,0 0 0,0 0 16,1 0-16,-1 0 0,0 0 0,21 0 15,-21 0-15,22 0 0,-22 0 0,21-21 16,-21 0-16,22 21 0,-22-21 15,21-1-15,-21 1 0,1-21 0,-1 21 16,0-22-16,0 22 0,-21-21 16,0 21-16,0-22 0,0 22 0,0 0 15,0 0-15,-21 21 16,0 0-16,21 21 16,0 0-16,0 0 0,-21 1 15,21-1-15,0 0 0,0 21 16,0-21-16,0 1 0,0-1 0,0 0 15,0 0-15,0 0 0,0 0 0,0 1 16,21-1-16,-21 0 16,0 0-16,0 0 15,-21-21 1,-1 0-16,1 0 16,0 0-16,0 0 15,0 0-15,0 0 0,-1 0 16,22-21-1,-21 0-15,0 21 0,21-21 16,-21 0-16,21-1 0,-21 1 0,21 0 16</inkml:trace>
  <inkml:trace contextRef="#ctx0" brushRef="#br1" timeOffset="174846.95">21526 13885 0,'-21'0'0,"42"0"0,-63-21 0,21 21 0,0 0 0,0-21 16,-1 21-16,1 0 15,0 0 17,0 0-17,0 0 1,0 0-16,-1 0 0,1 21 15,0-21-15</inkml:trace>
  <inkml:trace contextRef="#ctx0" brushRef="#br1" timeOffset="175134.79">19537 14182 0,'0'0'0,"84"0"16,-41 0-1,-1 0-15,22 0 0,-22-21 16,0 21-16,22 0 0,-1 0 0,-20-22 16,20 22-16,1-21 0,-1 21 15,1 0-15,-22 0 0,0 0 0,-21 0 16,1 0-16,-1 0 0,-21-21 0,-21 21 31,-1 0-31,1 0 16,0-21-16,0 21 0</inkml:trace>
  <inkml:trace contextRef="#ctx0" brushRef="#br2" timeOffset="190907.45">22415 974 0,'-21'0'16,"42"0"-16,-84 21 0,42-21 0,-43 0 0,22 0 15,21 0-15,0 0 0,-1 0 16,1 0-16,0 0 0,0 0 0,0 0 16,0 0-16,-1 0 0,1 0 15,0 0 1,42 0 15,0 21-31,1-21 0,-1 0 16,21 0-16,0 0 0,22 0 15,-22 0-15,43 0 0,0 0 16,-1 0-16,-20 0 0,42 0 16,-43 0-16,1 0 0,-1 0 0,1 0 15,-22 0-15,0 0 0,1 0 0,-1 0 16,-21-21-16,0 21 0,0 0 15,-21-21 1,-21 0 0,42-1-1,-42 22 1</inkml:trace>
  <inkml:trace contextRef="#ctx0" brushRef="#br2" timeOffset="191130.26">22902 699 0,'-21'0'16,"42"0"-16,-42-22 0,21 44 47,0-1-32,0 0-15,21-21 0,0 21 16,22 0-16,-22-21 0,0 21 15,21-21-15,1 22 0,-22-22 16,21 0-16,1 0 0,-1 21 0,-21-21 16,21-21-16</inkml:trace>
  <inkml:trace contextRef="#ctx0" brushRef="#br2" timeOffset="191307.16">23304 953 0,'-63'42'15,"126"-84"-15,-147 126 0,41-63 16,22 1-16,0 20 0,-21-21 0,-22 21 15,1-20-15,-22-1 0,43-21 16,-22 21-16,43 0 0,21 0 0,0 0 0,0 1 16,0-1-16,-21 0 15,21 0-15,42-21 16,-21 0 0,1-21-16,-22 0 0</inkml:trace>
  <inkml:trace contextRef="#ctx0" brushRef="#br2" timeOffset="191986.52">23008 656 0,'-21'21'15,"21"1"1,0-1 0,21 0-16,0-21 15,0 21-15,1-21 0,-1 21 16,0-21-16,0 0 0,21 21 16,1 1-16,-22-22 0,21 21 0,1-21 15,-1 0-15,21 21 16,1 21-16,-43-42 0,21 0 0,-20 0 15,20-21-15,-21 21 0,0-21 16</inkml:trace>
  <inkml:trace contextRef="#ctx0" brushRef="#br2" timeOffset="192110.45">23580 910 0,'-85'21'16,"170"-42"-16,-191 42 0,106 1 16,-21-22-16,-1 21 0,-20 0 15,0-21-15,-1 21 0,-20 21 16,21-20-16,-1 20 0,22-21 0,0 0 0,-21 0 15,-1 1-15,1-22 0,21 0 16</inkml:trace>
  <inkml:trace contextRef="#ctx0" brushRef="#br2" timeOffset="192171.41">22902 3725 0,'0'-1121'15,"43"253"1,-86 2857-16,86-4084 0</inkml:trace>
  <inkml:trace contextRef="#ctx0" brushRef="#br2" timeOffset="192536.2">24426 1228 0,'0'-191'15,"0"382"-15,0-509 0,0 212 0,0 22 16,0 20-16,0 22 0,0 0 0,0 20 15,0 1-15,0 0 16,0 0 15</inkml:trace>
  <inkml:trace contextRef="#ctx0" brushRef="#br2" timeOffset="194718.96">24405 529 0,'0'0'0,"0"-21"15,-21 21 1,21-21-16,0 0 0,0 0 16,0-1-1,0 1 1,0 42 0,0 1-1,0-1-15,0 0 0,0 0 16,0 21-16,0-20 0,0 20 15,0 0-15,0 1 0,0 20 0,0-21 16,0 1-16,0 20 0,0-20 16,0-1-16,0 0 0,0 1 0,0-1 15,0-21-15,0 21 0,21-20 16,0-1-16,0 0 0,1 0 0,-1 0 16,0-21-16,0 0 0,0 0 15,22 0-15,-22 0 0,21 0 0,-21 0 16,22 0-16,-1-21 0,-21 0 0,21 0 15,-20 0-15,20-22 0,-21 22 16,21-21-16,-20-1 0,-1 1 16,0 0-16,0-1 0,0-20 15,-21 21-15,0-1 0,21 1 0,-21 0 16,0-1-16,22 22 0,-22-21 16,0-1-16,0 22 0,0 0 0,0 0 15,0 0-15,0 0 0,0-1 16,0 1-16,-22 21 15,22 21 1,-42 1-16,42 20 16,0-21-16,-21 21 0,21 1 0,-21-1 15,0 0-15,21 1 0,0-1 0,-22 0 16,22 22-16,-21-22 16,21 1-16,0-1 0,0-21 0,0 21 15,0 1-15,0-22 0,21 0 16,1 0-16,-1 0 0,0-21 0,0 22 15,0-22-15,22 0 0,-22 0 0,0 0 16,0 0-16,21 0 0,-20-22 16,-1 1-16,0 0 0,0 0 0,0 0 15,0 0-15,1-1 0,-1 1 16,-21-21-16,21 21 0,-21-22 0,21 22 16,-21 0-16,21 0 0,-21 0 15,0 0-15,0-1 0,0 1 16,0 42 15,-21-21-31,21 22 0,-21-1 16,21 0-16,-21 0 0,21 21 0,-21-20 15,21 20-15,-22-21 0,22 21 0,0-20 16,0 20-16,-21-21 0,21 0 16,0 0-16,-21 1 0,21-1 0,0 0 15,0 0 1,0-42 15,0 0-31,0 0 0,21-1 0,-21 1 16,21 0-16,1-21 0,-22 21 15,21-22-15,0 1 0,-21 21 16,21-22-16,0 22 0,0 0 0,1 0 16,-1 0-16,0 0 0,0-1 15,0 22-15,0 0 0,1 0 16,-1 0-1,-21 22-15,21-1 0,-21 0 0,0 0 16,0 0-16,0 0 0,0 1 0,0-1 16,0 21-16,0-21 0,0 0 15,0 1-15,0-1 0,0 0 16,0 0-16,0 0 0,0 0 16,21-21-16,0 0 15,0 0-15,1 0 0,-1 0 16,0 0-16,21-21 0,-21 0 0,1 21 15,-1-21-15,0 0 0,0 0 0,0-22 16,0 22-16,1 0 0,-1-21 16,-21 20-16,21 1 0,-21 0 0,21-21 15,-21 21-15,0-1 16,0 44 15,0-1-31,0 0 0,-21 0 0,21 21 16,-21-20-16,0-1 0,21 0 0,0 21 15,0-21-15,0 1 16,0-1-16,0 0 0,0 0 0,0 0 16,0 0-16,21-21 15,0 0-15,0 0 16,0 0-16,0-21 0,1 21 16,-1-21-16,0 0 0,0 0 15,0 0-15,-21-1 0,0 1 0,21 0 16,1 0-16,-22 0 0,0 0 15</inkml:trace>
  <inkml:trace contextRef="#ctx0" brushRef="#br2" timeOffset="195042.13">26162 508 0,'0'0'0,"21"0"0,-21 21 0,-21 0 15,0-21-15,148 0 63,-127-21-32,-21 21-31,21-21 16,-22 21-16,1 0 0,-42-21 15,42 21-15,-1 21 16,22 0-16,-21 0 16,21 1-16,0-1 15,0 0-15,0 0 0,0 0 16,21-21-16,1 21 0</inkml:trace>
  <inkml:trace contextRef="#ctx0" brushRef="#br2" timeOffset="195187.56">26924 953 0,'0'0'0,"0"-22"0,0 1 0</inkml:trace>
  <inkml:trace contextRef="#ctx0" brushRef="#br2" timeOffset="195618.31">26437 995 0,'0'21'0,"-21"-21"15,21 21-15,0 0 0,42 1 0,-42-1 16,0 0-16,0 0 15,21-21-15,1 0 0,-1 0 16,21 0-16,-21 0 0,0 0 16,22-21-16,-22 21 0,0-21 0,0 0 15,22-1-15,-22 1 0,0 0 0,0 0 16,-21 0-16,21 0 16,0-1-16,-21 1 0,0 0 0,0 0 15,22 21-15,-22-21 0,0 0 16,0 42 15,0 0-31,0 0 16,0 21-16,0-20 0,-22 20 15,22-21-15,0 21 0,-21 1 0,0-1 16,21 0-16,-21 1 0,0-1 0,21 0 16,-21 1-16,-1-1 0,22 22 15,-21-22-15,0 0 0,21 1 0,-21-1 16,21 0-16,0 1 0,-21-1 15,21-21-15,0 0 0,0 22 16,0-22-16,-43-21 0</inkml:trace>
  <inkml:trace contextRef="#ctx0" brushRef="#br2" timeOffset="196722.7">26755 1820 0,'42'-63'32,"-84"126"-32,105-147 0,-42 41 0,-21 22 0,21-21 15,1 21-15,-1-22 0,0 22 0,0-21 16,0 21-16,-21-22 0,21 1 15,1 21-15,-22-21 0,21-1 0,-21 1 16,0 0-16,21-1 0,0 22 16,-21-21-16,0 21 0,0-22 15,0 22-15,0 0 0,21 21 0,-21-21 16,0 0-16,0-1 16,0 1-1,21 21-15,-21-21 16,0 0-1,0 0 1,22 0 15,-22-1-15,21 22 0,-21-21-1,0 0 1,0 42 46,0 0-62,0 1 16,0-1-16,0 0 0,0 0 0,0 0 16,0 22-16,0-22 0,0 0 15,0 0-15,0 0 0,0 0 0,0 1 16,21-1-16,-21 0 0,21-21 0,-21 21 15,21-21-15,0 0 16,1 0-16,-1 0 0,0 0 16,0 0-16,0-21 15,0 0-15,1 0 0,-1-1 0,-21 1 16,21 0-16,0 0 0,0 0 16,-21-22-16,0 22 0,21 0 0,1-21 15,-22 21-15,0-1 0,0 1 16,0 0-16,21 0 0,-21 0 15,0 42 17,0 0-17,-21 0-15,21 0 16,0 22-16,0-22 0,0 0 16,0 0-16,0 0 0,0 1 15,0-1-15,0 0 0,0 0 0,0 0 16,0 0-16,0 1 15,21-22-15,-21 21 0,21-21 0,0 0 16,0 0-16,0 0 0,1 0 16,-1 0-16,0 0 0,0 0 0,0 0 15,22 0-15,-22 0 0,0-21 0,21-1 16,-21 22-16,1-21 0,-1 0 16,21 0-16,-21-21 0,0 20 15,1 1-15,-22 0 0,21-21 16,0 21-16,-21-1 0,21 1 0,-21 0 15,0 0-15,0 0 0,0 0 16,0-1-16,0 1 0,-21 21 16,0 0-16,0 0 15,-1 0-15,1 0 0,0 21 16,0-21-16,21 22 0,-21 20 16,21-21-16,-21 0 0,21 22 15,-22-22-15,22 21 0,0-21 0,0 0 16,0 22-16,0-22 0,0 0 15,0 0-15,22 0 0,-1-21 16,0 22-16,0-22 0,0 0 16,0 0-16,22 0 0,-22 0 0,21 0 15,1 0-15,-22 0 0,21 0 16,0-22-16,1 22 0,-22-21 0,0 0 16,21 0-16,-20 0 0,-1 0 0,0-1 15,-21 1-15,0 0 16,0 0-16,0 0 0,0 0 15</inkml:trace>
  <inkml:trace contextRef="#ctx0" brushRef="#br2" timeOffset="197496.28">26903 783 0,'0'-42'32,"-21"21"-17,-1 21 1,1 0-16,0 0 0,0-21 15,0 21-15,0 0 0,-1 0 16,1 0-16,0 0 0,-21 0 16,21 21-16,-1-21 0,1 21 0,0 0 15,-21-21-15,21 21 0,-1 22 16,1-22-16,0 0 0,0 0 16,21 21-16,-21-20 0,21-1 15,0 0-15,0 0 0,0 0 0,0 0 16,0 1-16,0-1 0,21 0 15,0-21-15,0 0 16,22 0-16,-22 0 0,0 0 0</inkml:trace>
  <inkml:trace contextRef="#ctx0" brushRef="#br2" timeOffset="198430.77">29866 910 0,'0'-21'16</inkml:trace>
  <inkml:trace contextRef="#ctx0" brushRef="#br2" timeOffset="198803.56">29908 2159 0,'0'-656'15,"0"106"1,0 1756-16,0-2476 0,-21 1228 16,0-1-16,0 22 0,0 0 15,0 0-15,-1 0 0,-20 21 0,0 21 16,63-21-16,-63-21 0,-1 21 0,22 42 16,0-42-16,-43 0 0,22 0 0,21 0 15,0 0-15,0 21 0,-1-21 16,1 21-16,0 22 0,0-22 15,21 21-15,-21-21 0,0 1 0,21 20 0,0-21 16,0 0-16,0 0 16,0 1-16,21-1 0,0 0 0,0-21 15,0 0-15,0 0 16,1 21-16,-1-21 0,0 0 0,0 0 16,0 0-16,22-21 0,-22 21 15,0-21-15,0 0 0,21-1 0,-20 1 16,-1 0-16,0-21 0,21-1 15,-21 22-15,1-21 0,-1 0 16,0-22-16,0 22 0,0-1 0,0 1 16,1 0-16,-22-1 0,21 1 15,-21 0-15,21 21 0,-21-22 16,0 22 0</inkml:trace>
  <inkml:trace contextRef="#ctx0" brushRef="#br2" timeOffset="198963.46">29908 318 0,'0'42'47,"0"-84"-47,0 105 16,22-63-16,-1 0 62,-21-21-46</inkml:trace>
  <inkml:trace contextRef="#ctx0" brushRef="#br2" timeOffset="199026.43">29972 2794 0,'0'-783'16,"-42"-297"-1,84 2943-15</inkml:trace>
  <inkml:trace contextRef="#ctx0" brushRef="#br2" timeOffset="199195.33">29824 614 0,'0'63'15,"-21"107"1,42-403-16,-42 508 15,21-233-15,0-20 0,0 20 0,21-21 16,-21 0-16,21 0 0,42 1 16,-20-22-16,-22 21 0,0-21 0,0 0 15,0 0-15,1 0 0,-1 0 0,21 0 16,-21 0-16,0 0 0,1 0 16,-1 0-16,0 0 0,0-21 0,0-1 15,0 22-15</inkml:trace>
  <inkml:trace contextRef="#ctx0" brushRef="#br2" timeOffset="201207.48">30480 741 0,'21'0'31,"0"0"-15,-21-21-16,0 0 15,0-1-15,0 1 0,0 0 16,0 0-16,0 0 16,-21 21-1,0-21 1,0 21-16,0 0 0,-1 0 16,1 0-16,0 21 0,0-21 15,-21 21-15,20 0 0,1 0 0,0 0 16,-21 1-16,21-1 0,-1 21 15,1-21-15,0 22 0,21-1 0,-21-21 16,21 21-16,0-20 0,0-1 16,0 0-16,0 0 0,0 0 0,0 0 15,21 1-15,0-22 16,0 0-16,22 0 0,-22 0 16,0 0-16,21 0 0,-20 0 0,20 0 15,-21-22-15,21 1 0,-20 0 16,-1 0-16,0 0 0,0-22 15,0 22-15,0-21 0,1 21 0,-22-22 16,0 22-16,0 0 0,0 0 16,0-21-16,0 20 0,0 1 15,0 0-15,-22 42 47,22 0-47,0 1 0,-21 20 16,21-21-16,0 0 0,0 22 15,0-22-15,0 0 0,0 21 16,0-21-16,0 1 0,0-1 16,0 0-16,0 0 0,21 0 0,1-21 15,-1 21-15,0-21 0,0 0 16,0 0-16,0 0 0,1 0 0,-1 0 16,21-21-16,-21 0 0,0 21 15,1-42-15,-1 21 0,0-1 0,-21-20 16</inkml:trace>
  <inkml:trace contextRef="#ctx0" brushRef="#br2" timeOffset="201518.68">31030 169 0,'0'0'16,"0"-21"-16,0 0 0,0 42 31,0 0-31,0 1 16,0-1-16,0 21 0,0-21 15,0 22-15,-21-1 0,0 0 16,21-21-16,-21 22 0,0-1 0,21 0 16,0 1-16,-22-1 0,22 0 15,-21 1-15,21-1 0,0-21 16,0 22-16,0-22 0,0 0 0,0 0 15,0 0-15,0 0 0,0 1 16,21-22 0,1 0-16,-22-22 0,21 22 0,0 0 15,0 0-15</inkml:trace>
  <inkml:trace contextRef="#ctx0" brushRef="#br2" timeOffset="202111.85">31538 529 0,'0'-21'0,"0"42"0,0-63 16,-21 21-16,21 0 0,-21 21 15,0 0-15,0 0 0,-1 0 16,1 0-16,0 21 0,0 0 15,-21 0-15,20 0 0,1 0 16,0 1-16,0 20 0,0-21 0,0 0 16,-1 22-16,1-1 15,21-21-15,0 0 0,-21 22 0,21-22 16,0 0-16,0 0 0,0 0 16,0 0-16,21 1 0,0-22 0,1 0 15,-1 21-15,0-21 0,0 0 16,0 0-16,0 0 0,1 0 0,-1-21 15,0-1-15,0 1 0,21 0 16,-20 0-16,-1 0 0,-21-22 16,0 22-16,21-21 0,0 0 15,0 20-15,-21-20 0,21 21 16,-21 0-16,0 0 0,0-1 0,0 1 31,0 42-15,0 1-16,0-1 15,-21 0-15,21 0 0,0 21 0,0-20 16,0 20-16,0-21 0,0 0 16,0 22-16,0-22 0,0 0 0,0 0 15,0 0-15,21 0 0,1-21 16,-22 22-16,21-22 0,0 0 0,0 0 16,0 0-16,0 0 0,1 0 15,-1-22-15,0 22 16,0-21-16,0 0 0,-21 0 0,21 0 15,-21 0-15,22-1 16,-22 1-16</inkml:trace>
  <inkml:trace contextRef="#ctx0" brushRef="#br2" timeOffset="202503.14">30607 381 0,'0'0'0,"21"0"31,0 0-15,22 0-16,-1 0 0,0 0 16,1 0-16,20 0 0,1 0 0,-22 0 15,21 0-15,-20 0 0,20 0 16,-20 0-16,-1 0 0,-21 0 16,21 0-16,-20 0 0,-1 0 15,0 0-15,-42 21 47,0-21-47,-1 0 16</inkml:trace>
  <inkml:trace contextRef="#ctx0" brushRef="#br2" timeOffset="203467.91">21802 2032 0,'0'0'0,"-22"0"0,1 0 15,0 0-15,21-21 0,21 21 47,22 0-47,-22 0 0,0 0 16,21 0-16,1 0 0,-1 0 16,0 0-16,1-21 0,-1 21 0,21 0 15,-20 0-15,20 0 0,1-21 0,-1 21 16,-20-22-16,20 22 0,1 0 15,-1 0-15,1-21 0,-22 21 0,0 0 16,1 0-16,-1 0 0,0 0 16,-21-21-16,1 21 0,-1 0 0,0 0 15,-21-21 17,-21 0-17,0 21 1,-1-21-16,1 21 0,0 0 15</inkml:trace>
  <inkml:trace contextRef="#ctx0" brushRef="#br2" timeOffset="203959.14">22775 1524 0,'-21'0'16,"0"0"0,21 21-1,0 0-15,0 1 16,0-1-16,0 0 0,21-21 16,0 21-16,0 0 0,1 0 0,-1 1 15,0-1-15,0-21 0,21 21 16,-20 0-16,-1-21 0,0 21 0,21-21 15,-21 0-15,1 21 0,-1-21 16,0 0-16,0 0 16,-21 22 15,-21-22-31,0 21 16,0-21-16,-1 21 0,1 0 15,0-21-15,0 21 0,0 0 16,-22 1-16,22-1 0,0 0 15,-21 0-15,-1 0 0,22 22 0,-21-22 16,0 0-16,20 0 0,-20 0 0,0 0 16,21 1-16,-22-1 0,22-21 15,0 21-15,0 0 0,0-21 0,21 21 16,21-21 15,0 0-31,0 0 0,0-21 0,0 0 16,22 0-16,-22 0 0</inkml:trace>
  <inkml:trace contextRef="#ctx0" brushRef="#br2" timeOffset="204542.8">23601 1588 0,'-21'0'0,"21"84"16,0-63-16,0 22 15,0-1-15,0-21 0,0 22 16,0-1-16,0 0 0,0 1 0,0-1 15,0 0-15,0-21 0,0 22 0,0-1 16,0-21-16,-22 0 0,22 22 16,0-22-16,0 0 0,0 0 15,-21-21-15,21 21 0,0 1 0,0-44 47,0 1-47,0 0 0,0 0 16,0 0-16,0 0 0,0-22 15,0 22-15,21 0 0,1-21 0,-1 20 16,0 1-16,0-21 0,21 21 16,-20 0-16,-1-1 0,21 1 0,-21 21 15,22-21-15,-22 21 0,0 0 16,21 0-16,-21 0 0,1 21 16,-1 0-16,-21 1 0,0-1 0,0 0 15,0 0-15,0 0 0,0 0 16,0 22-16,0-22 0,0 0 0,0 0 15,-21 0-15,21 1 0,0-1 16,-22-21-16,22 21 16,0-42 15,0 0-31,22-1 0</inkml:trace>
  <inkml:trace contextRef="#ctx0" brushRef="#br2" timeOffset="204915.62">24130 2096 0,'0'0'0,"21"0"0,0 0 0,0 0 16,1 0-16,-1-22 0,0 1 15,0 21-15,0-21 0,0 0 16,-21 0-16,22 21 0,-1-21 15,-21-1-15,0 1 0,0 0 0,0 0 16,0 0 0,0 0-16,-21 21 15,-1 0-15,1 21 16,0 0-16,0 0 0,0 0 16,21 0-16,0 22 0,-21-22 0,21 21 15,-22-21-15,22 22 0,0-22 16,0 0-16,0 0 0,0 0 0,0 1 15,0-1-15,0 0 0,0 0 0,22-21 16,-1 0-16,0 0 0,0 0 16,0 0-16,0 0 0,1 0 15,-1-21-15,0 21 0,21-21 16,-21 0-16,1-1 0</inkml:trace>
  <inkml:trace contextRef="#ctx0" brushRef="#br2" timeOffset="205170.47">24850 1503 0,'0'21'31,"0"0"-31,-22 0 0,22 22 0,-21-1 16,21 0-16,-21 22 0,21-22 15,0 1-15,-21 20 0,0-21 0,21 1 16,0-1-16,0 0 0,-21 1 15,21-22-15,0 21 0,0-21 16,0 1-16,0-1 0,0 0 0,0 0 16,21-21-1,0 0-15,0-21 16,-21 0-16,21 0 0,0-1 16</inkml:trace>
  <inkml:trace contextRef="#ctx0" brushRef="#br2" timeOffset="205366.5">24680 1969 0,'0'-22'31,"21"22"-31,1 0 16,-1 0-16,0 0 0,0 0 15,0-21-15,0 21 0,22 0 0,-22 0 16,0-21-16</inkml:trace>
  <inkml:trace contextRef="#ctx0" brushRef="#br2" timeOffset="205771.27">25188 1926 0,'0'0'0,"0"-21"16,0 0-16,0 0 0,0 0 15,0-1 1,21 22-16,1 0 0,-1 0 16,0 0-16,0 0 15,0 0-15,0 0 0,1 22 0,-22-1 16,21 0-16,0 0 0,-21 21 15,0-20-15,0-1 0,0 0 16,0 21-16,0-21 0,0 1 0,0-1 16,-21 0-16,21 0 0,-21 0 15,21 0-15,-22-21 0,1 0 32,21-21-17,0 0-15,0 0 0,0 0 16,0 0-16,21-1 0,-21 1 15,22-21-15,-22 21 0,21 0 0,0-22 16,-21 22-16,21 0 0,0 0 0,0 0 16,1-22-16,-1 22 15,0 0-15,0 21 0</inkml:trace>
  <inkml:trace contextRef="#ctx0" brushRef="#br2" timeOffset="206162.24">25908 1757 0,'-21'0'0,"0"0"16,-1 21-16,1 0 0,0 0 15,0 1-15,0-1 0,21 0 0,-21 0 16,-1 21-16,1-20 16,0 20-16,0-21 0,21 0 0,0 22 15,0-22-15,0 0 0,0 0 16,0 0-16,0 0 0,21-21 15,0 0-15,0 0 0,1 0 16,-1 0-16,21 0 0,-21 0 16,0 0-16,1-21 0,20 0 0,-21 0 15,0 0-15,0 0 0,1-1 0,-1 1 16,0-21-16,0 21 0,-21 0 16,21-22-16,-21 22 0,0 0 0,0 0 15,0 0-15,-21-1 0,0 1 16,0 21-16,0 0 0,-1 0 15,-20 0-15,21 0 0,0 0 0,-22 0 16,22 0-16,0 21 0,0-21 16,0 22-16,0-1 0,21 0 15,0 0-15,21-21 16</inkml:trace>
  <inkml:trace contextRef="#ctx0" brushRef="#br2" timeOffset="206671.77">26691 1778 0,'0'0'0,"0"-21"0,0 0 0,0 0 15,-21 21-15,21-22 16,-21 22-16,0 0 0,-1 0 15,1 0-15,0 0 0,0 22 16,0-1-16,0 0 0,-1 0 0,1 0 16,-21 0-16,21 1 0,0 20 15,-1-21-15,1 0 0,21 0 16,0 1-16,0 20 0,0-21 0,0 0 16,0 0-16,21-21 15,1 0-15,-1 0 0,0 0 0,0 0 16,21 0-16,-20 0 0,20 0 15,-21 0-15,0-21 0,22 0 0,-22 21 16,0-21-16,0 0 0,-21 0 0,21-1 16,-21 1-16,21 0 0,-21 0 15,0 0-15,0 0 0,0-1 16,0 1 0,0 42 15,0 1-31,0-1 0,0 0 0,0 0 15,0 0-15,0 0 0,0 22 16,-21-22-16,21 21 0,-21 1 16,21-22-16,0 21 0,-21 0 0,21 1 15,-21-1-15,21 22 0,0-22 16,-21 21-16,21-20 0,-43-1 0</inkml:trace>
  <inkml:trace contextRef="#ctx0" brushRef="#br2" timeOffset="206850.67">26670 2985 0,'-64'42'31,"128"-84"-31,-149 84 0,64-42 0,0 0 16,0 0-16,0 0 0,-1-21 0,1 21 15,-21-43-15,21 22 0,0 0 16,-1 0-16,22 0 0,-21 0 16,21-1-16,0 1 0,0 0 15,0 0-15,0 0 0,0 0 16,21-1-16,1 1 0,-1-21 0,21 63 15,-21-42-15,0 0 0</inkml:trace>
  <inkml:trace contextRef="#ctx0" brushRef="#br2" timeOffset="207274.72">26987 2011 0,'0'-21'16,"22"21"-1,-1-21-15,0 21 16,0-22-16,0 22 0,0-21 0,1 0 16,-1 21-16,-21-21 0,21 0 15,0 21-15,0-21 0,-21-1 16,0 1-16,0 0 0,0 0 15,0 0-15,-21 21 16,0 0-16,0 0 16,0 0-16,-1 0 15,1 21-15,0-21 0,0 21 0,0 0 16,21 0-16,0 1 0,-21-1 16,21 21-16,-22-21 0,22 0 0,0 1 15,0-1-15,0 0 0,0 0 16,0 0-16,22-21 0,-1 21 15,0-21-15,0 0 0,21 0 16,-20 0-16,-1 0 0,21 0 0,-21 0 16,22 0-16,-22 0 0,21-21 0,-21 0 15,0 0-15</inkml:trace>
  <inkml:trace contextRef="#ctx0" brushRef="#br2" timeOffset="207766.44">27538 1715 0,'0'127'15,"0"-254"-15,0 148 47,0 0-47,0 0 0,-21 0 0,21 0 16,0 22-16,0-22 0,0 0 16,0 0-16,0 22 0,0-22 0,0 0 15,0 0-15,0 0 16,0 0-16,0 1 0,-22-1 15,22-42 17,0-1-17,0 1-15,0 0 16,0 0-16,0 0 0,0 0 0,0-1 16,0-20-16,22 21 0,-22 0 15,21-22-15,0 22 0,0 0 16,0 0-16,0 0 0,22 0 0,-22-1 15,21 22-15,1-21 0,-22 21 0,21 0 16,0 0-16,1 0 0,-22 21 16,21-21-16,-21 22 0,1 20 15,-1-21-15,-21 0 0,0 22 0,0-22 16,0 21-16,0-21 0,0 22 16,-21-22-16,-1 0 0,1 0 0,0 0 15,0 0-15,21 1 0,-21-22 16,21 21-16,-21-21 0,21-21 47,0-1-47,21 1 0,0 21 15</inkml:trace>
  <inkml:trace contextRef="#ctx0" brushRef="#br2" timeOffset="208206.78">28448 1609 0,'0'0'0,"0"-21"15,-21 21-15,0 0 16,-1 21-16,22 0 16,-21-21-16,0 42 0,0-21 0,0 1 15,0 20-15,21-21 0,-22 21 0,1-20 16,21 20-16,-21-21 0,21 21 15,0-20-15,0-1 0,0 0 0,0 0 16,0 0-16,21 0 0,0-21 16,1 0-16,-22 22 0,21-22 0,0 0 15,0 0-15,0 0 0,0 0 16,1-22-16,-1 22 0,0-21 0,0 0 16,0 0-16,0 0 0,-21 0 15,0-1-15,22-20 0,-22 21 0,0-21 16,0-1-16,0 22 0,0-21 0,0 21 15,0-1-15,0-20 16,-22 42-16,1-21 0,0 0 0,0 21 16,0 0-16,0 0 0,-1 0 15,1 0-15,0 21 0,0 0 0,21 0 16,-21 0-16,21 1 16,0-1-16,0 0 0,0 0 0,0 0 15,0 0-15,21 1 16,0-22-16</inkml:trace>
  <inkml:trace contextRef="#ctx0" brushRef="#br2" timeOffset="208626.6">28808 1651 0,'0'0'0,"0"-21"16,0 42 15,0 0-31,0 0 16,0 1-16,0 20 0,0-21 0,0 0 15,0 22-15,0-22 0,0 0 16,0 21-16,0-21 0,0 1 0,0-1 16,0 0-16,0 0 0,0 0 15,0 0-15,21-21 16,0 22-16,0-22 0,0 0 0,1 0 15,-1 0-15,0-22 0,0 1 16,0 21-16,0-21 0,1 0 16,-22-21-16,21 20 0,-21-20 0,21 0 15,0-1-15,-21 22 0,0-21 16,0 0-16,0 20 0,0 1 0,0 0 16,0 0-16,0 0 15,0 42 16,0 0-15,21-21 0,-21 21-16</inkml:trace>
  <inkml:trace contextRef="#ctx0" brushRef="#br2" timeOffset="209070.7">29654 1588 0,'0'-22'0,"0"44"0,22-44 0,-22 1 16,-22 21-1,1 0 1,0 0-16,0 0 0,0 0 0,-22 0 16,22 21-16,0 1 0,0-1 15,0 0-15,0 0 0,-1 0 0,22 0 16,-21 1-16,21-1 0,0 0 0,0 0 15,0 0-15,0 0 16,21-21-16,1 22 0,-1-1 0,0-21 16,0 21-16,0-21 0,0 0 15,1 0-15,-1 21 0,0-21 0,0 0 16,0 0-16,0 21 16,1-21-16,-1 0 0,0 0 0,0 21 0,0-21 15,-21 22-15,21-22 16,-21 21-16,0 0 15,0 0 1,-21-21-16,0 0 0,0 21 16,0-21-16,0 0 0,-1 21 0,1-21 15,0 0-15,0 0 0,0 22 0,0-22 16,-1 0-16,1 0 16,0 0-16,0 0 0,0 0 15,0 0-15</inkml:trace>
  <inkml:trace contextRef="#ctx0" brushRef="#br2" timeOffset="209923.05">26649 2434 0,'0'-21'15,"21"21"1,0 0 15,0 0-15,-21 21-1,0 0-15,0 1 16,0-1-16,0 0 0,21 0 0,-21 0 16,0 0-16,0 1 0,0-1 15,0 21-15,0-21 0,0 0 0,0 1 16,0-1-16,0 0 0,0 0 15,0 21-15,0-20 0,0-1 16,0 0-16,0 0 0,0 0 16,0 0-1,-21-21-15,0 0 0,0 0 16,0 0-16,0 0 0,-1 0 16</inkml:trace>
  <inkml:trace contextRef="#ctx0" brushRef="#br2" timeOffset="210722.66">21145 3196 0,'0'0'0,"22"0"63,-1 0-63,21 0 0,0 0 15,1 0-15,20 0 0,-20 0 0,41 0 16,-20-21-16,-1 21 0,1 0 16,-1-21-16,1 21 0,-1 0 0,1 0 15,-1 0-15,1 0 0,-22 0 0,0 0 16,22 0-16,-43 0 0,21-21 15,-20 21-15,-1 0 0,0 0 16,0 0-16,0 0 0,-21-21 47,-21-1 0,0 22-47,0 0 15</inkml:trace>
  <inkml:trace contextRef="#ctx0" brushRef="#br2" timeOffset="211206.9">22204 2836 0,'0'0'0,"0"-21"0,-21 21 16,-1 0-1,22 21 17,0 1-32,0-1 0,22 0 15,-1-21 1,21 21-16,-21-21 0,0 0 0,22 21 15,-22-21-15,21 21 0,1-21 0,-22 0 16,21 0-16,0 0 0,-20 0 16,20 22-16,-21-22 0,21 0 0,-20 0 15,-1 0-15,0 0 0,0 0 16,0 0-16,0 0 0,-42 21 31,0-21-15,0 0-16,0 21 0,0-21 0,-1 21 0,-20 0 15,21 0-15,-21-21 0,-1 22 0,22-1 16,-21 0-16,-1 21 16,1-21-16,21 1 0,-21-1 0,20 21 15,1-21-15,0 0 0,0 1 0,0-1 16,21 0-16,-21-21 0,21 21 16,-22-21-16,22 21 0,64-21 15</inkml:trace>
  <inkml:trace contextRef="#ctx0" brushRef="#br2" timeOffset="213163.25">23347 3048 0,'0'21'16,"21"-21"15,0-21-31,0 21 15,0-21-15,1 21 0,-1-21 16,0 0-16,0-1 0,-21 1 16,21 21-16,-21-21 0,0 0 15,0 0-15,-21 21 16,0 0-16,-21 0 16,20 0-16,1 0 0,-21 0 0,21 0 15,0 21-15,-22-21 0,22 21 16,0 0-16,0-21 0,0 21 0,-1 1 15,1-22-15,0 21 0,21 0 0,-21-21 16,21 21-16,0 0 0,0 0 16,0 1-16,0-1 15,0 0-15,21-21 0,0 21 16,0 0-16,1-21 0,-1 21 16,0-21-16,0 22 0,0-22 15,0 0-15,22 21 0,-22-21 16,0 21-16,0-21 0,0 21 0,1-21 15,-1 21-15,-21 0 0,0 1 16,0-1-16,-21 0 16,-22 0-16,22 0 15,0-21-15,-21 21 0,20-21 0,-20 0 16,0 22-16,21-22 0,-22 0 16,1 0-16,21 0 0,-22 0 0,1 0 15,21 0-15,0 0 0,0 0 0,-1-22 16,1 22-16,0 0 15,21-21-15,-21 21 0,21-21 16,0 0 0,21 21-16,0-21 15,0 21-15,1 0 0,-1-21 0,21 21 16,-21-22-16,0 22 0</inkml:trace>
  <inkml:trace contextRef="#ctx0" brushRef="#br2" timeOffset="213458.18">23855 3090 0,'0'-21'15,"0"42"16,0 1-31,-21-1 16,21 0-16,0 0 0,-22 0 0,22 0 16,0 1-16,-21-1 0,21 0 0,0 21 15,0-21-15,0 1 0,-21-22 16,21 21-16,0 0 0,0-42 47</inkml:trace>
  <inkml:trace contextRef="#ctx0" brushRef="#br2" timeOffset="213803.43">23897 2900 0,'-21'0'16,"0"0"-1,42 0 32,0 0-47,0 0 16,0 0-16,1 0 0,-1 0 16,-21-21-16,0 0 31,-21 21-31,-1 0 15,1 0-15,0 0 16,0 0-16,21 21 0,0 0 16,-21-21-16,21 21 15,21-21 1,0 0 0,0 0-16,0 0 0</inkml:trace>
  <inkml:trace contextRef="#ctx0" brushRef="#br2" timeOffset="214671.25">24193 2985 0,'0'21'16,"-21"-21"-16,42 0 31,1 0-16,-1 0-15,0 0 0,0 0 16,0 0-16,22 0 0,-22 0 0,21 0 16,0-21-16,-20 21 0,-1 0 0,0 0 15,0 0-15,0 0 0,0-22 16,1 22-16,-44 0 31,1 0-31,0 0 16,0 0-16,21 22 0,-21-1 15,0-21-15,-1 21 0,1 0 0,0 0 16,0 0-16,21 1 0,-21-1 16,0 21-16,-22-21 0,22 22 0,0-22 15,0 21-15,0-21 0,-1 0 16,1 22-16,21-22 0,-21 0 0,0 0 16,21 0-16,-21-21 0,21-21 46,0 0-46,0 0 0,21 0 0,-21 0 16,21-1-16,0 1 0,-21 0 16,21 0-16,1 0 0,-1 0 15,-21-1-15,21 1 0,0 21 0,-21-21 16,21 21-16,0 0 0,1 0 16,-1 0-16,0 0 15,-21 21-15,0 0 0,21 1 16,-21-1-16,21-21 15,-21 21-15,0 0 0,0 0 0,21 0 16,1-21-16,-22 22 0,21-22 0,0 21 16,0-21-16,0 0 0,22 0 15,-22 0-15,0 0 0,21 0 16,-21 0-16,22 0 0,-1-21 0,-21 21 16,22-22-16,-1 1 0,-21 21 15,21-21-15,-20 0 0,-1-21 16,0 20-16,0 1 0,0 0 0,0 0 15,-21 0-15,22 0 0,-22-1 0,0 1 16,0 0-16,0 0 16,0 0-16,-22 21 15,1 0-15,0 0 0,0 0 0,0 0 16,0 0-16,-1 21 0,1 0 16,0 0-16,21 0 0,0 1 0,-21-1 15,21 0-15,0 21 0,0-21 0,0 1 16,0 20-16,0-21 0,0 0 15,21 0-15,-21 1 0,21-1 16,0-21-16,-21 21 0,22-21 0,-1 0 16,0 0-16,0 0 0,0 0 15,0 0-15,1 0 0,20 0 0,-21 0 16,0 0-16,22-21 0,-22 0 0,21-1 16</inkml:trace>
  <inkml:trace contextRef="#ctx0" brushRef="#br2" timeOffset="-214528.16">26204 2921 0,'0'0'0,"0"21"31,-21 0-31,21 1 16,-21-1-16,21 0 16,0 0-16,0 21 0,-21-20 0,21-1 15,-21 0-15,21 0 0,-22 0 0,22 0 16,0 1-16,0-1 0,0 0 16,0 0-16,0 0 15,22-21 1,-1 0-16,0 0 0,0-21 0,-21 0 15</inkml:trace>
  <inkml:trace contextRef="#ctx0" brushRef="#br2" timeOffset="-214118.1">26691 2942 0,'0'0'0,"0"-21"0,0 0 16,-21 21-16,0 0 0,0 0 15,-1 0-15,1 0 0,0 0 0,0 0 16,-21 0-16,20 21 0,1 0 16,0 0-16,0 1 15,21-1-15,0 0 16,0 0-16,21-21 16,0 21-16,0-21 0,1 21 15,-1-21-15,0 0 0,21 0 0,-21 22 16,1-22-16,20 0 0,-21 21 0,0-21 15,0 0-15,1 21 0,-22 0 16,0 0-16,0 0 16,0 1-16,-22-22 0,1 21 15,0-21-15,-21 0 16,21 21-16,-1-21 0,-20 0 0,21 0 16,-21 0-16,20 21 0,1-21 0,0 0 15,-21 0-15,21 0 0,-1 0 16,1 0-16,21-21 31,0 0-31,0 0 0,0-1 16</inkml:trace>
  <inkml:trace contextRef="#ctx0" brushRef="#br2" timeOffset="-213750.31">26416 2604 0,'0'0'16,"-21"0"-16,0 0 0,-1 0 0,1 0 15,0 0-15,0 21 0,0 0 16,21 0-16,0 0 0,-21-21 16,21 21-16,0 1 0,21-22 15,0 0 1,0 0-16,0 0 0,0 0 0,1 0 15,-1 0-15,0 0 16,0 0-16,0-22 0,-21 1 16,0 0-16,0 0 15,0 0-15,-21 0 16,0 21-16,0 0 0,0 0 16,-1 0-16,1 0 0,0 0 15,0 21-15,21 0 0,-21-21 16,21 21-16,0 0 0,0 0 15,0 1-15,21-22 32</inkml:trace>
  <inkml:trace contextRef="#ctx0" brushRef="#br2" timeOffset="-212770.59">28067 3112 0,'0'0'0,"42"0"16,-21 0-16,1 0 15,-1 0-15,0-22 0,-21 1 0,21 21 16,-21-21-16,0 0 15,0 0-15,0 0 0,0-1 16,0 1-16,0 0 0,-21 0 0,21 0 16,-21 0-16,0 21 15,-1-22-15,-20 22 0,21 0 0,0 0 16,0 0-16,-22 0 0,22 0 0,-21 0 16,-1 22-16,22-1 0,-21 0 15,0 0-15,20 0 0,-20 0 0,21 1 16,-21-1-16,20 0 0,1 21 15,21-21-15,0 1 0,0-1 0,0 0 16,0 0-16,0 0 0,0 0 0,0 1 16,21-1-16,1-21 0,20 21 15,-21-21-15,21 0 0,-20 0 0,20 0 16,-21 0-16,21 0 0,1 0 0,-22-21 16,21 0-16,1-1 15,-22 22-15,21-21 0,-21 0 0,22-21 16,-22 21-16,21-1 0,-21-20 0,0 21 15,1-21-15,-1-1 0,0 1 16,0 0-16,0-1 0,0-20 0,1 20 16,-22 1-16,0 0 0,0-1 0,0 1 15,0 21-15,0 0 0,0 0 16,0-1-16,-22 44 31,1-1-31,21 0 0,-21 21 16,21 1-16,0-22 0,0 21 15,-21 0-15,21 1 0,-21-1 16,21 0-16,0 1 0,0-22 0,0 21 16,0 1-16,0-22 0,0 21 0,0-21 15,0 0-15,0 1 0,0-1 16,0 0-16,21 0 0,0-21 16,0 0-16,0 0 0,1 0 15,-1 0-15,0 0 16,0-21-16,21 0 0,-20 0 0,-1 21 15,0-22-15,0 1 0</inkml:trace>
  <inkml:trace contextRef="#ctx0" brushRef="#br2" timeOffset="-212189.92">28787 2900 0,'21'-42'47,"-64"84"-47,65-42 0,-1-21 16,-21 42-16,0 0 15,0 0-15,-21 0 0,-1 1 0,22-1 16,0 0-16,0 0 0,0 0 16,0 0-16,0 1 0,22-1 15,-1-21-15,0 0 16,0 0-16,0 0 0,0 0 16,1 0-16,-1-21 0,21-1 15,-21 22-15,0-21 0,1 0 0,-1 0 16,0 21-16,0-21 0,-21 0 15,0-1-15,21 1 0,-21 0 0,21 0 16,-21 0-16,0 0 0,0 42 47,0 0-31,0 0-16,0 0 0,0 0 15,-21 22-15,21-22 0,-21 0 0,21 21 16,0 1-16,0-22 0,0 21 0,-21 1 15,21-1-15,0 0 16,0 22-16,0-22 0,0 0 0,0 1 16,0-1-16,0 0 0,0 1 0,0-1 15,0-21-15,0 22 0,0-1 16,0-21-16,0 0 0,0 0 0,-21 1 16,0-1-16,-1 0 0,1-21 0,0 0 15,0 0-15,-21 0 0,20 0 16,-20 0-16,0 0 0,-1 0 0,1-21 15,0 0-15,-1-1 0,22 1 0,-21 0 16,21 0-16,0 0 0,-1 0 16,1-22-16,21 22 0,0 0 0,0 0 15,0-22-15,0 22 0,0-21 16,21 21-16,22-22 0,-22 22 16,21-21-16,1 21 0,-1-22 0</inkml:trace>
  <inkml:trace contextRef="#ctx0" brushRef="#br2" timeOffset="-211689.43">29464 2794 0,'0'-21'31,"0"42"-15,0 0-16,-21 0 15,21 1-15,0-1 0,-21 21 16,21-21-16,0 0 0,0 1 16,0-1-16,-22 0 0,22 0 15,0 0-15,-21-21 0,0 0 47,21-21-47,0 0 16,0 0-16,0 0 0,0-1 15,0 1-15,0 0 0,0 0 16,21 0-16,-21 0 0,21-1 0,1 1 16,20 0-16,-21 0 0,0 0 15,22 21-15,-1-21 0,-21 21 0,21 0 16,1 0-16,-1 0 0,-21 0 16,22 21-16,-22 0 0,21 0 0,-21 0 15,-21 0-15,0 1 0,0-1 0,0 0 16,0 21-16,0-21 0,0 1 15,0-1-15,-21 0 0,0-21 0,0 21 16,0-21-16,21 21 0,-22-21 16,1 0-16,42 0 31,1 0-31,-1-21 16,21 0-16</inkml:trace>
  <inkml:trace contextRef="#ctx0" brushRef="#br2" timeOffset="-211205.71">30543 2752 0,'0'0'0,"0"-21"16,0-1-16,0 1 0,-21 0 15,0 0-15,0 0 0,0 21 16,0 0-16,-1-21 0,1 21 0,0 0 15,-21 0-15,21 0 0,-1 21 16,-20 0-16,0 0 0,21 0 0,-1 0 16,-20 22-16,21-22 0,0 0 0,0 21 15,21-20-15,0-1 0,0 21 16,0-21-16,0 0 0,0 1 0,21-1 16,0-21-16,0 21 0,0-21 15,0 0-15,22 0 0,-22 0 0,21 0 16,-21 0-16,22 0 0,-22 0 15,21 0-15,-21-21 0,1 0 16,-1-1-16,0 1 0,0 0 0,0 0 16,-21-21-16,0 20 0,21 1 15,-21 0-15,0-21 0,0 21 0,0-1 16,0 1-16,-21 21 31,0 21-31,21 1 0,0-1 16,-21 0-16,21 0 0,0 0 0,0 22 15,0-22-15,0 0 0,0 0 16,0 0-16,0 0 0,21-21 16,-21 22-16,21-22 15,0 0-15,1 0 0,-1 0 0,0 0 16,0 0-16,0 0 0,22 0 0</inkml:trace>
  <inkml:trace contextRef="#ctx0" brushRef="#br2" timeOffset="-209894.34">30988 2646 0,'-42'148'0,"84"-317"0,-42 190 16,-21-42-1,0 42-15,21 0 0,-22 0 0,22 0 16,0 1-16,-21-1 0,21 0 16,-21 0-16,21 0 0,0 0 15,0 1-15,0-1 0,0 0 0,-21 0 16,21 0-16,0 0 0,0 1 15,-21-22 1,21-22 15,0 1-31,0 0 0,0 0 16,0 0-16,0 0 0,21-1 16,0 1-16,-21 0 0,21 0 0,0 0 15,1 0-15,-22-1 0,21 1 16,0 0-16,0 21 0,0-21 15,0 21-15,1 0 0,-1 0 16,0 21-16,0-21 16,0 21-16,-21 0 0,0 1 0,0-1 15,0 0-15,0 0 0,0 0 16,0 0-16,0 1 0,0-1 0,0 0 16,0 0-16,0 0 0,21-21 31,1 0-16,-1-21 1,0 0-16,0 0 16,-21 0-16,21-1 0,0-20 0,1 21 15,-1-21-15,0 20 16,0 1-16,0-21 0,0 21 0,1 0 16,-1 21-16,0-22 0,0 22 15,0 0-15,-21 22 16,0-1-16,0 0 0,0 0 15,0 0-15,0 0 0,0 22 16,0-22-16,0 0 0,0 0 0,0 0 16,0 1-16,0-1 0,0 0 15,21 0-15,1-21 0,-22 21 16,21-21-16,0 0 0,0 0 16,0 0-16,0 0 0,1 0 15,-1 0-15,0 0 0,0 0 0,0-21 16,0 0-16,1 0 0,-1 0 15,0-1-15,0-20 0,-21 21 0,21 0 16,0-22-16,-21 22 0,22 0 16,-22 0-16,0 0 0,0 42 31,-22 0-15,22 0-16,0 0 0,0 1 15,-21-1-15,21 21 0,-21-21 0,21 0 16,0 1-16,0-1 0,0 0 15,0 0-15,21 0 16,0-21-16,1 0 16,-1 0-16,0 0 0,0 0 15,0 0-15,0 0 0,1-21 0,-1 0 16,0 0-16,21 0 0,-21-1 16,1 1-16,-1 0 0,0-21 0,0 21 15,0-22-15,0 22 0,1-21 16,-1 21-16,0-1 0,0 1 0,0 0 15,0 21-15,1 0 16,-22 21 15,0 0-15,21-21-16,0 0 31,-21-21-15,0 0-1,0 0 1,0 0-16,-21 21 31,0 0-31,-1 0 16,1 0 0,21 21-16,-21 0 0,0 0 0,0 22 0,21-22 15,-21 0-15,-1 0 16,22 21-16,0-20 0,-21-1 0,21 0 15,-21 21-15,21-21 0,0 1 16,0-1-16,0 0 0,0 0 16,0 0-16,21-21 0,0 0 15,1 0-15,-1 0 0,21 0 0,-21 0 16,0 0-16,22-21 0,-22 21 16,21-21-16,-21 0 0,22 0 0,-22-1 15,0-20-15,21 21 0,-20 0 16,-1-22-16,0 22 0,-21 0 15,0 0-15,21 0 0</inkml:trace>
  <inkml:trace contextRef="#ctx0" brushRef="#br2" timeOffset="-209460.71">32089 2180 0,'0'0'0,"-22"0"0,1 0 0,0 0 16,0 21-16,21 1 15,0-1 1,21-21 0,0 0-16,0 0 0,1 0 15,20 0-15,-21 0 0,0 0 0,0-21 16,-21-1-16,22 22 0,-22-21 16,0 0-16,0 0 15,0 0-15,-22 21 16,1 0-16,0 0 15,0 0-15,0 0 0,0 21 16,-1 0-16,1-21 0,0 21 0,0 0 16,0 1-16,21-1 15,-21 0-15,-1 0 0,22 0 16</inkml:trace>
  <inkml:trace contextRef="#ctx0" brushRef="#br2" timeOffset="-207626.41">21759 4064 0,'-21'0'16,"42"0"-16,-84-42 0,42 42 0,-1 0 15,1 21-15,21 0 16,21 106 15,22-85-31,-22-42 0,42-21 16,-20 0-16,20 0 0,1 0 15,-1 0-15,1-1 0,20 1 0,1 21 16,-21 0-16,20-21 0,-20 21 0,-1 0 16,1 0-16,-22 0 0,22 0 15,-43 0-15,21 0 0,-21 0 0,0 0 16,1 0-16,-22-21 15,0 0 1,-22 21-16,1-21 0</inkml:trace>
  <inkml:trace contextRef="#ctx0" brushRef="#br2" timeOffset="-207325.75">22606 3852 0,'-21'0'0,"105"43"16,-147-86-16,42 22 0,21 42 31,21-21-15,0 22-16,0-22 0,0 21 0,1-21 15,-1 21-15,0-21 0,0 21 16,0 0-16,0-21 0,1 21 0,-22 1 16,0-1-16,21 0 0,-21 0 0,0 0 15,0 0-15,0 1 0,-21-1 16,-1 0-16,1 0 0,-21 0 0,21 0 15,-22 1-15,22-1 0,-21-21 16,21 21-16,0 0 0,-1-21 16,1 0-16,0 0 0,42 0 31,22-21-31,-22 0 0,21 21 16</inkml:trace>
  <inkml:trace contextRef="#ctx0" brushRef="#br2" timeOffset="-206774.04">24172 3831 0,'-21'21'31,"0"1"-31,21-1 16,0 0-16,0 0 0,0 0 16,0 0-16,0 1 0,0-1 0,0 0 15,0 21-15,0-21 0,0 1 16,0-1-16,0 0 0,0 0 16,0 0-1,-21-21 1,0-21-1,21 0 1,0 0-16,0 0 0,0-1 16,0-20-16,0 21 0,0 0 15,0 0-15,0-22 0,0 22 0,21 0 16,0 0-16,-21 0 0,21-1 0,0 1 16,22 0-16,-22 21 0,0-21 15,21 21-15,-21 0 0,22 0 0,-1 0 16,-21 0-16,22 0 0,-22 21 0,0 0 15,0 0-15,0 1 16,-21-1-16,0 0 0,0 0 0,0 21 16,0-20-16,0-1 0,0 21 0,-21-21 15,0 0-15,21 1 0,-21-1 16,21 0-16,0 0 16,21-42 15,0 21-31,0-21 0,0 21 15,1-21-15</inkml:trace>
  <inkml:trace contextRef="#ctx0" brushRef="#br2" timeOffset="-205789.61">25082 3852 0,'-21'0'31,"0"0"-31,0 0 0,21 22 16,-21-22-16,0 21 0,21 0 0,0 0 16,-22 0-16,1 0 0,21 22 15,-21-22-15,21 0 0,0 0 16,0 0-16,0 1 0,0-1 0,0 0 0,0 0 16,0 0-16,21-21 15,0 0-15,1 0 0,-1 0 16,0 0-16,0 0 0,0 0 0,0 0 15,1 0-15,-1-21 0,0 0 16,0 0-16,0 0 0,0-1 0,1 1 16,-1 0-16,0 0 0,0 0 0,-21-22 15,0 22-15,21 0 0,-21 0 16,21 0-16,-21 0 0,0 42 62,0 0-62,0 0 0,0 0 0,-21 0 0,21 1 16,0 20-16,0-21 0,0 0 16,0 0-16,0 1 0,0-1 15,0 0-15,0 0 0,21 0 0,1 0 16,-1-21-16,0 22 0,0-22 0,21 0 16,-20 0-16,20 0 0,-21 0 15,21 0-15,1 0 0,-1-22 0,-21 1 16,22 0-16,-22 21 0,21-42 0,-21 21 15,0-1-15,1-20 0,20 21 16,-42-21-16,21 20 0,0-20 16,-21 21-16,21 0 0,-21-22 0,0 22 15,0 0-15,0 0 16,0 0-16,-21 21 16,0 0-16,0 0 15,21 21-15,-21-21 0,0 21 16,21 0-16,0 0 0,-22 22 0,1-22 15,21 0-15,-21 21 0,21-20 0,0-1 16,0 21-16,0-21 0,0 0 16,0 22-16,0-22 0,0 0 0,21 0 15,0 0-15,1-21 0,-1 0 16,0 22-16,0-22 0,21 0 16,-20 0-16,-1 0 0,21 0 15,-21 0-15,0-22 0,22 1 0,-22 0 16,0 0-16,0 0 0,0 0 0,1-1 15,-1-20-15,-21 21 0,21-21 16,0 20-16,0-20 0,-21 21 0,0-21 16,0 20-16,21 1 0,-21-21 0,0 21 15,0 0-15,0-1 0,0 1 16,-21 21 0,21 21-1,-21 1-15,21-1 0,-21 0 16,21 0-16,-21 21 0,0-20 15,21 20-15,0-21 0,0 21 0,-22 1 16,22-22-16,0 21 0,0-21 16,0 22-16,0-22 0,0 0 0,0 0 15,22 0-15,-22 1 0,21-22 0,0 21 16,21-21-16,-21 0 0,22 0 16,-22 0-16,21 0 0,1 0 0,-1-21 15,-21-1-15,21 1 0,1 0 0,-1 0 16,-21 0-16</inkml:trace>
  <inkml:trace contextRef="#ctx0" brushRef="#br0" timeOffset="-192034.38">21145 8657 0,'0'-21'0,"0"0"62,-21 0 1,42 42-63</inkml:trace>
  <inkml:trace contextRef="#ctx0" brushRef="#br0" timeOffset="-191730.55">21018 8361 0,'0'-42'31,"0"20"-31,0 1 16,0 42 0,0 1-16,0-1 15,0 0-15,0 21 0,0-21 0,0 22 16,0-1-16,0 22 0,0-1 0,0 1 15,0-1-15,22 1 0,-22-1 0,-43-21 16,22 22-16,-21-22 0</inkml:trace>
  <inkml:trace contextRef="#ctx0" brushRef="#br0" timeOffset="-191657.59">20870 9716 0,'0'-43'47</inkml:trace>
  <inkml:trace contextRef="#ctx0" brushRef="#br0" timeOffset="-191615.62">20955 9398 0,'21'-63'16</inkml:trace>
  <inkml:trace contextRef="#ctx0" brushRef="#br0" timeOffset="-191281.81">21209 8382 0,'-21'0'0,"0"-21"16,21 0 156,-22 63-172</inkml:trace>
  <inkml:trace contextRef="#ctx0" brushRef="#br0" timeOffset="-191030.74">21082 8319 0,'0'21'31,"-21"0"-31,21 0 16,0 21-16,0-20 15,0 20-15,21 0 0,21-21 16,-42 43-16,0-1 0,-42 64 0</inkml:trace>
  <inkml:trace contextRef="#ctx0" brushRef="#br0" timeOffset="-190936.78">20976 9525 0,'-21'0'0</inkml:trace>
  <inkml:trace contextRef="#ctx0" brushRef="#br0" timeOffset="-190836.66">21167 9144 0,'21'0'16,"-42"0"-16,63 0 0,0 0 0</inkml:trace>
  <inkml:trace contextRef="#ctx0" brushRef="#br0" timeOffset="-190765.7">21505 9038 0,'106'0'16,"-64"0"-16</inkml:trace>
  <inkml:trace contextRef="#ctx0" brushRef="#br0" timeOffset="-189681.17">21082 8467 0,'0'0'0,"21"-43"31,-21 22-31,0 0 0,0 0 16,0 42 30,0 0-46,0 0 0,-21 1 16,21-1-16,0 21 16,0 0-16,-21 1 0,21-1 0,0 22 15,0-22-15,0 21 0,-21-20 0,21 20 16,0 1-16,-22-22 0,22 22 16,0-22-16,0 0 0,0 1 0,0-1 15,0-21-15,0 21 0,0-20 0,0 20 16,0-21-16,0 0 0,0 0 0,0 1 15,0-1-15,0 0 16,0 0-16,0-42 47,0 0-47,0 0 16,0-1-16,0 1 0,0 0 15</inkml:trace>
  <inkml:trace contextRef="#ctx0" brushRef="#br0" timeOffset="-188625.18">21103 8446 0,'-21'0'0,"42"0"0,-63 0 15,21 0-15,21-22 16,21 22 15,0 0-31,0 0 16,0 0-16,22 0 0,-22 0 15,21 0-15,22-21 0,-22 21 16,21 0-16,1 0 0,-1-21 0,1 21 16,-1 0-16,22 0 0,-21-21 0,20 21 15,-20 0-15,20 0 0,1-21 16,0 21-16,21 0 0,-22 0 0,22 0 16,0-21-16,0 21 0,-22 0 15,22 0-15,0 0 0,0 0 0,0 0 16,21-22-16,-21 22 0,-1 0 0,22 0 15,-21 0-15,0 0 0,0 0 0,-21 0 16,20 0-16,-20 0 0,0 0 16,-1 0-16,1-21 0,-21 21 15,20 0-15,-20 0 0,-1 0 0,1-21 16,-22 21-16,22 0 0,-22 0 16,0 0-16,1 0 0,-1-21 0,0 21 15,1 0-15,-22 0 0,21-21 0,-21 21 16,0 0-16,1 0 0,-1 0 15,0 0-15,0 0 0,0 0 0,0 0 16,-21 21 31,0 0-47,0 0 16,0 0-16,0 22 0,0-22 15,0 0-15,0 21 0,0-20 0,0 20 16,0 0-16,0 1 0,0-1 0,0 0 15,0 1-15,0-1 0,0 0 0,0 1 16,0 20-16,0-21 0,0 1 16,0-1-16,0 0 0,0 1 0,0-1 15,0 0-15,0 1 0,0-1 0,0-21 16,0 22-16,0-22 0,0 21 0,0-21 16,0 0-16,0 1 0,0 20 15,-21-21-15,21 0 0,-21 0 0,0-21 16,21 22-16,-21-1 0,0 0 0,-1-21 15,1 21-15,0-21 0,0 0 16,0 21-16,-22-21 0,1 0 16,0 0-16,-1 0 0,-20 0 0,-1 21 15,-20-21-15,20 0 0,-42 0 0,22 0 16,-22 0-16,21 0 0,-21 0 0,1 0 16,-22-21-16,21 21 0,-21 0 15,21 0-15,-21 0 0,0-21 0,21 21 16,0 0-16,-21 0 0,0 0 0,21 0 15,-21 0-15,0 0 0,0 0 16,22 0-16,-22 0 0,21 0 16,0 0-16,0 0 0,0 0 0,0 21 0,22-21 15,-22 0-15,42 0 0,1 0 16,-1 0-16,22 0 0,0 0 16,-1 0-16,22 0 0,0 0 0,42 0 46,22-21-46,-22 21 0,21-21 16,0 0-16,1 21 0,20-21 0</inkml:trace>
  <inkml:trace contextRef="#ctx0" brushRef="#br0" timeOffset="-188002.6">26585 8255 0,'0'0'0,"0"-21"0,0 0 0,0 0 0,0-1 16,0 1-16,0 0 16,0 42 15,0 22-31,0-22 15,0 21-15,0 0 0,0 22 0,0-22 16,21 22-16,-21-1 0,22 1 0,-22-1 16,0 1-16,0 20 0,0-20 15,0-1-15,0 1 0,0-1 0,0-20 16,0 20-16,0-20 0,-22-1 0,22 0 16,-21 1-16,21-22 0,0 0 15,0 0-15,0 0 0,0 0 16,0 1-16,0-44 31,0 1-31,0 0 0</inkml:trace>
  <inkml:trace contextRef="#ctx0" brushRef="#br0" timeOffset="-187171.07">26670 8276 0,'-21'0'0,"42"0"0,-42-21 0,0 0 16,-1 21-16,22-21 15,22 21 17,-1 0-32,0 0 0,21-21 15,-21 21-15,22 0 0,20 0 0,-20 0 16,20 0-16,1 0 0,20 0 0,-20 0 15,20-22-15,1 22 0,21 0 16,-21 0-16,42-21 0,-22 21 0,1 0 16,0-21-16,0 21 0,21-21 15,-21 21-15,0 0 0,-1-21 16,1 21-16,21 0 0,-21 0 0,0-21 16,-21 21-16,20 0 0,-20 0 0,-21 0 15,20 0-15,-20 0 0,-22 0 16,22 0-16,-22 0 0,0-22 0,1 22 15,-1 0-15,-21 0 0,21 0 0,-20 0 16,20 0-16,-21 0 0,0 0 16,0 0-16,1 0 0,-1 0 0,0 0 15,-21 22-15,0-1 16,0 0-16,0 0 16,0 0-16,0 0 0,0 1 15,0-1-15,0 21 0,0-21 16,0 0-16,0 1 0,0 20 0,0-21 15,0 21-15,0-20 0,0 20 0,0 0 16,0-21-16,0 22 0,0 20 16,21-20-16,-21-1 0,0 21 0,21 1 15,-21-22-15,0 22 0,0-22 0,0 22 16,0-22-16,21 0 0,-21 1 16,0-1-16,0 0 0,0 1 0,0-22 15,0 0-15,0 21 0,0-21 0,0 1 16,0-1-16,0 0 0,0 0 15,-21 0-15,0-21 16,0 21-16,0-21 0,-22 0 0,1 0 16,0 22-16,-1-22 0,-20 0 0,21 0 15,-22 0-15,1 0 0,-22 0 16,21 0-16,-20 0 0,-22 0 0,21 0 16,-42 0-16,21 0 0,1 0 0,-22-22 15,0 22-15,21 0 0,-21 0 16,0 0-16,21 0 0,-21 0 0,21 0 15,21 0-15,-20 0 0,41 0 16,-21 0-16,22 0 0,21 0 0,-1 0 16,1 0-16,0-21 0,20 21 0,1 0 15,21-21 1,21 21-16,1-21 16,-1 21-16,0 0 0,21-21 15,1 0-15,-1 21 0,21-22 0</inkml:trace>
  <inkml:trace contextRef="#ctx0" brushRef="#br0" timeOffset="-186769.31">30713 8213 0,'21'-21'32,"-21"42"-32,0 0 0,0 0 15,0 0-15,21 22 0,-21-22 0,0 21 16,21 0-16,-21 22 0,0-22 15,0 22-15,0-1 0,0-20 0,0 20 16,0 1-16,0-1 0,0-21 16,0 22-16,-21-22 0,21 1 15,-21-1-15,21 0 0,-21-21 0,21 1 16,0 20-16,0-21 0,0 0 16,0 0-16,21-21 31,-21-21-31,21 0 15,0 0-15,-21 0 0</inkml:trace>
  <inkml:trace contextRef="#ctx0" brushRef="#br0" timeOffset="-186085.17">30840 8319 0,'0'0'0,"-21"-22"0,-1 22 16,-20-21-16,21 21 0,0 0 0,21-21 15,42 0 17,-21 21-32,22 0 0,20-21 0,-21 21 15,22-21-15,21 21 0,-22-22 16,22 22-16,-22-21 0,22 0 0,0 0 16,-1 21-16,1-21 0,0 0 15,-1-1-15,22 1 0,-21 21 16,21-21-16,-22 0 0,1 0 15,0 21-15,-22-21 0,1-1 0,-1 22 16,1 0-16,-1-21 0,-21 21 16,1 0-16,-1 0 0,0-21 0,1 21 15,-1 0-15,-21 0 0,22 0 16,-22 0-16,0 0 0,0 21 0,-21 0 16,21-21-16,-21 22 15,0-1-15,0 0 0,0 0 0,0 0 16,0 0-16,0 1 0,21 20 15,1-21-15,-22 21 0,21 1 16,0-1-16,0 0 0,0 1 16,0-1-16,1 0 0,-22 1 0,0-1 15,21 22-15,-21-22 0,0 0 16,0 22-16,0-22 0,0 22 0,-21-22 16,-1 0-16,1 22 0,0-22 15,0 0-15,0 1 0,0-1 0,-1 0 16,1-20-16,21 20 0,-21-21 15,21 21-15,-21-20 0,21-1 0,-21 0 16,21 0-16,0 0 0,0 0 16,0 1-16,-21-22 0,-1 0 0,1 21 15,0-21-15,0 0 0,0 0 16,-22 0-16,1 0 0,0 0 16,-22-21-16,1 21 0,-22-22 0,-21 1 15,0 21-15,1-21 0,-1 21 16,-21 0-16,21-21 0,-21 21 0,21 0 15,0 0-15,0 0 0,1 0 0,20 0 16,-21 0-16,21 0 0,1 0 16,20 0-16,1 0 0,-1 0 0,22 0 15,0 0-15,-1 0 0,22-21 0,-21 0 16,-1-1-16</inkml:trace>
  <inkml:trace contextRef="#ctx0" brushRef="#br0" timeOffset="-185445.54">24744 6922 0,'0'0'0,"0"-85"16,-21 64 0,-1 21-16,22-21 0,-21 21 0,0 0 15,0 0-15,0 0 0,0 0 16,-22 21-16,22 0 16,-21 21-16,-1 1 0,1-1 0,0 43 15,-1-1-15,-20 1 0,21 21 0,-22 0 16,1-1-16,-1 1 0,-21 0 15,22 0-15,-22-21 0,22 20 0,-22-20 16,22 0-16,-1-1 0,1-20 0,20-1 16,1-20-16,0-1 0,-1 0 15,22-20-15,0-1 0,21 0 0,0-42 16,21 0 0,0-22-16</inkml:trace>
  <inkml:trace contextRef="#ctx0" brushRef="#br0" timeOffset="-184957.22">25823 6329 0,'-21'-21'15,"42"42"-15,-42-63 0,21 20 16,0 1-16,21 21 0,0 0 15,1 0-15,-1 0 0,0 0 0,0 0 16,0 0-16,0 0 0,22 21 16,-1 1-16,-21-1 0,43 21 0,-22 0 15,22 22-15,-1-22 0,1 43 16,20-22-16,1 1 0,0 21 0,-1-1 16,1 1-16,0 0 0,-1 20 15,1-20-15,0 21 0,-22-21 0,22-22 16,-22 22-16,22-22 0,-22 1 15,22-1-15,-21 1 0,-1-22 0,1 22 16,-1-22-16,1 0 0,-22-21 0,0 1 16,1-1-16,-22 0 0,0 0 15,0-21-15,0 0 0,0 0 0,-21-21 16,22 0-16,-22 0 0</inkml:trace>
  <inkml:trace contextRef="#ctx0" brushRef="#br0" timeOffset="-184413.61">26501 5800 0,'21'0'0,"0"0"0,0 0 0,21 0 16,1 21-16,-1 0 0,22 0 15,20 0-15,-20 1 0,20-1 0,22 0 16,0 21-16,0-21 0,21 22 0,21-1 16,0 0-16,22 22 0,-22-22 15,21 22-15,22-1 0,-22 1 0,21-1 16,1 1-16,-22 20 0,22-20 16,-22-1-16,22 1 0,-22 21 15,0-22-15,22 1 0,-22 20 0,0-20 16,1-1-16,-1 1 0,-21-1 15,0 1-15,1-1 0,-1-20 0,-21-1 16,0 0-16,-21 1 0,-1-1 16,1-21-16,-21 21 0,-22-20 0,1-1 15,-1 0-15,-20-21 0,-22 21 16,0-21-16,0 0 0,-42 0 31,0-21-31,-21 0 0,-22 0 0,1-1 16,-22 1-16</inkml:trace>
  <inkml:trace contextRef="#ctx0" brushRef="#br0" timeOffset="-183894.5">25082 6477 0,'-21'-42'15,"42"84"-15,-63-84 0,21 21 16,0 21-16,0 0 0,-22 0 16,22 21-16,0 0 0,-21 21 0,-1 1 15,22-1-15,-21 21 0,-1 1 16,1-1-16,-21 22 0,20-21 15,1 20-15,-22 1 0,22 0 0</inkml:trace>
  <inkml:trace contextRef="#ctx0" brushRef="#br0" timeOffset="-183437.76">23537 7662 0,'-21'0'0,"-21"0"31,42 22-31,0-1 0,0 0 16,0 0-16,0 21 0,0-20 15,0 20-15,0 0 0,0 1 0,0-1 16,0 0-16,21-21 0,-21 22 0,21-1 16,-21-21-16,21 0 0,0 22 15,-21-22-15,22-21 0,-1 21 0,0-21 16,0 0-16,0 0 0,0 0 0,1 0 16,-1 0-16,0-21 0</inkml:trace>
  <inkml:trace contextRef="#ctx0" brushRef="#br0" timeOffset="-183245.87">24151 7789 0,'0'0'16,"21"0"-16,0-21 0,-42 21 31,0 21-31,0 1 0,-21-1 16,20 0-16,-20 21 0,0-21 0,21 22 15,-22-22-15,1 21 0,21 1 16,-22-22-16,22 21 0,0-21 0,0 0 16</inkml:trace>
  <inkml:trace contextRef="#ctx0" brushRef="#br0" timeOffset="-182594.22">27072 7747 0,'0'0'0,"-21"0"0,-21 0 0,20 0 15,22 21 1,22 0 0,-1 1-16,0-22 0,21 21 0,-21 0 15,22-21-15,-1 21 0,0 0 16,1 0-16,20 1 0,-20-22 0,20 21 15,-21 0-15,22-21 0,-1 21 0,-20 0 16,-1-21-16,22 0 0,-22 0 16,0 0-16,-21 0 0,22 0 0,-22 0 15,0 0-15,0-21 0,0 21 0</inkml:trace>
  <inkml:trace contextRef="#ctx0" brushRef="#br0" timeOffset="-182401.25">28236 7557 0,'0'0'0,"21"-22"0,-21 1 0,0 42 31,0 1-31,0-1 16,0 0-16,-21 0 0,0 21 0,21-20 16,-21 20-16,0-21 0,21 0 15,-21 22-15,-1-22 0,22 0 0,-21 0 16,21 0-16,0 0 0</inkml:trace>
  <inkml:trace contextRef="#ctx0" brushRef="#br0" timeOffset="-181790.46">31623 6816 0,'0'0'0,"0"21"0,0 0 0,21 0 15,-21 0-15,21 1 16,0-1-16,1 21 0,-1-21 16,0 0-16,0 1 0,0 20 0,0-21 15,1 0-15,-1 22 0,21-22 16,-21 0-16,22 0 0,-22 0 0,21 0 16,0 1-16,1-1 0,-22 0 15,21 0-15,-21-21 0,22 21 0,-22-21 16,0 21-16,0 1 15,0-22-15,1 0 0,-22 21 0,0 0 16,-22 0 0,1-21-16,0 21 0,-21 0 15,21-21-15,-22 22 0,1-1 0,0 0 16,-1 0-16,-20 0 0,20 0 16,1 1-16,0-1 0,-1 0 0,-20 0 15,21-21-15,-1 21 0,-20 0 16,20 1-16</inkml:trace>
  <inkml:trace contextRef="#ctx0" brushRef="#br0" timeOffset="-180961.66">21378 8594 0,'-21'0'0,"42"0"16,-63 0-16,63 0 31,0-21-31,22 21 16,-1 0-16,0 0 0,22-22 15,-22 22-15,22 0 0,-1 0 0,1-21 16,-1 21-16,-21 0 0,22 0 0,-22 0 16,1 0-16,-22 0 0,0 0 15,-42 0 1,-22 21-16</inkml:trace>
  <inkml:trace contextRef="#ctx0" brushRef="#br0" timeOffset="-180710.65">21632 8594 0,'0'21'47,"0"0"-47,0 0 16,0 0-16,0 1 0,0 20 0,0-21 15,0 21-15,0-20 0,0 20 16,0-21-16,0 21 0,0 1 0,0-22 15,-21 21-15,21-21 0,0 22 0,-21-22 16,21 0-16,0 0 0,0 0 16,0 1-1</inkml:trace>
  <inkml:trace contextRef="#ctx0" brushRef="#br0" timeOffset="-180313.87">21823 8996 0,'0'-21'0,"0"42"0,0-63 0,-21 42 16,21-22-16,0 1 0,0 0 16,21 0-1,0 21-15,0 0 16,21 0-16,-20 0 0,-1 0 15,0 0-15,0 21 0,0-21 0,22 21 16,-22 0-16,0 1 0,-21-1 16,21 0-16,-21 0 0,0 0 0,0 22 15,0-22-15,0 0 0,0 0 16,0 0-16,-21 0 0,0 1 16,0-22-16,-1 0 0,1 0 15,21-22 1,0 1-16,0 0 15,0 0-15,0 0 16,0 0-16,21-1 0,1-20 0,-22 21 16,21 0-16,-21 0 0,21-1 0,0 1 15,0 0-15,0 0 0,1 21 16,-1-21-16,0 21 0,0 0 0,0 0 16,0 0-16,1 0 0,-1 0 0</inkml:trace>
  <inkml:trace contextRef="#ctx0" brushRef="#br0" timeOffset="-179910.1">22373 9017 0,'42'21'16,"-20"-21"-16,-1 0 15,21-21-15,-21 21 16,0-21-16,1 0 0,-1 21 0,21-21 15,-21 21-15,0-22 0,-21 1 0,22 21 16,-22-21-16,0 0 16,0 0-16,-22 21 15,1 0-15,0 0 0,0 0 16,0 0-16,0 0 0,-1 21 0,-20-21 16,21 21-16,0 0 0,0 0 0,-1 1 15,1-1-15,21 0 0,0 0 16,0 0-16,0 0 0,0 1 0,0-1 15,0 0-15,0 0 0,21-21 16,1 21-16,-1-21 0,0 0 0,0 0 16,0 0-16,0 21 0,1-21 0,20 0 15,-21 0-15,0 0 0,22 0 16,-22 0-16,21-21 0,-21 21 0,22-21 16,-22 21-16,0-21 0,21 0 0,-21 21 15,1-21-15,-1-1 0,0 1 0,0 0 16,0 0-16</inkml:trace>
  <inkml:trace contextRef="#ctx0" brushRef="#br0" timeOffset="-179717.21">23050 8911 0,'0'-63'16,"-42"42"15,84 105-31,-105-147 0,42 63 16,21 21-16,-21 0 0,21 0 0,-22-21 15,22 21-15,0 1 0,0-1 16,0 0-16,0 0 0,0 0 15,0 0-15,0 1 16,0-1-16,22 0 16,-1-21-16,0 0 15,0 0 1</inkml:trace>
  <inkml:trace contextRef="#ctx0" brushRef="#br0" timeOffset="-179154.53">23664 8805 0,'21'0'0,"-42"0"0,42-21 15,1 21-15,-22-21 0,21 0 16,-21 0-16,0 0 0,0-1 16,-21 1-1,-1 21-15,1 0 16,0 0-16,0 0 0,-21 0 15,20 21-15,-20 1 0,21-1 0,0 0 16,-22 0-16,22 0 0,0 0 16,0 1-16,21-1 0,0 0 0,0 0 15,0 0-15,0 0 0,21 1 0,0-22 16,0 21-16,1-21 0,20 21 16,-21-21-16,0 0 0,22 21 0,-22-21 15,0 21-15,0-21 0,0 21 0,0-21 16,1 22-16,-1-22 0,-21 21 15,0 0 1,-21-21-16,-1 0 0,-20 0 16,21 0-16,-21 21 0,20-21 15,-20 0-15,0 0 0,-1 0 16,22 0-16,-21 0 0,21 0 0,0 0 16,-1 0-16,1 0 0,21-21 15,43 0 1,-22 21-16,0-21 0,21-1 15</inkml:trace>
  <inkml:trace contextRef="#ctx0" brushRef="#br0" timeOffset="-178801.73">24045 9017 0,'0'-21'31,"0"0"-31,21 21 16,1-21-16,-1-1 16,0 1-16,0 21 15,-21-21-15,21 0 0,-21 0 0,0 0 16,-21 21 0,0 0-1,0 0-15,0 0 0,-1 21 0,1 0 16,0-21-16,21 21 0,-21 0 0,0 0 15,21 1-15,0-1 0,0 0 16,0 0-16,0 0 0,0 0 16,0 1-16,0-1 0,0 0 15,21-21-15,0 0 0,-21 21 0,42-21 16,-20 0-16,-1 0 0,0 0 16,0 0-16,0 0 0,0-21 0,1 0 15,20 21-15,-21-21 0</inkml:trace>
  <inkml:trace contextRef="#ctx0" brushRef="#br0" timeOffset="-178565.87">24596 8594 0,'0'-21'0,"-85"232"0,170-401 0,-85 147 0,-22 65 32,22-1-17,-21 0-15,0 0 0,21 0 0,0 22 16,-21-22-16,0 21 0,0 0 0,21-20 15,0 20-15,0 0 0,-22-21 16,22 22-16,0-22 0,0 21 0,0-21 16,0 1-16,0-1 0,0 0 15,22-21-15,-1 0 0,0 0 16,0 0-16,0 0 16,0 0-16,1-21 0</inkml:trace>
  <inkml:trace contextRef="#ctx0" brushRef="#br0" timeOffset="-178381.97">24405 8827 0,'0'0'0,"0"-22"16,21 22 0,0 0-1,1 0-15,-1-21 0,0 21 0,21 0 16,-21 0-16,22-21 0,-22 21 0,21 0 15,-21-21-15,22 21 0,-22-21 16,21 21-16,-21 0 0</inkml:trace>
  <inkml:trace contextRef="#ctx0" brushRef="#br0" timeOffset="-177486.55">26839 8424 0,'0'-21'0,"0"42"0,0-63 0,0 21 0,21 0 16,-21 0-16,0-1 0,0 1 15,0 0-15,0 42 16,0 22 0,0-22-16,0 0 15,0 21-15,0 1 0,0-1 0,0-21 16,0 21-16,0 1 0,0-1 0,0 0 15,0 1-15,0-22 0,-21 21 16,21-21-16,0 22 0,0-22 16,0 0-16,0 0 0,0 0 0,-21-21 15,21 22-15,-21-22 16,21-22 0,-21 1-16,21 0 15,0 0-15,0-21 0,0 20 0,0 1 16,0 0-16,0-21 0,21 21 15,0-1-15,0 1 0,0 0 0,1 0 16,20 0-16,-21 0 0,21 21 0,-20 0 16,20 0-16,-21 0 0,0 0 0,22 0 15,-22 0-15,0 21 0,0 0 16,0 0-16,-21 0 0,0 0 16,21 1-16,-21-1 0,0 0 0,0 0 15,0 0-15,0 0 0,0 1 16,0-1-16,0 0 0,-21 0 15,0-21-15,0 0 16</inkml:trace>
  <inkml:trace contextRef="#ctx0" brushRef="#br0" timeOffset="-177029.21">27665 8530 0,'0'0'0,"0"-21"15,-21 21-15,-1 0 0,1-21 0,0 21 16,0 0-16,0 0 0,0 0 16,-1 0-16,1 21 0,-21-21 0,21 21 15,0 0-15,-1 1 0,1-1 0,0 0 16,21 0-16,-21 21 0,21-20 0,-21-1 15,21 0-15,0 0 0,0 0 16,0 0-16,0 1 0,0-1 16,21-21-16,0 0 0,0 0 15,0 0-15,1 0 0,-1 0 16,0 0-16,21 0 0,-21-21 0,1-1 16,20 22-16,-21-21 0,0 0 0,0 0 15,1 0-15,-22 0 0,21-1 16,0 1-16,-21 0 0,0 0 15,0 0-15,21 21 16,-21 21 0,0 0-16,0 0 15,0 0-15,-21 1 0,21-1 0,0 0 16,-21-21-16,21 21 0,0 0 0,-21-21 16,21 21-16,0 1 15,21-22 1,0 0-16,0 0 0,0 0 15</inkml:trace>
  <inkml:trace contextRef="#ctx0" brushRef="#br0" timeOffset="-176653.43">28300 8573 0,'0'0'15,"0"-22"-15,-21 22 16,-1 0-16,1 0 15,0 0-15,-21 0 0,21 0 0,-1 0 16,-20 22-16,21-22 0,0 21 16,0-21-16,-1 21 0,1 0 15,21 0-15,0 0 16,21-21-16,1 22 0,-1-22 16,0 21-16,0-21 0,0 21 0,0-21 15,1 21-15,-1-21 0,0 21 16,0-21-16,-21 21 0,21-21 0,-21 22 15,0-1 1,-21 0-16,-21-21 16,21 0-16,-1 0 15,-20 21-15,21-21 0,-21 0 0,-1 0 16,22 0-16,0 0 0,-21 0 0,20 0 16,22-21-1,0 0-15,0 0 0,0-1 16,22 22-16,20-21 0,-21 0 0,21 0 15</inkml:trace>
  <inkml:trace contextRef="#ctx0" brushRef="#br0" timeOffset="-176213.68">28511 8340 0,'0'-21'31,"0"42"-16,0 0-15,0 0 16,22 0-16,-22 0 0,0 1 16,0-1-16,0 21 0,0-21 0,21 0 15,-21 1-15,0 20 0,0-21 0,0 0 16,0 0-16,0 22 0,0-22 0,0 0 16,-21 0-16,21 0 15,-22-21 1,1 0-16,0 0 15,21-21 1,0 0-16,0 0 16,0 0-16,0 0 0,21-1 0,0 1 15,1 0-15,-1 0 0,0 0 0,21 0 16,-21 21-16,22-22 0,-22 22 16,21 0-16,-21 0 0,22 0 0,-1 0 15,-21 0-15,22 22 0,-22-1 0,0 0 16,0 0-16,0 0 0,-21 0 15,0 1-15,0-1 0,0 0 0,0 0 16,0 0-16,-21 0 0,0 1 0,-21-1 16,20 0-16,1-21 0,0 21 15,0-21-15,0 0 0,-22 21 16,22 0-16</inkml:trace>
  <inkml:trace contextRef="#ctx0" brushRef="#br0" timeOffset="-175745.57">28321 9208 0,'0'-22'15,"0"1"1,0 0-1,0 0 1,-21 21 0,0 0-16,-1 0 0,-20 0 0,21 0 15,0 0-15,-22 21 0,22-21 16,-21 21-16,21-21 0,0 21 0,-1-21 16,22 22-16,0-1 0,0 0 15,0 0-15,22-21 0,-1 21 16,0-21-16,21 0 15,-21 21-15,22-21 0,-22 22 0,21-22 16,-21 0-16,1 21 0,-1-21 0,0 0 16,-21 21-16,-21-21 15,0 21 1,-22-21-16,22 0 0,-21 0 0,-1 0 16,1 0-16,0 0 0,-1 0 0,1 0 15,0 0-15,21 0 0,-22 0 0,22-21 16,21 0-1,21 21 1,22 0-16,-1-21 0,-21 21 0,43 0 16</inkml:trace>
  <inkml:trace contextRef="#ctx0" brushRef="#br0" timeOffset="-175429.59">28660 9250 0,'21'-21'16,"-21"0"0,21-1-16,0 22 0,0-21 15,-21 0-15,21 21 0,1-21 0,-22 0 16,21 21-16,-21-21 0,-21 21 31,-1 0-15,1 0-16,0 21 0,0-21 0,0 21 15,0 0-15,-1 0 0,1 0 16,0 1-16,21-1 0,0 0 0,-21 0 16,21 0-16,0 0 0,0 1 15,21-1 1,0-21-16,0 0 0,1 0 0,-1 0 16,21 0-16,-21 0 0,22 0 0,-22-21 15,21 21-15</inkml:trace>
  <inkml:trace contextRef="#ctx0" brushRef="#br0" timeOffset="-175185.74">29295 8911 0,'0'-21'0,"0"0"16,0 42 0,-22 0-1,22 22-15,0-22 0,-21 0 16,21 21-16,-21-21 0,0 22 15,21-22-15,0 21 0,0-21 0,-21 1 16,21-1-16,-21 0 0,21 0 0,0 0 16,0 0-16,0 1 15,21-22 1,0 0-16,0 0 16,0 0-16,0 0 0,-21-22 0,22 1 15</inkml:trace>
  <inkml:trace contextRef="#ctx0" brushRef="#br0" timeOffset="-175030.31">29168 9123 0,'-22'-21'16,"44"21"0,-1 0-16,0 0 0,0 0 15,0 0-15,0-21 0,1 21 0,20-22 16,-21 1-16,0 21 0,22-21 15</inkml:trace>
  <inkml:trace contextRef="#ctx0" brushRef="#br0" timeOffset="-174010.9">31348 8213 0,'0'-21'15,"0"42"17,0 0-17,0 0-15,0 0 0,0 0 0,0 22 16,-21-22-16,21 21 0,-22-21 0,1 22 16,21-22-16,-21 21 0,0-21 15,21 1-15,-21 20 0,0-21 0,21 0 16,-22 0-16,22 1 0,0-1 15,0-42 17,0-1-32,0 1 15,0 0-15,0 0 0,0 0 16,0 0-16,0-1 0,0-20 0,22 21 16,-22 0-16,21 21 15,0 0-15,0 0 16,0 21-16,-21 0 0,21 0 15,-21 0-15,0 1 16,22-1-16,-22 0 0,21 0 0,-21 0 16,21-21-16,-21 21 15,21-21-15,0 0 0,0 0 16,1 0-16,-1 0 0,0 0 0,0 0 16,0 0-16,0 0 0,1 0 15,20-21-15,-21 0 0,0 21 0,0-21 16,1 0-16,-1 0 0,-21-1 15,21 1-15,-21 42 47,0 1-47,0-1 16,-21 0-16,0 0 16,21 0-16,0 0 15,-22-21-15,1 22 0,0-22 16</inkml:trace>
  <inkml:trace contextRef="#ctx0" brushRef="#br0" timeOffset="-173834">31686 8382 0,'0'-42'62,"0"232"-62,0-338 0,0 127 16,0 42-16,22-21 15,-1 0-15,-21 21 0,21 0 16,0-21-16</inkml:trace>
  <inkml:trace contextRef="#ctx0" brushRef="#br0" timeOffset="-173414.24">32067 8446 0,'0'0'0,"0"21"15,0 0-15,0 0 16,-21 0-16,21 0 0,-21 1 16,0-1-16,21 0 15,0 0-15,0 0 16,-21-21-16,0 0 15,21-21 17,0 0-17,0 0-15,0 0 0,21-1 16,0 1-16,0 0 0,0 0 16,0 0-16,1 0 0,-1 21 0,21 0 15,-21 0-15,0 0 16,22 0-16,-22 0 0,0 0 0,0 21 15,0-21-15,-21 21 0,0 0 0,0 0 16,0 0-16,0 1 0,0-1 16,0 0-16,0 0 0,0 0 15,-21 0-15,0-21 16,42-21 15,0 0-31,-21 0 16,22 0-16</inkml:trace>
  <inkml:trace contextRef="#ctx0" brushRef="#br0" timeOffset="-172765.61">32618 8107 0,'-64'169'16,"128"-338"-16,-64 211 15,0-21-15,0 1 0,0 20 0,0 0 16,0-21-16,-21 22 0,21-1 15,-22 0-15,22-20 0,-21 20 0,21-21 16,-21 0-16,21 0 0,0 1 16,0-1-16,0 0 0,-21-21 15,21 21-15,0-42 32,0 0-32,0 0 15,21-1-15,-21 1 0,21 21 16,0-21-16,1 0 0,-22 0 0,21 0 15,0 21-15,0-22 0,0 22 16,0 0-16,1 0 16,-1 0-16,-42 22 31,-1-22-15,1 21-16,0-21 0,0 0 15,21 21-15,-21-21 0,0 21 16,-1 0-16,22 0 15,0 1 1,0-1-16,0 0 0,22-21 16,-1 0-16,0 21 15,0-21-15,0 0 0,0 0 16,1 0-16,20 0 0,-21 0 16,0 0-16,22-21 0,-22 21 0,0-21 15,0 0-15,0 21 0,0-22 16,22 22-16,-22-21 0,-21 0 15,21 0-15,0 21 0,-21-21 16,21 0-16,-21-1 0,0 1 16,-21 42 15,21 1-31,-21-22 16,21 21-16,0 0 0,-21-21 0,21 21 15,0 0-15,0 0 0,0 1 16,21-22-1,0 21-15,0-21 0</inkml:trace>
  <inkml:trace contextRef="#ctx0" brushRef="#br0" timeOffset="-172313.87">33655 8382 0,'0'0'0,"0"-21"16,0 0-16,-21 21 0,0 0 15,-1 0-15,1 0 0,0 0 16,0 0-16,0 0 0,-22 21 0,22 0 16,0 0-16,0 0 0,0 1 15,0-1-15,-1 0 0,22 0 0,0 0 16,0 0-16,0 1 0,0-1 16,0 0-16,22-21 15,-1 0-15,0 0 0,0 0 16,0 0-16,0 0 0,1 0 0,-1 0 15,0 0-15,0-21 0,0 0 16,0-1-16,1 1 0,-1 0 0,0-21 16,0-1-16,0 22 0,-21-21 15,21-22-15,1 22 0,-1 0 0,-21-22 16,0 22-16,21-22 0,-21 22 16,21 21-16,-21-21 0,0 20 15,0 1-15,0 42 16,0 1-1,-21 20-15,0 0 0,21 1 16,-21-1-16,21 0 0,0 22 16,-22-22-16,1 0 0,21 1 0,-21-1 15,21 0-15,0 1 0,0-22 16,0 21-16,0-21 0,0 1 0,0-1 16,0 0-16,21 0 0</inkml:trace>
  <inkml:trace contextRef="#ctx0" brushRef="#br0" timeOffset="-171602.28">31369 8954 0,'0'0'0,"0"-22"16,0 44 15,0-1-31,0 0 0,0 21 0,0 1 0,0-22 15,0 21-15,0 0 16,0 1-16,0-1 0,0-21 0,0 22 16,-21-22-16,21 0 0,-21 21 15,21-21-15,-22-21 0,22 22 0,0-1 16,0-42 15,0-1-15,0 1-16,0 0 0,22 0 0,-22 0 15,21 0-15,0-1 0,0 1 16,0 0-16,0 0 0,1 0 0,-1 0 16,0 21-16,0 0 0,21 0 15,-20 0-15,-1 0 0,0 0 0,0 0 16,-21 21-16,0 0 0,21 0 16,-21 0-16,0 0 0,0 1 15,0-1-15,0 0 0,0 0 0,0 0 16,-21 0-16,0 1 0,21-1 15,0-42 32</inkml:trace>
  <inkml:trace contextRef="#ctx0" brushRef="#br0" timeOffset="-171165.53">32004 9186 0,'-21'0'31,"0"0"-31,-1 0 16,1 0-16,0 22 0,-21-1 16,21-21-16,-1 21 0,1 0 0,21 0 15,-21 0-15,21 1 0,-21-22 0,21 21 16,0 0-16,0 0 15,21-21-15,0 0 0,0 0 16,1 0-16,-1 0 16,0 0-16,21 0 0,-21 0 0,1 0 15,-1-21-15,21 0 0,-21 21 0,-21-21 16,21-1-16,-21 1 0,22 0 16,-22 0-16,0 0 0,0 0 15,0 42 16,0 0-31,0 0 0,0 0 16,0 0-16,-22 1 0,22-1 0,0 0 16,0 0-16,0 0 15,0 0-15,22-21 32,-1 0-32,0 0 0,21 0 15,-21 0-15,1 0 0,-1-21 0,21 0 16,-21 21-16</inkml:trace>
  <inkml:trace contextRef="#ctx0" brushRef="#br0" timeOffset="-170874.7">32554 9144 0,'0'-21'16,"-21"106"-16,42-149 0,-42 43 0,0 21 0,0 0 16,0 0-16,21 21 15,-22-21-15,22 21 0,0 0 16,0 1-16,0-1 15,22 0-15,-1 0 16,0 0-16,0-21 0,0 21 16,-21 1-16,0-1 15,0 0-15,0 0 16,-21-21 0,0 0-16,0 0 0,0 0 0,-1 0 15,1 0-15,0 0 0,0 0 16,21-21-1,0 0-15,0 0 16,0-1-16,21 1 0,21 0 16</inkml:trace>
  <inkml:trace contextRef="#ctx0" brushRef="#br0" timeOffset="-170458.53">32872 8890 0,'42'-21'31,"-42"42"-31,0 0 16,0 0-16,0 1 0,0-1 0,0 0 16,0 21-16,0-21 15,0 22-15,0-22 0,0 21 0,0-21 16,0 22-16,0-22 0,0 0 16,-21 0-16,21 0 0,0 1 0,0-1 15,0 0-15,0-42 47,0 0-31,0-1-16,0 1 0,21 0 15,0 0-15,0 0 0,1 0 0,20-1 16,-21 1-16,21 0 16,1 21-16,-22 0 0,21 0 0,-21 0 15,22 0-15,-22 0 0,0 21 16,0 0-16,0 1 0,1-1 0,-22 0 15,0 0-15,0 0 0,0 0 16,0 1-16,0-1 0,-22 0 0,1 0 16,0 0-16,0-21 0,0 21 15,0-21-15,-1 22 0,1-22 0,0 21 16,-21-21-16</inkml:trace>
  <inkml:trace contextRef="#ctx0" brushRef="#br0" timeOffset="-170025.78">32660 9800 0,'21'-21'31,"0"0"-31,-21 0 15,-21 21 1,0 0 0,0 0-16,0 0 0,-22 0 15,22 21-15,0-21 0,-21 21 16,21 0-16,-1-21 0,22 21 0,0 1 16,0-1-1,22-21-15,-1 0 0,0 21 16,0 0-16,0-21 0,0 0 15,1 21-15,-1-21 0,0 0 0,0 21 16,0-21-16,-21 22 16,0-1-16,-21-21 15,0 0-15,0 0 0,0 0 16,-1 21-16,-20-21 0,21 0 0,0 0 16,0 0-16,-1 0 15,22-21 1,0 0-16,22 21 0,-1-22 15,0 22-15</inkml:trace>
  <inkml:trace contextRef="#ctx0" brushRef="#br0" timeOffset="-169713.96">32872 9906 0,'84'-21'31,"-62"0"-31,-1 0 15,0 21-15,-21-22 0,21 22 16,-21-21-16,21 0 0,-21 0 16,0 0-16,0 0 15,-21 21 1,0 0-16,0 21 0,0 0 16,-1 0-16,1 0 0,21 0 15,0 1-15,0-1 16,0 0-16,0 0 0,0 0 15,21-21-15,-21 21 16,22-21-16,-1 0 0,0 0 0,0 0 16,0 0-16,0 0 0,1 0 15,20-21-15,-21 21 0,0-21 16,0 0-16</inkml:trace>
  <inkml:trace contextRef="#ctx0" brushRef="#br0" timeOffset="-169482.09">33422 9525 0,'21'-63'31,"-63"190"-31,63-191 0,0 22 16,-21 63-1,0 0-15,0 21 0,0-20 0,-21 20 16,0-21-16,21 21 0,0 1 16,-21-22-16,21 0 0,-21 21 0,21-20 15,-22-1-15,22 0 16,0 0-16,0 0 0,22-21 15,-1 0 1,0 0-16,0 0 0,0 0 0,0 0 16,1-21-16,-1 0 0,0 21 15</inkml:trace>
  <inkml:trace contextRef="#ctx0" brushRef="#br0" timeOffset="-169377.15">33422 9694 0</inkml:trace>
  <inkml:trace contextRef="#ctx0" brushRef="#br0" timeOffset="-169298.2">33401 9716 0,'148'0'47,"-21"-43"-32,-106 43-15,0 0 0,-338 43 0</inkml:trace>
  <inkml:trace contextRef="#ctx0" brushRef="#br2" timeOffset="-162549.23">21505 10795 0,'0'0'16,"-21"0"-16,0 0 16,42 0 31,21 0-47,-20 0 15,20 0-15,0 0 0,1 0 0,20 0 16,-21-21-16,22 21 0,-1-21 0,-20 21 15,20-21-15,-20 21 0,-1 0 16,0 0-16,-21 0 0,1 0 0,-1 0 16,0 0-16,0 0 0,-21-22 47,0 1-32</inkml:trace>
  <inkml:trace contextRef="#ctx0" brushRef="#br2" timeOffset="-162057.49">22119 10478 0,'-21'-22'16,"21"44"15,0-1-31,0 0 16,0 0-16,21 0 16,0 0-16,0-21 0,1 22 0,-22-1 15,42-21-15,-21 21 0,0-21 16,22 0-16,-22 21 0,0-21 0,21 0 15,-21 0-15,22 21 0,-22-21 0,0 0 16,0 0-16,0 0 16,1 0-16,-44 0 31,1 0-31,0 21 16,0-21-16,0 0 0,0 22 15,-1-1-15,1-21 0,-21 21 0,21 0 16,0 0-16,-1 0 0,1 1 0,0-1 15,0 0-15,0 0 0,0 21 16,-1-20-16,1-1 0,0-21 0,0 21 16,0 0-16,21 0 0,0 0 15,21-42 32</inkml:trace>
  <inkml:trace contextRef="#ctx0" brushRef="#br2" timeOffset="-161149.02">23199 10880 0,'21'0'15,"0"0"-15,0 0 16,-21-21-16,0-1 0,21 1 16,-21 0-16,0 0 15,0 0-15,0 0 0,0-1 16,0 1-16,0 0 0,-21 0 0,0 0 15,0 21-15,21-21 0,-21-1 16,-1 22-16,1 0 0,0 0 0,-21 0 16,21 0-16,-1 0 0,1 22 0,0-1 15,0 0-15,-21 0 0,20 21 16,1-20-16,0 20 0,0-21 0,-21 21 16,20 1-16,22-22 0,-21 21 0,21 1 15,-21-22-15,21 21 0,0-21 0,0 0 16,0 22-16,0-22 0,21 0 15,0-21-15,1 21 0,-1-21 16,21 0-16,-21 0 0,0 0 0,22 0 16,-22 0-16,21-21 0,-21 0 0,1 0 15,20 0-15,-21-1 0,0 1 16,0 0-16,1 0 0,-1 0 0,0-22 16,0 22-16,0-21 0,-21 21 0,21-22 15,-21 22-15,0 0 0,0 0 16,0 0-16,0 42 31,0 0-31,0 0 16,-21 22-16,21-22 0,0 0 0,-21 0 15,21 21-15,-21-20 0,21-1 16,-21 0-16,21 0 0,0 0 0,0 0 16,0 1-16,0-1 0,0 0 15,21-21 1,0 0-16,0 0 0,0 0 15,1-21-15</inkml:trace>
  <inkml:trace contextRef="#ctx0" brushRef="#br2" timeOffset="-160721.27">23876 10795 0,'21'0'0,"-42"0"0,42-21 0,-21 0 16,0 0-16,-21 21 15,0 0-15,0-22 0,-1 22 16,1 0-16,0 0 0,-21 0 0,21 22 16,-1-22-16,1 21 0,0 0 15,0-21-15,0 21 0,0 0 0,21 0 16,0 1-16,0-1 0,0 0 16,0 0-16,21 0 15,0-21-15,0 21 0,0-21 16,0 22-16,1-22 0,-1 0 0,0 21 15,0-21-15,0 21 0,0-21 0,1 21 16,-1-21-16,-21 21 16,0 0-16,21-21 0,-21 22 15,0-1-15,-21-21 16,0 0-16,-1 0 0,1 21 0,-21-21 16,21 0-16,-22 0 0,1 0 0,21 0 15,-21 0-15,-1 0 0,22 0 16,-21 0-16,21 0 0,-1 0 0,1 0 15,42 0 17,1 0-32,-1 0 0,0 0 0,0-21 15,21 21-15,-20 0 0</inkml:trace>
  <inkml:trace contextRef="#ctx0" brushRef="#br2" timeOffset="-160414.45">24257 10837 0,'0'0'0,"0"-21"0,0 0 15,0 0-15,0 0 0,0 0 0,0-1 16,0 1-16,0 0 0,0 0 16,-21 21-1,0 0-15,-1 21 16,1 0-16,21 0 0,-21 1 15,0-1-15,0 0 0,0 0 0,-1 21 16,1-20-16,21-1 0,-21 21 16,21-21-16,-21 0 0,21 22 15,0-22-15,0 0 0,0 0 0,0 0 0,0 1 16,21-1-16,0 0 0,0-21 16,1 0-16,-1 0 0,0 0 15,21 0-15,-21 0 0,1 0 0,-1-21 16,21 21-16</inkml:trace>
  <inkml:trace contextRef="#ctx0" brushRef="#br2" timeOffset="-160042.65">24447 10859 0,'0'0'0,"0"21"0,0 0 16,22-21 15,-1 0-31,0 0 16,0 0-16,0 0 15,0 0-15,1-21 0,-1 21 0,0-21 16,-21-1-16,21 1 0,-21 0 16,0 0-1,-21 21-15,0 0 16,0 0-16,-1 0 0,1 0 0,0 0 15,0 21-15,0 0 0,0-21 0,-1 21 16,22 1-16,0-1 0,-21 0 0,21 0 16,0 0-16,0 0 0,0 1 15,0-1-15,0 0 0,0 0 0,0 0 16,21-21-16,-21 21 0,22-21 0,-1 0 16,0 0-16,21 0 15,-21 0-15,1 0 0,-1 0 16,21-21-16</inkml:trace>
  <inkml:trace contextRef="#ctx0" brushRef="#br2" timeOffset="-159569.92">25019 10753 0,'-21'21'31,"0"0"-31,21 0 16,0 0-16,0 1 15,0-1-15,0 0 0,0 0 16,0 0-16,0 0 0,0 1 16,0-1-16,0 0 0,0 0 15,0 0-15,0-42 47,0 0-31,0 0-16,0 0 15,0-1-15,0 1 0,0 0 0,0 0 16,21 0-16,0 0 0,0-22 16,0 22-16,0 0 0,22 21 0,-22-21 0,0 0 15,0 21-15,22 0 16,-22 0-16,0 0 0,0 0 0,0 0 16,0 0-16,1 21 0,-22 0 0,0 0 15,21 0-15,-21 0 0,0 1 0,0-1 16,0 0-16,0 0 0,0 0 15,0 0-15,0 1 0,-21-1 0,-1 0 16,22 0 0,-21-21-16,21-21 31,21 21-15,1-21-16</inkml:trace>
  <inkml:trace contextRef="#ctx0" brushRef="#br2" timeOffset="-158837.08">25993 10859 0,'0'0'0,"0"-22"0,0 1 16,0 0-16,0 0 16,0 0-16,-22 0 15,1 21-15,0 0 16,0 0-16,0 0 0,0 0 15,-1 0-15,1 21 0,0-21 16,0 21-16,-21 0 0,20 0 0,1 0 16,0 1-16,0-1 0,0 21 15,0-21-15,-1 0 0,22 1 0,0-1 16,0 0-16,0 0 0,0 0 0,0 0 16,22-21-16,-1 0 0,0 0 15,0 0-15,21 0 0,-20 0 16,-1 0-16,21 0 0,-21 0 0,22-21 15,-22 0-15,0 0 0,0 0 0,0 0 16,0-1-16,1 1 0,-1-21 0,0 0 16,0 20-16,-21-20 0,0 0 15,21-1-15,-21-20 0,0 21 16,21-1-16,-21 22 0,0-21 0,0 21 16,0-1-16,0 1 0,0 0 0,0 42 31,-21 0-31,21 1 0,-21-1 15,21 21-15,0 0 0,0-20 0,-21 20 16,21 0-16,0 1 0,-21-1 16,21 0-16,0-21 0,0 22 0,0-22 15,0 21-15,0-21 0,0 1 0,0-1 16,0 0-16,21 0 0,0-21 0,0 0 16,-21 21-16,21-21 0,1 0 15,-1 0-15,0 0 0,0 0 16,0-21-16,0 21 0,1-21 0,-1 0 15,0 0-15,0-1 0,0 1 0,0 0 16,-21 0-16,0 0 0,22 0 0,-22-1 16,21 22-16,-21-21 0,0 42 31,0 1-31,-21-1 16,21 0-16,0 0 0,-22 0 15,22 0-15,0 1 0,0-1 16,0 0-16,0 0 15,22-21 17,-1 0-17,-21-21-15,0 0 0,21 0 16,-21-1-16</inkml:trace>
  <inkml:trace contextRef="#ctx0" brushRef="#br2" timeOffset="-158721.15">26501 10647 0,'-64'-21'16,"128"105"-16,-64-147 0,-106 42 16</inkml:trace>
  <inkml:trace contextRef="#ctx0" brushRef="#br2" timeOffset="-158648.2">26395 10605 0,'42'42'47,"-84"-84"-47,148 84 15</inkml:trace>
  <inkml:trace contextRef="#ctx0" brushRef="#br2" timeOffset="-158169.08">26818 10774 0,'0'21'16,"21"-21"-1,-21 21-15,0 0 16,0 1-16,0-1 16,0 0-16,-21 0 15,0 0-15,21 0 16,0 1-16,-21-22 0,0 21 16,21 0-1,-22-21 1,22-21-1,0 0 1,0-1-16,22 1 16,-22 0-16,21 0 0,0 0 0,0 0 15,0-1-15,0 1 0,22 0 16,-22 0-16,0 0 0,21 0 0,-20 21 16,20 0-16,-21-22 0,21 22 0,-20 0 15,-1 0-15,0 0 0,0 22 0,-21-1 16,0 0-16,0 0 0,0 0 15,0 0-15,0 1 0,0-1 16,0 0-16,0 0 0,-21 0 0,21 0 0,-21-21 16,0 22-16,21-1 0,-22-21 0,22 21 15,-21-21 1,42 0 15,1-21-31,-1 21 16</inkml:trace>
  <inkml:trace contextRef="#ctx0" brushRef="#br2" timeOffset="-157318.56">27601 10795 0,'-211'85'16,"443"-170"-16,-253 85 0,64-21 0,-43 0 15,0 0-15,0-1 16,-22 22-16,1 0 0,0 0 15,0 0-15,0 0 16,0 0-16,-1 22 0,22-1 16,-21-21-16,0 21 0,21 0 0,-21 0 15,21 0-15,0 1 0,0-1 0,-21-21 16,21 21-16,0 0 0,0 0 16,0 0-16,21-21 15,0 0-15,0 0 16,0 0-16,1 0 0,-1 0 15,0 0-15,-21-21 0,21 0 16,0 21-16,-21-21 0,0 0 0,21 21 16,1-21-16,-22-1 0,0 1 15,21 0 1,-21 42 31,-21 0-47,21 1 15,-22-1-15,1 0 0,0 0 16,21 0-16,-21 0 0,21 1 0,0 20 16,0-21-16,-21 21 0,0-20 15,-1 20-15,22 0 0,0 22 0,0-22 16,22 0-16,-44 1 0,22 20 0,0 1 16,22-22-16,-1 22 0,0-1 15,0 1-15,-21-1 0,21-21 0,0 22 16,1-1-16,-22 1 0,0-1 0,21 1 15,-21-1-15,21 1 0,-21-1 0,0-20 16,0 20-16,0-20 0,0 20 16,0-21-16,0 1 0,0-1 0,-21 0 15,0-20-15,-1 20 0,1-21 0,21 0 16,-21 22-16,0-22 0,0-21 0,0 21 16,-1-21-16,1 0 0,0 0 15,0 0-15,0 0 16,0 0-16,-1-21 0,22 0 15,-21-1-15,21 1 0,0-21 0,-21 21 16,21-22-16,-21 1 0,21 0 0,-21-22 16,21 22-16,0-22 0,0 1 15,0-1-15,0 1 0,0-1 0,0 1 16,21-1-16,0 1 0,0 21 0,0-22 16,1 22-16,-1-1 0,0 1 15,0 0-15,0-1 0,0 22 0,22-21 16,-22 21-16,0-22 0,21 22 15,-20-21-15,20 21 0,-21 0 0,21-1 16,-20-20-16,-1 21 0,0 0 16,0 21-16,0-21 0,0-1 0,-21 1 15,0 0-15,0 0 16,0 0-16,0 0 16,0-1-16</inkml:trace>
  <inkml:trace contextRef="#ctx0" brushRef="#br2" timeOffset="-156817.85">28215 10774 0,'-21'0'15,"42"0"-15,-63 0 0,21 0 0,-1 0 0,1 0 16,0 0 0</inkml:trace>
  <inkml:trace contextRef="#ctx0" brushRef="#br2" timeOffset="-156636.95">28279 10774 0,'169'0'31,"85"-21"1,-677 42-32,909-42 0,-443 21 0,20 0 0,-20-21 15,-1 21-15,-21 0 0,21 0 0,-20 0 16,-1-22 0,-21 1-1,-21 21-15,-1-21 16,1 21-16,0 0 15,0-21-15,0 21 16</inkml:trace>
  <inkml:trace contextRef="#ctx0" brushRef="#br2" timeOffset="-156229.8">28787 10478 0,'-22'0'31,"1"0"-31,0 0 0,21 21 16,0 0 0,21 0-1,0 0-15,1-21 0,20 0 0,-21 21 16,0-21-16,22 0 0,-22 0 0,21 22 16,0-22-16,1 0 0,-1 0 15,-21 0-15,22 0 0,-22 0 0,21 0 16,-21 0-16,0 0 0,-42 0 47,0 0-47,-21 21 0,21-21 0,-1 21 15,-20-21-15,21 21 0,-21 0 16,-1 0-16,22-21 0,-21 22 0,21-1 16,-22 0-16,22 0 0,-21 0 0,21 0 15,-1 1-15,1-1 0,0 0 0,0-21 16,21 21-16,0 0 15,-21-21-15,21 21 16,-21-21-16</inkml:trace>
  <inkml:trace contextRef="#ctx0" brushRef="#br2" timeOffset="-150122.3">29781 10732 0,'0'0'15,"22"0"-15,-1 0 16,0-22-16,0 1 0,0 0 16,0 0-16,-21 0 15,0 0-15,0-1 0,0 1 16,0 0-16,0 0 0,0 0 0,0 0 15,0-1-15,-21 22 16,0 0-16,0-21 0,0 21 0,0 0 16,-1 0-16,-20 21 0,21 1 0,0-1 15,-22 0-15,22 0 0,0 21 16,-21-20-16,21 20 0,-1-21 0,1 21 16,0 22-16,21-43 15,-21 0-15,21 0 0,0 1 0,0-1 16,0 0-16,0 0 0,21-21 0,0 0 15,0 0-15,1 0 0,-1 0 16,0 0-16,0 0 0,21 0 0,-20 0 16,-1-21-16,0 0 0,21 21 15,-21-21-15,1-1 0,-1 1 0,0 0 16,0-21-16,-21 21 0,0-1 16,21-20-16,-21 21 0,21 0 0,-21 0 15,0-1-15,0 1 0,0 42 31,0 1-15,0-1-16,0 0 0,0 0 16,0 0-16,0 0 0,0 1 0,0-1 15,0 0-15,0 0 0,0 0 16,22-21-16,-22 21 0,21-21 16,0 0-16,0 0 0,0 0 15,0 22-15,1-22 0,-1 0 0,0 0 16,0 0-16,0 0 0,0-22 15,1 22-15,-1-21 0,0 21 0,-21-21 16,0 0-16,21 0 0,0 0 0,-21-1 16,0-20-16,0 21 0,0 0 15,21 0-15,-21-1 0,0 1 0,0 0 16,0 42 15,0 0-31,-21-21 0,21 22 16,0-1-16,0 0 15,0 0-15,0 21 0,0-20 0,0-1 16,0 0-16,0 0 0,0 0 16,0 0-16,21 1 15,1-22-15,-1 0 16,0 0-16,0 0 16,0-22-16,0 1 15,-21 0-15,22 0 0,-22 0 16,21-22-16,-21 22 0,0 0 15,21 0-15,-21 0 0,21 0 0,-21-1 16,0 44 15,0-1-15,0 0-16,0 0 0,0 0 0,0 0 16,0 1-16,0-1 0,0 0 15,0 0-15,0 0 0,0 0 16,21-21-1,0 0-15,1 0 0,-1 0 16,0-21-16,-21 0 16</inkml:trace>
  <inkml:trace contextRef="#ctx0" brushRef="#br2" timeOffset="-149846.45">30840 10181 0,'0'-21'0,"0"42"0,0-63 15,0 21-15,0 0 16,-21 21 0,21 21-16,-22 0 0,22 0 0,-21 0 15,0 22-15,21-1 0,0 0 16,-21 1-16,21-1 0,-21 0 0,0 22 16,21-22-16,0 0 0,0 1 15,0-1-15,-22 0 0,22-20 0,0-1 16,0 21-16,0-21 0,0 0 15,0 1-15,0-1 16,22-21 0,-1 0-16,0 0 0,-21-21 15,21 21-15,0-22 0</inkml:trace>
  <inkml:trace contextRef="#ctx0" brushRef="#br2" timeOffset="-149514.6">31009 10583 0,'-21'43'15,"42"-86"-15,-21 65 16,0-1-16,-21 0 16,21 0-16,-21 0 15,21 0-15,0 1 0,-21-1 0,21 0 16,0 0-16,0 0 0,0 0 0,0 1 16,0-1-1,21-21-15,0 0 16,0 0-16,0 0 0,0 0 0,1-21 15,-1 21-15,0-22 0,0 1 16,0 0-16,0 0 0,1 0 0,-22-22 16,0 22-16,0 0 0,0-21 15,0 21-15,0-1 0,0 1 0,-22 0 16,1 21 0,0 0-16,0 0 15,0 0-15,0 0 0,-1 0 31,1 0-31,0 0 16</inkml:trace>
  <inkml:trace contextRef="#ctx0" brushRef="#br2" timeOffset="-149269.74">30649 10329 0,'64'-21'16,"-43"21"0,21 0-16,1-21 0,-1 21 0,21 0 15,-20-21-15,-1 21 0,22 0 16,-22 0-16,0 0 0,1-21 0,-1 21 16,-21 0-16,0 0 0,0 0 15,-42 0 16,0 0-31</inkml:trace>
  <inkml:trace contextRef="#ctx0" brushRef="#br2" timeOffset="-149216.77">31115 10329 0,'-21'22'0</inkml:trace>
  <inkml:trace contextRef="#ctx0" brushRef="#br2" timeOffset="-148582.16">29485 11726 0,'21'0'15,"-42"0"-15,42-21 0,0 0 0,-21 0 16,0 0-16,0 0 0,0-1 15,0 1-15,0 0 16,0 0-16,-21 21 16,0-21-16,-21 21 0,21 0 0,-22 0 15,1 0-15,21 0 0,-22 0 0,1 21 16,21 0-16,-21 0 0,20-21 16,1 21-16,0 1 0,21-1 0,0 0 15,0 0-15,0 0 0,0 0 0,21 1 16,0-22-16,1 21 0,20 0 15,-21 0-15,21 0 0,1 22 16,-22-22-16,21 0 0,-21 0 0,1 0 0,-1 0 16,0 1-16,-21-1 0,21 0 15,-21 0-15,0 0 16,-21 0-16,0-21 0,-22 0 0,22 22 16,-21-22-16,0 0 0,-1 0 15,1 0-15,21 0 0,-22 0 0,1-22 16,21 22-16,0-21 0,0 0 0,-1 0 15,22 0-15,0 0 16,0-1-16,0 1 0,22 0 16,-1 21-16,0-21 0,21 21 15,-21 0-15,22 0 0,-22-21 0,21 21 16,-21-21-16,1 21 0</inkml:trace>
  <inkml:trace contextRef="#ctx0" brushRef="#br2" timeOffset="-148193.39">29739 11769 0,'21'0'15,"-42"0"-15,0 0 16,21 21-16,-21-21 0,0 21 16,-1 0-16,22 0 0,0 1 0,-21-1 15,21 0-15,-21 0 16,21 0-16,0 0 0,0 1 0,0-1 0,0 0 15,21 0 1,0-21-16,1 0 16,-1 0-16,0 0 0,0 0 0,0 0 15,0-21-15,1 21 0,-1-21 16,0 0-16,0-1 0,0 1 0,-21 0 16,0 0-16,0 0 0,0 0 0,0-1 15,0 1-15,0 0 0,-21 0 16,0 0-16,0 21 0,0 0 15,-1 0-15,1 0 0,0 0 0,0 0 16,0 0 0,0 21-1,21 0-15,0 0 16,21-21-16,0 0 16,0 0-16,0 0 0</inkml:trace>
  <inkml:trace contextRef="#ctx0" brushRef="#br2" timeOffset="-148085.45">30057 11811 0,'-22'-21'16,"44"42"-16</inkml:trace>
  <inkml:trace contextRef="#ctx0" brushRef="#br2" timeOffset="-147794.66">30035 11726 0,'64'0'31,"21"22"0,-234-44-31,340 65 0,-170-22 16,0 0-16,0 0 0,1 0 0,-22 1 15,0-1-15,0 0 0,0 0 0,0 0 16,0 0-16,0 1 0,-22-1 16,22 0-16,-21-21 0,0 0 15,0 0-15,0 0 16,0 0-16,-1 0 0,22-21 15,-21 0-15,21-1 16,0 1-16,0 0 16,0 0-16,0 0 0,0 0 0,21-1 15,-21 1-15,22 0 0,-1 21 0,0-21 16,0 21-16,0-21 0,0 0 16,1 21-16,-1-22 0,0 1 15,0 21-15,0-21 0</inkml:trace>
  <inkml:trace contextRef="#ctx0" brushRef="#br2" timeOffset="-147537.52">30565 11494 0,'0'-22'16,"-22"44"-16,44-22 0,-22 0 31,0 21-31,0 0 0,0 0 16,0 0-16,0 22 0,0-22 0,0 0 15,0 21-15,0-21 0,0 1 0,-22 20 16,22-21-16,-21 0 0,21 22 16,0-22-16,0 0 0,0 0 0,0 0 15,0 0-15,0 1 0,0-1 16,21-21 15,1 0-31,-22-21 16,21-1-16</inkml:trace>
  <inkml:trace contextRef="#ctx0" brushRef="#br2" timeOffset="-147344.62">30416 11769 0,'0'0'0,"22"0"31,-1 0-16,0 0-15,0 0 16,0 0-16,0 0 0,1 0 16,-1 0-16,0 0 0,0 0 15,0-21-15,0 21 0,1 0 0</inkml:trace>
  <inkml:trace contextRef="#ctx0" brushRef="#br2" timeOffset="-147009.61">30776 11811 0,'21'0'15,"1"0"1,-1 0-16,0 0 0,0 0 16,0 0-16,0 0 0,-21-21 15,22 21-15,-22-21 0,21 21 16,-21-21-16,0-1 15,-21 22 1,-1 0-16,1 0 16,0 0-16,0 0 0,0 22 0,0-1 15,21 0-15,-22 0 16,22 0-16,0 0 0,0 1 16,0-1-16,0 0 15,0 0-15,0 0 16,22-21-16,-1 0 0,0 0 15,0 0-15,0 0 0,0 0 16,22 0-16</inkml:trace>
  <inkml:trace contextRef="#ctx0" brushRef="#br2" timeOffset="-146472.4">31432 11726 0,'0'0'15,"0"-21"-15,0 0 16,-21 21-16,0 0 16,0 0-16,0 0 15,0 0-15,-1 0 0,1 21 16,0 0-16,0-21 0,0 22 0,0-1 16,21 0-16,0 0 0,-22 0 15,22 0-15,-21 1 0,21-1 0,0 0 16,0 0-16,0 0 0,0 0 15,21-21-15,1 22 16,-1-22-16,0 0 0,0 0 16,0 0-1,0 0-15,1-22 0,-22 1 0,21 21 16,0-21-16,-21 0 0,21 0 16,0 0-16,-21-22 0,21 22 0,-21-21 15,22 21-15,-1-22 0,-21 1 0,0 21 16,21-22-16,-21 1 0,21 21 15,-21-21-15,0 20 0,0 1 0,0 0 16,0 0-16,0 42 31,0 0-31,0 0 16,-21 1-16,21 20 0,-21-21 0,21 21 16,-21-20-16,21 20 0,0-21 15,0 21-15,0-20 0,0 20 16,0-21-16,0 21 0,0-20 0,0-1 15,0 0-15,0 0 0,21 0 16,0-21-16,0 0 0,0 0 16,0 0-16,1 0 0,-1 0 0,0-21 15,0 148-15</inkml:trace>
  <inkml:trace contextRef="#ctx0" brushRef="#br2" timeOffset="-145558.91">32427 10605 0,'-21'0'16,"42"-22"0,0 22-16,-21-21 15,22 21-15,-1-21 0,-21 0 16,-21 21-1,-22 0 1,22 0-16,-21 0 0,-1 0 16,1 21-16,0 0 0,-1-21 0,1 21 15,0 1-15,21-1 0,-1-21 16,1 21-16,21 0 0,0 0 16,0 0-16,21 1 0,1-22 15,-1 21-15,21 0 0,-21 0 16,22-21-16,-1 21 0,0 0 0,1 1 15,-22-22-15,21 21 0,-21 0 16,0 0-16,-21 0 0,0 0 16,-21 1-1,0-22-15,-21 0 0,-1 0 0,1 0 16,0 0-16,-22 0 0,22 0 16,0 0-16,-1 0 0</inkml:trace>
  <inkml:trace contextRef="#ctx0" brushRef="#br2" timeOffset="-145478.96">32046 10901 0,'170'0'31</inkml:trace>
  <inkml:trace contextRef="#ctx0" brushRef="#br2" timeOffset="-145034.22">32787 10689 0,'0'-21'0,"0"42"0,0-63 15,0 21-15,-21 21 16,0 0-16,0 0 16,-1 0-16,1 0 0,0 0 0,0 0 15,0 21-15,0 0 0,-1 0 16,22 0-16,-21 1 0,0-1 0,21 0 15,-21 0-15,21 0 0,0 0 16,0 1-16,0-1 0,0 0 16,21-21-16,0 0 15,0 0-15,1 0 16,-1 0-16,0 0 0,0 0 16,0-21-16,-21 0 0,21-1 15,-21 1-15,22 0 16,-22 0-16,21 21 0,-21-21 0,0 0 15,0-1 1,0 44 0,0-1-1,0 0-15,0 0 16,0 0-16,0 0 16,21-21 15,0 0-31,0 0 0</inkml:trace>
  <inkml:trace contextRef="#ctx0" brushRef="#br2" timeOffset="-144602.46">32935 10605 0,'0'21'31,"0"0"-31,0 0 16,0 0-16,0 0 0,0 1 0,0-1 16,0 0-16,-21 0 15,21 0-15,0 0 0,-21 1 16,21-1 0,0-42 15,0-1-16,0 1-15,0 0 16,0 0-16,0 0 16,0 0-16,0-1 0,0 1 0,21 0 15,0 21-15,-21-21 0,21 21 16,1 0-16,-1-21 0,0 21 16,0 0-16,0 0 0,0 0 15,1 21-15,-22 0 16,21 0-16,-21 0 0,0 1 0,0-1 15,0 0-15,0 0 16,0 0-16,0 0 0,0 1 0,0-1 16</inkml:trace>
  <inkml:trace contextRef="#ctx0" brushRef="#br2" timeOffset="-144357.6">33105 10901 0,'0'-64'31,"63"-20"0,-126 232-31,147-317 0,-63 147 0,1 1 16,-1 0-16,0 0 0,0 0 0,21 0 16,-20 21-16,-1 0 0,0 0 15,0 0-15,0 0 0,-21 21 0,0 0 16,21 0-16,-21 0 0,0 0 16,0 1-16,0-1 0,0 0 0,0 0 15,0 0-15,0 0 0,0 1 16,-21-22-16,21 21 15,21-21 17,1-21-32,-1 21 15</inkml:trace>
  <inkml:trace contextRef="#ctx0" brushRef="#br2" timeOffset="-144238.67">33634 10753 0,'0'-21'16</inkml:trace>
  <inkml:trace contextRef="#ctx0" brushRef="#br2" timeOffset="-144028.79">33740 10710 0,'63'-42'32,"-63"-21"-1,-63 168-16,105-210-15,-63 105 16,0 0-16,21 21 0,-22 0 0,1 0 16,0 0-16,0 0 0,0 1 15,21-1-15,-21 0 0,21 0 0,0 0 16,0 0-16,0 1 16,21-22-1,0 0 1,0 0-16</inkml:trace>
  <inkml:trace contextRef="#ctx0" brushRef="#br2" timeOffset="-143462.79">31581 10181 0,'0'0'0,"-43"0"0,22 0 16</inkml:trace>
  <inkml:trace contextRef="#ctx0" brushRef="#br2" timeOffset="-143250.4">31559 10202 0,'85'0'31,"211"0"0,-677 0-31,784-21 16,-361 21-16,-21 0 0,21 0 0,-20 0 15,-1 0-15,0 0 0,0 0 16,-21-21-16,21 21 0,-21-21 16,-21 0-1,0 21 1,0 0-16,0 0 15,-1 0-15,1 0 0,21-21 0,-21 21 16,0-22 0</inkml:trace>
  <inkml:trace contextRef="#ctx0" brushRef="#br2" timeOffset="-143094.49">32025 10097 0,'85'0'32,"21"21"-17,-297-42-15,403 63 0,-212-21 16,0 0-16,0 0 0,0 1 15,-21-1-15,-1 0 16,1 21-16,-21-21 0,21 1 0,0-1 16,-1 0-16,1 0 0,0 0 15,0 0-15,0-21 0</inkml:trace>
  <inkml:trace contextRef="#ctx0" brushRef="#br2" timeOffset="-142366.4">32639 11430 0,'0'0'0,"0"-21"0,0 0 16,-21 21-16,21-21 15,-21 21-15,-1 0 0,1 0 16,0 0-16,0 0 0,21 21 15,-21-21-15,0 21 0,21 21 0,-22-21 16,22 1-16,-21-1 0,0 21 16,21 0-16,-21 22 0,21-43 0,0 0 15,0 0-15,0 1 16,0-1-16,21-21 0,0 21 16,0-21-16,1 0 15,-1 0-15,0 0 0,0 0 0,0 0 16,22 0-16,-22 0 0,0-21 15,0 21-15,21-21 0,-20-1 0,-22 1 16,21 0-16,-21 0 0,0 0 16,0 0-16,0-22 0,0 22 0,0-21 15,0 21-15,0-1 0,0 1 16,-21 0-16,-1 21 0,22-21 16,-21 21-16,0 0 0,0 0 0,0 0 15,0 21 1,21 0-16,0 0 15,0 1-15,0-1 16,21-21 0,0 21-16,0-21 0</inkml:trace>
  <inkml:trace contextRef="#ctx0" brushRef="#br2" timeOffset="-142250.42">32851 11536 0,'0'0'16,"0"-21"-16</inkml:trace>
  <inkml:trace contextRef="#ctx0" brushRef="#br2" timeOffset="-141950.18">32872 11472 0,'106'0'32,"-1"106"-1,-316-212-31,422 233 0,-211-105 0,22-1 15,-22 0-15,0 0 0,0 0 0,0 0 16,0 1-16,-22-1 16,1 0-16,0-21 15,0 0-15,21-21 32,0 0-32,0-1 15,0 1-15,0 0 16,21 0-16,0 0 0,0 0 15,-21-1-15,22 22 0,-1-21 16,0 21-16,0 0 16,0 0-16,0 0 15,1 0 1,-1 0-16,0 0 16</inkml:trace>
  <inkml:trace contextRef="#ctx0" brushRef="#br2" timeOffset="-141385.5">33570 11599 0,'0'-21'16,"0"0"-16,0 0 16,0 0-16,-21 21 15,0 0-15,21-21 16,-21 21-16,0 0 0,-1 0 15,1 0-15,0 0 0,0 21 0,0-21 16,0 21-16,-1 0 0,1 0 16,0 0-16,21 1 0,-21-1 15,0 0-15,21 0 0,0 0 0,0 0 16,0 1-16,0-1 16,0 0-16,21-21 15,0 0-15,0 0 0,0 0 0,1 0 16,-1 0-16,0 0 0,0 0 15,0 0-15,0 0 0,1 0 16,-1-21-16,0 0 0,-21-1 0,21 1 16,-21 0-16,21 0 0,-21 0 15,0-22-15,0 22 0,21-21 0,-21 0 16,0 20-16,22-20 0,-22 0 16,0 21-16,0-1 0,0 1 15,0 0-15,0 0 0,-22 21 31,22 21-15,-21 0-16,21 22 0,0-22 16,0 21-16,0-21 0,0 22 0,0-1 15,0-21-15,0 21 0,0-20 16,0 20-16,0-21 0,0 0 16,0 0-16,0 1 0,0-1 0,0 0 15,21-21 1,1 0-16,-1 0 15,0 0 1,0 0-16</inkml:trace>
  <inkml:trace contextRef="#ctx0" brushRef="#br2" timeOffset="-141278.56">33718 11769 0,'0'0'0,"0"-21"0</inkml:trace>
  <inkml:trace contextRef="#ctx0" brushRef="#br2" timeOffset="-141062.68">33740 11748 0,'21'-22'31,"-21"1"1,-21 64-32,42-65 31,-42 22-31,21 22 0,0-1 15,0 0-15,0 0 16,0 0-16,0 0 16,21-21-1,0 0 1,0 0 0</inkml:trace>
  <inkml:trace contextRef="#ctx0" brushRef="#br2" timeOffset="-140717.89">33845 11769 0,'0'-21'31,"0"84"-31,0-105 0,0 42 62,0 21-46,0 0-16,0 0 0,0 0 16,0 1-16,0-1 0,0 0 15,0 0-15,0 0 16,0 0-16,0-42 31,0 0-15,0 0-16,0 0 15,0 0-15,0-1 0,0 1 16,0 0-16,0 0 0,0 0 16,0 0-16,0-1 0,0 1 15</inkml:trace>
  <inkml:trace contextRef="#ctx0" brushRef="#br2" timeOffset="-139793.66">23855 12912 0,'0'0'15,"-43"-43"-15,22 22 16,0 21-16,21-21 0,0 0 15,-21 21-15,21 21 47,21 0-47,-21 0 16,21 22-16,0-22 0,-21 0 16,22 21-16,-1-20 0,-21 20 15,21-21-15,0 21 0,-21 1 0,21-22 16,0 21-16,1 1 0,-22-22 15,21 21-15,0-21 0,0 22 0,0-1 16,0-21-16,22 21 0,-22 1 0,21-22 16,-21 21-16,22-21 0,-22 22 15,21-22-15,1 0 0,-1 0 0,0 0 16,1 1-16,-1-1 0,21-21 0,-20 21 16,-1 0-16,0-21 0,1 0 15,20 0-15,-20 0 0,20 0 0,-21 0 16,1 0-16,20 0 0,-20 0 15,-1 0-15,0-21 0,1 0 16,-1 21-16,21-21 0,-20-1 0,-1 22 16,0-21-16,22 0 0,-22 0 0,22 0 15,-22 0-15,22-1 0,-22 1 0,21 0 16,-20 0-16,20-21 0,1 20 16,-22 1-16,22 0 0,-1 0 0,22-21 15,-22 20-15,22 1 0,-43 0 0</inkml:trace>
  <inkml:trace contextRef="#ctx0" brushRef="#br2" timeOffset="-139369.9">27686 13166 0,'127'0'16,"-254"0"-16,720-21 31,-530 21-31,22 0 16,-22 0-16,1 0 0,-1 0 0,1 0 15,-22 0-15,22 0 0,-22 21 16,0 0-16,-21-21 0,22 21 0,-22-21 15,0 21-15,0 0 0,0 1 0,-21-1 16,22-21-16,-1 21 0,0 0 16,-21 0-16,21 0 0,0 1 0,0-1 15,1 0-15,-1 0 0,-21 0 0,0 0 16,0 1-16,21-1 16,0 0-16,0 0 0,0 0 15,-21 0-15,0 1 16,0-44 31,0 1-32,0 0 1,0 0-16,0 0 0,0 0 16,22 21-16,-22-22 0,21 1 15,-21 0-15,21 0 0,0 0 0,0 0 16,0-1-16,1-20 0,-1 21 0,21 0 15,-21 0-15,22-22 0,41 1 16,-41 21-16,-1-22 16</inkml:trace>
  <inkml:trace contextRef="#ctx0" brushRef="#br2" timeOffset="-138954.14">30353 12996 0,'233'0'32,"84"43"-1,-867-86-31,1143 86 0,-551-22 0,0-21 15,1 21-15,-1-21 0,21 21 0,-20-21 16,-1 21-16,22 1 0,-22-22 0,21 21 16,-20 0-16,-1-21 0,22 21 15,-22 0-15,0-21 0,22 21 16,-22-21-16,22 22 0,-22-22 16,21 21-16,1-21 0,-1 0 0,1 21 15,21-21-15,-22 0 0,1 0 0,20 0 16,-20 0-16,-1 0 0,1 0 15,-1 0-15,1 0 0,-1 0 0,1 0 16,-1 0-16,1 0 0,-1 0 16,1 0-16,-22 0 0,22 0 0,-22-21 15,21 0-15,1 21 0,-1-22 16,-20 1-16,20 0 0,22-21 0,-22 21 16,1-22-16,-1 22 0,-63 0 15,0-21-15,0 20 0,0 1 16,0-21-16,0 21 0,0 0 0,0-1 15,0 1-15,0 0 0,0 0 16,0 0-16,0 0 0,0-1 0,0 1 16,0 0-1</inkml:trace>
  <inkml:trace contextRef="#ctx0" brushRef="#br2" timeOffset="-138024.65">26543 13377 0,'0'-21'79,"0"0"-64,0 0 16,21 21-31,-21-21 16,21 21-16,-21-21 16,21 21-16,1-22 0,-1 22 15,0 0-15,-21-21 0,42 21 0,-21 0 16,1-21-16,20 21 0,0-21 16,-21 21-16,22-21 0,-1 21 15,22 0-15,-22-21 0,0 21 0,22 0 16,-22-22-16,22 22 0,-22-21 0</inkml:trace>
  <inkml:trace contextRef="#ctx0" brushRef="#br2" timeOffset="-137972.68">27749 13018 0,'64'0'0</inkml:trace>
  <inkml:trace contextRef="#ctx0" brushRef="#br2" timeOffset="-136897.77">30353 12996 0,'0'0'0,"21"0"0,0 0 0,0-21 16,1 21-16,-1-21 0,0 21 15,0 0-15,0 0 16,-42 0 0,0 0-1,0 0-15,-22 0 0,1 0 16,0 21-16,-1-21 0,-20 21 0,21 1 16,-22-1-16,1 0 0,-1 21 15,22-21-15,-22 22 0,22-22 0,-22 21 16,22-21-16,21 22 0,-21-22 0,-1 21 15,22-21-15</inkml:trace>
  <inkml:trace contextRef="#ctx0" brushRef="#br2" timeOffset="-136053.24">27411 14880 0,'0'0'0,"-21"0"0,21-21 16,0 0-1,0 0-15,0 0 0,21-1 16,0 1-16,0 21 0,0-21 16,0 21-16,1-21 0,20 21 15,-21-21-15,21 21 0,-20 0 0,20 0 16,-21 21-16,21 0 0,-20 0 15,20 0-15,-21 1 0,0-1 0,0 21 16,1-21-16,-1 22 0,-21-1 16,0-21-16,0 21 0,0-20 0,0 20 15,0-21-15,-21 0 0,21 22 16,-22-43-16,1 21 0,0 0 0,0-21 16,0 0-16,0 0 0,-1 0 15,1-21-15,21 0 0,0-1 0,-21 1 16,21 0-16,0 0 0,0 0 0,0 0 15,0-22-15,0 22 0,21 0 16,0-21-16,-21 20 0,22 1 0,-1-21 16,0 21-16,0 21 0,0-21 0,0-1 15,1 22-15,-1 0 0,0 0 16,0 0-16,0 0 0,0 0 0,1 0 16,-1 0-16,0 0 0,0 0 15</inkml:trace>
  <inkml:trace contextRef="#ctx0" brushRef="#br2" timeOffset="-135709.45">28215 14944 0,'0'0'0,"0"21"16,21-21 31,0-21-47,1 21 0,-1-21 15,0-1-15,0 22 0,-21-21 16,21 0-16,0 0 0,-21 0 16,0 0-16,-21 21 15,0 0 1,0 0-16,0 0 0,0 21 0,-1 0 16,1 0-16,0 0 0,21 0 15,-21 1-15,21-1 0,-21 0 0,21 0 16,0 0-16,0 0 0,0 1 0,0-1 15,21 0-15,0-21 16,0 0-16,0 21 0,22-21 0,-22 0 16,0 0-16,21 0 0,-20 0 0,-1 0 15,0-21-15,21 0 16,-21 21-16,1-21 0</inkml:trace>
  <inkml:trace contextRef="#ctx0" brushRef="#br2" timeOffset="-135077.81">28660 14838 0,'0'-21'15,"0"0"1,0 63-16,0-63 16,0 42-16,0 0 0,0 0 15,0 0-15,0 1 16,0 20-16,-22-21 0,22 0 16,-21 0-16,21 1 0,0-1 0,0 0 15,0 0-15,0 0 16,-21-21 15,0 0-31,21-21 16,0 0-16,0 0 0,0 0 15,0-1-15,0 1 0,0 0 16,0-21-16,21 21 0,0-1 0,0 1 16,22 21-16,-22-21 0,21 0 0,-21 21 15,1 0-15,20 0 0,0 0 16,-21 0-16,22 0 0,-22 0 15,0 0-15,21 21 0,-20 0 0,-1-21 16,0 21-16,-21 1 0,0-1 16,0 21-16,0-21 0,0 0 0,0 1 15,0-1-15,0 0 16,0 0-16,-21-21 0,0 21 16,-1-21-16,22-21 15,0 0 1,0 0-16,0 0 0,0-1 15,0 1-15,0 0 0,0 0 0,22 0 16,-1 0-16,0-22 0,0 22 16,0 0-16,0 21 0,22-21 15,-22 0-15,0 21 0,0 0 0,22 0 16,-22 0-16,0 0 0,0 21 16,0 0-16,-21 0 0,0 0 0,0 0 15,0 1-15,0-1 0,0 0 0,0 21 16,0-21-16,0 1 0,-21-1 15,21 0-15,-21 0 0,21 0 0,0 0 16,21-21 15,0 0-31,0-21 0,1 0 16,-22 0-16,21 0 0</inkml:trace>
  <inkml:trace contextRef="#ctx0" brushRef="#br2" timeOffset="-134046.4">29760 14774 0,'21'-21'32,"-42"42"-32,21-42 15,-21 21-15,0 0 0,0 21 16,21 1-16,-21-1 0,-1 21 16,22-21-16,-21 0 0,21 1 0,0-1 15,0 21-15,0-21 0,0 0 0,0 1 16,0-1-16,0 0 0,21 0 15,1-21-15,-22 21 0,42-21 16,-21 0-16,0 0 0,22 0 16,-22 0-16,21-21 0,0 0 0,-20 21 15,20-21-15,-21 0 0,0-1 0,0 1 16,1-21-16,-1 21 0,-21-22 16,21 22-16,-21-21 0,0 21 0,0-22 15,0 22-15,-21 0 0,0 0 0,-1 0 16,-20 21-16,21 0 0,-21 0 15,20 0-15,-20 0 0,21 0 0,-21 0 16,20 21-16,1 0 0,-21 0 16,21 22-16,0-22 0,21 0 0,0 21 15,0-21-15,0 1 0,0-1 16,0 21-16,0-21 0,21 0 16,-21 1-16,21-1 0,21-21 0,-21 21 15,1-21-15,20 0 0,-21 0 0,0 0 16,22 0-16,-22 0 0,21 0 15,-21 0-15,22-21 0,-22 0 0,0-1 16,0 1-16,21 0 0,-20 0 16,-1-21-16,0 20 0,-21 1 0,21 0 15,-21 0-15,21 0 0,-21 0 0,0 42 47,0 0-47,0 0 16,0 0-16,0 0 15,0 1-15,0-1 0,0 0 0,0 0 16,0 0-16,0 0 0,0 1 16,21-22-16,1 21 0,-22 0 0,21-21 15,0 0-15,0 0 0,0 0 16,0 0-16,1 0 0,-1-21 16,0 21-16,0-21 0,0-1 0,0 1 15,1 0-15,-1 0 0,-21 0 16,21 0-16,0-1 0,0 1 0,-21 0 15,0 0-15,21 0 0,1 0 16,-22 42 15,0 0-31,0 0 16,0 0-16,0 0 0,-22 1 16,22-1-16,0 0 0,0 0 15,0 0-15,0 0 0,22 1 16,-1-1-16,0-21 0,21 0 15,-21 21-15,22-21 0,-1 0 16,0 0-16,22 0 0,-22 0 0,1 0 16,-1-21-16,0 0 0,1 21 0,-22-22 15,21 1-15,-21 0 0,0 0 16,1 0-16,-22 0 0,0-1 16,0 1-16,0 0 0,0 0 15,-22 21-15,1 0 16,0 0-16,0 0 0,0 21 0,0 0 15,21 0-15,0 1 0,0-1 16,0 0-16,0 0 0,0 0 16,0 0-16,0 1 15,21-22-15,0 0 0,0 0 0,0 0 16,0 0-16,1 0 0,-1 0 0,0 0 16,0 0-16,0 0 0,0-22 15,-21 1-15,22 21 0</inkml:trace>
  <inkml:trace contextRef="#ctx0" brushRef="#br2" timeOffset="-132617.2">28427 16468 0,'0'-21'0,"0"42"0,0-64 16,0 22-16,0 0 15,0 0-15,0 0 0,-21 21 16,-1-21-16,1 21 0,0 0 0,0 0 15,0 0-15,0 0 0,-22 21 16,22 0-16,-21 0 0,21 0 0,-22 0 16,22 1-16,0-1 0,0 21 15,-22-21-15,22 0 0,21 22 0,-21-22 16,21 0-16,0 0 0,0 0 16,0 1-16,21-22 15,0 0-15,22 0 0,-22 0 16,21 0-16,1 0 0,-1 0 15,0-22-15,-21 1 0,22 21 0,-22-21 16,21 0-16,-21 0 0,1-22 0,-1 22 16,0 0-16,0-21 0,0 21 15,-21-22-15,0 1 0,21 0 0,-21-1 16,0 1-16,0 21 0,0-22 16,0 1-16,0 21 0,0 0 0,0 0 15,0 42 16,0 0-31,0 0 0,0 21 0,0 1 16,0-1-16,0-21 16,0 22-16,0-1 0,0 0 0,0 1 15,0-22-15,0 21 0,0-21 0,0 22 16,0-22-16,0 0 0,0 0 16,22 0-16,-1 0 0,0-21 0,0 0 15,0 22-15,0-22 0,1 0 16,20 0-16,-21 0 0,0-22 0,0 22 15,1-21-15,-1 0 0,-21 0 0,21 0 16,0 0-16,-21-1 0,0 1 16,21 0-16,-21 0 0,21 0 15,-21 0-15,0-1 0,0 1 16,0 42 0,0 1-1,0-1-15,0 0 16,0 0-16,0 0 0,0 0 0,0 1 15,0-1-15,0 0 0,0 0 0,0 0 16,22-21-16,-1 21 0,0-21 16,0 0-16,0 0 0,0 0 0,22 0 15,-22 0-15,0 0 0,21 0 16,-20-21-16,-1 21 0,0-21 0,0 0 16,0 21-16,0-21 0,1 0 0,-22-1 15,0 1-15,0 0 16,0 0-16,0 0 0,0 0 15,0 42 17,0 0-32,0 0 15,0 0-15,0 0 16,0 1-16,0-1 0,0 0 16,21 0-16,0-21 15,0 0-15,0 0 16,0 0-16,1 0 0,20 0 0,-21 0 15,0 0-15,0-21 0,22 0 16,-22 21-16,0-21 0,0-1 16,0 1-16,1 0 0,-22 0 0,0 0 15,21 0-15,-21-1 0,21 1 16,-21 0-16,0 0 0,0 42 31,0 0-15,0 0-16,-21 22 15,21-22-15,-21 21 0,21-21 0,-22 22 16,22-1-16,0 22 0,0-22 0,0 0 16,0 22-16,0-22 0,0 22 15,0-1-15,-21-21 0,21 22 16,0-22-16,-21 22 0,21-22 16,-21 0-16,21 1 0,0-1 0,-21 0 15,0 1-15,21-22 0,0 21 0,-22-21 16,1 1-16,0-22 15,21-22 1,0 1 0</inkml:trace>
  <inkml:trace contextRef="#ctx0" brushRef="#br2" timeOffset="-132556.24">29570 17272 0,'0'-85'16</inkml:trace>
  <inkml:trace contextRef="#ctx0" brushRef="#br2" timeOffset="-132294.39">29676 16447 0,'63'-191'63,"-232"1207"-63,359-2032 0,-63 995 16,-106 21-16,-253 212 15,486-403-15,-233 212 0,0 0 0,-21 1 16,0-1-16,0 21 0,0-21 0,-21 22 15,0-22-15,-1 0 0,-41 42 16,21-41-16,-1-1 16,22 0-16,-21-21 0,21 21 0,-1-21 15,1 0-15,0 0 0,42-21 32,0 0-32,1 0 0,-1 21 15,0-22-15,0-20 0,21 21 16</inkml:trace>
  <inkml:trace contextRef="#ctx0" brushRef="#br2" timeOffset="-131846.09">30395 15854 0,'0'-42'0,"-106"274"15,212-422-15,-106 169 16,0 42-1,0 0-15,-21 21 0,21 1 16,-21-1-16,21 0 0,-21 1 0,0-1 16,21 0-16,0 1 0,-22 20 0,1-42 15,21 22-15,0-1 0,0 0 16,0-20-16,0 20 0,0-21 0,0 0 16,0 0-16,21-21 0,1 22 15,-1-22-15,0 0 0,0 0 16,0 0-16,0 0 0,1-22 15,20 22-15,-21-21 0,0 0 16,-21 0-16,21 0 0,1 0 0,-1-1 16,-21 1-16,0 0 0,21 21 15,-21-21-15,21 21 0,-21 21 32,0 0-32,0 0 15,0 1-15,0-1 0,0 0 16,0-42 46,0 0-62,0-1 0</inkml:trace>
  <inkml:trace contextRef="#ctx0" brushRef="#br2" timeOffset="-131681.17">30628 16171 0,'0'22'31,"0"-44"-31,-21 22 16,21 22 15,21-1 0</inkml:trace>
  <inkml:trace contextRef="#ctx0" brushRef="#br2" timeOffset="-131378.27">31157 16193 0,'0'-22'0,"0"1"31,-21 21-31,0 0 0,0 0 0,0 0 15,-1 0-15,1 0 0,0 21 0,0 1 16,0-1-16,0 0 0,-1 0 16,1 0-16,0 22 0,0-22 0,21 0 15,0 0-15,0 21 0,0-20 16,0-1-16,0 0 0,0 0 0,21 0 16,0-21-16,22 21 0,-22 1 15,0-22-15,0 0 0,0 21 0,0-21 16,22 0-16,-22 0 0,0 0 0,0 0 15,22 0-15,-22 0 16,0-21-16,21 21 0,-21-22 0</inkml:trace>
  <inkml:trace contextRef="#ctx0" brushRef="#br2" timeOffset="-130125.98">31517 16383 0,'21'-106'31,"-63"0"0,63 318-31,-63-424 0,21 212 16,21 22-16,-22-22 0,1 21 0,0 0 16,0 21-16,0-21 0,0 1 0,21-1 15,0 21-15,0-21 0,0 0 16,0 1-16,0-1 0,0 0 16,0 0-16,0 0 15,21-21-15,0 21 0,0-21 16,0 0-16,0 0 0,1-21 15,-1 0-15,0 21 0,-21-21 16,21 0-16,-21-22 0,0 22 16,21 0-16,0-21 0,-21 21 0,22-1 15,-22 1-15,0 0 0,0 0 16,0 0-16,0 42 31,0 0-31,0 0 16,0 0-16,0 1 0,0-1 0,0 0 15,0 0-15,0 0 0,0 0 16,0 1-16,21-1 0,-21 0 0,21 0 16,0-21-16,-21 21 0,21-21 15,0 0-15,22 21 0,-22-21 0,0 0 16,21 0-16,-20 0 0,-1 0 16,21-21-16,-21 0 0,0 21 0,1-21 15,-1-21-15,21 20 0,-21 1 16,-21-21-16,21 0 0,1-22 15,-1 22-15,-21-22 0,21 1 16,0-1-16,-21 22 0,0-22 0,0 22 16,21 21-16,-21-21 0,0 20 15,0 1-15,-21 21 32,21 21-32,0 1 0,-21-1 0,21 21 15,-21-21-15,21 22 0,-21-1 16,21 0-16,0 1 0,0-1 0,0 0 15,0 1-15,0-1 0,0-21 16,0 21-16,0-20 0,0 20 0,0-21 16,0 0-16,0 0 15,21 1-15,0-1 0,0 0 0,0-21 16,0 0-16,1 21 0,-1-21 16,21 0-16,-21 0 0,22 0 0,-22-21 15,0 0-15,21 21 0,-21-21 16,1-1-16,-1 1 0,0 0 0,0-21 15,-21 21-15,0-1 0,21 1 16,-21 0-16,0 0 0,0 0 0,0 0 16,-21 21 15,21 21-31,0 0 0,-21 0 16,21 0-16,-21 0 0,21 1 15,0-1-15,0 0 0,0 0 16,0 0-16,0 0 0,0 1 15,0-1-15,0 0 0,0 0 0,0 0 16,21-21 0,0 0-16,0 0 0,0 0 0,1 0 15,20 0-15,-21 0 0,21 0 16,-20 0-16,20 0 0,-21-21 0,0 0 16,22 0-16,-22 0 0,0-1 15,21 1-15,-21 0 0,1 0 0,-1-21 16,-21 20-16,0-20 0,21 21 15,-21 0-15,0 0 0,0-1 16,-21 22 0,0 0-1,21 22-15,-22-1 0,22 0 0,-21 0 16,21 0-16,-21 0 0,21 1 16,0-1-16,0 0 0,0 0 0,0 0 15,0 0-15,0 1 16,21-22-16,0 21 0,-21 0 0,22 0 15,-1-21 1,-21 21-16,-21-21 31,-1 0-15,1 0 0,0 0-16,0 0 15,21-21 1,-21 21-1,0 0-15,21-21 0,-22 21 16,1 0-16,0 0 0</inkml:trace>
  <inkml:trace contextRef="#ctx0" brushRef="#br2" timeOffset="-129974.08">32194 15875 0,'-21'0'0,"42"0"0</inkml:trace>
  <inkml:trace contextRef="#ctx0" brushRef="#br2" timeOffset="-129818.16">32343 15833 0,'254'-21'47,"-64"21"-16,-169 0-31,-486 21 0,951-42 0,-464 21 0,-1 0 16,0 0-16,-42 0 47,0 0-47</inkml:trace>
  <inkml:trace contextRef="#ctx0" brushRef="#br2" timeOffset="-105946.66">29739 4509 0,'0'-64'15,"0"43"-15,0-21 16,0 20-16,0-20 0,0 21 16,0-21-16,0-1 0,0 1 0,0 0 15,-21-1-15,21-20 0,-42 20 0,63 1 16,-21 0-16,0 21 0,-43-43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2:23:24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572 0,'-21'0'0,"42"0"0,-63 21 0,21 0 16,-1-21-16,22 21 0,-21-21 15,21 21-15,-21-21 16,21 21-16,21-21 31,0 0-31,22 0 16,-22 0-16,0 0 0,21 0 0,1-21 16,-1 0-16,0 0 15,1 21-15,20-21 0,-20 0 0,-1-1 16,0 1-16,-21 0 0,22 0 15,-22-21-15,0 20 0,-21 1 0,0 0 16,0 0-16,0 0 0,0 0 16,0-1-16,-21 1 0,0 21 15,0 0-15,-22-21 0,22 21 0,-21 0 16,21 0-16,-22 21 0,1-21 16,0 21-16,-1 1 0,1-1 0,0 21 15,-1-21-15,1 22 16,21-1-16,-22-21 0,22 21 0,-21 1 15,21-1-15,0-21 0,21 22 16,0-1-16,0 0 0,0-21 16,0 22-16,0-22 0,0 21 0,21-21 15,0 1-15,0-1 0,0 0 16,0 0-16,1 0 0,20-21 0,-21 0 16,0 21-16,22-21 0,-22 0 15,0 0-15,21 0 0,-21 0 16,22 0-16,-22-21 0,0 0 0,0 21 15,0-21-15,-21 0 16,0 0-16,-21 21 16,-21 0-16,21 0 15,0 0-15,-22 21 0,1-21 0,21 21 16,-22 0-16,1 21 0,0-20 16,-1-1-16,1 21 0,0 0 15,-1-20-15,22 20 0,-21-21 0,21 21 16,0-20-16,-1-1 0,22 0 15,0 0-15,0 0 0,0 0 0,0 1 16,22-1-16,-1-21 0,0 21 16,0-21-16,0 0 0,22 0 0,-22 0 15,21 0-15,-21 0 0,22 0 16,-22 0-16,21 0 0,-21 0 16,0-21-16,22 21 0,-1-21 15,-21-1-15,22 1 0</inkml:trace>
  <inkml:trace contextRef="#ctx0" brushRef="#br0" timeOffset="282.35">2498 974 0,'0'0'0,"0"-21"16,21 21 15,0 21-31,0 0 15,0 21-15,-21-21 16,21 1-16,-21 20 0,22-21 16,-22 0-16,21 22 0,-21-22 0,0 0 15,21 21-15,-21-21 0,21 1 16,-21-1-16,0 0 0,21-21 16,-21 21-16,21-21 15,1 0-15,-22-21 16,0 0-16,21 21 15,-21-21-15,21-1 0</inkml:trace>
  <inkml:trace contextRef="#ctx0" brushRef="#br0" timeOffset="547.19">2963 953 0,'0'-22'16,"-21"22"-1,0 0-15,0 22 0,-22-1 0,22 0 16,-21 0-16,21 0 0,-22 22 16,1-1-16,0-21 0,-1 21 0,1-20 15,0 20-15,-1-21 0,22 0 16,0 22-16,0-22 0,0 0 16,0 0-16,-1 0 15,22 0-15,22-21 16,-1 0-1,0 0-15,0 0 0,21 0 0,-20-21 16,20 0-16</inkml:trace>
  <inkml:trace contextRef="#ctx0" brushRef="#br0" timeOffset="863.34">3387 910 0,'0'0'0,"0"-21"0,-22 21 31,1 0-31,0 0 0,0 21 16,0 0-16,0 1 0,-1-1 16,1 0-16,0 0 0,0 21 15,0-20-15,0 20 0,-1-21 0,1 21 16,0-20-16,21-1 0,0 21 15,0-21-15,0 0 0,0 1 0,0-1 16,0 0-16,21-21 16,0 21-1,22-21-15,-22 0 0,0 0 0,21 0 16,-20-21-16,-1 21 0,21-21 16,-21 0-16,22-1 0,-1 1 0</inkml:trace>
  <inkml:trace contextRef="#ctx0" brushRef="#br0" timeOffset="1275.09">3704 1101 0,'-21'0'0,"42"0"0,-63 21 0,21 0 16,-1-21-1,22 21-15,22-21 31,-1 0-31,0 0 16,0 0-16,21-21 0,-20 21 16,-1-21-16,0 21 0,0-21 0,0 0 15,0 21-15,-21-22 0,0 1 16,0 0-16,0 0 16,-21 21-1,0 0-15,0 0 16,0 0-16,0 21 0,-22-21 0,22 21 15,0 0-15,-21 1 0,20-1 16,1 0-16,0 0 0,0 21 0,0-20 16,21-1-16,0 0 0,0 0 15,0 0-15,0 0 0,21-21 16,0 0-16,0 0 0,0 0 16,1 0-16,20 0 0,-21 0 0,21 0 15,-20 0-15,20-21 0,0 21 16,1-21-16,-1 0 0,0 0 0,1 0 15</inkml:trace>
  <inkml:trace contextRef="#ctx0" brushRef="#br0" timeOffset="1635.9">4381 868 0,'0'0'0,"0"-21"16,0 0-1,-21 21-15,0 0 16,21 21-1,-21-21-15,21 21 0,0 0 16,0 21-16,0-20 0,-21 20 0,21-21 16,-21 21-16,21 1 0,-22-1 15,22 22-15,0-22 0,-21 0 16,0 22-16,0-1 0,0 1 0,21-1 0,-21 1 16,-1-1-16,1 22 15,0-22-15,0 1 0,0 21 0,0-22 16,-22 22-16,22-22 0,0 1 15,0-1-15,0 1 0,-22-1 0,22 1 16,0-22-16,0 0 0,21 1 0,-21-1 16,21-21-16,-22 0 0,22 1 15,22-44 1,-1 1 0,0-21-16,0 0 0,0-1 15,0 1-15,1 0 0,20-22 16,-21 1-16</inkml:trace>
  <inkml:trace contextRef="#ctx0" brushRef="#br0" timeOffset="1991.69">4064 1016 0,'0'0'15,"0"-42"-15,0 21 0,0-22 0,0 22 16,0 0-16,0-21 0,0 20 15,0 1-15,21 0 0,0 0 16,0 0-16,22 21 0,-1-21 0,0 21 0,1 0 16,20 0-16,-20 0 15,20 0-15,-21 0 0,22 0 0,-22 0 16,1 21-16,-22 0 0,21 0 16,-42 21-16,0-20 0,0 20 0,0 0 15,0-21-15,-21 22 0,0-22 0,-22 21 16,22-21-16,-21 1 0,0 20 15,-1-21-15,1-21 0,0 21 0,20 0 16,-20-21-16,21 0 0,0 22 16,0-22-16,-1 0 0,44 0 31,-1 0-31,0-22 16,0 1-16,0 21 0,22-21 15</inkml:trace>
  <inkml:trace contextRef="#ctx0" brushRef="#br0" timeOffset="2303.51">5080 21 0,'0'-21'0,"0"42"0,0-21 31,0 21-16,-21 22-15,21-1 0,-21 0 16,-1 22-16,22-1 0,0-20 0,-21 20 16,0 1-16,21-1 0,-21 1 15,21-1-15,0 22 0,-21-22 0,21-20 16,-21 20-16,21-20 0,0 20 16,0-21-16,0-20 0,0 20 0,0-21 15,0 0-15,0 0 0,21-21 16,0 0-16,0 0 15,0 0-15,0-21 0,1 0 16,-1 0-16,0 0 16</inkml:trace>
  <inkml:trace contextRef="#ctx0" brushRef="#br0" timeOffset="3386.89">5270 720 0,'0'0'0,"0"21"31,0 0-31,0 0 16,0 0-16,0 22 0,0-22 15,-21 21-15,21-21 0,0 22 0,-21-22 16,21 0-16,0 21 0,0-20 16,0-1-16,0 0 15,0 0-15,21-21 16,0 0-16,1 0 0,-1 0 15,0 0-15,0-21 0,0 21 0,0-21 16,22 0-16,-22-1 0,0 1 16,21-21-16,-20 21 0,-1 0 0,21-22 15,-21 22-15,0 0 0,1 0 16,-22 0-16,0-1 0,21 1 0,-21 42 47,0 1-47,0-1 15,-21 0-15,21 21 0,0-21 16,0 1-16,-22-1 0,22 21 0,0-21 16,0 0-16,0 1 0,0-1 15,0 0-15,0 0 0,22-21 32,-1 0-32,0 0 0,0 0 15,0 0-15,0-21 0,1 0 0,-1 21 16,0-21-16,-21-1 15,0-20-15,0 21 0,0 0 0,0 0 0,0-1 16,0 1-16,0 0 16,-21 0-16,0 21 0,-1 0 15,1 0-15,21-21 16,-21 21-16,21-21 16,0-1-1,21 22-15,0-21 0,1 21 0,-1 0 16,21-21-16,-21 21 0,0 0 15,1-21-15,-1 21 0,21 0 0,-21 0 16,0 0-16,1 0 0,-1 0 0,0 0 16,0 21-16,0 0 15,-21 0-15,0 1 0,0-1 16,0 0-16,21 0 0,-21 0 16,0 22-16,0-22 0,22 0 15,-22 0-15,0 0 0,0 0 16,0 1-16,0-1 0,0 0 0,0 0 15,0 0-15,0 0 16,0-42 15,0 0-15,0 0-16,0 0 0,0 0 0,0-22 16,0 22-16,21-21 0,-21 21 15,21-22-15,0 22 0,0-21 0,0 21 16,1-22-16,-1 22 0,0 0 15,0 0-15,0 21 0,0-21 16,1 21-16,-1 0 0,0 0 0,0 0 16,0 0-16,0 21 0,-21 0 15,0 0-15,0 21 0,0-20 0,0 20 16,0 0-16,0 1 0,0-22 16,0 21-16,0-21 0,0 22 0,0-22 15,0 0-15,0 0 0,0 0 16,22 0-16,-1-21 0,0 0 0,0 0 15,0 0-15,22 0 0,-1 0 0,-21 0 16,21 0-16,1-21 16,-22 0-16,21 0 0,1-21 0,-22 20 0,0-20 15,0 21-15,0-21 16,0-1-16,-21 1 0,22 0 0,-22 20 16,0-20-16,0 21 0,0 0 0,0 0 15,0-1-15,-22 1 0,1-21 16,0 21-16</inkml:trace>
  <inkml:trace contextRef="#ctx0" brushRef="#br0" timeOffset="3595.8">6286 360 0,'0'0'0,"-21"0"0,0 0 0,0 0 15,0 0 1,0 0 0,-1 0 15,1 0-31,0 0 0</inkml:trace>
  <inkml:trace contextRef="#ctx0" brushRef="#br0" timeOffset="3814.67">4974 593 0,'0'0'0,"21"0"16,0 0-16,1 0 0,20 0 15,-21 0-15,21 0 0,1 0 0,-1 0 16,0-21-16,1 21 0,20 0 15,-20-22-15,-1 22 0,0 0 0,1-21 16,-1 21-16,-21 0 16,21-21-16,-20 21 0,-1 0 0</inkml:trace>
  <inkml:trace contextRef="#ctx0" brushRef="#br0" timeOffset="4813.1">7895 974 0,'-21'0'0,"42"0"0,-42 21 0,0 0 16,21 0-1,21-42 16,0 21-31,21-21 16,-20 0-16,-1 0 0,21-1 16,-21-20-16,22 21 0,-1-21 15,-21-1-15,21 1 0,-20 0 0,20-1 16,-21 1-16,0 0 0,0-22 16,1 1-16,-1-1 0,-21 1 0,21-1 15,-21 1-15,0-1 0,0 1 0,0-1 16,-21 64-16,0 0 15,-1 0-15,1 0 0,0 0 16,0 0-16,0 0 0,0 0 16,-1 0-16,1 42 15,21 22-15,0-1 0,0 1 16,-21-1-16,21 1 16,-21-1-16,21-20 0,0 20 0,0 1 15,0-1-15,0-20 0,-21-1 16,21 21-16,0-20 0,0-22 0,0 21 15,0-21-15,0 1 0,0-1 16,0 0-16,0-42 31,0 0-31,21-1 16,-21 1-16,0 0 0,21 0 0,0-21 16,-21 20-16,21-20 0,1 0 15,-1 21-15,0-22 0,0 22 0,0 0 16,0 0-16,1 0 15,-1 21-15,0 0 0,0-22 0,0 22 16,0 0-16,1 0 0,-1 22 0,0-22 16,0 21-16,0 21 0,-21-21 15,0 0-15,0 22 0,0-22 0,0 21 16,0-21-16,0 22 0,0-22 16,0 21-16,0-21 0,0 1 0,-21-1 15,21 0-15,0 0 0,0 0 16,21-21 15,-21-21-31,21 21 0,1-21 16,-1 0-16</inkml:trace>
  <inkml:trace contextRef="#ctx0" brushRef="#br0" timeOffset="5340.06">9229 741 0,'21'0'16,"-42"0"-16,42-21 0,0 21 0,-21-21 0,0-1 16,0 1-16,0 0 0,0 0 0,0 0 15,0 0-15,0-1 16,0 1-16,0 0 0,-21 21 16,0 0-16,-1 0 0,1 0 15,0 0-15,0 0 0,0 0 0,0 21 16,-22 0-16,22 1 0,0 20 15,0-21-15,-22 21 0,22 1 0,0-22 16,0 21-16,0 1 0,21-1 0,0-21 16,0 21-16,0-20 0,0-1 15,0 0-15,0 0 0,0 0 0,21-21 16,0 0-16,0 0 0,22 0 16,-22 0-16,0 0 0,21 0 0,-21-21 15,1 21-15,20-21 0,-21 0 16,0-22-16,0 22 0,1 0 15,-1-21-15,0 21 0,0-22 0,-21 22 16,0-21-16,0 21 0,0-1 16,0 1-16,0 0 0,0 42 31,0 0-15,0 1-16,0 20 0,0-21 0,0 0 15,0 0-15,0 22 0,0-22 16,0 0-16,0 0 0,0 0 0,0 1 15,0-1-15,0 0 0,21-21 16,0 0-16,1 0 0,-1 0 0,0 0 16,0 0-16,0 0 15,0 0-15,1-21 0,-1 0 0,21-1 16,-21 1-16</inkml:trace>
  <inkml:trace contextRef="#ctx0" brushRef="#br0" timeOffset="5794.38">9779 635 0,'0'21'32,"-21"-21"-32,21 21 0,-21 1 0,21-1 15,-22 0-15,22 21 0,0-21 0,0 1 16,-21 20-16,21-21 0,-21 0 16,21 0-16,0 22 0,0-22 15,0 0-15,0 0 0,-21-21 16,21 21-16,0-42 31,0 0-31,0 0 16,0 0-16,0-22 0,0 22 15,0-21-15,0 21 0,21-22 16,0 1-16,0 0 0,1 21 0,20-22 16,0 22-16,1-21 0,-1 21 15,0 21-15,1-22 0,-1 22 0,0 0 16,1 0-16,-22 0 0,21 0 0,0 22 15,-20-1-15,-1 0 16,0 0-16,0 21 0,-21-20 0,0 20 16,0-21-16,0 21 0,0 1 0,0-22 15,0 21-15,-21-21 0,21 1 16,0 20-16,-21-21 0,0-21 0,21 21 16,-22 0-16,22 1 15,0-44 16,0 1-31,0 0 0,22 0 16,-1 21-16</inkml:trace>
  <inkml:trace contextRef="#ctx0" brushRef="#br0" timeOffset="6392.04">11070 699 0,'0'0'16,"0"-22"-16,0 1 0,0 0 0,0 0 15,0 0-15,-21 0 16,0-1-16,0 22 16,-1 0-16,1 0 0,0 0 0,-21 0 15,21 0-15,-1 22 0,-20-1 0,0 0 16,21 0-16,-22 21 0,1 1 15,21-22-15,0 21 0,-1 1 0,1-1 16,21-21-16,-21 21 0,21-20 16,0-1-16,0 0 0,0 0 0,21 0 15,0 0-15,1-21 0,-1 0 0,0 0 16,21 0-16,-21 0 0,22 0 16,-22 0-16,21-21 0,1 0 0,-22 0 15,21 0-15,-21 0 0,22-22 16,-22 22-16,21-21 0,-21-1 15,22-20-15,-22 21 0,0-22 0,0 1 16,0 20-16,0-20 0,1-22 16,-1 22-16,-21 20 0,0-20 0,21 20 15,-21 1-15,0 0 0,0 21 16,0-1-16,0 65 31,-21-22-31,21 21 0,-21 1 16,21 20-16,0-21 0,0 22 0,0-22 15,0 22-15,0-22 0,0 22 16,0-22-16,0 0 0,0 22 0,0-22 16,0-21-16,0 22 0,0-1 15,0-21-15,0 0 0,21 0 16,0 1-16,0-22 0,0 21 16,0-21-16,1 0 0,-1 0 15,0 0-15,0-21 0,0-1 0,0 1 16,1 0-16,-1 0 0</inkml:trace>
  <inkml:trace contextRef="#ctx0" brushRef="#br0" timeOffset="6863.13">11853 42 0,'0'0'16,"0"-21"-16,0 0 0,-21 21 15,0 0 1,21 21-16,-21 0 0,0 1 15,-1 20-15,22 0 0,-21 1 0,0-1 16,21 21-16,-21-20 0,21 20 0,0-20 16,-21 20-16,21-21 0,0 1 15,0 20-15,0-20 0,0-1 0,0 0 16,0-21-16,0 22 0,0-22 16,0 0-16,21 21 0,0-42 0,-21 22 15,21-1-15,0-21 0,1 0 0,-1 0 16,0 0-16,21 0 15,-21 0-15,1-21 0,20-1 0,-21 1 16,0 0-16,0-21 0,1 21 16,-1-22-16,0 22 0,0-21 0,0 21 15,-21-1-15,0 1 0,0 0 0,0 42 32,-21 0-17,21 1-15,0-1 0,-21 0 0,21 0 16,0 0-16,0 22 0,0-22 15,0 0-15,0 0 0,0 0 16,0 0-16,21-21 16,0 0-16,-21 22 0,21-22 0,1 0 15,-1 0-15,0 0 0,0 0 0,21-22 16,-20 1-16,-1 0 0,0 0 16,0 0-16,0 0 0,0-22 0</inkml:trace>
  <inkml:trace contextRef="#ctx0" brushRef="#br0" timeOffset="7178.95">12298 254 0,'0'0'0,"-21"21"16,-1 0-16,1 1 0,21-1 0,0 0 16,0 0-16,0 0 15,0 0-15,21 1 0,1-22 16,-1 0-16,0 0 15,0 0-15,0 0 0,0-22 16,1 1-16,-22 0 16,0 0-16,0 0 0,0 0 0,0-22 15,0 22-15,0 0 0,0 0 16,0 0-16,-22 21 0,1 0 16,0 0-16,0 0 0,0 0 0,0 0 15,-1 21-15,22 0 0,-21 0 16,0 0-16,0 0 0,21 1 0,-21 20 15,21-21-15,0 0 16,0 0-16,0 1 0,0-1 16</inkml:trace>
  <inkml:trace contextRef="#ctx0" brushRef="#br0" timeOffset="7699.67">12615 593 0,'0'21'31,"-21"-21"-31,21 21 16,0 0-16,0 0 0,-21 1 0,21-1 16,0 0-16,0 0 0,0 0 15,0 0-15,0 1 0,0 20 0,-21-42 16,21 21-16,0 0 0,0 0 0,-21 1 15,21-44 32,0 1-31,0 0-16,0 0 0,0-21 0,0 20 16,21 1-16,0-21 0,0 21 0,0-22 15,0 22-15,22-21 0,-22 21 16,21 0-16,1-1 0,-1 1 15,0 0-15,22 21 0,-22 0 0,0 0 16,1 0-16,-22 0 0,21 0 0,-21 21 16,1 0-16,-1 1 0,0-1 15,-21 0-15,0 21 0,0-21 16,0 1-16,0 20 0,0-21 0,-21 21 16,0-20-16,21-1 0,-22 21 0,1-21 15,0 0-15,21 1 0,0-1 16,-21-21-16,21 21 15,21-21 17,0 0-32,0-21 15,1 21-15</inkml:trace>
  <inkml:trace contextRef="#ctx0" brushRef="#br0" timeOffset="8703.87">13949 741 0,'21'0'0,"-42"0"0,42-21 0,-21 0 16,0-1-16,0 1 15,0 0-15,0 0 0,-21 0 16,0 21-16,-1 0 0,1 0 16,0 0-16,0 0 0,0 0 15,0 0-15,-1 0 0,1 21 0,0 0 16,0 0-16,0 0 0,0 1 15,-22-1-15,22 0 0,0 21 0,0-21 16,21 22-16,-21-22 0,21 0 0,-22 0 16,22 22-16,0-22 0,0 0 15,0 0-15,22-21 16,-1 0-16,0 0 0,0 0 0,21 0 16,-20 0-16,-1 0 15,0-21-15,0 0 0,0 0 0,0-1 16,1 1-16,-1-21 0,0 21 15,0 0-15,-21-22 0,21 22 0,-21 0 16,21 0-16,-21 0 0,0-1 16,22 22-16,-22-21 0,0 42 47,0 1-32,0-1-15,0 0 0,0 0 16,0 0-16,-22 0 0,22 1 15,-21 20-15,21-21 0,-21 21 0,21 1 16,0-1-16,0 0 0,0-20 0,0 41 16,0-21-16,0 1 0,0-1 15,0 0-15,0 1 0,0-1 0,0 22 16,0-22-16,0 21 0,0-20 0,0 20 16,0 1-16,0-1 0,21 1 15,-21-1-15,0 1 0,0-1 0,0 1 16,0-22-16,0 22 0,21-1 0,-21 1 15,0-1-15,0 1 0,0-1 16,0 1-16,0-1 0,0 1 16,0-1-16,0-21 0,0 1 0,0 20 15,0-20-15,0-1 0,-21 0 16,21 1-16,-21-1 0,21-21 0,0 21 16,0-20-16,0-1 0,-21 0 0,21 0 15,-21 0-15,21 0 0,-21-21 16,-1 0-16,1 0 15,0 0-15,0 0 0,0 0 0,0 0 16,-1-21-16,1 0 0,0-21 16,0 21-16,0-22 0,-22 22 0,22-21 15,0-1-15,0 1 0,0 0 0,0-22 16,21 22-16,0-22 0,-22-20 16,22 20-16,-21-20 0,21 20 15,0-21-15,0 22 0,0-1 0,0-20 16,0 20-16,21 1 0,1-1 15,-1 1-15,0-22 0,0 43 0,0-22 16,0 1-16,1-1 0,-1 22 0,0 0 16,0-1-16,21 1 0,-20 0 15,-1 20-15,21-20 0,-21 21 0,22 0 16,-1 0-16,-21-1 0,0 1 16,22 0-16,-22 0 0,0 0 0,0 21 15,-21-21-15,21 21 16,-21-22-1,-21 22 1,0 0-16,0 0 16,0 0-16,-1 0 0,1 0 0,0 0 15,0 0-15,-21 0 0</inkml:trace>
  <inkml:trace contextRef="#ctx0" brushRef="#br0" timeOffset="10078.89">1249 1651 0,'21'0'62,"0"0"-62,0 0 16,0 0-16,1 0 0,-1 0 0,21 0 16,0 0-16,1 0 0,-1 0 15,0 0-15,1 0 0,20 0 0,-20 0 16,20 0-16,1 0 0,-1 0 16,1 0-16,20 0 0,1 0 0,0 0 15,-1 0-15,22 0 0,-21 0 16,21 0-16,-1 0 0,1 0 15,21-21-15,-21 21 0,21 0 16,-21 0-16,42-21 0,-21 21 0,0 0 16,21 0-16,-21-21 0,21 21 0,1 0 15,-1 0-15,0-22 0,21 22 16,-21 0-16,22-21 0,-22 21 0,21 0 16,1 0-16,-22 0 0,21 0 15,0 0-15,-20 0 0,20 0 0,21 0 16,-41 0-16,20 0 0,0 0 0,1 0 15,20 0-15,-21 0 0,1 0 16,-1 0-16,0 0 0,1 0 16,-1 0-16,0 0 0,1 0 0,-1 0 15,-21 0-15,22 0 0,-22 0 16,21 0-16,0 0 0,-20 0 0,20 0 16,-21 0-16,0 21 0,0-21 15,1 0-15,-1 0 0,0 0 0,0 0 16,-21 22-16,0-22 0,0 0 0,0 0 15,0 0-15,-21 21 0,0-21 16,0 21-16,-1-21 0,1 0 0,-21 0 16,0 21-16,-22-21 0,22 0 0,-22 0 15,1 0-15,-1 21 0,1-21 16,-1 0-16,-20 0 0,20 0 0,-21 0 16,1 0-16,-1 0 0,0 0 15,-20 0-15,20 0 0,-21 0 16,0 0-16,0 0 0,1 0 15,-1 0 1</inkml:trace>
  <inkml:trace contextRef="#ctx0" brushRef="#br0" timeOffset="10210.82">13420 1693 0,'0'22'16,"0"-1"0,-22-21-16,1 21 15,0-21-15,0 21 0,-21 0 0,20-21 16</inkml:trace>
  <inkml:trace contextRef="#ctx0" brushRef="#br0" timeOffset="30231.7">1355 3217 0,'0'0'0,"0"-63"15,0 42 1,-22 21 15,1 0-31,0 0 0,21 21 16,-21 0-16,0 21 0,21-20 15,-21 20-15,-1 0 0,22 1 16,-21 20-16,0-21 0,0 1 0,0 20 16,21-20-16,-21-1 0,21 0 15,-22 1-15,22-1 0,0-21 16,0 21-16,0-20 0,0-1 0,0 21 15,0-21 1,22 0-16,-1 1 0,0-22 16,0 21-16,0-21 0,0 0 15,1 0-15,-1 0 0,0-21 16,0-1-16,0 22 0,-21-21 16,21 0-16</inkml:trace>
  <inkml:trace contextRef="#ctx0" brushRef="#br0" timeOffset="30530.79">995 3620 0,'0'0'0,"-21"0"0,42 0 32,0 0-32,0 0 0,0 0 15,0-22-15,22 22 0,-22-21 16,21 21-16,-21 0 0,22 0 0,-1 0 16,-21 0-16,0 0 15,1 0-15,-1 0 0,0 0 0,0-21 16,0 21-1</inkml:trace>
  <inkml:trace contextRef="#ctx0" brushRef="#br0" timeOffset="31010.69">1672 3577 0,'-21'0'16,"21"-21"-1,0 0-15,0 0 16,21 0 0,0 21-16,0 0 15,1 0-15,-1 0 0,21 0 0,-21 0 16,0 0-16,1 0 0,20 21 15,-21 0-15,0 0 0,0 0 0,-21 0 16,0 1-16,22 20 0,-22-21 16,0 0-16,0 0 0,0 22 15,0-22-15,0 0 0,0 0 0,0 0 16,0 1-16,0-44 47,0 1-32,0 0-15,0 0 0,0 0 16,0 0-16,0-22 0,0 22 0,0 0 16,0-21-16,0 20 0,0 1 15,21 0-15,-21 0 0,21 0 16,-21 0-16,21 21 16,0-22-16,0 22 0,1 0 15,-1 0-15,0 0 16</inkml:trace>
  <inkml:trace contextRef="#ctx0" brushRef="#br0" timeOffset="31811.54">2561 3471 0,'0'0'0,"0"22"47,0-1-47,0 0 15,-21 0-15,21 0 0,0 0 16,0 1-16,0-1 0,-21 0 0,21 0 16,0 0-16,0 0 0,0 1 0,0-1 15,0 0-15,0 0 0,0 0 16,21-21-16,0 0 15,0 0-15,0 0 0,1 0 16,-1 0-16,0 0 0,0-21 16,0 21-16,22-21 0,-22 0 0,0 0 15,0-1-15,0 1 0,0 0 16,1 0-16,-1 0 0,0 0 16,-21-1-16,21 1 0,-21 0 0,21 0 15,-21 0-15,0 0 0,21 21 31,-21-22-31,0 44 32,0-1-32,0 0 0,0 0 15,0 21-15,0-20 0,0-1 16,-21 21-16,21 0 0,0-20 16,0 20-16,-21 0 0,21 1 0,0-1 15,0 21-15,0-20 0,0 20 16,0 1-16,0-22 0,21 22 0,0-1 15,-21 1-15,22-1 0,-1-21 16,-21 22-16,0-1 0,0-20 0,21 20 16,-21 1-16,0-1 0,0 1 0,0-22 15,0 22-15,0-22 0,0 0 16,0 1-16,0-1 0,0 0 0,0-21 16,-21 1-16,0-1 0,21 0 15,-22 0-15,1 0 0,0-21 16,0 0-16,0 0 0,0 0 0,-1 0 15,1-21-15,-21 0 0,21-21 16,-22 20-16,22-20 0,0-21 0,-21 20 16,21-20-16,-22-1 0,22-20 15,-21 20-15,21 1 0,21-1 0,0 1 16,-22-22-16,22 43 0,0-22 16,0 1-16,0 20 0,0-20 0,22 20 15,-1 1-15,0 0 0,0-1 16,0 1-16,22 21 0,-22-21 0,21 20 15,0 1-15,1-21 0,-1 21 0,-21 0 16,22-1-16,-1 1 16,-21 21-16,21-21 0</inkml:trace>
  <inkml:trace contextRef="#ctx0" brushRef="#br0" timeOffset="32436.07">4297 3133 0,'0'0'16,"0"-21"-16,21 21 0,0-22 0,-21 1 15,0 0-15,0 0 16,0 0-16,0 0 16,-21 21-16,0 0 15,0 0-15,-1 0 0,1 0 0,-21 0 16,21 0-16,0 21 0,-1 0 15,-20 0-15,21 0 0,-21 22 0,20-1 16,1 0-16,-21 22 0,21-22 16,0 22-16,-1-22 0,22 0 15,0 22-15,0-22 0,0 0 0,0 1 16,0-22-16,0 21 0,22-21 16,-1 1-16,0-1 0,0 0 0,0 0 15,22-21-15,-22 0 0,21 0 16,0 0-16,1 0 0,-1 0 0,0 0 15,1 0-15,20 0 0,-20-21 0,20 21 16,1-21-16,-22 0 0,21-1 16,-20 1-16</inkml:trace>
  <inkml:trace contextRef="#ctx0" brushRef="#br0" timeOffset="33202.87">4995 3429 0,'0'0'0,"0"-21"0,0-21 15,0 20-15,0 1 0,0 0 16,0 0-16,0 0 0,-21 21 0,0-21 15,0 21-15,0 0 0,-1 0 16,1 0-16,-21 0 0,21 21 0,0 0 16,-22 0-16,22 0 0,0 22 0,-21-22 15,20 21-15,1-21 16,0 22-16,0-22 0,21 21 0,0-21 0,0 0 16,0 22-16,0-22 15,0 0-15,0 0 0,21-21 16,0 0-16,0 0 0,1 0 0,-1 0 15,21 0-15,-21 0 16,0 0-16,22-21 0,-22 0 0,21 0 16,-21 0-16,22-22 0,-22 22 15,0-21-15,0 21 0,0-22 0,-21 1 16,22 0-16,-22 20 0,21-20 0,-21 21 16,0 0-16,0 0 0,0-1 15,0 44 16,0-1-31,0 0 0,0 21 0,0 1 16,0-22-16,0 21 0,-21 0 16,21-20-16,0 20 0,0 0 15,0-21-15,0 1 0,0 20 0,0-21 16,0 0-16,21 0 0,0 1 16,0-22-16,0 0 0,0 0 15,1 0-15,-1 0 0,0 0 0,21 0 16,-21-22-16,1 1 0,20 0 15,-21 0-15,0-21 0,22 20 0,-22-20 16,0 0-16,21-22 0,-21 22 0,1-22 16,-1 22-16,0-21 0,0 20 15,-21-20-15,21 20 0,0 1 0,1-21 16,-22 41-16,0-20 0,0 0 16,21 21-16,-21-1 0,0 1 0,0 0 15,0 0-15,-21 42 31,21 0-31,0 0 0,-22 22 0,1-1 16,21-21-16,-21 43 0,21-22 16,0 22-16,-21-22 0,0 21 0,0 1 15,21-1-15,-22 1 0,22-22 0,0 1 16,0 20-16,0-21 0,0-20 16,0 20-16,0-21 0,0 0 15,0 0-15,22 1 0,-1-1 0,0-21 16,0 0-16,0 0 0,0 0 0,1 0 15,20 0-15,-21 0 0,0 0 16,22-21-16,-22-1 0,0 1 0,21-21 16,-21 21-16,1 0 0,-1-22 15,-21 1-15,21 21 0</inkml:trace>
  <inkml:trace contextRef="#ctx0" brushRef="#br0" timeOffset="33422.91">5440 3217 0,'0'22'0,"0"-44"0,0 65 15,21-43 1,0 0-16,0 0 0,22 0 16,-22 0-16,0 0 0,21 0 15,1 0-15,-1-21 0,0 21 0,-21 0 16,22 0-16,-1 0 0,-21-22 0,0 22 15,1 0-15,-1 0 0,0 0 16,0 0-16,0 0 0</inkml:trace>
  <inkml:trace contextRef="#ctx0" brushRef="#br0" timeOffset="33755.72">6625 3154 0,'0'0'16,"-21"0"-16,0-21 0,21 0 0,-21 21 0,-1 0 15,1-22-15,0 22 0,0 0 16,0 0-16,0 0 0,-1 0 0,1 0 16,0 0-16,-21 22 0,21-1 0,-1 0 15,22 0-15,-21 0 0,21 22 16,-21-22-16,21 21 0,0 0 15,0-20-15,0 20 0,0-21 0,0 21 16,0-20-16,0-1 0,0 0 16,0 0-16,21 0 0,0 0 0,1 1 15,20-1-15,-21-21 0,21 0 16,-20 21-16,20-21 0,0 0 0,1 0 16,-1 0-16,0-21 0,-21 0 0,22-1 15,-1 22-15,0-42 0</inkml:trace>
  <inkml:trace contextRef="#ctx0" brushRef="#br0" timeOffset="34282.75">7070 2752 0,'0'0'16,"0"-43"-16,0 1 0,-22 21 0,1-21 16,21 20-16,0 1 0,-21 0 0,0 0 15,0 21-15,0 0 16,21 21-16,-22 0 15,22 0-15,0 22 0,0-1 0,0 0 16,0 1-16,0-1 0,0 0 16,0 22-16,0-22 0,0 22 0,0-1 15,0-20-15,0 20 0,0 1 16,0-22-16,0 21 0,0-20 0,0-1 16,-21 0-16,21-20 0,0 20 0,0-21 15,-21 0-15,21 0 16,0 1-16,-21-22 15,0 0-15,21-22 16,0 1 0,0 0-16,0 0 0,0-21 0,0 20 15,0-20-15,21 0 0,0-1 16,0 1-16,0 21 0,1-21 0,20-1 16,-21 22-16,21 0 0,-20 0 0,20 0 15,0-1-15,-21 22 16,22 0-16,-1 0 0,-21 0 0,22 0 15,-22 22-15,0-1 0,0 21 0,0-21 16,0 22-16,-21-22 0,0 21 16,0 0-16,0-20 0,0 20 0,0-21 15,-21 21-15,0-20 0,21-1 16,0 0-16,-21 0 0,21 0 0,-21-21 16,21 21-16,-21-21 0,-1 0 31,1 0-16</inkml:trace>
  <inkml:trace contextRef="#ctx0" brushRef="#br0" timeOffset="35058.79">1566 4466 0,'0'-21'31,"-21"21"-15,0 0-16,0 0 0,0 21 15,-1 22-15,1-22 0,0 21 16,0 0-16,0 22 0,0-22 16,-1 22-16,1-1 0,0 22 0,0-22 15,0 1-15,21-1 16,0-20-16,0-1 0,0 0 0,0 1 0,0-1 16,0-21-16,0 0 0,0 1 15,21-22-15,0 21 16,0-21-16,0 0 0,1 0 15,-1 0-15,0-21 0,0-1 0,0 1 16,0 0-16,-21 0 0,0-21 16,0 20-16</inkml:trace>
  <inkml:trace contextRef="#ctx0" brushRef="#br0" timeOffset="35252.8">1079 4911 0,'0'0'0,"-21"0"0,42 0 31,1 0-15,-1 0-16,21 0 0,0 0 0,1 0 15,-1 0-15,22-21 0,-22-1 16,21 1-16,1 21 0,-1-21 0,1 0 16,-22-21-16,22 20 0,-22 1 15,0 0-15,1 0 0</inkml:trace>
  <inkml:trace contextRef="#ctx0" brushRef="#br0" timeOffset="35719.82">2053 4445 0,'0'-21'16,"-21"42"15,21 0-31,0 0 0,0 1 0,-21 20 16,21-21-16,-21 21 0,21 1 15,0-1-15,-22 0 0,22 22 16,0-22-16,0 22 0,0-22 0,0 22 15,-21-22-15,21 0 0,0 1 0,0-1 16,0-21-16,0 21 0,0-20 16,0-1-16,0 0 0,0 0 15,-21-42 17,21 0-17,0 0-15,0-1 0,0 1 0,0-21 16,0 21-16,0 0 0,0-22 15,0 22-15,21-21 0,0 21 0,1-1 16,-1-20-16,0 21 0,0 0 16,0 21-16,22-21 0,-22 21 0,21 0 15,0 0-15,-20 0 0,20 21 0,0 0 16,-21 0-16,1 21 0,-1-20 16,0 20-16,-21-21 0,0 21 15,0 1-15,0-1 0,0-21 16,-21 22-16,0-22 0,-1 0 0,1 0 0,0 0 15,21 0-15,0 1 16,-21-22-16,21 21 0,0-42 31,21-1-31,0 1 16,0 0-16,1 21 0</inkml:trace>
  <inkml:trace contextRef="#ctx0" brushRef="#br0" timeOffset="36134.58">2625 5101 0,'0'0'0,"-22"0"0,22-21 0,0 0 16,22 0-16,-1 21 15,0 0-15,0-21 0,0 21 16,22 0-16,-22 0 0,0 0 0,21 0 15,-21 0-15,22 21 0,-22 0 16,0 0-16,21 0 0,-20 0 0,-1 1 16,0 20-16,-21-21 0,0 21 15,0-20-15,0 20 0,0-21 16,0 0-16,0 0 0,0 1 0,0-1 16,0 0-16,0 0 15,-21-21-15,0 0 16,21-21-16,0 0 15,0 0-15,0-1 16,0-20-16,0 21 0,0-21 0,0 20 16,21-20-16,0 0 0,0-1 15,-21 22-15,21-21 0,0 21 0,1 0 16,-1-1-16,0 1 0,0 0 16,0 21-16,0 0 0,1 0 0,-1 0 15,0 0-15,0 0 0,0 0 16,0 0-16</inkml:trace>
  <inkml:trace contextRef="#ctx0" brushRef="#br0" timeOffset="36603.55">3916 4932 0,'0'0'0,"-43"0"31,22 0-31,0 0 0,0 0 16,0 0-16,0 21 0,-1 21 16,-20-20-16,21-1 0,0 0 0,0 21 15,-1-21-15,1 22 0,0-22 16,0 21-16,21-21 0,0 1 0,0-1 16,0 0-16,0 0 0,0 0 0,21 0 15,0-21-15,0 22 0,1-22 16,20 0-16,-21 0 0,21 0 0,1 0 15,-1 0-15,-21 0 0,22-22 16,-1 1-16,-21 0 0,21 0 0,-20 0 16,-1 0-16,0-1 0,0-20 0,-21 0 15,21 21-15,-21-22 16,0 1-16,0 0 0,0-1 0,-21 22 16,0-21-16,0 21 0,0-1 0,-1 1 15,1 0-15,-21 21 0,21 0 16,-22 0-16,22 0 0,-21 0 0,21 0 15,-22 21-15,22 0 0,0 22 16,0-22-16,0 0 0,21 21 0,0-20 16,0 20-16,0-21 0,0 0 0,21 0 15,0 1-15,0-1 0,0 0 16,22-21-16,-22 0 0,21 21 0,1-21 16</inkml:trace>
  <inkml:trace contextRef="#ctx0" brushRef="#br0" timeOffset="37194.82">4551 4932 0,'0'-21'32,"-21"42"-17,21 0-15,-22 0 0,22 0 0,0 22 16,-21-22-16,21 0 0,0 21 0,0-20 15,0 20-15,0-21 0,0 0 16,0 22-16,0-22 0,0 0 16,0 0-16,0 0 0,21-21 15,1 0-15,-1 0 16,0 0-16,0 0 0,0 0 16,0 0-16,1-21 0,-1 0 0,0 0 15,0 0-15,0-22 0,-21 22 16,21 0-16,1-21 0,-1 20 0,0 1 15,-21 0-15,21 0 0,-21 0 16,21 21-16,0 0 0,-21 21 16,0 0-1,0 0-15,0 0 0,0 1 16,0-1-16,0 21 0,0-21 16,0 0-16,0 1 0,22-1 0,-1 0 15,0 0-15,0 0 16,0-21-16,0 0 0,1 0 0,-1 0 15,0 0-15,0 0 0,21 0 0,-20-21 16,20 21-16,-21-21 0,0 0 16,22 0-16,-22-22 0,0 22 0,0-21 15,-21-1-15,0 1 0,21 0 0,-21-1 16,0-41-16,0 63 16,0-22-16,0 22 0,-21 0 15,21 0-15,-21 21 0,0 0 0,0 0 16,-1 0-16,1 0 15,0 0-15,21 21 16,0 0-16,0 0 0,0 0 16,0 1-16,21-1 15</inkml:trace>
  <inkml:trace contextRef="#ctx0" brushRef="#br0" timeOffset="37675.9">6159 4868 0,'0'0'0,"0"-21"0,0 0 16,-21 21-16,21-21 15,-21 21-15,-21 0 0,21 0 16,-1 0-16,-20 21 0,21 0 0,-21-21 16,20 21-16,-20 1 0,21-1 15,0 0-15,0 0 0,-1 0 0,22 0 16,-21 1-16,21-1 0,0 0 15,0 0-15,21-21 0,1 21 16,-1-21-16,0 0 0,21 0 0,-21 21 16,1-21-16,20 0 0,-21 0 0,0 22 15,0-22-15,22 0 16,-22 0-16,0 21 0,0-21 0,0 21 16,1-21-16,-1 0 0,0 21 0,0 0 15,0-21-15,0 21 16,1 1-16,-22-1 15,0 0-15,-22-21 16,1 0-16,0 21 0,0-21 16,0 0-16,-22 0 0,22 0 0,-21 0 15,0 0-15,20 0 0,1 0 0,0 0 16,-21 0-16,21 0 0,-1 0 16,1 0-16,0 0 0,0 0 15,0 0-15,0 0 16,-1 0-1,1 0 1</inkml:trace>
  <inkml:trace contextRef="#ctx0" brushRef="#br1" timeOffset="43918.81">9102 6033 0,'0'0'0,"21"0"0,0-22 0,21 1 15,-21 21-15,1-21 0,-1 0 16,0 21-16,0 0 0,-21-21 0,21 21 0,0 0 15,-42 0 32,0 0-47,-21 21 16,-1 0-16,1 0 0,0 0 0,-22 22 16,1-22-16,-22 21 0,22 1 15,-22 20-15,-21 1 0,21-1 0,1 1 16,-22 20-16,0-20 0,0 20 0,-21-20 15,21-1-15,-21 1 0,22-1 16,-22 1-16,21-1 0,0 1 0,21-22 16,1 22-16,-1-22 0,0 0 0,1 1 15,20-22-15,1 21 16,20-21-16,-20 1 0,20-1 0,22 0 16,-21 0-16,21-21 0,0 0 0,-1 21 15,22-42 1,0 0-1,22 0-15,-1 0 0,0-1 0,0-20 16</inkml:trace>
  <inkml:trace contextRef="#ctx0" brushRef="#br1" timeOffset="44414.55">7218 6689 0,'0'21'16,"0"0"-16,-21 0 0,-1 22 15,1-22-15,-21 21 0,21 0 16,0 1-16,-22-1 0,1 0 15,0 22-15,-1-22 0,1 1 0,0 20 16,-22-21-16,1 1 0,20-1 16,1 0-16,0-20 0,-1-1 0,1 21 15,21-42-15,-22 21 0,22-21 16,0 0-16,21-21 16,0 0-1,0 0-15,21 21 0,0-21 0,1 21 16,-1 0-16,21 0 0,-21 0 15,22 0-15,-1 0 0,0 0 0,1 0 16,-1 21-16,0-21 0,22 21 16,-22 0-16,22-21 0,-22 21 15,0 0-15,1 1 0,-1-1 0,0 0 16,-21-21-16,22 21 0,-22 0 0,0 0 16,21-21-16,-20 22 0,-1-22 15,0 21-15,0-21 0,0 0 16,0 0-16,1 21 0,-1-21 15,0 0-15,0 0 0,0-21 16</inkml:trace>
  <inkml:trace contextRef="#ctx0" brushRef="#br1" timeOffset="45359.02">14457 5800 0,'0'0'16,"0"-21"-16,0-1 0,0 1 16,0 0-16,-21 21 31,21 21-15,0 0-16,0 1 15,21-1-15,0 0 0,0 21 16,0 1-16,0-22 0,22 21 15,-1 0-15,0 1 0,1 20 0,-1-20 16,22 20-16,-1 1 0,1-1 16,-1 22-16,22-1 0,-22-20 0,22 21 15,-22-22-15,22 22 0,-21-22 16,-1 1-16,1-1 0,-1 1 0,1-1 16,-1 1-16,-21-22 0,22 22 0,-22-22 15,22 0-15,-22 1 0,0-22 16,-20 21-16,20-21 0,-21 0 0,0-21 15,0 22-15,1-22 16,-22-22 15,0 1-31,0 0 16,0 0-16,0 0 16,0 0-16,0-1 0</inkml:trace>
  <inkml:trace contextRef="#ctx0" brushRef="#br1" timeOffset="45730.85">16256 7070 0,'0'0'0,"-21"-21"0,21 42 47,0 0-47,21-21 15,0 21-15,0 0 0,0 0 16,1 1-16,-1 20 0,21-21 0,0 0 16,-20 0-16,20 22 0,0-22 15,-21 0-15,22 0 0,-1 0 0,-21 1 16,22-1-16,-22 0 0,0 0 0,-21 0 16,21 0-1,-21 1-15,-21-1 0,0-21 16,0 21-16,-22 0 0,1-21 0,0 21 15,-22-21-15,22 21 16,-22-21-16,1 22 0,-1-1 0,22-21 16,-22 21-16,1-21 0,21 21 0,-1-21 15,-20 21-15,20-21 0,1 0 16,0 21-16,-1-21 0,-20 0 0,21 0 16,-1 0-16</inkml:trace>
  <inkml:trace contextRef="#ctx0" brushRef="#br1" timeOffset="46815.29">2117 7895 0,'0'0'0,"0"-21"0,0 0 16,0 0-16,0 0 16,0-1-16,0 1 0,0-21 0,0 21 15,-22 0-15,1 21 0,0-22 16,0 1-16,-21 21 0,20 0 15,-20 0-15,21 0 0,-21 0 0,-1 21 16,22 1-16,-21-1 0,-1 0 16,1 21-16,0 1 0,-1-22 0,22 42 15,-21-20-15,0-1 0,20 21 16,1-20-16,0 20 0,0-20 0,21-1 16,0 0-16,0 1 0,0-1 15,21 0-15,0-21 0,0 22 0,1-22 16,20 0-16,0 0 0,1 0 15,-1-21-15,0 0 0,1 0 0,-1 0 16,21 0-16,-20 0 0,-1-21 16,0 0-16,1 0 0</inkml:trace>
  <inkml:trace contextRef="#ctx0" brushRef="#br1" timeOffset="47327">2646 7578 0,'0'-43'16,"0"22"-16,0 85 0,0-149 0,0 64 0,0 0 16,-21 21-16,-1 0 15,1 21-15,21 0 16,-21 0-16,21 22 0,-21-22 16,21 21-16,0 0 0,0 22 15,-21-22-15,21 22 0,0-22 0,-21 22 16,21-1-16,-22 1 0,22-22 15,0 21-15,0-20 0,0-1 0,0 0 16,0-20-16,-21 20 0,21-21 0,0 0 16,0 0-16,0 1 0,0-1 15,-21-21-15,21-21 32,0-22-32,0 22 15,0 0-15,0-21 0,0 20 0,21-20 16,0 0-16,1 21 0,20-22 15,0 1-15,1 0 0,-1 20 16,0 1-16,1 0 0,20 0 16,-42 0-16,22 21 0,-1 0 0,-21 0 15,0 0-15,0 21 0,1 0 0,-22 0 16,0 22-16,0-22 0,0 0 16,0 21-16,0-21 0,-22 22 0,1-22 15,21 21-15,-21-21 0,0 1 0,0-1 16,21 0-16,0 0 0,-21 0 15,21-42 17,21 0-17,0 0-15,-21 0 0</inkml:trace>
  <inkml:trace contextRef="#ctx0" brushRef="#br1" timeOffset="47703.44">3260 8234 0,'0'0'0,"21"0"0,0 0 16,0 0-16,0-21 16,0 0-16,1 21 0,20-22 15,-21 1-15,0 0 0,0 0 0,1 0 16,-22 0-16,0-1 0,21 22 0,-21-21 15,0 0-15,-21 21 16,-1 0-16,1 0 16,-21 0-16,21 0 0,-22 21 0,1 0 15,21 1-15,-21-1 0,20 0 16,1 21-16,0-21 0,0 22 0,0-22 16,21 0-16,-21 21 0,21-20 15,0-1-15,0 0 0,0 0 16,0 0-16,21 0 0,0-21 15,0 0-15,0 0 0,0 0 16,22 0-16,-22 0 0,0 0 0,21 0 16,-20 0-16,20-21 0,0 21 0,1-21 15,-22 0-15,21 21 0</inkml:trace>
  <inkml:trace contextRef="#ctx0" brushRef="#br1" timeOffset="47979.29">3958 7938 0,'0'0'0,"0"-22"32,-21 22-32,0 0 0,21 22 15,-21-22-15,-1 21 0,1 21 0,0-21 16,0 0-16,0 22 0,0-1 0,-1 0 16,22-20-16,-21 20 0,21 0 15,-21-21-15,21 22 0,0-22 0,0 0 16,0 0-16,0 0 0,0 1 0,21-22 15,0 21-15,1-21 0,-1 0 16,0 0-16,21 0 0,-21 0 0,22 0 16,-1-21-16,-21 21 0,22-22 15,-1 1-15,-21 0 0,21 0 0,1 0 16,-22-22-16,21 1 0,-21 0 16,22-1-16</inkml:trace>
  <inkml:trace contextRef="#ctx0" brushRef="#br1" timeOffset="48786.47">4466 7599 0,'0'0'16,"0"-21"-16,0 0 0,0-1 0,-21 22 16,0 0-1,21 22-15,-21-1 0,21 0 16,-22 21-16,22-21 0,-21 22 16,21-1-16,0 0 0,0 22 0,-21-22 15,0 1-15,21 20 0,-21-21 0,0 1 16,21-1-16,0 0 15,-22 1-15,22-1 0,-21-21 0,21 22 16,0-22-16,0 0 0,0 0 16,0-42 15,0 0-31,0 0 0,0-1 16,0 1-16,0 0 0,21-21 15,1 21-15,-1-22 0,0 1 0,0 21 16,0-22-16,0 22 0,22 0 0,-22 0 15,0 0-15,0 0 0,22 21 16,-22 0-16,0 0 0,0 0 16,0 0-16,-21 21 15,0 0-15,0 0 16,-21 0-16,0-21 0,0 21 16,0 1-16,-1-22 0,1 21 0,0 0 15,0-21-15,0 0 0,0 0 16,-1 0-16,1 0 15,21 21 1,0 0 0,0 0-16,0 1 15,0-1-15,0 0 16,0 0-16,0 0 0,0 0 0,0 1 16,0-1-16,21-21 0,1 21 0,-1 0 15,-21 0-15,21-21 0,0 21 16,0-21-16,22 0 0,-1 0 0,-21 0 15,21 0-15,1 0 0,20 0 0,-20 0 16,-1-21-16,0 21 0,22-21 16,-22 0-16,0 0 0,-20 0 0,20-1 15,0 1-15,-21 0 0,1 0 0,-1 0 16,0 0-16,-21-1 0,0 1 0,0 0 16,0 0-16,0 0 15,0 0 1,-21 21-16,0 0 0,-1 0 15,1 0-15,0 21 0,0-21 16,0 21-16,0 0 0,21 0 0,-22 0 16,22 1-16,-21-1 0,21 21 0,0-21 15,0 0-15,0 1 0,0-1 0,0 0 16,0 0-16,21-21 0,1 21 16,-1 0-16,0-21 0,0 0 15,0 0-15,0 0 0,22 0 0,-22 0 16,21 0-16,-21 0 0,22 0 15,-1 0-15,0 0 0,1 0 0</inkml:trace>
  <inkml:trace contextRef="#ctx0" brushRef="#br1" timeOffset="49275.2">6011 8149 0,'0'0'0,"0"-21"0,0 0 0,0 0 16,0 0-16,-21-1 0,0 22 15,0 0-15,0 0 0,-1 0 16,1 0-16,0 0 0,0 0 0,0 0 16,0 0-16,-22 22 0,22-1 15,0 0-15,0 0 0,0 0 0,-1 0 16,22 22-16,-21-22 0,0 0 16,21 0-16,-21 22 0,21-22 0,0 0 15,0 0-15,0 0 0,0 0 0,0 1 16,0-1-16,0 0 15,21-21-15,0 0 0,0 0 0,1 0 16,-1 0-16,21 0 0,-21 0 0,22-21 16,-1 0-16,-21-1 0,21 1 0,1 0 15,-1-21-15,-21-1 0,22 1 16,-22-21-16,21 20 0,-21-20 0,0-1 16,1 22-16,-1-22 0,-21 22 15,0 0-15,0-1 0,0 1 0,0 0 16,0 21-16,0-1 0,0 1 15,0 0-15,0 0 0,-21 21 16,-1 21-16,1 0 16,21 22-16,0-1 0,0 0 15,-21 1-15,21-1 0,-21 21 0,21-20 16,0 20-16,0 1 0,0-22 0,0 22 16,0-22-16,0 0 0,0 1 15,0-1-15,21-21 0,0 0 0,0 0 16,1 1-16,-1-1 0,21 0 0</inkml:trace>
  <inkml:trace contextRef="#ctx0" brushRef="#br1" timeOffset="49317.17">6816 8340 0,'0'-21'0</inkml:trace>
  <inkml:trace contextRef="#ctx0" brushRef="#br1" timeOffset="51064.45">13398 8043 0,'0'-21'0,"0"42"0,0-63 0,0 21 0,22 0 15,-22 0-15,21-1 0,-21 1 0,0 0 16,0 0-16,0 0 15,0 0-15,0-1 0,0 1 16,-21 21 15,-1 43-15,1-22-16,0 21 0,21 0 0,-21 1 16,0 20-16,21-20 0,-21 20 15,-1 1-15,1-1 0,21-21 0,-21 22 16,0-1-16,21-20 0,-21-1 0,21 0 15,0 1-15,0-1 0,0 0 16,0-20-16,0 20 0,21-21 0,0 0 16,0-21-16,22 21 0,-22-21 0,21 0 15,-21 0-15,22 0 16,-1-21-16,0 0 0,1 0 0,-1 0 16,0-22-16,1 22 0,-1-21 0,0 0 15,1-1-15,-22 1 0,21-22 16,-21 22-16,22-21 0,-22-1 0,0 1 15,0 20-15,-21-20 0,0-1 0,0 22 16,21 0-16,-21-1 0,0 22 16,0 0-16,0 0 0,0 0 0,0-1 15,-21 22-15,0 0 16,21 22 0,-21 20-16,21-21 0,-21 21 15,21 1-15,0 20 0,-22-20 0,22 20 16,-21-21-16,21 22 0,-21-22 15,21 22-15,0-22 0,-21 0 0,21 1 16,0-1-16,0 0 0,0-20 0,0 20 16,0-21-16,21 0 0,0 0 15,0-21-15,1 22 0,-1-22 0,21 21 16,0-21-16,-20 0 0,20 0 16,0-21-16,1-1 0,-1 22 0,0-21 0,1 0 15,-1 0-15,0 0 16,-21 0-16,22-22 0,-22 22 0,0 0 15,0-21-15,0 20 0,-21 1 0,0 0 16,22-21-16,-22 21 16,0-1-16,-22 22 31,22 22-31,0-1 0,0 0 16,-21 0-16,21 0 0,-21 22 0,21-22 15,-21 0-15,21 21 0,0-21 0,0 1 16,0-1-16,0 0 0,-21 0 0,21 0 15,0 0-15,0 1 0,0-1 16,0-42 31,0-1-47,0 1 0,0 0 0,0 0 16,0 0-16,0 0 0,21-22 0,-21 22 15,21 0-15,0-21 0,0 20 16,1 1-16,-1 0 0,0 0 0,0 0 15,21 0-15,-20 21 0,-1 0 0,21 0 16,-21 0-16,22 0 0,-22 0 16,0 21-16,0 0 0,0 0 0,-21 0 15,0 0-15,0 22 0,0-22 0,0 0 16,0 0-16,0 0 0,0 1 16,0-1-16,0 0 0,0 0 15,0 0-15,-21 0 0,21 1 16,-21-22-16,42 0 31,0-22-31,-21 1 16,21 21-16,1-21 0</inkml:trace>
  <inkml:trace contextRef="#ctx0" brushRef="#br1" timeOffset="51986.44">15409 8340 0,'0'0'0,"0"-21"0,0 63 16,0-63-16,-21 0 16,0 21-16,0 0 15,0 0-15,21 21 0,-22 0 0,1 0 16,0 0-16,0 0 0,0 1 0,0 20 16,-1-21-16,22 21 0,-21-20 0,21-1 15,-21 21-15,21-21 0,0 0 16,0 22-16,0-22 0,0 0 0,21 0 15,0 0-15,1-21 0,-1 22 0,0-22 16,21 0-16,-21 0 0,1 0 16,20 0-16,-21-22 0,21 1 0,-20 0 15,20 0-15,-21 0 0,21 0 16,-20-22-16,-1 1 0,0 21 16,0-22-16,21 1 0,-20-21 0,-22 20 15,21 1-15,0-22 0,0 22 0,-21 0 16,0 21-16,21-22 0,-21 22 15,0 0-15,0 0 0,0 42 16,0 0 0,0 0-16,-21 0 0,21 22 15,0-22-15,0 21 0,-21 1 0,21-1 16,-21 0-16,21-21 0,-21 22 0,21-1 16,0-21-16,0 22 0,-22-22 15,22 21-15,-21-21 0,21 0 16,0 1-16,0-1 0,0 0 0,0 0 15,0-42 17,21 0-32,1 0 0,-22-1 15,21 1-15,-21 0 0,21 0 0,0 0 16,-21 0-16,21-1 0,0 1 16,-21 0-16,22 21 0,-1 0 15,0 0-15,-21 21 16,0 0-1,0 1-15,0-1 0,0 0 16,0 0-16,21 0 0,-21 0 16,0 1-16,21-1 0,0 0 15,1 0-15,-1-21 0,0 0 16,0 21-16,21-21 0,1 0 0,-22 0 16,21 0-16,1 0 0,-1 0 0,0 0 15,1-21-15,-22 0 0,21 0 16,0 0-16,-20-1 0,-1 1 0,21 0 15,-42 0-15,21 0 0,0 0 0,-21-22 16,22 22-16,-22 0 0,0 0 16,0 0-16,0-1 15,-22 22-15,1 0 0,0 0 16,0 0-16,0 0 0,0 22 16,-1-1-16,1 0 0,0 0 15,0 0-15,0 0 0,21 1 0,0 20 16,0-21-16,0 0 0,0 0 0,0 1 15,0-1-15,0 0 0,0 0 16,0 0-16,21-21 0,0 21 0,0-21 16,0 0-16,22 0 0,-22 0 15,0 0-15,21 0 0,-20 0 16,20 0-16,0 0 0,1-21 16,-22 0-16,21 0 0,0 0 0</inkml:trace>
  <inkml:trace contextRef="#ctx0" brushRef="#br1" timeOffset="53059.3">17145 8446 0,'-21'-43'31,"0"22"-31,-1 21 0,1 0 16,0 0-16,0 0 0,0 21 16,0 0-16,-1 1 15,1-1-15,21 0 0,0 0 0,-21 21 16,21-20-16,-21-1 0,21 0 15,0 21-15,0-21 0,0 1 0,0-1 16,0 0-16,0 0 0,21 0 16,0 0-16,0-21 0,1 22 0,-1-22 15,0 0-15,0 0 0,0 0 0,22 0 16,-22 0-16,21 0 0,0-22 16,-20 1-16,20 0 0,-21 0 0,21 0 15,-20-22-15,20 22 0,-21-21 0,0 0 16,0-1-16,22-20 0,-22 20 15,-21-20-15,21 21 0,0-22 0,0 1 16,-21 20-16,0 1 0,0 0 0,0-1 16,0 22-16,0 0 0,0 0 15,0 0-15,0-1 0,-21 22 16,21 22 0,-21-1-16,0 21 0,0-21 0,21 22 15,0-1-15,-21 0 0,21 22 16,-22-22-16,22 0 0,-21 1 0,21 20 15,0-20-15,0-22 0,-21 21 0,21 0 16,0-20-16,-21-1 0,21 21 16,0-21-16,0 0 0,0 1 15,0-44 17,0 1-17,21 0-15,0-21 0,0 21 16,1-1-16,-1 1 0,0 0 15,0 0-15,0-21 0,22 20 0,-22 1 16,0 0-16,0 21 0,0-21 0,0 21 16,1 0-16,-1 0 0,0 0 0,-21 21 31,0 0-31,0 0 16,-21-21-16,21 22 0,-21-22 0,-1 21 15,1-21-15,0 0 0,0 21 16,0-21-16,0 21 0,-1-21 15,1 0 1,0 0-16,21-21 16,-21 21 15,21 21-31,0 0 16,0 0-16,0 1 0,0-1 15,0 0-15,0 0 0,0 0 16,0 0-16,0 1 0,21-1 0,0-21 15,0 21-15,1 0 0,20-21 16,-21 0-16,21 21 0,1-21 16,-1 0-16,0 0 0,1 0 0,-1 0 15,0 0-15,1-21 0,-1 0 0,0 21 16,1-21-16,-22 0 0,21-1 16,-21 1-16,1 0 0,-1 0 0,-21 0 15,0 0-15,21-1 0,-21 1 0,0 0 16,0 0-16,0 0 0,0 0 15,0-1-15,-21 22 0,0 0 16,-1 0-16,1 0 0,0 0 16,0 22-16,0-1 0,0 0 15,21 0-15,0 0 0,-22 0 0,22 1 16,0-1-16,0 0 0,0 0 16,0 0-16,0 0 0,0 1 0,22-1 15,-1 0-15,0-21 0,0 21 16,0-21-16,0 0 0,22 0 0,-1 0 15,0 0-15,1 0 0,-1 0 0,0 0 16,1 0-16,20 0 0,-20 0 16,-1-21-16</inkml:trace>
  <inkml:trace contextRef="#ctx0" brushRef="#br1" timeOffset="53627.98">19135 8446 0,'0'0'0,"0"-22"0,0 1 0,0 0 15,0 0-15,0 0 0,-22 0 16,1-1-16,0 22 0,0-21 16,0 21-16,0 0 0,-1 0 15,1 0-15,0 21 0,-21-21 0,21 22 16,-1-1-16,1 0 0,-21 21 16,21-21-16,0 1 0,21-1 0,0 21 15,-22-21-15,22 0 0,0 1 0,0-1 16,0 21-16,0-21 0,22 0 15,-1 1-15,0-1 0,-21 0 16,21-21-16,0 0 0,0 0 0,1 0 16,-1 0-16,0 0 15,0 0-15,-21-21 0,21 0 16,0-1-16,1 1 0,-1 0 0,0-21 16,0 21-16,0-22 0,0 1 0,1-22 15,-1 22-15,0-21 0,0-1 16,0 1-16,0-1 0,1 1 0,-1 20 15,0-20-15,-21 20 0,0 1 0,21 0 16,-21 21-16,21-22 0,-21 22 16,0 0-16,0 0 0,-21 42 31,0 21-31,0-21 16,21 43-16,0-22 0,-21 22 15,-1-1-15,22 22 0,-21-22 0,21 1 16,0 21-16,0-43 0,0 21 15,0 1-15,0-22 0,0 1 0,0-22 16,21 21-16,1-21 0,-1 22 0,0-22 16,0-21-16,21 21 0,-20-21 0,20 21 15,-21-21-15,21 0 0,1 0 16,-1 0-16,-21-21 0,22 0 0,-1 0 16,-21-1-16,21 22 0,-20-21 0,20 0 15,-21 0-15,0 0 0</inkml:trace>
  <inkml:trace contextRef="#ctx0" brushRef="#br1" timeOffset="57131.2">1058 9038 0,'0'0'15,"21"0"-15,-21-21 0,0 0 0,22 21 16,-22-21-16,21 0 0,-21-1 0,0 1 15,0 0-15,0 0 16,0 0-16,0 0 0,-21-1 0,-1 1 16,1 21-16,21-21 0,-21 21 15,0 0-15,0 0 0,-22 0 0,22 0 16,0 21-16,-21 0 0,21 1 16,-22 20-16,1 0 0,21 1 15,-22-1-15,1 21 0,21-20 16,-21 20-16,20 1 0,-20-22 15,21 22-15,0-22 0,21 21 0,0-20 16,0-1-16,0 22 0,0-22 16,0 0-16,0 1 0,21-22 0,0 21 15,0-21-15,0 0 0,1 1 16,20-1-16,-21 0 0,21-21 0,1 0 16,-22 0-16,21 0 0,1 0 15,-1 0-15,-21-21 0,21 0 0</inkml:trace>
  <inkml:trace contextRef="#ctx0" brushRef="#br1" timeOffset="58079.71">1355 9377 0,'0'0'0,"21"-42"32,-21 20-32,-21 22 15,-1 0-15,1 22 0,0-22 0,0 21 16,0 0-16,0 0 0,-1 21 15,1-20-15,21 20 0,-21 0 0,0-21 16,21 22-16,0-1 0,0-21 16,0 0-16,0 22 0,0-22 15,0 0-15,21 0 16,0-21-16,0 0 0,1 0 0,20 0 16,-21 0-16,0 0 0,0-21 15,22 21-15,-22-21 0,0 0 0,-21 0 16,21-1-16,-21 1 15,0 0-15,0 0 0,0 0 0,-21 0 16,21-1-16,-21 1 0,0 0 16,0 0-16,21 0 0,0 0 15,0-1-15,0 1 0,0 0 16,21 21-16,0-21 0,0 21 16,21 0-16,-20 0 15,20 0-15,0 0 0,-21 0 0,22 0 16,-1 0-16,-21 21 0,22 0 15,-22 0-15,0 1 0,0-1 0,-21 0 16,0 21-16,0-21 0,0 22 16,0-22-16,0 21 0,0-21 0,0 22 15,0-22-15,0 0 0,0 0 0,0 0 16,0 1-16,0-44 31,0 1-15,0 0-16,0 0 0,0 0 15,0 0-15,0-1 0,0 1 16,0-21-16,0 21 0,0 0 0,21-22 16,0 22-16,1 0 0,-1 0 15,0 0-15,0 21 0,0-22 0,0 22 16,1 0-16,-1 0 0,0 0 0,21 0 16,-21 0-16,1 22 0,-1-1 15,-21 0-15,21 0 0,-21 0 0,21 0 16,-21 22-16,0-22 0,0 0 15,0 0-15,0 0 0,0 1 16,0-1-16,0 0 0,0 0 0,0 0 16,-21-21-16,0 0 15,21-21 1,0 0 0,0 0-16,0-22 0,0 22 15,0 0-15,21-21 0,0 21 16,0-22-16,22 22 0,-22 0 0,0 0 15,21 0-15,1-1 0,-22 1 16,21 21-16,0 0 0,-20 0 0,20 0 16,-21 0-16,21 21 0,-20 1 0,-1-1 15,-21 0-15,0 0 0,0 0 16,0 0-16,0 22 0,0-22 0,0 0 16,-21 21-16,21-20 0,-22-1 15,1 0-15,21 0 0,0 0 16,-21 0-16,21 1 0,-21-22 15,21-22 17,21 1-32,0 0 15</inkml:trace>
  <inkml:trace contextRef="#ctx0" brushRef="#br1" timeOffset="58434.51">2963 9377 0,'0'0'16,"-21"21"15,21 0-31,0 0 0,0 1 0,0-1 16,0 0-16,0 21 0,0 1 0,0-1 15,-21 0-15,21 1 0,-21 20 16,21-21-16,0 1 0,0 20 0,0 1 15,0-22-15,-21 22 0,21-22 0,0 21 16,0 1-16,0-1 16,-22 1-16,22-1 0,0-20 0,0 20 15,0-20-15,-21 20 0,21-21 0,-21 1 16,21-22-16,0 0 0,0 21 16,0-20-16,0-44 31,0 1-31,0 0 0,0 0 15,0 0-15,0-22 0,0 1 0,0 0 16,0-22-16,0 1 0,0 20 0,0-20 16,0-1-16</inkml:trace>
  <inkml:trace contextRef="#ctx0" brushRef="#br1" timeOffset="58755.32">2836 9589 0,'0'0'0,"0"-22"0,0 1 0,0 0 0,0 0 15,0 0-15,21 0 0,-21-1 16,0 1-16,22 0 0,-1 0 0,0 0 16,0 0-16,21 21 0,-20-22 0,20 22 15,0 0-15,-21 0 0,22 0 16,-1 0-16,0 0 0,-20 22 0,20-1 16,-21 0-16,0 21 0,0-21 15,-21 22-15,0-1 0,0-21 0,0 22 16,-21-1-16,0 0 0,0-21 15,-21 22-15,20-22 0,-20 0 16,21 0-16,0 0 0,-22-21 0,22 0 16,0 22-16,0-22 0,0 0 0,0 0 15,-1 0-15,22-22 16,0 1-16,0 0 0,0 0 16,22 0-16,-1 0 0,0-1 0,0 22 15,0-21-15,0 21 0</inkml:trace>
  <inkml:trace contextRef="#ctx0" brushRef="#br1" timeOffset="59435.51">3429 9737 0,'21'0'16,"0"0"-1,0 0-15,1-21 0,-1 21 16,0-22-16,0 1 0,0 0 15,-21-21-15,21 21 0,1-1 0,-1-20 16,0 0-16,0 21 0,0-22 0,-21 1 16,0 0-16,21 20 0,-21-20 15,22 21-15,-22-21 0,0 20 0,0 1 16,0 0-16,0 0 16,0 42 30,0 0-46,0 0 16,0 1-16,0-1 16,0-42 93,0-1-78</inkml:trace>
  <inkml:trace contextRef="#ctx0" brushRef="#br1" timeOffset="63563.1">3704 9081 0,'0'0'0,"21"0"0,-21-22 16,0 1-16,21 21 0,-21-21 0,22 0 15,-22 0-15,0 0 0,21 21 16,-21-22-16,21 1 0,-21 0 0,21 21 16,-21-21-16,0 0 15,0 42 16,0 0-31,0 0 0,0 0 0,0 22 16,0-1-16,0 0 0,0-20 0,-21 20 16,21 0-16,0 1 0,0-1 15,-21 0-15,21 1 0,-21-1 0,21 0 16,-22 1-16,22-1 0,0 0 16,0-21-16,0 22 0,0-22 15,0 0-15,0 0 0,0 0 0,0 1 16,22-22-16,-1 0 15,0 0-15,0 0 0,0 0 16,0 0-16,1-22 0,-22 1 0,21 0 16,0 0-16,0 0 0,0 0 15,0-1-15,1-20 0,-1 21 0,0 0 16,0 0-16,0-1 0,-21 1 0,21 0 16,1 0-16,-22 0 0,21 0 15,-21-1-15,0 44 31,0-1-15,0 0-16,0 0 0,0 0 16,0 0-16,0 1 0,0-1 0,0 0 15,0 0-15,0 21 0,0-20 16,0-1-16,0 0 0,0 0 0,0 0 16,0 0-16,21 1 15,0-22-15,0 0 0,0 0 0,1 0 16,20 0-16,-21 0 0,21 0 0,-20 0 15,20-22-15,-21 22 0,21-21 16,1 0-16,-22 0 0,21 0 0,-21 0 16,22-1-16,-22-20 0,21 21 15,-21 0-15,1 0 0,-1-22 16,-21 22-16,21 0 0,-21 0 0,21 0 16,-21-1-16,0 1 0,0 0 0,0 0 15,-21 21 1,0 0-16,0 0 0,21 21 15,-22 0-15,1 0 0,0 1 0,0-1 16,21 0-16,-21 0 0,21 21 16,-21-20-16,21 20 0,0-21 0,0 0 15,0 0-15,0 1 0,0-1 0,0 0 16,21 0-16,0 0 0,0-21 16,0 0-16,0 0 0,1 0 15,-1 0-15,21 0 0,-21 0 0,0 0 16,22-21-16,-22 21 0,21-21 15,-21 0-15,1 0 0,-1-1 0,0 1 16,0 0-16,0 0 0,0 0 0,-21 0 16,0-1-16,22 1 0</inkml:trace>
  <inkml:trace contextRef="#ctx0" brushRef="#br1" timeOffset="63787.03">4635 8975 0,'-21'0'0,"42"0"0,-63 0 15,21 0-15,0 0 16,0 0-16,-1 0 0,1 0 0,21 21 16,-21-21-16,21 21 15,0 0 1,21 0-16,0-21 15,1 0-15,-1 22 0,0-22 0</inkml:trace>
  <inkml:trace contextRef="#ctx0" brushRef="#br1" timeOffset="65418.98">5651 9652 0,'0'0'0,"22"0"16,-22-21 0,21 0-16,0 21 0,-21-21 0,21-1 15,0 22-15,-21-21 0,21 0 0,1 0 16,-1-21-16,0 20 0,-21 1 15,21-21-15,0 21 0,-21-22 0,0 22 16,21-21-16,-21 0 0,22-1 0,-22 1 16,0 0-16,0-1 0,0 1 15,0 21-15,0-22 0,0 22 0,0 0 16,0 0-16,0 0 0,0 0 16,-22 21-1,22 21-15,-21 0 0,21 0 16,0 0-16,0 0 0,-21 22 15,21-1-15,0 0 0,-21 1 16,21-1-16,0 0 0,0 1 0,0-1 16,0 0-16,0 1 0,0-22 0,0 21 15,0 1-15,0-22 0,0 21 16,21-21-16,-21 0 0,21 1 0,0-22 16,1 21-16,-1-21 0,21 0 0,-21 0 15,0 0-15,1 0 0,-1-21 16,21 21-16,-21-22 0,0 1 0,1 0 15,-1 0-15,0 0 0,0 0 0,0-22 16,0 22-16,-21 0 0,0-21 16,22 20-16,-22 1 0,21-21 15,-21 21-15,0 0 0,0-1 16,0 44 0,-21-22-1,21 21-15,0 0 0,0 0 0,0 0 16,0 22-16,0-22 0,0 0 15,0 0-15,0 0 0,0 0 0,0 1 16,0-1-16,0 0 0,0 0 0,21-21 16,0 21-16,0-21 0,0 0 15,22 0-15,-22 0 0,0 0 0,21 0 16,-21 0-16,22 0 0,-22-21 0,21 0 16,-21 0-16,1 21 15,20-21-15,-21-1 0,0 1 0,0-21 16,-21 21-16,22 0 0,-22-1 0,21 1 15,-21-21-15,0 21 16,0 0-16,-21 21 31,21 21-31,-22 0 16,22 0-16,0 0 0,-21 0 16,21 1-16,-21-1 0,0 21 0,21-21 15,0 0-15,-21 1 0,21-1 16,-21-21-16,21 21 15,0-42 17,0 0-32,21-1 15,-21 1-15,21 0 0,-21 0 16,21-21-16,0 20 0,0 1 0,-21 0 16,22 0-16,20 0 0,-21 0 15,0-1-15,0 1 0,1 21 0,-1 0 16,0 0-16,0 0 0,0 0 0,0 0 15,1 0-15,-1 0 0,-21 21 16,0 1-16,0-1 0,0 0 16,0 0-16,0 0 0,0 0 15,0 1-15,0-1 0,0 0 0,0 0 16,0 0-16,0 0 16,21-21 15,-21-21-16,21 0-15,0 0 0,0 0 16,-21 0-16,22-1 0,-1 1 0,-21 0 16,21 0-16,0 0 0,0-22 15,0 22-15,1 0 0,-1 21 0,0-21 16,0 0-16,0 0 0,0 21 16,1 0-16,-1 0 15,0 0-15,-21 21 16,0 0-16,0 0 0,0 0 15,0 0-15,0 1 0,0-1 16,0 0-16,0 0 0,0 0 16,0 0-16,0 1 0,0-1 15,0 0-15,0 0 0,21-21 0,0 21 16,0-21-16,1 0 0,-1 21 16,0-21-16,0 0 0,0 0 0,22 0 15,-1 0-15,-21 0 0,21 0 0,1 0 16,-1-21-16,0 0 0,-20 21 15,20-21-15,-21 0 0,21 0 16,-20 21-16,-1-22 0,0-20 0,0 21 16,0 0-16,-21-22 0,0 22 0,21 0 15,-21-21-15,0 21 0,0-1 16,0 1-16,0 0 0,0 0 0,-21 21 16,0 0-16,0 0 0,0 0 15,0 21-15,21 0 0,-22 0 16,1 1-16,0-1 0,21 21 0,0-21 15,-21 0-15,21 22 0,-21-22 0,21 0 16,0 0-16,0 0 0,0 1 16,0-1-16,21 0 0,0 0 15,0-21-15,0 0 0,1 21 0,-1-21 16,0 0-16,21 0 0,-21 0 0,22 0 16,-22 0-16,21-21 0,-21 21 15,22-21-15,-22 0 0,0 0 0,21 21 16,-20-22-16,-1-20 0,0 21 0,0 0 15,0-22-15,0 22 0,-21 0 16,0-21-16</inkml:trace>
  <inkml:trace contextRef="#ctx0" brushRef="#br1" timeOffset="65686.83">7451 8594 0,'0'0'0,"-22"0"0,1 0 0,0 0 16,0 0-1,21 21 32,-21-21-31</inkml:trace>
  <inkml:trace contextRef="#ctx0" brushRef="#br1" timeOffset="65943.67">6032 9017 0,'0'21'0,"0"-42"0,22 42 16,-1-21-1,0 0-15,0 0 0,0 0 0,22 0 16,-22 0-16,21 0 0,-21 0 0,22 0 15,-1 0-15,-21-21 0,21 21 16,-20 0-16,-1 0 0,0-21 0,0 21 16,-21-21-16</inkml:trace>
  <inkml:trace contextRef="#ctx0" brushRef="#br1" timeOffset="66659.3">2222 8678 0,'0'0'0,"-21"0"16,0 0-16,0 0 0,0 0 0,21 22 16,-21-22-16,-1 0 15,22 21 1,22-21-1,-1 21-15,0-21 0,21 21 0,1-21 16,20 0-16,1 0 0,20 0 16,1 0-16,0 0 0,20 0 0,1 0 15,21 0-15,0 0 0,21 0 16,1-21-16,-1 21 0,21-21 16,0 21-16,1 0 0,-1-21 0,22 21 15,-22 0-15,0-22 0,1 22 16,-1 0-16,-21-21 0,21 21 0,-42-21 15,22 21-15,-22 0 0,-22 0 0,1 0 16,-21-21-16,0 21 0,-1 0 16,-20 0-16,-1 0 0,-20 0 0,-1 0 15,-21 0-15,0 0 0,0 0 0,1 0 16,-1 0 0,0 0 30,0-21-46</inkml:trace>
  <inkml:trace contextRef="#ctx0" brushRef="#br1" timeOffset="67607.2">13568 9017 0,'-21'0'16,"42"0"-16,-85 0 0,43 0 0,0 0 15,0 0-15,21-21 32,21 21-17,0 0-15,21 0 0,-20 0 16,20 0-16,0 0 0,22 0 0,-1 0 16,22 0-16,0 0 0,-1 0 0,22 0 15,0 0-15,0 0 0,21 0 16,-21 0-16,21 0 0,21 0 0,0 0 15,0 0-15,0 0 0,0 21 16,22-21-16,-1 0 0,22 0 0,-22 0 16,21 0-16,-20 21 0,20-21 0,-20 0 15,20 0-15,-21 0 0,1 0 16,-22 0-16,0 0 0,0 0 16,-21 0-16,0 0 0,-21 0 0,0 21 15,0-21-15,-22 0 0,-20 0 16,-1 0-16,1 0 0,-43 0 0,21 0 15,-20 0-15,-1 22 0,-42-22 32,-1 0-32,-20 21 0,21-21 15,-21 0-15,-1 21 0,1-21 16,-22 21-16,1-21 0,-1 21 0,-20 0 16,20-21-16</inkml:trace>
  <inkml:trace contextRef="#ctx0" brushRef="#br1" timeOffset="68131.64">13631 9377 0,'0'-21'15,"0"42"-15,0-63 0,0 20 16,0 1-16,0 42 31,0 1-31,0-1 16,0 0-16,0 21 0,0 1 15,0-1-15,-21 0 0,21 1 0,-21-1 16,0 0-16,21 1 0,-21-1 0,21 0 16,-22 1-16,22-1 0,0-21 15,0 0-15,0 0 0,-21 1 0,21-1 16,0-42 31</inkml:trace>
  <inkml:trace contextRef="#ctx0" brushRef="#br1" timeOffset="69478.6">13377 9504 0,'0'0'0,"0"-21"0,0-22 0,0 22 16,0 0-16,0-21 0,0 21 16,0-1-16,21 1 0,1 0 0,-1 0 15,0-21-15,42 20 16,-41 1-16,20 21 0,-21 0 0,21 0 15,1 0-15,-1 0 0,-21 0 0,22 21 16,-1 22-16,-21-22 16,0 21-16,0-21 0,-21 22 0,0-1 15,0-21-15,0 22 0,-21-1 0,0 0 16,0 1-16,-21-22 0,20 21 16,-20-21-16,0 0 0,21 1 0,-22-22 15,22 21-15,-21-21 0,21 0 0,-1 0 16,1 0-16,21-21 15,-21 21-15,21-22 0,0 1 16,0 0-16,0 42 31,0 0-15,0 1-16,0 20 16,0-21-16,21 0 0,-21 22 15,21-22-15,-21 0 0,0 21 0,22-21 16,-1 1-16,0-1 0,-21 21 0,21-21 15,0-21-15,0 21 0,-21 1 16,22-22-16,-1 0 0,21 21 0,-21-21 16,0 0-16,22 0 0,-22 0 0,21 0 15,-21 0-15,22-21 0,-1 21 16,-21-22-16,22 1 0,-22 0 0,21 0 16,-21-21-16,0 20 0,1 1 0,-1-21 15,-21 21-15,0 0 0,21-22 16,-21 22-16,0 0 0,0 0 15,0 0-15,0 42 32,-21 0-32,21 0 0,-21 0 15,21 0-15,0 1 0,0 20 0,0-21 16,0 0-16,0 0 0,0 1 16,0-1-16,0 0 0,0 0 0,0 0 15,21 0-15,0-21 0,0 0 16,0 0-16,0 0 0,22 0 15,-22 0-15,0 0 0,0 0 0,0-21 16,22 0-16,-22 21 0,0-21 0,0 0 16,0 0-16,-21-1 15,22-20-15,-1 21 0,-21 0 0,21-22 16,-21 22-16,0 0 0,0 0 0,0 0 16,0 0-1,0 42 1,0 0-16,0 0 0,0 0 15,-21 0-15,21 22 0,0-22 16,0 0-16,0 0 0,0 0 0,0 1 16,0-1-16,0 0 0,0 0 0,21 0 15,0-21-15,-21 21 0,21-21 16,0 0-16,1 0 0,-1 0 16,0 0-16,0 0 0,0 0 0,0 0 15,22-21-15,-22 21 0,0-21 16,0 0-16,0 0 0,1 0 0,-1-1 15,0-20-15,0 21 0,-21 0 0,0-22 16,0 22-16,0 0 0,0 0 16,0 0-16,0 42 31,0 0-31,0 0 0,-21 0 16,21 1-16,-21-1 0,21 21 0,-21-21 15,21 0-15,0 1 0,0 20 16,-22-21-16,22 0 0,0 0 0,-21-21 15,21 22-15,0-1 0,0 0 16,0-42 15,0 0-31,0-1 16,0 1-16,0 0 0,21-21 16,1 21-16,-1-22 0,-21 22 15,21 0-15,0-21 0,0 20 0,22-20 16,-22 21-16,0 0 0,21 21 15,-21-21-15,22 21 0,-22 0 0,0 0 16,0 0-16,0 21 0,1 0 16,-22 0-16,0 0 0,0 22 15,0-22-15,0 0 0,0 21 0,0-21 0,0 1 16,0-1-16,0 21 0,0-21 16,0 0-16,0 1 15,21-22-15,0 21 16,0-21-16,0 0 0,0 0 0,22 0 15,-22-21-15,0-1 0,0 22 16,22-21-16,-22 0 0,0 21 0,0-21 16,-21 0-16,21 0 0,-21-1 15,21 1-15,-21 0 0,0 0 16,0 0-16,0 0 16</inkml:trace>
  <inkml:trace contextRef="#ctx0" brushRef="#br1" timeOffset="71051.14">16341 10118 0,'21'0'31,"0"0"-31,0-21 0,0-1 16,0 1-16,1 0 0,-1 0 16,21 0-16,-21 0 0,0-22 15,1 22-15,-1-21 0,21-1 0,-21-20 16,0 21-16,1-22 0,-22 22 0,21-22 16,0 22-16,-21 0 0,0-1 15,0 1-15,0 21 0,0 0 0,0-1 16,0 1-16,-21 21 15,0 0-15,-1 0 0,1 21 16,0 1-16,0 20 0,0-21 16,21 21-16,-21 1 0,-1 20 15,1-20-15,21 20 0,0-21 0,-21 22 16,21-22-16,0 1 0,0 20 0,0-42 16,0 22-16,0-1 0,0-21 15,21 21-15,0-20 0,1-1 0,20-21 16,-21 21-16,0-21 0,22 0 0,-22 0 15,0 0-15,21 0 0,-21 0 16,22 0-16,-22-21 0,21 0 0,-21-1 16,22 1-16,-22 0 0,0-21 15,21 21-15,-20-22 0,-1 22 0,0-21 16,-21 21-16,0-1 0,21 1 16,-21 0-16,-21 21 31,21 21-31,-21 0 0,21 1 15,0 20-15,0-21 0,0 0 0,0 22 16,0-22-16,0 0 0,0 0 16,0 0-16,0 0 0,21 1 0,0-1 15,0 0-15,0-21 0,22 21 0,-22-21 16,21 0-16,1 0 0,-1 0 16,0 0-16,1 0 0,-1 0 0,0-21 15,1 21-15,-1-21 0,-21 0 16,21-1-16,-20 1 0,-1-21 15,0 21-15,0 0 0,-21-22 0,0 22 16,0 0-16,21 0 0,-21 0 0,0-1 16,-21 22-1,21 22 1,-21-22-16,21 21 0,-21 0 0,21 0 16,-21 21-16,21-20 0,0-1 15,0 0-15,-22 0 0,22 0 0,-21 0 16,21 1-16,0-1 0,0 0 15,0 0 1,0-42 15,0 0-31,0 0 16,21-1-16,1 1 0,-1 0 16,-21 0-16,21 0 0,0-22 0,-21 22 15,21 0-15,0 0 0,-21 0 16,22 0-16,-1 21 0,-21-22 0,21 22 15,0 0-15,0 0 16,0 0-16,1 22 16,-22-1-16,0 0 0,0 0 0,0 0 15,0 0-15,0 1 0,0-1 0,0 0 16,0 0-16,0 0 16,21 0-16,-21 1 0,21-22 0,-21 21 15,21 0-15,0-21 16,0 0-16,1 0 0,-1 0 15,0-21-15,0 0 16,0-1-16,0 22 0,1-21 16,-1 0-16,0 0 0,21 0 0,-21-22 15,1 22-15,20 0 0,-21 0 16,0 0-16,0 0 0,1-1 16,-1 1-16,0 0 0,0 21 0,-21-21 0,21 21 15,-21 21 16,0 0-31,0 0 0,-21 22 16,21-22-16,0 0 0,0 0 16,-21 22-16,21-22 0,0 0 0,0 21 15,0-21-15,0 1 0,0-1 0,21 0 16,0 0-16,0-21 16,1 0-16,-1 0 0,21 21 0,-21-21 15,22 0-15,-22 0 0,21 0 0,-21-21 16,22 21-16,-22-21 0,21 0 15,-21 0-15,22-1 0,-22 1 0,0 0 16,21 0-16,-42-21 0,21 20 0,1-20 16,-22 21-16,21-21 15,-21 20-15,0 1 0,0-21 0,0 21 16,0 0-16,-21 21 16,-1 0-16,1 0 0,0 21 15,0 0-15,21 0 0,-21 21 0,0-20 16,21-1-16,0 21 0,0-21 0,0 22 15,0-22-15,0 0 0,0 0 16,0 0-16,0 0 0,0 1 0,42-1 16,-21 0-16,0-21 0,0 21 0,1-21 15,20 0-15,0 0 0,-21 0 16,22 0-16,-1 0 0,0 0 0,-20 0 16,20-21-16,0 21 0,1-21 15,-22 0-15,21-22 0,0 22 0,-20 0 16,20-21-16,-21-1 0,0 22 15,0-21-15,1 21 0,-22-1 0,0-20 16,0 21-16,0-21 0,0 20 0</inkml:trace>
  <inkml:trace contextRef="#ctx0" brushRef="#br1" timeOffset="71323.07">18140 9356 0,'0'0'0,"-21"0"0,-1 0 31,22-21-31,-21 21 47,0 0-47,0 0 15</inkml:trace>
  <inkml:trace contextRef="#ctx0" brushRef="#br1" timeOffset="71570.94">16658 9589 0,'0'0'16,"-21"21"-16,42-21 16,0 0-16,0 0 15,22 0-15,-22 0 0,21 0 16,1 0-16,20 0 0,-21 0 0,1-21 15,20 21-15,-20 0 0,-1 0 0,0 0 16,1 0-16,-22 0 0,0 0 16,0 0-16</inkml:trace>
  <inkml:trace contextRef="#ctx0" brushRef="#br1" timeOffset="72204.57">13970 10520 0,'-21'0'15,"42"0"-15,-42 21 0,0-21 0,-1 0 16,44 0 15,-1 0-31,0 0 0,21 0 16,1 0-16,20 0 0,-21 0 0,43 0 16,-21 0-16,20 0 0,22 0 0,-21 0 15,42 0-15,0 0 0,0 0 16,21 0-16,0 21 0,0-21 15,0 21-15,22-21 0,-1 0 0,22 22 16,-22-22-16,-21 21 0,21-21 0,-20 0 16,20 0-16,-21 21 0,0-21 15,-21 0-15,21 0 0,-21 0 0,-21 0 16,0 0-16,0 0 0,0 0 0,-22 0 16,1 0-16,0 0 0,-22 0 15,1 0-15,-22 0 0,22 0 0,-43 0 16,21 0-16,-21 0 0,0 0 15,1 0-15,-1 0 0,-21-21 16,-21 21 0,-1 0-16,-20 0 15,0 0-15,-1 0 0</inkml:trace>
  <inkml:trace contextRef="#ctx0" brushRef="#br1" timeOffset="73531.6">995 10139 0,'-106'21'15,"212"-42"-15,-233 42 16,106-21-16,-1 0 0,22 21 0,-21-21 15,42 21 17,1-21-32,-1 0 15,0 0-15,21 0 0,1 0 16,-22 0-16,42 0 0,-20 0 0,20 0 16,1 0-16,20 0 0,1 0 15,0 0-15,-1 0 0,22 0 0,0 0 16,0 0-16,21 0 0,0 0 0,0 0 15,21 22-15,0-22 0,-21 0 16,42 0-16,-20 0 0,-1 0 0,21 0 16,0 0-16,-20 0 0,20 0 15,-21 0-15,21 0 0,1 0 16,-1 21-16,0-21 0,1 0 0,20 0 16,-20 0-16,20 0 0,-21 0 0,1 0 15,20 0-15,-20 0 0,-1 0 16,-21 0-16,21 0 0,-20 0 0,-1 0 15,0 0-15,-42 0 0,21 0 0,-21 0 16,-22 0-16,1 0 0,-22 0 0,1 0 16,-22 0-16,1 0 0,-1 0 15,-21 0-15,0 0 0,0 0 16,-21 21 15,-21-21-15,0 21-16,0 0 15,-21-21-15,20 21 0</inkml:trace>
  <inkml:trace contextRef="#ctx0" brushRef="#br1" timeOffset="74221.28">1736 11261 0,'0'0'0,"-22"0"16,1 21-1,21 0-15,0 0 0,0 22 16,0-1-16,0 0 0,0 1 0,-21-1 16,21 21-16,0-20 0,0-1 15,-21 22-15,21-22 0,-21 0 0,21 1 16,0-1-16,0-21 15,0 21-15,0-20 0,0-1 0,0 0 16,0 0-16,0 0 0,0 0 16,21-21 15,-21-21-31,21 0 0</inkml:trace>
  <inkml:trace contextRef="#ctx0" brushRef="#br1" timeOffset="74511.11">2011 11790 0,'0'21'15,"21"-21"17,-21-21-1,0 0-31,0 0 15,-21 21 17,0 0-32,-1 0 0,1 0 15,21 21-15,0 0 16,0 0 0,21-21-1,1 0-15,-1 0 0,0 0 16,21-21-16</inkml:trace>
  <inkml:trace contextRef="#ctx0" brushRef="#br1" timeOffset="74798.95">2879 11176 0,'0'0'16,"21"-21"-16,-21 0 0,0 0 0,0-1 0,0 44 31,0-1-16,0 21-15,0 0 16,0 1-16,0-1 0,0 22 0,-21-22 16,21 21-16,0-20 0,0 20 0,-22-20 15,22 20-15,-21-21 0,21 1 16,0-1-16,0-21 0,0 22 0,0-22 16,0 0-16,0 0 0,21 0 15,1 0-15,-1-21 0,0 0 16,0 0-16,0 0 0,0 0 15,1 0-15,-22-21 0,21 0 0,0 0 16,-21 0-16,0 0 0</inkml:trace>
  <inkml:trace contextRef="#ctx0" brushRef="#br1" timeOffset="74986.73">2730 11621 0,'-21'0'0,"42"0"0,-63 0 0,63 0 31,0-22-31,1 22 16,-1 0-16,0-21 0,0 21 0,21 0 15,1 0-15,-22-21 0,21 21 16,-21 0-16,22 0 0,-22-21 0,0 21 16,0 0-16,0 0 0</inkml:trace>
  <inkml:trace contextRef="#ctx0" brushRef="#br1" timeOffset="75414.39">3302 11642 0,'0'0'0,"-21"0"0,21-21 16,0-1-1,0 1-15,0 0 0,21 0 16,0 21-16,-21-21 0,21 21 0,0 0 15,1 0-15,-1 0 16,21 0-16,-21 0 0,0 21 0,22 0 16,-22 0-16,0 0 0,21 22 15,-20-22-15,-1 21 0,0-21 0,0 22 16,0-22-16,-21 21 0,0-21 0,0 22 16,0-22-16,0 0 0,0 0 15,0 0-15,0 1 0,-21-22 31,21-22-31,0 1 16,0 0-16,0 0 0,0 0 0,0 0 16,0-22-16,0 22 0,0 0 15,0-21-15,21 20 0,-21 1 16,21-21-16,1 21 0,-22 0 0,21-1 16,0 22-16,0-21 0,0 0 15,22 0-15,-22 21 0,0 0 0,0-21 16,0 21-16,0 0 0,1 0 0,-1 0 15,0 0-15</inkml:trace>
  <inkml:trace contextRef="#ctx0" brushRef="#br1" timeOffset="75996.03">4149 11557 0,'0'21'0,"0"-42"0,0 63 16,0-20-16,0 20 0,0-21 15,0 0-15,-22 0 0,22 1 0,0 20 16,-21-21-16,21 0 0,0 0 0,0 1 15,0-1-15,0 0 0,0 0 16,21-21-16,1 0 0,-1 21 0,0-21 16,21 0-16,1 0 0,-1 0 0,0-21 15,1 0-15,-1 21 0,0-21 16,1 0-16,-1-1 0,-21 1 0,21 0 16,-20 0-16,-1-21 0,0 20 0,0 1 15,0 0-15,-21-21 0,0 21 16,0-1-16,0 1 0,0 0 15,-21 42 17,21 22-17,0-22-15,-21 0 0,21 21 16,0 1-16,0-1 0,0 0 0,-21 1 16,21-1-16,-21 0 0,21 22 0,-22-1 15,22-20-15,0 20 0,0-21 16,0 22-16,0-1 0,0-20 0,-21 20 15,21-20-15,-21 20 0,0 1 0,0-1 16,21 1-16,-21-22 0,-1 21 16,1 1-16,0-1 0,0-20 15,0-1-15,0 22 0,-1-22 0,1-21 16,0 21-16,0-20 0,21-1 16,-21 0-16,21 0 0,-21-21 0,-1 0 15,1 0-15,21-21 16,-21 0-16,21-22 0,-21 22 15,21-21-15,0 0 0,0-1 0,0-20 16,0-1-16,0 1 0,0-22 0,21 22 16,0-1-16,0 1 0,1-1 15,-1 1-15,0-1 0,21 22 16,-21-22-16,1 22 0,20-22 0,-21 22 16,21 0-16,1-22 0,-22 22 15,21 0-15</inkml:trace>
  <inkml:trace contextRef="#ctx0" brushRef="#br1" timeOffset="76502.53">5969 11113 0,'0'-22'0,"0"44"0,0-65 0,0 22 15,0 0-15,-21 21 0,0 0 16,-22 0-16,22 0 0,-21 0 16,21 0-16,-22 21 0,1 0 0,0 22 15,-22-22-15,22 21 0,-1 22 0,1-22 16,0 21-16,-1 1 0,22-1 15,0-20-15,0 20 0,21-20 0,-21-1 16,21 0-16,0 1 0,0-1 16,21-21-16,0 21 0,21-20 0,-20-1 15,20 0-15,21-21 0,-20 0 0,20 0 16,-20 0-16,20 0 16,1 0-16,-1 0 0,1 0 0,-22-21 15,21 21-15,1-21 0,-22-1 0</inkml:trace>
  <inkml:trace contextRef="#ctx0" brushRef="#br1" timeOffset="77195.58">6519 11451 0,'0'0'0,"0"-21"0,-21 21 0,0-21 0,0 0 16,0 21-16,-1 0 0,1 0 0,0 0 16,0 0-16,-21 0 0,20 0 15,1 21-15,0 0 0,0 0 0,0 0 16,0 22-16,-1-22 0,1 21 15,21-21-15,-21 22 0,21-22 16,-21 0-16,21 21 0,0-20 0,0-1 16,0 0-16,0 0 0,21-21 15,0 0-15,0 0 16,1 0-16,-1 0 0,21 0 0,-21-21 16,22 21-16,-22-21 0,21 0 0,-21-1 15,22 1-15,-22 0 0,0-21 16,0 21-16,0-22 0,0 22 0,-21-21 15,22 21-15,-22-22 0,0 22 16,0 0-16,0 0 16,0 42-1,0 0-15,-22 0 0,22 0 16,-21 22-16,21-22 0,0 0 16,0 21-16,0-20 0,0-1 0,0 0 15,0 21-15,0-21 0,21 1 0,1-1 16,-1 0-16,0-21 15,0 0-15,0 0 0,22 0 0,-22 0 16,21 0-16,-21 0 0,22 0 0,-1-21 16,-21 21-16,21-21 0,-20-22 15,20 22-15,-21 0 0,0-21 0,0-1 16,1 1-16,-1 0 0,0-22 16,0 22-16,-21-22 0,0 1 15,21 20-15,-21 1 0,21 0 0,-21-1 16,0 22-16,0 0 0,0 0 0,0 0 15,-21 21 1,21 21-16,-21 0 16,21 21-16,0 1 0,-21-1 0,21 0 15,-21 22-15,21-22 0,0 22 16,0-22-16,0 0 0,0 1 0,0-1 16,0 0-16,0-20 0,0 20 0,0-21 15,21 0-15,0 0 0,0 1 16,0-22-16,1 0 15,-1 0-15,0 0 0,0 0 0,0 0 16,0 0-16,-21-22 0,22 22 16,-1-21-16,-21 0 0,0 0 0,0 0 15</inkml:trace>
  <inkml:trace contextRef="#ctx0" brushRef="#br1" timeOffset="77367.48">6964 11409 0,'-21'0'0,"42"0"0,-21 0 32,21 0-32,0 0 15,21 0-15,-20 0 0,20 0 0,-21 0 16,21 0-16,1 0 0,-22-21 16,21 21-16,1 0 0,-22-21 0,21 21 15</inkml:trace>
  <inkml:trace contextRef="#ctx0" brushRef="#br1" timeOffset="77656.31">7810 11261 0,'-84'-43'32,"63"43"-32,-1 0 15,1 22-15,0-1 0,0 0 16,0 0-16,21 0 0,-21 22 0,-1-22 15,22 21-15,-21-21 0,21 22 0,0-1 16,0-21-16,0 21 0,0-20 16,0-1-16,0 0 0,0 0 0,21 0 15,1 0-15,-1 1 0,21-1 0,-21-21 16,0 0-16,22 0 0,-1 0 16,-21 0-16,43 0 0,-22 0 0,0 0 15,1-21-15,-1-1 0,0 1 0,1 0 16,-1-21-16,-21 21 0,22-22 15,-22 1-15</inkml:trace>
  <inkml:trace contextRef="#ctx0" brushRef="#br1" timeOffset="78103.39">8340 10964 0,'0'0'0,"0"-42"0,0 0 0,0 21 16,0-1-16,0 1 0,0 0 0,-22 21 16,1 0-1,21 21-15,0 0 0,0 22 16,0-22-16,0 21 0,0-21 0,0 22 15,0 20-15,0-20 0,0-1 16,0 21-16,0-20 0,0-1 16,0 0-16,0 1 0,0-1 0,0 0 15,-21 1-15,21-22 0,0 0 16,0 0-16,-21 0 0,21 1 0,-21-22 31,21-22-15,0 1-16,0 0 0,0 0 15,0-21-15,0 20 0,0-20 0,21 21 16,0-21-16,-21-1 0,21 22 16,0-21-16,22 21 0,-22-22 0,0 22 15,21 0-15,-20 0 0,20 21 0,0 0 16,-21 0-16,22 0 0,-22 0 16,21 0-16,-21 21 0,1 21 15,-1-21-15,-21 22 0,0-22 0,0 21 16,0 1-16,0-22 0,0 21 0,0 0 15,0-20-15,-21 20 0,21-21 16,-22 0-16,1 0 0,0 1 0,0-1 16,21 0-16,-21-21 0,21 21 0,-21-21 15,-1 0-15,1 0 16,0 0-16,0 0 0,0 21 16</inkml:trace>
  <inkml:trace contextRef="#ctx0" brushRef="#br1" timeOffset="79130.96">1333 13272 0,'0'0'0,"-21"-64"31,21 43-31,0 0 16,0 0-16,21-1 0,1 1 0,-1 0 15,0 21-15,0-21 0,0 0 16,22 0-16,-22 21 0,21 0 0,-21 0 15,0 0-15,22 21 0,-22 0 16,0 0-16,0 21 0,-21 1 0,0-1 16,0 0-16,0 1 15,0-1-15,-21 22 0,0-22 0,0 21 16,-22-20-16,22 20 0,-21-20 16,0-1-16,-1 0 0,1 1 0,0-1 15,-1-21-15,-20 0 0,20 0 16,1-21-16,0 0 0,-1 0 15,1 0-15,0 0 0,21 0 0,-1-21 16,-20 0-16,21 0 0,21-21 16,0-1-16,0 1 0,0 0 0,0-1 15,0 1-15,0 21 0,21-22 16,21 22-16,-20-21 0,-1 21 16,21 21-16,0 0 0,-20 0 15,20 0-15,0 0 0,1 0 16,-22 21-16,21 21 0,-21-21 0,0 22 15,22-1-15,-43 0 0,21-20 16,0 20-16,-21 0 0,21-21 0,-21 22 16,0-22-16,0 21 0,21-21 15,-21 1-15,22-22 0,-22 21 0,0 0 16,21-21-16,0 0 16,0 0-16,0-21 0,0 0 15,1-1-15,-1 1 0</inkml:trace>
  <inkml:trace contextRef="#ctx0" brushRef="#br1" timeOffset="79311.86">2011 13462 0,'0'0'0,"21"-21"0,0 21 16,-21-21-16,21 21 62,0-21-62,22 21 0,-22 0 16</inkml:trace>
  <inkml:trace contextRef="#ctx0" brushRef="#br1" timeOffset="79583.17">3260 12975 0,'-22'0'15,"1"0"-15,0 21 16,21 1-16,0 20 16,-21 0-16,21 1 0,-21-1 0,21 0 15,0 1-15,0-1 0,0 0 16,-21 22-16,21-22 0,-22 0 0,22 1 15,-21-1-15,21 0 0,0-20 16,0-1-16,0 0 0,0 0 0,0 0 16,0-42-1,0 0-15</inkml:trace>
  <inkml:trace contextRef="#ctx0" brushRef="#br1" timeOffset="80198.42">2709 13441 0,'0'-21'32,"21"21"-32,1-21 15,20 21-15,0-22 0,1 22 0,-1-21 16,0 0-16,22 21 0,-1-21 16,1 0-16,20 0 0,-20-1 0,-1 1 15,1-21-15,-1 21 0,-20 0 0,-1-1 16,0 1-16,-20 0 0,-1 0 15,0 0-15,-21 0 0,0-1 0,0 1 16,0 0-16,0 0 0,-21 21 16,21-21-16,-21 21 15,-1 0-15,22 21 16,-21 0-16,21 0 0,0 22 16,0-22-16,0 21 0,0 0 0,0 1 15,0-22-15,0 21 0,0 1 16,0-1-16,-21 0 0,21 1 0,0-1 15,0 0-15,0 1 0,-21-22 16,21 21-16,0-21 0,-21 22 0,21-22 16,0 0-16,0 0 15,-21-21-15,21-21 32,0 0-32,0 0 0,0-1 15,0-20-15,0 21 0,21-21 0,0 20 16,0-20-16,21 0 0,-20 21 15,-1-22-15,21 22 0,-21 0 0,22 0 16,-22 0-16,21 21 0,-21 0 0,0 0 16,22 0-16,-22 0 0,0 21 15,0 0-15,0 0 0,-21 0 0,0 0 16,0 1-16,0 20 0,0-21 16,0 21-16,0-20 0,-21 20 0,21-21 15,-21 0-15,0 0 0,21 1 0,-21-1 16,21 0-16,0 0 15,-21-21-15,21-21 32,21 21-32,0-21 0,-21 0 15,21-1-15</inkml:trace>
  <inkml:trace contextRef="#ctx0" brushRef="#br1" timeOffset="80603.19">4445 13377 0,'0'0'0,"-21"-21"0,21 0 0,0 0 15,0 0-15,0 0 16,21 21 0,0 0-16,0 0 0,22 0 15,-22 0-15,0 0 0,0 21 0,21 0 16,-20 0-16,-1 0 0,0 0 15,0 1-15,-21 20 0,0-21 0,0 21 16,0-20-16,0 20 0,0-21 0,-21 21 16,21-20-16,-21-1 0,0 0 15,-1 0-15,1 0 0,0-21 0,0 0 16,0 0-16,21-21 16,0 0-1,0 0-15,0 0 0,0-22 0,0 22 16,21-21-16,-21-1 0,21 22 15,0-21-15,0 0 0,1 20 0,-1 1 16,0-21-16,0 21 0,0 0 0,0-1 16,1 22-16,-1-21 0,0 0 15,0 21-15,0 0 0,-21-21 16,21 21-16,1 0 0</inkml:trace>
  <inkml:trace contextRef="#ctx0" brushRef="#br1" timeOffset="81036.96">5207 13187 0,'0'-21'0,"-21"21"32,0 21-32,-1-21 15,22 21-15,0 0 0,-21 0 16,0 1-16,21-1 0,-21 0 0,21 0 15,0 0-15,0 0 0,0 22 16,0-22-16,0 0 0,0 0 0,0 0 16,0 22-16,0-22 0,0 0 15,21 0-15,0 0 16,0-21-16,1 0 0,-1 0 0,21 0 16,-21 0-16,0 0 0,22 0 0,-1-21 15,-21 0-15,22 0 0,-22 0 16,21 0-16,-21-1 0,0-20 0,-21 21 15,0-21-15,0 20 0,0-20 0,0 21 16,0-21-16,0 20 0,-21-20 16,0 21-16,0 0 0,0 0 0,-22 21 15,22 0-15,0-22 0,-21 22 16,21 0-16,-1 0 0,1 0 0,0 22 16,0-22-16,0 21 0,21 0 15,0 0-15,0 0 0,0 0 16,0 1-16,0-1 0,0 0 15,0 0-15,21-21 0,0 21 0</inkml:trace>
  <inkml:trace contextRef="#ctx0" brushRef="#br1" timeOffset="81650.89">6096 13187 0,'0'-21'0,"-21"21"16,21 21 0,-21-21-1,21 21-15,0 0 0,0 22 0,0-22 16,0 0-16,0 0 0,0 21 0,-22-20 16,22-1-16,0 21 0,-21-21 15,21 0-15,0 22 0,0-22 0,0 0 16,0 0-16,21-21 15,1 0-15,-1 0 16,0 0-16,0-21 0,-21 0 0,21 0 16,0 0-16,1-1 0,-22 1 15,21-21-15,0 21 0,0 0 16,-21-22-16,21 22 0,0 0 0,-21 0 16,0 0-16,22 21 0,-22-22 0,21 22 15,0 0 1,-21 22-16,0-1 0,0 0 15,0 0-15,0 0 16,0 0-16,0 1 0,0-1 0,0 21 16,0-21-16,0 0 0,21 1 15,0-22-15,0 21 0,1 0 0,-1-21 16,0 0-16,0 0 0,0 0 0,0 0 16,1 0-16,20 0 0,-21 0 15,0-21-15,0 0 0,22-1 16,-22 1-16,0 0 0,-21 0 0,21-21 15,-21 20-15,0-20 0,0 21 0,0-21 16,0-1-16,0 22 0,0-21 16,0 21-16,-21-1 0,21 1 0,-21 0 15,0 21-15,0 0 16,-1 0 0,22 21-16,0 0 15,0 1-15,0-1 0,22 0 16,-1-21-1</inkml:trace>
  <inkml:trace contextRef="#ctx0" brushRef="#br1" timeOffset="82110.63">7493 13060 0,'0'0'16,"0"-21"-16,-21 21 15,0-21-15,-1 21 0,1 0 0,0 0 16,0 0-16,0 0 0,-22 0 0,22 21 16,0-21-16,0 21 0,0-21 15,0 21-15,-1-21 0,1 0 16,21 21-16,0 0 16,0 1-16,21-22 15,1 21-15,-1-21 0,0 0 16,0 21-16,0-21 0,0 21 0,1 0 15,-1-21-15,0 21 0,0 1 16,0-22-16,0 21 0,1 0 0,-1 0 16,-21 0-16,21-21 0,-21 21 0,21 1 15,0-1-15,-21 0 16,0 0-16,0 0 16,-42-21-16,21 21 0,0-21 0,-1 0 15,1 0-15,-21 0 16,0 0-16,20 0 0,-20 0 0,0 0 15,21 0-15,-22 0 0,22 0 0,0-21 16,0 21-16,21-21 0,-21 21 16,-1-21-16,22 0 15,0 0-15,0-1 16,0 1-16,22 21 0,-1-21 16,-21 0-16</inkml:trace>
  <inkml:trace contextRef="#ctx0" brushRef="#br1" timeOffset="83959.03">12848 11176 0,'21'-21'16,"-21"0"-16,0 0 16,0-1-16,0 1 15,0 0-15,0 0 0,0 0 16,0 0-1,-21 21 1,0 0 0,0 21-16,21 0 0,0 0 15,0 0-15,-21 22 0,21-1 0,-22 0 16,22 1-16,-21-1 0,21 21 16,-21-20-16,21 20 0,-21-20 0,21 20 15,0-21-15,0 1 0,-21-1 16,21-21-16,0 22 0,0-22 0,0 0 15,0 0-15,0 0 0,0 0 0,0 1 16,21-22 0,0 0-16,0 0 0,-21-22 15,21 1-15,1 21 0,-1-21 0</inkml:trace>
  <inkml:trace contextRef="#ctx0" brushRef="#br1" timeOffset="84318.82">13166 11621 0,'0'0'0,"0"21"0,0 0 16,0 0-16,0 0 0,21-21 0,-21 21 16,21-21-16,0 22 15,0-22-15,0 0 0,1 0 16,-1 0-16,0 0 0,0 0 0,21-22 15,-42 1-15,22 21 0,-1-21 16,-21 0-16,0 0 16,0 0-16,-21 21 15,-1 0-15,1 0 0,0 0 16,0 0-16,0 0 0,0 0 0,-22 0 16,22 0-16,0 21 0,21 0 0,-21-21 15,0 21-15,21 0 16,0 0-16,0 1 15,21-1-15,0-21 16,0 0-16,0 0 0,0 0 16,1 0-16,20 0 0,-21 0 0</inkml:trace>
  <inkml:trace contextRef="#ctx0" brushRef="#br1" timeOffset="84795.44">14626 11028 0,'0'0'16,"0"-21"-16,0 0 15,-21 21 1,0 21-1,0 0-15,21 0 0,0 21 16,-22-20-16,1 20 0,21 0 16,-21 1-16,21 20 0,-21-21 0,0 1 15,21-1-15,0 0 0,-21 1 16,21-1-16,-22 0 0,22 1 0,0-22 16,0 21-16,0-21 0,0 1 0,0-1 15,0 0-15,22 0 0,-1-21 16,0 0-16,-21 21 0,21-21 0,0 0 15,0 0-15,1-21 0,-1 21 16,0-21-16</inkml:trace>
  <inkml:trace contextRef="#ctx0" brushRef="#br1" timeOffset="85027.32">14182 11515 0,'0'0'0,"-22"0"0,1 0 0,0 0 0,0 0 16,42 0-1,0 0 1,0 0-16,1 0 0,-1 0 16,21 0-16,-21-21 0,22 21 15,-1 0-15,0-22 0,-21 22 0,22 0 16,-1 0-16,-21 0 0,22-21 0,-22 21 15,21 0-15</inkml:trace>
  <inkml:trace contextRef="#ctx0" brushRef="#br1" timeOffset="85466.12">14880 11515 0,'-21'-21'16,"42"42"-16,-42-64 0,21 22 16,0 0-16,0 0 15,21 21-15,0 0 0,22-21 16,-22 21-16,0 0 0,21 0 0,-21 0 16,22 0-16,-22 0 0,21 0 0,-21 0 15,22 0-15,-22 21 0,0 21 16,0-21-16,0 1 0,1 20 0,-1-21 15,-21 21-15,21-20 0,-21 20 0,0-21 16,0 0-16,0 22 0,0-22 16,-21 0-16,0 0 0,-1 0 15,1-21-15,0 0 32,21-21-32,0 0 15,0 0-15,0 0 0,0-1 16,0 1-16,0-21 0,0 21 15,21 0-15,-21-1 0,0 1 0,21-21 16,1 42-16,-1-21 0,0 0 16,-21-1-16,21 22 0,0 0 0,0-21 15,1 21-15,-1 0 0,0 0 0,0 0 16,0 0-16</inkml:trace>
  <inkml:trace contextRef="#ctx0" brushRef="#br1" timeOffset="86199.74">15981 11430 0,'0'-21'31,"-21"21"-15,-1 0-16,22 21 0,0 0 15,-21 0-15,0 1 16,21 20-16,0-21 0,0 0 15,-21 0-15,21 22 0,0-22 0,0 0 16,0 0-16,0 0 0,0 1 16,0-1-16,21 0 0,0 0 15,22-21-15,-22 0 0,0 0 0,21 0 16,-21 0-16,22 0 0,-22 0 16,21 0-16,1 0 0,-22-21 0,21 21 15,-21-21-15,0 0 0,1-1 0,-1 1 16,0 0-16,0 0 0,0 0 15,-21-22-15,21 22 0,-21 0 0,22 0 16,-22 0-16,0 0 0,0-1 16,0 1-16,21 21 15,-21 21 17,0 1-32,0 20 15,0-21-15,0 0 0,-21 22 0,21-1 16,-22 0-16,1-21 0,21 22 15,-21 20-15,21-20 0,-21 20 0,21 1 16,0-22-16,0 21 0,0 1 0,0-1 16,0 1-16,0-1 0,0 1 15,-21-1-15,21 1 0,0-1 0,-21 1 16,21-1-16,-22 1 0,22-1 16,-21 1-16,21-1 0,-21 1 15,0-22-15,21 22 0,-21-22 0,0 0 16,-1-20-16,1 20 0,0-21 0,0 21 15,-21-20-15,20-22 0,1 21 0,-21-21 16,21 0-16,0 0 0,-22 0 16,22-21-16,0 21 0,0-22 0,0-20 15,21 21-15,0-21 0,0-22 0,0 22 16,0-22-16,0-20 0,0 20 16,21-21-16,0 1 0,0-1 0,0 22 15,0-22-15,22 0 0,-22 22 16,0-1-16,21 1 0,-20-1 15,20 1-15,-21 20 0,0 1 0,22 0 16,-22-1-16,21 1 0,0 21 0,-20-21 16,20 20-16,0 1 0,-21-21 15,22 21-15</inkml:trace>
  <inkml:trace contextRef="#ctx0" brushRef="#br1" timeOffset="86775.56">18288 11367 0,'0'0'16,"0"-22"-16,0 1 0,0 0 0,0 0 16,0 0-16,0 0 15,0-1-15,0 1 0,-21 0 16,0 21-16,-1 0 0,1 0 0,0 0 16,0 0-16,0 0 0,0 0 15,-22 21-15,22 22 0,-21-22 16,21 21-16,-1-21 0,-20 22 0,0-1 15,21 21-15,-22-20 0,22-1 16,-21 0-16,21 1 0,-1-1 0,1 0 16,21-20-16,0 20 0,0 0 0,0-21 15,0 22-15,21-22 0,22 0 16,-22 0-16,21 0 0,-21 1 0,22-22 16,-1 0-16,0 21 0,1-21 15,-1 0-15,0 0 0,22 0 0,-22-21 16,1 21-16,20-22 0,-21 1 0,22 0 15</inkml:trace>
  <inkml:trace contextRef="#ctx0" brushRef="#br1" timeOffset="87547.31">18986 11599 0,'0'0'0,"0"-21"0,0 0 15,0 0-15,-21 0 16,0 21-16,0-21 0,0 21 15,0 0-15,-1 0 0,-20 0 0,21 0 16,0 21-16,-22 0 0,22 0 16,-21 0-16,21 0 0,-22 22 0,22-22 15,-21 0-15,21 21 0,0-20 0,-1 20 16,22-21-16,0 0 16,0 0-16,0 22 0,0-22 0,22-21 15,-1 21-15,0 0 0,0-21 0,21 0 16,-20 0-16,20 0 0,-21 0 15,21 0-15,-20-21 0,20 21 0,-21-21 16,0 0-16,0 0 0,22-1 0,-22-20 16,0 21-16,-21 0 0,21-22 15,0 1-15,1 21 0,-22-21 0,21 20 16,-21 1-16,0-21 0,0 21 16,0 0-16,0 42 15,-21 0 1,21 0-16,0 0 0,-22 0 15,1 22-15,21-22 0,-21 21 16,21-21-16,0 1 0,0 20 0,0-21 16,0 0-16,0 0 0,0 22 15,0-22-15,0 0 0,21 0 0,0-21 16,1 21-16,20 1 0,-21-22 0,0 0 16,22 0-16,-22 0 0,21 0 15,-21-22-15,22 1 0,-22 0 0,21 0 16,0 0-16,-20 0 0,20-22 0,-21 1 15,0 0-15,22-1 0,-22 1 16,21 0-16,-21-22 0,0 22 0,1-22 16,-1 22-16,0 0 0,-21-1 15,0 1-15,0 0 0,0 20 16,0 1-16,0 0 0,0 0 0,-21 21 16,0 0-1,-1 0-15,22 42 0,-21-21 0,0 22 16,21-1-16,-21 0 0,0 1 0,21-1 15,0 0-15,0 1 0,-21-1 16,21 22-16,-22-43 0,22 21 0,0 0 16,0 1-16,0-22 0,0 0 0,0 21 15,0-20-15,0-1 0,22 0 16,-1-21-16,0 21 0,0-21 16,0 21-16,0-21 0,1 0 0,-1 0 15,21 0-15,-21-21 0,0 0 16,1 21-16,-1-21 0,21 0 0,-42-1 15,21 22-15,0-21 0,1 0 0,-22 0 16,0 0-16</inkml:trace>
  <inkml:trace contextRef="#ctx0" brushRef="#br1" timeOffset="87766.19">19494 11536 0,'-21'21'0,"42"-42"0,-42 63 16,42-21 0,1-21-1,-1 0-15,0 0 0,0 0 0,21 0 16,-20 0-16,20 0 0,-21 0 0,21 0 16,-20 0-16,-1 0 0,0 0 15,0-21-15,0 21 0,0 0 0,1 0 16,-1-21-16,0 21 0</inkml:trace>
  <inkml:trace contextRef="#ctx0" brushRef="#br1" timeOffset="88095.54">20574 11494 0,'-21'0'0,"-43"0"31,43 0-31,0 21 16,0-21-16,0 21 0,-1 0 0,1 0 15,21 0-15,-21 1 0,0-1 16,0 0-16,0 0 0,-1 0 16,22 0-16,0 22 0,0-22 0,0 0 15,0 0-15,0 0 0,0 1 16,0-1-16,0 0 0,22 0 0,-1 0 15,0-21-15,0 21 0,21-21 0,-20 0 16,20 22-16,0-22 0,-21 0 16,22 0-16,-1 0 0,-21 0 0,22-22 15,-1 22-15,-21-21 0,21 0 16,-20 0-16,-1 0 0</inkml:trace>
  <inkml:trace contextRef="#ctx0" brushRef="#br1" timeOffset="88655.21">21040 11282 0,'0'0'0,"0"-42"16,0-1-16,0 1 0,0 21 16,0 0-16,0-1 0,0 1 0,-22 64 47,22-22-47,0 0 0,0 21 0,-21 1 15,21-1-15,0 0 0,-21 1 0,21-1 16,0 0-16,0 1 0,0-1 15,0-21-15,0 21 0,0-20 0,-21 20 16,21-21-16,0 0 0,0 0 16,-21 1-16,21-1 0,0 0 15,0 0-15,0 0 0,0 0 16,0-42 31,0 0-32,0 0-15,0 0 16,0 0-16,0-1 0,21 1 0,0 0 16,0 0-16,0 0 0,1 0 0,-1-1 15,0 1-15,0 0 0,0 0 16,0 0-16,1 0 0,20-1 16,-21 22-16,0-21 0,0 21 15,22 0-15,-22 0 0,0 0 0,0 0 16,0 0-16,1 21 0,-22 1 15,21-1-15,-21 21 0,0-21 16,0 0-16,0 1 0,0-1 0,0 0 16,0 0-16,0 0 0,0 0 0,0 1 15,0-1-15,0 0 0,0 0 16,0 0-16,0 0 0,-21-21 16,21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45:40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3725 0,'0'0'0,"0"22"31,0-44 63,22 1-78,-1 0-16,0 0 15,-21 0-15,0 0 16,21-1-16,-21 1 0,0 0 16,0 0-16,0 0 15,21 0-15,-21-1 0,0 1 16,0 0-1,0 42 48,0 0-32,21-21 32,-21 22-16,22-22-47</inkml:trace>
  <inkml:trace contextRef="#ctx0" brushRef="#br0" timeOffset="831.94">720 3493 0,'0'-22'78,"0"44"0,0-1-78,0 0 16,21 0-16,-21 0 0,0 0 16,0 22-16,0-22 0,0 21 15,0-21-15,0 22 0,0-1 16,0 0-16,0-20 0,0 20 15,0-21-15,0 21 0,-21 1 0,21-1 16,0 0-16,0 1 0,0-1 16,0-21-16,0 22 0,0-22 0,0 21 15,0-21-15,0 0 0,0 1 16,0-1-16,0 0 0,0 0 16,0 0-16,0 0 0,0 1 15,0-1-15,0 0 31,-22-21-15,1 0 15,21-21-31,-21 0 16,0 21 0,0 0-16,0 0 15,-1 0-15,1 0 0,0 0 16,0 0-16,0 0 0,0 0 15,-1 0-15,1 0 0,-21 0 16,21 0-16,0 0 0,-22 0 0,22 0 16,0 0-16,0 0 15,0 0-15,-1 0 0,1 0 0,0 0 16,42 0 15,0 0-15,1 0-16,-1 0 0,21 0 15,0 0-15,1 0 0,-1 0 0,0 0 16,22 0-16,-22 0 0,1 0 16,-1 0-16,0 0 0,1 0 0,-22 0 15,21 0-15,-21 0 0,22 0 16,-22 0-16,0 0 0,0 0 16,0 0-1,0 0-15,-21-22 31,0 1 1,0 0-32,0 0 15</inkml:trace>
  <inkml:trace contextRef="#ctx0" brushRef="#br0" timeOffset="1871.2">1206 3916 0,'0'21'63,"0"0"-63,-21-21 0,21 21 15,0 1-15,0-1 16,0 0-1,0 0-15,21-21 32,1 0-17,-22-21 1,0 0-16,0 0 16,0-1-16,0 1 15,0 0-15,0 0 16,-22 21 15,1 0-15,21 21-1,-21-21-15,21 21 0,0 0 16,0 1-16,0-1 0,0 0 16,0 0-16,0 0 15,21-21 1,0 0 15,1-21-31,-1 0 16,-21 0-16,0 0 15,0-1-15,0 1 16,-21 21 0,-1 0-1,1 0 1,0 0-1,21 21-15,0 1 16,0-1 0,0 0 15,-42 0-15,21-21-16</inkml:trace>
  <inkml:trace contextRef="#ctx0" brushRef="#br0" timeOffset="4504.2">3281 3598 0,'0'0'0,"21"0"15,0 0-15,0 0 32,0 0-32,-21-21 0,22 21 15,-1-21 1,-21 0-1,0 0 1,0 0 0,-21 21-16,-1 0 15,1 0-15,0-22 16,0 22-16,0 0 0,0 0 16,-1 0-16,1 0 15,0 22-15,0-22 0,0 21 0,0-21 16,-1 21-16,1-21 0,0 21 15,0 0-15,0 0 0,0 1 0,21-1 16,-22 0-16,1 0 0,0 21 16,21-20-16,0 20 0,-21-21 0,0 21 15,21 1-15,-21-1 0,21 0 16,0 1-16,0-1 0,0 0 0,0 1 16,0-1-16,0 0 0,0 1 15,0-22-15,0 21 0,0-21 0,21 1 16,0-1-16,0 0 0,0 0 15,0 0-15,1-21 0,-1 21 16,0-21-16,21 0 0,-21 0 0,22 0 16,-22 0-16,21 0 0,1 0 15,-1 0-15,0-21 0,1 21 0,-1-21 16,-21 0-16,21 21 0,-20-21 16,-1 0-16,0-22 0,0 22 0,0-21 15,0 21-15</inkml:trace>
  <inkml:trace contextRef="#ctx0" brushRef="#br0" timeOffset="4915.96">3958 3217 0,'0'0'0,"21"-21"0,-21 0 0,0 0 16,0 63 15,0-21-15,0 1-16,-21 20 15,21 0-15,0 1 0,0 20 0,-21-21 16,21 22-16,0-22 0,0 1 15,0 20-15,0-21 0,-21 22 0,21-22 16,0 22-16,-21-22 0,21 0 16,0 1-16,0-1 0,-22 0 0,22 1 15,0-22-15,0 21 0,0-21 16,0 1-16,0-1 0,0 0 0,0 0 16,0 0-16,0-42 46,0 0-46,0 0 16</inkml:trace>
  <inkml:trace contextRef="#ctx0" brushRef="#br0" timeOffset="5640.07">4678 4001 0,'0'0'0,"21"0"0,0 0 15,-21-22-15,0 1 0,21 21 16,0-21-16,1 0 16,-22 0-16,21 0 0,0-1 15,-21 1-15,0 0 16,0 0-16,0 0 0,0 0 15,-21-1-15,0 1 0,-1 21 16,1-21-16,0 0 0,0 21 0,-21 0 16,20 0-16,-20 0 0,21 0 15,-21 0-15,-1 0 0,22 0 0,-21 0 16,-1 21-16,1 0 0,21 0 16,-21 1-16,20-1 0,1 0 15,-21 21-15,21-21 0,21 22 0,-21-1 16,21 0-16,-22 1 0,22-1 15,0-21-15,0 22 0,0-1 0,0-21 16,0 0-16,0 22 0,0-22 16,22 0-16,-1 0 0,0-21 15,0 0-15,0 0 16,22 0-16,-22 0 0,21 0 0,-21-21 16,22 0-16,-22 0 0,21-1 15,-21 1-15,22 0 0,-1 0 0,-21-21 16,21-1-16,-20 22 0,-1-21 15,0 21-15,0-22 0,0 22 0,0-21 16,1 21-16,-22-1 0,0-20 16,0 21-16,21 0 0,0 0 15,-21-1 1,21 22 0,-21 22-1,0-1-15,0 0 0,0 0 16,0 0-16,0 0 0,0 22 0,0-22 15,0 21-15,0-21 0,-21 22 16,21-1-16,0-21 0,0 22 0,0-22 16,0 0-16,0 0 0,0 0 15,0 0-15,0 1 0,0-1 16,0-42 15,21-1-15,0 22-16</inkml:trace>
  <inkml:trace contextRef="#ctx0" brushRef="#br0" timeOffset="6276.34">5715 3768 0,'0'0'0,"0"-21"0,0-1 0,0 1 16,0 0-16,0 0 15,-21 21-15,0 0 16,-1 0-16,-20 0 0,21 0 16,0 0-16,-22 0 0,22 21 15,-21-21-15,0 21 0,20 0 0,1 1 16,-21-1-16,21 0 0,0 0 15,-1 0-15,1 0 0,0 1 16,21-1-16,-21 0 0,21 0 0,0 0 16,0 0-16,0 1 15,0-1-15,21-21 0,0 0 16,0 0-16,1 0 0,20 0 16,-21 0-16,0 0 0,22 0 0,-22 0 15,21 0-15,-21 0 0,0 0 16,22 0-16,-22 0 0,0 0 0,0 0 15,22 0-15,-43 21 0,21-21 16,0 21-16,0-21 0,-21 21 16,0 0-16,0 1 0,0-1 15,-21 0 1,0 0-16,0 0 0,-1-21 16,-20 21-16,21 1 0,0-22 15,-22 21-15,1 0 0,21-21 0,-21 0 16,20 21-16,1-21 0,-21 0 15,21 0-15,0 0 0,-1 0 0,1 0 16,0 0-16,0 0 0,0 0 0,0 0 16,-1 0-16,1 0 15,21-21 48,21 21-63</inkml:trace>
  <inkml:trace contextRef="#ctx0" brushRef="#br0" timeOffset="6967.94">6837 3768 0,'21'-21'16,"-42"42"-16,63-64 0,-42 22 15,0 0-15,-21 21 31,0-21-31,0 21 0,-1 0 0,1 0 16,-21 0-16,0 0 0,20 21 16,-20-21-16,0 21 0,-1-21 15,1 21-15,21 1 0,-21-1 0,20-21 16,-20 21-16,21 0 0,0 0 16,0-21-16,-1 21 0,22 1 0,0-1 15,0 0-15,0 0 16,0 0-16,22-21 15,-1 0-15,0 0 0,0 21 16,21-21-16,-20 0 0,20 0 0,-21 0 16,21 0-16,-20 22 0,20-22 0,0 0 15,-21 0-15,22 0 0,-22 21 16,21-21-16,-21 0 0,1 0 0,-1 21 16,0-21-16,0 21 15,0-21-15,-21 21 0,0 0 16,0 1-16,0-1 0,0 0 15,-21-21-15,0 21 0,0 0 16,-22 0-16,22-21 0,-21 22 0,0-1 16,20-21-16,-20 21 0,0-21 15,-1 0-15,22 21 0,-21-21 0,21 0 16,-22 0-16,22 0 0,-21 0 16,21 0-16,0 0 0,-22 0 0,22-21 15,0 21-15,0 0 0,21-21 0,-21 0 16,21-1-1,0 1 17,21 21-17,-21-21 1</inkml:trace>
  <inkml:trace contextRef="#ctx0" brushRef="#br0" timeOffset="7932.52">9017 4001 0,'0'0'0,"21"-22"0,0 1 15,-21 0-15,21 21 16,-21-21-16,22 21 0,-22-21 0,0 0 16,0-1-16,0 1 0,0 0 15,0 0-15,0 0 16,0 0-16,-22-1 0,1 1 0,0 21 16,0-21-16,0 21 0,0-21 15,-1 21-15,1 0 0,0 0 0,-21 0 16,21 0-16,-22 0 0,22 21 15,-21 0-15,-1-21 0,22 21 0,-21 1 16,0-1-16,-1 21 0,22-21 0,0 0 16,-21 22-16,20-1 0,1 0 15,0 1-15,0-1 0,0 0 16,21 1-16,-21-1 0,21-21 16,0 22-16,0-22 0,0 0 0,0 0 15,0 0-15,21 0 0,0 1 0,0-22 16,0 0-16,22 0 0,-22 0 15,21 0-15,0 0 0,1 0 0,-1-22 16,0 1-16,1 0 0,-1 0 16,0 0-16,1-22 0,-22 22 0,21-21 15,-21 21-15,22-22 0,-22 1 0,-21 21 16,21-21-16,-21 20 0,21-20 16,-21 21-16,21 0 0,-21 0 0,0-1 15,0 1-15,0 0 16,0 42 15,0 0-31,0 1 16,0 20-16,0-21 0,0 21 0,0-20 15,0 20-15,0 0 0,0-21 16,0 22-16,0-22 0,0 0 0,0 21 16,0-20-16,22-1 0,-1 0 0,0 0 15,0-21-15,0 0 16,0 0-16,1 0 0,-1 0 15,0 0-15,0 0 0,0-21 0,0 0 16,1 0-16,-1-1 0,0 1 16</inkml:trace>
  <inkml:trace contextRef="#ctx0" brushRef="#br0" timeOffset="8451.94">9694 3874 0,'0'0'15,"0"-22"-15,0 1 0,0 0 16,0 0-16,0 0 15,0 42 17,0 0-32,0 0 0,0 0 0,0 1 15,0-1-15,0 0 0,-21 0 0,21 21 16,0-20-16,0 20 0,-21-21 16,21 21-16,0-20 0,-21-1 0,21 21 15,0-21-15,0 0 0,0 1 16,0-1-16,-21 0 0,21 0 15,-22-21 1,22-21 0,0 0-16,0 0 15,0-1-15,0-20 16,0 21-16,0 0 0,0-22 16,22 22-16,-1-21 0,-21 21 0,42-22 15,-21 22-15,0 0 0,22-21 16,-22 21-16,21-1 0,1 1 0,-22 21 15,21-21-15,0 21 0,1 0 16,-22 0-16,21 0 0,-21 0 0,1 0 16,20 21-16,-21 0 0,-21 1 0,21-1 15,-21 0-15,0 21 0,0-21 16,0 22-16,0-1 0,0-21 0,0 22 16,0-22-16,0 21 0,0-21 15,0 0-15,0 1 0,0-1 0,0 0 16,-21-21-16,21 21 15,0-42 17,0 0-17,0 0-15</inkml:trace>
  <inkml:trace contextRef="#ctx0" brushRef="#br0" timeOffset="9159.54">11112 3979 0,'0'-21'0,"0"42"0,0-63 0,0 21 15,64 0-15,-43 0 0,-42-1 16,0 1-16,0 21 0,-1-21 0,1 21 15,-21-21-15,21 21 0,0 0 16,-22 0-16,22-21 0,0 21 0,-21 0 16,-1 0-16,22 0 0,0 0 15,-21 21-15,20 0 0,1-21 0,-21 21 16,21 22-16,0-22 0,-1 0 0,1 21 16,0-21-16,0 22 0,21-22 15,0 21-15,-21-21 0,21 22 16,0-22-16,0 0 0,0 0 0,0 0 15,0 1-15,0-1 0,21 0 16,0 0-16,0-21 0,22 0 0,-22 21 16,0-21-16,21 0 0,1 0 15,-22 0-15,21-21 0,-21 0 0,22 21 16,-22-21-16,0 0 0,21-1 0,-21-20 16,1 21-16,-1-21 0,0-1 15,0-20-15,0 20 0,0 1 0,1-21 16,-22 20-16,21-20 0,0 20 15,0-20-15,0-1 0,0 22 0,-21-21 16,22 20-16,-1 1 0,0 0 16,-21-1-16,0 1 0,0 21 15,0 0-15,0-1 0,0 1 0,0 0 16,0 42 0,0 0-1,-21 1-15,21 20 0,-21 21 16,-1-20-16,1-1 0,21 22 0,-21-1 15,0-21-15,0 22 0,0-1 0,21 1 16,0-22-16,0 22 0,0-22 16,0 0-16,0 22 0,0-22 0,0 1 15,0-22-15,21 21 0,0-21 0,0 0 16,0 1-16,0-22 16,22 21-16,-22-21 0,0 0 0,21 0 15,-20 0-15,-1 0 0,21 0 16,-21-21-16,0-1 0,22 1 0,-22 0 15,0-21-15,0 21 0</inkml:trace>
  <inkml:trace contextRef="#ctx0" brushRef="#br0" timeOffset="10519.93">13716 3323 0,'21'0'0,"0"-21"31,-21 0-31,0 0 15,0 0-15,0-1 16,0 1 0,-21 21-16,0 0 15,0 0-15,0 0 16,21 21-16,-22-21 0,1 22 0,0-1 16,21 0-16,-21 0 0,0 21 15,0 1-15,-1-22 0,1 21 0,21 1 16,-21-1-16,0 0 0,0 1 0,0-1 15,21 0-15,0 1 0,-22-1 16,22-21-16,0 21 0,0-20 0,0 20 16,0-21-16,0 21 0,22-20 15,-1-1-15,0 0 0,0 0 0,0 0 16,0-21-16,1 21 0,20-21 16,-21 0-16,21 0 0,-20 0 15,20 0-15,0 0 0,1-21 0,-1 21 16,0-21-16,1 0 0,-1 0 15,0 0-15,1-22 0,-1 22 0,-21-21 16,21 21-16,1-22 0,-22 1 0,0 0 16,0-1-16,0 1 0,1-22 15,-22 22-15,0 0 0,0-22 0,0 1 16,0 20-16,0 1 0,-43 0 16,22-1-16,0 1 0,-21 21 0,20 0 15,-20 0-15,0-1 0,-1 22 16,1 0-16,0 0 0,-1 0 0,1 0 15,0 0-15,-1 0 0,1 0 16,21 22-16,-21-22 0,20 42 16,1-21-16,0 0 0,0 22 0,0-1 15,0 0-15,21 1 0,0-1 16,0 0-16,0-21 0,0 22 0,0-1 16,0-21-16,0 22 0,0-22 0,21 0 15,0 0-15,0-21 0,0 0 16,0 0-16,22 0 0</inkml:trace>
  <inkml:trace contextRef="#ctx0" brushRef="#br0" timeOffset="11255.65">14732 2900 0,'-21'0'0,"42"0"0,-63 0 16,20 21-1,22 0 1,0 0-16,0 22 0,-21-22 0,21 21 16,-21 1-16,21-1 0,0 21 15,0-20-15,-21 20 0,21 1 0,-21-1 16,21-20-16,0 20 0,0-21 15,-21 22-15,-1-22 0,22 1 0,-21-1 16,21 0-16,0 1 0,-21-22 16,21 21-16,-21-21 0,21 22 0,-21-22 15,21 0-15,0 0 0,0 0 16,0 0-16,0-42 31,0 0-31,0 0 16,0 0-16,0 0 0,0-1 0,0 1 15,0 0-15,0 0 0,21-21 16,0 20-16,-21 1 0,21 0 16,0 0-16,-21 0 0,22 0 0,-1-1 15,0 1-15,0 0 0,-21 0 0,21 0 16,0 21-16,1-21 0,-1 21 16,0 0-16,0-22 0,21 22 0,-20 0 15,20 0-15,-21 0 0,21 0 16,1 0-16,-22 0 0,21 22 0,-21-22 15,1 21-15,-1 0 0,0 0 16,-21 0-16,0 0 0,0 1 0,0-1 16,0 21-16,-21-21 0,-22 0 0,22 1 15,0-1-15,-21 0 16,21 0-16,-22 0 0,22 0 0,-21 1 16,21-1-16,-1-21 0,1 21 0,0-21 15,0 0-15,0 21 0,0-21 16,-1 0-16,1 0 0,0 0 0,0 0 15,0 0-15,0 0 16,-1 0 0,1 0-16,0 0 15,42 0 32,0-21-47</inkml:trace>
  <inkml:trace contextRef="#ctx0" brushRef="#br0" timeOffset="11895.4">15430 4022 0,'0'0'15,"0"-21"-15,0-1 0,22 22 16,-22-21-16,21 21 0,0-21 16,-21 0-16,21 0 0,0 21 0,-21-21 15,21-1-15,-21 1 0,22 0 16,-1-21-16,-21 21 0,21-1 0,-21 1 16,0 0-16,21 0 0,0 0 15,-21 0-15,0-1 16,0 44 31,0-1-47,0 0 0,0 0 15,0 0-15,0 0 0,0 1 0,0 20 16,-21-21-16,21 21 0,-21-20 16,21 20-16,-21 0 0,21 1 15,0-1-15,-21 0 0,21 1 0,-22-1 16,22 0-16,0 1 0,0-1 0,0 0 15,0 1-15,0-1 0,0 0 16,0-21-16,0 22 0,0-1 0,0 0 16,0-20-16,0 20 0,0 0 0,-21 1 15,21-22-15,0 21 0,0-21 16,0 22-16,-21-22 0,21 0 16,0 0-16,-21 0 0,21 0 0,-21 1 15,0-1-15,-1-21 16,1 0-16,0 21 0,0-21 15,-21 0-15,20 0 0,1 0 16,-21 0-16,21 0 0,-22 0 0,22 0 16,-21 0-16,0 0 0,20-21 0,1 0 15,0 21-15,0 0 0,0-22 16,0 22-16,21-21 0,-22 21 0,22-21 16,0 0-16,0 0 0,0 0 15,0-1-15,0-20 0,0 21 16,0-21-16,22 20 0</inkml:trace>
  <inkml:trace contextRef="#ctx0" brushRef="#br0" timeOffset="12360.13">15706 3281 0,'0'0'0,"0"21"16,0 0-16,21 0 15,0-21-15,0 0 0,0 0 16,0 0-16,1 0 0,-1 0 16,0 0-16,0-21 0,0 0 0,0 21 15,-21-21-15,0 0 0,0 0 16,0-1-16,0 1 0,0 0 16,-21 0-1,0 21-15,0-21 0,0 21 0,0 0 16,-1 0-16,1 0 0,0 0 15,21 21-15,0 0 16,-21 0-16,21 0 0,0 1 16,0-1-16,0 0 0,0 0 15,0 0-15,0 0 16,21-21-16,-21 22 16,21-22-16</inkml:trace>
  <inkml:trace contextRef="#ctx0" brushRef="#br0" timeOffset="12800.08">16129 3768 0,'0'0'0,"0"21"31,21-21-31,0 0 15,0-21-15,1 21 0,-1-21 16,21 21-16,-21-22 0,0 1 0,1 0 16,-1 0-16,0 0 0,0 0 15,0-1-15,0-20 0,-21 21 16,22 0-16,-22 0 0,0-1 16,0 1-16,0 0 15,-22 21-15,1 0 16,0 0-16,0 21 0,0 0 0,0-21 15,-1 22-15,1-1 0,-21 21 16,21-21-16,-22 0 0,22 1 0,0 20 16,-21-21-16,21 0 15,-1 22-15,22-22 0,0 0 0,-21 0 0,21 0 16,0 0-16,0 1 0,0-1 16,0 0-16,21-21 0,1 21 15,-1-21-15,0 0 0,0 21 0,0-21 16,0 0-16,22 0 0,-22 0 15,21 0-15,-21 0 0,1-21 0,20 21 16,0-21-16,-21 21 0</inkml:trace>
  <inkml:trace contextRef="#ctx0" brushRef="#br0" timeOffset="13471.47">17018 3387 0,'0'0'0,"0"-21"0,-21 21 16,0 0-16,-1 0 15,1 0-15,0 21 16,21 0-16,-21 0 0,0 21 0,21-20 16,0 20-16,-21-21 0,-1 21 15,22 1-15,-21-22 0,21 0 0,0 21 16,0-20-16,0-1 0,0 0 0,0 0 15,0 0-15,0 0 0,0 1 16,21-1-16,1 0 0,-1-21 16,21 0-16,-21 0 0,22 0 15,-22 0-15,21 0 0,0 0 16,1 0-16,-22-21 0,21 0 0,1-1 16,-1 1-16,-21 0 0,21-21 15,1 21-15,-22-22 0,21 1 0,-21 0 16,22-22-16,-22 1 0,21-1 15,-21 1-15,1-1 0,-1 1 0,0 20 16,0-20-16,-21 20 0,0 1 0,0 0 16,0-1-16,0 1 0,0 21 15,0-21-15,0 20 0,0 1 16,0 0-16,0 0 0,-21 21 31,21 21-31,-21-21 16,21 42-16,-21-20 0,21-1 0,0 21 15,-22-21-15,22 22 0,-21-1 0,21 0 16,-21 1-16,21-1 0,0 21 16,0-20-16,0-1 0,0 22 0,0-22 15,0 0-15,0 22 0,0-22 16,0-21-16,0 22 0,0-1 0,0-21 16,0 0-16,0 0 0,21 22 15,0-22-15,1 0 0,-1-21 16,0 0-16,0 21 0,0-21 15,0 0-15,1 0 0,-1 0 0,0 0 16,0 0-16,0-21 0,0 21 16,1-21-16,-1 0 0,0 0 15,0-1-15,0 1 0,0 0 0,1-21 16,-1 21-16,0-1 0</inkml:trace>
  <inkml:trace contextRef="#ctx0" brushRef="#br0" timeOffset="13851.25">17399 3175 0,'0'0'0,"-42"0"16,63 0-1,0 0-15,0 0 16,21 0-16,1 0 0,-1 0 0,22 0 16,-22-21-16,0 21 0,22 0 15,-22 0-15,0 0 0,1-21 0,-1 21 16,0-21-16,1 21 16,-1 0-16,-21 0 0,22 0 0,-22 0 15,0-22-15,0 22 0,0 0 0,0 0 16,1 0-16,-1 0 0,0 0 31,-21-21 0,-64 21-15,43 0-16,0 0 0,0 0 0</inkml:trace>
  <inkml:trace contextRef="#ctx0" brushRef="#br1" timeOffset="22520.58">3408 4974 0,'0'0'0,"-21"0"0,-1 0 0,1 0 15,0 0-15,0 0 0,0 0 16,0 0-16,-1 0 0,1 0 16,0-21-1,0 21-15,42 0 78,0 0-62,0 0-16,1 0 0,-1 0 16,0 0-16,0 0 0,0 0 15,0 0-15,1 0 0,20 21 0,-21-21 16,21 0-16,-20 0 0,20 0 15,0 21-15,1-21 0,-22 0 0,21 0 16,0 0-16,1 0 0,-1 0 0,0 22 16,1-22-16,-1 0 0,0 0 15,1 0-15,-1 0 0,22 0 0,-22 0 16,21 0-16,-20 0 0,20 21 16,1-21-16,-1 0 0,1 0 15,20 0-15,-20 0 0,-1 0 16,1 0-16,-1 0 0,1 0 0,-1 0 15,1 0-15,-1 0 0,1 0 0,-1 0 16,1 0-16,-1 0 0,1 0 16,-1 0-16,1 0 0,21 0 0,-22 0 15,22 0-15,-22 0 0,1 0 16,-1 0-16,1 0 0,-1 0 0,1 0 16,-22 0-16,22 0 0,-22 0 15,0 0-15,22 0 0,-22 21 0,0-21 16,1 0-16,-1 0 0,0 0 0,1 0 15,-22 0-15,21 0 16,-21 0-16,1 0 0,-1 0 0,0 0 16,0 0-16,0 0 0,-21 21 31,-21-21-15,0 0-16,0 0 0,0 0 15,-1 0-15,1 0 16</inkml:trace>
  <inkml:trace contextRef="#ctx0" brushRef="#br1" timeOffset="22671.56">6816 5080 0,'21'0'16,"0"0"0</inkml:trace>
  <inkml:trace contextRef="#ctx0" brushRef="#br1" timeOffset="24008.2">13949 4487 0,'-21'0'16,"42"0"-16,-64 0 0,22 0 0,0 0 16,0 0-16,0 0 0,0 0 0,-1 0 15,1 0-15,0 0 0,0 0 16,42 0 31,0 0-47,22 0 15,-22 0-15,0 0 0,21 0 16,1 0-16,-1 0 0,0 0 16,1 0-16,-1 0 0,0 0 0,22 0 15,-22 0-15,22 0 0,-1 0 16,-21 0-16,22 0 0,-1 0 0,1 0 15,-1 0-15,1 0 0,-1 0 16,1 0-16,21 0 0,-22 0 0,22 0 16,-22 0-16,22-21 0,-22 21 0,1 0 15,-1 0-15,1 0 0,-1 0 16,1 0-16,-22-21 0,22 21 16,-1 0-16,-20 0 0,20 0 15,1 0-15,-1 0 0,22 0 0,-22 0 16,22-21-16,0 21 0,-1 0 15,1 0-15,0 0 0,-22 0 0,22 0 16,-22 0-16,22 0 0,-22 0 0,1 0 16,-1 0-16,22 0 0,-21-21 15,-1 21-15,1 0 0,-1 0 0,22 0 16,-22 0-16,1 0 0,-1-21 16,1 21-16,-1 0 0,1 0 0,-1 0 15,1 0-15,-1-22 0,1 22 16,-22 0-16,22 0 0,-22 0 15,0 0-15,1 0 0,-1 0 0,-21 0 16,21 0-16,-20 0 0,-1 0 16,0 0-16,-21-21 0,21 21 15,-42 0 32,21-21-47,-21 21 0</inkml:trace>
  <inkml:trace contextRef="#ctx0" brushRef="#br1" timeOffset="24144.14">18542 4382 0,'21'0'0,"-42"0"0,42 21 31,-42-21 0,0 0-15,0 0-16,-1 0 0</inkml:trace>
  <inkml:trace contextRef="#ctx0" brushRef="#br0" timeOffset="34847.75">6054 6287 0,'0'0'0,"-22"0"0,1 0 16,0 0-16,0 21 109</inkml:trace>
  <inkml:trace contextRef="#ctx0" brushRef="#br0" timeOffset="35760.16">5842 6392 0,'0'-21'62,"0"0"-46,21 0-16,-21 0 0,21 0 16,0-1-16,1 1 15,-22 0-15,0 0 16,21 21-16,-21-21 0,21 0 15,-21-1 1,0 1 0,21 21-16,-21 21 31,0 1-15,0-1-16,0 0 0,0 21 15,0-21-15,0 1 16,0 20-16,0-21 0,0 21 0,0 1 15,0-1-15,0 0 0,0 1 16,0-22-16,0 21 0,0 1 0,0-22 16,-21 21-16,21-21 0,0 0 15,-21 22-15,21-22 0,0 0 0,0 0 16,0 0-16,0 1 0,-21-1 0,21 0 16,0 0-16,-22 0 15,22 0-15,0 1 16,-21-22-16,21 21 15,-21-21-15,0 0 32,0 0-17,0 0-15,-1 0 0,1 0 16,0 0-16,0 0 0,-21 0 0,20 0 16,1 0-16,-21 0 0,21 0 15,0 0-15,-1 0 0,-20 0 0,21 0 16,0 0-16,0 0 15,42 0 32,0 0-47,21 0 16,-21 0-16,1 0 0,20 0 0,-21 0 16,21 0-16,1 0 0,-1 0 15,-21 0-15,22 0 0,-1 0 0,0 0 16,1 0-16,-22 0 0,21 0 0,-21 0 15,22 0-15,-22-21 0,0 21 16,0 0-16,0 0 0,0 0 16,-21-22 46,0 1-46</inkml:trace>
  <inkml:trace contextRef="#ctx0" brushRef="#br0" timeOffset="36159.94">6477 6773 0,'-21'0'0,"0"0"16,21 22 0,21-22 15,0 0-15,0-22-16,0 22 0,-21-21 15,21 0-15,-21 0 16,0 0-16,0 0 31,-21 21-31,0 0 16,0 0-16,0 0 0,21 21 15,-21-21-15,-1 21 16,1-21-16,21 21 16,21-21 30</inkml:trace>
  <inkml:trace contextRef="#ctx0" brushRef="#br0" timeOffset="36647.67">7175 5948 0,'0'0'0,"0"-21"16,0 42 15,0 0-15,22 0-16,-22 0 0,21 22 0,0-22 16,-21 21-16,0 1 0,21-1 0,-21 0 15,21 22-15,-21-22 0,0 22 16,0-22-16,21 21 0,-21-20 0,22 20 15,-22-20-15,0-1 0,0 0 16,0-21-16,21 22 0,-21-22 0,0 0 16,0 0-16,0 0 0,0 1 0,0-1 15,0 0 1,0-42 0,0 0-1,0-1-15,21 1 0,-21 0 16,21-21-16,0 21 0,-21-22 0</inkml:trace>
  <inkml:trace contextRef="#ctx0" brushRef="#br0" timeOffset="36979.57">7832 5863 0,'-22'21'16,"1"1"-16,0-1 15,0 0-15,21 21 0,-21-21 16,0 22-16,-1-1 0,1 0 0,0 1 16,0-1-16,0 22 0,-22-1 15,22-21-15,0 22 0,0-1 0,-21 1 16,20-22-16,1 1 0,21-1 15,-21 0-15,0 1 0,21-22 0,-21 0 16,21 0-16,0 0 0,0 0 16,0 1-1,0-44 1,21 1-16,0 0 16</inkml:trace>
  <inkml:trace contextRef="#ctx0" brushRef="#br0" timeOffset="38172.5">8213 6689 0,'21'0'31,"0"-21"-31,0 21 0,0-22 16,-21 1-16,21 0 0,1 0 16,-1 0-16,-21 0 0,0-1 0,0 1 15,21 0-15,-21 0 0,0 0 16,0-22-16,0 22 0,0 0 0,0 0 16,0 0-16,0 0 0,-21-1 15,0 1-15,21 0 0,-22 21 0,1 0 16,0 0-16,0-21 0,0 21 15,0 0-15,-1 0 0,1 0 0,0 21 16,-21 0-16,21 0 0,-1 1 16,1-1-16,0 21 0,0 0 0,0-20 15,0 20-15,-1 0 0,1 1 0,21-1 16,-21 0-16,0 1 0,21-22 16,0 21-16,0-21 0,0 22 0,0-22 15,0 0-15,0 0 0,0 0 16,0 0-16,21 1 15,0-22-15,0 0 0,1 0 0,-1 0 16,0 0-16,0 0 0,0 0 16,0 0-16,1 0 0,-1-22 0,21 1 15,-21 0-15,0 0 0,1 0 0,-1 0 16,0-22-16,0 22 0,0-21 16,0-1-16,1 1 0,-1 21 0,-21-21 15,0-1-15,21 1 0,-21 0 0,21 20 16,-21 1-16,0 0 0,0 0 15,0 0-15,0 42 47,0 0-47,0 0 0,0 0 0,0 1 16,0-1-16,0 21 0,0-21 0,0 22 16,0-22-16,0 21 0,0-21 15,0 22-15,0-22 0,0 21 0,0-21 16,0 0-16,0 1 0,0-1 0,0 0 15,0 0-15,0 0 16,21-21-16,0 0 16,1 0-16,-1 0 0,0 0 15,0 0-15,0-21 0,0 0 0,1 21 16,20-21-16,-21 0 0,0-22 0,0 22 16,22-21-16,-22 21 15,0-22-15,-21 1 0,21 21 0,-21-22 16,21 1-16,-21 21 0,0 0 0,0 0 15,0-1-15,0 1 0,-21 21 16,0-21-16,0 21 16,0 0-16,0 0 15,-1 21 1,22 0 0,22-21-1,-1 0-15,0 0 0,0 0 16,0 0-16,0 0 0,1 0 0,-1 0 15,0 0-15,0 0 16,0 0-16,0 0 0,1-21 16,-1 0-16,0 21 15,0 0-15,-21-21 0,21 21 16,-21 21 15,0 0-31,0 0 16,0 1-16,0-1 0,0 0 0,0 21 15,0-21-15,0 1 0,0-1 16,0 21-16,-21-21 0,21 0 0,0 1 16,0 20-16,0-21 0,0 0 0,0 0 15,0 1-15,0-1 16,0 0-16,21-21 16,0 0-16,1 0 15,-1 0-15,0 0 16,0 0-16,0-21 0,0 21 15,1-21-15,-1 21 0,0-22 0,0 1 16,0 21-16</inkml:trace>
  <inkml:trace contextRef="#ctx0" brushRef="#br0" timeOffset="38987.75">9737 6435 0,'0'-21'0,"0"42"0,0-64 16,0 22-16,0 0 0,0 0 15,0 0-15,0 0 0,-22 21 16,22-22-16,-21 22 0,0 0 0,0 0 16,0 0-16,0 0 0,-1 0 15,1 0-15,0 0 0,0 0 0,0 0 16,0 22-16,-1-1 0,1 0 0,0 21 16,21-21-16,-21 1 0,0 20 15,0 0-15,-1-21 0,1 22 0,21-22 16,0 21-16,-21-21 0,21 22 0,0-22 15,0 0-15,0 0 0,0 0 16,0 1-16,0-1 0,0 0 16,21-21-16,0 0 0,1 0 15,-1 0-15,0 0 16,0 0-16,0 0 0,0 0 0,1-21 16,20 0-16,-21-1 0,0 1 0,0 0 15,1 0-15,-1-21 0,0 20 16,0-20-16,0 21 0,-21-21 0,21-1 15,-21 22-15,22-21 0,-22 21 0,0-1 16,0 1-16,0 0 0,21 0 16,-21 0-16,0 42 31,0 0-15,0 21-16,0-20 0,-21-1 15,21 21-15,0-21 0,0 22 0,-22-22 16,22 21-16,-21-21 0,21 22 15,0-22-15,0 0 0,0 0 0,0 0 16,0 0-16,0 1 0,21-1 16,1-21-16,-1 0 0,0 0 15,0 0-15,0 0 0,22 0 0,-22 0 16,21 0-16,-21 0 0,22-21 0,-1-1 16,0 1-16,-21 0 15,22 0-15,-1-21 0,-21 20 0,0 1 16,1-21-16,-1 21 0,0-22 0,0 22 15,-21 0-15,21 0 0,-21 0 16,0 0-16,0-1 0,0 1 16,0 42-1,0 1 1,-21-1-16,21 0 0,-21 21 0,0-21 16,21 1-16,0 20 0,0 0 0,-21-21 15,21 1-15,0 20 0,0-21 16,0 0-16,0 0 0,0 1 0,0-1 15,0 0-15,21-21 16,0 0-16,0 0 16,0 0-16,0 0 0,1 0 15,-1 0-15,0-21 0,0 21 0,-21-21 16,21-1-16,0 1 0,-21 0 16,0 0-16,22 0 0</inkml:trace>
  <inkml:trace contextRef="#ctx0" brushRef="#br0" timeOffset="39352.06">10414 6075 0,'0'0'0,"-21"0"0,0 0 0,-1 0 16,1 21-16,0-21 15,21 21-15,-21-21 0,21 21 0,0 1 16,0-1-16,21-21 15,0 0-15,0 0 16,1 0-16,-1 0 0,0 0 0,0 0 16,0 0-16,0-21 0,1 21 0,-22-22 15,21 1-15,0 21 0,-21-21 16,0 0-16,0 0 0,0 0 0,0-1 16,0 1-16,0 0 15,-21 21 1,0 0-16,-1 0 0,1 0 0,0 0 15,0 21-15,0-21 0,0 21 16,-1-21-16,1 22 0,0-1 0,21 0 16,0 0-16,0 0 15,21-21 1,0 0-16</inkml:trace>
  <inkml:trace contextRef="#ctx0" brushRef="#br0" timeOffset="39999.68">11007 5821 0,'0'0'16,"-22"-21"-16,1 21 0,21-21 15,-21 21-15,0 0 16,21 21-16,-21 0 0,21 0 15,0 0-15,0 0 0,0 1 16,0 20-16,-21 0 0,21-21 0,-22 22 16,22-1-16,0 0 0,0 1 0,-21-1 15,0 0-15,21 22 16,-21-22-16,21 22 0,0-22 0,-21 0 16,0 22-16,21-22 0,0 1 0,0-22 15,0 21-15,0-21 0,0 22 16,0-22-16,0 0 0,0 0 15,0-42 17,0 0-32,0-22 15,0 22-15,0 0 0,0 0 0,0-21 16,0 20-16,21-20 0,-21 0 16,21 21-16,0-22 0,0 22 0,0-21 15,1 21-15,-1-1 0,21 1 16,0 0-16,-20 0 0,20 0 15,0 0-15,1 21 0,-1 0 0,0-22 16,1 22-16,-1 0 0,0 0 0,1 0 16,-22 0-16,21 22 0,-21-1 15,0 0-15,1 0 0,-22 0 0,0 22 16,0-22-16,0 21 0,0-21 0,0 22 16,-22-1-16,-20-21 0,21 21 15,-21-20-15,-1 20 0,1-21 0,0 0 16,-22 0-16,22 1 0,-1-1 0,-20 0 15,21-21-15,20 21 16,-20-21-16,21 0 0,-21 0 0,20 0 16,1 0-16,0 0 0,0 0 15,21-21 1,0 0-16,0 0 16,21-1-16,0 1 0,0 0 0,1 0 15,-1 0-15</inkml:trace>
  <inkml:trace contextRef="#ctx0" brushRef="#br0" timeOffset="40380.46">12150 5757 0,'0'0'0,"0"-21"0,0 0 0,-22 21 16,1 0 0,21 21-16,-21-21 0,21 43 15,-21-22-15,21 21 0,0-21 0,-21 22 16,21-1-16,-21 0 16,-1 22-16,22-22 0,-21 0 0,0 1 0,21-1 15,-21 22-15,0-22 0,21 0 16,0 1-16,-21-1 0,-1 0 15,22 1-15,-21-1 0,21 0 0,0-21 16,0 1-16,0-1 0,0 0 0,0 0 16,0 0-16,0 0 15,21-42 1,1 0 0,-22 0-16,21 0 0,0 0 15,0-1-15,0-20 0</inkml:trace>
  <inkml:trace contextRef="#ctx0" brushRef="#br0" timeOffset="40792.23">12171 6414 0,'21'0'31,"0"0"-31,0 0 16,0 0-16,1 0 0,-1 0 15,0 0-15,0 0 0,0-22 0,0 22 16,1-21-16,-1 21 0,0-21 16,0 21-16,-21-21 0,0 0 15,0 0-15,0-1 0,0 1 16,0 0-16,-21 21 16,0 0-16,0 0 0,-1 0 15,1 0-15,0 0 16,0 21-16,0-21 0,0 21 0,-1 1 15,22-1-15,-21 21 0,0-21 16,0 22-16,0-22 0,21 0 0,0 21 16,-21-21-16,21 22 0,0-22 0,0 0 15,0 0-15,0 0 0,0 1 16,0-1-16,0 0 0,0 0 16,21-21-16,0 0 0,0 0 0,0 21 15,0-21-15,1 0 0,-1 0 16,21 0-16,-21 0 0,0 0 15,22 0-15,-22-21 0,0 21 0,21-21 16</inkml:trace>
  <inkml:trace contextRef="#ctx0" brushRef="#br0" timeOffset="41306.93">13356 6223 0,'-21'-63'32,"0"41"-32,0 22 0,-1 0 15,-20 0-15,0 0 0,21 0 16,-22 22-16,1-22 0,0 21 0,-1 0 0,1 0 16,21 0-16,-22 0 0,22 1 15,0-1-15,21 0 0,0 0 16,0 0-16,0 0 0,0 1 15,21-1-15,22-21 0,-22 0 16,0 21-16,21-21 0,-21 0 0,22 0 16,-22 21-16,21-21 0,-21 0 15,22 0-15,-22 0 0,0 0 16,21 0-16,-20 21 0,-1-21 0,0 0 16,0 0-16,0 21 0,0-21 15,-21 22-15,0-1 16,0 0-16,0 0 15,0 0-15,-21-21 0,0 21 16,0 1-16,0-22 0,0 21 16,-22-21-16,22 21 0,-21 0 0,-1-21 15,1 21-15,21-21 0,-21 0 0,20 0 16,-20 0-16,21 0 0,0 0 16,0 0-16,-1 0 0,1 0 15,0 0-15,0-21 16,21 0 15,-21 21-31</inkml:trace>
  <inkml:trace contextRef="#ctx0" brushRef="#br1" timeOffset="50679.46">14097 6308 0,'0'0'0,"-21"0"0,-43 21 31,43-21-31,0 0 0,0 0 16,0 21-16,-1-21 0,1 0 16,0 0-16,0 0 0,0 0 0,0 21 15,-1-21-15,1 0 0,0 0 16,42 0 46,0 0-62,1 0 0,-1 0 16,0 0-16,21 0 0,1 0 0,-1 0 16,0 0-16,22-21 0,-1 21 15,1 0-15,-1 0 0,1 0 0,-1 0 16,1 0-16,-1 0 0,-20 0 15,-1 0-15,0 0 0,1 0 0,-22 0 16,21 0-16,-21 0 0,0 0 0,1 0 16,-1 0-16,0 0 0,0 21 15,0-21-15,0 0 0,1 0 16,-1 0 0,0 0-16,-42 0 46,0-21-30,-1 21-16</inkml:trace>
  <inkml:trace contextRef="#ctx0" brushRef="#br1" timeOffset="51244.14">14732 6117 0,'0'43'16,"0"-22"0,21-21-16,0 21 0,-21 0 0,21-21 15,1 21-15,-1-21 0,0 21 0,0-21 16,21 0-16,-20 22 0,20-22 16,-21 0-16,21 21 0,-20-21 0,20 0 15,-21 0-15,0 21 0,22-21 16,-22 0-16,0 0 0,0 0 15,-42 0 17,0 21-17,0-21-15,-1 0 0,1 21 16,0 0-16,-21-21 0,21 22 0,-1-1 16,1 0-16,-21 0 0,21 0 15,0 22-15,-1-22 0,1 0 0,-21 21 16,21-21-16,0 1 0,-1-1 0,22 0 15,-21 21-15,0-21 0,0 1 16,21-1-16,0 0 0,0 0 16,-21 0-16,42-21 62</inkml:trace>
  <inkml:trace contextRef="#ctx0" brushRef="#br1" timeOffset="52224.42">16192 6075 0,'0'0'0,"22"0"31,-1 0-31,0-21 16,0 21-16,21-21 0,1-1 15,-22 22-15,21-21 0,1 0 0,-22 21 16,21-21-16,-21 0 0,0 0 16,1 21-16,-1-22 0,-21 1 0,0 0 15,0 0-15,-43 21 16,22 0-16,-21 0 0,0 0 16,-1 0-16,1 0 0,-22 21 0,22 0 15,0-21-15,-1 21 0,1 1 16,21-22-16,-21 21 0,20 0 0,1-21 15,21 21-15,0 0 0,-21 0 16,21 1-16,0-1 16,0 0-16,21 0 15,0-21-15,1 21 0,-1-21 16,0 21-16,0-21 0,0 22 0,22-1 16,-22-21-16,21 21 0,0-21 0,1 21 15,-1 0-15,0-21 0,-20 21 16,20 1-16,0-22 0,-21 21 0,1 0 15,-1 0-15,0 0 0,-21 0 16,0 1-16,0-1 0,0 0 0,-21 0 16,-22 0-16,22 0 0,-21 1 0,0-22 15,-1 21-15,-20 0 16,20-21-16,-20 0 0,21 0 0,-22 0 16,22 0-16,-22 0 0,22 0 0,0 0 15,-1-21-15,22 0 0,-21-1 16,21 1-16,-1 0 0,1 0 0,0 0 15,21 0-15,0-1 0,0 1 16,0 0-16,0 0 0,0 0 0,21 0 16,0-1-16,1 22 0,-1-21 15,21 21-15,-21-21 0,22 0 16,-1 21-16,0-21 0</inkml:trace>
  <inkml:trace contextRef="#ctx0" brushRef="#br1" timeOffset="52576.22">17081 5821 0,'0'0'0,"0"-21"0,0 0 0,22 21 15,-22-22-15,0 1 16,0 42 15,0 1-31,0-1 0,-22 0 0,22 0 16,-21 21-16,21 1 0,-21-22 15,21 21-15,0 1 0,-21-1 0,21-21 16,-21 21-16,21 1 0,0-1 16,-21-21-16,-1 22 0,22-1 0,-21-21 15,21 21-15,0-20 0,0-1 16,0 0-16,0 0 0,0 0 0,0 0 15,21-21 1,1 0-16,-1-21 16,0 0-16,0 0 15,-21 0-15</inkml:trace>
  <inkml:trace contextRef="#ctx0" brushRef="#br1" timeOffset="52801.09">16806 6181 0,'0'0'31,"21"0"-31,1-21 0,-1 21 16,0 0-16,0 0 0,0 0 0,0 0 16,1 0-16,20-22 15,-21 22-15,21 0 0,-20 0 0,20 0 16,0-21-16,-21 21 0,22 0 0,-22-21 15,21 21-15,-21 0 0,1 0 16,-1 0-16,0 0 0</inkml:trace>
  <inkml:trace contextRef="#ctx0" brushRef="#br1" timeOffset="53215.39">17589 6054 0,'0'42'15,"-21"-42"1,0 21-16,21 0 0,-21-21 0,21 22 16,-21-1-16,0 0 0,21 0 15,-22 0-15,22 0 0,0 1 0,-21-1 16,21 0-16,0 0 0,0 0 0,0 0 16,0 1-16,0-1 0,0 0 15,0 0-15,21-21 0,1 0 16,-1 0-16,0 0 0,0 0 15,21 0-15,-20 0 0,-1-21 0,0 21 16,21-21-16,-21 0 0,1-1 16,-1 1-16,0 0 0,-21 0 15,21-21-15,-21 20 0,21 1 0,-21 0 0,0 0 16,0-21-16,0 20 0,0 1 16,0 0-16,-21 0 0,0 21 15,0-21-15,0 21 0,-1 0 0,1 0 16,0 0-16,0 0 0,0 0 15,0 0-15,-1 21 16,22 0-16,0 0 16,0 0-16,22-21 15,-1 0 1</inkml:trace>
  <inkml:trace contextRef="#ctx0" brushRef="#br1" timeOffset="53675.13">17928 6117 0,'0'-21'0,"21"21"15,0 0 1,1 0-1,-1 0-15,0 0 0,0 0 16,0 21-16,0 0 0,1-21 16,-1 22-16,0-1 0,-21 0 15,0 0-15,0 0 0,0 0 0,0 1 16,0-1-16,0 0 0,0 0 16,0 0-16,-21 0 0,0 1 0,-1-1 15,1 0-15,0-21 0,0 21 0,21 0 16,-21-21-16,0 0 15,21-21 1,0 0 0,0 0-16,0 0 0,0-1 15,0 1-15,21 0 0,0 0 0,0 0 16,-21 0-16,21-1 0,0 1 16,1 0-16,-22 0 0,21 21 0,0-21 15,0 0-15,0 21 0,0 0 0,1-22 16,-1 22-16,0 0 15,0 0-15,-21-21 0,21 21 16,0 0-16</inkml:trace>
  <inkml:trace contextRef="#ctx0" brushRef="#br1" timeOffset="54098.88">18605 6244 0,'43'-42'16,"-22"42"-16,0-21 16,0 21-16,-21-21 0,21 21 15,1-22-15,-1 22 0,0-21 0,-21 0 16,21 21-16,-21-21 0,21 21 15,-21-21-15,-21 21 32,0 0-32,0 0 15,0 0-15,-1 0 0,1 0 0,0 21 16,0 0-16,0 0 0,0 0 0,-1-21 16,1 22-16,0-1 0,21 0 15,-21 0-15,21 0 0,0 0 0,-21 1 16,21-1-16,0 0 0,0 0 15,0 0-15,0 0 0,21 1 0,0-22 16,-21 21-16,21-21 0,0 0 0,1 0 16,-1 0-16,0 0 15,0 0-15,0 0 0,0 0 16,1 0-16,-1-21 0,0-1 0</inkml:trace>
  <inkml:trace contextRef="#ctx0" brushRef="#br1" timeOffset="54463.67">20045 5630 0,'0'0'0,"0"43"0,-21-22 0,-1 0 0,22 21 15,-21-20-15,21 20 0,0 0 16,0 1-16,-21-1 0,0-21 0,21 21 16,-21 1-16,21-22 0,0 21 15,0-21-15,-21 1 0,21-1 0,0 0 16,0 0-16,-22 0 0,22 0 0,0 1 15,22-22 32,-1-22-47</inkml:trace>
  <inkml:trace contextRef="#ctx0" brushRef="#br1" timeOffset="55211.24">19558 6054 0,'42'0'32,"1"0"-32,-22 0 0,21 0 0,0 0 15,1 0-15,-1 0 0,0 0 0,1 0 16,-1 0-16,0-21 0,1-1 15,-1 22-15,0-21 0,1 0 0,-1 0 16,0 0-16,-20 0 0,20-1 16,-21-20-16,0 21 0,0 0 0,1 0 15,-22-22-15,0 22 0,0 0 0,0 0 16,0 0-16,0-1 16,-22 44 15,22-1-31,0 0 15,0 0-15,-21 0 0,21 0 16,0 1-16,0 20 0,-21-21 0,21 21 16,-21-20-16,0 20 0,21-21 0,0 21 15,0-20-15,-21-1 0,21 21 16,-22-21-16,22 0 0,-21 1 0,21-1 16,0 0-16,0 0 0,0 0 15,-21 0-15,21 1 0,-21-1 16,21 0-16,-21-42 47,21 0-32,0-1-15,0 1 16,0 0-16,21 0 0,0 0 0,0 0 16,-21-1-16,21 1 0,22 0 15,-22 0-15,21 0 0,-21 0 0,22-1 16,-1 22-16,0-21 0,1 0 0,-1 21 15,0 0-15,-20 0 0,20 0 16,0 0-16,-21 0 0,22 0 0,-22 0 16,0 21-16,-21 0 15,0 1-15,0-1 0,0 0 0,0 0 16,0 0-16,0 0 0,0 1 0,0-1 16,-21 0-16,0 0 0,21 0 15,-21-21-15,-1 21 0,1 1 0,0-22 16,21 21-16,-21-21 0,21 21 0,-21-21 15,21 21-15,0-42 47,0 0-47,21 21 0</inkml:trace>
  <inkml:trace contextRef="#ctx0" brushRef="#br1" timeOffset="55600.03">20913 6181 0,'21'0'16,"0"0"-16,0 0 0,0 0 16,0 0-16,1 0 0,-1 0 15,0-21-15,0-1 0,0 22 0,0-21 16,1 0-16,-1 21 0,0-21 15,-21 0-15,0 0 0,21-1 16,-21 1-16,0 0 0,0 0 16,-21 21-1,0 0-15,0 0 0,-1 0 0,1 0 16,0 21-16,0 0 0,0-21 0,0 21 16,-1 1-16,22-1 0,0 0 15,-21 0-15,21 0 0,-21 0 0,21 1 16,0-1-16,0 0 0,0 0 15,0 0-15,21 0 16,0-21-16,1 0 0,-1 0 16,0 0-16,0 0 15,0 0-15,0 0 16,1 0-16,-22-21 0,21 21 0</inkml:trace>
  <inkml:trace contextRef="#ctx0" brushRef="#br1" timeOffset="56383.65">21696 5503 0,'0'0'16,"0"-21"-16,21 0 15,0 21-15,0 0 16,0 0-16,1 0 16,-22 21-16,21 0 0,0 1 0,-21-1 15,0 21-15,21-21 16,0 22-16,-21-1 0,21 0 0,-21 1 16,0-1-16,0 0 0,0 1 0,22-1 15,-22-21-15,21 21 0,-21-20 16,0-1-16,0 21 0,0-21 0,0 0 15,0 1-15,0-1 0,0-42 47,0-1-31,0 1-16,0 0 0,0 0 0,0-21 16,0-1-16,0 1 0,21 0 0,0-1 15,0-20-15,0 20 16,-21-20-16,22 21 0,-1-22 0,0 43 15,0-21-15,0-1 0,-21 22 16,21 0-16,1 0 0,-1 0 16,0 21 15,-21 21-15,0 0-16,0 0 15,0 0-15,0 0 0</inkml:trace>
  <inkml:trace contextRef="#ctx0" brushRef="#br1" timeOffset="57012.83">22542 6033 0,'0'0'0,"22"0"0,-1 0 15,0 0-15,0 0 0,0-22 16,0 1-16,1 0 0,-1 0 16,-21 0-16,21-22 15,-21 22-15,0 0 0,0 0 0,0 0 16,0-22-16,0 22 16,-21 0-16,0 21 0,-1 0 15,1 0-15,0 0 0,0 0 0,-21 0 16,-1 21-16,22-21 0,-21 43 15,21-22-15,-22 0 0,1 0 0,21 21 16,0-20-16,-1-1 0,1 21 16,0-21-16,21 0 0,-21 1 0,21-1 15,0 0-15,0 0 0,0 0 0,0 0 16,0 1-16,21-1 16,0-21-16,0 0 0,1 0 15,20 0-15,-21 0 0,0 0 0,22 0 16,-22 0-16,0 0 0,21-21 15,-21 21-15,22-22 0,-22 1 0,21 0 16,-21 0-16,1 0 0,20 0 16,-21-22-16,0 22 0,0 0 0,1-21 15,-1 20-15,-21-20 0,0 21 0,0 0 16,21 0-16,-21-1 16,0 44-1,0-1 1,-21 0-16,21 21 0,0-21 15,0 1-15,0-1 0,-21 21 16,21-21-16,0 0 0,0 1 0,0-1 16,0 0-16,0 0 0,0 0 15,0 0-15,21-21 16,-21 22-16,21-22 0,0 0 16,0 0-16,0 0 0,1 0 0,-1 0 15,-21-22-15,21 1 0,0 21 16</inkml:trace>
  <inkml:trace contextRef="#ctx0" brushRef="#br1" timeOffset="57828.36">23283 5313 0,'0'0'0,"0"21"31,0 0-31,0 0 16,-21 1-16,21-1 0,-21 21 0,21-21 16,-21 22-16,21-1 0,0 0 15,0 1-15,-21-1 0,21 0 0,-22 1 16,22-1-16,0 0 0,0 1 16,0-1-16,0-21 0,0 0 0,0 22 15,0-22-15,0 0 0,0 0 16,0 0-16,0 0 15,0 1-15,22-22 16,-1 0-16,0 0 0,0 0 16,0-22-16,0 22 15,-21-21-15,22 0 0,-1 0 0,0 0 16,0 0-16,-21-1 0,21 1 16,0 0-16,1-21 0,-22 21 0,0-1 15,21 1-15,0 0 0,-21 0 0,0 0 16,0 0-16,0-1 15,0 44 1,0-1 0,0 0-16,0 0 15,0 21-15,0-20 0,-21-1 0,21 0 16,0 0-16,0 0 0,0 22 16,0-22-16,0 0 0,0 0 15,0 0-15,0 0 0,21-21 16,0 0-1,0 0-15,0 0 0,1 0 0,-1 0 16,0 0-16,0 0 0,0-21 16,0 0-16,1 21 0,-1-21 15,0 0-15,0 0 0,0-22 0,0 22 0,1 0 16,-22-21-16,21 20 0,0 1 16,-21 0-16,21 0 0,-21 0 15,0 0-15,0 42 31,0 0-15,-21 0-16,21 21 0,-21-20 16,21-1-16,0 0 0,-21 0 15,21 0-15,0 0 0,0 1 0,0-1 16,0 0-16,0 0 0,0 0 16,0 0-16,21-21 15,0 0-15,0 0 0,0 0 16,0 0-16,1 0 0,-1 0 0,0 0 15,0 0-15,0 0 0,0 0 16,1-21-16,-1 21 0,0-21 0,0 0 16,0 0-16,0 21 0,1-21 15,-22-1-15</inkml:trace>
  <inkml:trace contextRef="#ctx0" brushRef="#br1" timeOffset="58272.05">24299 5906 0,'0'21'31,"21"-21"-31,1 0 16,-1 0-16,0 0 0,0 0 15,0-21-15,0 21 0,-21-22 16,22 22-16,-22-21 0,21 0 0,-21 0 15,0 0-15,0 0 16,0-1-16,0 1 0,0 0 16,-21 21-1,-1 0-15,1 0 16,0 21-16,0-21 0,21 21 16,-21 1-16,0-1 0,-1 0 15,1 21-15,21-21 0,-21 1 0,21-1 16,-21 21-16,21-21 0,-21 0 0,21 1 15,0-1-15,0 0 16,0 0-16,0 0 0,21-21 16,0 21-16,0-21 15,0 0-15,1 0 16,-1 0-16,0 0 0,0 0 0,0 0 16,0 0-16,1 0 0,-1-21 15,0 21-15,0 0 16,0-21-16,0 21 0,1 0 0</inkml:trace>
  <inkml:trace contextRef="#ctx0" brushRef="#br1" timeOffset="75369.13">7260 8424 0,'0'0'0,"0"-21"16,0 0 0,0 0-16,0 0 15,0 0-15,0-1 16,0 1-16,0 0 16,0 0-16,0 0 15,0 0-15,0-1 0,0 1 0,0 0 16,0 0-16,0 0 15,0 42 17,0 0-17,0 21-15,0-20 0,0 20 16,0-21-16,0 21 0,0 1 0,0-1 16,0 0-16,0 1 0,0-1 15,0 0-15,-21-20 0,21 20 16,0 0-16,-21-21 0,21 22 0,0-22 15,0 0-15,0 0 0,0 0 16,0 1-16,0-1 0,0 0 0,0 0 16,0-42 31,0 0-32</inkml:trace>
  <inkml:trace contextRef="#ctx0" brushRef="#br1" timeOffset="76036.06">7641 8551 0,'0'22'31,"-21"-22"-31,21 21 16,0 0 0,0 0-16,21-21 31,0 0-15,0 0-16,-21-21 0,22 0 15,-22 0 1,0-1-1,0 1 1,-22 21-16,1 0 16,0 0-16,0 0 15,21 21-15,-21 1 16,0-1-16,-1-21 16,22 21-16,0 0 15,22-21 16,-1 0-31</inkml:trace>
  <inkml:trace contextRef="#ctx0" brushRef="#br1" timeOffset="77665.2">9631 7938 0,'21'0'15,"0"0"1,-21-22-16,0 1 31,21 21-31,-21-21 16,0 0 15,-21 21-15,21-21-1,-21 21 1,0 0-16,0 0 16,-1 0-1,1 0-15,0 0 0,0 0 16,0 0-16,0 0 15,-1 21-15,1 0 16,0 0-16,0 0 0,0 1 0,0-1 16,-1 0-16,22 21 0,-21-21 15,0 22-15,0-1 0,0 0 16,21 1-16,0-1 0,0 0 0,-21 1 16,21-22-16,0 21 0,0 1 15,0-22-15,0 0 0,0 21 0,0-21 16,21 1-16,-21-1 0,21-21 0,0 21 15,-21 0-15,21-21 0,0 0 16,1 21-16,-1-21 0,0 0 0,0 0 16,0 0-16,0 0 0,1 0 0,-1 0 15,0 0-15,0 0 0,0 0 16,0-21-16,22 21 0,-22-21 0,0 0 16,0 21-16,0-21 0,1-1 0,-1 22 15,0-21-15,0 0 0,-21 0 16,0 0-16,0 0 15,0-1-15,0 1 0,-21 21 16,0-21-16,0 0 0,-1 21 16,-20-21-16,21 21 0,0 0 15,0 0-15,-1 0 0,1 0 16,0 0-16,0 0 0,0 0 16,42 0 30,0 0-46,0 0 0,0 0 16,1 0-16,20 0 0,-21-21 0,0 21 16,0 0-16,22 0 0,-22 0 15,0 0-15,0 0 16,-21 21-16,0 0 0,0 0 0,0 0 16,0 0-16,0 22 0,0-22 15,0 0-15,0 21 0,0-20 16,-21 20-16,0 0 0,21 1 0,-21-1 15,21 0-15,-21 22 0,-1-22 0,22 0 16,0 1-16,-21-1 0,21 0 16,0-20-16,-21 20 0,21-21 15,0 0-15,0 0 0,0 1 0,0-1 16,0 0 0,0-42-1,0 0-15,0-1 16,64-147-1,-43 127-15</inkml:trace>
  <inkml:trace contextRef="#ctx0" brushRef="#br1" timeOffset="77964.03">10287 7916 0,'0'-21'0,"0"42"0,-21-42 32,21 42-17,0 1-15,0 20 0,0-21 16,-21 21-16,21 1 0,-22-1 0,22 0 16,0-20-16,0 20 0,-21 0 0,21 1 15,-21-1-15,21-21 0,0 21 16,0-20-16,0-1 0,0 0 0,0 0 15,0 0-15,0 0 0,0 1 16,21-22 15,0 0-31,1-22 0,-22 1 0,21 21 16</inkml:trace>
  <inkml:trace contextRef="#ctx0" brushRef="#br1" timeOffset="78381.78">10499 8234 0,'21'0'31,"-21"21"-31,0 0 16,0 0-16,-21 1 0,21-1 0,0 0 16,-22 0-16,1 21 0,21-20 0,0-1 15,0 0-15,0 0 0,0 0 16,0 0-16,0 1 0,0-1 0,0 0 15,21-21-15,1 21 0,-1-21 16,0 0-16,0 0 0,21 0 16,-20 0-16,-1-21 0,21 21 0,-21-21 15,0 0-15,22 21 0,-22-22 0,-21 1 16,21 0-16,0 0 0,-21 0 16,0 0-16,0-22 0,0 22 15,0 0-15,0-21 0,-21 20 0,0 1 16,0 0-16,-22 0 0,22 0 15,0 0-15,0 21 0,-21 0 0,20 0 16,1 0-16,0 0 0,0 0 0,0 21 16,21 0-16,-21 0 15,21 0-15,0 0 0,0 1 16,0-1-16,0 0 0,21-21 16,0 0-16,0 0 15,21 0-15,-20 0 0</inkml:trace>
  <inkml:trace contextRef="#ctx0" brushRef="#br1" timeOffset="78947.46">11176 7811 0,'0'21'16,"0"0"-1,0 21-15,0-21 0,0 22 0,0-1 16,0 0-16,0 1 0,0-1 16,0 0-16,-21 22 0,21-22 0,0 1 15,0-22-15,-21 21 0,21-21 16,0 22-16,-22-22 0,22 0 0,0 0 16,0 0-16,0 0 15,-21-21-15,0-21 31,21 0-15,0 0-16,0 0 0,0 0 0,0-1 16,0 1-16,21 0 0,0 0 0,1-21 15,-22 20-15,21 1 0,21 0 16,-21 0-16,0 0 0,22 21 0,-22-21 16,21-1-16,-21 22 0,22 0 0,-22 0 15,0 0-15,21 0 16,-20 0-16,-1 0 0,21 22 0,-21-1 15,0 0-15,-21 0 0,0 0 0,22 0 16,-22 1-16,0-1 0,0 0 16,0 21-16,0-21 0,-22 1 0,22-1 15,-21 0-15,0 0 0,0-21 0,0 21 16,-22 0-16,22-21 0,0 22 16,0-22-16,0 0 0,0 21 0,-1-21 15,-20 0-15,21 0 0,0 0 0,0 0 16,-1 0-16,1 0 15,0 0-15,21-21 32,21 21-32,-21-22 0,21 22 0,22-21 15</inkml:trace>
  <inkml:trace contextRef="#ctx0" brushRef="#br1" timeOffset="79547.98">12234 8213 0,'0'-21'0,"0"42"0,0-64 0,0 22 0,0 0 16,0 0-16,0 0 15,-21 0-15,0 21 16,0 0-16,0 0 0,-1 0 15,1 0-15,0 21 0,0 0 16,0 0-16,0 0 0,-22 22 0,22-22 16,0 21-16,21-21 0,-21 0 15,21 22-15,-21-22 0,21 0 0,0 0 16,0 0-16,0 1 0,0-1 0,0 0 16,0 0-16,0 0 15,21-21-15,0 0 0,0 0 0,0 0 16,0 0-16,1 0 15,-1 0-15,0-21 0,0 21 0,0-21 16,0 0-16,1 0 0,-1-1 16,0 1-16,0 0 0,0-21 0,0 21 15,-21-22-15,22 22 0,-22-21 0,21 21 16,-21-1-16,0-20 0,0 21 16,0 0-16,0 42 31,0 0-31,0 0 0,-21 0 15,21 1-15,-22 20 0,22-21 16,-21 21-16,21-20 0,0-1 0,0 21 16,0-21-16,0 0 0,0 1 15,0-1-15,0 0 0,21 0 16,1-21-16,-1 0 0,0 0 0,0 0 16,0 0-16,0 0 15,1 0-15,-1 0 0,21 0 0,-21-21 16,0 0-16,1 0 0,-1-1 0,-21 1 15,21-21-15,0 21 0,0-22 16,0 1-16</inkml:trace>
  <inkml:trace contextRef="#ctx0" brushRef="#br1" timeOffset="79883.05">12763 7705 0,'0'0'0,"0"-21"0,0-1 15,0 1-15,0 0 16,0 42 15,0 0-31,0 1 0,0-1 16,0 0-16,-21 21 0,21-21 0,0 22 15,-21-1-15,21 0 0,0 1 16,0 20-16,0-20 0,0-1 0,-21 0 16,21 1-16,0-1 0,0 0 15,0-21-15,0 1 0,0 20 16,0-21-16,21 0 0,0 0 15,0-21-15,1 0 0,-1 0 0,0 0 16,0 0-16,21 0 0,-20 0 16,20-21-16,-21 21 0,21-21 0,-20 0 15,20 0-15,-21 21 0,21-21 0,-20-1 16,-1 1-16,0 0 0,0 0 16,0 21-16,0-21 0,-21 0 0,22-1 15</inkml:trace>
  <inkml:trace contextRef="#ctx0" brushRef="#br1" timeOffset="80851.55">7197 9927 0,'-64'-21'15,"64"0"1,-21 21-16,21-21 15,0 0-15,0-1 16,21 1-16,0 0 16,0 21-16,1 0 15,-1-21-15,0 21 0,0 0 0,0 0 16,22 0-16,-22 0 0,0 0 16,0 21-16,21 0 0,-20 0 0,-1 1 15,0 20-15,0-21 0,-21 21 0,0 1 16,0-1-16,0 0 0,0 1 15,0-1-15,-21 0 0,0 22 0,-22-22 16,22 1-16,-21-1 0,21 21 0,-22-20 16,1-1-16,0 0 15,21-20-15,-22 20 0,1-21 0,0 0 16,-1 0-16,1 1 0,21-22 0,-22 0 16,22 0-16,-21 0 0,21 0 15,0 0-15,-1-22 0,1 1 0,21 0 16,0 0-16,0-21 0,-21-1 0,21 22 15,0-21-15,0-1 0,0 1 16,21 21-16,0-21 0,1 20 0,-1 1 16,0 0-16,0 0 0,0 0 15,0 21-15,1 0 0,-1 0 0,0 0 16,21 0-16,-21 0 0,1 21 0,-1 0 16,0 0-16,0 0 0,0 1 15,0 20-15,1-21 0,-1 21 16,0-20-16,0 20 0,-21-21 0,21 0 15,0 0-15,1 1 0,-1-1 0,0 0 16,0 0-16,0 0 16,0-21-16,1 0 0,-1 0 0,0 0 15,0 0-15,0 0 0,0 0 0,1-21 16,-1 21-16</inkml:trace>
  <inkml:trace contextRef="#ctx0" brushRef="#br1" timeOffset="81031.78">8043 10351 0,'43'-22'16,"-22"22"46,0 0-62</inkml:trace>
  <inkml:trace contextRef="#ctx0" brushRef="#br1" timeOffset="82843.42">9906 9694 0,'0'0'0,"21"0"0,0-21 15,-21 0-15,0 0 16,0 0-16,0 0 16,0-1-16,-21 1 15,0 21 1,21-21-16,-21 21 0,0 0 31,42 0 125,0 0-156,-21-21 16,21 21 0,-21-21-1,0 42 16,0 0-31,0 0 0,0 0 16,0 22-16,-21-1 0,21 22 0,0-22 16,0 21-16,-21-20 0,0 20 15,21 1-15,-22-1 0,1 1 0,0-1 16,21 1-16,-21-1 0,0-20 16,21 20-16,-21-21 0,21 1 15,0-1-15,-22-21 0,22 0 0,-21 1 16,21-1-16,0 0 0,-21-21 15,0 0 1,0 0-16,21-21 16,-21 0-16,-1-1 0,22 1 0,0-21 15,0 0-15,0-1 0,0 1 16,0 0-16,0 20 0,0-20 0,0 0 16,0 21-16,0-22 0,0 22 0,22 0 15,-22 0-15,21 21 16,0 0-16,-21-21 0,21 21 0,0 0 15,0 21-15,1 0 0,-1-21 16,0 21-16,-21 0 0,21 0 16,0 22-16,0-22 0,1 21 0,-1-21 15,0 1-15,0 20 0,0-21 16,0 21-16,1-20 0,-1-1 0,21 0 16,-21-21-16,0 21 0,22-21 0,-22 0 15,0 0-15,21 0 0,-20 0 16,-1 0-16,21 0 0,-21-21 15,0 21-15,22-21 0,-22 0 0,0-1 16,0-20-16,0 21 0,1 0 0,-1-22 16,0 22-16,-21-21 0,21 21 15,0-22-15,-21 22 0,21 0 0,-21-21 16,0 21-16,22 21 0,-22-22 16,0 1-16,21 21 0,-21 21 31,0 1-16,0 20-15,0-21 0,0 0 0,0 0 16,-21 22-16,21-22 0,-22 21 16,22-21-16,0 22 0,-21-22 15,21 21-15,0-21 0,0 1 0,0-1 16,0 0-16,0 0 0,21 0 16,1-21-16,-1 0 0,0 0 0,21 0 15,-21 0-15,1 0 0,20 0 0,0-21 16,-21 21-16,22-21 0,-1 0 15,-21 0-15,22-22 0,-22 22 0,21 0 16,-21-21-16,0 20 0,1-20 0,-22 21 16,0-21-16,0 20 0,0-20 15,0 21-15,-22-21 0,1 20 0,-21 1 16,21 0-16,-22 0 0,22 0 0,-21 21 16,0 0-16,-1 0 15,22 0-15,-21 0 0,21 0 0,-1 21 16,1 0-16,0-21 0,0 21 0,21 0 15,-21 1-15,21 20 0,0-21 16,0 0-16,0 0 0,0 1 0,0-1 16,0 0-16,21 0 0,0 0 15,0-21-15,0 0 0,22 0 16,-22 0-16</inkml:trace>
  <inkml:trace contextRef="#ctx0" brushRef="#br1" timeOffset="83711.06">11684 9991 0,'21'-43'31,"-21"22"-31,-21 21 31,0 0-31,0 0 0,-1 0 16,1 0-16,0 21 0,0 1 15,0-1-15,21 0 0,-21 21 16,-1-21-16,1 22 0,0-22 0,0 21 0,21-21 16,0 22-16,-21-22 0,21 21 15,0-21-15,0 1 0,0-1 16,0 0-16,21 0 0,0 0 0,0 0 15,0-21-15,1 0 0,-1 22 0,21-22 16,-21 0-16,22 0 0,-1 0 16,-21 0-16,21-22 0,1 22 0,-22-21 15,21 0-15,1 0 0,-22 21 0</inkml:trace>
  <inkml:trace contextRef="#ctx0" brushRef="#br1" timeOffset="84516.59">12425 9991 0,'0'-21'0,"0"42"0,0-64 0,0 22 16,0 0-16,-21 21 0,-1 0 0,1 0 15,0 0-15,0 0 16,0 0-16,-22 21 0,22 0 0,0 1 16,0-1-16,0 0 0,-22 0 0,22 21 15,0-20-15,0 20 0,21-21 16,0 0-16,-21 22 0,21-22 0,0 0 15,0 0-15,0 21 0,0-20 16,0-1-16,0 0 0,21-21 0,0 21 16,0-21-16,0 0 0,1 0 15,-1 0-15,0 0 0,21 0 0,-21 0 16,1-21-16,-1 0 0,0 0 0,0-1 16,0 1-16,0 0 0,1 0 15,-1-21-15,0 20 0,-21-20 0,0 21 16,0-21-16,21 20 0,-21-20 0,0 21 15,21 0-15,-21 0 0,0-1 16,0 1-16,0 0 0,-21 21 31,21 21-15,-21 0-16,21 1 0,0-1 0,0 0 16,0 0-16,0 21 0,-21-20 0,21-1 15,0 0-15,0 21 0,0-21 16,0 1-16,0-1 0,0 0 0,0 0 15,21 0-15,0 0 0,-21 1 0,21-22 16,0 0-16,1 21 0,-1-21 0,0 0 16,0 0-16,0 0 0,0-21 15,22-1-15,-22 22 0,21-21 0,-21 0 16,1-21-16,20 21 0,-21-1 0,0-20 16,0 21-16,1-21 0,20-22 15,-21 22-15,0-1 0,0-20 16,1-1-16,-1 1 0,0 21 0,0-22 15,-21 22-15,21-1 0,-21 1 16,21 0-16,-21 21 0,0-1 0,0 1 16,0 0-16,0 0 0,-21 21 15,0 0-15,0 0 16,21 21-16,-21 0 0,0 22 0,21-1 16,-22 0-16,1 1 0,21 20 0,-21 1 15,21-22-15,0 21 0,-21 1 16,21-22-16,0 1 0,0 20 0,0-21 15,0 1-15,0-22 0,0 21 0,0-21 16,0 1-16,0-1 16,21 0-16,0 0 0,0 0 0,1-21 15,-1 0-15,21 0 0,-21 0 0,22 0 16,-22 0-16,21 0 0,0 0 16,-20 0-16,20 0 0,-21-21 0,21 21 15,-20-21-15,-1 0 0,0 21 0,0-21 16,0 21-16</inkml:trace>
  <inkml:trace contextRef="#ctx0" brushRef="#br1" timeOffset="84663.51">13610 10160 0,'-21'0'62,"0"0"-62</inkml:trace>
  <inkml:trace contextRef="#ctx0" brushRef="#br1" timeOffset="85771.94">7324 12150 0,'0'0'0,"-22"0"15,22-21 1,0-1 0,0 1-1,0 0-15,22 0 0,-1 21 16,0-21-16,0 21 15,0-21-15,0 21 0,22 0 0,-22 0 16,21-22-16,-21 22 0,22 0 0,-22 0 16,21 22-16,-21-22 0,1 21 15,-1 0-15,-21 21 0,0-21 0,0 22 16,0-22-16,-21 21 0,-1-21 16,-20 22-16,0-1 0,21-21 0,-22 22 15,1-22-15,0 0 0,-1 0 0,22 0 16,-21 0-16,21 1 0,-1-22 15,1 0-15,0 0 16,21-22 15,21 1-31,0 21 0,1-21 16,-1 21-16,0-21 0,0 0 0,0 21 16,22 0-16,-22-21 0,21 21 15,0 0-15,-20 0 0,20 0 0,0 0 16,1 0-16,-1 0 0,-21 21 15,0 0-15,22 0 0,-22-21 0,-21 21 16,21 0-16,-21 1 0,21-1 0,-21 0 16,0 21-16,0-21 15,0 1-15,-21-1 0,0 0 0,-22 0 16,22 0-16,-21 22 0,21-22 0,-22-21 16,1 21-16,0 0 0,-1 0 15,1 0-15,0-21 0,-1 0 0,1 22 16,0-22-16,-1 0 0,1 0 0,0 0 15,-1-22-15,22 1 0,-21 0 16,21 0-16,-22 21 0,22-21 0,0 0 16,0-1-16,21 1 0,0 0 15,0 0-15,0 0 0,0 0 16,0-1-16,21 1 16,0 21-16,0 0 15,1 0-15,-1-21 0,0 21 0,21 0 16,-21 0-16,1-21 0,-1 21 0</inkml:trace>
  <inkml:trace contextRef="#ctx0" brushRef="#br1" timeOffset="85996.81">8382 12446 0,'0'-21'16,"0"0"47,21 21-63,0 0 15</inkml:trace>
  <inkml:trace contextRef="#ctx0" brushRef="#br1" timeOffset="87191.6">9948 12467 0,'0'0'0,"-21"0"0,42 0 47,0-21-47,1 21 15,-1 0-15,0-21 0,0 0 16,0 21-16,22-21 0,-22-1 0,21 1 16,-21 0-16,22 0 0,-22 0 0,0 0 15,21-1-15,-21-20 0,1 21 16,-1-21-16,0 20 0,0-20 0,0 21 15,-21-21-15,0 20 0,0-20 16,0 21-16,0-21 0,0 20 16,0 1-16,0 0 0,0 0 0,0 0 15,0 0-15,-21 21 32,21 21-32,-21 0 0,21 21 15,0-21-15,-21 22 0,0-1 16,21 0-16,-22 1 0,22-1 15,0 22-15,-21-22 0,0 21 0,21 1 16,-21-22-16,21 22 0,0-1 16,-21 1-16,0-1 0,21 1 0,-22-1 15,1 22-15,21-22 0,-21 22 16,0 0-16,21-22 0,0 22 0,-21 0 16,0-1-16,21-20 0,-22 20 15,22 1-15,0 0 0,0-22 0,0 1 16,0-1-16,0 1 0,0-22 0,0 0 15,22 1-15,-1-1 0,0-21 16,0 0-16,0 1 0,0-1 0,1-21 16,-1 0-16,0 0 0,0 0 0,21-21 15,-20-1-15,20 1 0,-21-21 16,21 21-16,1-22 0,-22 1 0,21 0 16,1-1-16,-22-20 0,21-1 15,-21 1-15,0 21 0,1-22 16,-22 1-16,0-1 0,0 1 0,0-1 15,0 1-15,-43 20 0,22-20 0,0-1 16,-21 22-16,-1 0 0,22-1 16,-21 1-16,-1 0 0,1-1 0,0 22 15,-1 0-15,1 0 0,0 0 0,-1-1 16,22 22-16,-21 0 0,21-21 16,0 21-16,-1 0 0,22-21 15,22 21 1,-1-21-16,0 0 0,0 21 15,21-21-15,-20-1 0,20 22 0,-21-21 16,21 0-16,1 0 0,-1 0 16,0 0-16,1-1 0,-22 1 15,21 0-15,1 0 0,-22-21 0,0 20 16,0 1-16,0 0 0,0-21 0,1 21 16,-1-1-16,-21 1 0,0 0 15,0 0-15,21 0 0,-21 0 16,0-1-16,21 22 15,-21-21-15,0 42 16,0 1 0,0-1-16,0 0 0,0 0 15,0 0-15,0 0 0,0 22 0,0-22 16,0 0-16,0 0 0,0 0 16,0 1-16,21-1 0,-21 0 15,21 0-15,1 0 0,-1-21 16,-21 21-16,21-21 0,0 0 15,0 0-15,0 0 16,-21-21-16,22 0 16,-1 0-16,-21 0 0</inkml:trace>
  <inkml:trace contextRef="#ctx0" brushRef="#br1" timeOffset="87555.6">10964 11748 0,'0'0'0,"-21"0"0,0 0 0,21 21 15,-21-21-15,0 0 16,21 21-16,21-21 31,0 0-31,0 0 0,0 0 0,0 0 16,1 0-16,-1 0 15,0-21-15,0 0 0,-21-1 16,0 1 0,-21 21-16,0 0 15,0 0-15,-1 0 0,1 0 16,0 0-16,0 0 0,21 21 0,0 1 16,-21-22-16,21 21 0,0 0 15,0 0-15,0 0 16,0 0-16,0 1 15,21-1-15,0-21 0,0 21 0,0-21 16,1 21-16,-1-21 0,0 21 0</inkml:trace>
  <inkml:trace contextRef="#ctx0" brushRef="#br1" timeOffset="89115.84">11430 12044 0,'0'21'16,"0"0"0,0 0-16,0 1 0,-21-1 0,21 0 15,0 0-15,0 0 0,0 0 0,0 1 16,0-1-16,0 0 0,0 0 16,0 0-16,0 0 0,0 1 0,0-1 15,0 0-15,0 0 16,0-42 15,0 0-15,0 0-16,0-1 15,0 1-15,0-21 0,0 21 0,21-22 16,-21 22-16,21 0 0,0-21 0,-21 21 16,21-22-16,1 22 0,-1 0 15,-21 0-15,21 21 0,0-21 16,0 21-16,0 0 0,1 0 0,-1 0 15,0 21-15,-21 0 0,21 0 16,0 0-16,-21 0 0,21 22 16,-21-22-16,0 0 0,0 0 0,22 22 15,-22-22-15,21 0 0,-21 0 16,0 0-16,21 0 0,0 1 16,0-22-16,-21 21 0,21-21 15,1 0-15,-1 0 16,0 0-16,-21-21 15,21 21-15,0-22 0,-21 1 0,21 0 16,1 0-16,-1-21 0,0 20 16,-21-20-16,42 0 0,-21 21 15,1-22-15,-1 22 0,0-21 0,0 21 16,21-1-16,-20 1 0,-1 0 16,0 0-16,21 0 0,-21 21 0,1 0 15,-1 0-15,0 0 0,21 0 0,-21 0 16,1 0-16,-1 21 15,0-21-15,-21 21 0,0 0 0,0 0 16,0 1-16,0-1 0,21 0 0,-21 0 16,0 0-16,0 0 15,21-21 1,-21-21 0,0 0-1,0 0-15,0 0 0,0 0 16,0-1-16,0 1 0,0 0 15,0 0-15,-21 0 0,0 21 16,21-21-16,-21-1 0,0 22 0,-1 0 16,1-21-16,0 21 0,-21 0 0,21 0 15,-1 0-15,-20 0 0,21 21 16,-21 1-16,20-22 0,-20 42 0,21-21 16,-21 0-16,20 22 0,-20-1 0,21-21 15,0 21-15,0 1 0,21-22 16,0 21-16,0-21 0,0 22 15,0-22-15,0 0 0,21 0 0,0 0 16,0 1-16,0-1 0,0-21 0,1 0 16,20 21-16,-21-21 0,21 0 15,-20 0-15,20 0 0,-21 0 0,0-21 16,22 21-16,-22-21 0,0-1 16,0 1-16,0 0 0,0 0 0,-21 0 15,22-22-15,-1 22 0,-21-21 0,0 21 16,21 0-16,-21-22 0,21 22 15,-21 0-15,0 0 0,0 0 0,0-1 16,0 1-16,0 42 47,0 1-47,0-1 0,0 0 16,0 0-16,0 21 0,0-20 15,0-1-15,0 21 0,0-21 0,0 0 16,0 1-16,0-1 0,0 0 0,0 0 15,0 0-15,21-21 0,0 21 16,1-21-16,-1 0 0,0 0 16,0 0-16,21 0 0,-20 0 0,-1 0 15,21-21-15,-21 0 0,22 0 16,-22 0-16,0 0 0,21-22 16,-21 22-16,22-21 0,-22-22 0,21 22 15,-21 0-15,1-22 0,-1 22 16,0-1-16,0 1 0,0 0 0,0-1 15,-21 1-15,0 0 0,0-1 0,0 22 16,0-21-16,0 21 0,0 0 16,0-22-16,0 22 0,0 0 0,-21 0 15,21 0-15,0-1 0,-21 22 16,0 0 0,21 22-16,0-1 15,0 0-15,-21 0 0,21 0 0,0 0 16,0 22-16,-21-1 0,21-21 15,0 22-15,0-1 0,-22 0 16,22 1-16,0-1 0,0 0 0,0 1 16,0 20-16,0-21 0,0 1 15,0-1-15,0 0 0,0-20 0,0 20 16,0 0-16,0-21 0,0 1 0,0-1 16,22 0-16,-22 0 0,21-21 15,0 0-15,0 21 0,0-21 0,0 0 16,1 0-16,-1 0 0,0 0 0,21 0 15,-21-21-15,22 0 0,-22 21 16,0-21-16,21 0 0,-20-1 0,-1 1 16,0 0-16,0 21 0,-21-21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47:28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910 466 0,'-21'0'0,"0"0"32,0 0-17,-1 0 1,1 0-16,21-21 16,0-1-16,0 1 15,0 0-15,0 0 16,0 0-16,0 0 15,0-1-15,21 1 0,1 21 16,-22-21-16,21 0 0,0 21 16,0 0-16,0 0 15,0 0-15,1 0 16,-1 21-16,0 0 16,-21 0-16,0 22 0,21-22 0,-21 21 15,21-21-15,-21 22 0,0-1 16,0 0-16,0 1 0,0 105 15,-21-106 1,0 1-16,0-1 0,0 0 16,-1-21-16,1 22 0,0-1 0,-21-21 15,21 0-15,-1 1 0,-20-1 16,21 0-16,-21 0 0,20-21 16,-20 0-16,21 0 0,-21 0 15,20 0-15,-20-21 0,21 0 0,0 0 16,0-1-16,21 1 0,0 0 15,0 0-15,0-21 0,0 20 16,0 1-16,0-21 0,0 21 0,21 0 16,-21-1-16,21 1 0,0 0 15,0 0-15,0 21 0,1 0 0,-1-21 16,0 21-16,0 0 0,0 0 16,-21 21-16,21-21 0,1 21 15,-1 0-15,-21 0 0,21 22 0,0-22 16,-21 0-16,21 21 15,-21-20-15,21-1 0,-21 0 0,22 0 16,-22 21-16,21-20 16,0-1-16,-21 0 0,21-21 0,-21 21 15,21-21-15,0 0 16,1 0-16,-1-21 16</inkml:trace>
  <inkml:trace contextRef="#ctx0" brushRef="#br0" timeOffset="202.88">1397 804 0,'0'0'0,"0"-21"15,21 21 32,-21-21-47,21 21 16</inkml:trace>
  <inkml:trace contextRef="#ctx0" brushRef="#br0" timeOffset="552.67">1968 148 0,'0'0'16,"-21"21"-1,21 1 1,0-1-16,-21 21 0,0-21 15,21 22-15,-21 20 0,21-21 16,0 1-16,0-1 0,-21 22 16,21-22-16,-22 0 0,1 22 0,21-22 15,0 0-15,0 22 0,0-22 16,-21-21-16,21 22 0,0-1 0,0-21 16,0 0-16,0 1 0,0-1 15,0 0-15,0-42 31,0 0-31,0-1 16</inkml:trace>
  <inkml:trace contextRef="#ctx0" brushRef="#br0" timeOffset="1219.29">1672 360 0,'0'0'0,"0"-21"0,0 0 0,0-1 16,0 1-16,0 0 0,21 0 0,0 0 15,1 0-15,-1 21 16,0-22-16,0 1 0,0 21 0,22-21 16,-22 0-16,21 21 0,-21 0 15,22 0-15,-1 0 0,-21 0 0,21 21 16,-20 0-16,-1 0 0,21 1 15,-42 20-15,21 0 0,0 1 16,-21-1-16,0 0 0,22 1 0,-22-1 16,0 0-16,0 1 0,0-1 15,0-21-15,0 21 0,0-20 0,0 20 16,0-21-16,0 0 0,0 0 16,0 1-16,0-1 0,-22-21 0,22 21 15,-21-21 1,21-21-1,0 0 1,0-1-16,0-20 0,0 21 16,0-21-16,21 20 0,1-20 0,-22 0 15,21-1-15,0 1 0,0 0 16,0-1-16,0 1 0,22 0 0,-22-1 16,0 1-16,21 21 0,-20-21 15,20 20-15,-21 1 0,21 21 0,-20-21 16,20 21-16,-21 0 0,0 0 15,0 21-15,1 0 0,-1 1 16,0 20-16,-21 0 0,0 1 16,0-1-16,0 0 0,0 1 0,0 20 15,-21-21-15,0 1 0,-1-1 16,1 0-16,0 22 0,0-22 0,0 1 16,0-22-16,-1 21 0,1 0 15,0 1-15,21-22 0,0 0 0,-21 21 16,21-20-16,0-1 0,0 0 15,0 0-15,21-21 32,0 0-32,-21-21 0,21 0 15,1 0-15</inkml:trace>
  <inkml:trace contextRef="#ctx0" brushRef="#br0" timeOffset="1663.04">2963 847 0,'21'0'31,"1"0"-31,-1 0 0,0-21 15,0-1-15,0 22 0,0-21 0,22 0 16,-22 0-16,0 0 0,0 0 16,0-1-16,-21 1 0,22 0 15,-22 0-15,0 0 16,-22 0-16,1 21 16,0 0-16,0 0 0,0 0 15,0 0-15,-22 21 0,22 0 0,0 0 16,0 0-16,0 0 15,-22 1-15,43-1 0,-21 21 0,0-21 0,0 22 16,21-1-16,0-21 16,0 0-16,0 22 0,0-22 0,0 0 15,0 0-15,0 0 0,21 0 16,0 1-16,0-22 0,0 0 0,1 0 16,-1 0-16,0 0 0,21 0 15,-21 0-15,22 0 0,-22-22 0,21 1 16,-21 0-16,1 0 0,20 0 15</inkml:trace>
  <inkml:trace contextRef="#ctx0" brushRef="#br0" timeOffset="1994.85">3725 64 0,'0'0'15,"0"-22"-15,-21 22 16,21 22-16,0-1 0,0 0 16,0 21-16,0-21 0,-21 22 15,21 20-15,-21-20 0,21-1 0,0 21 16,-21-20-16,21 20 0,-22-20 16,1-1-16,21 0 0,0 1 0,0-1 15,-21 0-15,21 1 0,0-22 16,-21 21-16,21-21 0,0 0 15,0 1-15,0-1 0,0 0 16,21-42 15,0 21-31,-21-43 0,21 22 16,1 0-16,-1-21 0,0-1 0,0 1 16</inkml:trace>
  <inkml:trace contextRef="#ctx0" brushRef="#br0" timeOffset="2543.53">4064 85 0,'0'0'0,"0"-21"0,0-1 15,0 44 17,0-1-32,0 0 0,0 21 0,0-21 15,0 22-15,0-1 0,0 22 16,0-22-16,-21 0 0,21 1 0,-21-1 15,21 21-15,0-20 0,0-22 16,-22 21-16,22 1 0,-21-1 0,21-21 16,-21 21-16,21-20 0,0-1 15,0 0-15,0 0 0,0 0 16,0 0-16,0-42 31,0 0-15,0 0-16,0 0 0,0 0 15,0-22-15,0 22 0,0 0 0,21-21 16,-21 20-16,21-20 0,-21 21 16,22 0-16,-1-22 0,0 22 0,0 0 15,0 0-15,-21 0 0,21 21 16,1-21-16,-1 21 0,0 0 0,0 0 16,0 0-16,0 0 15,1 0-15,-1 21 0,0-21 0,-21 21 16,21 0-16,-21 21 0,21-20 15,-21-1-15,0 0 0,0 21 0,0-21 16,0 1-16,0-1 0,0 21 0,-21-21 16,0 0-16,21 1 0,-21-1 15,21 0-15,-21 0 0,-1 0 16,22-42 31,0 0-47,-21 0 15</inkml:trace>
  <inkml:trace contextRef="#ctx0" brushRef="#br0" timeOffset="2822.37">3535 487 0,'148'0'31,"-106"0"-31,1 0 0,-22 0 16,21 0-16,0 0 0,-20 0 0,-1 0 15,0 0-15,0 0 0,0 0 16,0 0-16,1 0 15</inkml:trace>
  <inkml:trace contextRef="#ctx0" brushRef="#br0" timeOffset="3407.04">4868 529 0,'0'0'0,"0"-21"0,0 0 32,-21 21-17,0 0-15,0 0 16,0 21-16,-1 0 0,1 0 16,0 1-16,0-1 0,0 21 15,0-21-15,-1 0 0,1 22 16,0-22-16,21 0 0,0 21 0,0-20 15,0-1-15,0 0 0,0 21 16,0-21-16,0 1 0,0-1 16,21-21-16,0 21 15,1-21-15,20 0 0,-21 0 0,0 0 16,0 0-16,22 0 0,-22-21 16,0 0-16,0 21 0,22-22 15,-22 1-15,0 0 0,-21-21 0,21 21 16,0-22-16,-21 22 0,0 0 15,0-21-15,0-1 0,0 22 0,0 0 16,0 0-16,0 0 0,0-1 16,-21 1-16,0 0 0,0 21 0,0 0 15,-1 0-15,-20 0 0,21 0 16,0 0-16,0 0 0,-1 0 0,1 0 16,21 21-16,-21 0 15,21 1-15,0-1 0,21 0 16</inkml:trace>
  <inkml:trace contextRef="#ctx0" brushRef="#br0" timeOffset="4067.66">5651 529 0,'0'0'0,"-21"-21"0,0 21 0,0 0 16,0 0-16,0 0 15,-1 0-15,-20 0 0,21 0 0,0 0 16,-22 0-16,22 21 0,-21-21 16,21 21-16,0 1 0,-1-1 0,1 0 15,0 21-15,0-21 0,0 22 16,0-22-16,-1 0 0,22 21 0,0-20 15,0 20-15,0-21 0,0 21 16,0-20-16,0-1 0,0 0 0,22 0 16,-1 0-16,0-21 15,0 0-15,21 0 0,-20 0 16,-1 0-16,0 0 0,21 0 0,-21-21 0,1 0 16,20 0-16,-21 0 15,0-22-15,0 22 0,1-21 0,-1-1 16,0 22-16,0-21 0,0-22 15,0 22-15,1 0 0,-1-22 0,0 22 16,0-22-16,-21 22 0,0-21 16,0 20-16,0 1 0,0 0 0,0-1 15,0 1-15,0 0 0,0 20 0,0-20 16,-21 42 31,0 21-47,21 22 0,-21-1 15,21 0-15,0 22 0,0-22 0,-22 22 16,1-22-16,21 21 0,-21 1 16,21-22-16,-21 1 0,21 20 0,0-21 15,0 1-15,0-1 0,0-21 16,0 22-16,0-1 0,0-21 0,0 0 16,0 0-16,0 22 0,0-22 15,0 0-15,0 0 16,21-21-1,0 0-15,0 0 16,1-21-16,-1 0 0,21 0 16</inkml:trace>
  <inkml:trace contextRef="#ctx0" brushRef="#br0" timeOffset="4616.34">6286 529 0,'0'0'0,"22"-21"0,-22 0 16,0 0-16,0 0 15,-22-1 1,1 22-16,0 0 16,0 0-16,0 22 0,0-1 15,-1-21-15,1 21 0,0 0 0,0 0 16,0-21-16,0 21 0,21 1 15,0-1-15,-22-21 0,22 21 0,0 0 16,0 0-16,22-21 16,-1 21-16,0-21 15,0 0-15,0 22 0,0-22 16,1 0-16,20 0 0,-21 0 0,0 21 16,0-21-16,1 0 0,-1 0 0,21 0 15,-21 21-15,0-21 16,-21 21-16,22-21 0,-1 21 15,-21 0-15,0 1 16,0-1-16,0 0 16,-21-21-16,-1 21 0,1-21 15,21 21-15,-42-21 0,21 0 16,0 21-16,-1-21 0,1 0 0,0 0 16,-21 22-16,21-22 0,-1 0 15,1 0-15,0 0 0,-21 0 0,21 0 16,-1 0-16,1 0 0,0 0 15,0 0-15,0 0 0,0 0 16,-1 0-16,22-22 31,0 1-15,22 0-16,-1 21 0,0-21 16</inkml:trace>
  <inkml:trace contextRef="#ctx0" brushRef="#br0" timeOffset="5358.91">7048 699 0,'-21'0'16,"0"0"-16,42 0 62,22 0-62,-22 0 0,21 0 16,22 0-16,-22 0 0,21 0 16,1 0-16,-1 0 0,22 0 0,-21 0 15,20 0-15,-20 21 0,20-21 0,-20 0 16,-1 0-16,1 0 16,-1 0-16,-20 0 0,20 0 0,-20 0 15,-22 0-15,21 0 0,-21 0 16,22 0-16,-22 0 0,-21-21 31,-21 21 0,21-22-31,-22 22 16,1 0-16,21-21 0</inkml:trace>
  <inkml:trace contextRef="#ctx0" brushRef="#br0" timeOffset="5843.63">8107 402 0,'0'0'0,"-21"0"16,-1 0 0,22 21-1,0 1 1,22-1-16,-1 0 15,0 0-15,0-21 0,0 21 0,0 0 16,22 1-16,-22-22 0,21 21 16,-21 0-16,22-21 0,-1 0 15,0 21-15,-20-21 0,20 0 0,0 0 16,1 0-16,-22 0 0,21 0 16,-21 0-16,0 0 0,1 0 0,-22-21 31,-22 21-16,1 0-15,0 0 0,0 0 16,0 0-16,0 0 0,-1 0 16,1 21-16,0 0 0,0-21 15,-21 21-15,20 1 0,-20 20 0,21-21 16,0 0-16,-22 22 0,22-22 16,0 0-16,0 0 0,0 21 0,0-20 15,21-1-15,-22-21 0,22 21 16,0 0-16,0 0 0,0 0 15,-21-21 17,0 0-32,0 0 15</inkml:trace>
  <inkml:trace contextRef="#ctx0" brushRef="#br0" timeOffset="7879.46">9483 191 0,'0'0'0,"0"-43"15,-22 43 16,1 0-31,21 21 16,-21 22-16,0-1 0,21 0 16,0 22-16,-21-22 0,0 22 15,-1 20-15,1-20 0,21 21 16,0-1-16,-21 1 0,0 0 0,21-1 16,-21 1-16,21 0 0,0-22 15,0 22-15,-21-22 0,21 1 0,-22-1 16,22 1-16,-21-1 0,21 1 15,0-22-15,0 22 0,-21-22 0,21 0 16,-21-21-16,21 22 0,0-22 0,-21-21 16,21 21-16,0-42 15,0 0-15,0 0 16,0-1-16,0-20 0,0 0 16,0-1-16,21-20 0,0 21 0</inkml:trace>
  <inkml:trace contextRef="#ctx0" brushRef="#br0" timeOffset="8235.26">9271 656 0,'0'0'16,"0"-21"-16,0 0 0,0 0 15,0 0-15,21 21 0,0-22 0,0 1 16,1 21-16,-1-21 0,0 21 15,21 0-15,-21-21 0,22 21 16,-22 0-16,21 0 0,-21 21 16,1-21-16,20 21 0,-21 0 0,-21 1 15,0 20-15,0-21 0,0 21 16,0-20-16,0 20 0,-21-21 0,-21 21 16,20-20-16,-20 20 0,21-21 15,0 0-15,-22 0 0,22 1 0,0-1 16,0-21-16,0 21 0,0-21 15,42-21 32,0 21-47,0-21 16,-21-1-16,21 1 0</inkml:trace>
  <inkml:trace contextRef="#ctx0" brushRef="#br0" timeOffset="8607.04">9800 783 0,'0'0'0,"21"0"15,0 0-15,1-21 0,-1 0 16,0 21-16,0-21 0,0 21 16,0-21-16,1-1 0,-1 22 0,0-21 15,0 0-15,0 0 0,0 0 16,1 0-16,-22-1 15,0 1-15,0 0 0,0 0 16,-22 21 0,1 0-16,0 21 15,0 0-15,-21 0 0,20 1 16,1-1-16,0 21 0,0-21 0,0 0 16,21 22-16,-21-22 0,21 0 15,0 0-15,-22 22 0,22-22 0,0 0 16,0 0-16,22 0 15,-1-21-15,0 21 0,0-21 16,0 0-16,22 0 0,-22 0 16,0 0-16,21 0 0,-21 0 15,1-21-15,-1 0 0,0 0 0,21 21 16,-21-21-16</inkml:trace>
  <inkml:trace contextRef="#ctx0" brushRef="#br0" timeOffset="8986.83">10329 614 0,'0'0'16,"0"-21"-16,0 0 0,0-1 16,21 22-16,1-21 15,-22 0-15,21 21 0,0 0 16,0 0-16,0 0 0,0 0 16,1 0-16,-1 0 0,0 0 15,0 0-15,0 21 0,0 0 0,1 1 16,-1-1-16,0 0 0,-21 0 0,0 0 15,0 0-15,0 22 0,0-22 16,0 0-16,0 0 0,0 0 0,-21 1 16,0-1-16,21 0 0,-22-21 15,1 0 1,21-21 0,0 0-16,0-1 0,0 1 15,0-21-15,0 21 0,21 0 16,1-1-16,-22-20 0,21 21 15,-21 0-15,21 0 0,0-1 16,0 1-16,0 0 0,1 0 0,-1 0 16,0 21-16,0 0 0,0 0 0,0 0 15,1 0-15,-1 0 16,0 0-16</inkml:trace>
  <inkml:trace contextRef="#ctx0" brushRef="#br0" timeOffset="10107.18">10964 868 0,'64'0'16,"-43"0"-16,0-21 16,0 21-16,22-21 0,-22-1 15,21 1-15,-21-21 0,0 21 0,22 0 16,-22-22-16,0 22 0,0-21 15,0-1-15,1 22 0,-1-21 0,-21 0 16,0 20-16,0-20 0,0 21 16,0 0-16,0 0 0,0-1 15,0 1-15,0 0 0,0 0 16,-21 21 0,21 21-16,-22-21 0,22 21 15,-21 0-15,21 22 0,-21-22 16,21 21-16,0-21 0,-21 22 0,0-1 15,21 0-15,-21 1 0,-1 20 16,1-20-16,21 20 0,-21-21 0,0 22 16,0-1-16,21 1 0,-21-1 15,-1 1-15,1-1 0,0 1 0,0-1 16,21 22-16,-21-21 0,21-1 0,-21 1 16,21 20-16,-22-20 15,22-1-15,0 22 0,0-22 0,0-20 16,0 20-16,0-20 0,0 20 0,0-21 15,0 1-15,0-22 0,0 21 16,0 1-16,22-22 0,-22 0 0,0 0 16,21 0-16,0-21 0,0 21 15,0-21-15,0 0 16,22-21-16,-22 0 0,0 0 0,21 0 16,1 0-16,-22-22 0,21 22 0,1-21 15,-1-1-15,0 1 0,-21 0 16,22-22-16,-22 22 0,0-22 0,0 1 15,0-1-15,-21 1 0,0-22 16,0 22-16,0-1 0,0 1 16,0-1-16,-21 1 0,0 20 0,-21-20 15,21-1-15,-1 22 0,-20 0 16,0 21-16,21-22 0,-22 22 0,22 0 16,-21 0-16,21 21 0,-1-21 0,1 21 15,21-22 1,0 1-16,21 0 15,1 21-15,-1-21 0,0 21 16,0-21-16,21 0 0,-20-1 0,20 22 16,-21-21-16,21 0 0,-20 0 15,20 0-15,-21 0 0,21-1 16,-20 22-16,-1-21 0,0 0 16,0 0-16,0 0 0,0 0 0,1 21 15,-1-22-15,-21 1 0,0 0 0,0 0 16,-21 21 15,-1 0-31,22 21 0,-21 0 16,0 0-16,21 1 0,-21-1 0,21 0 15,0 0-15,-21 0 0,21 0 16,-21 22-16,21-22 0,0 0 0,0 0 16,0 0-16,0 1 0,0-1 15,0 0-15,21-21 0,0 0 16,0 21-16,0-21 0,0 0 0,22 0 15,-22 0-15,21 0 0,1-21 16,-22 0-16,21 0 0,-21-1 0,22 1 16,-22 0-16,0 0 0,0 0 15,-21 0-15,0-1 0,0-20 0,0 21 16,0 0-16,-21 0 0,0-1 16,0 1-16,-1 21 0,-20 0 0,21-21 15,-21 21-15,20 0 0,-20 0 16,21 0-16,0 21 0,0 0 0,-1-21 15,1 22-15,21-1 0,0 0 0,0 0 16,0 0 0,21 0-16,1-21 0,-1 22 0,0-22 15,0 0-15,21 0 0,-20 0 16,20 0-16,-21 0 0</inkml:trace>
  <inkml:trace contextRef="#ctx0" brushRef="#br0" timeOffset="10518.95">12255 699 0,'0'0'0,"0"-22"0,0 1 0,0 0 15,0 0-15,0 0 16,22 0 0,-1 21-16,0 0 0,0-22 0,0 22 15,0 0-15,1 0 0,-1 0 16,21 0-16,-21 0 0,0 0 0,22 0 15,-22 22-15,0-1 0,0 0 16,0 0-16,1 0 0,-22 22 0,21-22 16,-21 21-16,0-21 0,0 22 0,0-22 15,-21 0-15,-1 0 0,1 0 16,0 0-16,21 1 0,-21-1 0,0-21 16,0 0-1,21-21-15,0-1 16,0 1-1,0 0-15,0 0 0,0 0 0,0-22 16,0 22-16,0 0 0,21 0 0,0-21 16,-21 20-16,21 1 0,-21 0 15,21 0-15,0 0 0,-21 0 0,22 21 16,-1-22-16,0 22 16,0 0-16,0 0 0,0-21 0,1 21 15,-1 0-15</inkml:trace>
  <inkml:trace contextRef="#ctx0" brushRef="#br0" timeOffset="11246.53">13060 508 0,'-21'21'47,"21"0"-47,0 1 0,0-1 15,0 0-15,0 0 0,-22 0 0,22 0 16,0 22-16,-21-22 0,21 0 16,0 21-16,0-20 0,0-1 15,-21 0-15,21 0 0,0 0 16,0 0-16,0 1 0,0-1 0,-21-21 31,21-21-15,0-1-16,0-20 15,0 21-15,0 0 0,0-22 16,0 22-16,0-21 0,0 21 0,21-22 16,0 22-16,-21-21 0,21 21 15,1 0-15,-22-1 0,21 1 0,0 0 16,0 0-16,0 21 0,22 0 16,-22-21-16,0 21 0,0 0 15,0 0-15,22 0 0,-22 0 0,0 21 16,0 0-16,0 0 0,0 0 15,-21 1-15,0-1 0,22 0 0,-22 21 16,0-21-16,0 1 0,0-1 16,0 0-16,0 0 0,0 0 0,0 0 15,0 1-15,0-1 0,0 0 16,-22-21 0,22-21-1,0 0-15,0-1 16,0 1-16,0 0 0,0 0 0,0 0 15,0 0-15,0-22 0,0 22 16,22 0-16,-1-21 0,-21 20 16,21-20-16,0 21 0,0 0 0,0 0 15,1-1-15,-1 22 0,21 0 16,-21 0-16,0 0 0,1 0 0,-1 0 16,0 0-16,0 22 0,0-1 15,0 0-15,1 0 0,-22 21 0,0-20 16,0-1-16,0 21 0,0-21 0,0 22 15,0-22-15,-22 0 0,1 21 16,21-21-16,-21 1 0,0-1 0,0 0 16,21 0-16,0-42 47</inkml:trace>
  <inkml:trace contextRef="#ctx0" brushRef="#br0" timeOffset="11695.27">14393 487 0,'0'0'0,"21"0"0,-21-21 0,0 0 15,-21-1 1,0 22-1,0 0-15,-21 0 0,20 0 0,1 0 16,-21 0-16,21 0 0,0 22 16,-1-22-16,1 21 0,0-21 0,0 21 15,0-21-15,21 21 0,-21 0 16,21 0-16,21 1 16,0-22-1,0 21-15,0 0 0,0-21 0,1 21 16,-1-21-16,0 21 0,21 0 0,-21 1 15,1-1-15,-1 0 16,-21 0-16,0 0 16,0 0-16,0 1 15,-21-1-15,-22-21 0,22 21 16,0-21-16,0 0 0,-22 0 0,22 21 16,0-21-16,0 0 0,0 0 15,0 0-15,-1 0 0,1 0 0,0 0 16,0-21-1,0 0-15,21 0 16,0-1-16,0 1 0,0 0 16</inkml:trace>
  <inkml:trace contextRef="#ctx0" brushRef="#br0" timeOffset="12491.33">15727 466 0,'0'0'0,"21"-21"0,0-1 16,0 1-16,0 0 0,-21 0 16,22 0-16,-22 0 0,0-1 15,0 1-15,0 0 0,0 0 16,-22 42 0,-20 0-16,21 0 15,0 1-15,0 20 0,-1 0 16,-20 1-16,21-1 0,0 0 0,-22 1 15,22-1-15,0 0 0,-21 22 16,21-22-16,21 0 0,0 22 0,-22-22 16,22 1-16,0-1 0,0 0 0,22-21 15,-22 22-15,42-22 16,-21 0-16,0 0 0,22-21 0,-1 0 16,0 0-16,-21 0 0,22 0 15,-1-21-15,22 0 0,-22 0 0,0 0 16,1-1-16,20-20 0,-21 0 0,1-1 15,-22 1-15,21 0 0,-21-22 16,1 22-16,-1-22 0,0 1 0,-21 21 16,21-22-16,-21 1 0,0-1 15,0 1-15,-21-1 0,0 22 0,0-1 16,-1 1-16,1 0 0,-21 21 16,21-1-16,-22 22 0,22 0 0,-21 0 15,0 0-15,-1 0 0,1 22 16,0 20-16,-1-21 0,1 21 15,21 1-15,-22-1 0,22 0 0,0 1 16,0 20-16,21-20 0,0-1 16,0 0-16,0-21 0,0 22 0,21-1 15,0-21-15,0 22 0,22-22 16,-1 0-16,-21 0 0,22-21 0,20 21 16</inkml:trace>
  <inkml:trace contextRef="#ctx0" brushRef="#br0" timeOffset="12831.13">16616 572 0,'0'0'0,"-43"-22"16,22 22 0,0 0-16,0 22 0,21-1 15,-21 0-15,21 21 0,0 1 16,-21-1-16,-1 0 0,22 22 0,0-22 15,0 22-15,-21-1 0,21 1 16,-21 20-16,0-20 0,21-1 0,-21 1 16,21 20-16,-21-20 0,-1 21 0,1-22 15,0 22-15,0-22 0,0 1 16,0-1-16,-1 1 0,22-22 16,-21 22-16,0-22 0,21 0 0,-21-21 15,21 22-15,0-22 0,0 0 16,21-42-1,0 0 1,0 0-16,1-22 0,-22 1 16,21 0-16,0-1 0,21-20 0</inkml:trace>
  <inkml:trace contextRef="#ctx0" brushRef="#br0" timeOffset="13167.94">16573 699 0,'0'0'0,"0"-43"0,0 22 16,0 0-16,0 0 0,0-22 0,22 22 16,-1 0-16,0 0 0,0 0 15,0 0-15,0-1 0,1 22 0,20-21 16,-21 0-16,21 21 0,-20 0 16,20 0-16,0 0 0,-21 0 0,22 21 15,-22-21-15,0 43 0,0-22 16,-21 0-16,0 21 0,0-21 15,0 22-15,-21-22 0,-21 21 0,21-21 16,-22 1-16,1 20 0,0-21 0,20 0 16,-20-21-16,21 21 15,-21 1-15,20-22 0,1 0 0,0 0 16,0 0 0,21-22-1,21 1-15,0 21 16,0-21-16,1 21 0,-1-21 0,0 21 15,0-21-15</inkml:trace>
  <inkml:trace contextRef="#ctx0" brushRef="#br0" timeOffset="13523.73">17187 699 0,'21'0'0,"1"0"0,-1 0 15,0 0-15,0-22 16,0 1-16,22 21 0,-22-21 0,0 0 16,21 21-16,-21-21 0,22 0 0,-22 21 15,0-22-15,-21 1 16,-21 21 0,0 0-16,-22 0 15,22 0-15,-21 21 0,0 1 0,-1-1 16,22 0-16,-21-21 15,21 21-15,-1 0 0,1 22 0,0-22 16,0 0-16,21 0 0,0 0 16,0 0-16,0 1 0,0-1 15,21 0-15,0-21 0,0 0 0,1 21 16,20-21-16,-21 0 0,21 0 16,1 0-16,-22 0 0,21 0 0,1-21 15,-22 0-15,21 21 0,-21-21 16</inkml:trace>
  <inkml:trace contextRef="#ctx0" brushRef="#br0" timeOffset="13918.91">17738 635 0,'-22'0'16,"44"0"-16,-65-21 0,43 0 0,0 0 16,0-1-1,21 1-15,1 21 0,-1 0 16,0 0-16,0-21 0,21 21 15,-20 0-15,-1 0 0,0 0 0,0 0 16,21 21-16,-20-21 0,-1 21 0,0 1 16,0-1-16,0 0 0,-21 21 15,0-21-15,21 1 0,-21-1 16,0 21-16,0-21 0,0 0 16,0 1-16,0-1 0,-21 0 0,0-21 15,21 21-15,-21-21 0,0 0 16,0 0-1,21-21-15,0 0 16,0 0-16,0-1 0,0 1 16,0 0-16,0-21 0,0 21 15,21-1-15,0 1 0,-21-21 0,21 21 16,0 0-16,0-1 0,-21 1 0,22 21 16,-1-21-16,0 21 15,0 0-15,0 0 0,0 0 0,1 0 16,-1 0-16,0 0 0,0 0 15,0 0-15</inkml:trace>
  <inkml:trace contextRef="#ctx0" brushRef="#br0" timeOffset="14491.61">18859 762 0,'0'0'0,"22"0"0,-22-21 0,21 21 16,0-21-16,-21 0 16,21-1-16,-21 1 0,21 0 15,-21 0-15,0 0 0,0 0 0,0-1 16,-21 1-16,0 0 0,0 0 16,0 21-16,-1 0 0,1 0 15,-21 0-15,21 0 0,-22 0 0,1 0 16,21 21-16,-21 0 0,20 0 15,-20 1-15,21 20 0,-21-21 0,20 0 16,1 22-16,0-1 0,0-21 16,21 21-16,-21-20 0,21 20 0,0-21 15,0 0-15,0 0 16,21 1-16,0-22 0,0 21 0,22-21 0,-22 0 16,0 0-16,0 0 15,21 0-15,-20 0 0,20-21 0,-21-1 16,0 1-16,22 0 0,-22 0 0,0-21 15,0 20-15,21-20 0,-20 21 16,-1-21-16,0-1 0,0 22 0,-21-21 16,21 21-16,-21-1 0,0 1 15,0 0-15,0 0 0,0 42 32,-21 0-32,21 0 15,-21 1-15,21 20 0,-21-21 16,21 0-16,0 22 0,0-22 0,0 21 15,0-21-15,0 0 0,0 1 0,0 20 16,0-21-16,0 0 0,0 0 16,21-21-16,0 0 0,0 0 15,0 0-15,1 0 16,-1 0-16,0-21 0,21 0 0,-21 0 16</inkml:trace>
  <inkml:trace contextRef="#ctx0" brushRef="#br0" timeOffset="15844.72">19410 127 0,'0'0'0,"0"-21"0,-21 21 32,21 21-32,-22 0 0,22 0 0,-21 1 15,0 20-15,21 0 0,-21 1 16,0-1-16,21 0 0,-21 1 0,-1-1 15,22 0-15,0 1 0,-21-1 16,21 0-16,-21 1 0,21-22 0,0 21 16,0-21-16,0 22 0,0-22 0,0 0 15,0 0-15,0 0 16,21-21-16,0 0 0,1 0 16,-1 0-16,0 0 0,0 0 15,0-21-15,0 0 0,22 0 0,-22 0 16,0-1-16,21 1 0,-20 0 15,-1-21-15,0 21 0,0-22 0,0 22 16,0 0-16,-21 0 0,0 0 16,22-1-16,-22 1 0,0 0 0,21 21 15,-21 21 1,-21 0 0,-1-21-16,22 22 0,-21-1 0,0 0 15,21 21-15,0-21 16,-21 1-16,21-1 0,-21 0 0,21 21 15,0-21-15,0 1 0,0-1 16,0 0-16,0 0 0,0 0 0,0 0 16,21 1-16,0-22 0,21 0 0,-20 21 15,-1-21-15,0 0 0,21 0 16,-21 0-16,1-21 0,20-1 0,-21 22 16,0-21-16,0 0 0,1-21 15,-1 21-15,0-1 0,0-20 0,0 21 16,0 0-16,1 0 15,-22-1-15,0 1 0,21 0 0,-21 0 16,21 21-16,-21-21 16,0 42-1,0 0 1,-21 0-16,0 0 16,21 1-16,-22-1 0,22 0 0,-21 0 15,21 21-15,0-20 0,0-1 16,0 0-16,0 0 0,0 0 0,0 0 15,21-21 1,1 0 0,-1 0-16,0 0 15,0-21-15,0 0 16,-21 0-16,0 0 0,0 0 16,0-22-16,0 22 0,0 0 0,0 0 15,0 0-15,0-1 0,0 1 16,0 0-16,-21 21 0,0 0 0,0-21 15,0 21-15,-1 0 16,44 0 15,-1-21-15,0 21-16,0 0 0,0 0 0,0-21 16,1 21-16,20 0 15,-21-22-15,0 22 0,0 0 0,1 0 16,20 0-16,-21 0 0,0 0 0,0 0 15,1 0-15,-22 22 16,0-1-16,21-21 16,-21 21-16,0 0 0,0 0 15,0 0-15,0 1 0,0-1 0,-21 0 16,21 0-16,-22 0 0,22 0 16,0 1-16,-21-1 0,21 0 0,-21 0 15,21 0-15,0 0 0,0 1 16,0-1-16,0-42 47,0-1-47,0 1 15,0 0-15,0 0 0,0 0 16,21-22-16,0 22 0,1 0 0,-1-21 16,0 21-16,0-22 0,0 22 15,0 0-15,1-21 0,20 20 0,-21 1 16,21 0-16,-20 0 0,-1 21 15,21 0-15,-21 0 0,0 0 0,1 0 16,-1 0-16,0 0 0,0 21 0,-21 0 16,0 0-16,0 1 0,0-1 15,0 0-15,0 0 0,0 0 16,0 0-16,0 1 0,0-1 16,0 21-16,-21-21 0,0 0 0,21 1 15,-21-1-15,21 0 0,-22 0 16,22 0-16,0 0 0,-21-21 0,21 22 15,-21-22 1,21-22 0,21 1-1,0 0-15</inkml:trace>
  <inkml:trace contextRef="#ctx0" brushRef="#br0" timeOffset="16351.96">21548 529 0,'0'0'0,"0"-21"16,-22 21-16,1 0 16,-21 0-16,21 0 0,0 0 15,-1 0-15,-20 0 0,21 0 16,-21 0-16,20 21 0,1-21 15,0 21-15,0-21 0,0 22 0,0-22 16,21 21-16,0 0 16,0 0-1,21-21-15,0 0 16,0 21-16,0-21 0,0 0 0,1 21 16,-1-21-16,0 22 0,0-22 0,0 21 15,0-21-15,1 21 0,-1-21 16,0 21-16,0-21 0,0 21 0,-21 0 15,21-21-15,-21 22 0,22-22 16,-22 21-16,0 0 0,0 0 0,0 0 16,0 0-16,-22 1 15,1-22-15,0 21 0,0-21 16,0 0-16,0 21 0,-22-21 16,22 0-16,0 0 0,-21 0 15,20 21-15,1-21 0,0 0 0,0 0 16,0 0-16,0 0 0,-1 0 15,1 0-15,0-21 16,21 0 0,-21 21-16,21-21 0,0-1 15,-21 22-15,21-21 0,0 0 16</inkml:trace>
  <inkml:trace contextRef="#ctx0" brushRef="#br0" timeOffset="16658.73">19981 106 0,'0'0'0,"0"-21"16,-21 21 46,21 21-62,-21-21 0,21 21 0,-21-21 16,0 0-16,-1 21 0</inkml:trace>
  <inkml:trace contextRef="#ctx0" brushRef="#br0" timeOffset="16954.91">18965 402 0,'64'0'16,"-22"0"-1,-21 0-15,22 0 0,-1 0 0,0 0 16,1 0-16,-1 0 0,0 0 16,1 0-16,-1 0 0,-21 0 15,21 0-15,-20 0 0,-1 0 16,0 0-16,0 0 0,-42 0 47,-21 0-47,20 0 0,1 0 0</inkml:trace>
  <inkml:trace contextRef="#ctx0" brushRef="#br1" timeOffset="36535.3">1905 2477 0,'0'0'16,"0"-22"-16,0 1 0,-21 21 0,21-21 15,0 0-15,0 0 0,0 0 16,0-1 0,-21 22-1,21 22 17,0-1-32,0 21 0,0 0 15,0 1-15,0-1 16,0 0-16,0 1 0,0 20 0,0-20 15,0-1-15,0 21 0,0-20 16,0-22-16,0 21 0,0 1 0,0-22 16,0 21-16,0-21 0,0 0 15,0 1-15,0-1 0,0 0 16,0 0-16,0-42 47,0 0-47,0 0 0</inkml:trace>
  <inkml:trace contextRef="#ctx0" brushRef="#br1" timeOffset="37110.97">2222 2900 0,'0'0'0,"0"21"0,0 0 16,22-21 15,-1 0-31,0 0 16,-21-21-16,21 21 15,-21-21-15,21 0 0,-21 0 16,0-1-16,0 1 16,-21 21-1,0 0-15,0 0 16,0 0-16,21 21 16,0 1-16,0-1 0,0 0 15,0 0 1,0 0-1,21-21 1,0 0-16,0 0 16,0 0-16,-21-21 15,21 21-15,-21-21 16,0 0-16,0 0 16,-21 21-16,0 0 15,0 0-15,0 0 16,0 0-1,21 21-15,0 0 16,0 0 15</inkml:trace>
  <inkml:trace contextRef="#ctx0" brushRef="#br1" timeOffset="38919.3">4085 2434 0,'21'0'0,"0"0"15,1-21 1,-1 21-16,-21-21 16,21 21-16,0-21 0,-21 0 0,21 21 15,-21-22-15,21 22 0,-21-21 16,0 0 0,-21 21-1,0 0-15,0 0 0,0 0 0,0 0 16,-1 0-16,1 0 0,0 0 15,0 21-15,0 0 0,0-21 16,-1 22-16,1-1 0,0 0 16,0 0-16,21 0 0,-21 0 15,21 1-15,0-1 16,0 0-16,0 0 16,0 0-16,0 0 15,21-21-15,0 22 0,0-1 16,0-21-16,1 21 0,-1-21 15,0 21-15,0 0 0,0-21 0,0 21 16,1-21-16,-1 22 0,0-22 0,21 21 16,-21 0-16,1-21 0,-22 21 15,21 0-15,-21 0 0,0 1 16,0-1-16,0 0 0,0 0 16,-21 0-16,-1 0 0,1 1 0,0-1 15,-21 0-15,21-21 0,-1 21 16,1 0-16,0-21 0,0 0 0,0 0 15,-22 0-15,22 0 0,0 0 0,0 0 16,0-21-16,-22 0 0,22 0 16,0 0-16,0-1 0,0 1 0,0 0 15,-1 0-15,22-21 0,0 20 16,-21 1-16,21 0 0,0 0 0,0 0 16,0 0-16,43-43 31,-22 64-31,0 0 0,0 0 15,0-21-15,0 21 0</inkml:trace>
  <inkml:trace contextRef="#ctx0" brushRef="#br1" timeOffset="39271.1">4805 2286 0,'0'-21'0,"0"42"0,0-63 15,0 21 1,0 42 0,0 0-1,0 0-15,0 0 0,0 22 16,0-1-16,0 0 0,0 1 0,-21 20 15,21-21-15,0 22 0,-22-22 16,1 1-16,0 20 0,21-21 0,-21-20 16,21 20-16,0 0 0,-21-21 15,21 1-15,0-1 0,0 0 0,0 0 16,0 0-16,21-21 31,0-21-31,0 0 0,0 0 16</inkml:trace>
  <inkml:trace contextRef="#ctx0" brushRef="#br1" timeOffset="39519.94">4657 2646 0,'0'0'0,"-22"0"0,44 0 31,-1 0-31,0 0 0,0-21 0,0 21 16,0 0-16,22 0 0,-22-21 0,21 21 15,-21 0-15,22-22 0,-22 22 16,0 0-16,0 0 0,0 0 0,1 0 16,-1 0-1</inkml:trace>
  <inkml:trace contextRef="#ctx0" brushRef="#br1" timeOffset="40182.58">5524 2836 0,'64'-21'16,"-64"0"0,21 0-16,-21 0 0,0 0 15,0-1-15,0 1 0,0 0 16,0 0-16,0 0 0,0 0 16,0-1-16,-21 1 0,0 0 15,0 0-15,-1 21 16,1 0-16,0 0 0,0 0 0,0 0 15,0 0-15,-1 21 0,1 0 16,-21 0-16,21 1 0,0-1 0,-1 0 16,1 21-16,0-21 0,0 22 15,0-22-15,0 0 0,-1 21 0,22-20 16,0-1-16,0 0 0,0 0 16,0 0-16,0 0 0,22 1 15,-1-22-15,0 0 16,0 0-16,0 0 0,0 0 0,1 0 15,-1 0-15,0 0 0,0 0 16,0-22-16,0 1 0,1 21 16,-1-21-16,0-21 0,0 21 0,0-1 15,0 1-15,-21-21 0,22 21 0,-1-22 16,-21 22-16,21 0 0,-21-21 16,0 21-16,0-1 0,0 1 15,0 0-15,0 42 47,0 0-47,-21 1 0,21-1 0,0 21 16,0-21-16,0 22 0,0-22 15,0 0-15,0 21 0,0-21 0,0 1 16,0-1-16,0 0 0,0 0 0,0 0 16,0 0-16,21-21 0,0 22 15,0-22-15,0 0 0,1 0 16,-1 0-16,0 0 15,0 0-15,0-22 0,0 1 16,1 0-16</inkml:trace>
  <inkml:trace contextRef="#ctx0" brushRef="#br1" timeOffset="41271.47">5990 2011 0,'0'0'16,"0"21"-16,0 0 0,0 0 15,0 1-15,0-1 0,0 21 0,0 0 16,0-20-16,0 83 16,0-62-16,0-1 0,-21 22 0,21-22 15,0 0-15,0 1 0,0-1 16,0 0-16,-21 1 0,21-22 15,0 21-15,0-21 0,0 0 0,0 1 16,0-1-16,0 0 0,0 0 16,21-21-1,0 0 1,0 0 0,0-21-16,1 0 15,-1 0-15,-21-1 0,0 1 16,21 0-16,0 0 0,0 0 0,-21 0 15,0-1-15,21 1 0,1 0 16,-22 0-16,21 0 0,-21 0 16,0-1-16,21 1 0,-21 0 0,21 21 15,-21-21-15,21 21 16,-21 21 0,0 0-1,0 0-15,0 1 0,0 20 16,0-21-16,-21 0 0,21 0 15,0 1-15,0 20 0,0-21 0,0 0 16,0 0-16,0 1 0,0-1 0,0 0 16,0 0-16,0 0 15,21-21 1,0 0-16,1 0 0,-1 0 16,0 0-16,0-21 0,21 0 15,-20 21-15,-1-21 0,21 0 0,-21-1 16,0-20-16,22 21 0,-22-21 15,0-1-15,21 22 0,-20-21 0,-1-1 16,21 1-16,-21 21 0,0 0 16,1 0-16,-1-1 0,0 1 15,0 0-15,0 21 0,0 0 16,1 0-16,-22 21 31,0 0-15,0 1-1,0-44 32,0 1-31,0 0 0,0 0-16,-22 21 15,1 0-15,0 0 0,21-21 16,-21 21-16,0 0 0,0 0 15,-1 21-15,22 0 16,-21 0-16,0 0 16,0 22-16,21-22 0,0 0 0,-21 21 15,0-20-15,21-1 0,-22 21 0,22-21 16,0 0-16,0 1 0,0 20 16,0-21-16,0 0 0,22 0 15,-1 1-15,0-22 0,-21 21 16,21-21-16,0 0 0,0 0 0,1 0 15,20 0-15,-21 0 0,0 0 16,22 0-16,-22-21 0,21 21 0,-21-22 16,22 1-16,-22 0 0,0 0 0,0 0 15,21 0-15,-20-1 16,-22 1-16,21 0 0,0 0 0,-21 0 16,21 0-16,-21-1 0,0 1 0,0-21 15,0 21-15,0 0 0,0-1 16</inkml:trace>
  <inkml:trace contextRef="#ctx0" brushRef="#br1" timeOffset="41514.93">6858 1990 0,'0'0'0,"-21"0"15,0 0-15,-1 0 0,1 0 16,0 0 0,21 21 15,-21-21 0</inkml:trace>
  <inkml:trace contextRef="#ctx0" brushRef="#br1" timeOffset="41763.31">5821 2286 0,'21'0'15,"0"0"1,0 0-16,0 0 0,22 0 0,-22 0 16,21-21-16,-21 21 0,22 0 0,-22 0 15,21-21-15,-21 21 16,1 0-16,-1 0 0,21 0 0,-21 0 16,0 0-16,1 0 15</inkml:trace>
  <inkml:trace contextRef="#ctx0" brushRef="#br1" timeOffset="42683.14">8975 2561 0,'0'-21'32,"0"0"-32,0 0 15,0 0-15,21 21 0,-21-22 16,0 1-16,0 0 0,0 0 16,0 0-16,0 0 0,0-1 15,0 1-15,0 0 0,0 0 0,-21 21 16,-1-21-16,1 0 0,0-1 0,0 22 15,0 0-15,-22 0 0,22 0 16,-21 0-16,21 0 0,-22 0 0,22 22 16,-21-22-16,0 21 0,-1 0 15,22 21-15,-21-21 0,21 22 0,-1-1 16,1 0-16,0-20 0,0 20 16,0 0-16,21 1 0,0-22 0,0 21 15,0-21-15,0 0 0,0 22 16,0-22-16,0 0 15,21-21-15,0 0 0,21 0 0,-20 0 16,20 0-16,0 0 0,-21 0 16,22-21-16,20 0 0,-20 0 0,-1-1 15,0-20-15,1 21 0,-1-21 16,-21 20-16,21-20 0,-20 0 0,-1 21 16,0-22-16,0 1 0,-21 21 0,21 0 15,-21-1-15,0 1 0,0 0 16,-21 21-1,0 0-15,0 0 16,0 21-16,-1 0 0,1 1 16,21-1-16,-21 21 0,21-21 0,-21 22 15,21-1-15,0-21 0,0 21 16,0-20-16,0-1 0,0 0 0,0 21 16,21-21-16,0 1 15,0-1-15,1-21 0,-1 0 0,0 21 16,0-21-16,21 0 0,-20 0 0,-1 0 15,0-21-15,21 21 0,-21-21 16,1-1-16</inkml:trace>
  <inkml:trace contextRef="#ctx0" brushRef="#br1" timeOffset="43864.9">9483 2265 0,'0'42'31,"-22"-21"-31,22 1 0,-21-1 16,21 21-16,-21-21 0,21 22 15,0-22-15,0 21 0,-21-21 0,21 22 16,0-22-16,0 0 0,0 0 0,0 0 16,0 0-16,0 1 0,0-1 15,0 0-15,0-42 47,21 21-47,-21-21 0,0-1 0,0 1 16,0 0-16,0 0 0,21 0 15,-21-22-15,21 1 0,-21 21 0,0-21 16,0 20-16,22-20 0,-1 21 16,0 0-16,0 0 0,-21-1 0,21 22 15,0-21-15,1 21 0,-1 0 0,0 0 16,0 0-16,0 0 15,0 21-15,1 1 0,-1-1 16,0 21-16,0-21 0,0 0 0,0 22 16,1-22-16,-1 0 0,0 21 15,0-20-15,0-1 0,0 0 0,1 0 16,-22 0-16,21 0 0,0-21 16,-21 22-16,21-22 0,0 0 15,0 0 1,1 0-16,-22-22 0,21 1 15,0 0-15,-21 0 0,21 0 0,0-22 16,0 1-16,1 21 0,-1-21 16,21-1-16,-21 1 0,0 21 0,22-22 15,-22 22-15,21 0 0,-21 0 16,22 0-16,-1 21 0,-21 0 16,0 0-16,22 0 0,-22 0 0,0 0 15,0 0-15,0 21 16,-21 0-16,22-21 0,-22 21 0,0 0 15,0 1-15,0-1 0,0 0 0,0 0 16,0 0-16,0 0 16,0 1-16,0-1 15,0-42 17,0-1-32,0 1 15,-22 0 1,22 0-16,-21 0 0,21 0 0,-21-1 15,0 22-15,21-21 0,-21 0 16,0 21-16,-1 0 0,1-21 0,0 21 16,0 0-16,0 0 0,0 0 0,-1 0 15,1 0-15,0 0 0,0 21 16,0-21-16,0 21 0,-1 0 0,1 22 16,0-22-16,0 0 0,0 21 15,0-20-15,21 20 0,0-21 0,-22 21 16,22-20-16,0 20 0,0-21 0,0 0 15,0 0-15,0 1 0,0-1 16,22 0-16,-1-21 16,0 0-16,0 0 0,21 0 15,-20 0-15,-1 0 0,0-21 16,0 0-16,21-1 0,-20 1 0,-1 0 16,0-21-16,0-1 0,0 1 15,0 0-15,1-1 0,-1 1 0,0 0 16,0-1-16,0-20 0,-21 21 0,21-1 15,-21-20-15,22 20 0,-22 1 16,0 0-16,0 21 0,21-22 0,-21 22 16,0 0-16,-21 21 31,21 21-31,-22 0 0,1 22 0,0-1 16,21 0-16,-21 1 0,21-1 15,-21 21-15,21 1 0,0-22 0,-21 22 16,21-1-16,0-20 0,0-1 15,0 0-15,0 1 0,0-1 0,0-21 16,0 21-16,21-20 0,0-1 16,0-21-16,0 21 0,0-21 0,1 0 15,-1 0-15,21 0 0,0-21 0,-20 21 16,20-21-16,0-1 16</inkml:trace>
  <inkml:trace contextRef="#ctx0" brushRef="#br1" timeOffset="44690.28">12213 2307 0,'0'-21'0,"0"42"0,-21-42 0,21 0 0,-21 21 16,21-21-16,-21 0 0,21-1 0,0 1 16,0 0-16,0 0 15,0 0-15,21 21 0,0 0 16,0-21-16,0 21 0,0 0 15,1 0-15,20 0 0,-21 0 0,0 21 16,0 0-16,1 0 0,-1 0 0,0 22 16,0-22-16,0 21 0,0 0 15,-21-20-15,0 20 0,0 0 0,0-21 16,0 22-16,0-22 0,0 21 16,0-21-16,0 1 0,0-1 0,0 0 15,0 0-15,0 0 16,0-42 15,0 0-31,0 0 0,0 0 16,0-22-16,0 22 0,0-21 0,0-1 15,0 1-15,22 21 0,-1-21 0,0-1 16,0 1-16,0 0 0,0 20 16,1-20-16,20 21 0,-21 0 0,21 0 15,1-1-15,-1 1 0,-21 21 16,22 0-16,-1 0 0,0 0 0,-21 0 15,22 21-15,-22 1 0,0-1 0,0 0 16,0 21-16,-21-21 16,0 22-16,0-22 0,0 21 0,0 1 15,0-22-15,-21 21 0,0-21 16,21 22-16,-21-22 0,0 0 0,21 0 16,0 0-16,0 0 0,-21 1 0,21-1 15,21-42 16,-21-1-15,21 1-16,0 0 0</inkml:trace>
  <inkml:trace contextRef="#ctx0" brushRef="#br1" timeOffset="45470.84">13525 2201 0,'0'0'0,"0"22"32,-21-1-32,0 0 15,21 0-15,-21 0 0,0 0 0,0 22 16,21-22-16,0 0 0,-22 21 16,22-20-16,-21-1 0,21 0 0,0 0 15,0 0-15,0 0 0,0 1 16,21-22-16,1 21 15,-1-21-15,0 0 0,0 0 16,0 0-16,-21-21 0,21 21 16,-21-22-16,22 1 0,-22 0 15,0 0-15,0 0 0,0 0 0,0-22 16,0 22-16,0-21 0,0 21 16,0-1-16,0-20 0,0 21 0,0 0 15,0 0-15,0-1 0,21 1 16,0 0-16,0 21 0,-21-21 15,21 21-15,0 0 0,1 0 0,-1-21 16,21 21-16,-21 0 16,0 0-16,1 0 0,-1 0 0,21 0 15,-21 21-15,0 0 0,1-21 0,-22 21 16,21 22-16,-21-22 0,21 0 16,-21 0-16,0 21 0,0-20 0,0-1 15,0 21-15,0-21 0,0 0 0,0 22 16,0-22-16,0 0 0,0 0 15,0 0-15,0 1 0,0-1 16,-21-21 0,0-21-1,21-1 1,0 1-16,0 0 16,0-21-16,0 21 0,21-1 0,0-20 15,-21 0-15,21 21 0,0-22 0,22 22 16,-22 0-16,0-21 0,21 20 15,-21 1-15,22 0 0,-1 0 0,-21 0 16,22 21-16,-22 0 0,21 0 16,0 0-16,-20 0 0,-1 0 0,21 0 15,-21 21-15,0-21 0,-21 21 0,22 21 16,-22-20-16,0-1 16,21 0-16,-21 0 0,0 21 0,0-20 0,0-1 15,0 0-15,0 0 0,0 0 16,0 0-16,0 1 0,0-1 15,0 0-15,0 0 0,0 0 16,-21-21-16,-1 21 16</inkml:trace>
  <inkml:trace contextRef="#ctx0" brushRef="#br1" timeOffset="46675.08">16256 2244 0,'0'0'0,"21"0"16,0-21-16,0 21 15,22-22-15,-22 1 0,0 21 16,21-21-16,-20 0 0,20 0 0,-21 0 16,0-1-16,0 22 0,-21-21 15,0 0-15,0 0 0,-21 21 16,0-21-16,0 21 0,-21 0 16,-22 0-16,22 0 0,-22 0 0,22 21 15,-22-21-15,22 21 0,0 0 0,-1-21 16,22 21-16,0 1 0,0-1 15,21 0-15,0 0 16,0 0-16,21 0 0,0 1 16,22-1-16,-22 0 0,21 0 0,0 0 15,-20 0-15,20 1 0,0-1 16,1 0-16,-22 0 0,21 0 0,-21 22 16,22-22-16,-43 0 0,21 0 0,-21 0 15,0 0-15,0 1 0,-21-1 16,-1 0-16,-20 0 0,0-21 0,-1 21 15,1-21-15,0 0 0,-1 0 16,-20 0-16,21 0 0,-1 0 0,1 0 16,21-21-16,-22 21 0,22-21 15,0 0-15,21 0 0,0-22 16,-21 22-16,21 0 0,0-21 0,0 20 16,0 1-16,0 0 0,0 0 15,0 0-15,0 0 0,21 21 31,0 21-31,-21 0 0,21 0 16,-21 0-16,22 0 0,-1 22 16,-21-22-16,21 0 0,0 21 0,0-20 15,-21-1-15,21 0 0,1 0 16,-1 0-16,21 0 0,-21-21 0,22 0 16,-22 22-16,21-22 0,0 0 0,1 0 15,-1 0-15,22-22 16,-22 1-16,21 0 0,-20 0 0,-1 0 15,0 0-15,1-22 0,-1 1 16,0 21-16,-20-22 0,-1 1 0,21 0 16,-21-1-16,-21-20 0,21 21 0,-21-1 15,22 1-15,-22 0 0,0-1 16,0 1-16,0 0 0,0 20 0,0 1 16,0 0-16,0 42 31,0 0-31,0 1 0,0 20 15,0 0-15,0 1 0,-22-22 0,22 21 16,-21 0-16,0 22 0,21-22 16,0 1-16,0-1 0,-21 0 15,21 1-15,0-1 0,0 0 0,0-21 16,0 1-16,0-1 0,0 0 16,0 0-16,0 0 0,21-21 15,0 0-15,0 0 0,1 0 16,-1-21-16,-21 0 15,0 0-15,0 0 0,21-1 0</inkml:trace>
  <inkml:trace contextRef="#ctx0" brushRef="#br1" timeOffset="46858.98">16785 2307 0,'-21'0'0,"42"0"0,-42-21 15,42 21 16,0 0-31,0 0 0,1 0 0,-1 0 16,21-21-16,-21 21 0,22 0 16,-22 0-16,0 0 0,21-21 0,-21 21 15,22 0-15,-22 0 0,21 0 0,-21-21 16,1 21-16</inkml:trace>
  <inkml:trace contextRef="#ctx0" brushRef="#br1" timeOffset="48368.11">17632 2434 0,'0'0'0,"21"0"0,0 0 16,0 0-16,0 0 16,1-21-16,-1 0 0,-21 0 15,21 0-15,-21-1 0,21 1 16,-21 0-16,0 0 0,0 0 15,0 0-15,0-1 0,0 1 0,0 0 16,-21 21 0,0 0-16,0 0 0,-1 0 15,-20 0-15,21 21 0,0 0 0,-22 1 16,1-1-16,21 0 0,-21 0 16,20 21-16,-20-20 0,21 20 0,-21 0 15,20 1-15,1-22 0,21 21 16,0 0-16,0-20 0,0-1 0,0 0 15,0 0-15,0 0 0,21-21 0,1 21 16,20-21-16,-21 0 16,0 0-16,0 0 0,22-21 0,-22 21 15,0-21-15,0 0 0,0 0 16,22-22-16,-22 22 0,0-21 0,0 21 16,0-22-16,1 1 0,-22 0 15,21 21-15,0-22 0,0 22 16,-21 0-16,0 0 0,0 0 0,21-1 15,-21 44 17,0-1-32,-21 0 0,21 0 15,0 0-15,-21 22 0,21-22 0,-21 21 16,21-21-16,0 22 0,0-22 0,0 21 16,0-21-16,0 0 15,0 1-15,0-1 0,0 0 0,0 0 0,21-21 16,0 0-16,0 0 15,0 0-15,1 0 0,-1 0 16,0 0-16,0-21 0,0 0 0,22-22 16,-22 22-16,0-21 0,0 0 15,21-1-15,-20 1 0,-1 0 0,21-1 16,-21 1-16,0 0 0,1-22 16,-1 22-16,0-1 0,-21 1 15,0 0-15,21 21 0,-21-22 0,21 22 16,-21 0-16,0 0 0,0 0 0,0 42 31,0 0-15,-21 0-16,21 21 0,-21-20 0,21 20 15,0 0-15,-21-21 0,0 22 16,-1-1-16,22 0 0,0 1 0,0-1 16,-21-21-16,21 22 0,-21-1 15,21 0-15,0-21 0,0 22 0,0-22 16,0 0-16,0 0 0,0 0 15,0 1-15,21-22 0,0 0 0,1 0 16,20 0-16,-21 0 0,0 0 16,0-22-16,22 1 0,-22 0 15,0 0-15,21 0 0,-20 0 16,-1-1-16,0-20 0,0 21 16,0 0-16,0 0 0,-21-1 0,0 1 15,22 21-15,-22-21 0,0 42 31,0 0-31,0 1 0,0-1 16,-22 0-16,22 0 0,0 21 16,0-20-16,0-1 0,0 0 0,0 21 15,0-21-15,0 1 16,0-1-16,22 0 0,-1-21 16,0 0-16,0 0 0,0 0 0,22 0 15,-22 0-15,0 0 16,0-21-16,0 0 0,22-1 0,-22 1 15,0-21-15,0 21 0,0-22 16,0 1-16,1 21 0,-1-21 0,0-1 16,0 22-16,0 0 0,0 0 15,1 0-15,-22-1 0,0 1 0,21 21 16,0 0-16,-21 21 31,0 1-15,21-22 31,-21-22-32,0 1 1,0 0 0,0 0-1,-21 21 1,0 0-16,0 0 15,-1 0-15,1 0 0,21 21 16,-21 0-16,0 0 0,21 1 16,-21-1-16,0 21 0,-1-21 0,22 0 15,0 22-15,0-22 0,0 21 16,0-21-16,0 1 0,0-1 16,0 0-16,0 0 0,0 0 0,0 0 15,22 1-15,-1-22 0,0 0 16,0 0-16,21 0 0,-20 0 15,-1 0-15,21-22 0,-21 22 16,22-21-16,-22 0 0,21-21 0,-21 21 16,22-22-16,-22 22 0,0-21 15,21 21-15,-21-1 0,1-20 0,-1 21 16,-21 0-16,21-22 0,-21 22 16,0 0-16</inkml:trace>
  <inkml:trace contextRef="#ctx0" brushRef="#br1" timeOffset="48602.97">19092 1736 0,'-21'0'0,"42"0"0,-63 0 0,21 0 16,0 0-1,-1 0 17,1 21-17,0-21 1</inkml:trace>
  <inkml:trace contextRef="#ctx0" brushRef="#br1" timeOffset="48854.83">18076 2074 0,'0'0'0,"21"0"31,22 0-31,-22 0 0,21 0 0,1 0 16,-1 0-16,0 0 0,1 0 15,20 0-15,-21 0 0,1 0 0,20-21 16,-20 21-16,-22 0 0,21 0 0,-21 0 16,0 0-16,1 0 0,-44 0 31</inkml:trace>
  <inkml:trace contextRef="#ctx0" brushRef="#br1" timeOffset="57759.6">1968 4339 0,'0'-21'16,"-21"21"30,0 0-46,0 0 16,0 0 0,0 0-1,21-21 1,0 0-16,0 0 16,0-1-16,21 1 15,0 0-15,-21 0 0,21 0 16,0 21-16,-21-21 0,21-1 15,1 22-15,-22-21 0,21 0 0,0 21 16,-21-21-16,21 21 16,0 0-16,0 0 0,1 21 15,-22 0-15,21 0 0,-21 1 16,21-1-16,-21 21 0,0 0 0,0 1 16,0-1-16,0-21 15,0 22-15,0-1 0,0 0 0,-21 1 0,0-1 16,-1-21-16,1 21 15,0 1-15,0-22 0,-21 21 0,20 1 16,1-22-16,0 21 0,0-21 16,-21 0-16,20 1 0,1-1 0,0 0 15,-21 0-15,21-21 0,-1 0 16,-20 0-16,21 0 0,0 0 0,0 0 16,-1 0-16,1-21 0,0 0 15,21 0-15,-21-1 0,21-20 16,0 21-16,0 0 0,0-22 0,0 22 15,0-21-15,21 21 0,0 0 16,0-1-16,1-20 0,-1 21 0,0 0 16,0 21-16,0-21 15,0-1-15,1 22 0,-1 0 16,0 0-16,0 0 0,0 22 16,0-1-16,1 0 0,-22 0 15,21 0-15,0 0 0,0 22 16,0-22-16,-21 0 0,21 21 0,1-20 15,-1 20-15,0-21 0,0 0 16,-21 0-16,21 1 0,0-1 0,1-21 16,-1 21-16,0-21 0,0 0 15,0 0-15,0 0 0,1 0 0,-1 0 16,0 0 0,-21-21-16,0 0 0,21-1 15,0 1-15</inkml:trace>
  <inkml:trace contextRef="#ctx0" brushRef="#br1" timeOffset="58163.37">2688 4572 0,'0'42'32,"21"-42"-1,-21-21-15,21 21-16,-21-21 0,0 0 15,0 0 1,0 0-16,-21 21 15,0 0 1,0 0 0,21 21-16,0 0 15,0 0-15,0 0 16,0 0 15</inkml:trace>
  <inkml:trace contextRef="#ctx0" brushRef="#br1" timeOffset="59011.51">4212 4276 0,'0'-21'16,"0"42"-16,0-64 0,0 22 0,0 0 15,0 0-15,0 0 16,0 0 0,0-1-16,0 44 31,0-1-31,0 0 0,0 21 16,0 1-16,0-22 0,0 42 15,0-20-15,0-1 0,0 0 0,0 1 16,0-1-16,-21 0 0,21 22 15,0-43-15,0 21 0,-21 1 0,21-22 16,0 21-16,0-21 0,0 0 16,0 1-16,0-1 0,0-42 31,0-1-15,0 1-16,0 0 0,0 0 0,0 0 15</inkml:trace>
  <inkml:trace contextRef="#ctx0" brushRef="#br1" timeOffset="59587.18">4043 4424 0,'0'0'0,"0"-21"15,0 0-15,-21-1 16,21 1-16,0 0 16,0 0-16,0 0 0,0 0 0,0-1 15,21 1-15,0 0 0,0 0 16,-21 0-16,21 0 0,0-1 0,22 1 15,-22 21-15,0-21 0,0 21 16,0 0-16,22 0 0,-22 0 0,0 21 16,21 0-16,-20 1 0,-1-1 15,0 21-15,0 0 0,0 1 16,0-1-16,-21-21 0,0 22 16,22-1-16,-22 0 0,0 1 0,0-22 15,0 21-15,0-21 0,0 0 0,0 1 16,0-1-16,0 0 0,0 0 15,0-42 17,0 0-32,0 0 15,0-1-15,21 1 0,-21-21 16,0 0-16,21 20 0,0-20 0,-21-21 16,21 20-16,0 1 0,22 0 0,-22-1 15,0 1-15,21 0 16,1-1-16,-22 22 0,21 0 0,-21 0 15,22 0-15,-22 21 0,0 0 16,21 0-16,-20 21 0,-1 0 0,0 21 16,0-21-16,0 22 0,-21-1 15,0 0-15,21 1 0,-21 20 0,0-20 16,0-1-16,0 0 0,0 22 0,0-22 16,0 0-16,0-20 0,-21 20 15,21 0-15,0-21 0,-21 22 0,21-22 16,0 0-16,0 0 0,0 0 15,0-42 17,21 0-32,-21 0 15,21 0-15</inkml:trace>
  <inkml:trace contextRef="#ctx0" brushRef="#br1" timeOffset="59975.96">5355 4572 0,'42'21'16,"-20"-21"-16,-1 0 0,21-21 16,-21 0-16,0 21 0,1-21 15,-1 0-15,0 21 0,0-22 16,0 1-16,0 0 0,-21 0 0,0 0 15,0 0-15,0-1 16,-21 22 0,0 0-16,0 0 0,0 0 0,-22 0 15,22 22-15,0-1 0,0 0 16,0 0-16,0 0 0,-1 22 16,22-22-16,-21 21 0,21-21 15,0 0-15,0 1 0,0 20 0,0-21 0,0 0 16,0 0-16,21 1 15,1-22-15,-1 21 0,0-21 0,0 0 16,21 0-16,-20 0 0,-1 0 0,21 0 16,-21 0-16,0 0 0,22 0 15,-22-21-15,0-1 0,0 1 0,22 0 16</inkml:trace>
  <inkml:trace contextRef="#ctx0" brushRef="#br1" timeOffset="60263.79">6138 3874 0,'0'0'0,"0"-22"0,0 44 31,0 20-31,0-21 16,0 21-16,0 1 0,0 20 15,0-20-15,-21 20 0,21-21 0,0 22 16,0-22-16,0 1 0,0 20 0,-21-21 15,21-20-15,0 20 0,-21 0 16,21-21-16,0 1 0,0-1 0,0 0 16,0 0-16,0 0 15,21-21 1,0-21-16,-21 0 0,21 0 16,0 0-16,-21-1 15,22-20-15,-1 21 0</inkml:trace>
  <inkml:trace contextRef="#ctx0" brushRef="#br1" timeOffset="60744.51">6435 3831 0,'0'21'32,"0"1"-32,0 20 15,0 0-15,21 1 0,-21-1 16,0 212-1,0-212-15,0 1 16,-21 20-16,21-42 0,0 22 0,0-1 16,-22-21-16,22 0 0,0 0 0,0 1 15,0-1-15,0 0 0,0-42 47,0 0-47,0-1 16,0 1-16,0 0 0,0 0 0,0-21 15,22 20-15,-22-20 0,21 21 16,0-21-16,0 20 0,0-20 16,0 21-16,22 0 0,-22 0 0,21-1 15,-21 1-15,22 21 0,-22 0 16,21 0-16,-21 0 0,22 21 0,-22-21 16,0 22-16,0 20 0,0-21 15,-21 0-15,22 22 0,-22-1 16,0-21-16,0 21 0,0-20 0,0-1 0,0 21 15,0-21-15,-22 0 0,22 1 16,-21-22-16,21 21 0,0 0 0,-21-21 16,21-21 15,-21 0-15,21-1-16</inkml:trace>
  <inkml:trace contextRef="#ctx0" brushRef="#br1" timeOffset="60967.38">6117 4297 0,'-21'0'16,"42"0"-16,-63 0 0,21 0 0,42 0 31,0 0-31,0-21 16,0 21-16,0 0 0,22 0 15,-22-21-15,21 21 0,-21 0 0,22 0 16,-1 0-16,-21 0 0,0 0 16,1 0-16,-1 0 0,0 0 0,0 0 15,0 0-15</inkml:trace>
  <inkml:trace contextRef="#ctx0" brushRef="#br1" timeOffset="61467.09">7408 4255 0,'0'0'0,"0"-22"0,-21 22 0,0 0 16,0 0-16,0 0 0,-1 0 15,1 0-15,0 0 0,0 22 0,0-1 16,21 0-16,-21 0 0,-1 0 16,1 22-16,0-22 0,0 21 0,0 0 15,0-20-15,21 20 0,0-21 0,0 0 16,0 22-16,0-22 16,0 0-16,0 0 0,21-21 0,0 21 15,0 0-15,0-21 0,0 0 16,22 0-16,-22 0 0,21 0 0,-21 0 15,22-21-15,-1 0 0,-21 21 0,22-21 16,-1 0-16,-21 0 0,21-1 16,-20 1-16,-1-21 0,0 21 0,-21 0 15,0-22-15,0 1 0,0 21 0,0-22 16,0 22-16,-21-21 0,0 21 16,-1 0-16,1-1 0,-21 1 0,21 21 15,-22 0-15,22 0 16,-21 0-16,21 0 0,0 0 0,-1 0 15,1 21-15,0-21 0,0 22 0,21-1 16,-21-21-16,21 21 0,0 0 16,0 0-16,0 0 0,21-21 15,0 0-15,0 22 0</inkml:trace>
  <inkml:trace contextRef="#ctx0" brushRef="#br1" timeOffset="62010.78">8255 4233 0,'0'0'0,"0"-21"0,0 0 15,-21 0-15,0 21 0,-1-21 16,1 21-16,0 0 0,0-21 0,0 21 16,-22 0-16,22 0 0,0 21 0,0-21 15,-21 21-15,20 0 0,1 21 16,0-20-16,0 20 0,0 0 0,0-21 15,-1 22-15,22-1 0,-21-21 16,21 22-16,0-22 0,0 21 0,0-21 16,0 0-16,0 1 0,0-1 0,21-21 15,1 21-15,20-21 0,-21 0 16,0 0-16,0 0 0,22 0 16,-22 0-16,21 0 0,-21-21 0,22 0 15,-22-1-15,21 1 0,-21 0 16,1-21-16,-1 21 0,21-22 0,-21 1 15,0-22-15,-21 22 0,22-21 0,-1 20 16,-21-20-16,0-1 0,0 22 16,0-22-16,21 22 0,-21 0 0,0 21 15,0-22-15,0 22 0,0 0 16,0 0-16,-21 21 16,21 21-16,0 0 15,-21 21-15,21 1 16,0-1-16,-22 22 0,22-1 0,0-21 15,0 22-15,0-1 0,0-20 16,0 20-16,-21-20 0,21-1 0,0 0 16,0 1-16,0-22 0,0 0 0,0 0 15,0 0-15,0 0 0,21-21 16,1 0-16,-1 0 16,21 0-16,-21 0 0,0 0 0,1-21 15,20 21-15</inkml:trace>
  <inkml:trace contextRef="#ctx0" brushRef="#br1" timeOffset="62386.56">8953 4297 0,'0'0'0,"22"0"0,-1-21 0,-21 0 16,0-1-16,0 1 0,-21 21 16,-1 0-1,-20 0-15,21 0 0,0 0 16,-22 21-16,22 1 0,0-1 0,-21 0 15,21-21-15,21 21 0,-22 0 0,22 0 16,0 1-16,0-1 16,0 0-16,22-21 0,-1 21 15,0-21-15,0 0 0,21 0 16,-20 21-16,20-21 0,-21 0 16,0 0-16,0 21 0,1-21 0,-1 22 15,0-22-15,0 21 0,0 0 16,-21 0-1,-21 0-15,0-21 16,0 0-16,-22 21 0,22-21 16,0 0-16,-21 0 0,21 0 0,-1 0 15,-20 0-15,21 0 0,0 0 0,0 0 16,-1 0-16,1 0 16,21-21-16,0 0 15,0 0-15</inkml:trace>
  <inkml:trace contextRef="#ctx0" brushRef="#br1" timeOffset="63587.87">10816 4106 0,'0'0'0,"0"-21"0,0 0 16,0 0-16,0 0 15,-21 21-15,0 21 16,21 0 0,0 21-16,0-20 0,-21 20 15,21 0-15,-22 1 0,22-1 0,-21 0 16,21 1-16,0-1 0,0-21 0,0 21 16,-21-20-16,21-1 0,0 21 15,0-21-15,0 0 16,21-21 15,0 0-31,1-21 0,-22 0 16,21 0-16,0 0 0,0 0 15,0-22-15,0 22 0,1 0 0,-22-21 16,21 20-16,0-20 0,0 21 0,0 0 16,-21 0-16,21-1 0,1 22 15,-1 0 1,0 22-1,-21-1-15,0 0 0,0 21 0,0-21 16,0 1-16,0-1 0,21 0 16,-21 0-16,0 0 0,21 0 15,-21 1-15,0-1 0,21 0 16,1-21-16,-1 0 0,0 0 16,0 0-16,0 0 0,0 0 15,1 0-15,-1 0 0,0 0 0,0-21 16,0 0-16,-21-1 0,21 1 0,1 0 15,-1 0-15,-21-21 0,21 20 16,-21-20-16,21 0 0,0-1 0,-21 1 16,0 0-16,0-1 0,0 1 15,21 21-15,-21 0 0,0 0 0,0-1 16,0 1-16,0 42 31,-21 1-31,0-1 0,21 21 0,0-21 16,-21 22-16,21-1 0,-21 0 0,21 1 15,-21-1-15,21 0 0,0 1 16,0-22-16,0 21 0,0-21 0,0 0 16,0 1-16,0-1 0,0 0 0,21 0 15,0-21-15,0 0 0,0 0 16,0 0-16,1 0 0,-1 0 0,0 0 16,21 0-16,-21-21 0,22 0 0,-22 0 15,21-1-15,-21 1 0,1-21 16,20 21-16,-21-22 0,0 22 15,0-21-15,1 0 0,-22 20 0,0-20 16,0 21-16,0 0 0,0 0 16,0 42 15,0 0-31,0 0 0,-22 21 0,22-20 16,0-1-16,0 21 0,0-21 0,0 0 15,0 1-15,0-1 0,0 0 16,22 0-16,-22 0 0,21-21 15,0 0-15,0 0 16,0 0-16,0 0 0,1 0 16,-1-21-16,-21 0 0,0 0 15,21 0-15</inkml:trace>
  <inkml:trace contextRef="#ctx0" brushRef="#br1" timeOffset="63922.68">11980 3810 0,'-42'21'0,"84"-42"0,-105 63 0,42-20 15,21-1 1,21-21-16,0 0 16,0 0-1,0 0-15,22 0 0,-22 0 0,0-21 16,0-1-16,0 22 0,-21-21 15,0 0-15,0 0 16,0 0-16,-21 21 0,0 0 16,0 0-16,0 0 0,-22 0 15,22 0-15,0 0 0,0 0 0,0 0 16,-1 21-16,1-21 0,21 21 0,0 0 16,0 0-1,0 1-15,0-1 0,0 0 0,21 0 16,1-21-16,20 0 0,-21 0 15,21 0-15,1 0 0</inkml:trace>
  <inkml:trace contextRef="#ctx0" brushRef="#br1" timeOffset="64211.52">12552 3683 0,'0'0'0,"0"-21"0,0 42 47,0 21-47,0-20 0,0 20 15,0 0-15,0 1 0,-21-1 0,-1 0 16,22 1-16,-21 20 0,21-21 16,-21 22-16,21-22 0,-21 1 0,21-1 15,-21-21-15,21 21 0,0-20 0,0-1 16,0 0-16,0 0 0,0 0 15,21-21 17,0-21-32,0 0 0,0 0 15</inkml:trace>
  <inkml:trace contextRef="#ctx0" brushRef="#br1" timeOffset="64718.81">12954 3556 0,'0'169'31,"0"-147"-31,0 20 16,0 0-16,0 22 0,0-22 0,0 0 15,0 22-15,-21-22 16,0 1-16,21-1 0,0 0 0,0 1 15,0-1-15,0-21 0,-22 0 0,22 0 16,0 1-16,0-1 0,0 0 16,0 0-16,0-42 31,0 0-31,0 0 16,0-1-16,0-20 0,22 21 15,-22-21-15,21 20 0,0-20 16,-21 0-16,21-1 0,0 1 0,0 21 15,1-21-15,20 20 0,-21 1 16,0 0-16,22 0 0,-22 21 0,0 0 16,0 0-16,21 0 0,-20 0 15,-1 0-15,0 0 0,-21 21 0,21 0 16,-21 22-16,21-22 0,-21 21 16,0-21-16,0 22 0,0-22 0,0 0 15,0 21-15,0-21 0,-21 1 16,0-1-16,21 0 0,-21 0 0,21 0 15,-21-21-15,-1 21 0,1-21 32,0 0-32,21-21 15,0 0-15</inkml:trace>
  <inkml:trace contextRef="#ctx0" brushRef="#br1" timeOffset="64935.69">12277 4064 0,'63'-21'31,"-42"21"-31,22 0 0,-22 0 16,21-21-16,0 21 0,-20 0 15,20 0-15,0 0 0,1-21 0,-22 21 16,21 0-16,-21 0 0,0 0 15,1 0 1,-1-22-16</inkml:trace>
  <inkml:trace contextRef="#ctx0" brushRef="#br1" timeOffset="65535.01">14922 3895 0,'0'0'0,"22"0"0,-22-21 0,0-1 15,0 1 1,0 42 15,0 1-31,-22-1 0,22 0 0,-21 21 16,21 1-16,0-1 0,-21 21 16,0 1-16,21-22 0,-21 22 0,21-1 15,-21 22-15,-1-22 0,22 1 16,-21 21-16,21-22 0,0 22 15,-21-1-15,21 1 0,-21-21 0,21 20 16,0-20-16,0 20 0,-21-20 16,0-1-16,21-20 0,-22 20 0,22-20 15,-21-1-15,21-21 0,-21 21 0,0-20 16,21-1-16,-21-21 16,21-21-16,0-1 15,0 1-15,0-21 0,0 0 0,0-1 16,21-20-16,-21-1 0,21-20 15</inkml:trace>
  <inkml:trace contextRef="#ctx0" brushRef="#br1" timeOffset="65862.82">14795 4106 0,'0'-42'0,"0"84"0,0-126 16,0 41-16,0 22 0,0-21 0,0 21 15,0 0-15,0-1 0,0-20 16,0 21-16,22 0 0,-1 0 0,0 21 15,21-22-15,-21 1 0,22 0 16,20 21-16,-20 0 0,20 0 0,-21 0 16,22 0-16,-22 0 0,1 21 0,-1 0 15,-21 1-15,0 20 16,0-21-16,-21 21 0,0 1 0,0-1 16,-21 0-16,-21 1 0,21-1 0,-22 0 15,1-20-15,-21 20 0,20-21 16,1 0-16,21 0 0,-22 1 0,22-22 15,-21 0-15,42 21 0,-21-21 16,0 0-16,21-21 16,21-1-1,0 1-15,0 21 0,21-21 16,-20 0-16,20 21 0,0-21 0</inkml:trace>
  <inkml:trace contextRef="#ctx0" brushRef="#br1" timeOffset="66616.14">15917 3831 0,'0'0'0,"0"-21"16,0 0-16,0 0 0,0 0 16,-21-1-1,0 22-15,0 0 16,0 0-16,-1 0 0,1 22 0,0-1 15,0 0-15,0 0 0,0 0 16,-1 22-16,-20-22 0,21 21 16,0 0-16,0-20 0,-1 20 0,22-21 15,-21 21-15,21-20 0,0-1 16,0 0-16,0 0 0,21-21 16,1 0-16,-1 0 0,0 0 15,0 0-15,21-21 0,-20 0 16,-1 0-16,21-1 0,-21 1 0,0-21 15,1 21-15,-1-22 0,0 22 16,0-21-16,-21 21 0,21-22 0,-21 22 16,0 0-16,0 0 0,0 0 0,0 0 15,-21 42 17,21 0-17,-21 0-15,21 0 0,-21 0 0,21 22 16,0-22-16,0 21 0,0-21 0,-21 22 15,21-22-15,0 0 0,0 21 16,0-20-16,0-1 0,0 0 0,0 0 16,21-21-16,0 21 0,0-21 15,0 0-15,0 0 0,22 0 0,-22 0 16,21 0-16,-21-21 0,22 0 0,-1 0 16,0 0-16,1-1 0,-22-20 15,21 21-15,-21-21 0,22 20 16,-22-20-16,-21 21 0,0 0 0,0-22 15,0 22-15,0 0 16,-21 0-16,0 21 0,-1 0 0,1 0 16,0 0-16,0 0 0,0 0 15,0 0-15,21 21 16,0 0-16,0 0 0,21 1 16,-21-1-16,21 0 0,-21 21 15,21-21-15,-21 1 0,21-1 0,-21 21 16,0-21-16,0 0 0,0 1 15,0 20-15,0-21 0,0 0 16,0 0-16,0 1 16,21-22-1,1 0-15,-1 0 0,0 0 16,0-22-16,21 1 0,-20 0 0,-1 0 16</inkml:trace>
  <inkml:trace contextRef="#ctx0" brushRef="#br1" timeOffset="67082.88">16954 3810 0,'22'-85'31,"-22"64"-31,-22 0 0,1 21 0,0 0 16,0-21-16,0 21 0,0 0 15,-1 0-15,1 0 0,0 21 0,0-21 16,-21 21-16,20 0 0,-20 22 0,21-22 15,-21 21-15,20-21 0,1 22 16,0-1-16,0 0 0,21 1 0,-21-22 16,21 21-16,0-21 0,0 22 0,21-22 15,0 0-15,0-21 0,0 21 16,22-21-16,-22 0 0,21 0 0,-21 0 16,1 0-16,20 0 0,-21-21 15,0 0-15,0 0 0,1 0 16,-1-1-16,0 1 0,-21-21 0,21 21 15,-21-22-15,21 1 0,-21 21 16,0-21-16,0 20 0,0 1 0,0 0 16,0 0-16,0 0 0,0 42 31,0 0-15,0 21-16,0-20 0,0 20 15,-21 0-15,21 1 0,0-22 0,0 21 16,0-21-16,0 22 0,0-22 15,0 0-15,0 0 0,21-21 0,0 0 16,1 0-16,-1 0 0,0 0 0,0 0 16,21 0-16,-20-21 15</inkml:trace>
  <inkml:trace contextRef="#ctx0" brushRef="#br1" timeOffset="67751.5">17399 3768 0,'0'0'0,"0"-21"15,0 42 17,0 0-32,-21 0 15,21 0-15,-21 0 0,21 1 0,0 20 16,0-21-16,0 21 0,0-20 16,0 20-16,0-21 0,0 0 15,0 0-15,0 1 0,0-1 0,0 0 16,0 0-16,0-42 47,0 0-47,0 0 0,0-1 0,0 1 15,0-21-15,0 21 0,0-22 16,21 22-16,-21-21 0,21 21 0,-21 0 16,21-22-16,0 22 0,0 0 15,-21 0-15,43 0 0,-22-1 0,0 1 16,0 21-16,0 0 0,22 0 15,-22 0-15,0 0 0,0 21 0,0-21 16,1 22-16,-1-1 0,0 0 16,-21 21-16,0-21 0,0 1 0,0-1 15,0 21-15,0-21 0,0 22 16,0-22-16,0 0 0,0 0 0,0 0 16,0 0-16,0 1 0,0-1 15,0-42 16,0-1-31,0 1 0,0 0 16,0 0-16,0 0 0,21 0 16,0-22-16,0 22 0,1 0 0,-1-21 15,0 20-15,0-20 0,0 21 16,0 0-16,1 0 0,20 21 0,-21-22 16,0 22-16,0 0 0,1 0 15,-1 0-15,0 22 0,0-1 0,0 0 16,-21 0-16,0 0 0,0 0 0,0 1 15,21 20-15,-21-21 0,0 0 16,0 0-16,0 1 0,0-1 0,0 0 16,0 0-16,-21 0 0,0-21 31,21-21-15</inkml:trace>
  <inkml:trace contextRef="#ctx0" brushRef="#br1" timeOffset="68164.25">18500 3895 0,'-22'0'16,"44"0"-1,-1 0-15,0 0 16,21 0-16,-21 0 0,1 0 0,-1 0 15,21 0-15,-21-21 0,22 21 16,-22-22-16,0 22 0,0-21 0,21 0 16,-20 0-16,-22 0 15,21 0-15,-21-1 0,0 1 0,0 0 16,-21 0-16,-1 21 0,-20 0 16,21 0-16,0 0 0,-22 0 15,22 0-15,-21 0 0,21 21 0,0 0 16,-1 0-16,1 22 0,0-22 15,0 0-15,21 21 0,-21-20 0,21 20 16,0-21-16,0 21 0,0-20 16,0-1-16,0 21 0,0-21 15,21 0-15,0 1 0,0-22 0,22 21 16,-22-21-16,21 0 0,-21 0 16,22 0-16,-1 0 0,-21 0 0,21-21 15,1-1-15,-1 1 0,0 0 0,-20 0 16,20-21-16,0 20 0,-21-20 15</inkml:trace>
  <inkml:trace contextRef="#ctx0" brushRef="#br1" timeOffset="68439.1">19367 3344 0,'0'0'0,"22"-21"16,-22-21-16,0 21 0,0 0 16,0-1-16,0 1 0,0 42 31,-22 1-31,1 20 0,21-21 0,0 21 15,-21 1-15,21-1 0,-21 22 16,21-22-16,0 0 0,-21 1 0,21 20 16,-21-21-16,21 1 0,-22-1 15,22-21-15,-21 22 0,21-1 0,0 0 16,0-21-16,0 22 0,0-22 0,0 0 16,0 0-16,0 0 0,0 1 15,21-22-15,1 21 16,-1-21-16,0 0 15,0 0-15,0-21 0,22-1 16,-22 1-16,0 0 0,0 0 0</inkml:trace>
  <inkml:trace contextRef="#ctx0" brushRef="#br1" timeOffset="69150.71">19621 3916 0,'22'0'31,"-1"0"-31,0 0 0,0 0 16,0 0-16,22-21 16,-22 21-16,0-21 0,21 21 0,-21-22 15,1 1-15,-1 0 0,21 21 16,-21-21-16,-21 0 0,21 0 0,-21-1 16,0 1-16,0 0 15,-21 21-15,0 0 16,-21 0-16,21 0 0,-22 0 0,22 21 15,-21 0-15,21 1 0,-1-1 16,1 21-16,0-21 0,0 0 0,0 22 16,21-22-16,-21 0 0,21 21 15,0-20-15,0-1 0,0 0 0,21 0 16,0 0-16,0 0 0,0-21 16,0 0-16,22 22 0,-22-22 15,21 0-15,-21 0 0,1 0 0,20 0 16,-21 0-16,0-22 0,0 1 0,1 0 15,-1 0-15,0 0 0,0 0 16,-21-1-16,21-20 0,-21 21 0,21-21 16,-21 20-16,0-20 0,22 21 15,-22 0-15,21 0 0,-21-1 0,0 1 16,21 0-16,0 0 0,0 21 16,0 0-1,1 0-15,-1 0 0,0 0 16,0 0-16,0 21 0,0-21 15,1 21-15,-22 0 0,0 1 16,0-1-16,0 0 0,21 0 0,-21 21 16,0-20-16,0-1 0,0 0 15,0 0-15,0 0 0,0 0 0,-21 1 16,21-1-16,-22 0 0,1-21 31,21-21-15,0 0-16,0-1 15,0 1-15,21 0 0,1 0 0,-1-21 16,0 20-16,0-20 0,0 21 0,0-21 16,22 20-16,-22-20 15,0 21-15,0 0 0,0 0 0,1-1 16,-1 1-16,0 21 0,0 0 0,0 0 16,0 0-16,1 0 0,-1 0 15,-21 21 1</inkml:trace>
  <inkml:trace contextRef="#ctx0" brushRef="#br1" timeOffset="69622.44">21230 3768 0,'0'-21'0,"0"42"0,21-64 0,-21 22 15,0 0-15,0 0 0,0 0 0,0 0 16,-21 21 0,0 0-16,0 0 0,0 0 15,-1 21-15,-20 0 0,21-21 16,0 21-16,0 0 0,-1 0 0,22 1 16,0-1-16,-21-21 0,21 21 15,0 0-15,0 0 0,0 0 16,21 1-16,1-22 0,-1 21 0,21-21 15,-21 21 1,0-21-16,1 21 0,-1-21 0,0 21 16,0-21-16,0 21 0,0 1 15,-21-1-15,22-21 0,-22 21 16,0 0-16,0 0 0,0 0 16,0 1-16,0-1 15,-22-21-15,1 0 0,0 0 16,0 0-16,-21 0 0,20 0 0,-20 0 15,21 0-15,-21 0 16,-1 0-16,22 0 0,-21 0 0,-1 0 16,22 0-16,0-21 0,0 21 0,0 0 15,0 0-15,-1-22 0,22 1 16,0 0-16,0 0 16</inkml:trace>
  <inkml:trace contextRef="#ctx0" brushRef="#br1" timeOffset="70039.2">18796 3471 0,'148'-21'16,"-106"21"-1,22-21-15,-1 21 16,1 0-16,-1 0 0,22 0 0,0 0 15,-1 0-15,-20-21 0,21 21 16,-22 0-16,1 0 0,-22 0 0,21 0 16,-20 0-16,-22 0 0,21 0 15,-21 0-15,1 0 16,-44 0 31,1 0-47,0 0 15</inkml:trace>
  <inkml:trace contextRef="#ctx0" brushRef="#br1" timeOffset="83343.09">1820 6244 0,'-21'0'16,"0"0"-1,21-21 1,-21 21-16,21-21 0,0 0 16,0 0-1,21-1 1,0 22-16,0 0 16,-21-21-16,21 21 0,1 0 0,-1 0 15,0 0-15,0 0 16,0 0-16,0 0 0,-21 21 15,0 1-15,0-1 0,0 0 16,0 0-16,0 0 0,-21 0 16,0 1-16,0 20 0,-21-21 0,20 21 15,-20-20-15,21-1 0,-21 21 16,-1-21-16,22 0 0,0 1 16,-21-22-16,20 21 0,1-21 15,21-21 16,0-1-31,21 22 0,1-21 16,-1 0-16,0 21 0,0-21 16,21 0-16,-20 21 0,-1-21 15,21 21-15,-21 0 0,0 0 0,22 0 16,-22 0-16,21 0 0,-21 0 16,1 0-16,20 0 0,-21 21 0,21 0 15,-20 0-15,-1 0 0,0 0 16,0 1-16,-21-1 0,21 0 0,-21 21 15,0-21-15,0 1 0,-21 20 16,0-21-16,0 0 0,-22 0 0,22 1 16,-21-1-16,21 0 0,-22 0 0,1 0 15,0 0-15,-1-21 0,1 0 16,0 0-16,-1 0 0,1 0 16,0 0-16,-1 0 0,22 0 15,-21 0-15,21-21 0,0 21 0,-1-21 16,1 21-16,21-21 15,-21 21-15,21-21 0,0 0 32,21 21-32,-21-22 0,21 1 15,1 21-15</inkml:trace>
  <inkml:trace contextRef="#ctx0" brushRef="#br1" timeOffset="83554.97">2540 6541 0,'21'0'0,"-42"0"0,42-22 16,-42 22 15,21-21 0</inkml:trace>
  <inkml:trace contextRef="#ctx0" brushRef="#br1" timeOffset="84578.55">3916 6265 0,'0'-21'16,"0"42"-16,0-63 0,0 21 0,0 0 16,0 0-16,-21-1 15,-1 22-15,22-21 16,0 42-1,0 1 1,0-1-16,0 21 0,0-21 16,0 22-16,0-1 0,0 0 15,0 1-15,0-1 0,0 21 0,-21-20 16,21-1-16,-21 0 0,21 1 0,-21-1 16,21-21-16,0 22 0,0-22 15,0 0-15,0 0 0,0 0 0,0-42 47,0 0-47,0 0 0,0 0 16,0-1-16,0-20 15,0 21-15,0-21 0,0-1 0,0-20 16,21 20-16,0 1 0,0-21 16,-21 20-16,22 1 0,-1 0 0,0-1 15,0 1-15,0 0 0,0 20 0,1 1 16,-1 0-16,0 0 0,0 0 15,0 21-15,0 0 0,1 0 0,-1 0 16,0 0-16,0 21 0,0 0 16,0 21-16,1-20 0,-1-1 15,0 21-15,-21 0 0,0 1 0,21-1 16,-21 0-16,0-20 0,0 20 0,0 0 16,0 1-16,0-22 0,0 0 15,0 0-15,0 0 0,0 0 16,0 1-16,0-44 31,0 1-15,0 0-16,0 0 0,21-21 0,0-1 15,-21 1-15,22 0 0,-1-1 16,0 1-16,0 0 0,21-1 0,-20 1 16,-1 0-16,21-1 0,-21 22 15,22 0-15,-22 0 0,21 0 16,-21-1-16,22 22 0,-22 0 0,21 0 15,-21 0-15,0 22 0,1-1 0,-1 0 16,0 21-16,0-21 0,0 22 16,-21-1-16,0 0 0,0 1 0,0-1 15,0 22-15,0-22 0,0 0 16,0 1-16,-21-1 0,0 0 0,0 1 16,21-22-16,-21 21 0,21-21 0,0 0 15,0 1-15,0-1 16,-22-21-16,44-21 31,-22-1-31,0 1 16,21 0-16,0 0 0,-21-21 0</inkml:trace>
  <inkml:trace contextRef="#ctx0" brushRef="#br1" timeOffset="84962.53">5207 6477 0,'0'0'0,"0"21"0,21-21 16,0 0-1,0 0-15,1 0 0,-1 0 16,0 0-16,0-21 0,-21 0 0,21 0 16,0 0-16,1 21 0,-1-22 15,0 1-15,-21 0 0,0 0 16,0 0-16,0 0 0,0-1 0,0 1 15,0 0 1,-21 21-16,0 0 0,-1 0 0,1 0 16,0 0-16,-21 21 0,21 0 0,21 1 15,-22-1-15,1 0 0,0 21 16,21 1-16,0-22 0,0 21 0,0 0 16,0-20-16,0 20 0,0-21 15,0 21-15,0-20 0,0-1 16,0 0-16,0 0 0,0 0 0,21 0 15,0-21-15,1 0 0,-1 0 0,0 0 16,0 0-16,21 0 0,-20 0 16,-1 0-16,21 0 0,-21-21 0,0 0 15,22 0-15</inkml:trace>
  <inkml:trace contextRef="#ctx0" brushRef="#br1" timeOffset="85247.37">6117 5800 0,'0'0'0,"0"-21"0,0 42 31,0 0-31,0 21 0,0 1 16,0-1-16,0 0 0,0 1 15,-21-1-15,21 0 0,-21 22 0,21-22 16,-21 0-16,21 22 0,0-22 0,-22 1 15,22-1-15,-21 0 0,21 1 16,0-22-16,0 0 0,0 0 0,0 0 16,0 0-16,21-21 31,1 0-31,-22-21 16,21 0-16,0-21 0</inkml:trace>
  <inkml:trace contextRef="#ctx0" brushRef="#br1" timeOffset="85727.09">6413 5884 0,'0'0'0,"0"-21"0,0 42 31,0 1-15,0-1-16,0 0 0,0 21 0,0-21 15,0 22-15,0-1 0,0 0 16,0 1-16,0-1 0,0 0 15,0 1-15,-21-1 0,21 0 0,0 1 16,0-22-16,0 21 0,-21-21 16,21 1-16,0-1 0,0 0 0,0 0 15,0-42 17,21 0-32,-21 0 15,0-22-15,21 22 0,1 0 16,-1-21-16,-21-1 0,21 22 0,0-21 15,0 21-15,0-22 0,1 22 0,-1 0 16,0 0-16,0 0 16,0 21-16,0 0 0,1 0 0,-1 0 15,0 0-15,0 0 0,0 0 0,0 21 16,-21 0-16,0 0 0,22 0 16,-22 0-16,0 22 0,0-22 0,0 21 15,0-21-15,0 22 0,0-22 0,0 0 16,-22 0-16,22 22 0,-21-22 15,21 0-15,0 0 0,-21-21 16,0 0 0,21-21-1,-21 21-15,21-21 16</inkml:trace>
  <inkml:trace contextRef="#ctx0" brushRef="#br1" timeOffset="85950.97">5905 6202 0,'-21'0'0,"42"0"0,-63 0 0,63-21 31,0 21-31,1 0 0,-1 0 0,21 0 16,-21 0-16,22-21 0,-22 21 15,21 0-15,0 0 0,-20 0 16,20 0-16,-21-22 0,0 22 0,0 0 15,1 0-15,-1 0 0,0 0 32</inkml:trace>
  <inkml:trace contextRef="#ctx0" brushRef="#br1" timeOffset="86399.71">7239 6117 0,'0'-21'32,"-21"21"-32,0 0 0,-1 21 15,1 0-15,21 1 0,-21-1 16,21 0-16,-21 0 0,0 0 0,21 22 15,0-22-15,0 21 0,0 0 0,0-20 16,0-1-16,0 21 0,0-21 16,0 0-16,21 1 0,0-1 0,0 0 15,0-21-15,1 0 0,-1 0 16,0 0-16,0 0 0,21 0 0,-20 0 16,-1-21-16,0 21 0,21-21 15,-21-1-15,1 1 0,-1-21 0,0 21 16,0-22-16,-21 22 0,0-21 15,0 21-15,0-22 0,0 1 0,0 21 16,-21 0-16,21-22 0,-21 22 16,0 0-16,-1 0 0,1 21 0,0-21 15,0 21-15,0 0 0,0 0 0,-1 0 16,1 0-16,0 0 0,21 21 16,0 0-16,0 0 15,0 0-15,0 1 0,21-1 16</inkml:trace>
  <inkml:trace contextRef="#ctx0" brushRef="#br1" timeOffset="86960.04">8128 6160 0,'0'-22'0,"0"44"0,0-65 0,-21 22 16,0 0-16,-1 0 0,1 21 0,0-21 15,-21 21-15,21 0 0,-1 0 16,-20 0-16,21 0 0,-21 0 0,20 0 16,1 21-16,-21 0 0,21 0 15,0 0-15,-1 0 0,1 1 16,0 20-16,0-21 0,0 21 0,21 1 16,0-22-16,0 21 0,0 1 15,0-22-15,0 0 0,0 21 0,21-21 16,0 1-16,0-1 0,22 0 15,-22-21-15,21 0 0,-21 0 16,22 0-16,-22 0 0,21-21 0,-21 21 16,22-21-16,-22-1 0,21 1 0,-21-21 15,0 21-15,1-22 16,-1 1-16,0 0 0,0-1 0,0 1 0,-21-21 16,0 20-16,21-20 0,1-1 15,-22 22-15,0-22 0,0 1 16,21-1-16,-21 22 0,0 0 0,0-1 15,0 1-15,0 21 0,0 0 16,0 0-16,0 42 16,-21 0-16,21 21 15,0 1-15,0 20 0,-22-21 16,22 22-16,-21-1 0,21 1 0,-21-22 16,21 22-16,0-1 0,0-20 0,0 20 15,0-21-15,0 1 0,0-1 16,0 0-16,0 1 0,0-22 15,0 21-15,0-21 0,0 1 0,0-1 16,21-21-16,0 0 0,1 0 16,-1 0-16,0 0 0,21 0 15</inkml:trace>
  <inkml:trace contextRef="#ctx0" brushRef="#br1" timeOffset="87330.82">8869 6160 0,'0'0'0,"0"-22"0,0 1 0,0 0 16,0 0-16,-21 21 0,-1 0 16,1-21-16,0 21 0,0 0 15,-21 0-15,20 0 0,1 0 0,0 0 16,0 21-16,0 0 0,0-21 16,-1 21-16,1 0 0,21 1 0,0-1 15,0 0-15,0 0 0,0 0 16,21 0-16,1 1 15,20-22-15,-21 21 0,21-21 0,-20 21 16,20-21-16,0 21 0,-21-21 0,1 21 16,-1-21-16,0 21 0,0 1 15,0-1-15,-21 0 16,0 0-16,-21 0 16,0-21-16,-21 0 0,20 21 15,-20-21-15,0 0 0,21 22 0,-22-22 16,1 0-16,0 0 0,20 0 0,-20 0 15,21 0-15,0 0 0,0 0 16,-1 0-16,22-22 16,0 1-16</inkml:trace>
  <inkml:trace contextRef="#ctx0" brushRef="#br1" timeOffset="88543.12">10753 5990 0,'0'0'16,"0"-21"-16,0 0 0,0 0 15,0 0-15,0-1 0,0 1 16,0 42 15,0 1-31,0-1 0,0 21 16,-22 0-16,22 1 0,-21-1 0,0-21 15,0 22-15,0-1 0,21 0 16,-21 1-16,-1-1 0,1 0 0,21 1 16,0-22-16,0 0 0,0 0 15,0 0-15,0 0 0,21-21 16,1 0-16,-1 0 16,0-21-16,-21 0 0,21 0 15,0 0-15,22-22 0,-22 22 16,0 0-16,0-21 0,0 21 0,0-22 15,1 22-15,-1-21 0,0 21 16,0-1-16,0 1 0,0 0 0,1 0 16,-1 21-1,-21 21 1,0 0-16,0 0 0,0 1 16,0-1-16,0 21 0,0-21 0,0 0 15,0 22-15,0-22 0,0 21 16,21-21-16,-21 1 0,21-1 0,0 0 15,-21 0-15,21 0 0,1-21 16,-1 0-16,0 0 0,0 0 16,0 0-16,22 0 0,-22 0 0,0 0 15,0-21-15,0 0 0,0 0 0,1 0 16,-1-22-16,0 22 0,0 0 16,0-21-16,0-1 0,-21 22 0,22-21 15,-1-1-15,-21 1 0,0 0 0,0-1 16,21 22-16,-21-21 0,0 21 15,0 0-15,0-1 0,0 1 0,0 42 32,0 1-17,-21 20-15,21-21 16,0 21-16,0-20 0,-21 20 0,21 0 16,0-21-16,-22 22 0,22-22 15,0 21-15,0 1 0,0-22 0,0 0 16,0 0-16,0 21 0,22-42 0,-1 22 15,0-1-15,0-21 0,0 0 16,0 0-16,1 0 0,-1 0 0,21 0 16,-21 0-16,0-21 0,22-1 15,-22 1-15,0 0 0,21-21 0,-20 21 16,-1-1-16,0-20 0,0 21 0,0-21 16,-21-1-16,0 22 0,0-21 15,21 21-15,-21-1 0,0 1 16,0 0-16,-21 21 15,21 21 1,-21 0-16,21 1 0,0-1 0,0 0 16,-21 0-16,21 21 0,0-20 0,0-1 15,0 0-15,0 0 0,0 0 16,0 0-16,0 1 0,21-22 16,0 21-16,0-21 15,1 0-15,-1 0 16,0-21-16,-21-1 0,21 1 15</inkml:trace>
  <inkml:trace contextRef="#ctx0" brushRef="#br1" timeOffset="88866.94">12107 5588 0,'0'0'15,"-21"0"-15,0 0 0,0 0 0,0 0 16,-1 0-16,22 21 15,0 0-15,0 1 16,22-22-16,-1 0 16,0 0-16,0 0 0,0 0 0,0 0 15,1 0-15,-1 0 0,0-22 16,0 22-16,-21-21 0,0 0 16,0 0-16,0 0 15,-21 21-15,0 0 0,0-21 16,-22 21-16,22 0 0,0 0 0,-21 0 15,20 0-15,1 0 0,0 21 16,21 0-16,0 0 0,-21 0 0,21 0 16,0 1-16,0-1 0,0 0 0,21 0 15,0 0-15,0 0 0,1 1 16,-1-22-16,21 21 0,-21-21 0,22 0 16</inkml:trace>
  <inkml:trace contextRef="#ctx0" brushRef="#br1" timeOffset="89146.78">12827 5482 0,'0'0'0,"-21"0"0,0 0 16,21 21-1,-22 1-15,22 20 0,0 0 16,0 1-16,0-1 0,0 0 0,-21 1 15,21-1-15,-21 21 0,21-20 16,0-1-16,-21 0 0,21 1 0,-21-22 16,21 21-16,-21-21 0,21 22 15,0-22-15,-22 0 0,22 0 16,0 0-16,0 1 0</inkml:trace>
  <inkml:trace contextRef="#ctx0" brushRef="#br1" timeOffset="89823.39">12361 6054 0,'-21'0'16,"42"0"-16,-21 0 15,21 0-15,1 0 16,-1 0-16,21 0 0,-21 0 0,22 0 15,-1-21-15,0 21 0,22 0 0,-22-22 16,22 22-16,-1-21 0,-21 0 16,22 21-16,-22-21 0,22 0 0,-22-22 15,22 22-15,-43 0 0,21-21 0,0-1 16,-20 1-16,-1 0 0,0-1 16,0 22-16,-21-21 0,0 0 15,0 20-15,0 1 0,0 0 0,0 0 16,0 0-16,-21 21 15,0 21 1,21 0-16,-21 0 16,21 22-16,0-1 0,0-21 0,-22 21 15,22 22-15,-21-22 0,0 1 0,21-1 16,-21 0-16,21 1 0,0-1 16,-21 0-16,0-21 0,21 22 0,-22-1 15,22-21-15,0 0 0,0 1 0,-21 20 16,21-21-16,-21 0 15,21 0-15,0 1 16,0-44 15,0 1-31,0 0 16,0 0-16,0-21 0,21 20 16,0 1-16,1 0 0,-1-21 15,0 21-15,0-1 0,21-20 0,-20 21 16,20 0-16,-21 0 0,21 21 15,1-22-15,-22 22 0,0 0 0,21 0 16,-20 0-16,-1 0 0,0 22 0,0-1 16,-21 0-16,0 0 0,0 0 0,0 0 15,0 1-15,0-1 16,0 0-16,0 0 0,0 0 0,0 0 16,0 1-16,-21-1 0,0 0 15,21 0-15,-21-21 0,-1 0 16,44-21 31</inkml:trace>
  <inkml:trace contextRef="#ctx0" brushRef="#br1" timeOffset="90255.14">14118 5884 0,'0'0'16,"-21"0"-16,0 0 16,0 0-16,-1 0 0,1 0 0,0 0 15,0 22-15,-21-1 0,20 0 0,1 0 16,0 0-16,-21 0 0,21 1 16,-1-1-16,1 21 0,0-21 0,21 0 15,0 1-15,0-1 0,0 0 0,0 0 16,0 0-16,0 0 0,21 1 15,22-22-15,-22 0 0,0 0 16,21 0-16,-21 0 0,22 0 16,-1 0-16,0 0 0,-20 0 15,20 0-15,0-22 0,-21 1 0,22 21 16,-22-21-16,0 0 0,0 0 0,0 0 16,-21-22-16,0 22 0,0 0 15,0-21-15,0 20 0,0-20 0,-21 21 16,0 0-16,0 0 0,0-1 0,-22 1 15,22 21-15,-21 0 0,0 0 16,20 0-16,-20 0 0,21 0 0,-21 21 16,20-21-16,1 22 0,0-1 0,0 0 15,0 0-15,21 0 16,0 0-16,0 1 0,0-1 16,21-21-16,0 21 0,21-21 0,-20 0 15</inkml:trace>
  <inkml:trace contextRef="#ctx0" brushRef="#br1" timeOffset="91035.69">14563 5969 0,'0'-21'0,"0"42"0,0-63 0,0 21 16,0 42 15,-22 0-31,1-21 0,0 21 15,21 21-15,-21-20 0,21-1 16,-21 0-16,21 0 0,0 21 0,0-20 16,0-1-16,0 0 0,0 0 0,0 0 15,0 0-15,0 1 16,21-22-16,0 21 0,0-21 16,0 0-16,1 0 0,-1 0 0,21 0 15,-21 0-15,0-21 0,1 21 16,-1-22-16,0 1 0,0 0 0,0 0 15,0 0-15,1 0 0,-1-22 16,21-20-16,-42 42 0,0-22 16,21 22-16,-21 0 0,0 0 15,21 0-15,-21-1 0,-21 44 32,21-1-32,-21-21 0,0 42 15,21-21-15,-21 0 0,21 1 0,-21-1 16,21 21-16,0-21 0,0 0 15,0 1-15,0-1 0,0 0 0,0 0 16,0 0-16,21-21 0,0 21 0,0-21 16,0 0-16,0 0 15,1 0-15,-1 0 0,21 0 0,-21 0 0,0-21 16,22 0-16,-22 0 0,0 0 16,21 0-16,-20-1 0,-1-20 15,21 21-15,-21-21 0,0-22 0,22 22 16,-22-22-16,0 1 0,0-1 0,0 22 15,1-22-15,-1 1 0,-21 21 16,0-22-16,0 22 0,0 21 0,0-22 16,0 22-16,0 0 0,0 0 15,-21 21-15,-1 0 0,1 0 0,0 0 16,0 21-16,21 0 0,-21 0 0,0 0 16,-1 22-16,22-1 0,-21 0 15,21 22-15,0-22 0,0 22 0,-21-22 16,21 22-16,0-22 0,-21 0 15,21 22-15,0-22 0,0 0 16,0 1-16,0-22 0,0 21 0,0-21 16,0 22-16,0-22 0,0 0 0,0 0 15,21-21-15,0 21 0,0-21 16,1 0-16,-1 0 0,0 0 0,0 0 16,0 0-16,22 0 0,-22 0 0,0-21 15,21 0-15,-21 21 0,22-21 16,-22 0-16,0 0 0,0-1 0</inkml:trace>
  <inkml:trace contextRef="#ctx0" brushRef="#br1" timeOffset="91259.56">15240 5779 0,'0'0'0,"21"0"31,0 0-31,22 0 16,-22 0-16,21 0 0,0 0 0,1 0 16,-22 0-16,21-22 0,1 22 15,-1 0-15,-21 0 0,21 0 0,-20 0 16,-1 0-16,-21-21 0,21 21 16,-21-21-1</inkml:trace>
  <inkml:trace contextRef="#ctx0" brushRef="#br1" timeOffset="91890.95">17865 5630 0,'-22'-84'15,"44"168"-15,-65-189 0,22 105 32,21 21-32,-21 0 15,21 21-15,0 22 0,0-22 0,-21 22 0,0-1 16,21 22-16,-22-22 16,22 22-16,-21 0 0,0-1 0,0 1 15,0 0-15,0 20 0,-1-20 0,1 0 16,0 21-16,0-22 0,0 1 15,0 0-15,-1-1 0,1 1 0,0-22 16,0 22-16,0-21 0,0-1 0,-1 1 16,22-22-16,-21 0 0,0 1 0,0-22 15,21 0-15,0 0 0,-21 0 16,0-21-16,21-21 16,0 0-16,0 0 0,0-22 0,0 1 15,0 0-15,0-22 0</inkml:trace>
  <inkml:trace contextRef="#ctx0" brushRef="#br1" timeOffset="92263.74">17335 5884 0,'0'0'0,"-21"-42"0,21 0 0,0-1 0,-21 1 15,21 0-15,0 21 0,0-22 0,0 1 16,21 0-16,0 20 0,1-20 15,20 0-15,0 21 0,1-22 16,-1 22-16,0 0 0,22 0 0,-22 0 16,0-1-16,22 22 0,-22 0 15,22 0-15,-22 0 0,22 0 0,-22 22 16,0-1-16,1 0 0,-1 21 16,-21-21-16,0 22 0,-21-1 0,0 0 15,0 1-15,0-1 0,-21 0 0,0 1 16,-21-22-16,20 21 0,-20-21 15,0 1-15,21-1 0,-22 0 0,1 0 16,21 0-16,-22-21 0,22 0 16,0 21-16,0-21 0,0 0 15,42 0 17,0 0-32,0 0 15,22-21-15,-22 0 0</inkml:trace>
  <inkml:trace contextRef="#ctx0" brushRef="#br1" timeOffset="93031.29">18902 5461 0,'0'0'0,"0"-21"0,21 0 0,-21 0 0,0-1 16,0 1-16,0 0 0,0 0 0,-21 21 15,0 0-15,-1 0 0,-20 0 16,0 0-16,-1 21 0,-20 0 0,21 0 16,-22 1-16,22 20 0,-22-21 15,22 21-15,0-20 0,-1 20 0,22-21 16,0 21-16,21-20 0,0-1 16,0 0-16,0 0 0,0 0 0,21 0 15,0-21-15,22 0 0,-22 22 0,21-22 16,-21 0-16,22 0 0,-1 0 15,0-22-15,1 22 0,-1-21 0,0 0 16,1 0-16,-1 0 0,-21 0 16,21-22-16,1 22 0,-22 0 0,0-21 15,0 20-15,0-20 0,1 21 16,-22 0-16,21 0 0,-21-1 16,0 1-16,0 0 0,0 0 15,-21 42 1,21 0-1,-22-21-15,22 21 0,0 1 0,-21 20 16,21-21-16,-21 0 0,21 22 16,0-22-16,0 0 0,0 21 0,0-21 15,0 1-15,0-1 0,0 0 16,0 0-16,0 0 0,21 0 16,0-21-16,1 0 0,-1 0 0,0 0 15,21 0-15,1 0 0,-1 0 16,0 0-16,1-21 0,20 0 0,-21 0 15,22 0-15,-1 0 0,-20-22 0,20 22 16,-20-21-16,-1 21 0,-21-22 16,0 1-16,0 21 0,-21 0 0,0-22 15,0 22-15,0 0 0,-21 0 0,0 21 16,-21-21-16,-1 21 0,22 0 16,-21 0-16,21 0 0,0 0 0,-22 0 15,43 21-15,0 0 16,0 0-16,0 0 0,0 0 15,21 1-15,1 20 0,-22-21 0,21 0 16,0 22-16,0-22 0,0 21 16,-21-21-16,0 0 0,21 22 0,-21-22 15,0 0-15,0 0 0,0 0 16,0 1-16,0-1 0,22-21 16,-1 0-16,0 0 0,0 0 15,21 0-15,-20-21 16,-1 21-16,0-22 0</inkml:trace>
  <inkml:trace contextRef="#ctx0" brushRef="#br1" timeOffset="93515.02">20616 5355 0,'0'-21'15,"0"42"-15,0-63 0,0 21 16,-21 0-16,0-1 0,0 22 0,-22-21 15,22 21-15,-21 0 0,21 0 0,-22 0 16,1 0-16,21 0 0,-21 21 16,-1 1-16,1-1 0,21 0 15,-22 0-15,22 21 0,0-20 0,-21 20 16,21 0-16,21-21 0,0 22 16,-22-1-16,22-21 0,0 22 0,0-22 15,0 0-15,22 0 0,-22 0 16,21 0-16,21-21 0,-21 0 0,0 0 15,1 0-15,20 0 0,-21 0 0,21 0 16,-20 0-16,20-21 0,-21 0 16,21 0-16,-20-21 0,-1 20 0,21-20 15,-21 0-15,0 21 0,1-22 16,-1 1-16,0 21 0,0-22 0,-21 22 16,0 0-16,0 0 0,-21 42 31,0 0-16,21 0-15,-21 1 0,-1-1 0,22 0 16,-21 21-16,21-21 0,0 1 16,0 20-16,0-21 0,0 0 0,0 22 15,0-22-15,0 0 0,21 0 16,1-21-16,-1 21 0,0-21 0,0 0 16,0 0-16,0 0 0,1 0 0,20 0 15,-21-21-15</inkml:trace>
  <inkml:trace contextRef="#ctx0" brushRef="#br1" timeOffset="94230.61">21040 5292 0,'0'-21'0,"0"42"0,0-64 16,-22 43 0,1 22-16,21-1 0,0 0 15,-21 0-15,21 0 0,-21 0 16,21 1-16,-21-1 0,21 21 0,0-21 15,0 0-15,0 22 0,0-22 0,0 0 16,-21 0-16,21 0 0,0 1 16,0-1-16,0 0 0,0 0 15,0-42 17,0 0-32,0 0 15,0-22-15,0 22 16,0 0-16,0-21 0,21 20 0,0-20 15,0 21-15,-21-21 0,21 20 0,0-20 16,1 21-16,-1 0 0,0 0 16,0-1-16,21 1 0,-20 21 0,-1 0 15,21 0-15,-21 0 0,0 0 0,1 0 16,-1 21-16,0 1 0,0 20 16,0-21-16,-21 0 0,0 0 0,0 22 15,0-22-15,0 21 0,0 1 16,0-22-16,0 21 0,0-21 15,0 22-15,-21-22 0,21 0 0,-21 0 16,21 0-16,-21-21 0,21 21 16,0-42 15,0 0-31,0 0 0,0 0 16,0 0-16,21-1 0,0-20 0,0 21 15,0-21-15,1-1 0,-1 22 16,0-21-16,0 21 0,21-22 15,-20 22-15,20 0 0,-21 0 0,21 0 0,-20 21 16,20 0-16,-21 0 0,0 0 16,22 0-16,-22 0 0,0 0 15,0 0-15,0 21 0,0 0 0,-21 0 16,0 0-16,0 0 0,0 22 16,0-22-16,0 0 0,0 21 0,0-20 15,0 20-15,-21-21 0,0 0 0,0 0 16,21 1-16,0-1 0,-21 0 15,0 0-15,42-21 47,-21-21-47,21 21 0,0-21 16,0 0-16,-21-1 0</inkml:trace>
  <inkml:trace contextRef="#ctx0" brushRef="#br1" timeOffset="94608.39">22098 5398 0,'21'0'31,"0"0"-31,0 0 16,1 0-16,-1 0 15,0 0-15,0-22 0,0 22 16,0-21-16,1 0 0,-1 21 0,0-21 15,-21 0-15,0 0 0,0-1 16,0 1-16,0 0 0,-21 21 16,0 0-16,-1 0 0,1 0 15,0 0-15,0 21 0,0-21 16,0 21-16,-22 1 0,22 20 0,21-21 16,-21 0-16,0 22 0,0-22 15,21 21-15,0-21 0,0 22 0,0-22 16,0 21-16,0-21 0,0 0 0,0 1 15,0-1-15,0 0 16,21-21-16,0 0 16,0 0-16,0 0 0,0 0 0,1 0 15,20 0-15,-21-21 0,21 0 16,-20-1-16,20 1 0</inkml:trace>
  <inkml:trace contextRef="#ctx0" brushRef="#br1" timeOffset="94931.2">23008 4614 0,'21'-21'32,"-42"42"-32,42-21 15,-42 22-15,0-1 0,21 21 0,-21 0 16,0 22-16,-1-22 0,1 22 15,0-1-15,0-20 0,0 20 0,0 1 16,21-22-16,-22 0 0,1 1 0,0-1 16,21 0-16,-21 1 0,21-1 15,0 0-15,0-21 0,0 22 0,0-22 16,0 0-16,0 21 0,0-20 16,0-1-16,21 0 0,0-21 15,0 0-15,1 0 16,-1 0-16,0 0 15,0-21-15,0 0 0,-21-1 0,21 22 16,1-21-16</inkml:trace>
  <inkml:trace contextRef="#ctx0" brushRef="#br1" timeOffset="95155.07">22691 5249 0,'0'0'0,"-22"0"0,1 0 0,42 0 31,1 0-15,-1 0-16,0 0 0,0 0 0,21 0 15,-20 0-15,-1 0 0,0 0 16,0-21-16,0 21 0,0 0 0,1 0 16,-1 0-16,0 0 15</inkml:trace>
  <inkml:trace contextRef="#ctx0" brushRef="#br1" timeOffset="95510.87">23072 5440 0,'0'0'0,"21"0"16,0 0-16,0 0 15,0 0-15,0 0 16,1 0-16,-1 0 0,-21-21 0,21 21 16,0-21-16,0 21 0,-21-22 0,0 1 15,0 0 1,-21 21 0,0 0-1,0 0-15,0 0 0,-1 21 0,1 0 16,0 1-16,0-1 0,21 0 15,0 0-15,-21 21 0,21-20 16,0-1-16,0 21 0,0-21 0,0 0 16,0 1-16,0-1 0,0 0 0,21 0 15,0 0-15,0-21 16,0 0-16,1 0 0,20 0 16,-21 0-16,0 0 0,0 0 15,1 0-15</inkml:trace>
  <inkml:trace contextRef="#ctx0" brushRef="#br1" timeOffset="95934.62">23580 5419 0,'0'0'0,"0"-21"16,0-1-16,0 1 16,0 0-16,21 21 15,0 0-15,0 0 0,0-21 0,0 21 16,1 0-16,-1 0 0,0 0 15,0 0-15,0 0 0,0 0 0,-21 21 16,22 0-16,-1 0 0,-21 1 16,0-1-16,0 0 0,0 21 15,0-21-15,0 1 0,0 20 0,0-21 16,0 0-16,0 0 0,0 1 16,0-1-16,0 0 0,0 0 15,0 0-15,-21 0 16,21-42 15,0 0-31,0 0 0,21 0 16,-21 0-16,21-1 0,0-20 15,0 21-15,22-21 0,-22 20 0,0 1 16,0-21-16,0 21 0,22 0 0,-22-1 16,0 1-16,-21 0 0,21 0 15,0 21-15,0 0 0,-21-21 16,22 21-16,-1 0 31</inkml:trace>
  <inkml:trace contextRef="#ctx0" brushRef="#br1" timeOffset="96423.34">24447 5419 0,'0'0'0,"22"0"0,-1-21 16,0 21-1,-21-22-15,-21 22 16,0 0 0,-1 0-16,1 0 15,0 0-15,0 0 0,0 0 0,0 22 16,-1-22-16,1 21 0,0-21 15,0 21-15,21 0 0,0 0 16,0 0-16,0 1 0,0-1 16,0 0-1,21-21-15,0 0 0,0 21 16,1-21-16,-1 0 0,0 0 0,0 21 16,0-21-16,0 0 0,1 0 15,-22 21-15,21-21 0,-21 22 16,0-1-1,-21-21 1,-1 0-16,1 0 0,0 0 16,0 21-16,0-21 0,0 0 15,-1 0-15,1 0 0,0 0 16,0 0 0,0 0-1,0 0 1,-1 0-16,1 0 15,0 0-15</inkml:trace>
  <inkml:trace contextRef="#ctx0" brushRef="#br1" timeOffset="103702.65">1778 8170 0,'0'-21'141,"-21"21"-141,21-21 0,0 0 15,0 0-15,0 0 16,0-1-16,0 1 0,0 0 16,0 0-16,0 0 15,0 0-15,0-1 0,0 1 0,0 0 16,0 0-16,0 0 16,0 0-16,0 42 31,0 0-16,0 21-15,-21 1 0,21-1 16,-22 21-16,22 1 0,0-1 0,-21 1 16,0-1-16,0 1 0,0-22 15,21 22-15,-21-22 0,21 0 16,-22-20-16,22-1 0,0 0 0,-21 0 16,21 0-16,0-42 46,0 0-46,21 0 0,1 0 16,-1-1-16,-21 1 16,21 21-16,0-21 0,0 0 0,0 21 15,1 0-15,-1-21 0,0 21 16,0 0-16,0-21 0,0 21 0,1-22 16,-1 22-16,0 0 0,0-21 15,0 21-15,0 0 0,1-21 0,-1 21 16,0-21-16,0 0 15,-21 0-15,21 21 16,0-22-16,-21 1 0,0 0 0,0 0 16,0 0-16,22 0 0,-22-1 15,0 1-15,0 0 0,0 0 0,0 0 16,0 0-16,0-1 16,-22 22-16,1 0 15,21 22 1,-21-1-16,21 0 0,0 0 15,0 21-15,0-20 0,-21 20 0,21 0 16,0-21-16,0 22 0,0-1 16,0-21-16,0 22 0,-21-1 15,21-21-15,0 0 0,0 22 16,-21-22-16,21 0 0,0 0 0,0 0 16,0 0-16,0 1 0,0-1 15,0-42 32,21-1-47,0 22 16,0-21-16</inkml:trace>
  <inkml:trace contextRef="#ctx0" brushRef="#br1" timeOffset="104082.94">2688 8467 0,'0'0'0,"-21"0"0,42 0 62,0-21-62,-21-1 16,0 1-16,0 0 16,0 0-16,-21 21 31,0 0-31,0 0 0,0 0 16,-1 0-16,22 21 0,0 0 15,0 0 1,0 1-1,22-22 17,-1 0-17</inkml:trace>
  <inkml:trace contextRef="#ctx0" brushRef="#br1" timeOffset="108450.73">4191 7705 0,'0'0'0,"0"-21"0,0-1 16,0 1 0,0 0-16,-21 21 15,21-21-15,-21 21 16,21 21-1,0 0-15,-22 0 16,22 22-16,0-1 0,0 22 0,-21-1 16,21 1-16,0-1 0,0 1 15,0-1-15,0 22 0,-21-43 0,21 22 16,0-1-16,-21-21 0,21 1 0,0-1 16,0-21-16,0 22 0,0-22 15,0 0-15,0 0 0,0 0 16,21-21-1,-21-21 1,0 0-16,0 0 0,0 0 16,0-1-16,0 1 0</inkml:trace>
  <inkml:trace contextRef="#ctx0" brushRef="#br1" timeOffset="109062.37">3937 7916 0,'0'-21'15,"0"42"-15,0-63 0,-21 42 0,21-21 16,-21 0-16,21 0 0,-22 21 0,22-22 16,0 1-16,0 0 0,0 0 15,0 0-15,22 0 16,-1-1-16,0 1 0,0 0 0,21 0 16,-20 0-16,-1 0 0,21 21 15,0-22-15,-20 22 0,20 0 0,0 0 16,1 0-16,-1 22 0,-21-1 0,21 0 15,-20 21-15,-1 1 0,21-1 16,-21 0-16,-21 22 0,0-22 0,21 22 16,-21-22-16,0 21 0,0-20 0,0-1 15,0 0-15,0 1 16,0-1-16,0-21 0,-21 22 0,21-22 0,0 0 16,0 0-16,0 0 15,-21-21-15,0 0 31,21-21-31,0-21 0,0 21 16,0-22-16,0 22 0,0-21 0,0-22 16,21 22-16,0-22 0,0 1 0,1 21 15,-1-22-15,0 1 0,21 20 16,-21 1-16,22 0 0,-22-1 0,21 22 16,1-21-16,-22 21 0,21-1 0,-21 22 15,0 0-15,1 0 16,20 0-16,-21 22 0,0-1 0,0 21 0,1-21 15,-1 22-15,-21-1 0,0 0 16,21 1-16,-21-1 0,0 21 16,0-20-16,0 20 0,0 1 0,0-22 15,-21 22-15,21-22 0,-21 0 0,21 1 16,0-1-16,-22-21 0,1 21 16,21-20-16,0-1 0,0 0 0,-21 0 15,21 0-15,0 0 16,0-42-1,0 0 1,21 0-16,-21 0 0</inkml:trace>
  <inkml:trace contextRef="#ctx0" brushRef="#br1" timeOffset="109455.15">5249 8255 0,'21'0'0,"22"21"32,-22-21-32,0 0 0,0-21 0,0 21 15,1-21-15,20 0 0,-21 21 16,0-21-16,0-1 0,1-20 0,20 21 16,-21 0-16,-21 0 0,21-22 15,0 22-15,-21 0 0,0 0 0,0 0 16,0-1-16,0 1 0,-21 21 15,0 0 1,0 0-16,0 0 0,0 21 0,-22 1 16,22-1-16,0 21 0,0-21 0,0 22 15,-1-1-15,22 0 0,-21-21 16,21 22-16,-21-1 0,21 0 0,0-20 16,0 20-16,0-21 0,0 0 0,0 22 15,0-22-15,0 0 16,0 0-16,21-21 0,0 21 0,1-21 15,-1 0-15,0 0 0,21 0 0,1 0 16,-22 0-16,21 0 0,0-21 16,22 0-16,-22 0 0,1-22 0</inkml:trace>
  <inkml:trace contextRef="#ctx0" brushRef="#br1" timeOffset="109722.99">6308 7599 0,'0'0'15,"0"-42"-15,0 20 0,0 1 0,-22 42 32,1 1-32,21-1 15,0 0-15,0 21 0,-21 1 0,21 20 16,0-21-16,-21 22 0,21-1 16,-21-20-16,21 20 0,0 1 0,-21-1 15,21-20-15,-22-1 0,22 0 0,0 1 16,0-1-16,0-21 0,0 21 15,-21-20-15,21-1 0,0 0 16,21-21 0,1 0-16,-1-21 0,0 0 15,0-22-15,0 22 0</inkml:trace>
  <inkml:trace contextRef="#ctx0" brushRef="#br1" timeOffset="110206.72">6752 7493 0,'0'0'0,"0"-21"0,0 42 31,0 0-31,0 0 0,0 22 0,0-1 16,0-21-16,0 22 0,0 20 0,-21-21 16,21 1-16,-21 20 0,0-20 15,21 20-15,0-21 0,-22 1 0,1-1 16,21 0-16,0 1 0,0-22 15,-21 0-15,21 0 0,0 0 0,0 1 16,-21-1-16,21-42 47,0-1-47,0 1 16,0 0-16,0 0 0,0-21 0,21 20 15,0-20-15,0 0 0,1-1 0,-1 1 16,21 21-16,-21-21 0,22 20 15,-22 1-15,21 0 0,-21 0 0,0 21 16,22 0-16,-22 0 0,0 0 0,0 0 16,22 21-16,-22 0 0,-21 0 15,21 1-15,-21 20 0,0 0 16,21-21-16,-21 22 0,0-22 0,0 21 16,0 1-16,0-22 0,-21 0 0,0 0 15,21 0-15,-21 0 0,21 1 16,0-1-16,-22-21 0,22 21 15,-21-21-15,0-21 16,0 21 0,21-21-16,-21-1 0,0 1 0</inkml:trace>
  <inkml:trace contextRef="#ctx0" brushRef="#br1" timeOffset="110394.61">6181 7938 0,'0'0'0,"-22"0"0,22-22 16,43 22 0,-22 0-16,0 0 0,-21-21 0,21 21 15,0 0-15,22 0 0,-1 0 0,0 0 16,1 0-16,-1 0 0,0 0 16,1-21-16,-22 21 0,0 0 0,21 0 15,-20 0-15,-1 0 0,0 0 16</inkml:trace>
  <inkml:trace contextRef="#ctx0" brushRef="#br1" timeOffset="110866.37">7662 7938 0,'0'0'0,"0"-22"0,0 1 0,0 0 16,-21 21 0,0 0-1,0 0-15,0 0 0,-1 0 16,1 21-16,0 22 0,0-22 16,0 21-16,0-21 0,21 22 0,-22-1 15,1 0-15,0 1 0,21-1 0,0-21 16,0 21-16,0-20 0,0 20 15,0-21-15,0 0 0,21 0 0,0-21 16,1 22-16,-1-22 0,0 21 0,21-21 16,-21 0-16,22 0 0,-1 0 15,-21-21-15,22-1 0,-1 1 0,0 0 16,-21 0-16,22-21 0,-22 20 16,0-20-16,0 0 0,0-1 0,-21 1 15,0 0-15,0-1 0,0 1 16,0 0-16,0 21 0,-21-1 0,0 1 15,0 0-15,0 0 0,0 21 0,-22 0 16,22 0-16,0 0 0,0 0 16,0 0-16,-1 0 15,22 21-15,0 0 0,0 0 16,22 1-16,-1-22 16</inkml:trace>
  <inkml:trace contextRef="#ctx0" brushRef="#br1" timeOffset="111403.06">8594 7916 0,'0'-84'16,"0"168"-16,-22-189 16,1 83-16,0 22 0,0 0 0,0 0 15,0 0-15,-1 0 0,-20 0 0,21 0 16,0 0-16,0 22 0,-22-1 0,22 0 15,0 0-15,-21 21 0,20-20 16,1 20-16,0 0 0,0-21 16,0 22-16,21-1 0,0 0 0,0-20 15,0 20-15,0 0 0,0-21 16,0 1-16,0-1 0,21 0 0,0 0 16,0-21-16,0 0 0,1 0 0,20 0 15,-21 0-15,0 0 0,22 0 0,-22 0 16,0-21-16,21 0 0,-21-22 15,22 22-15,-22-21 0,0 0 0,21-1 16,-20-20-16,-1 20 0,0-20 0,21-1 16,-21 1-16,1-1 0,-1 1 15,0-1-15,-21 1 0,0 21 0,21-22 16,-21 22-16,0-1 0,0 1 16,0 21-16,0 0 0,0 0 15,-21 21 1,0 21-16,21 21 0,-21-21 0,-1 22 15,22 20-15,0-21 0,-21 22 16,21-1-16,0-20 0,0 20 0,0 1 16,0-1-16,0 1 0,0-22 15,0 22-15,0-22 0,0 0 0,21 1 16,1-1-16,-1-21 0,0 0 0,0 0 16,21 1-16,-20-22 0,20 0 0,-21 0 15,21 0-15,1 0 0,-22 0 16,21-22-16</inkml:trace>
  <inkml:trace contextRef="#ctx0" brushRef="#br1" timeOffset="112082.18">10414 7959 0,'0'-21'0,"0"42"0,-21-42 15,21-1-15,0 1 0,0 0 16,0 0-16,0 0 0,0 0 15,0-1-15,0 1 0,0 0 16,0 0-16,21 0 16,0 21-16,0 0 0,0 0 0,1 0 15,-1 0-15,21 0 0,-21 0 0,22 21 16,-22 0-16,21 0 0,-21 0 16,0 22-16,1-22 0,-22 21 0,0 1 15,0-1-15,0 0 0,0 1 16,-22-1-16,1-21 0,0 21 0,0-20 15,0-1-15,0 0 0,21 0 16,0 0-16,-22-21 0,1 0 16,21-21-1,0 0-15,0 0 0,0 0 16,0-1-16,21 1 0,1-21 0,-22 0 16,21-1-16,0 1 0,21 0 0,-21-1 15,1 22-15,20-21 0,-21 21 16,21-22-16,1 22 0,-22 0 0,21 21 15,-21-21-15,22 0 0,-22 21 0,0 0 16,0 0-16,0 0 0,1 0 16</inkml:trace>
  <inkml:trace contextRef="#ctx0" brushRef="#br1" timeOffset="112462.96">11239 7980 0,'0'0'15,"0"21"-15,0 0 0,22-21 16,-1 0 0,0 0-16,0 0 0,0 0 0,0-21 15,1 0-15,-1 0 0,0 0 0,0-1 16,0 1-16,22 0 16,-22 0-16,0 0 0,0 0 0,0-1 15,-21 1-15,0 0 0,0 0 0,0 0 16,0 0-16,-21 21 0,-21 0 15,21 0-15,-1 0 0,-20 0 16,21 0-16,-21 21 0,20 0 0,1 0 16,0 21-16,0-20 0,0-1 0,0 21 15,21 0-15,-22 1 0,22-22 16,0 21-16,0 1 0,0-22 0,0 21 16,0-21-16,22 0 0,-1 1 0,-21-1 15,42 0-15,-21 0 0,0-21 16,22 0-16,-1 0 0,0 0 15,1 0-15,-1 0 0,0-21 0,1 21 16,-1-21-16,0-22 0,1 22 16,-1 0-16,0-21 0,1-1 0,-22 1 15,21 0-15</inkml:trace>
  <inkml:trace contextRef="#ctx0" brushRef="#br1" timeOffset="113919.12">12192 7324 0,'21'-43'0,"-42"86"0,42-128 0,-21 43 16,0-1-16,0 22 0,0 0 15,0 0-15,0 42 16,-21 21 0,21 1-16,-21-1 15,0 0-15,-1 22 0,22-22 0,-21 22 16,0-1-16,0 1 0,0-1 0,0 1 16,21-22-16,-22 22 0,1-22 0,0 0 15,21 22-15,0-22 0,0 0 16,0-20-16,0 20 0,0-21 0,0 0 15,0 0-15,21 1 0,0-1 0,1-21 16,-1 0-16,0 0 0,0 0 16,21 0-16,-20 0 0,-1-21 0,21-1 15,-21 1-15,22 0 0,-22-21 0,0 21 16,0-22-16,0 22 16,0-21-16,1-1 0,-1 22 0,0-21 15,0 21-15,-21 0 0,21-1 0,-21 1 16,0 0-16,0 0 0,0 42 31,-21 0-15,0 0-16,21 22 0,-21-22 15,21 0-15,0 21 0,0-20 16,0 20-16,0-21 0,0 21 0,0-20 16,0-1-16,0 21 0,0-21 0,0 0 15,0 1-15,21-22 16,0 0-16,0 0 0,0 0 15,1 0-15,-1 0 0,21 0 0,-21-22 16,0 1-16,22 0 0,-22-21 16,21 21-16,-21-22 0,22 22 0,-22-21 15,0 21-15,0-22 0,22 1 0,-22 21 16,-21 0-16,21-1 0,-21 1 0,21 0 16,-21 0-16,0 0 15,-21 21 1,21 21-1,-21 0-15,0 0 0,21 0 16,0 1-16,-22 20 0,22-21 0,-21 21 16,21-20-16,0-1 0,0 21 15,0-21-15,0 22 0,0-22 16,0 0-16,0 0 0,21 0 16,1 0-16,-1-21 0,0 0 0,0 0 15,21 0-15,-20 0 0,20 0 16,0-21-16,1 0 0,-1 0 0,0 0 15,1 0-15,-22-1 0,21 1 0,-21 0 16,0-21-16,-21 21 0,0-1 16,0 1-16,0 0 0,0 0 0,0 0 15,-21 21 1,0 0-16,0 0 0,0 0 16,21 21-1,0 0-15,0 0 16,0 0-16,0 1 0,0-1 0,0 0 15,0 0-15,21 0 0,-21 0 16,0 1-16,0-1 0,0 0 0,0 0 16,0 0-16,21 0 0,-21 1 0,21-1 15,0-21-15,1 21 0,-1-21 16,0 0-16,0 0 0,0 0 0,22 0 16,-22 0-16,21 0 0,0 0 0,-20 0 15,20-21-15,-21 0 0,0-1 16,22 1-16,-22 0 0,0 0 15,0-21-15,0-1 0,0 22 0,-21-21 16,0 21-16,0-1 0,22-20 0,-22 21 16,0 0-16,0 0 15,0-1-15,-22 22 32,1 22-32,21-1 15,0 0-15,0 0 0,-21 21 0,21-20 16,-21-1-16,21 21 0,-21-21 0,21 0 15,0 1-15,0-1 0,0 0 16,0 0-16,0 0 0,0 0 16,0-42 15,0 0-15,0 0-16,0 0 0,21-22 15,-21 22-15,21 0 0,0-21 0,0-1 16,1 22-16,20-21 0,-21 21 15,0 0-15,43-22 0,-43 22 16,0 0-16,0 21 0,22 0 0,-22 0 16,0 0-16,0 0 15,0 0-15,-21 21 0,0 0 0,0 0 16,0 22-16,0-22 0,0 0 16,0 21-16,0-20 0,0 20 15,0-21-15,0 0 0,0 22 0,0-22 16,0 0-16,0 0 0,21 0 0,1 0 15,-1-21-15,0 0 0,0 22 0,0-22 16,0 0-16,1 0 0,-1 0 16,21 0-16,-21-22 0,0 1 0,1 0 15,-1 0-15,-21 0 0,21 0 0,0-1 16,-21 1-16,21-21 0,-21 21 16,0-22-16,0 22 0,0-21 0,0 21 15,0 0-15,0-22 0,0 22 16,0 0-16,0 0 0,-21 0 0,0-22 15,0 22-15</inkml:trace>
  <inkml:trace contextRef="#ctx0" brushRef="#br1" timeOffset="114223.96">11853 7514 0,'0'21'0,"0"-42"0,43 42 32,-22-21-32,21 0 0,0 0 0,22 0 15,-22-21-15,22 0 0,-1 21 16,-20 0-16,20 0 0,-21-21 0,22 21 15,-22 0-15,1 0 0,-22 0 0,21 0 16,-21 0-16,0 0 0,-21-21 16,22 21-16,-1 0 15,-21-21-15,21 21 16</inkml:trace>
  <inkml:trace contextRef="#ctx0" brushRef="#br1" timeOffset="114842.61">15917 7197 0,'0'0'0,"0"-21"0,21-1 0,-21 1 16,0 0-16,0 0 0,22 0 0,-22 0 15,0-1-15,0 44 31,-22-1-31,22 0 16,-21 21-16,0 1 0,21-1 16,-21 0-16,0 22 0,0-22 15,21 22-15,-22-1 0,1-21 0,0 22 16,21-22-16,0 22 0,-21-22 0,21 0 16,-21 1-16,21-1 0,0-21 15,0 22-15,0-22 0,0 0 16,0 0-16,0 0 0,21 0 0,0-21 15,0 0-15,0 0 0,1 0 16,-1 0-16,0 0 0,0 0 16,0-21-16,0 0 0,1 0 0,-1 0 15,-21 0-15,21-22 0</inkml:trace>
  <inkml:trace contextRef="#ctx0" brushRef="#br1" timeOffset="115046.98">15663 7662 0,'0'0'16,"-42"0"0,63 0-1,0 0 1,0 0-16,1-21 0,20 21 16,-21-21-16,21 21 0,1-21 0,-1 21 15,0-21-15,1 21 0,-1-21 0,0 21 16,1-22-16,-1 1 0,-21 21 15,22-21-15,-1 0 0</inkml:trace>
  <inkml:trace contextRef="#ctx0" brushRef="#br1" timeOffset="115623.65">16383 7451 0,'0'21'16,"0"0"-16,0 0 16,0 0-16,0 1 0,0-1 0,0 0 15,-21 0-15,21 0 0,0 0 0,0 1 16,-21-1-16,21 21 0,-22-21 15,22 0-15,0 1 0,0-1 16,0 0-16,22-21 0,-1 21 16,0-21-16,0 0 0,0 0 15,22 0-15,-22 0 0,21 0 0,0-21 16,1 21-16,-1-21 0,0 0 0,-20-1 16,20 1-16,-21 0 15,21 0-15,-20 0 0,-1 0 0,0-1 16,0-20-16,-21 21 0,0 0 0,21 0 15,-21-1-15,21 1 0,-21 0 16,0 0-16,0 42 31,0 0-15,0 0-16,-21 1 0,21 20 0,-21-21 16,21 21-16,-21 1 0,21-1 0,0 0 15,-21 1-15,0-1 0,21 22 16,-22-22-16,22 21 0,0-20 15,0 20-15,0-20 0,0 20 0,-21-21 16,21 22-16,0-22 0,0 1 16,0-1-16,0 0 0,0 1 0,0-1 15,0 0-15,0 1 0,0-22 0,0 21 16,0-21-16,-21 0 0,21 1 16,-21-22-16,0 0 0,0 0 15,-1 0-15,-20 0 0,21 0 0,-21 0 16,20-22-16,-20 1 0,0 0 0,-22 0 15,22 0-15,0 0 16,20-1-16,-20 1 0,21 0 0,0 0 0,0 0 16,21 0-16,0-1 15,0 1-15,21 21 16,0-21-16,21 0 0,1 0 0,-1 0 16,0-1-16,22 1 0</inkml:trace>
  <inkml:trace contextRef="#ctx0" brushRef="#br1" timeOffset="115998.44">17505 7578 0,'21'-21'15,"-42"42"-15,42-64 0,-21 22 16,0 42-1,0 1 1,0-1-16,0 21 0,0-21 16,-21 22-16,21-1 0,-21 0 0,21 1 15,-22 20-15,22-21 0,0 22 0,-21-1 16,0 1-16,0-22 0,21 22 16,-21-1-16,0-20 0,-1-1 0,1 21 15,0-20-15,0-1 0,0 0 16,21-20-16,-21 20 0,21 0 0,-22-21 15,22 22-15,0-22 0,0 21 16,0-21-16,0 1 0,0-1 16,22-21-16,-1 0 15,0 0-15,0 0 0,-21-21 16,21 21-16,0-22 0,-21 1 0,22 0 16,-1-21-16,-21 21 0</inkml:trace>
  <inkml:trace contextRef="#ctx0" brushRef="#br1" timeOffset="116367.22">17357 7620 0,'-22'-21'16,"44"42"-16,-65-63 0,1 21 0,21-1 16,21 1-16,-21 0 0,21 0 0,0 0 15,0 0-15,0-1 0,0 1 0,21 0 16,0 0-16,0 21 0,0-21 15,0 21-15,22 0 0,-1 0 0,0 0 16,1 0-16,-1 0 0,0 0 16,1 0-16,-22 0 0,21 21 0,1 0 15,-22 0-15,21 0 0,-21 1 16,0 20-16,-21-21 0,0 0 16,0 22-16,0-22 0,0 21 0,0-21 15,0 0-15,-21 1 0,0-1 0,0 0 16,-21 0-16,20 0 0,-20-21 15,21 21-15,-21-21 0,20 0 0,1 22 16,0-22-16,0 0 0,42 0 31,0 0-15,0 0-16,1-22 0,-1 22 0,0-21 16</inkml:trace>
  <inkml:trace contextRef="#ctx0" brushRef="#br1" timeOffset="116787.98">18097 7620 0,'-21'0'31,"42"0"-31,1 0 0,-1 0 16,0-21-16,0 21 0,0-21 15,0 0-15,22 21 0,-22-22 0,0 1 16,21 0-16,-20 0 0,-1-21 16,-21 20-16,21 1 0,-21 0 15,0 0-15,0 0 0,0 0 16,-21 21-16,0 0 0,-1 0 16,1 0-16,0 0 0,-21 21 15,21 0-15,-22 0 0,22 21 0,0-20 16,-21 20-16,20-21 0,1 21 15,21-20-15,0 20 0,0-21 0,0 21 16,0-20-16,0-1 0,21 0 0,22 0 16,-22-21-16,0 21 0,21-21 15,-20 0-15,20 0 0,0 0 0,-21 0 16,22 0-16,-1 0 0,0 0 16,-20 0-16,20 0 0,-21 0 0,0 0 15,0 0-15,22-21 0,-22 0 16,0 21-16,-21-21 0</inkml:trace>
  <inkml:trace contextRef="#ctx0" brushRef="#br1" timeOffset="118054.67">1757 9758 0,'0'0'0,"21"0"47,0 0-47,0 0 0,0 0 15,1-21-15,20 21 0,-21 0 16,0 0-16,0-21 0,22 21 0,-22 0 16,0 0-16,0 0 15,-42 0 1,0 0-1,0 0-15,0 0 16,-1 21-16</inkml:trace>
  <inkml:trace contextRef="#ctx0" brushRef="#br1" timeOffset="118575.37">1757 9758 0,'0'0'0,"0"21"15,-21-21-15,-1 21 16,22 0-16,-21 1 0,21-1 15,-21 0-15,21 0 0,0 0 16,0 0-16,-21 1 0,21-1 0,-21 0 16,21 0-16,0 0 0,-21 0 15,21 1-15,0-1 0,-22-21 16,22 21-16,-21-21 16,21 21-1,0-42 16,21 21-31,1-21 0,-1 0 16,0-1-16,0 22 16,0-21-16,0 21 0,1 0 0,-1-21 15,0 21-15,0 0 0,21 0 16,-20-21-16,20 21 0,0 0 0,-21 0 16,22 0-16,-1 0 0,-21 21 0,22-21 15,-22 21-15,21 0 0,-21-21 16,-21 22-16,0-1 0,0 0 15,0 0-15,0 0 0,-21 22 16,-21-22-16,21 0 0,-1 21 0,-20-21 16,21 1-16,-21-1 0,20 0 0,-20 0 15,21 0-15,-21-21 0,20 21 16,1-21-16,-21 0 0,21 0 0,0 0 16,-1 0-16,1 0 15,0 0-15,21-21 0,-21 21 16,21-21-16,0 0 15,0 0 17,21 21-32,0 0 0</inkml:trace>
  <inkml:trace contextRef="#ctx0" brushRef="#br1" timeOffset="118883.23">2730 10202 0,'-21'0'32,"21"-21"-32,0 0 15,-21 21 48,0 0-63,21 21 0,0 0 15,21-21 17,0 0-17</inkml:trace>
  <inkml:trace contextRef="#ctx0" brushRef="#br1" timeOffset="119994.59">4635 9440 0,'0'-21'15,"0"-21"1,0 21 0,-21 21-16,0 0 15,21 21 1,0 0-16,0 21 16,0 1-16,0-1 0,0 0 15,0 22-15,0-1 0,0 1 0,0-1 16,0 1-16,0-22 0,0 22 0,0-22 15,0 0-15,0 1 16,0-1-16,0 0 0,0-20 0,0 20 16,0-21-16,0 0 0,0 0 15,0-42 17,-21 0-32</inkml:trace>
  <inkml:trace contextRef="#ctx0" brushRef="#br1" timeOffset="120579.25">4276 9716 0,'-22'-43'15,"44"86"-15,-44-107 0,22 22 0,0 21 0,0-22 16,0 22-16,0 0 0,0-21 16,0 20-16,0 1 0,22 0 0,-1 0 15,0-21-15,21 20 0,1 1 0,-1 0 16,0 0-16,1 0 0,20 21 15,1 0-15,-22 0 0,0 0 0,22 21 16,-22 0-16,-21 0 0,22 22 0,-22-1 16,21 0-16,-21 22 0,-21-1 15,21-20-15,-21 20 0,0 1 16,0-1-16,0-21 0,0 22 0,0-22 16,0 1-16,0-1 0,0 0 0,0-21 15,0 1-15,0-1 0,0 0 16,-21-21 15,21-21-31,0 0 0,0-1 16,0 1-16,0-21 0,0 0 0,21-1 15,1 1-15,-22 0 0,21-22 16,0 1-16,0-1 0,0 22 0,0-22 16,1 22-16,-1-22 0,21 22 0,-21 21 15,22-21-15,-1 20 16,0 1-16,1 0 0,-22 21 0,21 0 15,0 0-15,1 0 0,-22 21 0,21 0 16,-21 1-16,1 20 0,-1 0 16,0 1-16,0 20 0,-21-21 0,0 22 15,0-1-15,0 1 0,0-22 0,0 22 16,0-22-16,-21 0 0,0 1 16,21-1-16,-21-21 0,21 0 0,-22 22 15,22-22-15,0 0 0,0 0 16,22-21 15,-22-21-31,21 0 0,0 0 16,0 0-16,0-1 0,0 1 0</inkml:trace>
  <inkml:trace contextRef="#ctx0" brushRef="#br1" timeOffset="120943.04">5948 9927 0,'0'0'0,"0"21"15,21-21-15,-21 22 16,21-22-16,0 0 16,0 0-16,1 0 15,-1 0-15,0-22 0,0 22 0,21-21 16,-20 0-16,-1 0 0,0 0 16,21 0-16,-21-1 0,1-20 15,-22 21-15,21 0 0,-21 0 0,0-22 16,0 22-16,0 0 0,0 0 15,-21 21-15,-1 0 16,1 0-16,0 21 0,-21 0 0,21 0 16,-1 0-16,1 1 0,-21 20 0,21 0 15,21-21-15,-21 22 0,21-1 16,0-21-16,0 22 0,0-22 0,0 21 16,0-21-16,0 0 0,0 1 0,21-1 15,0 0-15,0-21 0,0 21 0,0-21 16,1 0-16,20 0 15,-21 0-15,21 0 0,1 0 0,-1-21 16,0 0-16,1 0 0,-1-1 0,0 1 16</inkml:trace>
  <inkml:trace contextRef="#ctx0" brushRef="#br1" timeOffset="121210.89">6964 9313 0,'0'0'0,"0"-42"16,0 21-16,0 0 0,0 0 0,0-1 15,-21 22 1,21 22 0,0-1-16,0 21 0,0-21 15,0 22-15,0-1 0,0 0 0,0 22 16,0-22-16,-22 22 0,22-22 0,0 21 16,0-20-16,0-1 0,-21 0 15,21 1-15,0-1 0,0-21 0,0 22 16,0-22-16,0 0 0,0 0 0,0 0 15,0 0 1,21-21-16,1 0 16,-22-21-16,21 0 0,0-21 0,0 21 15</inkml:trace>
  <inkml:trace contextRef="#ctx0" brushRef="#br1" timeOffset="121694.61">7408 9165 0,'0'-21'0,"0"42"0,0-63 16,0 63 0,0 0-16,0 0 15,0 1-15,0 20 0,0-21 16,0 21-16,-21 1 0,21-1 0,0 22 16,-21-22-16,21 0 0,0 22 0,-21-22 15,21 0-15,0 1 0,0-1 16,0 0-16,0 1 0,0-22 15,0 21-15,0-21 0,0 1 0,0-1 16,0 0-16,0-42 31,0 0-15,0-22-16,0 22 0,0 0 16,0-21-16,0-1 0,21 1 15,0 0-15,0-1 0,22 22 0,-22-21 16,0-1-16,0 22 0,21-21 0,-20 21 15,-1 21-15,21-21 0,-21 21 16,0 0-16,22 0 0,-22 0 0,0 21 16,0 0-16,0 0 0,1 0 15,-1 0-15,-21 22 0,21-1 0,-21-21 16,0 22-16,0-1 0,0-21 16,0 21-16,-21-20 0,0-1 0,21 21 15,-22-21-15,1 0 0,21 1 0,-21-22 16,21 21-16,-21-21 15,0 0-15,0 0 16,-1-21-16,1-1 16</inkml:trace>
  <inkml:trace contextRef="#ctx0" brushRef="#br1" timeOffset="121898.49">6752 9631 0,'0'0'0,"-21"0"0,21-21 16,21 21 0,21 0-16,-20-21 0,41 21 15,-21 0-15,1-22 0,-1 22 0,22-21 16,-22 21-16,0 0 0,22-21 0,-22 21 16,-21 0-16,22 0 0,-1-21 15,-21 21-15,0 0 0,0 0 0,1 0 16</inkml:trace>
  <inkml:trace contextRef="#ctx0" brushRef="#br1" timeOffset="122326.25">8297 9504 0,'-21'0'15,"0"0"1,0 0-16,0 21 16,-1-21-16,1 21 0,0 22 0,0-22 15,0 21-15,0-21 0,-1 22 0,22-22 16,-21 21-16,21 0 0,0-20 16,0 20-16,0-21 0,0 0 0,0 0 15,0 1-15,21-1 0,1-21 0,-1 21 16,0-21-16,21 0 0,-21 0 15,1 0-15,20 0 0,-21 0 0,21 0 16,-20-21-16,20 0 0,-21 21 0,0-22 16,0 1-16,1-21 0,-1 21 0,-21-22 15,21 22-15,-21-21 16,0 0-16,0-1 0,0 1 0,0 0 16,0 20-16,0 1 0,-21-21 0,0 42 15,-1-21-15,22 0 0,-21 21 16,0 0-16,0 0 0,0 0 15,0 21-15,-1 0 16,22 0-16,0 0 16,0 0-16</inkml:trace>
  <inkml:trace contextRef="#ctx0" brushRef="#br1" timeOffset="122886.92">9102 9567 0,'0'-21'0,"0"42"0,0-63 0,-22 42 15,22-21-15,-21 0 0,0 21 0,0 0 16,0-21-16,0 21 0,-1 0 0,1 0 16,0 0-16,0 0 0,0 21 15,-22 0-15,22-21 0,0 42 0,0-21 16,-21 1-16,20 20 0,1-21 0,21 21 15,-21-20-15,0 20 0,21-21 16,0 21-16,0-20 0,0-1 16,0 21-16,0-21 0,0 0 15,21 1-15,0-22 0,0 0 16,1 21-16,20-21 0,-21 0 0,21 0 16,-20 0-16,20 0 0,0-21 0,-21-1 15,22 1-15,-1 0 0,-21 0 0,0-21 16,22 20-16,-22-20 0,0 0 15,0-22-15,0 22 0,1-22 0,-1 1 16,-21-1-16,21 22 0,0-21 0,-21-1 16,0 1-16,0 20 0,0-20 15,21 20-15,-21 1 0,0 21 0,0 0 16,0 0-16,0-1 0,-21 22 31,21 22-31,-21-1 0,0 21 0,0 0 16,21 1-16,0-1 0,-22 22 0,1-22 15,21 21-15,0 1 0,0-1 16,-21 1-16,21-1 0,0-20 0,0 20 16,0-20-16,0-1 0,21 0 0,0 1 15,1-22-15,-1 0 0,21 0 0,0 0 16,-20-21-16,41 0 0,-21 0 16,1 0-16,-1 0 0,0-21 0,22 21 15,-22-21-15</inkml:trace>
  <inkml:trace contextRef="#ctx0" brushRef="#br1" timeOffset="124164.19">11620 9038 0,'0'-21'0,"0"42"0,0-63 16,0 21-16,0 0 0,0-1 15,-21 1-15,21 0 0,-21 0 0,21 0 16,-21 0-16,21-1 0,-21 1 16,0 0-16,-1 0 0,1 0 15,0 21-15,0 0 16,0 0-16,0 21 0,-1 0 15,1 21-15,0-20 16,0 20-16,0 21 0,0-20 0,-1-1 16,1 22-16,0-22 0,0 21 0,0 1 15,0-22-15,21 22 0,0-22 16,0 22-16,0-1 0,0-21 0,0 1 16,21 20-16,0-20 0,0-22 0,0 21 15,0-21-15,22 0 0,-22 1 16,21-1-16,-21 0 0,22-21 0,-1 0 15,0 0-15,-20 0 0,20 0 0,0-21 16,1 0-16,-1-1 16,-21 1-16,21-21 0,-20 21 0,-1-22 0,0 1 15,0 0-15,0-1 0,-21 1 16,0 0-16,0-1 0,0-20 16,0 21-16,0-1 0,0-20 0,0-1 15,-21 22-15,0-22 0,0 22 0,0-21 16,-1 20-16,1 1 0,0 0 15,0 20-15,-21 1 0,20 0 0,1 21 16,-21 0-16,-22 21 0,43 0 16,0 1-16,-21 20 0,21 0 15,-1 1-15,1-1 0,0 21 16,0-20-16,0 20 0,21 1 0,0-22 16,0 22-16,0-1 0,0 1 15,0-22-15,0 21 0,0-20 0,0 20 16,21-20-16,-21-1 0,21-21 0,21 21 15,-20-20-15,-1-1 0,0 0 16,21 0-16,-21-21 0,22 0 0,-22 0 16,21 0-16,1 0 0,-1-21 0,-21 0 15,21 0-15,1-1 0,-22 1 16,21-21-16,-21 21 0,22-22 0,-22 22 16,0-21-16,0 0 0,0 20 0,1-20 15,-1 21-15,0 0 0,-21-22 16,0 22-16,21 0 15,-21 0-15,21 21 0,-21 21 32,0 0-32,0 0 15,0 22-15,0-22 0,0 0 0,0 0 16,0 22-16,0-22 0,0 0 0,0 21 16,0-21-16,0 1 0,21-1 15,-21 0-15,22 0 0,-1-21 16,0 0-16,0 0 0,0 0 15,0 0-15,1 0 0,-1 0 16,0-21-16,21 0 0,-21 0 16,1-1-16,-1 1 0,-21 0 0,21-21 15,0 21-15,0-22 0,0 22 0,-21 0 16,0-21-16,22 20 0,-1 1 16,-21 0-16,0 0 0,0 0 0,0 0 15,0-1-15</inkml:trace>
  <inkml:trace contextRef="#ctx0" brushRef="#br1" timeOffset="125454.45">12552 9673 0,'0'64'32,"0"-43"-32,21-21 0,0 21 0,0-21 15,0 0-15,1 0 0,-1 0 16,0 0-16,21 0 0,-21-21 15,22 0-15,-22 21 0,21-21 0,-21-1 16,1 1-16,20-21 0,-21 21 0,0-22 16,0 22-16,1-21 0,-22 21 15,0 0-15,21-22 0,-21 22 0,21 0 16,-21 0-16,0 0 0,0-1 0,0 1 16,-21 21-1,0 0 1,-1 21-1,1 1-15,21-1 0,-21 0 16,21 0-16,-21 21 0,21-20 0,0-1 16,0 0-16,0 21 0,0-21 0,0 1 15,0-1-15,0 0 0,0 0 0,0 0 16,0 0-16,21 1 0,0-22 16,0 0-16,1 0 0,-1 0 0,0 0 15,0 0-15,0 0 0,22 0 0,-22-22 16,21 1-16,0 0 0,1 0 15,-22 0-15,21 0 0,1-22 0,-22 22 16,0-21-16,21 21 0,-21-1 0,-21-20 16,0 21-16,22 0 0,-22 0 15,0-1-15,-22 22 16,1 0 0,21 22-1,0-1-15,0 0 16,0 0-16,0 0 0,0 0 15,21 1-15,-21-1 0,22 0 0,-22 0 16,0 0-16,21 0 0,-21 1 16,0-1-16,0 0 0,0 0 0,21-21 15,-21 21-15,21-21 0,-21 21 0,21-21 16,0 0-16,1 0 0,-1 0 0,0 0 16,0 0-16,0 0 15,22 0-15,-22 0 0,21-21 0,-21 0 16,22 0-16,-22 0 0,0 0 0,0-22 15,0 22-15,0-21 0,1-1 16,-1 1-16,0 0 0,-21-1 0,21 1 16,-21-21-16,0 20 0,0-20 0,0 20 15,0 1-15,0 0 0,0-1 16,0 1-16,0 21 0,0 0 0,0 0 16,0-1-16,-21 22 15,21 22 1,-21-1-16,21 21 0,-21-21 15,21 22-15,0-1 0,0 0 0,0 1 16,-22 20-16,22-21 0,-21 1 16,21-1-16,0 0 0,0 1 0,0-1 15,0-21-15,0 22 0,0-1 0,0-21 16,0 21-16,0-20 0,0-1 16,0 0-16,21 0 0,1 0 0,-1-21 15,0 0-15,0 21 0,0-21 0,22 0 16,-22 0-16,0 0 0,21 0 0,-21-21 15,22 0-15,-22 0 0,0 0 16,21 0-16,-20-1 0,-1-20 0,0 21 16,0 0-16,-21-22 0,21 22 15,-21 0-15,21 0 0,-21 0 16,0 0-16,0-1 0,-21 44 31,0-22-15,21 21-16,0 0 0,-21 0 0,21 0 15,0 0-15,-21 1 0,21 20 0,0-21 16,0 0-16,0 22 0,0-22 0,0 0 16,0 0-16,21 0 0,0-21 15,-21 21-15,21 1 0,0-22 16,1 0-16,-1 0 0,0 0 0,0 0 0,21 0 16,-20 0-16,-1-22 15,21 1-15,0 0 0,-20 0 0,20 0 16,-21 0-16,0-22 0,0 22 0,1-21 15,-1 21-15,0-22 0,-21 1 16,0 21-16,0-22 0,0 1 0,0 21 16,-21-21-16,0 20 0,-22 1 0,22 0 15,0 21-15,-21 0 0,20 0 16,-20 0-16,21 0 0,0 0 0,-22 21 16,22 0-16,0 1 0,0-1 0,0 0 15,0 21-15,21-21 0,0 1 16,0 20-16,0-21 0,0 0 15,0 22-15,0-22 0,0 0 0,21 0 16,0 0-16,0-21 0,21 21 0,-20-21 16,-1 0-16,21 0 0</inkml:trace>
  <inkml:trace contextRef="#ctx0" brushRef="#br1" timeOffset="127757.12">15642 9313 0,'0'-21'16,"0"42"-16,0-63 0,0 21 0,0 0 16,0 0-16,-21 21 0,0-22 15,0 22-15,-1 0 0,1 0 0,0 0 16,-21 22-16,21-1 0,-1 0 16,-20 0-16,21 0 0,-21 0 0,20 1 15,-20 20-15,21-21 0,0 21 0,0-20 16,21-1-16,-22 21 0,22-21 15,0 0-15,0 22 0,0-22 0,22 0 16,-1-21-16,0 21 0,0-21 0,21 0 16,-20 0-16,-1 0 0,21 0 15,-21 0-15,0 0 0,22 0 16,-22-21-16,0 0 0,0 0 0,22 0 16,-22-1-16,0 1 0,0-21 0,-21 21 15,21-22-15,0 22 0,-21 0 16,22-21-16,-22 21 0,0-1 0,0 1 15,0 0-15,0 0 16,0 42 0,0 0-16,0 0 15,0 1-15,0 20 0,0-21 16,0 0-16,0 0 0,0 1 16,0-1-16,0 21 0,0-21 0,21 0 15,0 1-15,0-22 0,0 21 16,0-21-16,22 0 0,-22 0 15,21 0-15,22 0 0,-22 0 0,22 0 16,-22 0-16,21 0 0,-20-21 0,20-1 16,-20 1-16,-1 0 0,-21 0 15,21 0-15,-20 0 0,-1-1 0,0-20 16,0 21-16,-21-21 0,0 20 0,0-20 16,0 21-16,0 0 0,-21 0 0,0-1 15,0 1-15,-22 21 0,22 0 16,0 0-16,0 0 0,-22 0 0,22 21 15,-21-21-15,21 22 0,0-1 16,-1 0-16,-20 21 0,21-21 16,21 1-16,0 20 0,-21-21 0,21 0 15,0 22-15,0-22 0,0 0 0,0 0 16,21 0-16,0 0 0,-21 1 16,21-22-16,0 0 0,1 0 0,20 0 15,-21 0-15,21 0 0,-20 0 0,20 0 16,-21-22-16,0 1 0,22 0 15,-22 0-15,0 0 0,0-22 0,21 22 16,-20-21-16,-1 0 0,-21-1 16,21 1-16,0-22 0,0 22 0,-21-21 15,0-1-15,0 22 0,21-1 0,-21 1 16,0 0-16,0 21 0,0-22 16,0 22-16,0 0 15,-21 21 1,21 21-16,-21 21 0,0-20 15,21 20-15,-21 0 0,21 1 16,0-1-16,0 0 0,0 22 0,0-22 16,0 0-16,0 1 0,0-1 0,0 0 15,0-20-15,0 20 0,0-21 16,21 21-16,0-20 0,0-1 0,0 0 16,1-21-16,-1 21 0,0-21 0,0 0 15,21 0-15,-20 0 0,20 0 16,-21 0-16,0-21 0,22 0 15,-22 21-15,21-21 0,-21-1 0,0-20 16,1 21-16,-1 0 0,0 0 0,0-22 16,-21 22-16,21 0 0,-21 0 15,0 0-15,0-1 0,0 1 16,0 42 0,-21 1-1,21-1-15,-21 0 0,21 0 0,0 0 16,0 0-16,0 1 0,0-1 0,0 0 15,0 0-15,0 0 0,0 0 16,0 1-16,21-1 0,0-21 16,0 0-16,22 0 0,-22 0 15,21 0-15,-21 0 0,22 0 0,-1 0 16,-21 0-16,22 0 0,-22-21 16,21-1-16,-21 1 0,22 0 0,-22 0 15,0 0-15,0 0 0,-21-22 0,21 22 16,-21-21-16,21 21 0,-21-1 15,0 1-15,0 0 0,0 0 0,0 0 16,-21 42 15,21 0-31,-21 0 0,21 0 0,-21 1 16,21-1-16,0 0 0,0 21 16,-21-21-16,21 1 0,0-1 15,0 0-15,0 0 0,-21 0 0,21 0 16,0 1-16,0-1 0,0-42 47,0-1-32,0 1-15,0 0 0,21 0 0,0 0 16,-21 0-16,21-22 0,0 22 16,0 0-16,1-21 0,-1 20 0,0 1 15,0 0-15,0 0 0,0 0 0,22 0 16,-22 21-16,0-22 0,0 22 15,0-21-15,22 21 0,-22 0 16,0 0-16,0 0 0,0 0 0,1 21 16,-22 1-16,0-1 0,0 0 0,21 0 15,-21 0-15,0 22 0,0-22 16,0 0-16,0 0 0,0 0 0,0 0 16,0 1-16,0-1 0,0 0 0,0 0 15,0 0-15,21-21 16,-21 21-16,21-21 0,0 0 0,0 0 15,1 0-15,20 0 0,-21 0 16,21 0-16,-20 0 0,20 0 0,0 0 16,1 0-16,-1-21 0,0 21 0,1-21 15,-1 0-15,0 0 0,-21 0 16,22-22-16,-1 22 0,-21-21 0,0 21 16,1-22-16,-1 22 0,-21-21 15,21 21-15,-21-22 0,0 22 0,0 0 16,0 0-16,0 0 0,-21-1 0,-22 1 15,22 21-15,0 0 0,0 0 16,0 0-16,-22 0 0,1 21 0,21 1 16,-21-1-16,20 0 0,-20 0 15,21 21-15,-21-20 0,20-1 0,1 21 16,21-21-16,0 22 0,0-22 16,0 0-16,0 0 0,0 0 0,0 0 15,21 1-15,1-1 0,-1-21 0,0 0 16,0 21-16,0-21 0,0 0 15,22 0-15,-22 0 0,0 0 0,0 0 16,0-21-16,1 0 0,-1-1 0,0 1 16,-21 0-16,21 0 0,0 0 15,-21 0-15,0-1 0,21 1 0,1 0 16,-22 0-16,0 0 0,0 0 16,21 21-16,-42 0 46,21 21-46,-22 0 0,22 0 16,-21 0-16,0 0 0,21 1 16,-21-1-16,0 0 0,21 21 0,-21-21 15,21 22-15,0-1 0,-22 0 0,22 1 16,-21-1-16,21 64 16,0-64-16,0 22 0,0-22 0,0 22 15,0-1-15,0-21 0,0 22 0,21-22 16,1 22-16,-22-22 0,0 22 15,21-22-15,-21 0 0,21 22 0,-21-22 16,0 0-16,0 1 0,0-1 16,0 0-16,0 1 0,0-1 0,0-21 15,-21 22-15,0-22 0,21 0 16,-22 0-16,1 0 0,-21 0 0,21 1 16,0-1-16,-1-21 0,1 0 0,0 21 15,-21-21-15,21 0 0,-1 0 0,1 0 16,0 0-16,0 0 0,0 0 15,0-21-15,-1 0 0,1 21 0,-21-22 16,21 22-16,0-21 0,-1 0 0,1 0 16,0 21-16,0-21 0,0 0 0,0-1 15,-1 22-15,22-21 0,0 0 16,0 0-16,-21 0 0,21 0 16,-21-1-16,21 1 0,-21 0 0,21-21 15</inkml:trace>
  <inkml:trace contextRef="#ctx0" brushRef="#br1" timeOffset="128458.76">17187 8805 0,'0'0'0,"-21"0"16,21 22-16,-21-22 0,21 21 16,-21-21-16,21 21 0,0 0 15,0 0-15,0 0 16,21-21 0,0 0-16,0 0 15,0 0-15,1 0 16,-1 0-16,-21-21 0,0 0 15,0 0-15,21 0 0,-21 0 16,0-1-16,0 1 0,0 0 16,0 0-16,-21 0 15,0 21-15,-1 0 16,1 0-16,0 0 0,0 21 16,0-21-16,0 21 0,21 0 0,-22-21 15,1 21-15,0 1 0,21-1 16,0 0-1,0 0-15,0 0 16,0 0 0,0 1-1</inkml:trace>
  <inkml:trace contextRef="#ctx0" brushRef="#br1" timeOffset="133475.04">2074 11472 0,'21'-21'15,"-42"42"-15,64-63 0,-43 21 0,0 0 16,0 0-16,0-1 0,0 1 16,-22 21-1,1 0-15,0 0 0,0 0 16,0 0-16,0 43 0,-1-22 0,1 0 15,-21 21-15,21 1 0,0-1 16,-1 0-16,1 22 0,0-22 0,0 0 16,0 22-16,21-22 0,-21 1 15,21-1-15,0 0 0,0 1 16,0-1-16,21-21 0,0 0 0,0 0 16,0 1-16,22-1 0,-22-21 15,21 0-15,-21 0 0,22 0 0,-1 0 16,0-21-16,1 21 0,-1-22 15,0 1-15,1 0 0,-22 0 0,21 0 16,-21 0-16,0-1 0,-21 1 16,0 0-16,0 0 0,0 0 0,-21 0 15,0-1-15,-21 1 0,21 21 0,-22 0 16,22 0-16,-21 0 0,-1 0 16,22 0-16,-21 0 0,21 0 0,-22 21 15,22 1-15,0-1 0,0 0 16,0 0-16,0 0 0,-1 0 15,22 1-15,0-1 0,0 0 16,0 0-16,0 0 0,22 0 16,-1-21-16,0 0 0,0 0 0,0 0 15,22 0-15,-22 0 0,21 0 16</inkml:trace>
  <inkml:trace contextRef="#ctx0" brushRef="#br1" timeOffset="133658.95">2921 11790 0,'0'0'0,"21"0"0,-21-21 15,21 21-15,-21-21 32,21 21-1</inkml:trace>
  <inkml:trace contextRef="#ctx0" brushRef="#br1" timeOffset="134122.1">4614 11218 0,'0'0'0,"0"-21"0,0-21 0,0 21 0,0 0 16,0-1-16,0 1 0,0 0 0,0 0 15,-21 21 1,0 0 0,0 21-16,21 21 0,-21-20 0,21 20 15,-22 21-15,22-20 0,0 20 16,0 1-16,0-1 0,-21 1 0,21-1 15,0-20-15,0 20 0,-21 1 0,21-22 16,0 0-16,0 1 16,0-1-16,0 0 0,0 1 0,0-22 15,0 0-15,0 0 0,0 0 16,21-21 0</inkml:trace>
  <inkml:trace contextRef="#ctx0" brushRef="#br1" timeOffset="134702.78">4297 11557 0,'0'0'0,"0"-42"0,-21-1 15,21 22-15,-22-21 0,22 0 16,0-1-16,0 1 0,0 0 16,0 20-16,0-20 0,0 0 0,22 21 15,-1-1-15,0 1 0,21-21 16,1 21-16,-1 21 0,0-21 0,22-1 15,-22 22-15,22 0 0,-1 0 0,1 0 16,-1 0-16,-21 22 0,22-1 16,-22 0-16,1 21 0,-22 1 0,21-1 15,-42 0-15,21 22 0,-21-1 0,0-20 16,0 20-16,0-21 0,0 22 16,0-22-16,0 1 0,-21-1 0,21-21 15,0 21-15,-21-20 0,21-1 0,0 0 16,-21-21-16,21 21 15,0-42 1,0 0-16,0 0 16,0-1-16,0 1 0,0 0 0,0-21 15,0-1-15,0 1 0,21 0 16,0-22-16,0 1 0,22-1 0,-22 22 16,0-22-16,0 1 0,21 21 0,-20-1 15,20 22-15,0-21 0,-21 21 16,22-1-16,-1 22 0,0 0 0,-20 0 15,20 0-15,-21 22 0,21-1 0,-20 0 16,-1 21-16,0 1 0,0 20 16,-21 1-16,0-22 0,0 21 15,0 1-15,0-1 0,-21-20 0,0 20 16,21-20-16,-21-1 0,-1 0 0,1 1 16,21-22-16,0 21 0,0-21 15,-21 0-15,21 1 0,-21-1 16,42-21 15,0-21-31,0-1 0,1 22 16,-22-21-16,42-21 0</inkml:trace>
  <inkml:trace contextRef="#ctx0" brushRef="#br1" timeOffset="135078.56">5969 11642 0,'0'0'0,"0"21"0,21-21 16,-21 21-16,21-21 16,0 0-16,1 0 0,-1 0 15,0 0-15,0-21 0,0 21 16,0-21-16,1 0 0,-1-1 0,0 1 16,0 0-16,0 0 0,0 0 0,-21 0 15,0-22-15,22 22 0,-22 0 0,0 0 16,0 0-16,0-1 0,0 1 15,-22 21-15,1 0 16,0 0-16,0 0 0,0 0 0,0 21 16,-22 1-16,22 20 0,0-21 15,-21 21-15,20-20 0,1 20 0,0 0 16,21-21-16,0 22 0,0-1 0,0-21 16,0 0-16,0 22 0,0-22 15,0 0-15,21 0 0,0-21 0,1 21 16,-1 1-16,0-22 0,0 0 0,0 0 15,22 0-15,-22 0 0,21 0 0,0 0 16,1 0-16,20-22 16,-20 1-16,20 0 0,-21 0 0</inkml:trace>
  <inkml:trace contextRef="#ctx0" brushRef="#br1" timeOffset="135351.82">7175 10922 0,'-21'-21'0,"42"42"0,-42-63 15,0 63-15,0-21 0,21-21 0,0 0 16,0-1-16,-21 22 0,0 0 16,-1 0-16,22 22 15,-21-1-15,21 21 0,-21 0 0,21 1 16,0-1-16,0 22 0,-21-1 16,21 1-16,-21-1 0,21 1 0,-21-1 15,21 1-15,0-22 0,0 21 16,0-20-16,0-1 0,0-21 0,0 22 15,0-22-15,0 0 0,0 0 0,0 0 16,0 0-16,21-21 0,0 0 16,0 0-16,0 0 0,0 0 15,22-21-15,-22 0 0,0 0 0,0-21 16</inkml:trace>
  <inkml:trace contextRef="#ctx0" brushRef="#br1" timeOffset="135819.56">7514 10986 0,'0'0'0,"0"-43"0,0 1 0,0 21 16,0 0-16,0-1 0,-21 1 16,0 21-16,0 0 15,21 21-15,0 1 0,0 20 16,0-21-16,0 21 0,0 22 16,0-22-16,0 22 0,0-1 0,0 1 15,0-1-15,-22-20 0,22 20 0,-21-21 16,21 22-16,0-22 0,0 1 15,0-22-15,0 21 0,-21-21 0,21 0 16,0 1-16,0-1 0,0-42 47,0-1-47,0 1 0,0 0 0,0 0 16,0-21-16,21-1 0,0 22 0,1-21 15,-1-1-15,0 1 0,0 0 0,21-1 16,-20 1-16,20 21 0,0-21 15,-21 20-15,22 22 0,-1 0 0,-21 0 16,0 0-16,22 22 0,-22-1 0,0 0 16,-21 21-16,21-21 0,-21 22 15,0-1-15,0 0 0,0-20 16,0 20-16,0 0 0,0-21 0,0 22 0,0-22 16,-21 0-16,21 0 0,0 0 15,-21 1-15,0-1 0,0-21 16,21 21-16,-22-21 15,1 0-15,21-21 16,0 0-16,-21-1 16</inkml:trace>
  <inkml:trace contextRef="#ctx0" brushRef="#br1" timeOffset="136022.56">6985 11409 0,'-21'0'31,"42"0"-31,-21 0 0,21 0 16,0 0-16,0 0 0,1 0 0,20-21 15,0 21-15,-21 0 0,22 0 0,-22 0 16,21 0-16,1-21 0,-22 21 16,21 0-16,-21 0 0,0 0 0,22 0 15,-22-22-15,0 22 0,0 0 16</inkml:trace>
  <inkml:trace contextRef="#ctx0" brushRef="#br1" timeOffset="136458.53">8424 11345 0,'-21'0'15,"0"0"-15,0 22 16,21-1-16,-21 0 0,-1 0 0,22 0 16,-21 0-16,21 22 0,-21-22 15,0 21-15,21-21 0,0 22 0,0-22 16,-21 21-16,21 1 0,0-1 16,0-21-16,21 0 15,0 0-15,0-21 0,0 0 16,22 0-16,-22 0 0,21 0 0,1 0 15,-22 0-15,21 0 0,0-21 0,1 0 16,-22 0-16,21 21 0,-21-42 0,1 20 16,-1 1-16,0 0 0,-21-21 15,0-1-15,0 22 0,0-21 0,0 0 16,-21 20-16,0-20 0,-1 21 0,1 0 16,0 0-16,-21-1 0,21 22 15,-22 0-15,22 0 0,0 0 0,0 0 16,-22 0-16,22 0 0,21 22 0,-21-1 15,21 0-15,0 0 16,0 0-16,0 0 0,21 1 16,0-22-16,1 21 0,20 0 15</inkml:trace>
  <inkml:trace contextRef="#ctx0" brushRef="#br1" timeOffset="136558.47">9440 11515 0,'0'0'0,"21"-21"0,-21-1 16,0 1-16</inkml:trace>
  <inkml:trace contextRef="#ctx0" brushRef="#br1" timeOffset="136991.22">9461 11324 0,'-63'-21'15,"126"42"-15,-147-42 0,63 21 16,-1 0-16,1 0 0,0 0 0,-21 21 16,21-21-16,-22 21 0,1 1 15,21 20-15,-22-21 0,1 21 0,21-20 16,0 20-16,0 0 0,-1-21 0,22 22 15,-21-22-15,21 21 0,0-21 0,0 1 16,0 20-16,21-21 0,1 0 16,-1 0-16,21-21 0,-21 22 0,22-22 15,-22 0-15,63 0 16,-41 0-16,-1 0 0,-21-22 16,22 22-16,-1-21 0,-21 0 0,21-21 15,-20 21-15,-1-22 0,21 1 0,-21 0 16,0-22-16,1 22 0,-1-22 0,-21-20 15,21 20-15,0 1 0,0-22 16,-21 21-16,21 1 0,1-1 0,-22 22 16,21 0-16,-21-1 0,0 1 0,0 21 15,0 0-15,0 0 0,-21 21 16,-1 21 0,1 21-16,0-21 0,0 22 0,0-1 15,0 21-15,21-20 0,0 20 16,0 1-16,0-1 0,0 1 15,0-1-15,0 1 0,0-22 0,0 0 16,0 22-16,42-22 0,-21-21 0,0 22 16,22-22-16,-22 0 0,21 0 0,0-21 15,1 0-15,-1 0 0,0 0 16,1 0-16,-1 0 0,0-21 0,1 0 16</inkml:trace>
  <inkml:trace contextRef="#ctx0" brushRef="#br1" timeOffset="141239.18">11980 10732 0,'0'-22'0,"0"44"0,0-86 0,0 43 0,0 0 16,0 0-16,-21-1 0,0 1 16,0 0-16,0 21 0,-1-21 0,1 21 15,-21 0-15,21 0 0,-22 0 16,22 0-16,-21 21 0,0 0 0,-1 0 16,22 1-16,-21-1 0,21 21 0,-22 0 15,22 1-15,0-1 0,-21 0 16,20 22-16,1-22 0,0 22 0,21-1 15,-21 1-15,21-1 0,-21-20 0,21 20 16,0 1-16,0-22 0,0 21 0,0-20 16,21-1-16,0-21 15,0 22-15,0-22 0,1 0 0,-1 0 16,21 0-16,-21-21 0,22 0 0,-1 0 16,0 0-16,22 0 0,-22 0 15,22-21-15,-22 0 0,21 0 0,-20 0 16,20-1-16,-20-20 0,-1 0 0,0-1 15,1 1-15,-22 0 0,21-22 16,-21 22-16,-21-22 0,0 1 0,0 21 16,0-22-16,0 1 0,0 20 0,0-20 15,-21-1-15,0 22 0,0 0 16,-22-1-16,22 1 0,-21 0 16,0 20-16,20-20 0,-20 42 0,0-21 15,-1 21-15,1 0 0,-21 21 16,20-21-16,1 21 0,21 22 0,-22-1 15,1-21-15,0 21 0,21 22 0,-22-22 16,22 1-16,0 20 0,0 1 16,0-1-16,21-21 0,-22 22 0,22-1 15,0 1-15,0-22 0,0 22 0,22-22 16,-1 0-16,21-20 0,-21 20 16,22-21-16,-1 0 0,0 0 0,1 1 15,-1-1-15,21-21 0,-20 0 16,20 0-16,43 0 0,-64 0 15,22-21-15,-22-1 0,1 1 16,-1 0-16,0-21 0,1 21 0,-1-22 16,-21 22-16,0-21 0,22 21 0,-22-22 15,0 22-15,-21-21 0,21 21 16,-21-1-16,21 1 0,-21 0 0,0 0 16,0 0-16,0 42 15,0 0 1,0 0-16,-21 0 0,21 22 15,-21-22-15,21 21 0,0-21 0,0 22 16,0-22-16,0 21 0,0-21 16,0 22-16,0-22 0,0 21 0,0-21 15,0 1-15,21-1 0,0-21 16,0 21-16,1-21 0,-1 21 0,21-21 16,-21 0-16,0 0 0,22 0 0,-22 0 15,21-21-15,-21 0 0,22 0 16,-22 21-16,21-22 0,-21-20 0,1 21 15,-1 0-15,0-22 0,0 22 0,0 0 16,-21-21-16,21 21 0,-21-22 16,22 22-16,-22 0 0,0 0 0,21 0 15,-21-1-15,0 1 0,0 0 0,0 0 16,0 42 15,0 0-31,0 0 0,0 1 16,0-1-16,-21 21 0,21-21 0,0 22 15,0-22-15,0 21 0,-22-21 16,22 22-16,0-22 0,0 0 0,0 21 16,0-21-16,0 1 0,22-1 0,-1 0 15,0-21-15,0 0 16,0 21-16,0-21 0,1 0 0,-1 0 16,21 0-16,-21 0 0,0-21 0,22 21 15,-22-21-15,0 0 0,21-1 16,-20 1-16,20-21 0,-21 21 15,0-22-15,0 22 0,1-21 0,-1 0 16,-21 20-16,21-62 0,-21 63 16,0-1-16,0 1 0,0 0 15,0 0-15,-21 21 16,0 0-16,-1 0 0,1 0 16,0 21-16,21 0 0,-21 0 0,0 1 15,21-1-15,-21 0 0,21 21 16,0-21-16,0 1 0,0 20 0,0-21 15,0 21-15,0-20 0,0-1 16,0 0-16,0 0 0,0 0 0,0 0 16,0 1-16,21-1 0,0-21 15,0 21-15,0-21 0,0 0 16,22 0-16,-22 0 0,0 0 16,0-21-16,22 0 0,-22-1 15,21 1-15,0 0 0,-20 0 0,20 0 16,-21 0-16,21-22 0,-20 22 0,-1-21 15,0 21-15,0-1 0,-21 1 0,0 0 16,0 0-16,0 0 0,0 0 16,-21 21-16,0 0 15,0 0-15,21 21 32,0 0-17,21 0-15,0-21 0,0 21 0,-21 0 16,0 1-16,21-1 0,-21 0 15,0 0-15,0 0 0,0 0 16,0 1-16,0-1 0,0 0 16,0 0-16,0 0 0,0 0 15,21-21-15,1 0 16,-1 0-16,0 22 0,0-22 0,21 0 16,-20 0-16,20 0 0,-21 0 0,21 0 15,-20-22-15,20 22 0,0-21 16,-21 0-16,1 21 0,20-21 0,-21 0 15,0-22-15,0 22 0,-21 0 16,0-21-16,0 21 0,0-1 0,0-20 16,0 21-16,0 0 0,0 0 15,0-1-15,-21 1 0,0 21 0,0 0 16,0-21-16,0 21 0,-1 0 16,22 21-1,0 0-15,0 1 0,0-1 16,0 0-16,22 0 0,-22 0 0,0 22 15,21-22-15,0 0 16,0 0-16,-21 0 0,0 0 0,21 1 0,-21-1 16,21 0-16,-21 0 0,0 0 15,22-21-15,-1 21 0,0-21 0,0 0 16,0 22-16,0-22 0,1 0 16,-1 0-16,0 0 0,21 0 0,-21 0 15,1 0-15,20 0 0,-21-22 0,0 1 16,0 21-16,22-21 0,-22 0 15,0 0-15,0 0 0,-21-1 0,21 1 16,1 0-16,-22-21 0,0 21 0,0-1 16,0 1-16,0 0 0,0 0 15,0 0-15,0 0 0,0 42 32,0 0-17,0 0-15,0 0 0,-22 0 16,22 1-16,0-1 0,0 21 0,-21-21 15,21 0-15,0 1 0,0-1 0,0 0 16,0 0-16,21-21 0,1 21 16,20 0-16,-21-21 0,0 0 0,22 22 15,-22-22-15,21 0 0,0 0 0,1 0 16,-1 0-16,0 0 0,1 0 16,-1 0-16,0-22 0,1 22 0,-1-21 15,-21 0-15,22 21 0,-22-21 0,0 0 16,0 0-16,0-22 0,-21 22 15,0 0-15,21-21 0,-21 20 16,0-20-16,0 21 0,0 0 0,0-22 16,-21 22-16,0 0 0,0 21 15,0 0-15,0 0 0,-1 0 16,1 0-16,0 0 0,-21 0 0,21 21 16,-1 0-16,1 1 0,0 20 0,0-21 15,0 0-15,0 22 0,21-22 16,-22 0-16,22 21 0,0-21 0,0 1 15,0-1-15,0 0 0,0 0 16,22 0-16,-1 0 0,0-21 0,0 22 0,0-22 16,0 0-16,1 0 15,-1 0-15,0 0 0,0 0 0,0 0 16,0-22-16,22 22 0,-22-21 0,0 0 16,0 0-16,0-21 0,1 20 15,-1-20-15,0 0 0,0-1 0,0-20 16,0-1-16,1 22 0,-1-21 0,0-1 15,-21-42-15,0 43 16,21 20-16,-21 1 0,0 0 0,0-1 16,0 22-16,0 0 0,0 0 0,0 0 15,0 0-15,-21 21 16,0 0 0,21 21-16,-21 0 0,-1 0 0,22 21 15,-21-20-15,21 20 0,0 0 0,0 1 16,0-1-16,0 0 0,0 1 15,-21-1-15,21 21 0,0-20 0,0-1 16,0 22-16,0-22 0,0 0 0,0 1 16,21-1-16,0-21 0,-21 21 15,22-20-15,20 20 0,-21-21 0,0-21 16,22 21-16,-22 0 0,21-21 16,0 0-16,1 0 0,-1 0 0,0 0 15,1 0-15,-1 0 0,-21-21 16,22 0-16,-22 21 0,21-21 0,-21-21 15,0 20-15,1 1 0,-1-21 0,0 21 16,0-22-16,-21 22 0,0-21 16,0 21-16,0 0 0,21-1 0,-21 1 15,0 0-15,-21 42 32,21 0-32,0 1 15,0-1-15,-21 21 0,21-21 0,0 0 16,0 1-16,0 20 0,0-21 15,0 0-15,0 0 0,0 1 0,0-1 16,21 0-16,0 0 16,0-21-16,1 0 0,-1 0 15,21 0-15,-21 0 0,22 0 0,-22 0 16,21 0-16,-21 0 0,22-21 0,-1 0 16,-21 21-16,21-21 0,-20-22 15,20 22-15,-21 0 0,0-21 0,0 20 16,1-20-16,-22 21 0,0-21 0,0 20 15,0-20-15,0 21 0,0 0 16,0 0 0,0 42-1,-22-21-15,1 21 0,21 0 0,-21 0 16,21 22-16,-21-22 16,21 0-16,0 21 0,0-21 0,-21 1 15,21-1-15,0 21 0,0-21 0,0 0 16,0 1-16,0-1 15,21-21 17,0-21-32,-21-1 0,21 1 15,0 0-15,-21 0 0,22 0 16,-1 0-16,0-22 0,0 22 0,0 0 16,0-21-16,1 20 0,-1 1 15,0 0-15,0 0 0,0 0 0,0 0 16,1 21-16,-22-22 0,21 22 15,0 0-15,-21 22 16,0-1-16,0 0 0,0 0 16,0 0-16,0 22 0,0-22 15,0 0-15,0 0 0,0 21 0,0-20 16,0-1-16,0 0 0,21 0 0,0 0 16,0-21-16,1 21 0,-1 1 15,21-22-15,-21 0 0,22 0 0,-22 0 16,21 0-16,0 0 0,1 0 0,-1 0 15,0 0-15,1-22 0,-1 1 16,0 21-16,1-21 0,-1-21 16,-21 21-16,22-1 0,-1-20 0,-21 0 15,0 21-15,0-22 0,1 1 0,-1 21 16,-21-22-16,0 22 0,0-21 16,0 21-16,0 0 0,0-1 0,0 1 15,-21 21-15,-1 0 0,1 0 0,-21 0 16,21 0-16,-22 0 0,22 21 15,-21 1-15,0-1 0,-1 21 0,1-21 16,21 22-16,-22-22 0,22 21 0,0 0 16,21-20-16,0 20 0,0-21 15,0 21-15,0-20 0,0-1 16,0 0-16,0 0 0,21-21 0,0 21 0,1-21 16,-1 0-16,21 0 0,-21 0 15,0 0-15,1 0 0,20-21 16,-21 21-16,0-21 0,0 0 0,1 0 15,-1-1-15,0-20 0,-21 21 0,21 0 16,0-22-16,-21 22 0,0 0 16,21 0-16,-21 0 0,0 0 15,22-1-15,-22 44 47,-22-1-47,1-21 0,21 21 0,0 21 16,-21-21-16,0 1 0,0-1 0,21 21 15,-21 0-15,21-20 16,0 20-16,0 0 0,0 1 0,0-1 16,0 0-16,0 1 0,0 20 0,0-21 15,0 1-15,0 20 0,0-20 0,0 20 16,0 1-16,0-1 0,0-21 16,0 22-16,0-1 0,0-20 0,0 20 15,0 1-15,0-22 0,0 0 0,0 22 16,0-22-16,0 22 0,0-22 0,0 0 15,0 1-15,0-1 0,-22 0 16,1 1-16,0-22 0,21 21 16,-21-21-16,0 1 0,0-1 0,-1 0 15,1-21-15,0 21 0,0-21 16,0 0-16,-22 0 0,22 0 0,0 0 16,-21 0-16,21 0 0,-22 0 0,22-21 15,-21 0-15,21 21 0,-22-21 16,22-1-16,-21 1 0,21 0 0,-1 0 15,1 0-15,0 0 0,21-1 0,0 1 16,0-21-16,-21 21 0,21 0 0,0-22 16,0 22-16,0 0 0,0-21 15,0 20-15,21-20 0,-21 21 0,21-21 16,0-1-16,-21 1 0,22 0 16</inkml:trace>
  <inkml:trace contextRef="#ctx0" brushRef="#br1" timeOffset="141599.42">16891 10774 0,'-21'0'109,"0"0"-109,-1 0 16</inkml:trace>
  <inkml:trace contextRef="#ctx0" brushRef="#br1" timeOffset="141950.92">14753 10943 0,'0'0'0,"0"21"94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0:23.5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783 847 0,'0'0'16,"0"-21"-16,-21-1 0</inkml:trace>
  <inkml:trace contextRef="#ctx0" brushRef="#br0" timeOffset="619.94">720 762 0,'-22'-21'32,"22"0"-17,0 0 16,22 21-15,-1-22-16,0 22 0,0 0 16,0 0-16,0 0 0,1 0 15,-1 0-15,0 0 0,21 0 0,1 0 16,-43 22-16,0 20 16,0-21-16,0 0 0,-22 22 0,1-1 15,0 0-15,0 1 0,0-22 16,-22 21-16,22 0 0,-21 1 15,21-22-15,0 0 0,-1 0 0,1 0 16,0 1-16,0-1 16,0-21-16,0 0 0,21 21 15,0-42 1,21 0 0,0-1-1,0 22-15,0-21 0,22 21 16,-22-21-16,21 21 0,-21-21 0,22 21 15,-22 0-15,21 0 0,-21 0 16,0 0-16,1 21 0,-1-21 0,0 0 16,0 21-16,21-21 0,-42 21 15,22 1-15,-1-1 0,0 0 0,-21 0 16,0 0-16,0 22 16,0-22-16,0 0 0,0 21 15,-21-21-15,0 1 0,-1 20 0,-20-21 16,21 0-16,0 22 0,-22-22 15,22 0-15,-21-21 0,0 21 0,20-21 16,-20 0-16,0 0 0,-1 0 16,22 0-16,-21 0 0,0 0 15,20-21-15,-20 0 0,21 0 0,-21-1 16,20 1-16,1 21 0,0-21 16,21 0-16,-21 0 0,21 0 15,0-1 1,21 22-1,-21-21-15,21 21 0,0 0 16,22-21-16</inkml:trace>
  <inkml:trace contextRef="#ctx0" brushRef="#br0" timeOffset="987.66">1609 1270 0,'42'-21'31,"-42"0"-31,21 0 0,-21-1 16,-21 22 15,0 0 1,0 22-32,21-1 15,0 0 1</inkml:trace>
  <inkml:trace contextRef="#ctx0" brushRef="#br0" timeOffset="3355.78">3387 572 0,'0'-22'16,"21"22"-1,0-21-15,0 0 16,-21 0-16,21 21 16,-21-21-16,0 0 0,0-1 15,0 1-15,0 0 16,-21 0-16,0 21 0,0-21 15,0 21-15,-1 0 0,-20 0 16,21 0-16,0 0 0,-22 0 0,22 0 16,0 0-16,-21 21 15,21 0-15,-22 0 0,22 0 0,-21 1 16,21 20-16,-22 0 0,22 1 16,-21-1-16,-1 0 0,22 22 15,-21-1-15,0 1 0,20 20 0,-20-20 16,21-1-16,0 1 0,0-1 15,-1-20-15,22 20 0,0-20 0,0-1 16,0 0-16,22 1 0,-1-1 16,0-21-16,0 21 0,0-20 0,22-1 15,-22 0-15,21-21 0,0 21 16,-20-21-16,20 0 0,0 0 0,1 0 16,-1-21-16,0 21 15,1-21-15,-1 0 0,0-1 0,1 1 16,-1 0-16,21-21 0,-20 21 15,-1-1-15,0-20 0,-20 21 0,20-21 16,0 20-16,-21-20 0,22 21 16,-22-21-16,0 20 0,0-20 0,0 21 15,-21 0-15,0 0 0,22-22 16,-22 22-16,0 0 0,0 0 0,0 0 16,0-1-16,-22 22 15,1 0 1,0 0-16,0 22 15,0 20-15,0-21 0,-1 21 16,1 1-16,-21-1 0,21 0 16,0 1-16,-1-1 0,1-21 0,0 22 15,21-1-15,0-21 0,0 21 16,0-20-16,0-1 0,0 0 0,0 0 16,21 0-16,0-21 0,1 0 15,-1 0-15,0 0 0,21 0 0,-21 0 16,22 0-16,-22 0 0,21-21 15,-21 0-15,22 0 0,-22 0 0,0-1 16,0 1-16,0-21 0,1 21 16,-22 0-16,21-22 0,-21 22 0,0-21 15,0 21-15,0-1 0,0 1 16,-21 0-16,-1 0 0,-20 21 16,21 0-16,0 0 0,0 0 0,-22 0 15,22 0-15,0 0 0,0 0 16,0 0-16,42 0 15,0 0 1,21 0-16,-21 0 0,22-21 0,-22 0 16,21 21-16,1-22 0,-1 22 15,0-21-15,1 21 0,-1 0 0,-21-21 16,21 21-16,1 0 0,-22 0 16,0 0-16,0 0 0,0 0 15,1 21-15,-1 0 0,0 1 16,-21-1-16,0 0 0,0 0 0,0 0 15,0 0-15,0 1 0,0 20 16,0-21-16,0 0 0,0 0 0,0 22 16,0-22-16,0 0 0,0 0 15,0 0-15,0 1 0,0-1 16,0 0-16,0 0 16,-21-21-1,21-21 1,0 0-1,0 0 1,0-1-16,0-20 0,21 21 0,-21 0 16,21-22-16,0 1 0,0 0 15,1 21-15,20-22 0,-21 1 0,21 21 16,-20-22-16,20 22 0,0 0 16,1 0-16,-22 21 0,21 0 0,0 0 15,-20 0-15,20 0 0,-21 21 16,0-21-16,0 42 0,-21-20 0,0-1 15,0 21-15,0-21 0,0 0 0,0 22 16,0-22-16,0 21 0,0-21 16,0 1-16,0-1 0,0 0 15,0 0-15,-21 0 0,21 0 16,-21-21-16,21 22 0,-21-1 16,21-42 30</inkml:trace>
  <inkml:trace contextRef="#ctx0" brushRef="#br0" timeOffset="5140.72">5524 1143 0,'0'0'0,"64"-85"32,-43 85-32,-21-21 0,0 0 15,0 0-15,21 0 0,-21 0 16,-21 21 0,0 0-16,0 0 15,-22 0-15,22 0 0,-21 0 16,0 21-16,20-21 0,-20 21 0,21 0 15,0 0-15,0-21 0,-1 21 16,1 1-16,21-1 0,0 0 0,0 0 16,0 0-16,0 0 15,0 1-15,21-1 0,22 0 16,-22 0-16,0-21 16,0 21-16,22-21 0,-22 21 0,21-21 15,-21 22-15,22-22 0,-22 21 16,0-21-16,0 21 0,0-21 0,0 21 15,-21 0-15,0 0 16,-21-21 0,0 0-16,0 22 0,-21-22 0,20 0 15,1 0-15,-21 21 0,0-21 16,20 0-16,1 0 0,-21 0 0,21 0 16,0 0-16,-1-21 0,1 21 0,0-22 15,0 22-15,0-21 0,21 0 16,21 21 31,-21 21-32,21-21-15,0 21 0,0 1 16,1-1-16,-1-21 0,0 21 16,0-21-16,0 0 0,0 21 15,1-21-15,20 0 0,-21 0 0,0 0 16,0 0-16,22 0 0,-22 0 15,21 0-15,-21-21 0,22 0 0,-22 21 16,21-21-16,-21-1 0,22 1 16,-22-21-16,0 21 0,0-22 0,22 1 15,-22 0-15,0-22 0,0 22 0,-21-22 16,21 1-16,0-1 0,-21 1 16,0-1-16,0 1 0,0 21 0,0-22 15,0 22-15,0-22 0,0 22 16,0 0-16,0-1 0,0 1 15,0 21-15,0 0 0,0-1 16,0 1-16,0 0 0,0 0 0,0 42 31,0 0-31,0 22 0,0-22 0,0 21 16,0 0-16,0 1 0,0-1 16,0 22-16,0-22 0,0 21 0,0 1 15,0-1-15,0 1 0,0-1 16,0 1-16,-21-1 0,21-20 0,0-1 15,0 0-15,0 1 0,0-1 16,0 0-16,0-20 0,0-1 16,0 0-16,0 21 0,0-21 0,0 1 15,21-22-15,1 21 16,-1-21-16,0 0 0,0 0 16,0 0-16,0 0 0,1-21 15,20 21-15,-21-22 0,21 1 0,-20 0 16,20 0-16,-21-21 0,21 20 0,-20-20 15,-1 21-15,0-21 0,0-1 16,0 22-16,-21-21 0,0 21 0,0-22 16,0 22-16,0 0 0,0 0 15,-21 21-15,0-21 0,0 21 16,0 0-16,-1 0 16,1 21-16,0 0 0,0-21 0,0 21 0,21 0 15,-21 0-15,21 1 16,0-1-16,0 0 0,0 0 15,0 0-15,21-21 0,0 21 16,0-21-16,0 0 0,0 22 0,1-22 16,-1 21-16,0-21 0,0 0 15,0 21-15,0-21 16,-21 21-16,0 0 0,0 0 16,0 1-16,0-1 15,0 0-15,0 0 16,22 0-16,-1 0 15,0 1-15,0-22 16,0 21-16,0-21 0,1 0 0,20 0 16,-21 0-16,0 0 0,22 0 15,-22 0-15,0 0 0,21 0 0,-21 0 16,1-21-16,-1 21 0,0-22 0,0 1 16,0 0-16,0 0 0,1-21 15,-22 20-15,0 1 0,0-21 0,0 21 16,21 0-16,-21-1 0,0-20 15,0 21-15,0 0 0,0 0 16,0 42 31,0 0-47,-21 0 0,21 0 16,0 22-16,0-22 0,0 0 0,0 0 15,0 21-15,0-20 0,0-1 16,0 0-16,0 0 0,0 0 0,0 0 15,0 1-15,21-22 16,0 0-16,0 0 0,0 0 0,0 0 16,1 0-16,-1 0 0,0 0 0,0 0 15,0-22-15,0 22 0,22-21 16,-22 0-16,0 0 0,0-21 16,0 20-16,1 1 0,-22-21 0,21 21 15,-21 0-15,21-1 0,-21-20 16,0 21-16,0 0 0,-21 42 47,21 0-47,-21 0 0,21 0 15,0 1-15,0-1 0,-22 21 0,22-21 16,0 0-16,0 1 0,0-1 16,0 0-16,0 0 0,0 0 0,0 0 15,22 1-15,-1-22 16,0 0-16,0 0 0,0 0 15,0 0-15,22 0 0,-22 0 0,0 0 16,21 0-16,-20 0 0,20-22 16,-21 1-16,0 21 0,0-21 0</inkml:trace>
  <inkml:trace contextRef="#ctx0" brushRef="#br0" timeOffset="5428.52">8107 953 0,'0'0'0,"0"-22"0,-21 22 32,-1 22-32,1-22 0,0 21 15,0 0-15,21 21 0,-21-21 16,0 1-16,-1 20 0,1-21 0,0 21 16,0 1-16,21-22 0,0 0 15,0 21-15,0-20 0,0-1 0,0 0 16,0 0-16,21 0 0,0-21 0,0 21 15,1-21-15,-1 22 0,21-22 16,-21 0-16,0 0 0,1 0 0,20 0 16,-21 0-16,0 0 0,0-22 15,22 1-15,-22 0 0,0 21 0,0-21 16,0-21-16,1 20 0,-1-20 16,0 21-16</inkml:trace>
  <inkml:trace contextRef="#ctx0" brushRef="#br0" timeOffset="5756.35">8572 339 0,'0'0'0,"0"-43"0,0 22 15,0-21-15,0 21 0,0 0 16,-21-1-16,21 1 0,0 0 0,-21 0 16,0 21-1,21 21-15,-21 0 16,21 0-16,0 22 0,0-22 15,-21 42-15,21-20 0,-22 20 0,22-20 16,0 20-16,0 1 0,-21-1 16,21 1-16,-21-1 0,21 1 0,0-1 15,0 1-15,0-1 0,-21-21 16,21 22-16,0-22 0,-21 1 0,21-22 16,0 21-16,-21-21 0,21 22 15,0-22-15,0 0 0,0 0 16,21-42-1,0 0 1,0 0-16,0-1 0,0 1 0,1 0 16</inkml:trace>
  <inkml:trace contextRef="#ctx0" brushRef="#br0" timeOffset="6148.13">8699 889 0,'0'0'0,"0"21"31,0 0-15,0 1-16,-21-1 0,0 0 16,21 21-16,-21-21 0,21 22 0,0-22 15,0 21-15,0-21 0,0 22 0,0-22 16,0 0-16,0 0 0,0 0 16,0 1-16,21-1 15,0-21-15,0 0 0,1 0 0,-1 0 16,0 0-16,21 0 0,-21 0 15,1-21-15,20-1 0,-21 1 0,0 0 16,0-21-16,1 21 0,-1-22 16,0 1-16,-21 0 0,21-1 0,-21 1 15,0 0-15,0 20 0,0-20 16,0 21-16,-21 0 0,0 0 0,0 21 16,-1 0-16,1 0 0,0 0 0,-21 0 15,21 0-15,-1 0 0,1 21 16,0-21-16,0 21 0,0 0 0,21 0 15,0 0 1,0 1-16,0-1 0,0 0 16,21-21-1,0 0-15</inkml:trace>
  <inkml:trace contextRef="#ctx0" brushRef="#br0" timeOffset="6588.16">9207 995 0,'0'-21'0,"0"0"16,0-1-16,0 1 0,0 0 0,0 0 15,22 21 1,-1-21-16,0 21 0,0 0 16,0-21-16,0 21 0,1 0 15,-1 0-15,0 0 0,0 21 16,0 0-16,-21 0 0,21 0 15,-21 0-15,0 1 0,0 20 0,0-21 16,0 0-16,0 22 0,0-22 0,0 0 16,0 21-16,0-21 0,0 1 15,0-1-15,-21 0 0,0-21 0,21 21 16,-21-21-16,0 0 16,21-21-1,0 0 1,0 0-16,0-1 0,21 1 15,-21 0-15,21 0 0,0-21 0,-21 20 16,21-20-16,1 21 0,-22-21 16,21 20-16,-21 1 0,21 0 0,0 0 15,-21 0-15,0 0 0,21 21 16,0 0-16,1 0 31,-1 0-31,-21 21 0,21 0 16</inkml:trace>
  <inkml:trace contextRef="#ctx0" brushRef="#br0" timeOffset="7087.89">10139 995 0,'0'0'16,"21"-21"-16,0 21 0,0-21 0,-21-1 15,21 22-15,-21-21 0,0 0 0,22 0 16,-22 0-16,0 0 0,0-1 16,-43 22-16,22 0 15,0 0-15,0 0 0,0 0 16,-22 0-16,22 0 0,-21 22 0,21-1 16,-22 0-16,22 0 0,0 0 0,0 0 15,0 1-15,-1-1 0,22 0 16,0 0-16,0 0 0,0 0 0,0 1 15,0-1-15,22 0 16,-1 0-16,0-21 0,0 21 0,0-21 16,0 0-16,1 21 0,-1-21 15,0 22-15,0-22 0,0 0 0,0 21 16,-21 0-16,22-21 16,-22 21-16,0 0 15,0 0 1,-22 1-1,1-22-15,0 0 16,0 0-16,0 0 0,0 0 0,-1 0 16,-20 0-16,21 0 0,0 0 15,0 0-15,-22 0 0,22 0 0,0 0 16,0 0-16,0 0 0,-1 0 0,1 0 16,21-22-16,-21 22 15,21-21-15,-21 0 16,21 0-16</inkml:trace>
  <inkml:trace contextRef="#ctx0" brushRef="#br0" timeOffset="7473.18">8128 423 0,'85'0'31,"-64"0"-31,21 0 0,0 0 15,1 0-15,20 0 0,-20 0 0,20 0 16,1 0-16,-1 0 0,1 0 16,-22 0-16,21 0 0,-20 0 0,20 0 15,-20 0-15,-1 0 0,-21 0 16,21 0-16,-20 0 0,-22 22 0,-22-22 31,1 0-15,-21 0-16,0 0 0,-1 0 0,-20 0 15</inkml:trace>
  <inkml:trace contextRef="#ctx0" brushRef="#br0" timeOffset="7859.37">6181 529 0,'0'0'0,"21"0"0,0 0 0,0 0 15,21 0-15,1 0 0,-1 0 0,0 0 16,22 0-16,-22 0 0,22 0 16,-1 0-16,1 0 0,-22 0 15,0 0-15,22 0 0,-43 0 16,21 0-16,-20 0 0,-1 0 0,0 0 16,0 0-16,0 0 0,0 0 15,1 0 1,-1 0-16,0 0 15</inkml:trace>
  <inkml:trace contextRef="#ctx0" brushRef="#br0" timeOffset="8752.03">11070 1122 0,'-21'0'0,"42"0"0,-63 0 16,21 0-16,-1 0 16,44 0 15,-1 0-31,0 0 0,21 0 16,1 0-16,-1 0 0,21 0 15,1 0-15,-22 0 0,43 0 0,-22 0 16,22 0-16,-21 0 0,20 0 15,1 0-15,0 21 0,-1-21 16,1 0-16,-22 0 0,1 0 0,-1 0 16,-20 0-16,-1 0 0,0 0 15,-20 0-15,-1 0 0,-21-21 32,-21 21-17,21-21 1,-22 21-1,1-21 1,21-1-16</inkml:trace>
  <inkml:trace contextRef="#ctx0" brushRef="#br0" timeOffset="9264.87">12192 720 0,'0'0'0,"-21"0"16,0 21 15,21 0-15,0 0-16,0 0 0,0 1 0,0-1 15,21 0-15,-21 0 16,21 0-16,0 0 0,21 1 0,-20-1 15,-1 0-15,21 0 0,0 0 0,-20 0 16,20-21-16,-21 22 0,21-22 16,-20 0-16,20 0 0,-21 0 0,0 0 15,0 0-15,1 0 0,-1 0 16,0 0-16,0 0 0,-21-22 16,0 1-1,-21 21 1,0 0-16,0 0 15,-1 0-15,1 0 0,0 21 16,-21 1-16,21-1 0,-1 0 0,-20 0 16,0 0-16,-1 22 0,1-22 15,0 21-15,-1-21 0,1 0 0,0 22 16,-1-22-16,1 0 0,21 0 16,0 0-16,0 1 0,-1-1 0,1 0 15,21 0 1,0 0-16,21-21 31,1 0-31,-1 0 16,0-21-16</inkml:trace>
  <inkml:trace contextRef="#ctx0" brushRef="#br0" timeOffset="10136.37">13695 868 0,'0'-21'0,"0"42"31,-21 0-15,21 0-16,-22 22 0,22-22 15,0 21-15,0 0 0,0 1 0,0-1 16,0 0-16,-21 1 0,21-1 16,0 0-16,0-20 0,-21 20 0,21-21 15,0 0-15,0 0 0,0 1 16,0-44 15,0 1-15,0 0-16</inkml:trace>
  <inkml:trace contextRef="#ctx0" brushRef="#br0" timeOffset="10547.6">13801 445 0,'0'0'0,"-106"84"32,85-63-32,21 1 0,0-1 15,0 0-15,0 0 0,0 0 16,0 0-16,0 1 0,21-22 15,0 0-15,21 0 0,-21 0 16,22 0-16,-22 0 0,21 0 0,1 0 16,-22-22-16,21 1 0,-21 21 15,22-21-15,-22 0 0,-21 0 0,0 0 16,0-1-16,0 1 16,0 0-16,0-21 0,0 21 0,-21 21 15,-1-22-15,1 1 0,0 21 0,-21 0 16,21 0-16,-1 0 0,1 21 15,-21 1-15,21-1 0,0 0 0,-1 21 16,22-21-16,-21 1 0,21 20 16,-21 0-16,21-21 0,0 22 0,0-22 15,0 21-15,0-21 0,21 22 16,0-22-16,1 0 0,-1 0 0</inkml:trace>
  <inkml:trace contextRef="#ctx0" brushRef="#br0" timeOffset="11268.39">14224 953 0,'0'21'16,"-21"0"0,21 0-16,-21 0 15,21 0-15,-22 1 0,22-1 0,0 21 16,0-21-16,0 0 0,0 22 0,0-22 15,0 0-15,0 0 0,0 0 16,0 1-16,0-1 0,0 0 16,0-42 31,0 0-47,0-1 15,0-20-15,0 21 0,0 0 16,0-22-16,0 1 0,22 21 15,-1-21-15,0-1 0,21 1 0,-21 21 16,22-22-16,-1 22 0,0 0 16,1 0-16,-22 0 0,21 21 0,1 0 15,-22 0-15,21 0 0,-21 0 16,0 0-16,1 42 0,-1-21 0,-21 0 16,0 22-16,0-1 0,21 0 15,-21-20-15,0 20 0,0 0 16,0 1-16,0-1 0,0-21 0,0 21 15,0-20-15,0-1 0,0 0 16,0 0-16,0 0 0,21-21 0,0 21 16,0-21-16,1 0 0,-1 0 15,0 0-15,0 0 0,21-21 16,-20 21-16,-1-21 0,21 0 0,-21 0 16,22 0-16,-22-22 15,0 22-15,0-21 0,21-1 0,-20 22 0,-1-21 16,0 0-16,0 20 0,-21 1 15,0 0-15,21 0 0,-21 0 16,0 42 0,-21-21-1,0 21-15,21 21 0,0-20 0,-21-1 16,21 21-16,-21-21 0,21 0 16,-22 1-16,22 20 0,0-21 0,0 0 15,0 0-15,0 1 0,0-1 16,22-21-16,-1 21 15,0-21-15,0 0 0,0 0 16,0-21-16,-21 0 16,0-1-16,22-20 15</inkml:trace>
  <inkml:trace contextRef="#ctx0" brushRef="#br0" timeOffset="11448.29">15325 656 0,'-22'0'0,"44"0"0,-65-21 16,22 21-16,0 0 31,42 21-15,0-21 0,0 0-16,1 0 15,-1 21-15</inkml:trace>
  <inkml:trace contextRef="#ctx0" brushRef="#br0" timeOffset="11788.09">16044 423 0,'0'-21'0,"0"42"0,-21-42 15,0 21 1,0 21-16,0 1 0,21-1 16,0 21-16,-22 0 0,1-20 0,21 20 15,-21 21-15,21-20 0,-21 20 16,0 1-16,0-1 0,-1-20 0,22 20 16,-21-21-16,0 22 0,0-22 15,21 1-15,0-1 0,0-21 0,0 0 16,0 22-16,0-22 0,0 0 15,0 0-15,21-21 16,0 0-16,0 0 16,1-21-16,-1 0 15,0 0-15,-21-1 0,21 1 16,0-21-16</inkml:trace>
  <inkml:trace contextRef="#ctx0" brushRef="#br0" timeOffset="11979.98">15663 931 0,'0'0'0,"21"0"31,1 0-31,-1 0 16,0 0-16,0 0 15,0 0-15,22 0 0,-22 0 0,0 0 16,21-21-16,-21 21 0,1 0 15,-1 0-15,0-21 0</inkml:trace>
  <inkml:trace contextRef="#ctx0" brushRef="#br0" timeOffset="12591.63">16637 1207 0,'0'0'0,"21"0"0,0 0 16,0-22-1,1 1-15,-1-21 16,-21 21-16,0-22 0,0 22 16,0 0-16,0 0 0,0-21 15,0 20-15,-21 1 0,-1 0 0,1 21 16,0-21-16,0 21 0,-21 0 15,20 0-15,-20 0 0,21 0 0,-21 21 16,20 0-16,-20 0 0,21 22 16,-21-22-16,20 21 0,1 1 0,-21-1 15,21-21-15,21 21 0,0 1 16,-21-22-16,21 21 0,0-21 16,0 1-16,0 20 0,0-21 15,21 0-15,0 0 0,0-21 0,21 0 16,-20 0-16,-1 0 0,21 0 15,-21 0-15,22 0 0,-22-21 0,21 0 16,0 0-16,-20 0 0,-1-22 16,21 22-16,-21-21 0,0 0 0,1 20 15,-1-20-15,0 0 0,0-1 16,0 1-16,-21 0 0,0 21 16,0-1-16,0 1 0,21 0 0,-21 0 15,0 42 1,0 0-1,0 0-15,-21 22 0,21-1 16,-21-21-16,21 22 0,0-1 0,0-21 16,0 21-16,-21-20 0,21 20 15,0-21-15,0 0 0,0 0 0,0 1 16,0-1-16,0 0 16,21-21-16,0 0 0,0 0 15,1 0-15,-1 0 0,0-21 16,0 21-16,0-21 0</inkml:trace>
  <inkml:trace contextRef="#ctx0" brushRef="#br0" timeOffset="13100.34">17335 445 0,'0'0'15,"0"-22"-15,0 1 0,-21 21 31,21 21-31,-21 1 0,21-1 16,-21 21-16,0-21 16,21 22-16,-21-1 0,-1 21 0,1-20 15,0 20-15,21 1 0,-21-22 16,21 22-16,-21-1 0,21-21 0,-21 1 16,21-1-16,0 0 0,0 1 15,0-22-15,0 21 0,0-21 0,0 1 16,0-1-16,0 0 0,21-21 0,0 0 15,0 21-15,0-21 0,0 0 16,1 0-16,-1 0 0,0-21 0,21 0 16,-21 21-16,1-21 0,20-1 15,-21-20-15,0 21 0,22-21 0,-22 20 16,0 1-16,-21 0 16,21 0-16,-21 0 0,21 0 0,-21-1 15,0 44 1,0-1-1,-21 0-15,21 0 0,-21 0 0,21 0 16,0 1-16,-21-1 0,21 21 16,0-21-16,-21 0 0,21 1 0,0-1 15,0 0-15,0 0 16,21-21 0,0 0-1,-21-21-15,21 0 16,-21 0-16,21-1 0,-21 1 15,21-21-15</inkml:trace>
  <inkml:trace contextRef="#ctx0" brushRef="#br0" timeOffset="13272.47">17653 868 0,'0'0'0,"0"-21"0,-21 0 15,0 21 1,21-22-1,21 22 17,-21 22-17,21-22-15</inkml:trace>
  <inkml:trace contextRef="#ctx0" brushRef="#br0" timeOffset="13884.12">17992 1037 0,'0'-21'15,"21"21"17,0-21-32,0 21 0,0 0 0,0 0 15,1 0-15,-1 0 0,0 21 16,-21 0-16,21 0 15,-21 1-15,0-1 0,0 0 0,0 0 16,-21 21-16,0-20 0,0-1 16,-1 0-16,-20 0 0,0 21 0,-1-20 15,22-1-15,-21-21 0,0 21 16,-1 0-16,22-21 0,0 0 0,0 21 16,0-21-16,42 0 31,0 0-31,0 0 15,0 0-15,0 0 0,1-21 16,-1 21-16,0 0 0,21 0 0,-21 0 16,1 0-16,-1 0 0,0 0 0,21 0 15,-21 21-15,1 0 0,-1 1 16,0-22-16,0 21 0,0 0 0,0 0 16,1 21-16,-1-20 0,-21-1 15,0 21-15,0-21 0,0 22 0,0-1 16,0-21-16,0 21 0,0-20 15,-21 20-15,-1-21 0,-20 21 0,21-20 16,-21-1-16,-1 0 0,22 0 0,-21 0 16,-1 0-16,22 1 15,-21-22-15,0 0 0,20 21 0,-20-21 16,0 0-16,-1 0 0,22 0 0,-21 0 16,21 0-16,-22 0 0,22-21 15,0 21-15,0-22 0,21 1 0,0 0 16,0 0-16,0 0 15,0 0-15,21-1 0,0 1 16,0-21-16,1 21 0,20-22 0,-21 22 16,21-21-16</inkml:trace>
  <inkml:trace contextRef="#ctx0" brushRef="#br0" timeOffset="14251.91">18500 1249 0,'0'0'0,"21"0"0,0 0 16,0-21-16,0 21 0,-21-21 15,21 21-15,22-22 0,-22 22 0,0-21 16,0 0-16,0 0 0,1 21 16,-1-21-16,0 0 0,-21-1 0,0 1 15,0 0-15,0 0 16,-21 21-16,0 0 15,-1 0-15,-20 0 16,21 0-16,0 0 0,-22 21 0,22 0 16,0 0-16,-21 1 0,21 20 0,21-21 15,-22 21-15,22-20 0,0 20 16,0-21-16,0 0 0,0 22 0,0-22 16,22 0-16,-1 0 0,0-21 15,0 21-15,21 0 0,-20-21 0,20 0 16,-21 0-16,21 0 0,-20 0 0,20 0 15,-21 0-15,0-21 16,0 0-16,1 0 0,-1 0 0,-21 0 0</inkml:trace>
  <inkml:trace contextRef="#ctx0" brushRef="#br0" timeOffset="15384.34">20108 593 0,'0'0'0,"21"-21"0,1-1 0,-1 1 15,0 0-15,-21 0 16,21 21-16,-21-21 0,-21 21 31,0 21-15,21 0-16,-21 0 0,-1 22 0,22 20 16,-21-21-16,0 22 0,0-1 15,0 1-15,0-1 0,-1 1 0,-20-1 16,21 1-16,0-1 0,0-20 15,-1-1-15,1-21 0,0 22 0,21-22 16,0 0-16,0 0 0,0 0 16,0-42-1,0 0 1,0 0-16,21 0 16,-21-1-16,21 1 0,-21-21 0,0 21 15,0-22-15,22 1 0,-22 0 16,21-1-16,-21 22 0,21-21 0,-21 21 15,0 0-15,0-1 0,0 1 16,0 42 0,0 1-16,0-1 15,0 21-15,0-21 0,0 22 0,0-22 16,21 21-16,-21-21 0,21 0 16,-21 22-16,21-22 0,1 0 0,-22 0 15,21 0-15,0 1 0,0-22 16,21 21-16,-20-21 0,20 0 15,-21 0-15,21 0 0,1 0 0,-1 0 16,0 0-16,1 0 0,-1-21 16,0-1-16,1 1 0,-1 0 0,-21-21 15,22-1-15,-22 1 0,0 0 16,0-1-16,0-20 0,0-1 0,-21 1 16,0 21-16,0-22 0,0 1 15,0-1-15,-21 22 0,0-22 0,-21 22 16,-1 0-16,22-1 0,-42 22 15,20 0-15,1 0 0,-21 21 0,20 0 16,-20 0-16,-1 21 0,22 0 0,0 0 16,-1 22-16,22-22 15,-21 21-15,21 0 0,21 1 0,0 20 16,0-20-16,0-1 0,0 21 16,0-20-16,0-1 0,21 0 0,0 1 15,0-1-15,0 0 0,0-20 16,22-1-16,-22 21 0,21-42 0,-21 21 15,22 0-15,-1 1 0,0-22 16,1 0-16,-1 0 0,0 0 0,1 0 16,-1 0-16</inkml:trace>
  <inkml:trace contextRef="#ctx0" brushRef="#br0" timeOffset="15883.68">21167 1016 0,'0'0'16,"0"-21"-16,0 0 0,0 0 0,0-1 16,-22 1-1,1 21-15,0 0 0,0 0 0,0 0 16,0 21-16,-1 1 0,-20-1 16,21 21-16,0-21 0,-22 22 0,22-22 15,0 21-15,0-21 0,0 22 16,21-22-16,0 0 0,0 0 0,0 0 15,0 0-15,0 1 0,0-1 16,21 0 0,0-21-16,0 0 0,0 0 0,1 0 15,-1 0-15,0-21 0,21 0 16,-21 21-16,1-22 0,-1-20 0,0 21 16,0-21-16,0 20 0,0-20 15,1 0-15,-1-1 0,0 1 0,0 21 16,0-21-16,-21 20 0,0 1 15,0 42 1,0 1 0,0-1-16,0 21 0,0-21 0,-21 22 15,21-22-15,-21 21 0,21-21 16,0 22-16,0-22 0,0 0 16,0 0-16,0 0 0,0 0 0,0 1 15,0-1-15,21 0 16,0-21-16,0 0 15,1 0-15,-1 0 0,0-21 16,0 21-16,0-21 0,-21-22 0,21 22 16,1 0-16</inkml:trace>
  <inkml:trace contextRef="#ctx0" brushRef="#br0" timeOffset="16163.76">21886 318 0,'0'0'0,"0"-22"0,0 1 15,0 0-15,0 0 0,0 63 32,0-21-17,-21 22-15,0-22 0,21 42 0,-21-20 16,0-1-16,21 22 0,-22-1 16,1 1-16,0-1 0,21 1 0,-21-1 15,0-21-15,0 22 16,21-22-16,0 1 0,-22-1 0,1 0 15,21 1-15,0-22 0,0 0 0,0 0 16,0 0-16,21-21 31,1 0-31,-1 0 0,0-21 16,0 0-16</inkml:trace>
  <inkml:trace contextRef="#ctx0" brushRef="#br0" timeOffset="16703.61">22204 995 0,'0'0'0,"21"-21"15,-21 0-15,0-1 0,0 1 16,0 0-16,0 0 0,0 0 16,0 0-16,-21 21 15,0 0-15,-1 0 16,1 21-16,0 0 0,0-21 0,0 42 15,0-21-15,-1 1 0,1 20 16,0-21-16,0 21 0,21-20 0,-21-1 16,21 21-16,0-21 0,-21 0 15,21 1-15,0-1 0,0 0 16,0 0-16,0 0 0,21-21 0,0 0 0,-21 21 16,21-21-16,0 0 0,0 0 15,1 0-15,-1 0 0,0-21 16,0 0-16,0 0 0,0 0 15,1 0-15,-1-1 0,0 1 0,21-21 16,-21 21-16,1-22 0,-22 1 16,21 21-16,0 0 0,-21 0 0,21-1 15,-21 44 17,0-1-32,-21 0 0,0 0 0,21 0 15,-21 22-15,21-22 16,0 0-16,0 0 0,0 21 0,0-20 0,0-1 15,0 0-15,0 0 16,0 0-16,0 0 0,21-21 16,0 22-16,0-22 15,0 0-15,0 0 0,1 0 0,20 0 16,-21 0-16,0-22 0,22 22 0,-22-21 16,0 0-16,0 0 0,0 0 15,0 0-15,1-22 0,-1 22 0</inkml:trace>
  <inkml:trace contextRef="#ctx0" brushRef="#br0" timeOffset="17042.41">21505 572 0,'0'0'0,"21"0"16,22 0-1,-22 0-15,21-22 0,22 22 0,-22 0 16,22 0-16,-22 0 16,21 0-16,1 0 0,-22 0 0,22 0 15,-22 0-15,22 0 0,-22 0 16,0 0-16,22 0 0,-43 0 0,21 0 15,1 0-15,-22 0 0,0 0 0,0 0 16,0 0 31</inkml:trace>
  <inkml:trace contextRef="#ctx0" brushRef="#br0" timeOffset="20076.66">23093 910 0,'0'0'0,"0"-21"0,0 0 0,0 0 16,0 0-16,0-1 16,0 44 15,0-1-31,0 0 0,0 0 15,0 0-15,0 22 0,-21-22 16,21 21-16,-22-21 0,22 22 0,-21-22 16,21 21-16,-21-21 0,21 0 15,0 1-15,0-1 0,0 0 0,-21 0 16,21 0-16,0 0 16,-21-21-1,21-21 1,0 0-16,0 0 15,0 0-15,0 0 0,0-22 16,0 22-16,0-21 0,0-1 16,0 22-16,0-21 0,21 0 0,0-1 15,0 22-15,0-21 0,1 21 16,-1-1-16,0 1 0,0 21 0,0-21 16,0 21-16,1 0 0,-1 0 0,0 0 15,0 0-15,0 21 0,0 0 16,1 1-16,-1-1 0,-21 21 0,0-21 15,21 22-15,-21-1 0,0-21 16,0 21-16,0-20 0,0 20 16,0-21-16,0 21 0,0-20 15,0-1-15,0 0 0,0 0 16,0-42 15,0 0-15,0 0-16,0-22 15,0 22-15,0 0 0,0-21 0,0 20 16,21-20-16,-21 0 0,21 21 16,0-22-16,1 22 0,-1 0 0,0-21 15,0 20-15,21 22 0,-20-21 16,20 21-16,-21 0 0,21 0 16,-20 0-16,20 0 0,-21 21 15,0 1-15,0-1 0,1 21 0,-1-21 16,-21 22-16,0-22 0,0 21 0,0 0 15,0-20-15,0-1 0,0 21 16,-21-21-16,-1 0 0,1 1 0,0-1 16,21 0-16,-21 0 15,0-21-15,21-21 32,21 0-17,0 0-15</inkml:trace>
  <inkml:trace contextRef="#ctx0" brushRef="#br0" timeOffset="20432.27">24003 1080 0,'21'0'16,"0"0"-1,0 0-15,1 0 0,-22-22 16,21 22-16,0 0 0,0-21 15,0 21-15,0-21 0,1 0 0,-1 21 16,-21-21-16,21 0 0,0-1 0,-21 1 16,0 0-1,-21 21 1,0 0-16,0 0 16,-1 0-16,-20 21 0,21 0 0,0 1 15,0 20-15,-1-21 0,1 0 16,0 22-16,21-22 0,0 0 0,0 21 15,-21-21-15,21 1 0,0-1 16,0 0-16,0 0 0,21 0 16,0-21-16,0 0 0,1 0 0,-1 0 15,0 0-15,0 0 0,0 0 16,22 0-16,-22 0 0,0-21 0,21 21 16,-21-21-16</inkml:trace>
  <inkml:trace contextRef="#ctx0" brushRef="#br0" timeOffset="21113.37">24574 974 0,'0'0'16,"0"-21"-16,0 42 31,0 0-31,0 0 0,-21 0 16,21 0-16,0 1 15,-21-1-15,21 0 0,0 0 0,0 0 0,0 0 16,0 1-16,0-1 0,-21 0 15,21 0-15,-21 0 16,21-42 31,0 0-47,0 0 16,0 0-16,0-1 0,21 1 0,0 0 15,-21-21-15,21 21 0,0-1 16,1 1-16,-1-21 0,0 21 0,0 0 15,0-1-15,0 22 0,1-21 16,-1 21-16,0 0 0,0 0 16,0 0-16,0 0 0,1 0 0,-1 21 15,0 1-15,-21-1 0,0 0 16,0 0-16,0 0 0,0 22 0,0-22 16,0 0-16,0 0 0,0 0 15,0 0-15,0 1 0,0-1 16,-21 0-16,21 0 15,0-42 17,0 0-32,0 0 15,0-1-15,21 1 0,0 0 16,0 0-16,0 0 16,1 0-16,-1-22 0,0 22 0,0 0 15,0 0-15,0 0 0,1-1 16,-1 22-16,0 0 0,0 0 0,0 0 15,0 0-15,1 0 0,-1 22 16,-21-1-16,0 0 0,0 0 16,0 21-16,0-20 0,0-1 0,0 0 15,0 0-15,0 0 0,0 0 16,-21 1-16,21-1 0,-22-21 0,22 21 16,-21-21-16,21 21 15,0-42 16,0 0-15</inkml:trace>
  <inkml:trace contextRef="#ctx0" brushRef="#br0" timeOffset="21660.57">25569 445 0,'0'0'0,"0"-22"0,-21 22 15,0 22 17,21-1-32,-21 21 0,0-21 15,21 22-15,0-1 0,-22 0 16,1 1-16,21-1 0,-21 21 0,0-20 16,0-1-16,21 0 0,-21 1 15,21-1-15,-22 0 0,22 1 0,-21-22 16,21 21-16,0-21 0,0 1 15,0-1-15,0 0 0,0 0 16,0-42 15,0 0-15,0 0-16,0-1 16,0 1-16,0-21 0,21 21 0,1 0 15,-22-1-15,21 1 0,0 0 16,0 0-16,0 0 0,0 21 0,1-21 15,-1 21-15,0 0 0,21 0 16,-21 0-16,1 0 0,-1 0 0,0 0 16,0 0-16,0 21 0,-21 0 15,0 0-15,0 0 0,0 22 0,0-22 16,0 0-16,0 0 0,-21 0 0,0 0 16,0 1-16,0-1 0,-22 0 15,22 0-15,0-21 0,-21 21 0,20-21 16,1 0-16,0 0 15,0 0-15,0 0 0,0 0 0,21-21 47,21 0-47,0 21 0,0-21 16</inkml:trace>
  <inkml:trace contextRef="#ctx0" brushRef="#br0" timeOffset="22060.38">25908 1143 0,'-21'0'0,"21"-21"31,21 21-31,0 0 0,0 0 16,0-21-16,1 21 0,20-21 0,-21 21 15,0-22-15,0 1 0,1 21 16,-1-21-16,0 21 0,-21-21 16,-21 21-1,0 0 1,-1 0-16,1 0 0,0 21 16,0 0-16,0-21 0,0 21 15,-1 1-15,1-1 0,0 21 0,21-21 16,0 0-16,-21 1 0,21-1 15,0 0-15,0 0 0,0 0 0,0 0 16,0 1 0,21-22-16,0 0 0,0 0 15,1 0-15,-1 0 0,0 0 0,0 0 16,0 0-16,0 0 0,1 0 16,-1-22-16,-21 1 0</inkml:trace>
  <inkml:trace contextRef="#ctx0" brushRef="#br0" timeOffset="22480.35">26247 1080 0,'0'0'0,"21"-43"31,-21 22-31,21 21 0,0 0 16,-21-21-16,21 21 0,0 0 15,1 0-15,-1 0 16,0 0-16,-21 21 15,21-21-15,-21 21 0,0 0 0,0 1 16,0-1-16,0 0 16,0 0-16,0 0 0,0 0 0,0 1 15,0-1-15,0 0 0,0 0 16,-21-21-16,21 21 0,-21-21 16,0 21-16,21-42 46,0 0-46,0 0 16,0 0-16,21 0 16,-21-22-16,21 22 0,0 0 0,0 0 15,0 0-15,1-1 0,-1 1 16,-21 0-16,21 0 0,0 21 0,0 0 16,-21-21-16,21 21 15,1 0 1</inkml:trace>
  <inkml:trace contextRef="#ctx0" brushRef="#br0" timeOffset="22961.08">26966 1122 0,'0'0'0,"0"-21"0,0 0 16,0-1 0,0 1-16,-21 21 15,0 0-15,0 0 16,0 0-16,-1 0 0,1 0 16,0 0-16,0 0 0,0 21 0,0-21 15,-1 22-15,22-1 0,0 0 0,-21-21 16,21 21-16,0 0 15,0 0-15,0 1 0,21-22 16,1 21-16,-1-21 16,0 0-16,0 21 0,0-21 15,0 21-15,1-21 16,-1 0-16,-21 21 0,0 0 16,0 1-16,0-1 15,-21-21 1,-1 0-16,1 0 0,0 21 15,-21-21-15,21 0 0,-1 0 16,1 0-16,0 0 0,0 0 16,0 0-16,0 0 15,-1 0 1,1-21 15,0 21-15,0 0-16</inkml:trace>
  <inkml:trace contextRef="#ctx0" brushRef="#br1" timeOffset="36416.04">2074 2985 0,'0'0'0,"0"-22"0,21 22 16,-21-21-16,0 0 0,0 0 16,0 0-16,0 0 15,0-1-15,0 44 47,0-1-47,0 0 0,-21 0 16,21 21-16,-21-20 0,21 20 0,0 0 15,0 1-15,-21 20 16,0 1-16,21-22 0,-21 21 0,21 1 16,0-22-16,0 22 0,0-22 15,0 0-15,0 1 0,0-1 0,0 0 16,0-20-16,0 20 0,0-21 15,0 0-15,0 0 0,0 1 16,0-44 15,0 1-31,0 0 16,0 0-16</inkml:trace>
  <inkml:trace contextRef="#ctx0" brushRef="#br1" timeOffset="36796.33">2476 3577 0,'64'-21'32,"-43"0"-32,0 21 15,-21-21-15,0 0 0,21 21 0,-21-22 16,0 1-16,0 0 0,0 0 16,-21 21-1,0 21 1,21 0-16,-21 0 0,0 1 0,21-1 15,-21-21-15,21 21 0,0 0 16,0 0-16,0 0 0,21-21 47,0 0-47,-21-21 0</inkml:trace>
  <inkml:trace contextRef="#ctx0" brushRef="#br1" timeOffset="38960.57">4064 2709 0,'0'0'0,"0"-21"0,0 0 15,0 0-15,0 0 0,0 63 47,0-21-47,0 22 16,0-22-16,0 21 0,0 0 0,0 22 15,0-22-15,0 1 0,0-1 0,0 21 16,0-20-16,0 20 0,-21-20 16,21-1-16,-21 0 0,21 1 0,-22-1 15,22 0-15,0-21 0,0 1 16,0 20-16,0-21 16,0 0-16,0-42 31</inkml:trace>
  <inkml:trace contextRef="#ctx0" brushRef="#br1" timeOffset="39556.23">4022 2836 0,'0'0'0,"-22"-21"0,1 0 16,0 21-16,0-21 0,0 0 16,0 0-16,21-1 0,0 1 0,0 0 15,-22 0-15,22 0 0,0 0 16,0-1-16,0 1 0,0 0 0,22 21 16,-22-21-16,21 0 0,21 0 15,-21-1-15,22 22 0,-22 0 0,21 0 16,0 0-16,22 0 0,-22 0 15,1 22-15,20-1 0,-21 0 0,-20 21 16,20 1-16,-21-1 0,-21 0 16,0 22-16,0-22 0,-21 0 15,-21 1-15,20 20 0,-20-20 0,0-1 16,-1-21-16,1 21 0,0 1 16,-1-22-16,22 0 0,-21 0 0,21 0 15,0-21-15,-1 0 0,1 0 16,0 0-16,0 0 0,0 0 15,21-21-15,0 0 16,0 0 0,0 42-1,21 0-15,-21 0 16,21 1-16,-21-1 0,0 0 0,0 0 16,21 21-16,-21-20 15,21-1-15,1 0 0,41 85 31,-42-85-31,0-21 0,1 21 16,-1-21-16,0 0 0,0 0 16,21 0-16,-20 0 0,20 0 0,0-21 15,1 0-15,-22 0 0,21-1 16,0 1-16,1-21 0,-22 21 0,21-22 16,-21 1-16</inkml:trace>
  <inkml:trace contextRef="#ctx0" brushRef="#br1" timeOffset="40003.97">4720 3006 0,'0'0'0,"-21"0"31,21 21-31,0 0 0,0 0 0,0 0 16,-21 22-16,21-22 0,0 21 0,-21-21 16,21 22-16,0-22 0,0 21 15,0-21-15,0 1 0,0 20 0,0-21 16,21 0-16,0-21 0,-21 21 15,21 1-15,21-22 0,-20 0 0,-1 0 16,0 0-16,21 0 0,-21 0 16,22-22-16,-22 1 0,0 21 0,21-21 15,-20 0-15,-1-21 0,-21 20 16,21 1-16,0 0 0,-21-21 16,0-1-16,0 22 0,0-21 0,21 21 15,-21-22-15,0 22 0,0 0 16,0 0-16,0 0 0,0 0 0,-21 42 47,21 0-47,0 0 0,0 0 0,-21 22 15,21-22-15,0 21 16,0 0-16,0-20 0,0 20 0,0 0 0,0-21 16,0 22-16,0-22 15,0 21-15,0-21 0,21 1 0,-21-1 16,21-21-16,0 0 0,1 0 0,-1 0 15,0 0-15,0 0 0,21 0 16,-20-21-16,20-1 0,-21-20 0,0 21 16</inkml:trace>
  <inkml:trace contextRef="#ctx0" brushRef="#br1" timeOffset="40308.8">5757 2413 0,'-21'0'31,"0"21"-31,21 0 0,0 22 16,0-1-16,-21 0 0,21 22 16,-21-22-16,21 22 0,-22-1 0,22 1 15,-21-22-15,0 22 0,21-22 16,0 21-16,0-20 0,-21 20 0,21-20 15,-21-1-15,21 0 0,0-21 0,0 22 16,0-22-16,0 0 0,0 0 16,21 0-16,0-21 0,0 0 15,0 0-15,1 0 16,-1 0-16,0-21 0,0-21 0,0 21 16,0 0-16,1-1 0</inkml:trace>
  <inkml:trace contextRef="#ctx0" brushRef="#br1" timeOffset="40720.56">6075 3090 0,'0'0'16,"0"22"-16,21-22 15,0 0 1,0 0-16,0 0 15,1 0-15,-1-22 0,0 1 16,0 0-16,0 21 0,0-21 0,-21 0 16,22 0-16,-22-1 15,0 1-15,0 0 16,-22 21 0,1 0-16,0 0 15,0 0-15,0 0 0,0 21 16,-1-21-16,22 21 0,-21 1 0,0-1 15,0 0-15,0 21 0,21-21 16,0 1-16,-21 20 0,21-21 16,0 21-16,-22-20 0,22-1 0,0 21 15,0-21-15,0 0 0,0 1 16,22-1-16,-1 0 0,0-21 16,0 0-16,0 0 0,0 0 15,1 0-15,-1 0 0,0 0 16,0-21-16,0 0 0,22 21 0</inkml:trace>
  <inkml:trace contextRef="#ctx0" brushRef="#br1" timeOffset="41216.26">7006 2921 0,'0'-42'31,"0"84"-31,-21-84 0,0 42 0,0 0 15,-1 0-15,1 0 0,0 0 16,0 0-16,0 21 0,0-21 0,-22 21 16,22 0-16,0 0 0,0 1 0,0-22 15,-1 21-15,1 0 0,21 0 16,0 0-16,21 0 31,1-21-31,20 0 0,-21 0 0,0 0 16,22 0-16,-22 0 0,0 0 0,21 0 15,-21 0-15,1 0 0,-1 0 16,0 0-16,0 0 0,0 0 0,0 22 16,1-1-16,-1 0 15,0-21-15,-21 21 0,0 0 16,0 0-16,0 1 16,0-1-16,0 0 15,-21 0-15,0-21 0,-1 21 0,1 0 16,0-21-16,-21 22 0,21-22 15,-1 0-15,1 0 0,-21 0 16,21 0-16,0 21 0,-1-21 0,-20 0 16,21 0-16,0 0 0,0 0 15,-1 0-15,1 0 0,0 0 0,0-21 16,21-1 15,21 22-15,-21-21-16</inkml:trace>
  <inkml:trace contextRef="#ctx0" brushRef="#br1" timeOffset="42896.68">8996 2413 0,'0'0'0,"0"-21"0,0 0 0,0 0 16,0-1-16,21 22 0,-21-21 15,0 0-15,0 42 16,0 0 0,0 1-16,0 20 0,0 0 0,0 1 15,0 20-15,-21 1 0,0-1 16,-1 1-16,22-1 0,-21-21 16,0 22-16,0-1 0,0-20 0,21-1 15,0 0-15,0 1 0,0-1 16,0 0-16,0-20 0,0-1 0,0 0 15,0 0-15,0 0 0,21-21 32,0-21-32,-21 0 0,21 0 0,0 0 15</inkml:trace>
  <inkml:trace contextRef="#ctx0" brushRef="#br1" timeOffset="43271.46">9440 2709 0,'21'-21'0,"-42"42"0,42-63 0,-21 63 32,0 0-32,0 1 0,0-1 0,-21 0 15,21 21-15,0-21 0,-21 22 0,0-1 16,21 0-16,-21-20 0,21 20 16,0-21-16,0 21 0,0-20 0,0 20 15,0-21-15,0 0 0,0 0 16,0 1-16,21-22 0,0 0 15,21 0-15,-20 0 0,20 0 0,-21-22 16,21 1-16,1 21 0,-1-21 16,0 0-16,-20 0 0,20-22 0,-21 22 15,0 0-15,0 0 0,-21-21 0,0 20 16,0-20-16,0 21 0,0 0 16,-21 0-16,0-1 0,-21 1 0,21 21 15,-1-21-15,-20 21 0,21 0 16,-21 0-16,20 0 0,1 0 0,0 0 15,0 0-15,0 0 16,21-21 15</inkml:trace>
  <inkml:trace contextRef="#ctx0" brushRef="#br1" timeOffset="43504.35">9102 2604 0,'0'-22'31,"0"44"-31,21-44 0,21 1 0,-21 21 16,22-21-16,-1 21 0,0-21 16,1 0-16,20 21 0,-21-21 0,1 21 15,20 0-15,-42-22 0,22 22 16,-22 0-16,0 0 0,0 0 0,0-21 15,1 21 1</inkml:trace>
  <inkml:trace contextRef="#ctx0" brushRef="#br1" timeOffset="44363.86">11388 2477 0,'0'0'16,"0"-22"-16,0 1 0,21 0 0,-21-21 16,0 21-16,21-1 0,-21 1 0,0 0 15,0 0-15,0 0 16,0 0-16,-21 21 0,0 0 15,-1 0-15,1 0 16,0 0-16,0 21 0,0 21 16,21-21-16,-21 22 0,-1-1 15,1 0-15,0 22 0,-21-22 0,21 0 16,-1 22-16,1-22 0,0 1 16,0-1-16,0 0 0,0 1 0,21-1 15,-22-21-15,22 21 0,0-20 16,0-1-16,0 0 0,22 0 0,-1 0 15,0-21-15,0 0 0,0 0 0,22 0 16,-22 0-16,21 0 0,-21 0 16,22 0-16,-1-21 0,-21 0 0,21 0 15,1 0-15,-22-1 0,21 1 0,-21-21 16,22 21-16,-22-22 0,-21 1 16,21 0-16,-21 21 0,0-22 15,0 22-15,0 0 0,0 0 16,0 0-16,-21-1 0,0 22 0,0 0 15,-1 0-15,1 0 0,0 0 0,0 22 16,0-1-16,21 0 0,-21 0 16,21 0-16,0 0 0,0 1 0,0-1 15,21 0-15,0 0 0,0 0 0,0 0 16,-21 22-16,21-22 0,1 0 16,-22 0-16,21 0 0,-21 1 15,21-1-15,-21 0 0,21 0 16,-21 0-16,21-21 0,0 0 15,1 21-15,-1-21 16,0 0-16,0 0 0,0 0 16,0 0-16,22 0 0,-22-21 0,21 21 15,-21-21-15,22 0 0,-22 0 0,21 21 16,-21-21-16,1-22 0,20 22 16,-21 0-16,-21 0 0,21-22 0,-21 22 15,0 0-15,0 0 0,0 0 0,0 0 16,0-1-16,0 1 0,-21 21 15,0 0-15,0 0 16,0 0-16,-1 0 0,1 21 16,0 1-16,0-1 0,0 21 0,0-21 15,21 0-15,-22 1 0,22 20 16,0-21-16,0 0 0,0 0 16,0 1-16,0-1 0,22 0 15,-1 0-15,0-21 0,0 0 0,0 21 16,22-21-16,-1 0 0,0 0 15,1 0-15,-1 0 0,0 0 0,1 0 16</inkml:trace>
  <inkml:trace contextRef="#ctx0" brushRef="#br1" timeOffset="45324.31">12763 2794 0,'0'0'0,"0"-21"0,0-21 0,0 20 15,0 1-15,0 0 0,0 0 16,-21 0-16,21 0 15,-21 21-15,0 0 0,0 0 0,0 0 16,-1 0-16,1 21 0,-21 0 0,21 0 16,0 0-16,-1 0 0,1 22 15,0-22-15,0 21 0,0-21 0,0 1 16,21 20-16,-22-21 0,22 0 16,0 22-16,0-22 0,0 0 0,22 0 15,-1 0-15,0-21 0,0 0 16,0 0-16,0 0 15,1 0-15,-1 0 0,0 0 0,0 0 0,0-21 16,0 0-16,1 0 0,-1 0 16,0-1-16,0 1 0,0-21 15,0 21-15,-21-22 0,0 1 0,22 0 16,-22 21-16,0-22 0,0 22 16,0 0-16,0 0 0,-22 21 15,1 0 1,21 21-16,-21 21 15,21-21-15,0 1 0,-21 20 0,21-21 16,0 21-16,0-20 0,0 20 16,0-21-16,0 0 0,0 0 0,21 1 15,0-1-15,-21 0 0,21 0 16,1-21-16,20 0 0,-21 0 16,0 0-16,22 0 0,-22 0 0,21 0 15,0 0-15,1-21 0,-22 0 0,21 21 16,1-43-16,-22 22 0,0 0 15,21-21-15,-21 21 0,1-22 0,-1-20 16,0 20-16,0 1 0,0-21 0,-21-1 16,0 22-16,21-1 0,-21-20 15,0 21-15,22 20 0,-22-20 0,0 21 16,0 0-16,0 0 16,0-1-16,0 44 15,0-1-15,-22 0 16,22 21-16,-21 1 0,21-1 15,-21 21-15,21 1 0,0-22 0,-21 22 16,0-22-16,21 22 0,0-22 16,0 0-16,0 1 0,0-1 0,0-21 15,0 21-15,0-20 0,0-1 0,21 0 16,0-21-16,21 0 16,-20 0-16,20 0 0,0 0 0,-21 0 15,22-21-15,-1 21 0,0-21 0,1-1 16,-22 1-16,21 0 15,-21-21-15,1 21 0,-1-1 0,0-20 16,0 21-16,-21-21 0,0 20 0,0-20 16,0 21-16,0 0 0,0 0 15,0-1-15,-21 22 0,0 0 16,0 0-16,21 22 0,-22-1 16,1 0-16,21 0 0,-21 0 0,21 0 15,0 22-15,0-22 0,0 0 0,0 0 16,0 22-16,0-22 15,21 0-15,0 0 0,1-21 0,-1 0 16,0 0-16,0 0 0,21 0 0,-20 0 16,20 0-16,0 0 15,1 0-15,-1-21 0,0 21 0,-21-21 16,22 0-16,-22 21 0,0-22 0,0 1 16,-21 0-16,0 0 0,0 0 15,0 0-15</inkml:trace>
  <inkml:trace contextRef="#ctx0" brushRef="#br1" timeOffset="45564.17">13208 2455 0,'0'0'0,"21"0"15,0 0-15,22 0 16,-1 0-16,0 0 0,1 0 0,20 0 15,1-21-15,-1 0 0,-21 21 16,22 0-16,-1 0 0,1 0 0,-22-21 16,1 21-16,-22 0 0,0 0 15,0 0-15,0 0 0,-21-21 16,0 0 0</inkml:trace>
  <inkml:trace contextRef="#ctx0" brushRef="#br1" timeOffset="46195.83">16192 2350 0,'0'0'0,"0"-22"0,0 1 0,0 0 16,0 0-16,0 0 0,0 0 0,0-22 15,-21 22-15,21 0 0,-21 0 16,0 21-16,0-21 0,0 21 0,-22 0 16,22 0-16,0 0 0,-21 0 15,20 0-15,-20 0 0,0 21 0,21 0 16,-22 21-16,1 1 0,21-1 16,-22 0-16,22 22 0,-21-22 0,21 22 15,-22-1-15,22 1 0,0-1 0,0 1 16,0-1-16,21-21 15,0 1-15,0-1 0,0 0 0,0 1 16,0-1-16,21-21 0,0 0 0,21 22 16,-20-22-16,-1-21 0,21 21 15,-21 0-15,22-21 0,-22 0 0,21 0 16,-21 0-16,22 0 0,-1-21 16,0 0-16,1 0 0,-1 0 0,-21-1 15,21-20-15</inkml:trace>
  <inkml:trace contextRef="#ctx0" brushRef="#br1" timeOffset="46920.42">16404 2688 0,'0'0'0,"0"-21"0,0 0 0,-21 21 31,21 21-31,-21 0 16,0 0-16,-1 1 0,1-1 0,-21 21 15,21-21-15,0 22 0,-1-22 16,1 0-16,21 21 0,0-21 0,0 1 15,0-1-15,0 0 0,0 0 0,21-21 16,1 21-16,-1-21 0,0 21 16,21-21-16,-21 0 0,1 0 0,20 0 15,-21 0-15,21 0 0,-20 0 16,-22-21-16,0 0 0,21 21 0,-21-21 16,0 0-16,0 0 0,-21-1 15,-1 1-15,1 0 0,0 0 16,0 0-16,0 0 0,0-22 0,-1 22 15,22 0-15,0 0 0,0 0 16,0-1-16,0 1 0,22 21 0,-22-21 16,42 0-16,-21 0 0,21 0 0,1-1 15,-22 22-15,21 0 0,1-21 16,-22 21-16,21 0 0,-21 0 0,22 21 16,-22 1-16,0-1 0,0 0 15,0 0-15,-21 21 0,0-20 0,0-1 16,0 21-16,0-21 0,0 22 15,0-22-15,0 0 0,0 21 0,0-21 16,0 1-16,0-1 0,0 0 16,0 0-16,0 0 15,0-42 17,0 0-17,0 0-15,0 0 16,0-1-16,0 1 0,21-21 0,1 21 15,-1-22-15,0 1 0,0 21 16,0-21-16,0 20 0,1 1 16,20-21-16,0 21 0,-21 0 0,22 21 15,-1 0-15,0 0 0,1 0 16,-22 0-16,21 0 0,-21 21 0,1 21 16,-1-21-16,-21 22 0,0-22 15,0 21-15,0-21 0,0 22 0,-21-22 16,-1 21-16,1-21 0,0 0 0,0 22 15,0-22-15,0 0 0,-1-21 16,22 21-16,0 0 0,-21-21 0,42-21 31,1 21-15,-1-21-16,0 0 0</inkml:trace>
  <inkml:trace contextRef="#ctx0" brushRef="#br1" timeOffset="48513.5">17949 2604 0,'0'-22'16,"0"1"-16,0 0 0,-21 21 16,0 0-16,0 0 15,0 0-15,-1 0 0,-20 21 16,21 0-16,-21 1 0,20-1 15,-20 0-15,21 0 0,0 0 16,0 0-16,21 1 0,0-1 0,0 0 16,0 0-16,21-21 15,-21 21-15,42-21 0,-21 0 16,0 0-16,1 21 0,-1-21 0,21 0 16,-21 0-16,0 22 0,22-22 15,-22 21-15,0-21 0,0 21 0,0 0 16,1 0-16,-1 0 15,-21 1-15,0-1 16,-21 0-16,-1 0 0,1-21 16,0 0-16,-21 21 15,21-21-15,-1 0 0,-20 0 0,21 0 16,-21 0-16,20 0 0,1 0 0,0 0 16,0 0-16,0-21 0,21 0 15,-21 0-15,21 0 0,-22 21 16,22-22-16,0 1 15,22 21 1,-1 21 0,-21 1-16,21-22 15,0 21-15,-21 0 0,21 0 0,0 0 16,1-21-16,-1 21 0,-21 1 16,21-22-16,0 0 15,0 0-15,0 0 0,1 0 0,-1 0 16,0 0-16,21 0 0,-21 0 15,1 0-15,20-22 0,0 22 0,-21-21 16,22 0-16,-22 0 0,21 0 0,1-22 16,-22 22-16,21-21 0,-21 0 15,22-22-15,-22 22 0,0-22 0,21 1 16,-21-1-16,1 1 0,-1-1 16,0 1-16,0 20 0,-21 1 15,0 0-15,21-1 0,-21 1 0,0 21 16,0 0-16,0 0 0,0-1 0,0 1 15,0 42 17,-21 1-32,21-1 0,-21 0 0,21 21 15,0 1-15,-21-1 0,0 0 16,-1 1-16,22 20 0,-21-21 0,0 22 16,21-1-16,-21-20 0,0 20 15,0-20-15,21-1 0,0 0 0,0 1 16,0-1-16,0-21 0,0 0 0,0 22 15,0-22-15,0 0 0,0 0 16,21 0-16,0-21 0,0 0 16,21 0-16,1 0 0,-22 0 15,21 0-15,1 0 0,-1-21 16,-21 0-16,21 0 0,1 0 0,-22-1 16,21 1-16,-21 0 0,1-21 15,-1 21-15,-21-1 0,0-20 0,0 21 16,0 0-16,0 0 0,0-1 15,0 1-15,-21 21 0,-1 0 16,1 0-16,21 21 31,0 1-31,0-1 0,0 0 16,0 0-16,0 0 0,21 0 16,-21 1-16,0-1 0,0 0 0,0 0 15,22 0-15,-22 0 16,0 1-16,0-1 0,0 0 15,0 0-15,21 0 0,0 0 16,0-21 0,0 0-16,0 0 0,1 0 15,20 0-15,-21 0 0,0 0 0,0-21 16,1 0-16,-1 21 0,0-21 16,0 0-16,0 0 0,0-1 0,-21-20 15,22 21-15,-22 0 16,21-22-16,-21 22 0,0 0 0,21-21 0,-21 21 15,0-1-15,0 1 16,-21 42 15,0 1-15,21-1-16,0 0 0,-22 21 0,22-21 16,-21 1-16,21-1 0,0 0 15,0 21-15,0-21 0,0 1 0,0-1 16,0 0-16,0 0 0,21-21 15,1 21-15,-1-21 0,0 0 16,0 0-16,0 0 0,22 0 0,-22 0 16,0 0-16,21 0 0,-21 0 15,1-21-15,-1 0 0,21 0 16,-21 0-16,0-1 0,1 1 0,-1-21 16,-21 21-16,21-22 0,-21 22 15,21-21-15,-21 21 0,0 0 0,0-1 16,0 1-16,0 0 15,-21 42 1,0 0-16,0 1 0,21-1 16,0 0-16,-22 0 15,22 21-15,-21-20 0,21-1 0,0 21 16,0-21-16,0 0 0,0 1 16,0-1-16,0 0 0,0 0 0,0 0 15,21 0-15,1-21 0,-1 0 16,0 0-16,0 0 0,0 0 15,0 0-15,1 0 0,-1 0 0,0 0 16,0 0-16,0-21 0,0 21 16,1-21-16,-1 0 0</inkml:trace>
  <inkml:trace contextRef="#ctx0" brushRef="#br1" timeOffset="48800.34">20193 2582 0,'0'0'0,"0"-42"0,0 21 0,-21 21 16,0 0-16,-1 21 16,1-21-16,0 42 0,0-20 15,0-1-15,21 21 0,-21-21 0,-1 22 16,22-22-16,-21 21 0,21 0 16,0-20-16,0-1 0,0 21 0,0-21 15,0 0-15,0 1 0,0-1 16,0 0-16,21 0 0,1 0 0,-22 0 15,21-21-15,0 0 0,0 22 0,0-22 16,0 0-16,22 0 0,-22 0 16,0 0-16,0 0 0,0-22 15,22 1-15,-22 0 0,0 0 0,0 0 16,0 0-16,22-22 0,-22 22 16</inkml:trace>
  <inkml:trace contextRef="#ctx0" brushRef="#br1" timeOffset="49120.15">20849 1990 0,'0'0'0,"0"-21"0,0-1 15,-21 1-15,0 0 0,0 21 16,-1 0 0,1 21-16,21 0 0,0 1 15,-21-1-15,0 21 0,0 0 16,0 1-16,21-1 0,-22 0 0,22 22 15,-21-1-15,21-20 0,-21 20 16,21 1-16,-21-1 0,0 1 0,21-22 16,0 22-16,0-22 0,0 0 0,0 1 15,-21-1-15,21-21 0,0 21 16,0-20-16,0-1 0,0 0 0,0 0 16,21 0-16,0-21 15,0 0-15,0 0 16,0 0-16,1-21 0,-1 0 0,0 21 15,0-21-15,21-22 16,-20 22-16,-1 0 0</inkml:trace>
  <inkml:trace contextRef="#ctx0" brushRef="#br1" timeOffset="49495.94">21018 2604 0,'0'0'0,"0"-22"16,0 44-1,0-1-15,0 0 16,-21 0-16,0 21 0,21-20 15,0-1-15,-21 21 0,0-21 0,21 0 16,0 1-16,0 20 0,0-21 16,0 0-16,0 0 0,0 1 15,21-22-15,0 21 16,0-21-16,0 0 16,1 0-16,20 0 0,-21 0 0,0-21 15,0-1-15,1 1 0,-1 0 0,0 0 16,0 0-16,0-22 0,-21 22 15,0-21-15,0 0 0,0-1 0,0 22 16,0-21-16,0 21 0,0-1 16,-21 22-16,21-21 0,-21 21 0,0 0 15,0 0-15,-1 0 0,1 21 16,0 1-16,0-1 0,0 0 0,21 0 16,-21 0-16,21 0 0,-22 1 15,22-1-15,0 0 0,0 0 16,0 0-16,22-21 0,-1 0 15,-21 21-15,21-21 0,21 0 16,-21 0-16,1 0 0</inkml:trace>
  <inkml:trace contextRef="#ctx0" brushRef="#br1" timeOffset="49911.7">21569 2752 0,'0'0'0,"0"-85"31,-21 64-31,21 0 0,0 0 15,0-1-15,21 22 16,0-21-16,0 21 16,0-21-16,22 21 0,-22 0 15,0 0-15,21 0 0,-21 0 0,1 21 16,-1 0-16,0-21 0,0 22 0,-21-1 16,0 0-16,0 21 0,0-21 15,0 1-15,0 20 0,0-21 0,-21 0 16,21 22-16,-21-22 0,0 0 15,-1 0-15,1 0 0,21 0 0,-21 1 16,0-22-16,21 21 0,0-42 47,0-1-47,21 22 0,0-21 0,0 0 16,-21-21-16,22 21 0,-1-1 15,0-20-15,0 21 0,0-21 0,0-1 16,1 22-16,-1-21 0,0 21 15,-21-1-15,21 1 0,0 0 16,0 21 0,1 0-16</inkml:trace>
  <inkml:trace contextRef="#ctx0" brushRef="#br1" timeOffset="50384.43">22458 2625 0,'0'0'0,"21"-21"16,0-1-16,0 22 0,-21-21 15,0 0-15,21 0 0,-21 0 0,0 0 16,-21 21 0,0 0-1,0 0-15,0 0 0,0 21 16,-22 0-16,22 0 0,0 0 15,0 0-15,0 1 0,-1-1 0,22 0 16,-21 0-16,21 0 16,0 0-16,0 1 0,21-1 15,1-21-15,-1 0 0,0 21 16,0-21-16,21 0 0,-20 21 0,-1-21 16,0 0-16,21 21 0,-21-21 0,1 0 15,20 21-15,-21-21 0,0 0 16,0 22-16,1-22 0,-1 21 0,-21 0 15,0 0-15,0 0 16,-21-21-16,-1 21 0,1-21 16,0 0-16,-21 22 0,21-1 15,-22-21-15,1 0 0,0 0 16,20 21-16,-20-21 0,0 0 0,21 0 16,-1 0-16,-20 0 0,21 0 0,0 0 15,0 0-15,-1 0 16,1 0-1,21-21 1,0 0-16,0-1 16</inkml:trace>
  <inkml:trace contextRef="#ctx0" brushRef="#br1" timeOffset="50792.19">20532 2244 0,'42'0'16,"-21"0"-16,0 0 15,22 0-15,-22 0 0,21 0 0,0 0 16,22 0-16,-22 0 0,22 0 16,-22-21-16,22 21 0,-22 0 0,21 0 15,-20 0-15,20 0 0,-20 0 0,-1 0 16,0 0-16,1 0 0,-22 0 15,0 0-15,-21-22 0,-21 22 32,0 0-32,-1 0 15,1 0-15,0-21 0,-21 21 0,21 0 16,-22 0-16</inkml:trace>
  <inkml:trace contextRef="#ctx0" brushRef="#br1" timeOffset="51203.96">18330 2328 0,'43'0'31,"-22"0"-31,0 0 0,21 0 16,1 0-16,-1 0 0,0 0 0,1 0 0,-1 0 15,21 0-15,-20 0 16,-1 0-16,0 0 0,1 0 0,20-21 16,-42 21-16,22 0 0,-1 0 0,-21 0 15,0 0-15,1 0 0,-1 0 16,-42 0 15,-1 0-31,1 0 0,0 0 0</inkml:trace>
  <inkml:trace contextRef="#ctx0" brushRef="#br1" timeOffset="52779.88">2011 4953 0,'0'-21'32,"0"0"-17,0 0 1,0-1-16,0 1 16,0 0-16,0 0 15,0 0-15,0 0 0,21-1 16,0 22-16,-21-21 15,21 21-15,0 0 0,1 0 16,-1 0-16,0 0 0,21 0 0,-21 0 16,22 21-16,-22 1 0,21-1 15,-21 21-15,1-21 0,-1 22 0,0-1 16,-21 0-16,0 1 0,0-1 16,0 0-16,-21 1 0,0-1 15,-1 0-15,-20 1 0,21-22 0,-21 21 16,-1-21-16,22 22 0,-21-22 15,-1 0-15,22 0 0,-21 0 0,0 0 16,-1 1-16,1-1 0,0-21 16,-1 0-16,1 0 0,0 0 15,20 0-15,-20 0 0,21 0 0,0 0 16,21-21-16,0-1 0,0 1 16,0 0-16,0-21 0,21 21 0,0-22 15,0 22-15,0-21 0,22 21 16,-22-1-16,0-20 0,21 21 15,-20 0-15,20 21 0,-21-21 16,0 21-16,22 0 0,-22 0 0,0 21 16,0-21-16,-21 21 0,21 0 15,0 21-15,1-20 0,-1-1 0,-21 21 16,21-21-16,-21 0 0,21 1 16,0-1-16,-21 0 0,21 0 0,-21 0 15,0 0-15,22 1 0,-1-22 16,0 21-16,0-21 15,0 0-15,0 0 16,1 0 0,-1 0-16,-21-21 15,21-1-15,0 22 0</inkml:trace>
  <inkml:trace contextRef="#ctx0" brushRef="#br1" timeOffset="53115.69">2857 5271 0,'0'63'31,"0"-42"-31,22-21 47,-1-21-32,0 0-15,-21 0 16,0 0-16,0-1 16,-21 22-1,0 0-15,-1 0 0,1 0 16,0 0-16,0 0 0,21 22 16,0-1-16,-21 0 0,21 0 15,0 0 1,21-21-1,0 0 1</inkml:trace>
  <inkml:trace contextRef="#ctx0" brushRef="#br1" timeOffset="59655.37">4022 4487 0,'0'0'0,"-22"0"0,44 0 31,-1 0-31,0 0 16,21 0-16,1 0 0,-1 0 0,21 0 16,1 0-16,-1 0 0,1 0 15,21-21-15,-22 21 0,1 0 0,-1 0 16,1 0-16,-1 0 0,-21 0 15,1 0-15,-22 0 0,0 0 16,0 0-16,-21 21 16,-21-21-1,0 0-15,-21 0 0,20 22 0</inkml:trace>
  <inkml:trace contextRef="#ctx0" brushRef="#br1" timeOffset="59952.72">4403 4487 0,'-22'0'16,"22"22"0,0-1-16,-21 0 0,21 21 15,0 1-15,0-1 0,0 0 16,0 22-16,0-1 0,-21 1 0,21-22 15,0 22-15,-21-1 0,21 1 0,0-22 16,0 0-16,0 1 0,0-1 16,0-21-16,0 21 0,0-20 0,0-1 15,0 0-15,21-21 0,-21 21 16,21-21-16,0 0 31,-21-21-31</inkml:trace>
  <inkml:trace contextRef="#ctx0" brushRef="#br1" timeOffset="60608.89">4911 4868 0,'0'0'0,"0"-21"16,0 0-16,0 42 31,0 0-31,0 1 0,0-1 0,0 0 15,-22 21-15,22-21 16,-21 22-16,21-1 0,-21-21 0,21 22 16,0-22-16,0 21 0,0-21 0,0 22 15,0-22-15,0 0 0,21 0 16,0 0-16,1-21 0,-1 0 16,0 0-16,21 0 0,-21 0 15,1 0-15,20 0 0,-21-21 0,21 0 16,-20 0-16,-1 0 0,21-1 0,-21 1 15,0 0-15,1-21 0,-1 21 16,0-1-16,-21-20 0,0 0 0,21 21 16,-21-1-16,0-20 0,21 21 15,-21 0-15,0 0 16,0 42 0,-21 21-1,21-21-15,0 0 0,0 22 16,0-1-16,-21 0 0,21 1 0,0-1 15,0 0-15,0 1 0,0-1 0,0 0 16,-21 22-16,21-22 0,0 1 16,0-1-16,0 21 0,0-20 15,0-1-15,0 0 0,0 1 0,0-1 16,0 0-16,0 1 0,0-1 0,-21 0 16,21-20-16,0 20 0,0-21 0,0 0 15,-22 0-15,22 1 16,-21-22-16,0 21 0,0-21 15,0 0-15,0 0 0,-1 0 0,1-21 16,0-1-16,0 1 16,0 0-16,21-21 0,-21 21 0,21-22 15,-22 1-15,22 21 0,0-22 0,0 1 16,0 21-16,0-21 0,0 20 16,0-20-16,0 21 0,22 0 0,-1 0 15,0-1-15,0 1 0,0 0 16,0 0-16,1 0 0,-1 0 0,21-1 15,-21 1-15,22 0 0</inkml:trace>
  <inkml:trace contextRef="#ctx0" brushRef="#br1" timeOffset="60955.69">5800 4890 0,'0'0'0,"0"-22"0,0 1 15,0 0 1,0 42 0,0 0-16,0 22 0,0-1 15,0 0-15,0 1 16,0-1-16,0 22 0,0-1 0,0-21 16,0 22-16,0-1 0,0-20 0,0 20 15,0-20-15,0 20 0,0-21 16,0 22-16,0-22 0,0 1 0,0-1 15,0 0-15,0 1 0,0-1 16,0-21-16,0 0 0,0 22 0,0-22 16,-22-21-16,22 21 0,0-42 47,0 0-47,0-1 0,0-20 0,0 21 15,0-21-15,0-22 16</inkml:trace>
  <inkml:trace contextRef="#ctx0" brushRef="#br1" timeOffset="61275.77">5800 5101 0,'0'0'15,"0"-42"-15,0 0 0,-22 20 0,1-20 0,21 21 16,-21 0-16,21-22 0,0 22 16,0 0-16,0 0 0,0-21 0,21 20 15,0 22-15,1-21 0,-1 0 16,21 21-16,-21 0 0,22-21 0,-1 21 15,0 0-15,-21 0 0,22 0 0,-1 21 16,-21 0-16,22 0 16,-22 22-16,0-1 0,0-21 0,-21 22 15,0-1-15,0 0 0,0 1 0,0-1 16,-21-21-16,0 21 0,0-20 16,-1-1-16,1 0 0,0 0 0,-21 0 15,21-21-15,-1 0 0,1 21 16,0-21-16,0 0 0,0 0 0,0 0 15,21-21 1,0 0 0,21 0-16,0 21 0,0-21 15,0 21-15</inkml:trace>
  <inkml:trace contextRef="#ctx0" brushRef="#br1" timeOffset="61632.4">6498 5017 0,'0'0'0,"42"-43"31,-20 22-31,-1 21 0,-21-21 16,21 0-16,0 0 0,0-1 15,-21 1-15,21 21 0,-21-21 16,0 0-16,0 0 0,0 0 0,0-1 15,0 1-15,-21 21 16,0 0 0,0 0-16,0 0 0,0 0 0,-1 21 15,1 1-15,0-1 0,21 0 16,0 21-16,-21-21 0,21 22 0,-21-22 16,21 21-16,0-21 0,0 22 15,0-22-15,0 0 0,0 0 0,0 0 16,21-21-16,0 22 0,0-22 15,0 0-15,1 0 16,-1 0-16,21 0 0,-21 0 0,0 0 16,1-22-16</inkml:trace>
  <inkml:trace contextRef="#ctx0" brushRef="#br1" timeOffset="62003.18">7260 4678 0,'0'0'0,"0"-21"0,-21 21 16,0 0-16,0 0 16,-1 0-16,1 0 0,-21 0 15,21 0-15,0 0 0,-1 21 16,1 0-16,21 0 0,-21 0 16,21 1-16,0-1 0,0 0 15,0 0-15,0 0 0,21 0 0,0-21 16,1 22-16,-1-1 0,0-21 0,0 21 15,0-21-15,22 21 0,-22-21 16,-21 21-16,21-21 0,0 21 0,0 1 16,-21-1-16,0 0 15,0 0-15,-21 0 16,0-21-16,0 0 0,-22 21 16,22-21-16,0 0 0,0 0 15,-21 0-15,20 0 0,1 0 16,0 0-16,0 0 0,0 0 15,0-21 1,21 0 0</inkml:trace>
  <inkml:trace contextRef="#ctx0" brushRef="#br1" timeOffset="63225.2">8784 4530 0,'0'-21'0,"0"42"0,21-64 16,-21 22-16,0 0 0,0 0 15,-21 21 17,0 0-32,0 0 15,21 21-15,-21 0 0,-1 22 0,1-22 16,0 0-16,21 21 0,-21 1 15,0-1-15,21 0 0,-21 1 0,-1-1 16,22 0-16,0 1 0,0-1 16,0-21-16,0 21 0,0-20 0,0-1 15,0 0-15,22 0 0,-1-21 0,0 0 16,0 0-16,21 0 0,-20 0 16,20 0-16,-21 0 0,21-21 0,-20 21 15,20-21-15,0 0 0,-21-22 16,22 22-16,-22-21 0,21 21 15,-21-22-15,1 1 0,-1 21 0,0-22 16,-21 1-16,0 21 0,0-21 16,0-1-16,0 22 0,-21 0 0,0 0 15,-22 0-15,22-1 0,0 22 0,-21 0 16,-1 0-16,22 0 0,0 0 16,-21 0-16,20 0 0,1 0 0,21 22 31,21-22-16,1 0-15,20 0 0,-21 0 0,21 0 16,1 0-16,20 0 0,-20 0 16,20 0-16,1 0 0,-22-22 15,21 1-15,1 0 0,-1 21 0,1-21 16,-22 0-16,1 0 0,-1 21 16,0-22-16,-21 1 0,1 21 0,-22-21 15,0 0-15,0 0 16,0 0-16,-22 21 15,1 0-15,0 21 16,0-21-16,21 21 0,0 21 16,-21-21-16,0 22 0,-1-1 0,22 0 15,-21 1-15,21-1 0,-21 0 16,0 22-16,0-1 0,21-20 0,-21 20 16,-1 22-16,22-22 0,-21 1 15,21 21-15,0-22 0,-21 1 16,21-1-16,0 22 0,0-22 0,-21 1 15,21 20-15,0 1 0,0-21 0,0 20 16,0-20-16,0-1 0,0 1 0,0-1 16,0 1-16,0-1 0,0 1 15,0-1-15,0-20 0,0-1 0,0 0 16,0 1-16,0-22 0,0 21 0,0-21 16,-21-21-1,21-21-15,0 0 0,-21 0 16,-1 0-16,1-22 0,21 1 15,-21 0-15,0-1 0,0-20 0,0-1 16,-1 22-16,22-22 0,0-20 16,0 20-16,0-20 0,0-1 0,0 21 15,22-20-15,-1 20 0,0 1 0,0-22 16,21 22-16,-20 20 0,20-20 16,-21-1-16,21 1 0,1 20 0,-1-20 15,22 21-15,-22-1 0,0 1 0,1 21 16,-1-22-16,0 22 0,1 0 15</inkml:trace>
  <inkml:trace contextRef="#ctx0" brushRef="#br1" timeOffset="63795.87">11938 4149 0,'0'0'16,"0"-21"-16,0-1 0,0 1 0,0 0 16,0 0-16,0 0 0,0 0 15,0-1-15,0 1 0,0 0 16,-21 21-16,0 0 15,-1 0-15,1 0 0,0 0 16,0 0-16,-21 0 0,-1 0 0,22 0 16,-21 21-16,-1 0 0,1 1 15,0 20-15,-1-21 0,1 21 0,21 1 16,-21 20-16,20-20 0,-20 20 0,21-21 16,0 22-16,21-22 0,0 1 15,0-1-15,0 0 0,0 22 0,0-22 16,0-21-16,21 22 0,0-1 15,0 0-15,22-21 0,-1 1 0,-21-1 16,21 0-16,1 0 0,-1-21 16,22 0-16,-22 0 0,0 0 0,22 0 15,-22-21-15,0 0 0,1 21 16,-1-21-16,0-22 0,1 22 0</inkml:trace>
  <inkml:trace contextRef="#ctx0" brushRef="#br1" timeOffset="64544.44">12382 4487 0,'0'0'0,"0"-21"0,22 0 0,-22 0 16,0 0-16,21 0 0,-42 42 31,-1 0-31,1 0 16,21 0-16,-21 22 0,0-22 0,21 0 16,-21 21-16,0-21 0,-1 22 15,22-22-15,0 21 0,0-21 0,0 1 16,0-1-16,0 0 0,0 0 0,0 0 15,22-21-15,20 0 16,-21 0-16,0 0 0,22 0 0,-22 0 16,21-21-16,-21 0 0,22 21 15,-22-21-15,0 0 0,0-1 0,0 1 16,-21 0-16,0 0 0,0 0 0,0-22 16,0 22-16,0 0 0,-21 0 15,0 0-15,0 0 0,0 21 0,-1-22 16,1 1-16,0 21 0,21-21 0,0 0 15,0 0-15,0 0 16,21-1 0,0 1-16,22 21 0,-22-21 15,21 21-15,-21 0 0,22-21 0,-1 21 16,0 0-16,1 0 0,-1 0 0,0 0 16,1 0-16,-1 21 0,0 0 15,-20 0-15,-1 1 0,0-1 0,0 0 16,-21 21-16,0-21 0,0 1 15,0 20-15,0-21 0,0 0 0,0 22 16,0-22-16,0 0 0,0 0 0,-21 0 16,21 0-16,-21 1 15,21-1-15,0 0 0,-21 0 16,-1-21 0,22-21-1,0 0-15,0 0 0,0-1 16,0-20-16,0 21 0,22 0 15,-1-22-15,0 1 0,0 21 16,0-21-16,22 20 0,-22-20 0,0 21 16,21-21-16,-21 20 0,22 1 15,-22 21-15,21-21 0,-21 21 0,22 0 16,-22 0-16,0 21 0,0 0 16,0 1-16,-21-1 0,0 0 15,0 21-15,0-21 0,0 1 0,0 20 16,0-21-16,0 21 0,0-20 0,0-1 15,0 0-15,-21 0 0,0 0 16,21 0-16,0 1 0,0-1 16,0-42 15,0-1-31</inkml:trace>
  <inkml:trace contextRef="#ctx0" brushRef="#br1" timeOffset="66108.24">14182 4424 0,'21'0'0,"-42"0"0,63-21 0,-42 0 16,0-1 0,0 1-16,0 0 0,-21 21 15,0 0-15,-1 0 16,-20 0-16,21 0 0,-21 0 15,-1 0-15,22 21 0,-21-21 0,21 21 16,-1 1-16,1-22 0,0 21 16,21 0-16,0 0 15,0 0-15,21-21 0,0 21 16,1-21-16,-1 0 0,0 22 16,21-22-16,-21 21 0,1-21 0,20 21 15,-21-21-15,0 21 0,0-21 0,1 21 16,-1 0-16,0-21 0,0 22 15,-21-1-15,21 0 0,-21 0 0,0 0 16,-21 0-16,0 1 0,0-1 16,0-21-16,-1 21 0,1-21 15,-21 0-15,21 21 0,0-21 0,-22 0 16,22 0-16,0 0 16,0 0-16,0-21 0,-1 21 0,1-21 15,21 0-15,0-1 0,-21 22 0,21-21 16,-21 0-16,21 0 0,-21 0 15,21 0 1,0 42 15,21 0-31,0 0 0,-21 0 16,21 0-16,0 1 0,-21-1 16,22 0-16,-1 0 0,0 0 0,-21 0 15,21-21-15,0 22 0,0-1 0,1-21 16,-1 0-16,0 0 0,21 0 15,-21 0-15,22 0 0,-22 0 16,21-21-16,1 21 0,-1-22 0,0 1 16,1 0-16,-22-21 0,21 21 15,0-22-15,-20 22 0,20-21 0,-21-1 16,21 1-16,-20-21 0,-1 20 0,0-20 16,0-1-16,0 1 0,0-1 15,1 1-15,-1-1 0,-21 1 0,0 20 16,0 1-16,21 0 0,-21 21 15,0-22-15,0 22 0,0 0 0,-21 21 32,21 21-17,-21 21-15,21-20 0,0 20 16,0 21-16,-22-20 0,1 20 16,21-20-16,-21 20 0,21-21 0,0 22 15,-21-1-15,21-20 0,-21-1 0,21 0 16,0 1-16,0-1 0,0 0 15,0-20-15,0 20 0,0-21 0,0 0 16,21 0-16,-21 1 0,21-1 16,21-21-16,-20 0 0,-1 0 0,21 0 15,-21 0-15,22 0 0,-1 0 0,0-21 16,1-1-16,-1 1 0,0 0 16,-21 0-16,22 0 0,-22 0 0,21-22 15,-42 22-15,21 0 0,-21-21 16,0 20-16,0 1 0,0 0 15,-21 0-15,0 21 0,0 0 16,0 0-16,0 0 0,-1 0 16,22 21-1,0 0-15,0 0 16,22-21-16,-22 22 0,0-1 16,21 0-16,-21 0 0,21 0 0,-21 0 15,0 1-15,0-1 0,0 0 0,0 0 16,0 0-16,0 0 0,0 1 15,0-1-15,0 0 0,0 0 0,21-21 16,-21 21-16,21-21 0,0 0 16,22 21-16,-22-21 0,21 0 15,-21 0-15,22 0 0,-1 0 0,-21-21 16,22 21-16,-22-21 0,21 0 16,-21 0-16,0 0 0,22-1 0,-43 1 15,21-21-15,0 21 0,0 0 0,-21-22 16,0 22-16,0 0 0,21-21 15,-21 20-15,0 1 0,0 0 0,0 0 16,-21 42 15,21 0-15,0 0-16,-21 1 0,21-1 16,-21 0-16,21 21 0,0-21 0,0 1 15,0-1-15,0 0 0,0 0 0,0 0 16,0 0-16,0 1 0,0-1 15,21 0-15,0-21 0,0 0 16,1 0-16,-1 0 0,0 0 16,0 0-16,0 0 0,0 0 0,22 0 15,-22-21-15,0 0 0,0-1 16,0 1-16,1 0 0,-1 0 0,0 0 16,0 0-16,0-22 0,0 22 15,-21-21-15,0 21 0,22-1 0,-22 1 16,0 0-16,0 0 0,-22 42 31,22 0-31,-21 0 0,0 1 16,21-1-16,-21 0 0,21 0 15,-21 0-15,21 0 0,0 22 0,0-22 16,0 0-16,0 0 0,0 0 16,21 1-16,0-1 0,0-21 15,0 0-15,1 21 0,20-21 0,-21 0 16,0 0-16,22 0 0,-22 0 15,21 0-15,-21-21 0</inkml:trace>
  <inkml:trace contextRef="#ctx0" brushRef="#br1" timeOffset="66393.08">16827 4318 0,'0'0'0,"0"-42"31,-21 42-31,0 0 16,0 21-16,0 0 0,21 0 0,-21 0 16,-1 22-16,1-22 15,0 0-15,21 21 0,-21-20 0,21-1 16,-21 21-16,21-21 0,0 0 0,0 1 16,0 20-16,0-21 0,0 0 15,0 0-15,0 1 0,21-1 16,0-21-16,0 0 0,0 0 15,1 0-15,-1 0 0,21 0 0,-21 0 16,0-21-16,22 21 0,-22-22 0,21 1 16,-21 0-16,22 0 0</inkml:trace>
  <inkml:trace contextRef="#ctx0" brushRef="#br1" timeOffset="66683.91">17378 3852 0,'0'0'15,"0"-42"-15,0 21 0,0 0 0,0 0 16,-21 21-16,-1 0 16,1 0-16,0 21 15,0-21-15,21 21 0,-21 0 0,0 21 16,21 1-16,-22-1 0,22 0 0,0 22 16,-21-22-16,0 22 0,0-1 15,21-20-15,-21 20 0,21-21 0,0 1 16,0-1-16,0 0 0,0 1 15,0-1-15,0-21 0,0 0 16,0 22-16,21-22 0,0-21 0,0 21 16,0-21-16,1 0 15,-1 0-15,0 0 0,0 0 0,0 0 16,22-21-16,-22 21 0,0-21 0,0 0 16,21-1-16</inkml:trace>
  <inkml:trace contextRef="#ctx0" brushRef="#br1" timeOffset="67047.7">17653 4360 0,'0'0'0,"0"-21"0,-21 42 32,0 1-32,-1-1 0,22 0 15,-21 0-15,21 0 0,-21 0 16,0 1-16,21-1 0,0 0 16,0 0-16,0 0 0,0 0 0,0 1 15,0-1-15,0 0 0,21-21 16,-21 21-16,21-21 15,0 0-15,22 0 0,-22 0 0,0 0 16,0-21-16,22 21 0,-22-21 0,0 0 16,0-1-16,0 1 0,0 0 15,1-21-15,-1 21 0,-21-22 16,0 22-16,0-21 0,0 21 0,0-22 16,0 22-16,-21 21 0,-1-21 0,1 21 15,0 0-15,0 0 0,0 0 16,0 0-16,-1 21 0,-20 0 15,21-21-15,0 21 0,21 1 0,0-1 16,-21 0-16,21 0 16,0 0-16,0 0 0,21-21 15,0 0-15,0 0 0,0 0 0,0 0 16,1 22-16,-1-22 0</inkml:trace>
  <inkml:trace contextRef="#ctx0" brushRef="#br1" timeOffset="67463.46">18034 4424 0,'0'0'16,"0"-42"-1,21 20-15,0 1 0,0 0 16,1 0-16,-1 21 0,0-21 16,0 0-16,0 21 0,22 0 0,-22-22 15,0 22-15,0 0 0,21 0 0,-20 0 16,-1 22-16,0-1 15,-21 0-15,0 21 0,0-21 0,0 1 16,0 20-16,0-21 16,0 21-16,0-20 0,-21 20 0,21-21 0,-21 0 15,21 0-15,0 1 0,0-1 16,-22 0-16,1-21 16,21-21 15,0 0-31,0-1 15,0 1-15,21 0 0,1-21 0,-1 21 16,-21-22-16,21 22 0,0-21 16,0-1-16,0 22 0,1-21 0,-1 0 15,0 20-15,0 1 0,-21 0 0,21 0 16,-21 0-16,21 21 16,-21-21-16,22 21 15,-22 21 1,21-21-16</inkml:trace>
  <inkml:trace contextRef="#ctx0" brushRef="#br1" timeOffset="67912.42">19283 4255 0,'0'0'0,"0"-22"0,0 1 0,0 0 16,0 0-1,-21 0-15,-1 21 0,1 0 0,0 0 16,0 0-16,0 0 0,0 0 16,-22 0-16,22 21 0,0-21 0,0 21 15,0 0-15,-1-21 0,22 21 0,-21 1 16,21-1-16,0 0 16,0 0-16,21-21 0,1 21 15,20-21-15,-21 21 0,0-21 16,0 22-16,1-22 0,20 21 0,-21-21 15,0 21-15,0 0 0,1-21 0,-1 21 16,0 0-16,-21 1 16,21-1-16,-21 0 15,0 0-15,0 0 0,-21-21 16,0 21 0,0 1-16,-1-22 0,-20 0 0,21 0 15,-21 21-15,-1-21 0,22 0 16,0 0-16,-21 0 0,20 0 0,1 0 15,0 0-15,0 0 0,0 0 0,0 0 16,-1 0 0,1 0-16,0-21 15,21-1-15,-21 1 16</inkml:trace>
  <inkml:trace contextRef="#ctx0" brushRef="#br1" timeOffset="68268.31">17272 4001 0,'0'0'0,"-21"0"0,0 0 0,42 0 32,0-22-32,0 22 15,21 0-15,1 0 0,-1 0 0,22 0 16,-22-21-16,21 21 0,-20 0 16,20 0-16,-20 0 0,20 0 0,-21 0 15,22 0-15,-22 0 0,1-21 16,-22 21-16,21 0 0,-21 0 0,0 0 15,-42 0 1,0-21-16,0 21 16,0 0-16,-22 0 0,1 0 15</inkml:trace>
  <inkml:trace contextRef="#ctx0" brushRef="#br1" timeOffset="68592.14">14668 3958 0,'127'21'31,"-84"-21"-31,20 0 0,1 0 16,-1 0-16,1 0 0,20 0 16,1 0-16,-21-21 0,20 21 0,-20 0 15,-1 0-15,-20 0 0,-1 0 16,0-21-16,-21 21 0,1 0 0,-44 0 31,1 0-15,0 0-16,0 0 0</inkml:trace>
  <inkml:trace contextRef="#ctx0" brushRef="#br1" timeOffset="69412.11">5249 6900 0,'0'0'0,"21"0"16,-21 22 0,0-1-1,0 21-15,0 0 0,0 1 16,-21-1-16,0 0 0,21 1 16,0 20-16,-21-20 0,0 20 0,0-21 15,21 1-15,-22-1 0,22 0 16,-21-20-16,21 20 0,0-21 0,0 0 15,0 0-15,0 1 0,0-1 16,21-21 15,-21-21-31,22-1 0,-1 1 16</inkml:trace>
  <inkml:trace contextRef="#ctx0" brushRef="#br1" timeOffset="69710.95">5630 7366 0,'0'0'0,"0"21"0,0 0 15,0 1 1,21-22 15,1 0-31,-1 0 16,0-22-16,-21 1 0,0 0 15,0 0-15,0 0 16,-21 21 0,0 0-16,-1 0 15,1 0-15,0 21 0,0-21 16,21 21-16,-21-21 0,21 21 16,0 0-16</inkml:trace>
  <inkml:trace contextRef="#ctx0" brushRef="#br1" timeOffset="70596.44">6964 7006 0,'0'-21'16,"0"42"-16,0-63 0,0 21 0,0 0 16,0-1-16,-21 22 0,-1 22 46,22-1-46,0 21 0,0-21 16,-21 22-16,21-1 0,0 0 16,0 1-16,-21 20 0,0-21 0,0 1 15,21 20-15,-21-20 0,21-1 16,-22-21-16,22 21 0,-21-20 0,21-1 16,0 0-16,21-21 31,1 0-31,-1-21 0,-21 0 0,21-1 15,0 1-15,0 0 0,0-21 0,1 21 16,-1-22-16,-21 1 0,21 21 16,0-22-16,0 22 0,0 0 0,-21 0 15,0 0-15,22 0 0,-1 21 16,-21 21 0,0 0-16,0 0 0,21 0 15,-21 0-15,0 22 0,21-22 0,-21 21 16,0-21-16,0 22 0,0-22 15,21 0-15,0 0 0,-21 22 0,22-43 16,-1 21-16,-21 0 0,21-21 0,0 0 16,21 0-16,-20 0 0,-1 0 15,21 0-15,-21 0 0,22-21 0,-22 0 16,21-1-16,0 1 0,1-21 16,-22 21-16,21-22 0,-21 1 15,1 0-15,-1-1 0,-21 1 0,0-21 16,0 20-16,0 1 0,0 0 0,-21 20 15,-1-20-15,1 21 0,0 0 16,-21 0-16,21-1 0,-1 22 0,1 0 16,0 0-16,0 0 0,0 0 15,0 0-15,21 22 0,0-1 0,0 0 16,0 0-16,0 0 16,0 0-16,0 1 0,21-1 15,0-21-15,0 0 0,0 0 0,22 21 16,-22-21-16,21 0 15</inkml:trace>
  <inkml:trace contextRef="#ctx0" brushRef="#br1" timeOffset="70815.31">8064 6985 0,'0'21'31,"0"0"-31,0 1 16,0-1-16,-21 0 0,0 21 0,21-21 15,-21 1-15,0 20 0,21-21 0,0 21 16,-21-20-16,21-1 0,0 0 16,-22 0-16,22 0 0,0 0 15,22-21 17,-22-21-32,21 0 0,-21 0 15</inkml:trace>
  <inkml:trace contextRef="#ctx0" brushRef="#br1" timeOffset="71164.11">8086 6668 0,'0'-22'0,"0"44"0,0-65 16,-22 43-16,1 0 0,0 21 16,21 1-16,-21-1 15,21 0-15,0 0 0,0 0 16,0 0-16,21-21 15,0 22-15,0-22 0,1 0 16,-1 0-16,0 0 0,0 0 16,0-22-16,0 1 0,1 0 0,-1 21 15,-21-21-15,0 0 0,0 0 16,0-1-16,0 1 0,0 0 16,-21 0-16,-1 21 0,1 0 0,0 0 15,0 0-15,0 0 0,0 0 16,-22 21-16,43 0 0,-21-21 0,0 21 15,21 22-15,0-22 0,0 0 16,0 0-16,0 0 0,0 1 16,0-1-16,21 0 0,0 0 0,22-21 15,-22 0-15,0 21 0,21-21 0,1 0 16</inkml:trace>
  <inkml:trace contextRef="#ctx0" brushRef="#br1" timeOffset="71427.96">8742 6562 0,'-21'21'31,"-1"0"-31,22 0 0,-21 0 16,21 1-16,0 20 0,0 0 15,-21 1-15,21-1 0,-21 0 0,21 1 16,-21-1-16,21 0 0,0 1 0,0-1 15,-21 0-15,21 1 0,0-22 16,0 21-16,0-21 0,0 22 0,0-22 16,0 0-16,0 0 0,0-42 47</inkml:trace>
  <inkml:trace contextRef="#ctx0" brushRef="#br1" timeOffset="72015.52">8297 7091 0,'0'0'16,"21"-21"-1,1 21 1,20-21-16,-21 21 0,21 0 0,22-22 16,-22 22-16,22-21 0,-22 21 15,22-21-15,-1 0 0,1 0 0,-22 0 16,21-1-16,-20 1 0,-1 0 0,0 0 15,1-21-15,-22 20 0,0 1 16,0 0-16,0-21 0,-21 21 16,0-1-16,0 1 0,0 0 0,0 0 15,0 0 1,-21 21-16,0 21 16,21 0-16,-21 0 0,21 0 15,0 1-15,0 20 0,0-21 0,0 21 16,0 1-16,0-1 0,-21-21 0,21 22 15,0-1-15,-21-21 0,21 21 16,0 1-16,0-22 0,0 21 0,-22-21 16,22 22-16,0-22 0,-21 0 0,21 0 15,0 0-15,0-42 47,0 0-47,0 0 0,0-21 16,0 20-16,21 1 0,1-21 0,-1 21 15,0-22-15,0 22 0,0 0 0,0-21 16,1 21-16,-1-1 0,0 1 16,21 0-16,-21 21 0,1 0 0,-1 0 15,21 0-15,-21 0 0,0 0 0,1 0 16,-1 21-16,0 0 0,0 1 16,-21-1-16,21 21 0,-21-21 15,0 0-15,0 1 0,0 20 0,0-21 16,0 0-16,0 0 0,0 1 0,0-1 15,0 0-15,-21-21 0,21 21 16,-21-21-16</inkml:trace>
  <inkml:trace contextRef="#ctx0" brushRef="#br1" timeOffset="72565.2">11112 6519 0,'-21'0'16,"21"22"-16,0-1 16,-21 21-16,21-21 0,0 43 0,0-22 15,0 0-15,0 22 0,0-22 16,-21 22-16,21-1 0,-21 1 0,0-1 16,21 22-16,-22-22 0,1 1 15,21 21-15,-21-22 0,21 1 0,-21-1 16,0 1-16,21-1 0,-21 1 15,21-22-15,0 0 0,-22 22 0,22-22 16,-21-21-16,21 22 0,0-22 0,0 0 16,0 0-16,0-42 31,0 0-31,0 0 0,0-22 0,0 22 16,0-21-16,0-1 0,0-20 0</inkml:trace>
  <inkml:trace contextRef="#ctx0" brushRef="#br1" timeOffset="72864.03">10753 7133 0,'-22'-42'0,"44"84"0,-44-148 0,1 64 16,21-21-16,-21 20 0,0 1 0,21 0 15,0-1-15,0 1 0,0 21 0,0-22 16,21 1-16,21 0 0,-20-1 16,20 22-16,21-21 0,1 21 0,-22 0 15,43-1-15,-22 1 0,1 21 16,-1 0-16,-20 21 0,-1 1 0,22-1 15,-43 21-15,21 0 0,-42 1 0,0-1 16,0 0-16,0 1 0,0-1 16,-21 0-16,-21-20 0,-1 20 0,1 0 15,0-21-15,-1 1 0,1-1 16,21 0-16,-22-21 0,1 21 0,21-21 16,0 0-16,0 0 0,-1 0 15,44 0 1,-1-21-16,21 0 0,-21 21 15,22-21-15,-22-1 0,21 1 16</inkml:trace>
  <inkml:trace contextRef="#ctx0" brushRef="#br1" timeOffset="73576.13">11980 6519 0,'0'-21'0,"0"42"0,0-63 0,0 21 15,-21 0-15,0 21 0,0 0 16,0 0-16,-1 0 0,1 0 16,-21 0-16,21 21 0,0 0 0,-1 0 15,-20 22-15,21-22 0,0 21 16,0 0-16,21-20 0,-22 20 0,1-21 16,21 21-16,-21-20 0,21-1 0,0 21 15,0-21-15,0 0 16,0 1-16,21-22 0,0 0 15,22 0-15,-22 0 0,0 0 0,0 0 16,22-22-16,-22 1 0,21 21 16,-21-21-16,22-21 0,-22 21 0,21-1 15,-21-20-15,0 21 0,-21-21 0,22-1 16,-22 1-16,0 21 0,0-22 16,0 1-16,0 21 0,0 0 0,0 0 15,0-1-15,0 44 31,0-1-31,0 0 0,0 0 16,0 21-16,0-20 0,-22 20 16,22 0-16,0 1 0,0-22 15,0 21-15,0-21 0,0 22 0,0-22 16,0 0-16,22 0 0,-1 0 16,0 0-16,0 1 0,0-22 0,0 0 15,22 0-15,-22 0 0,0 0 0,21 0 16,-20 0-16,-1 0 0,21-22 15,-21 1-15,0 0 0,22 0 0,-22-21 16,0 20-16,0-20 0,0 21 16,-21-21-16,0-1 0,0 22 0,0-21 15,0 21-15,0-1 0,0 1 0,0 0 16,0 0-16,-21 21 0,0 0 0,0 21 31,21 0-31,0 0 0,0 1 16,0 20-16,0-21 0,0 0 0,21 0 15,-21 22-15,0-22 0,21 0 16,-21 21-16,0-20 0,0-1 0,21 21 16,-21-21-16,0 0 0,0 1 0,0-1 15,0 0-15,22-21 16,-1 0-16,0 0 16,0 0-16,0 0 0,22 0 0,-22-21 15,21 0-15,0-1 0</inkml:trace>
  <inkml:trace contextRef="#ctx0" brushRef="#br1" timeOffset="74032.07">13335 6456 0,'0'0'16,"0"-42"-16,0 20 0,0 1 0,0 0 0,-21 0 16,0 0-16,-1 21 15,1 0-15,0 0 0,-21 0 0,21 21 16,-22 0-16,22 0 0,-21 0 0,-1 22 15,1-1-15,21 0 0,-21-20 16,-1 20-16,22 0 0,0 1 0,0-1 16,0-21-16,-1 21 0,22-20 15,0 20-15,0-21 0,0 0 16,22 0-16,-1-21 0,0 22 0,0-22 16,21 0-16,1 0 0,-22 0 0,21 0 15,1 0-15,-1 0 0,0-22 16,1 1-16,-1 0 0,-21 0 0,21-21 15,-20 20-15,-1-20 0,0 0 16,0 21-16,-21-22 0,0 1 0,21 0 16,-21-1-16,0 22 0,0 0 0,0 0 15,0 0-15,-21 21 16,0 21 0,21 0-16,-21 0 0,21 0 0,-21 22 15,21-22-15,0 0 0,0 21 16,0-21-16,0 22 0,0-22 0,0 0 15,0 0-15,0 0 0,21 1 0,-21-1 16,21-21-16,0 21 0,0-21 16,0 0-16,1 0 0,-1 0 0,21 0 15,-21 0-15,0 0 0,1-21 0</inkml:trace>
  <inkml:trace contextRef="#ctx0" brushRef="#br1" timeOffset="74699.97">13822 6414 0,'0'-22'16,"0"44"-16,0-65 0,-21 43 16,-1 21-1,22 1-15,0-1 0,0 0 0,0 21 16,-21-21-16,21 1 0,0 20 16,0-21-16,0 21 0,0-20 0,0 20 15,0-21-15,0 0 0,0 0 0,0 1 16,-21-22-16,21 21 0,0-42 47,0-1-47,0 1 15,0 0-15,0 0 0,0-21 16,0 20-16,21-20 0,0 21 0,1-21 16,-1-1-16,-21 22 0,42-21 15,-21 21-15,0-1 0,1 1 0,20 0 16,-21 0-16,21 21 0,-20 0 15,20 0-15,0 0 0,-21 21 0,1 0 16,20 0-16,-21 1 0,0-1 0,-21 21 16,0-21-16,0 22 0,0-22 15,0 21-15,0-21 0,0 22 0,0-22 16,0 0-16,-21 0 0,21 0 0,0 0 16,-21-21-1,21 22-15,0-44 16,0 1-1,0 0-15,0 0 0,0 0 16,21 0-16,-21-22 0,21 1 0,0 0 16,22-1-16,-22 1 0,0 0 0,0 20 15,22-20-15,-22 21 0,21 0 16,-21 0-16,0-1 0,22 22 0,-22 0 16,0 0-16,0 0 0,0 22 15,1-1-15,-1 21 0,0-21 0,-21 22 16,0-22-16,0 21 0,0 0 0,0 1 15,0-22-15,0 21 0,0-21 16,0 1-16,0 20 0,0-21 16,0 0-16,0 0 0,0-42 47,21 0-32,0 0-15,0 0 0</inkml:trace>
  <inkml:trace contextRef="#ctx0" brushRef="#br1" timeOffset="75063.81">14965 6477 0,'42'21'32,"-21"-21"-32,0 0 0,1 0 0,-1 0 15,0 0-15,21 0 0,-21 0 0,1 0 16,-1 0-16,21-21 0,-21 0 15,0 0-15,1 21 0,-1-21 0,0-1 16,-21 1-16,0 0 0,0 0 0,0 0 16,0 0-16,0-1 0,0 1 15,-21 21-15,-22 0 16,22 0-16,0 0 0,-21 0 0,21 0 16,-22 21-16,22 1 0,0-1 0,-21 0 15,20 21-15,1 1 0,21-22 16,-21 21-16,21 0 0,-21 1 0,21-22 15,0 21-15,0-21 0,0 22 16,0-22-16,21 0 0,0 0 0,0 0 16,1 1-16,-1-22 0,0 0 0,21 0 15,-21 0-15,22 0 0,-1 0 16,22 0-16,-22 0 0,0-22 0,1 1 16,-22 0-16,21-21 0,0 21 0</inkml:trace>
  <inkml:trace contextRef="#ctx0" brushRef="#br1" timeOffset="75339.56">15875 5948 0,'0'-21'0,"0"42"0,0-63 0,0 20 15,0 1-15,0 0 0,0 42 32,0 0-32,0 1 15,-21 20-15,0-21 0,-1 21 16,22 1-16,-21-1 0,21 22 0,-21-22 15,0 21-15,0 1 0,0-1 16,-1 1-16,1-22 0,21 22 0,0-22 16,-21 0-16,21 1 0,0-1 0,0-21 15,0 22-15,0-22 0,0 0 16,21 0-16,0-21 16,1 0-16,-1 0 0,0 0 15,0-21-15,0 0 0,0 0 16,1 21-16,-1-22 0</inkml:trace>
  <inkml:trace contextRef="#ctx0" brushRef="#br1" timeOffset="75695.36">16002 6583 0,'21'0'47,"0"0"-47,0 0 0,1 0 16,-1 0-16,21 0 0,-21 0 0,0-21 15,22 21-15,-22-21 0,0 21 16,0-22-16,0 1 0,1 0 0,-22 0 16,0 0-16,0 0 0,0-1 15,0 1-15,0 0 0,-22 0 16,1 21-16,0 0 0,0 0 0,0 0 16,-22 0-16,22 21 0,0 0 15,-21 0-15,21 1 0,-1 20 0,22-21 16,-21 21-16,21 1 0,-21-22 15,21 21-15,0-21 0,0 22 16,0-22-16,0 0 0,0 0 0,0 0 16,0 1-16,21-1 0,0-21 0,1 0 15,-1 0-15,0 0 0,21 0 16,1 0-16,-22 0 0,21 0 0,0 0 16,1-21-16,-1 21 0,-21-22 0,22 1 15,-22 0-15</inkml:trace>
  <inkml:trace contextRef="#ctx0" brushRef="#br1" timeOffset="76053.14">16637 6477 0,'0'-21'16,"0"42"-16,0-63 0,0 21 0,21-1 16,0 1-16,0 21 15,1-21-15,-1 21 0,21 0 16,-21-21-16,0 21 0,1 0 16,-1 0-16,0 0 0,0 0 0,-21 21 15,0 0-15,0 0 0,0 22 0,0-22 16,0 21-16,0-21 0,0 22 15,0-1-15,0-21 0,0 22 0,-21-22 16,21 21-16,0-21 0,0 0 0,0 1 16,0-1-16,0 0 15,0-42 1,0 0 0,0-1-16,0 1 15,0 0-15,0-21 0,21-1 0,-21 22 16,21-21-16,0 0 0,1-22 0,-1 43 15,0-21-15,-21-1 0,21 22 16,0-21-16,0 21 0,1-1 0,-1 22 16,0-21-16,0 21 0,-21-21 0,21 21 15,0-21 1</inkml:trace>
  <inkml:trace contextRef="#ctx0" brushRef="#br1" timeOffset="76367.97">15600 6054 0,'0'0'0,"-21"0"0,-1 0 0,44 0 16,-1 0-1,0 0-15,21 0 0,1 0 0,-1-21 16,21 21-16,1 0 0,-22 0 0,22 0 16,20-22-16,-20 22 0,-1 0 15,1 0-15,-1 0 0,1-21 16,-22 21-16,1 0 0,-1 0 16,0 0-16,1 0 0,-22 0 0,0 0 15,-42 0 16,-22 21-31,1-21 16,0 22-16</inkml:trace>
  <inkml:trace contextRef="#ctx0" brushRef="#br1" timeOffset="77356.02">5122 8742 0,'0'-21'16,"0"0"-16,0-1 15,0 1-15,0 0 16,0 0-16,21 0 0,1 0 16,-22-1-16,21 22 0,0-21 15,0 0-15,0 21 0,0 0 0,1 0 16,-1 0-16,0 0 0,21 0 0,-21 0 16,1 21-16,-1 0 0,0 22 15,-21-22-15,0 21 0,0 1 0,0-1 16,0 21-16,0-20 0,-42-1 15,20 22-15,-20-22 0,21 0 16,-21 1-16,-1-1 0,1-21 0,0 21 16,-1-20-16,22-1 0,-21 0 0,-1 0 15,22-21-15,0 0 0,-21 0 16,21 0-16,-1 0 0,1 0 0,21-21 16,0 0-16,0 0 0,0-1 15,0 1-15,0 0 0,0-21 0,0 21 16,0-1-16,21-20 0,-21 21 0,22 0 15,-1 0-15,0-1 0,0 22 16,0 0-16,0 0 0,1 0 0,-1 0 16,-21 22-16,21-1 0,0 0 0,0 0 15,-21 0-15,21 0 16,-21 22-16,22-22 0,-1 0 0,-21 0 16,0 22-16,21-22 0,0-21 0,-21 21 15,0 0-15,21 0 0,0-21 16,1 0-16,-1 0 0,0 0 15,0 0-15</inkml:trace>
  <inkml:trace contextRef="#ctx0" brushRef="#br1" timeOffset="77503.94">5736 9081 0,'0'-22'0,"0"1"31,0 0-31,21 21 15,0 0-15,-21-21 16,22 21-16,-1-21 0,0 21 16</inkml:trace>
  <inkml:trace contextRef="#ctx0" brushRef="#br1" timeOffset="78604.42">7387 8551 0,'0'0'15,"0"-21"-15,0 0 0,0 0 0,0 0 16,-21 21-16,0 0 15,0 0 1,21 42-16,-22-21 0,22 0 16,-21 22-16,21-1 0,0 0 0,0 22 15,-21-22-15,0 22 0,21-22 16,-21 22-16,21-22 0,0-21 0,0 21 16,0-20-16,0 20 0,0-21 0,0 0 31,21-42-16,0 0-15,-21 0 0,21 0 0,0-1 16,1 1-16,-1-21 0,0 21 16,0-22-16,0 1 0,-21 0 0,21 21 15,1-22-15,-1 22 0,0-21 0,0 21 16,-21-1-16,21 22 0,0 0 16,-21 22-1,0-1-15,22 0 0,-22 21 16,0-21-16,0 22 0,0-22 0,0 21 15,0 1-15,0-22 0,0 21 0,0-21 16,0 22-16,21-22 0,-21 0 16,21-21-16,-21 21 0,21-21 15,0 0-15,22 0 0,-22 0 0,0 0 16,21 0-16,1 0 0,-1-21 16,-21 0-16,21 0 0,1-22 0,-22 22 15,21-21-15,-21-1 0,22 1 0,-22 0 16,0-1-16,0 1 0,-21 0 15,0-1-15,21 1 0,-21 21 0,0-21 16,0 20-16,0 1 0,0 0 16,-21 21-1,0 0-15,21 21 16,0 22-16,-21-22 0,21 0 16,-21 21-16,21 1 0,0-22 15,0 21-15,0 0 0,0 1 0,0-22 16,0 21-16,0-21 0,0 22 0,21-22 15,0 0-15,0-21 0,0 21 16,1-21-16,-1 0 0,0 0 0,21 0 16,-21 0-16,1 0 0,20 0 0,-21-21 15,21 0-15,-20 0 0,20 0 16,-21-1-16,21-20 0,-20 21 16,-1-21-16,0 20 0,0-20 0,0 21 15,-21-21-15,0 20 0,0 1 16,21 0-16,-42 21 15,0 21 1,21 0-16,-21 1 0,0 20 16,21-21-16,0 0 0,0 22 0,-21-22 15,21 0-15,0 21 0,0-21 0,0 1 16,0-1-16,0 0 16,21-21-16,0 0 15,0 0 1,-21-21-16,0 0 15,21-1-15</inkml:trace>
  <inkml:trace contextRef="#ctx0" brushRef="#br1" timeOffset="78760.33">8678 8424 0,'0'-21'0,"0"42"0,0-63 0,-21 42 15,0 0 16,42 0-15,-21 21-16,21-21 16,0 0-16</inkml:trace>
  <inkml:trace contextRef="#ctx0" brushRef="#br1" timeOffset="79025.17">9377 8234 0,'0'21'32,"0"0"-17,0 22-15,0-1 0,0-21 0,-21 21 16,-1 1-16,22-1 0,0 0 16,-21 22-16,0-22 0,0 1 15,21 20-15,-21-21 0,0 1 0,-1-1 16,22 0-16,0-20 0,0-1 15,0 21-15,0-21 0,0 0 16,22-21-16,-1-21 16,0 0-16,0 0 15,21-21-15</inkml:trace>
  <inkml:trace contextRef="#ctx0" brushRef="#br1" timeOffset="79467.92">9758 8213 0,'0'0'15,"0"-21"-15,0-1 0,0 44 32,0 20-32,0-21 15,0 21-15,0 1 0,0-1 0,0 0 16,-21 1-16,21-1 0,-22 0 16,22 1-16,0-1 0,-21 0 0,0 1 15,0-1-15,21-21 0,-21 22 16,21-22-16,0 0 0,0 0 0,-21 0 15,21-42 17,0 0-32,0-21 15,21 20-15,-21 1 0,21-21 16,0 21-16,0-22 0,22 22 16,-22-21-16,0 21 0,21 0 0,-21-22 15,22 22-15,-1 21 0,-21-21 0,22 21 16,-22 0-16,21 0 0,-21 21 15,0 0-15,22-21 0,-22 43 0,0-22 16,-21 0-16,0 21 0,0 1 0,0-22 16,0 21-16,0 0 0,0-20 15,-21 20-15,21-21 0,-21 0 0,0 22 16,21-22-16,-22 0 0,1-21 16,0 0-16,0 0 15,0 0 1,0 0-16,-1 0 0,1-21 0</inkml:trace>
  <inkml:trace contextRef="#ctx0" brushRef="#br1" timeOffset="79644.37">9229 8657 0,'-22'0'16,"44"0"-16,-44-21 15,44 21 1,-1-21-16,21 21 0,-21 0 15,22 0-15,-1-21 0,0 21 0,22 0 16,-22 0-16,22-21 0,-1 21 16,1 0-16,-22 0 0,21-22 0,1 22 15</inkml:trace>
  <inkml:trace contextRef="#ctx0" brushRef="#br1" timeOffset="80087.86">10880 8424 0,'0'0'0,"-22"0"0,1 0 16,0 0-16,0 0 0,-21 0 15,20 0-15,1 22 0,0-1 0,-21 0 16,21 0-16,-1 0 0,1 0 16,0 1-16,0 20 0,0-21 0,21 21 15,-21-20-15,21 20 0,-22-21 0,22 21 16,0-20-16,0 20 0,0-21 15,0 0-15,22 0 0,-1 1 0,0-1 16,21-21-16,-21 0 0,22 0 0,-1 0 16,0 0-16,1 0 0,-1-21 15,0-1-15,1 1 0,-1 0 16,0 0-16,1 0 0,-1-22 0,-21 1 0,0 21 16,1-21-16,-22-1 0,0 1 15,0 0-15,0 20 0,0-20 16,-22 21-16,1-21 0,-21 20 0,0 22 15,20-21-15,-20 21 0,-21 0 16,20 0-16,1 0 0,0 21 0,-1 1 16,22-22-16,-21 42 0,21-21 0,-1 0 15,1 0-15,21 22 0,-21-22 0,21 0 16,0 21-16,0-20 0,21-1 16,0 0-16,22 0 0,-1-21 0,-21 21 15,22-21-15,20 0 0,-21 0 16,1 0-16</inkml:trace>
  <inkml:trace contextRef="#ctx0" brushRef="#br1" timeOffset="80773.46">11451 8573 0,'21'-22'0,"-42"44"0,42-65 0,0 1 0,-21 21 16,22 21-16,-22-21 0,0-1 0,0 44 31,-22-1-31,1 0 0,0 0 16,21 0-16,-21 0 0,21 22 0,-21-22 15,21 0-15,0 21 0,0-20 0,0-1 16,0 21-16,0-21 0,0 0 16,21 1-16,0-1 0,0-21 15,0 0-15,1 0 0,-1 0 0,21 0 16,-21 0-16,0 0 16,22-21-16,-22-1 0,0 1 0,0 0 15,22 0-15,-22 0 0,-21 0 0,21-1 16,0-20-16,0 21 0,-21 0 15,0 0-15,0-1 0,21 1 0,-21 0 16,0 0-16,0 42 31,0 0-31,-21-21 0,21 21 0,0 1 16,-21 20-16,21-21 0,-21 0 0,21 0 16,0 1-16,0-1 0,0 0 15,0 0-15,0 0 0,0 0 16,0 1-16,21-22 0,0 21 0,0-21 15,1 0-15,-1 0 0,21 0 0,-21 0 16,22 0-16,-1 0 0,-21-21 16,21-1-16,1 1 0,-22 0 0,21 0 15,-21-21-15,1 20 0,20-20 0,-21 0 16,0-1-16,0-20 0,1 21 16,-1-22-16,-21 22 0,0-1 0,0-20 15,0 21-15,0-1 0,0 22 0,0-21 16,0 21-16,0-1 15,-21 22 1,-1 22-16,1-1 0,0 21 16,21 0-16,0 1 0,-21-1 15,21 0-15,-21 1 0,0-1 0,21 0 16,0 1-16,0 20 0,-22-20 0,22-1 16,0-21-16,0 21 0,0 1 15,0-22-15,0 21 0,0-21 0,22 1 16,-1-22-16,0 0 0,21 0 0,-21 0 15,22 0-15,-22 0 0,21 0 16,-21-22-16,22 1 0,-1 0 0,-21 0 16,0 0-16,22 0 0,-22-1 15,-21-20-15</inkml:trace>
  <inkml:trace contextRef="#ctx0" brushRef="#br1" timeOffset="80963.35">12319 8382 0,'-21'0'0,"42"0"0,-63 0 0,20 0 16,44 0 0,-1 0-16,0 0 15,0 0-15,21 0 0,-20 0 16,-1 0-16,21 0 0,-21 0 0,0 0 16,22 0-16,-22 0 0,0 0 15,21-21-15,-20 21 0,-1 0 16,21-21-16,-21 21 0</inkml:trace>
  <inkml:trace contextRef="#ctx0" brushRef="#br1" timeOffset="81535.44">14097 8403 0,'0'0'0,"0"-21"0,0 0 0,0 0 16,0 0-16,0-1 0,0 1 0,0 0 16,0 0-16,0 0 0,0 0 15,0 42 16,0 21-31,0-21 0,0 22 16,0-1-16,0 21 0,0-20 0,-21 20 16,0 1-16,-1-1 0,22 1 0,-21 20 15,0-20-15,0 21 0,0-22 16,0 22-16,-1-22 0,1 1 0,0 20 16,21-20-16,0-1 0,-21 1 15,0-1-15,21 1 0,0-22 0,0 1 16,0-1-16,-21-21 0,21 21 15,0-20-15,-22-22 0,22-22 16,0 1 0,0 0-16,0 0 0,0-21 15,0-1-15,0-20 0,0 20 0,0-20 16</inkml:trace>
  <inkml:trace contextRef="#ctx0" brushRef="#br1" timeOffset="81823.41">13737 8827 0,'0'0'16,"0"-64"-16,-21 1 0,21-1 0,0 22 15,0-22-15,0 22 0,0 0 0,0-1 16,0 1-16,0 21 0,21-22 16,0 1-16,0 21 0,22-21 0,-1 20 15,0-20-15,22 21 0,-22 0 16,22 0-16,-1 21 0,1 0 0,-22 0 16,22 0-16,-22 21 0,0 0 0,-21 21 15,1-21-15,-1 22 0,-21-1 16,0 0-16,0 1 0,-21-22 0,-1 21 15,-20 1-15,0-22 0,-1 21 0,1-21 16,0 0-16,-1 1 0,1-1 16,21-21-16,-21 0 0,20 21 15,1-21-15,42 0 32,1-21-32,-1 21 0,0-21 0,21 21 15,-21-22-15,1 22 0</inkml:trace>
  <inkml:trace contextRef="#ctx0" brushRef="#br1" timeOffset="82523.69">15007 8043 0,'-127'-21'16,"85"42"-1,21 1-15,-1-1 0,1 0 0,-21 21 16,21-21-16,21 22 0,-21-1 16,-1-21-16,22 22 0,0-22 0,-21 21 15,21-21-15,0 0 0,0 22 0,0-22 16,21 0-16,1 0 0,-1-21 16,0 0-16,0 0 0,0 0 15,0 0-15,1 0 0,20 0 0,-21-21 16,0 0-16,0 21 0,1-21 15,-1 0-15,0-1 0,0-20 16,0 21-16,0-21 0,1 20 0,-22-20 16,0 0-16,0 21 0,21-22 0,-21 22 15,0-21-15,21 21 0,-21-1 16,0 1-16,0 42 31,0 1-31,0 20 0,0-21 16,0 0-16,-21 22 0,21-22 0,0 21 15,0-21-15,0 22 0,0-22 16,0 0-16,0 0 0,0 0 16,21 0-16,0 1 0,0-22 0,0 0 0,1 21 15,20-21-15,-21 0 16,21 0-16,-20 0 0,20 0 0,0-21 16,-21 21-16,22-22 0,-1 1 0,-21 0 15,22-21-15,-1 21 0,-21-22 16,0 22-16,0-21 0,1-1 0,-22 1 15,21 21-15,-21-21 0,0 20 0,0 1 16,0 0-16,-21 0 0,-1 21 16,1 0-16,0 0 0,21 21 0,-21-21 15,0 21-15,21 22 0,-21-22 0,21 21 16,0-21-16,0 22 16,0-22-16,0 21 0,0-21 0,0 22 0,0-22 15,0 0-15,0 0 0,0 0 16,21 0-16,0 1 0,0-1 15,0-21-15,0 0 0,1 0 16,-1 0-16,21 0 0,-21 0 0,22 0 16,-22 0-16,21-21 0,0-1 15,1 22-15</inkml:trace>
  <inkml:trace contextRef="#ctx0" brushRef="#br1" timeOffset="84451.58">16319 8107 0,'0'0'0,"22"-21"0,-22-22 16,21 22-16,-21 0 0,0 0 0,0 0 15,0 0-15,-21 21 0,-1 0 0,1 0 16,0 0-16,0 0 0,-21 21 16,20 0-16,1 0 0,-21 0 15,21 22-15,-22-1 0,22-21 0,-21 21 16,21 1-16,0-22 0,-1 21 0,1-21 16,21 22-16,0-22 0,0 0 15,0 0-15,0 0 0,0 1 0,21-22 16,1 0-16,-1 21 0,21-21 0,-21 0 15,22 0-15,-22 0 0,21-21 16,-21 21-16,22-22 0,-22 1 16,21 0-16,-21 0 0,0 0 0,1 0 0,-1-22 15,0 22-15,-21 0 16,0-21-16,21 20 0,-21 1 0,0 0 16,0 0-16,0 42 31,-21 0-31,0 0 0,21 1 0,-21-1 15,21 21-15,0-21 0,0 0 0,0 1 16,0-1-16,0 0 0,0 0 16,0 0-16,0 0 0,21-21 0,0 0 15,0 22-15,0-22 0,22 0 16,-22 0-16,21 0 0,0 0 16,1 0-16,-22-22 0,21 1 0,1 0 15,-1 0-15,-21 0 0,21 0 0,-20-1 16,20 1-16,-21-21 0,0 21 15,0 0-15,-21-22 0,0 22 0,0 0 16,22 21-16,-22-21 0,-22 21 31,22 21-31,-21 0 0,21 0 0,0 0 16,-21 1-16,21 20 0,-21-21 16,21 0-16,0 0 0,-21 1 0,21-1 15,0 0-15,0 0 0,0 0 0,0 0 16,0 1-1,0-44 17,0 1-32,0 0 0,0 0 15,0-21-15,21 20 0,0 1 16,0-21-16,0 21 0,1-22 0,-1 22 16,0-21-16,0 21 0,0 0 15,22 21-15,-22-22 0,0 22 0,0 0 16,0 0-16,0 0 0,1 22 0,-22-1 15,21 0-15,-21 0 0,21 0 16,-21 0-16,0 1 0,0 20 16,0-21-16,0 0 0,0 0 0,0 1 15,0-1-15,0 0 0,0 0 16,0 0-16,0 0 0,21-21 16,0 0-1,-21-21 1,21 21-16,1-21 0,-1 0 15,0-21-15,-21 20 0,21 1 0,0-21 16,0 21-16,1-22 0,20 1 16,-21 21-16,0-21 0,22 20 15,-22 1-15,0 0 0,0 0 0,0 21 16,0 0-16,1 0 0,-1 0 0,-21 21 16,21 0-16,-21 0 0,0 1 15,0-1-15,0 0 0,0 21 0,0-21 16,0 1-16,0 20 0,0-21 15,0 0-15,0 22 0,0-22 0,21 0 16,0 0-16,0 0 0,1 0 16,-1-21-16,0 0 0,21 22 15,-21-22-15,22 0 0,-22 0 0,21 0 16,1 0-16,-1 0 0,-21-22 0,21 1 16,1 0-16,-22 0 0,21 0 15,-21 0-15,1-1 0,-1-20 0,0 21 16,0-21-16,-21 20 0,21-20 0,-21 21 15,0 0-15,0 0 16,0-1-16,0 1 0,-21 21 16,0 0-16,0 0 0,0 0 15,-1 0-15,22 21 0,-21 22 0,0-22 16,21 0-16,-21 0 0,21 22 0,0-22 16,0 0-16,0 0 0,0 0 15,0 22-15,0-22 0,0 0 16,21 0-16,0 0 0,0-21 0,1 0 15,-1 21-15,0-21 0,21 0 16,-21 0-16,22 0 0,-1 0 0,-21 0 16,22-21-16,-22 0 0,0 21 0,21-42 15,-21 21-15,1-1 16,-1-20-16,0 0 0,0-1 0,21-20 16,-20-1-16,-1 22 0,-21-21 0,21-1 15,0 1-15,-21 20 0,21-20 16,-21 20-16,0 1 0,0 0 0,0 21 15,0-1-15,0 1 0,0 0 16,0 42 0,0 0-16,-21 1 15,21 20-15,-21-21 0,21 21 16,-21 1-16,21-1 0,0 0 16,0 1-16,-21 20 0,21-20 0,-22-1 0,22 21 15,0-20-15,0-1 16,0 0-16,0 1 0,0-1 0,0-21 15,22 0-15,-1 22 0,-21-22 0,42-21 16,-21 21-16,0-21 0,22 0 16,-22 0-16,21 0 0,1 0 0,-1 0 15,-21 0-15,21-21 0,1 21 0,-22-21 16,21 0-16,-21-22 0,1 22 16,-1-21-16,0 21 0,-21-1 0,0-20 15,0 21-15,0 0 0,0 0 16,0-1-16,-21 22 15,0 0-15,-1 0 0,1 22 16,0-1-16,0 0 0,21 0 16,0 21-16,-21-20 0,0 20 15,21-21-15,0 0 0,0 22 0,0-22 16,0 0-16,0 0 0,0 0 0,0 0 16,21-21-16,0 22 0,0-22 15,0 0-15,0 0 0,1 0 0,20 0 16,-21 0-16,21 0 0,-20 0 0,-1-22 15,21 1-15,-21 0 0,0 0 16,22 0-16,-22 0 0,0-22 16,21 22-16,-20-21 0,-1-1 0,0 22 15,0 0-15,-21 0 0,21 21 16,-21-21-16,21 21 0,-21 21 16,0 0-16,0 0 15,0 0-15,-21 1 0,21-1 16,-21 0-16,21 0 0,0 0 0,0 22 15,0-22-15,0 0 0,0 0 16,0 0-16,21-21 0,0 0 16,-21 21-16,22-21 0,-1 0 0,0 0 15,0 0-15,0 0 0,0 0 0,22 0 16,-22 0-16,0-21 16,0 0-16,0 0 0,-21 0 0,22 0 15,-1-1-15,-21 1 0,0-21 0</inkml:trace>
  <inkml:trace contextRef="#ctx0" brushRef="#br1" timeOffset="84708.43">18542 7789 0,'0'0'0,"-42"0"31,63 0-31,21 0 0,0 0 0,1 0 16,-1 0-16,0 0 0,1 0 16,-1-21-16,22 21 0,-22 0 0,0 0 15,22 0-15,-22 0 0,0 0 0,1 0 16,-1 0-16,0 0 0,-20 0 16,20 0-16,-84 0 31</inkml:trace>
  <inkml:trace contextRef="#ctx0" brushRef="#br1" timeOffset="86296.59">5207 10287 0,'-21'0'0,"21"-42"16,-21 42-1,21-21-15,-22 21 0,22-22 16,0 1-16,0 0 15,0 0 1,22 21-16,-1 0 16,0 0-16,0 0 0,0 0 0,0 0 15,1 0-15,-1 0 16,0 0-16,-21 21 0,21 0 0,-21 0 16,0 1-16,-21-1 15,0 0-15,0 21 0,-1-21 16,-20 1-16,21 20 0,0-21 0,-22 0 15,22 22-15,-21-22 0,21-21 0,0 21 16,-1-21-16,1 0 16,21-21-1,0 0-15,21 21 0,-21-22 16,22 1-16,-1 21 0,21-21 16,-21 0-16,0 21 0,22 0 0,-22 0 15,0 0-15,21 0 0,1 0 0,-22 0 16,21 21-16,-21 0 0,1 0 15,20 1-15,-21-1 0,-21 0 16,0 21-16,0-21 0,0 22 0,0-22 16,0 21-16,-21 1 0,0-22 15,-22 0-15,22 21 0,-21-21 0,0 1 16,-1-22-16,1 21 0,0 0 0,-1-21 16,1 0-16,0 0 0,20 0 15,-20 0-15,0 0 0,21-21 0,-22 0 16,22 21-16,0-22 0,0 1 0,0 0 15,21 0-15,-22 21 16,22-21-16,0 0 16,22 21-16,-1 0 15,0 0-15,0-22 0,0 22 0,22 0 16,-22-21-16,21 21 0</inkml:trace>
  <inkml:trace contextRef="#ctx0" brushRef="#br1" timeOffset="86480">5948 10562 0,'0'0'0,"84"-21"31,-62 21-15,-22-21-1,0 0 1,21 0-1</inkml:trace>
  <inkml:trace contextRef="#ctx0" brushRef="#br1" timeOffset="87468.62">7789 10075 0,'0'0'0,"0"-21"15,0 0-15,0 0 0,0 0 16,0 0-1,-21 21 1,0 21-16,21 0 16,-21 21-16,0 1 0,21-1 0,-22 0 15,1 22-15,0-22 0,0 22 16,-21-1-16,20 1 0,1-22 0,-21 21 16,21-20-16,-22-1 0,22 0 15,0 1-15,0-22 0,0 21 16,0-42-16,-1 21 0,1-21 15,21-21 1,0 0-16,0 0 16,0-21-16,0 20 0,0-20 0,0 0 15,0-1-15,0 1 0,21 0 0,-21-22 16,22 22-16,-1 0 0,-21 20 16,0-20-16,21 21 0,-21 0 0,21 21 15,0 0 1,-21 21-16,0 0 0,21 0 15,-21 22-15,22-22 0,-22 21 0,0 0 16,21 1-16,0-1 0,-21 0 16,21 1-16,0-22 0,0 21 15,1 1-15,-1-22 0,0 21 0,21-21 16,-21 0-16,22-21 0,-1 22 0,0-22 16,1 0-16,-1 0 0,0 0 15,1 0-15,-1 0 0,0-22 0,1 1 16,-1 0-16,0 0 0,-20 0 0,20-22 15,-21 22-15,21-21 0,-20-22 16,-22 22-16,21-21 0,-21 20 0,0-20 16,0-1-16,0 22 0,0-22 0,0 1 15,0-1-15,0 22 0,-21-21 16,-1 20-16,1 1 0,-21 0 16,21 20-16,-22 1 0,1 0 0,0 21 15,-1 0-15,1 0 0,0 21 16,-1 0-16,1 1 0,0 20 0,-1 0 15,22 1-15,0-1 0,0 0 0,21 1 16,0-1-16,0 21 0,0-20 16,0-1-16,21 22 0,21-22 0,-20 0 15,20-21-15,0 22 0,-21-22 0,43 21 16,-22-21-16,1 1 0,-1-22 16,0 21-16,1-21 0,-1 0 15,-21 0-15,21 0 0,1 0 0,-1-21 16,0-1-16,-20 22 0</inkml:trace>
  <inkml:trace contextRef="#ctx0" brushRef="#br1" timeOffset="87844.56">8742 10393 0,'0'21'0,"-21"-21"0,21 21 0,0 0 31,21-21-31,0 0 0,0 0 15,21 0-15,-20 0 0,-1 0 16,21-21-16,-21 21 0,22-21 16,-22 0-16,21 21 0,-21-21 15,0 0-15,1-1 0,-1 1 0,-21 0 16,0 0-16,0 0 0,-21 0 16,-1 21-1,-20 0-15,21 0 0,-21 0 0,-1 0 16,22 21-16,-21 0 0,21 0 0,-22 0 15,22 0-15,0 22 0,0-22 16,0 21-16,21-21 0,0 22 0,0-22 16,0 0-16,0 21 0,0-20 15,21-1-15,0 0 0,0-21 0,21 21 16,-20-21-16,20 0 0,0 0 16,1 0-16,-1 0 0,0 0 0,1 0 15,-1-21-15,21 0 0,-20 0 16,-1-1-16,0 1 0,1-21 0</inkml:trace>
  <inkml:trace contextRef="#ctx0" brushRef="#br1" timeOffset="88344.27">9800 9779 0,'0'0'16,"0"-42"-16,0-1 0,0 22 0,0 0 16,0 0-16,0 0 0,-21 21 15,0 21-15,0 0 0,-1 0 16,22 22-16,-21-1 0,0 0 15,21 22-15,-21-1 0,0 1 0,21-1 16,-21 1-16,-1-1 0,22 22 0,-21 0 16,0-1-16,21-20 0,-21 20 15,0 1-15,0 0 0,-1-1 0,22 1 16,-21 0-16,0 21 0,0-22 0,0 1 16,21 0-16,-21-1 0,-1 1 15,1 0-15,0-22 0,21 1 0,-21 20 16,21-41-16,-21 20 0,21-21 15,0 1-15,0-1 0,0-21 0,0 0 16,0 1-16,21-1 0,0-21 16,0 0-16,0 0 0,1-21 0,20-1 15,0 1-15,1 0 0,-1-21 0,0 21 16,1-22-16,-1 1 0,0 21 0,1-22 16,-1 1-16,0-21 0,-21 20 15,1 1-15,-1-22 0,-21 1 0,0-1 16,0 1-16,0-1 0,-21 1 0,-1-1 15,1 1-15,-21-1 0,0 22 16,-1 0-16,1-1 0,-22 1 0,22 21 16,21 0-16,-21 0 0,-1-1 15,22 22-15,0 0 0,0-21 0,21 0 32,21 0-32,0 21 15,0-21-15,22 21 0,-1-21 0,0-1 16,1 1-16,-1 21 0</inkml:trace>
  <inkml:trace contextRef="#ctx0" brushRef="#br1" timeOffset="89727.98">10350 10414 0,'0'-21'0,"0"42"0,0-84 0,0 41 0,0 1 0,0-21 16,0 21-16,0 0 0,0-1 15,-21 1-15,0 0 0,0 21 16,0 0-16,-22 0 0,22 0 0,0 0 15,-21 0-15,21 21 0,-22-21 0,22 43 16,0-22-16,-21 21 0,20-21 16,-20 22-16,21-1 0,0 0 0,0-21 15,21 22-15,0-1 0,0-21 0,0 0 16,0 1-16,0-1 0,21 0 16,0 0-16,21-21 0,-21 0 0,1 0 15,20 0-15,0 0 0,1 0 0,-22 0 16,21-21-16,0 21 0,-20-21 15,20 0-15,-21-22 0,0 22 16,0-21-16,1 21 0,-1-22 0,0 22 16,-21-21-16,21 21 0,-21-1 0,0 1 15,0 0-15,0 0 0,-21 21 32,21 21-32,-21 0 0,21 0 15,-21 1-15,-1 20 0,22-21 16,0 21-16,0-20 0,0 20 0,0-21 15,0 21-15,0-20 0,0-1 0,0 0 16,0 0-16,22 0 0,-1 0 16,0-21-16,0 0 0,0 0 0,0 0 15,22 0-15,-22 0 0,21 0 16,-21-21-16,22 21 0,-1-21 0,-21 0 16,22 0-16,-22-22 0,21 22 15,-21-21-15,22 0 0,-22 20 0,0-20 16,0 0-16,0-1 0,0 22 0,-21 0 15,0 0-15,0 0 0,-21 21 16,0 0-16,0 21 16,0 0-16,0 0 0,-1 0 0,1 22 15,21-1-15,0-21 0,0 22 16,0-22-16,0 21 0,0-21 0,0 0 16,0 1-16,21-1 0,1 0 0,-1 0 15,0-21-15,0 0 16,21 21-16,-20-21 0,20 0 0,-21 0 15,21 0-15,-20-21 0,20 21 0,-21-21 16,21 0-16,-20 0 0,-1-1 0,0-20 16,0 21-16,0-21 0,0-1 15,1 22-15,-1-21 0,-21-1 0,21 1 16,-21 21-16,21 0 0,-21-22 0,0 22 16,0 0-16,0 0 15,0 42 1,-21 0-1,21 0-15,-21 1 0,21 20 0,0-21 16,0 21-16,0-20 0,0 20 16,0 0-16,0-21 0,0 22 0,0-22 15,0 21-15,0-21 0,0 1 0,21-1 16,0-21-16,0 21 0,0-21 16,1 0-16,-1 0 0,0 0 0,0 0 15,21 0-15,-20-21 0,20 0 0,-21-1 16,21 1-16,-20-21 0,20 21 15,-21-22-15,21 1 0,-20 0 0,-1-1 16,21-20-16,-21 21 0,0-1 0,1-20 16,-1 20-16,0-20 0,0 21 15,-21-1-15,0 1 0,0 0 16,0-1-16,0 22 0,0 0 0,0 0 16,0 0-16,-21 21 0,0 0 15,0 21-15,21 0 16,0 0-16,-22 0 0,22 22 0,-21-1 15,21 0-15,0 1 0,0-1 0,0 0 16,0 1-16,0-1 0,0 0 16,0 1-16,0-1 0,0 0 0,0 1 15,0-1-15,0-21 0,0 21 0,21-20 16,1-1-16,-1 0 0,0-21 16,0 0-16,0 0 0,22 0 15,-22 0-15,21 0 0,-21-21 0,22 21 16,-22-21-16,21-1 0,-21-20 15,22 21-15,-22-21 0,0-1 0,0 1 16,21 0-16,-42-1 0,22 1 0,-1-22 16,0 22-16,0-21 0,-21 20 0,0-20 15,21 20-15,-21 1 0,0 21 16,0-21-16,0 20 0,0 1 0,-21 21 16,0 0-1,0 21-15,21 1 0,0-1 16,-21 21-16,21 0 0,-22 1 0,22-1 15,-21 0-15,21 1 0,0-1 16,0 0-16,0 1 0,0-1 16,0 22-16,0-22 0,0 0 0,0 1 15,0-22-15,0 21 0,0 0 0,0-20 16,21-1-16,1 0 0,-1 0 0,21-21 16,-21 0-16,0 0 15,1 0-15,-1 0 0,21 0 0,-21-21 16,22 0-16,-22 0 0,0-1 0,21-20 15,-21 21-15</inkml:trace>
  <inkml:trace contextRef="#ctx0" brushRef="#br1" timeOffset="89943.97">12425 10033 0,'-21'0'0,"42"0"0,-21 0 31,21 0-31,0 0 0,0 0 0,0 0 16,22 0-16,-1 0 0,-21 0 0,22 0 15,-1 0-15,-21-21 0,21 21 16,1-21-16,-1 21 0,-21 0 0,22-21 16,-22 21-16,21-22 0,-21 22 15,0-21-15</inkml:trace>
  <inkml:trace contextRef="#ctx0" brushRef="#br1" timeOffset="90538.26">15049 9652 0,'0'-21'0,"0"42"0,0-84 0,0 41 0,0 1 15,0 0-15,-21 0 0,0 0 16,0 0-16,0 21 0,0 0 0,-22 0 15,22 0-15,0 0 0,-21 0 0,20 21 16,1 21-16,0-21 0,-21 22 16,21-1-16,-1 21 0,-20-20 0,21 20 15,0 1-15,0-22 0,-22 22 0,22-22 16,0 21-16,21-20 0,0-1 16,0 22-16,0-22 0,0-21 15,0 21-15,0 1 0,21-22 0,0 0 16,0 21-16,22-42 0,-22 22 15,21-22-15,1 0 0,-1 0 0,0 0 16,1 0-16,-1 0 0,0-22 0,1 22 16,-1-21-16,21-21 0,-20 21 15,-1 0-15,0-22 0,1 22 0,-1-21 16</inkml:trace>
  <inkml:trace contextRef="#ctx0" brushRef="#br1" timeOffset="91211.57">15473 10012 0,'0'0'0,"0"-21"0,21 21 16,-21-21-16,-21 21 15,0 21 1,-1-21-16,1 21 0,0 0 0,0 0 16,21 0-16,-21 1 0,0 20 0,-1-21 15,22 0-15,0 0 0,0 1 16,0-1-16,0 0 0,0 0 0,0 0 16,22 0-16,-1-21 0,0 22 0,0-22 15,0 0-15,0 0 0,1 0 16,-1 0-16,21 0 0,-21 0 0,0-22 15,1 22-15,-1-21 0,-21 0 0,0 0 16,0 0-16,0 0 16,0-1-16,0 1 0,0 0 0,-21-21 15,-1 21-15,1-1 0,21 1 16,-21 0-16,21 0 0,-21 0 16,21 0-16,0-1 0,0 1 15,21 21-15,0-21 0,22 21 0,-22-21 16,21 0-16,-21 21 0,22 0 15,-1 0-15,-21 0 0,21 0 0,1 0 16,-1 21-16,-21-21 0,22 21 0,-22 0 16,0 22-16,0-22 0,-21 21 15,0-21-15,0 0 0,0 22 0,0-22 16,0 0-16,0 21 0,0-20 0,0-1 16,0 0-16,0 0 15,0 0-15,-21-21 31,21-21-15,-21 0-16,21 0 0,0 0 16,0-1-16,0 1 0,21 0 0,0-21 15,0 21-15,0-22 0,22 1 16,-22 21-16,21-22 0,1 1 0,-1 0 16,0 21-16,22-1 0,-22 1 0,0 0 15,1 21-15,-1 0 0,-21 0 16,22 0-16,-22 21 0,0 0 0,0 22 15,-21-22-15,21 21 0,-21-21 16,0 22-16,0-1 0,0-21 16,-21 22-16,0-22 0,21 0 0,-21 0 15,0 21-15,-1-42 0,22 22 0,0-1 16,0 0 0,22-21-1,-1 0-15,0-21 16,0 0-16</inkml:trace>
  <inkml:trace contextRef="#ctx0" brushRef="#br1" timeOffset="92659.73">17208 9927 0,'0'-21'0,"0"42"0,0-63 0,0 21 16,0 0-16,-21 21 15,21-22-15,-42 22 0,21 0 16,0 0-16,-22 0 0,22 22 0,0-22 15,-21 21-15,20 0 0,1 0 0,0 0 16,0-21-16,21 21 0,-21 1 16,21-1-16,0 0 0,0 0 15,21 0-15,0-21 0,0 21 0,22-21 16,-22 22-16,0-22 16,21 21-16,-21 0 0,1 0 0,20-21 15,-21 21-15,0 0 0,0-21 0,-21 22 0,0-1 16,0 0-16,-21-21 15,21 21-15,-21-21 16,-21 0-16,21 0 0,-1 0 0,1 0 16,-21 0-16,21 0 0,0 0 0,-22-21 15,22 0-15,0 0 16,21-1-16,-21 22 0,21-21 0,0 0 16,0 0-16,0 0 0,0 0 15,0 42 16,0 0-15,0 0-16,0 0 0,0 0 16,0 1-16,21-1 0,0 0 0,-21 0 15,21 0-15,0-21 0,1 21 0,-1 1 16,0-22-16,0 0 0,21 0 16,-20 0-16,20 0 0,-21 0 0,21 0 15,1 0-15,-1 0 0,-21-22 0,22 1 16,-1 0-16,-21 0 0,21 0 15,1 0-15,-22-22 0,21 22 0,-21-21 16,22-22-16,-22 22 0,0-22 0,21 22 16,-20-43-16,-1 22 15,0-1-15,0 1 0,-21-1 0,21 1 16,-21 21-16,21-22 0,-21 22 0,0-1 16,0 22-16,0-21 0,0 21 15,0 0-15,-21 42 16,21 0-16,-21 0 15,0 21-15,0 1 0,21-1 16,-21 0-16,-1 22 0,22-1 0,-21-20 16,21 20-16,-21 1 0,0-22 15,21 22-15,-21-1 0,21-21 0,0 1 16,0-1-16,-21 0 0,21 1 0,0-1 16,0 0-16,0 1 0,21-22 15,0 21-15,0-21 0,0 1 16,0-1-16,22 0 0,-22-21 0,0 0 15,21 0-15,1 0 0,-22 0 0,21 0 16,1 0-16,-1-21 0,0 0 16,-21-1-16,22 1 0,-22 0 0,21 0 15,-21 0-15,1-22 0,-1 22 0,-21-21 16,0 21-16,0-22 0,0 22 16,0 0-16,0-21 0,0 21 0,-21 21 15,-1-22-15,1 1 0,0 21 0,0 0 16,0 0-1,21 21-15,-21 1 0,21-1 16,0 0-16,0 0 0,0 0 0,0 0 16,0 1-16,0-1 0,0 0 0,0 0 15,21 0-15,0 22 0,-21-22 16,21-21-16,-21 21 0,21 0 0,-21 0 16,21-21-16,1 21 0,-1-21 0,0 0 15,0 0-15,0 0 16,22 0-16,-22 0 0,0 0 0,0 0 15,21-21-15,-20 0 0,-1 21 0,0-21 16,0 0-16,0 0 0,0-1 16,1 1-16,-1 0 0,0-21 0,0 21 15,0-22-15,-21 22 0,0 0 16,0 0-16,0 0 0,0-1 16,0 1-16,0 42 15,-21 1-15,0-22 16,0 21-16,21 21 0,-21-21 15,21 0-15,-22 1 0,22-1 0,-21 21 16,21-21-16,0 0 0,0 1 0,0-1 16,0 0-16,0 0 0,21 0 15,1-21-15,-1 21 0,0-21 0,0 22 16,0-22-16,0 0 0,22 0 0,-22 0 16,0 0-16,0 0 0,22-22 15,-22 1-15,0 21 0,0-21 16,0 0-16,0 0 0,1 0 0,-1-22 15,0 22-15,0-21 0,-21 21 0,21-22 16,-21 22-16,21 0 0,-21 0 16,0 0-16,-21 42 31,21 0-31,-21 0 16,0 0-16,21 0 0,0 1 0,0-1 15,0 21-15,0-21 0,0 0 0,0 1 16,0-1-16,0 0 15,0 0-15,21-21 0,0 21 16,0-21-16,1 0 0,-1 0 0,0 0 16,0 0-16,21 0 0,-20 0 15,-1 0-15,21-21 0,-21 21 0,0-21 16</inkml:trace>
  <inkml:trace contextRef="#ctx0" brushRef="#br1" timeOffset="92912.1">19621 9991 0,'0'-21'0,"0"42"0,22-64 0,-22 22 0,0 0 15,0 0-15,-22 21 16,1 0 0,0 21-16,0-21 0,0 21 15,0 0-15,-1 22 0,1-22 16,21 0-16,0 0 0,-21 22 16,21-22-16,0 0 0,-21 0 0,21 0 15,0 22-15,0-22 0,0 0 0,0 0 16,21-21-16,0 21 0,0 0 15,1-21-15,-1 0 0,0 22 0,0-22 16,21 0-16,-20 0 0,-1 0 0,0 0 16,21 0-16,-21-22 0,1 1 15,-1 21-15,0-21 0,0-21 0,0 21 16</inkml:trace>
  <inkml:trace contextRef="#ctx0" brushRef="#br1" timeOffset="93220.44">20299 9356 0,'0'-85'16,"0"170"-16,0-191 0,-21 106 15,21-21-15,-22 21 0,1 0 0,21 21 16,-21 0-16,0 0 16,21 0-16,-21 1 0,0 20 0,21 0 15,-22 1-15,1 20 0,21 1 0,-21-1 16,0-21-16,0 22 0,0-1 15,-1 1-15,22-1 0,0-20 16,-21-1-16,21 22 0,0-22 0,0-21 16,0 21-16,0 1 0,0-22 0,0 21 15,0-21-15,21 1 0,-21-1 16,22 0-16,-1-21 0,0 0 0,0 0 16,0 0-16,0 0 0,1 0 15,-1-21-15,21 0 0,-21 21 0,22-43 16,-22 22-16,21 0 0,-21-21 0</inkml:trace>
  <inkml:trace contextRef="#ctx0" brushRef="#br1" timeOffset="93579.66">20532 10033 0,'0'-42'16,"-43"148"-16,86-233 0,-43 190 0,0-148 0,0 64 0,-22 21 31,1 21-31,21 1 16,-21-22-16,0 21 0,21 21 0,0-21 15,-21 0-15,21 1 0,-21-1 0,21 0 16,0 0-16,0 0 0,0 0 15,0 1-15,0-1 0,0 0 16,21-21-16,0 21 0,0-21 16,21 0-16,-20 0 0,-1 0 15,21 0-15,-21 0 0,22 0 0,-22 0 16,0-21-16,0 0 0,0 0 0,0-1 16,-21 1-16,0 0 0,0 0 0,0-21 15,0 20-15,0-20 16,0 21-16,0 0 0,0 0 0,-21-1 15,0 22-15,0 0 0,0 0 0,0 0 16,-1 0-16,-20 0 0,21 0 16,0 22-16,0-1 0,-1 0 15,1 0-15,21 0 0,0 0 16,0 1-16,0-1 16,21-21-16,1 21 0,-1-21 0,0 0 15,0 0-15,0 0 0,0 0 16</inkml:trace>
  <inkml:trace contextRef="#ctx0" brushRef="#br1" timeOffset="93959.44">20955 10097 0,'21'-22'0,"-42"44"0,63-44 0,-42 1 0,21 0 15,1 0-15,-1 0 0,-21 0 16,21 21-16,0-22 0,0 1 16,0 21-16,1-21 0,-1 21 0,0 0 15,0 0-15,0 0 0,0 0 16,1 0-16,-1 21 0,-21 0 15,0 1-15,0-1 0,0 21 0,0-21 16,0 0-16,0 22 16,0-22-16,-21 0 0,-1 21 0,22-20 15,-21-1-15,21 21 0,-21-21 0,21 0 0,0 1 16,0-1 0,0-42-1,0-1 1,0 1-16,0 0 15,0-21-15,21 21 0,0-1 0,-21-20 16,22 21-16,-1 0 0,-21-22 0,21 22 16,0-21-16,-21 21 0,21 0 15,0-1-15,-21 1 0,0 0 16,22 21-16,-22-21 0,21 21 16,-21-21-16,0 0 15</inkml:trace>
  <inkml:trace contextRef="#ctx0" brushRef="#br1" timeOffset="94252.28">19854 9525 0,'-21'0'0,"42"0"0,-21-21 15,43 21 1,-1 0-16,0 0 0,1 0 16,-1 0-16,21 0 0,1 0 0,-22 0 15,22 0-15,-1 0 0,1 0 0,-22 0 16,0 0-16,1-21 0,-1 21 16,0 0-16,-20 0 0,-1 0 0,0 0 15,-21-21 1,-21 21-16,0 0 15,-1 0-15,-20 0 0,0 0 0,-22-22 16,22 22-16,-22 0 0,1 0 0</inkml:trace>
  <inkml:trace contextRef="#ctx0" brushRef="#br1" timeOffset="94532.12">17865 9567 0,'0'0'16,"-22"0"-16,-20 0 0,63 0 15,22 0-15,-1 0 16,0 0-16,1 0 0,20 0 16,1 0-16,-1 0 0,22 0 15,-22 0-15,1 0 0,-1 0 16,1 0-16,-22-21 0,0 21 0,1 0 15,-1 0-15,-21 0 0,0 0 0,-21-21 32,-21 21-32,0 0 0,-21 0 15,21 0-15,-22 0 0,-20 0 0</inkml:trace>
  <inkml:trace contextRef="#ctx0" brushRef="#br1" timeOffset="95776.32">1503 12192 0,'0'-21'0,"0"42"0,-21-42 16,21 0-16,0 0 16,21-1-1,0 22-15,0-21 0,0 0 0,22 21 16,-1 0-16,-21-21 0,21 21 15,1 0-15,-1 0 0,-21 0 0,22 0 16,-22 21-16,-21 0 0,0 0 16,0 1-16,0 20 0,0-21 0,-21 21 15,-1 1-15,-20-22 0,0 21 16,-1 1-16,-20-22 0,21 0 0,-1 21 16,1-21-16,0-21 15,-1 22-15,22-22 0,0 0 0,0 0 16,21-22-1,21 1 1,0 0-16,21 21 0,-20-21 16,20 0-16,0 21 0,1-21 15,-1-1-15,0 22 0,1 0 0,-1 0 16,0 0-16,1 0 0,-1 0 16,0 0-16,-21 22 0,1-1 0,-1 0 15,0 21-15,-21-21 0,0 1 0,0 20 16,0-21-16,0 21 15,-21 1-15,0-1 0,-1-21 0,-20 22 16,21-22-16,0 21 0,-22-21 16,1 0-16,21 1 0,-21-1 0,-1-21 15,22 0-15,-21 0 0,-1 0 16,1 0-16,0 0 0,21 0 0,-22-21 16,1 21-16,21-22 0,-22 22 15,22-21-15,0 0 0,0 21 0,0-21 16,21 0-1,0 0 1,42 21-16,-21-22 16,0 22-16,1-21 15,20 21-15,0 0 0</inkml:trace>
  <inkml:trace contextRef="#ctx0" brushRef="#br1" timeOffset="95960.21">2328 12552 0,'0'0'0,"43"0"0,-22 0 0,0 0 16,0 0-16,-21-21 31,21 21 0,0 0-15,1-21-16</inkml:trace>
  <inkml:trace contextRef="#ctx0" brushRef="#br1" timeOffset="98608.58">3768 12086 0,'0'-21'16,"0"42"-16,21-84 0,0 42 0,-21-22 0,21 22 15,-21-21-15,21 21 0,-21-22 0,0 22 16,0 0-16,0 0 0,0 0 16,0-1-16,0 1 0,0 0 15,-21 21-15,0 0 0,0 0 16,-22 0-16,22 0 0,0 21 16,-21 0-16,21 1 0,-22 20 0,22 0 15,0 1-15,-21 20 0,20 1 16,-20-1-16,21 1 0,0 20 0,0-20 15,-1-1-15,1 22 0,0-22 16,21 1-16,0-22 0,0 22 0,0-22 16,0 22-16,21-22 0,22-21 0,-22 21 15,21-20-15,0-22 0,1 21 16,-1-21-16,0 0 0,1 0 0,-1-21 16,22 21-16,-22-22 15,0 1-15,1-21 0,-1 21 0,0 0 16,1-22-16,-22 1 0,21 21 0,0-22 15,-20 1-15,-1 21 0,0-21 16,0 20-16,0 1 0,0-21 0,-21 21 16,0 0-16,0-1 15,0 44 1,-21-1-16,0 0 16,0 0-16,0 0 0,21 22 15,-21-22-15,-1 21 0,22 0 0,0-20 16,0 20-16,0 0 0,0-21 0,0 22 15,0-22-15,0 0 16,0 0-16,22 0 0,-1-21 0,21 0 16,-21 0-16,22 0 0,-22 0 15,21 0-15,0-21 0,1 0 0,-1 0 16,0 0-16,-20 0 0,20-1 0,-21 1 16,0 0-16,-21 0 0,0 0 15,0-22-15,0 22 0,0 0 0,-21 0 16,-21 0-16,21 0 0,-22-1 15,22 1-15,-21 21 0,-1 0 0,22-21 16,-21 21-16,21 0 0,0 0 0,-1 0 16,1 0-16,21-21 15,21 0 1,1 21-16,-1-21 0,21 21 16,0-22-16,-20 22 0,20 0 15,21-21-15,-20 21 0,-1 0 0,0 0 16,22 0-16,-22 0 0,1 0 0,-1 0 15,-21 0-15,21 21 0,-20 1 16,-1-1-16,0 0 0,0 21 0,-21-21 16,0 1-16,0-1 0,0 0 0,0 0 15,0 21-15,0-20 0,0-1 16,0 0-16,0 0 0,-21 0 0,21 0 16,-21 1-16,21-1 0,0 0 15,0 0 1,0-42-1,0 0-15,0 0 16,0-1-16,0-20 16,0 21-16,0 0 0,21-22 0,0 22 15,-21 0-15,21-21 0,0 21 0,1-22 16,-1 22-16,0-21 0,0 21 16,0-1-16,0 1 0,1 0 15,20 21-15,-21 0 0,0 0 0,0 0 16,1 0-16,-1 0 0,0 0 0,0 21 15,-21 22-15,0-22 0,0 0 16,0 0-16,0 43 0,0-22 16,0-21-16,0 0 0,-21 22 15,21-22-15,0 21 0,0-21 0,0 0 16,0 1-16,0-1 0,0 0 16,21 0-16,0-21 15,0 0-15,22 0 0,-22 0 0,0-21 16,21 21-16,1-21 0,-22 0 15,21-1-15,1 1 0,-1 0 0,-21-21 16,21-1-16,1 22 0,-1-21 16,0 0-16,-20 20 0,-1-20 15,0 0-15,0 21 0,0-1 0,-21 1 16,0 0-16,0 0 0,-21 21 16,0 0-1,21 21-15,-21-21 0,0 21 0,21 0 16,0 1-16,0-1 0,0 0 0,0 0 15,0 0-15,0 0 0,0 1 0,21-1 16,0 0-16,-21 0 0,0 0 16,21 0-16,0-21 0,-21 22 0,0-1 15,0 0-15,0 0 0,-21-21 47,0 0-47,0-21 16,0 0-16,21 0 0,-22-1 15,22 1-15,-21 0 0,21 0 16,0 0-16,-21 21 16,0 0-1,21 21-15,0 0 0,0 0 16,0 0-16,0 1 0,0-1 0,0 0 16,0 0-16,0 0 0,0 0 15,21 1-15,0-1 0,0-21 0,1 21 16,-1-21-16,0 0 0,21 0 15,-21 0-15,22 0 0,-22 0 16,21 0-16,1-21 0,-22 0 0,21 21 16,0-43-16,-20 22 0,20 0 0,-21-21 15,21 20-15,1-20 0,-22 0 16,0-1-16,21-20 0,-20 21 0,-1-22 16,0 1-16,0-1 0,0 1 0,0-1 15,-21 1-15,22-1 0,-22 22 16,0-22-16,0 22 0,0 21 0,0-22 15,0 1-15,0 21 0,0 0 0,-22 0 16,1 21-16,0 0 16,0 21-1,0 0-15,21 0 0,-21 21 0,21 1 16,0-1-16,0 22 0,0-22 16,0 21-16,0 1 0,0-1 0,0 1 15,0-22-15,-22 22 0,22-1 0,0-20 16,0-1-16,0 0 0,0 1 15,0-1-15,0-21 0,0 21 0,0-20 16,22 20-16,-1-21 0,0 0 0,0 0 16,0-21-16,22 22 0,-22-22 15,21 0-15,-21 0 0,22 0 0,-1 0 16,0-22-16,1 22 0,-1-21 0,0 0 16,1 0-16,-1-21 0,0 20 15,1 1-15,-22-21 0,0 0 16,0 20-16,0-20 0,-21 21 0,0-21 15,0 20-15,0 1 0,0 0 0,0 0 16,0 0-16,-21 21 0,0 0 16,0 0-16,0 0 0,-22 0 0,22 0 15,21 21-15,-21-21 0,21 21 16,0 0-16,0 0 16,21 1-16,-21-1 0,21-21 0,0 21 15,1 0-15,-22 0 0,21 0 0,0 1 16,-21-1-16,21 0 0,-21 0 15,0 0-15,0 0 0,21 1 16,-21-1-16,21 0 0,-21 0 16,22 0-16,-1-21 15,0 0-15,0 0 0,0 0 16,0 0-16,1 0 0,20 0 0,-21-21 16,0 21-16,22-21 0,-22 0 0,0 21 15,0-21-15,0-1 16,0 1-16,1 0 0,-1 0 0,-21 0 15,0 0-15,21-22 0,-21 22 0,0 0 0,21-21 16,-21 20-16,0 1 0,0 0 16,0 0-16,0 42 31,0 0-15,0 0-16,0 1 0,-21-1 0,0 0 15,21 21-15,-21-21 0,21 1 0,0-1 16,0 0-16,0 21 0,0-21 15,0 1-15,0-1 0,21 0 16,0-21-16,0 0 0,0 0 0,0 0 16,1 0-16,20 0 0,-21 0 0,0 0 15,22-21-15,-22 0 0,21-1 16,-21 22-16,0-21 0,1-21 16,20 21-16,-21 0 0,-21-22 0,21 22 15,0 0-15,-21 0 0,22-22 0,-22 22 16,0 0-16,-22 21 31,1 0-31,21 21 0,-21 0 16,21 1-16,0-1 0,-21 0 15,21 0-15,0 0 0,0 0 0,0 22 16,0-22-16,0 0 0,0 0 0,0 0 16,0 1-16,0-1 15,21-21-15,0 0 0,-21 21 0,21-21 16,1 0-16,-1 0 0,0 0 0,0 0 15,0 0-15,22-21 0</inkml:trace>
  <inkml:trace contextRef="#ctx0" brushRef="#br1" timeOffset="98891.47">8699 12361 0,'0'0'0,"0"-42"16,22 21-16,-22 0 0,0 0 0,0-1 15,0 1-15,0 0 0,-22 0 16,1 21-16,0 0 0,0 0 15,0 0-15,0 21 0,-1-21 16,1 21-16,21 22 0,-21-22 0,0 0 16,21 21-16,-21-21 0,21 22 15,0-22-15,0 21 0,0-21 0,0 1 16,0 20-16,0-21 0,0 0 16,0 0-16,0 1 0,21-1 0,0 0 15,0-21-15,0 21 0,22-21 16,-22 0-16,21 0 0,-21 0 0,22 0 15,-1 0-15,-21-21 0,22 0 0,-1 0 16,-21 21-16,0-43 0,22 22 0,-22 0 16,0-21-16,21-1 0</inkml:trace>
  <inkml:trace contextRef="#ctx0" brushRef="#br1" timeOffset="99155.5">9250 11811 0,'21'-42'0,"-42"84"0,42-127 0,-21 43 16,0 21-16,0-21 0,0 20 0,0 1 15,-21 0-15,0 0 16,-1 21-16,1 0 16,21 21-16,-21 0 0,21 0 0,-21 22 15,21-1-15,0-21 0,0 43 0,0-22 16,-21 22-16,21-22 0,-21 21 16,21 1-16,0-1 0,0 1 0,0-1 15,-22-20-15,22 20 0,0-20 0,0-1 16,0 0-16,0 1 15,0-22-15,0 21 0,0-21 0,0 0 0,22 1 16,-1-1-16,0-21 16,0 0-16,0 0 0,22 0 15,-22 0-15,0 0 0,0-21 0</inkml:trace>
  <inkml:trace contextRef="#ctx0" brushRef="#br1" timeOffset="99800.68">9610 12277 0,'0'-21'0,"0"42"0,0-64 15,-22 43 1,1 0 0,0 0-16,21 22 0,-21-1 15,21 0-15,0 0 0,-21 21 0,21-20 16,0-1-16,0 0 0,0 0 0,0 21 16,0-20-16,0-1 0,0 0 15,21 0-15,0 0 0,0-21 16,0 0-16,1 0 0,-1 0 0,0 0 15,0 0-15,0 0 0,0 0 16,1-21-16,-1 21 0,0-21 0,0 0 16,-21 0-16,21-1 0,-21-20 0,0 21 15,0 0-15,0-22 0,0 22 0,0-21 16,-21 21-16,0 0 16,0-1-16,0 22 0,-1 0 15,1 0-15,0 0 0,0 0 0,21 22 16,0-1-16,-21 0 0,21 0 15,0 0-15,0 0 0,0 1 16,0-1-16,0 0 0,0 0 0,21-21 16,0 21-16,0-21 0,0 0 15,1 21-15,-1-21 0,0 0 0,21 0 16,-21 0-16,22 0 0,-22 0 0,21 0 16,-21-21-16,1 21 0,20-21 0,-21 0 15,0 0-15,0 0 0,-21-1 16,22 1-16,-1 0 0,-21 0 0,21 0 15,-21 0-15,0-1 0,0 1 0,21 21 16,-21 21 15,0 1-31,0-1 0,0 0 16,0 0-16,0 0 0,0 0 0,0 1 16,0-1-16,0 0 0,0 0 15,0 0-15,0 0 0,0 1 16,21-22-16,0 0 15,1 0-15,-1 0 16,0 0-16,0 0 16,-21-22-1,0 1-15,0 0 0,0 0 16,0 0-16,0 0 16</inkml:trace>
  <inkml:trace contextRef="#ctx0" brushRef="#br1" timeOffset="100063.53">9207 12002 0,'-21'0'0,"42"0"0,-42-22 0,42 22 15,1-21 1,-1 21-16,0-21 0,21 21 0,-21 0 15,22 0-15,-1 0 0,-21 0 0,22 0 16,-1-21-16,0 21 0,-21 0 16,22 0-16,-22 0 0,21 0 0,-21 0 15,-21-21-15,0 0 16,-21 21 0,0 0-16,0 0 0,-21-22 0</inkml:trace>
  <inkml:trace contextRef="#ctx0" brushRef="#br1" timeOffset="100356.36">7239 12086 0,'-21'0'0,"42"0"0,-42-21 15,63 0 1,-21 21-16,0-21 16,22 21-16,-1 0 0,0-21 15,22 21-15,-22 0 0,22 0 0,-1-22 16,1 22-16,-1 0 0,-20 0 16,20 0-16,-21 0 0,1 0 0,-1 0 15,0 0-15,-20 0 0,-1 0 0,0 0 16,0 0-16,0 0 15</inkml:trace>
  <inkml:trace contextRef="#ctx0" brushRef="#br1" timeOffset="102863.92">12531 11578 0,'0'0'16,"21"-21"-16,-21 0 0,0 0 0,21 0 15,-21-1 1,0 1-16,0 0 0,0 0 0,0 0 16,0 0-16,0-1 0,0 1 0,0 0 15,-21 21 1,0 0-16,-1 21 0,1 0 15,0 22-15,-21-22 0,21 21 0,-1 22 16,-20-22-16,21 0 0,-21 22 16,20-1-16,-20-20 0,0 20 0,21 1 15,-1-1-15,1 1 0,0-1 0,21-20 16,0-1-16,0 21 0,0-20 16,0-22-16,21 21 0,0-21 15,22 1-15,-22-1 0,21 0 0,1-21 16,-1 0-16,21 0 0,-20 0 15,-1 0-15,0 0 0,22 0 0,-22-21 16,1 0-16,20-1 0,-21-20 0,1 21 16,-1-21-16,-21 20 0,22-20 15,-22-21-15,0 20 0,0 1 0,-21-22 16,0 22-16,0-21 0,0 20 0,0-20 16,0-1-16,-21 22 0,-21-22 15,20 1-15,1 21 0,-21-1 0,0 1 16,20 0-16,-20 20 0,0 1 0,-1 0 15,1 21-15,0 0 16,-1 0-16,1 0 0,-21 21 0,20 0 16,1 22-16,0-1 0,-1 0 0,1 1 15,0-1-15,20 0 0,1 22 16,0-22-16,21 22 0,0-1 0,0-20 16,0 20-16,0 1 0,21-22 0,0 0 15,1 1-15,-1-1 0,21 0 16,-21 1-16,22-22 0,-1 0 0,0 0 15,-21 0-15,22-21 0,-1 0 0,0 0 16,1 0-16,-1 0 0,22 0 16,-22-21-16,0 21 0,1-42 15,-1 21-15,0-1 0,-21 1 0,22-21 16,-1 21-16,-21-22 0,22 1 16,-22 21-16,0-21 0,0 20 0,0-20 15,-21 21-15,0 0 0,0 0 16,0 42 15,-21 0-31,21 0 0,-21 0 0,0 22 16,21-22-16,0 21 0,0-21 15,0 22-15,0-22 0,0 21 0,0-21 16,0 0-16,0 1 0,0-1 0,0 0 16,21 0-16,0-21 0,0 0 15,0 21-15,1-21 0,-1 0 16,21 0-16,-21 0 0,0 0 0,22-21 15,-22 21-15,0-21 0,0 0 0,0 0 16,22-1-16,-43 1 0,21-21 16,0 21-16,0-22 0,0 22 0,-21-21 15,0 21-15,22-22 0,-22 22 0,21 0 16,-21 0-16,0 0 16,0 0-16,0 42 31,-21 0-31,21 0 15,-22 21-15,22-20 0,-21-1 0,21 21 16,0-21-16,0 22 0,0-22 16,0 21-16,0-21 0,0 0 15,0 1-15,0-1 0,0 0 0,21 0 16,1 0-16,-1-21 0,0 0 16,0 0-16,0 0 0,22 0 15,-22 0-15,0 0 0,0-21 0,21 0 16,-20 21-16,-1-21 0,0 0 0,0-22 15,0 22-15,0 0 0,1-21 16,-1 20-16,-21-20 0,21 0 16,-21 21-16,0-22 0,0 22 0,0-21 0,0 21 15,0-1-15,0 1 16,-21 21 0,0 0-16,-1 0 0,22 21 15,-21 1-15,0-1 0,21 0 0,-21 0 16,21 0-16,-21 22 0,21-1 15,0-21-15,0 21 0,0-20 0,0 20 16,0-21-16,0 0 0,0 22 0,0-22 16,0 0-16,0 0 0,21-21 15,0 21-15,0 0 0,0-21 16,22 0-16,-22 0 0,0 0 16,21 0-16,-20 0 0,20-21 15,0 0-15,1 0 0,-1 0 0,0 0 0,-21-1 16,22 1-16,-1-21 0,-21 21 15,0-22-15,1 22 0,-1-21 16,-21 21-16,21 0 0,-21-1 0,0 1 16,0 0-16,-21 21 15,0 0-15,-1 0 0,1 0 16,21 21-16,-21 0 0,21 1 16,0-1-16,0 0 0,0 0 0,0 0 15,0 0-15,21 1 0,0-1 16,-21 0-16,0 0 0,22 0 15,-1 0-15,-21 1 0,21-1 0,0 0 16,-21 0-16,21-21 0,0 21 16,1-21-16,-1 0 0,21 0 0,-21 0 15,0 0-15,22 0 0,-22 0 0,0 0 16,21 0-16,-20-21 0,20 21 16,-21-21-16,0 0 0,22-22 0,-22 22 15,0-21-15,0 0 0,0-1 0,0 1 16,1-22-16,-22 22 0,0-21 15,21-1-15,-21 22 0,0-22 16,0 1-16,0-1 0,0 22 0,0 0 0,0-1 16,0 1-16,0 21 0,0-22 15,-21 22-15,-1 21 16,1 21-16,0 1 16,21-1-16,-21 0 0,21 21 15,0 1-15,-21-1 0,21 0 0,-21 1 16,21-1-16,-22 21 0,22-20 0,0-1 15,0 22-15,0-22 0,0 21 16,0-20-16,0-1 0,0 22 0,0-43 16,22 21-16,20 0 0,-21-20 0,0-1 15,22 21-15,-1-42 0,-21 21 16,21 0-16,1-21 0,-1 0 0,0 0 16,1 0-16,-1 0 0,-21 0 15,22-21-15,-22 0 0,21 21 0,-21-21 16,0 0-16,1-22 0,-1 22 15,0 0-15,-21-21 0,21 21 0,-21-1 16,0 1-16,0 0 0,0 0 0,0 0 16,0 0-16,-21 42 31,21 0-31,0 0 0,-21 0 16,21 0-16,-21 1 0,21 20 15,0-21-15,0 0 0,0 0 0,0 1 16,0-1-16,0 0 0,0 0 15,21 0-15,0 0 0,0-21 16,0 22-16,0-22 0,1 0 16,20 0-16,-21 0 0,0 0 0,22 0 15,-22 0-15,21-22 0,-21 1 16,22 21-16,-22-21 0,21 0 0,-21-21 16,0 20-16,1-20 0,-22 21 15,21-21-15,-21-1 0,0 1 0,0 0 16,0-1-16,0 1 0,0 21 0,-21 0 15,-1-22-15,1 22 0,-21 21 16,21 0-16,-22 0 0,22 0 0,-21 0 0,21 0 16,-22 0-16,22 21 0,-21 0 15,21 1-15,-22 20 0,22-21 16,0 0-16,0 22 0,21-22 0,0 21 16,0-21-16,0 22 0,0-22 15,0 0-15,21 21 0,0-21 0,0 1 16,1-1-16,-1-21 0,0 21 0,21-21 15,-21 0-15,22 21 0,-1-21 16</inkml:trace>
  <inkml:trace contextRef="#ctx0" brushRef="#br1" timeOffset="105281.53">16849 12192 0,'21'-21'0,"-42"42"0,42-63 0,-21-1 0,21 22 16,-21-21-16,0 0 0,0 20 0,0 1 15,0 0-15,0-21 0,-21 42 16,0-21-16,-1 21 0,-20 0 16,21 0-16,0 0 0,-22 0 0,22 21 15,-21-21-15,21 42 0,-22-21 16,1 0-16,21 1 0,-21 20 0,20-21 16,1 21-16,0 1 0,21-22 0,0 21 15,0-21-15,0 22 0,0-22 16,0 0-16,0 21 0,21-20 0,0-1 15,22 0-15,-22-21 16,0 0-16,0 0 0,22 0 16,-22 0-16,0 0 0,21 0 0,-21 0 15,1-21-15,20 21 0,-21-21 0,0-1 16,0-20-16,1 21 0,-1-21 16,0 20-16,0-20 0,0 0 0,0 21 15,-21-22-15,0 1 0,0 21 16,0 0-16,0-1 0,0 1 15,0 42 1,0 1 0,-21-1-16,21 21 15,0-21-15,-21 0 0,21 22 0,0-22 16,0 21-16,0-21 0,0 1 0,0-1 16,21 21-16,0-21 0,-21 0 15,22 1-15,-1-22 0,0 21 0,21-21 16,-21 0-16,22 0 0,-1 0 0,0 0 15,22 0-15,-22 0 0,1 0 16,20 0-16,-21-21 0,1-1 0,-1 1 16,0 0-16,1 0 0,-22-21 0,0 20 15,0-20-15,0 21 0,1-21 16,-22-1-16,0 22 0,0-21 0,0 21 16,0-1-16,0 1 0,-22 0 0,1 21 15,0-21-15,0 21 0,-21 0 16,20 0-16,-20 0 0,21 21 15,-21-21-15,-1 21 0,22 0 0,0 1 16,-21 20-16,20-21 0,1 21 0,0-20 16,21 20-16,0-21 0,0 21 15,-21-20-15,21 20 0,0-21 0,0 0 16,0 0-16,0 1 0,21-1 0,0-21 16,0 21-16,1-21 0,-1 0 15,0 0-15,21 0 0,-21 0 0,1 0 16,20-21-16,-21 21 0,0-21 15,22-1-15,-22 1 0,0-21 16,0 21-16,0-22 0,0 1 0,1 0 16,-1-22-16,0 22 0,0-22 0,0 1 15,-21 21-15,21-22 0,-21 22 16,22-22-16,-22 22 0,0 0 0,0-1 16,0 1-16,0 21 0,0 0 0,0-1 15,0 1-15,0 42 31,0 1-31,0-1 0,-22 21 0,22-21 16,-21 22-16,21-1 0,-21 0 16,21 1-16,-21-1 0,21 0 15,0 22-15,-21-22 0,21 0 0,0 22 16,0-22-16,0 1 0,0-1 16,0 0-16,0-21 0,21 22 0,0-22 15,-21 0-15,21 0 0,0 0 0,22-21 16,-22 0-16,0 0 0,0 0 0,22 0 15,-22 0-15,21 0 0,-21 0 16,0 0-16,22-21 0,-22 0 0,0 0 16,0 0-16,0-22 0,1 22 0,-1-21 15,0 21-15,0-22 0,-21 22 16,0 0-16,21 0 0,-21 0 0,0 0 16,0-1-16,0 44 31,0-1-31,0 0 15,-21 0-15,21 0 0,-21 0 0,21 1 16,0-1-16,0 21 0,0-21 16,0 0-16,0 1 0,0-1 0,0 0 15,0 0-15,21 0 0,0-21 0,-21 21 16,43-21-16,-22 0 0,0 0 16,21 0-16,-21 0 0,22 0 0,-1 0 15,0 0-15,-20 0 0,20-21 0,-21 0 16,0 0-16,22-21 0,-22 20 15,0-20-15,0 0 0,0 21 16,-21-22-16,0 22 0,21-21 0,-21 21 16,0-1-16,0 1 0,0 0 0,-21 42 31,21 0-31,0 1 16,-21-1-16,0 21 0,21-21 0,-21 0 15,21 1-15,0 20 0,0-21 16,-21 0-16,21 0 0,-22 1 0,22-1 15,0 0-15,-21 0 0,21 0 16,0-42 31,21 0-47,1 21 16,-1-21-16,-21-22 0,21 22 0,21 0 15,-21-21-15,1 21 0,-1-1 0,0-20 16,0 21-16,21 0 0,-20 0 15,-1-1-15,0 1 0,0 21 0,0 0 16,0-21-16,1 21 0,-1 21 16,-21 0-1,21 1-15,-21-1 0,0 0 0,0 0 16,0 21-16,0-20 0,0-1 16,0 0-16,0 0 0,0 0 0,21 0 15,0 1-15,-21-1 0,21 0 16,1-21-16,-1 21 0,21 0 0,-21-21 15,22 0-15,-1 21 0,0-21 0,1 0 16,20 0-16,-21 0 0,1 0 16,-1 0-16,0 0 0,1-21 0,-1 21 15,0-21-15,-20 0 0,20 0 0,-21-22 16,0 22-16,0-21 0,1 21 16,-22-22-16,0 22 0,0-21 0,0 21 15,0-22-15,0 22 0,0 0 0,-22 0 16,1 0-16,0 21 0,0 0 15,0 0-15,-22 0 0,22 0 16,-21 0-16,0 21 0,20 0 0,-20 0 16,0 0-16,-1 22 0,22-22 15,0 0-15,-21 21 0,42-20 16,-21 20-16,21-21 0,0 0 0,0 22 0,0-22 16,0 0-16,21 0 0,0 0 15,0-21-15,0 21 0,22 1 16,-22-22-16,0 0 0,21 0 0,-21 0 0,1 0 15,20 0-15,-21 0 0,0-22 16,0 1-16,1 0 0,-1 0 0,-21 0 16,21 0-16,0-1 0,-21 1 15,0 0-15,21-21 0,0 21 0,-21-1 16,0 1-16,0 0 16,0 0-16,0 42 31,0 0-16,-21 0-15,21 1 0,-21-1 16,0 0-16,21 21 0,0-21 0,-21 1 16,0 20-16,-1-21 0,22 21 15,0-20-15,-21 20 0,21 0 0,-21 1 16,21-1-16,-21 0 0,21 1 16,0-1-16,0 0 0,0 22 0,-21-22 15,21 22-15,0-1 0,-21-21 16,21 22-16,-22-22 0,22 22 0,0-22 15,0 0-15,0 22 0,0-22 0,0 1 16,0 20-16,0-21 0,0 1 16,0 20-16,0-20 0,0-1 0,0 0 15,0 1-15,0-1 0,0 0 0,0-21 16,0 22-16,0-22 0,0 0 16,0 0-16,0 0 0,-21-21 15,0 0-15,0 0 0,0 0 0,0 0 16,-1 0-16,1 0 0,0 0 0,0 0 15,0-21-15,-22 0 0,22 0 16,-21 0-16,21 0 0,-22-22 16,22 1-16,-21 0 0,21-1 15,0-20-15,-1-1 0,1 22 0,21-22 16,0 1-16,0-1 0,0 22 0,0-21 16,21-1-16,22 1 0,-22 20 0,21-20 15,-21 20-15,22 1 0,-1 0 16,0-1-16,1 1 0,-1 0 15,0 21-15,1-22 0,-1 22 0,0 0 0,1-21 16,-1 20-16,-21 1 16,22 0-16,-22-21 0,0 21 0,21-22 15,-21 1-15,-21 21 0</inkml:trace>
  <inkml:trace contextRef="#ctx0" brushRef="#br1" timeOffset="105627.69">18605 11515 0,'22'0'16,"-22"21"15,0 0 0</inkml:trace>
  <inkml:trace contextRef="#ctx0" brushRef="#br1" timeOffset="108824.18">1249 13864 0,'0'0'0,"0"-21"0,0 0 0,-21 21 16,-1 0 0,1 21-1,0 0-15,21 0 16,-21 1-16,21 20 0,-21 0 0,0 1 15,21-1-15,-22 21 0,1-20 16,0 20-16,21-20 0,0-1 16,-21 0-16,21 1 0,-21-1 0,21-21 15,0 21-15,0-20 16,0-44 15,0 1-31,21 0 0,-21 0 0,21 0 16,0 0-16,-21-1 0,21 1 15,1 0-15,-1 0 0,21 0 16,-21 21-16,22-21 0,-22 21 0,21 0 16,0 0-16,-20 0 0,20 0 15,0 0-15,-21 0 0,22 0 0,-22 0 16,21 0-16,-21 0 0,1 0 16,-1-22-16,0 22 0,-21-21 15,21 21-15,-21-21 0,21 0 16,-21 0-16,0 0 15,0-1-15,0 1 16,0 0-16,-21 0 0,0 21 0,21-21 16,-21 0-16,0 21 15,-1 0-15,1 0 16,21 21-16,0 0 16,0 0-16,-21 0 0,21 22 15,0-22-15,0 21 0,0 0 0,0 1 16,-21-1-16,21 0 0,0 1 15,0-1-15,0 0 0,0 1 0,0-1 16,-21-21-16,21 22 0,0-22 16,0 0-16,0 0 0,0 0 15,-21-21-15,21 21 0,0-42 32,0 0-17,21 0-15,0 0 0</inkml:trace>
  <inkml:trace contextRef="#ctx0" brushRef="#br1" timeOffset="109027.06">2011 14288 0,'21'-22'15,"-21"1"16,21 21-15,0 0 0,0 0-16,1 0 15,-1 0-15</inkml:trace>
  <inkml:trace contextRef="#ctx0" brushRef="#br1" timeOffset="113235.78">3662 13653 0,'0'0'0,"21"-22"0,-21-20 16,0 21-16,21 0 0,-21 0 15,0-1-15,0 1 0,0 0 0,0 0 16,-21 21-16,0 0 15,0 0-15,-1 0 0,1 21 16,-21 0-16,21 0 0,-22 22 0,22-1 16,-21 22-16,21-1 0,-22-21 15,22 22-15,0 21 0,-21-22 0,21 1 16,-1-1-16,22 1 0,0-1 16,-21-21-16,21 22 0,0-1 0,0-20 15,0-1-15,21 0 16,1 1-16,-1-22 0,0 0 0,21-21 15,1 0-15,-1 0 0,0 0 0,1 0 16,-1 0-16,0-21 0,1 0 16,-1 0-16,0-22 0,1 22 0,-1-21 15,0-1-15,1 1 0,-22 0 16,21-1-16,-21 1 0,0 0 0,1 21 16,-1-22-16,-21 22 0,0-21 15,21 21-15,-21-1 0,0 1 16,0 42 15,-21-21-31,21 22 0,-21 20 0,21-21 16,0 0-16,-22 0 0,22 22 0,-21-22 15,21 21-15,0-21 0,0 22 16,0-22-16,0 0 0,0 21 0,21-20 16,1-1-16,-1-21 0,0 21 15,0 0-15,0-21 0,0 0 0,22 0 16,-22 0-16,0 0 0,21 0 15,-20-21-15,-1 0 0,0 0 0,0-1 16,-21 1-16,0-21 0,0 21 0,0 0 16,0-22-16,0 22 0,-21 0 15,21-21-15,-21 20 0,-22 1 16,22 0-16,0 0 0,0 21 16,0-21-16,0 21 0,-1-21 0,1 21 15,0 0-15,21-22 16,21 1-1,0 21-15,1-21 16,20 21-16,-21-21 0,21 21 16,22-21-16,-22 21 0,1 0 0,20-21 15,-21 21-15,22 0 0,-22 0 16,1 0-16,-1 0 0,0 21 0,-21 0 16,22-21-16,-22 21 0,0 0 15,0 0-15,-21 1 0,0-1 0,0 0 16,0 0-16,21 21 0,-21-20 15,0-1-15,0 0 0,0 0 0,0 43 16,0-43-16,0 0 16,0 21-16,-21-21 0,21 1 0,0-1 15,0 0-15,0 0 16,-21-21-16,21-21 31,0 0-31,0 0 0,0-1 16,0-20-16,0 21 0,0-21 15,21-1-15,-21 22 0,21-21 0,1-1 16,-1 22-16,0-21 0,0 0 16,21 20-16,-20 1 0,-1-21 0,0 21 15,21 21-15,-21-21 0,1 21 16,-1 0-16,0 0 0,0 0 0,0 21 16,0 0-16,-21 0 0,0 0 0,0 0 15,0 22-15,0-22 0,0 21 16,0-21-16,0 22 0,0-22 0,0 21 15,0 1-15,0-22 0,0 0 16,0 21-16,0-21 0,0 1 0,0-1 16,0 0-16,22-21 0,-1 21 15,0-21-15,0 0 0,21 0 16,-20 0-16,20 0 0,-21-21 0,21 0 16,1 0-16,-1-1 0,0 1 0,1 0 15,-1-21-15,0 21 0,1-22 16,-1 1-16,-21 21 0,22-22 0,-22 22 15,0-21-15,-21 21 0,0 0 0,0-1 16,0 1-16,-21 21 16,0 0-16,-1 0 15,1 0-15,0 21 0,21 1 16,0-1-16,0 0 16,0 0-16,0 0 0,0 0 15,21 1-15,0-1 0,-21 0 0,0 21 16,22-21-16,-22 1 0,21-1 15,-21 0-15,0 0 0,0 0 16,0 0-16,-21-21 31,-1-21-31,1 0 16,21 0-16,-21 0 0,0 0 16,21-1-16,0 1 0,-21 0 15,0 0-15,21 42 47,0 0-47,0 0 0,0 1 16,0-1-16,0 0 0,0 0 15,21-21-15,0 21 0,0 0 0,0 1 16,0-1-16,22-21 0,-22 0 16,21 0-16,1 0 0,-1 0 15,-21 0-15,21 0 0,1-21 0,-1 21 16,0-22-16,1 1 0,-1-21 0,0 21 15,-20 0-15,20-22 0,-21 1 16,21 0-16,-20-1 0,-1 1 16,0-22-16,0 1 0,-21-1 0,0 1 0,21-1 15,-21 1-15,0 21 16,0-22-16,0 22 0,0-1 0,0 1 16,0 21-16,0 0 0,0 0 0,-21-1 15,21 1-15,-21 21 16,0 0-16,21 21 15,-21 1-15,21 20 0,0-21 0,0 21 16,0 1-16,0 20 0,0-20 16,0 20-16,0-21 0,0 22 0,0-22 15,0 1-15,0 20 0,0-21 16,0 1-16,0-1 0,0 0 0,21 1 16,-21-22-16,21 21 0,0-21 0,0 22 15,0-22-15,1 0 16,-1 0-16,21-21 0,-21 0 0,22 0 15,-1 0-15,-21 0 0,21 0 0,1-21 16,-1 0-16,0 0 0,1 0 16,-1-1-16,-21 1 0,22 0 0,-22-21 15,0 21-15,0-22 0,0 1 16,-21 21-16,0-22 0,0 22 0,0-21 16,0 21-16,0 0 0,0-1 0,-21 1 15,0 21-15,0 0 0,0 0 0,-1 0 16,1 0-16,0 0 0,0 0 15,21 21-15,0 1 0,0-1 16,0 0-16,0 0 0,21 0 16,0 0-16,0 1 0,1 20 15,-1 0-15,0-42 16,-21 43-16,21-22 0,0 0 16,-21 0-16,0 0 0,21 0 0,-21 1 15,22-22-15,-1 21 0,0-21 16,0 0-16,0 0 0,22 0 15,-22 0-15,0 0 0,21 0 0,-21-21 16,1 21-16,20-22 0,-21 1 16,0 0-16,0 0 0,1 0 0,-1-22 15,0 22-15,0-21 0,-21 21 16,0-22-16,0 22 0,0 0 16,0-21-16,0 21 0,0-1 0,0 1 15,-21 21 1,0 21-1,21 1-15,-21-1 0,21 0 16,0 0-16,0 0 0,0 0 0,0 22 16,0-22-16,0 0 0,0 0 15,0 0-15,0 1 0,0-1 0,21 0 16,0 0-16,-21 0 0,21-21 0,0 21 16,0-21-16,1 0 15,20 0-15,-21 0 0,0 0 0,22 0 16,-22 0-16,21-21 0,-21 21 0,22-21 15,-22 0-15,0 0 0,0 0 16,0-22-16,0 22 0,1 0 0,-1-21 16,-21-1-16,0 22 0,0-21 0,0 21 15,0-22-15,0 22 0,0 0 16,0 0-16,0 0 0,0 42 31,0 0-31,0 21 0,0-21 16,0 1-16,0 20 0,0-21 15,0 21-15,0-20 0,0-1 0,0 21 0,0-21 16,0 0-16,0 1 0,21-1 16,0 0-16,0 0 0,0-21 15,1 0-15,-1 21 0,0-21 0,21 0 16,-21 0-16,1 0 0,20 0 0,-21-21 16,0 0-16,0 21 0,1-21 15,-1 0-15,0-1 0,0 1 0,-21 0 16,0-21-16,21 21 0,-21-1 15,0-20-15,21 21 0,-21 0 0,0 0 16,0-1-16,0 1 0,0 0 16,0 0-16,0 0 15,-21 21 1,0 0 0,21 21-16,0 0 15,0 0 1,0 0-16,21-21 15,0 0-15,1 0 16,-1 0-16,0 0 16,0-21-1,-21 0-15,21 21 0,-21-21 16,21 21 15,-21-21-31,22 21 16,-1 0-1,0 0-15,-21 21 47,0 0-15,0-42 14,0 0-30,0 0 0,-21-1-16,0 22 0,-1 0 15,1-21-15,0 21 16,0 0-16,0 0 0,0 21 16,21 1-16,-22-1 0,22 0 15,0 0-15,-21 21 0,21-20 0,0 20 16,-21 0-16,21 1 0,0-22 0,0 21 15,0-21-15,0 22 0,0-22 0,21 21 16,0-21-16,1 0 0,20 1 16,-21-1-16,21-21 0,1 0 15,-1 0-15,0 0 0,1 0 0,-1 0 16,22 0-16,-22-21 0,0-1 16,1 1-16,-1 0 0,0-21 0,-21 21 15,22-22-15,-22 22 0,0-21 0,0-1 16,0-20-16,-21 21 15,0-22-15,22 1 0,-22-1 0,21 1 0,0-1 16,-21 1-16,0 20 0,21 1 0,-21 0 16,21 20-16,-21-20 0,0 21 15,0 42 1,-21 0 0,0 22-16,21-22 0,-21 21 15,21 22-15,0-22 0,-21 21 0,21-20 16,-22 20-16,22-20 0,0 20 0,0-21 15,0 1-15,0-1 0,0 0 16,0 1-16,0-1 0,22-21 0,-1 22 16,0-22-16,-21 0 0,21 0 0,0-21 15,0 21-15,1-21 0,20 0 16,-21 0-16,0 0 0,22 0 0,-22-21 16,21 21-16,-21-21 0,0 0 0,22 0 15,-22-1-15,0-20 0,0 21 16,0 0-16,-21 0 0,22-1 0,-1-41 15,-21 42 1,0 0-16,0 42 31,0 0-31,0 0 16,0 0-16,0 0 0,0 1 16,0-1-16,0 0 0,0 0 15,0 0-15,0 0 0,21 1 0,0-1 16,0-21-16,0 0 0,1 21 15,-1-21-15,0 0 16,0 0-16,21 0 0,-20 0 16,-1-21-16,0 0 0,0-1 0,0 1 15,0 0-15,-21 0 16,0-21-16,0 20 0,0-20 0,0 0 16,0-1-16,0 22 0,0-21 0,0 0 15,0 20-15,-21 1 0,21-21 16,-21 21-16,0 21 0,0-21 0,0-1 15,-1 22-15,1 0 0,0 0 0,0 0 16,0 22-16,-22-1 0,22 0 16,-21 0-16,21 0 0,-22 43 15,43-22-15,0-21 0,0 22 0,0-1 16,0-21-16,0 21 0,0-20 16,0-1-16,0 0 0,22 0 15,-22 0-15,21 0 0,21 1 0,-21-22 16,0 0-16,1 21 0,-1-21 0,21 0 15,-21 0-15,22 0 0,-22 0 16,21-21-16,-21 21 0,0-22 0,22 1 16,-22 0-16,21 0 0,-21 0 0,1-22 15,20 22-15,-21 0 0,0-21 16,0 21-16,1-1 0,-1 1 0,0 0 16,-21 0-16,0 0 0,0 0 0,0-1 15,0 44 1,0-1-16,0 0 15,0 0-15,0 0 0,0 0 0,0 1 16,0 20-16,0-21 0,0 0 16,0 22-16,0-22 0,0 0 15,0 0-15,21 0 0,-21 0 0,21 1 16,0-22-16,-21 21 0,22-21 0,-1 0 16,0 0-16,0 0 15,0 0-15,0 0 0,1 0 16,-1-21-16,0-1 0,0 22 0,-21-21 15,21-21-15,0 21 0,-21 0 0</inkml:trace>
  <inkml:trace contextRef="#ctx0" brushRef="#br1" timeOffset="113523.62">9461 13568 0,'-21'0'15,"42"0"-15,-63 21 0,21-21 16,42 0-16,0-21 16,0 21-16,22-21 0,-22 21 0,21 0 15,22-21-15,-22-1 16,0 22-16,22 0 0,-22 0 0,22 0 15,-22-21-15,0 21 0,1 0 0,-22 0 16,0 0-16,0 0 0,-21-21 16,-21 21-1</inkml:trace>
  <inkml:trace contextRef="#ctx0" brushRef="#br1" timeOffset="113823.45">7197 13504 0,'0'0'0,"-43"0"0,22 0 15,0 0-15,42-21 16,0 21-1,22 0-15,-22-21 0,21 21 0,22 0 16,-22-21-16,21 21 0,1 0 0,-1 0 16,1-21-16,-1 21 15,1 0-15,-22-21 0,22 21 0,-22 0 16,0 0-16,1 0 0,-1 0 0,-21 0 16,0 0-16,1 0 0,-22-22 15</inkml:trace>
  <inkml:trace contextRef="#ctx0" brushRef="#br1" timeOffset="115580.74">12509 13568 0,'0'-21'0,"0"42"0,22-63 0,-22 20 16,21 1-16,-21 0 0,0 0 16,0 0-16,-21 21 15,-1 0-15,1 0 0,0 0 16,0 0-16,-21 21 0,20 0 15,1 0-15,-21 22 0,21-1 0,0 0 16,-1 1-16,1 20 0,0-21 16,21 1-16,0 20 0,0-20 0,0-1 15,0 0-15,0 1 0,0-22 0,21 21 16,0-21-16,1 0 0,20 1 16,-21-1-16,21-21 0,1 0 15,-1 0-15,0 0 0,1 0 0,-1 0 16,0 0-16,22-21 0,-22 21 15,1-22-15,-1-20 0,0 21 0,1 0 16,-1-22-16,0 1 0,-21 0 0,22-1 16,-22-20-16,0-1 0,0 22 15,-21-21-15,0-1 0,21 1 0,-21 20 16,0-20-16,0 20 0,0 1 0,0 0 16,0 21-16,0-1 0,0 1 15,0 0-15,-21 21 0,0 0 16,0 21-16,21 22 15,-21-22-15,0 21 0,21 0 16,-22 1-16,22-1 0,-21 22 0,0-1 16,21-21-16,-21 22 0,0-22 15,21 22-15,0-22 0,-21 0 0,21 1 16,-22-1-16,22-21 0,0 0 0,0 22 16,0-22-16,0 0 15,22-21 1,-1 0-16,0 0 0,0-21 15,0 0-15,-21 0 0,21-1 16,1 1-16,-1 0 0,0 0 0,0 0 16,0 0-16,0-1 0,1 22 15,-1-21-15,0 0 0,0 21 16,0 0-16,0 0 16,-21 21-1,0 0-15,0 1 0,0-1 0,0 0 16,0 0-16,0 0 0,0 0 0,0 1 15,0-1-15,0 0 0,22 0 16,-1 0-16,0 0 0,0-21 0,0 22 16,0-1-16,22-21 0,-22 0 0,21 0 15,-21 0-15,22 0 0,-1 0 16,-21 0-16,22-21 0,-1 21 0,0-22 16,1 1-16,-1 21 0,0-21 0,-21 0 15,22-21-15,-22 20 16,0 1-16,0-21 0,0 0 0,1 20 15,-22-20-15,0 0 0,0-1 0,0 22 16,0-21-16,0 21 0,-22 0 16,1-1-16,0 1 0,0 0 0,-21 21 15,20 0-15,-20 0 0,21 0 0,-21 21 16,20 0-16,-20 1 0,21-1 16,0 21-16,-22-21 0,43 22 15,0-22-15,-21 21 0,21 0 0,0-20 16,0-1-16,0 21 0,0-21 0,21 0 15,-21 1-15,22-1 0,-1-21 0,0 21 16,0-21-16,0 0 16,0 0-16,1 0 0,20 0 0,-21 0 15,0 0-15,0-21 0,1 21 0,-1-21 16,0-1-16,-21 1 0,21 0 16,0-21-16,-21 21 0,21-22 0,-21 22 15,22 0-15,-1-21 0,-21 20 0,0 1 16,0 0-16,0 0 0,21 21 15,-21 21 1,0 0-16,0 0 16,0 1-16,0-1 0,0 21 15,-21-21-15,21 0 0,0 1 0,0 20 16,0-21-16,0 0 0,0 0 16,0 1-16,0-1 0,21 0 15,0-21-15,0 0 0,22 0 16,-22 21-16,0-21 0,21 0 0,-21 0 15,22 0-15,-22-21 0,0 21 16,21-21-16,-20 0 0,20 21 0,-21-22 16,0 1-16,0 0 0,1-21 0,-1 21 15,-21-1-15,21 1 0,-21-21 16,21 21-16,-21 0 0,0-1 0,0 1 16,0 42 15,0 1-31,-21-1 0,0 0 15,21 21-15,-21-21 0,21 1 0,0-1 16,0 0-16,0 0 0,0 0 16,0 0-16,0 1 0,0-1 15,21-21-15,0 0 0,0 0 16,0 0-16,0 0 0,1 0 16,20 0-16,-21 0 0,0-21 0,0-1 15,1 1-15,20 0 0,-21 0 0</inkml:trace>
  <inkml:trace contextRef="#ctx0" brushRef="#br1" timeOffset="115895.82">14690 13293 0,'0'0'0,"-22"0"0,1 0 0,0 21 15,21 0-15,0 0 16,0 0-16,0 1 0,0-1 15,0 0-15,21 0 0,0-21 0,1 0 16,-1 21-16,0-21 0,0 0 16,0 0-16,0 0 0,1 0 15,-1 0-15,-21-21 0,0 0 0,0 0 16,0 0-16,0-1 16,0 1-16,-21 0 15,21 0-15,-22 21 0,1 0 0,0 0 16,0 0-16,0 0 15,21 21 1,0 0-16,0 0 16,0 1-16</inkml:trace>
  <inkml:trace contextRef="#ctx0" brushRef="#br1" timeOffset="117920.34">15134 13780 0,'0'0'0,"21"0"0,-21-22 0,0 44 47,0-1-31,0 0-16,0 21 0,0-21 15,-21 1-15,21-1 0,-21 21 0,21-21 16,0 0-16,-21 1 0,21-1 0,0 0 15,-21 0-15,21 0 16,21-21 15,0-21-15,-21 0-16,0 0 0,21-22 16,0 22-16,-21 0 0,21 0 15,1-21-15,-22 20 0,21-20 16,0 21-16,0 0 0,0 0 0,22-1 15,-22 1-15,0 0 0,0 21 16,0 0-16,0 0 0,1 0 0,-1 0 16,0 0-16,-21 21 0,21 0 0,-21 1 15,21 20-15,-21-21 0,0 0 16,0 22-16,0-22 0,0 0 0,0 21 16,21-21-16,-21 1 0,22-1 0,-22 0 15,0 0-15,21 0 0,0 0 16,0-21-16,0 0 0,-21 22 15,21-22-15,22 0 0,-22 0 0,0 0 16,21 0-16,-20-22 0,20 22 16,-21-21-16,21 0 0,-20 0 0,20 0 15,0 0-15,-21-1 0,1-20 16,20 21-16,-21-21 0,0-1 0,0 22 16,1 0-16,-1-21 0,-21 20 0,0 1 15,0 0-15,0 0 0,0 0 16,-21 42-1,-1 0 1,22 0-16,-21 0 0,0 1 16,21-1-16,-21 0 0,21 0 15,0 21-15,0-20 0,0-1 0,0 0 16,0 0-16,0 0 0,0 0 16,42 1-16,-21-1 0,1 0 0,-1 0 15,0-21-15,21 0 0,-21 21 0,1-21 16,20 0-16,0 0 0,-21 0 15,22 0-15,-1 0 0,-21-21 0,22 21 16,-1-21-16,-21 0 0,21 0 16,-20-1-16,-1 1 0,0-21 0,0 21 15,0 0-15,0-22 0,1 22 0,-22-21 16,0 21-16,0-1 0,0 1 16,0 0-16,0 0 15,-22 21-15,22 21 16,-21 0-16,0 0 15,0 1-15,21-1 0,-21 21 0,21-21 16,-21 0-16,-1 22 0,22-22 0,0 0 16,-21 0-16,21 0 0,-21 1 15,21-1-15,0 0 0,0 0 16,21-21 15,0 0-31,-21-21 0,22 21 0,-1-21 16,-21 0-16,21-1 0,0 1 15,-21-21-15,21 21 0,0 0 16,-21-22-16,22 22 0,-1 0 0,0 0 16,0 0-16,0 21 0,0 0 31,1 21-31,-22 0 16,0 0-16,0 0 0,0 0 15,0 1-15,0-1 0,21 0 0,-21 0 16,21 0-16,-21 0 0,21 1 0,0-1 15,0 0-15,1-21 0,-1 21 16,0 0-16,0-21 0,21 0 0,-20 21 16,20-21-16,0 0 0,1 0 15,-1 0-15,0 0 0,22 0 0,-22-21 16,22 21-16,-22-21 0,0 0 16,22 0-16,-22 0 0,-21-1 0,22 1 15,-22-21-15,0 21 0,0-22 16,0 1-16,-21 0 0,0-1 0,0 22 15,0-21-15,0 21 0,0-22 0,-21 22 16,0 0-16,0 21 0,0 0 16,-22 0-16,22 0 0,0 0 0,-21 0 15,20 0-15,-20 21 0,21 22 0,-21-22 16,20 0-16,1 21 0,0-21 16,21 22-16,0-22 0,0 21 15,0-21-15,0 1 0,0-1 0,0 0 16,21 0-16,0 0 0,1-21 15,-1 21-15,21-21 0,-21 0 0,0 0 16,1 0-16,-1 0 0,0 0 0,0 0 16,0 0-16,0-21 0,1 21 15,-1-21-15,-21 0 0,21 0 0,-21 0 16,21-1-16,-21-20 0,0 21 0,21 0 16,-21 0-16,21-1 0,-21 1 15,0 0-15,0 0 0,0 42 47,0 0-47,0 0 16,0 1-16,0 20 0,0-21 15,0 21-15,-21-20 0,21 20 0,-21 0 16,0 1-16,21-1 0,-21 0 0,21 1 16,0 20-16,0-21 0,0 22 15,0-1-15,0-20 0,0 20 0,0 1 16,0-22-16,0 22 0,0-1 0,-21-21 15,21 1-15,0 20 0,0-20 0,0-1 16,-22 0-16,1 1 0,0-1 16,21 0-16,-21 1 0,0-1 15,0-21-15,-1 21 0,1-20 0,0-1 16,0 0-16,0-21 0,0 21 16,-1-21-16,-20 21 0,0-21 15,21 0-15,-1-21 0,1 0 16,0 0-16,0 0 0,0-1 0,0 1 15,-1 0-15,22 0 0,0-21 16,-21 20-16,21 1 0,-21 0 0,21-21 16,0 21-16,-21-1 0,21-20 0,0 21 15,0 0-15,0-22 0,0 22 16,-21-21-16,21 21 0</inkml:trace>
  <inkml:trace contextRef="#ctx0" brushRef="#br1" timeOffset="118192.23">16616 13356 0,'0'-21'16,"-21"21"15,-1 0-15,1 0 0,0 0-16,0 0 0,0 0 15</inkml:trace>
  <inkml:trace contextRef="#ctx0" brushRef="#br1" timeOffset="119080.33">1397 15600 0,'0'0'0,"-21"0"0,0 0 15,42 0 16,0 0-31,0 0 0,21-21 16,-20 21-16,20 0 0,-21 0 0,21-21 16,-20 21-16,20 0 0,-21 0 15,21 0-15,-20 0 0,-1 0 0,0 0 16,0 0-16,-42 21 31,0-21-31</inkml:trace>
  <inkml:trace contextRef="#ctx0" brushRef="#br1" timeOffset="119616.56">1355 15642 0,'0'0'0,"-22"21"0,1-21 0,0 22 0,0-1 16,0 0-16,0 0 0,-1 0 15,1 0-15,0 1 16,0-1-16,21 0 0,-21 0 16,0 0-1,21-42 48,21 0-63,0 21 15,0-21-15,0 21 0,0 0 16,1-21-16,-1 21 0,0 0 0,21 0 16,-21 0-16,22 0 0,-1 0 15,0 0-15,-20 0 0,20 0 0,-21 21 16,21 0-16,-20 21 0,-1-21 16,0 22-16,-21-22 0,0 21 15,0 1-15,0-22 0,-21 21 16,0 0-16,-22-20 0,22 20 0,-21-21 15,21 0-15,-22 0 0,1 1 16,21-1-16,-22-21 0,1 0 16,21 0-16,-21 0 0,20 0 0,1 0 15,0 0-15,0 0 0,0 0 16,0 0-16,-1-21 0,1 21 16,21-22-16,-21 22 15,21-21 1,0 0-16,0 0 15,42 21-15,-20-21 0,-1 21 16</inkml:trace>
  <inkml:trace contextRef="#ctx0" brushRef="#br1" timeOffset="119895.4">2286 16087 0,'-21'0'32,"0"0"-17,-1 0-15,1-21 16,0 21-16,0-22 16,42 22 62,0 0-78,0 0 15</inkml:trace>
  <inkml:trace contextRef="#ctx0" brushRef="#br1" timeOffset="120604.28">3937 15452 0,'0'0'0,"-21"0"0,42 0 31,0 0-16,0 0-15,0 0 0,1 0 16,20 0-16,0 0 0,1 0 0,-1 0 16,21 0-16,1-21 0,-1 21 15,1 0-15,-1 0 0,1-22 0,-1 22 16,-20 0-16,-1 0 0,0 0 16,-20 0-16,-1 0 0,0 0 0,-42 0 15,-22 0 1,22 0-16,-21 22 15,0-22-15,-1 0 0</inkml:trace>
  <inkml:trace contextRef="#ctx0" brushRef="#br1" timeOffset="120875.4">4233 15452 0,'0'21'16,"0"0"-1,0 0-15,-21 22 0,21-22 16,0 21-16,0-21 0,0 22 0,0-1 16,-21 21-16,21-20 15,-21 20-15,0-20 0,21 20 0,-22-21 16,22 22-16,0-22 0,0 1 16,-21-1-16,21 0 0,0-21 0,0 1 15,0-1-15,0 0 0,21-21 31,1-21-31,-22 0 0,21-1 16,0 1-16,0-21 0</inkml:trace>
  <inkml:trace contextRef="#ctx0" brushRef="#br1" timeOffset="121919.52">4762 15409 0,'0'0'0,"0"-21"0,0 0 0,0 42 31,0 0-31,0 22 0,0-22 16,0 21-16,0 1 0,0-1 0,0 0 15,0 1-15,-21-1 0,21 21 16,-21-20-16,21 20 0,-21-20 0,21-1 16,-21 21-16,0-20 0,21-1 15,0 0-15,-22-20 0,22 20 0,-21-21 16,21 0-16,0 0 15,0-42 17,0 0-32,0 0 15,0 0-15,0 0 0,0-1 0,0-20 16,21 21-16,1-21 0,-1-1 0,0 22 16,0-21-16,0-1 0,22 22 15,-22-21-15,0 21 0,21 0 0,-21-1 16,1 22-16,-1-21 0,21 21 15,-21 0-15,0 0 0,1 21 16,-22 1-16,21-1 0,-21 0 0,0 0 16,0 21-16,0-20 15,21 20-15,-21 0 0,0-21 0,0 22 16,0-22-16,21 21 0,-21-21 16,0 22-16,0-22 0,0 0 0,21 0 15,0-21-15,1 0 16,-1 0-16,0 0 0,0 0 15,0 0-15,0-21 0,22 0 0,-22 0 16,0-22-16,0 22 0,22 0 16,-22-21-16,0-1 0,0 1 0,0 0 15,0 21-15,-21-22 0,22 1 16,-22 21-16,21 0 0,-21-1 0,0 1 16,0 0-16,0 0 0,0 42 46,-21 0-46,21 0 0,0 1 16,0-1-16,0 0 0,0 21 16,0-21-16,0 22 0,0-22 0,0 21 15,0-21-15,0 1 0,0 20 0,21-21 16,-21 0-16,21 0 0,0-21 16,0 22-16,0-22 0,1 21 0,-1-21 15,0 0-15,21 0 0,-21 0 16,1-21-16,20-1 0,-21 1 0,21 0 15,-20 0-15,20 0 0,-21-22 0,0 22 16,22-21-16,-22 0 0,0 20 16,21-20-16,-21 0 0,-21 21 15,22-22-15,-22 22 0,21 0 0,-21 0 16,-21 42 15,21 0-31,-22 0 16,22 0-16,0 1 0,0 20 0,0-21 15,0 0-15,0 0 0,0 22 0,0-22 16,0 0-16,0 0 0,22 0 16,-22 1-16,21-1 0,0 0 0,-21 0 15,0 0-15,21-21 0,-21 21 16,0 1-16,21-22 0,-21 21 16,0 0-16,-21-21 15,0 0-15,0 0 16,0 0-16,-1 0 0,1 0 15,0 0-15,0 0 16,0-21 0,0 21-16,21-21 0,-22-1 15,22 1-15,-21 0 0,0 0 16</inkml:trace>
  <inkml:trace contextRef="#ctx0" brushRef="#br1" timeOffset="122300.42">5609 15346 0,'-42'21'16,"21"0"-1,21 0-15,0 1 16,21-22 0,0 0-1,0 0-15,0 0 0,0 0 16,1-22-16,-22 1 0,21 21 16,-21-21-16,0 0 0,0 0 15,-21 21-15,-1 0 16,1 0-16,0 0 0,0 0 15,0 0-15,0 0 0,-1 21 16,22 0-16,-21 0 0,21 0 16,0 1-16,0-1 0,0 0 15,0 0-15,0 0 0,21-21 16,1 21-16,-1-21 0,0 0 0,0 22 16</inkml:trace>
  <inkml:trace contextRef="#ctx0" brushRef="#br1" timeOffset="123356.45">7768 15240 0,'0'-21'0,"-21"-64"31,21 64-31,0 0 16,0 0-16,0 0 15,0-1 1,0 44 15,-21 20-31,21-21 0,0 21 16,0 22-16,0-22 0,0 22 15,0-1-15,0 22 0,-21-22 0,21 1 16,0-1-16,-22 22 0,22-21 0,0-1 16,-21 1-16,21-1 0,-21 1 15,21-22-15,-21 0 0,21-21 0,0 22 16,0-22-16,0 0 16,21-42-1,-21 0 1,21 21-16,-21-43 0,0 22 15,0 0-15,0-21 0,0 21 0,0-22 16,21 1-16,-21 21 0,22-22 16,-22 1-16,21 0 0,0 21 0,-21-22 15,21 1-15,0 21 0,22 0 0,-22-22 16,0 22-16,21 21 0,-21-21 16,1 0-16,20 21 0,-21 0 0,0 0 15,0 0-15,1 0 0,-1 0 16,0 21-16,-21 0 0,21 0 0,-21 0 15,0 1-15,0-1 16,-21 0-16,0 0 0,-22 0 16,22 0-16,0 1 0,-21-22 0,-1 21 15,22-21-15,-21 0 0,21 21 0,0-21 16,-1 0-16,1 0 0,0 0 16,0 0-16,0 0 0,21 21 31,0 0-31,0 0 15,0 1-15,21-1 0,0 0 0,-21 0 16,21 21-16,0-20 0,-21-1 16,22 21-16,-1-21 0,0 0 0,0 1 15,0-1-15,0-21 16,1 21-16,20-21 0,-21 0 0,0 0 16,22 0-16,-22 0 0,21 0 0,-21 0 15,22-21-15,-22 21 0,21-21 16,-21-1-16,22 1 0,-22 0 0,0 0 15,0 0-15,0 0 0</inkml:trace>
  <inkml:trace contextRef="#ctx0" brushRef="#br1" timeOffset="123721.24">8467 15896 0,'0'0'0,"0"21"0,-22-21 0,22 22 15,22-22 1,-1 0-1,0 0-15,21 0 16,-21 0-16,1-22 0,-1 22 0,21-21 16,-21 0-16,0 21 0,22-21 0,-22 0 15,0 0-15,-21-1 16,0 1-16,-21 0 16,0 21-16,0 0 15,-1 0-15,-20 0 0,21 0 0,-21 0 16,20 21-16,-20 0 0,21 1 15,0-1-15,0 21 0,21-21 16,0 22-16,-22-22 0,22 21 0,0-21 16,0 0-16,0 22 0,0-22 0,22 0 15,-1 0-15,0-21 0,21 21 16,-21-21-16,22 0 0,-1 0 0,0 0 16,1 0-16,20 0 0,-20-21 15,-1 21-15,0-21 0,1 0 0,-1 0 16,0-22-16,1 22 0,-1 0 0</inkml:trace>
  <inkml:trace contextRef="#ctx0" brushRef="#br1" timeOffset="124267.92">9377 15685 0,'-64'105'15,"149"-232"-15,-106 149 0,42-65 16,-21 64 0,0 1-16,-21-1 0,0 0 15,21 0-15,0 0 0,0 0 16,-22 1-16,22-1 0,0 21 0,0-21 15,0 0-15,0 1 0,0-1 0,0 0 16,22 0-16,-1-21 0,0 0 16,0 0-16,0 0 0,0 0 0,1 0 15,20 0-15,-21 0 0,21-21 16,1 0-16,-1 0 0,0-1 0,-20 1 16,20 0-16,-21-21 0,0 21 15,0-1-15,1 1 0,-1-21 0,-21 21 16,21 21-16,-21-21 0,0-1 15,0 1-15,-21 21 16,0 0 0,21 21-16,-22 1 15,22-1-15,0 0 0,0 21 0,0-21 16,0 22-16,0-1 0,0 0 16,-21 1-16,21 20 0,0-20 0,0-1 15,0 21-15,0-20 0,0 20 0,0-20 16,21-1-16,-21 21 0,22-20 15,-22 20-15,0-20 0,0-1 16,0 21-16,0 1 0,0-22 0,-22 22 16,1-22-16,0 0 0,-21 1 15,21-1-15,-1-21 0,-20 0 0,21 1 16,-21-1-16,20-21 0,-20 0 0,21 0 16,0 0-16,-22-21 0,22-1 15,0 1-15,0 0 0,0-21 0,0 21 16,21-22-16,0 1 0,0 0 15,0-1-15,0 1 0,0-22 0,0 22 16,21 0-16,0-1 0,0 1 16,21 0-16,-20-1 0,20 1 0</inkml:trace>
  <inkml:trace contextRef="#ctx0" brushRef="#br1" timeOffset="124823.84">10308 15663 0,'0'-21'31,"-21"21"-31,21 21 0,0 1 16,-21-22-16,0 21 0,21 0 0,-22 21 16,22-21-16,0 1 0,0 20 0,0-21 15,0 0-15,0 0 16,0 1-16,0-1 0,0 0 0,0 0 15,22-21-15,-1 0 0,0 0 0,0 0 16,0 0-16,0 0 0,1-21 16,-1 0-16,0 21 0,0-21 15,-21-1-15,0 1 0,21 0 16,-21 0-16,21 0 0,-21 0 0,0-1 16,0 1-16,22 21 31,-22 21-31,21 1 15,-21-1-15,0 0 0,21 0 16,-21 0-16,0 0 0,21 1 16,0-1-16,0 0 0,1 0 0,-1 0 15,0-21-15,0 0 0,0 0 0,0 0 16,22 0-16,-22 0 0,0 0 16,21 0-16,-20-21 0,20 0 0,-21 0 15,0 0-15,-21-22 0,0 22 16,21-21-16,-21 21 0,0-22 0,0 22 15,0-21-15,0-1 0,-21 22 0,0 0 16,0-21-16,0 21 16,0-1-16,-1 22 0,1 0 15,21 22 1,0-1-16,0 0 16,21 0-16,1-21 15,-1 21-15,0-21 0</inkml:trace>
  <inkml:trace contextRef="#ctx0" brushRef="#br1" timeOffset="125203.62">11366 15536 0,'0'-21'0,"0"42"16,-21-42 0,0 42-1,0 1-15,21-1 16,0 0-16,-21 0 0,0 21 0,21-20 15,0-1-15,0 21 0,0-21 16,0 0-16,0 1 0,0-1 0,21 0 16,0 0-16,0-21 0,0 21 15,0-21-15,1 0 0,-1 0 0,0 0 16,0 0-16,21 0 0,-20-21 0,-1 21 16,0-21-16,0 0 0,0 0 15,-21-1-15,0 1 0,21 0 0,-21 0 16,0-21-16,0 20 0,0-20 0,0 21 15,-21 0-15,0-22 0,21 22 16,-21 0-16,0 21 0,0-21 16,-1 21-16,1 0 0,0 0 15,21 21 1,0 0-16,0 0 0,0 1 16,21-22-16,0 21 0,1-21 0,-1 21 15,21 0-15</inkml:trace>
  <inkml:trace contextRef="#ctx0" brushRef="#br1" timeOffset="125555.39">11853 15621 0,'0'0'0,"0"-21"0,0 0 16,0 0-16,0-1 16,21 1-16,1 0 0,-1 0 0,0 0 15,0 0-15,0 21 0,22-22 0,-22 22 16,21 0-16,-21 0 0,0 0 15,22 0-15,-22 22 0,0-1 0,0 0 16,0 21-16,1-21 0,-1 1 0,-21 20 16,0-21-16,0 0 0,0 0 15,0 22-15,0-22 0,0 0 0,0 0 16,0 0-16,-21-21 16,-1-21 15,22 0-31,0 0 0,0 0 15,0 0-15,0-1 0,22 1 16,-22 0-16,21 0 0,-21 0 0,0 0 16,21-22-16,0 22 0,-21 0 15,0 0-15,21 21 0,0 0 16,1-21-16,-1 21 0,0 0 16,0 0-16</inkml:trace>
  <inkml:trace contextRef="#ctx0" brushRef="#br1" timeOffset="126092.2">13314 15431 0,'0'0'0,"0"-22"0,0 1 0,-21 0 0,-1 0 15,1 0-15,-21 0 0,21 21 16,0 0-16,-1 0 0,-20 0 0,21 0 15,-21 0-15,-1 0 0,22 21 0,-21 0 16,21 21-16,-1-21 0,-20 1 16,21 20-16,0-21 0,0 21 15,21-20-15,0 20 0,0-21 0,0 0 16,0 0-16,0 1 0,0-1 16,21 0-16,0 0 0,0 0 0,0-21 15,22 0-15,-22 0 0,0 0 0,21 0 16,-21 0-16,1 0 0,20-21 15,-21 21-15,0-21 0,22 0 0,-22 0 16,0-22-16,0 22 0,21-21 0,-20-1 16,-1-20-16,0 21 0,0-22 15,0 1-15,0-1 0,-21 1 0,22-1 16,-1 1-16,0-1 0,-21 22 0,0-1 16,0 1-16,0 0 15,0 21-15,0-1 0,-21 22 16,0 0-16,-1 0 0,-20 22 15,21 20-15,0-21 0,0 21 0,-1 1 16,1-1-16,21 22 0,0-1 0,0 1 16,0-1-16,0 1 0,21-22 15,1 21-15,-1-20 0,0 20 0,0-20 16,0-22-16,22 21 0,-22-21 0,21 22 16,0-22-16,1-21 0,-22 21 15,21-21-15,1 0 0,-22 0 0,21 0 16,0-21-16,-20 21 0</inkml:trace>
  <inkml:trace contextRef="#ctx0" brushRef="#br1" timeOffset="127139.59">1905 16976 0,'-21'-21'0,"42"42"0,-63-42 0,20 21 15,1 0-15,0 0 0,0 0 0,0 0 16,0 0-16,-1 21 0,1 0 15,0 0-15,0 21 0,0 1 0,0-1 16,21 22-16,0-22 0,-22 21 16,22-20-16,-21 20 0,21 1 15,0-22-15,0 22 0,0-22 0,0 0 16,21 1-16,1-22 0,-1 0 16,0 0-16,21-21 0,1 0 0,-22 0 15,21 0-15,0 0 16,1-21-16,-22 0 0,21 0 0,-21-1 15,1 1-15,-1 0 0,0 0 16,-21-21-16,0 20 0,0 1 16,0 0-16,-21 0 0,0 0 0,-1 0 15,1-1-15,-21 22 0,21 0 16,0 0-16,-1 0 0,1 0 0,0 0 16,0 22-16,0-1 0,0 0 15,21 0-15,-22 0 0,22 0 16,0 1-16,0-1 0,0 0 0,0 0 15,0 0-15,22-21 16,-1 0-16,0 0 16,0 0-16,0 0 0</inkml:trace>
  <inkml:trace contextRef="#ctx0" brushRef="#br1" timeOffset="127304.5">2498 17420 0,'21'-21'0,"-42"42"0,63-42 15,-21 21-15,0 0 0,-21-21 16,21 21-16,-21-21 47,22 21-47,-1 0 16,0 0-16</inkml:trace>
  <inkml:trace contextRef="#ctx0" brushRef="#br1" timeOffset="128760.06">4318 17230 0,'0'0'0,"0"-21"0,0-1 16,0 1-16,0 0 16,0 0-16,21 0 0,0 0 15,0-22-15,22 22 16,-22 0-16,0-21 0,0 20 0,0 1 15,-21-21-15,0 21 0,0 0 0,0-1 16,0 1-16,-21 0 0,0 21 16,0 0-16,-21 0 0,-1 0 15,1 0-15,0 21 0,-1 0 0,1 22 16,0-22-16,20 21 0,-20-21 16,0 22-16,21-1 0,-1-21 0,22 22 15,0-22-15,0 21 0,0-21 16,43 0-16,-22 22 0,0-22 0,21 0 15,1 0-15,-1 0 0,22 1 16,-22-1-16,0 21 0,1-21 16,-1 0-16,0 1 0,1 20 0,-22-21 15,-21 0-15,0 22 0,0-22 0,0 0 16,-21 0-16,-1 0 0,-20 0 16,0 1-16,-1-22 0,1 21 15,0-21-15,-1 0 0,1 0 16,0 0-16,-1-21 0,1-1 0,0 1 15,-1 0-15,22 0 0,0-21 16,-21-1-16,21 22 0,21-21 0,-22-1 16,22 1-16,0 0 0,-21 21 15,21-22-15,0 22 0,0 0 0,21 21 32,-21 21-32,22 0 15,-1 0-15,-21 22 16,21-22-16,0 21 0,-21-21 0,21 22 15,0-1-15,1-21 0,-1 22 16,-21-22-16,21 21 0,0-21 0,0 0 16,0-21-16,22 22 0,-22-22 15,0 21-15,21-21 0,-20 0 0,20 0 16,0-21-16,-21-1 0,22 1 16,-1 0-16,0 0 0,-20 0 0,20-22 15,0 22-15,-21-21 0,22 21 16,-22-22-16,0 1 0,0 21 15,0 0-15,-21 0 0,0-1 0,22 1 16,-22 0-16,0 42 47,0 0-47,0 1 0,0-1 16,0 21-16,0-21 0,0 0 15,0 1-15,0-1 0,0 21 0,0-21 16,21-21-16,0 21 0,0 1 15,0-22-15,0 0 0,1 0 0,20 0 16,-21 0-16,0 0 0,22 0 16,-22-22-16,0 1 0,21 0 15,-21 21-15,1-21 0,-1 0 16,0-22-16,0 22 0,0 0 0,-21 0 16,0 0-16,0 0 15,0-1-15,0 44 31,-21-1-31,21 0 16,0 0-16,0 0 0,0 0 16,0 22-16,0-22 0,0 0 0,0 0 15,21 0-15,0 1 0,1-1 16,-1-21-16,0 0 0,21 0 0,-21 0 16,22 0-16,-1 0 15,0 0-15,1-21 0,-1 21 0,0-22 16,1-20-16,-1 21 0,-21 0 15,22 0-15,-22-1 0,0-20 0,-21 21 16,0 0-16,21-22 0,-21 22 0,0 0 16,0-21-16,0 21 0,0-1 15,-21 1-15,0 21 16,21 21 0,-21 1-16,21 20 0,0-21 15,0 21-15,0 1 0,0 20 16,0-20-16,0 20 0,0 1 0,-22-1 15,22 1-15,-21 20 16,21-20-16,-21-1 0,0 22 0,0-22 16,21 22-16,-21-21 0,-1-1 15,22 22-15,-21-22 0,21 1 0,-21-1 16,21-20-16,-21-1 0,21 0 16,-21-21-16,21 1 0,0-1 0,21-42 31,0-1-31,0 1 0,0-21 15,1 21-15,20-22 0,-21 1 16,0-21-16,0 20 0,1-20 0,-22-1 16,21 1-16</inkml:trace>
  <inkml:trace contextRef="#ctx0" brushRef="#br1" timeOffset="129046.89">5800 17526 0,'0'-42'0,"0"84"0,0-127 0,0 64 0,0-21 16,0 21-16,0 0 0,0-1 0,21 1 15,0 0-15,0 0 0,21 0 16,-20 0-16,20-1 0,0 22 0,1 0 16,-22 0-16,21 0 0,0 0 15,1 0-15,-1 0 0,-21 22 0,0-1 16,1 21-16,-22-21 0,0 0 16,0 22-16,0-22 0,-43 21 0,22 1 15,0-22-15,-21 0 16,-1 21-16,1-21 0,0 1 0,20-1 15,-20-21-15,0 21 0,21-21 16,-1 0-16,1 0 0,0 0 0,42 0 31,0-21-31,22 0 16,-22-1-16,0 22 0,21-21 0</inkml:trace>
  <inkml:trace contextRef="#ctx0" brushRef="#br1" timeOffset="129380.7">6371 17441 0,'0'0'0,"21"0"0,0 0 15,1 0-15,-1 0 0,0 0 16,0 0-16,0 0 0,0-21 16,22 0-16,-22 0 0,0 21 0,21-21 15,-20 0-15,20-1 0,-21 1 0,0 0 16,0 0-16,-21 0 15,0 0-15,-21 21 16,0 0-16,0 0 16,0 21-16,-22 0 0,22-21 15,0 21-15,0 21 0,0-20 0,0-1 16,21 21-16,0-21 0,-22 22 16,22-22-16,0 0 0,0 21 0,0-21 15,0 1-15,22-1 0,-1-21 16,0 21-16,0-21 0,0 0 0,0 0 15,1 0-15,20 0 0,-21 0 16,21-21-16,-20 0 0,20-1 0,0 1 16</inkml:trace>
  <inkml:trace contextRef="#ctx0" brushRef="#br1" timeOffset="129688.52">7048 17272 0,'0'0'0,"0"-21"15,0 0-15,22 21 0,-22-21 16,0-1-16,21 22 0,0-21 15,0 21-15,0-21 0,0 21 16,1 0-16,-1 0 0,0 0 16,0 0-16,0 21 0,0-21 0,1 21 15,-1 1-15,0-1 0,-21 21 0,0-21 16,21 0-16,-21 1 0,0 20 16,0-21-16,0 0 0,0 0 0,-21 22 15,0-43-15,0 21 0,21 0 16,-22-21-16,22-21 31,0 0-31,0 0 16,22-1-16,-22-20 0,21 21 15,-21 0-15,21-22 0,-21 22 16,21-21-16,0 21 0,-21-22 0,0 22 16,21 0-16,1 0 0</inkml:trace>
  <inkml:trace contextRef="#ctx0" brushRef="#br1" timeOffset="130544.03">8721 17018 0,'0'0'0,"0"-21"0,0-21 15,0 20-15,0-20 0,0 21 0,0-21 16,0 20-16,0 1 0,0 0 0,0 42 31,-22 0-31,22 1 0,0 20 16,0 0-16,0 22 15,0-22-15,0 22 0,-21-22 0,21 21 16,0-20-16,0 20 0,-21-20 16,21 20-16,-21-21 0,0 22 0,21-22 15,-21 1-15,21-22 0,-22 21 16,22-21-16,0 0 0,-21 1 0,0-22 16,21-22-1,0 1-15,0 0 16,0 0-16,0 0 0,0-22 15,0 1-15,21 0 0,0 21 0,22-22 16,-22 1-16,21 21 0,1-22 16,-1 22-16,0 0 0,1 0 15,20 0-15,-21 21 0,1 0 0,-1 0 16,-21 0-16,22 0 0,-22 0 16,0 0-16,-21 21 0,0 0 0,0 0 15,-42 0-15,20 1 16,1-1-16,-21-21 0,21 21 0,-22 0 15,1-21-15,21 0 0,-21 0 16,20 0-16,1 0 0,-21 0 0,21 0 16,0 0-16,-1 0 0,1 0 15,21 21 1,0 0-16,0 1 0,0-1 16,21 0-16,-21 0 15,22 0-15,-1 0 0,21 22 0,-21-22 16,0 0-16,22 0 0,-22 0 15,21 1-15,-21-1 0,22-21 0,-22 21 16,21-21-16,-21 0 0,1 0 16,20 0-16,-21 0 0,0 0 0,0 0 15,22-21-15,-22 21 0,0-21 16,-21-1-16,21 1 0</inkml:trace>
  <inkml:trace contextRef="#ctx0" brushRef="#br1" timeOffset="130900.5">9377 17547 0,'0'21'31,"21"-21"-15,0 0-16,0-21 16,0 21-16,1-21 0,-1 0 15,0 21-15,0-21 0,0 0 16,0-1-16,1 22 0,-22-21 0,0 0 15,0 0-15,0 0 0,0 0 16,-22 21 0,1 0-16,0 0 0,0 0 15,0 21-15,0-21 16,-1 42-16,22-21 0,0 0 0,-21 1 16,21 20-16,0-21 0,0 21 15,0-20-15,0-1 0,0 21 0,0-21 16,21 0-16,1-21 0,-1 22 15,0-22-15,0 0 0,0 0 0,22 0 16,-1 0-16,-21 0 0,21-22 16,1 22-16,-22-21 0,21 0 0,1 0 15,-22-21-15</inkml:trace>
  <inkml:trace contextRef="#ctx0" brushRef="#br1" timeOffset="131543.78">10181 17272 0,'-21'21'16,"0"-21"-16,0 21 0,21 1 16,0-1-16,-22 0 0,22 0 15,0 0-15,0 0 0,0 1 16,0-1-16,0 0 0,0 0 0,22-21 16,-1 21-16,0-21 0,0 21 15,21-21-15,-20 0 0,20 0 0,-21 0 16,21-21-16,-20 0 0,20 21 15,-21-21-15,21 0 0,-20 0 16,-1-1-16,0 1 0,-21 0 0,0 0 16,21 0-16,-21 0 0,0-1 15,0 1-15,21 0 16,-21 0-16,0 42 31,0 0-15,0 0-16,0 1 0,0-1 0,0 21 15,0 0-15,-21 1 0,21-1 16,0 22-16,0-22 0,-21 21 0,21 1 16,0-22-16,0 22 15,0-1-15,0 1 0,0 20 0,0-20 0,0-1 16,0 22-16,0 0 16,0-22-16,0 22 0,0-22 0,0 22 15,0-21-15,0-1 0,0 1 16,-21-22-16,21 21 0,-21-20 0,21-22 15,-22-21-15,1 0 16,0 0 0,0 0-1,0-21-15,0 0 0,21-22 0,-22 1 16,22 0-16,-21-1 0,0 1 16,0-22-16,0 1 0,0-1 0,-1-20 15,22 20-15,0 1 0,0-1 16,0 1-16,0-1 0,0 22 15,0-22-15,22 1 0,-1 21 0,0-22 16,0 22-16,21-1 0,-20-20 16,-1 21-16,21-1 0,-21 1 0,0 0 15,22 20-15,-22-20 0,21 21 16,1 0-16,-22-22 0</inkml:trace>
  <inkml:trace contextRef="#ctx0" brushRef="#br1" timeOffset="132127.46">11155 17124 0,'0'0'0,"0"-21"0,0 0 15,0-1-15,0 1 16,0 42 0,-21 1-1,21-1-15,0 21 0,-22-21 16,1 22-16,21-1 0,-21-21 0,0 21 15,21 1-15,-21-1 0,21-21 16,0 22-16,0-22 0,0 0 0,0 0 16,0 0-16,21-21 15,0 0-15,0 0 0,0 0 16,1 0-16,-1 0 0,0-21 0,0 0 16,0 0-16,0 0 0,1-1 15,-1 1-15,-21 0 0,21 0 0,0 0 16,-21 0-16,0-1 0,21 1 15,-21 0-15,21 21 0,-21 21 32,0 0-32,0 1 0,0-1 0,0 0 15,0 21-15,-21-21 0,21 1 16,-21-1-16,21 0 0,0 21 0,0-21 16,21 1-16,0-22 15,1 0-15,-1 0 0,0 0 0,0 0 16,0 0-16,0 0 0,1 0 15,-1 0-15,0-22 0,0 1 16,0 0-16,0 0 0,-21 0 0,0-22 16,0 22-16,0-21 0,0 21 15,0-22-15,0 1 0,-21 21 0,21-21 16,-21 20-16,21 1 0,-21 0 16,0 0-16,21 0 15,0 42 16,0 0-31,0 0 0,21-21 16,-21 21-16,42-21 16</inkml:trace>
  <inkml:trace contextRef="#ctx0" brushRef="#br1" timeOffset="132543.22">12128 17082 0,'0'0'0,"-21"0"16,0 0-16,0 0 16,0 21-16,0 0 0,21 0 15,-43 21-15,1 1 16,21-22-16,0 0 0,21 21 0,-22-20 16,22 20-16,0-21 0,0 0 15,0 22-15,0-22 0,0 0 0,22 0 16,-1 0-16,0 0 0,21-21 15,-21 0-15,1 0 0,20 0 0,-21 0 16,21 0-16,-20-21 0,-1 21 0,21-21 16,-21 0-16,0-21 0,1 20 15,-22 1-15,0-21 0,21 0 0,-21 20 16,0-20-16,0 0 0,0 21 16,-21-22-16,21 22 0,-22 0 15,1 0-15,0 0 0,-21 21 16,21 0-16,-1 0 0,1 0 0,0 0 15,-21 0-15,21 0 0,21 21 0,-22-21 16,22 21-16,0 0 0,0 0 16,0 0-16,22 1 0,-1-1 15,0-21-15,21 0 16,-21 21-16,1-21 0</inkml:trace>
  <inkml:trace contextRef="#ctx0" brushRef="#br1" timeOffset="132927.37">12467 17209 0,'0'0'0,"21"0"0,-21-22 0,0 1 16,0 0-16,21 21 0,-21-21 0,22 0 15,-22 0-15,21-1 0,0 1 16,0 21-16,0 0 0,0 0 16,1 0-16,-1 0 15,0 21-15,0-21 0,0 22 0,-21-1 16,21 0-16,1 0 0,-22 0 15,0 22-15,21-22 0,-21 0 0,21 0 16,-21 21-16,0-20 0,0-1 0,0 0 16,0 0-16,0 0 0,0 0 15,-21 1-15,0-22 16,-1 0 0,22-22-1,0 1-15,0 0 16,0 0-16,22 0 0,-1 0 0,-21-1 15,21 1-15,-21-21 0,21 21 16,0 0-16,-21-22 0,21 22 0,1 0 16,-22 0-16,21 0 0,0-1 0,0 1 15,0 21-15,0 0 16,1-21-16,-1 21 0,0 0 0,0 0 16</inkml:trace>
  <inkml:trace contextRef="#ctx0" brushRef="#br1" timeOffset="133551.26">13970 17187 0,'0'-21'15,"0"42"-15,21-63 0,-21 21 0,0 0 0,0 0 16,0-22-16,0 22 15,0 0-15,0 0 0,0-22 0,-21 22 16,0 0-16,0 0 0,-1 21 0,1-21 16,0 21-16,-21 0 0,21 0 15,-22 0-15,22 21 0,-21 0 0,-1 0 16,22 22-16,-21-22 0,0 21 16,20-21-16,1 22 0,0-1 0,0-21 15,21 21-15,0-20 0,0 20 16,0-21-16,0 0 0,21 0 0,0 1 15,0-1-15,22 0 0,-22 0 16,0-21-16,0 0 0,0 0 0,22 0 16,-22 0-16,0 0 0,0 0 15,0 0-15,1-21 0,-1 0 0,0 0 16,0-1-16,0 1 0,0-21 16,1 0-16,-1-1 0,0 1 15,0 0-15,0-22 0,-21 22 0,21-22 16,-21 1-16,22-1 0,-22 22 0,0 0 15,0-1-15,0 1 0,0 21 16,0 0-16,0-1 0,0 1 0,-22 42 31,22 1-31,-21-1 16,21 21-16,0 0 0,0 1 0,0-1 16,0 22-16,0-22 15,0 21-15,0-20 0,0 20 0,0-20 16,-21-1-16,21 0 0,0 1 15,0-1-15,0-21 0,0 21 0,0-20 16,0-1-16,21 0 0,0 0 16,1-21-16,-1 0 15,0 0-15,0 0 0,0 0 0,0 0 16,1-21-16,-1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2:59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593 0,'0'0'0,"0"-21"0,0-1 16,21 1-1,-21 0-15,0 0 16,0 42 31,0 0-47,0 0 15,0 1-15,-21-1 0,21 21 0,-21 0 16,21 1-16,0 20 0,0-20 16,-21 20-16,0 1 0,21-1 0,-21-21 15,-1 22-15,1-22 0,21 22 16,-21-22-16,0-21 0,0 22 0,21-22 15,0 0-15,0 0 0,-21-21 16,21-21 15,0 0-31,21 0 0,-21-1 16,21 1-16,0 0 0,0 0 0,0 0 16,1 0-16,-1 21 15,21 0-15,-21 0 0,0 0 0,22 0 16,-22 0-16,21 0 0,1 0 15,-22 0-15,21 0 0,-21 0 0,22-22 16,-22 22-16,0 0 0,0 0 16,0-21-16,0 0 0,1 21 0,-1-21 15,-21 0-15,0 0 16,0-1-16,0 1 0,0-21 0,0 21 16,0 0-16,0-22 0,0 22 15,0 0-15,0 0 0,0 0 0,0-1 16,-21 22-1,-1 0-15,22 22 16,0-1-16,0 21 16,-21-21-16,21 22 0,-21-1 0,0 0 15,21 22-15,-21-22 0,21 0 16,-21 1-16,-1 20 0,1-20 0,21-1 16,0-21-16,-21 21 0,21-20 15,-21 20-15,21-21 0,0 0 16,0 0-16,0 1 0,0-1 15,0-42 1,0-1 0</inkml:trace>
  <inkml:trace contextRef="#ctx0" brushRef="#br0" timeOffset="279.83">3408 1291 0,'0'0'0,"21"0"16,0 0-1,0-21-15,0 0 0,1 0 16,-1 0-16,-21-1 16,0 1-1,-21 21-15,-1 0 0,1 0 0,0 0 16,0 0-16,0 0 0,0 21 15,-1-21-15,22 22 0,0-1 0,0 0 16,0 0 0,22-21 15,-1 0-31</inkml:trace>
  <inkml:trace contextRef="#ctx0" brushRef="#br0" timeOffset="808.54">4551 1376 0,'-21'21'0,"42"-42"0,-64 42 16,22-21-16,0 0 0,21-21 47,0 0-47,21 0 16,22-22-16,-22 22 0,0-21 0,0 21 15,21-43-15,-20 22 0,-1-1 16,0-20-16,21-1 0,-42 1 0,21-1 15,1 22-15,-22-21 0,21-1 16,-21 22-16,0-1 0,0 1 16,0 0-16,0 21 0,0-1 0,0 1 15,0 0-15,-21 21 0,-1 0 16,1 0-16,21 21 0,-21 0 16,0 22-16,21-22 0,0 21 15,0 1-15,-21 20 0,21-21 0,-21 22 16,21-1-16,0-20 0,0 20 15,-22 1-15,22-1 0,-21 1 16,21-22-16,0 0 0,0 1 0,0-1 16,0 0-16,0-20 0,0-1 0,21 0 15,1 0-15,-1 0 0,0-21 16,0 0-16,0 0 16,0 0-16,1 0 0,-1 0 0,0-21 15,21 0-15</inkml:trace>
  <inkml:trace contextRef="#ctx0" brushRef="#br0" timeOffset="1248.27">5207 1016 0,'0'0'15,"0"-21"-15,0 0 0,0 0 0,0-1 16,0 1-16,0 0 0,0 0 16,-21 21-1,0 0-15,21 21 16,-22 0-16,1 0 0,0 22 0,21-22 15,-21 0-15,0 21 0,21 1 16,0-22-16,-21 21 0,21-21 0,0 22 16,0-22-16,0 21 0,0-21 15,0 1-15,0-1 0,21 0 0,0-21 16,0 21-16,0-21 0,0 0 16,1 0-16,-1 0 0,21 0 0,-21 0 15,22 0-15,-22-21 0,0 21 0,21-21 16,-21 0-16,1-1 0,-1 1 15,-21-21-15,0 21 0,21-22 0,-21 22 16,0-21-16,0 0 16,0 20-16,0-20 0,0 21 0,-21 0 15,21 0-15,-21-1 0,-1 22 16,1 0-16,-21 0 0,21 0 0,0 0 16,-1 0-16,1 0 0,0 0 0,0 22 15,0-22-15,0 21 0,-1 0 16,1-21-16,21 21 0,0 0 0,0 0 15,0 1-15,21-1 16,1-21-16,20 0 16,-21 0-16</inkml:trace>
  <inkml:trace contextRef="#ctx0" brushRef="#br0" timeOffset="1752.65">5948 847 0,'0'0'0,"-21"0"16,-1 0-1,1 0-15,21 21 16,-21 0-16,0 0 0,0 0 15,21 1-15,-21 20 0,-1-21 0,1 21 16,21-20-16,-21 20 0,0-21 0,21 21 16,-21-20-16,21 20 0,0-21 15,0 0-15,0 22 0,0-22 0,0 0 16,21 0-16,0-21 0,0 21 16,22-21-16,-22 0 0,0 0 0,21 0 15,1 0-15,-22 0 0,21 0 16,0 0-16,-20-21 0,20 0 0,-21 0 15,0 0-15,0-1 0,1 1 16,-1 0-16,-21-21 0,21-1 16,-21 1-16,0 21 0,0-21 0,0-1 15,0 1-15,0 0 0,-21 20 0,0 1 16,-1 0-16,-20 0 0,21 21 16,0 0-16,0 0 0,-1 0 0,-20 0 15,21 0-15,0 0 0,0 0 16,-1 21-16,1 0 0,0 0 15,21 1-15,0-1 0,0 0 16,21-21-16,0 21 0,1-21 0,-1 21 16,0-21-16,0 0 0</inkml:trace>
  <inkml:trace contextRef="#ctx0" brushRef="#br0" timeOffset="2028.05">6519 974 0,'0'-21'0,"0"42"0,0-64 16,43 43-16,-43-21 16,0 0-16,0 0 0,0 42 47,0 0-47,0 0 15,0 22-15,-22-1 0,22-21 0,-21 22 16,0 20-16,21-21 0,-21 1 15,0 20-15,21-20 0,-21 20 16,-1 1-16,1-1 0,0 1 0,21 20 16,0-20-16,0 20 0,-21-20 15,21-1-15,0 1 0,0-1 0,-21 1 16</inkml:trace>
  <inkml:trace contextRef="#ctx0" brushRef="#br0" timeOffset="2128">6308 2604 0,'0'0'15,"0"21"-15,21 0 0,-21 0 0,0 0 16,21-21-16,0 0 15,0 0-15,0 0 16,1-21-16,-1 0 0,0 0 0,0 0 16,-21-1-16,21-20 0,0 0 0</inkml:trace>
  <inkml:trace contextRef="#ctx0" brushRef="#br0" timeOffset="2516.77">6583 1101 0,'0'0'0,"-21"-21"0,63-1 15,-42 1-15,-21 0 0,0 0 0,21 0 16,0 0-16,0-1 0,0 1 16,0 0-16,21 0 0,0 21 0,0-21 15,0 21-15,22 0 0,-1-21 16,0 21-16,1 0 0,-1 0 0,0 0 15,1 0-15,-1 0 0,0 21 16,-21 0-16,22 0 0,-22 0 0,0 0 16,-21 1-16,0-1 0,0 21 15,0-21-15,0 0 0,-42 1 0,21-1 16,-22 0-16,22 0 0,-21 0 16,-1-21-16,1 21 0,0-21 15,21 0-15,-22 0 0,22 22 0,0-22 16,0 0-16,0 0 0,-1 0 15,44 0 17,-1 0-32,0 0 15,0 0-15</inkml:trace>
  <inkml:trace contextRef="#ctx0" brushRef="#br0" timeOffset="2872.57">6477 1291 0,'0'106'16,"0"-64"-16,-21-20 15,21 20-15,-21 0 0,21 1 0,0 20 16,-22-21-16,1 22 0,0-1 15,21-20-15,-21 20 0,0 1 0,0-1 16,-1-20-16,1 20 0,21-21 0</inkml:trace>
  <inkml:trace contextRef="#ctx0" brushRef="#br0" timeOffset="2940.53">6223 2477 0,'0'-22'16,"0"1"-16,21 21 15,0-21-15,0 0 0</inkml:trace>
  <inkml:trace contextRef="#ctx0" brushRef="#br0" timeOffset="3564.26">7726 1058 0,'0'0'0,"0"-21"0,21 21 16,-21-21-16,21 0 0,-21 0 15,0 0-15,0-1 16,0 1-16,-21 21 15,0-21-15,0 21 16,-1 0-16,-20 0 0,21 0 0,-21 0 16,20 0-16,1 21 0,-21-21 15,21 21-15,0 1 0,-22-22 16,22 21-16,0 0 0,0 0 0,21 0 16,0 0-16,0 1 15,0-1-15,0 0 16,21 0-1,0-21-15,0 21 0,22-21 0,-22 21 16,21-21-16,-21 22 0,22-22 16,-1 21-16,-21-21 0,21 21 0,-20-21 15,20 21-15,-21-21 0,0 21 0,0-21 16,-21 21-16,0 1 16,-42-22-16,21 21 15,-21-21-15,20 0 16,-20 0-16,0 0 0,-1 0 0,1 0 15,21 0-15,-21 0 0,-1 0 0,22 0 16,0 0-16,-21 0 0,20 0 16,1 0-16,0 0 0,0 0 15,21-21 17,21 21-32,0 0 0,0-22 15,1 1-15</inkml:trace>
  <inkml:trace contextRef="#ctx0" brushRef="#br0" timeOffset="4008.04">8403 1037 0,'0'0'0,"-21"0"0,0 0 0,0 0 16,-1 0-16,1 0 0,0 0 15,42 0 16,0 0-31,22 0 16,-22 0-16,21 0 0,1 0 16,20 0-16,-21 0 0,22 0 0,-1 0 15,-20 0-15,20 0 0,1 0 0,-22 0 16,22 0-16,-22 0 0,0 0 16,1 0-16,-1 0 0,-21 0 15,21 0-15,-20 0 0,-1 0 0,0 0 16,-21-21-16,0 0 15,0 0 1,0 0 0,0-1-16</inkml:trace>
  <inkml:trace contextRef="#ctx0" brushRef="#br0" timeOffset="4424.62">9080 699 0,'-21'0'16,"42"0"-16,-63 0 0,21 0 16,0 0-16,21 21 15,0 0-15,0 0 16,0 0-16,21-21 0,0 21 16,0 1-16,0-22 0,1 21 0,-1 0 15,21-21-15,-21 0 0,22 21 16,-22-21-16,0 0 0,21 0 0,-21 0 15,1 0-15,-1 0 0,0 0 16,0 0-16,0 0 0,-42 0 47,0 0-31,0 21-16,0-21 0,-1 21 15,1 1-15,0-1 0,21 0 0,-21 21 16,0-21-16,0 22 0,-1-22 15,1 21-15,0-21 0,0 22 0,0-22 16,0 0-16,-1 0 0,1 0 0,21 1 16,0-1-16,0 0 15,21-42 17</inkml:trace>
  <inkml:trace contextRef="#ctx0" brushRef="#br0" timeOffset="5480.08">11049 804 0,'-21'0'31,"0"0"-31,21-21 16,21 0 0,0 21-16,0-21 0,0 21 15,0-21-15,1 0 0,-1 21 0,0-22 16,0 1-16,0 0 0,0 0 0,1 0 16,-1 0-16,-21-1 15,0 1-15,0 0 0,0 0 0,0 0 16,-21 21-16,-22-21 0,22 21 15,-21-22-15,-1 22 0,1 0 16,0 0-16,-1 0 0,-20 0 0,21 22 16,-1-1-16,1 0 0,0-21 15,-1 21-15,1 0 0,21 0 0,-22 1 16,22-1-16,21 0 0,0 21 16,-21-21-16,21 1 0,0-1 0,0 0 15,0 0-15,0 0 0,21 0 16,0 22-16,1-22 0,-1 0 0,21 0 15,-21 0-15,22 1 0,-22 20 0,21-21 16,0 0-16,-20 0 0,20 22 16,0-22-16,-21 0 0,1 0 0,-1 22 15,0-22-15,-21 0 0,0 21 16,0-21-16,0 1 0,-21-1 16,0 0-16,-1 0 0,-20 0 0,0 0 15,-1-21-15,1 22 0,0-22 16,-1 0-16,1 0 0,0 0 0,-1 0 15,22 0-15,-21 0 0,21 0 0,0-22 16,-22 1-16,22 0 0,0 0 16,0 0-16,0 0 0,-1-1 0,22-20 15,-21 21-15,0 0 0,21-22 16,0 22-16,0 0 0,0-21 0,0 21 16,0-1-16,0 1 15,21 21 1,-21-21-16,21 21 0,1 0 0,-1 0 15,0 0-15,0 0 16</inkml:trace>
  <inkml:trace contextRef="#ctx0" brushRef="#br0" timeOffset="6072.74">11536 1228 0,'0'0'0,"21"0"0,0 0 16,0-21-16,0-1 0,1 22 15,-1-21-15,0 0 0,-21 0 16,21 0-16,-21 0 0,0-1 16,0 1-16,0-21 0,0 21 0,0 0 15,-21-1-15,0 1 0,0 0 16,-1 0-16,1 21 0,0 0 0,-21 0 15,21 0-15,-1 0 0,1 0 16,0 0-16,-21 21 0,21 0 0,-1 0 16,-20 22-16,21-22 0,0 0 15,0 21-15,-22-20 0,43 20 16,-21-21-16,21 21 0,0-20 0,0-1 16,0 0-16,0 0 0,0 0 0,21 0 15,0-21-15,1 0 16,-1 0-16,0 0 0,0 0 0,21 0 15,-20 0-15,20 0 0,-21 0 16,21-21-16,-20 0 0,20 0 0,-21 21 16,0-21-16,0-22 0,1 22 0,-1 0 15,0 0-15,0-21 0,-21 20 16,21 1-16,-21-21 0,0 21 0,0 0 16,0-1-1,-21 22 1,0 22-16,0-1 15,21 0-15,0 21 16,0-21-16,-21 1 0,21-1 0,0 0 16,0 21-16,0-21 0,0 1 15,0-1-15,0 0 0,0 0 16,0 0-16,21-21 0,0 0 16,0 0-16,0 0 0,0 0 15,1 0-15,-1 0 0,0 0 0,0-21 16</inkml:trace>
  <inkml:trace contextRef="#ctx0" brushRef="#br0" timeOffset="6815.89">12086 910 0,'0'-21'16,"-21"42"-1,21 0-15,-21 1 16,21-1-16,-21 0 0,21 0 15,0 0-15,0 0 0,0 1 0,0 20 16,0-21-16,-22 0 0,22 0 16,0 1-16,0-1 0,0 0 15,0 0-15,0 0 16,-21-21 0,21-21-1,-21 0 1,21 0-16,0 0 15,0-1-15,0 1 0,0 0 0,0-21 16,0 21-16,0-1 0,0-20 16,0 21-16,21 0 0,0 0 0,1-1 15,-1 1-15,0 0 0,0 0 0,0 0 16,0 21-16,22-21 0,-22 21 16,0-22-16,0 22 0,22 0 0,-22 0 15,0 0-15,0 22 16,0-1-16,0 0 0,-21 0 0,0 21 15,22-20-15,-22-1 0,0 21 0,0-21 16,0 0-16,0 22 0,0-22 16,0 0-16,0 0 0,0 0 0,0 1 15,0-1-15,0 0 16,-22-21-16,1 0 31,21-21-15,0 0-16,0-1 0,0 1 15,0 0-15,0-21 0,0 21 0,21-22 0,1 22 16,-22-21-16,21-1 16,0 22-16,0 0 0,0-21 0,0 21 15,1-1-15,20 22 0,-21-21 16,0 21-16,0 0 0,22 0 0,-22 0 16,0 0-16,0 21 0,0 1 0,1-1 15,-1 0-15,-21 0 0,0 0 16,0 22-16,0-22 0,0 21 0,0-21 15,0 0-15,0 1 0,0 20 16,-21-21-16,-1-21 0,22 21 0,-21 0 16,21 1-16,-21-1 0,0-21 31,21-21 0,21 21-31,0-22 0,-21 1 0</inkml:trace>
  <inkml:trace contextRef="#ctx0" brushRef="#br0" timeOffset="7224.66">12996 931 0,'0'22'15,"21"-22"16,1 0-31,-1 0 0,0-22 16,0 22-16,0-21 0,0 21 16,1-21-16,-1 0 0,0 0 0,0 21 15,0-21-15,0-1 0,1 1 0,-22 0 16,0 0 0,-22 21-1,1 0-15,0 0 16,0 0-16,-21 0 0,20 21 0,1 0 15,0 0-15,0 1 0,-21-1 16,20 0-16,22 0 0,-21 21 16,0-20-16,21-1 0,0 21 0,-21-21 15,21 0-15,0 1 0,0-1 0,0 0 16,21 0-16,0-21 0,0 21 16,1-21-16,-1 0 0,0 0 15,21 0-15,-21 0 0,1 0 16,-1 0-16,-21-42 0,21 21 0,-21 0 15,42 21-15,-21-22 0,22 22 0</inkml:trace>
  <inkml:trace contextRef="#ctx0" brushRef="#br0" timeOffset="8040.6">15155 296 0,'0'0'0,"0"-21"0,0 0 0,0 0 15,0 0-15,0 0 16,0-1-16,0 1 0,-21 21 16,0-21-16,0 21 0,0 0 15,-1 0-15,-20 0 0,21 21 16,-21 0-16,20 1 0,-20-1 0,21 21 16,0 0-16,-22 1 0,22-1 15,0 22-15,-21-22 0,21 21 0,-1-20 16,1 20-16,0-20 0,0 20 0,0-21 15,21 22-15,0-22 0,0 1 16,0-1-16,0 0 0,0 1 0,42-22 16,-21 21-16,0-21 0,22 0 15,-1-21-15,0 22 0,22-22 16,-22 0-16,22 0 0,-1 0 0,1 0 16,-1-22-16,1 22 0,-22-21 15,22 0-15,-22 0 0,21-21 0,-20 20 16,-22-20-16,21 0 0,-21-1 15,22-20-15,-43 21 0,21-22 0,0 22 16,-21-22-16,0 22 0,0-22 0,0 22 16,0-21-16,-21 20 0,0 1 15,0-22-15,-1 22 0,-20 21 0,0-21 16,-1 20-16,1 1 0,0 0 16,-22 0-16,22 21 0,-22 0 15,1 0-15,21 0 0,-22 0 0,22 21 16,-1 0-16,1 0 0,0 1 15,-1-1-15,22 21 0,-21 0 0,21-20 16,0 20-16,21 0 0,0 1 16,0-1-16,0 0 0,0 1 0,0-1 15,21-21-15,21 21 0,0-20 0,1 20 16,-1-21-16,22 0 0,-22 0 16</inkml:trace>
  <inkml:trace contextRef="#ctx0" brushRef="#br0" timeOffset="8376.41">15896 593 0,'0'0'16,"-21"0"-16,21-21 0,-21 21 15,0 0-15,-1 0 16,22 21-16,0 0 0,0 0 15,-21 0-15,21 22 0,0-1 16,-21 0-16,21 1 0,0-1 0,0 21 16,0 1-16,0-22 0,-21 22 0,21-1 15,-21 1-15,21-1 16,-21-20-16,21 20 0,0 1 0,0-1 16,-22 1-16,1 20 0,21-20 0,-21-1 15,0 1-15,21 20 0,-21-41 16,0 20-16,-1 1 0,22-22 0,0 22 15,-21-22-15,0-21 0,21 21 0,0-20 16,0 20-16,-21-21 0,21 0 16,-21-21-16</inkml:trace>
  <inkml:trace contextRef="#ctx0" brushRef="#br0" timeOffset="8428.37">15473 2371 0,'0'0'0,"0"-21"32</inkml:trace>
  <inkml:trace contextRef="#ctx0" brushRef="#br0" timeOffset="8478.35">15769 1503 0,'0'-21'0,"0"-22"0,21 22 16</inkml:trace>
  <inkml:trace contextRef="#ctx0" brushRef="#br0" timeOffset="8795.76">15854 847 0,'0'0'0,"-21"-43"0,21 22 0,-22 0 0,22 0 15,0 0-15,0 0 16,0-1-16,0 1 0,0 0 0,22 21 15,-1-21-15,0 21 0,0 0 16,0-21-16,22 21 0,-22 0 16,21 0-16,0 0 0,-20 0 0,20 21 15,0-21-15,1 21 0,-22 0 16,21 0-16,-21 22 0,-21-22 0,0 21 16,0 1-16,0-22 0,0 21 0,-21-21 15,0 22-15,-21-22 0,20 0 16,-20 21-16,0-21 0,-1-21 0,1 22 15,21-1-15,-21-21 0,20 0 16,-20 0-16,21 0 0,0 0 0,0 0 16,42 0 15,0-21-15,0 21-16,0-22 0</inkml:trace>
  <inkml:trace contextRef="#ctx0" brushRef="#br0" timeOffset="9165.62">16404 953 0,'21'0'31,"-21"-22"-31,21 1 0,1 21 0,-1-21 16,0 21-16,0-21 15,0 0-15,-21 0 0,21 21 0,1-22 16,-1 1-16,0 21 0,0-21 0,-21 0 16,0 0-1,-21 21 1,0 0-16,0 0 16,-1 21-16,-20 0 0,21 0 15,0 0-15,0 1 0,-1-1 16,22 0-16,0 21 0,0-21 15,0 1-15,0-1 0,0 0 16,0 0-16,0 0 0,22 0 16,-1-21-16,-21 22 0,42-22 0,-21 0 15,0 0-15,1 0 0,-1 0 0,21 0 16,-21 0-16,0 0 0,22-22 16</inkml:trace>
  <inkml:trace contextRef="#ctx0" brushRef="#br0" timeOffset="9562.53">16954 762 0,'0'0'0,"0"-21"0,0 0 15,0 0 1,22 21 0,-1-22-16,0 22 15,0 0-15,0 0 0,22 0 0,-22 0 16,0 22-16,0-22 0,0 21 15,0 0-15,1 0 0,-1 21 0,-21-20 16,0-1-16,0 21 0,0-21 0,0 22 16,0-22-16,0 21 0,0-21 15,0 0-15,-21 1 0,-1-1 0,22 0 16,0 0-16,-21-21 0,0 0 16,21 21-16,0-42 31,0 0-31,0 0 0,0 0 15,0-1-15,0 1 0,21 0 0,0 0 16,-21-21-16,22 20 0,-1-20 16,-21 0-16,21 21 0,0-22 0,0 22 15,0 0-15,-21 0 0,22 0 16,-1-1-16,0 1 0,0 21 0,0-21 16,0 21-16,1 0 15,-1 0-15</inkml:trace>
  <inkml:trace contextRef="#ctx0" brushRef="#br0" timeOffset="10152.32">18140 953 0,'0'0'15,"0"-22"-15,21 1 0,0 0 0,0 0 16,-21-21-16,0 20 0,0 1 16,0 0-16,0 0 0,0 0 15,0-22-15,-21 22 0,0 0 16,0 0-16,0 21 0,-1-21 0,1 21 16,0 0-16,0 0 0,-21 0 15,20 0-15,1 0 0,0 21 0,0 0 16,0 0-16,-22 0 0,22 1 15,0 20-15,0 0 0,0-21 0,0 22 16,-1-1-16,1-21 0,21 22 0,0-1 16,0-21-16,0 21 0,0-20 15,0-1-15,0 0 0,21 0 0,1 0 16,-1-21-16,21 0 16,-21 0-16,0 0 0,1 0 0,20-21 15,-21 21-15,0-21 0,22 0 16,-22-22-16,0 22 0,0 0 15,21-21-15,-20-1 0,-1 1 0,0 21 16,-21-21-16,21 20 0,-21-20 16,21 21-16,-21 0 0,0 0 15,0-1-15,-21 22 16,21 22 0,-21-1-16,0 0 0,21 0 0,0 0 15,0 0-15,-21 22 0,21-22 16,0 21-16,0-21 0,0 22 0,0-22 15,0 0-15,0 21 0,0-20 16,21-22-16,-21 21 0,21 0 16,0-21-16,0 0 0,0 0 0,1 0 15,-1 0-15,21 0 0,-21 0 16,0 0-16</inkml:trace>
  <inkml:trace contextRef="#ctx0" brushRef="#br0" timeOffset="10448.45">18732 275 0,'0'0'0,"0"-21"0,0 0 15,0 0-15,0 0 16,0 42 0,0 0-16,0 21 15,-21-21-15,0 22 0,21-1 16,-21 0-16,0 1 0,21 20 0,-21-20 15,-1-1-15,22 0 0,0 22 16,-21-22-16,21 0 0,-21 1 0,21-1 16,0-21-16,0 22 0,0-22 15,0 21-15,0-21 0,0 0 16,0 1-16,21-22 0,0 0 16,1 0-16,-1 0 0,0 0 15,0 0-15,0-22 16,0 1-16</inkml:trace>
  <inkml:trace contextRef="#ctx0" brushRef="#br0" timeOffset="10712.45">19092 656 0,'0'0'0,"0"-21"0,0 42 47,0 0-47,-21 1 0,21-1 15,-21 21-15,0-21 0,21 22 16,-21-22-16,21 21 0,-22-21 16,22 22-16,0-22 0,-21 21 15,21-21-15,0 0 0,0 1 0,0-1 16,0 0-16,0 0 0,21-21 16,1 0-1,-1 0-15,0 0 0,0 0 0,0-21 16,0 0-16,1 0 0,20-1 15</inkml:trace>
  <inkml:trace contextRef="#ctx0" brushRef="#br0" timeOffset="11453.33">19516 677 0,'0'0'0,"21"-21"0,-21 0 16,21 21-16,-21 21 31,-21 0-31,0 1 16,21-1-16,-22 0 0,1 0 15,0 21-15,0-20 0,21 20 0,0-21 16,-21 21-16,21-20 0,-21-1 16,21 0-16,0 0 0,0 0 0,0 0 15,0 1-15,21-1 16,0-21-16,0 0 16,0 0-16,0 0 0,1 0 0,-22-21 15,21 21-15,-21-22 0,21 1 16,-21 0-16,21-21 0,-21 21 15,0-1-15,0-20 0,0 21 0,0-21 16,0 20-16,0 1 0,0 0 16,0 0-16,0 0 0,0 0 0,0-1 15,0 1-15,21 21 16,0-21-16,1 21 0,-1 0 16,0-21-16,0 21 0,0 0 0,0 0 15,1 0-15,-1 0 0,0 0 16,0 0-16,0 0 0,-21 21 15,21 0-15,-21 0 0,0 1 16,22 20-16,-22-21 0,0 21 16,0-20-16,0 20 0,0-21 0,0 21 15,0-20-15,0 20 0,0-21 16,0 0-16,0 0 0,0 1 0,0-1 16,0 0-16,0-42 46,0 0-46,0-1 0,0 1 16,0 0-16,21 0 0,0-21 0,0 20 16,0-20-16,0 0 0,1 21 15,-1-22-15,0 1 0,0 21 16,21 0-16,-20-1 0,20 1 0,-21 0 16,0 0-16,22 21 0,-22 0 15,21 0-15,-21 0 0,22 0 0,-22 21 16,0 0-16,0 0 0,0 1 0,-21 20 15,0-21-15,0 21 0,0 1 16,0-1-16,0-21 0,0 22 0,0-22 16,-21 21-16,0-21 0,0 0 15,21 1-15,-21-1 0,21 0 0,-22-21 16,22 21-16,22-42 47,-1 0-47,-21 0 0</inkml:trace>
  <inkml:trace contextRef="#ctx0" brushRef="#br0" timeOffset="11948.05">21145 656 0,'0'0'16,"0"-21"-16,0 0 0,0 0 0,0 0 15,0-1-15,-21 22 16,0 0-16,0 0 16,0 0-16,0 0 0,-1 0 0,1 0 15,0 22-15,-21-1 0,21-21 16,-1 21-16,22 0 0,-21-21 0,21 21 16,-21 0-16,21 1 0,0-1 15,0 0-15,21 0 16,0-21-16,1 21 0,-1-21 15,-21 21-15,21-21 0,0 22 16,0-22-16,0 21 0,1-21 0,-1 21 16,0-21-16,0 0 0,21 21 15,-20-21-15,-1 0 0,0 21 0,0-21 16,0 21-16,0 1 16,-21-1-1,0 0-15,-21-21 16,0 21-16,0-21 0,-21 21 0,20-21 15,1 21-15,0-21 0,0 0 16,0 0-16,0 22 0,-22-22 0,22 0 16,0 0-16,0 0 15,0 0-15,-1 0 0,1 0 0,0 0 16,0-22-16,0 22 16,21-21-16,0 0 0,-21 21 15,21-21-15,-22 21 0,1-21 0</inkml:trace>
  <inkml:trace contextRef="#ctx0" brushRef="#br0" timeOffset="12248.87">19621 233 0,'0'0'16,"0"-21"-16,-21 21 0,21 21 78,-21-21-78,0 0 16,0 0-16</inkml:trace>
  <inkml:trace contextRef="#ctx0" brushRef="#br0" timeOffset="12528.73">18309 466 0,'-21'0'0,"42"0"0,-21 0 32,21 0-32,0 0 0,22 0 15,-22 0-15,21 0 0,1 0 16,-1 0-16,0 0 0,1 0 0,-1 0 15,-21 0-15,21 0 0,-20 0 16,-1 0-16,0 0 0,0 0 0,0 0 16,-42 0-1,0 0 1,0 21-16</inkml:trace>
  <inkml:trace contextRef="#ctx0" brushRef="#br1" timeOffset="19112.27">1058 3471 0,'0'0'0,"0"-21"16,0 0-16,0 0 16,0 0-1,0 0-15,0-1 0,0 1 16,0 0-16,-21 21 47,21 21-32,0 22-15,0-22 0,0 0 0,0 21 16,0 1-16,0-1 0,0 0 16,0 1-16,0-1 0,0 0 0,-21 1 15,21-1-15,0 0 0,-21 1 16,21-1-16,0 0 0,0 1 0,0-1 16,0 0-16,0-21 0,-21 22 15,21-22-15,-22 0 0,22 0 0,0 0 16,0-42-1,0 0 1,0 0-16</inkml:trace>
  <inkml:trace contextRef="#ctx0" brushRef="#br1" timeOffset="19476.52">1439 3747 0,'0'21'0,"0"0"0,0 0 15,0 0 1,0 0-16,0 1 16,21-22-1,1 0-15,-1 0 0,0-22 16,0 22-16,0-21 15,-21 0-15,21 0 0,-21 0 16,0 0-16,0-1 16,-21 22-16,0 0 15,0 0 1,0 0-16,0 0 16,21 22-16,-22-22 0,22 21 15,0 0 1,22-21-1,-1 0-15,21 0 16</inkml:trace>
  <inkml:trace contextRef="#ctx0" brushRef="#br1" timeOffset="20693.39">2053 3852 0,'0'0'0,"0"22"0,21-22 31,0 0-31,1 0 16,-1 0-16,0-22 0,0 22 15,0-21-15,0 0 0,22 0 0,-1 0 16,-21 0-16,22-1 0,-22-20 15,0 21-15,21-21 0,-21 20 0,1-20 16,-22 0-16,0 21 0,21-22 16,-21 1-16,0 0 0,0 20 0,0-20 15,-21 21-15,21-21 0,-22 20 16,1 1-16,0 0 0,0 0 16,0 21-16,21-21 0,-21 21 15,-1 0-15,22 21 16,0 0-16,-21 0 0,21 0 0,-21 22 15,21-1-15,-21 0 0,21 1 16,0-1-16,0 22 0,-21-22 0,21 21 16,0-20-16,-21 20 0,21 1 15,0-1-15,0 1 0,0-1 0,0 22 16,0-22-16,0 22 0,0 0 16,0-22-16,0 22 0,0-22 15,-22 22-15,22-21 0,-21 20 0,21-20 16,0 20-16,0 1 0,0-21 15,0 20-15,0-20 0,-21 20 0,21-20 16,0-1-16,0 1 0,0-22 16,0 22-16,0-22 0,0 0 0,0 1 15,0-22-15,0 0 0,0 0 16,21 0-16,0-21 0,1 0 0,-1 0 16,0 0-16,0-21 0,21 0 0,-20 21 15,20-42-15,-21 21 0,21-22 16,1 22-16,-22-21 0,21-1 0,1 1 15,-22 0-15,21-22 0,-21 22 16,0-22-16,1 1 0,-1-22 16,-21 22-16,21-1 0,-21-20 0,0 20 15,0 1-15,-21-1 0,0 22 16,-22-22-16,22 22 0,0 0 0,-21-1 16,-1 22-16,1 0 0,21-21 0,-22 20 15,1 1-15,0 21 0,21-21 16,-1 0-16,1 21 0,0-21 0,0 21 15,21-21-15,0-1 16,0 1-16,21 0 16,0 0-16,22 0 15,-22 0-15,21-1 0,-21 1 0,22 0 16,-1 0-16,0-21 0,-21 20 0,22 1 16,-1 0-16,-21 0 0,0-21 15,1 20-15,-1 1 0,0 0 16,0 0-16,0 0 0,-21 0 0,0-1 15,0 1-15,21 21 0,-21-21 0,0 0 16,0 42 31,-21-21-47,21 21 0,0 0 16,0 1-16,0-1 0,-21 21 15,21-21-15,-21 0 0,21 22 16,0-22-16,0 21 0,0-21 0,0 22 15,0-22-15,0 0 0,0 0 16,0 0-16,21 1 0,0-22 0,0 21 16,1-21-16,-1 0 0,0 0 15,0 0-15,0 0 0,0-21 16,1-1-16,-1 1 0,0 0 0,0 0 16,-21 0-16,0 0 0,0-1 15,0 1-15,0 0 0,0 0 0,0-21 16,0 20-16,0 1 0,-21 0 0,0 0 15,0 0-15,-1 0 0,1-1 16,0 22-16,0 0 16,0 0-1,0 0-15,21 22 16,0-1 0,21-21-1,0 0-15,0 21 0,0-21 0</inkml:trace>
  <inkml:trace contextRef="#ctx0" brushRef="#br1" timeOffset="21087.67">3260 3810 0,'0'-42'15,"0"21"1,0-1-16,21 22 15,0 0-15,0 0 16,0 0-16,0 0 0,1 0 0,-1 0 16,0 0-16,0 22 0,0-22 0,22 21 15,-22 0-15,0 0 0,0 0 16,0 0-16,0 1 0,1 20 0,-22-21 16,0 0-16,0 22 15,0-22-15,0 0 0,0 0 0,0 0 16,-22 0-16,1 1 0,0-22 15,0 0 1,21-22-16,-21 22 16,21-21-16,0 0 0,0 0 0,0 0 15,0 0-15,0-22 0,0 22 16,0-21-16,0 21 0,21-1 0,0-20 16,-21 21-16,21 0 0,0 0 15,1-1-15,-22 1 0,21 0 0,0 0 16,0 0-16,0 0 0,0-1 15</inkml:trace>
  <inkml:trace contextRef="#ctx0" brushRef="#br1" timeOffset="22220.02">4551 4001 0,'0'0'0,"21"0"31,0 0-31,0 0 0,0 0 16,1-22-16,-1 22 0,21-21 16,-21 0-16,0 0 0,22 0 0,-22 0 15,0-1-15,21-20 0,-20 21 0,-1-21 16,21-1-16,-21 1 0,0 0 16,1-1-16,-1-20 0,0-1 0,-21 22 15,0-22-15,21 22 0,-21-21 16,0 20-16,0 1 0,0 0 0,0 20 15,0-20-15,0 21 0,0 0 0,0 0 16,-21 21 0,0 0-16,0 0 0,-1 21 15,1-21-15,0 21 0,0 21 0,0-21 16,0 22-16,-1-1 0,1 0 16,0 22-16,21-22 0,-21 22 0,0-22 15,21 22-15,-21-22 0,21 21 16,0-20-16,0-1 0,0 0 0,0 1 15,0-1-15,0 0 0,21 1 0,0-22 16,-21 21-16,21-21 0,0 1 16,0-1-16,1 0 0,-1 0 15,0 0-15,0-21 0,21 0 0,-20 0 0,20 0 16,-21 0-16,21-21 16,-20 0-16,20 0 0,-21 21 0,21-21 15,1-1-15,-22-20 0,21 21 0,-21 0 16,1 0-16,20-1 0,-21-20 15,0 21-15,0 0 0,-21-22 0,0 22 16,22 0-16,-22 0 0,0 0 0,0 0 16,0-1-16,0 44 31,0-1-15,-22 0-16,22 0 0,0 0 15,-21 0-15,0 1 0,0-1 0,21 0 16,0 21-16,0-21 0,0 1 15,0-1-15,0 0 0,0 0 16,0 0-16,0 0 0,0 1 16,21-22-16,0 0 0,0 0 0,1 0 15,20 0-15,-21 0 0,0 0 16,22-22-16,-22 1 0,0 0 0,21 21 16,-21-21-16,1 0 0,20 0 15,-21-22-15,-21 22 0,21 0 0,-21 0 16,0-22-16,0 22 0,0-21 0,0 21 15,-21 0-15,0-1 0,0 1 16,0 0-16,-22 21 0,22 0 16,-21 0-16,21 0 0,-22 0 0,22 0 15,-21 0-15,21 0 0,-1 21 16,1-21-16,21 21 0,0 1 16,43-22-1,-22 0-15,0 0 16,21 0-16,1 0 0,-1 0 0,0 0 15,1-22-15,-1 22 0</inkml:trace>
  <inkml:trace contextRef="#ctx0" brushRef="#br1" timeOffset="22620.79">6265 3493 0,'0'0'0,"0"-22"0,-21 22 15,0 0 1,0 0-16,0 22 15,-1-22-15,22 21 0,-21 0 0,0 0 16,21 21-16,-21-20 0,21-1 0,-21 21 16,21-21-16,-21 0 0,21 22 15,0-22-15,0 0 0,0 0 0,0 0 16,0 1-16,21-1 0,0 0 16,0-21-16,0 0 15,0 0-15,1 0 0,-1 0 0,0 0 16,0 0-16,0 0 0,22-21 0,-22 0 15,0-1-15,0 22 0,0-21 16,0 0-16,1 0 0,-22 0 0,21-22 16,-21 22-16,0 0 0,0-21 0,0 21 15,0-1-15,-21-20 0,-1 21 16,1 21-16,0-21 0,0 0 0,0 21 16,0 0-16,-1 0 0,1 0 15,0 0-15,0 0 0,21 21 0,0 0 16,-21 0-16,21 0 0,0 0 15,0 1 1,21-22-16,0 0 0,0 21 0,0-21 16,22 0-16</inkml:trace>
  <inkml:trace contextRef="#ctx0" brushRef="#br1" timeOffset="22988.58">6985 3450 0,'0'-21'0,"0"42"0,-21-42 16,0 21-1,-1 21 1,1 22-16,21-22 0,0 0 16,-21 21-16,21-21 0,0 22 0,0-1 15,0 0-15,-21 1 0,21-1 16,-21 0-16,21 22 0,0-1 0,0-20 15,-21 20-15,21 1 0,0-1 0,0 1 16,0-1-16,0 1 0,-22-1 16,22 1-16,0-22 0,0 22 0,0-1 15,0 1-15,-21-22 0,21 0 0,-21 22 16,21-22-16,0 0 0,0-20 16,0 20-16,0-21 0,0 0 0,0 0 15,0 1-15,21-22 31,0 0-31,-21-22 0,22 1 16,-1-21-16,-21 21 0,21-22 0</inkml:trace>
  <inkml:trace contextRef="#ctx0" brushRef="#br1" timeOffset="23328.38">6985 3704 0,'0'0'0,"-21"-21"0,-43-106 32,64 106-32,0 0 0,0 0 0,0-1 15,0 1-15,21 0 0,1 0 0,-1 0 16,0 21-16,0-21 0,0 21 16,22 0-16,-22 0 0,21 0 0,0 0 15,-20 0-15,20 0 0,0 21 0,1 0 16,-22 0-16,21 0 0,0 0 15,-20 1-15,-1 20 0,-21-21 0,0 0 16,0 22-16,0-22 0,0 21 0,-21-21 16,-22 0-16,22 1 0,-21-1 15,21 0-15,-22 0 0,1-21 16,0 21-16,-1 0 0,1-21 0,21 22 16,-22-22-16,22 0 0,0 0 15,0 0-15,0 0 0</inkml:trace>
  <inkml:trace contextRef="#ctx0" brushRef="#br1" timeOffset="24111.93">9461 2688 0,'0'0'0,"22"0"0,20-21 0,0-21 16,-21 21-16,1 21 0,-1-22 0,0 1 16,-21 0-16,0 0 15,0 0-15,-21 21 32,0 0-32,-1 0 15,1 0-15,-21 21 0,21 0 0,0 0 16,-22 0-16,22 22 15,-21-1-15,-1 0 0,1 22 0,0-22 16,-1 22-16,-20-1 0,21 1 0,20-1 16,-20 22-16,0-22 0,21 1 15,-1 21-15,1-22 0,21 1 0,0-1 16,0 1-16,0-1 0,0 1 0,0-22 16,0 0-16,43 22 0,-22-22 15,0 0-15,21-20 0,-21 20 0,22-21 16,-1 0-16,-21 0 0,22-21 15,-1 0-15,0 0 0,-21 0 0,22 0 16,-1 0-16,0-21 0</inkml:trace>
  <inkml:trace contextRef="#ctx0" brushRef="#br1" timeOffset="26453.16">9948 3471 0,'106'-21'31,"-85"0"-31,-21 0 15,21 0-15,1 21 0,-22-21 16,0-1-16,0 1 0,0 0 16,0 0-16,0 0 15,-22 21-15,1-21 0,0-1 0,0 22 16,-21 0-16,20 0 0,-20 0 0,0 0 16,21 0-16,-22 0 0,1 22 15,21-1-15,-22 0 0,22 0 0,-21 21 16,21-20-16,0 20 0,-1-21 0,22 21 15,0 1-15,0-22 0,0 0 16,0 21-16,0-20 0,0-1 16,0 0-16,22-21 0,-1 21 0,0 0 15,0-21-15,0 0 0,22 0 16,-22 0-16,0 0 0,21 0 0,1 0 16,-22 0-16,21 0 0,-21-21 0,22 0 15,-22 0-15,21 0 0,-21-1 16,0 1-16,1-21 0,-1 21 0,0-22 15,0 1-15,0 0 0,0-22 0,1 22 16,-1 0-16,0-22 0,-21 22 16,0-1-16,21-20 0,-21 21 0,21-1 15,-21 22-15,0-21 0,0-1 0,0 22 16,0 0-16,0 0 16,0 42-1,0 0-15,-21 22 16,21-22-16,0 21 0,0 0 15,-21 22-15,21-22 0,0 22 0,0-1 16,-21-20-16,21 20 0,-21-21 0,21 22 16,-22-22-16,22 1 0,0-22 15,0 21-15,0-21 0,0 0 0,0 1 16,0-1-16,22-21 0,-1 0 16,0 0-16,0 0 0,0 0 15,0-21-15,1-1 0,-1 1 16,0 0-16</inkml:trace>
  <inkml:trace contextRef="#ctx0" brushRef="#br1" timeOffset="26811.95">10562 3323 0,'0'21'31,"21"-21"0,0-21-31,1 21 16,-1-21-16,0 21 0,0-21 0,0 0 16,0 21-16,1-21 0,-22-1 15,0 1-15,-22 21 32,1 0-32,-21 21 0,21-21 0,0 22 15,-22-1-15,22 0 0,0 0 16,0 0-16,0 22 0,-1-22 0,1 0 15,21 21-15,0-21 0,0 1 0,0-1 16,0 0-16,0 0 0,0 0 16,21-21-16,1 0 0,-1 21 15,0-21-15,0 0 0,0 0 16,0 0-16,22 0 0,-22 0 16,21-21-16,-21 0 0,22 21 0,-1-21 15,-21 0-15,22 0 0</inkml:trace>
  <inkml:trace contextRef="#ctx0" brushRef="#br1" timeOffset="27056.81">11134 3239 0,'0'0'0,"0"-22"0,0 1 0,0 0 15,-22 21 1,1 0 0,0 21-16,21 0 0,-21 1 15,21-1-15,-21 0 0,21 0 0,-21 21 16,-1-20-16,22 20 0,0-21 15,0 0-15,0 0 0,0 1 0,0-1 16,0 0-16,0 0 0,22 0 16,-1-21-16,0 0 0,0 0 15,0 0-15,0 0 0,22 0 0,-22 0 16,21-21-16,-21 0 0,22 0 16,-22 0-16,0-22 0,0 22 0,0-21 15</inkml:trace>
  <inkml:trace contextRef="#ctx0" brushRef="#br1" timeOffset="27295.68">11557 2646 0,'0'0'0,"0"-42"15,0 20-15,0 1 0,-21 42 32,0 22-32,21-22 0,-22 21 15,22 1-15,0-1 0,-21 21 0,0-20 16,0 20-16,21-20 0,0 20 0,-21-21 15,0 22-15,21-22 0,-22 22 16,22-22-16,0 0 0,0 1 0,0-1 16,0-21-16,0 0 0,0 22 0,0-22 15,0 0-15,22-21 16,-1 0-16,0 0 16,0-21-16</inkml:trace>
  <inkml:trace contextRef="#ctx0" brushRef="#br1" timeOffset="27996.27">11874 3281 0,'0'0'16,"22"-21"-16,-22 0 0,0-1 0,21 1 16,-21 0-16,0 0 0,0 0 0,0 0 15,0-1-15,-21 22 16,-1 0-16,1 0 0,0 0 0,0 0 15,0 0-15,0 0 0,-1 22 16,1-1-16,0 0 0,0 0 0,0 0 16,0 0-16,-1 22 0,1-22 0,21 21 15,0-21-15,0 1 0,-21 20 16,21-21-16,0 0 0,0 0 0,0 1 16,0-1-16,21-21 0,0 0 15,1 0-15,-1 0 0,0 0 16,0 0-16,0 0 0,22-21 0,-22-1 15,0 22-15,0-21 0,0 0 16,0-21-16,1 21 0,-1-1 0,-21-20 16,0 21-16,21 0 0,-21-22 15,0 22-15,0 0 0,0 0 0,0 0 16,0 42 15,0 0-31,-21 0 0,21 0 16,0 22-16,0-22 0,0 0 0,0 0 15,0 0-15,0 22 0,0-22 16,0 0-16,0 0 0,0 0 16,21-21-16,0 0 0,0 22 0,0-22 15,1 0-15,-1 0 0,0 0 16,0 0-16,0 0 0,0-22 16,22 1-16,-22 21 0,0-21 0,0 0 15,0 0-15,1 0 0,-1-1 0,0-20 16,-21 21-16,0 0 0,21 0 15,-21-1-15,21 1 0,-21 0 0,0 0 16,0 42 0,0 0-1,0 0-15,0 1 0,-21-1 0,21 0 16,0 0-16,0 0 0,0 0 0,0 1 16,0-1-16,0 0 0,0 0 15,0 0-15,0 0 0,0 1 16,21-1-16,0-21 15,1 0-15,-1 0 0,0 0 0,21 0 16,-21 0-16,22-21 0,-22-1 16,21 22-16</inkml:trace>
  <inkml:trace contextRef="#ctx0" brushRef="#br1" timeOffset="28433.02">12912 3196 0,'0'-21'0,"0"42"0,0-63 15,0 21-15,0 0 0,0-1 0,-22 1 16,1 0-16,0 21 0,0 0 15,0 0-15,0 0 0,-1 0 16,1 0-16,0 0 0,0 21 16,0 0-16,0 1 0,-1-1 0,1 0 15,21 21-15,-21-21 0,21 22 16,-21-22-16,21 21 0,0-21 0,0 22 16,0-22-16,0 0 0,0 0 0,0 0 15,21 1-15,0-22 0,0 0 16,1 0-16,-1 0 0,0 0 0,21 0 15,-21 0-15,1 0 0,-1-22 0,21 1 16,-21 0-16,0 0 0,1 0 0,-1 0 16,0-22-16,-21 22 0,21-21 15,-21 21-15,21-22 0,-21 22 0,0-21 16,0 21-16,0-1 0,-21 22 31,21 22-15,-21-1-16,0 21 0,21-21 0,0 0 15,0 22-15,-21-22 0,21 0 0,0 0 16,0 22-16,0-22 0,0 0 16,0 0-16,0 0 0,0 0 15,21-21-15,0 0 0,0 0 16,0 0-16,0 0 16,1-21-16,-1 0 0,0 0 0,0 0 15</inkml:trace>
  <inkml:trace contextRef="#ctx0" brushRef="#br1" timeOffset="28723.86">13398 2392 0,'0'-21'0,"0"42"0,0-63 16,0 20-16,0 1 16,-21 21-16,0 21 15,21 22-15,0-22 16,-21 21-16,21 22 15,-21-22-15,0 22 0,21-1 0,-22 1 0,22-1 16,-21 1-16,0-1 0,21 1 16,-21-22-16,21 21 0,-21-20 15,21-1-15,0 0 0,0 1 0,0-1 16,0-21-16,0 22 0,0-22 0,0 0 16,0 0-16,0 0 15,21-21-15,0 0 16,0 0-16,0 0 0,1 0 15,-1-21-15,0 21 0,0-21 0</inkml:trace>
  <inkml:trace contextRef="#ctx0" brushRef="#br1" timeOffset="29611.68">13631 3069 0,'0'0'0,"0"-21"0,0 42 46,0 0-46,-21 1 16,21 20-16,-21-21 0,0 0 0,21 0 16,0 22-16,0-22 0,-21 21 0,21-21 15,0 1-15,0-1 0,0 0 0,0 0 16,0 0-16,0 0 16,21-21-16,0 0 0,0 0 0,0 0 15,0 0-15,22 0 0,-22 0 0,0-21 16,21 0-16,-20 0 15,-1 21-15,21-42 0,-21 20 0,0 1 16,1 0-16,-22 0 0,21 0 0,-21 0 16,21 21-16,-21-22 0,0 1 15,0 42 1,-21-21 0,0 22-16,21-1 0,0 0 0,0 0 15,-22-21-15,22 21 0,0 0 16,-21 1-16,21-1 0,0 0 15,0 0 1,21-21-16,1 0 16,-1 0-16,0-21 15,0 0-15,-21 0 16,0-1-16,0 1 0,0 0 0,0 0 16,0 0-16,0-22 0,0 22 15,0 0-15,0 0 0,0 0 0,0 0 16,0-1-1,0 1-15,21 21 0,0 0 0,1 0 16,-1 0-16,0 0 0,0 0 16,0 0-16,0 0 0,1 0 15,-1 0-15,-21 21 0,21 1 16,-21-1-16,0 0 0,0 0 0,0 0 16,0 0-16,0 22 0,0-22 15,0 0-15,0 21 0,0-20 0,0-1 16,0 0-16,0 0 0,0 0 15,0 0-15,0-42 32,21 0-17,-21 0-15,0 0 16,21-22-16,0 22 0,-21 0 0,22-21 16,-1-1-16,0 22 0,0-21 15,0 21-15,0-22 0,1 22 0,-1 0 16,0 0-16,21 0 0,-21 0 15,1 21-15,-1 0 0,0 0 0,0 21 16,0 0-16,0 21 16,-21-21-16,0 1 0,0-1 15,0 21-15,0-21 0,0 22 0,0-22 16,0 0-16,0 21 0,0-21 0,0 1 16,-21-1-16,21 0 0,0-42 62,0 0-62,0-1 0,0 1 0</inkml:trace>
  <inkml:trace contextRef="#ctx0" brushRef="#br1" timeOffset="29808.57">14372 2773 0,'-42'-42'31,"21"42"16,-1 0-31,1 0-16,0 0 15</inkml:trace>
  <inkml:trace contextRef="#ctx0" brushRef="#br1" timeOffset="29916.5">13271 2879 0,'-21'0'0,"42"0"0</inkml:trace>
  <inkml:trace contextRef="#ctx0" brushRef="#br1" timeOffset="30008.45">13293 2921 0,'63'0'16,"-42"0"-16,22 0 15,-22 0-15,21 0 0,0 0 0,22 0 16,-22-21-16,1 21 0,20 0 0,-21 0 16,1-21-16,-1 21 0,0 0 15</inkml:trace>
  <inkml:trace contextRef="#ctx0" brushRef="#br1" timeOffset="30445.2">15515 3006 0</inkml:trace>
  <inkml:trace contextRef="#ctx0" brushRef="#br1" timeOffset="30536.15">15430 2985 0,'0'0'47,"0"21"-31</inkml:trace>
  <inkml:trace contextRef="#ctx0" brushRef="#br1" timeOffset="31369.67">15346 3408 0,'-21'0'32,"21"21"-1,0 0-31,0 0 16,0 1-16,0-1 15,0 0-15,0 0 0,0 0 16,0 0-16,-22 1 0,1-1 15,-21-21-15,21 21 0,-22-21 16,1 0-16,21 21 0,-21-21 0,20 0 16</inkml:trace>
  <inkml:trace contextRef="#ctx0" brushRef="#br1" timeOffset="32763.87">15452 3027 0,'-22'0'0,"1"0"32,0 0-1,42 0 31,-21-21-15,0 0-47,-21 21 31,0 0-15,21 21 0,0 0-1,0-42 407</inkml:trace>
  <inkml:trace contextRef="#ctx0" brushRef="#br1" timeOffset="38384.36">16616 2731 0,'0'-22'15,"0"44"-15,0-65 0,21 22 0,-21 0 16,21 0-16,-21 0 0,0-1 0,0 1 16,0 0-16,0 0 0,0-21 0,0 20 15,0 1-15,-21 0 16,0 21-16,0 0 0,-1 0 0,1 0 16,-21 0-16,0 21 0,-1 0 15,1 22-15,0-22 0,-1 42 16,1-20-16,-43 84 0,43-64 15,0 1-15,20-1 0,-20-20 0,21 20 16,0 1-16,0-22 0,21 21 16,0-20-16,0-1 0,0 0 0,0 1 15,21-22-15,0 21 0,0-21 16,0 1-16,0-1 0,22-21 0,-1 0 16,-21 0-16,22 0 0,-1 0 0,21 0 15,-20 0-15,-1-21 0,0 21 16,1-22-16,-1 1 0,0-21 15,1 21-15,-1 0 0,0-22 0,-20 22 16,20-21-16,-21-1 0,21 22 0,-20-21 16,-22 0-16,21 20 0,-21 1 15,21-21-15,-21 21 0,0 0 16,0-1-16,-21 22 16,0 0-16,-1 0 0,22 22 15,-21-1-15,0 0 0,0 0 0,0 0 16,0 22-16,-1-22 0,1 21 0,21-21 15,0 22-15,-21-22 16,21 21-16,0-21 0,0 0 0,0 1 16,0 20-16,0-21 0,21 0 15,0-21-15,1 0 0,-1 0 16,0 0-16,0 0 0,0 0 0,0 0 16,1 0-16,-1 0 0,0-21 0,0 0 15,0 0-15,0-22 16,-21 22-16,0 0 0,0 0 0,0-21 15,-21 20-15,0 1 0,0 0 0,0 0 16,21 0-16,-21 0 0,21-1 16,-22 1-16,22 0 0,0 0 15,0 0-15,0 0 16,22 21-16,-1-22 0,21 22 16,-21 0-16,22-21 0,-22 21 0,21 0 15,0 0-15,-20 0 0,20 0 0,0 0 16,-21 0-16,22 21 0,-22 1 15,0-1-15,0 0 0,-21 0 0,0 0 16,0 22-16,0-22 0,0 0 0,0 21 16,0-21-16,0 1 0,0-1 15,0 21-15,0-21 0,0 0 16,0 1-16,-21-1 0,0 0 16,21-42 15,0 0-16,0-1-15,0 1 16,0 0-16,0-21 0,21 21 0,-21-22 16,21 22-16,0 0 0,1-21 0,-1 20 15,21 1-15,-21 0 0,0 0 16,22 0-16,-22 0 0,0 21 0,21 0 16,-20 0-16,-1 0 0,0 0 0,0 0 15,0 0-15,0 21 16,-21 0-16,0 21 0,0-21 0,0 1 15,0-1-15,0 21 0,0-21 0,0 0 16,0 22-16,0-22 16,0 0-16,0 0 0,0 0 0,0 1 15,0-1-15,0 0 0,22-21 32,-1 0-32,0 0 0,0 0 15,0 0-15,0 0 16,-21-21-1,0 0 110,0-1-93,22 22-32,-1-21 15</inkml:trace>
  <inkml:trace contextRef="#ctx0" brushRef="#br1" timeOffset="40584.17">18288 3281 0,'0'0'0,"21"-21"16,0 0-16,0 21 16,-21-22-16,0 1 0,0 0 0,0 0 15,22 0-15,-22 0 0,0-22 16,0 22-16,0 0 0,0 0 0,0 0 15,-22-1-15,1 1 0,21 0 0,-42 0 16,21 21-16,0 0 16,-1 0-16,1 0 0,0 0 0,-21 0 15,21 0-15,-1 21 0,1 0 0,0 0 16,0 1-16,0-1 0,0 21 16,-1-21-16,1 0 0,21 22 0,0 20 15,0-42-15,0 1 0,0 20 16,0-21-16,0 0 0,0 0 15,21 1-15,1-22 0,-1 21 0,0-21 16,0 0-16,21 0 0,-20 0 0,20 0 16,-21 0-16,21 0 0,1-21 15,-22 21-15,21-22 0,-21-20 0,22 21 16,-22 0-16,21-22 0,-21 1 16,1 0-16,-1-1 0,21-20 15,-21 21-15,0-22 0,1 1 0,-1-1 16,0 22-16,0-22 0,-21 22 15,0 0-15,21-22 0,-21 43 0,0-21 16,0 20-16,0 1 0,0 0 0,0 0 16,-21 21-1,21 21-15,-21 0 16,0 22-16,0-1 0,21 0 0,-22 22 16,1-22-16,21 22 15,-21-22-15,21 21 0,-21-20 0,0 20 0,21-20 16,0-1-16,0 0 0,0 1 15,0-1-15,0 0 0,0-21 16,0 1-16,0-1 0,21 0 0,0 0 16,-21 0-16,21-21 0,0 0 0,1 0 15,-1 0-15,21 0 0,-21 0 16,0 0-16,1 0 0,-1-21 0,0 0 16,0 0-16,0 0 0,0-1 15,-21 1-15,22 0 0,-1-21 0,0 21 16,-21-1-16,0-20 0,0 21 0,21 21 15,-21-21-15,0 0 0,0 42 32,0 0-32,-21 0 15,21 0-15,-21 0 0,21 22 16,0-22-16,0 0 0,-21 0 0,21 22 16,0-22-16,0 0 0,0 0 0,0 0 15,0 0-15,0 1 0,21-22 16,0 21-16,0-21 0,0 0 15,0 0-15,22 0 0,-22 0 0,0 0 16,21-21-16,-20-1 0,20 1 16,-21 0-16,21 0 0,-20-21 15,20-1-15,-21 1 0,21 0 0,-20-22 16,20 1-16,-21-1 0,21 1 0,-20-22 16,-1 21-16,0 1 0,0-1 15,0 1-15,-21 21 0,0-22 0,0 43 16,0-21-16,0 20 0,0 1 15,0 0-15,-21 21 16,21 21-16,-21 0 16,0 1-16,0 20 0,21 0 0,-22 22 15,1-22-15,21 22 0,-21-1 0,0 1 16,21-1-16,-21-21 0,0 22 16,-1-1-16,22-20 0,0-1 15,0 22-15,0-22 0,0-21 0,0 21 16,0-20-16,0 20 0,0-21 15,22 0-15,-1 0 0,0-21 16,0 0-16,21 0 0,-20 0 0,-1 0 16,0 0-16,21-21 0,-21 0 15,1 0-15,-1 0 0,21 0 0,-21-22 16,0 22-16,1-21 0,-1 21 0,0-22 16,0 22-16,0 0 0,-21 0 15,0 0-15,21 21 0,-21-22 0,0 44 47,0-1-47,0 0 0,0 0 16,-21 0-16,21 0 0,0 1 0,0 20 15,0-21-15,0 0 0,0 0 16,0 1-16,0-1 0,0 0 0,0 0 16,21-21-16,1 21 0,-22 0 0,21-21 15,0 0-15,0 0 0,0 0 0,0 0 16,1 0-16,-1 0 0,0-21 15,0 0-15,0 21 0,22-21 0,-22 0 16,0 0-16,-21-22 0,21 22 0,0-21 16,0 21-16,1-1 0,-22 1 15,0 0-15,0 0 0,21 0 16,-21 42 15,-21 0-31,21 0 0,-22 0 16,22 22-16,0-22 0,0 0 0,0 0 15,0 0-15,0 1 0,0-1 16,0 0-16,0 0 0,0 0 0,0 0 16,22-21-16,-1 0 15,0 0-15,0 0 0,0 0 16,0 0-16,1 0 0,-1-21 0,0 0 16,0 21-16,0-21 0,0 0 15,1-22-15,-22 22 0,0 0 0,0-21 16,0 21-16,0-1 0,0-20 15,0 21-15,-22 0 0,1 0 0,0 21 16,0-22-16,0 22 0,0-21 0,-22 21 16,22 0-16,0 0 0,0 0 15,42 0 17,0 0-32,0 0 0,0 0 15,1 0-15,-1-21 0,21 21 0,-21 0 16,22 0-16,-22-21 0,21 21 0,-21 0 15,0 0-15,22 0 0,-22 0 16,21 0-16,-21 0 0,1 0 16,-1 0-16,0 0 0,0 21 0,0 0 15,0-21-15,-21 21 0,0 1 16,0-1-16,0 0 0,0 0 0,0 0 16,0 0-16,0 1 0,0-1 0,0 0 15,0 0-15,0 0 0,0 22 16,0-22-16,0 0 0,0 0 15,0 0-15,0 0 0,0-42 47,0 0-31,0 0-16,0 0 0,0 0 16,0-1-16,22-20 0,-1 21 15,0-21-15,0 20 0,0-20 0,0 0 16,1 21-16,20-22 0,-21 1 15,0 21-15,0 0 0,22-1 0,-22 1 16,0 21-16,0 0 0,0 0 16,-21 21-16,0 1 0,0-1 0,0 0 15,0 0-15,0 21 0,0-20 16,0 20-16,0-21 0,0 21 0,0-20 16,0 20-16,0-21 0,0 0 0,0 22 15,0-22-15,0 0 0,22-21 16,-1 0-16,0 21 0,0-21 15,0 0-15,0 21 0,1-21 0,-1 0 16,0 0-16,21 0 0,-21-21 0,1 21 16,-1-21-16,0 0 0,0 0 15,0-1-15,0-20 0,1 21 0,-1-21 16,0 20-16,-21-20 0,21 21 0,0-21 16,0 20-16,-21 1 0,0-21 15,0 21-15,0 0 0,0-1 0,0 1 16,0 0-16,0 0 0,0 0 0</inkml:trace>
  <inkml:trace contextRef="#ctx0" brushRef="#br1" timeOffset="40882">20108 2477 0,'-21'0'0,"-21"0"0</inkml:trace>
  <inkml:trace contextRef="#ctx0" brushRef="#br1" timeOffset="40964.94">19389 2604 0,'-43'0'15,"86"0"-15</inkml:trace>
  <inkml:trace contextRef="#ctx0" brushRef="#br1" timeOffset="41080.87">19516 2625 0,'21'0'0,"0"0"16,21 0-16,-21-21 0,22 21 0,-1 0 15,0 0-15,1 0 0,-1 0 0,0 0 16,1 0-16,-22-22 0,0 22 16,0 0-16,-21-21 15,0 0 1,-21 21-16,0 0 0</inkml:trace>
  <inkml:trace contextRef="#ctx0" brushRef="#br1" timeOffset="41283.76">19198 2498 0,'0'0'16,"21"0"46,0 0-62,1 0 16</inkml:trace>
  <inkml:trace contextRef="#ctx0" brushRef="#br1" timeOffset="42216.41">22310 2773 0,'21'0'78</inkml:trace>
  <inkml:trace contextRef="#ctx0" brushRef="#br1" timeOffset="42500.24">22352 3217 0,'0'0'16,"0"22"15,0-1-31,0 0 16,0 0-16,0 0 15,-21 0-15,0-21 0,-1 22 0,-20-1 16,21-21-16,-21 21 0,20-21 16,1 21-16,-21-21 0</inkml:trace>
  <inkml:trace contextRef="#ctx0" brushRef="#br1" timeOffset="42752.1">22860 2138 0</inkml:trace>
  <inkml:trace contextRef="#ctx0" brushRef="#br1" timeOffset="42865.03">22839 2244 0,'0'21'0,"0"0"0,0 0 16,0 0-16,0 1 15,0-1-15,0 0 0,0 0 16,-21 0-16,-1-21 0,1 0 31,0 0-31</inkml:trace>
  <inkml:trace contextRef="#ctx0" brushRef="#br1" timeOffset="43053.01">22796 1969 0,'-21'-43'15,"21"64"48,0 1-47,21-1-16</inkml:trace>
  <inkml:trace contextRef="#ctx0" brushRef="#br1" timeOffset="43508.67">23199 2074 0,'-43'0'15,"-41"381"32,84-359-31,0-44 31,21 1-47,-21 0 15,0 0-15,21 0 0,-21 0 16,21-1-16,0-20 0,-21 21 0,21 0 15,1 0-15,-1-22 0,0 22 0,0 0 16,0 21-16,0-21 0,1 21 16,-1 0-16,0 0 0,0 0 0,0 0 15,0 21-15,-21 0 16,22 0-16,-22 0 0,0 1 0,0-1 16,0 21-16,0-21 0,0 0 15,0 1-15,0-1 0,-22 21 16,1-21-16,21 0 0,0 1 15,0-1-15,21-42 32,1 21-17</inkml:trace>
  <inkml:trace contextRef="#ctx0" brushRef="#br1" timeOffset="44212.68">23834 2053 0,'-22'0'16,"1"21"-1,0 1-15,0-22 0,21 21 16,-21 0-16,0 0 0,-1 0 0,1 22 16,0-22-16,0 0 0,0 0 0,21 21 15,0-20-15,0-1 0,0 21 16,0-21-16,0 0 0,0 1 0,0-1 15,21 0-15,0 0 0,0-21 16,22 0-16,-22 0 0,21 0 16,-21 0-16,22 0 0,-1-21 0,0 0 15,1 0-15,-1-1 0,-21 1 16,21-21-16,-20 21 0,20 0 0,-21-22 16,-21 22-16,21 0 0,-21-21 15,0 20-15,0 1 16,0 0-16,-21 21 15,21 21 1,0 0 0,0 1-16,0-1 15,0 0-15,0 0 0,0 0 16,0 0-16,0 1 0,0-1 16,0 0-16,0 0 0,0 0 15,0 0-15,0 1 0,0-1 16,0 0-16,21 0 15,0-21-15,1 0 0,-1 0 0,0 0 16,0 0-16,0 0 0,22 0 16,-22 0-16,21 0 0,-21-21 0,22 21 15,-22-21-15,21 0 0,-21-1 16,0 1-16,1 0 0,-1-21 0,0 21 16,0-1-16,-21-20 0,0 21 0,0 0 15,0 0-15,0-1 0,0 1 16,0 0-16,0 0 0,-21 21 15,0 0-15,0 0 16,-1 21-16,1 0 0,21 0 16,-21 1-16,0-1 0,21 0 0,-21 21 15,21-21-15,0 1 0,0-1 0,0 0 16,0 21-16,0-21 0,0 1 16,21-1-16,-21 0 0,21-21 15,0 0-15,22 0 0,-22 0 16,0 0-16,21 0 0,-21 0 0,22 0 15</inkml:trace>
  <inkml:trace contextRef="#ctx0" brushRef="#br1" timeOffset="44847.77">25104 2138 0,'0'21'16,"0"0"-16,0 0 15,0 1-15,0-1 0,0 0 16,-22 0-16,1 0 0,21 0 0,-21 1 16,21-1-16,0 0 0,0 0 15,0 0-15,-21 0 0,21 1 16,0-1-16,0-42 31,0-1-15,0 1-16,0 0 15,0 0-15,0 0 0,21-22 0,0 22 16,-21 0-16,21 0 0,1 0 0,-22 0 16,21-1-16,0 1 0,0 21 15,0 0-15,0 0 0,1 0 16,-1 0-16,0 0 0,0 0 16,0 21-16,0 1 15,-21-1-15,0 0 0,0 0 0,0 0 16,0 0-16,0 1 0,0-1 15,0 0-15,0 0 0,0 0 0,-21-21 16,21 21-16,-21-21 16,21 22-16,0-44 31,0 1-31,0 0 16,0 0-16,0 0 0,21 0 15,0-1-15,1 1 0,-1 0 16,0-21-16,0 21 0,0-1 0,0 1 15,1 21-15,20-21 0,-21 21 0,0 0 16,0 0-16,1 0 16,-1 0-16,-21 21 0,0 0 0,0 1 15,0-1-15,0 0 16,0 0-16,0 0 0,0 0 16,0 1-16,0-1 0,-21-21 15,21 21-15</inkml:trace>
  <inkml:trace contextRef="#ctx0" brushRef="#br1" timeOffset="45179.58">25844 2286 0,'-42'-42'15,"63"42"1,0 0-16,1 0 0,-1 0 16,0 0-16,0 0 0,0 0 15,0-21-15,-21-1 0,0 1 16,0 0 0,-21 21-1,0 0 1,0 21-16,0-21 0,21 21 0,-21 1 15,-1-1-15,1 0 0,21 0 16,0 0-16,0 0 16,0 1-16,0-1 0,0 0 31,21-21-31,1 0 0,-1 0 16,0 0-16,0-21 0,21 21 15</inkml:trace>
  <inkml:trace contextRef="#ctx0" brushRef="#br1" timeOffset="45820.21">26225 2138 0,'0'21'32,"0"0"-32,0 0 15,0 1-15,-21-1 0,21 0 16,0 0-16,-21 0 0,0-21 15,21 21-15,-21 1 0,21-1 0,0 0 16,0 0-16,0-42 47,21 0-31,0 0-16,-21-1 0,21 1 0,0 0 15,1 0-15,-22 0 16,21 0-16,0-1 0,-21 1 15,21 21-15,0 0 0,0 0 16,-21 21 0,0 1-16,0-1 0,0 0 15,0 0-15,0 0 0,0 0 16,0 1 0,22-22-1,-1 0 1,0 0-16,0 0 15,-21-22-15,21 1 0,-21 0 0,21 0 16,-21 0-16,22 0 16,-22-1-16,0-20 0,21 0 0,0 21 15,-21-22-15,21 1 0,-21 0 16,0 20-16,0-20 0,0 21 0,0 0 16,-21 42-1,21 0 1,-21 0-16,0 0 0,21 1 0,0-1 15,0 21-15,0-21 0,0 0 16,0 22-16,-22-22 0,22 0 0,0 0 16,0 0-16,0 22 0,0-22 0,0 0 15,0 0-15,0 0 16,22-21 0,-1 0-1,0 0 1</inkml:trace>
  <inkml:trace contextRef="#ctx0" brushRef="#br1" timeOffset="45988.12">26374 2117 0,'0'0'16,"21"0"-1,0 0-15,0 0 16,0 0-16,0 0 15,1 0-15,-1 0 0,0 0 16,0 0-16,0 0 0,22 0 0</inkml:trace>
  <inkml:trace contextRef="#ctx0" brushRef="#br1" timeOffset="46199.99">26966 2074 0,'0'0'0,"21"0"16,1 0-1,-22 22-15,0-1 16,0 0-16,0 21 16,-22-21-16,1 1 0,0-1 0,0 0 15,0 0-15,0 21 0,-22-20 16,22-1-16,0 21 0,-21-21 0,20 0 16,1 1-16,0-1 0,0 0 15,0 0-15,0 0 0,-1 0 0,22 1 16</inkml:trace>
  <inkml:trace contextRef="#ctx0" brushRef="#br1" timeOffset="46231.97">26501 2688 0,'0'0'0,"0"21"16</inkml:trace>
  <inkml:trace contextRef="#ctx0" brushRef="#br1" timeOffset="47084.22">23241 3725 0,'0'0'0,"-21"0"16,21-21 15,0 0-15,0 0-16,0 0 16,0 0-16,0-1 0,0 1 15,0-21-15,0 21 0,-21-22 0,-1 22 16,1 0-16,0-21 0,0 21 15,-21 21-15,20-22 0,-20 22 0,0 0 16,-1 0-16,1 0 0,0 22 0,-1-1 16,1 0-16,0 21 15,-1-21-15,1 22 0,21-1 0,0 0 16,0-20-16,-1 20 0,22-21 0,0 21 16,0-20-16,0-1 0,0 0 15,22 0-15,-1-21 0,21 0 16,-21 0-16,22 0 0,-22 0 0,21 0 15,0 0-15,1-21 0,-1 21 16,0-21-16,1 0 0,-1-1 0,0-20 16,-20 21-16,20-21 0,-21-1 15,21 1-15,-20-22 0,-1 1 0,21 21 16,-21-22-16,0 1 0,1 20 16,-1-20-16,-21 20 0,0 1 0,0 21 15,0-21-15,0 20 0,0 1 16,-21 42-1,-1 1 1,22 20-16,0 0 0,-21 1 0,0 20 16,0-21-16,21 22 0,-21-1 15,21-20-15,0 20 0,-21-20 0,21-1 16,0 0-16,0 1 0,0-22 0,0 21 16,0-21-16,0 0 0,0 1 15,0-1-15,21-21 0,0 0 16,0 0-16,0 0 0,0 0 15</inkml:trace>
  <inkml:trace contextRef="#ctx0" brushRef="#br1" timeOffset="47480">23537 3471 0,'0'0'0,"-21"0"15,21 22 1,-21-22-16,42 0 15,0 0 1,0 0-16,1 0 0,-1 0 16,0 0-16,0-22 0,21 22 0,-20-21 15,-1 21-15,-21-21 0,0 0 0,21 0 16,-21 0 0,0-1-16,-21 22 0,0 0 15,-1 0-15,1 0 0,0 0 0,0 0 16,0 22-16,-22-1 0,22 21 15,0-21-15,0 22 0,21-22 0,0 21 16,-21-21-16,21 22 0,-21-22 0,21 0 16,0 0-16,0 0 0,0 0 15,0 1-15,21-1 0,0-21 16,0 0-16,0 0 0,0 0 16,1 0-16,-1 0 0,0 0 0,21 0 15,-21 0-15,22 0 0,-22 0 0,21-21 16,-21 21-16,1-22 0,-1 1 15,21 21-15,-21-21 0,0 0 16,-21 0-16</inkml:trace>
  <inkml:trace contextRef="#ctx0" brushRef="#br1" timeOffset="48211.99">24024 3493 0,'0'0'0,"21"-22"0,-21 1 0,0 0 16,-21 21 15,0 0-15,21 21-16,-21-21 0,0 0 15,21 21-15,-22-21 16,22 22-16,0-1 0,-21 0 16,21 0-16,0 0 15,0 0-15,0 1 16,0-1-16,0 0 16,0 0-16,0 0 15,0 0-15,0 1 16,0-1-16,21-21 15,-21 21-15,22-21 16,-1 0-16,0 0 16,0 0-16,0 0 0,0 0 0,1 0 15,-1-21-15,0 21 16,0-21-16,0-1 16,0 1-16,1 0 0,-22 0 0,21 0 15,0 0-15,0-1 0,0 1 16,0 0-16,-21 0 15,22 21-15,-1 0 32,-21 21-32,0 0 0,0 0 15,0 1-15,0-1 0,0 0 16,0 0 0,0 0-16,0 0 0,0 1 0,0-1 15,0 0-15,0 0 0,21-21 31,0 0-31,0 0 0,0 0 0,1 0 16,-1 0-16,0 0 0,0 0 0,0 0 16,22-21-16,-22 21 0,0-21 15,0 0-15,0-1 0,0 1 0,1 0 16,-1 0-16,0 0 0,-21 0 0,0-1 16,0 1-16,0 0 0,0 0 15,0 0-15,-21 21 16,0 0-16,-1 0 15,1 0-15,0 21 0,0 0 16,0-21-16,0 42 0,-1-20 0,22-1 16,0 0-16,0 0 0,0 0 15,0 0-15,0 1 0,22-1 16,-22 0-16,42-21 0,-21 0 16,0 21-16,0-21 0,22 0 0,-22 0 15,21 0-15,-21 0 0,22 0 16,-1 0-16,-21 0 0,22-21 0,-22 0 15</inkml:trace>
  <inkml:trace contextRef="#ctx0" brushRef="#br1" timeOffset="48820.9">25209 3535 0,'-21'0'31,"0"21"-31,0 0 0,21 0 16,0 1-16,0-1 0,-21 0 15,21 0-15,-21 0 0,21 0 0,-22 1 16,22-1-16,0 0 16,0 0-1,0-42 17,0 0-32,0 0 15,0-1-15,0 1 0,22 0 16,-22 0-16,21 0 0,0 0 0,-21-1 15,21 1-15,0 0 0,0 0 16,1 0-16,-1 21 0,0 0 0,0 0 16,0 0-16,0 0 0,1 0 15,-1 21-15,0-21 0,0 21 16,-21 0-16,0 0 0,0 1 0,0-1 16,0 0-16,0 0 0,0 0 0,0 0 15,0 1-15,0-1 16,-21-21 15,21-21-15,0-1-1,0 1-15,21 0 0,0 0 16,0 0-16,1 0 0,-1-22 16,0 22-16,0 0 0,0 0 0,22 21 15,-22-21-15,21 21 0,-21 0 0,0 0 16,1 0-16,-1 21 0,-21 0 15,0 0-15,0 0 0,0 0 0,0 1 16,0-1-16,0 0 0,-21 0 0,-1 0 16,22 0-16,-21 1 15,0-22-15,21 21 16,21-21 15,0-21-31,1 21 16</inkml:trace>
  <inkml:trace contextRef="#ctx0" brushRef="#br1" timeOffset="49139.8">25929 3598 0,'21'0'31,"0"0"-15,1-21-16,-1 21 0,-21-21 0,21 21 15,0 0-15,-21-21 0,21 21 16,-21-21-16,21 21 0,-21-21 0,22 21 16,-22-22-16,-22 22 31,1 22-31,0-22 0,0 21 0,0 0 16,21 0-16,-21-21 0,21 21 15,-22 0-15,22 1 0,-21-1 0,21 0 16,0 0-1,0 0-15,21-21 16,1 0 0,-1 0-16,0 0 0,0 0 15,0-21-15,0 21 0</inkml:trace>
  <inkml:trace contextRef="#ctx0" brushRef="#br1" timeOffset="49768.44">26310 3366 0,'0'0'0,"0"21"32,0 0-32,0 0 0,0 0 0,-21 0 15,21 1-15,0 20 0,0-21 16,0 0-16,0 0 0,0 1 16,0-1-16,0 0 15,0-42 16,0 0-15,0-1-16,21 1 0,0 21 0,-21-21 16,0 0-16,21 0 0,1 0 15,-1-1-15,-21 1 0,0 0 0,21 21 16,0 0 0,-21 21-1,0 0-15,0 1 16,0-1-16,0 0 0,0 0 0,0 0 15,0 0-15,0 1 16,0-1-16,0 0 16,21-21-1,0 0 1,1 0-16,-22-21 0,21 0 16,-21-1-16,21 1 0,-21 0 0,0 0 15,21 0-15,0 0 0,-21-22 16,21 1-16,-21 0 0,0-1 0,22 1 15,-22 0-15,0 20 0,21-20 16,-21 21-16,0 0 0,0 0 16,0 42-1,0 0 1,0 0-16,-21 0 0,21 22 16,-22-22-16,22 21 0,0-21 0,0 22 15,-21-22-15,21 21 0,-21-21 16,21 0-16,0 22 0,0-22 0,0 0 15,0 0-15,0 0 0,0 1 16,0-1 0,21-21-1</inkml:trace>
  <inkml:trace contextRef="#ctx0" brushRef="#br1" timeOffset="49964.33">26479 3408 0,'0'0'0,"-21"-21"0,42 21 47,-21-21-47,22 21 0,-1 0 16,0 0-16,0 0 0,0 0 0,0 0 15,1 0 1,-1 0-16,0 0 0,0-22 0,0 22 15,0 0-15</inkml:trace>
  <inkml:trace contextRef="#ctx0" brushRef="#br1" timeOffset="50300.14">26776 2985 0,'0'-22'0,"-21"22"15,42 0 17,0 0-32,0 0 0,0 0 0,22 0 15,-22 22-15,0-22 0,21 21 16,-21 0-16,1 0 0,-1 0 0,0 22 16,0-22-16,-21 21 0,0 0 15,0 1-15,0-1 0,0 22 0,0-22 16,0 0-16,-21 1 0,0-1 0,0 21 15,-1-41-15,1 20 0,0 0 16,-21 1-16,21-22 0,-1 0 0,-20 0 16,21 0-16,0 0 0,0 1 0,-1-22 15,-20 21-15,21-21 0,0 0 0,0 21 16,-1-21-16,1 0 16,0 0-16,0 0 0</inkml:trace>
  <inkml:trace contextRef="#ctx0" brushRef="#br1" timeOffset="52143.9">635 6689 0,'0'-21'31,"0"-1"-15,-21 1-16,21 0 15,0 0 1,0 0-16,21 21 0,-21-21 16,21 21-16,0-22 0,0 22 15,1 0-15,-1 0 0,0 0 0,0 0 16,0 0-16,0 0 16,1 0-16,-1 0 0,0 22 0,-21 20 15,0-21-15,21 0 0,-21 22 16,0-1-16,0 0 0,0 1 0,0-22 15,0 21-15,0 0 0,-21 1 16,0-22-16,0 21 0,-1-21 0,1 22 16,-21-22-16,21 21 0,-22-21 15,22 1-15,-21-22 0,21 21 0,-22-21 16,1 0-16,21 0 0,-21 0 16,20-21-16,1 21 0,0-22 15,-21 1-15,42 0 0,-21 0 0,21 0 16,-22 0-16,22-1 0,0 1 15,0 0-15,0 0 0,0 0 16,22 0-16,-1-1 0,-21 1 0,21 21 16,0 0-16,0 0 0,0 0 15,1 0-15,-1 0 0,0 0 0,-21 21 16,21-21-16,0 22 0,0 20 16,1-21-16,-1 0 0,0 0 0,-21 1 15,21 20-15,0-21 0,0 0 16,1 0-16,-22 1 0,21-1 0,0 0 15,0 0-15,0-21 0,0 0 16,-21 21-16,22-21 16,-1 0-16,0-21 15,0 21-15,0-21 0</inkml:trace>
  <inkml:trace contextRef="#ctx0" brushRef="#br1" timeOffset="52411.75">1333 7070 0,'22'0'15,"-1"0"1,0-21-16,0 21 16,-21-22-1,21 22-15,-21-21 16,-21 21 15,0 0-15,21 21-1</inkml:trace>
  <inkml:trace contextRef="#ctx0" brushRef="#br1" timeOffset="54692.67">2815 6646 0,'0'-21'0,"0"42"0,0-63 0,0 0 16,-21 42-16,21-21 0,0-1 16,0 1-16,0 0 0,0 0 0,0 0 15,0 0-15,0-1 0,0 1 16,-21 0-16,0 42 31,21 0-31,0 1 16,0-1-16,0 21 0,0-21 0,0 22 15,0-1-15,0 0 0,0 1 16,0 20-16,0-21 0,-22 1 0,22-1 16,0-21-16,0 22 0,0-22 0,0 21 15,0-21-15,0 0 16,0 1-16,0-1 0,22-21 15,-1 0-15,0 0 16,0 0-16,0 0 0,0-21 16,1 21-16,-1-22 0,0 1 0,0 0 15,0-21-15,0 21 0,1-1 16,-1-20-16,-21 0 0,21 21 0,0-22 16,0 22-16,0 0 0,1-21 0,-1 42 15,-21-22-15,0 1 0,21 21 16,-21 21 15,0 1-31,0-1 16,0 21-16,0-21 0,0 0 0,0 22 15,0-22-15,0 0 0,0 21 16,0-20-16,21-1 0,-21 0 0,21 0 16,0 0-16,1-21 0,-1 0 15,0 0-15,21 0 0,-21 0 16,22 0-16,-22 0 0,21 0 0,1-21 15,-22 0-15,21 0 0,0 0 0,-20-1 16,20 1-16,-21 0 0,0-21 16,0 21-16,1-22 0,-1 1 0,-21 0 15,21-1-15,-21 1 0,0 21 16,0-22-16,0 1 0,0 0 16,0 21-16,-21-1 0,0 1 0,-1 0 15,1 21-15,0 0 0,0 0 0,0 0 16,0 0-16,-1 0 0,1 21 15,0 0-15,0-21 0,21 22 0,0-1 16,0 0-16,0 0 0,0 0 0,0 0 16,21 1-16,0-1 0,0-21 15,22 21-15,-22-21 0,21 0 0,1 0 16,-1 0-16,0 0 0,-21 0 16,22 0-16,-1-21 0,0 0 0,1-1 15,-1 1-15,0 0 0,1-21 16,-22 21-16,21-22 0,-21 22 0,1-21 15,-1 21-15,0-22 0,-21 1 16,21 21-16,-21-22 0,0 22 0,0-21 16,0 21-16,0 0 0,0-1 15,-21 1-15,0 21 0,0 0 0,-1 0 16,1 0-16,21 21 0,0 1 16,-21-1-16,0 0 0,21 21 15,-21-21-15,21 22 0,0-1 0,0 0 16,0 1-16,0 20 0,0-20 0,0-1 15,-21 0-15,21 22 0,0-22 16,0 0-16,0 1 0,0-1 16,-22 0-16,22-20 0,0 20 0,0-21 15,0 0-15,0 0 0,0 1 16,0-1-16,0 0 0,0-42 47,0 0-47,0-1 15,0 1-15,0-21 0,22 21 0,-1 0 16,-21-22-16,21 22 0,0-21 0,0 21 16,0-22-16,1 22 0,-1 0 15,0 0-15,0 21 0,0-21 0,0 21 16,1 0-16,-22 21 16,21-21-16,-21 21 15,0 0-15,0 0 0,0 0 0,0 1 16,0 20-16,0-21 0,0 0 0,0 0 15,21 1-15,-21-1 0,21 0 16,0 0-16,-21 0 0,21-21 16,1 0-16,-1 21 0,0-21 0,0 0 15,0 0-15,0 0 0,1 0 0,-1 0 16,21-21-16,-21 21 0,22-21 16,-22 0-16,0 0 0,0 0 15,21-1-15,-20 1 0,-1-21 0,0 21 16,-21-22-16,0 22 0,21-21 15,-21 0-15,0 20 0,21 1 0,-21 0 16,0 0-16,0 0 0,0 42 31,-21 0-15,21 0-16,0 22 0,0-22 0,-21 21 16,21-21-16,0 22 0,0-22 0,0 0 15,0 21-15,0-21 0,0 1 16,0-1-16,0 0 0,0 0 0,0 0 15,21 0-15,0-21 0,-21 22 0,21-22 16,1 0-16,-1 0 0,0 0 16,0 0-16,0 0 0,0 0 15,1 0-15,-1-22 0,0 1 0,21 0 16,-21 0-16,1 0 0,-1 0 0,21-22 16,-21 1-16,0 0 0,1-22 15,-1 22-15,0-22 0,0 22 0,0-22 16,-21 1-16,0-1 0,21 22 0,-21-21 15,0 20-15,0 1 0,0 0 16,0-1-16,0 22 0,0 0 0,0 0 16,0 0-16,0-1 0,-21 22 0,0 0 15,0 22 1,21-1-16,0 0 0,-21 0 16,21 21-16,0-20 0,0 20 15,0 0-15,0 1 0,0-1 16,0 0-16,0 1 0,0 20 0,0-21 15,0 1-15,0-1 0,0 0 0,0 1 16,0-1-16,0 0 0,0-20 0,21 20 16,-21-21-16,21 0 0,0 0 15,-21 1-15,21-1 0,1-21 0,-1 21 16,0-21-16,0 0 0,0 0 0,0 0 16,1 0-16,20 0 0,-21 0 15,21 0-15,1 0 0,-22-21 16,21 0-16,1-1 0,-22 1 0,21 0 15,-21 0-15,0 0 0,1 0 0,-1-1 16,0-20-16,0 21 0,-21-21 16,0 20-16,0 1 0,0 0 0,0 0 15,0 0-15,-21 21 16,21 21-16,-21 0 16,0 0-16,-1 0 0,1 22 0,21-22 15,0 21-15,0 1 0,-21-22 0,21 21 16,0-21-16,0 0 0,0 1 0,0-1 15,0 0-15,0 0 16,21-21-16,0 0 0,1 0 0,-1 0 16,0 0-16,21 0 0,-21 0 0,1 0 15,20 0-15,-21 0 0,0-21 0,22 0 16,-22 21-16,21-21 0,-21-1 16,0 1-16,1 0 0,-1 0 0,0-21 15,0 20-15,-21-20 0,0 21 0</inkml:trace>
  <inkml:trace contextRef="#ctx0" brushRef="#br1" timeOffset="54939.53">5059 6202 0,'0'0'0,"-43"0"0,22 21 16,42-21-1,1 0 1,-1 0-16,0 0 0,0 0 16,0 0-16,0 0 15</inkml:trace>
  <inkml:trace contextRef="#ctx0" brushRef="#br1" timeOffset="56992.1">7154 6731 0,'0'0'0,"0"21"16,-21-21-16,21 21 15,-21 1-15,21-1 16,0 0-1,0 0-15,21-21 16,0 0 0,0 0-16,1 0 15,-1-21-15,21 0 0,-21 0 0,0-1 16,22 1-16,-22 0 0,0 0 0,21-21 16,-20-1-16,20 1 0,-21 0 15,21-1-15,-20 1 0,-1 0 0,21-22 16,-21 22-16,-21-22 0,21 22 0,-21-22 15,22 1-15,-22 21 0,0-22 16,0 22-16,0-1 0,0 1 16,0 0-16,-22 21 0,22-22 0,-21 43 15,0-21-15,0 21 0,0 0 16,0 0-16,-1 21 0,1 0 16,0 1-16,21-1 0,-21 21 0,21 0 15,-21 1-15,21-1 0,-21 0 16,21 1-16,0-1 0,0 22 0,-22-22 15,22 21-15,0 1 0,0-22 16,0 22-16,0-1 0,0-20 0,0-1 16,0 0-16,22 1 0,-1-1 0,0-21 15,0 21-15,0-42 0,0 22 16,1-1-16,-1-21 0,0 0 16,0 0-16,21 0 0,-20 0 0,20 0 15,-21 0-15,21-21 0,-20-1 0,20 1 16,-21 0-16,0 0 0,22-21 15,-22 20-15,0-20 0,21 21 0,-21-21 16,1-1-16,-1 1 0,-21 21 0,21-22 16,-21 22-16,21 0 0,-21 0 15,0 0-15,0 0 16,0 42 0,0 0-1,0 0-15,0 0 0,0 22 16,0-22-16,0 0 0,0 21 0,0 1 15,0-22-15,0 21 0,0-21 0,0 0 16,0 22-16,0-22 0,0 0 16,21 0-16,-21 0 0,21-21 0,1 0 15,-22 22-15,21-22 0,0 0 0,0 0 16,0 0-16,0 0 0,1-22 0,-1 1 16,0 21-16,0-21 0,0 0 15,0-21-15,-21 20 0,22 1 0,-22-21 16,21 0-16,-21 20 0,0-20 15,0 0-15,0 21 0,0-22 16,-21 22-16,-1-21 0,1 21 0,0-1 16,-21 22-16,21 0 0,-1-21 0,1 21 15,0 0-15,0 0 0,0 0 0,0 0 16,21 21-16,-22-21 0,22 22 16,22-22-1,-1 0-15,0 0 0,0 0 0,21 0 16,1 0-16,-22 0 0,21 0 15,22 0-15,-22 0 0,22-22 0,-22 22 16,21-21-16,1 21 0,-22 0 0,1-21 16,-1 0-16,0 21 0,1 0 0,-22 0 15,0-21-15,0 21 16,0 0-16,-21 21 31,0 0-15,-21 0-16,0 0 0,21 1 0,-21-1 15,0 0-15,-1 0 0,1 21 0,21-20 16,-21 20-16,0-21 0,21 21 0,0 1 16,0-22-16,0 0 0,0 21 15,0-20-15,0-1 0,0 0 0,0 0 16,21-21-16,0 21 0,22-21 16,-22 0-16,0 0 0,0 0 15,0 0-15,0 0 0,1 0 16,20-21-16,-21 0 0,0 0 0,0 0 15,1-1-15,-1 1 0,0-21 0,-21 21 16,21-22-16,-21 22 0,0-21 16,0 0-16,0 20 0,0-20 0,0 21 15,-21 0-15,0 0 0,0-1 0,-1 1 16,1 0-16,0 21 0,0 0 0,-21 0 16,20 0-16,1 0 0,0 0 15,0 0-15,0 0 0,21 21 0,0 0 16,0 1-1,21-22-15,21 0 0,-21 21 16,1-21-16,20 0 0,-21 0 16,21 0-16,-20 0 0,20 0 0,0 0 15,1 0-15,-22 0 0,42-21 0,-20 21 16,-1-22-16,0 22 0,1-21 16,-1 21-16,0-21 0,1 0 0,-22 21 15,21-21-15,-21 0 0,0-1 16,-21 1-16,22 21 15,-44 0 17,22 21-32,-21 1 15,21 20-15,0-21 0,-21 21 0,21 1 16,-21-1-16,0 0 0,21 22 0,0-22 16,-21 22-16,21-22 0,-22 22 15,22-1-15,-21-21 0,21 22 0,0-22 16,0 22-16,0-22 0,0 22 15,0-22-15,0 21 0,0 1 0,0-22 16,0 22-16,0-22 0,0 0 0,0 1 16,0-1-16,0 0 0,0 1 0,0-22 15,0 21-15,0-21 0,0 1 0,0-1 16,0 0-16,0-42 47,0 0-47,0-1 0,0 1 15,0-21-15,0 21 0,0-22 16,0 22-16,0-42 0,0 20 0,0 1 16</inkml:trace>
  <inkml:trace contextRef="#ctx0" brushRef="#br1" timeOffset="57344.9">9779 6329 0,'-21'-21'0,"42"42"0,-63-63 0,42 20 15,-22 1-15,1 0 0,21 0 16,0 0-16,0 0 16,0-1-16,21 22 0,22-21 15,-22 21-15,0 0 0,0-21 16,22 21-16,-1 0 0,0 0 0,1 0 16,-1 0-16,0 0 0,1 0 0,-22 0 15,21 21-15,0-21 0,-20 21 16,-1 1-16,0-1 0,-21 0 0,0 0 15,0 21-15,0-20 0,0-1 0,0 0 16,-21 0-16,0 21 0,-22-20 0,22-1 16,-21-21-16,-1 21 0,1 0 15,21-21-15,-21 21 0,-1-21 16,22 21-16,0-21 0,-21 0 0,20 0 16,1 22-16,0-22 15,21 21 1</inkml:trace>
  <inkml:trace contextRef="#ctx0" brushRef="#br1" timeOffset="64668.69">677 8657 0,'-21'0'16,"0"0"0,0 0-1,21-21-15,0 0 16,0 0 0,0 0-1,21-1-15,0 22 0,0 0 16,0 0-16,-21-21 0,22 21 15,-1 0-15,0 0 0,0 0 0,0 0 16,0 0-16,-21 21 0,0 1 16,0-1-16,0 0 15,0 0-15,0 0 0,0 22 0,0-22 16,-21 0-16,-21 21 0,21-21 16,0 1-16,-22 20 0,22-21 15,0 0-15,-21 0 0,20-21 16,1 22-16,0-1 0,0-21 0,0 0 15,21-21 17,0-1-32,21 22 15,0-21-15,0 21 0,0-21 0,1 21 16,-1-21-16,0 21 0,21 0 16,-21 0-16,1-21 0,20 21 0,-21 0 15,21 0-15,-20 21 0,-1-21 16,0 21-16,0 0 0,0 0 0,0 22 15,-21-22-15,22 0 0,-22 21 16,0-20-16,0 20 0,0-21 16,-22 0-16,1 22 0,0-22 0,0 0 15,0 0-15,-22 0 0,22 0 16,0 1-16,-21-22 0,21 0 0,-22 21 16,22-21-16,-21 0 0,21 0 15,-22 0-15,22 0 0,0 0 0,-21-21 16,20 21-16,1-22 0,-21 22 15,21-21-15,0 0 0,-1 21 0,1-21 16,0 0 0,21 0-1,0-1 1,21 1-16,0 21 16</inkml:trace>
  <inkml:trace contextRef="#ctx0" brushRef="#br1" timeOffset="65012.49">1460 8975 0,'0'0'0,"22"0"16,-1-21-16,0-1 16,-21 1-16,21 0 15,-21 0 1,-21 21 0,0 0-1,0 0-15,-1 0 16,1 21-16,0-21 15,21 21-15,-21-21 0,21 21 0,-21-21 16,21 22-16,0-1 16,21-21-1</inkml:trace>
  <inkml:trace contextRef="#ctx0" brushRef="#br1" timeOffset="65740.07">3302 8975 0,'0'-43'15,"0"22"1,21 0-16,-21 0 16,0 0-16,0 0 0,0-22 0,0 22 15,0 0-15,0-21 0,0 20 0,-21 1 16,21-21-16,-21 21 0,0 0 16,-1-1-16,1 22 0,0-21 15,0 21-15,-21 0 0,-1 0 0,22 0 16,-21 21-16,-1-21 0,1 22 15,0-1-15,-1 21 0,1-21 0,0 0 16,21 22-16,-1-1 0,-20 0 0,42-20 16,-21 20-16,21 0 0,0 1 15,0-22-15,0 21 0,0-21 0,0 0 16,0 1-16,0 20 0,21-42 0,0 21 16,0 0-16,1-21 0,-1 0 15,0 21-15,0-21 0,21 0 0,-20 0 16,20 0-16,-21-21 0,21 21 15,-20-21-15,20 0 0,-21 0 16,21 0-16,1-22 0,-22 1 0,0 0 16,21-1-16,-20 1 0,-1 0 0,0-22 15,0 22-15,-21-22 0,0 22 16,21-22-16,-21 1 0,0 21 0,0-22 16,0 1-16,0 20 0,0 1 15,0-22-15,0 43 0,0-21 0,0 21 16,0 0-16,0-1 0,-21 44 31,21 20-31,0-21 0,0 21 0,0 22 16,0-22-16,0 22 0,0-22 15,0 22-15,0-22 0,0 21 16,-21 1-16,21-22 0,0 22 0,-21-1 16,21-20-16,0-1 0,0 0 0,0 1 15,0-1-15,0-21 0,0 0 16,21 0-16,0 1 0,0-22 15,0 0-15,1 0 0,-1 0 16,0 0-16,21 0 0</inkml:trace>
  <inkml:trace contextRef="#ctx0" brushRef="#br1" timeOffset="66140.84">3852 8594 0,'-21'0'31,"0"0"-31,21 21 0,-21-21 0,0 21 16,-1 0-16,1 22 0,21-22 15,-21 0-15,21 21 0,-21-21 0,21 22 16,-21-22-16,21 21 0,0-21 0,0 22 16,0-22-16,0 0 0,0 0 15,21 0-15,0-21 0,0 22 0,0-22 16,22 0-16,-22 0 0,0 0 15,21 0-15,-20-22 0,-1 22 16,21-21-16,-21 0 0,0 0 0,22 0 16,-22 0-16,-21-22 0,21 22 0,-21-21 15,0-1-15,0 1 0,0 0 0,0 21 16,0-22-16,0 1 0,-21 21 16,0-22-16,0 22 0,-1 21 0,1-21 15,0 21-15,0 0 0,-21 0 0,20 0 16,-20 0-16,21 21 0,0 0 15,0 1-15,-1-1 0,1 0 16,0 0-16,0 0 0,21 0 0,0 1 0,0-1 16,0 0-16,0 0 15,0 0-15,0 0 0</inkml:trace>
  <inkml:trace contextRef="#ctx0" brushRef="#br1" timeOffset="68349.32">5080 8594 0,'0'0'0,"0"-21"0,0-1 16,0 1-16,0 0 0,0 0 16,0 42 31,0 0-47,0 0 0,0 1 0,0-1 15,-21 21-15,21 0 0,0 1 0,0-1 16,-21 0-16,21 1 0,0-22 15,-22 21-15,22 1 0,0-22 0,0 21 16,0-21-16,0 0 0,0 1 16,0-1-16,22-21 15,-1 0-15,0 0 16,0 0-16,0-21 0,0 21 0,1-22 16,-1 1-16,0-21 0,21 21 0,-21 0 15,1-22-15,20 1 0,-21 21 16,0-22-16,0 1 0,22 21 0,-22-21 15,0 20-15,-21 1 0,21 0 0,0 0 16,1 0-16,-22 0 16,0 42-1,0 0 1,0 0-16,0 0 0,0 0 0,0 1 16,0 20-16,0-21 15,0 21-15,0 1 0,0-22 0,0 21 16,0-21-16,0 1 0,0 20 0,0-21 15,0 0-15,0 0 0,21-21 0,0 22 16,0-22-16,0 0 0,22 0 16,-22 0-16,21 0 0,-21 0 0,22 0 15,-1 0-15,-21-22 0,21 1 0,-20 0 16,20 0-16,-21 0 0,21 0 16,-20-1-16,-1-20 0,0 21 15,0-21-15,-21-1 0,0 1 0,0 21 0,0-22 16,0 1-16,0 21 0,0-21 15,0 20-15,-21 1 0,21 0 16,-21 0-16,0 0 0,-1 21 0,1 0 16,21-21-16,-21 21 0,0 0 0,0 0 15,0 21-15,21 0 16,0 0-16,0 0 16,0 0-16,21-21 0,0 22 15,0-22-15,0 0 0,0 0 0,22 0 16,-22 0-16,21 0 0,-21 0 15,22 0-15,-1 0 0,0-22 0,1 1 16,-1 21-16,0-21 0,1 0 0,-1 0 16,0-22-16,-20 22 0,20 0 15,-21-21-15,0 21 0,-21-22 16,0 1-16,21 21 0,-21-22 0,0 22 16,0-21-16,0 21 0,0 0 0,-21-1 15,0 22-15,21-21 0,-21 21 16,0 0-16,0 0 0,-1 0 0,22 21 15,-21 22-15,21-22 0,-21 21 16,21 1-16,0-1 0,0 0 0,0 1 16,0-1-16,0 0 0,0 1 15,0-1-15,-21 21 0,21-20 0,-21-1 16,21 0-16,-21 1 0,21-1 0,0 0 16,0 1-16,-22-1 15,22 0-15,0-20 0,0-1 0,-21 21 16,21-21-16,0 0 0,0 1 15,0-44 17,0 1-32,0 0 0,0 0 15,21 0-15,1 0 0,-22-22 0,21 22 16,0-21-16,0-1 0,0 22 0,0 0 16,1-21-16,-1 21 15,-21-1-15,21 1 0,0 21 0,0-21 16,0 21-16,1 0 15,-1 0-15,-21 21 0,21 0 16,-21 1-16,21-1 16,-21 0-16,0 0 0,0 0 0,0 22 15,21-22-15,-21 0 0,0 0 0,21 0 16,-21 0-16,0 1 0,0-1 16,22-21-16,-1 21 0,0-21 15,0 0-15,0 0 0,0 0 0,22 0 16,-22 0-16,0 0 0,21 0 0,-20-21 15,-1 0-15,21-1 0,-21 1 16,0 0-16,1-21 0,-1 21 16,0-22-16,-21 22 0,21-21 0,-21 21 15,21-22-15,-21 22 0,0-21 0,0 21 16,0-1-16,0 1 0,0 0 16,0 42 15,0 0-31,-21 1 0,21 20 15,-21-21-15,21 0 0,0 22 16,0-22-16,0 21 0,0-21 0,0 22 16,0-22-16,0 0 0,0 0 0,0 0 15,0 0-15,0 1 0,21-1 16,0-21-16,0 0 0,-21 21 16,22-21-16,-1 0 0,21 0 0,-21 0 15,0 0-15,1-21 0,20 0 0,-21-1 16,0 1-16,0 0 0,22-21 0,-22 21 15,0-22-15,0 1 0,0 0 16,1-1-16,-1 1 0,0-22 0,-21 22 16,0-21-16,21 20 0,-21-20 0,0 20 15,0 1-15,0 0 0,0-1 16,0 1-16,0 21 0,0 0 16,0 0-16,0-1 0,0 1 0,-21 21 0,0 0 15,0 21 1,21 1-16,-22-1 0,22 21 15,0-21-15,0 22 0,0 20 0,0-21 16,0 1-16,0-1 0,0 0 0,0 22 16,0-22-16,0 1 0,0-1 0,0 0 15,0 1-15,0-1 0,0-21 16,0 21-16,22-20 0,-1 20 0,0-21 16,-21 0-16,21 0 0,21-21 15,-20 22-15,-1-22 0,21 0 0,-21 0 0,22 0 16,-22 0-16,21 0 0,-21 0 15,22-22-15,-22 1 0,0 0 16,0 21-16,21-21 0,-20 0 0,-22-22 16,21 22-16,0 0 0,-21 0 0,0-21 15,0 20-15,0 1 0,0 0 16,0 0-16,0 0 0,0 0 0,0-1 16,-21 22-1,0 22-15,-1-22 16,22 21-16,-21 0 0,21 21 15,0-21-15,-21 1 0,21 20 0,0-21 16,0 0-16,0 22 0,0-22 0,0 0 16,0 0-16,0 0 0,21 0 15,0 1-15,1-1 0,-1-21 16,21 0-16,-21 0 0,0 0 16,1 0-16,20 0 0,-21-21 0,21-1 15,1 1-15,-22 0 0,21 0 0,-21 0 16,22 0-16,-22-1 0,0-20 15,0 21-15,-21 0 0,0-22 0</inkml:trace>
  <inkml:trace contextRef="#ctx0" brushRef="#br1" timeOffset="68525.23">6964 8297 0</inkml:trace>
  <inkml:trace contextRef="#ctx0" brushRef="#br1" timeOffset="68605.17">7006 8297 0,'0'0'0,"21"0"15,0 0 1,1 0-1</inkml:trace>
  <inkml:trace contextRef="#ctx0" brushRef="#br1" timeOffset="70148.3">9271 8848 0,'0'21'16,"21"-21"15,0-21-16,0 21-15,1-21 0,-1-1 16,0 1-16,0 0 0,21 0 0,-20 0 16,-1-22-16,0 22 0,0 0 15,0-21-15,0-1 0,1 22 0,-22-21 16,0 0-16,0-22 0,21 22 16,-21-1-16,0 1 0,0-21 0,0 20 15,0 1-15,0 21 0,0-22 0,0 22 16,-21 0-16,21 0 0,-22 0 15,1 21-15,0 0 16,0 21-16,21 0 0,-21 21 0,21-20 16,-21 20-16,-1 0 0,22 1 15,0 20-15,0-21 0,0 1 16,-21 20-16,21-20 0,0-1 0,0 21 16,0-20-16,0-1 0,0 0 0,0 1 15,0-22-15,0 21 0,21-21 16,-21 22-16,22-22 0,-1-21 0,0 21 15,0 0-15,0-21 0,22 0 0,-22 0 16,0 0-16,21 0 0,1-21 16,-22 0-16,21 21 0,0-21 0,-20 0 15,20-1-15,0-20 0,1 21 0,-22 0 16,21-22-16,-21 22 0,0-21 0,1 21 16,-1 0-16,0-22 15,-21 22-15,21 0 0,-21 0 0,0 0 16,0-1-16,0 1 0,-21 42 47,0 1-47,21-1 0,-21 0 0,21 0 15,0 0-15,-22 0 0,1 22 0,21-22 16,0 0-16,0 0 0,0 22 16,0-22-16,0 0 0,0 0 0,0 0 15,0 0-15,21 1 0,1-22 16,-1 0-16,0 0 0,21 0 15,-21 0-15,1 0 16,-1-22-16,21 22 0,-21-21 0,0 0 16,1 0-16,-1 0 0,0 0 0,0-1 15,-21-20-15,21 21 0,-21 0 0,0 0 16,0-1-16,0-20 0,-21 21 16,0 0-16,0 0 0,-22 21 0,22-22 15,-21 22-15,21 0 0,0 0 0,-22 0 16,22 0-16,0 0 0,0 0 0,42 0 31,0 0-15,0 0-16,0 0 0,22 0 0,-22 0 0,21 0 15,-21 0-15,22 0 0,-1 0 16,0 0-16,1-21 0,-1 0 16,0 21-16,1 0 0,-1 0 0,0-21 15,1 21-15,-22 0 0,21 0 0,-21 0 16,1 0-16,-1 0 15,-21 21-15,0 0 16,0 0-16,0 1 0,-21-1 0,-1 0 16,22 0-16,-21 0 0,0 0 0,0 1 15,21-1-15,0 0 0,-21 0 16,21 0-16,0 0 0,0 1 0,0-1 16,0 0-16,0 0 0,21-21 15,0 0-15,0 0 16,0 0-16,1 0 0,20 0 15,-21 0-15,0 0 0,22 0 0,-22-21 16,21 0-16,-21 0 0,0-1 0,22 22 16,-22-42-16,0 21 0,-21 0 0,0 0 15,0-22-15,0 22 0,0 0 16,0-21-16,0 20 0,-21 1 0,0 0 16,0 0-16,-22 0 0,22 0 0,-21 21 15,21 0-15,-1 0 0,-20 0 0,21 0 16,0 0-16,0 0 0,-1 21 15,1 0-15,21 0 0,0 0 16,0 0-16,0 1 16,43-22-16,-22 0 0,0 0 15,21 21-15,1-21 0,-1 0 16</inkml:trace>
  <inkml:trace contextRef="#ctx0" brushRef="#br1" timeOffset="70504.09">11663 8340 0,'0'-43'31,"-21"43"-31,21 22 16,-22-1-1,22 0-15,0 0 0,0 21 16,-21-20-16,21 20 0,0-21 0,-21 21 15,21 1-15,0-1 0,0 0 0,-21 1 16,0-1-16,21 22 0,0-22 16,0 21-16,-21 1 0,21-22 0,0 22 15,0-22-15,-22 22 0,22-22 0,0 21 16,0-20-16,0 20 0,0-20 0,-21-1 16,21 21-16,-21-20 0,21-1 15,0 0-15,0-20 0,0 20 0,0-21 16,0 0-16,0-42 31,0 0-31,0-21 16,0 20-16,0-20 0,0 0 0</inkml:trace>
  <inkml:trace contextRef="#ctx0" brushRef="#br1" timeOffset="70840.89">11599 8424 0,'0'0'0,"0"-21"0,0 0 0,-21 0 16,21 0-16,0 0 0,0-1 15,0 1-15,0 0 16,0 0-16,21 0 0,22 21 16,-22 0-16,21 0 0,-21 0 0,22 0 15,-1 0-15,-21 0 0,21 0 0,1 0 16,-1 0-16,-21 0 0,22 21 15,-1 0-15,-21 0 0,0 0 0,0 22 16,-21-22-16,0 0 0,0 21 0,0-20 16,-42-1-16,21 21 0,-21-21 15,20 0-15,-20 1 0,-21-1 0,20 0 16,1 0-16,0 0 0,-1 0 16,1-21-16,0 22 0,20-1 0,-20-21 15,21 0-15,0 0 0,0 0 0,-1 0 16,1 0-1,21-21-15</inkml:trace>
  <inkml:trace contextRef="#ctx0" brushRef="#br1" timeOffset="71520.53">11112 6181 0,'0'0'0,"-21"0"15,-21 0-15</inkml:trace>
  <inkml:trace contextRef="#ctx0" brushRef="#br1" timeOffset="71710.42">12277 6160 0</inkml:trace>
  <inkml:trace contextRef="#ctx0" brushRef="#br1" timeOffset="71980.27">12128 5969 0,'0'0'0,"-84"-21"32,63 21-32,-1 0 0,1 0 15,0 0 1,21 21 0,21-21 15,-21 21-16</inkml:trace>
  <inkml:trace contextRef="#ctx0" brushRef="#br1" timeOffset="72825.83">11239 6181 0,'0'0'15,"-21"0"-15,0 0 16,42 0 31,0 0-47,22 0 0,-22 0 15,21 0-15,-21 0 0,22 0 0,20 0 16,-20 0-16,20 0 0,1 0 16,-1 0-16,1 0 0,-1-21 0,22 21 15,-22 0-15,1 0 0,-1 0 16,1 0-16,-1 0 0,-20 0 0,-1 0 15,0 0-15,1 0 0,-22 0 0,0 0 16,-21-22 0,0 1-1,-21 21-15,0 0 16,21-21-16,-22 21 0,1-21 0,0 0 16,0 0-16,0 21 15,0-22-15,-1 1 0,1 21 0,0-21 16,-21 21-16,21-21 0,-22 21 15,22 0-15,0 0 0,-21-21 16,20 21-16,1 0 0,0 0 16,21 21 31,21-21-47,0 21 15,1-21-15,-1 21 0,0-21 16,0 21-16,0-21 0,22 0 0,-22 22 15,21-22-15,0 0 0,1 21 0,-22-21 16,21 0-16,1 0 0,-1 21 16,-21-21-16,0 0 0,0 0 15,22 0-15,-22 21 0,0-21 16,-21 21 0,0 0-16,-21 1 15,0-1-15,0-21 0,-1 21 16,1 0-16,0 0 0,0 0 0,0 1 15,-22 20-15,22-21 0,0 21 16,-21-20-16,21 20 0,-22-21 0,22 21 16,-21-20-16,-1-1 0,22 21 0,-21-21 15,21 0-15,0 1 0,-1-1 16,1-21-16,0 21 0,21 0 16,0-42-1,21 0 1</inkml:trace>
  <inkml:trace contextRef="#ctx0" brushRef="#br1" timeOffset="74324.52">13547 5715 0,'0'-21'0,"0"42"0,0-63 16,0 21-16,0-1 15,0 1-15,0 0 16,0 0 0,0 0-16,0 0 15,-22 21 1,1 0-16,0 0 0,0 0 15,0 21-15,0 0 0,-1 0 0,1 0 16,0 0-16,21 1 0,-21-1 16,0 21-16,0 0 0,-1-20 0,1 20 15,0 0-15,21-21 0,0 22 0,0-1 16,-21-21-16,21 22 0,0-22 16,0 21-16,0-21 0,0 0 0,0 1 15,21-1-15,-21 0 0,21 0 0,0-21 16,1 21-16,-1-21 0,0 0 15,0 0-15,21 0 0,-20 0 16,-1 0-16,0 0 0,21 0 0,-21 0 16,1 0-16,-1 0 0,21-21 0,-21 0 15,0 21-15,1-21 0,-1 0 16,0-1-16,-21 1 0,21 0 0,0 0 16,-21 0-16,0 0 0,0-1 0,21 1 15,-21 0-15,0 0 0,0 0 16,0 0-16,0 42 31,-21 0-15,0 0-16,21 0 15,0 0-15,0 1 0,0-1 0,-21 0 16,21 0-16,0 0 0,0 0 16,0 1-16,0-1 15,21-21-15,0 21 0,0-21 16,1 0-16,-1 0 0,0 0 0,0 0 15,0 0-15,22 0 0,-22-21 0,0 0 16,0 21-16,0-22 0,0 1 16,-21 0-16,0 0 0,0 0 15,0 0-15,0-1 0,-21 1 16,0 0-16,0 0 0,-21 21 16,20-21-16,-20 21 0,21 0 0,0-21 15,0 21-15,-1 0 0,1 0 0,21-22 16,21 1-1,1 0 1,-1 21-16,21 0 0,0-21 0,-20 21 16,20 0-16,21-21 0,-20 21 15,-1 0-15,0-21 0,22 21 0,-22 0 16,1 0-16,-1 0 0,0 0 0,-21 0 16,22 0-16,-22 21 0,0-21 15,-21 21-15,0 0 0,0 0 16,0 0-16,0 1 0,0-1 0,0 0 0,0 0 15,0 0-15,0 0 0,0 1 16,0-1-16,-21 0 0,21 0 16,-21-21-16,21 21 0,0 0 0,0 1 15,-21-1 1,21-42 15,0-1-15,0 1-16,0 0 0,0 0 15,0 0-15,0 0 16,0-1-16,21-20 0,0 21 0,0 0 16,-21-22-16,42 22 0,-20 0 0,-1 0 15,21-21-15,-21 42 0,22-22 16,-22 1-16,21 21 0,0 0 0,-20 0 16,20 0-16,-21 0 0,0 0 0,0 21 15,1 1-15,-1-1 0,-21 0 0,0 0 16,0 0-16,0 22 0,0-22 15,0 0-15,-21 0 0,21 0 0,-22 22 16,22-22-16,-21-21 0,21 21 0,-21 0 16,21 0-1,0-42 32,0 0-47,21 0 16,0 0-16</inkml:trace>
  <inkml:trace contextRef="#ctx0" brushRef="#br1" timeOffset="75151.63">15748 5863 0,'0'0'0,"0"-21"15,0 0-15,0 0 16,0 0-16,-21-22 0,0 22 0,21 0 16,-22 21-16,1-21 0,21 0 0,-21 21 15,0 0-15,0 0 0,0 0 16,-1 0-16,1 0 0,-21 0 0,21 0 16,0 21-16,-1 0 0,-20 0 0,21 0 15,0 0-15,-22 22 16,22-22-16,0 0 0,0 21 0,-21-20 0,42-1 15,-22 21-15,1-21 0,21 0 0,0 1 16,0-1-16,0 0 16,21 0-16,1-21 0,-1 0 15,0 21-15,21-21 0,-21 0 0,22 0 16,-1 0-16,-21 0 0,22 0 0,-1-21 16,-21 21-16,21-21 0,-20 0 15,-1 0-15,21-1 0,-21 1 0,0 0 16,1-21-16,-1-1 0,0 1 0,0 0 15,-21-1-15,21-20 0,0 21 16,-21-1-16,0-20 0,0 20 0,22 1 16,-22 0-16,0-1 0,0 22 0,0-21 15,0 21-15,0 0 0,0-1 16,-22 22 0,22 22-16,0-1 15,-21 0-15,0 0 0,21 21 16,-21 1-16,21-1 0,0 0 0,-21 1 15,21 20-15,-21-20 0,21-1 0,0 21 16,0-20-16,0-1 0,0 0 16,0-20-16,0 20 0,0-21 0,0 21 15,0-20-15,0-1 0,21-21 0,0 21 16,0 0-16,0-21 0,0 0 16,1 0-16,-1 0 0,0 0 0,0 0 15,21 0-15,-20-21 0,-1 0 16,21 21-16,-21-21 0,0-1 0,1 1 15,20 0-15,-42 0 0,21-21 16,0 20-16,0 1 0,-21-21 0,22 21 16,-22 0-16,0-1 0,0 1 15,0 42 1,-22-21-16,22 22 16,-21-1-16,0 0 0,21 0 0,0 0 15,0 0-15,0 1 0,0-1 16,0 0-16,0 0 0,0 0 15,0 0-15,21-21 16,0 0-16,1 0 0,-1 0 16,0 0-16,0 0 0,0 0 15,0-21-15,1 21 0,-1-21 0,-21 0 16,21 0-16</inkml:trace>
  <inkml:trace contextRef="#ctx0" brushRef="#br1" timeOffset="75461.78">16256 5440 0,'-21'0'0,"42"0"0,-63 0 0,20 0 0,22 21 15,-21 0 1,42 0 0,1-21-16,-1 0 15,0 0-15,0 0 0,0 0 0,0 0 16,1 0-16,-1 0 0,-21-21 0,21 0 15,-21 0-15,0 0 16,-21 21 0,0-21-16,-1 21 0,1 0 0,0 0 15,0 0-15,0 0 0,0 21 16,-1-21-16,22 21 0,-21-21 16,21 21-16,0 0 0,0 0 0,0 1 15,21-1 1,22-21-16,-22 0 15</inkml:trace>
  <inkml:trace contextRef="#ctx0" brushRef="#br1" timeOffset="76768.13">16785 5165 0,'0'0'0,"0"-21"0,0-1 16,0 1-16,0 0 0,0 0 15,0 42 1,0 0 0,0 0-16,0 1 0,-21 20 15,21-21-15,0 21 0,-21 1 0,21-1 16,-21 0-16,21 1 0,0-1 0,-22 0 16,1 1-16,0 20 0,21-20 0,0-1 15,0 0-15,-21 1 0,21-1 16,0-21-16,0 21 0,0-20 0,0-1 15,0 21-15,21-21 0,21 0 16,-20-21-16,-1 0 0,0 0 16,0 0-16,0 0 0,0 0 0,22 0 15,-22 0-15,0-21 0,21 0 0,-20 0 16,-1 0-16,0 0 16,0-1-16,0-20 0,0 21 0,1-21 15,-22 20-15,0-20 0,21 21 0,-21-21 16,0 20-16,0 1 15,0 0-15,-21 42 16,21 0 0,0 1-16,-22-1 0,22 0 15,-21 0-15,21 21 0,-21-20 0,21-1 16,0 0-16,0 0 0,0 0 0,0 0 16,0 1-16,0-1 0,0 0 15,21-21-15,0 0 0,1 21 0,-1-21 16,0 0-16,0 0 0,21 0 15,-20 0-15,20 0 0,-21-21 0,21 0 16,-20 21-16,20-21 0,-21-1 16,0 1-16,0 0 0,1 0 0,-1-21 15,0 20-15,-21 1 0,21 0 16,0 21-16,-42 0 31,0 21-31,0 0 0,21 1 16,-21-1-16,-1 0 0,1 0 15,21 0-15,0 0 0,0 1 0,0-1 16,0 0-16,0 0 0,21-21 16,1 21-1,-1-21-15,0 0 0,0 0 0,21 0 16,-20 0-16,-1 0 0,21-21 0,-21 0 16,0 21-16,1-21 0,-1 0 0,-21-1 15,0 1-15,21 0 0,-21-21 16,0 21-16,0-1 0,0-20 0,0 21 15,-21 0-15,0 0 0,21-1 0,-22 1 16,1 0-16,0 21 0,0 0 16,0-21-16,0 21 0,-1 0 0,44 21 47,-1-21-47,0 0 0,0 0 15,0 0-15,0 0 0,22 0 16,-22 0-16,21 0 0,-21 0 0,1 0 15,20 0-15,-21 0 0,0 0 0,22 0 16,-22 0-16,0 0 0,0 0 16,0 0-16,0 0 0,1 0 0,-1 0 15,0 21-15,-21 0 0,21 1 16,-21-1-16,0 0 16,0 0-16,0 0 0,0 0 0,0 1 15,0-1-15,0 0 0,-21 0 16,21 0-16,0 0 0,0 1 15,0-1-15,-21-21 16,21 21-16,-21-21 47,21-21-47,0 0 0,0-1 16,0 1-16,0 0 0,0-21 0,21 21 15,0-22-15,-21 22 0,42-21 16,-21-1-16,1 22 0,-1-21 0,21 0 15,-21 20-15,22 1 0,-1 0 0,-21 0 16,0 21-16,22 0 0,-22 0 16,0 0-16,0 0 0,0 0 15,0 21-15,1 0 0,-1 0 0,-21 22 16,0-22-16,0 21 0,0-21 0,0 22 16,0-1-16,0-21 0,0 22 15,0-22-15,-21 0 0,-1 21 0,22-21 16,0 1-16,-21-22 0,0 21 0,0-21 15,21 21-15,0-42 32,0 0-32,0-1 15,0 1-15,0 0 0</inkml:trace>
  <inkml:trace contextRef="#ctx0" brushRef="#br1" timeOffset="76980.06">17886 5122 0,'0'0'0,"-21"0"0,-1 0 16,1 0 30,0 0-46</inkml:trace>
  <inkml:trace contextRef="#ctx0" brushRef="#br1" timeOffset="77231.91">16616 5440 0,'21'0'16,"0"0"-16,0 0 0,0 0 0,1 0 16,20 0-16,-21 0 0,0-21 15,0 21-15,22 0 0,-22 0 0,0 0 16,0 0-16,0 0 15,-21-21-15</inkml:trace>
  <inkml:trace contextRef="#ctx0" brushRef="#br1" timeOffset="78008.46">18986 5630 0,'-21'0'0,"42"0"0,-21 0 47,22 0-47,20 0 0,-21 0 15,21 0-15,1 0 0,-1 0 16,22 0-16,-22 0 0,21 0 16,1 0-16,-1 0 0,-20 0 0,20 0 15,1 0-15,-1 0 0,-20 0 0,-1 0 16,0 0-16,-21 0 0,22 0 16,-22-21-16,0 21 0,-21-21 15,0 0-15,0 0 0,-21 21 16,0-21-16,-22 21 0,22 0 15,0-22-15,-21 22 0,21 0 0,-22-21 16,22 21-16,-21 0 0,21 0 0,-1 0 16,1-21-16,0 21 0,0 0 15,0 0-15,0 0 16,21-21 0,21 21-16,0 0 15,0 0-15,21 0 0,-20 0 0,-1 0 16,21 0-16,-21 0 0,0 0 0,22 0 15,-22 0-15,0 0 0,0 0 0,0 0 16,1 0-16,-1 0 0,0 21 16,-21 0-16,0 0 15,0 1-15,-21-22 0,0 42 0,-1-21 16,22 0-16,-21 0 0,0 22 16,0-22-16,0 0 0,0 21 0,21-20 15,-22-1-15,22 21 0,-21-21 16,21 0-16,-21 1 0,21-1 15,0 0-15,0 0 16,-21-21 0,21-21-1</inkml:trace>
  <inkml:trace contextRef="#ctx0" brushRef="#br1" timeOffset="78895.59">20722 5249 0,'0'-21'0,"0"42"0,0-63 0,0 21 16,0 0-16,0 0 0,0-1 0,0 1 15,0 0-15,0 0 16,0 0-16,0 0 0,0-1 15,-21 22-15,0 0 16,21 22-16,0-1 0,0 0 16,0 0-16,0 21 0,0 1 0,0-1 15,0 0-15,0 1 0,0-1 16,0 0-16,-21 1 0,21-1 0,-22 0 16,22 22-16,0-22 0,0 1 0,-21-1 15,0-21-15,21 21 0,-21 1 16,21-22-16,0 0 0,0 0 0,0 0 15,0 1-15,0-44 47,-21 22-47,21-21 0,0 0 0,-21 0 16,21 0-16,0-22 0,0 22 0,0 0 16,0 0-16,0-21 0,21 20 15,0 1-15,0 0 0,0 0 0,0 0 16,22 0-16,-22-1 0,21 22 0,1-21 15,-22 21-15,21 0 0,0 0 16,1 0-16,-1 0 0,-21 0 0,22 21 16,-22 1-16,0-1 0,-21 0 0,0 21 15,0-21-15,0 1 16,0 20-16,-21-21 0,0 0 0,-22 0 16,22 1-16,0-1 0,-21 0 0,20 0 15,-20 0-15,21-21 0,0 0 16,-22 21-16,22-21 0,0 0 15,0 0-15,42 0 32,0-21-32,0 0 15,1 21-15,-1-21 0,0 21 0</inkml:trace>
  <inkml:trace contextRef="#ctx0" brushRef="#br1" timeOffset="79252.38">21294 5652 0,'0'-22'15,"0"44"-15,0-65 0,0 22 16,0 0 0,21 21-16,0-21 0,0 0 0,0 21 15,22-22-15,-22 22 0,0-21 0,0 21 16,0-21-16,0 21 0,-21-21 15,0 0 1,-21 21 0,0 0-16,0 0 0,0 0 15,0 21-15,-1 0 0,1-21 0,0 21 16,0 0-16,0 1 0,0 20 0,21-21 16,-22 0-16,22 22 0,0-22 15,0 0-15,0 0 0,0 0 0,0 0 16,22 1-16,-1-22 0,21 21 0,-21-21 15,0 0-15,22 0 0,-22 0 0,21 0 16,-21 0-16,1 0 0,20 0 16,-21 0-16,21-21 0</inkml:trace>
  <inkml:trace contextRef="#ctx0" brushRef="#br1" timeOffset="80107.89">22077 5017 0,'0'0'0,"0"-22"0,0-20 0,0 21 0,0 0 16,0 42 15,0 21-31,0-21 0,0 22 0,-21 20 16,21-20-16,0 20 0,-22 1 16,1-22-16,21 21 0,-21 22 0,0-21 15,0-1-15,0 1 0,-1-1 0,-20 22 16,21-22-16,0 1 15,0-1-15,-1-20 0,-20 20 0,21 1 16,0-1-16,0-21 0,-1 22 0,22-1 16,-21-20-16,0 20 0,21-20 0,-21-1 15,21 0-15,0-21 0,0 1 16,0 20-16,0-21 0,21-21 16,0 0-16,0 0 0,1 0 0,-1 0 15,21 0-15,-21-21 0,22 0 16,-22 0-16,21-1 0,-21 1 0,22 0 15,-22-21-15,0 21 0,0-22 0,0 1 16,0 0-16,-21-1 0,22-20 16,-22 20-16,0 1 0,0 0 15,-22-1-15,1 1 0,0 0 0,-21-1 16,21 1-16,-22 21 0,1 0 0,21 0 16,-22-1-16,22 1 0,0 0 15,0 21-15,0-21 0,21 0 16,0 0-16,21-1 0,0 1 15,0 21-15,22-21 0,-22 0 16,21 0-16,0 0 0,-20-1 0,20-20 16,0 21-16,1 0 0,-1 0 0,-21-1 15,21 1-15,-20 0 0,-1 21 16,0-21-16,0 0 0,0 21 16,-21-21-16,-21 21 46,21 21-46,-21-21 0,0 21 16,0 0-16,21 21 0,-22-20 0,1-1 16,21 21-16,0-21 0,-21 0 15,21 22-15,0-22 0,0 0 0,0 0 16,0 0-16,0 1 0,21-22 16,0 0-16,1 0 0,-1 0 15,0 0-15,21 0 0,-21 0 0,22 0 16,-22-22-16,21 1 0,-21 0 15,22 0-15,-22 0 0,0 0 16,0-1-16,-21-20 0,0 21 0,0 0 16,0-22-16,0 22 0,-21 0 0,0 21 15,0-21-15,0 0 0,-22 21 16,22 0-16,0 0 0,-21 0 0,20 0 16,1 0-16,0 0 0,0 0 0,21 21 15,-21-21-15,21 21 0,0 0 16,21 0-1,0-21-15,0 22 0,22-22 0,-22 0 16,0 0-16</inkml:trace>
  <inkml:trace contextRef="#ctx0" brushRef="#br1" timeOffset="80823.48">22648 5482 0,'0'0'0,"0"-42"16,0 21-1,21 21-15,1 0 16,20 0-16,-21 0 0,0 0 0,22 0 16,-22 0-16,0 0 15,21 0-15,-21 21 0,1-21 0,-1 21 16,0 0-16,0 0 0,0 22 0,-21-22 0,0 0 16,0 0-16,0 0 15,0 22-15,0-22 0,0 0 0,-21-21 16,0 21-16,21 0 0,-21-21 0,0 0 15,-1 0-15,1 0 16,0 0-16,21-21 16,0 0-16,0 0 0,0 0 15,0 0-15,0-1 0,0 1 16,0 0-16,0 0 0,0 0 0,0 0 16,21-1-16,-21 1 0,21 21 15,-21-21-15,22 21 0,-1 0 16,0 0-16,0 0 15,0 0 1,0 0-16,1 0 16,-1 0-16,-21-21 218,21 21-186,0-21-32,0 21 31,0 0-31,-21-21 16</inkml:trace>
  <inkml:trace contextRef="#ctx0" brushRef="#br1" timeOffset="80975.91">23326 5525 0,'0'21'0,"0"-42"0,-43 42 15</inkml:trace>
  <inkml:trace contextRef="#ctx0" brushRef="#br1" timeOffset="81215.77">23622 5376 0,'-42'0'31,"20"0"-31,1 0 0,-21 0 0,21 0 15,0 0-15,-22 0 0,22 22 16,0-1-16,0 0 0,0 0 0,-1 0 0,1 0 16,21 22-16,-21-22 15,21 0-15,0 0 0,0 22 0,0-22 16,0 0-16,0 0 0,21 0 0,0-21 16,22 21-16,-22-21 0,0 0 15,0 0-15,22 0 0,-22 0 0,21 0 16,-21 0-16,22 0 0,-1-21 0,-21 0 15,21 21-15</inkml:trace>
  <inkml:trace contextRef="#ctx0" brushRef="#br1" timeOffset="81908.37">23177 5503 0,'0'0'15,"0"22"1,22-1 0,-1-21-16,0 0 15,0 0-15,0 0 0,0 0 16,1 0-16,20 0 0,-21 0 0,21-21 15,-20 21-15,-1 0 0,21 0 0,-21-22 16,0 22-16,1 0 0,-22-21 16,21 21-16,-21-21 15,0 0 1,-21 21-16</inkml:trace>
  <inkml:trace contextRef="#ctx0" brushRef="#br1" timeOffset="82464.05">24257 5207 0,'0'0'0,"0"-21"0,0 0 15,0 0-15,0-1 16,0 1 0,-21 21-16,0 0 15,-1 21-15,22 1 16,-21-1-16,0 21 0,21-21 0,-21 22 16,0-22-16,21 21 0,-21 0 0,-1 1 15,1-22-15,0 21 0,21 1 16,0-1-16,-21-21 0,21 21 0,0-20 15,0-1-15,0 0 0,21 0 0,0 0 16,0-21-16,1 0 0,-1 0 16,21 0-16,-21 0 0,22 0 0,-1 0 15,0 0-15,1-21 0,-22 0 0,21 0 16,0 0-16,1-1 16,-1-20-16,-21 21 0,22-21 0,-22-1 15,0 1-15,0 0 0,-21-1 0,0 1 16,0-22-16,0 22 0,0 0 15,0-22-15,-21 22 0,0 0 0,-22 20 16,22 1-16,0 0 0,-21 0 0,-1 0 16,22 21-16,-21 0 0,21 0 15,-22 0-15,22 21 0,0 0 0,0 0 16,0 0-16,0 1 0,-1-1 0,1 0 16,21 0-16,0 21 0,0-20 15,0-1-15,0 0 0,0 0 0,21 0 16,1 0-16,-1 1 0,21-22 15,0 21-15</inkml:trace>
  <inkml:trace contextRef="#ctx0" brushRef="#br1" timeOffset="82807.86">24977 5186 0,'-22'0'31,"1"21"-31,21 0 0,-21 0 16,21 1-16,0-1 0,-21 21 0,21 0 16,-21 1-16,0-1 0,21 0 15,-22 22-15,1-22 0,0 22 0,21-1 16,-21-20-16,0 20 0,0 1 16,21-1-16,-22 1 0,1-22 0,0 21 15,21 1-15,-21-1 0,0 1 0,21-22 16,-21 22-16,-1-22 0,22 22 0,-21-22 15,0 0-15,21-21 0,-21 1 16,21 20-16,0-21 0,0-42 31,0 0-31,21 0 16,-21-1-16,21 1 16,0-21-16,1 0 0,-1-1 0,0 1 15,-21 0-15</inkml:trace>
  <inkml:trace contextRef="#ctx0" brushRef="#br1" timeOffset="83112.73">24828 5461 0,'0'-42'15,"0"84"-15,0-105 0,0 41 0,0 1 0,0 0 16,0 0-16,0 0 16,22 21-1,-22-21-15,21 21 0,21-22 0,-21 22 16,0 0-16,22 0 0,-22 0 0,21 0 15,-21 22-15,1-1 0,-1-21 16,0 21-16,-21 0 0,21 0 0,-21 0 16,0 1-16,0-1 0,-21 0 0,0 0 15,0 0-15,-1 0 0,1 1 16,0-22-16,-21 21 0,21 0 0,-1-21 16,1 0-16,0 0 0,0 0 15,21-21 16,0 0-31,21 21 16,0-22-16</inkml:trace>
  <inkml:trace contextRef="#ctx0" brushRef="#br1" timeOffset="83423.55">25146 5440 0,'21'0'16,"0"-21"-16,0 21 15,1-21-15,-1 21 16,0-22-16,0 1 16,0 21-16,-21-21 0,0 0 0,21 21 15,-21-21-15,0 0 16,-21 21 0,0 0-1,0 21-15,0 0 0,0 0 0,-1 0 16,1 0-16,0 1 15,21-1-15,0 0 0,-21 0 0,21 0 16,0 0-16,0 1 0,0-1 0,0 0 16,0 0-16,21-21 0,0 0 15,0 0-15,22 0 16,-22 0-16,0 0 0,0 0 0,22 0 16,-22 0-16,0-21 0</inkml:trace>
  <inkml:trace contextRef="#ctx0" brushRef="#br1" timeOffset="83809.34">25506 5355 0,'0'0'0,"0"-42"16,21 42 0,0-21-16,0 21 0,0 0 15,1 0-15,-1 0 16,0 0-16,0 0 0,0 0 0,0 21 15,1 0-15,-22 0 0,21 0 16,-21 1-16,0-1 0,0 0 16,0 0-16,0 0 0,0 0 15,0 1-15,0-1 0,-21 0 16,-1-21-16,1 0 0,21 21 0,-21-21 16,0 0-1,21-21-15,0 0 16,0 0-16,0-1 0,0 1 15,0 0-15,0-21 16,0 21-16,0-1 0,21 1 0,0 0 16,-21 0-16,0 0 0,21 0 0,1 21 15,-1 0-15,-21-22 0,21 22 0,0 0 16,0 0 0,0 0-16,1 0 0,-1 0 0,0 0 15</inkml:trace>
  <inkml:trace contextRef="#ctx0" brushRef="#br1" timeOffset="84304.05">26204 5313 0,'43'-42'15,"-43"20"1,0 1-16,0 0 15,0 0-15,-22 21 16,1 0-16,0 0 16,0 0-16,-21 0 0,20 21 0,1 0 15,0 0-15,-21 1 0,21-1 16,-1 0-16,1 0 0,0 0 0,21 0 16,0 22-16,0-22 0,0 0 15,0 0-15,0 0 0,21 1 16,0-22-16,22 0 15,-22 0-15,0 0 0,0 0 0,0 0 16,1 0-16,-1 0 0,0-22 16,0 1-16,-21 0 0,21 21 15,0-42-15,-21 21 0,22-1 0,-22 1 16,21 0-16,0-21 0,-21 21 0,0-1 16,0 1-16,0 0 0,0 42 31,0 0-31,-21 1 0,21-1 15,0 0-15,-21 0 0,21 21 16,-22-20-16,22-1 0,0 0 0,0 0 16,0 0-16,0 22 0,0-22 15,0 0-15,0 0 0,22-21 16,-1 0-16,0 0 16,0 0-16,0 0 0,-21-21 0,21 21 15</inkml:trace>
  <inkml:trace contextRef="#ctx0" brushRef="#br1" timeOffset="84635.92">26628 4593 0,'0'-21'0,"0"42"0,0-63 15,0 21-15,-22 42 16,22 0-1,-21 0-15,21 0 0,0 1 0,0 20 16,-21 0-16,21 1 0,-21-1 0,21 0 16,-21 22-16,21-22 0,0 22 15,-21-22-15,21 0 0,-22 1 0,22-1 16,-21 0-16,21 1 0,0-22 0,0 21 16,0-21-16,0 0 0,0 22 15,0-22-15,0 0 0,0 0 16,0 0-16,21-21 31,1-21-31,-22 0 16,21 0-16,0 0 15,0 21-15</inkml:trace>
  <inkml:trace contextRef="#ctx0" brushRef="#br1" timeOffset="85543.95">26776 5207 0,'0'0'0,"0"21"47,-21 0-32,-1 1-15,1-1 16,21 0-16,0 0 0,-21 0 16,21 0-16,0 1 0,0-1 15,0 0-15,0 0 16,21-21-1,0 0-15,1 0 16,-1 0-16,0 0 16,0 0-16,0-21 0,0 0 0,1 0 15,-1-1-15,-21 1 16,21 0-16,0 21 16,-21-21-16,-21 42 46,0 0-46,21 0 16,0 1-16,0-1 16,0 0-16,21-21 47,0 0-32,-21-21-15,0 0 16,0-1-16,0 1 15,0 0-15,0 0 0,0 0 16,0 0 0,21 21-1,0 0 1,1 21 15,-22 0-31,0 0 16,21 0-16,-21 0 15,0 1-15,0-1 16,0 0 15,0-42 1,0 0-17,21-1-15,0 1 16,-21 0-16,0 0 0,21 0 15,-21 0-15,21-1 0,1 22 16,-22-21-16,21 21 16,0-21-16,0 21 0,0 0 15,0 21 1,-21 0-16,0 1 16,0-1-16,0 0 0,0 0 15,0 0-15,0 0 0,0 1 16,-21-1-1,0 0-15,21 0 16,0-42 31,0 0-31,0 0-16</inkml:trace>
  <inkml:trace contextRef="#ctx0" brushRef="#br1" timeOffset="85784.82">27009 4890 0,'0'-22'0,"0"44"0,-22-44 15,1 1-15,0 21 16,21-21-16,-21 21 62,0 0-46</inkml:trace>
  <inkml:trace contextRef="#ctx0" brushRef="#br1" timeOffset="86067.68">26183 4953 0,'0'21'0,"21"-21"16,0 0-1,1 0-15,-1 0 0,0 0 0,21 0 16,-21 0-16,1 0 0,20 0 16,-21 0-16,0 0 0,22 0 0,-22 0 15,0 0-15,0 0 0,0 0 16,-42 0 15,0 0-31</inkml:trace>
  <inkml:trace contextRef="#ctx0" brushRef="#br1" timeOffset="87728.52">12933 8488 0,'0'0'0,"-21"0"0,-1 0 0,1 0 15,0 0-15,0 0 16,0 0-16,0 0 0,-22 0 0,22 0 16,0 0-16,-21 0 0,20 0 15,-20 0-15,21 0 0,0 0 0,-22 0 16,22 0-16,0 0 0,0 0 15,0 0-15,0 0 16,42 0 31,0 0-31,0 0-16,21 0 0,-20 0 15,20 0-15,21 0 0,-20 0 0,20 0 16,1 0-16,-1 0 0,1 0 0,20 0 15,-20 0-15,-1 0 0,1 0 16,-1 0-16,1 0 0,-22 0 16,1 0-16,-22 0 0,21 0 0,-21 0 15,0 0-15,1 0 16,-22-21 15,-22 0-15,1 21-1,0 0-15,0-22 16</inkml:trace>
  <inkml:trace contextRef="#ctx0" brushRef="#br1" timeOffset="88172.27">13293 8149 0,'0'0'0,"-22"0"15,1-21-15,0 21 16,21 21 15,0 0-31,21-21 16,0 22-16,1-1 0,-1-21 0,0 21 16,0 0-16,0-21 0,22 21 0,-22-21 15,21 0-15,-21 21 16,22-21-16,-1 0 0,-21 0 0,21 0 15,1 0-15,-22 0 0,0 0 0,0 0 16,0 0-16,-42 0 31,0 0-31,0 0 0,0 0 16,0 0-16,-22 22 0,22-1 0,0 0 16,-21 0-16,20 0 0,-20 0 15,21 1-15,-21-1 0,20 21 0,-20-21 16,21 22-16,0-22 0,-22 0 0,22 0 15,0 0-15,0 0 0,21 1 0,0-1 16,-21 0-16,21 0 16,0 0-16,21-42 31,0 0-15</inkml:trace>
  <inkml:trace contextRef="#ctx0" brushRef="#br1" timeOffset="89323.97">14690 7832 0,'21'0'15,"-21"-21"-15,0-1 47</inkml:trace>
  <inkml:trace contextRef="#ctx0" brushRef="#br1" timeOffset="89811.86">14732 7705 0,'0'-21'16,"-21"105"-16,42-147 0,-21 20 15,0 22-15,0 0 0,0 0 16,-21 21 15,0 0-31,-1 21 0,22 0 16,-21 0-16,21 1 0,-21 20 15,21 0-15,0 1 0,-21 20 0,0 1 16,0-1-16,21 1 0,-22-22 16,22 21-16,-21 1 0,21-1 0,-21-20 15,21-1-15,0 0 0,0 1 0,0-1 16,21 0-16,0-20 0,1-1 16,-1 0-16,0 0 0,0 0 0,0-21 15,0 0-15,22 0 0,-22 0 0,21 0 16,-21 0-16,22-21 0,-1 21 0,-21-21 15,22 0-15,-1 0 0,-21-22 16,21 22-16,1-21 0,-22-1 0,0 1 16,21 0-16,-20-22 0,-22 1 15,21-1-15,-21 1 0,0-1 0,0 1 16,0-1-16,0 22 0,-21-22 16,21 22-16,-43 0 0,22-1 0,0 22 15,-21 0-15,-1 0 0,22 0 0,-21 21 16,-1 0-16,22 0 0,-21 0 15,21 21-15,-22 0 0,22 0 0,0 22 16,0-22-16,0 21 0,0-21 0,-1 22 16,22-1-16,0-21 0,-21 21 15,21 1-15,0-1 0,0 0 16,0 1-16,0-1 0,0-21 0,0 22 16,21-22-16,1 0 0,-1 21 0,0-21 15,21-21-15</inkml:trace>
  <inkml:trace contextRef="#ctx0" brushRef="#br1" timeOffset="90044.74">15494 8086 0,'0'-21'16,"0"42"-1,0 0 1,0 0-16,-21 21 0,21-20 0,0 20 15,-21 0-15,21 1 0,-22-1 16,22 0-16,0 1 0,-21 20 0,21-21 16,-21 22-16,0-1 0,21 1 15,0 21-15,-21-22 0,0 22 0,-1-22 16,22 22-16,-21 0 0,0-22 0,-21 1 16</inkml:trace>
  <inkml:trace contextRef="#ctx0" brushRef="#br1" timeOffset="90107.71">15155 9885 0,'0'42'16,"0"-84"-16,0 105 0,0-41 0</inkml:trace>
  <inkml:trace contextRef="#ctx0" brushRef="#br1" timeOffset="90156.68">15219 9843 0,'0'-106'15,"0"212"-15,21-255 0,-21 86 16,21 21-16,0-22 0</inkml:trace>
  <inkml:trace contextRef="#ctx0" brushRef="#br1" timeOffset="90468.5">15367 8446 0,'0'-43'0,"0"86"0,0-128 16,0 43-16,0-1 0,0 22 16,0-21-16,21 21 0,0-22 0,-21 22 15,21-21-15,22 21 0,-22-1 16,0 1-16,21 0 0,1 0 0,-1 21 16,-21 0-16,22 0 0,-1 0 15,-21 0-15,0 0 0,0 21 0,1 0 16,-22 0-16,0 22 0,0-1 0,0-21 15,0 22-15,-22-1 0,1 0 16,0-21-16,-21 22 0,21-22 0,-22 21 16,1-21-16,21 1 0,-22-1 0,22-21 15,0 21-15,-21-21 0,21 0 0,-1 0 16,44 0 15,-1-21-15,0 0-16,0 21 0,0-22 15,22 1-15,-22 0 0</inkml:trace>
  <inkml:trace contextRef="#ctx0" brushRef="#br1" timeOffset="90836.29">15981 8255 0,'0'-21'47,"0"0"-47,21 21 0,0-21 16,0 21-16,0-22 0,1 22 0,-1-21 15,0 0-15,0 0 0,0 21 0,0-21 16,1 0-16,-1-1 0,0 1 16,-42 21-1,0 0-15,-1 0 16,-20 0-16,21 21 0,0 1 15,-22-1-15,22 0 0,0 0 0,0 21 16,0-20-16,0-1 0,-1 0 0,22 0 16,0 0-16,-21 0 0,21 1 15,0-1-15,0 0 0,21-21 16,1 0-16,-1 0 0,0 0 16,0 21-16,21-21 0,-20 0 0,20 0 15,-21 0-15,0 0 0,22 0 16,-22-21-16,0 21 0,0-21 0,0 21 15</inkml:trace>
  <inkml:trace contextRef="#ctx0" brushRef="#br1" timeOffset="91195.78">16404 8170 0,'0'-21'0,"0"42"0,0-63 0,0 21 16,0 0-16,0 0 0,21-1 16,-21 1-16,21 21 15,-21-21-15,22 21 0,-1-21 0,0 21 16,0 0-16,21-21 0,-20 21 15,-1 0-15,21 0 0,-21 0 16,0 0-16,1 21 0,-1 0 0,21 0 16,-42 0-16,21 1 0,-21-1 0,0 0 15,0 0-15,0 21 0,0-20 16,0-1-16,0 0 0,-21 0 0,0 0 16,0 0-16,21 1 0,-21-22 0,-1 0 15,22-22 16,0 1-31,0 0 0,0-21 16,0 21-16,0-1 0,0 1 0,0-21 16,0 21-16,22-22 0,-1 22 15,-21 0-15,21 0 0,0 0 16,-21 0-16,21 21 0,0 0 0,1-22 16,-1 22-16,0 0 0,0 0 15,0 0-15,0 0 0,1 0 16</inkml:trace>
  <inkml:trace contextRef="#ctx0" brushRef="#br1" timeOffset="91715.48">17526 8128 0,'0'0'0,"0"-21"0,21 0 0,-21 0 16,0-1-16,0 1 15,0-21-15,0 21 0,0 0 0,-21-1 16,0 22-16,0-21 0,-1 0 0,1 21 16,0 0-16,-21 0 0,21 0 15,-22 0-15,22 0 0,-21 21 0,21 0 16,-1 1-16,-20-1 0,21 0 0,0 21 16,0 1-16,-1-22 0,1 21 15,21-21-15,0 22 0,0-22 16,0 21-16,0-21 0,0 0 0,0 1 15,0-1-15,21-21 0,1 21 16,20-21-16,-21 0 0,0 0 16,22 0-16,-22-21 0,21 0 0,-21 21 15,22-22-15,-1 1 0,-21 0 0,0-21 16,0 21-16,1-22 0,-1 1 16,0 21-16,0-22 0,-21 1 0,0 21 15,0-21-15,0 20 0,0 1 0,0 0 16,-21 42 15,21 0-31,0 1 0,-21-1 0,0 21 16,21 0-16,-22-20 0,22 20 0,0 0 15,0-21-15,0 22 0,0-22 16,0 0-16,0 21 0,0-20 0,22-1 16,-1 0-16,0-21 0,0 0 15,0 0-15,0 0 0,1 0 0,-1 0 16,21-21-16,-21 21 0,0-21 15,1-1-15</inkml:trace>
  <inkml:trace contextRef="#ctx0" brushRef="#br1" timeOffset="92976.5">18013 7514 0,'0'-42'0,"0"84"0,0-105 0,21 20 15,-21 22-15,0 0 0,0 0 0,0 0 16,0 42-1,0 21-15,0-21 16,0 22-16,-21-1 0,21 0 0,0 22 16,-21-22-16,-1 1 0,1 20 15,21-21-15,-21 1 0,21 20 0,0-20 16,-21 20-16,21-21 0,0 1 0,-21-1 16,21-21-16,0 22 0,0-22 15,0 0-15,0 0 0,0 0 0,0 0 16,0 1-16,21-22 0,0 0 0,0 0 15,0 0-15,1 0 0,-1 0 16,0 0-16,0-22 0,0 1 16,22 0-16,-1 0 0,-21 0 0,21 0 15,-20-22-15,20 22 0,-21-21 0,21-1 16,-20 22-16,-1-21 0,0 21 16,-21 0-16,0-1 0,21 1 0,-21 0 15,0 42 1,-21 0-1,21 1-15,-21-1 0,0 0 16,21 21-16,-22-21 0,22 1 16,-21 20-16,21-21 0,0 0 0,0 0 15,0 1-15,0-1 0,0 0 16,0 0-16,21 0 16,1-21-16,-1 0 0,0 0 0,21 0 15,-21 0-15,22-21 0,-1 21 0,-21-21 16,22 0-16,-22 0 0,0-1 15,21 1-15,-21-21 0,1 21 0,-1-22 16,-21 22-16,21-21 0,-21 21 0,21 0 16,-21-1-16,0 1 15,0 42 17,0 1-32,-21-1 0,21 0 0,-21 0 15,21 0-15,0 22 0,-21-22 16,21 0-16,0 0 0,0 21 0,0-20 15,0-1-15,0 0 0,21 0 16,0-21 0,0 0-16,0 0 0,0 0 15,1 0-15,-1-21 0,0 21 0,0-21 16,0 0-16,-21-1 0,0 1 0,0 0 16,0 0-16,0 0 0,0-22 15,0 22-15,0 0 0,-21 0 16,21 0-16,-21 0 0,0-1 0,0 22 15,-1 0-15,1-21 0,0 21 0,42 0 47,0 0-47,1-21 0,-1 21 16,0 0-16,0-21 0,21 21 16,-20 0-16,-1-21 0,21 21 0,-21 0 15,22 0-15,-22 0 0,0 0 0,0 0 16,0 0-16,0 0 0,1 0 0,-22 21 15,21 0-15,-21 0 0,0 0 16,0 1-16,0-1 0,0 0 16,0 0-16,0 0 0,0 0 0,0 1 15,0-1-15,0 0 0,0 0 16,0 0-16,0 0 0,0 1 16,0-1-16,0-42 62,0-1-62,0 1 0,0 0 0,0 0 16,0 0-16,0 0 0,21-22 0,-21 22 15,21-21-15,0-1 16,0 22-16,22-21 0,-22 21 0,21-22 16,-21 22-16,22 0 0,-1 0 0,0 21 15,-20 0-15,20 0 0,-21 0 16,21 0-16,-20 0 0,-1 21 0,0 0 15,0 0-15,-21 1 0,0 20 0,0-21 16,0 21-16,0-20 0,0 20 0,-21-21 16,0 21-16,0-20 0,-1-1 15,1 0-15,21 0 0,-21 0 0,0 0 16,21 1-16,-21-1 0,21 0 16,0-42 15,0 0-16,0-1-15,0 1 0,0 0 16</inkml:trace>
  <inkml:trace contextRef="#ctx0" brushRef="#br1" timeOffset="93176.41">19304 7472 0,'0'0'0,"-21"0"0,0-21 15,-1 21-15,22-21 16,-21 21 0,21 21 15,-21-21-15,0 0-16,0 21 0</inkml:trace>
  <inkml:trace contextRef="#ctx0" brushRef="#br1" timeOffset="93412.2">17801 7747 0,'0'0'0,"21"0"0,0 0 15,1 0-15,-1 0 0,21-21 16,-21 21-16,22 0 0,-1-21 0,0 21 16,1 0-16,-1-21 0,0 21 0,1 0 15,-22 0-15,0-22 0,21 1 16,-21 21-16,1 0 0</inkml:trace>
  <inkml:trace contextRef="#ctx0" brushRef="#br1" timeOffset="94091.82">20108 7980 0,'0'0'0,"-21"0"15,21 21-15,21-21 16,0 0-16,22-21 15,-22 42-15,21-21 0,1 0 0,-1 0 16,0 0-16,22 0 0,-22 0 16,22 0-16,-22-21 0,21 21 0,-20 0 15,-1 0-15,0-21 0,1 21 0,-1 0 16,-21 0-16,22-21 0,-22 21 16,0 0-16,-21-22 15,0 1-15,0 0 16,-21 21-1,0-21-15,-1 21 0,-20 0 16,21 0-16,0 0 0,0 0 0,-1 0 16,-20 0-16,21 0 0,0 0 0,0 0 15,-1-21 1,44 21 0,-1 0-1,0 0-15,0 0 0,0 0 16,0 0-16,1 0 0,-1 0 0,0 0 15,0 0-15,0 0 16,-21 21-16,0 0 0,0 0 16,0 0-16,0 1 15,0-1-15,-21 21 0,21-21 0,-21 0 16,0 1-16,0 20 0,-1-21 0,1 0 16,0 0-16,0 1 0,0-1 15,0 0-15,-1 0 0,1-21 0,0 0 16,0 0-16,21 21 15</inkml:trace>
  <inkml:trace contextRef="#ctx0" brushRef="#br1" timeOffset="95463.97">22225 7535 0,'0'0'0,"0"-21"0,0 0 0,-21 0 0,0 0 15,-1 0-15,22-1 0,-21 1 0,0 21 16,0-21-16,0 21 0,0 0 16,-1 0-16,1 0 0,-21 21 0,21-21 15,-22 43-15,22-22 0,-21 21 0,21 0 16,-22 1-16,22-1 0,-21 22 15,21-1-15,-22-21 0,22 22 0,0-1 16,0 1-16,0-1 0,0-20 16,21 20-16,0-20 0,0-1 15,0 0-15,21-21 0,0 22 0,0-22 16,21 0-16,-20 0 0,20-21 0,0 0 16,1 21-16,-1-21 0,0 0 15,1 0-15,-1 0 0,0-21 0,1 0 16,-1 21-16,0-21 0,-21 0 0,22 0 15,-1-22-15,-21 22 0,0 0 0,22-21 16,-22 20-16,0-20 0,0 21 16,0-21-16,-21 20 0,0 1 0,0 0 15,0 0-15,-21 21 32,0 21-32,0-21 15,0 21-15,0 0 0,21 22 0,-22-22 16,1 0-16,0 0 0,21 0 15,0 22-15,0-22 0,0 0 0,0 0 16,0 0-16,0 1 0,0-1 16,0 0-16,21-21 0,0 21 15,1-21-15,-1 0 0,0 0 16,0 0-16,0 0 0,22 0 0,-22-21 16,0 0-16,0 21 0,0-21 0,0-1 15,1 1-15,-22 0 0,0 0 16,0-21-16,0 20 0,0 1 15,0 0-15,0 0 0,-22 0 0,1 0 16,0-1-16,0 1 0,0 21 16,0 0-16,21-21 0,-22 21 0,1 0 15,21-21-15,21 21 16,1-21 0,-1 21-16,0 0 0,21-21 0,1-1 15,-1 22-15,-21 0 0,21 0 0,1 0 16,-1 0-16,0 0 0,-20 0 0,20 0 15,-21 0-15,0 22 0,0-1 16,-21 0-16,0 0 0,0 0 16,0 22-16,0-22 0,0 0 0,0 21 15,0-21-15,0 1 0,0-1 16,0 0-16,0 0 0,0 0 0,0 0 16,0 1-16,0-1 0,-21 0 15,0-21 16,21-21-31,0 0 16,0-1-16,0 1 0,0 0 16,0 0-16,21-21 0,0 20 15,1-20-15,-22 0 0,21 21 0,0-22 16,0 22-16,0-21 0,0 21 16,1-1-16,20 1 0,-21 0 15,0 21-15,0 0 0,22-21 0,-22 21 16,21 0-16,-21 0 0,22 21 0,-22 0 15,0 0-15,21 1 0,-20 20 0,-22-21 16,0 21-16,0-20 0,0 20 16,0-21-16,0 21 0,0-20 0,0-1 15,0 0-15,-22 0 0,1 0 0,21 0 16,-21-21-16,21 22 16,-21-22-16,0 0 15,21-22 1,0 1-16,21 21 15,0-21-15</inkml:trace>
  <inkml:trace contextRef="#ctx0" brushRef="#br1" timeOffset="96451.41">24172 7959 0,'0'-21'0,"0"42"0,0-64 0,0 22 0,0 0 16,-21 0-16,21 0 0,-21 0 0,0 21 16,0-22-16,-1 22 0,1 0 15,0 0-15,-21 0 0,21 0 16,-22 0-16,22 0 0,-21 22 0,-1-1 16,22 0-16,-21 0 0,0 21 0,20-20 15,-20 20-15,21-21 0,0 21 16,0-20-16,-1 20 0,22-21 0,0 0 15,0 22-15,0-22 0,0 0 0,22 0 16,-1-21-16,21 21 0,-21 0 0,22-21 16,-1 0-16,-21 0 0,21 0 15,1 0-15,-1 0 0,0 0 0,1-21 16,-1 0-16,-21 0 0,22 0 0,-22 0 16,0-22-16,21 1 15,-21 0-15,1-1 0,-22 1 0,21-22 16,0 22-16,0-21 0,-21-1 0,0 22 15,0-22-15,0 1 0,21 20 16,-21 1-16,0 0 0,0 21 0,0-22 16,0 22-16,0 0 0,-21 42 15,21 0 1,-21 0-16,21 1 0,0 20 0,-21 0 16,21 1-16,-21-1 0,21 21 15,0-20-15,0-1 0,-22 22 0,22-22 16,0 0-16,0 1 0,0-1 15,0 0-15,0 1 0,0-1 0,0-21 16,0 21-16,22-20 0,-1-1 0,0-21 16,0 21-16,-21 0 0,21-21 15,0 0-15,1 0 0,20 0 0,-21 0 16,0 0-16,0-21 0,1 0 0,-1 21 16,0-21-16,-21-1 0,21-20 0,0 21 15,-21 0-15,0 0 0,21-1 16,-21 1-16,22 0 0,-22 0 0,0 0 15,0 42 17,-22 0-32,22 0 15,-21 0-15,21 1 0,0-1 0,-21 0 16,21 0-16,0 0 0,0 0 16,0 1-16,0-1 0,0 0 15,0 0-15,21-21 0,0 21 16,1-21-16,-1 0 0,0 0 0,0 0 15,0 0-15,22 0 0,-22 0 16,0-21-16,0 0 0,0 0 0,22 0 16,-22-1-16,0-20 0,0 21 0,0-21 15,22-1-15,-22-20 16,0 20-16,0-20 0,0 21 0,0-22 16,1 1-16,-22 20 0,0-20 0,21-1 15,-21 22-15,0 0 0,0-1 16,0 1-16,0 21 0,0 0 0,0-1 15,0 1-15,-21 21 0,-1 0 16,22 21-16,0 1 0,-21 20 16,21-21-16,-21 21 0,21 1 0,0-1 15,0 22-15,0-22 0,-21 21 0,21-20 16,-21 20-16,21-20 0,0 20 16,0-21-16,0 22 0,-21-22 0,21 1 15,0-1-15,0 0 0,21-42 16</inkml:trace>
  <inkml:trace contextRef="#ctx0" brushRef="#br1" timeOffset="97612.45">25400 10689 0,'0'-381'0,"0"762"0,0-1206 0,21 423 0,0 63 16,-21 64-16,21 63 0,-21 43 0,0 21 16,22 42-16,-22 21 0,0 22 0,0 20 15,0 22-15,0-21 0,0 63 31,0 0-31,-22 0 16,22 0-16,-21 1 16,21-1-16,-21 0 0,21 0 0,0 21 15,0-20-15,0-1 0,0 0 16,0 0-16,21 0 16,0-21-16,1 0 0,-1 0 15,0 0-15,0 0 0,0 0 0,0 0 16,1 0-16,20 0 0,-21-21 0,0 21 15,0-21-15,1 0 0,-1 0 16,0-1-16,0 1 0,0-21 0,0 21 16,1 0-16,-1-1 0,-21 1 15,0 0-15,-21 21 32,-1 21-32,1 0 15,21 1-15,-21-1 16,0 0-16,21 0 0,0 0 0,-21 0 15,21 1-15,0-1 0,0 0 16,21 0 0,0-21-16,0 0 0,0 0 15,1 0-15,-1 0 0,0 0 16,0 0-16,0 0 0,0 0 0,1-21 16,-1 0-16,0 21 0,0-21 15,-21-1-15,0 1 0,0 0 0,0 0 16,0 0-16,0 0 0,0-1 15,0 1-15,0-21 0,0 21 16,0 0-16,-21-1 0,0 22 16,0-21-16,-1 21 0,1 0 15,0 0-15,0 0 0,-21 0 0,20 0 16,1-21-16,0 21 0,0 0 16,0 0-16,42 0 31,0 0-31,0 0 0,0 0 15,1 0-15,20 0 0,-21-21 0,0 21 16,22 0-16,-22 0 0,21 0 16,-21 0-16,0 0 0,22 0 0,-22 0 15,0 0-15,0 0 0,0 0 16,1 0-16,-1 0 0,0 0 0,0 21 16,0-21-16,-21 21 0,21 0 15,-21 1-15,0-1 0,0 0 16,0 0-16,0 0 0,0 0 15,0 1-15,-21-1 0,21 0 0,0 0 16,-21-21-16,0 21 0,21 0 0,0 1 16,0-1-16,-21-21 15,21 21 1,0-42 0,0 0-1,21-1-15,0 1 16,0 0-16,0 0 0,1-21 0,-1 20 15,0-20-15,0 21 0,0 0 0,0-22 16,1 22-16,20 0 0,-21 0 16,0 21-16,0-21 0,1 21 0,-1 0 15,-21 21 1,0 0-16,0 21 0,0-20 16,0-1-16,-21 21 0,-1-21 15,22 22-15,0-1 0,0-21 16,0 0-16,0 22 0,0-22 0,0 0 15,0 0-15,0 0 0,0 0 0,22-21 16,-22 22-16,42-22 0,-21 0 16,0 0-16,0 0 0,1 0 0,-1 0 15,21 0-15,-21 0 0,0-22 0,1 1 16,-1 0-16,0 0 0,0 0 16,0 0-16,0-22 0,1 22 0,-1-21 15,-21 21-15,0-22 0,21 22 0,-21 0 16,21 0-16,-21 0 0,0-1 0,0 1 15,0 0-15,0 0 0,-21 0 16,0 0-16,0-1 0</inkml:trace>
  <inkml:trace contextRef="#ctx0" brushRef="#br1" timeOffset="97876.97">26183 7345 0,'-85'-21'31,"64"21"-15,21 21 46,-21-21-62,0 0 16,0 0-16</inkml:trace>
  <inkml:trace contextRef="#ctx0" brushRef="#br1" timeOffset="98147.81">25040 7578 0,'0'21'16,"21"-21"-16,0 0 16,1 0-16,20 0 0,-21 0 0,21 0 15,1 0-15,-22 0 0,21 0 16,1 0-16,-1 0 0,0 0 0,1 0 15,-1 0-15,0 0 0,1 0 0,-1 0 16,-21 0-16,0 0 0,0 0 16,-42 0-1,-21-21-15,21 21 16</inkml:trace>
  <inkml:trace contextRef="#ctx0" brushRef="#br1" timeOffset="98483.62">24701 7535 0,'22'0'31,"-1"0"-31,0 0 16,0-21-1,-21 0 17,-21 21-32,0 0 15,21 21 1,0 0-1,0 1 1,21-22-16</inkml:trace>
  <inkml:trace contextRef="#ctx0" brushRef="#br1" timeOffset="98917.54">25061 8170 0,'-63'64'31,"63"-43"-31,0 0 0</inkml:trace>
  <inkml:trace contextRef="#ctx0" brushRef="#br1" timeOffset="99040.47">25315 8361 0,'85'0'15,"-170"0"-15,212-21 0,-84 21 0,-22-21 16,21 21-16,-21-22 0,0 22 16,1-21-16,-1 0 0,0 0 15,-21 0-15,0 0 0,-21 21 16,0 0-16,-1 0 16</inkml:trace>
  <inkml:trace contextRef="#ctx0" brushRef="#br1" timeOffset="100511.87">931 11007 0,'0'-21'0,"0"42"0,0-64 15,21 43-15,-21-21 0,0 0 16,0 0-16,0 0 0,0 0 16,-21 21-1,0 0 1,21 21-16,0 21 0,-21-21 15,21 22-15,-21-1 0,0 0 0,21 22 16,-22-22-16,1 22 0,0-22 16,0 21-16,0-20 0,0-1 15,-1 0-15,1 1 0,0-1 0,0-21 16,21 0-16,0 1 16,0-44-1,0 1 1,21 0-16,0 21 0,0-21 15,1 0-15,-1 21 0,21-21 16,-21-1-16,0 22 0,22-21 0,-1 21 16,-21 0-16,22-21 0,-1 21 15,-21-21-15,21 21 0,1-21 16,-22 21-16,21-21 0,-21-1 16,1 22-16,-1-21 0,0 0 0,0 0 15,0 21-15,-21-42 0,0 20 0,0 1 16,0 0-16,0 0 0,0 0 15,0 0-15,0-1 0,-21 22 0,0-21 16,0 21-16,0 0 16,-1 0-16,1 0 15,21 43-15,-21-22 0,21 21 16,0-21-16,0 22 0,-21-1 0,21 21 16,-21-20-16,21-1 15,0 0-15,0 1 0,-21-1 0,21 0 0,-22 1 16,22-22-16,-21 21 0,21-21 15,0 1-15,0-1 0,0 0 16,0 0-16</inkml:trace>
  <inkml:trace contextRef="#ctx0" brushRef="#br1" timeOffset="100779.72">1863 11367 0,'21'0'0,"0"21"31,-21-64 47</inkml:trace>
  <inkml:trace contextRef="#ctx0" brushRef="#br1" timeOffset="101491.68">2921 11345 0,'0'0'0,"-21"22"0,0-22 16,21 21-16,-22-21 15,44 0 17,-1 0-32,0 0 15,0-21-15,0-1 0,22 22 0,-1-21 16,0 0-16,1-21 0,-1 21 0,0-1 16,22-20-16,-22 21 0,22-21 15,-22 20-15,0-20 0,1 21 0,-1-21 16,-21 20-16,21-20 0,-20 0 0,-22-1 15,0 22-15,0-21 0,0 0 16,0-1-16,0 22 0,0-21 0,-22-1 16,1 22-16,-21 0 0,21 0 0,0 0 15,-22 0-15,22-1 16,0 22-16,0 0 0,0 0 0,-1 0 0,1 0 16,0 22-16,0-1 0,21 0 15,0 0-15,0 21 0,-21 1 16,21-1-16,0 0 0,0 1 0,0 20 15,0-20-15,0 20 0,0 1 0,0 20 16,0-20-16,0 20 0,0-20 16,0 21-16,0-1 0,0 1 0,0-22 15,0 22-15,21 0 0,-21-22 0,0 22 16,0 0-16,0-1 0,0 1 16,0 0-16,0-22 0,0 22 15,-21 21-15,21-22 0,-21 1 0,-1 21 16,22-22-16,0 1 0,-21 0 0,0-1 15,21-20-15,0 21 0,0-22 16,0 1-16,0-22 0,0 0 0</inkml:trace>
  <inkml:trace contextRef="#ctx0" brushRef="#br1" timeOffset="102179.28">3873 13060 0,'22'-21'0,"-1"-22"0,0 1 0,-21-21 0,0-1 15,21 1-15,-21-1 0,0 1 16,0-22-16,-21 21 0,0-20 16,-22-1-16,22 22 0,-21-22 0,0 21 15,-22 1-15,22-1 0,-1 22 0,-20 0 16,21-1-16,-22 22 0,1 0 16,20 0-16,1 0 0,0 0 0,-1 21 15,1 0-15,21-22 0,0 22 0,-1 0 16,22-21-1,22 0-15,-1 0 16,0 0-16,0 21 0,21-21 16,1-1-16,-1 1 0,0 0 0,1-21 15,-1 21-15,0-22 0,1 22 16,-22-21-16,21 21 0,-21-22 0,22 22 16,-22-21-16,0 21 0,0-1 15,-21-20-15,21 21 0,-21 0 0,22 0 16,-22-1-16,0 1 15,0 42 32,0 1-31,0-1-16,0 21 0,0-21 0,0 22 16,0-1-16,0-21 0,0 21 0,0 1 15,0-1-15,0-21 16,0 22-16,0-22 0,0 21 0,0-21 15,21 0-15,0-21 0,-21 22 0,21-22 16,0 0-16,0 0 0,1 0 16,-1 0-16,0 0 0,21-22 0,-21 1 15,1 0-15,-1 0 0,-21 0 0,21 0 16,-21-22-16,21 22 0,-21-21 16,0-1-16,0 22 0,0-21 0,-21 0 15,0 20-15,21-20 0,-21 21 0,-22 0 16,22 0-16,0 21 0,0-22 0,0 22 15,-1 0-15,1 0 0,0 0 16,0 0-16,21 22 16,0-1-16,0 0 0,0 0 15,0 0-15,0 0 16,21 1-16,0-1 0,0-21 0,1 21 16,-1-21-16,0 0 0,0 0 0,0 0 15</inkml:trace>
  <inkml:trace contextRef="#ctx0" brushRef="#br1" timeOffset="102591.56">4233 11303 0,'0'0'0,"-21"0"16,21-21-16,0 0 0,0 0 16,0-1-16,0 1 0,0 0 15,0 0-15,0 0 0,21 0 0,0-1 16,-21 1-16,22 0 0,-1 21 0,0-21 15,21 0-15,-21 21 0,1 0 16,20 0-16,-21 0 0,21 0 0,1 21 16,-22 0-16,21 0 0,-21 0 0,1 22 15,-1-22-15,0 21 0,-21 1 16,21-1-16,-21 0 0,0 1 0,0-1 16,0-21-16,-21 21 0,0-20 0,0-1 15,21 0-15,-22 0 0,1 0 16,0-21-1,21-21 1,0 0-16,0 0 0,0-22 0,0 22 16,0-21-16,0 21 0,0-22 15,0 1-15,21 0 0,-21-1 0,0 1 16,21 0-16,1 21 0,-22-22 0,21 22 16,0 0-16,0 0 0,0 21 15,22-21-15,-22 21 0,0 0 0,0 0 16,0 0-16,0 0 0,1 0 0,-22 21 15,21 0-15</inkml:trace>
  <inkml:trace contextRef="#ctx0" brushRef="#br1" timeOffset="103243.62">3323 12764 0,'-21'84'16,"0"-63"-16,21 1 0,0 20 0,-21-21 16,21 21-16,0 1 15,0-1-15,0-21 0,0 22 0,0-1 16,0-21-16,0 21 0,0-20 0,0-1 16,21 0-16,0 0 0,0 0 15,0 0-15,0 1 0,22-22 0,-22 0 16,0 0-16,21 0 0,-20 0 0,20 0 15,0 0-15,1-22 0,-1 1 16,0 0-16,1 0 0,-1-21 0</inkml:trace>
  <inkml:trace contextRef="#ctx0" brushRef="#br1" timeOffset="104044.3">5546 11134 0,'0'21'16,"0"0"0,0 0-1,21-21 1,0 0 0,21 0-16,-21 0 0,1-21 0,20 0 15,-21 21-15,21-21 0,-20 0 16,20-1-16,-21 1 0,21 21 0,-20-21 15,-1 0-15,0 0 0,0 0 0,-21-1 16,0 1-16,0 0 0,0 0 16,-21 21-1,-21 0-15,20 0 0,1 0 0,-21 0 16,21 0-16,-22 0 0,22 21 0,-21-21 16,0 21-16,20 0 0,1 22 15,0-22-15,0 0 0,0 21 16,21 1-16,0-22 0,0 21 0,0-21 15,0 22-15,21-22 0,0 21 0,0-21 16,-21 1-16,43-1 0,-22 0 16,0 0-16,0 0 0,0-21 0,22 21 15,-22-21-15,21 0 0,-21 0 0,22 0 16,-22 0-16,21 0 0,-21 0 16,0-21-16</inkml:trace>
  <inkml:trace contextRef="#ctx0" brushRef="#br1" timeOffset="104544.26">6646 10964 0,'0'0'0,"0"-21"0,0 0 15,0 0-15,0 0 0,-21 21 16,0-21-16,0 21 0,0 0 16,-1 0-16,1 0 0,-21 0 0,21 0 15,0 21-15,-22-21 0,22 42 16,0-21-16,0 0 0,0 22 0,-1-1 15,1 0-15,21 1 0,-21-1 0,21 0 16,-21 1-16,21-1 0,0 0 16,0-20-16,0 20 0,0-21 0,0 0 15,0 0-15,21 1 0,0-22 16,0 0-16,1 0 0,-1 0 16,0-22-16,0 22 0,0-21 15,0 0-15,1 0 0,20 0 0,-21 0 16,0-22-16,0 1 0,1 21 0,-1-22 15,0 1-15,0 0 0,0-1 0,0 1 16,1 21-16,-22-21 0,0 20 16,21 1-16,-21 0 0,21 0 0,-21 0 15,0 42 17,0 0-32,0 0 0,0 22 0,-21-22 15,21 21-15,0-21 0,0 22 0,0-1 16,0 0-16,0 1 0,0-1 15,0-21-15,0 21 0,0-20 16,0-1-16,0 0 0,21 0 0,0 0 16,0-21-16,0 0 0,1 0 0,20 0 15,-21 0-15,21 0 0,1-21 0,-22 0 16,21 0-16,-21 0 0,22-1 16,-1 1-16</inkml:trace>
  <inkml:trace contextRef="#ctx0" brushRef="#br1" timeOffset="104821.13">7451 10922 0,'0'-21'16,"0"42"-16,0-63 0,0 21 0,0-1 16,0 1-16,0 0 0,-22 0 15,1 21-15,0 0 0,0 0 0,0 0 16,0 0-16,-1 0 16,1 21-16,0 0 0,21 0 0,0 1 15,-21 20-15,21-21 0,-21 21 0,21 1 16,0-1-16,0 0 0,0 1 0,0-1 15,0 0-15,0 1 0,0-22 16,0 21-16,21-21 0,0 1 0,-21-1 16,21 0-16,0 0 0,1-21 0,20 0 15,-21 0-15,0 0 0,22 0 0,-1 0 16,0-21-16,1 21 16,-1-21-16,21-22 0,-20 22 0,-1 0 15,0-21-15,1-1 0,-1 1 0,0 0 16</inkml:trace>
  <inkml:trace contextRef="#ctx0" brushRef="#br1" timeOffset="105253.08">8170 10351 0,'0'0'0,"0"-43"0,-21 22 0,21 0 0,-21 21 16,0 0-16,0 0 0,-1 21 31,22 0-31,-21 0 0,21 22 0,0-1 0,0 0 16,0 22-16,0-22 0,0 22 15,0-22-15,21 22 0,-21-22 0,22 0 16,-22 22-16,0-22 0,0 0 16,0 1-16,0-1 0,0 0 0,0 1 15,0-22-15,0 21 0,0-21 0,0 1 16,0-1-16,0 0 16,0-42-1,0 0-15,0-1 16,0 1-16,0 0 0,0 0 0,0-21 15,0 20-15,0-20 0,21 21 16,0-21-16,0-1 0,21 1 16,-20 0-16,20 20 0,-21-20 0,21 21 15,1 0-15,-22 0 0,21 21 0,1 0 16,-22 0-16,21 0 0,0 0 0,-20 21 16,20 0-16,-21 0 0,0 21 15,0-20-15,-21 20 0,0-21 0,0 21 16,0-20-16,0 20 0,0-21 0,-21 21 15,0 1-15,0-22 0,0 21 0,0-21 16,-1 1-16,1-22 0,0 21 0,0-21 16</inkml:trace>
  <inkml:trace contextRef="#ctx0" brushRef="#br1" timeOffset="105300.05">8615 11218 0,'42'-42'16,"-84"84"-16,105-105 0</inkml:trace>
  <inkml:trace contextRef="#ctx0" brushRef="#br1" timeOffset="105567.41">9906 10202 0,'0'-21'16,"0"42"-16,0-63 0,0 21 0,0 0 16,-21 21-1,0 0 1,-1 21-16,1 21 0,21-21 15,-21 22-15,0 20 0,0-20 0,0 20 16,-1 1-16,-20 20 0,21-20 0,-21 20 16,20-20-16,-20 21 0,0-1 0,-1-20 15,22 20-15,-21 1 0,0-21 16,-1 20-16,22-20 0,-21-1 0,21 1 16,-1-1-16,1-20 0,21-1 0,0 0 15,0 1-15</inkml:trace>
  <inkml:trace contextRef="#ctx0" brushRef="#br1" timeOffset="105650.3">9631 11430 0,'21'-21'0,"106"-43"16</inkml:trace>
  <inkml:trace contextRef="#ctx0" brushRef="#br1" timeOffset="106480.2">10393 10986 0,'42'0'32,"-21"0"-32,0-22 15,-21 1-15,22 21 0,-22-21 16,0 0-16,0 0 0,0 0 15,0-1-15,0 1 0,0 0 16,0 0-16,-22 21 16,1 0-16,0-21 0,0 21 15,0 0-15,0 0 0,-1 21 16,1-21-16,0 21 0,-21 0 0,21 0 16,-1 1-16,1 20 0,0-21 15,0 21-15,0-20 0,0 20 0,21 0 16,-22-21-16,22 1 0,0 20 0,0-21 15,0 0-15,0 0 0,0 1 16,0-1-16,22-21 0,-1 0 0,0 0 16,0 0-16,0 0 0,0 0 0,1-21 15,-1 21-15,0-22 0,0 1 16,0 0-16,0 0 0,1 0 16,-1 0-16,0-1 0,0 1 0,0-21 15,0 21-15,-21 0 0,0-22 0,22 22 16,-22 0-16,21 0 0,-21 0 0,0-1 15,0 44 1,0-1 0,0 0-16,0 0 0,0 0 0,0 22 15,0-22-15,0 21 0,0-21 16,0 22-16,0-22 0,0 21 0,0-21 16,21 0-16,-21 1 0,21-1 0,0 0 15,22 0-15,-22-21 0,21 0 0,-21 0 16,22 0-16,-1 0 15,0 0-15,1-21 0,-1 0 0,21 0 16,-20-1-16</inkml:trace>
  <inkml:trace contextRef="#ctx0" brushRef="#br1" timeOffset="107427.65">11430 10816 0,'0'-21'0,"0"42"0,0-84 0,0 42 15,-21-1-15,0 22 0,-1-21 0,1 21 16,0 0-16,0 0 0,-21 0 15,20 0-15,-20 0 0,21 0 0,-21 21 16,-1 1-16,22 20 0,-21-21 0,21 21 16,-22-20-16,22 20 0,0 0 15,0-21-15,0 22 0,21-1 16,0 0-16,0-20 0,0 20 0,0-21 16,0 21-16,0-20 0,0-1 0,21 0 15,0-21-15,0 0 0,21 0 16,-20 0-16,20 0 0,0-21 15,1 0-15,-22-1 0,21 1 0,0-21 16,1 21-16,-22-22 0,21 22 0,-21-21 16,22 0-16,-22-1 0,0-20 0,0 20 15,-21-20-15,0 21 0,21-22 16,-21 1-16,22-1 0,-22 1 16,0-1-16,0 22 0,0-1 0,0-20 15,0 21-15,0 20 0,0-20 0,0 21 16,0 0-16,-22 21 15,1 0-15,0 0 0,21 21 16,-21 21-16,21-21 0,0 22 16,0 20-16,0-20 0,0 20 15,0 1-15,0-1 0,0 1 0,0-1 16,0-21-16,0 22 0,0-22 0,0 22 16,0-22-16,0 0 0,0 1 0,0-1 15,21-21-15,0 0 0,0 22 16,1-22-16,20 0 15,-21-21-15,0 0 0,22 0 0,-22 0 16,0-21-16,21 21 0,1-21 0,-22 0 16,0-1-16,21 1 0,-21 0 15,1 0-15,20 0 0,-21 0 0,0-22 16,-21 22-16,21 0 0,-21-21 0,22 20 16,-22 1-16,0 0 0,0 0 0,0 0 15,0 0 1,0 42-1,0 0-15,0 0 0,0 0 16,0 0-16,0 1 0,0 20 0,-22-21 16,22 0-16,0 0 15,0 22-15,0-22 0,0 0 0,0 0 16,22-21-16,-22 21 0,21 1 0,0-22 16,0 0-16,0 0 0,0 0 0,1 0 15,-1 0-15,0 0 0,21 0 16,-21-22-16,1 1 0,20 0 0,-21 0 15,0 0-15,0 0 0,1-1 0,-1-20 16,0 21-16,0-21 0,-21 20 0,0-20 16,21 0-16,-21 21 0,0-1 15,21 1-15,-21 0 0,0 0 16,0 42 0,0 0-16,0 0 15,0 1-15,0 20 0,0-21 0,0 21 16,0-20-16,0-1 0,0 21 15,0-21-15,0 0 0,0 22 0,0-22 16,0 0-16,22-21 0,-22 21 0,21 0 16,0-21-16,0 0 0,21 0 0,-20 0 15,20 0-15,-21 0 0,21 0 16,1 0-16,-22 0 0,21 0 0,1-21 16,-1 0-16,0 21 0,1-21 0</inkml:trace>
  <inkml:trace contextRef="#ctx0" brushRef="#br1" timeOffset="108807.86">13335 10668 0,'0'-21'0,"0"42"0,0-63 16,0 21-16,0-1 0,-21 1 0,0 0 15,-1 21-15,1 0 0,-21 0 16,21 0-16,0 0 0,-22 0 0,22 0 16,0 21-16,-21 0 0,-1 1 0,22 20 15,0-21-15,-21 21 0,20 1 0,1-22 16,0 21-16,0-21 0,21 22 15,-21-22-15,21 21 0,0-21 16,0 1-16,0-1 0,21-21 0,0 21 16,0 0-16,0-21 0,1 0 0,-1 0 15,21 0-15,-21 0 0,22 0 16,-1 0-16,-21-21 0,21 0 0,-20 0 16,20-1-16,-21 1 0,0 0 0,0 0 15,1 0-15,-22-22 0,0 22 0,21-21 16,-21 0-16,0 20 0,21-20 0,-21 21 15,0 0-15,0 0 0,0 42 32,-21 0-32,21 0 15,-21 0-15,21 0 0,0 22 16,0-1-16,0-21 0,0 22 16,0-22-16,0 0 0,0 0 0,0 21 15,0-20-15,0-1 0,21-21 0,-21 21 16,21-21-16,0 0 0,21 21 0,-20-21 15,-1 0-15,21 0 0,0 0 16,-20-21-16,20 21 0,0-21 0,-21 0 16,22 21-16,-22-22 0,21-20 0,-21 21 15,1 0-15,-1-22 0,0 22 0,-21-21 16,0 0-16,21 20 0,-21-20 0,0 21 16,0 0-16,0 0 0,0 42 31,0 0-31,-21 21 15,21-21-15,-21 1 0,21 20 0,0-21 16,0 0-16,-21 22 0,21-22 16,0 0-16,-22 0 0,22 0 0,0 0 15,0 1-15,0-44 47,22 22-47,-22-21 0,21 0 0,-21 0 16,21 0-16,0-22 0,0 22 0,-21 0 15,21-21-15,1 21 0,-22-1 0,21 1 16,0 0-16,0 21 16,0 0-16,0 0 15,-21 21-15,0 0 0,22 1 16,-22-1-16,0 0 0,0 0 0,21 0 16,-21 0-16,21 1 0,0-1 0,0-21 15,0 21-15,1 0 0,-1-21 16,0 0-16,21 0 0,-21 0 0,1 0 15,20 0-15,-21 0 0,0 0 0,0 0 16,22-21-16,-22 21 0,0-21 0,-21 0 16,21-1-16,0 1 15,1-21-15,-1 21 0,0 0 0,0-22 0,0 22 16,-21-21-16,21 21 0,1-1 16,-1 1-16,0 0 0,0 21 0,0 0 15,-21 21 1,0 0-1,0 1-15,0-1 0,0 0 0,0 0 16,0 0 0,21-21 15,-21-21-31,0 0 16,0 0-16,0 0 0,0-1 15,0 1-15,0 0 0,0 0 16,0 0-16,0 0 15,-21 21-15,21-22 0,-21 22 16,0 0-16,0 0 16,0 22-16,-1-1 0,1 0 15,0 21-15,21-21 0,-21 22 0,0-22 16,21 21-16,-21-21 0,21 22 16,0-22-16,0 0 0,0 21 0,0-20 15,0-1-15,0 0 0,0 0 0,21-21 16,0 21-16,0 0 0,0-21 0,0 0 15,1 0-15,-1 0 0,21 0 0,-21 0 16,22 0-16,-1 0 0,0-21 16,-21 0-16,22 21 0,-1-21 15,0 0-15,-20 0 0,20-1 0,-21-20 16,0 21-16,0 0 0,1-22 0,-22 22 16,0-21-16,21 21 0,-21 0 15,0-1-15,0 1 0,0 0 0,0 0 16,-21 21-16,-1 0 0,1 0 15,0 21-15,0 0 0,21 0 16,-21 1-16,21-1 0,-21 0 0,21 0 16,0 21-16,0-20 0,0-1 15,0 21-15,0-21 0,0 0 0,0 1 0,0-1 16,0 0-16,0 0 0,21-21 16,0 21-16,0-21 0,0 0 15</inkml:trace>
  <inkml:trace contextRef="#ctx0" brushRef="#br1" timeOffset="108874.82">15557 10964 0,'43'-21'15,"-86"42"-15,128-63 0,-43 42 0,-20-21 16,20 0-16,0 0 0,1-1 16,-1 1-16</inkml:trace>
  <inkml:trace contextRef="#ctx0" brushRef="#br1" timeOffset="109287.58">16044 10689 0,'21'-42'16,"-21"-22"-16,-21 170 16,42-254-16,-21 127 15,-21 0-15,0 21 0,0 0 0,0 0 16,0 0-16,-1 0 0,1 0 0,0 0 15,0 21-15,0 0 16,0-21-16,-1 42 0,1-20 0,0-1 16,0 0-16,0 21 0,21-21 0,0 1 15,-21-1-15,21 21 0,0-21 0,0 0 16,0 1-16,0-1 0,0 0 16,21 0-16,0-21 15,0 0-15,0 0 0,0 0 0,1 0 16,-1 0-16,0-21 0,0 21 0,0-21 15,0 0-15,1-1 0,-1-20 0,0 21 16,0-21-16,0-1 0,-21-20 16,21 20-16,1-20 0,-22-1 0,21 1 15,-21-1-15,0 1 0,21 21 16,0-1-16,-21 1 0,0 0 16,0-1-16,0 22 0,0 0 15,-21 21-15,21 21 16,-21-21-16,0 42 0,-22-20 0,22 20 15,0 0-15,0 1 0,0 20 16,21 1-16,0-22 0,-22 21 0,22 1 16,0-1-16,0-20 0,0-1 0,0 22 15,22-22-15,-1-21 0,0 21 16,-21 1-16,21-22 0</inkml:trace>
  <inkml:trace contextRef="#ctx0" brushRef="#br1" timeOffset="109343.55">16531 10837 0,'42'-63'15</inkml:trace>
  <inkml:trace contextRef="#ctx0" brushRef="#br1" timeOffset="110031.58">15240 10943 0,'0'43'31,"21"-43"-31,0 0 16,0 21-16,1-21 15,-1 0-15,0 0 0,0 0 0,0 0 16,0 0-16,1 0 0,-1 0 16,0 0-16,0 0 0,0 0 0,0 0 15,1 0-15,-1-21 0,0 21 0,0-22 16,0 22-16,0-21 0</inkml:trace>
  <inkml:trace contextRef="#ctx0" brushRef="#br1" timeOffset="111677.63">17187 10922 0,'0'0'0,"0"-21"31,0 0-31,-21 0 16,42-1-16,0 1 0,1 0 15,20 0-15,-21 0 16,0 0-16,22-22 0,-22 1 0,21 0 16,-21-1-16,22 1 0,-22 0 0,0-22 15,0 22-15,0-22 0,0 22 0,1 0 16,-1-22-16,-21 22 0,0-1 15,0 1-15,0 21 0,0-21 0,0 20 16,0 1-16,0 0 0,0 0 0,-21 21 16,-1 0-16,1 0 0,0 0 15,0 21-15,0 0 0,0 22 16,-1-22-16,1 21 0,21 0 0,-21 1 16,0-1-16,21 0 0,0 22 15,-21-22-15,0 22 0,-1-1 16,22-20-16,-21 20 0,21 1 0,0-22 15,0 0-15,0 1 0,0-1 0,0 0 16,0-21-16,21 1 0,1-1 16,-1 0-16,0 0 0,0 0 0,21-21 15,-20 0-15,20 0 0,-21 0 0,21 0 16,1 0-16,-1-21 0,-21 21 16,22-21-16,-1 0 0,-21 0 0,21-1 15,-20 1-15,-1 0 0,0 0 0,21-21 16,-21 20-16,1-20 0,-22 21 0,21 0 15,0-22-15,-21 22 0,21 0 16,-21 0-16,0 0 0,0 0 16,-21 42-1,0-21 1,0 21-16,21 0 0,-22 21 16,22-20-16,-21-1 0,21 21 0,0-21 15,0 0-15,0 22 0,0-22 0,0 0 16,0 0-16,0 0 0,0 1 15,0-1-15,0 0 0,21-21 0,1 0 16,-22 21-16,42-21 0,-21 0 0,0 0 16,0 0-16,1 0 0,20 0 0,-21-21 15,0 21-15,22-21 0,-22 0 16,0-1-16,21 1 0,-42 0 16,21 0-16,-21 0 0,22-22 0,-22 1 15,0 21-15,0-21 0,0-1 0,0 22 16,-22-21-16,1 21 0,0-1 15,0 1-15,-21 21 0,20-21 0,1 21 16,-21 0-16,21 0 0,0 0 0,-1 0 16,22 21-1,22-21 1,-1 0-16,0 21 0,21-21 0,-21 0 16,22 0-16,-22 0 0,21 0 0,22 0 15,-22 0-15,0-21 0,1 21 16,-1 0-16,0 0 0,1-21 15,-1 21-15,0-21 0,-20 21 0,-1 0 16,21 0-16,-21-21 0,0 21 16,-21 21-1,0 0 1,-21 0-16,0 0 0,21 1 16,0 20-16,-21-21 0,0 0 15,21 22-15,-21-22 0,21 0 0,0 21 16,0-21-16,0 1 0,0-1 0,0 0 15,0 0-15,0 0 0,0 0 16,21-21-16,0 0 0,0 0 16,0 0-16,0 0 15,1 0-15,-1 0 0,0 0 0,0-21 16,0 21-16,0-21 0,-21 0 0,22 0 16,-22 0-16,21-22 0,-21 22 15,0 0-15,0-21 0,0-1 0,0 22 16,0-21-16,0 21 0,-21-1 0,-1 1 15,1 0-15,0 0 0,0 0 16,0 21-16,0 0 0,-1 0 0,1 0 16,21 21-1,0 0-15,0 0 16,21-21-16,1 0 0,-1 21 16,0-21-16,0 0 0,0 0 15,0 0-15,22 0 0,-1 0 0,-21 0 16,22 0-16,-1-21 0,0 21 15,1-21-15,-1 0 0,-21 21 0,21-21 16,1 0-16,-22 21 0,0-22 0,0 1 16,0 21-16,1-21 0,-1 0 15,-21 42 17,-21 0-17,-1 0-15,1 1 0,21 20 0,-21-21 16,0 21-16,0 1 15,21-1-15,-21 0 0,-1 1 0,22-1 16,0 0-16,-21 1 0,21-1 0,0 0 16,0 1-16,0-1 0,0 22 0,0-22 15,-21 21-15,21 1 0,0-22 0,-42 1 16,21-1-16,21 0 0,0 1 0,0-1 16,0 0-16,0-21 0,0 22 15,0-1-15,0-21 0,0 22 0,0-22 16,-22 21-16,22-21 0,0 0 0,0 1 15,0-1-15,0 0 0,0-42 47,0 0-47,22-1 16,-1 1-16,-21 0 0,0 0 0,21-21 16,0-1-16,0 1 0,-21 0 0</inkml:trace>
  <inkml:trace contextRef="#ctx0" brushRef="#br1" timeOffset="111970.47">19537 10499 0,'-21'-21'0,"42"42"0,-42-85 0,-1 43 16,22 0-16,-21 0 0,21 0 0,0-1 16,0 1-16,0 0 15,0 0-15,0 0 0,43 21 16,-22 0-16,0-21 0,21 21 15,-21 0-15,22 0 0,-1 0 16,0 0-16,1 0 0,-22 21 0,21 0 16,-21 0-16,22 0 0,-22 22 0,0-22 15,-21 21-15,0-21 0,0 22 0,0-1 16,0-21-16,-21 21 0,0-20 16,0 20-16,-1-21 0,-20 0 0,0 0 15,-1 1-15,22-1 0,-21-21 16,0 21-16,20-21 0,1 0 0,0 21 15</inkml:trace>
  <inkml:trace contextRef="#ctx0" brushRef="#br1" timeOffset="112028.43">19473 10795 0,'0'0'0,"21"0"15,1-21-15,-22 0 16,21 21-16</inkml:trace>
  <inkml:trace contextRef="#ctx0" brushRef="#br1" timeOffset="113368.03">21018 10626 0,'0'0'0,"-21"0"0,0 0 0,0 0 0,0 0 0,-22 0 16,22 0-16,0 0 16,0 0-16,-21 0 0,20 0 0,1 0 15,0 0-15,42 0 31,0 0-31,1 0 0,20 0 16,-21 0-16,21 0 0,22 0 0,-22 0 16,22 0-16,-22 0 0,22 0 15,-1 0-15,1 0 0,-1 0 0,1 0 16,-1 0-16,1 0 0,-1 0 0,1-21 16,-1 21-16,-21 0 0,1 0 0,-1-22 15,-21 22-15,22 0 0,-22 0 16,-21-21-16,21 21 0,-21-21 15,0 0 17,-21 0-17,21 0-15,-21 21 0,-1-22 16,1 22-16,0-21 0,0 21 0,-21-21 16,20 21-16,-20-21 0,21 21 15,-21 0-15,20-21 0,-20 21 0,21 0 16,0 0-16,0 0 0,-1 0 0,1 0 15,0 0-15,42 0 32,0 0-17,1 0-15,20 0 0,-21 0 16,21 0-16,-20 0 0,20 0 0,0 0 16,1 0-16,-1 0 0,-21 0 0,21 0 15,1 0-15,-22 0 0,0 0 16,0 0-16,0 21 0,1 0 15,-22 0-15,0 0 0,-22 1 16,1-1-16,0 0 0,0 0 16,0 21-16,-22-20 0,22-1 15,0 21-15,0-21 0,-21 22 0,20-22 16,1 0-16,0 21 0,0-21 16,0 1-16,0-1 0,-1 0 0,1 0 15,21 0-15,0 0 16,-21-21-16,21 22 0,0-65 31,42 43-15</inkml:trace>
  <inkml:trace contextRef="#ctx0" brushRef="#br1" timeOffset="114260.3">23156 10456 0,'0'0'0,"21"0"32,-21-21-32,22 0 15,-22 0 1,0 0-16,21 21 15,-21-21-15,0-1 0,0 1 16,0 0-16,0 0 16,-21 0-16,-1 0 0,1 21 15,0-22-15,0 22 0,-21 0 16,20 0-16,1 0 0,-21 22 16,21-1-16,-22 0 0,22 0 0,-21 21 15,21-20-15,-22 20 0,1 0 16,21 1-16,-21-1 0,20 0 0,1 1 15,21-22-15,0 21 0,0-21 16,0 22-16,0-22 0,0 0 0,21 0 16,1-21-16,20 21 0,-21-21 0,21 0 15,1 0-15,-22 0 0,21 0 16,1 0-16,-22 0 0,21-21 0,0 0 16,-20 0-16,-1 0 0,21-1 0,-21 1 15,0 0-15,1 0 0,-22-21 16,21-1-16,-21 22 0,21-21 0,-21 21 15,0-22-15,0 22 0,0 0 0,0 0 16,0 0-16,0 42 31,0 0-31,-21 0 0,21 0 16,0 22-16,0-22 0,0 0 0,0 21 16,0-21-16,0 1 0,0-1 0,0 0 15,0 0-15,0 0 0,0 0 16,0 1-16,0-1 0,21-21 0,-21 21 15,21-21-15,0 0 0,0 0 16,1 0-16,-1 0 16,0 0-16,0-21 0,0 0 15</inkml:trace>
  <inkml:trace contextRef="#ctx0" brushRef="#br1" timeOffset="114660.07">23516 10414 0,'0'-21'0,"0"42"0,0-63 16,0 21-16,21-1 16,0 22-16,1-21 0,-1 21 15,0 0-15,0 0 0,0 0 0,22 0 16,-22 0-16,0 0 0,21 0 0,-21 0 16,1 43-16,-1-22 0,0 0 15,0 0-15,0 21 0,-21-20 0,21 20 16,-21-21-16,0 21 0,0-20 15,0 20-15,0-21 0,0 0 16,0 0-16,0 1 0,0-1 0,-21 0 16,0 0-16,21-42 31,0 0-15,0 0-16,0-1 15,0 1-15,21-21 0,0 21 0,-21 0 16,0-22-16,22 22 0,-1 0 0,-21 0 15,21 0-15,0-1 0,-21 1 16,0 0-16,21 0 0,0 21 0,1 0 16,-1 0-1,0 0-15,0 0 16,0 0-16</inkml:trace>
  <inkml:trace contextRef="#ctx0" brushRef="#br1" timeOffset="115107.82">24405 10414 0,'0'0'0,"0"-21"16,0 0-16,42-43 31,-20 64-31,-1-21 0,0 21 15,0 0-15,0 0 0,0 0 0,1 21 16,-1-21-16,0 21 0,-21 1 16,21 20-16,0-21 0,0 0 0,-21 22 15,0-22-15,22 21 0,-22-21 0,21 0 16,-21 22-16,0-22 0,0 0 0,0 0 16,0 0-16,-21 1 15,-1-1-15,1 0 0,0-21 0,21 21 16,-21-21-16,0 0 0,21-21 31,0 0-31,0 0 16,0-1-16,21 1 0,0 0 0,0-21 15,0 21-15,-21-22 0,22 1 0,-1 21 16,0-22-16,0 1 0,0 21 16,0 0-16,-21 0 0,22-1 0,-1 22 15,-21-21-15,21 21 0,0 0 16,0 0-1,0 21 1,1 1-16</inkml:trace>
  <inkml:trace contextRef="#ctx0" brushRef="#br1" timeOffset="116527.39">25569 10562 0,'0'0'0,"0"-21"0,21 0 16,-21 0-16,0 0 0,0-1 16,0 1-16,0 0 0,0 0 0,0 0 15,0 0-15,0-1 0,0 1 16,-21 21-16,0-21 0,0 21 16,0 0-16,0 0 0,-1 0 0,1 0 15,0 0-15,0 0 0,-21 0 0,20 21 16,-20 0-16,21 1 0,-21 20 15,20-21-15,-20 0 0,21 22 0,0-1 16,-22-21-16,22 21 0,0-20 0,21 20 16,0-21-16,0 0 0,0 22 15,0-22-15,0 0 0,21 0 16,0 0-16,1-21 0,-1 0 0,0 0 16,0 0-16,21 0 0,-20 0 0,-1 0 15,0 0-15,21-21 16,-21 0-16,1 0 0,-1 0 0,0-1 15,0 1-15,0-21 0,-21 21 0,21-22 16,1 1-16,-22 21 0,0-21 0,0-1 16,0 22-16,21-21 0,-21 21 15,0-1-15,0 1 0,-21 42 32,21 1-32,-22-1 15,22 0-15,0 21 0,-21-21 0,21 22 16,0-22-16,-21 21 0,21 1 0,0-22 15,0 0-15,0 21 0,0-21 16,21 1-16,0-1 0,1 0 16,-1-21-16,0 21 0,0-21 0,0 0 15,0 0-15,1 0 0,20 0 0,-21 0 16,0 0-16,22-21 0,-22 0 0,0 0 16,0-1-16,21 1 0,-20 0 15,-1 0-15,0-21 0,0 20 0,0-20 16,-21 21-16,0 0 0,21 0 0,-21-1 15,0 1-15,0 0 0,-21 42 32,0 0-32,21 1 15,0-1-15,-21 0 0,21 0 0,-21 21 16,21-20-16,0-1 16,0 0-16,0 0 0,0 0 0,0 0 15,0 1-15,0-1 0,21-21 0,0 21 16,0-21-16,0 0 0,1 0 0,-1 0 15,21 0-15,-21 0 0,0 0 16,1 0-16,20-21 0,-21 0 0,0 21 16,0-22-16,1-20 0,-1 21 0,0 0 15,-21-22-15,21 22 0,0-21 16,-21 21-16,21 0 0,-21-1 0,0 1 16,0 0-16,0 0 0,0 42 31,0 0-16,0 0-15,-21 22 0,0-22 16,21 21-16,0-21 0,-21 22 0,0-22 16,21 21-16,-21 1 0,21-1 15,0 0-15,0 1 0,0-1 0,0 0 16,0 1-16,0-1 0,0 0 0,0 22 16,0-22-16,21 0 0,0 22 0,-21-22 15,0 1-15,0 20 0,0-21 16,21 1-16,-21-1 0,0 0 0,0 1 15,0-1-15,-21-21 0,0 22 16,21-22-16,-43 21 0,22-21 0,0 0 16,0 1-16,0-1 0,0-21 15,-1 0-15,1 21 0,0-21 16,0 0-16,0 0 0,0-21 0,-1 0 16,22-1-16,-21 22 0,21-21 15,0-21-15,0 21 0,0 0 0,0-1 16,0-20-16,0 0 0,0-1 15,21 1-15,1-21 0,-1 20 0,0-20 16,21-1-16,1 1 0,-22-1 16,21 1-16,0 20 0,1-20 0,-1-1 15,22 1-15,-22 21 0,0-22 16,1 22-16,-1-22 0,0 22 0,1 0 16,-1-1-16,-21 1 0,21 21 0,-20-22 15,20 22-15,-21 0 0,0 0 16,-21 0-16,0 0 0,-21 21 15,0 0-15,0 0 16,0 0-16,-1 0 0,1 21 16,0 0-16,0 0 0,21 0 0,0 0 15,0 1-15,0-1 0,0 0 0,0 21 16,0-21-16,21 1 0,0 20 16,0-21-16,1 0 0,-22 0 0,0 1 15,21-1-15,-21 0 0,0 0 16,0 0-16,0 0 0,0 1 0,0-1 15,-21-21 1,-1 0-16,1 0 16,0 0-1,0 0-15,0 0 16</inkml:trace>
  <inkml:trace contextRef="#ctx0" brushRef="#br1" timeOffset="117024.59">22585 12023 0,'0'-21'0,"0"42"0,0-64 15,21 22-15,-21 0 0,0 0 16,0 0-16,0 0 0,0-1 16,-21 1-16,0 21 0,-22 0 15,22 0-15,0 0 0,-21 0 16,-1 0-16,22 0 0,-21 21 15,-1 1-15,1-1 0,21 21 0,-21 0 16,20 1-16,-20-1 0,21 22 0,0-22 16,0 21-16,-1-20 0,-20-1 15,42 22-15,-21-22 0,-21-21 0</inkml:trace>
  <inkml:trace contextRef="#ctx0" brushRef="#br1" timeOffset="117132.53">21971 12700 0,'21'0'0,"85"21"15,-233-42-15,275 42 16,-106-21-16,1 0 0,-1 0 0,0 0 15,1 0-15,-22 0 0,21-21 16,1 0-16,-1 21 0,0-21 0,1 0 16,-22-1-16,21 1 0,-21 0 0,22-21 15</inkml:trace>
  <inkml:trace contextRef="#ctx0" brushRef="#br1" timeOffset="117520.82">22966 12298 0,'0'-21'0,"0"0"16,0-1-16,-21 22 15,-1 0-15,1 0 0,0 0 16,0 22-16,0-1 0,0-21 0,21 21 16,-22 21-16,1-21 0,0 1 15,0-1-15,21 0 0,0 21 0,-21-21 16,21 1-16,0-1 0,0 0 0,0 0 16,21 0-1,0 0-15,0-21 0,22 0 0,-22 0 16,21 0-16,-21 0 0,22 0 0,-1 0 15,-21 0-15,21-21 0,-20 21 0,20-21 16,-21 0-16,0 0 0,0 0 16,-21-1-16,0 1 0,0 0 0,0 0 15,0-21-15,0 20 0,0 1 0,0-21 16,-21 21-16,0 0 0,-21-1 16,21 22-16,-1-21 0,1 21 0,0 0 15,-21 0-15,21 0 0,-1 0 0,1 21 16,0-21-16,0 22 0,0-1 15,0-21-15,21 21 0,-22 0 16,22 0-16,0 0 0,22-21 16,-1 0-16,21 0 15,-21 0-15,0 0 0</inkml:trace>
  <inkml:trace contextRef="#ctx0" brushRef="#br1" timeOffset="117815.26">23474 11959 0,'0'0'0,"21"-42"16,0 0-16,0 20 0,-21-20 0,0 21 16,21 0-16,-21 0 0,0-1 0,0 1 15,0 42 1,0 1 0,0-1-16,-21 21 0,21-21 0,-21 22 15,21-1-15,0 21 0,-21-20 0,0-1 16,0 22-16,21-22 0,-22 0 15,22 22-15,-21-22 0,21 0 0,0-20 16,-21 20-16,21-21 0,0 21 0,0-20 16,0-1-16,0 0 0,0 0 15,21-21 17,0-21-17,1 0-15,-1 0 0</inkml:trace>
  <inkml:trace contextRef="#ctx0" brushRef="#br1" timeOffset="118104.09">23939 11790 0,'0'0'0,"0"-21"0,0-22 16,22 43-16,-22-21 0,0 0 0,0 42 31,0 0-15,0 1-16,0 20 0,0-21 15,0 21-15,0 1 0,0 20 0,-22-20 16,22-1-16,0 21 0,-21-20 16,0-1-16,0 22 0,0-43 0,0 21 15,21 0-15,-22-20 0,22 20 0,-21-21 16,21 0-16,-21 0 0,21 1 16,0-1-16,0 0 0,21-42 46,0 21-46,1-21 16</inkml:trace>
  <inkml:trace contextRef="#ctx0" brushRef="#br1" timeOffset="118488.09">24088 12298 0,'0'21'16,"-22"-21"-16,22 21 15,0 0-15,0 1 16,22-22 0,-1 0-16,0 0 0,0 0 0,0 0 15,0 0-15,1-22 0,-1 22 0,0-21 16,0 21-16,0-21 0,0 0 16,1 0-16,-22 0 15,0-1-15,21 1 0,-21 0 0,0 0 16,0 0-16,-21 21 0,-1 0 15,1 0-15,0 0 0,-21 0 16,21 21-16,-1 0 0,1 0 16,0 0-16,21 1 0,-21-1 0,0 21 15,21-21-15,-21 0 0,21 1 0,0-1 16,0 21-16,0-21 0,0 0 16,0 1-16,0-1 0,21-21 15,0 21-15,0-21 0,0 0 16,0 0-16,1 0 0,-1 0 15,0 0-15,0 0 0,21-21 16,-20 0-16,20 21 0,0-22 0</inkml:trace>
  <inkml:trace contextRef="#ctx0" brushRef="#br1" timeOffset="118756.45">24871 12150 0,'21'0'0,"-42"0"0,42-21 0,-21-1 0,0 1 16,-21 21-1,0 0-15,-1 0 16,1 0-16,0 21 0,0 1 16,0-1-16,21 0 0,-21 0 0,-1 0 15,22 22-15,-21-22 0,21 0 16,0 0-16,0 21 0,0-20 0,0-1 16,0 0-16,0 0 0,0 0 0,21-21 15,-21 21-15,22 1 0,-1-22 16,0 0-16,0 0 0,0 0 0,22 0 15,-22 0-15,0 0 0,0 0 0,21-22 16,-20 22-16,-1-21 0,0 0 0,21 21 16,-21-21-16,1 0 0</inkml:trace>
  <inkml:trace contextRef="#ctx0" brushRef="#br1" timeOffset="119060.48">25442 11705 0,'0'-42'0,"0"84"0,0-105 0,0 20 15,0 22-15,0 0 0,0 0 0,0 0 16,0 0-16,-21 21 16,0 21-1,21 0-15,0 0 0,-21 0 16,21 22-16,-21-1 0,21-21 0,-22 43 16,22-22-16,0 0 0,0 1 15,-21 20-15,21-21 0,-21 1 16,21 20-16,0-20 0,0-1 0,0 0 15,0 1-15,0-22 0,-21 21 0,21-21 16,0 0-16,0 22 0,-21-22 16,21 0-16,0 0 15,21-42 17,0 21-32,0-21 0,0 0 0,1 21 15,-1-21-15</inkml:trace>
  <inkml:trace contextRef="#ctx0" brushRef="#br1" timeOffset="119584.47">25781 12065 0,'0'21'32,"-21"-21"-32,0 21 15,-1 1-15,22-1 0,-21 0 0,0 0 16,21 0-16,0 22 0,-21-22 0,21 0 15,-21 0-15,21 0 0,0 0 16,0 1-16,0-1 16,21-21-16,0 0 0,-21 21 0,21-21 15,0 0-15,1 0 0,-1 0 16,0 0-16,0 0 0,0 0 16,0 0-16,1 0 0,-1-21 0,21 21 15,-21-21-15,0-1 0,1 1 0,-1 0 16,0 0-16,0 0 0,0 0 15,0-1-15,1-20 0,-22 21 0,0 0 16,21 21-16,-21-21 0,0-1 0,-21 44 31,21-1-15,-22 0-16,1 21 0,0-21 16,21 1-16,-21-1 0,21 0 0,0 0 15,0 0-15,-21 0 0,21 1 16,0-1-16,0 0 15,21 0-15,0-21 16,0 0-16,0 0 0,1 0 16,-1 0-16,0 0 15,0-21-15,-21 0 0,0 0 0,21 21 16,-21-22-16,0 1 0,0-21 0,0 21 16,0 0-16,0-1 0,0 1 0,0 0 15,0 0-15,0 0 0,-21 21 16,0-43-16</inkml:trace>
  <inkml:trace contextRef="#ctx0" brushRef="#br1" timeOffset="119983.24">26204 12107 0,'64'0'32,"-128"0"-32,149 0 0,-64 0 15,0 0-15,0 0 0,1 0 16,-1 0-16,0 0 16,-21 22-16,0-1 0,0 0 15,0 0-15,0 0 0,0 0 16,0 1-16,0-1 0,0 0 15,0 0-15,0 0 0,0 0 16,0 1-16,0-1 0,0 0 31,0-42 16,0 0-47,0-1 16,0 1-16,21 0 0,-21 0 0,21 0 15,0 0-15,1-22 0,20 22 0,-21 0 16,0 0-16,0-22 0,1 22 0,20 0 16,-21 21-16,0-21 0,0 21 15,1 0-15,-1 0 0,-21 21 16,21-21-16,-21 21 0,0 0 0,0 22 16,0-22-16,0 0 0,0 0 15,0 22-15,0-22 0,0 0 0,0 0 16,0 0-16,0 0 0,-21 1 15,21-1-15,-21-21 0</inkml:trace>
  <inkml:trace contextRef="#ctx0" brushRef="#br1" timeOffset="120057.2">26733 12425 0,'22'-21'16,"-44"42"-16,65-42 0,-43 0 0,21-1 16,0 22-16,0-21 0,0 0 0,1 0 15</inkml:trace>
  <inkml:trace contextRef="#ctx0" brushRef="#br1" timeOffset="120419.99">27220 12065 0,'43'-85'32,"-43"64"-17,-127 191-15,211-234 0,-63-63 16,-42 127-16,0 0 0,0 0 0,-21 0 16,20 21-16,1-21 0,-21 21 15,21 1-15,0-1 0,-1-21 0,1 21 16,21 0-16,0 0 0,0 0 0,0 1 15,0-1-15,0 0 0,21-21 0,1 21 16,-22 0-16,21-21 0,21 21 16,-21 1-16,0-22 0,1 21 0,-1-21 15,-21 21-15,21-21 0,0 0 0,-21 21 16,0 0 0,0 0-1,-21-21-15,0 0 0,21 43 16,-21-43-16,-1 0 0,-20 0 0,21 0 15,-21 0-15,20 0 0,1 0 0,0 0 16,0 0-16,0 0 16,0 0-16,-1 0 15,22-21 1,0-1-16,-21 1 0,21 0 16</inkml:trace>
  <inkml:trace contextRef="#ctx0" brushRef="#br1" timeOffset="120683.84">26310 11599 0,'0'0'0,"-21"-21"16,21 42 78,-21-21-94,0 0 15,-1 0-15</inkml:trace>
  <inkml:trace contextRef="#ctx0" brushRef="#br1" timeOffset="120955.92">24977 11769 0,'0'0'0,"21"0"15,0 0-15,0 0 0,21 0 16,-20 0-16,20 0 0,0 0 16,1 0-16,-1 0 0,21 0 0,-20 0 15,20 0-15,-20 0 0,-1 0 0,0 0 16,1 0-16,-22 0 0,0 0 16,0 0-16,-42 0 15,-21 0 1,20 0-16,-20 0 0</inkml:trace>
  <inkml:trace contextRef="#ctx0" brushRef="#br1" timeOffset="121615.84">21992 12319 0,'0'42'16,"0"-20"-1,0-1-15,0 0 0,21 0 16,-21 0-16,21 0 0,-21 1 16,0-1-16,22 0 15,-1 0-15,-21 0 0,0 0 16,0 1-16,21-22 0,0 0 15,-21 21-15,21-21 0,0 0 16,1 0-16,-1 0 0</inkml:trace>
  <inkml:trace contextRef="#ctx0" brushRef="#br0" timeOffset="127684.17">212 11261 0,'-22'21'0,"44"-42"0,-86 42 16,43 0-16,0-21 0,0 0 15,-1 21-15,1-21 0,0 0 0,0 0 16,21 21 0,0-42 15,42 0-15,1 21-16,-1-21 0,21 0 0,-20-22 15</inkml:trace>
  <inkml:trace contextRef="#ctx0" brushRef="#br0" timeOffset="127884.06">1736 10774 0,'148'-42'15,"-106"20"-15,-21 22 16,22-21-16,-22 21 0,0 0 16,0-21-16,0 21 15,-42 0 32,0 21-31,0-21-16,0 0 0,-1 21 0,1-21 15</inkml:trace>
  <inkml:trace contextRef="#ctx0" brushRef="#br0" timeOffset="128563.89">148 11240 0,'0'0'15,"-21"0"-15,0 0 0,21 21 0,-21-21 16,-1 0-16,1 0 16,0 21-16,0-21 0,21-21 78,21 0-63,0 21-15,22-22 0,-1 22 16,0-21-16,22 0 0,-1 21 0,1-21 16,20 0-16,-20 0 0,42-1 15,-22 1-15,22 0 0,0 0 0,0-21 16,0 20-16,0 1 0,-1 0 16,-20 0-16,21 0 0,-21 0 0,-22-1 15,22 1-15,-43 21 0,22-21 0,-22 0 16,0 0-16,1 21 15,-1 0-15,-21-21 0,0 21 0,0 0 16,-21-22 0,-21 22 31,0 0-47,0 0 0,0 0 15,21 22-15,-43-1 0</inkml:trace>
  <inkml:trace contextRef="#ctx0" brushRef="#br0" timeOffset="129035.54">0 11557 0,'0'42'31,"0"-63"0,0 0-15,21 21-16,64-42 0,-1 21 15,22-1-15,0-20 0,0 21 0,0-21 16,0-1-16,-1 1 0,22 0 16,-21 20-16,0-20 0,0 0 0,0 21 15,0-22-15,-22 22 0,1 0 16,0 0-16,-22 0 0,1 21 0,-22-22 16,21 1-16,-20 21 0,-22-21 15,21 21-15,-21 0 0,1 0 16,-1-21-16,0 21 0,-21-21 15,21 21 1</inkml:trace>
  <inkml:trace contextRef="#ctx0" brushRef="#br0" timeOffset="130088.93">466 3789 0,'0'0'0,"-64"0"31,85 0-15,0 0-1,22 0-15,-22-21 0,42 21 16,-20-21-16,20-1 0,22 1 0,0 0 16,-1 0-16,22-21 0,0 20 15,21-20-15,-21 0 0,0-1 16,-1 22-16,1-21 0,-21 21 15,-22-22-15,22 22 0,-43 0 0,1 0 16,-1 21-16,-21 0 0,0-21 16,-42 21 15,0 0-31,0 0 0,0 21 16,0-21-16,21 21 15,-22 0-15,1-21 0,0 21 0,-21-21 16,21 22-16,-22-1 0,22 0 15</inkml:trace>
  <inkml:trace contextRef="#ctx0" brushRef="#br0" timeOffset="130551.67">360 3916 0,'0'0'0,"21"0"47,0 0-47,0 0 0,0 0 0,22 0 15,-22 0-15,21-21 0,1 0 16,20 21-16,1-22 0,-1 1 0,1 0 16,20 0-16,1 0 0,0 0 15,20-1-15,1 1 0,-21 0 0,0 0 16,-1 0-16,1 0 0,-22-1 16,1 22-16,-1-21 0,-20 0 0,-1 21 15,-21 0-15,0-21 0,22 21 16,-22 0-16,0-21 15,0 21 1</inkml:trace>
  <inkml:trace contextRef="#ctx0" brushRef="#br0" timeOffset="149740.1">15642 2540 0,'21'0'0,"-42"0"0,42-21 15,-42 21 1,0 21 0,0 0-16,0 0 0,-22 1 0,1 20 15,0-21-15,-22 21 0,1 22 16,-22-22-16,21 22 0,-20-1 0,-1 1 15,0-1-15,-20 1 0,20-1 0,0 22 16,1-22-16,-1 1 0,0-22 16,22 22-16,-22-22 0,22 0 15,20 1-15,-20-22 0,20 21 0,1-21 16,0 1-16,21-1 0,-1 0 0,-20 0 16,42 0-16,-21-21 0,0 0 15,21 21-15,-21-21 16,21-21-1,0 0-15,0 0 16,0 0-16,0 0 0</inkml:trace>
  <inkml:trace contextRef="#ctx0" brushRef="#br0" timeOffset="150247.62">10858 4001 0,'0'0'0,"0"-22"15,0 1-15,-21 42 32,0 1-17,21 20-15,-21-21 0,21 0 16,-21 22-16,0-1 0,21-21 0,0 21 16,-22-20-16,22-1 0,-21 0 15,21 0-15,-21 0 0,21 0 0,0 1 16,0-1-16,0-42 31,0-1-15,0 1-16</inkml:trace>
  <inkml:trace contextRef="#ctx0" brushRef="#br0" timeOffset="150436.51">10795 3895 0,'-21'-21'15,"0"21"1,42 0 47,-21 21-63,21-21 0,0 21 15</inkml:trace>
  <inkml:trace contextRef="#ctx0" brushRef="#br0" timeOffset="151375.72">11218 4001 0,'-42'42'31,"42"-21"-15,-21 0-16,0 0 0,21 1 15,-22-1-15,22 0 0,0 0 16,0 0-16,-21 0 0,21 1 16,-21-1-16,21 0 0,0 0 0,-21 0 15,21 0-15,0 1 16,-21-22-16,21 21 0,0-42 47,0-1-47,0 1 0,0 0 15,0 0-15,0 0 0,0 0 0,21-22 16,0 22-16,0-21 0,0 21 16,-21-1-16,22 1 0,-1 0 0,0 0 15,0 0-15,0 21 0,0 0 0,1 0 16,-1 0 0,-21 21-16,21 0 0,-21 0 15,0 0-15,0 1 0,0 20 0,0-21 16,0 0-16,0 0 0,0 1 0,0-1 15,0 0-15,0 0 0,0 0 16,0 0-16,0 1 0,21-22 16,0 0-16,0 0 0,1 0 15,-1 0-15,0 0 0,0 0 16,0-22-16,0 1 0,1 21 16,-1-21-16,0 0 0,0 0 0,-21 0 15,21-1-15,-21-20 0,0 21 16,21 0-16,-21 0 0,0-1 15,0 1-15,22 0 0,-22 42 32,0 0-32,0 1 15,0-1-15,-22 0 0,22 0 0,0 0 16,-21 22-16,21-22 0,0 0 16,0 0-16,0 0 0,0 0 0,0 1 15,0-1 1,21-21-16,1 0 0,-1 0 15,0 0-15,0 0 16,0-21-16,0-1 0,1 1 16,-1 0-16,0 0 0,0 0 0,0 0 15,0-22-15,-21 1 0,22 21 16,-1-22-16,0 1 0,-21 0 0,21-1 16,0 1-16,-21 21 0,0-21 0,21 20 15,-21 1-15,22 21 0,-22-21 16,0 42-1,0 0-15,0 1 16,-22-1-16,22 0 0,-21 21 16,21-21-16,0 22 0,0-1 0,-21-21 15,21 22-15,0-22 0,-21 21 0,21-21 16,0 0-16,0 1 16,0-1-16,0 0 0,0 0 0,0 0 15,21-21 1,0 0-1,0 0-15,-21-21 16,22 0-16,-22 0 0,0 0 16,0-1-16,0 1 0</inkml:trace>
  <inkml:trace contextRef="#ctx0" brushRef="#br0" timeOffset="151567.6">11853 4085 0,'0'0'0,"21"0"15,1 0 1,-1 0-16,0 0 0,0 0 16,0 0-16,0 0 0,1 0 0,-1 0 15,21-21-15,-21 21 0,0 0 0,1-21 16,-1 21-16,0-21 0,0 21 16,-21-21-16,0-1 15,-21 22-15</inkml:trace>
  <inkml:trace contextRef="#ctx0" brushRef="#br0" timeOffset="151739.51">11620 3958 0,'0'0'16,"-21"0"-16,0 0 0,0 0 16,42 0 30,0 0-46,0 0 0,1 0 16,-1 0-16,0 0 0,21 21 0</inkml:trace>
  <inkml:trace contextRef="#ctx0" brushRef="#br0" timeOffset="152311.43">12509 4170 0,'0'0'0,"0"-21"15,22 21-15,-22-21 0,0-1 16,0 1-16,0 0 0,0 0 16,0 0-16,-22 0 15,1 21-15,0 0 16,0 0-16,0 0 0,0 0 15,-1 21-15,1 0 16,0 0-16,0 0 0,0 0 0,0 1 16,-1-1-16,1 0 0,0 21 0,0-21 15,0 1-15,0-1 0,21 0 16,0 0-16,0 0 0,0 0 16,21-21-1,0 0-15,0 0 16,0 0-16,0-21 0,1 21 0,20-21 15,-21 0-15,0 0 0,22 0 16,-22-1-16,0 1 0,0 0 16,0-21-16,0 21 0,1-1 0,-1 1 15,0-21-15,-21 21 0,21 21 0,-21-21 16,0 42 15,0 0-31,0 0 0,-21 0 0,21 0 16,0 1-16,0-1 0,-21 0 15,21 0-15,-21 0 0,21 22 0,0-22 16,0 0-16,0 0 0,0 0 16,21-21 15,0 0-31,0 0 0,0-21 16,0 21-16,-21-21 0,22 0 0,-1 0 15,0-22-15</inkml:trace>
  <inkml:trace contextRef="#ctx0" brushRef="#br0" timeOffset="152720.2">12869 3789 0,'0'-21'0,"0"42"0,0-63 0,0 63 31,-21 0-31,21 0 0,-21 0 16,0 22-16,21-1 0,-21-21 0,-1 21 15,1 1-15,21-1 0,-21 0 16,21 1-16,-21-1 0,21-21 15,0 22-15,0-22 0,0 0 0,0 0 16,0 0-16,0 0 0,0 1 16,21-22-16,0 0 15,0 0-15,1 0 0,-1 0 0,0-22 16,21 1-16,-21 21 0,1-21 0,-1 0 16,0 0-16,21-22 0,-21 22 15,-21 0-15,22 0 0,-1 0 0,-21 0 16,21 21-16,-21-22 0,0 44 31,0-1-15,0 0-16,0 0 0,-21 0 0,0 0 15,-1 1-15,22-1 16,-21 0-16,21 0 0,-21-21 16,21 21-16,0-42 46,0 0-46,21 0 0</inkml:trace>
  <inkml:trace contextRef="#ctx0" brushRef="#br0" timeOffset="152871.47">13060 4022 0,'0'-21'16,"21"21"46,0 0-62,0 0 0,0 0 16,1 0-16</inkml:trace>
  <inkml:trace contextRef="#ctx0" brushRef="#br0" timeOffset="153355.71">13356 4064 0,'0'21'15,"21"-21"17,0 0-17,1 0-15,-1 0 16,-21 21-16,0 1 0,0-1 16,0 0-16,0 0 15,0 0-15,-21 0 0,-1-21 0,1 22 16,0-1-16,0 0 0,0-21 0,21 21 15,-21-21-15,21 21 0,-22-21 16,44 0 15,-1 0-31,0 0 16,21 0-16,-21 0 16,1 0-16,-1 0 0,0 0 0,0 21 15,0 1-15,0-22 0,1 21 0,-22 0 16,0 0-16,0 0 15,0 0-15,0 1 0,0-1 16,-22 0-16,-20 0 0,21-21 16,-21 21-16,20 0 0,-20-21 15,21 0-15,-21 22 0,20-22 0,-20 0 16,21 0-16,0 0 0,-22 0 0,22 0 16,0 0-16,0 0 0,0 0 15,0 0-15,21-22 16,-22 22-16,22-21 0,0 0 0,0 0 15,22 0-15,-1 21 0,0-21 16,0-1-16</inkml:trace>
  <inkml:trace contextRef="#ctx0" brushRef="#br0" timeOffset="153811.45">13864 4128 0,'0'0'0,"21"-22"0,-21 1 0,0 0 15,0 0-15,0 0 0,0 0 0,-21 21 16,21-22-16,-21 22 0,0 0 16,0 0-16,-1 0 0,1 22 15,0-22-15,21 21 0,-21 0 0,0 0 16,0 21-16,-1-20 0,1-1 16,21 0-16,0 21 0,-21-21 0,21 1 15,0-1-15,0 0 0,0 0 16,21-21-1,0 0-15,1 0 16,-1-21-16,0 21 16,0-21-16,0 0 0,0-1 0,1 1 0,-1-21 15,0 21-15,-21 0 16,21-1-16,-21 1 0,21 0 0,-21 0 16,0 42 15,0 0-31,0 0 0,0 1 0,0-1 15,0 0-15,-21 0 0,21 0 0,0 0 16,0 1-16,0-1 16,0 0-16,0 0 0,21-21 31,0 0-31,1 0 16,-1 0-16,0 0 0,-21-21 0,21 0 15,0 0-15</inkml:trace>
  <inkml:trace contextRef="#ctx0" brushRef="#br0" timeOffset="154056.53">14160 3789 0,'0'-21'0,"0"42"0,0-63 0,0 20 15,0 1-15,0 42 32,0 1-32,0-1 0,-21 0 0,21 21 15,-21-21-15,0 22 0,21-1 16,0 0-16,-21-20 0,0 20 0,21 0 15,-22-21-15,22 22 0,0-22 16,0 0-16,0 0 0,0 0 16,0 1-16,0-1 15,22-21 1,-1-21 0,0-1-16,0 1 0,0 0 15</inkml:trace>
  <inkml:trace contextRef="#ctx0" brushRef="#br0" timeOffset="154868.64">14330 4001 0,'0'21'31,"0"0"-15,0 0-16,-21 0 0,21 0 0,-22 1 16,22-1-16,0 0 0,-21 0 15,21 0-15,0 0 0,0 1 16,21-22-1,1 0-15,-1 0 16,0 0-16,0 0 0,0 0 16,0 0-16,1-22 0,-1 1 0,0 0 15,0 21-15,0-21 0,0 0 16,1 0-16,-44 42 47,1 0-32,21 0-15,0 0 16,0 0-16,21-21 47,1 0-47,-22-21 16,0 0-16,0 0 15,0 0-15,0 0 0,0-1 16,0 1-16,0 0 15,0 0-15,0 0 0,0 0 16,0-1 0,21 22-1,0 0-15,0 0 0,0 0 16,0 22 0,-21-1-16,0 0 0,22 0 15,-22 0-15,0 0 0,0 1 16,0-1-16,0 0 0,0 0 15,0 0-15,0 0 16,0-42 31,0 0-31,0 0-16,0 0 0,0 0 15,0-1-15,21 1 0,-21 0 16,21 0-16,-21 0 0,21 0 0,0-1 15,0 1-15,1 21 0,-1 0 16,0 0-16,0 0 16,-21 21-16,0 1 0,0-1 15,0 0-15,0 0 0,0 0 0,0 0 16,0 1-16,0-1 0,0 0 16,0 0-16,0 0 0,0 0 15,-21-21-15,21 22 0,-21-22 47,0-22-31</inkml:trace>
  <inkml:trace contextRef="#ctx0" brushRef="#br0" timeOffset="155071.51">14753 3747 0,'-21'0'0,"42"0"0,-63 0 0,21 0 16,-1-22 46,1 22-62,0 0 16</inkml:trace>
  <inkml:trace contextRef="#ctx0" brushRef="#br0" timeOffset="155259.42">13843 3895 0,'0'0'0,"-21"0"15,42 0 1,0 0-16,0 0 15,0 0-15,1 0 16,-1 0-16,0 0 0,0 0 0,0 0 16,22 0-16,-22 0 0,0 0 0,-21-21 15</inkml:trace>
  <inkml:trace contextRef="#ctx0" brushRef="#br0" timeOffset="160471.51">3831 12107 0,'0'0'0,"-63"22"32,41-22-32,1 21 15,42-21 32,1 0-31,-1 0-16,0 0 0,0 0 15,0 0-15,0 0 0,22 0 0,-22 0 16,21 0-16,1 0 0,-1 0 16,0 0-16,1 0 0,-1 0 0,21 0 15,1 0-15,-1 0 0,1 0 0,-1-21 16,22 21-16,-21 0 0,20 0 16,1 0-16,-22 0 0,22 0 0,-21 0 15,20 0-15,1 0 0,-22 0 0,43 0 16,-21 0-16,0 0 0,-1 0 15,22 0-15,-21 0 0,21 0 16,-22 0-16,22 0 0,-21 0 0,21 0 16,-1 0-16,1 0 0,0 0 0,0 0 15,21 0-15,-21 0 0,0 0 16,-1 0-16,1 0 0,0 0 0,0 0 16,0 0-16,0 0 0,21 0 0,-22 0 15,1 0-15,0 0 0,21 0 16,-21 0-16,0 0 0,21 0 0,-21-22 15,21 22-15,0 0 0,-22 0 16,1-21-16,21 21 0,-21 0 16,0 0-16,21 0 0,0 0 0,-21-21 0,0 21 15,21 0-15,-22-21 0,1 21 16,0 0-16,21 0 0,-21-21 16,21 21-16,-21-21 0,21 21 0,0 0 15,-21-22-15,-1 1 0,22 21 0,0-21 16,-21 21-16,21-21 0,0 0 15,-21 21-15,21-21 0,-21-1 0,21 22 16,-21-21-16,0 0 0,-1 21 0,22-21 16,-21 21-16,21-21 0,-21 21 0,0-21 15,0-1-15,21 22 16,-21-21-16,-1 21 0,1-21 0,21 21 16,-21-21-16,21 0 0,-21 21 0,21-21 0,-21 21 15,0-22-15,21 1 16,-22 21-16,1-21 0,0 21 0,0-21 15,0 21-15,0-21 0,-22 21 0,22 0 16,-21-21-16,-1 21 0,1-22 16,0 22-16,-1-21 0,1 21 0,-21 0 15,20-21-15,1 21 0,-22 0 0,1 0 16,-1-21-16,-20 21 0,20 0 16,-20 0-16,-1 0 0,-21 0 0,0 0 15,0 0-15,1 0 0,-1 0 0,0 0 16,0 0-1</inkml:trace>
  <inkml:trace contextRef="#ctx0" brushRef="#br0" timeOffset="160596.44">16933 11388 0,'0'0'16,"-21"0"15,21-21 0,0-1-31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5:5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720 0,'0'-21'0,"0"-1"15,0 1-15,0 0 16,0 0-16,21 0 16,-21 0-16,0-1 0,0 1 15,0 0-15,0 0 0,0 0 16,0 0-16,-21 21 0,0 0 15,0 0-15,0 0 16,0 0-16,-1 0 0,-20 21 16,21 0-16,-21 0 0,20 0 0,1 22 15,-21-1-15,21 0 0,0 22 16,-1-22-16,1 22 0,0-1 0,0 1 16,21-22-16,0 21 15,0-20-15,0 20 0,0-20 0,0-1 16,0 0-16,21 1 0,0-22 15,22 21-15,-22-21 0,21 0 16,0 1-16,1-1 0,-1 0 0,0-21 16,1 0-16,-1 0 0,22 0 15,-22 0-15,0-21 0,1 21 0,-1-21 16,0-1-16,-21-20 0,22 21 16</inkml:trace>
  <inkml:trace contextRef="#ctx0" brushRef="#br0" timeOffset="848.51">1905 931 0,'0'0'16,"0"-21"-16,0-21 0,21 21 0,-21 0 16,0-1-16,-21 22 31,0 0-31,21 22 0,-21-1 0,-1 0 16,1 21-16,0-21 0,0 22 15,0-1-15,0 0 0,-1 1 0,22 20 16,0-42-16,0 22 0,0-1 15,0 0-15,0-20 0,22-1 0,-1 0 16,0 0-16,0 0 0,0 0 16,22-21-16,-22 0 0,0 0 15,21 0-15,-21 0 0,22 0 16,-22-21-16,0 0 0,21 0 0,-20 0 16,-1 0-16,0-1 0,0-20 15,-21 21-15,0-21 0,0 20 16,0-20-16,0 0 0,0-1 0,-42 22 15,21 0-15,-1 0 0,1 0 16,-21 21-16,21 0 0,-22 0 0,22 0 16,-21 0-16,21 0 0,0 21 15,-22-21-15,43 21 0,-21-21 16,21 21-16,21-21 16,0 0-1,22 0-15,-22-21 0,21 21 16,1-21-16,-1 0 0,0 0 15,22 21-15,-1-22 0,1 1 0,-22 0 16,22 0-16,-22 21 0,21 0 16,-41 0-16,20 0 0,-21 0 0,0 0 15,0 0-15,1 21 0,-22 0 16,21 0-16,-21 1 0,0-1 0,0 0 16,0 21-16,0-21 0,0 22 15,0-22-15,0 0 0,0 21 16,0-20-16,-21 20 0,-1-21 0,22 0 15,0 0-15,0 1 0,-21-1 16,21 0-16,-21 0 0,21 0 16,0-42 15,0 0-15,0 0-16,21 0 0,0-1 15,1-20-15,-1 21 0,0-21 0,0-1 16,0 1-16,0 21 0,22-22 15,-22 1-15,21 21 0,-21 0 0,22 0 16,-22 21-16,0 0 0,0 0 16,0 0-16,1 0 0,-1 21 15,0 0-15,-21 0 0,0 21 16,0-20-16,0 20 0,0-21 0,0 21 16,0-20-16,0-1 0,0 21 15,0-21-15,0 0 0,0 1 0,0-1 16,0 0-16,0 0 15,0 0-15,0-42 32,0 0-17</inkml:trace>
  <inkml:trace contextRef="#ctx0" brushRef="#br0" timeOffset="3085.22">3916 1101 0,'0'0'0,"0"-21"0,0-1 0,0 1 16,0 0-16,0-21 0,0 21 0,0-22 15,0 22-15,-21-21 16,21 21-16,-22-1 0,1 1 0,0 0 15,0 21-15,0 0 0,0 0 16,-22 0-16,22 0 0,-21 0 0,21 21 16,-22 0-16,22 1 0,-21 20 15,-1 0-15,22 1 0,-21-1 0,21 0 16,0 1-16,-22 20 0,22-21 16,0-20-16,21 20 0,0 0 0,0-21 15,0 22-15,0-22 0,0 0 16,0 0-16,21 0 0,0-21 0,22 0 15,-1 0-15,-21 0 0,21 0 16,22 0-16,-22 0 0,1-21 16,-1 0-16,0 0 0,1 0 0,-1-22 15,-21 1-15,21 0 0,-20-1 16,-1 1-16,0-21 0,0-1 0,0 1 16,0-1-16,-21 1 0,22-1 15,-22 1-15,0 20 0,0-20 0,0-1 16,21 22-16,-21 0 0,0-1 15,0 1-15,0 0 0,0 20 0,0 1 16,0 0-16,0 42 16,0 0-1,0 1-15,-21 20 0,21 0 16,0 1-16,0 20 0,-22-21 16,22 22-16,0-1 0,0 1 15,-21-1-15,21 1 0,-21-22 0,21 22 16,0-1-16,0-20 0,0-1 15,0 0-15,0 1 0,0-1 0,21-21 16,0 0-16,-21 0 0,22 1 16,-1-1-16,0 0 0,0-21 0,0 0 15,0 0-15,1 0 0,-1 0 0,0 0 16,0-21-16,0 0 0,22-1 16,-22 1-16,0 0 0,0 0 0,0-21 15,0 20-15,1-20 0,-22 0 16,0 21-16,21-22 0,-21 22 15,0 0-15,0 0 0,0 0 16,0-1-16,0 1 0,-21 21 31,21 21-31,-22 1 0,22-1 0,0 0 16,-21 0-16,21 0 0,-21 22 16,21-22-16,0 21 0,0-21 0,0 0 15,0 22-15,0-22 0,0 0 16,0 0-16,0 0 0,21 1 0,0-22 15,1 21-15,-1-21 0,0 0 16,0 0-16,0 0 0,0 0 0,22 0 16,-22 0-16,0-21 0,0-1 15,22 1-15,-22 0 0,0 0 16,0 0-16,0-22 0,0 1 0,1 0 16,-1-22-16,0 22 0,0-22 15,0 1-15,-21-1 0,21 22 0,1-21 16,-22 20-16,21-20 0,-21 20 15,0 1-15,0 0 0,0-1 0,0 22 16,0 0-16,0-21 0,0 21 16,0-1-16,0 44 15,-21-22 1,21 42-16,-22-21 0,22 21 0,-21 1 16,21-1-16,-21 0 15,21 22-15,0-22 0,0 22 0,-21-1 16,0-20-16,21 20 0,-21-21 0,21 22 15,0-22-15,0 1 0,0-1 16,0 0-16,0 1 0,0-22 0,0 21 16,0-21-16,21 0 0,0 1 15,0-22-15,0 21 0,0-21 16,1 0-16,20 0 0,-21 0 16,0-21-16,22-1 0,-22 1 15,0 0-15,21 0 0,-21 0 0,1 0 16,-1-22-16,0 1 0,0 21 0,-21-22 15,21 22-15,0-21 0,-21 21 16,0 0-16,0-1 0,0 1 16,22 0-16,-22 0 0,0 42 31,0 0-31,-22 0 16,22 1-16,0 20 0,0-21 15,0 21-15,0-20 0,0-1 0,0 21 16,0-21-16,0 0 0,0 1 15,0-1-15,0 0 0,0 0 16,22-21-16,-1 21 16,0-21-16,0 0 0,0 0 0,0 0 15,22 0-15,-22-21 0,21 21 0,-21-21 16,22 0-16,-22 0 0,21-1 16,-21 1-16,1-21 0,-1 21 0,0 0 15,0-1-15,0 1 0,0 0 16,-21 0-16,22 0 0,-22 0 15,0 42 17,0 0-32,0 0 15,-22 0-15,22 0 0,0 1 0,0-1 16,0 21-16,0-21 0,0 0 16,0 1-16,0-1 0,0 0 0,0 0 15,0 0-15,0 0 16,22-21-16,-1 0 0,0 0 15,0 0-15,0 0 0,0 0 0,1 0 16,-1 0-16,21 0 0,-21-21 0,0 0 16,-21 0-16,22 0 0,-1 0 15,-21-22-15,21 22 0,-21-21 0,0-1 16,0 1-16,0 0 0,0 21 16,0-22-16,0 22 0,-21 0 0,0 0 15,-1 0-15,1-1 16,-21 22-16,21 0 0,0 0 0,-22 0 15,22 0-15,0 0 0,0 0 16,0 0-16,21 22 0,0-1 0,21 0 31,21-21-31,-21 0 0,22 0 16,-22 0-16,21 0 0,0-21 16,-20 21-16,20 0 0,0-21 0,-21-1 15,22 22-15,-22 0 0,0-21 16,0 21-16,0 0 0,1 0 0,-1 0 15,0 0-15,0 0 0,0 0 32,-21 21-32,0 1 0,21-1 0,-21 0 15,0 0-15,0 0 0,0 0 16,0 1-16,0-1 0,0 21 0,0-21 16,0 0-16,-21 1 0,21 20 15,0-21-15,0 0 0,-21 0 0,21 1 16,0-1-16,0 0 0,0 0 15,0 0-15,21-42 32,-21 0-17,21 0-15,1-22 0,-1 22 16,-21-21-16,21 21 16,0-22-16,0 1 0,0 0 0,1-1 15,-1 22-15,0-21 0,21 21 16,-21-22-16,1 22 0,-1 21 0,21-21 15,-21 21-15,0 0 0,1 0 0,-1 21 16,0 0-16,-21 1 16,0-1-16,0 0 0,0 21 0,0-21 15,0 22-15,0-22 0,0 21 16,0-21-16,0 1 0,0 20 0,0-21 16,0 0-16,0 0 0,0 1 15,0-1-15,0 0 16,21-21-16,0 0 15,0 0-15,1 0 0,-1 0 16,0 0-16,0 0 0,0-21 0,0 21 16,1-21-16,20-1 0</inkml:trace>
  <inkml:trace contextRef="#ctx0" brushRef="#br0" timeOffset="3919.94">7535 826 0,'0'-22'0,"0"44"0,0-65 0,0 22 0,0 0 16,0 0-16,0 0 0,-21-1 16,0 22-16,0 0 0,-22 0 15,22 0-15,0 0 0,0 0 16,0 0-16,0 22 0,-1-1 16,-20 0-16,21 21 0,0-21 0,0 22 15,-1-1-15,22 0 0,-21-20 16,21 20-16,0 0 0,-21-21 0,21 1 15,0 20-15,0-21 0,0 0 0,21 0 16,0 1-16,1-22 16,-1 0-16,0 0 0,0 0 0,0 0 15,0 0-15,1-22 0,-1 1 16,-21 0-16,21 0 0,0 0 0,0-22 16,0 22-16,1-21 15,-22 0-15,0 20 0,21-20 0,-21 0 16,0 21-16,0-1 0,0 1 0,0 0 15,0 42 17,-21 0-32,21 1 0,-22 20 15,22-21-15,0 21 0,0-20 0,0 20 16,0-21-16,0 21 0,0-20 16,0-1-16,0 0 0,0 0 0,0 0 15,22 0-15,-1 1 0,0-22 16,0 0-16,0 0 0,22 0 15,-22 0-15,0 0 0,0 0 16,21-22-16,-20 1 0,-1 0 16,0 0-16,21 0 0,-21-22 0,1 1 15,-1 0-15,0-22 0,0 22 16,0-22-16,0 1 0,1 21 0,-22-22 16,21 1-16,-21-1 0,21 22 0,-21-1 15,0-20-15,21 21 0,-21 20 16,0-20-16,0 21 0,0 0 0,0 0 15,0-1-15,0 44 32,0 20-32,0-21 0,-21 21 15,21 22-15,-21-22 0,21 1 16,0 20-16,-21-21 0,21 22 0,0-22 16,0 22-16,0-22 0,-22 22 15,22-22-15,0 0 0,0 1 0,0-1 16,0-21-16,0 21 0,0-20 15,0 20-15,22-21 0,-1 0 16,0-21-16,21 0 0,-21 0 0,1 0 16,20 0-16,0 0 0,-21 0 15,22-21-15,-1 0 0,0 0 0,1 0 16,-1-1-16,-21-20 0,22 21 16,-1-21-16,-21-1 0,0 22 15,0-21-15,1 21 0,-22-22 0,0 22 16,0 0-16,0-21 0,0 20 15</inkml:trace>
  <inkml:trace contextRef="#ctx0" brushRef="#br0" timeOffset="4232">6329 275 0,'0'0'15,"-21"0"-15,-1 0 16,1 0 31,0 0-32,0 0-15,0 0 16</inkml:trace>
  <inkml:trace contextRef="#ctx0" brushRef="#br0" timeOffset="4471.85">4953 572 0,'42'0'31,"-21"0"-31,1 0 0,20 0 0,-21 0 16,21 0-16,-20-22 0,20 22 15,-21 0-15,0 0 0,22 0 0,-22 0 16,0 0-16,-21-21 16,0 0-16</inkml:trace>
  <inkml:trace contextRef="#ctx0" brushRef="#br0" timeOffset="4675.47">4487 445 0,'0'0'0,"-21"0"0,0 0 0,0 0 16,42 0 31,0 0-32,0 0-15</inkml:trace>
  <inkml:trace contextRef="#ctx0" brushRef="#br0" timeOffset="5996.78">9758 550 0,'0'0'0,"21"0"0,0 0 16,0 0-16,22 0 0,-22-21 0,0 0 15,21 21-15,1-21 0,-1 0 16,-21 0-16,21 21 0,1-22 0,-22 1 16,0 0-16,0 0 0,-21 0 15,0 0-15,0-1 0,0 1 16,0 0-16,-21 0 0,0 21 0,-21-21 16,-1 21-16,1 0 0,-22 0 15,1 0-15,21 0 0,-22 21 0,22 0 16,-22-21-16,22 21 0,21 0 15,-22 1-15,22-1 0,0 0 0,0 0 16,21 0-16,0 0 0,0 1 16,0-1-16,0 0 0,0 0 0,21 0 15,0 0-15,22 1 0,-22 20 16,21-21-16,-21 0 0,22 0 0,-1 1 16,0-1-16,1 21 0,-1-21 15,-21 0-15,21 22 0,-20-22 16,-1 0-16,0 21 0,-21-20 0,0-1 15,0 21-15,-21-21 0,0 0 16,-1 1-16,-20-1 0,0 0 0,-22 0 16,22 0-16,0-21 0,-22 0 0,22 0 15,-1 0-15,1 0 0,0 0 16,21 0-16,-22-21 0,22 0 0,0 0 16,0 0-16,21-22 0,0 22 15,-21-21-15,21-1 0,0 1 0,0 0 16,0-1-16,0 1 15,0 0-15,0 21 0,0-22 0,0 22 16,0 0-16,0 0 0,0 42 31,0 0-15,0 0-16,0 22 0,0-22 16,0 21-16,0 0 0,21 1 0,-21-1 15,42 22-15,-42-22 16,21 0-16,0-21 0,1 22 0,-1-22 15,21 0-15,-21 0 0,22-21 16,-1 21-16,0-21 0,22 0 0,-22 0 16,22 0-16,-22 0 0,21-21 15,1 0-15,-22 0 0,22 0 16,-22 0-16,0-22 0,1 1 0,-1 0 16,0-1-16,1 1 0,-22-22 15,0 22-15,21 0 0,-20-22 0,-1 1 16,0 20-16,-21-20 0,21 21 15,-21-22-15,21 22 0,-21 21 0,0-22 16,21 22-16,-21 0 0,0 0 16,0 0-16,0 42 15,0 0-15,-21 0 0,0 0 0,21 22 16,-21-1-16,21 0 0,0 1 16,-21-1-16,21 21 0,-21-20 15,21-1-15,-22 22 0,22-22 16,-21 0-16,21 1 0,0-1 0,0 0 15,0 1-15,0-1 0,0-21 16,0 0-16,0 0 0,0 1 0,21-1 16,1-21-16,-1 0 0,0 0 0,0 0 15,0 0-15,0 0 0,-21-21 16,22 21-16,-1-22 0,0 1 0</inkml:trace>
  <inkml:trace contextRef="#ctx0" brushRef="#br0" timeOffset="6191.67">10287 720 0,'0'0'0,"-21"0"0,21-21 16,21 21 0,0 0-16,0 0 0,0-22 15,22 22-15,-22 0 0,21 0 0,1-21 16,20 21-16,-21 0 0,1-21 15,-1 21-15,0-21 0,1 21 16,-22 0-16,21 0 0</inkml:trace>
  <inkml:trace contextRef="#ctx0" brushRef="#br0" timeOffset="6800.31">11261 889 0,'63'0'31,"-42"0"-31,0 0 0,1-21 0,-1 0 16,-21 0-16,21 21 0,0-22 16,-21 1-16,0 0 0,21 0 0,-21 0 15,0-22-15,0 22 0,0 0 0,0 0 16,0 0-16,0 0 0,-21 21 15,-21-22-15,21 22 0,-1 0 16,-20 0-16,21 22 0,-21-22 16,-1 21-16,1 0 0,21 0 0,-22 21 15,22-20-15,-21 20 0,21 0 16,0-21-16,-1 22 0,1-1 0,21 0 16,0-20-16,0 20 0,0-21 0,0 0 15,21 0-15,1 1 16,-1-1-16,21-21 0,-21 0 0,0 0 15,22 0-15,-1 0 0,-21 0 16,22 0-16,-22 0 0,21-21 0,-21-1 16,0 1-16,22 0 0,-22 0 0,0-21 15,-21-1-15,21 22 0,0-21 16,-21-1-16,0 1 0,0 21 0,0-21 16,22-1-16,-22 22 0,0 0 15,0 0-15,0 42 31,0 0-31,-22 0 0,22 0 16,0 22-16,0-22 0,0 21 16,0 1-16,0-22 0,0 21 15,0-21-15,0 22 0,0-22 0,0 0 16,0 0-16,0 0 0,0 0 16,22-21-16,-1 22 0,0-22 15,0 0-15,0 0 0,0-22 16,22 1-16,-22 0 0,0 0 15,0-21-15</inkml:trace>
  <inkml:trace contextRef="#ctx0" brushRef="#br0" timeOffset="7084.18">12065 85 0,'0'0'0,"21"-64"0,-21 43 0,21 21 15,-42 0 16,0 0-15,21 64-16,-21-1 0,0 1 0,21 20 16,-22-20-16,1-1 0,0 1 15,0-1-15,0-20 0,0 20 0,21 1 16,-22-22-16,1 0 0,21 1 16,0-1-16,0 0 0,-21-21 0,21 1 15,0-1-15,0 0 0,0 0 16,0 0-16,21-21 15,0 0-15,1 0 16,-1 0-16,0-21 0,-21 0 16,21 0-16,0 0 0</inkml:trace>
  <inkml:trace contextRef="#ctx0" brushRef="#br0" timeOffset="7288.06">11705 572 0,'-21'0'32,"42"0"-17,0 0-15,0 0 16,1 0-16,-1 0 0,0 0 0,21 0 16,-21 0-16,1 0 0,20 0 0,-21 0 15,0-22-15,22 22 0,-22 0 16,0 0-16,-21-21 0</inkml:trace>
  <inkml:trace contextRef="#ctx0" brushRef="#br0" timeOffset="7684.14">12298 826 0,'0'0'0,"21"0"16,0 0 0,0-22-16,0 1 15,1 21-15,-1-21 0,0 0 0,0 0 16,-21 0-16,21-1 0,-21 1 16,0 0-1,-21 0-15,0 21 16,0 0-16,0 0 0,-1 0 15,1 0-15,0 21 0,0 0 16,0-21-16,0 21 0,-1 1 0,1-1 16,21 0-16,0 0 0,-21 21 15,21-20-15,0-1 0,0 21 0,0-21 16,0 0-16,0 1 0,21-1 16,0 0-16,-21 0 0,43-21 0,-22 21 15,0-21-15,0 0 0,22 0 0,-22 0 16,21 0-16,0 0 0,-20 0 15,-1 0-15,21-21 0,-21 0 0</inkml:trace>
  <inkml:trace contextRef="#ctx0" brushRef="#br0" timeOffset="8416.71">12827 656 0,'0'0'0,"0"-21"0,0 0 0,-21 21 15,0 0 1,-1 0-1,22 21-15,0 0 0,-21 0 16,21 1-16,0-1 0,0 21 16,0-21-16,0 22 0,0-22 0,0 0 15,0 21-15,0-21 0,0 1 16,0-1-16,0 0 0,-21 0 0,21 0 16,0 0-16,0 1 15,0-44 16,0 1-31,0 0 16,0 0-16,0 0 0,0 0 0,0-1 16,21-20-16,-21 0 0,0 21 15,21-22-15,1 22 0,-1-21 0,0 21 16,0-1-16,0 1 0,-21 0 0,21 0 16,1 21-16,-1 0 0,0-21 15,0 21-15,0 0 0,0 0 16,1 21-16,-1 0 0,0 0 15,0-21-15,-21 43 0,21-22 16,-21 0-16,0 21 0,0-21 0,0 1 16,0 20-16,0-21 0,0 21 15,0-20-15,0-1 0,0 0 0,0 0 16,0 0-16,0 0 16,0-42 15,0 0-16,0 0-15,0 0 0,0 0 0,21-22 16,1 22-16,-1-21 0,-21 21 16,21-22-16,0 1 0,0 21 0,0 0 15,22-1-15,-22 1 0,0 0 16,0 0-16,0 21 0,1 0 16,-1-21-16,0 21 0,0 0 0,0 0 15,0 0-15,1 21 0,-1 0 0,-21 0 16,0 0-16,21 1 0,-21 20 15,0-21-15,0 0 0,0 22 0,0-22 16,0 0-16,-21 21 0,0-21 16,21 1-16,0-1 0,-22 0 0,1 0 15,21 0-15,-21-21 0,21 21 16,21-42 15,0 0-15,1 0-16,-22 0 0,21 0 0</inkml:trace>
  <inkml:trace contextRef="#ctx0" brushRef="#br0" timeOffset="8812">13801 783 0,'0'21'16,"0"1"-1,21-22 1,0 0-1,0 0-15,0 0 0,0 0 0,1 0 16,20-22-16,-21 1 0,0 21 16,22-21-16,-22 0 0,0 21 0,0-21 15,0 0-15,-21-1 0,0 1 16,0 0-16,0 0 0,0 0 16,0 0-16,-21 21 15,0 0-15,-21 0 0,20 0 16,1 21-16,-21 0 0,21 0 0,-22 0 15,22 0-15,0 22 0,0-22 16,0 21-16,0 1 0,21-22 0,-22 0 16,22 21-16,0-21 0,0 1 15,0-1-15,0 0 0,22 0 16,-1-21-16,0 21 0,0-21 0,0 0 16,0 0-16,1 0 0,20 0 0,-21 0 15,21 0-15,1 0 0,-22-21 16,21 21-16,-21-21 0,1 0 0,20 0 15,-21-1-15,21 1 0,-20 0 16</inkml:trace>
  <inkml:trace contextRef="#ctx0" brushRef="#br0" timeOffset="9336.7">14457 593 0,'0'-21'31,"0"42"-15,0 0-16,0 0 0,0 0 15,-21 0-15,21 1 0,0-1 16,0 0-16,-22 0 0,1 21 0,21-20 16,-21 20-16,21-21 0,-21 0 0,21 0 15,0 22-15,-21-22 0,21 0 16,-21-21-16,21 21 0,0 0 0,0 1 16,0-44 15,0 1-16,0 0-15,0 0 16,0-21-16,0 20 0,21-20 0,0 21 16,0-21-16,-21-1 0,21 22 15,0-21-15,1 21 0,20-22 0,-21 22 16,0-21-16,0 21 0,22-1 0,-22 1 16,0 21-16,0-21 0,0 0 15,1 21-15,-1 0 0,21 0 0,-21 0 16,0 0-16,1 21 0,-1 0 15,0 0-15,-21 1 0,21-1 16,-21 0-16,21 21 0,-21-21 0,0 22 0,0-22 16,0 21-16,0-21 0,0 22 15,0-22-15,0 21 0,-21-21 16,21 1-16,-21-1 0,21 0 16,-21 0-16,21 0 0,0 0 15,21-42 16,-21 0-15,0 0-16,21 0 0,0-22 16,-21 22-16,21-21 0</inkml:trace>
  <inkml:trace contextRef="#ctx0" brushRef="#br0" timeOffset="9627.53">15367 275 0,'0'0'0,"0"-21"0,0 0 0,21 21 16,-21-21-16,0 0 0,0 42 31,-21 0-31,21 21 0,-21-21 16,21 22-16,0-1 0,-21 0 0,-1 1 16,1-1-16,21 22 0,-21-22 15,21 0-15,-21 1 0,0-1 16,21 0-16,-21 1 0,-1-1 15,22-21-15,0 21 0,-21-20 0,0-1 16,21 0-16,-21 0 0,0 0 16,42-21 15,0-21-31,0 0 0,0 21 16</inkml:trace>
  <inkml:trace contextRef="#ctx0" brushRef="#br0" timeOffset="10056.28">15706 635 0,'0'0'0,"21"-21"16,-21 0-16,-21 21 16,-1 0-1,1 0-15,0 0 0,0 21 16,0-21-16,0 21 0,-22 0 0,22 0 15,0 1-15,0-1 0,0 0 16,-1-21-16,22 21 0,0 0 0,0 0 16,0 1-16,22-1 15,-1-21-15,0 21 0,0-21 0,0 0 16,0 21-16,1-21 0,-1 21 16,21-21-16,-21 0 0,0 21 15,1 1-15,-22-1 16,0 0-1,0 0-15,-22-21 0,1 0 16,0 21-16,0 0 0,0-21 0,0 0 16,-1 0-16,-20 22 0,21-22 15,0 0-15,0 0 0,-1 0 0,1 0 16,0 0-16,0 0 0,0 0 0,0 0 16,-1 0-16,22-22 31,0 1-16,0 0-15,22 0 0</inkml:trace>
  <inkml:trace contextRef="#ctx0" brushRef="#br0" timeOffset="10364.1">15071 360 0,'0'-21'16,"0"42"-16,21-42 31,0 21-31,0 0 0,21-21 0,1 21 16,-1 0-16,0 0 0,1 0 16,-1 0-16,0 0 0,1 0 0,-1 0 15,0 0-15,-20 0 0,20 0 16,-21 0-16,0 0 0,0 0 0,1 0 15,-1 0 1,-42 0 31,-1 0-47</inkml:trace>
  <inkml:trace contextRef="#ctx0" brushRef="#br0" timeOffset="11636.4">1355 1842 0,'0'0'15,"-22"0"-15,1 0 0,0 0 16,0 0-16,0 0 16,0 0-1,42 21 16,0-21-15,0 0-16,0 0 0,0 0 16,1 0-16,20 0 0,0 0 15,1 0-15,-1 0 0,0 0 0,1 0 16,-1 0-16,21 0 0,-20 0 16,20 0-16,-20 0 0,20 0 0,1 0 15,-22 0-15,21 0 0,1 0 16,21 0-16,-1 0 0,-20-21 0,42 21 15,-22 0-15,22 0 0,0-22 16,0 22-16,0 0 0,-1-21 0,22 0 16,0 21-16,22 0 0,-22-21 0,21 21 15,-21 0-15,21-21 16,0 21-16,0 0 0,0 0 0,1 0 16,20-21-16,-21 21 0,0 0 0,0 0 15,1-22-15,-1 22 0,21 0 16,-21 0-16,0 0 0,1 0 0,20 0 15,-21 0-15,21-21 0,-20 21 16,-1-21-16,0 21 0,0 0 0,21 0 16,-42 0-16,22 0 0,-22-21 15,21 21-15,-42 0 0,21 0 0,-22 0 16,-20 0-16,21 0 0,-21 0 0,-1 0 16,1 0-16,-22 0 0,1-21 15,-1 21-15,-20 0 0,-1 0 16,0 0-16,-20 0 0,-1 0 0,0 0 15,0 0-15,0 0 16,-42 0 15,0 0-15,0 0-16,0 0 0,-1 0 16,1 0-16,0 0 0</inkml:trace>
  <inkml:trace contextRef="#ctx0" brushRef="#br0" timeOffset="12599.87">10604 1672 0,'0'0'0,"-21"-21"0,0 21 15,0 0-15,0 0 0,0-21 0,-1 21 16,1-21-16,0 0 0,0 21 16,0 0-16,0 0 0,-1-22 15,1 22-15,0 0 0,0 0 0,0-21 16,0 21-16,-1 0 15,44 0 32,20 0-31,-21 0-16,0 0 0,22 0 0,-22 0 16,21 0-16,22 0 0,-22 0 15,43 0-15,-22 0 0,22 0 0,-1 21 16,22-21-16,-21 0 0,21 0 0,0 0 15,-1 22-15,22-22 0,-21 0 16,21 0-16,0 21 0,0-21 0,0 0 16,0 21-16,0-21 0,0 0 15,0 21-15,21-21 0,-21 0 0,0 21 16,0-21-16,0 0 0,0 21 0,0-21 16,0 0-16,-21 0 15,21 22-15,0-22 0,-21 0 0,21 0 16,-21 21-16,0-21 0,0 0 0,-1 0 15,-20 0-15,0 0 0,21 21 16,-22-21-16,-20 0 0,20 0 0,-20 0 16,21 0-16,-22 0 0,-21 0 15,1 0-15,20 0 0,-42 0 0,22 0 16,-22 0-16,0 0 0,0 0 0,0 0 16,1-21-1,-1 21 1,-21-21-16,0-1 15,0 1 17,-21 21-17</inkml:trace>
  <inkml:trace contextRef="#ctx0" brushRef="#br0" timeOffset="12728.79">15663 1672 0,'0'21'0,"-21"-21"15,21 22 1,-21-22 0,0 0-16,21 21 15,-21-21-15</inkml:trace>
  <inkml:trace contextRef="#ctx0" brushRef="#br0" timeOffset="17619.58">2159 2434 0,'0'0'0,"-21"0"16,0 0 0,21 21 15,0 1-15,0-1-16,0 0 0,0 0 0,0 0 15,0 0 1,0 1-16,0-1 0,21-21 15,0 0-15,21 0 0,-21 0 16,1 0-16,20 0 0,0 0 0,-21 0 16,22 0-16,-1-21 0,0-1 15,-20 1-15,20 0 0,0 0 0,-21 0 16,1 0-16,-1-1 0,0 1 16,0 0-16,-21 0 0,21 0 0,-21 0 15,0-1-15,0 1 0,0 0 16,0 0-16,-21 21 15,0 0-15,0 0 16,0 21 0,21 0-16,0 0 15,0 1-15,-22-1 0,1 21 0,21 0 16,-21-20-16,21 20 0,0 0 16,-21 1-16,21-1 0,-21 0 0,21-21 15,0 22-15,0-1 0,0 0 16,0-20-16,0 20 0,0 0 0,0-21 15,0 22-15,0-22 0,0 21 16,0-21-16,0 22 0,0-22 0,0 0 16,0 0-16,0 0 0,0 1 0,0-1 15,0 0 1,-21-21 15,-1 0-31,1 0 0,0 0 16,-21-21-16,21 21 0,-22-21 15,1 21-15,21 0 0,-22 0 0,1-22 16,21 22-16,-21 0 0,20-21 16,1 21-16,-21 0 0,21 0 0,21-21 15,-21 21-15,21-21 0,-22 21 16,44 0 15,-1 0-31,0 0 16,0 0-16,0 0 0,0 0 0,1 0 15,-1 0-15,21 0 0,-21-21 0,22 21 16,-1 0-16,0 0 16,1 0-16,-1-21 0,0 21 0,22-22 15,-22 22-15,0-21 0,22 0 16,-22 21-16,1-21 0,-1 0 0</inkml:trace>
  <inkml:trace contextRef="#ctx0" brushRef="#br0" timeOffset="18287.18">3090 2625 0,'0'0'16,"0"-21"-16,0-1 0,0 1 0,0 0 0,0 0 16,0 0-16,0 0 15,0-1-15,0 1 0,0 0 16,-21 21-16,0 0 16,0 0-1,21 21 1,0 0-16,0 1 0,0 20 0,0-21 15,-21 21-15,21 1 0,-22-1 0,22 0 16,0 1-16,0 20 0,-21-20 16,21-1-16,-21 0 0,0 1 0,21 20 15,0-21-15,-21 22 0,21-22 16,-21 22-16,-1-1 0,22-20 16,0 20-16,-21 1 0,0-22 15,21 21-15,-21-20 0,21 20 0,0-20 16,0-1-16,0 21 0,-21-20 0,21-1 15,0 0-15,0 1 0,0-1 16,0 0-16,0 1 0,0-22 0,0 0 16,0 21-16,0-20 15,21-1-15,-21 0 0,21-21 0,0 0 16,0 0-16,1 0 0,-1 0 16,0 0-16,0-21 0,0 0 15,0-1-15,1 1 0,-1 0 0,0 0 16,0-21-16,0 20 15,0 1-15,1-21 0,-1 0 0,0 20 16,0-20-16,0 0 0,-21-1 0,0 1 16,0 0-16,21 21 0,-21-22 15,0 1-15,0 0 0,0-1 0,-21 1 16,0 0-16,0 20 0,0-20 16,0 21-16,-1-21 0,-20 20 0,21 1 15,-21 0-15,20 0 0,-20 21 16,21-21-16,0 21 0,-22 0 0,22 0 15,0 0-15,0 0 16,21-21-16,21 21 31,0 0-31,0-22 16,1 22-16,-1-21 0,0 21 0,0 0 16,0 0-16,0 0 0,1-21 15,-1 21-15,0 0 0,-21-21 0,21 21 16,0 0-16,0-21 0</inkml:trace>
  <inkml:trace contextRef="#ctx0" brushRef="#br0" timeOffset="18759.91">4297 2265 0,'0'-42'16,"-21"42"0,-1 0-16,1 0 0,0 0 15,0 0-15,0 21 16,21 0-16,-21 0 0,-1 0 0,1 22 16,0-1-16,0 0 0,0 1 0,0 20 15,-1-21-15,1 22 0,21-22 16,-21 22-16,21-22 0,-21 0 0,21 1 15,0-1-15,0 0 0,0-20 16,0 20-16,0 0 0,0-21 0,0 1 16,0 20-16,21-21 0,0 0 15,0 0-15,1-21 0,-1 22 16,0-22-16,0 0 0,21 0 0,-20 0 16,20 0-16,0 0 0,1-22 0</inkml:trace>
  <inkml:trace contextRef="#ctx0" brushRef="#br0" timeOffset="19291.62">5249 2180 0,'0'0'15,"0"-21"1,21 21 31,1 0-47,-1 0 0,0 0 0,0 0 15,0 0-15,0 21 16,1 0-16,-1-21 0,0 22 0,0-1 16,0 21-16,0-21 0,1 22 0,-1-22 15,0 21-15,-21 0 0,0 1 16,0 20-16,0-20 0,0-1 0,0 0 15,0 1-15,-21-1 0,0-21 16,-1 21-16,1 1 0,0-22 0,0 0 16,-21 21-16,20-20 0,1-1 0,-21 0 15,21 0-15,0 0 16,-1 0-16,1-21 0,0 22 0,0-22 16,0 21-16,0-21 0,-1 0 0,1 0 15,0 0 1,0 0-16</inkml:trace>
  <inkml:trace contextRef="#ctx0" brushRef="#br0" timeOffset="20519.91">6689 2371 0,'0'-21'0,"21"21"16,-21-22-16,0 1 0,0 0 16,0 0-1,-21 21 1,-1 0 0,1 0-16,0 0 0,0 0 0,-21 0 15,20 0-15,-20 21 0,21 0 0,-21 0 16,20-21-16,1 22 15,0-1-15,0 0 0,0-21 0,21 21 16,0 0 0,0 0-16,21-21 15,0 22-15,0-22 0,0 0 16,22 21-16,-22-21 0,21 21 16,1-21-16,-22 21 0,21 0 0,-21-21 15,22 21-15,-22 1 0,0-1 16,0-21-16,-21 21 0,0 0 0,0 0 15,0 0-15,0 1 0,-21-1 0,0 0 16,-22 0-16,22 0 0,-21 0 16,-22 1-16,22-1 0,0 0 15,21 0-15,-22-21 0,22 21 16,0-21-16,0 0 0,0 0 0,42 0 47,0 0-47,0-21 0,0 21 15,0 0-15,22 0 0,-22 0 16,0 0-16,0 0 0,0 0 0,1 0 16,-1 0-16,0 0 0,-21 21 15,0 0-15,0 1 16,0-1-16,0 21 0,0-21 0,-21 22 16,0-22-16,-1 21 0,1-21 15,0 22-15,21-1 0,-21-21 16,0 21-16,0-20 0,21-1 0,0 0 15,-22 0-15,22 0 0,-21 0 16,21 1-16,0-1 0,0 0 16,21-21 15,1 0-31,-1 0 31,0 0-31</inkml:trace>
  <inkml:trace contextRef="#ctx0" brushRef="#br0" timeOffset="21315.45">6392 4953 0,'-21'0'16,"42"0"-16,-42-21 0,0 21 0,21-21 0,0 0 15,-21 21-15,21-22 0,0 1 16,0 0-16,0 0 0,21 21 16,0-21-16,0 21 0,0 0 0,1 0 15,20 0-15,-21-21 0,0 21 16,0 0-16,22 0 0,-22 0 15,0 21-15,0 0 0,0 0 0,1 0 16,-22 0-16,0 22 0,0-22 0,0 21 16,0 1-16,0-22 0,-22 21 15,-20-21-15,21 22 0,-21-1 0,20-21 16,-20 0-16,0 22 0,21-22 0,-1 0 16,1 0-16,0 0 0,0 0 15,0 1-15,21-1 31,21-21 1,0 0-32,0 0 15,0 0 1,1 0-16,-1 0 16,0 21-16,0 0 0,0-21 15,-21 21-15,21-21 0,1 21 16,-1 1-16,0-1 0,0 0 15,-21 0-15,21 0 0,-21 0 0,0 1 16,0-1-16,0 0 16,0 0-16,0 0 0,-42 0 0,21 1 15,0-1-15,-1 0 0,1-21 0,0 21 16,0-21-16,0 0 0,0 0 16,-1 0-16,1 0 15,0 0-15,21-21 16,-21 21-16,0 0 15,0 0 1</inkml:trace>
  <inkml:trace contextRef="#ctx0" brushRef="#br0" timeOffset="22024.04">3027 7684 0,'0'0'0,"0"21"16,21-21-16,0 0 16,0 0-16,0 0 0,1 0 0,-1 0 15,0 0-15,0 0 0,21-21 16,-20 21-16,-1-22 0,0 22 0,0-21 15,-21 0-15,0 0 0,21 21 16,-21-21-16,0 0 0,0-22 0,0 22 16,0 0-16,0 0 0,0 0 0,-21-1 15,0 1-15,0 0 0,0 0 16,-1 21-16,1 0 0,-21 0 0,21 0 16,0 21-16,-22 0 0,22 0 15,0 22-15,0-22 0,0 21 16,-1 1-16,1-1 0,0 0 0,21 1 15,-21 20-15,21-21 0,0 1 16,0-1-16,0 0 0,0-20 0,0 20 16,0 0-16,0-21 0,0 1 0,21 20 15,0-42-15,0 21 0,1 0 16,-1-21-16,0 0 0,0 0 0,21 0 16,-20 0-16,-1 0 0,21 0 15,-21-21-15,0 0 0</inkml:trace>
  <inkml:trace contextRef="#ctx0" brushRef="#br0" timeOffset="22307.88">3916 7006 0,'21'-21'15,"-42"42"-15,21-42 31,-21 42-31,21 22 0,-22-1 0,1 0 16,21 1-16,0 20 0,-21 1 16,0-1-16,21 1 0,-21-1 15,0 1-15,-1-1 0,22 1 0,-21-22 16,0 21-16,0-20 0,21 20 16,0-20-16,-21-22 0,21 21 0,0-21 15,0 0-15,0 1 0,0-1 0,21-21 31,-21-21-31,21-1 0,0 22 0</inkml:trace>
  <inkml:trace contextRef="#ctx0" brushRef="#br0" timeOffset="22795.6">4212 7705 0,'21'0'0,"-42"0"0,63 0 0,-42-21 15,22-1-15,-1 22 0,-21-21 16,21 21-16,-21-21 0,0 0 16,0 0-16,0 0 15,-21 21 1,0 0-16,-1 0 0,1 0 0,-21 0 16,21 0-16,0 21 0,-1 0 15,-20-21-15,21 21 0,0 0 0,0 0 16,-1 1-16,1-1 0,21 0 15,0 0-15,0 0 0,0 0 16,0 1-16,21-22 16,1 21-16,-1-21 0,21 21 15,-21-21-15,0 0 0,1 21 16,20-21-16,-21 21 0,0-21 0,22 21 16,-22-21-16,-21 22 0,0-1 0,21 0 15,-21 0-15,0 0 16,-21 0-16,0 1 0,-1-22 0,1 21 15,-21 0-15,21 0 0,-22-21 0,22 21 16,-21-21-16,21 0 0,0 0 16,-22 0-16,22 0 0,0 0 0,0 0 15,0 0-15,-1 0 0,1 0 16,0-21-16,0 0 16,21 0-1,21 21-15,0-21 0,0 21 0,1-22 16,-1 1-16,21 21 0,-21-21 15</inkml:trace>
  <inkml:trace contextRef="#ctx0" brushRef="#br0" timeOffset="23195.37">4784 7789 0,'0'0'15,"21"-21"-15,0 21 0,-21-21 0,21 21 16,-21-21-16,21 0 0,0 0 16,-21-1-16,0 1 15,0 0-15,-21 21 16,0 0-1,0 0-15,0 0 0,0 0 16,-1 21-16,1-21 0,0 21 16,0 22-16,0-22 0,0 0 0,-1 0 15,22 22-15,-21-22 0,21 21 16,0-21-16,0 22 0,0-22 0,0 21 16,0-21-16,0 0 0,0 1 0,0-1 15,0 0-15,21-21 0,1 0 16,-1 0-16,0 0 0,0 0 15,21 0-15,-20-21 0,-1 21 0,0-21 16,0-1-16,0 1 0</inkml:trace>
  <inkml:trace contextRef="#ctx0" brushRef="#br0" timeOffset="23508.19">5630 7303 0,'0'0'0,"-21"0"0,0 0 0,0 0 16,0 0-16,-1 0 0,1 0 16,21 21-16,-21 0 0,0 0 0,0 0 15,0 0-15,-1 22 0,1-22 16,0 21-16,21 1 0,-21-22 0,21 21 15,-21 0-15,21-20 0,0 20 0,0-21 16,0 21-16,0-20 0,0-1 16,0 0-16,0 0 0,21 0 0,-21 0 15,21 1-15,0-22 0,0 0 0,1 0 16,-1 0-16,21 0 0,-21 0 16,0 0-16,22 0 0</inkml:trace>
  <inkml:trace contextRef="#ctx0" brushRef="#br0" timeOffset="23845">6117 7218 0,'0'0'0,"21"0"0,0 0 16,1 0-16,-1-21 0,0 21 15,0 0-15,21 0 0,-20 21 16,-1 0-16,0 0 0,0 0 0,21 1 16,-20 20-16,-1-21 0,0 21 15,0 1-15,-21-1 0,0-21 0,0 22 16,0-1-16,0 0 0,0-21 16,0 22-16,-21-1 0,0-21 0,0 0 15,-1 22-15,1-22 0,-21 0 0,21 0 16,0 0-16,-1 1 0,1-1 15,0-21-15,21 21 0,0-42 32,0 0-32,21-1 0,0 1 15</inkml:trace>
  <inkml:trace contextRef="#ctx0" brushRef="#br0" timeOffset="24535.9">7578 7218 0,'0'0'0,"-43"-64"31,22 64-31,0 0 0,0 0 15,0 0-15,-1 0 0,1 0 16,0 0-16,0 0 0,0 22 0,0-1 16,-1 0-16,1 0 0,0-21 0,0 21 15,0 0-15,0 1 0,-1-1 16,22 0-16,0 0 0,0 0 0,0 0 16,22 1-1,-1-22-15,0 21 16,0-21-16,0 21 0,22-21 0,-22 21 15,0-21-15,0 21 0,0-21 0,0 21 16,1-21-16,-22 22 0,0-1 16,21 0-16,-21 0 15,0 0-15,0 0 0,0 1 0,-21-1 16,-1-21-16,1 21 0,0 0 0,0 0 16,0-21-16,0 21 0,-22 1 15,22-1-15,-21-21 0,21 21 0,-22-21 16,22 0-16,0 21 0,0-21 0,0 0 15,-1 0-15,1 0 0,42 0 47,1 0-47,-1 0 16,21 0-16,-21 0 0,0-21 0,1 21 0,-1 0 16,0 0-16,0 0 0,0 0 15,-21 21-15,0 0 16,0 0-16,0 1 0,0-1 15,0 0-15,0 0 0,-21 0 0,0 22 16,0-22-16,0 0 0,-1 0 16,1 21-16,21-20 0,-21-1 0,21 0 15,-21 0-15,21 0 0,0 0 16,21-21 15,0 0-31,0 0 0,1-21 0,-1 21 16,0-21-16</inkml:trace>
  <inkml:trace contextRef="#ctx0" brushRef="#br0" timeOffset="25371.48">7133 9991 0,'0'0'0,"0"-21"0,21-1 15,0 1-15,-21 0 0,22 21 16,-1-21-16,0 0 0,0 0 0,0 21 16,0-22-16,1 22 0,-1 0 0,21-21 15,-21 21-15,0 0 0,1 0 16,-1 21-16,-21 1 16,0-1-16,0 0 0,0 21 0,-21-21 15,-1 1-15,1-1 0,0 21 16,-21-21-16,21 0 0,-22 1 0,22 20 15,0-21-15,0 0 0,0 0 16,-1 1-16,1-1 0,0 0 16,21 0-16,0 0 15,21 0 1,0-21-16,1 0 0,-1 0 0,21 0 16,-21 0-16,0 0 0,1 0 0,-1 0 15,0 0-15,0 22 0,0-22 16,0 0-16,-21 21 0,22-21 0,-22 21 15,0 0-15,0 0 16,21 0-16,-21 1 16,21-1-16,-21 0 0,0 0 0,21 0 15,0 0-15,0 1 0,-21-1 16,22 0-16,-1 0 0,-21 0 0,21 0 16,-21 1-16,0-1 0,0 0 15,0 0-15,-21 0 0,0 0 0,-22 1 16,22-1-16,-21-21 0,-1 21 0,22 0 15,-21-21-15,0 0 0,-1 21 0,22-21 16,-21 0-16,-1 0 0,22 0 16,0 0-16,-21 0 0,21 0 0,-1 0 15,1-21-15,21 0 0,-21 0 0,21 0 16,-21-1-16,21 1 0,0-21 16</inkml:trace>
  <inkml:trace contextRef="#ctx0" brushRef="#br0" timeOffset="34677.36">11176 2519 0,'0'21'0,"0"-42"0,21 42 0,0-21 16,0 0-16,1 0 0,-1 0 15,0-21-15,0 21 0,21-21 16,-20 0-16,-1-1 0,21 1 0,-21 0 16,0 0-16,1 0 0,-1-22 0,21 22 15,-42 0-15,21 0 0,0 0 16,-21 0-16,22-1 0,-22 1 16,0 0-16,0 0 0,0 0 15,-22 21 1,1 0-16,0 0 0,21 21 15,-21 0-15,0 0 0,21 0 16,-21 1-16,21 20 0,-22 0 0,22 1 16,-21-1-16,0 0 0,21 22 0,0-22 15,0 22-15,0-22 0,0 21 16,0-20-16,0 20 0,0-20 0,0-1 16,0 0-16,0 1 0,0-1 0,0-21 15,0 21-15,0-20 0,0 20 16,0-21-16,0 0 0,0 0 15,0 1-15,0-1 0,-21-21 0,0 0 16,0 0-16,-1 0 16,1 0-16,0 0 0,-21 0 0,21 0 15,-1 0-15,1-21 0,-21 21 0,21-22 16,0 1-16,-1 21 0,22-21 16,0 0-16,0 0 15,0 0-15,0-1 0,43 22 16,-22-21-16,21 0 0,-21 0 15,22 0-15</inkml:trace>
  <inkml:trace contextRef="#ctx0" brushRef="#br0" timeOffset="35192.12">12150 2286 0,'0'0'0,"0"-21"0,21 21 16,-21-21-16,0 0 0,0-1 0,0 1 15,-21 42 17,21 1-32,-22-1 0,22 21 0,0-21 15,-21 43-15,0-22 0,0 22 16,21-1-16,-21 1 0,0-1 16,-1 1-16,1-1 0,21 1 0,-21 20 15,0-20-15,-21-1 0,20 22 16,1-22-16,21 22 0,-21-21 0,0-1 15,21 1-15,-21-1 0,21-21 0,0 22 16,0-22-16,0 1 0,0-22 16,0 21-16,0-21 0,0 0 0,0 1 15,0-1-15,21-21 0,0 0 16,0 0-16,0 0 0,1 0 16,20-21-16,-21-1 0,0 22 15,22-42-15,-22 21 0,0 0 0,0 0 16,0-22-16,0 22 0,1-21 15,-22-1-15,0 22 0,0-21 16,0 0-16,0-1 0,-22 1 0,1 0 16,0-1-16,0 1 0,-21 21 0,-1-22 15,22 22-15,-21 0 0,-1 21 16,22-21-16,-21 21 0,21 0 0,0 0 16,21-21-1,42 21 1,-21 0-16,21-21 0,-20 21 15,41-22-15,-21 1 0,1 21 0,-1-21 16</inkml:trace>
  <inkml:trace contextRef="#ctx0" brushRef="#br0" timeOffset="35592.15">12954 2307 0,'0'-21'32,"-21"21"-17,0 21-15,-1 0 16,1 22-16,21-22 0,-21 21 0,21 1 16,-21-1-16,21 21 0,0-20 0,-21-1 15,21 0-15,-21 1 0,21-1 16,0 0-16,0 1 0,0-22 15,0 21-15,0-21 0,0 1 0,21-1 16,0-21-16,-21 21 0,21-21 16,0 0-16,0 0 0,22 0 0,-22 0 15</inkml:trace>
  <inkml:trace contextRef="#ctx0" brushRef="#br0" timeOffset="35877.39">13483 2328 0,'0'-21'0,"0"42"0,21-42 0,-21 0 15,21 21-15,1-21 0,-1 0 16,0 21-16,0 0 16,0 0-16,0 0 0,1 0 0,-1 21 15,0 0-15,0 0 0,0 22 0,0-22 16,1 21-16,-22 0 0,0 1 15,0-1-15,0 0 0,0 1 0,-22 20 16,1-20-16,0-22 0,-21 21 0,21 0 16,-1-20-16,-20 20 0,21-21 15,0 0-15,0-21 0,21 21 0</inkml:trace>
  <inkml:trace contextRef="#ctx0" brushRef="#br0" timeOffset="36372.26">14859 2350 0,'0'-22'0,"0"44"0,-21-44 15,0 1-15,-1 21 0,1 0 16,0 0-16,-21 0 0,21 0 0,-22 0 15,22 0-15,-21 0 0,21 0 16,-1 21-16,1 1 0,0-22 0,0 21 16,21 0-16,0 0 0,0 0 15,0 0-15,21 1 16,0-1-16,0-21 0,1 21 16,-1-21-16,0 21 0,0 0 0,21-21 15,-42 21-15,22 1 0,-22-1 16,21-21-16,-21 21 0,0 0 0,0 0 15,0 0-15,-21 1 0,-1-1 16,1-21-16,0 21 0,0 0 16,0-21-16,0 21 0,-1-21 0,-20 0 15,21 21-15,0-21 0,21 22 32,21-22-17,0 0-15,0 0 0,0 0 16,1 0-16,-1 21 0,0 0 15,0 0-15,-21 0 16,0 0-16,0 1 16,0-1-16,-21-21 0,0 21 15,21 0-15,-21-21 0,21 21 16,-22-21-16,22 21 16</inkml:trace>
  <inkml:trace contextRef="#ctx0" brushRef="#br0" timeOffset="36803.17">14605 3810 0,'0'0'15,"-21"21"-15,42-21 31,0 0-31,0-21 0,0 21 16,1 0-16,-1 0 16,-21 21-1,0 0-15,0 1 16,0-1-16,-21 0 0,-1 0 0,1 0 16,0 0-16,21 1 0,-21-1 0,0 21 15,21-21-15,0 0 0,0 1 16,0-1-16,0 0 0,0 0 0,0 21 15,21-42-15,0 22 0,0-1 0,0 0 16,1 0-16,-1 0 0,0 0 16,0 1-16,-21-1 0,21 0 15,-21 0-15,21-21 0,-21 21 0,0 0 16,0 1-16,0-1 0,-21 0 16,0-21-16,-21 21 0,21 0 0,-1-21 15,1 21-15,0-21 0,21 22 16,-21-22-16,0 0 15</inkml:trace>
  <inkml:trace contextRef="#ctx0" brushRef="#br0" timeOffset="37344.32">11938 6795 0,'21'-22'31,"21"22"-31,-20-21 0,-1 0 16,21 21-16,-21-21 0,22 0 15,-22 0-15,0-1 0,0 1 0,0 0 16,0 0-16,-21 0 0,0 0 0,0-1 15,0 1-15,-21 21 16,0 0-16,0 0 0,0 0 16,-22 21-16,22 1 0,-21 20 15,21-21-15,0 21 0,-22 1 16,22-1-16,0 22 0,21-22 0,0 0 16,-21 1-16,21-1 0,0 0 0,0 1 15,0-22-15,0 21 0,0-21 16,0 0-16,21 22 0,0-43 0,0 21 15,0 0-15,1-21 0,-1 0 0,21 0 16,-21 0-16,22 0 0,-1 0 0,-21-21 16,21 0-16,1 0 0,-22-22 15</inkml:trace>
  <inkml:trace contextRef="#ctx0" brushRef="#br0" timeOffset="37600.18">12806 6223 0,'0'0'0,"0"-42"0,0 21 0,0-1 0,0 1 16,0 0-16,0 42 16,0 0-16,-21 1 15,21 20-15,-22 0 0,22 1 0,-21 20 16,21 1-16,0-1 0,-21 1 0,0-1 16,21 1-16,0-1 0,-21-21 15,0 22-15,-1-22 0,22 1 16,0-1-16,0-21 0,-21 21 0,21-20 15,0-1-15,0 0 0,0 0 16,21-21-16,1 0 16,-1 0-16,0-21 0,0 21 0,21-21 15,-20 0-15,20-22 0</inkml:trace>
  <inkml:trace contextRef="#ctx0" brushRef="#br0" timeOffset="37959.98">13271 6689 0,'0'-21'0,"0"42"15,0-64-15,0 22 16,-21 21 0,0 0-16,0 0 0,-21 0 15,20 0-15,-20 21 0,0-21 16,21 22-16,-1-1 0,1 0 0,0 0 16,21 0-16,-21 0 0,21 1 0,0-1 15,0 0-15,21-21 0,0 21 16,0 0-16,1-21 0,-1 21 0,0 1 15,21-22-15,-21 21 0,1 0 0,-1-21 16,0 21-16,0 0 0,0 0 16,-21 1-16,0-1 15,-42 0-15,21-21 0,0 0 16,-22 21-16,22-21 0,-21 0 0,-1 0 16,1 0-16,21 0 15,-21 0-15,20 0 0,1 0 0,0 0 16,0 0-16,21-21 15,42 21 1,-21-21-16,1 21 0,-1-21 0,21-1 16,-21 22-16,22-21 0</inkml:trace>
  <inkml:trace contextRef="#ctx0" brushRef="#br0" timeOffset="38315.76">13568 6900 0,'0'0'0,"21"0"16,0-21-16,0 21 0,0-21 15,1 0-15,-1 0 0,0 21 0,0-21 16,0-1-16,0 1 0,1 0 16,-22 0-16,21 0 0,-21 0 0,0-1 15,0 1-15,0 0 16,-21 21-1,-1 0-15,1 21 0,0 0 0,0-21 16,0 22-16,-22 20 0,22-21 0,0 0 16,0 22-16,0-22 0,21 21 15,0-21-15,-21 0 0,21 22 16,-22-22-16,22 0 0,0 0 0,0 0 16,0 1-16,0-1 0,0 0 0,22-21 15,-1 21-15,0-21 0,0 0 16,0 0-16,0 0 0,1 0 0,-1 0 15,21-21-15,-21 0 0,22 0 0,-1-1 16,0 1-16</inkml:trace>
  <inkml:trace contextRef="#ctx0" brushRef="#br0" timeOffset="38923.07">14753 6371 0,'0'-21'15,"0"42"-15,-21-42 16,0 42-1,0 0-15,-1 1 16,1 20-16,0 0 0,0-21 0,0 43 16,21-22-16,-21 1 0,-1-1 0,1 0 15,21 1-15,0-1 0,-21-21 16,21 21-16,0-20 0,0 20 0,0-21 16,0 0-16,0 0 15,21 1-15,0-22 0,1 0 16,-1 0-16,21 0 0,-21 0 0,22 0 15,-1-22-15</inkml:trace>
  <inkml:trace contextRef="#ctx0" brushRef="#br0" timeOffset="39191.92">15367 6287 0,'0'0'0,"21"0"0,0-22 16,0 22-16,1 0 0,-1 0 16,0 0-16,0 0 0,0 22 0,0-1 15,1 0-15,-1 21 0,0-21 16,0 22-16,0-1 0,0 0 0,-21 22 16,0-22-16,0 1 0,0-1 0,0 0 15,0 1-15,0-1 0,-21 0 16,0 1-16,0-22 0,0 21 0,-22-21 15,22 0-15,-21 1 0,21-1 0,-22 0 16,22 0-16</inkml:trace>
  <inkml:trace contextRef="#ctx0" brushRef="#br0" timeOffset="39916.55">15261 7789 0,'0'-21'0,"0"42"0,-21-42 16,0 21-16,0-21 0,-1 21 16,1 0-16,-21 0 0,21 0 0,0 0 15,-1 0-15,1 0 0,0 0 16,0 21-16,21 0 0,0 1 16,0-1-16,0 0 15,0 0-15,21 0 16,0 0-16,0-21 0,22 22 15,-22-22-15,0 21 0,21-21 0,-20 21 16,-1-21-16,0 21 0,0 0 16,-21 0-16,0 1 0,0-1 15,0 0-15,-21 0 0,0 0 16,0 0-16,-22 1 0,22-22 16,-21 21-16,21 0 0,-22-21 0,22 0 15,0 21-15,0-21 0,42 0 31,0 0-31,0 0 0,0 0 0,1 0 16,20 0-16,-21 0 0,21 0 0,-20 21 16,-1-21-16,0 21 0,0 1 15,0-22-15,-21 21 0,0 0 16,0 0-16,0 0 0,0 0 16,-21 1-16,0-1 0,0 0 0,0-21 15,21 21-15,-22 0 0,1-21 16,0 21-16,21 1 0</inkml:trace>
  <inkml:trace contextRef="#ctx0" brushRef="#br0" timeOffset="40284.32">15134 9356 0,'0'0'0,"0"21"15,21-21-15,0 21 0,-21 0 16,22 0-16,-22 1 0,0-1 15,0 21-15,0-21 0,0 0 0,0 22 16,0-22-16,0 21 16,0-21-16,0 22 0,-22-22 0,22 0 15,-21 0-15,21 0 0,0 1 0,0-1 16,-21 0-16,0-21 0,0 0 16,0 0-16,-1 0 15,1-21-15,0 0 0,0-1 16,0 1-16</inkml:trace>
  <inkml:trace contextRef="#ctx0" brushRef="#br0" timeOffset="40948.4">14309 6837 0,'0'0'0,"0"-21"0,-22 21 15,22-21-15,-21 21 0,0 0 16,0 0 0,0 21-1,21 0-15,-21 0 0,21 0 16,0 0-16,0 1 0,-22-1 0,22 0 16,0 0-16,0 0 0,0 0 15,0 1-15,-21-22 31,21-22-15</inkml:trace>
  <inkml:trace contextRef="#ctx0" brushRef="#br0" timeOffset="41124.33">14097 6668 0,'0'-22'31,"21"1"16,0 21-47,0 0 0,1-21 0,-1 21 16</inkml:trace>
  <inkml:trace contextRef="#ctx0" brushRef="#br0" timeOffset="41608.3">14626 6223 0,'0'0'15,"0"21"17,0 22-32,0-22 15,-21 21-15,0 0 0,21 22 0,-21-22 16,21 22-16,0-1 0,-22 1 0,1-1 15,0 1-15,21-1 0,0 1 16,-21-1-16,0 22 0,0-22 0,21 22 16,-22-21-16,22-1 0,-21 22 0,0-22 15,21-20-15,0 20 0,-21 1 16,21-22-16,0 0 0,0 22 16,0-43-16,0 21 0,0 1 0,0-22 15,0 0-15,21 0 0,-21 0 0,21 0 16,0-21-16,1 0 0,-1 0 15,0 0-15,21 0 0,-21-21 0,1 0 16,-1 0-16,0 0 0,0 0 0,0-1 16,0-20-16,1 21 0,-22-21 0,21-1 15,-21 22-15,0-21 0,0-1 16,0 1-16,-21 0 0,-22 21 0,22-22 16,-21 22-16,-1 0 0,1 0 0,0 0 15,-1 21-15,1 0 0,21-22 16,-21 22-16,20 0 0,22-21 15,22 0 1,-1 21-16,0 0 16,21 0-16,-21-21 0,22 21 0,-1 0 15,0-21-15,1 0 0,-1 21 0,-21 0 16</inkml:trace>
  <inkml:trace contextRef="#ctx0" brushRef="#br0" timeOffset="42271.1">12340 11748 0,'0'21'0,"0"0"16,21-21-16,-21 21 16,21-21-16,-21 21 15,22-21-15,-1 0 0,0 0 16,0-21-1,0 21-15,0-21 0,1 0 0,-1 0 16,0-1-16,21 1 0,-21 0 0,1 0 16,-22 0-16,21 0 0,-21-1 15,0 1-15,0 0 0,0 0 0,0 0 16,-21 0-16,-1 21 0,1 0 0,0 0 16,-21 0-16,21 21 0,-22 0 15,1 0-15,0 0 0,-1 22 0,22-1 16,-21-21-16,-1 21 0,1 1 0,21-1 15,0 0-15,0 22 0,21-22 0,0 1 16,0-1-16,0 0 0,21-21 16,0 22-16,0-22 0,21 0 15,1 0-15,-1 0 0,0-21 0,1 0 16,-1 0-16,0 0 0,1 0 16,-1 0-16,22-21 0,-22 0 0,0 0 15,1 0-15,20-22 0</inkml:trace>
  <inkml:trace contextRef="#ctx0" brushRef="#br0" timeOffset="42519.46">13356 11155 0,'0'0'16,"0"-21"-16,0 0 0,0-1 0,0 65 31,0-22-31,-21 21 16,0 22-16,21-22 0,-21 22 0,21-1 15,0 1-15,-22-22 0,1 21 16,0 1-16,0-1 0,0-20 0,0 20 16,21-20-16,-22 20 0,1-21 0,0 1 15,0-1-15,21 0 0,0-20 0,0-1 16,0 0-16,0 0 0,21-21 16,0 0-16,22-21 15,-22 21-15</inkml:trace>
  <inkml:trace contextRef="#ctx0" brushRef="#br0" timeOffset="42921.23">13843 11621 0,'0'0'0,"0"-22"15,-21 22-15,0 0 16,-1 0-16,1 0 0,0 0 0,21 22 15,-21-22-15,0 21 0,0 0 0,-1 0 16,22 0-16,0 0 16,-21 1-16,21-1 0,0 0 15,0 0-15,0 0 0,0 0 16,0 1-16,21-22 0,1 21 0,-1 0 16,0 0-16,0-21 0,0 21 15,0-21-15,-21 21 0,0 1 16,0-1-1,-21 0 1,0-21-16,0 0 0,0 0 16,-22 0-16,22 0 0,0 0 0,0 0 15,0 0-15,0 0 0,-1 0 0,22-21 32,22 21-17,-1-21 1,0-1-16,0 22 0,0-21 0,0 21 15</inkml:trace>
  <inkml:trace contextRef="#ctx0" brushRef="#br0" timeOffset="43292.68">14330 11811 0,'21'0'16,"0"0"0,0-21-16,0 0 0,1 21 15,-1-21-15,0-1 0,0 22 0,-21-21 16,21 0-16,0 0 0,-21 0 16,0 0-16,0-1 15,-21 22 1,0 0-16,-21 22 0,21-22 0,-1 21 15,-20 0-15,21 0 0,0 21 16,-22-20-16,22 20 0,0-21 0,0 21 16,0-20-16,0 20 0,21-21 0,0 21 15,0-20-15,0-1 16,0 0-16,0 0 0,21 0 0,0-21 16,0 21-16,0-21 0,0 0 0,22 0 15,-22 0-15,0 0 0,21 0 0,-20-21 16,20 21-16,0-21 0</inkml:trace>
  <inkml:trace contextRef="#ctx0" brushRef="#br0" timeOffset="43580.03">15325 11409 0,'0'0'0,"-22"0"0,1 0 15,0 0-15,0 0 16,0 0-16,0 0 0,-1 0 0,1 21 16,21 0-16,-21 22 0,0-22 0,21 0 15,-21 21-15,21-21 0,-21 22 16,-1-22-16,22 21 0,0-21 0,0 22 16,0-22-16,0 21 0,0-21 0,0 1 15,0-1-15,0 0 0,22 0 0,-1 0 16,0 0-16,0-21 15,0 22-15,22-22 0,-22 0 0,0 0 16,21 0-16,-21 0 0,1 0 0,-1 0 16,0-22-16</inkml:trace>
  <inkml:trace contextRef="#ctx0" brushRef="#br0" timeOffset="43868.86">15811 11218 0,'0'0'0,"22"0"16,-22-21-16,21 21 0,0 0 15,0 0-15,0 0 0,0 0 16,1 21-16,-1 1 16,0-1-16,-21 0 0,0 0 0,21 21 15,-21 1-15,0-1 0,0 0 0,0 1 16,0-1-16,-21 0 0,21 1 15,-21-1-15,0-21 0,-1 22 0,1-22 16,0 21-16,0-21 0,0 0 0,21 1 16,-21-1-16,21 0 0,-22-21 15,22 21-15</inkml:trace>
  <inkml:trace contextRef="#ctx0" brushRef="#br0" timeOffset="44427.47">16573 11875 0,'0'0'0,"0"-22"0,0 1 16,22 21-16,-22-21 0,21 0 15,-21 0 1,-21 21 0,-1 0-16,1 0 15,-21 0-15,21 21 0,-22-21 0,1 21 16,0 0-16,-1 0 0,1 1 15,0-1-15,21 0 0,-22 0 0,22-21 16,0 21-16,21 0 0,0 1 16,0-1-16,0 0 0,42 0 15,-21 0-15,22-21 16,-22 21-16,21 1 0,1-22 0,-1 21 16,-21 0-16,21-21 0,-20 21 0,20 0 15,-21-21-15,-21 21 0,0 1 16,0-1-16,0 0 0,0 0 15,-21 0-15,0 0 0,-22-21 16,1 22-16,21-1 0,-21-21 16,-1 21-16,1-21 0,0 0 0,20 21 15,1-21-15,0 0 0,0 0 16,0 0-16,42 0 31,0 0-31,0 0 0,0 0 16,1 0-16,-1 0 0,21 0 0,-21 0 15,0 0-15,1 0 0</inkml:trace>
  <inkml:trace contextRef="#ctx0" brushRef="#br0" timeOffset="45211.32">16383 14097 0,'0'-21'31,"21"0"-15,0 21-16,0 0 0,1 0 16,-1 0-16,0 0 0,0 0 15,0 0-15,0 0 0,1 21 0,-1 0 16,-21 0-16,0 0 0,0 1 16,0-1-16,0 0 0,0 0 0,-21 21 15,-22-20-15,22-1 0,0 21 16,0-21-16,-22 0 0,22 1 0,0-1 15,-21 21-15,21-42 0,-1 21 0,1 0 16,-21 1-16,42-1 0,-21 0 16,0-21-16,21 21 0,-22 0 0,22 0 15,0 1-15,0-1 16,0 0-16,22 0 16,-1 0-16,0-21 0,-21 21 15,21-21-15,0 22 0,-21-1 0,21-21 16,1 21-16,-1 0 15,0 0-15,0 0 16,0 1-16,0-22 0,-21 21 0,22 0 16,-1 0-16,0-21 0,-21 21 0,0 0 15,21 1-15,-21-1 0,0 0 0,0 0 16,0 0-16,0 0 0,0 1 16,-21-1-16,21 0 0,-21 0 0,-22 0 15,22 0-15,0 1 0,0-22 0,-21 21 16,20-21-16,1 0 0,0 21 15,0-21-15,0 0 0,0 0 16,-1 0-16,22-21 0,-21 21 16,0-21-16,0-1 0,21 1 0</inkml:trace>
  <inkml:trace contextRef="#ctx0" brushRef="#br0" timeOffset="47456.1">6435 3831 0,'-22'0'16,"1"0"-16,0 0 16,0 0-16,0-21 15,0 21-15,-1 0 0,1 0 16,0 0-16,0 0 0,0 0 15,0 0-15,-1 0 16,44 0 31,-1 0-47,21 0 0,-21 0 0,22 21 16,-1-21-16,0 0 0,22 0 0,-1 0 15,1 0-15,-1 0 0,22 0 16,0 0-16,-1 0 0,1 0 0,0 0 15,-1 0-15,1 0 0,0 0 0,-1 0 16,-20 0-16,20 0 0,-20 0 16,-1 0-16,1 0 0,-22 0 0,22 0 15,-43 0-15,21 0 0,1 0 0,-22 0 16,0 0-16,0 0 16,-42 0 15,0 0-31,0 0 15,-1 0-15,1 0 0,-21 0 16,21 0-16,-22 0 0,1 0 0,0 0 16,-1 0-16</inkml:trace>
  <inkml:trace contextRef="#ctx0" brushRef="#br0" timeOffset="47831.88">6286 4043 0,'-21'0'16,"42"0"-16,-63 0 0,42 21 16,21-21-1,0 0-15,1 0 16,20 0-16,0 0 0,1 0 0,20 0 15,1 0-15,-1 0 0,1 0 0,20 0 16,-20 0-16,20 0 0,1 0 16,0 0-16,-1 0 0,1 0 15,0 0-15,-22 0 0,22 0 0,0 0 16,-22 0-16,22 0 0,-22 0 16,-20 0-16,20 0 0,-21 0 0,1 0 15,-22 0-15,0 0 0,0 0 0,-42 0 31,0 0-31,-21 0 16,20 0-16,-20 0 0,-21 0 0,20 0 16,-20 0-16</inkml:trace>
  <inkml:trace contextRef="#ctx0" brushRef="#br0" timeOffset="48171.82">6350 4360 0,'0'0'0,"-42"22"0,20-22 16,1 0-16,-21 0 0,21 21 16,0-21-16,21 21 15,42-21 1,-21 0-16,21 0 16,1 0-16,20 0 0,1 0 0,20 0 15,1 0-15,-21 0 0,41 0 0,-20 0 16,0 0-16,21 0 0,-22 0 0,1 0 15,0 0-15,-22 0 16,22 0-16,-22 0 0,1 0 0,-1 0 16,-20 0-16,-1 0 0,0 0 0,-21 0 15,1 0-15,-1 0 0,-42 0 32,-22 0-17,22 0-15,-21 0 0,21 0 16,-22 0-16,1 0 0,0 0 15</inkml:trace>
  <inkml:trace contextRef="#ctx0" brushRef="#br0" timeOffset="48507.63">6392 4530 0,'0'0'0,"0"21"16,21-21-1,1 0-15,20 21 0,0-21 16,1 0-16,20 0 0,1 0 16,-1 0-16,1 0 0,20 0 0,1 0 15,0 0-15,-22 0 0,22 0 0,-1 0 16,-20 0-16,21 0 0,-22 0 0,22 0 16,-22 0-16,1 0 0,-22 0 15,22 0-15,-22 0 0,0 0 16,-21 0-16,22 0 0,-22 0 0,0 0 15,0 0-15,0 0 47</inkml:trace>
  <inkml:trace contextRef="#ctx0" brushRef="#br0" timeOffset="49464.01">7535 8678 0,'0'0'0,"-21"0"16,0 0-16,0 0 16,42 0 15,0 0-31,21 0 15,1 0-15,20 0 0,1 22 0,-1-22 16,1 0-16,20 0 0,1 0 0,-21 0 16,-1 0-16,22 0 0,-22 0 15,1 0-15,-1 0 0,1 0 0,-22 0 16,22 0-16,-22 0 0,-21 0 0,21 0 16,-20 0-16,-1 0 0,-21 21 46,-21-21-46,-22 0 0,22 0 0,0 0 16,-21 21-16,-1-21 0,1 0 16,0 0-16,-1 0 0,1 0 0</inkml:trace>
  <inkml:trace contextRef="#ctx0" brushRef="#br0" timeOffset="49787.82">7429 8954 0,'-21'0'16,"42"0"-16,-42 21 31,42-21-31,1 0 0,-1 0 0,21 0 16,0 0-16,22 0 0,-1 0 0,1 0 15,-1 0-15,1 0 0,21 0 16,-1 0-16,-20-21 0,-1 21 0,22 0 15,-22 0-15,1 0 0,-1-22 0,1 22 16,-22 0-16,1 0 0,-1 0 16,0 0-16,-21 0 0,1 0 0,-1 0 15,-42 22 1,-1-22 0,1 0-16,-21 0 0,21 0 15,-22 0-15,1 0 0,0 0 0,-1 21 16,1-21-16,0 0 0</inkml:trace>
  <inkml:trace contextRef="#ctx0" brushRef="#br0" timeOffset="50071.66">7451 9229 0,'-22'0'16,"44"0"-16,-44 21 0,44-21 31,-1 0-31,21 0 0,-21 0 0,22 0 15,-1 0-15,0 0 0,1 0 0,20 0 16,1 0-16,-1 0 0,1 0 16,-1 0-16,1 0 0,-1 0 0,22 0 15,-22 0-15,1 0 0,-1 0 0,1 0 16,-22 0-16,22 0 0,-22 0 0,0 0 16,1 0-16,-1 0 0,-21 0 15,0 0-15,-21 21 16,-21-21-1,-21 21-15,21-21 16,-1 0-16,-20 0 0</inkml:trace>
  <inkml:trace contextRef="#ctx0" brushRef="#br0" timeOffset="50363.49">7408 9567 0,'0'22'16,"21"-22"0,1 0-16,20 0 0,-21 0 0,43 0 15,-22 0-15,21 0 0,1 0 16,-22 0-16,43 0 0,-22 0 0,1-22 16,21 22-16,-22 0 0,1 0 15,-1 0-15,1-21 0,-1 21 0,1 0 16,-1 0-16,-21 0 0,1 0 0,-1 0 15,-21 0-15,22 0 0,-22 0 16,0 0 0,-21-21-1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6:57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529 0,'0'0'0,"0"-21"0,0-64 31,0 64-31,0 0 0,0 0 15,-21 21 1,0 0 0,21 21-16,-21 0 0,0 22 15,21-22-15,-22 21 0,1 0 0,21 22 16,-21-22-16,0 22 0,0-1 16,0 1-16,-1-1 0,1 1 0,21-1 15,-21-20-15,0 20 0,0-21 16,21 1-16,0-1 0,0 0 15,0 1-15,0-22 0,0 0 16,0 21-16,0-20 0,0-1 16,0 0-16,21-42 31,-21 0-31,0-1 0,21 1 16</inkml:trace>
  <inkml:trace contextRef="#ctx0" brushRef="#br0" timeOffset="355.85">2074 635 0,'0'0'0,"21"-21"0,-21 0 0,22 0 16,-1-1-16,-21 1 0,21 0 0,0 21 15,0-21-15,0 0 0,1 21 16,-1 0-16,0 0 0,0 0 15,21 0-15,-20 21 0,-1 0 0,21 0 16,-21 22-16,0-22 0,1 21 16,-1 0-16,0 1 0,0-1 0,-21 22 15,21-22-15,-21 21 0,0-20 16,0-1-16,0 22 0,0-22 0,0 0 16,-21-21-16,0 22 15,21-1-15,-21-21 0,21 0 0,0 1 16,-21-1-16,21 0 0,0 0 0,-22-21 15,22 21-15,0-42 47,-21 0-47,21 0 0</inkml:trace>
  <inkml:trace contextRef="#ctx0" brushRef="#br0" timeOffset="600.71">1926 1164 0,'0'0'0,"0"21"0,-21-21 31,42 0-15,0 0-16,0 0 0,1 0 15,-1-21-15,0 21 0,21-21 0,-21 21 16,22 0-16,-22-21 0,21 21 15,1 0-15,-22 0 0,0-21 0,21 21 16,-21 0-16,1 0 0,-1 0 16,0-21-16,0 21 0,21 0 0,-20-22 15,-1 22-15</inkml:trace>
  <inkml:trace contextRef="#ctx0" brushRef="#br0" timeOffset="1067.49">2879 974 0,'0'0'15,"-22"0"-15,1-21 0,0 21 0,21-22 16,0 1-16,0 0 16,21 0-1,0 21 1,1 0-16,-1 0 0,0 0 15,21 0-15,-21 21 0,1-21 0,20 21 16,-21 0-16,0 1 0,22-1 16,-22 21-16,0-21 0,0 0 0,0 22 15,-21-22-15,0 21 0,0-21 16,0 22-16,0-22 0,0 0 0,0 0 16,-21 22-16,0-22 0,0 0 15,21 0-15,-21-21 0,-1 0 16,22 21-16,-21-21 15,21-21 1,0 0-16,0 0 16,0 0-16,0-22 0,0 22 15,21 0-15,1 0 0,-22-22 0,21 22 16,-21-21-16,21 21 0,0-22 16,0 22-16,-21 0 0,21 0 15,1 0-15,-1 0 0,-21-1 0,21 22 16,0 0-16,-21-21 0,21 21 15,0 0 1</inkml:trace>
  <inkml:trace contextRef="#ctx0" brushRef="#br0" timeOffset="1547.23">3704 1037 0,'-21'-21'15,"0"-42"1,21 41 0,0 1-1,21 21-15,0 0 16,0 0-16,0 0 0,1 0 15,-1 21-15,0 1 0,0-1 0,0 0 16,22 0-16,-22 0 0,-21 22 16,21-22-16,0 0 0,-21 21 0,21-21 15,-21 22-15,0-22 0,0 0 16,0 21-16,0-20 0,0-1 0,0 0 16,0 0-16,0 0 0,-21 0 15,0-21-15,0 0 16,21-21-1,0 0 1,0 0-16,0 0 0,0 0 16,21-22-16,0 22 0,0-21 15,-21 21-15,0-22 0,21 22 0,1-21 16,-1 21-16,-21-1 0,21-20 0,0 42 16,0-21-16,-21 0 0,21 21 15,1 0-15,-1-21 0,0 21 16,0 0-16,0 0 15</inkml:trace>
  <inkml:trace contextRef="#ctx0" brushRef="#br0" timeOffset="2127.54">4974 1143 0,'21'0'0,"-42"0"0,63-21 0,-20 21 15,-22-21-15,21 0 0,0-1 16,-21 1-16,0 0 0,0-21 16,0 21-16,0-1 0,0 1 15,-21 0-15,0 0 0,-1 0 0,1 0 16,0 21-16,0 0 0,-21 0 16,20 0-16,-20 0 0,21 0 15,-21 0-15,-1 21 0,1 0 16,21 0-16,-22 21 0,22-20 0,0 20 15,-21 0-15,21 1 0,-1-22 16,1 21-16,21 0 0,0-20 0,0 20 16,0-21-16,0 0 0,0 22 0,0-22 15,0 0-15,21 0 16,1-21-16,-1 0 0,21 0 0,-21 0 16,22 0-16,-22 0 0,21 0 15,0 0-15,-20-21 0,20 0 0,0 0 16,-21-1-16,22 1 0,-22-21 15,0 21-15,0-22 0,0 1 16,1 21-16,-1-21 0,-21-1 0,0 22 16,0-21-16,0 21 0,0-1 15,0 1-15,0 0 0,0 42 32,-21 0-32,21 22 15,-22-22-15,22 21 0,0-21 16,0 22-16,0-22 0,0 21 0,0-21 15,0 22-15,0-22 0,0 0 16,0 21-16,0-20 0,0-1 16,0 0-16,22 0 0,-1-21 0,0 0 15,0 0 1,21 0-16,-20 0 0,-1 0 0,21-21 16,-21 0-16</inkml:trace>
  <inkml:trace contextRef="#ctx0" brushRef="#br0" timeOffset="3091.05">5651 910 0,'0'0'0,"0"-21"0,0 0 16,0 0-16,0 0 15,0 42 1,-21 0-16,21 0 16,-21 0-16,0 0 0,21 22 15,0-22-15,0 0 0,-21 21 16,21-20-16,0 20 0,0-21 15,0 0-15,0 0 0,0 1 0,0-1 16,0 0-16,0 0 0,21-21 16,0 0-16,0 21 0,0-21 0,1 0 15,-1 0-15,21 0 0,-21 0 0,22-21 16,-22 21-16,21-21 0,-21 0 16,22 0-16,-22-1 0,0 1 0,0-21 15,0 21-15,0 0 0,1-22 16,-1 22-16,-21-21 0,0 21 0,21-1 15,-21 1-15,21 0 0,-21 0 16,0 0-16,0 0 0,0-1 16,0 44 15,0-1-31,0 0 0,0 0 0,0 21 16,0 1-16,0-22 0,0 21 15,-21 1-15,21-1 0,-21 0 0,21 22 16,0-22-16,0 0 0,0 1 15,0 20-15,0-20 0,0 20 0,0 1 16,0-1-16,0-21 0,0 22 16,0-1-16,0 1 0,0-1 0,0-20 15,0 20-15,0 1 0,-21-22 0,21 22 16,-22-22-16,-20 21 0,21-20 16,0-1-16,0 0 0,-1 1 15,1-1-15,-21-21 0,42 0 0,-21 1 16,0-22-16,-1 0 0,1 0 15,0 0 1,0-22-16,21 1 0,0 0 0,0-21 16,0 21-16,0-22 0,0-20 0,0 20 15,0 1-15,21-21 0,0-1 16,0 1-16,1-1 0,20-21 0,-21 22 16,21-22-16,-20 22 0,20-1 15,0-20-15,1 20 0,-1 1 16,0-1-16,1 1 0,-22-1 0,21 22 15,0-22-15,1 1 0,-22 20 16,21-20-16,-21 21 0,22-1 0,-22 1 16,0 21-16,0-22 0,-21 22 15,0 0-15,0 0 0,-21 21 16,0 0-16,0 0 16,0 21-16,-1 0 0,1 0 15,0 1-15,21-1 0,-21 0 0,21 0 16,0 0-16,0 0 15,0 1-15,21-1 0,0 0 16,0 0-16,22 0 0,-22 0 16,21-21-16,-21 22 0,22-1 0,-22 0 15,0 0-15,0-21 0,0 21 0,1 0 16,-22 1-16,0-1 16,0 0-16,-22-21 0,1 21 15,0-21-15,0 0 0,0 21 16,-22-21-16,22 0 0,0 21 0,0-21 15,0 0-15,0 0 0</inkml:trace>
  <inkml:trace contextRef="#ctx0" brushRef="#br0" timeOffset="3704.1">7683 974 0,'-21'0'0,"42"0"16,-63 0-16,21 0 0,0 0 0,0 0 15,-1-21-15,1 21 0,0 0 16,0 0-16,0 0 16,42 0 15,0 0-31,0 0 0,22 0 16,-22 0-16,42 0 0,-20 0 0,20 0 15,1 0-15,-1 0 0,1 0 16,-1 0-16,1 0 0,20 0 0,-20 0 15,-1 0-15,1 0 0,-22 0 0,22 0 16,-1 0-16,-21 0 0,1 0 16,-1 0-16,0 0 0,1 0 15,-22 0-15,21 0 0,-21 0 16,1 0-16,-1 0 0,0 0 16,0-22-1,-21 1 1,-21 0-1,0 21 1,21-21-16,-21 21 0,-1-21 0,1 21 16</inkml:trace>
  <inkml:trace contextRef="#ctx0" brushRef="#br0" timeOffset="4163.64">8509 614 0,'0'0'0,"-21"0"0,0 0 0,-1 0 16,22 21 15,0 0-31,0 0 0,22 1 16,-1-1-16,0-21 15,0 21-15,21 0 0,-20-21 0,20 21 16,21-21-16,-20 0 0,-1 0 15,0 21-15,1-21 0,-1 0 16,0 0-16,1 0 0,-22 0 0,0 0 16,0 0-16,-42 0 47,0 0-47,0 22 0,0-22 0,-1 21 15,1-21-15,-21 21 0,21 0 16,0 0-16,-22 22 0,22-22 0,-21 0 15,-1 21-15,1-21 0,21 1 0,-21 20 16,-1-21-16,22 0 0,0 22 16,0-22-16,0 0 0,-1 0 0,1 0 15,21 0 1,0 1-16,21-22 47,1 0-47</inkml:trace>
  <inkml:trace contextRef="#ctx0" brushRef="#br0" timeOffset="7514.88">9885 1143 0,'0'0'16,"0"21"-16,0 0 15,21-21 1,0 0-1,0 0-15,0-21 16,1 0-16,-1 0 0,0 0 16,0 0-16,21-22 15,-20 22-15,-1 0 0,0-21 0,0-1 16,0 1-16,22 0 0,-22-1 0,0 1 16,0 0-16,0-1 0,-21 1 15,21 0-15,-21-1 0,22 1 0,-22 0 16,0 20-16,0-20 0,0 21 15,0 0-15,0 0 0,0-1 0,0 1 16,-22 21 0,22 21-16,-21 1 15,21-1-15,0 0 0,0 21 16,0 1-16,-21-1 0,21 0 0,-21 1 16,21-1-16,0 0 0,-21 22 15,21-22-15,-21 22 0,-1-22 16,22 21-16,0-20 0,0-1 0,0 0 15,0-20-15,0 20 0,0-21 16,0 0-16,0 0 0,0 1 16,0-44 15,22 1-31,-22 0 16,0 0-16,21 0 0,-21 0 15,0-22-15,21 22 0,0-21 0,0 21 16,-21-1-16,21 1 0,1-21 15,-1 21-15,-21 0 16,21 21-16,0 0 16,0 0-16,-21 21 15,0 0-15,0 0 0,21 0 16,-21 0-16,22 1 0,-22-1 0,21 0 16,-21 21-16,0-21 0,0 1 0,21-1 15,-21 0-15,21 0 0,-21 0 16,21 0-16,0-21 0,22 0 15,-22 0 1,0 0-16,21 0 0,-20 0 0,-1 0 16,21-21-16,-21 0 0,22 0 15,-22 0-15,0 0 0,0-1 16,21 1-16,-20-21 0,-1 21 0,0-22 16,-21 22-16,21-21 0,0 21 15,0 0-15,-21-1 0,0 1 0,0 0 16,0 0-16,22 21 15,-22 21 1,0 0 0,-22 0-16,22 1 0,-21 20 15,21-21-15,0 21 0,0-20 0,0-1 16,0 21-16,0-21 0,0 0 16,0 1-16,0-1 0,0 0 15,0 0-15,0 0 0,0 0 16,21-21-16,1 0 15,-1 0-15,0 0 0,0-21 16,0 0-16,0 21 0,1-21 16,-1 0-16,-21 0 0,0-22 0,21 22 15,-21 0-15,0-21 0,0 20 16,0 1-16,0-21 0,0 21 0,0 0 16,-21-1-16,0 22 0,-1-21 0,1 21 15,0 0-15,0 0 16,0 0-16,0 0 0,21-21 15,21 21 1,21 0 0,-21-21-16,0 21 0,22 0 0,-1 0 15,-21-21-15,22 21 0,-22 0 16,21 0-16,-21 0 0,22 0 0,-22 0 16,0 0-16,0 0 0,0 0 15,0 21-15,1-21 0,-22 21 0,0 0 16,0 22-16,0-22 0,0 0 0,0 0 15,0 0-15,0 22 0,0-22 16,0 0-16,0 0 0,0 0 0,0 0 16,0 1-16,0-1 15,0 0 1,0-42 15,0 0-15,0-1-16,0 1 0,0 0 15,0 0-15,21 0 0,-21 0 0,21-22 16,0 22-16,0-21 0,0 21 16,1-1-16,-1 1 0,0 0 0,0 0 15,0 0-15,0 21 0,1 0 0,-1 0 16,0 0-16,0 0 16,0 0-16,-21 21 0,21-21 15,-21 21-15,0 21 0,0-20 16,0-1-16,0 0 0,0 21 0,0-21 15,0 1-15,0 20 0,0-21 0,0 0 16,0 0-16,0 1 0,0-1 16,0 0-16,22-21 0,-22 21 15,21-21-15,0 0 16,0 0-16,0 0 16,-21-21-16,21 0 0,1 0 0,-22-1 15,21 1-15,0 0 0,0 0 16,0-21-16,0 20 0,1-20 15,-1 21-15,0 0 0,0 0 16,0-1-16,0 1 0,-21 0 0,22 21 16,-22-21-16,21 21 0,-21 21 31,0 0-31,0 0 16,0 1-16,0-1 0,0 0 15,0 0-15,0 0 0,0 22 0,-21-22 16,21 0-16,0 21 0,-22-21 0,22 1 15,0-1-15,0 0 0,0 0 16,0 0-16,22-21 16,-1 0-16,0 0 0,0 0 0,0 0 15,0 0-15,1 0 0,-1 0 16,21-21-16,-21 21 0,0-21 0,22 0 16,-22 0-16,0-1 0,21-20 15,-20 21-15,-1 0 0,0-22 0,0 22 16,0 0-16,0 0 0,-21-21 15,22 20-15,-22 1 0,0 0 16,21 21-16,-42 21 31,21 0-31,-22 1 0,1-1 16,21 0-16,0 21 0,0-21 16,-21 1-16,21-1 0,0 21 15,0-21-15,0 0 0,0 1 0,0-1 16,0 0-16,0 0 15,21-21-15,0 0 0,1 0 16,-1 0-16,21 0 0,-21 0 0,0 0 16,1-21-16,20 0 0,-21 0 15,0-1-15,0 1 0,1 0 0,-1 0 16,0-21-16,0 20 0,-21-20 16,21 0-16,-21 21 0,0-22 0,0 22 15,0 0-15,0 0 0,0 0 0,-21-1 16,0 22-16,0-21 15,0 21-15,-1 0 0,1 0 0,-21 0 16,21 0-16,0 0 0,-1 0 0,1 0 16,0 21-16,0-21 0,21 22 15,0-1-15,0 0 0,0 0 16,0 0-16,0 0 0,0 1 16,21-1-16,0 0 0,0-21 15</inkml:trace>
  <inkml:trace contextRef="#ctx0" brushRef="#br0" timeOffset="8284.45">13801 720 0,'0'0'0,"0"-21"0,-22-1 16,1 22-16,0-21 15,0 21-15,0 0 0,0 0 0,-1 0 16,1 0-16,0 0 0,0 21 0,0 1 16,0-1-16,-1 0 0,1 0 15,0 21-15,21-20 0,-21-1 0,21 21 16,0-21-16,-21 0 0,21 22 16,0-22-16,0 0 0,0 0 15,21-21-15,0 21 0,-21 1 0,21-22 16,0 0-16,1 0 0,-1 0 15,0 0-15,21 0 0,-21 0 0,1-22 16,-1 1-16,0 0 0,0 21 16,0-21-16,-21 0 0,21 0 0,1-1 15,-22 1-15,0 0 0,21 0 16,-21 0-16,21 0 0,-21-1 0,0 1 16,0 0-16,0 42 31,0 0-31,0 1 15,0-1-15,0 21 0,0-21 16,0 22-16,0-1 0,0 0 16,0 1-16,0-1 0,0 21 0,0-20 15,0 20-15,0-20 0,21 20 16,0-21-16,0 22 0,1-1 0,-1 1 16,0-1-16,0 22 0,0-21 0,-21-1 15,21 1-15,1-1 0,-22 1 16,0-22-16,0 21 0,0 1 0,0-22 15,0 22-15,0-22 0,0 0 0,0 1 16,-22-1-16,1 0 0,21-20 0,0-1 16,-21 0-16,0 0 0,0 0 15,0-21-15,-1 0 16,1 0-16,0-21 16,0 0-16,21 0 15,-21 0-15,0-22 0,-1 1 0,1 0 16,0-1-16,21-20 0,0 20 0,-21-20 15,21-1-15,0 1 0,0-22 16,0 22-16,0-1 0,0-20 0,21 20 16,-21 1-16,21 20 0,0-20 0,-21 20 15,22-20-15,-1 21 0,0-1 16,-21 22-16,21-21 0,0-1 16,22 1-16,-22 21 0,0-21 0,0 20 15,21-20-15,-20 21 0,-1-21 16,21 20-16</inkml:trace>
  <inkml:trace contextRef="#ctx0" brushRef="#br0" timeOffset="9127.95">14203 910 0,'0'0'15,"21"0"32,0-21-47,0 0 0,0 21 0,22-21 16,-22 0-16,0-1 0,0 1 15,0 0-15,1 0 0,-22 0 0,0 0 16,0-1-16,0 1 0,-22 21 31,-20 0-31,21 0 0,0 0 16,0 0-16,-1 21 0,-20 1 15,21-1-15,0 0 0,0 21 0,21-21 16,0 1-16,-22 20 0,22-21 16,0 0-16,0 22 0,0-22 15,0 0-15,22 0 0,-1 0 0,0 0 16,0 1-16,21-22 0,-20 0 16,20 21-16,0-21 0,1 0 0,-22 0 15,21 0-15,0 0 0,1-21 16,-22-1-16,21 1 0,-21 0 0,1 0 15,-1 0-15,0 0 0,0-22 0,0 22 16,0-21-16,1 21 0,-22-22 16,0 22-16,0 0 0,0 0 0,0 0 15,0-1-15,-22 22 32,22 22-32,-21-1 15,21 0-15,0 0 0,0 0 16,0 0-16,0 22 0,-21-22 0,21 0 15,0 21-15,0-20 0,0-1 16,0 0-16,0 0 0,0 0 0,-21 0 16,21 1-16,0-1 15,0-42 17,0-1-32,0 1 15,0 0-15,0 0 0,0 0 0,0-22 16,21 22-16,0-21 0,0 21 15,1-22-15,-1 22 0,0 0 16,0 0-16,21 0 0,-20 0 0,20 21 16,-21-22-16,21 22 0,1 0 15,-22 0-15,21 0 0,1 0 0,-1 0 16,-21 22-16,21-1 0,-20 0 16,-1 0-16,-21 0 0,0 22 0,0-22 15,0 21-15,0-21 0,0 22 0,0-22 16,-21 0-16,-1 21 0,1-21 15,21 1-15,-21-22 0,21 21 0,0 0 16,21-42 15,0 0-15,1 21-16,-1-43 0,0 22 16,0 0-16</inkml:trace>
  <inkml:trace contextRef="#ctx0" brushRef="#br0" timeOffset="10359.46">15769 593 0,'-21'0'32,"0"0"-32,21 21 0,-21 0 15,-1 0-15,1 0 0,0 22 0,21-22 16,-21 21-16,21-21 0,-21 22 15,21-22-15,0 21 0,0-21 0,0 22 16,0-22-16,0 0 0,21 0 16,0 0-16,0 1 0,0-22 15,1 0-15,-1 0 0,0 0 0,0 0 16,21 0-16,-20 0 0,-1-22 16,0 1-16,21 0 0,-21 0 0,1-21 15,-1 20-15,0-20 0,-21 21 16,21-21-16,-21-1 0,21 1 15,-21 21-15,0-22 0,0 22 0,0-21 16,0 21-16,-21 0 0,0-1 16,0 22-16,0-21 0,-1 21 0,1 0 15,0 0-15,0 0 0,-21 0 16,20 0-16,-20 0 0,21 21 0,0 1 16,-22-1-16,22 0 0,0 0 0,21 21 15,0-20-15,0 20 0,0 0 16,0 1-16,0-22 0,0 21 0,0 0 15,21-20-15,0 20 0,1-21 16,-1 0-16,0 0 0,0 1 0,0-22 16,0 21-16,22-21 0,-22 0 15,21 0-15,-21 0 0,22 0 16,-1-21-16,-21-1 0,22 1 0,-22 0 16,0 0-16,21-21 0,-21 20 0,1-20 15,-1 21-15,0-21 0,0 20 16,-21 1-16,0-21 0,21 21 0,-21 0 15,0-1-15,0 1 16,-21 42 0,21 1-1,0-1-15,-21 0 0,21 0 16,-21 0-16,21 22 0,0-22 0,0 0 16,0 21-16,0-21 15,0 1-15,0 20 0,0-21 0,0 0 16,0 0-16,0 1 0,21-22 15,0 0-15,0 0 0,0 0 16,1 0-16,-1 0 0,21 0 0,-21-22 16,0 1-16,1 0 0,-1 0 15,21 0-15,-21-22 0,0 22 0,-21-21 16,22 21-16,-1-22 0,0 22 0,0 0 16,-21 0-16,0 0 0,0 0 15,0-1-15,21 22 0,-21-21 16,0 42 15,0 1-31,0-1 0,-21 0 16,21 0-16,-21 0 0,21 22 15,0-22-15,0 0 0,0 21 0,0-21 16,0 1-16,0-1 0,0 0 16,0 0-16,0 0 0,21 0 15,0-21-15,0 0 16,22 0-16,-22 0 0,0 0 15,0-21-15,0 0 0,22 0 0,-22 0 16,21 0-16,-21-1 0,1-20 16,20 21-16,-21-21 0,21 20 15,-20-20-15,-1 0 0,0 21 0,0-22 16,-21 22-16,0 0 0,0 0 16,0 0-16,0-1 0,-21 22 15,0 0 1,0 0-16,-1 22 0,22-1 15,0 0-15,0 0 0,0 0 16,0 0-16,0 22 0,0-22 0,0 0 16,0 0-16,0 0 0,0 1 15,0-1-15,0 21 0,22-21 0,-22 0 16,21 1-16,-21-1 0,0 0 16,0 0-16,0 0 0,0 0 15,-21-21 16,-1 0-31,1 0 0,0 0 16,0 0 0,0 0-16,21-21 0,-21 0 15,21 0-15,0 0 16</inkml:trace>
  <inkml:trace contextRef="#ctx0" brushRef="#br0" timeOffset="11882.67">18902 910 0,'0'-21'0,"0"42"0,0-84 15,0 42-15,0-1 16,0 1-16,0-21 0,0 21 0,0 0 15,0-22-15,0 22 0,0 0 0,0 0 16,-21 21-16,-1-21 16,-20 21-16,21 0 0,0 0 0,-22 0 15,1 0-15,0 21 0,-1 0 16,1 0-16,0 0 0,21 22 0,-22-1 16,1-21-16,21 21 0,-22 1 0,22-22 15,0 21-15,0-21 0,21 22 16,0-22-16,0 0 0,0 0 0,0 0 15,21 1-15,0-1 0,22-21 16,-22 0-16,21 21 0,0-21 0,1 0 16,-1 0-16,0 0 0,1-21 15,-1 0-15,0 21 0,-20-22 0,20-20 16,0 21-16,-21-21 0,22-1 16,-1 1-16,-21 0 0,0-22 15,22 22-15,-22-22 0,0 22 0,0-22 16,0 22-16,1-21 0,-1 20 15,-21 1-15,0 0 0,0-1 0,0 22 16,0-21-16,0 21 0,-21 21 31,-1 21-31,22 0 0,-21 21 16,21 1-16,0-1 0,0 0 0,0 22 16,-21-22-16,21 0 0,-21 22 15,21-1-15,-21-20 0,21 20 16,0-20-16,0-1 0,0 0 0,0 1 15,0-1-15,0-21 0,0 0 16,0 0-16,0 1 0,21-22 0,21 21 16,-21-21-16,1 0 0,20 0 0,0 0 15,1 0-15,-1 0 0,0-21 16,1 21-16,20-22 0,-21 1 0,1 0 16,-1 0-16</inkml:trace>
  <inkml:trace contextRef="#ctx0" brushRef="#br0" timeOffset="12400.37">19854 783 0,'0'0'0,"0"-42"0,21 21 16,-21 0-16,0-1 0,0 1 16,0 0-16,0 0 0,-21 21 15,0 0-15,0 0 0,0 0 0,0 0 16,-43 0-16,43 0 16,-21 21-16,20 0 0,-20 0 0,21 1 15,-21-1-15,20 21 0,1-21 16,0 0-16,0 22 0,21-22 0,0 21 15,0-21-15,0 1 0,0 20 0,0-21 16,21 0-16,0 0 16,0-21-16,22 0 0,-22 0 0,0 0 15,21 0-15,-20 0 16,20 0-16,-21 0 0,0-21 0,22 0 16,-22 0-16,0-21 0,0 20 15,0-20-15,-21 21 0,21-21 0,-21-1 16,22 22-16,-22-21 0,21 21 0,-21-1 15,0 1-15,0 0 0,-21 42 47,21 0-47,-22 1 0,22-1 16,0 0-16,0 21 0,0-21 0,0 22 16,0-22-16,0 21 0,0-21 0,0 22 15,0-22-15,0 0 0,0 0 16,0 0-16,0 1 0,22-22 15,-1 21-15,0-21 0,0 0 0,0 0 16,0 0-16,22 0 16,-22-21-16,0 21 0,0-22 0,22 1 15,-22-21-15,0 21 0,21-22 16,-21 1-16,22 0 0,-22-1 0,21 1 16,-21 0-16,1-22 0,-1 22 0,21 0 15,-21-22-15</inkml:trace>
  <inkml:trace contextRef="#ctx0" brushRef="#br0" timeOffset="12632.23">20532 423 0,'0'-42'0,"0"0"0,-22 169 0,65-275 0,-64 253 15,42-232-15,-21 106 0,0 0 0,0 0 16,-21 21 0,21 21-1,0 0-15,-22 0 0,22 22 16,-21-22-16,0 21 0,21 1 0,0-1 16,-21 21-16,21-20 0,-21-1 15,0 0-15,21 1 0,0-1 0,0 0 16,-22 1-16,22-22 0,0 21 15,0-21-15,0 22 0,0-22 0,0 0 16,0 0-16,0 0 0,0 1 16,22-22-16,-1 21 15,0-21-15,0 0 16,0 0-16,0 0 0,1 0 16,-1-21-16,21 21 0</inkml:trace>
  <inkml:trace contextRef="#ctx0" brushRef="#br0" timeOffset="13164.47">21082 720 0,'0'-21'0,"0"42"0,0-64 0,0 22 16,0 0-16,0 0 0,0 0 0,0 0 16,-21 21-1,0 0-15,-1 0 16,1 21-16,0 0 0,0 0 0,0 0 15,0 0-15,-1 1 0,1 20 16,0-21-16,0 21 0,0-20 0,21 20 16,0-21-16,0 0 0,0 22 0,0-22 15,0 0-15,0 0 0,0 0 16,0 0-16,0 1 0,21-22 16,0 0-16,0 0 0,0 0 15,1 0-15,-1-22 0,0 22 16,0-21-16,-21 0 0,21 0 15,0-21-15,1 20 0,-1-20 16,0 0-16,-21-1 0,21 22 0,0-21 16,-21 21-16,0 0 0,0-1 15,21 1-15,-21 0 0,0 42 32,0 0-32,-21 1 0,21-1 15,0 21-15,0-21 0,0 0 16,0 22-16,0-22 0,0 21 0,0-21 15,0 1-15,0-1 0,0 0 0,0 0 16,0 0-16,21 0 0,1-21 16,-1 22-16,0-22 0,0 0 0,0 0 15,22 0-15,-22 0 16,21 0-16,-21 0 0,22-22 0,-22 22 16,21-21-16,-21 0 0,0 0 0,1 0 15,-1 0-15,0-22 0,0 22 16,-21 0-16,0-21 0</inkml:trace>
  <inkml:trace contextRef="#ctx0" brushRef="#br0" timeOffset="13567.23">20341 402 0,'0'0'15,"-21"0"-15,0 0 0,42-21 32,0 21-32,0 0 15,22 0-15,-1 0 0,0 0 0,22-21 16,-1 21-16,1 0 0,-1 0 15,1 0-15,-22 0 0,22 0 0,-1-21 16,-21 21-16,22 0 16,-22 0-16,1 0 0,-1 0 0,0-21 15,-21 21-15,1 0 0,-1 0 0,0 0 16,-42 21 62</inkml:trace>
  <inkml:trace contextRef="#ctx0" brushRef="#br0" timeOffset="16275.66">10499 2201 0,'21'-21'0,"0"21"16,-21-21-16,21 0 16,0 21-16,-21-21 0,21 21 0,1-21 15,-22-1-15,21 22 16,-21-21-16,21 21 0,-21-21 15,-21 21 1,0 0-16,-1 0 0,1 0 16,-21 0-16,21 21 0,-22 0 0,22-21 15,-21 22-15,0-1 0,20 0 0,1 0 16,-21-21-16,21 21 0,21 0 16,0 1-16,-21-22 0,21 21 0,0 0 15,21 0 1,0-21-16,0 21 0,0-21 0,0 21 15,1 1-15,20-22 0,-21 21 0,0 0 16,22 0-16,-22 0 0,21 0 16,-21 1-16,0-1 0,1 0 15,-22 0-15,0 0 0,0 0 0,0 1 16,-22-1-16,1 21 0,0-42 16,-21 21-16,-1 0 0,1 1 0,0-22 15,-1 0-15,1 0 0,0 0 0,-1 0 16,1 0-16,21 0 0,-21 0 15,20-22-15,1 1 0,0 0 0,0 0 16,21 0-16,0 0 0,0-22 16,0 22-16,0 0 0,0 0 0,0 0 15,0-1-15,0 1 0,21 21 0,0-21 16,0 21-16,1 0 0,-1 0 16,0 0-16,0 0 0,21 0 15,-20 0-15,-1 0 0,0 0 0</inkml:trace>
  <inkml:trace contextRef="#ctx0" brushRef="#br0" timeOffset="16535.71">11007 2328 0,'0'43'16,"0"-22"-1,0 21-15,-22-21 0,22 1 16,-21-1-16,0 0 0,21 0 16,0 21-16,-21-20 0,21-1 0,-21-21 15,21 21-15,0 0 0,0 0 16,0-42 15,0 0-31,0 0 16</inkml:trace>
  <inkml:trace contextRef="#ctx0" brushRef="#br0" timeOffset="16728.59">11007 2117 0,'0'0'0,"0"21"62,21-21-46,0 21-16,0-21 15,0 0-15,0 0 0</inkml:trace>
  <inkml:trace contextRef="#ctx0" brushRef="#br0" timeOffset="17532.14">11409 2286 0,'0'0'0,"21"0"15,0 21-15,0-21 0,0 0 16,1 0-16,-1 0 0,21 0 16,-21 0-16,22-21 0,-22 0 0,21 21 15,-21-21-15,22 21 0,-22-21 16,21 21-16,-21-22 0,0 22 0,1 0 15,-1-21-15,-42 21 32,-1 0-17,1 21-15,0-21 0,-21 22 0,21-1 16,-1 21-16,1-21 0,-21 0 16,21 22-16,0-1 0,-22 0 0,22-20 15,-21 20-15,21 0 0,-1-21 0,-20 22 16,21-22-16,0 0 0,21 0 15,0 0-15,-21 1 0,21-1 16,21-21 15,-21-21-31,21 21 0,0-22 16,-21 1-16,21 0 0,0 0 0,1 0 16,-1 21-16,0-21 0,-21-1 15,21 1-15,0 0 0,0 0 0,1 21 16,-22-21-16,21 21 0,0 0 15,0 21 1,-21 0-16,0 0 16,0 0-16,0 1 0,0-1 15,0 0-15,21 0 16,-21 0-16,21 0 16,1-21-16,-1 0 0,0 22 0,21-22 15,-21 0-15,1 0 16,-1 0-16,21 0 0,-21-22 0,22 22 15,-1-21-15,-21 0 0,21 0 0,1 0 16,-22 0-16,21-1 0,-21 1 16,1 0-16,20-21 0,-21 21 0,-21-22 15,21 22-15,0-21 0,-21 21 0,22-1 16,-22 1-16,0 0 0,0 0 16,-22 21-1,1 0-15,0 21 0,0-21 0,0 21 16,21 22-16,-21-22 15,-1 0-15,22 21 0,-21 1 0,21-22 0,0 21 16,0-21-16,0 0 0,0 22 16,0-22-16,0 0 0,0 0 15,0 0-15,21-21 0,1 0 16,-1 22-16,0-22 0,0 0 16,0 0-16,0 0 0,22 0 15,-22 0-15,0-22 0,0 22 0,22-21 16</inkml:trace>
  <inkml:trace contextRef="#ctx0" brushRef="#br0" timeOffset="17870.93">13822 2286 0,'0'0'0,"-21"0"16,-1 21-16,22 0 0,0 1 16,0 20-16,0-21 15,0 0-15,0 22 0,0-22 0,0 0 16,0 0-16,-21 21 0,21-20 15,0-1-15,0 0 0,-21 0 0,21 0 16,0 0 0,21-21-1,0 0-15,1-21 16,-1 21-16,0-21 0,0 0 0</inkml:trace>
  <inkml:trace contextRef="#ctx0" brushRef="#br0" timeOffset="18247.73">14393 2244 0,'0'0'0,"21"-43"31,-42 43-31,0 0 0,0 0 16,0 0-16,-22 0 0,22 22 16,-21-22-16,21 21 0,0 0 0,-1-21 15,1 21-15,21 0 0,-21 0 16,21 1-16,0-1 15,0 0-15,0 0 0,21-21 16,0 21-16,1 0 0,20-21 0,-21 22 16,0-22-16,22 0 15,-22 21-15,0-21 0,21 21 0,-21-21 16,1 21-16,-1-21 0,-21 21 0,21 0 16,-21 1-1,-21-1-15,0-21 16,-1 0-16,1 0 0,-21 21 0,21-21 15,-22 0-15,1 0 0,21 21 16,-21-21-16,20 0 0,1 0 0,0 0 16,0 0-16,0 0 15,21-21-15,0 0 16,0 0-16,0-1 0</inkml:trace>
  <inkml:trace contextRef="#ctx0" brushRef="#br0" timeOffset="18444.62">13928 2032 0,'-22'0'0,"22"-21"31,22 21 0,-1 0-31</inkml:trace>
  <inkml:trace contextRef="#ctx0" brushRef="#br0" timeOffset="20392.09">15938 2392 0,'0'0'0,"22"0"31,-1 0-31,0 0 0,21 0 16,-21-21-16,1 21 0,20-21 0,0-1 16,-21 1-16,22 0 0,-1 0 0,-21 0 15,22 0-15,-22-1 0,21 1 16,-21-21-16,0 21 0,1-22 15,-1 22-15,-21-21 0,0 0 0,0-1 0,0 1 16,0 0-16,0-1 16,0 1-16,0 21 0,0-22 0,0 22 15,0 0-15,-21 0 0,-1 0 0,1 21 16,0 21 0,0 21-16,0-21 0,21 22 15,0-1-15,-21 0 0,21 1 16,-22 20-16,22-20 0,-21 20 0,21 1 15,0-1-15,0 1 0,0-1 0,-21 1 16,21-1-16,0 22 0,-21-22 16,21 22-16,0 0 0,0-22 0,-21 22 15,0-22-15,-1 22 0,22 0 0,-21-1 16,0-20-16,21 20 16,-21-20-16,0-1 0,0 22 0,21-21 15,-22-22-15,1 21 0,21 1 0,0-22 16,0 1-16,-21-1 0,21-21 0,0 21 15,0-20-15,0-1 0,0 0 16,21-21-16,22 0 0,-22 0 16,0-21-16,21 0 0,1-1 0,-1 1 15,0-21-15,1 21 0,20-22 16,-21 1-16,1 0 0,20-22 0,-20 22 16,-1-22-16,-21 1 0,21-1 15,-20 1-15,-1-22 0,0 22 0,-21-22 16,0 0-16,0 22 0,0-1 15,0 1-15,-21-1 0,0 22 0,-22 0 16,1-1-16,0 1 0,-1 21 16,1 0-16,0 0 0,-1-1 0,1 1 15,0 0-15,-1 21 0,1 0 0,21-21 16,0 21-16,21-21 16,21 21-1,0 0-15,0-21 0,21 21 0,-20 0 16,20 0-16,0-22 15,1 1-15,-1 21 0,0-21 0,1 21 16,-1-21-16,-21 0 0,21 21 0,1-21 16,-1-1-16,0 1 0,-20 0 15,20 21-15,-21-21 0,21 0 0,-20 0 16,-1-1-16,0 22 0,-21-21 16,0 0-16,21 21 0,-42 0 31,0 21-16,0 0-15,21 1 0,-22-1 16,22 0-16,0 0 0,0 0 16,0 0-16,0 1 0,0-1 15,0 0-15,0 0 0,0 0 0,0 0 16,0 1-16,0-1 16,22-21-1,-1 0-15,0 0 0,0 0 16,0 0-16,0-21 15,-21-1-15,22 22 0,-1-21 0,-21 0 16,21 0-16,0 0 0,-21 0 0,21-1 16,0 1-16,-21 0 0,22 0 15,-1 0-15,0 21 0,0-21 0,0-1 16,0 22-16,1 0 0,-1-21 16,0 21-16,0 0 0,21 0 15,-20 0-15,-1 0 0,0 0 0,0 0 16,0 21-16,0 1 0,-21-1 15,22 0-15,-22 0 0,0 0 0,0 0 16,0 22-16,0-22 0,-22 0 0,1 21 16,21-20-16,0-1 0,-21 0 15,0-21-15,21 21 0,-21 0 0,21-42 47,0 0-47,0 0 0,0 0 0,0-1 16,0 1-16,21 0 0,-21 0 15,21 0-15,0-22 0,0 22 16,1 0-16,-1 0 0,0-21 0,0 20 16,0 1-16,0 21 0,-21-21 15,22 0-15,-22 0 0,21 21 0,0-21 16,-21 42 15,0 0-31,-21-21 16,0 21-16,21 0 0,0 0 0,-22 22 15,1-22-15,0 0 0,21 0 16,0 0-16,0 22 0,0-22 0,0 0 16,0 0-16,0 0 15,0 1-15,0-1 0,21 0 0,0-21 16,1 0-16,-1 21 0,0-21 0,0 0 16,21 0-16,-20 0 0,20 0 15,-21-21-15,21 21 0,-20-21 0,20 0 16,0 21-16,-21-22 0,22 1 0,-22-21 15,0 21-15,0 0 0,0-1 16,1 1-16,-1-21 0,0 21 0,-21 0 16,0-1-16,0 1 0,0 0 15,0 0-15,-21 21 16,0 0-16,-1 21 0,1-21 16,0 21-16,21 0 0,-21 1 15,0-1-15,21 0 0,-21 0 16,21 21-16,0-20 0,0-1 0,0 0 15,0 0-15,0 0 0,0 0 16,0 1-16,0-1 0,21 0 0,0-21 16,0 21-16,0-21 0,0 0 0,1 0 15,-1 0-15,21 0 0,-21 0 16,22 0-16,-22 0 0,21 0 0,0-21 16,1 0-16,-1 0 0,0 21 15</inkml:trace>
  <inkml:trace contextRef="#ctx0" brushRef="#br0" timeOffset="21015.73">19240 2096 0,'0'0'0,"-21"0"0,21-22 16,-21 22-16,0-21 0,-21 21 0,20 0 15,1-21-15,-21 21 0,21 0 0,0 0 16,-22 0-16,22 0 0,-21 0 15,21 21-15,-1-21 0,1 21 0,-21 1 16,21-1-16,21 0 0,-21 0 16,-1 21-16,22-20 0,-21-1 15,21 0-15,0 21 0,0-21 0,0 1 16,0-1-16,21 21 0,1-21 16,-1 0-16,0 1 0,0-22 0,0 21 15,0-21-15,1 0 0,-1 0 0,0 0 16,0 0-16,0 0 0,0 0 15,22-21-15,-22-1 0,0 1 0,0 0 16,0 0-16,1 0 0,-1-22 16,21 22-16,-21-21 0,0 0 0,1-1 15,20 1-15,-21 0 0,0-1 0,0-20 16,1 20-16,-22 1 0,21-21 16,-21 20-16,21 1 0,-21 0 15,0 20-15,0-20 0,0 21 16,0 0-16,0 0 0,0-1 0,0 1 15,-21 42 1,0 1 0,21-1-16,0 21 0,-22 0 0,1 1 15,0-1-15,21 22 0,0-22 16,-21 21-16,21-20 0,-21-1 0,21 22 16,0-22-16,0 0 0,0 1 0,0-1 15,0 0-15,0 1 0,0-1 16,0-21-16,21 0 0,0 22 0,0-22 15,-21 0-15,43-21 0,-22 21 16,0-21-16,21 0 0,1 0 16,-22 0-16,21 0 0,0-21 0,1 21 15,-1-21-15,0 0 0,1-22 0,-1 22 16,0 0-16,-20-21 0,20 20 16,-21-20-16,0 0 0,0 21 0,1-22 15</inkml:trace>
  <inkml:trace contextRef="#ctx0" brushRef="#br0" timeOffset="21675.35">17124 1651 0,'0'0'0,"0"21"16,0 0-1,-21 1-15,21-1 0,0 0 16,21-21 15,0 0-15,-21-21-1,0 0-15,21 21 0,-21-22 0,0 1 16,0 0 0,-21 21-1,0 0 1,0 0-16,-1 21 16,1-21-16,21 21 0,-21 1 15,21-1 1,0 0-1</inkml:trace>
  <inkml:trace contextRef="#ctx0" brushRef="#br1" timeOffset="41123.68">2857 5673 0,'0'21'0,"-21"-21"16,0 0-16,0 0 31,0 0-31,0 0 0,-1 0 15,1 0 1,0 0-16,0 0 16,21 21 15,21-21-15,0 0-16,0 0 0,1 0 15,20 0-15,0 0 0,1 0 16,-1 0-16,21 0 0,-20 0 0,20 0 15,22 0-15,-22 0 0,22 0 0,0 0 16,-1 0-16,-20 0 16,21-21-16,-1 21 0,-20 0 0,-1 0 15,1-21-15,-1 21 0,-20 0 0,20 0 16,-21 0-16,1 0 0,-22 0 16,21 0-16,-21 0 0,22 0 0,-22 0 15,0 0-15,0 0 0,0 0 16,-42-21 62,21-1-62</inkml:trace>
  <inkml:trace contextRef="#ctx0" brushRef="#br1" timeOffset="41707.54">4085 5355 0,'0'21'62,"0"1"-62,21-1 16,0 0-16,1 0 16,-1-21-16,0 21 0,21 0 0,-21-21 15,1 22-15,20-22 0,-21 0 16,21 21-16,1-21 0,-1 0 0,-21 0 15,22 0-15,-22 0 16,21 0-16,-21 0 0,0 0 0,1 0 16,-1 0-16,0 0 0,0 0 0,-42 0 47,0 0-32,0 0-15,21 21 0,-22-21 0,1 21 16,0 0-16,0-21 0,-21 21 0,20 1 15,1-1-15,-21 0 0,21 0 16,-22 21-16,22-20 0,-21-1 16,21 0-16,-22 21 0,22-21 0,0 1 15,-21-1-15,21 0 0,-1 0 16,1-21-16,0 21 0,21 0 0,-21-21 16,0 22-16,0-22 15,21 21-15,-22 0 16,44-21 31,-1-21-47</inkml:trace>
  <inkml:trace contextRef="#ctx0" brushRef="#br1" timeOffset="43367.37">5376 5779 0,'0'0'0,"0"21"16,0 0-16,21-21 31,1 0-15,-1 0-16,0 0 0,0-21 15,0 0-15,22 21 0,-22-22 0,21 1 16,-21 0-16,22 0 0,-22 0 0,21 0 16,-21-22-16,0 22 0,1-21 15,-1 21-15,0-22 0,-21 1 0,21 21 16,-21-22-16,21 1 0,-21 0 15,0 21-15,0-22 0,0 1 16,0 0-16,0-1 0,0 22 0,0 0 16,0 0-16,-21 0 0,21-1 15,-21 1-15,0 21 16,0 0-16,-1 0 0,1 21 16,21 1-16,0 20 0,0-21 15,0 21-15,0 1 0,-21-22 0,21 21 16,0 1-16,0-1 0,0 0 0,0 22 15,0-22-15,0 0 0,0 1 16,0-1-16,0 0 0,-21 1 0,21-1 16,0-21-16,0 22 15,0-22-15,0 0 0,0 0 0,0 0 16,0 0-16,0 1 0,0-1 16,0-42 15,0-1-31,21 1 15,0 0-15,-21 0 0,21 0 16,1-22-16,-1 22 0,-21 0 0,21-21 16,0 21-16,21-1 0,-20 1 15,-1 0-15,0 0 0,0 21 0,0-21 16,0 21-16,1 0 0,-1 0 16,0 0-16,0 0 15,-21 21-15,0 0 0,21 0 16,-21 0-16,21 1 0,-21-1 0,22 0 15,-22 0-15,0 0 0,0 0 16,0 1-16,0-1 0,21 0 0,-21 0 16,21 0-16,-21 0 0,21-21 15,0 0-15,0 22 0,1-22 16,-1 0-16,0 0 0,0 0 0,0 0 16,0 0-16,1-22 0,-1 1 0,21 0 15,-21 21-15,0-21 0,1-21 16,-1 20-16,0 1 0,0-21 0,-21 21 15,21-22-15,0 22 0,-21-21 16,0 21-16,22 0 0,-22-1 16,21 1-16,-21 0 0,0 0 0,21 21 15,-21-21-15,0 42 32,-21 0-17,21 0-15,-21 0 0,21 1 16,0-1-16,0 21 0,-22-21 15,22 22-15,0-22 0,0 0 0,0 0 16,0 21-16,0-20 0,0-1 16,22-21-16,-1 21 0,0 0 0,0-21 15,0 21-15,0-21 0,1 0 16,-1 0-16,0 0 0,21 0 16,-21-21-16,1 0 0,-1 21 0,21-21 15,-21 0-15,0-1 0,1-20 0,-1 21 16,0 0-16,-21-22 0,21 22 15,-21-21-15,21 21 0,-21 0 0,0-22 16,21 22-16,-21 0 0,0 0 16,0 0-1,0 42 1,-21 0 0,21 0-16,0 0 0,0 0 15,0 1-15,0 20 0,-21-21 16,21 0-16,0 22 0,0-22 0,0 0 15,0 21-15,0-21 0,0 1 16,0-1-16,21 0 0,0-21 0,-21 21 16,22-21-16,-1 0 0,0 0 15,0 0-15,0 0 0,0 0 16,1 0-16,20 0 0</inkml:trace>
  <inkml:trace contextRef="#ctx0" brushRef="#br1" timeOffset="43979.02">7895 5503 0,'0'0'0,"0"-21"0,0 0 16,0 0-16,0 0 0,0 0 15,-21-1-15,0 1 0,0 21 16,-1 0-16,-20 0 0,21 0 16,0 0-16,-22 0 0,22 0 0,-21 0 15,21 21-15,-22 1 0,22-1 0,0 0 16,0 0-16,0 21 0,0-20 15,-1 20-15,1-21 0,21 21 0,-21-20 16,21 20-16,0-21 0,0 0 0,0 0 16,0 1-16,0-1 0,21 0 15,0-21-15,1 0 0,-1 21 16,0-21-16,0 0 0,21 0 0,-20 0 16,-1 0-16,21-21 0,-21 0 15,0 0-15,1-1 0,20 1 0,-42 0 16,21 0-16,0 0 0,0-22 15,1 22-15,-22 0 0,0 0 0,0 0 16,0 0-16,21-1 0,-21 1 0,0 0 16,0 0-16,0 42 47,0 0-47,0 0 0,0 22 15,0-22-15,0 21 0,0 1 16,0-22-16,-21 21 0,21 0 0,0 22 15,0-22-15,0 1 0,0-1 16,0 0-16,0 22 0,0-22 0,21 22 16,0-1-16,0-21 0,-21 22 0,21-1 15,0 1-15,-21-1 0,22 1 0,-22-1 16,0 1-16,63-22 0,-42 22 16,-21-22-16,0 0 0,0 1 0,-21 20 15,21-42-15,0 22 0,0-1 0,-21 0 16,21-20-16,-21 20 0,21-21 15,0 0-15,-21 0 0,-1 1 16,1-1-16,0-21 0,0 0 0,0 0 16,0 0-16,-1 0 0,1-21 0,-21 42 15,0-64-15</inkml:trace>
  <inkml:trace contextRef="#ctx0" brushRef="#br1" timeOffset="44110.94">7620 6138 0,'42'-63'16</inkml:trace>
  <inkml:trace contextRef="#ctx0" brushRef="#br1" timeOffset="44539.7">8043 5652 0,'-21'0'16,"21"-22"15,21 22-31,0 0 0,-21-21 0,22 21 16,-1 0-16,0-21 0,0 21 15,0-21-15,0 0 0,1 0 16,-1 21-16,-21-22 0,21 1 16,0 0-16,-21 0 15,0 0-15,0 0 16,-21 21 0,0 0-16,0 0 15,-1 0-15,1 0 0,0 0 16,0 21-16,0-21 0,0 21 0,-1 0 15,1 0-15,0 0 16,0 1-16,21-1 0,0 21 0,-21-21 16,21 22-16,0-22 0,0 21 0,0-21 15,0 0-15,21 1 0,0-1 16,0 0-16,0-21 0,22 0 16,-22 0-16,0 0 0,0 0 0,22 0 15,-22 0-15,0 0 0,21-21 16,-21 21-16,1-21 0</inkml:trace>
  <inkml:trace contextRef="#ctx0" brushRef="#br1" timeOffset="45135.35">7747 5927 0,'0'0'0,"-21"0"47,21 21-47,-21-21 15,-1 21-15,1 0 0,0 0 0,0 1 16,0-1-16,0 0 0,-1 21 0,-20-21 16,21 22-16,0-22 0,0 21 15,-1 1-15,1-1 0,0 0 0,0 1 16,0 20-16,21-21 0,-21 1 0,21-1 15,0 22-15,0-22 0,0-21 16,0 21-16,0 1 0,0-1 0,0-21 16,0 22-16,21-22 0,0 0 15,0 21-15,-21-21 0,21 1 16,0-1-16,-21 0 0,22 0 16,-22 0-16,21-21 0,0 0 0</inkml:trace>
  <inkml:trace contextRef="#ctx0" brushRef="#br1" timeOffset="46248.5">9186 5715 0,'0'0'0,"0"21"0,0 0 0,0 1 16,-21-22-16,21 21 16,0-42 15,21-1-31,0 1 0,1 0 16,-1 0-16,0 0 0,0-22 0,0 22 15,22-21-15,-22 0 0,21-1 0,0 1 16,1 0-16,-22-1 0,21 1 15,1 0-15,-22-1 0,21 22 16,-21-21-16,-21 21 0,0-1 16,-42 22-1,21 0-15,0 0 0,-22 0 0,1 22 16,21-1-16,-22 0 0,22 0 16,-21 21-16,21-20 0,21-1 0,0 0 15,-21 0-15,21 0 0,0 0 0,0 1 16,0-1-16,0 0 0,21 0 15,0 0-15,0 0 0,21 1 0,-20-22 16,20 21-16,0 0 0,-21 0 16,22-21-16,-1 21 0,-21 0 0,0 1 15,1-22-15,-1 21 0,-21 0 16,0 0-16,-21-21 0,-1 0 16,1 0-16,-21 21 0,0-21 15,20 0-15,-20 0 0,21 0 0,-21 0 16,20 0-16,-20 0 0,21 0 0,0 0 15,21-21-15,-21 21 16,21-21-16,0 0 0,0 0 16,0-1-16,21 22 15,0-21-15,0 21 0,0-21 16,22 0-16,-22 0 0,0 21 0</inkml:trace>
  <inkml:trace contextRef="#ctx0" brushRef="#br1" timeOffset="46627.28">9906 5567 0,'0'0'0,"21"0"16,0 0 0,0 0-16,-21-21 0,22 0 0,-1 21 15,0-22-15,0 1 0,21 0 16,-20 0-16,-1 0 0,0 0 0,0-1 15,0 1-15,0 0 0,-21 0 0,22 0 16,-22 0 0,0-1-16,-22 22 15,1 0-15,0 0 16,-21 22-16,21-1 0,-1 0 16,1-21-16,0 42 0,0-21 0,0 1 15,0-1-15,-1 0 0,22 21 0,0-21 16,0 1-16,0-1 0,0 0 15,0 0-15,0 0 0,0 0 0,0 1 16,22-22-16,-1 21 0,0-21 16,21 0-16,-21 0 15,1 0-15,20 0 0,0-21 0,-21 21 16,22-22-16,-22 1 0,21 0 0,-21 0 16,22 0-16</inkml:trace>
  <inkml:trace contextRef="#ctx0" brushRef="#br1" timeOffset="46915.12">10816 4784 0,'0'0'0,"0"-21"0,0 42 32,-21 0-32,21 21 0,-21-21 15,21 22-15,-21-1 0,21 22 16,-22-22-16,22 21 0,-21-20 15,0 20-15,21-20 0,-21-1 16,0 21-16,0-20 0,-1-1 0,22 0 16,0-20-16,-21 20 0,21-21 0,0 0 15,0 0-15,-21 1 0,21-1 16,21-21 0,0 0-16,1-21 0,-1 21 15,-21-22-15,21 1 0,0-21 16,-21 21-16,21 0 0</inkml:trace>
  <inkml:trace contextRef="#ctx0" brushRef="#br1" timeOffset="47107">10562 5292 0,'-21'0'31,"42"0"-31,0 0 15,0 0-15,1 0 0,-1 0 0,0 0 16,21 0-16,-21 0 0,1 0 16,20 0-16,-21 0 0,0 0 15,0-21-15,1 21 0,-1 0 0,0-22 16</inkml:trace>
  <inkml:trace contextRef="#ctx0" brushRef="#br1" timeOffset="48108.43">12277 5101 0,'-64'0'31,"128"0"-31,-149 0 0,64 0 0,0 0 16,-1 21-16,1-21 0,-21 22 0,21-1 16,0 21-16,-1-21 0,-20 0 15,21 22-15,0-22 0,0 21 0,21-21 16,0 22-16,0-22 0,0 0 0,0 0 16,0 0-16,0 1 0,21-1 15,0-21-15,0 0 0,21 21 0,1-21 16,-1 0-16,-21 0 0,22 0 0,-1 0 15,0 0-15,1-21 16,-22 0-16,21-1 0,-21 22 0,0-21 16,22 0-16,-22-21 0,-21 21 0,21-1 15,-21-20-15,0 21 0,0-21 16,0-1-16,0 22 0,0-21 0,0 21 16,-21-1-16,0 1 0,0 0 0,-22 0 15,22 21-15,-21 0 0,21 0 16,-22 0-16,22 0 0,0 0 0,0 0 15,21 21 1,0 0-16,21-21 0,0 21 16,0-21-16,22 0 0,-1 0 15,0 0-15,1 0 0,-1 0 16,0 0-16,22 0 0,-22 0 0,22-21 16,-22 21-16,21-21 0,-20 0 0,-1 21 15,0-21-15,-20 0 0,20-1 16,-21 1-16,0 0 0,0 0 0,-21 0 15,22 0-15,-22-1 0,0 1 0,0 0 16,0 0-16,0 0 0,-22 0 16,1 21-16,0 0 15,21 21 1,-21 0-16,0 0 0,21 0 0,-21 22 16,21-1-16,-22 0 0,1 1 15,0-1-15,21 0 0,-21 22 16,0-22-16,21 22 0,-21-22 0,-1 21 15,22-20-15,-21 20 0,21 1 0,0-1 16,0 1-16,0-1 0,0-20 16,0 20-16,0 1 0,0-1 0,0-21 15,-21 22-15,21-1 0,0-20 0,0 20 16,0-20-16,0 20 0,0 1 0,0-22 16,0 21-16,0-20 0,0-1 15,0 0-15,0-20 0,0 20 0,0-21 16,-21 0-16,21 0 0,0 1 0,-21-44 31,21 1-15,-21 0-16,21-21 0,0-1 0,0 1 15,-22-21-15,22 20 0,-21-20 0,21-1 16,0 1-16,0 20 0,0-20 16,0-1-16,0 22 0,0-21 0,0 20 15,0-20-15,0 20 0,0 1 16,21 0-16,1-1 0,-1 1 0,0 0 15,0 21-15,0-22 0,22 1 0,-22 21 16,0 0-16,21-1 0,1 1 16,-22 0-16,21 0 0,0 0 0,-20 0 15,20 21-15,-21-22 0,0 1 16</inkml:trace>
  <inkml:trace contextRef="#ctx0" brushRef="#br1" timeOffset="48923.37">14774 5398 0,'21'-22'46,"1"1"-46,-1 0 16,0 0 0,-21 0-16,0 0 15,0-1-15,0 1 0,0 0 0,0 0 16,0 0-16,-21 0 0,0-1 16,-1 1-16,1 0 0,0 21 0,0 0 15,0-21-15,-22 21 0,1 0 16,21 0-16,-21 21 0,-1 0 0,1 0 15,0 1-15,20-1 0,-20 0 0,21 21 16,0-21-16,-22 22 0,43-22 16,-21 21-16,21-21 0,0 22 15,0-22-15,0 0 0,0 0 0,0 0 16,21 1-16,1-1 0,-1-21 16,21 0-16,-21 0 0,22 0 0,-1 0 15,0-21-15,1-1 0,-1 1 0,0 0 16,1 0-16,-1 0 0,0-22 15,1 22-15,20-21 0,-21 0 0,1-1 16,-1 1-16,0 0 0,-20-22 16,20 22-16,-21-22 0,21 22 0,-20-22 15,-1 22-15,-21 0 0,0-1 0,0 22 16,0-21-16,0 21 0,0 0 16,-21 21-16,-1 0 15,1 0-15,-21 21 0,21 0 16,0 0-16,-1 21 0,22-20 15,-21 41-15,0-21 0,21 22 0,-21-22 16,21 22-16,0-1 0,0-20 16,0 20-16,0-21 0,0 1 0,0-1 15,0 0-15,0-20 0,0 20 0,21-21 16,0 0-16,0 0 0,1 1 16,-1-22-16,21 0 0,-21 21 0,22-21 15,-22 0-15,21 0 0,0 0 0,1-21 16,-22 21-16,21-22 0,1 1 15</inkml:trace>
  <inkml:trace contextRef="#ctx0" brushRef="#br1" timeOffset="49411.54">15833 5207 0,'0'-21'0,"0"42"0,0-63 16,0 21-16,0-1 0,0 1 15,0 0-15,-22 21 16,22-21-16,-21 21 0,0 0 15,0 0-15,0 0 0,0 0 0,-1 21 16,1 0-16,0 0 0,0 1 16,0-1-16,-22 21 0,22-21 0,0 0 15,21 22-15,-21-22 0,0 0 0,21 21 16,0-20-16,0-1 0,0 0 16,0 0-16,0 0 15,21-21-15,0 0 0,0 0 0,0 0 16,1 0-16,-1 0 0,0 0 0,0 0 15,0-21-15,22 0 0,-22 0 16,0 0-16,0-1 0,0 1 0,0 0 16,1-21-16,-22 21 0,0-22 0,21 1 15,-21 21-15,0 0 0,21-22 16,-21 22-16,0 0 0,0 42 31,0 0-15,0 0-16,0 1 0,-21-1 0,21 21 15,0-21-15,0 0 0,0 22 16,0-22-16,0 21 0,0-21 0,0 1 16,0-1-16,0 0 0,0 0 0,0 0 15,0 0-15,21 1 0,0-22 16,0 21-16,0-21 0,1 0 16,-1 0-16,0 0 0,0 0 0,0-21 15,22-1-15,-22 1 0,0 0 16,0 0-16</inkml:trace>
  <inkml:trace contextRef="#ctx0" brushRef="#br1" timeOffset="49676.39">16573 4636 0,'0'0'16,"0"-22"-16,0 1 0,0 42 31,0 1-31,0-1 0,0 21 15,0 0-15,0 1 0,-21-1 0,0 22 16,21-22-16,-21 21 0,21-20 16,0 20-16,-21-20 0,21 20 0,-21-21 15,21 1-15,0-1 0,0-21 16,0 22-16,0-22 0,0 0 16,0 21-16,0-21 0,0 1 0,0-1 15,0 0-15,21-21 16,0 0-16,0 0 0,0 0 0,0 0 15,1-21-15</inkml:trace>
  <inkml:trace contextRef="#ctx0" brushRef="#br1" timeOffset="50216.56">17166 5165 0,'0'0'0,"0"-21"16,0-1-16,0 1 0,0 0 0,0 0 15,0 0-15,0 0 0,0-1 16,-21 22-16,21-21 0,-21 21 0,0-21 16,-1 21-16,1 0 0,0 21 15,0 0-15,0 1 0,0-1 16,-1 21-16,1-21 0,0 22 0,0-22 16,21 21-16,0-21 0,-21 22 15,21-22-15,0 21 0,-21-21 0,21 0 16,0 1-16,0-1 0,0 0 0,0 0 15,0 0-15,0 0 0,21-21 16,0 0-16,0 0 16,0 0-16,22 0 0,-22-21 15,0 21-15,0-21 0,0 0 0,22-21 16,-22 20-16,0-20 0,0 21 16,0-21-16,0-1 0,1 22 0,-1-21 15,0 21-15,-21-1 0,0 1 16,0 0-16,0 42 31,0 0-31,0 22 16,-21-22-16,21 0 0,0 21 0,-21-20 15,21-1-15,0 21 0,0-21 0,0 0 0,0 1 16,0-1-16,0 0 16,0 0-16,21-21 0,0 21 0,0-21 15,0 0-15,0 0 0,1 0 0,20 0 16,-21 0-16,21 0 0,1 0 15,-22-21-15,21 0 0,1 0 0,-22 0 16,21-1-16,-21 1 0,0 0 0,1 0 16,-1-21-16,0 20 0</inkml:trace>
  <inkml:trace contextRef="#ctx0" brushRef="#br1" timeOffset="50553.37">16595 4868 0,'21'0'0,"-42"0"0,84 0 0,-21-21 0,1 21 16,20 0-16,-20-21 0,20 21 15,1-21-15,-22 21 0,21-21 0,1 21 16,-1 0-16,-20 0 16,-1-21-16,22 21 0,-43 0 0,21 0 15,-21 0-15,22 0 0,-22 0 0,0 0 16,-21 21 31,0 0-47,0 0 15</inkml:trace>
  <inkml:trace contextRef="#ctx0" brushRef="#br1" timeOffset="50774.75">18457 5609 0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8:18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614 0,'0'-21'0,"0"0"31,21-1-31,0 1 16,0 0-1,1 0-15,-22 0 16,0 0-16,0-1 16,-22 1-1,1 21-15,0 0 16,0 0-16,0 0 16,0 21-16,-1 1 0,1-1 0,0 0 15,0 0-15,0 0 0,0 0 16,-1 22-16,1-22 0,0 21 0,0 1 15,21-1-15,-21 0 16,0 22-16,-1-22 0,22 22 0,-21-22 16,21 0-16,0 22 0,0-22 15,0 0-15,0 1 0,0-1 0,0-21 16,21 22-16,1-22 0,-1 0 16,0 0-16,0 0 0,0 0 15,22-21-15,-22 22 0,21-22 0,0 0 16,1 0-16,-22 0 0,21 0 15,1 0-15,-1 0 0,0-22 0,22 22 16,-22-21-16,0 0 0,1 0 16,-1-21-16,0 20 0,1 1 0,-1-21 15,-21 0-15,22-1 16,-22 1-16,0-22 0,0 22 0,0-21 16,0-1-16,-21 22 0,0-22 15,0 22-15,0 0 0,0-1 0,-21 1 16,0 0-16,0-1 0,0 22 15,-22-21-15,22 21 0,-21-1 0,0 22 16,-1-21-16,1 21 0,0 0 16,-1 0-16,1 0 0,0 0 0,-1 21 15,22 1-15,-21-22 0,-1 21 16,22 0-16,0 0 0,0 0 16,0 0-16,0 1 0,21-1 15,0 0-15,0 0 16,0 0-16,0 0 0,21-21 15,21 0-15</inkml:trace>
  <inkml:trace contextRef="#ctx0" brushRef="#br0" timeOffset="567.66">3344 466 0,'0'0'0,"-21"0"31,0 0-31,0 0 16,0 21-16,21 0 0,-22 0 16,1 22-16,0-22 0,21 21 15,-21-21-15,0 22 0,0 20 0,-1-21 16,1 1-16,0-1 0,0 22 15,21-22-15,0 0 0,0 1 0,-21-1 16,21-21-16,0 21 0,0-20 16,0-1-16,0 21 0,21-42 0,-21 21 15,21 0-15,0 1 0,22-22 16,-22 0-16,0 0 0,0 0 16,21 0-16,-20 0 0,20 0 15,0 0-15,-21-22 0,22 1 0,-1 0 16,0 0-16,1 0 0,-1 0 15,-21-1-15,22-20 0,-22 0 0,21 21 16,-21-22-16,0 1 0,1-22 16,-1 22-16,-21 0 0,0-1 0,0 1 15,0-21-15,0 20 0,0 22 16,0-21-16,0-1 0,-21 22 0,-1 0 16,1 0-16,-21 0 0,21 0 15,0-1-15,-22 22 0,22 0 0,-21 0 16,21 0-16,-22 0 15,22 22-15,-21-1 0,21-21 0,-1 21 16,-20 0-16,42 0 0,-21 0 16,21 1-16,0-1 15,0 0-15,21 0 0,21 0 16,-20-21-16,20 0 0</inkml:trace>
  <inkml:trace contextRef="#ctx0" brushRef="#br0" timeOffset="960.44">4424 423 0,'0'0'0,"-21"0"31,-1 0-31,1 0 16,21 22-16,0-1 0,0 0 0,0 21 16,0-21-16,0 22 15,0-1-15,0 0 0,-21 1 0,21-1 16,0 22-16,-21-22 0,21 21 16,0-20-16,0-1 0,0 22 0,-21-22 15,21-21-15,0 21 0,-21 1 16,21-22-16,0 21 0,0-21 0,0 1 15,0-1-15,0 0 0,0 0 16,0 0 0,0-42 15,21 0-31,-21 0 16,21 0-16,-21-22 0</inkml:trace>
  <inkml:trace contextRef="#ctx0" brushRef="#br0" timeOffset="1344.22">4318 677 0,'0'0'0,"-21"0"0,21-21 0,-21 0 16,21 0-16,0 0 0,0 0 15,0-1-15,0 1 16,21 0-16,0 21 15,0-21-15,0 0 0,22 21 16,-1-21-16,0 21 0,1 0 0,-1 0 16,0-22-16,1 22 0,-1 0 15,21 0-15,-20 0 0,-22 0 0,21 22 16,-21-1-16,1-21 0,-1 21 16,-21 0-16,0 21 0,0-20 0,0-1 15,-21 21-15,-1-21 0,-20 22 16,21-22-16,-21 21 0,-1-21 0,1 0 15,0 1-15,-1 20 0,1-21 16,0-21-16,20 21 0,-20 0 0,21-21 16,0 22-16,0-22 15,42 0 17,0-22-32,0 22 15,0-21-15</inkml:trace>
  <inkml:trace contextRef="#ctx0" brushRef="#br0" timeOffset="1979.85">5821 614 0,'0'0'16,"21"0"-16,0-21 0,0 0 0,0-1 16,-21 1-16,0 0 0,0 0 15,0 0-15,0 0 16,-21 21-16,-21-22 0,21 22 0,-22 0 16,22 0-16,-21 0 0,0 0 15,-1 22-15,-20-1 0,20 0 0,1 0 16,0 0-16,21 0 0,-22 1 15,22-1-15,0 0 0,0 0 16,0 0-16,21 0 0,-22 1 16,22-1-16,0 0 0,0 0 0,0 0 15,0 0-15,22-21 0,-1 22 16,0-1-16,0-21 0,0 21 0,22-21 16,-22 0-16,21 21 0,-21-21 15,22 0-15,-1 21 0,-21-21 0,21 0 16,-20 21-16,-1-21 0,21 22 15,-21-22-15,0 21 0,1-21 0,-1 21 16,0 0-16,-21 0 0,0 0 16,0 1-16,0-1 15,0 0-15,0 0 0,0 0 16,-21-21-16,0 21 0,-1 1 16,-20-1-16,21-21 0,-21 21 0,20-21 15,-20 21-15,0-21 0,21 0 16,-22 0-16,1 0 0,21 21 0,-22-21 15,22 0-15,-21 0 0,21 0 16,0 0-16,-1 0 0,-20 0 0,21-21 16,0 21-16,0 0 15</inkml:trace>
  <inkml:trace contextRef="#ctx0" brushRef="#br0" timeOffset="2791.39">1736 1863 0,'-22'0'16,"44"0"-16,-65 0 15,22 0-15,42 0 63,0 0-47,1 0-16,20 0 0,-21 0 15,21 0-15,1 0 0,20 0 16,-20 0-16,20 0 0,22 0 15,-1 0-15,22 0 0,-21 0 0,42 0 16,-21 0-16,0-21 0,-1 21 16,22 0-16,-21 0 0,0-22 0,21 22 15,0-21-15,0 21 0,-21 0 16,21 0-16,0-21 0,0 21 0,21 0 16,-21 0-16,0-21 0,0 21 0,0 0 15,0 0-15,0-21 0,-21 21 16,21 0-16,-21 0 0,-22 0 15,22-21-15,-21 21 0,0 0 0,-1 0 16,1 0-16,-22 0 0,1 0 16,-1 0-16,-20 0 0,-1 0 0,0 0 15,1 0-15,-22 0 0,0-22 16,0 22-16,0 0 0,1 0 47,-44 0 0</inkml:trace>
  <inkml:trace contextRef="#ctx0" brushRef="#br0" timeOffset="2935.31">6223 1693 0,'0'0'0,"0"22"0,-21-22 15,0 0-15,21 21 16</inkml:trace>
  <inkml:trace contextRef="#ctx0" brushRef="#br0" timeOffset="27736.4">2921 3154 0,'0'-21'0,"0"0"16,0-1 0,0 1-1,0 0 1,0 0-16,0 0 15,0 42 32,0 0-31,0 0-16,21 22 0,-21-1 0,0 0 16,0 22-16,0-1 0,0-20 15,0 20-15,0-21 0,0 22 0,0-22 16,0 1-16,0-1 0,-21 0 15,21 1-15,0-22 0,0 0 16,0 21-16,0-21 0,0 1 0,0-1 16,0 0-16,0-42 62,0 0-46</inkml:trace>
  <inkml:trace contextRef="#ctx0" brushRef="#br0" timeOffset="28132.2">3387 3577 0,'0'21'0,"0"1"16,0-1 0,21-21 31,0 0-47,-21-21 15,21 21-15,0-22 0,-21 1 16,0 0-16,0 0 0,0 0 15,-21 21 17,0 0-17,0 0-15,21 21 0,-21-21 0,21 21 16,0 0-16,0 0 16,0 1-1,21-22 16</inkml:trace>
  <inkml:trace contextRef="#ctx0" brushRef="#br0" timeOffset="36869.36">4953 2688 0,'0'0'0,"0"-21"15,-21 21 1,21 21 15,0 0-31,0 1 16,0-1-16,21 0 15,0 0-15,-21 0 0,21 0 0,0 1 16,1-1-16,-1 0 0,0-21 16,21 0-16,-21 0 0,1 0 0,20 0 15,-21 0-15,21 0 0,1 0 16,-22 0-16,21-21 0,-21 0 0,22-1 15,-22 22-15,0-21 0,21 0 16,-20 0-16,-1-21 0,-21 20 16,21 1-16,-21 0 0,21-21 0,-21 21 15,0-1-15,0 1 0,0 0 0,0 0 16,0 0-16,0 0 16,0 42-1,0 0 1,0 0-16,0 21 15,0-20-15,-21 20 0,21 0 0,-21-21 16,21 22-16,-21-1 0,-1 0 16,22 1-16,-21-1 0,21 0 0,-21 1 15,21-1-15,0 0 0,0 1 16,0-1-16,-21 0 0,21 1 0,0-1 16,0-21-16,-21 22 0,21-1 15,0 0-15,0-21 0,0 22 0,0-22 16,-21 0-16,21 21 0,-22-20 15,22-1-15,0 0 16,-21 0-16,0-21 0,0 0 16,0 0-16,0 0 15,-1 0-15,1 0 0,0-21 16,0 0-16,0 21 0,0-21 0,-1-1 16,1 1-16,0 0 0,0 0 15,-21 0-15,20 21 0,1-21 0,0-1 16,0 22-16,0-21 15,0 21-15,21 21 32,0 1-17,0-1-15,21 0 0,-21 0 0,21-21 16,0 21-16,0 0 0,0 1 16,1-1-16,-1-21 0,0 21 0,0-21 15,21 0-15,-20 21 0,-1-21 16,21 0-16,0 0 0,-20 0 0,20 0 15,0 0-15,1-21 0,-22 21 0,21-21 16,0 0-16,1-1 0,-22 1 16,21 0-16,-21-21 0,22 21 0,-22-22 15,0 22-15,0-21 0,-21-1 16,21 22-16,-21-21 0,22 21 16,-22-22-16,0 22 0,0 0 0,0 0 15,21 0-15,-21 42 31,0 0-15,0 0-16,0 0 0,0 1 0,0 20 16,0 0-16,-21-21 0,21 22 15,-22-1-15,22 0 0,0-20 0,-21 20 16,21-21-16,-21 0 0,21 22 0,-21-22 16,21 0-16,0 0 15,0-42 16,0 0-15,0 0-16,0-22 0,21 22 16,-21-21-16,21 21 0,0-22 15,1 22-15,-1-21 0,21 21 0,-21-22 16,0 22-16,22 0 0,-22 0 16,21 0-16,-21-1 0,1 22 0,-1 0 15,21 0-15,-21 0 0,0 22 16,-21-1-16,22-21 0,-22 21 15,0 21-15,0-21 0,0 1 16,0 20-16,0-21 0,0 21 16,0-20-16,0-1 0,0 21 0,0-21 15,0 0-15,0 1 0,0-1 0,0 0 16,21 0-16,0-21 16,0 0-16,0 0 0,22 0 0,-22 0 15,0 0-15,21 0 0,1-21 16,-1 21-16,-21-21 0,21-22 0,1 22 15,-1-21-15,0 0 0,-20-1 0,20-20 16,0-1-16,-21 22 0,1-22 16,-1 1-16,0-1 0,0 22 15,0-21-15,-21 20 0,0-20 16,0 20-16,0 1 0,0 0 0,0-1 16,0 22-16,0-21 0,0 21 15,-21 0-15,0 21 16,21 21-16,0 0 0,-21 0 15,21 21-15,0 1 0,-21-1 16,21 0-16,0 1 0,0 20 0,-22-20 16,1 20-16,21 1 0,-21-22 15,0 21-15,21 1 0,-21-22 0,0 1 16,21 20-16,0-21 0,-22-20 16,22 20-16,-21 0 0,21-21 15,-21 1-15,21-1 0,0 0 0,0 0 16,0 0-1,0-42 1,0 0-16,0 0 0,21 0 16,0-1-16,-21 1 0,22-21 15,-1 21-15,0-22 0,-21 1 0,21 21 16,0-21-16,0 20 0,1 1 16,-1 0-16,0-21 0,0 21 0,0 21 15,0-22-15,1 1 0,-1 21 16,0 0-16,0 0 15,0 21-15,-21 1 16,0-1-16,0 0 0,0 21 16,0-21-16,0 22 0,0-22 0,0 0 15,0 21-15,0-20 0,0-1 0,0 0 16,0 0-16,0 0 0,0 0 16,0 1-16,0-1 0,21-21 0,1 21 15,-1-21-15,0 0 0,0 0 16,0 0-16,0 0 0,1 0 0,20 0 15,-21 0-15,0-21 0,22 0 0,-22-1 16,21 1-16,-21 0 16,22 0-16,-22-21 0,0 20 0,0-20 0,0 21 15,0-21-15,1-1 0,-22 22 16,0 0-16,0 0 0,0-22 16,0 22-16,0 0 0,0 0 15,-22 21 1,1 0-16,0 0 0,0 0 15,0 21-15,21 0 0,-21 0 16,-1 1-16,22-1 0,-21 21 0,21-21 16,-21 0-16,21 22 0,0-22 0,0 21 15,-21-21-15,21 22 0,0-22 16,0 0-16,0 0 0,0 0 0,0 1 16,21-22-16,-21 21 0,21 0 15,0-21-15,1 0 0,20 0 16,-21 0-16,21 0 0,-20 0 0,20 0 15,0 0-15,1 0 0,-1-21 16,0 0-16,-21-1 0,22 1 0,-22 0 16,21-21-16,-21 21 0,1-22 0,-1 22 15,0 0-15,-21 0 0,0 0 16,0-1-16,0 1 0,0 0 0,-21 21 31,21 21 0,0 0-15,21-21-16,-21 22 0,21-1 16,-21 0-16,0 0 0,0 0 0,0 0 15,0 1-15,0-1 0,0 0 16,0 0-16,0 0 0,0 0 0,0 1 16,0-1-16,21-21 0,-21 21 15,21 0-15,1-21 0,-1 21 16,0-21-16,0 0 0,0 0 0,22 0 15,-22 0-15,0 0 0,21-21 16,-21 0-16,22 0 0,-22 0 0,0-1 16,0-20-16,22 21 0,-22-21 0,0-1 15,0 1-15,0 0 16,0 20-16,1-20 0,-1 0 0,0-1 16,-21 22-16,0 0 0,0 0 0,0 0 15,0 0-15,0-1 0,0 1 16,-21 21 15,21 21-31,-21 1 0,-1-1 0,22 0 16,-21 21-16,21 1 0,0-22 0,-21 21 15,21 0-15,-21 1 0,21-22 16,0 21-16,0 1 0,0-22 0,0 42 16,0-42-16,0 1 15,0-1-15,21 0 0,0 0 0,0 0 16,1-21-16,-1 0 0,21 0 15,-21 0-15,0 0 0,22 0 16,-22 0-16,21 0 0,-21-21 0,22 0 16,-1 0-16,-21 0 0,22-22 0,-1 1 15,-21 0-15,21-1 0,1-20 16,-22-1-16,0 1 0,21 20 16,-20-20-16,-1-1 0,0 22 0,0-21 15,-21 20-15,0 1 0,0 0 0,0-1 16,0 22-16,0-21 0,0 21 15,0-22-15,0 22 0,0 0 16,0 0-16,0 0 0,-21 21 0,0 0 16,21 21-16,-21-21 15,-1 42-15,1-21 0,21 22 16,-21-1-16,21 0 0,-21 1 0,21-1 16,-21 21-16,21-20 0,-21 20 15,21 1-15,0-22 0,0 22 0,0-22 16,0 0-16,0 1 0,0-1 0,0 0 15,0 1-15,0-22 0,21 21 16,0-21-16,-21 0 0,21 1 0,0-22 16,0 21-16,1-21 0,-1 0 15,21 0-15,-21 0 0,0 0 16,22 0-16,-22 0 0,21 0 0,-21-21 16,22-1-16,-22 22 0,0-21 0,21 0 15,-20 0-15,-1 0 0,0-22 16,0 22-16,0 0 0,0 0 0</inkml:trace>
  <inkml:trace contextRef="#ctx0" brushRef="#br0" timeOffset="37107.22">9207 3069 0,'0'0'0,"22"0"31,-1 0-31,0 0 0,0 0 0,21-21 16,-20 21-16,-1 0 0,21 0 15,-21-21-15,22 21 0,-1 0 0,-21-21 16,21 21-16,-20 0 0,-1 0 0,0-21 16,0 21-16,-21-22 0,0 1 15,-21 21 1</inkml:trace>
  <inkml:trace contextRef="#ctx0" brushRef="#br0" timeOffset="37316.1">8721 2836 0,'-43'0'16,"64"0"31,1 0-47,-1 0 15,0 22 1</inkml:trace>
  <inkml:trace contextRef="#ctx0" brushRef="#br0" timeOffset="39571.8">10350 3387 0,'22'-21'16,"-22"-1"-1,21 22-15,-21-21 0,21 0 16,-21 0-16,0 0 16,0 0-16,0-1 0,0 1 0,0 0 15,0 0-15,0 0 0,-21 0 16,0-1-16,-1 22 0,-20-21 16,21 0-16,0 21 0,0 0 0,-22 0 15,1 0-15,0 0 0,20 0 16,-41 21-16,21 0 0,-1 1 0,1-1 15,0 0-15,-1 21 0,22 1 0,-21-1 16,21 0-16,-1 1 0,22-1 16,0 0-16,0-21 0,0 22 15,0-22-15,0 0 0,22 0 0,-1 0 16,21 1-16,-21-22 0,22 0 0,-1 0 16,0 0-16,1 0 0,-1 0 0,0 0 15,1 0-15,-1-22 0,0 1 16,1 0-16,-22 0 0,21 0 15,-21-22-15,0 22 0,1-21 16,-1 21-16,0-22 0,-21 1 0,0 0 16,0 21-16,21-22 0,-21 22 0,0 0 15,0 0-15,0 0 0,0-1 16,-21 22 0,21 22-16,0-1 15,0 0-15,-21 0 0,21 21 16,-21-20-16,21 20 0,-22 0 15,22-21-15,0 22 0,0-22 0,0 21 16,0-21-16,0 1 0,0-1 0,22 0 16,-1-21-16,0 21 0,0-21 15,0 0-15,0 0 0,22 0 16,-22 0-16,21 0 0,-21 0 0,22-21 16,-1 21-16,-21-21 0,22-22 0,-1 22 15,-21 0-15,0-21 0,0 21 16,1-22-16,-1 1 0,-21 21 0,21-22 15,-21 22-15,0 0 0,0 0 16,0 0-16,-21 21 16,0 0-16,21 21 0,-22-21 15,1 21-15,21 21 0,-21-20 16,0-1-16,21 21 0,-21-21 16,0 0-16,21 22 0,-22-22 15,22 0-15,0 0 0,0 0 0,0 1 16,0-1-16,0-42 31,0-1-15,22 1-16,-22 0 15,21 0-15,0 0 0,-21-22 0,21 22 16,0-21-16,0 21 0,1-22 0,-1 22 16,0 0-16,0 0 15,0 21-15,0-21 0,1 21 0,-1 0 16,0 0-16,0 0 0,0 0 0,0 21 15,-21 0-15,22 0 0,-1 0 16,-21 1-16,0-1 0,21 21 0,0-21 16,0 0-16,-21 22 0,21-22 15,-21 0-15,22 0 0,-1 0 0,-21 1 16,21-22-16,-21 21 0,21-21 0,0 0 16,0 0-16,1 0 15,-1 0-15,0-21 0,0-1 16,0 1-16,-21 0 0,21 0 0,1 0 15,-22-22-15,21 1 16,-21 21-16,21-21 0,0-1 0,-21 22 16,21 0-16,0-21 0,1 20 15,-1 1-15,0 21 16,0 0-16,-21 21 16,0 1-1,0-1-15,21 0 16,0-21-1,-21-21 17,0 0-17,0-1-15,0 1 16,0 0-16,0 0 16,-21 21-16,21-21 0,-21 21 15,0 0-15,21-21 0,-21 21 16,0 0-16,-1 0 0,1 0 15,21 21-15,-21-21 16,21 21-16,-21 0 0,21 0 0,-21 0 16,0 1-16,21 20 0,-22-21 15,22 21-15,0-20 0,0 20 0,0-21 16,0 0-16,0 22 0,0-22 0,0 0 16,22 0-16,-1 0 15,-21 0-15,42 1 0,-21-1 0,0-21 16,22 0-16,-22 21 0,21-21 0,1 0 15,-1 0-15,0 0 0,1 0 16,-1-21-16,0 21 0,1-21 0,-1-1 16,0-20-16,-21 21 0,22 0 0,-1-22 15,-21 1-15,0 21 0,1-21 16,-1-1-16,0 22 0,0 0 0,-21-21 16,0 20-16,0 1 0,0 0 15,0 0-15,0 0 0,-21 21 16,0 0-1,0 21 1,-1 0-16,1 0 0,0 22 16,21-22-16,0 0 0,-21 21 0,21-21 15,-21 1-15,21 20 0,0-21 16,0 21-16,0-20 0,0-1 0,0 0 16,0 0-16,0 0 0,21 0 15,0-21-15,0 22 0,0-22 16,22 0-16,-22 0 0,21 0 0,-21-22 15,22 1-15,-1 21 0,0-42 16,1 21-16,20 0 0,-20-22 0,-1 1 16,0 21-16,-21-22 0,22 1 0,-1 0 15,-21 21-15,0-1 16,1-20-16,-1 21 0,0 0 16,-21 0-16,-21 21 15,0 0-15,-1 0 16,1 0-16,21 21 0,-21 0 0,0-21 15,21 21-15,0 0 0,0 22 16,-21-22-16,21 0 0,0 21 0,0-21 16,0 1-16,0 20 0,0-21 0,0 0 15,21 22-15,-21-22 0,21 0 16,0 0-16,0 0 0,1 0 0,-22 1 16,21-1-16,0 0 15,-42-21 1,0 0-1,-1 0-15,1 0 0,0 0 16,0 0-16,0 0 0,0 0 16,-1 0-16,1 0 0,0 0 15,0 0 1,0 0-16</inkml:trace>
  <inkml:trace contextRef="#ctx0" brushRef="#br0" timeOffset="40575.23">3027 5461 0,'0'-63'31,"0"41"-15,0 1-16,0 0 15,0 0-15,21 0 0,0 21 16,0-21-16,0-1 0,1 22 0,-1-21 16,0 21-16,21 0 0,-21 0 0,22 0 15,-1 0-15,-21 21 0,22 1 16,-22 20-16,21-21 0,-21 21 0,0 1 15,-21 20-15,0-20 0,0-1 16,0 21-16,0-20 0,-42 20 0,21-20 16,0-1-16,-22 0 0,1 1 15,21-22-15,-21 21 0,-1-21 0,22 0 16,-21 1-16,-1-1 16,22 0-16,-21-21 0,21 0 0,0 0 15,-22 0-15,22 0 0,0 0 0,0 0 16,0-21-16,-1 0 0,1-1 15,21 1-15,0 0 0,0-21 0,0 21 16,0-22-16,0 22 0,0-21 16,0 21-16,0-1 0,21-20 0,1 21 15,-1 21-15,0 0 0,0 0 16,0 0-16,0 0 0,1 0 0,-1 21 16,0 0-16,0 0 15,0 1-15,-21 20 0,0-21 0,21 21 16,1-20-16,-22 20 0,21-21 0,-21 21 15,0-20-15,0-1 0,21 0 16,0 0-16,-21 0 0,0 0 0,21-21 16,0 22-16,1-22 15,-1 0-15,0 0 0,0 0 16,0 0-16,0-22 0,1 22 16</inkml:trace>
  <inkml:trace contextRef="#ctx0" brushRef="#br0" timeOffset="40735.54">3873 5800 0,'0'0'0,"0"-21"0,0-1 31</inkml:trace>
  <inkml:trace contextRef="#ctx0" brushRef="#br0" timeOffset="41235.36">5101 4678 0,'0'21'31,"21"0"-31,-21 0 16,0 22-16,0-1 0,0 22 15,0-1-15,0 1 0,0-1 0,0 1 0,0-1 16,0 1-16,0-1 16,0 1-16,0-1 0,0 1 0,-21-22 15,21 21-15,0-20 0,0-1 16,0-21-16,0 0 0,0 1 0,0-1 16,0 0-16,0-42 15,0 0 1</inkml:trace>
  <inkml:trace contextRef="#ctx0" brushRef="#br0" timeOffset="41572.17">5016 4932 0,'0'-42'0,"0"84"0,0-106 15,-21 43-15,21-21 0,0 21 16,0 0-16,0-22 0,0 22 0,21 0 15,1 0-15,-1 0 0,0-1 16,21 1-16,-21 0 0,22 21 0,-1 0 16,22 0-16,-22 0 0,0 0 0,22 21 15,-43 0-15,21 1 0,-21 20 16,1 0-16,-22 22 0,0-22 0,0 22 16,-22-1-16,-20-21 15,21 22-15,-21-22 0,-1 1 0,22-1 16,-21 0-16,21 1 0,-22-22 0,22 0 15,0 0-15,0-21 0,0 21 16,42-21 31,0 0-47,0 0 0,0-21 0</inkml:trace>
  <inkml:trace contextRef="#ctx0" brushRef="#br0" timeOffset="42019.91">5990 5101 0,'0'-21'32,"-21"42"-17,0 0-15,0 1 0,-1-1 16,22 21-16,-21 0 0,0-20 0,0 20 15,0 0-15,0 1 0,-1-22 0,1 21 16,0 0-16,21 1 0,0-22 16,0 21-16,0-21 0,0 1 0,21-1 15,22 0-15,-22-21 16,0 0-16,21 0 0,1 0 0,-22 0 16,21-21-16,0 21 0,-20-21 0,20-1 15,0-20-15,-21 21 0,22 0 16,-22-22-16,0 22 0,0-21 0,-21 21 15,0-22-15,0 1 0,0 0 0,0-1 16,0 1-16,-21 21 0,0-21 16,0 20-16,0 1 0,-1 0 0,-20 21 15,21 0-15,0 0 0,-22 0 16,22 0-16,-21 0 0,21 21 0,0 0 16,-1 1-16,1-1 0,0 0 15,21 0-15,0 0 0,0 0 16,21 1-16,0-1 0,1-21 15,20 21-15,-21-21 0,21 21 0,1-21 16,-1 21-16</inkml:trace>
  <inkml:trace contextRef="#ctx0" brushRef="#br0" timeOffset="43025.33">6646 5588 0,'0'-21'31,"0"0"-31,0 0 16,0-1-16,21 1 0,1 0 0,-1 0 15,0-21-15,0 20 0,0-20 16,22 0-16,-22-22 0,0 22 0,0-22 16,0 1-16,0 21 0,1-22 15,-1 1-15,-21 20 0,0 1 0,0 0 16,0-1-16,0 22 0,0 0 0,0 0 15,0 0-15,-21-1 0,-1 22 16,1 0-16,0 0 0,0 22 16,21-1-16,-21 0 15,21 21-15,-21-21 0,21 43 0,0-22 16,0 22-16,0-22 0,-22 22 16,22-1-16,0 1 0,0-22 15,0 21-15,0-20 0,0-1 0,0 22 16,0-43-16,22 21 0,-1 0 0,0-20 15,0-1-15,0 0 0,0 0 16,22-21-16,-22 0 0,0 0 0,21 0 16,-20 0-16,-1 0 0,21 0 15,-21-21-15,0 0 0,22 0 0,-22-1 16,0 1-16,0 0 0,0 0 16,1-21-16,-22 20 0,21 1 0,0-21 15,-21 21-15,0 0 0,0-1 0,0 1 16,21 21-16,-21-21 0,0 42 31,-21 0-15,21 1-16,0-1 0,0 0 0,0 0 15,0 0-15,0 0 0,0 1 16,0-1-16,0 0 0,0 0 0,0 0 16,0 0-16,0 1 15,21-22-15,0 0 0,22 0 0,-22 0 16,21 0-16,-21 0 0,22-22 0,-1 22 15,0-21-15,-21 0 0,22 0 16,-22 0-16,21 0 0,-21-1 16,1 1-16,-1-21 0,0 21 0,0 0 15,-21-1-15,0 1 0,0 0 16,0 0-16,0 0 16,0 42 15,-21 0-31,21 0 0,-21 0 0,21 1 15,-21 20-15,21-21 0,0 21 16,0 1-16,0-1 0,0 22 0,0-22 16,0 21-16,0-20 0,0 20 0,0-20 15,0 20-15,0 1 0,0-1 16,0-21-16,0 22 0,21-22 0,-21 22 16,0-1-16,21-20 0,-21 20 15,0 1-15,0-1 0,0-21 0,0 22 16,0-22-16,-21 1 0,21-1 15,-21 0-15,-1-21 0,1 22 0,0-22 16,-21 0-16,-1-21 0,1 21 0,0-21 16,-1 0-16,-20 0 0,-1 0 15,1 0-15,-1-21 0,1 0 0,-1 0 16,1 0-16,-1-1 0,1 1 0,21-21 16,-1 0-16,1 20 15,21-20-15,0 21 0,-1-21 0,22-1 16,0 22-16,0-21 0,0 21 0,22-1 15,-1-20-15,0 21 0,0-21 16,21 20-16,-20-20 0,20 21 0</inkml:trace>
  <inkml:trace contextRef="#ctx0" brushRef="#br0" timeOffset="43947.8">8276 5228 0,'0'0'0,"0"-21"0,0 0 15,0 0-15,0 0 16,0-1-16,0 1 0,0 0 16,0 0-16,0 0 15,0 42 16,0 0-31,0 0 0,0 0 16,0 1-16,0-1 0,0 21 0,0 0 16,0-20-16,0 20 0,0-21 15,0 21-15,-21-20 0,21-1 0,0 0 16,-21 0-16,21 0 0,0 0 0,0 1 16,0-44 15,0 1-16,0 0-15,0 0 16,0 0-16,0 0 0,0-22 0,0 22 16,0-21-16,21 21 0,0-1 0,0-20 15,-21 21-15,21 0 0,1-22 16,-1 22-16,21 0 0,-21 0 0,22 21 16,-22-21-16,21 21 0,0 0 15,1 0-15,-22 0 0,21 0 0,-21 21 16,22 0-16,-22 21 0,0-20 0,-21-1 15,0 21-15,0 0 0,0-20 16,0 20-16,0-21 0,0 21 16,0-20-16,-21-1 0,21 0 0,-21 0 15,21 0-15,-21-21 16,-1 0-16,1 0 16,21-21-16,0 0 15,0 0-15,0 0 0,0-1 16,0 1-16,21-21 0,1 21 0,-1-22 15,21 22-15,-21-21 0,22 0 16,-22 20-16,21 1 0,0 0 0,1 0 16,-22 0-16,21 0 0,1 21 0,-22 0 15,21 0-15,-21 21 0,0 0 16,1 0-16,-1 0 0,-21 22 16,0-22-16,0 21 0,0-21 0,0 22 15,0-22-15,0 21 0,0-21 16,0 0-16,0 1 0,0-1 0,-21 0 15,21 0-15,0 0 0,-22-21 16,22-21 15,0 0-31,22 0 16,-22 0-16</inkml:trace>
  <inkml:trace contextRef="#ctx0" brushRef="#br0" timeOffset="44359.61">9525 4953 0,'0'-21'0,"0"42"31,0 0-31,0 0 16,-21 22-16,0-22 0,21 21 0,-22 1 15,22-1-15,0-21 0,0 21 0,-21 1 16,21-1-16,0 0 15,0-20-15,0-1 0,0 0 0,21 0 16,1-21-16,-1 0 0,0 21 16,21-21-16,-21 0 0,22 0 15,-1 0-15,0-21 0,1 0 0,-1 0 16,0 0-16,1-1 0,-1 1 0,-21-21 16,0 0-16,1 20 0,-1-20 15,-21 0-15,0-1 0,0 1 0,0 0 16,-21-1-16,-1 1 0,1 21 0,0 0 15,-21 0-15,21-1 0,-22 22 16,1 0-16,0 0 0,-1 0 0,1 0 16,0 22-16,20-1 0,1-21 15,0 21-15,0 21 0,21-21 0,-21 1 16,21-1-16,0 0 0,0 0 16,21 0-16,0 0 0,0 1 15,0-1-15,1 0 0,20 0 0,-21-21 16,21 21-16</inkml:trace>
  <inkml:trace contextRef="#ctx0" brushRef="#br0" timeOffset="44735.87">10075 5440 0,'43'-21'15,"-22"0"1,0 21-16,0-22 0,0 1 0,0 0 15,1 0-15,-1-21 0,0 20 16,0 1-16,0-21 0,0 0 0,22-1 16,-43 1-16,21 21 0,-21-22 15,21 22-15,-21-21 0,0 21 0,0 0 16,-21-1-16,0 22 0,0 0 16,-1 0-16,-20 0 0,21 22 15,0-22-15,0 21 0,-1 0 0,1 0 16,21 0-16,0 0 0,0 1 15,0-1-15,0 0 0,0 0 16,0 0-16,21 0 0,1 1 0,-1-1 16,0 0-16,0 0 0,-21 0 0,21 0 15,0 1-15,1-1 0,-1-21 16,-21 21-16,21 0 0,0-21 0,-21 21 16,21-21-16,0 21 0,1-21 15,-1 0-15,0 0 0,0 0 16,0 0-16</inkml:trace>
  <inkml:trace contextRef="#ctx0" brushRef="#br0" timeOffset="45091.67">10964 4953 0,'0'0'0,"0"-21"16,0 0-16,0 0 0,0-1 15,0 1 1,0 42-1,0 1-15,-21-1 0,21 21 16,-21-21-16,21 22 0,0-1 16,-21 21-16,21-20 0,0 20 0,0-20 15,-21 20-15,21 1 0,-22 20 0,22-20 16,-21-1-16,21 22 0,0-22 16,0 1-16,0-1 0,-21 1 0,0-1 15,21 1-15,-21-1 0,0-20 0,21 20 16,-22-20-16,1 20 15,0-21-15,21 22 0,-21-22 0,0 1 16,0-1-16,21 0 0,-22-21 0,22 1 16,-21-1-16,21 0 0,0 0 0,0-42 31,0 0-31,21 0 0,-21-1 16,22-20-16,-1 21 0,0-21 0,0-22 15</inkml:trace>
  <inkml:trace contextRef="#ctx0" brushRef="#br0" timeOffset="45428.49">10901 5101 0,'-21'-42'16,"42"84"-16,-42-105 0,21 42 0,0-1 0,0 1 15,0 0-15,0 0 0,21 0 0,0 0 16,0-1-16,0 22 0,22 0 15,-1-21-15,-21 21 0,21 0 0,1 0 16,-1 0-16,0 21 0,-20 1 16,20-1-16,-21 0 0,0 0 0,-21 21 15,0-20-15,0 20 0,0-21 16,0 21-16,-21-20 0,0 20 16,0-21-16,0 0 0,-22 0 0,1 1 15,21-1-15,-22 0 0,1 0 0,0-21 16,21 0-16,-22 0 0,22 0 15,0 0-15,42-21 16,0 0 0,22 21-16,-22-21 0,21-1 15,-21 1-15,22 0 0</inkml:trace>
  <inkml:trace contextRef="#ctx0" brushRef="#br0" timeOffset="46104.1">11853 4360 0,'0'0'0,"0"-21"0,0 0 0,0 0 0,-21 21 15,0 0-15,0 0 0,0 0 16,-1 21-16,1 0 16,21 0-16,-21 1 0,21 20 0,0 0 15,0 1-15,-21-1 0,21 21 16,-21 1-16,21-22 0,0 22 0,0-1 15,0 1-15,0-22 0,0 0 0,0 22 16,0-43-16,0 21 16,0 1-16,0-22 0,0 0 0,0 0 15,0 0 1,0-42 0,0 0-16,0 0 15,0 0-15,0 0 0,0-22 16,0 22-16,21-21 0,0 21 0,-21-22 15,21 22-15,0 0 0,-21 0 16,22 0-16,-1-1 0,0 1 0,0 21 16,0 21-1,-21 1-15,0-1 16,0 0-16,0 21 0,0-21 0,0 1 16,21 20-16,-21-21 0,0 0 0,0 0 15,22 22-15,-1-22 0,0 0 16,0-21-16,0 21 0,0-21 0,1 0 15,-1 0-15,0 0 0,21 0 16,-21 0-16,1 0 0,20 0 0,-21-21 16,0 0-16,0 0 0,22-22 0,-22 22 15,0-21-15,-21 0 0,21-1 16,-21 22-16,21-21 0,-21-1 16,0 22-16,0 0 0,0 0 0,0 0 15,0 42 1,0 0-16,-21 0 15,0 22-15,21-22 0,-21 0 0,21 21 16,0-21-16,0 1 0,0-1 16,-21 0-16,21 0 0,0 0 0,0 0 15,0 1-15,0-1 16,21-21 0,-21-21-16,21-1 15,-21 1-15</inkml:trace>
  <inkml:trace contextRef="#ctx0" brushRef="#br0" timeOffset="46244.02">12382 4614 0,'0'0'0,"-21"0"16,21-21-16,0 42 47</inkml:trace>
  <inkml:trace contextRef="#ctx0" brushRef="#br0" timeOffset="46677.77">12933 4741 0,'0'0'0,"0"-21"0,-21 21 15,21-21-15,-43 21 0,22 0 0,0 0 16,-21 0-16,20 0 0,-20 0 16,21 0-16,0 0 0,-22 21 0,22 0 15,0-21-15,0 22 0,21-1 0,0 0 16,0 0-16,0 0 16,21 0-16,0 1 0,0-22 15,1 21-15,-1-21 0,21 21 16,-21 0-16,22-21 0,-22 21 15,21 0-15,-21-21 0,22 22 0,-22-1 16,0 0-16,0 0 0,-21 0 16,0 0-16,0 1 0,0-1 15,0 0-15,-21-21 0,-21 0 16,-1 21-16,22-21 0,-21 0 16,-1 0-16,1 0 0,0 0 0,-1 0 15,22 0-15,-21 0 0,21 0 0,-22 0 16,22-21-16,0 21 0,0-21 15,21 0 1,21-1 0,0 22-1,22 0-15,-22-21 0</inkml:trace>
  <inkml:trace contextRef="#ctx0" brushRef="#br0" timeOffset="47359.38">13208 4763 0,'0'-22'0,"0"44"0,0-22 47,0 21-47,0 0 0,0 0 15,0 0-15,0 22 0,0-22 0,0 0 16,0 21-16,0-21 0,0 22 15,0-22-15,0 0 0,0 0 0,0 0 16,-21 1-16,21-1 0,0 0 16,0-42 15,0 0-15,0-1-16,0 1 0,0 0 0,0 0 15,0-21-15,0 20 0,0-20 0,21 21 0,0-21 16,0 20-16,-21-20 15,21 21-15,1 0 0,-1 0 0,0-1 16,21 1-16,-21 21 0,1 0 16,-1 0-16,0 0 0,0 0 0,0 0 15,0 21-15,1 1 0,-22-1 0,21 0 16,-21 0-16,21 21 0,-21-20 16,0 20-16,0 0 0,0-21 0,0 22 15,0-22-15,0 0 0,0 0 0,0 0 16,0 1-16,0-1 0,-21 0 15,21-42 17,0 0-32,0-1 15,0-20-15,21 21 0,-21-21 16,21 20-16,0-20 0,0 0 16,1-1-16,20 1 0,-21 0 0,0 21 15,22-22-15,-22 22 0,21 0 0,-21 0 16,22 0-16,-1 21 0,-21 0 15,21 0-15,-20 0 0,-1 21 0,21 0 16,-21 0-16,-21 0 0,0 22 0,21-1 16,-21 0-16,0 1 15,0-1-15,0 0 0,-21 1 0,21-1 0,-21-21 16,0 21-16,21-20 0,-21 20 16,0-21-16,-1 0 0,1 0 15,21 1-15,-21-22 0,0 21 0</inkml:trace>
  <inkml:trace contextRef="#ctx0" brushRef="#br0" timeOffset="48448.44">3154 7789 0,'0'0'0,"-21"0"0,-1-21 16,1 21-16,0 0 0,0 0 16,21-21-16,0 0 15,0 0 1,21 0-1,0 21 1,0 0-16,1 0 0,-1 0 0,21 0 16,-21 0-16,22 0 0,-22 0 0,0 0 15,0 21-15,0-21 0,-21 21 16,0 21-16,0-21 0,0 1 0,0-1 16,-21 21-16,0 0 0,-21-20 15,-1 20-15,22-21 0,-21 21 0,21-20 16,-22-1-16,22 0 0,-21 0 15,21-21-15,-22 21 0,22-21 0,0 0 16,0 0-16,0 0 0,21-21 31,0 0-31,21 21 0,0-21 0,0 0 16,0 21-16,22-22 0,-22 1 16,21 0-16,-21 21 0,43-21 0,-22 0 15,0 21-15,1 0 0,-1 0 16,22 0-16,-43 0 0,21 21 0,0 0 15,-20 0-15,-1 0 0,-21 22 0,0-22 16,0 21-16,0-21 0,0 22 16,-21-1-16,-1 0 0,1-20 15,0 20-15,-21-21 0,21 21 0,-22-20 16,1-1-16,21 0 0,-22-21 16,1 21-16,21-21 0,-21 0 0,20 0 15,1 0-15,-21 0 0,21 0 16,0 0-16,-1 0 0,1-21 0,0 21 15,0-21-15,0 0 0,0-1 16,-1 1-16,22 0 16,0 0-16,0 0 15,0 0-15,22-1 16,-1 22-16,0-21 0</inkml:trace>
  <inkml:trace contextRef="#ctx0" brushRef="#br0" timeOffset="48636.33">3979 8086 0,'0'0'0,"21"0"0,1 0 16,-22-21-16,21 21 16,-21-22-1,21 22 16,0-21-31,0 21 16</inkml:trace>
  <inkml:trace contextRef="#ctx0" brushRef="#br0" timeOffset="49104.37">5863 7345 0,'0'0'0,"0"-21"0,0 0 0,0-1 0,-21 1 16,0 21-16,0 0 0,-1 0 16,1 21-16,0 1 15,0-1-15,0 21 0,0 0 0,-1 1 0,1-1 16,-21 22-16,21-1 0,0-21 15,-1 22-15,1-1 0,-21 1 16,21 21-16,0-22 0,-1 1 0,1-1 16,0-21-16,0 22 0,0-22 15,21 1-15,0-1 0,-21-21 0,21 0 16,0 0-16,0 1 0,21-44 31,-21 1-31,21-21 0</inkml:trace>
  <inkml:trace contextRef="#ctx0" brushRef="#br0" timeOffset="49376.22">5673 7345 0,'0'0'0,"21"-21"0,0 21 15,0 21-15,0 0 16,0 21-16,-21-20 0,22 20 0,-1 21 15,0-20-15,0 20 0,0-20 0,-21 20 16,0 1-16,21-1 0,-21 1 16,0-1-16,0-21 0,0 22 15,0-22-15,0 1 0,0-1 0,0 0 16,0-21-16,0 22 0,-21-22 16,21 0-16,-21-21 15,0 0-15,0 0 16,0-21-16,-22 21 0,22-21 15,0 0-15</inkml:trace>
  <inkml:trace contextRef="#ctx0" brushRef="#br0" timeOffset="49548.12">5313 7980 0,'0'0'16,"0"-21"-16,21 21 16,0 0-1,0 0-15,0 0 0,22-21 0,-1 21 16,0 0-16,22-22 0,-22 22 0,22-21 15,-1 21-15,1-21 0,-1 0 16,1 21-16,-1-21 0,1 0 0,-22-1 16,22 1-16,-22 0 0,0 0 0,1-21 15</inkml:trace>
  <inkml:trace contextRef="#ctx0" brushRef="#br0" timeOffset="50032.84">6435 7387 0,'0'0'0,"0"-21"0,0 0 0,-22 21 16,1 0-16,0 0 15,0 0-15,21 21 16,0 0-16,0 22 0,0-22 0,0 21 16,-21 0-16,21 1 0,0-1 0,0 0 15,0 1-15,0-1 0,0 22 16,0-22-16,-21 21 0,21-20 0,0 20 16,0 1-16,0-22 0,0 0 0,0 1 15,-22-1-15,22 0 0,0-20 16,-21-1-16,21 0 0,0 0 0,0 0 15,0-42 17,0 0-32,0 0 15,0 0-15,0-1 0,0-20 16,0 21-16,0-21 0,0-1 16,21 22-16,1-21 0,20 21 0,-21-22 15,21 22-15,1-21 0,-1 21 0,0-1 16,1 1-16,20 21 0,-20 0 15,20 0-15,-21 0 0,1 0 0,-1 0 16,0 0-16,-20 21 0,-1 1 0,0-1 16,-21 21-16,0-21 0,0 22 15,-21-22-15,0 0 0,-22 21 0,1-21 16,0 22-16,-1-22 0,1 0 16,0 0-16,20 0 0,-20 1 0,0-22 15,-1 21-15,22-21 0,0 0 16,0 0-16,0 0 0,42-21 31,0-1-31,21 22 0,-20-21 16,20 0-16</inkml:trace>
  <inkml:trace contextRef="#ctx0" brushRef="#br0" timeOffset="50519.32">7768 7874 0,'0'0'0,"64"-85"31,-64 64-31,0 0 0,0 0 16,0 0-16,-22 21 0,1-21 16,0 21-16,0 0 0,0 0 0,-22 0 15,1 0-15,0 0 0,-1 0 0,1 0 16,21 21-16,-21 0 0,-1 0 15,22 0-15,-21 0 0,21 1 0,21-1 16,0 0-16,0 0 0,0 0 16,0 0-16,0 1 15,21-1-15,0-21 0,0 21 0,21 0 0,1 0 16,-1 0-16,0 1 0,1-22 0,-1 21 16,22 0-16,-22 0 15,0 0-15,1 0 0,-1 1 0,-21-1 16,0 0-16,-21 0 0,0 0 0,0 0 15,0 1-15,-42-1 16,21 0-16,-22-21 0,1 0 0,0 21 16,-1-21-16,1 0 0,-21 0 0,20 0 15,1 0-15,0 0 0,20 0 16,-20 0-16,21-21 0,0 21 0,0 0 16,-1-21-16,22 0 0,0-1 15,0 1 1,22 21-16,-1-21 0,21 21 15,-21-21-15,22 0 0,-1 0 0,21-1 16,-20 22-16,-1-21 0</inkml:trace>
  <inkml:trace contextRef="#ctx0" brushRef="#br0" timeOffset="50848.16">8467 7345 0,'0'-21'0,"0"42"0,0-85 0,0 43 15,0 0-15,0 0 0,0 0 16,0 0-16,-22 21 16,22 21-1,0 0 1,-21 21-16,21 1 0,0-1 16,-21 0-16,21 22 0,0-22 0,0 22 15,-21-22-15,0 21 0,21 1 0,-21-22 16,21 22-16,0-1 0,-22-20 15,22 20-15,0-21 0,0 1 0,0-1 16,0 0-16,0-20 0,0-1 0,0 21 16,0-21-16,0 0 15,22-21-15,-1 0 0,0 0 16,0 0-16,0 0 0,0-21 16,1 0-16,-1 0 0,0 0 15,0 0-15,0-1 0</inkml:trace>
  <inkml:trace contextRef="#ctx0" brushRef="#br0" timeOffset="51056.04">8170 7895 0,'-21'0'0,"42"0"0,-63 0 0,21 0 0,0 0 16,42 0 30,0 0-46,0 0 0,0-21 0,22 21 16,-22 0-16,0 0 0,21 0 16,-21-21-16,22 21 0,-1 0 0,0-21 15,-20 21-15,20 0 0,0 0 0</inkml:trace>
  <inkml:trace contextRef="#ctx0" brushRef="#br0" timeOffset="51467.81">8911 7811 0,'0'0'0,"-21"0"16,21-22-16,-21 22 0,0-21 0,21 0 15,0 0 1,21 21 0,0-21-16,0 21 0,0 0 15,22 0-15,-22 0 0,21 0 0,-21 0 16,22 0-16,-22 21 0,21 0 15,-21 0-15,0 0 0,22 1 0,-22 20 16,0-21-16,-21 21 0,0 1 0,21-1 16,-21 0-16,0 1 0,0-22 0,0 21 15,0 1-15,-21-22 16,0 0-16,21 0 0,0 0 0,-21-21 16,0 0-16,21-21 31,0 0-31,0 0 0,0 0 0,21-22 15,0 22-15,-21-21 0,21-1 0,-21 1 16,21 21-16,-21-21 0,21-1 16,1 22-16,-22 0 0,21-21 0,0 20 15,-21 1-15,21 21 0,0-21 0,0 0 16,1 21-16,-1-21 16,0 21-16,0 0 0,0 0 0,22 0 15</inkml:trace>
  <inkml:trace contextRef="#ctx0" brushRef="#br0" timeOffset="52027.48">10372 7874 0,'0'0'0,"21"-21"0,0 0 15,0 21-15,-21-21 0,0-1 16,21 1-16,-21 0 0,0 0 0,0 0 15,0 0-15,0-22 0,0 22 0,-21-21 16,0 21-16,0-1 0,-22 1 16,22 0-16,0 0 0,-21 21 15,21 0-15,-22 0 0,1 0 0,21 21 16,-22-21-16,22 42 0,-21-20 16,0-1-16,20 21 0,-20 0 0,21 1 15,0-1-15,0 0 0,-1 1 0,22-1 16,0-21-16,0 22 0,0-1 15,0 0-15,0-21 0,22 22 0,-1-22 16,0 0-16,0-21 0,21 21 0,-20-21 16,-1 0-16,21 0 0,-21 0 15,22 0-15,-1-21 0,-21 21 0,21-21 16,-20 0-16,-1-22 0,21 22 16,-21-21-16,0 0 0,1 20 0,-1-20 15,0 0-15,-21-1 0,21 1 16,-21 21-16,0-21 0,0 20 0,0 1 15,-21 42 17,21 1-32,-21-1 0,21 0 0,-21 21 15,21-21-15,0 1 0,-22 20 0,22-21 16,0 21-16,0-20 0,0 20 16,0-21-16,0 0 0,0 0 15,22 1-15,-1-1 0,0 0 0,0-21 16,0 0-16,0 0 0,22 0 0,-22 0 15,21 0-15,1 0 0,-1-21 16,-21 21-16,21-21 0,1-1 0,-1 1 16</inkml:trace>
  <inkml:trace contextRef="#ctx0" brushRef="#br0" timeOffset="52288.34">11070 7641 0,'0'0'15,"0"-42"1,-21 42-1,0 0-15,0 0 0,-1 21 0,1 0 0,0 0 16,0 1-16,0-1 0,0 0 16,-1 0-16,1 21 0,0-20 15,0 20-15,0-21 0,21 21 0,0-20 16,0 20-16,0-21 0,0 21 0,0-20 16,0-1-16,0 21 0,21-21 15,0 0-15,0 1 0,0-22 0,1 21 16,20-21-16,0 0 0,1 21 0,-1-21 15,0 0-15,1 0 0,-1 0 16,0-21-16,1 21 0,20-21 0,-21-1 16,1-20-16,-1 21 0</inkml:trace>
  <inkml:trace contextRef="#ctx0" brushRef="#br0" timeOffset="53639.56">11811 7239 0,'0'0'0,"0"-63"16,0-64-1,0 84-15,0 1 0,0 21 0,0 0 16,-21-1-16,21 1 0,-21 21 16,-1 0-16,1 0 15,21 43-15,-21-22 0,21 21 16,0-21-16,0 43 0,0-22 16,-21 22-16,21-1 0,-21 1 15,21-1-15,-21 1 0,21-1 0,0 1 16,0-1-16,-22-21 0,22 22 15,0-22-15,0 22 0,0-22 0,0 0 16,0 1-16,0-22 0,0 21 0,22-21 16,-22 1-16,21-1 0,0-21 15,0 0-15,0 0 0,0 0 0,22 0 16,-22 0-16,21 0 0,-21-21 0,22-1 16,-1-20-16,0 21 0,-20-21 0,20 20 15,0-20-15,-21 21 0,22-21 16,-22-1-16,0 22 0,0 0 0,0-21 15,1 20-15,-22 1 0,21 21 16,-21-21-16,-21 21 31,21 21-31,-22 0 16,22 1-16,-21-1 0,21 21 16,0-21-16,0 0 0,0 1 0,0-1 15,0 21-15,0-21 0,0 0 0,0 1 16,0-1-16,21 0 0,1 0 15,-1-21-15,0 0 0,21 0 16,-21 0-16,1 0 0,20 0 0,-21 0 16,0-21-16,22 0 0,-22 0 15,21-1-15,-21 1 0,22 0 16,-22 0-16,21-21 0,-21 20 0,0-20 16,1 21-16,-1 0 0,-21 0 15,0-1-15,0 1 0,0 42 31,-21 1-31,-1-1 0,1 0 16,21 21-16,0-21 16,-21 1-16,21-1 0,0 0 0,0 0 15,0 0-15,0 0 0,0 1 0,0-1 16,21 0-16,-21 0 0,21 0 16,1-21-16,-1 21 0,0-21 15,0 0-15,0 0 0,0 0 16,1 0-16,-1-21 0,-21 0 15,21 0-15,0 0 0,-21 0 0,21-1 16,-21 1-16,0 0 0,0-21 0,0 21 16,0-1-16,0 1 0,-21-21 15,0 21-15,0 0 0,0-1 0,-22 22 16,22-21-16,0 21 0,0-21 16,0 21-16,21-21 31,21 21-31,0-21 0,0 21 15,21 0-15,-20-21 0,20 21 16,0 0-16,1-22 0,-1 22 16,-21 0-16,21-21 0,1 21 0,-1 0 15,0 0-15,-20 0 0,20 0 16,-21 0-16,21 0 0,-20 0 0,-1 21 16,0-21-16,-21 22 0,21-1 0,-21 0 15,21 0-15,-21 0 0,0 0 16,0 1-16,0-1 0,0 0 0,0 21 15,0-21-15,0 1 0,0 20 0,0-21 16,0 0-16,-21 22 0,0-22 16,21 0-16,0 0 0,0 0 15,0 0-15,-21 1 0,21-1 0,0 0 0,21-21 47,-21-21-47,0 0 0,21-1 16,0 1-16,0 0 0,-21 0 0,22-21 15,-1 20-15,-21-20 0,21 21 16,0-21-16,0-1 0,22 1 0,-22 0 16,0 20-16,0-20 0,21 21 0,-20-21 15,20 20-15,-21 1 0,0 21 16,22-21-16,-22 21 0,0 0 16,0 0-16,0 0 0,0 21 0,-21 0 0,0 1 15,0-1-15,0 0 16,0 21-16,0-21 0,0 22 0,0-22 15,0 21-15,0-21 0,0 22 0,0-22 16,0 21-16,0-21 0,0 1 16,0-1-16,0 0 0,22 0 0,-22 0 15,0 0-15,21-21 0,0 0 16,0 0-16,0 0 0,0-21 16,1 21-16,-1-21 15,0 0-15,-21 0 0,21 0 0,0-1 16,0-20-16,1 21 0,-1 0 0,-21-22 15,0 22-15,21-21 16,-21 0-16</inkml:trace>
  <inkml:trace contextRef="#ctx0" brushRef="#br0" timeOffset="53847.44">13610 6985 0,'-42'0'15,"84"0"-15,-127 0 0,43-21 0,21 21 0,-21 0 16,20 0-16,1 0 0,0 0 16,0 0-16,42 21 47</inkml:trace>
  <inkml:trace contextRef="#ctx0" brushRef="#br0" timeOffset="54111.29">11663 7281 0,'0'0'0,"-64"22"0,22-1 0,0-21 0,-1 21 15,22-21-15,0 0 16,42 0-1,0 0-15,22 0 0,-1 0 0,0 0 16,1 0-16,20 0 0,1 0 16,-22 0-16,21 0 0,1-21 0,-1 21 15,1 0-15,-1-21 0,1 21 0,-22 0 16,1 0-16,-1-22 0,-21 22 16,0 0-16,0 0 0,-42 0 31,-21 22-31</inkml:trace>
  <inkml:trace contextRef="#ctx0" brushRef="#br0" timeOffset="55128.7">3154 9610 0,'0'0'0,"0"-21"0,0 42 31,0 21-31,0 0 16,-21 1-16,-1-1 0,22 22 15,-21-1-15,0-21 0,0 22 0,0-1 16,0-20-16,-22 20 0,22 1 0,-21-22 15,21 0-15,-1 1 0,-20-1 16,21-21-16,21 0 0,0 1 0,-21-1 16,21-42-1,0-1 1,21 1-16,0 0 0,0 0 0,0 0 16,1 0-16,-1-1 0,0 1 15,0 21-15,21-21 0,-20 21 0,20 0 16,-21-21-16,21 21 0,1-21 0,-1 21 15,-21 0-15,22-21 0,20 21 16,-21-22-16,1 1 0,-1 21 0,0-21 16,-20 0-16,20 21 0,-21-21 0,21 0 15,-20-1-15,-22 1 0,0 0 16,0 0-16,0 0 0,0 0 16,0-1-16,0 1 0,0 0 15,-22 0-15,1 21 0,0 0 16,0 21-16,0 0 15,21 22-15,0-22 0,-21 21 16,-1-21-16,1 22 0,21-1 0,0 0 16,-21 1-16,21-1 0,-21 0 0,21 1 15,-21-1-15,21-21 0,0 21 16,0-20-16,0-1 0,0 21 0,0-21 16,0 0-16,21-21 31,0 0-31,0 0 0,-21-21 15,21 0-15,1 0 0</inkml:trace>
  <inkml:trace contextRef="#ctx0" brushRef="#br0" timeOffset="55307.6">4149 10118 0,'0'0'0,"21"0"31,0 0 0,0 0-15,-21-21-16,21 21 0,0 0 15,1-22-15,-1 22 16</inkml:trace>
  <inkml:trace contextRef="#ctx0" brushRef="#br0" timeOffset="56139.12">5588 9483 0,'0'0'0,"-21"0"0,0 0 0,-1 0 0,1 0 15,0 0-15,0 0 0,0 0 16,21 21-16,-21-21 15,21 21-15,21-21 16,0 0 0,21 0-16,1 0 0,-1 0 15,0 0-15,1 0 0,20-21 0,1 0 16,-22 21-16,21-21 0,1-1 0,-22 1 16,1 0-16,-1 0 0,0 0 15,-21 0-15,1-1 0,-1 1 0,-21 0 16,0 0-16,0 0 15,-43 0-15,22-1 0,-21 22 0,0-21 16,-1 21-16,1-21 0,-22 21 0,1 0 16,-1 0-16,-20 21 15,20 0-15,1 1 0,-1-1 0,1 21 16,20-21-16,1 22 0,21-22 0,-21 21 16,20 0-16,22 1 0,0-1 15,0 0-15,0 1 0,0-1 0,0-21 16,43 22-16,-22-22 0,0 21 0,21-21 15,1 0-15,-1-21 0,0 22 16,1-22-16,20 21 0,-20-21 0,20 0 16,-21 0-16,1 0 0,-1 0 15,-21 0-15,0-21 0,1-1 0,-22 1 16,-22 21 0,1 0-16,-21 0 15,0 0-15,-22 0 0,22 0 0,-22 21 16,1 1-16,20-1 0,-20 0 0,21 0 15,-1 21-15,22-20 0,-21 20 16,21-21-16,-1 21 0,1 1 0,0-22 16,21 21-16,0-21 0,0 22 0,0-22 15,0 21-15,0-21 0,21 1 16,0-1-16,22 0 0,-1-21 0,0 0 16,1 0-16,-1 0 0,22 0 0,-1 0 15,-21 0-15,22 0 0,-1-21 16,1 0-16,-1-1 0,1 1 0,-1 0 15,-20-21-15,20 21 0,-20-1 16,-1-20-16</inkml:trace>
  <inkml:trace contextRef="#ctx0" brushRef="#br0" timeOffset="56599.87">6435 9821 0,'0'0'0,"0"-21"0,0 0 16,-22 21-16,1 0 15,0 0-15,21 21 16,-21 0-16,0 1 0,21-1 15,-21 21-15,21-21 0,0 22 0,0-22 16,0 0-16,-22 21 0,22-21 0,0 22 16,0-22-16,-21 0 0,21 0 15,0 22-15,0-22 16,0 0-16,0 0 0,0-42 47,0 0-47,0 0 0,0-1 0,0 1 15,0 0-15,0-21 0,0 21 0,21-22 16,-21 1-16,22 21 0,20-22 16,-21 1-16,21 0 0,1 21 0,-1-22 15,0 22-15,22 0 0,-22 0 16,22 21-16,-1 0 0,-20 0 0,20 0 16,-21 21-16,-20 0 0,20 0 0,-21 22 15,0-22-15,-21 21 0,0 0 16,0-20-16,0 20 0,0 0 15,-21 1-15,0-22 0,21 21 0,-21-21 16,0 22-16,-1-22 0,1 0 0,0 0 16,0 0-16,21 0 15,-21-21-15,42-21 32,0 0-32,0 21 0,0-42 15,1 21-15,20-1 0</inkml:trace>
  <inkml:trace contextRef="#ctx0" brushRef="#br0" timeOffset="56907.69">7726 9843 0,'0'0'0,"42"-22"0,-21 1 0,0 21 0,1-21 16,-1 0-16,-21 0 0,0 0 16,0-1-16,0 1 0,-21 21 15,-1 0-15,-20 0 0,21 0 0,-21 0 16,20 0-16,-20 21 0,0 1 15,-1-1-15,1 0 0,0 21 0,-1 1 16,22-1-16,0 0 0,-21 1 0,21-1 16,21-21-16,0 21 0,0 1 15,0-22-15,0 21 0,0-21 0,0 1 16,21-1-16,0 0 0,21 0 16,-21-21-16,22 0 0,-1 0 0,0 0 15,22 0-15,-22 0 0,22 0 16,-1 0-16,1-21 0,-1 21 0,1-21 15,-1 0-15,-20-1 0,20 1 0,-21 0 16,22 0-16,-22 0 0,-21-22 16,22 22-16</inkml:trace>
  <inkml:trace contextRef="#ctx0" brushRef="#br0" timeOffset="57632.62">8445 9906 0,'0'0'0,"0"-42"0,0 21 16,0-1-16,0 1 16,-21 0-16,0 0 0,21 0 0,-42 21 0,21 0 15,-1 0-15,1 0 0,0 0 0,0 21 16,-21 0-16,20 0 15,1 0-15,-21 1 0,21 20 0,0-21 16,-22 21-16,43-20 0,-21 20 0,21-21 16,0 21-16,0-20 0,0-1 15,0 0-15,0 0 0,0 0 0,21 0 16,0 1-16,1-22 0,20 0 0,-21 0 16,0 0-16,0 0 0,22 0 0,-22 0 15,21 0-15,-21-22 0,1 1 16,-1 0-16,0 21 0,0-21 0,0 0 15,0-22-15,1 22 0,-22 0 0,21 0 16,-21-21-16,0 20 16,0 1-16,0 0 0,0 0 15,-21 21 1,-1 21-16,22 0 16,0 0-16,0 1 0,0 20 15,0-21-15,0 0 0,0 0 0,0 1 16,0-1-16,0 0 0,0 0 15,22 0-15,-1 0 0,21-21 0,-21 22 16,22-22-16,-22 0 0,21 0 0,0 0 16,1 0-16,-1 0 0,22 0 0,-22-22 15,0 22-15,1-21 0,-22 0 16,21 0-16,-21 0 0,22 0 16,-22-1-16,0-20 0,0 21 0,-21 0 15,0 0-15,21-22 0,-21 22 16,0 0-16,0 0 0,0 0 15,0-1-15,0 44 32,0-1-32,0 0 0,0 0 0,0 21 15,0-20-15,0 20 0,0 0 0,0 1 16,-21-1-16,21 0 0,-21 22 0,21-22 16,0 22-16,-21-1 0,21 1 15,-21 20-15,21-20 0,0-1 0,-22 1 16,22 20-16,0-20 0,0-1 15,0 22-15,0-21 0,-21 20 0,21-20 16,-21 20-16,21-20 0,0-1 16,0 1-16,0-22 0,0 1 0,0-1 15,0 0-15,0 1 0,0-22 0,0 0 16,0 0-16,0 0 0,21-21 31,0 0-31,1-21 0,-22 0 0,21 0 16,0-22-16,0 22 0,0-21 0,0 0 15,1-1-15,-1-20 0</inkml:trace>
  <inkml:trace contextRef="#ctx0" brushRef="#br0" timeOffset="57915.46">9313 10266 0,'0'-64'0,"0"128"0,-21-170 0,-42-106 31,63 170-31,0 21 0,0 0 0,0-22 15,0 22-15,21 0 0,0 0 0,0 0 16,0 0-16,22 21 0,-22-22 16,21 22-16,0 0 0,-20 0 0,20 0 15,0 0-15,1 22 0,-22-22 0,21 21 16,-21 21-16,-21-21 0,0 0 16,0 22-16,0-22 0,-21 21 15,-21-21-15,21 1 0,-22 20 0,1-21 16,21 0-16,-22 0 0,22 1 15,0-1-15,-21-21 0,21 21 0,-1-21 16,1 0-16,0 0 16</inkml:trace>
  <inkml:trace contextRef="#ctx0" brushRef="#br0" timeOffset="59395.61">10435 9779 0,'21'0'16,"-21"-21"-1,0 0-15,21 21 0,-21-21 16,22 21-16,-22-22 0,21 1 16,-21 0-16,0 0 0,0 0 15,-21 21 1,-1-21-16,1 21 0,0 0 0,0 0 16,-21 0-16,20 21 0,-20 0 0,0 0 15,-1 0-15,22-21 0,-21 21 16,21 1-16,0-1 0,-1 0 0,22 0 15,0 0-15,0 0 0,22 1 16,-1-1-16,0 0 0,0 0 16,21-21-16,-20 21 0,20 0 0,-21 1 15,0-1-15,0 0 0,22 0 0,-43 0 16,21 0-16,-21 1 0,0-1 16,0 0-16,0 0 15,-21-21-15,0 21 0,-1-21 0,-20 0 16,21 0-16,-21 0 0,20 0 0,-20 0 15,0 0-15,21 0 0,-22 0 16,1 0-16,21-21 0,0 0 0,-22 21 16,22-21-16,0 0 0,21-1 0,-21 1 15,21 0-15,0 0 0,0 0 16,0 0-16,21 21 16,0 0-1,-21 21-15,21-21 0,0 21 16,1 0-16,-1 0 0,0 0 0,0 1 15,0-1-15,0 0 16,22 0-16,-22-21 0,0 21 0,0-21 16,22 0-16,-22 0 0,0 0 15,21 0-15,1 0 0,-22 0 0,21 0 16,0 0-16,1-21 0,20 0 0,-20 0 16,-1 21-16,0-21 0,1-1 15,-22-20-15,21 21 0,-21 0 0,0 0 16,1-22-16,-1 22 0,-21-21 0,0 21 15,0-1-15,0-20 0,0 21 16,0 0-16,0 0 0,-21 21 16,-1 21-1,22 0-15,-21-21 16,21 42-16,0-21 0,-21 1 0,21 20 16,-21-21-16,21 0 0,-21 22 0,21-22 15,0 0-15,0 0 0,0 0 16,0 0-16,0 1 0,21-1 0,0-21 15,0 0-15,-21 21 0,43-21 0,-22 0 16,0 0-16,0 0 0,21 0 16,-20-21-16,20 0 0,-21 21 0,21-22 15,-20 1-15,20 0 0,-21 0 0,21-21 16,-20 20-16,-1-20 0,0 0 16,0 21-16,-21-22 0,0 1 0,21 21 15,-21-22-15,0 22 0,0 0 16,-21 21-1,21 21 1,-21 0-16,0 1 0,21 20 0,-21-21 16,-1 21-16,22-20 0,0 20 0,-21 0 15,21-21-15,0 22 0,0-22 16,0 0-16,0 21 0,0-20 0,0-1 16,21-21-16,1 21 0,-1 0 0,0-21 15,0 0-15,0 0 0,22 0 0,-22 0 16,21 0-16,-21-21 0,22 0 15,-22 0-15,21-1 0,-21 1 0,0 0 16,22-21-16,-22 21 0,0-22 16,21-20-16,-20 20 0,-1-20 15,0-1-15,0 22 0,0-21 0,22-1 16,-43 1-16,21-1 0,0 22 16,-21-22-16,21 22 0,-21 0 0,0 20 15,0 1-15,0 0 0,0 0 0,-21 21 16,0 0-16,0 0 0,-1 21 0,1-21 15,0 42-15,0-20 0,0 20 16,0 0-16,-1 1 0,22-1 0,0 21 16,0-20-16,-21 20 0,21-20 0,0 20 15,0-21-15,0 22 0,0-22 16,0 1-16,0-1 0,0-21 16,0 21-16,0-20 0,0-1 0,21 0 15,1 0-15,-22 0 0,21 0 0,21-21 16,-21 0-16,0 0 0,22 0 15,-22 0-15,21 0 0,-21 0 0,22-21 16,-1 21-16,-21-21 0</inkml:trace>
  <inkml:trace contextRef="#ctx0" brushRef="#br0" timeOffset="59879.33">12679 9610 0,'0'0'0,"0"-21"0,0-1 15,0 1-15,-21 0 0,-1 0 0,1 0 16,0 21-16,-21 0 0,21 0 0,-1 0 16,1 0-16,-21 0 0,21 0 15,0 21-15,-22-21 0,22 42 0,0-21 16,0 22-16,0-1 0,-1 0 0,1 1 16,0-1-16,21 0 0,0 1 15,0-22-15,0 21 0,0-21 0,0 22 16,21-22-16,0 0 0,22-21 15,-22 21-15,0-21 0,21 0 0,1 0 16,-22 0-16,21 0 0,-21-21 0,22 21 16,-22-21-16,21 0 0,-21 0 15,1-1-15,-1-20 0,0 21 0,0-21 16,0 20-16,-21-20 0,21 0 0,-21-1 16,0 1-16,0 0 0,0-1 15,0 22-15,0 0 0,0 0 0,0 0 16,-21 21-16,0 21 15,21 0-15,-21 0 0,21 0 16,0 1-16,-21 20 0,21 0 0,0-21 16,0 22-16,0-1 0,0-21 0,0 22 15,0-22-15,0 0 0,21 0 16,0 0-16,-21 0 0,21 1 0,0-22 16,22 0-16,-22 21 0,0-21 15,21 0-15,-20 0 0,20 0 0,0-21 16,-21-1-16,22 1 0,-22 0 15,21 0-15,-21 0 0</inkml:trace>
  <inkml:trace contextRef="#ctx0" brushRef="#br0" timeOffset="61199.57">13483 9081 0,'0'0'16,"0"-43"-16,0 22 0,0 0 0,0 0 15,0 0-15,0-1 0,-21 22 16,0 0-16,0 22 0,-1-1 15,22 0-15,-21 0 0,0 21 0,0 1 16,21 20-16,0-20 0,-21-1 16,21 21-16,0 1 0,0-22 0,0 22 15,0-1-15,0-20 0,0 20 0,0-21 16,0 1-16,0-1 0,21-21 0,0 22 16,0-22-16,0 0 0,1-21 15,-1 21-15,21-21 0,-21 0 0,0 0 16,22 0-16,-22 0 0,0 0 0,21-21 15,-20 21-15,20-21 0,-21-22 16,21 22-16,-20 0 0,-1-21 16,21-1-16,-21 22 0,0-21 0,1 0 15,-1-1-15,-21 1 0,0 21 0,0 0 16,21-1-16,-21 1 0,0 0 16,-21 42-1,21 0 1,-21 1-16,21 20 0,0-21 15,0 21-15,0-20 0,0 20 0,0 0 16,0-21-16,0 22 0,0-22 0,0 21 16,0-21-16,0 1 0,0-1 15,21 0-15,0 0 0,0-21 16,0 0-16,0 0 0,22 0 0,-22 0 16,21 0-16,1 0 0,-1 0 0,-21 0 15,21-21-15,1 0 0,-1 0 16,-21-1-16,22-20 0,-22 0 0,0 21 15,0-22-15,0 1 0,0 0 0,1 20 16,-1 1-16,-21-21 0,0 21 16,0 42-1,0 0 1,0 0-16,-21 22 0,21-22 0,-22 21 16,22-21-16,0 0 0,-21 22 15,21-22-15,0 0 0,0 0 16,0 0-16,0 1 0,0-1 0,21 0 15,1-21-15,-1 0 16,0 0-16,0 0 0,0 0 16,0 0-16,1 0 0,-1-21 0,0 0 15,-21-1-15,0 1 0,21 0 16,-21-21-16,0 21 0,0-22 0,0 1 16,0 21-16,0-22 0,-21 22 0,0 0 15,0 0-15,-1 0 0,1 21 0,0 0 16,0 0-16,0 0 0,0 0 15,-1 0-15,1 0 0,42 0 32,1 0-32,-1 0 15,0 0-15,21 0 0,-21 0 0,22 0 16,-22 0-16,21 0 0,1 0 0,-1 0 16,0-21-16,1 21 0,-1 0 15,-21 0-15,21 0 0,-20 0 0,20 0 16,-21 0-16,0 21 0,0 0 0,1-21 15,-1 21-15,-21 21 0,0-20 16,0-1-16,0 0 0,0 0 0,0 0 16,0 22-16,0-22 0,0 0 0,0 0 15,-21 0-15,21 0 0,-22 1 16,1-1-16,21 0 0,0 0 16,-21 0-16,0-21 15,21 21-15,0-42 47,0 0-47,21 0 0,0 0 16,0-22-16,1 22 0,20-21 15,-21 0-15,21-1 0,1 1 0,-1 0 16,22-1-16,-22 1 0,0 0 16,1 20-16,-1 1 0,0 0 0,1 0 15,-22 21-15,0 0 0,0 0 0,0 0 16,0 0-16,-21 21 0,0 21 15,0-20-15,0 20 0,0 0 16,0-21-16,0 22 0,0-1 0,-21 0 16,21 1-16,0-22 0,0 21 0,0-21 15,0 1-15,0-1 0,0 0 16,21 0-16,1-21 0,-1 21 0,0-21 16,0 0-16,0 0 0,0 0 0,22 0 15,-22 0-15,0-21 0,21 21 0,-20-21 16,-1 0-16,0 0 0,21-1 15,-21-20-15,1 21 0,-1-21 16,0-1-16,-21 1 0,21 0 0,0-1 0,0 22 16,-21 0-16,22-21 15,-22 20-15,0 1 0,0 0 0,0 0 16,0 0-16,0 0 0,-22 21 0,1-22 16</inkml:trace>
  <inkml:trace contextRef="#ctx0" brushRef="#br0" timeOffset="61451.42">14859 8869 0,'0'0'15,"-21"0"-15,0 0 0,-1 0 0,44 0 47,-1 0-31,-42 0 15,-1 0-31,1 0 0,0 0 0,-21 0 16</inkml:trace>
  <inkml:trace contextRef="#ctx0" brushRef="#br0" timeOffset="61691.29">13314 9186 0,'-43'22'0,"86"-44"0,-107 44 0,43-22 0,42 0 31,0 0-31,22 0 0,-22 0 16,21 0-16,-21 0 0,22 0 0,-1 0 15,0-22-15,1 22 0,-1 0 16,-21 0-16,22 0 0,-22-21 16,0 21-16,0 0 0,0 0 0,-21-21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1T11:59:35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741 445 0,'-21'0'31,"21"21"-15,0 0-16,0 0 0,0 0 0,0 0 15,0 22-15,0-22 0,-22 21 16,22-21-16,0 22 0,0-1 0,0-21 15,0 0-15,0 22 0,22-22 16,-1-21-16,0 21 16,0 0-16,0-21 0,22 0 0,-22 0 15,21 0-15,-21-21 0,22 0 16,-1 0-16,0 0 0,1-1 0,-1 1 16,0-21-16,-21 21 0,22 0 15,-22-22-15,0 22 0,0 0 16,0-21-16,-21 20 0,0-20 0,0 21 15,0 0-15,0 0 0,0-1 16,0 1-16,0 0 0,-21 21 16,0 0-16,0 0 15,21 21-15,-21 0 16,0 1-16,21-1 0,0 0 16,-22 21-16,1-21 0,0 22 15,21-1-15,-21 0 0,0 1 0,21 20 16,0-20-16,-21 20 0,-1 1 15,22-1-15,-21 1 0,21-22 16,0 21-16,0 1 0,0-22 0,0 22 16,0-22-16,0 0 0,0 22 15,0-22-15,0 1 0,21-1 16,-21 0-16,0 1 0,22-1 16,-22-21-16,0 21 0,0-20 0,0-1 15,-22 0-15,1 0 0,0-21 0,0 0 16,-21 0-16,20 0 15,-20 0-15,21 0 0,-21-21 0,-1 21 16,-20-21-16,20 0 0,1-1 16,0 1-16,-1 0 0,22 0 15,-21 0-15,21 0 0,0 21 0,-1-22 16,22 1-16,0 0 16,0 0-16,0 0 15,22 21-15,-1 0 0,0 0 16,0-21-16,21 21 0,-20 0 15,20 0-15,-21-22 0,21 22 0,1 0 16,-22 0-16</inkml:trace>
  <inkml:trace contextRef="#ctx0" brushRef="#br0" timeOffset="539.67">1397 1355 0,'0'0'0,"0"-21"16,0 42 15,0 0-31,0 0 16,0 0-16,0 0 15,0 1-15,0-1 0,0 21 0,0-21 16,0 22-16,0-1 0,0-21 15,0 21-15,0-20 0,0 20 0,0-21 16,0 0-16,-21 0 0,21 1 16,0-1-16,-21-21 15,21 21-15,0-42 16,0 0 0,0-1-16,0-20 0,0 21 0,0-21 15,0-1-15,0 1 16,21 21-16,0-22 0,0 1 0,0 0 15,22 21-15,-22-22 0,21 1 16,0 21-16,1 0 0,-1-1 16,0 1-16,1 0 0,-1 0 0,0 21 15,1 0-15,-22 0 0,0 21 16,0 0-16,0 0 0,-21 1 0,0-1 16,0 21-16,0-21 0,0 0 15,0 22-15,0-1 0,-21-21 0,21 22 16,-21-22-16,21 0 0,0 0 15,0 0-15,0 0 0,-21 1 16,21-1-16,0-42 31,21 21-31,-21-22 16,21-20-16</inkml:trace>
  <inkml:trace contextRef="#ctx0" brushRef="#br0" timeOffset="2368.35">2646 699 0,'0'0'0,"0"-22"0,0 1 16,-21-21-16,21 21 0,-22 21 15,1-21-15,0-1 0,21 1 0,-21 21 16,0 0-16,0 0 0,-1 0 16,1 0-16,0 0 15,21 21-15,0 1 0,0 20 0,0-21 16,-21 21-16,21 22 0,0-22 16,0 22-16,0-1 0,0 1 15,0-1-15,0 1 0,0-1 0,-21 1 16,21-22-16,0 22 0,0-22 15,-21 0-15,-1 1 0,22-1 16,-21 0-16,21 1 0,-21-1 0,21-21 16,-21 21-16,0-20 0,21-1 15,0 0-15,0 0 0,0 0 0,-21-21 16,21-21 0,0 0-1,0 0-15,0-22 0,0 22 16,0-21-16,21 21 0,0-22 15,0 22-15,-21-21 0,21 21 0,22-22 16,-22 22-16,0 0 0,0 0 16,0 0-16,0 0 0,1 21 15,20-22-15,-21 22 0,0 0 0,0 0 16,1 0-16,-1 22 16,0-22-16,-21 21 0,0 0 15,0 0-15,0 0 0,0 0 0,0 1 16,0-1-16,0 21 0,0-21 15,0 0-15,0 1 0,0-1 0,0 0 16,0 0-16,0 0 0,21 0 16,0 1-16,0-22 0,1 0 0,-1 0 15,0 0-15,21 0 0,-21 0 16,1 0-16,20 0 0,0-22 16,-21 1-16,22 0 0,-1 0 0,-21-21 15,22 20-15,-22 1 0,21-21 16,-21 0-16,0 20 0,1-20 0,-1 21 15,-21 0-15,21-22 0,-21 22 16,0 0-16,0 0 0,0 0 0,0 0 16,0-1-16,-21 22 15,0 0 1,-1 0-16,22 22 16,-21-1-16,21 0 0,0 0 15,0 0-15,0 0 0,-21 22 0,21-22 16,0 0-16,0 21 15,-21-20-15,21-1 0,0 21 0,0-21 16,0 0-16,0 22 0,0-22 16,0 0-16,0 0 0,21 0 0,0-21 15,-21 22-15,21-22 0,22 0 0,-22 0 16,0 0-16,21 0 0,1 0 16,-22 0-16,21-22 0,1 1 0,20 0 15,-21 0-15,1-21 0,-1 20 16,0-20-16,-20 21 0,20-21 0,-21 20 15,0-20-15,0 21 0,1-21 16,-22 20-16,0 1 0,0 0 0,0 0 31,-22 21-31,1 0 0,0 0 16,21 21-16,0 0 16,0 0-16,0 1 15,0-1-15,21-21 0,-21 21 16,0 0-16,21 0 0,1-21 0,-22 21 15,21 1-15,-21-1 0,0 0 0,0 0 16,0 0-16,0 0 16,0 1-16,0-1 0,0 0 0,0 0 15,21-21-15,-21 21 0,21 0 16,0-21-16,-21 22 0,21-22 0,1 21 16,-1-21-16,0 0 15,21 0-15,-21 0 0,1 0 0,20 0 16,0-21-16,-21-1 0,22 22 15,-1-21-15,0 0 0,-20 0 0,20-21 16,-21 20-16,21 1 0,-20-21 0,-1 21 16,21-22-16,-21 22 0,-21-21 15,21 21-15,1 0 0,-22-1 0,21 1 16,-21 0-16,0 0 0,0 0 16,0 0-1,-21 21 1,-1 0-16,22 21 15,-21 0-15,21 0 16,0 0-16,0 0 0,0 1 16,0-1-16,0 0 0,0 0 15,0 0-15,0 0 0,0 1 0,0-1 16,0 0-16,0 0 0,0 21 0,0-20 16,0-1-16,21 0 15,1 0-15,-1 0 0,0-21 0,0 0 16,0 0-16,22 0 0,-22 0 15,21 0-15,-21 0 0,22-21 16,-22 0-16,0 0 0,21 0 16,-21-1-16,1 1 0,-1 0 0,0-21 15,21-1-15,-21 1 0,1 0 16,-22-1-16,21 1 0,0-21 0,0-1 16,-21 1-16,0 20 0,0-20 0,0 20 15,0-20-15,0 21 0,0 20 16,0-20-16,0 21 0,0-21 0,0 20 15,0 1-15,0 0 16,-21 21 0,21 21-1,0 0-15,0 1 0,0 20 16,0 0-16,0 1 0,0-1 16,0 0-16,0 22 0,0-22 0,-21 0 15,21 22-15,0-22 0,0 1 16,0-1-16,0 0 0,0 1 0,0-1 15,0-21-15,0 21 0,0-20 0,0-1 16,0 21-16,0-21 0,0 0 16,0 1-16,21-22 0,0 0 15,0 21-15,0-21 16,1 0-16,-1 0 0,0 0 0,0-21 16,21 21-16,-20-22 0,-1 22 15,0-21-15,21 0 0,-21 0 16,1 21-16,-1-21 0,0 0 0,0-1 15,0 1-15,-21-21 0,0 21 16,0 0-16</inkml:trace>
  <inkml:trace contextRef="#ctx0" brushRef="#br0" timeOffset="2596.21">5186 1016 0,'84'0'31,"-62"0"-31,-1 0 0,21-21 0,-21 21 16,22-21-16,-22 21 0,21-21 16,-21 21-16,0 0 0,1 0 0,-1-22 15,-21 1 1,0 0-16</inkml:trace>
  <inkml:trace contextRef="#ctx0" brushRef="#br0" timeOffset="2784.11">4847 931 0,'0'0'0,"-21"0"31,42 0 1,0 0-32,0 0 15,1 0-15</inkml:trace>
  <inkml:trace contextRef="#ctx0" brushRef="#br0" timeOffset="3616.67">6054 1355 0,'21'0'0,"-42"0"0,42-21 0,0 21 16,0-22-16,-21 1 15,21 0-15,-21 0 16,21 0-16,-21 0 0,0-1 16,0 1-16,0 0 0,0 0 15,0 0-15,0 0 0,-21-1 0,0 1 16,0 21-16,0 0 0,0-21 15,-1 21-15,1 0 0,0 0 0,-21 0 16,21 21-16,-22 0 0,22 1 16,-21-1-16,-1 0 0,22 21 0,-21-21 15,21 22-15,0-1 0,-1-21 16,1 22-16,21-22 0,0 0 0,0 21 16,0-21-16,0 1 0,0-1 15,21 0-15,1-21 0,20 21 16,-21-21-16,0 0 0,22 0 0,-1 0 15,-21 0-15,21 0 0,-20 0 16,20 0-16,0-21 0,-21 0 0,1 21 16,20-21-16,-21-1 0,0 1 15,0 0-15,-21-21 0,22 21 0,-22-1 16,21-20-16,-21 21 0,0-21 16,0 20-16,0 1 0,0 0 0,0 0 15,0 0-15,0 0 16,-21 21-16,-1 0 15,22 21-15,-21 0 0,21 0 16,0 0-16,0 0 0,0 1 16,0 20-16,0-21 0,0 21 0,0-20 15,0-1-15,0 0 0,0 21 16,0-21-16,0 1 0,0-1 0,21-21 16,1 21-16,-1 0 0,0-21 15,0 0-15,0 0 0,0 0 16,1 0-16,-1 0 0,0 0 0,0 0 15,21-21-15,-20 0 0,-1 0 16</inkml:trace>
  <inkml:trace contextRef="#ctx0" brushRef="#br0" timeOffset="5107.81">6667 1037 0,'-21'0'16,"0"21"-1,0-21-15,21 22 0,0-1 16,0 0-16,-21 21 0,21-21 16,0 1-16,-21-1 0,21 21 0,0-21 15,0 0-15,0 22 0,0-22 16,0 0-16,-22 0 0,22 0 0,0 1 16,0-1-16,0 0 0,-21 0 0,21 0 31,0-42 0,0 0-31,21 0 0,1 0 16,-22-22-16,21 22 0,0-21 15,-21-1-15,21 22 0,0-21 0,0 0 16,1 20-16,-1-20 0,21 21 0,-21 0 16,0 0-16,1-1 0,20 22 15,-21 0-15,0 0 0,0 0 0,1 22 16,-1-22-16,0 21 0,0 21 15,-21-21-15,0 0 0,0 22 0,21-22 16,-21 21-16,0-21 16,21 1-16,-21-1 0,22 21 0,-22-21 15,0 0-15,21 1 0,0-22 16,0 0-16,0 0 16,0 0-16,1 0 15,-22-22-15,21 22 0,0-21 16,-21 0-16,21 0 0,0-21 0,0 20 15,-21 1-15,22-21 0,-1 0 16,0 20-16,0-20 0,0 21 0,0-21 16,1 20-16,-1 1 0,0 0 15,0 21-15,0 0 16,-21 21 0,0 0-1,0 1-15,0-1 16,0-42 46,0-1-62,0 1 16,0 0-16,-21 21 16,0 0-16,0-21 15,0 21 1,-1 21-1,1 0-15,21 0 0,-21 1 16,21-1-16,0 0 0,-21 0 0,21 21 16,-21-20-16,21-1 0,-21 21 15,21-21-15,0 0 0,0 1 0,0-1 16,0 0-16,0 0 0,0 0 16,0 0-16,21 1 0,0-22 0,0 21 15,0-21-15,0 0 0,1 0 16,-1 0-16,0 0 0,21 0 0,-21 0 15,1 0-15,20 0 0,0 0 0,-21-21 16,22-1-16,-22 1 0,0 0 16,21 0-16,-20 0 0,-1 0 15,0-1-15,0 1 0,0-21 16,0 21-16,-21 0 0,0-1 0,22 1 16,-22 0-16,0 0 0,0 0 15,0 0-15,0-1 0,0 1 16,-22 21-16,1 0 15,0 21-15,0 1 16,0-1-16,21 0 0,0 0 16,-21 21-16,21-20 0,-22-1 15,22 0-15,0 21 0,0-21 0,0 1 16,0-1-16,0 0 16,0 0-16,0 0 0,0 0 0,0 1 15,22-1-15,-1-21 0,-21 21 16,21-21-16,0 0 0,0 0 15,0 0-15,1 0 0,-1 0 0,0 0 16,0 0-16,21 0 0,-20 0 16,20-21-16,-21 0 0,21 21 0,-20-22 15,20-20-15,-21 21 0,21 0 0,-20-22 16,-1 22-16,21-21 0,-21 0 16,0 20-16,1-20 0,-22 0 15,21 21-15,-21-22 0,0 22 16,0 0-16,0-21 0,0 20 15,0 1-15,-21 21 16,21 21-16,-22 1 16,22-1-16,-21 21 0,0-21 15,21 22-15,-21-1 0,21-21 0,0 21 16,-21 1-16,21-22 0,0 21 16,0-21-16,0 1 0,0 20 0,0-21 15,0 0-15,0 0 0,21-21 0,-21 22 16,21-1-16,0 0 0,0-21 15,-21 21-15,22-21 0,-22 21 0,21-21 16,-21 21-16,0 1 16,-21-22-1,-1 21-15,1-21 0,0 0 16,0 0-16,0 0 0,21 21 16,-21-21-16,-1 0 0,1 0 15,0 0 1,0 0-16,0 0 15,0 0-15</inkml:trace>
  <inkml:trace contextRef="#ctx0" brushRef="#br0" timeOffset="6129.58">1482 2223 0,'-22'-22'0,"44"44"0,-86-44 16,43 22-16,0 0 0,-22 0 0,22 0 15,0 0-15,0 0 16,0-21-16,0 21 0,-1 0 16,1 0-1,42 0 1,1 0-1,-1 0-15,21 0 0,-21 0 16,22 0-16,-1 0 0,0 0 0,22 0 16,-22 0-16,22 0 0,-1 0 15,1 0-15,-1 0 0,1 0 0,-1 0 16,1 0-16,20 0 0,-20 0 16,20 0-16,1 0 0,0 0 15,21 0-15,-22 0 0,1 0 16,21 0-16,0 0 0,-22 0 0,43 0 15,-21 0-15,21 0 0,0 0 0,0 0 16,21 0-16,-21-21 0,21 21 16,1 0-16,-1 0 0,0 0 0,21 0 15,-21 0-15,1 0 0,-1 0 16,0 0-16,0 0 0,0 0 0,-21-21 16,21 21-16,1 0 0,-22 0 0,21 0 15,0 0-15,0 0 0,0-21 16,0 21-16,1 0 0,-22 0 0,0 0 15,21 0-15,-21 0 16,0 0-16,-21 0 0,21 0 0,-43 0 16,22 0-16,-42 0 0,20 0 0,-20 0 15,-22 0-15,0 0 0,1 0 16,-22 0-16,21 0 0,-21 0 0,1 0 16,-1 0-1,0 0-15,-21-21 31,0-1 1</inkml:trace>
  <inkml:trace contextRef="#ctx0" brushRef="#br0" timeOffset="6868.15">9398 1312 0,'0'0'15,"-21"0"-15,0 0 0,-1 0 16,1 0-1,42 0 17,1 0-32,-1 0 0,21 0 15,0 0-15,1 0 0,-1 0 0,22 0 16,-1 0-16,1 0 16,-1 0-16,22 0 0,-22 0 0,22-21 15,0 21-15,-1 0 0,-20 0 16,20 0-16,-20 0 0,-1 0 0,1 0 15,-1 0-15,1 0 0,-1 0 16,1-21-16,-22 21 0,1 0 0,20 0 16,-21 0-16,-20 0 0,20 0 0,-21 0 15,0 0-15,-21-21 32,-21 21-17,0 0-15,0 0 16,0 0-16,-1 0 15,1-21-15,0 21 0,0 0 16,21-21-16</inkml:trace>
  <inkml:trace contextRef="#ctx0" brushRef="#br0" timeOffset="7424.61">10562 910 0,'0'0'15,"-21"0"-15,21 21 0,0 1 16,0-1-16,0 0 16,0 0-16,0 0 0,0 0 15,0 1-15,21-1 0,0 0 16,0 0-16,1-21 0,20 21 0,-21 0 15,21-21-15,1 22 0,-1-22 16,0 0-16,1 0 0,-1 0 0,22 0 16,-43 0-16,21 0 0,0 0 15,-20 0-15,20 0 0,-21 0 16,0 0-16,0 0 16,-42 0-1,0 0 1,0 0-16,-21 0 15,20 0-15,1 0 0,-21 21 0,21-21 16,0 21-16,-22 0 0,1 0 0,0 0 16,20 1-16,-20-1 0,0 0 15,-1 0-15,1 0 0,21 22 0,-21-22 16,20 0-16,1 0 0,0 0 16,0 0-16,0 1 0,0-1 15,21 0-15,-22 0 0,22 0 0,0 0 16,-21-21-1,42 0 32,-21-21-47,22 0 16,-1 0-16</inkml:trace>
  <inkml:trace contextRef="#ctx0" brushRef="#br0" timeOffset="10741.64">12763 593 0,'0'-21'16,"0"-22"-1,0 22-15,0 0 16,0 0 0,0 42 31,-21 0-47,21 21 0,-21-20 0,21 20 15,0 0-15,-21 22 0,21-22 16,-21 22-16,0-1 0,21 1 0,-22-1 15,22 1-15,0-22 0,0 21 16,0-20-16,0-1 0,0 0 0,0-20 16,0 20-16,0-21 15,0 21-15,22-20 0,-1-1 0,0-21 16,0 21-16,21 0 0,-20-21 0,20 0 16,-21 0-16,21 0 0,-20 0 15,20 0-15,0 0 0,-21-21 0,22 21 16,-22-21-16,21 0 0,-21-1 15,22-20-15,-22 21 0,0-21 0,21-1 16,-20-20-16,-1 20 0,21-20 16,-21-1-16,0 1 0,1-1 0,-1 1 15,0-1-15,0 1 0,-21 21 0,0-22 16,21 22-16,-21-1 0,0 22 16,0-21-16,0 21 0,0 0 15,0-1-15,0 1 0,0 0 16,-21 21-16,0 21 15,0 22 1,21-22-16,-21 21 0,21-21 0,0 22 16,-22 20-16,22-21 0,-21 22 15,0-1-15,21 1 0,-21-22 0,21 22 16,-21-1-16,0 1 0,21-22 0,0 22 16,0-22-16,0 0 0,0-21 15,0 22-15,0-22 0,0 0 0,0 0 16,21 0-16,0 1 15,0-22-15,0 0 0,0 0 0,1 0 16,-1 0-16,0 0 0,0 0 0,0 0 16,22-22-16,-22 1 0,0 0 15,21 0-15,-21 0 0,1 0 0,20-22 16,0 22-16,-21-21 0,1-1 16,20 22-16,-21-21 0,0 0 0,0 20 15,1 1-15,-22 0 0,0 0 16,0 0-16,-22 21 15,1 0-15,0 0 16,0 0-16,0 21 0,0 0 16,-1 0-16,1 0 0,21 1 0,0-1 15,0 0-15,0 0 0,0 0 16,0 0-16,0 1 0,0-1 0,21 0 16,-21 0-16,43 0 0,-22 0 15,0 1-15,0-22 0,0 21 0,1 0 16,-22 0-16,21 0 0,-21 0 15,-21-21 1,-1 0-16,1 22 0,0-22 16,0 0-16,0 0 0,0 0 15,-1 0-15,1 0 0,0 0 16,0-22-16,0 22 16,21-21-1,0 0-15,21 21 16,0-21-16,0 21 15,0 0-15,1-21 0,20 21 16</inkml:trace>
  <inkml:trace contextRef="#ctx0" brushRef="#br0" timeOffset="12745.5">14690 1185 0,'0'-21'0,"0"42"0,21-63 0,-21 0 15,0 21-15,0-1 0,0-20 0,0 0 16,0 21-16,0-1 0,-21 1 0,-1 0 16,1 0-16,0 21 0,0 0 15,0 0-15,0 0 0,-1 0 0,-20 21 16,21 0-16,-21 0 0,20 22 15,-20-1-15,21 0 0,0 1 0,-22-1 16,22 0-16,0-20 16,0 20-16,0 0 0,21-21 0,0 22 15,0-22-15,0 0 0,0 0 0,0 0 16,21 1-16,21-22 16,-21 21-16,1-21 0,-1 0 0,21 0 15,-21 0-15,0 0 0,22-21 16,-22-1-16,0 22 0,0-21 0,22 0 15,-22-21-15,0 21 0,0-22 0,-21 22 16,21-21-16,0-1 0,-21 22 16,22-21-16,-22 0 0,0 20 0,0 1 15,0 0-15,0 0 0,0 0 16,0 0-16,0 42 31,0 0-15,-22 21-16,1-21 0,21 22 15,-21-22-15,21 21 0,0-21 0,0 22 16,0-22-16,0 21 0,0-21 0,0 1 16,0-1-16,0 21 0,0-21 15,0 0-15,21 1 0,0-22 16,1 21-16,-1-21 16,0 0-16,0 0 0,0 0 0,0 0 15,1-21-15,-1-1 0,0 22 16,0-21-16,0 0 0,0 0 15,1-21-15,20-1 0,-21 22 0,0-42 16,22 20-16,-22-20 0,0 20 16,0-20-16,0-1 0,0 1 0,1-1 15,-1 22-15,-21 0 0,21-1 0,-21 1 16,0 21-16,0 0 0,0-22 16,0 22-16,-21 0 0,21 0 15,-21 21-15,-1 0 16,1 0-1,21 21-15,0 21 0,0-20 16,-21 20-16,21 0 0,0 1 16,0-1-16,0 21 0,-21-20 15,0 20-15,21 1 0,-21-22 0,21 22 16,0-22-16,-22 21 0,22-20 0,0-1 16,0-21-16,0 22 0,0-22 15,0 21-15,0-21 0,0 0 0,0 1 16,22-22-16,-22 21 0,21-21 15,0 0-15,0 0 0,21 0 0,-20 0 16,-1 0-16,0 0 0,21-21 0,-21-1 16,1 1-16,20 0 0,-21 0 15,0 0-15,0 0 0,1-1 0,-22 1 16,21 0-16,-21 0 0,21 0 16,-21 0-16,0-1 15,0 1-15,0 0 0,0 0 16,0 0-1,-21 21-15,0 0 16,21 21 15,0 0-15,0 0 468,0 0-421,21-21-63,0 0 15,0 0 1,0 0-16,0 0 16,1 0-16,-1 0 15,0 0-15,0 0 0,0 0 16,0 0-16,1 0 0,-22-21 16,21 21-16,0-21 0,0 21 0,-21-21 15,21 0-15,-21 0 16,21-1-16,-21 1 0,22 0 15,-22 0 1,0 0 0,0 42 140,-22-21-94,1 21-46</inkml:trace>
  <inkml:trace contextRef="#ctx0" brushRef="#br0" timeOffset="13652.98">11684 635 0,'0'0'0,"0"-21"15,-21 21 1,0 0 15,21 21-31,0 0 0,-22 0 0,22 1 0,0 20 16,0 0-16,-21 1 0,21 20 15,-21-21-15,0 22 0,21-1 16,-21-20-16,0 20 0,21-20 0,-22-1 16,22 0-16,-21 1 0,21-22 15,0 21-15,-21-21 0,21 0 0,0 1 16,0-1-16,0-42 47,0-1-47,0 1 15,0 0-15</inkml:trace>
  <inkml:trace contextRef="#ctx0" brushRef="#br0" timeOffset="14135.7">11515 720 0,'0'0'16,"0"-21"-16,0-1 0,0 1 0,21 21 0,0-21 15,0 0-15,-21 0 0,42 21 16,-20-21-16,-1-1 0,21 22 0,-21 0 16,0 0-16,22 0 0,-22 0 15,0 0-15,0 22 0,0-1 0,-21 0 16,0 21-16,0-21 0,0 22 15,0-1-15,0 0 0,-21 1 16,0-1-16,0 0 0,-21 1 0,20-1 16,-20-21-16,21 22 0,-21-22 15,20 21-15,1-21 0,0 0 0,0-21 16,0 22-16,21-1 94,21 0-94,-21 0 0,21 0 15,-21 0-15,21-21 0,-21 22 16,0-1-16,21 0 0,1 0 0,-1 0 16,0 0-16,0-21 15,0 22-15,0-22 16,1 0-16,-1 0 0,0 0 15,0 0-15,0 0 16,0 0-16,1-22 0,-22 1 16</inkml:trace>
  <inkml:trace contextRef="#ctx0" brushRef="#br0" timeOffset="14497.49">12001 1228 0,'0'0'0,"22"0"16,-1 0-16,0-21 15,0 21-15,0-22 0,0 22 0,1-21 16,-1 21-16,0-21 0,0 0 16,-21 0-16,21 0 0,-21-1 15,0 1-15,0 0 16,-21 21-1,0 0-15,0 0 0,0 0 16,-1 21-16,-20-21 0,21 21 16,0 1-16,0 20 0,-1-21 0,22 0 15,0 22-15,0-22 0,0 0 16,0 21-16,0-21 0,0 1 0,0-1 16,0 0-16,22-21 0,-22 21 0,21 0 15,0-21-15,0 0 0,21 0 16,-20 0-16,-1 0 0,0 0 0,21 0 15,-21 0-15,1 0 0,-1 0 16,21 0-16</inkml:trace>
  <inkml:trace contextRef="#ctx0" brushRef="#br0" timeOffset="16016.8">15790 1037 0,'0'0'0,"21"0"15,-21-21-15,22 21 16,-22-21-1,0 42 1,0 0 0,0 0-16,0 1 15,0-1-15,-22 0 0,22 21 0,-21-21 16,0 1-16,21-1 0,0 21 16,0-21-16,-21 0 0,21 1 0,-21-22 15,21 21-15,0 0 0,0 0 16,21-21-1,0 0-15,0 0 16,0 0-16,1-21 0,-1 0 16,0 0-16,0 21 0</inkml:trace>
  <inkml:trace contextRef="#ctx0" brushRef="#br0" timeOffset="16395.64">15833 635 0,'0'0'0,"0"21"0,-22 0 0,22 1 16,0-1-16,0 0 0,0 0 15,0 0 1,22-21-16,-1 0 0,0 0 15,0 0-15,0 0 0,0 0 0,1-21 16,-1 21-16,0-21 0,-21 0 16,21 21-16,-21-21 0,0-1 15,0 1-15,-21 0 16,0 21-16,0 0 16,-1 0-16,1 0 0,0 0 15,0 0-15,21 21 16,-21 0-16,21 1 0,0-1 15,0 0-15,0 0 0,0 0 16,0 0-16,0 1 0,0-1 0,0 0 16,21 0-16,0-21 0,0 21 15</inkml:trace>
  <inkml:trace contextRef="#ctx0" brushRef="#br0" timeOffset="17356.04">16192 1376 0,'0'21'15,"-21"-21"1</inkml:trace>
  <inkml:trace contextRef="#ctx0" brushRef="#br0" timeOffset="18907.84">16171 1418 0,'0'21'31,"21"-42"1,1 21-17,-1-21-15,0 21 0,-21-21 0,21 0 16,0 0-16,22-1 0,-22-20 16,0 21-16,0-21 0,0-1 0,0 1 15,1 0-15,-1-1 0,0-20 16,0 20-16,-21-20 0,21 21 0,-21-1 15,21 1-15,-21 0 0,0-1 16,0 22-16,0-21 0,0 21 0,0-1 16,0 1-16,-21 21 15,0 0-15,0 0 16,21 21-16,-21 1 0,0-1 0,21 0 16,-22 21-16,1 1 15,21-22-15,-21 42 0,0-20 0,21-1 16,-21 21-16,0 1 0,-1-22 15,22 1-15,0 20 0,0-21 0,0 1 16,0-22-16,0 21 0,0-21 16,0 1-16,0-1 0,0 0 0,22 0 15,-1 0-15,0-21 0,0 0 0,0 0 16,0 0-16,1 0 0,-1 0 16,21 0-16,-21 0 0,0-21 0,1 21 15,-1-21-15,0 0 16,0 0-16,0-1 0,0 1 0,-21 0 15,22 0-15,-1 0 0,-21 0 16,0-1-16,21 1 0,-21 0 0,21 21 16,-21-21-16,0 42 31,0 0-31,0 0 16,0 1-16,-21-1 0,21 0 15,-21 21-15,21-21 0,0 1 0,0-1 16,0 0-16,0 0 0,0 0 15,0 0-15,0 1 16,0-1-16,21-21 16,0 0-16,0 0 0,0 0 15,1 0-15,-1 0 0,0-21 0,0-1 16,21 1-16,-20 0 0,-1 0 16,0-21-16,21-1 0,-21 1 0,1 0 15,20-1-15,-21-20 0,0-1 16,22 1-16,-22-1 0,0 1 0,0-1 15,0 22-15,0-22 0,1 22 16,-22 0-16,21 21 0,-21-22 0,0 22 16,0 0-16,0 0 0,0 0 15,0 42 17,0 0-32,-21 0 0,21 0 0,0 22 15,-22-1-15,22 0 0,-21 1 16,21-1-16,0 21 0,-21 1 0,0-22 15,21 22-15,-21-22 0,0 22 0,21-22 16,0 0-16,-22 1 0,22-1 16,0 0-16,0-21 0,0 1 0,0-1 15,0 0-15,0 0 0,22 0 16,-1-21-16,0 0 0,0 0 16,0 0-16,0 0 0,1 0 15,20 0-15,-21-21 0,0 0 16,0 21-16,22-21 0,-22 0 0,0-1 15,0 1-15,0 0 0,1 0 16,-1 0-16,0 0 0,-21-1 16,21 22-16,-21 22 31,-21-1-31,21 0 16,-21 0-16,21 0 0,-21 0 15,21 1-15,0-1 0,0 0 16,0 0-16,0 0 15,21-21-15,0 0 16,21 0-16,-21 0 16,1 0-16,20 0 0,-21-21 0,21 21 15,-20-21-15,-1 0 0,21 0 0,-21-1 16,0 1-16,1 0 0,20-21 16,-21 21-16,0-1 0,0-20 15,-21 21-15,22 0 0,-22 0 0,21 21 16,-21-22-16,0 1 0,0 42 47,-21 1-47,-1-1 0,1 0 15,21 21-15,-21-21 0,0 22 16,21-22-16,-21 21 0,0 1 0,-1-22 16,1 21-16,0 0 0,21 1 15,-21-1-15,0 0 0,0 1 0,-1-1 16,22 22-16,0-22 0,0 0 15,-21 22-15,21-22 0,0 0 0,0 1 16,0-1-16,0 0 0,0 1 16,0-1-16,0 0 0,0-20 0,0 20 15,0-21-15,0 21 0,0-20 0,0-1 16,-21 0-16,0 0 16,0-21-16,0 0 0,-1 0 15,1 0-15,0 0 0,0 0 0,0 0 16,0-21-16,-1 0 0,1 21 15,0-21-15,0-1 0,0 22 16,21-21-16,0 0 0,0 0 0,0 0 16,0 0-16,0-1 0,0-20 15,0 21-15,0-21 0,0-1 0</inkml:trace>
  <inkml:trace contextRef="#ctx0" brushRef="#br0" timeOffset="19160.68">17208 868 0,'0'0'0,"0"-21"0,0 0 16,22-1-1,-1 22-15,0-21 0,0 21 0,21-21 16,-20 21-16,20-21 0,0 21 15,-21 0-15,22 0 0,-22-21 0,21 21 16,-21 0-16,-21-21 16,-21 21-1,0 0-15,-21 0 16</inkml:trace>
  <inkml:trace contextRef="#ctx0" brushRef="#br0" timeOffset="19331.59">16849 677 0,'-22'22'0,"44"-44"0,-65 44 16,43-1 15</inkml:trace>
  <inkml:trace contextRef="#ctx0" brushRef="#br0" timeOffset="20613.45">19600 762 0,'0'-21'15,"0"42"-15,-21-63 0,0 42 32,0 0-32,0 21 0,-1 0 15,22 0-15,-21 22 16,0-1-16,0 0 0,21 1 0,-21-1 15,0 0-15,-1 22 0,1-22 16,21 0-16,0 1 0,0-22 0,0 21 16,0-21-16,0 1 0,0-1 15,0 0-15,21 0 0,1-21 0,-1 0 16,0 0-16,0 0 0,21 0 0,-20 0 16,20 0-16,-21-21 0,21 0 15,-20 0-15,20-1 0,-21 1 0,0 0 16,0-21-16,1-1 0,-22 1 15,0 0-15,0-1 0,0 1 0,0 0 16,0-22-16,-22 22 16,1 21-16,0-22 0,0 22 0,0 0 15,0 0-15,-1 0 0,1 21 16,0 0-16,0 0 0,0 0 0,0 0 16,-1 0-16,22 21 15,0 0 1,22-21-16,-1 0 0,0 0 15,21 0-15,-21 0 0,22 0 0,-1 0 16,22 0-16,-22 0 0,0-21 16,22 21-16,-1-21 0,1 0 0,-1 21 15,-20-22-15,20 1 0,1 0 16,-22 0-16,0 0 0,-21 21 16,22-21-16,-22-1 0,-21 1 0,0 0 15,0 0-15,0 0 16,0 0-16,-21 21 0,0 0 15,-1 0-15,1 0 16,0 0-16,21 21 0,-21 0 16,0 0-16,21 0 0,-21 22 15,-1-1-15,22 0 0,-21 22 0,0-22 16,0 22-16,0-1 0,21 22 16,-21-22-16,-1 1 0,1-1 0,21 22 15,0-22-15,0 1 16,0-1-16,0 1 0,0 21 0,0-22 15,0 1-15,0 20 0,0-20 16,0-1-16,0-20 0,0 20 0,0 1 16,0-22-16,-21 21 0,21-20 0,-21-1 15,21 0-15,0 1 0,0-1 16,-21 0-16,21-20 0,-21 20 0,21-21 16,-22-21-1,1 0-15,0-21 16,0 0-16,0 0 0,21-22 0,-21 22 15,-1-21-15,1-1 0,0 1 16,21-21-16,0 20 0,-21-20 16,21-1-16,-21-20 0,21 20 15,0-21-15,0 22 0,0-22 0,0 22 16,0-1-16,0 22 0,0-22 0,0 22 16,21 0-16,0-1 0,0 1 15,0 21-15,22-21 0,-22 20 0,21 1 16,1 0-16,-1 0 0,0 0 15,1 21-15,20-21 0,1-1 0</inkml:trace>
  <inkml:trace contextRef="#ctx0" brushRef="#br0" timeOffset="22392.14">21844 445 0,'0'0'0,"0"-22"0,0 1 0,0 0 16,0 0-16,-21 0 0,21 0 15,-21-1-15,-1 1 0,1 21 16,-21 0-16,21 0 0,0 0 0,-22 21 15,22 1-15,0-1 0,-21 21 16,20 0-16,-20 1 0,21-1 0,-21 22 16,20-1-16,1-21 0,-21 22 15,21 21-15,0-43 0,-1 21 0,22 1 16,0-22-16,0 22 0,0-22 16,0-21-16,22 22 0,-1-22 0,0 21 15,21-21-15,1-21 0,-22 21 16,21-21-16,0 0 0,-20 0 0,20 0 15,0 0-15,1 0 0,-22-21 16,21 21-16,0-42 0,-20 21 16,20 0-16,-21-22 0,21 22 0,-20-21 15,-1-1-15,0 1 0,0 21 16,-21-21-16,0-1 0,21 22 0,-21 0 16,0 0-16,0 0 0,0-1 15,0 44 1,0-1-1,-21 0-15,21 0 0,-21 21 0,0-20 16,21 20-16,0 0 0,-21-21 16,21 22-16,-22-22 0,22 21 0,0-21 15,0 1-15,0-1 16,0 0-16,0 0 0,0 0 0,0 0 16,22-21-16,-1 0 15,0 22-15,0-22 0,21 0 16,1-22-16,-43 1 0,21 0 15,0 0-15,0 0 0,0-22 16,-21 22-16,0-21 0,0 21 0,0-22 16,0 1-16,0 21 0,0-21 15,0 20-15,0 1 0,-21 0 16,0 0-16,0 0 0,0 0 0,0 21 16,-1 0-1,44 0 1,-1 0-1,0 0-15,0 0 0,21-22 0,-20 22 16,20 0-16,21 0 0,-20 0 16,-1-21-16,22 21 0,-1 0 0,-21 0 15,22-21-15,-22 21 0,22 0 0,-22 0 16,-21 0-16,22 0 0,-22 0 16,0-21-16,0 21 0,-42 0 46,0 0-46,-22 0 16,22 21-16,0 0 0,-21 0 0,21 22 16,-1-22-16,-20 21 0,21 1 15,0-22-15,0 21 0,-1-21 0,1 22 16,0-22-16,21 21 0,0-21 16,0 0-16,0 22 0,0-22 0,0 0 15,0 0-15,21 0 16,0-21-16,1 0 0,-1 0 0,0 0 15,0 0-15,21 0 0,-20 0 0,-1-21 16,21 21-16,-21-21 0,0 0 16,1-21-16,-1 20 0,21-20 0,-21 0 15,0-1-15,1 1 16,-1-21-16,0-1 0,0 22 0,0-22 16,0 22-16,-21-22 0,0 22 15,0 0-15,22-1 0,-22 22 0,0-21 16,0 21-16,0 0 15,0-1-15,-22 22 0,1 22 16,21-1 0,-21 0-16,0 0 0,21 21 0,0-20 15,0 20-15,-21 0 0,0 22 16,21-22-16,-22 0 0,22 22 0,0-22 16,-21 1-16,21-1 0,0 0 15,0 1-15,0-1 0,0-21 16,0 21-16,0-20 0,0-1 15,0 21-15,21-21 0,1-21 0,-22 21 16,21 1-16,0-22 0,0 0 0,0 0 16,0 0-16,1 0 0,-1 0 15,0 0-15,0 0 0,0-22 0,22 22 16,-22-21-16,0 0 0,21 0 16,-21-21-16,1 20 0,-1 1 0,0 0 15,0-21-15,-21 21 0,0-1 16,0 1-16,21 0 0,-21 0 0,0 0 15,0 42 32,21 0-31,1-21 0,-1 0-16,0 0 0,0 0 15,0 0-15,0 0 0,1 0 0,-1-21 16,0 0-16,0 21 0,0-21 15,0-1-15,-21 1 0,22 0 0,-22 0 16,21-21-16,-21 20 0,0 1 16,0 0-16,0 0 0,0 0 15,-21 21 1,-1 0-16,1 0 0,0 0 16,0 0-16,0 21 0,-22 0 15,22 0-15,0 0 0,-21 22 0,21-22 16,-1 21-16,1 1 0,0-22 15,0 21-15,21 0 0,-21-20 0,21 20 16,0-21-16,0 0 0,0 0 16,0 1-16,21-1 0,0 0 0,0-21 15,0 21-15,1-21 0,-1 21 0,0-21 16,21 0-16,-21 0 0,22 0 16,-1 0-16,0 0 0,1-21 0,-22 0 15,21 21-15,1-21 0,-22 21 16,21-21-16,-21-1 0,0 22 15,1 0-15,-1-21 0,-21 0 16</inkml:trace>
  <inkml:trace contextRef="#ctx0" brushRef="#br1" timeOffset="40460.08">3937 3535 0,'0'0'0,"0"21"0,21-21 63,0-21-63,0 0 16,1 0-16,-1-1 0,0 1 0,0 0 15,0 0-15,22-21 0,-22 20 0,0-20 16,21 0-16,-21-1 0,1 1 15,-1 21-15,-21-21 0,0 20 0,0 1 16,0-21-16,0 21 0,0 0 16,-21 21-1,-1 0-15,1 0 0,0 0 16,0 21-16,21 0 0,-21 0 0,0 0 16,-1 0-16,1 22 0,0-22 15,21 21-15,0 1 0,-21-1 0,21 0 16,0 1-16,0-1 15,0-21-15,0 21 0,0-20 0,21-1 16,0 0-16,0 0 0,-21 0 0,43 0 16,-22-21-16,0 0 0,0 0 15,22 0-15,-1 0 0,0 0 0,-21-21 16,22 0-16,-1 0 0,-21 21 16,22-42-16,-22 20 0,0 1 0,0-21 15,0 21-15,-21-22 0,0 22 16</inkml:trace>
  <inkml:trace contextRef="#ctx0" brushRef="#br1" timeOffset="41060.44">4868 3090 0,'21'0'0,"43"-21"16,-43 21 0,0 0-16,22 0 0,-22 0 15,0 0-15,0 0 0,0 0 0,0 0 16,1 21-16,-1 1 0,0-1 16,-21 0-16,0 0 0,0 0 15,0 22-15,0-22 0,0 21 0,0-21 16,-21 0-16,0 22 0,-1-22 15,22 0-15,-21 0 0,0 0 0,0 1 16,21-1-16,0-42 31,0-1-15,21 1-16,-21 0 16,21 0-16,0-21 0,1 20 0,-1-20 15,0 21-15,0-21 0,21 20 16,-20-20-16,-1 21 0,0 0 15,0-22-15,0 43 0,0-42 16,-42 42 15,0 21-31,0 0 16,21 1-16,-21-1 0,0 0 16,-1 21-16,1-21 0,21 22 0,0-22 15,-21 21-15,21-21 0,0 22 0,0-22 16,0 0-16,0 0 0,0 0 15,0 1-15,21-1 0,0-21 0,1 21 16,-1-21-16,0 0 0,21 0 0,-21 0 16,22 0-16,-1 0 15,-21-21-15,22 0 0,-22 21 0,21-22 16,-21-20-16,0 21 0,22-21 0,-22 20 16,0-20-16</inkml:trace>
  <inkml:trace contextRef="#ctx0" brushRef="#br1" timeOffset="41340.39">5927 2688 0,'0'0'0,"-22"21"32,22 22-17,0-22-15,0 0 0,0 21 0,0 1 16,0-1-16,-21 0 0,21-20 15,-21 20-15,0 0 0,21 1 0,-21-1 16,21 0-16,0 1 0,0-1 16,-21-21-16,21 21 0,0-20 0,0-1 15,0 0-15,0 0 0,0 0 16,21-21 0,0 0-16,0-21 0,0 0 15,-21 0-15,21 0 16,1-1-16,-1 1 0</inkml:trace>
  <inkml:trace contextRef="#ctx0" brushRef="#br1" timeOffset="41553.26">5757 3048 0,'0'0'0,"0"21"16,21-21-1,1 0-15,-1 0 16,0 0-16,0 0 0,0 0 16,22-21-16,-22 21 0,0 0 0,0 0 15,0-21-15,0 21 0,1-21 16</inkml:trace>
  <inkml:trace contextRef="#ctx0" brushRef="#br1" timeOffset="41964.34">6223 3196 0,'0'0'0,"42"0"31,-21 0-31,1 0 0,-1 0 15,0-21-15,0 0 0,0 21 0,0-21 16,1 0-16,-1 21 0,0-22 16,0 1-16,0 0 0,-21 0 15,0 0 1,-21 21 0,0 0-16,0 0 0,0 0 15,-1 0-15,1 21 0,0-21 16,0 21-16,0 0 0,0 0 0,-1 22 15,1-22-15,21 0 0,0 0 16,0 22-16,0-22 0,0 0 0,0 0 16,0 0-16,21 0 0,-21 1 15,22-22-15,-1 0 0,0 0 0,21 0 16,-21 0-16,22 0 0,-22 0 0,21 0 16,1 0-16,-1-22 0,0 1 15,1 0-15,-22 0 0,21 0 0,-21 0 16,22-1-16</inkml:trace>
  <inkml:trace contextRef="#ctx0" brushRef="#br1" timeOffset="42424.08">6964 2963 0,'0'22'32,"0"-1"-17,0 0-15,0 0 0,0 0 16,-21 0-16,21 22 0,0-22 15,0 0-15,0 0 0,0 0 0,0 22 16,0-22-16,0 0 0,0 0 16,0 0-16,0 1 0,0-1 15,0-42 17,0-1-17,0 1-15,0 0 0,0 0 16,0-21-16,0 20 0,0-20 0,0 21 15,21-21-15,0 20 0,0 1 0,0 0 16,0-21-16,1 21 0,-1-1 16,21 22-16,-21-21 0,22 0 0,-22 21 15,21 0-15,0-21 0,1 21 16,-22 0-16,21 0 0,1 21 0,-22 0 16,0 0-16,0 1 0,0-1 0,-21 0 15,0 0-15,0 21 0,0-20 16,0-1-16,0 21 0,-21-21 15,21 0-15,-21 1 0,0-1 16,21 0-16,-21 0 0,21 0 16,0 0-16,21-21 31</inkml:trace>
  <inkml:trace contextRef="#ctx0" brushRef="#br1" timeOffset="42968.28">8191 3006 0,'0'0'0,"22"-21"0,-22-1 0,0 1 16,0 0-16,0 0 15,-22 21-15,1-21 0,0 21 0,0 0 16,0 0-16,-22 0 0,22 0 15,0 0-15,-21 0 0,21 21 16,-22 0-16,1 0 0,21 0 0,-22 1 16,22 20-16,-21 0 15,21-21-15,0 22 0,-1-22 0,22 21 0,0-21 16,0 22-16,0-22 0,0 0 0,0 0 16,22 0-16,-1 1 15,0-22-15,21 0 0,-21 0 0,1 0 16,20 0-16,-21 0 0,21 0 15,-20-22-15,20 1 0,-21 0 0,21-21 16,-20 21-16,-1-22 0,21 1 0,-21 0 16,-21-1-16,21 1 0,1 0 15,-22-22-15,21 22 0,-21-22 0,0 22 16,0-22-16,0 22 0,0 0 16,0-1-16,0 1 0,0 21 0,0 0 15,0 0-15,-21 21 16,21 21-1,-22 21-15,22-21 0,0 22 0,0-1 16,0 21-16,0-20 0,0-1 16,-21 0-16,21 22 0,0-22 0,0-21 15,0 22-15,0-1 0,0-21 0,0 22 16,0-22-16,0 0 0,0 0 16,21 0-16,-21 0 0,0 1 0,22-22 15,-1 0-15,0 0 0,0 0 16,0 0-16</inkml:trace>
  <inkml:trace contextRef="#ctx0" brushRef="#br1" timeOffset="43384.04">8890 2858 0,'0'0'0,"21"-22"0,-21 1 16,0 0-16,-21 21 15,0 0-15,0 0 16,-1 0-16,-20 21 0,21 0 0,0-21 16,0 22-16,-22-1 0,22 0 15,0 0-15,0 0 0,21 0 0,0 1 16,0-1-16,0 0 16,21-21-1,0 21-15,21-21 0,-20 21 0,20-21 16,-21 0-16,21 21 0,-20-21 0,20 0 15,-21 22-15,0-22 0,0 0 16,1 21-16,-1-21 0,-21 21 0,21-21 16,-21 21-16,0 0 0,-21 0 15,0-21-15,-1 22 0,1-1 16,-21-21-16,21 0 0,-22 21 0,22-21 16,-21 0-16,0 0 0,20 0 15,-20 21-15,21-21 0,-21 0 0,20 0 16,1 0-16,0 0 0,0 0 15,0 0-15,0 0 16</inkml:trace>
  <inkml:trace contextRef="#ctx0" brushRef="#br1" timeOffset="44332.49">402 4064 0,'0'0'16,"0"-21"-16,0 42 31,0 0-31,0 0 0,0 22 16,0 20-16,0-20 0,0 20 0,0 22 15,0-22-15,-21 1 0,0 20 16,21 1-16,0-21 0,-21 20 0,21-20 15,-22-1-15,22 1 0,0-22 16,0 22-16,0-43 0,0 21 16,0-21-16,0 0 0,0 1 0,0-1 15,0-42 17,0-1-17,0 1-15,0 0 0,0-21 16</inkml:trace>
  <inkml:trace contextRef="#ctx0" brushRef="#br1" timeOffset="45192">402 4001 0,'-21'0'16,"42"0"15,0 0-31,22 0 0,-22 0 0,21 0 15,22 0-15,-22 0 0,21 0 16,-20 0-16,20 0 0,1 0 16,-1 0-16,22 0 0,0 0 0,-1 0 15,1 0-15,0 0 0,-22 0 16,22 0-16,-1 0 0,-20 0 16,-1 0-16,1-22 0,-1 22 15,-20 0-15,20 0 0,-20-21 0,-1 21 16,21 0-16,-20 0 0,-22 0 15,21 0-15,1 0 0,-22 0 0,0 0 16,0 0-16,0 0 0,0 0 16,-21 21-16,0 1 15,0-1-15,0 0 16,0 0-16,0 0 16,0 0-16,0 1 0,0-1 15,0 0-15,0 0 0,0 21 0,0-20 16,0 20-16,-21-21 15,21 21-15,0 1 0,-21-22 0,21 21 16,-21 1-16,21-1 0,0-21 16,0 21-16,-21 1 0,21-22 0,-21 21 15,21 1-15,-22-22 0,22 21 16,0-21-16,0 22 0,0-22 0,0 21 16,0-21-16,0 0 0,0 1 15,0-1-15,0 0 0,-21 0 0,21 0 16,-21-21-16,21 21 0,-21 1 15,0-22-15,0 21 0,-1-21 0,1 0 16,0 21-16,0-21 0,0 0 16,-22 0-16,1 21 0,0-21 15,-22 21-15,1-21 0,-1 0 16,-20 21-16,-1-21 0,-21 0 0,21 22 16,-20-22-16,20 0 0,0 21 15,22-21-15,-22 0 0,22 0 0,-1 21 16,1-21-16,20 0 0,-20 0 15,20 0-15,1 0 0,0 0 16,21 21-16,-1-21 0,1 0 0,0 0 16,42 0 31,0 0-47,1 21 0</inkml:trace>
  <inkml:trace contextRef="#ctx0" brushRef="#br1" timeOffset="45792.56">381 6392 0,'0'0'0,"0"22"31,0-1-15,0 21-16,0-21 0,0 22 16,0 20-16,-21-21 0,21 22 0,-21-22 15,21 22-15,-22-1 16,22 1-16,0-1 0,-21 1 0,21-1 16,-21 22-16,21-22 0,0-20 15,0 20-15,0-20 0,0 20 0,0-42 16,0 22-16,0-22 0,0 0 15,0 0-15,0 0 0,21-21 32,0-21-32,-21 0 15,0-21-15,22 20 0,-1-20 16,-21 0-16</inkml:trace>
  <inkml:trace contextRef="#ctx0" brushRef="#br1" timeOffset="46552.14">550 6414 0,'21'0'16,"1"0"-16,-1 0 0,0 0 15,21 0-15,-21 0 0,22-22 0,20 22 16,-20 0-16,20 0 0,22 0 16,-22 0-16,22 0 0,0 0 15,-1 0-15,1 0 0,0 0 16,-1 0-16,-20 0 0,20 0 0,-20 0 16,-1 0-16,1 0 0,-22 0 15,22-21-15,-22 21 0,22 0 0,-22 0 16,0 0-16,-21 0 0,22 0 15,-22 0-15,21 0 0,-21 0 0,1 0 16,-1 0-16,0 0 16,-21 21-1,0 1-15,0-1 16,0 0 0,0 0-16,0 0 0,-21 0 15,21 1-15,0-1 0,-21 21 0,21-21 16,0 0-16,0 22 0,0-22 15,0 21-15,0-21 0,0 22 0,0-22 16,0 21-16,0-21 0,0 1 0,0 20 16,0-21-16,21 0 0,-21 0 15,21 22-15,-21-22 0,21 0 0,-21 21 16,0-20-16,0-1 0,0 0 16,0 0-16,0 0 0,0 0 0,0 1 15,0-1-15,0 0 0,0 0 16,-21 0-16,0-21 15,0 21-15,-1 1 0,1-22 16,0 0-16,-21 21 0,21-21 16,-22 21-16,1-21 0,0 0 0,-1 0 15,1 0-15,-22 21 0,-20-21 16,20 0-16,-42 0 0,22 0 0,-22 0 16,21 0-16,-21 0 0,22 0 15,20 0-15,1 0 0,-1 0 0,1 0 16,-1 0-16,22 0 0,-22 0 15,22 0-15,0 0 0,21 0 0,-22 0 16,22 0-16,0 0 0,0 0 16,0 0-16,-1-21 15,22 0-15,0 0 16,0-1-16,0 1 0,22-21 16</inkml:trace>
  <inkml:trace contextRef="#ctx0" brushRef="#br1" timeOffset="47123.54">1333 5461 0,'0'0'16,"0"-21"-16,0 0 0,0 0 16,0-1-16,0 1 15,0 42 16,0 1-31,0 20 0,0 0 16,0 1-16,0-1 0,0 21 16,0 1-16,0-1 0,0-20 0,0 20 15,0 1-15,0-22 0,0 0 16,0 1-16,0-1 0,0-21 0,0 0 16,0 1-16,0-1 0,0 0 15,0-42 16,0 0-31,0-1 16,0-20-16,0 21 0</inkml:trace>
  <inkml:trace contextRef="#ctx0" brushRef="#br1" timeOffset="47596.27">1270 5419 0,'0'0'0,"-21"21"0,0 0 16,-1 0-16,1 22 0,0-22 15,0 21-15,0 0 0,0-20 16,-1 20-16,1 0 0,0-21 0,0 22 16,0-22-16,21 0 0,0 0 15,0 0-15,21-21 31,-21-21-31,21 0 16,0 0-16,0 0 0,1 0 16,-1-22-16,-21 22 0,21-21 0,0-1 15,-21 1-15,21 21 0,-21 0 16,0-22-16,21 22 0,1 0 16,-22 0-16,0 0 0,21 21 0,0-21 15,0 21-15,0 0 16,0 0-16,1 21 0,-1 0 15,0 0-15,0 0 0,0 0 16,0 1-16,1 20 0,-1 0 16,0-21-16,21 22 0,-21-1 15,1 0-15,-1-20 0,0 20 0,0-21 16,-21 21-16,21-20 0,0-1 16,-21 0-16,22 0 0,-22 0 15,21-21-15,0 0 0,0 0 16,0-21-16</inkml:trace>
  <inkml:trace contextRef="#ctx0" brushRef="#br1" timeOffset="48340.53">3429 4657 0,'21'0'16,"0"0"-1,0-21-15,1 21 0,-1-22 16,0 22-16,0-21 0,0 0 0,-21 0 15,21 0-15,-21 0 16,-21 21-16,0 0 16,0 0-16,0 0 15,-22 0-15,1 0 0,0 0 0,-1 21 16,22 0-16,-21-21 0,0 21 16,-1 0-16,22 0 0,0-21 0,0 22 15,21-1-15,0 0 16,0 0-16,0 0 0,21 0 15,0 1-15,0-22 0,0 21 16,22 0-16,-22 0 0,21 0 0,1 0 16,-1 1-16,0-1 0,1 0 15,-1 0-15,0-21 0,-21 21 16,1 0-16,20 1 0,-42-1 0,0 0 16,0 0-16,0 0 0,-21 0 15,0 1-15,-1-1 0,-20 0 0,0 0 16,-1-21-16,-20 21 0,21-21 15,-1 0-15,1 0 0,0 0 0,-1 0 16,22 0-16,0-21 0,0 0 16,0 0-16,-1 0 0,22-1 0,-21 1 15,21 0-15,0 0 0,0 0 16,21 0-16,1-1 0,-1 22 16,0 0-16,0-21 0,21 21 0,-20 0 15,20 0-15,-21 0 16,21-21-16,-20 21 0</inkml:trace>
  <inkml:trace contextRef="#ctx0" brushRef="#br1" timeOffset="48579.39">3937 4847 0,'0'21'0,"0"1"0,0-1 15,0 0-15,0 0 0,0 0 16,0 22-16,-21-22 0,21 0 16,0 0-16,0 0 0,0 0 0,0 1 15,-21-22-15,21 21 0,0-42 47,0-1-47</inkml:trace>
  <inkml:trace contextRef="#ctx0" brushRef="#br1" timeOffset="48748.29">3937 4636 0,'-21'-22'32,"0"22"-32,-1 0 15,22 22 1,22-1-1,-1-21-15,0 0 0,-21 21 16,21-21-16,0 21 0</inkml:trace>
  <inkml:trace contextRef="#ctx0" brushRef="#br1" timeOffset="49192.87">4254 4890 0,'0'0'0,"0"21"0,0 0 0,-21 0 0,21 0 16,-21 0-16,21 1 0,0-1 16,0 0-16,0 0 0,0 0 0,0 0 15,0 1-15,0-1 0,0 0 16,0 0-16,0 0 16,0-42 15,0 0-16,0 0-15,0 0 0,0-22 16,0 22-16,0-21 0,0 21 0,21-22 16,0 1-16,1 0 15,-1 20-15,21-20 0,-21 21 0,22 0 16,-1 0-16,0-1 0,-21 1 0,22 21 16,-1 0-16,0 0 0,1 0 15,-22 21-15,0 1 0,0-1 0,0 21 16,-21-21-16,0 22 0,0-1 15,0-21-15,-21 21 0,0-20 0,0 20 16,0-21-16,0 21 0,-1-20 0,1-22 16,21 21-16,0 0 0,-21-21 15,42 0 1,0 0 0,1-21-16,-1 0 0,0-1 15</inkml:trace>
  <inkml:trace contextRef="#ctx0" brushRef="#br1" timeOffset="49828.62">5249 4763 0,'0'0'0,"21"-22"0,-21 1 0,0 0 16,0 0-16,-21 21 15,0 0-15,0 0 0,0 0 16,0 0-16,-22 0 0,22 0 15,0 21-15,-21 0 0,20 0 16,1 22-16,-21-22 0,21 21 0,0-21 16,-1 22-16,1-22 0,21 21 15,-21-21-15,21 1 0,0-1 0,0 0 16,21 0-16,0-21 0,1 0 0,-1 0 16,0 0-16,21 0 0,-21 0 15,22 0-15,-22-21 0,0 21 0,21-21 16,-20 0-16,-1-1 0,0 1 15,-21 0-15,0 0 0,21 0 0,-21-22 16,21 22-16,-21 0 0,0 0 16,0 0-16,0 42 47,0 0-47,0 0 0,0 22 0,0-22 15,0 21-15,0-21 0,0 22 0,0-1 16,-21 0-16,21 1 0,-21 20 15,21-21-15,0 1 0,-21-1 0,21 0 16,0 22-16,0-22 0,0 1 0,0 20 16,0-21-16,0 1 0,0-1 15,21 0-15,-21 1 0,0-1 0,0-21 16,0 22-16,0-22 0,0 0 16,0 0-16,0 0 0,0 0 15,-21-21-15,0 22 0,-1-22 0,1 0 16,-21 0-16,21 0 0,-22 0 0,1 0 15,-21 0-15,-1-22 0,22 22 16,-22-21-16,22 0 0,-22 0 0,22 0 16,0 0-16,21-1 0,-22 1 15,22 0-15,21 0 0,0 0 0,0 0 16,0-1-16,0-20 0,0 21 0,21-21 16,22 20-16,-22-20 0,21 0 15,0-1-15,1 1 0</inkml:trace>
  <inkml:trace contextRef="#ctx0" brushRef="#br1" timeOffset="50096.47">5397 4382 0,'0'21'31,"0"0"-31,0 21 0,0-21 0,0 22 16,0-1-16,0-21 16,-21 22-16,21-1 0,0 21 0,-21-20 15,21-1-15,0 0 0,0-20 16,0 20-16,0 0 0,0-21 0,0 1 16,0-1-16,0 0 0,21-21 15,0-21 1,1 21-16,-1-21 0</inkml:trace>
  <inkml:trace contextRef="#ctx0" brushRef="#br1" timeOffset="50444.34">5630 4805 0,'21'0'15,"1"0"-15,-1 0 16,0-21-16,0 21 0,21-21 16,-20 21-16,-1-22 0,21 1 0,-21 21 15,0-21-15,1 0 0,-22 0 16,-22 21 0,1 0-1,0 0-15,-21 0 0,21 0 16,-22 0-16,22 21 0,0-21 15,0 21-15,0 0 0,-1 22 0,1-22 16,21 0-16,0 21 0,0-21 16,0 1-16,0 20 0,0-21 0,21 0 15,-21 0-15,22-21 0,-1 22 0,21-22 16,-21 0-16,0 0 0,22 0 16,-22 0-16,21 0 0,-21 0 0,22-22 15</inkml:trace>
  <inkml:trace contextRef="#ctx0" brushRef="#br1" timeOffset="50892.09">6710 4868 0,'0'0'16,"-21"0"-16,-1 0 0,44-21 31,-1 0-15,0 0-16,0 0 0,0 0 15,0-1-15,1 1 0,-1-21 0,0 21 0,0-22 16,0 1-16,0 0 16,1-1-16,-22-20 0,0 21 0,0-22 15,21 22-15,-21-1 0,0 1 0,0 21 16,0-21-16,0 20 0,0 1 15,-21 21-15,-1 0 0,1 0 16,0 0-16,0 21 0,0 22 16,21-22-16,-21 21 0,21 1 0,-22-1 15,22 21-15,0-20 0,-21-1 16,21 22-16,-21-22 0,21 0 0,0 1 16,0-1-16,0 0 0,0 1 0,0-1 15,0-21-15,21 21 0,0-20 16,1-1-16,-1-21 0,0 21 15,0-21-15,0 0 0,22 0 0,-22 0 16,0-21-16,21 21 0,-21-21 16,22-1-16,-22 1 0,0-21 0</inkml:trace>
  <inkml:trace contextRef="#ctx0" brushRef="#br1" timeOffset="51216.61">7197 4636 0,'0'21'31,"21"-21"-31,0 0 0,0 0 0,0 0 16,0 0-1,1-21-15,-1 21 0,0-22 0,21 1 16,-21 21-16,1-21 0,-22 0 0,21 0 16,-21 0-16,0-1 15,-21 1-15,-1 21 16,1 0-16,0 0 0,0 0 15,0 21-15,0 1 0,-1-1 0,1 0 16,0 0-16,21 0 0,0 22 0,-21-22 16,21 0-16,0 21 0,0-21 15,0 1-15,0 20 0,0-21 16,0 0-16,0 0 0,21 1 0,0-22 0,0 0 16,1 0-16,-1 0 15,21 0-15,-21 0 0,22 0 0,-1-22 16,0 1-16,-21 0 0</inkml:trace>
  <inkml:trace contextRef="#ctx0" brushRef="#br1" timeOffset="51555.44">7768 4487 0,'0'0'16,"0"-21"-16,21 0 0,0 21 31,1 0-31,-22 21 0,0 0 16,0 1-16,21-1 0,-21 0 0,0 0 15,0 0-15,0 0 0,0 1 16,0-1-16,0 0 0,0 21 0,0-21 16,0 1-16,0-1 0,0 0 0,21-21 15,-21 21-15,21-21 16,0 0-16,0-21 16,1 0-16,-22 0 0,21-1 15,0 1-15,0 0 0,-21 0 16,21-21-16,0 20 0,1 1 0,-22-21 15,21 21-15,0 0 0,0-1 16,-21 1-16,21 0 0,0 0 16,-21 0-16,22 21 0,-22-21 0,21 21 15,0 0 1,0 0-16</inkml:trace>
  <inkml:trace contextRef="#ctx0" brushRef="#br1" timeOffset="52164.47">8213 4572 0,'0'0'0,"0"21"0,0 0 0,0 1 16,21-22-1,0 0-15,0 0 16,0 0-16,0-22 16,1 22-16,20-21 0,-21 0 0,0 21 15,0-21-15,1 0 0,-1 0 0,-21-1 16,0 1-16,21 0 0,-21 0 15,0 0-15,0 0 0,-21 21 16,0 0-16,-1 0 16,1 0-16,0 0 15,21 21-15,-21 0 0,0 0 0,0 0 16,21 0-16,0 1 0,-22 20 16,1-21-16,21 0 0,0 0 0,-21 1 15,21-1-15,0 0 0,0 0 0,0 0 16,0 0-16,21 1 15,0-22-15,1 0 0,-1 0 16,0 0-16,0 0 0,0 0 0,22 0 16,-1-22-16,-21 1 0,21 0 15,-20 0-15,20 0 0,0 0 0,-21-1 16,22-20-16,-22 0 0,0 21 0,0-22 16,0-20-16,1 20 0,-22 1 15,0-21-15,21 20 0,-21 1 0,0 0 16,21-1-16,-21 22 0,0-21 15,0 21-15,0-1 0,-21 22 32,0 22-32,-1-1 15,1 21-15,21 0 0,-21-20 0,0 20 16,0 21-16,0-20 0,21-1 0,-22 0 16,22 1-16,0-1 0,-21 0 15,21 1-15,0-22 0,0 21 0,0-21 16,21 1-16,1-1 0,20 0 0,-21-21 15,0 0-15,22 0 0,-1 0 16,0 0-16,1 0 0,-22 0 0,21 0 16,0-21-16,1 0 0,-1-1 0,-21 1 15,22 0-15,-22 0 16,0 0-16</inkml:trace>
  <inkml:trace contextRef="#ctx0" brushRef="#br1" timeOffset="53196.25">529 11705 0,'0'0'0,"0"-21"0,0 0 0,0 0 0,-21 0 15,21-1-15,0 44 32,0-1-17,0 0-15,0 21 0,0 1 16,0-1-16,0 21 0,0-20 0,0 20 16,0 1-16,0-1 0,0 22 15,0-22-15,0 1 0,0-1 0,0-20 16,0 20-16,0 1 0,-21-22 15,0 0-15,21 1 0,-22-1 0,22 0 16,0-20-16,0-1 0,0 0 16,0 0-16,0-42 15,0 0-15,0 0 16,0-1-16,0 1 0,0-21 16,0 0-16,0-1 0,22 1 15,-22-22-15</inkml:trace>
  <inkml:trace contextRef="#ctx0" brushRef="#br1" timeOffset="53855.48">571 11621 0,'0'0'15,"22"0"16,-1 0-31,0 0 0,0 0 16,21 0-16,1-22 0,-1 22 0,0 0 16,22-21-16,-1 21 0,1 0 15,-1-21-15,22 21 0,-21-21 0,20 21 16,-20 0-16,20-21 0,-20 21 16,21 0-16,-22 0 0,-21-21 0,22 21 15,-22 0-15,1 0 0,-1 0 0,0 0 16,-21 0-16,1-22 0,20 22 15,-21 0-15,0 0 16,-21 22 0,0-1-1,0 0-15,0 0 16,0 0-16,0 0 0,0 1 0,-21-1 16,21 0-16,0 0 0,-21 21 0,21-20 15,0-1-15,0 21 0,0-21 16,0 22-16,0-22 0,0 21 0,0 0 15,0-20-15,0 20 0,0-21 16,21 21-16,0 1 0,-21-22 0,21 21 16,1-21-16,-22 1 0,21 20 15,-21-21-15,0 0 0,0 22 16,0-22-16,0 0 0,0 0 0,-21 0 16,-1 0-16,1 1 0,-21-1 15,21 0-15,-22 0 0,1 0 0,0 0 16,-1 1-16,-20-1 0,-1-21 15,-20 21-15,20 0 0,-20-21 0,-1 0 16,0 0-16,1 0 0,-1 0 16,21 0-16,1 0 0,-22 0 0,43 0 15,-22 0-15,1 0 0,21 0 16,-1-21-16,1 21 0,0 0 0,20 0 16,-20-21-16,21 21 0,0 0 15,0-21-15,21-1 0,-22 1 16,22 0-16,0 0 0,0 0 15,0 0-15</inkml:trace>
  <inkml:trace contextRef="#ctx0" brushRef="#br1" timeOffset="54264.25">889 10647 0,'0'0'0,"0"21"31,0 0-31,0 0 0,0 22 0,0-22 16,0 21-16,0 1 0,0-1 15,0 0-15,0 1 0,0-1 0,0 0 16,0 1-16,0-1 0,0-21 16,0 21-16,0-20 0,0-1 15,0 0-15,0 0 0,0 0 0,0-42 47,0 0-47,0 0 0,0 0 16,0-1-16,0-20 0</inkml:trace>
  <inkml:trace contextRef="#ctx0" brushRef="#br1" timeOffset="54688.01">868 10689 0,'0'0'0,"-21"21"0,-1-21 0,-20 22 16,21-1-16,0 0 0,0-21 0,-1 21 15,1 0-15,0 0 0,0-21 16,0 22-16,42-22 47,0-22-47,21 1 15,-20 0-15,-1 0 0,0 0 16,0 0-16,21-1 0,-20 1 16,-1-21-16,0 21 0,0 0 15,0-1-15,0 22 0,-21-21 0,0 0 16,22 21 0,-22 21-1,21 0-15,0 22 0,0-22 16,-21 21-16,21-21 0,0 22 0,1-1 15,-1-21-15,0 22 0,0-22 16,0 21-16,0-21 0,1 0 16,-22 1-16,21-1 0,0 0 0,0-21 15,0 21-15,0-21 0,-21-21 32</inkml:trace>
  <inkml:trace contextRef="#ctx0" brushRef="#br1" timeOffset="55232.32">466 9652 0,'0'0'0,"0"-21"0,-22 21 16,22-21-16,-21 21 16,21 21-1,0 0-15,0 0 0,0 22 16,0-22-16,0 21 0,0 22 0,0-22 15,0 0-15,0 22 0,0-22 16,0 22-16,0-22 0,0 21 0,0-20 16,0-1-16,0 0 0,0 1 15,0-1-15,0-21 0,0 0 0,0 1 16,0-1-16,0-42 31,0-1-15,0 1-16,0 0 0,0-21 0,0 21 15,0-22-15</inkml:trace>
  <inkml:trace contextRef="#ctx0" brushRef="#br1" timeOffset="55920.4">423 9652 0,'0'0'0,"21"0"32,22 0-32,-22 0 0,21 0 15,1 0-15,-1 0 0,0-21 16,22 0-16,-1 21 0,1-21 16,-1 21-16,22-22 0,-22 1 0,22 21 15,-21-21-15,20 0 0,1 21 16,-22 0-16,1-21 0,-22 21 0,22 0 15,-22 0-15,0 0 0,1-21 16,-1 21-16,0 0 0,-20 0 0,20 0 16,-21 0-16,0 0 0,0 0 15,1 0-15,-1 0 0,0 0 16,0 0-16,0 0 0,-21 21 16,21-21-1,-21 21-15,0 0 0,0 0 0,0 0 16,0 22-16,0-22 0,0 21 15,0 1-15,0-22 0,0 21 0,0 0 16,0-20-16,0 20 0,0 0 16,0-21-16,0 22 0,0-22 0,0 0 15,0 21-15,0-20 0,0-1 0,0 0 16,0 0-16,0 0 16,0 0-16,0 1 0,0-1 0,-21 0 15,0 0-15,21 0 16,0 0-16,-21-21 0,0 22 0,0-1 15,-1-21-15,1 21 0,-21 0 0,21-21 16,-22 21-16,1-21 0,-21 21 16,-1-21-16,1 0 0,-22 22 0,0-22 15,1 21-15,-1-21 0,0 0 16,1 0-16,20 0 0,-21 0 0,43 0 16,-21-21-16,-1 21 0,22 0 15,-1-22-15,1 1 0,0 21 16,21 0-16,-1 0 0,1 0 15,0-21-15,0 21 0,21-21 47,21 0-31,0 0-16</inkml:trace>
  <inkml:trace contextRef="#ctx0" brushRef="#br1" timeOffset="56472.52">1079 9081 0,'0'-22'0,"0"44"0,0-22 31,0 42-15,0-21-1,0 0-15,0 22 0,0-22 0,0 21 16,0 0-16,0-20 0,0 20 16,0-21-16,0 21 0,0-20 15,0-1-15,0 0 0,0 0 0,0 0 16,0 0 0,0-42-1,0 0 1,0 0-16,0 0 0</inkml:trace>
  <inkml:trace contextRef="#ctx0" brushRef="#br1" timeOffset="56887.95">1037 9017 0,'-21'0'0,"-85"85"31,85-64-31,0 0 0,21 0 16,-21-21-16,-1 21 0,22 1 0,0-1 16,0 0-1,22-42 17,-1 0-32,0-1 15,0 1-15,0 21 0,0-21 16,1-21-16,-1 21 0,0-1 0,0 1 15,0 0-15,0 0 0,1 0 16,-1 0-16,0-1 0,0 22 16,-21-21-16,21 21 0,0 0 15,-21 21 1,22 1-16,-1-1 0,0 0 0,-21 0 16,0 0-16,21 22 0,-21-22 15,21 0-15,0 0 0,-21 0 0,22 0 16,-22 1-1,21-1-15,0-21 0,-21-21 32</inkml:trace>
  <inkml:trace contextRef="#ctx0" brushRef="#br1" timeOffset="57288.03">656 8128 0,'0'0'16,"0"21"-1,0 0-15,0 22 0,0-22 0,0 21 16,0 22-16,0-22 16,0 0-16,0 22 0,0-22 0,0 22 15,0-22-15,0 0 0,0 1 16,0-1-16,0 0 0,0-20 15,0-1-15,0 0 0,21 0 0,0-21 16,1-21 15,-22 0-31,0-22 0,0 22 16</inkml:trace>
  <inkml:trace contextRef="#ctx0" brushRef="#br1" timeOffset="57999.63">783 8065 0,'0'0'0,"21"0"0,0 0 16,1 0-16,-1 0 0,21 0 15,-21 0-15,0 0 0,22 0 16,-1-22-16,22 22 0,-1 0 0,1 0 16,-1-21-16,1 21 15,-1 0-15,22 0 0,-22 0 0,1 0 16,-1 0-16,1 0 0,-1 0 16,1 0-16,-22 21 0,22-21 0,-22 0 15,0 0-15,1 0 0,-1 0 16,0 0-16,-21 0 0,22 0 0,-22 0 15,0 0-15,0 0 16,-21 22 0,0-1-1,0 0-15,0 0 16,0 0-16,0 0 16,-21 1-16,21-1 15,0 0-15,0 0 0,0 0 16,0 22-16,0-22 0,0 0 15,0 0-15,0 0 0,0 0 0,0 22 16,0-22-16,0 0 0,0 0 16,0 0-16,0 1 0,0-1 0,0 0 15,0 0-15,0 0 16,0 0-16,-21-21 0,21 22 0,-21-22 16,0 0-16,-1 21 0,1-21 15,-21 0-15,21 21 0,-22-21 0,1 0 16,0 21-16,-1-21 0,-20 0 15,-1 0-15,-20 21 0,-1-21 16,-21 21-16,0-21 0,22 0 16,-22 0-16,42 0 0,-20 0 0,20 0 15,22 0-15,0 0 0,-1 0 16,1 0-16,21 0 0,0 0 0,-1 0 16,1 0-16,21 22 15,21-22 32,-21 21-47,22-21 0</inkml:trace>
  <inkml:trace contextRef="#ctx0" brushRef="#br1" timeOffset="60020.05">3006 9991 0,'0'0'0,"-22"0"16,22 21 15,-21 0-31,21 0 16,0 0-16,0 1 0,0-1 0,0 21 15,0-21-15,0 22 0,0-22 0,0 21 16,0-21-16,-21 22 0,21-22 15,0 21-15,0-21 0,0 0 0,0 1 16,-21-1-16,21-42 47,0-1-47,0 1 16,0 0-16,0 0 0,0-21 15,0 20-15,0 1 0,-21 0 0,21-21 16,0 21-16,0-22 0,0 22 15,0-21-15,0 21 0,0-1 0,21-20 16,0 21-16,0 0 0,0 0 16,1-1-16,-1 22 0,21 0 0,-21-21 15,0 21-15,1 0 0,20 0 0,-21 21 16,21 1-16,-20-1 0,-1 0 16,0 0-16,0 0 0,0 22 0,0-22 15,-21 0-15,0 21 0,0-21 16,0 1-16,0-1 0,0 21 0,0-21 15,0 0-15,0 1 0,-21-22 47,0 0-47,21-22 0,0 1 16,0 0 0,-21 21-16,21-21 15,0 0-15,0 42 360</inkml:trace>
  <inkml:trace contextRef="#ctx0" brushRef="#br1" timeOffset="60492.04">3344 10202 0,'0'-21'0,"0"0"31,0 0-31,0 0 16,0 0-16,21-1 15,1 22-15,-1-21 0,-21 0 0,21 21 16,0-21-16,0 0 0,0 21 16,22 0-16,-22-21 0,0 21 0,0 0 15,0 0-15,1 0 0,-1 21 16,0 0-16,-21 0 15,21 0-15,-21 0 0,21 1 0,-21-1 16,0 0-16,0 21 0,0-21 0,0 1 16,0-1-16,0 0 0,0 21 15,0-21-15,0 1 0,0-1 16,0 0-16,0 0 0,0 0 16,0-42 30,21 0-46,1 0 16</inkml:trace>
  <inkml:trace contextRef="#ctx0" brushRef="#br1" timeOffset="61720.37">3937 10033 0,'0'-21'16,"0"42"-16,0-21 31,0 21-15,-21 0-16,21 1 0,0 20 15,0-21-15,0 0 0,0 0 16,0 22-16,0-22 0,0 0 0,0 21 16,0-20-16,21-1 0,-21 0 15,21 0-15,0 0 0,-21 0 16,21-21-16,1 0 0,-1 0 15,0 0-15,0 0 0,0 0 0,0-21 16,1 0-16,-1 0 0,0 0 16,0 0-16,0-1 0,0 1 0,1-21 15,-1 21-15,0-22 0,-21 1 0,0 21 16,21-21-16,-21 20 0,21-20 16,-21 21-16,21 0 0,-21 0 0,0-1 15,0 44 16,0-1-31,0 0 16,-21 0-16,21 0 0,0 0 0,-21 22 16,21-22-16,0 21 0,0-21 15,0 22-15,0-22 0,0 21 0,0-21 16,0 1-16,21 20 0,0-21 16,1 0-16,-1 0 0,0-21 15,21 0-15,-21 0 0,1 0 0,20 0 16,0-21-16,-21 0 0,22 0 15,-1 0-15,-21 0 0,22-22 16,-22 1-16,21 21 0,-21-22 0,0 1 16,22-21-16,-22 20 0,-21 1 0,21-22 15,-21 22-15,21-21 0,-21 20 16,0 1-16,0 0 0,0 20 0,0-20 16,0 21-16,0 0 0,0 0 15,-21 21 1,0 21-16,21 0 0,-21 0 15,21 0-15,0 22 0,-21-1 16,21 0-16,-22 1 0,22-1 0,0 0 16,0 1-16,0-1 0,0 0 0,0 1 15,0-1-15,0-21 0,0 21 16,0-20-16,0 20 0,22-21 16,-1 0-16,0 0 0,0 1 0,-21-1 15,21-21-15,0 0 0,1 0 16,20 0-16,-21 0 0,0 0 0,22-21 15,-22-1-15,21 22 0,0-21 0,-20-21 16,20 21-16,0 0 0,-21-22 16,22 22-16,-22-21 0,0-1 0,21 1 15,-20 0-15,-1-1 0,-21-20 0,21 21 16,-21-22-16,21 22 0,-21-22 16,0 22-16,0 0 0,0 20 0,0-20 15,0 21-15,0 0 0,-21 21 16,0 0-16,0 0 15,-1 0-15,1 21 0,0 21 16,0 1-16,21-22 0,-21 21 0,21 22 16,-21-22-16,21 0 0,-22 22 15,22-22-15,0 0 0,0 1 0,0-1 16,0 0-16,0 1 0,0-1 0,0-21 16,0 22-16,22-22 0,-1 21 15,0-21-15,0 0 0,0 1 0,0-1 16,1-21-16,-1 21 0,21-21 0,-21 0 15,22 0-15,-1 0 0,-21 0 16,21-21-16,1 0 0,-1 21 16,-21-22-16,22 1 0,-22-21 0,21 21 15,-21 0-15,0-22 0,1 22 0,-1 0 16,0-21-16,-21 20 0,0 1 16,0 0-16,0 0 0,0 0 15,0 42 1,-21 0-1,21 0-15,-21 0 0,21 1 0,0-1 16,0 0-16,0 0 0,0 0 0,0 0 16,0 1-16,0-1 0,0 0 15,21-21-15,0 21 0,0-21 16,0 0-16,0 0 16,1 0-16,-1 0 0,0-21 0,0 0 15,0 0-15,0-1 0,1 1 16,20 0-16,-21-21 0,0 21 0</inkml:trace>
  <inkml:trace contextRef="#ctx0" brushRef="#br1" timeOffset="61899.73">6096 9610 0,'0'0'0,"-21"0"0,0 0 16,-1 0-16,1 0 15,0 0 32,0 0-47</inkml:trace>
  <inkml:trace contextRef="#ctx0" brushRef="#br1" timeOffset="62068.63">5207 9864 0,'-21'0'16,"42"0"-16,-42 21 0,42-21 31,0 0-31,0 0 0,0 0 16,22-21-16,-1 21 0,0-21 0,1 21 16,20-22-16,-20 1 0,-1 21 0,21-21 15</inkml:trace>
  <inkml:trace contextRef="#ctx0" brushRef="#br1" timeOffset="63856.23">6921 10160 0,'0'21'0,"0"-42"0,22 42 47,-1-21-47,0 0 0,0 0 0,0-21 16,0 0-16,22 21 0,-22-21 15,0 0-15,21-1 0,-20-20 0,20 21 16,-21-21-16,0-1 0,22 1 0,-22 0 16,0-22-16,0 22 0,0-22 15,-21 22-15,0 0 0,0-22 0,0 22 16,0-1-16,0 22 0,0-21 0,0 21 15,-21 0-15,0-1 0,0 22 16,0 0-16,-22-21 0,22 21 16,0 0-16,0 0 0,0 21 0,-1-21 15,1 22-15,0 20 0,0-21 16,21 21-16,0 1 0,-21-1 0,0 0 16,21 1-16,0 20 0,0-20 0,0-1 15,0 21-15,0-20 0,0-1 16,0 0-16,0 1 0,0-22 0,0 21 15,21-21-15,0 1 0,0-1 0,0 0 16,0 0-16,22-21 0,-22 21 16,21-21-16,1 0 0,-1 0 0,0 0 15,1 0-15,20 0 0,1-21 0,-22 0 16,21 0-16,-20 0 0,20-1 16,-20 1-16,-1 0 0,-21 0 15,21-21-15,-20 20 0,-22-20 0,0 21 16,0-21-16,0-1 0,0 22 0,0-21 15,0 21-15,0-1 0,-22 1 16,1 0-16,0 21 0,0-21 0,0 21 16,0 0-16,-1 0 0,1 0 0,0 21 15,0-21-15,-21 21 0,20 22 16,22-22-16,-21 0 0,0 21 0,21 1 16,-21-22-16,21 21 0,0-21 15,0 22-15,0-22 0,0 0 16,21 0-16,0 0 0,0 0 0,1 1 15,20-1-15,-21-21 0,21 0 0,1 0 16,-1 0-16,0 0 0,1 0 16,-1 0-16,-21-21 0,22 21 0,-1-22 15,-21 1-15,0 0 0,0 0 0,1 0 16,-1 0-16,0-1 0,0-20 16,-21 21-16,0 0 0,21 0 0,-21-1 15,21 1-15,-21 0 0,0 0 16,0 42 15,0 0-31,0 0 0,0 1 16,0-1-16,0 0 0,0 0 15,0 0-15,0 22 0,0-22 16,22 0-16,-22 0 0,21-21 0,-21 21 16,0 0-16,21-21 0,0 22 15,0-22-15,0 0 0,1 0 16,-1 0-16,0 0 0,0-22 0,0 22 15,0-21-15,1 0 0,-1 0 0,0 0 16,21-22-16,-21 22 0,1-21 16,-1 21-16,0-22 0,-21 22 15,21-21-15,0 21 0,0 0 0,-21-1 16,0 1-16,0 0 0,22 21 0,-22-21 16,0 42 15,0 0-31,0 0 0,0 1 15,0-1-15,0 0 0,0 0 0,0 21 16,0-20-16,0-1 0,0 0 0,0 21 16,0-21-16,0 1 0,0-1 15,0 0-15,21-21 0,0 0 16,-21 21-16,42-21 0,-21 0 0,1 0 16,-1 0-16,21 0 0,-21 0 15,22 0-15,-22-21 0,21 21 16,-21-21-16,22 0 0,-22-1 0,0 22 0,0-21 15,0 0-15,0 0 0,-21-21 16,0 20-16,22 1 0,-22 0 16,0 0-16,0 0 0,0 0 0,0-1 15,-22 1-15,1 21 16,0 0-16,0 0 16,0 21-16,0 1 0,-1-22 0,1 21 15,21 0-15,-21 0 0,21 21 0,-21-20 16,21-1-16,0 0 0,0 21 0,0-21 15,0 1-15,0-1 16,0 0-16,21 0 0,0 0 0,0 0 16,1 1-16,-1-22 0,0 0 15,0 0-15,0 0 0,0 0 16,1 0-16,20 0 0,-21 0 0,21-22 16,-20 1-16,20 0 0,-21 0 0,21 0 15,1-22-15,-22 22 0,21-21 0,-21-22 16,22 22-16,-22-21 0,0-1 15,0 1-15,0-1 0,1 22 0,-1-22 16,-21 1-16,0-1 0,0 22 0,0-22 16,0 22-16,0 0 0,0 21 15,0-22-15,-21 22 0,21 0 16,-22 21-16,1 0 0,0 0 0,0 0 16,0 21-16,0 0 15,-1 0-15,22 22 0,-21-1 0,21 0 16,0 1-16,0-1 0,0 0 15,0 1-15,-21-1 0,21 22 0,0-22 16,0 21-16,0-20 0,0-1 0,0 22 16,0-22-16,0 0 0,0-21 0,21 22 15,-21-22-15,21 21 0,1-21 16,-1 1-16,0-22 0,0 21 0,0-21 16,0 0-16,1 0 0,20 0 0,-21 0 15,21 0-15,-20 0 0,-1-21 16,21-1-16,-21 22 0,0-21 15,1 0-15,-22 0 0</inkml:trace>
  <inkml:trace contextRef="#ctx0" brushRef="#br1" timeOffset="64040.12">10075 9885 0,'0'0'16,"0"21"-16,-21-21 0,21 21 15,-21-21 1,0 0 15</inkml:trace>
  <inkml:trace contextRef="#ctx0" brushRef="#br1" timeOffset="65892.41">1037 15367 0,'0'0'0,"0"-21"0,0 0 16,0 0-16,0 42 31,0 0-31,0 0 15,0 21-15,0 1 0,0-1 16,0 0-16,0 22 0,0-22 0,0 22 16,0-22-16,0 22 0,0-1 15,0-21-15,0 22 0,0-1 16,0-20-16,0-1 0,0 0 0,-21 1 16,21-1-16,0 0 0,0-20 15,0-1-15,0 0 0,0 0 16,0-42 15,0 0-31,0 0 16,0-1-16,0-20 0,0 21 0</inkml:trace>
  <inkml:trace contextRef="#ctx0" brushRef="#br1" timeOffset="66655.97">995 15304 0,'0'0'0,"0"-22"16,21 22 15,0 0-16,21 0-15,1 0 0,-1 0 0,22 0 16,-1 0-16,1 0 0,-1 0 16,22-21-16,-1 21 0,1-21 15,-21 21-15,20 0 0,1 0 0,0-21 16,-1 21-16,-20 0 16,20 0-16,-20 0 0,21 0 0,-22 0 15,1 0-15,-22 0 0,0 0 16,22 0-16,-22 0 0,-21 0 0,22 0 15,-22 0-15,0 0 0,0 0 16,-21 21-16,21-21 0,0 21 16,-21 0-16,0 1 15,0-1-15,0 0 16,0 0-16,0 0 0,0 22 0,0-22 16,0 0-16,0 21 0,0-21 15,22 22-15,-22-22 0,0 21 0,0-21 16,0 22-16,21-22 15,-21 21-15,0-21 0,0 22 0,0-1 16,0 0-16,0 1 0,0-22 16,0 21-16,0 1 0,0-1 0,0-21 15,0 21-15,0-20 0,0 20 16,0-21-16,0 0 0,0 0 0,0 1 16,-21-1-16,21 0 0,0 0 0,-22 0 15,1-21-15,21 21 0,-21-21 16,0 0-16,0 22 0,0-22 15,-22 0-15,1 21 0,0-21 0,-1 0 16,-20 0-16,-22 21 0,22-21 0,-22 0 16,0 0-16,1 21 15,-1-21-15,0 0 0,1 0 0,-1 0 16,0 0-16,22 0 0,-1 0 16,1 0-16,-1 0 0,22 0 15,0 0-15,-1-21 0,22 21 0,-21 0 16,21 0-16,-1 0 0,1-21 15,21 0 1,21 21 0,22-22-16,-22 1 15,21 21-15,1-21 0</inkml:trace>
  <inkml:trace contextRef="#ctx0" brushRef="#br1" timeOffset="67119.62">4424 15177 0,'-21'-22'16,"21"44"0,0 20-1,0-21-15,0 21 0,0 1 0,-22 20 16,22-20-16,0 20 0,0-21 0,-21 22 15,21-1-15,0 1 0,0-1 16,-21-20-16,0 20 0,21 1 16,-21-1-16,21-20 0,0 20 0,0-21 15,-21 1-15,-1-1 0,22-21 16,-21 22-16,21-22 0,0 0 16,0 0-16,0 0 0,0-42 31,0 0-16,0 0-15,21-22 0,1 22 0,-22-21 16,21 0-16</inkml:trace>
  <inkml:trace contextRef="#ctx0" brushRef="#br1" timeOffset="67840">4191 15219 0,'0'0'0,"-21"0"0,0 0 0,42 0 47,0 0-47,21 0 16,1 0-16,20-21 0,-21 21 0,22-21 15,-1 21-15,22-22 0,-21 22 16,20 0-16,-20-21 0,-1 21 15,1 0-15,-1 0 0,1-21 0,-22 21 16,22 0-16,-22-21 0,21 0 16,-20 21-16,-1 0 0,0-21 0,1 21 15,-1 0-15,0 0 0,1-22 0,-22 22 16,21 0-16,-21 0 0,1 0 16,-1 0-16,0 0 0,0 0 0,0 0 15,-21 22 1,0-1-16,0 0 0,0 0 15,0 0-15,0 0 0,0 22 0,0-22 16,0 21-16,0-21 16,0 22-16,0-1 0,0-21 0,21 22 15,-21-1-15,0-21 0,22 21 0,-22 1 16,0-22-16,0 21 0,21 1 16,-21-22-16,21 21 0,-21 0 0,0 1 15,21-22-15,-21 21 0,21 1 16,-21-1-16,0 0 0,0-21 0,0 22 15,21-22-15,-21 21 0,0-21 0,22 22 16,-22-22-16,0 0 0,0 0 16,0 0-16,0 1 0,0-1 15,0 0-15,0 0 0,-22-21 0,1 0 16,0 21-16,0-21 16,-21 0-16,20 0 0,-20 0 0,0 21 15,-1-21-15,1 0 0,-21 0 16,20 0-16,-20 0 0,-1 0 0,1 0 15,-1 0-15,-20 0 0,-1 0 0,21 0 16,-41 0-16,20 0 0,0 0 16,22 0-16,-22 22 0,22-22 0,-1 0 15,22 0-15,-22 0 0,22 0 16,21 0-16,-22 0 0,22 0 0,0 0 16,0-22-16,0 1 0,21 0 15,0 0-15,0 0 0,0 0 16,0-1-16</inkml:trace>
  <inkml:trace contextRef="#ctx0" brushRef="#br1" timeOffset="68448.28">2095 15155 0,'0'0'0,"-21"22"0,0-22 15,21-22 1,21 1 0,0 0-16,22 0 0,-1 0 15,0 0-15,22-22 0,-1 22 16,1-21-16,21-1 0,-1 1 0,1 0 16,-22-1-16,22-20 0,-21 21 15,-1-1-15,1 1 0,-22 21 16,0-22-16,-21 22 0,1-21 15,-1 21-15,-21 0 0,0-1 16,21 22 47,0 0-63,0 0 0,0 0 15</inkml:trace>
  <inkml:trace contextRef="#ctx0" brushRef="#br1" timeOffset="68868.03">4381 14161 0,'0'0'0,"0"21"47,22 21-47,-1-21 16,0 0-16,0 22 0,0-1 15,0 22-15,1-22 0,-1 0 0,0 22 16,0-22-16,0 22 0,0-22 16,1 0-16,20 1 0,-21-1 0,0 0 15,22 1-15,-22-1 0,21-21 0,-21 21 16,0-20-16,22-1 0,-22 0 16,0 0-16,0 0 0,-21 0 0,21-21 15,-21 22-15,0-44 31,0 1-31,-21 0 16,0 0-16</inkml:trace>
  <inkml:trace contextRef="#ctx0" brushRef="#br1" timeOffset="69392.45">2688 13314 0,'0'127'31,"0"-85"-31,0 22 16,0-1-16,0 1 0,0-1 16,0 1-16,0-1 0,21 22 0,-21-22 15,0-20-15,21 20 0,-21 1 16,0-22-16,0 22 0,0-43 0,0 21 16,0 0-16,0-20 0,0-1 15,0 0-15,0-42 31,0 0-15,0-22-16,0 22 0,0-21 0,0-1 16,0 1-16,0 0 0</inkml:trace>
  <inkml:trace contextRef="#ctx0" brushRef="#br1" timeOffset="70172.08">2667 13293 0,'42'0'15,"-21"0"-15,1 0 16,-1-21-16,21 21 0,-21 0 0,22 0 16,-1 0-16,0 0 0,22-22 15,-1 22-15,1 0 0,-1 0 0,22 0 16,0 0-16,-1 0 0,22-21 15,-21 21-15,-1 0 0,1 0 0,0 0 16,-1 0-16,1-21 0,0 21 16,-1 0-16,1 0 0,-21 0 0,20-21 15,-20 21-15,-22 0 0,22 0 0,-22 0 16,0 0-16,-21 0 16,22 0-16,-22 0 0,0 21 15,-21 0 1,0 0-1,0 1-15,0-1 0,0 0 16,0 0-16,0 0 16,0 0-16,0 1 0,0-1 0,0 0 15,0 21-15,0 1 0,0-22 16,0 21-16,0 0 0,0 1 0,0-1 16,0 0-16,0 1 0,0-1 15,0 0-15,0 1 0,0-1 0,0-21 16,0 22-16,0-22 0,0 0 15,-21 21-15,21-21 0,0 1 16,0-1-16,-21 0 0,21 0 0,-21-21 16,21 21-16,0 0 0,-22-21 0,1 22 15,0-22-15,0 21 0,0-21 16,0 0-16,-22 0 0,22 21 16,0-21-16,-21 0 0,-1 0 15,1 0-15,-22 0 0,22 0 0,-21 0 16,-1 0-16,-21 0 0,22 0 15,-22 0-15,-21 0 0,22 0 0,-1 0 16,-21 0-16,22 0 0,-1 21 16,0-21-16,1 0 0,20 0 15,1 0-15,-1 0 0,1 21 0,20-21 16,1 0-16,21 0 0,-22 0 16,22 0-16,0 0 0,42 0 78,0 0-63</inkml:trace>
  <inkml:trace contextRef="#ctx0" brushRef="#br1" timeOffset="71884.11">5694 14266 0,'-21'22'32,"42"-44"-32,-21 44 15,21-22 1,21 0-16,-21-22 16,1 1-16,-1 21 0,0-21 0,21 0 15,-21 0-15,22-22 0,-22 22 16,0-21-16,0 21 0,0-22 0,1 1 15,-1 0-15,-21-1 0,21 1 0,-21-21 16,0 20-16,0 1 0,0-22 16,0 43-16,0-21 0,0 0 0,0 20 15,0 1-15,-21 21 0,21-21 16,-21 21-16,-1 0 0,1 21 16,21 0-16,-21 1 0,21-1 15,0 21-15,0-21 16,0 22-16,0 20 0,0-21 0,0 1 15,0 20-15,0-20 0,0-1 16,0 0-16,-21 1 0,21-1 0,0 0 16,0 1-16,0-22 0,-21 21 0,21-21 15,0 0-15,0 1 0,0-1 16,0 0-16,0-42 31,0 0-15,21-1-16,0 1 0,0 0 0,-21 0 15,21 0-15,1 0 0,-1-1 16,0 1-16,-21 0 0,21 0 16,0 0-16,0 0 0,1 21 0,-1-22 15,0 22 1,0 0-16,-21 22 0,0-1 16,0 0-16,0 0 0,0 0 15,0 0-15,0 1 0,0-1 0,0 0 16,21 0-16,-21 0 0,0 0 0,0 1 15,0-1-15,21 0 0,1-21 16,-1 0-16,-21 21 0,21-21 0,0 0 16,0 0-16,22 0 0,-22 0 15,0-21-15,21 0 0,-21 21 0,22-21 16,-1-1-16,-21 1 0,22 0 16,-22 0-16,0-21 0,0 20 15,0 1-15,0 0 0,1 0 0,-22 0 16,0 0-16,0-1 0,0 1 0,-22 21 31,1 0-31,0 21 16,0 1-16,21-1 15,0 0-15,0 0 0,-21 0 0,21 0 16,0 22-16,0-22 0,0 0 0,0 0 16,0 0-16,0 1 0,21-1 15,0-21-15,0 0 16,0 0-16,1 0 0,-1 0 15,0 0-15,0 0 16,-21-21-16,21-1 0,-21 1 0,21 21 16,-21-21-16</inkml:trace>
  <inkml:trace contextRef="#ctx0" brushRef="#br1" timeOffset="72064">6773 13822 0,'0'0'0,"-21"0"0,0-21 0,0 21 15,0 0-15,42 0 47,0 0-47,0 0 16,0 0-16,0 0 0,1 21 16,20-21-16,-21 0 0,0 21 0</inkml:trace>
  <inkml:trace contextRef="#ctx0" brushRef="#br1" timeOffset="72431.81">7091 13991 0,'0'-21'16,"0"0"-16,21 0 16,0 21-1,0-21-15,0 21 16,1 0-16,-1 0 15,0 0-15,0 21 0,0 0 0,-21 0 16,21 0-16,-21 0 0,22 22 0,-22-22 16,0 0-16,0 0 0,0 22 15,0-22-15,0 0 0,0 0 0,-22 0 16,22 0-16,0-42 31,0 0-31,0 0 16,0 0-16,0 0 0,0-1 15,22 1-15,-22-21 16,0 21-16,21 0 0,0-1 0,0 1 16,-21 0-16,21 0 0,0 0 0,1 21 15,-1 0-15,0 0 0,0 0 16,0 0-16,0 0 0,1 0 16,-1 0-16</inkml:trace>
  <inkml:trace contextRef="#ctx0" brushRef="#br1" timeOffset="73188.62">8149 13949 0,'0'0'0,"0"-21"0,0 0 0,0-1 15,0 1-15,-21 0 16,0 0-16,0 21 0,-1 0 0,1 0 15,0 0-15,0 0 0,0 0 0,0 0 16,-1 21-16,-20 0 0,21 0 16,0 1-16,0 20 0,21-21 0,-22 21 15,1-20-15,21-1 0,0 21 0,0-21 16,0 0-16,0 1 16,0-1-16,0 0 0,0 0 0,21-21 15,1 21-15,-1-21 0,21 0 16,-21 0-16,0 0 0,1 0 15,20-21-15,-21 21 0,0-21 0,0 0 16,1 0-16,-1-1 0,0 1 16,-21 0-16,0-21 0,21 21 0,-21-1 15,21 1-15,-21 0 0,0 0 0,0 0 16,0 0-16,0 42 31,-21 0-15,21 0-16,-21 21 15,21-20-15,0-1 0,0 0 0,0 0 16,0 0-16,0 22 0,0-22 0,0 0 16,0 0-16,0 0 15,21-21-15,0 0 0,0 21 0,1-21 16,-1 0-16,0 0 0,0 0 0,0-21 16,22 21-16,-22-21 0,0 0 15,21 0-15,-21 0 0,22-1 0,-22-20 16,0 21-16,0-21 0,0 20 15,1 1-15,-22-21 0,0 21 0,0 0 16,0-1-16,-22 22 16,1 0-1,0 0-15,21 22 0,-21-1 16,21 0-16,0 0 0,0 0 0,0 0 16,0 1-16,0-1 15,0 0-15,0 0 0,0 0 0,0 0 16,21 1-16,-21-1 0,0 0 15,0 0-15,0 0 0,21-21 16,-21 21-16,21-21 0,1 0 16,-1 0-16,21 0 0,-21 0 15,22-21-15,-22 21 0,21-21 0,0 0 16,-20 0-16,20 0 0,0-1 16,-21-20-16,22 21 0</inkml:trace>
  <inkml:trace contextRef="#ctx0" brushRef="#br1" timeOffset="73999.89">9059 13885 0,'0'0'0,"0"-21"0,0 0 15,0 0-15,0 0 16,-21 21-16,0 0 16,0 0-16,0 21 15,-1 0-15,1 0 0,0 0 0,0 1 16,21 20-16,-21-21 0,0 0 0,21 22 16,-22-22-16,22 0 0,0 0 15,0 0-15,0 0 0,0 1 16,22-1-16,-1 0 0,0-21 0,0 21 15,0-21-15,22 0 0,-22 0 0,21 0 16,0 0-16,1 0 0,-1-21 16,0 21-16,1-21 0,-22 0 0,21-1 15,-21-20-15,22 21 0,-22-21 16,0-1-16,-21 1 0,21 0 0,-21-22 16,21 1-16,-21-1 0,0 22 0,0-22 15,0 22-15,0 0 0,0-1 16,0 22-16,0 0 0,0 0 0,-21 21 15,0 0-15,0 0 0,0 0 16,0 0-16,21 42 0,0-21 16,-22 22-16,22-22 0,-21 21 15,21 22-15,0-22 0,0 0 16,0 1-16,0-1 0,0 0 0,0 1 16,0-1-16,0 0 0,0 1 0,0-22 15,0 0-15,0 21 0,0-21 16,0 1-16,0-1 0,21-21 15,1 0-15,-1 0 16,0 0 0,0-21-16,-21-1 0,21 1 15,0 0-15,1 0 0,-22 0 0,21 0 16,0-1 0,0 1-16,0 21 15,0 21 1,-21 1-1,0-1-15,0 0 0,0 0 16,0 0-16,0 0 16,22 1-16,-22-1 0,21-21 15,0 0-15,0 0 0,0 0 0,0 0 16,22 0-16,-22 0 0,0 0 16,21 0-16,-20-21 0,20 21 0,-21-22 15,21 1-15,-20 0 0,-1 0 16,0-21-16,0 20 0,0 1 15,-21 0-15,0 0 0,0 0 0,0 0 16,0 42 15,0 0-31,0 0 0,0 0 16,0 0-16,0 1 0,0-1 16,0 0-16,0 0 15,21-21 1,1 0-16,-1 0 15,0 0-15,-21-21 16,21 0-16</inkml:trace>
  <inkml:trace contextRef="#ctx0" brushRef="#br1" timeOffset="74159.8">10096 13716 0,'-21'0'0,"42"0"0,-63 0 16,21 0-16,0 0 15,0 0-15,21 21 16,0 0 0,21-21-1,0 22-15,0-22 0,0 0 0</inkml:trace>
  <inkml:trace contextRef="#ctx0" brushRef="#br1" timeOffset="74912.37">10816 13801 0,'0'0'15,"0"-21"-15,0-1 0,0 1 0,0 0 16,0 0-16,0 0 0,-21 0 0,0 21 16,0-22-16,-1 22 0,1 0 15,0 0-15,0 0 16,-21 0-16,20 22 0,1-1 0,0 0 15,0 0-15,0 21 0,0 1 16,21-22-16,0 21 0,-22-21 0,22 22 16,0-22-16,0 21 0,0-21 15,0 1-15,0-1 0,0 0 0,0 0 16,22-21-16,-22 21 0,21-21 0,0 0 16,0 0-16,0 0 0,0 0 15,1 0-15,-1 0 0,0-21 0,0 0 16,0 21-16,0-21 0,1 0 0,-1-1 15,-21-20-15,21 21 16,-21-21-16,21 20 0,-21-20 0,21 21 16,-21 0-16,0 0 0,0-1 0,0 1 15,0 0-15,0 42 32,0 0-32,-21-21 0,0 43 0,21-22 15,-21 0-15,21 0 0,0 22 16,0-22-16,0 21 0,0-21 0,0 0 15,0 1-15,0-1 0,0 0 0,21 0 16,0-21-16,0 21 0,0-21 16,1 0-16,-1 0 0,0 0 0,21 0 15,-21 0-15,22 0 0,-1-21 16,-21 0-16,22 0 0,-22 0 16,21-1-16,0-20 0,-20 21 0,-1-21 15,0-22-15,0 22 0,0-22 0,0 22 16,1-22-16,-22 1 0,0-1 15,0 22-15,0-21 0,0 20 0,0 1 16,0 0-16,0 20 0,0 1 0,-22 0 16,1 21-16,0 0 0,0 0 15,0 21-15,0 0 0,-1 1 0,1-1 16,0 21-16,21 0 0,0 22 16,-21-22-16,21 1 0,0 20 0,0 1 15,0-22-15,0 0 0,0 22 16,21-22-16,0 0 0,0-20 15,1 20-15,20-21 0,0 0 0,-21 0 16,22 1-16,-1-22 0,-21 0 0,22 0 16,-1 0-16,-21 0 0,21 0 15,1 0-15,-22-22 0,21 1 0,-21 0 16</inkml:trace>
  <inkml:trace contextRef="#ctx0" brushRef="#br1" timeOffset="79052.42">14414 4022 0,'22'0'0,"-22"21"31,0 0-31,0 0 0,0 22 16,0-1-16,0 0 0,0 1 0,0 20 16,-22 1-16,22-22 0,-21 21 0,21 1 15,0-1-15,-21 1 0,21 21 16,-21-22-16,0 1 0,21-1 0,-21 1 16,-1-1-16,1-21 0,21 22 15,0-22-15,-21 1 0,0-1 0,21 0 16,0-21-16,0 1 0,0-1 0,-21 0 15,21 0-15,0-42 47,21 0-47,-21 0 0,0-1 16,0 1-16,0 0 16</inkml:trace>
  <inkml:trace contextRef="#ctx0" brushRef="#br1" timeOffset="80941.45">14541 3916 0,'0'0'0,"22"21"16,-1-21-16,0 0 0,0 0 0,21 0 0,1 0 15,-1 0-15,22 0 16,-1 0-16,22 0 0,-1 0 0,1 0 16,21-21-16,-21 21 0,20 0 0,-20 0 15,-21 0-15,20 0 0,-20 0 16,-1 0-16,1 0 0,-22 0 0,0 0 16,1 0-16,-1 0 0,0 0 15,-20 0-15,20 0 0,-21 0 0,0 0 16,0 0-16,1 0 0,-1 0 15,0 0-15,0 0 16,0 0-16,0 0 16,-21 21 15,0 0-31,0 0 0,0 1 16,0-1-16,0 21 0,0-21 15,0 22-15,0-1 0,0-21 0,-21 21 16,21 1-16,0-1 0,0 0 15,-21 1-15,0-1 0,21 0 0,0-20 16,0 20-16,-21 0 0,21 1 0,-21-22 16,21 21-16,0 0 0,0 1 15,0-1-15,0-21 0,0 22 0,0-1 16,0-21-16,0 21 0,0-20 0,0 20 16,0-21-16,0 0 0,0 0 15,0 1-15,0-1 0,0 0 16,0 0-16,-22-21 0,22 21 0,-21 0 15,0-21 1,0 0-16,-21 22 0,20-22 16,1 21-16,-21-21 0,0 0 15,-1 0-15,1 21 0,0-21 0,-22 0 16,1 0-16,-1 0 0,-21 0 0,22 0 16,-22 0-16,-21 0 0,22 0 15,-1 0-15,0 0 0,1 0 16,20 0-16,-20 0 0,20 0 0,1 0 15,20 0-15,-20 0 0,20-21 16,1 21-16,0 0 0,21 0 0,-1 0 16,1 0-16,21-21 15,21 21 1,1 0-16,-1 0 0,0-22 16,0 22-16,0-21 0,0 0 0</inkml:trace>
  <inkml:trace contextRef="#ctx0" brushRef="#br1" timeOffset="81368.28">17843 4022 0,'0'0'0,"0"-43"0,0 22 0,22 0 0,-22 0 16,0 0-16,0 42 31,0 21-31,0 1 16,0-1-16,0 0 0,0 22 15,0-1-15,-22 1 0,1-1 0,0 22 16,21-22-16,-21 1 0,0-1 0,21 1 16,-21-1-16,-1 1 0,22-22 15,0 22-15,-21-22 0,21 0 0,0-20 16,0 20-16,0-21 0,0 0 0,0 0 16,0 1-16,21-22 31,-21-22-31,22 1 15,-1 0-15,-21-21 0,21 21 16,0-22-16</inkml:trace>
  <inkml:trace contextRef="#ctx0" brushRef="#br1" timeOffset="81999.8">17970 3958 0,'0'0'0,"-21"0"16,21-21-16,-21 0 0,21 0 15,21 21 1,0 0-16,1 0 16,20 0-16,0 0 0,22 0 0,-1 0 15,1 0-15,20 0 16,1 0-16,0 0 0,-1 0 0,1 0 16,21 0-16,-21 0 0,20 0 0,1 0 15,0 0-15,21 0 0,-21 0 16,0-21-16,-22 21 0,1 0 0,0 0 15,-1 0-15,-41 0 0,20 0 16,-20 0-16,-1 0 0,-21 0 0,0 0 16,0 0-16,1 0 0,-22 21 15,0 0 1,0 0-16,0 0 0,0 22 16,0-22-16,0 0 15,0 21-15,0 1 0,0-1 0,-22 0 16,22 1-16,-21-1 0,21 0 15,-21 1-15,21-1 0,0 0 0,0 1 16,0 20-16,0-21 0,0 1 0,0-1 16,0 0-16,0 1 0,0-22 15,0 21-15,0 1 0,0-1 0,0-21 16,0 0-16,0 22 0,0-22 0,0 0 16,0 0-16,-21 0 0,0 0 15,0 1-15,-1-22 0,1 21 0,-21-21 16,21 0-16,-22 21 0,1-21 15,-21 0-15,-1 0 0,1 0 16,-1 0-16,-21 0 0,-20 0 0,20 0 16,-21 0-16,0 0 0,0 0 15,1 0-15,-1 0 0,0-21 0,0 21 16,21 0-16,-20 0 0,41 0 0,-21 0 16,22 0-16,21 0 0,-22 0 15,22 0-15,-1 0 0,22 0 0,-21 0 16,21 0-16,0 0 0,-1 0 0,1 0 15,0 0 1</inkml:trace>
  <inkml:trace contextRef="#ctx0" brushRef="#br1" timeOffset="82584.71">15748 7197 0,'0'0'0,"-21"21"0,21 21 0,-21 1 15,-1-1-15,22 0 0,-21 22 0,0-22 16,0 22-16,21-1 0,-21 1 0,0-1 15,21 1-15,-22-22 0,22 21 0,0 1 16,-21-22-16,21 22 0,0-22 16,0 0-16,0-20 0,0 20 15,0-21-15,0 0 0,0 0 0,0 1 16,21-22-16,1 0 16,-1-22-1,-21 1-15,21 0 0,-21 0 0,0-21 16</inkml:trace>
  <inkml:trace contextRef="#ctx0" brushRef="#br1" timeOffset="83135.89">15748 7197 0,'0'-21'0,"0"42"0,0-64 15,21 43 1,0 0-16,0 0 0,22 0 15,-1 0-15,0 0 0,22-21 0,-1 21 16,22 0-16,0 0 0,21-21 0,-22 21 16,1 0-16,21 0 0,-22 0 15,1 0-15,21 0 0,-21 0 0,-1 0 16,1 0-16,0 0 0,-22 0 0,1 0 16,-1 21-16,1-21 0,-22 21 15,-21 1-15,21-22 0,-20 21 0,-1 0 16,0 0-16,-21 0 0,0 0 15,21 1-15,-21-1 0,0 21 16,0-21-16,0 0 0,0 1 0,0 20 16,0-21-16,0 0 0,0 0 15,0 22-15,0-22 0,0 21 0,0-21 16,0 22-16,0-22 0,21 21 0,-21-21 16,0 22-16,21-22 0,-21 21 15,22-21-15,-1 22 0,-21-22 0,0 21 16,0-21-16,0 1 0,0-1 15,0 0-15,0 0 0,0 0 0,0 0 0,-43 1 16,22-1-16,-21 0 0,0 0 16,-1-21-16,-20 21 0,-22-21 15,0 21-15,1-21 0,-22 0 0,21 0 16,-21 0-16,1 0 0,20 0 16,-21 0-16,21 0 0,1 0 0,20 0 15,1 0-15,-1 0 0,22 0 0,-22-21 16,22 21-16,21-21 0,-21 21 15,20-21-15,1 21 0,0-21 0,0 0 16,21-1-16,0 1 0,0 0 16,0 0-16</inkml:trace>
  <inkml:trace contextRef="#ctx0" brushRef="#br1" timeOffset="83567.64">15430 5715 0,'0'-21'0,"0"42"0,0-63 16,0 21-16,-21-1 0,0 1 15,21 42 17,0 1-32,0 20 0,0 0 15,21 1-15,0 20 0,1 1 0,20-1 16,-21 1-16,21-1 0,-20 22 15,20-1-15,-21-20 0,21 21 16,-20-22-16,20 22 0,-21-22 0,21-20 16,1 20-16,-22-21 0,21-20 15,-21 20-15,1-21 0,-1 0 0,0 0 16,0-21-16,0 0 0,0 0 16,1-21-16,-1 21 15</inkml:trace>
  <inkml:trace contextRef="#ctx0" brushRef="#br1" timeOffset="83963.42">18394 5419 0,'0'0'0,"21"0"0,-21-21 16,-21 42-1,0 0-15,-1 21 16,-20 1-16,0 20 0,-1 1 0,1-1 15,-21 22-15,20-22 0,-20 22 16,-22 0-16,22-1 0,-1 22 0,1-21 16,-22-1-16,21 1 0,1 0 15,-1-22-15,22 1 0,0-22 0,-1 0 16,1 1-16,0-1 0,21-21 0,-1 0 16,1 1-16,0-1 0,0-21 15,0 0-15,0 0 0,-1 0 16,1 0-16</inkml:trace>
  <inkml:trace contextRef="#ctx0" brushRef="#br1" timeOffset="84632.04">15176 5567 0,'0'0'0,"-21"21"0,21 0 16,0 0-16,-21 22 16,0-22-16,21 0 0,-21 0 0,21 0 15,0 22-15,-21-22 0,21 0 16,-22 0-16,1 0 0,21 1 0,0-1 16,21-21 15,1-21-31,-1-1 15,0 1-15,0 0 0,0 0 16,0-21-16,1 20 0,20-20 16,-21 0-16,0-1 0,0 22 0,1-21 15,-1 21-15,0 0 0,0-1 16,0 1-16,-21 0 0,21 21 0,1 0 16,-1 21-16,0-21 15,-21 21-15,21 22 0,0-22 0,0 21 16,1-21-16,-1 22 0,0-22 0,0 21 15,0-21-15,0 22 0,1-22 16,-1 0-16,21 0 0,0 0 0,1-21 16</inkml:trace>
  <inkml:trace contextRef="#ctx0" brushRef="#br1" timeOffset="85435.03">18013 5440 0,'0'0'0,"-21"0"0,-1 21 0,1 0 15,0 0-15,0 1 0,0-22 16,0 21-16,-1 0 0,1-21 0,21 21 16,21-21 15,1-21-31,-1 0 15,0 0-15,0-1 0,0 22 16,0-21-16,22 0 0,-22 0 16,0 0-16,21 0 0,-20 21 0,20-22 15,-21 1-15,0 21 0,0 0 16,1-21-16,-1 21 0,0 0 0,0 0 16,0 0-16,0 0 0,1 21 15,-1 0-15,-21 1 16,21-1-16,-21 21 0,21-21 15,-21 22-15,21-22 0,0 21 0,-21 0 16,0-20-16,22 20 0,-22 0 16,21-21-16,-21 1 0,0 20 0,21-21 15,-21 0-15,21 0 16</inkml:trace>
  <inkml:trace contextRef="#ctx0" brushRef="#br1" timeOffset="87228.1">20934 3916 0,'0'-21'16,"21"21"0,-21-21-16,0-1 15,0 1 1,21 21 0,-21 21 15,0 1-31,0-1 15,0 21-15,0 0 0,0 1 0,0 20 16,0 1-16,-21-1 0,0-20 16,21 20-16,-21 1 0,21-22 0,-22 21 15,22-20-15,-21-1 16,0-21-16,21 22 0,0-22 0,0 21 16,-21-21-16,21 0 0,0 1 15,0-44 16,21 1-31</inkml:trace>
  <inkml:trace contextRef="#ctx0" brushRef="#br1" timeOffset="87535.93">21294 3852 0,'0'64'32,"0"-22"-32,0 1 0,0-1 0,0 21 15,0-20-15,0-1 0,0 22 16,-22-22-16,22 0 0,-21 1 0,21-1 16,0 0-16,-21-21 0,21 22 0,-21-22 15,21 0-15,0 0 0,-21-21 16,21 21-16,0 1 15,0-44 32</inkml:trace>
  <inkml:trace contextRef="#ctx0" brushRef="#br1" timeOffset="89695.74">20976 3916 0,'21'0'62,"-21"21"-46,21-21-16,-21 21 15,22 0-15,-22 1 0,21-22 16,-21 21-16,0 21 0,21-21 16,0 0-16,0 22 0,-21-22 0,0 21 15,21-21-15,1 22 0,-22-22 0,0 21 16,21-21-16,-21 1 0,21-1 15,-21 0-15,0 0 0,0 0 0,0 0 16,0 1-16,0-1 31,0-42 16,0-1-31,0 1-1,0 0-15,0 0 16,0 0-16,0 0 0,0-1 0,0 1 16,0 0-16,0-21 0,0 21 15,21-22-15,0 1 0,0 0 0,-21-1 16,22 1-16,-1 0 0,0-1 16,0 1-16,0 21 0,-21-22 0,21 22 15,1 0-15,-22 0 0,21 21 0,-21-21 16,0 42 15,0 0-31,0 0 0,0 0 16,0 1-16,-21 20 0,-1 21 15,22-20-15,-21 20 0,21 1 16,0-1-16,-21 1 0,0-22 0,0 22 16,21-22-16,-21 21 0,21-20 0,0-1 15,-22 0-15,22-20 0,-21 20 16,21-21-16,0 0 0,0 22 0,0-22 15,0 0-15,0 0 16,21-21 15,1 0-31,-1 0 16,0-21 0,-21 0-16,21 21 0,-21-21 15,21-1-15</inkml:trace>
  <inkml:trace contextRef="#ctx0" brushRef="#br1" timeOffset="90957.05">21675 4466 0,'0'0'0,"0"-21"0,21 21 0,-21-21 16,0 0-16,0 0 15,0-1-15,21 22 16,-21 22 15,0 20-31,0-21 0,0 0 16,0 0-16,0 22 0,0-22 15,0 0-15,0 21 0,0-20 0,0-1 16,0 0-16,0 0 0,0 0 0,0 0 16,0 1-16,0-1 15,21-21-15,0 0 0,0 0 16,1 0-16,-1 0 0,0 0 15,0-21-15,0-1 0,0 1 16,1 0-16,-1 0 0,0-21 0,0 20 16,0 1-16,0-21 0,1 21 15,-1-22-15,-21 22 0,21 0 0,-21 0 16,0 0-16,0 0 0,0-1 16,0 44 15,0-1-31,-21 0 0,21 21 15,-21-21-15,21 1 0,-22 20 0,22-21 16,0 21-16,0-20 0,0-1 16,0 21-16,0-21 0,0 0 0,0 1 15,0-1-15,22 0 0,-1-21 16,0 21-16,0-21 0,0 0 16,0 0-16,1 0 0,-1 0 0,21-21 15,-21 0-15,0 0 0,22-1 16,-22 1-16,21 0 0,-21-21 0,1 21 15,20-22-15,-21 1 0,0 0 0,0-22 16,1 22-16,-1-1 0,0-20 16,0 21-16,0-1 0,-21 1 0,0 0 15,21-1-15,-21 22 0,0-21 16,0 21-16,0-1 0,0 44 31,0-1-31,-21 0 0,0 21 16,21 1-16,-21-1 0,0 0 0,0 22 15,21-22-15,-22 0 0,22 22 16,-21-22-16,21 1 0,0-1 0,-21 0 16,21-21-16,0 22 0,0-1 15,0-21-15,0 0 0,0 22 0,0-22 16,21 0-16,0 0 0,1-21 16,-1 0-16,21 0 0,-21 0 15,0 0-15,22-21 0,-1 0 0,-21 0 16,22 0-16,-1-22 0,-21 22 15,21-21-15,-20-1 0,20 1 0,-21 0 16,21-22-16,-20 22 0,-1-22 16,0 1-16,0 21 0,0-22 15,0 22-15,-21-1 0,22 1 0,-22 21 16,0-21-16,0 20 0,0 1 16,0 0-16,0 0 15,-22 21-15,1 0 16,21 21-16,0 0 0,-21 0 0,0 22 15,21-1-15,-21 22 0,21-22 16,-21 21-16,21-20 0,0 20 0,-22-20 16,1-1-16,21 21 0,0-20 0,-21-1 15,21-21-15,0 22 0,0-1 16,0-21-16,0 21 0,21-20 16,0-1-16,1 0 0,-1-21 0,0 21 15,0-21-15,0 0 0,0 0 16,22 0-16,-22 0 0,0-21 0,21 0 15,-20 21-15,20-21 0,-21-22 16,0 22-16,22 0 0,-22 0 0,0-22 16,0 22-16,0-21 0,0 21 0,-21-22 15,0 22-15,0 0 0,0 42 47,0 22-47,0-22 0,0 0 0,0 0 16,-21 0-16,21 22 0,0-22 15,0 0-15,0 0 0,0 0 16,0 0-16,0 1 0,21-1 16,1-21-16,20 0 0,-21 0 15,0 0-15,22 0 0,-22 0 16,21-21-16,-21 21 0,22-22 0,-22 1 16,0 0-16,0 0 0,0 0 15,0 0-15,1-1 0,-1 1 0</inkml:trace>
  <inkml:trace contextRef="#ctx0" brushRef="#br1" timeOffset="91147.93">23770 4128 0,'-21'0'16,"42"0"-16,-63 0 0,42-22 0,-21 22 15,-1 0 48,1 0-48</inkml:trace>
  <inkml:trace contextRef="#ctx0" brushRef="#br1" timeOffset="91324.03">22881 4318 0,'-21'21'0,"42"-42"0,-21 42 32,21-21-32,0 0 15,22 0-15,-22 0 0,21 0 16,1 0-16,-1 0 0,-21 0 0,21-21 16,1 21-16,-1 0 0,0 0 0,-20 0 15</inkml:trace>
  <inkml:trace contextRef="#ctx0" brushRef="#br1" timeOffset="92068.22">24215 4699 0,'21'0'31,"0"-21"-31,0 0 0,0 21 16,0-21-16,1-1 0,-1 22 15,0-21-15,0-21 0,21 21 0,-20 0 16,-1-22-16,0 22 0,21-21 16,-21-1-16,1 1 0,-1-21 0,0 20 15,21-20-15,-21 20 0,-21 1 16,22-21-16,-22 41 0,21-20 0,-21 21 15,0-21-15,0 20 0,0 1 0,0 0 16,-21 21-16,-1 0 16,1 0-16,0 0 0,0 0 15,0 21-15,21 0 0,-21-21 16,21 22-16,0-1 16,0 0-16,0 0 15,0 0 110,0 0-109,0 1-16,0-1 15,0 0 204</inkml:trace>
  <inkml:trace contextRef="#ctx0" brushRef="#br1" timeOffset="92827.94">24490 4360 0,'0'0'0,"0"-21"0,0 0 16,0 42 15,0 0-31,-21 1 16,21-1-16,-22 0 0,1 0 16,21 21-16,0 1 0,-21-22 15,0 21-15,0 1 0,21-1 0,-21 21 16,21-20-16,-22-1 0,22 0 0,-21 1 15,0 20-15,21-20 0,-21-22 16,21 21-16,0-21 0,0 22 0,0-22 16,0 0-16,0 0 0,0 0 0,0 0 15,21-21 17,-21-21-32,0 0 0,0 0 0,21 0 15,-21-22-15</inkml:trace>
  <inkml:trace contextRef="#ctx0" brushRef="#br1" timeOffset="93143.76">24363 4403 0,'-21'-21'0,"42"42"0,-42-64 0,21 22 16,21 0-1,0 21-15,21 0 0,-21 0 16,1 0-16,20 0 0,0 0 15,1 0-15,-22 0 0,21 0 16,0 0-16,-20 21 0,-1 0 0,0 22 0,-21-22 16,0 0-16,0 0 15,0 0-15,-21 22 0,0-22 0,-1 0 16,-20 0-16,21-21 0,-21 21 0,20 1 16,-20-22-16,21 0 0,0 0 15,-22 0-15,22 0 0,0 0 0,0 0 16,21-22-1,0 1 1,21 21-16,-21-21 0,21 0 0,0 0 16,22 0-16,-22-1 0</inkml:trace>
  <inkml:trace contextRef="#ctx0" brushRef="#br1" timeOffset="93455.58">24892 3725 0,'0'-21'0,"0"42"0,0-21 31,0 22-31,0-1 16,0 0-16,0 21 0,0-21 0,0 43 16,-21-22-16,21 22 0,0-22 15,-21 22-15,-1-1 0,1 1 0,21-22 16,0 21-16,-21-20 15,21-1-15,-21 0 0,21 1 0,0-22 16,0 0-16,0 21 0,0-20 0,0-1 16,0 0-16,21-21 15,0 0-15,0 0 16,1 0-16,-1 0 16,0-21-16,0 21 0,-21-21 15,21-1-15,0 1 0,1 0 0</inkml:trace>
  <inkml:trace contextRef="#ctx0" brushRef="#br1" timeOffset="93832.36">25146 4403 0,'0'0'0,"21"0"0,0 0 15,0 0-15,1 0 16,-1 0-16,0 0 0,0 0 0,21 0 15,-20 0-15,-1 0 0,0-21 16,0 21-16,0-22 0,0 1 0,-21 0 16,0 0-16,0 0 15,0 0-15,-21 21 16,-21 0-16,21 0 16,0 0-16,-1 0 0,-20 21 15,21 0-15,0 0 0,-22 0 0,22 22 16,0-22-16,0 21 0,0-21 15,21 22-15,0-22 0,0 0 0,0 0 16,0 21-16,0-20 0,0-1 0,21-21 16,0 21-16,0 0 0,0-21 15,1 0-15,20 0 0,-21 0 0,0 0 16,22 0-16,-1 0 0,-21 0 16,21-21-16,-20 21 0,20-21 0,-21 0 15,0-1-15,22 1 0,-22 21 16</inkml:trace>
  <inkml:trace contextRef="#ctx0" brushRef="#br1" timeOffset="106272.32">16679 10732 0,'0'0'0,"0"21"16,-21-21-1,21 21-15,0 0 0,0 21 0,-42 1 16,42-1-16,0 22 0,0-1 16,0 1-16,0-1 0,0 22 15,-21-22-15,21 1 0,-22-1 0,1 22 16,21-43-16,-21 22 0,21-1 15,0 1-15,-21-22 0,21 0 0,-21 22 16,21-22-16,0-21 0,0 22 0,0-22 16,0 0-16,0 0 0</inkml:trace>
  <inkml:trace contextRef="#ctx0" brushRef="#br1" timeOffset="106350.28">16616 11642 0,'0'-64'15</inkml:trace>
  <inkml:trace contextRef="#ctx0" brushRef="#br1" timeOffset="106903.98">16743 10795 0,'0'-21'32,"21"21"-32,0 0 15,0 0-15,0-21 0,22 21 16,-1 0-16,22 0 0,-1-21 0,1 21 16,20 0-16,1 0 0,21-22 15,-22 22-15,22-21 0,-21 21 0,21 0 16,-22 0-16,1-21 0,0 21 0,-1 0 15,1 0-15,-21 0 0,20 0 16,-41 0-16,20 0 0,-21 0 0,1 0 16,-22 0-16,0 0 0,0 0 15,0 21-15,-21 0 0,22 1 16,-22-1-16,21-21 16,0 21-16,-21 0 0,0 0 15,21 0-15,-21 1 0,0-1 16,21 0-16,-21 0 0,0 0 15,0 22-15,0-22 0,0 21 0,0-21 16,0 22-16,0-1 0,0 0 0,0 1 16,0-1-16,0 0 0,0 1 15,-21-1-15,21 0 0,0 1 0,0-22 16,0 21-16,0-21 0,0 22 0,0-22 16,0 0-16,0 21 0,21-21 15,-21 1-15,0-1 0,0 0 16,0 0-16,0 0 0,0 0 15,-21 1 1,0-22-16,0 21 0,-22-21 0,-20 0 16,21 21-16,-22-21 0,1 0 15,-22 0-15</inkml:trace>
  <inkml:trace contextRef="#ctx0" brushRef="#br1" timeOffset="107067.89">16722 12086 0,'21'0'63,"0"0"-47,0 0-16,0 0 0,0 0 0,1 0 15</inkml:trace>
  <inkml:trace contextRef="#ctx0" brushRef="#br1" timeOffset="107523.63">16510 11980 0,'0'0'0,"-21"22"0,0-22 15,-1 0-15,1 21 0,0-21 0,0 0 16,0 0-16,0 0 16</inkml:trace>
  <inkml:trace contextRef="#ctx0" brushRef="#br1" timeOffset="107821.03">18034 12086 0,'-21'0'15</inkml:trace>
  <inkml:trace contextRef="#ctx0" brushRef="#br1" timeOffset="108984.58">16637 12192 0,'-21'0'0,"42"0"0,-63 0 0,20 0 15,1 0-15,0 0 0,0 0 16,21 21-1,-21-21-15,42 0 32,0 0-32,21 0 15,-20 0-15,20-21 0,0 21 16,1-21-16,20 0 0,1 21 0,20-21 16,1 21-16,21-22 0,0 22 0,-1 0 15,1-21-15,0 21 0,-21 0 16,-1 0-16,1-21 0,0 21 0,-1 0 15,-20 0-15,-1 0 0,1 0 16,-22 0-16,1 0 0,-1 0 16,0 0-16,-21 0 0,1 0 0,-1 0 15,-42 0 48,-1 0-63,1 0 15,0 0-15,-21 0 0</inkml:trace>
  <inkml:trace contextRef="#ctx0" brushRef="#br1" timeOffset="109380.36">17357 12277 0,'0'-21'0,"0"42"47,0 0-47,0 0 0,0 0 0,0 22 16,0-22-16,0 21 0,0 0 15,0 22-15,21-22 0,-21 22 0,0-1 16,0-20-16,0 20 0,0 1 0,0-1 16,0 1-16,-21-1 0,-1 1 15,1-22-15,0 0 0,0 1 0,21-1 16,-21 0-16,0 1 0,21-22 0,-22 0 16,22 0-16,0 0 0,-21-21 31,21-21-31,0 0 15,0 0-15,0 0 0,0-22 16,0 22-16,0-21 0,0-1 0,0 1 16</inkml:trace>
  <inkml:trace contextRef="#ctx0" brushRef="#br1" timeOffset="109852.09">17399 12361 0,'0'0'0,"-21"0"15,0 0-15,-1 0 0,1 0 16,0 0-16,0 22 16,0-1-16,0-21 0,-22 21 0,22 21 15,-21-21-15,21 1 0,-1-1 0,-20 21 16,21-21-16,-21 22 0,20-22 16,-20 21-16,21-21 0,0 0 0,0 1 15,-1-1-15,22 0 0,0 0 0,0-42 31,0 0-15,0 0-16,0-1 0,22 1 16,-1 0-16,0 0 0,0-21 0,0 20 15,0-20-15,1 21 0,-1-21 0,0 20 16,0-20-16,0 21 16,22 0-16,-22 0 0,0-1 0,0 1 15,0 21-15,0 0 0,1 0 0,-1 0 16,0 0-16,0 0 15,0 21-15,0 1 0,1 20 16,-1-21-16,21 0 0,-21 22 16,0-22-16,1 21 0,-1 0 0,0-20 15,21 20-15,-21 0 0,1-21 0,-1 22 16,21-22-16,-21 0 0,0 0 16,1 0-16,-1 1 0,0-1 0,0 0 15,0-21-15,0 21 0,1-21 31,-22 21-31</inkml:trace>
  <inkml:trace contextRef="#ctx0" brushRef="#br1" timeOffset="110371.79">16531 14161 0,'0'-22'0,"0"44"0,0-65 0,0 22 16,0 0-16,0 0 0,0 0 15,-21 21 1,0 21-16,0 0 15,-1 0-15,22 21 0,-21 1 0,0-1 16,0 0-16,0 22 0,21-1 16,0 1-16,-21-1 0,21 1 0,-22-1 15,22 1-15,0-1 0,0-20 16,0-1-16,0 0 0,0-20 0,0 20 16,0-21-16,0 0 0,0 0 0,22-21 15,-1 0-15,0 0 0,0 0 16,0 0-16,0-21 0,1 0 15,-1 0-15,0-21 0,-21 20 16,21-20-16,0 0 0</inkml:trace>
  <inkml:trace contextRef="#ctx0" brushRef="#br1" timeOffset="110931.47">16616 14034 0,'0'0'0,"0"-22"0,0 1 15,0 0-15,-21 0 0,-1 21 16,44 0 15,-1 0-31,21 0 0,0 0 16,1 0-16,20-21 0,1 21 15,20 0-15,22-21 0,0 21 16,0-22-16,0 22 0,0-21 16,-1 21-16,22 0 0,-21 0 0,0-21 15,21 21-15,-21 0 0,-21 0 0,-1 0 16,1 0-16,-43 0 0,22 21 15,-22-21-15,-21 21 0,22-21 0,-22 22 16,-21-1-16,0 0 0,0 0 16,0 0-16,0 0 0,0 1 15,0-1-15,0 0 0,0 21 16,0-21-16,0 1 0,0-1 0,0 21 16,0-21-16,0 22 0,21-1 15,-21-21-15,21 21 0,-21 1 0,0-22 16,0 21-16,21 1 0,-21-22 15,21 21-15,-21-21 0,0 0 0,0 22 16,0-22-16,0 0 0,0 0 0,-21 0 16,-21 22-16,21-22 0,-22 0 15,-20 0-15,-1 0 0,-20 1 0,-22-1 16,21-21-16,-42 21 0,21 0 0,-21 0 16,0-21-16,0 21 0,22 1 15,-1-22-15,0 0 0,0 0 0,21 0 16,22 0-16,-1 0 0,1 0 15,21 0-15,-1 0 0,1 0 0,21 0 16,0 0-16,-1 0 0,22 21 16,0 0-1,22-21 1,-1 0-16,0 21 0,0-21 0,0 21 16,0 0-16</inkml:trace>
  <inkml:trace contextRef="#ctx0" brushRef="#br1" timeOffset="111223.4">17314 15261 0,'0'0'0,"21"64"16,-21-43 0,0 0-16,0 0 0,0 0 15,0 22-15,0-1 0,-21 0 0,21 1 16,0-1-16,-21 0 0,0 1 0,0-1 15,0 0-15,21 22 0,0-22 16,-22 1-16,22-1 0,-21 0 0,21 1 16,0-22-16,-21 0 0,21 0 0,0 0 15,0 0-15,0-42 32,0 0-32,0 0 0,0-21 15,0 20-15,21-20 0,0 0 16,-21-22-16,22 22 0,-22-22 0,21 22 15</inkml:trace>
  <inkml:trace contextRef="#ctx0" brushRef="#br1" timeOffset="111595.3">17357 15219 0,'0'0'0,"-22"0"16,1 0-16,0 0 0,-21 0 16,-1 21-16,1 0 0,0 0 0,-1 22 15,1-22-15,0 0 16,-1 0-16,1 22 0,21-22 0,-21 0 15,20 0-15,1 0 0,21 0 16,-21-21-16,42 0 31,0-21-31,1 0 0,-1 0 0,0 0 16,21 0-16,1-22 0,-22 22 16,21-21-16,0-1 0,1 1 0,-1 21 15,0-21-15,1 20 0,-1 1 0,0 0 16,1 21-16,-22 0 0,0 0 15,0 0-15,0 21 0,-21 0 0,22 1 16,-22 20-16,21 0 0,-21 1 16,0-1-16,21 0 0,-21 1 15,21-1-15,0 0 0,-21 1 0,21-1 16,-21-21-16,22 21 0,-1-20 0,0-1 16,0 0-16,0-21 0,0 21 15,1-21-15,-1 0 0,0 0 0,0 0 16,0 0-16</inkml:trace>
  <inkml:trace contextRef="#ctx0" brushRef="#br1" timeOffset="112091.45">16256 16658 0,'0'0'0,"0"-21"0,0 0 16,0 0-16,0 42 16,0 0-1,0 21-15,0 1 0,0 20 0,0-20 16,0 20-16,0 1 0,0-1 15,0 1-15,0 20 0,0-20 0,0-1 16,0 1-16,0-1 0,-21-20 16,21 20-16,0-21 0,0 1 15,0-1-15,0 0 0,0-20 0,0-1 16,21-21-16,0 0 16,0 0-16,0-21 0,-21-1 15,0 1-15,22-21 0,-22 21 16,21-22-16,-21-20 0</inkml:trace>
  <inkml:trace contextRef="#ctx0" brushRef="#br1" timeOffset="112656.12">16383 16616 0,'0'-21'0,"0"42"0,-21-42 16,0 21-16,21-21 0,-22 21 15,22-22 1,22 22-1,20 0-15,-21 0 0,43-21 0,-22 21 16,21 0-16,1-21 0,-1 0 16,22 21-16,0 0 0,-1-21 0,551 0 31,-550 21-31,0 0 16,-1 0-16,1 0 0,-21 21 15,-22-21-15,0 21 0,1 0 16,-1-21-16,-21 21 0,0 0 0,-21 1 15,0-1-15,0 0 0,0 0 0,0 0 16,0 0-16,0 22 0,0-22 16,0 21-16,0-21 0,0 22 0,0-1 15,0-21-15,0 22 0,0-1 16,0 0-16,0-21 0,0 22 0,0-1 16,0-21-16,0 22 0,0-1 0,21-21 15,-21 21-15,0-20 0,0 20 16,0 0-16,0-21 0,0 22 0,0-1 15,0-21-15,-21 22 0,0-1 16,0-21-16,-21 21 0,-1-20 16,1-1-16,0 0 0,-22 0 15,-21 0-15,22 0 0,-43 1 0,21-22 16,-20 0-16,-1 0 0,0 0 16,21 0-16,1 0 0,-1 0 0,21 0 15,1-22-15,-1 22 0,1-21 16,-1 21-16,22-21 0,-21 21 0,20-21 15,22 0-15,-21 21 0,21-21 16,-1-1-16,22 1 0,0 0 0,0 0 16,0 0-16,0-22 0,22 22 0,20-21 15,0 0-15</inkml:trace>
  <inkml:trace contextRef="#ctx0" brushRef="#br1" timeOffset="113252.29">20002 14076 0,'0'21'31,"0"0"-31,0 0 0,0 1 0,0 20 16,0 0-16,0 22 0,-21-1 16,21 1-16,0-1 0,-21 1 0,21 20 15,0-20-15,0-1 0,0-20 16,0 20-16,0-20 0,0-1 16,0 0-16,0 1 0,0-22 0,0 0 15,0 0-15,0 0 0,21-21 16,0 0-16,1 0 0,-22-21 15,21 0-15,0 0 0,-21 0 16,0-22-16,21 22 0,0-21 0</inkml:trace>
  <inkml:trace contextRef="#ctx0" brushRef="#br1" timeOffset="113879.61">20214 13970 0,'-21'0'0,"42"0"0,-63 0 16,42-21-16,21 21 47,21 0-47,1 0 0,-1 0 16,0 0-16,22 0 0,-1-21 0,22 21 15,-22 0-15,22-21 0,-21 21 16,20-22-16,-20 1 0,20 21 0,1-21 15,0 21-15,-1-21 0,1 21 16,0 0-16,-22-21 0,22 21 0,-22 0 16,-20 0-16,-1-21 0,0 21 15,1 0-15,-22 0 0,0 0 16,0 0-16,0 21 16,-21 0-16,0 0 15,22 0-15,-22 22 0,21-22 0,-21 0 16,0 0-16,0 21 0,21 1 0,-21-22 15,21 21-15,-21-21 0,0 22 16,0-1-16,0 22 0,0-22 0,21 0 16,-21 1-16,0 20 0,0-21 15,0 1-15,21-1 0,-21 0 0,22 1 16,-22-22-16,0 21 0,0-21 16,0 1-16,0-1 0,0 0 15,0 0-15,0 0 0,0 0 0,0 1 16,-43-1-16,22-21 15,-21 21-15,-1-21 0,-20 21 0,-22 0 16,1-21-16,-1 21 0,-21 1 0,-21-22 16,21 21-16,0 0 0,-21 0 15,22-21-15,-1 21 0,21 0 0,0-21 16,1 0-16,20 22 0,1-22 16,-1 0-16,22 0 0,0 0 0,20 0 15,1 0-15,0 0 0,21-22 16,0 1-16,0 0 0,0 0 15,0 0-15,0 0 16,0-1-16,21 1 0,0 0 16</inkml:trace>
  <inkml:trace contextRef="#ctx0" brushRef="#br1" timeOffset="114491.55">20595 13991 0,'0'-21'31,"-21"21"-31,21-21 0,0 0 16,0 0-16,-21-1 0,0-20 15,-1 21-15,1-21 0,0-1 16,0 22-16,-21-21 0,20-1 0,-20 1 15,0 0-15,-1-1 0,1 1 0,-21 0 16,20 21-16,-20-22 0,20 1 16,-20 0-16,-1 20 0,1-20 0,-1 0 15,-20-1-15,20 1 0,-84-21 16,63 20-16,22 1 0,-1 0 16,1-1-16,-1 1 0,1 0 0,-1-1 15,22 1-15,-21 0 0,-1 20 0,22-20 16,-22 0-16,1 21 0,-1-22 15,1 1-15,20 21 0,-20-22 16,21 22-16,-22 0 0,22 0 0,21 0 16,-22 0-16,22-1 0,0 1 15,0 21-15,0 0 0,21-21 0,0 0 16,-22 21 15,44 0 16</inkml:trace>
  <inkml:trace contextRef="#ctx0" brushRef="#br1" timeOffset="114944.3">18351 12150 0,'0'0'0,"-21"0"15,0-21-15,0 21 0,0 0 16,0 0-16,-1 21 16,1 0-16,0 0 0,0 0 0,0 22 15,0-22-15,-1 21 0,-20-21 16,21 22-16,0-22 0,0 21 16,-1-21-16,-20 22 0,42-22 0,-21 0 15,21 0-15,-21-21 0,21 21 0,0-42 47,21 0-47,0 0 0,0 0 0,0-22 16,1 22-16,-1-21 0,21 21 15,-21-22-15,22 1 0,-1 0 0,-21 20 16,21-20-16,-20 0 0,20 21 16,-21-1-16,0 1 0,22 21 0,-22 0 15,0 0-15,0 0 16,0 21-16,-21 1 0,21-1 15,1 0-15,-1 21 0,0-21 0,0 1 16,21-1-16,-20 21 0,-1-21 0,21 0 16,-21 1-16,0-22 0,22 21 15,-22 0-15,21-21 0,-21 0 0,1 0 16,20 0-16,-21 0 0,0 0 0,0 0 16,1 0-16,-1-21 0,0 0 15</inkml:trace>
  <inkml:trace contextRef="#ctx0" brushRef="#br1" timeOffset="115220.14">20087 9631 0,'0'0'0,"-21"0"0,0 0 0,0 0 16,-1 0-16,1 0 0</inkml:trace>
  <inkml:trace contextRef="#ctx0" brushRef="#br1" timeOffset="115679.43">19897 9694 0,'21'0'31,"0"0"-31,-21 22 16,0-1-1,0 21-15,0-21 0,0 22 0,0-1 16,0 21-16,0-20 15,0 20-15,0-20 0,-21 20 0,21 1 16,0-22-16,-21 21 0,-1-20 0,1 20 16,0-20-16,21-1 0,0-21 15,-21 21-15,0-20 0,21-1 0,0 0 16,0 0-16,0 0 16,0-42-1,0 0-15,0 0 16,0-22-16,0 22 0,21 0 15,0-21-15,0-1 0,-21 1 16,21 0-16,1 21 0,-1-22 16,0 22-16,0 0 0,-21 0 0,21 0 15,0 21-15,1 0 0,-1 0 16,0 0-16,0 21 0,0-21 16,-21 21-16,0 21 0,21-21 0,-21 1 15,22 20-15,-22 0 0,0-21 16,0 22-16,0-22 0,0 21 0,0-21 15,0 1-15,0-1 0,0 0 0,0 0 16,0 0-16,0 0 16,21-21-1,0 0-15,0-21 16,0 0-16,0 0 0,1 0 16,-22-22-16</inkml:trace>
  <inkml:trace contextRef="#ctx0" brushRef="#br1" timeOffset="116271.46">20574 10202 0,'0'-21'16,"0"42"-16,21-42 0,-21 42 16,0 1-1,0-1-15,0 0 0,0 0 0,-21 0 16,21 0-16,0 22 0,0-22 0,0 0 16,0 0-16,0 0 0,0 22 15,0-22-15,0 0 16,0 0-16,21-21 0,0 0 15,0 0-15,1 0 0,20 0 16,-21 0-16,0 0 0,22-21 0,-1 0 16,-21 0-16,21 0 0,-20-1 0,-1 1 15,0-21-15,0 21 0,0-22 16,0 22-16,-21 0 0,22 0 0,-22 0 16,0 0-16,0-1 0,0 1 15,0 42 1,0 1-1,0-1-15,0 21 0,0-21 16,-22 22-16,22-1 0,0-21 16,0 43-16,0-22 0,0 0 0,0 1 15,0-1-15,0 21 0,0-20 16,0-1-16,0 22 0,0-22 0,0 0 16,0 22-16,0-22 0,0 22 15,0-22-15,0 0 0,0 22 0,0-22 16,0 0-16,0 1 0,0-1 0,-21-21 15,0 22-15,21-22 0,-21-21 16,-21 21-16,20-21 0,1 0 0,-21 0 16,0 0-16,-1-21 0,1 0 0,0-1 15,-22 1-15,22-21 0,-1 21 16,-20-22-16,21 1 0,-1 0 0,22-1 16,0 1-16,0 0 0,21-1 15,0 22-15,0-21 0,0 21 0,21-22 16,0 22-16,0-21 0,22 21 15,-1 0-15,0-22 0,22 22 0,-22 0 16,22-21-16,-1 20 0,1-20 0,-1 0 16,-21-1-16,22 1 0,-1 0 15</inkml:trace>
  <inkml:trace contextRef="#ctx0" brushRef="#br1" timeOffset="116789.18">21569 9673 0,'0'-21'0,"0"42"0,0-63 16,-21 42-16,-1 0 0,1 0 16,0 0-16,0 0 0,0 0 15,0 21-15,21 0 0,-22 0 0,22 22 16,0-22-16,0 21 0,0 1 16,0 20-16,0-21 0,0 1 0,-21-1 15,21 0-15,0 22 0,0-22 0,-21 1 16,21-1-16,0 0 0,0 1 15,0-22-15,0 21 0,0-21 0,0 0 16,0 1-16,0-44 31,0 1-15,0 0-16,0-21 0,0 21 16,0-1-16,0-20 0,0 21 0,0 0 15,0-22-15,0 22 0,21 0 0,-21 0 16,21 0-16,1 0 0,-1-1 15,0 22-15,0-21 0,21 21 0,-20 0 16,-1 0-16,21 0 0,0 0 0,-20 0 16,20 21-16,-21 1 0,21-1 15,-20 0-15,-1 0 0,-21 0 0,0 22 16,0-22-16,0 21 0,-21-21 16,-1 22-16,-20-22 0,21 0 15,-21 21-15,20-21 0,-20-21 0,0 22 16,21-1-16,-1-21 0,-20 0 0,21 0 15,0 0-15,0 0 0,-1 0 16,22-21-16,0-1 16,0 1-16,0 0 0,22 21 15,-22-21-15,21 0 0,0 0 16</inkml:trace>
  <inkml:trace contextRef="#ctx0" brushRef="#br1" timeOffset="117187.92">21865 10202 0,'0'0'0,"0"-21"16,0 0-16,0 0 15,21 0-15,0 21 16,1-21-16,-1 21 0,0 0 16,0-22-16,0 22 0,0 0 15,1 0-15,-1 0 0,0 22 16,0-1-16,0-21 0,0 21 15,1 0-15,-22 21 0,21-20 0,-21-1 16,0 0-16,0 21 0,0-21 0,0 1 16,0 20-16,0-21 15,0 0-15,-21 0 0,-1-21 0,22 22 16,-21-22-16,0 0 0,0 0 16,21-22-1,0 1-15,0 0 0,0 0 16,0 0-16,0-22 0,0 22 0,0 0 15,21-21-15,0 21 0,0-1 16,-21 1-16,22 0 0,-1 0 0,0 0 16,0 0-16,0 21 0,0 0 15,1-22-15,-1 22 0,0 0 0,21 0 16,-21 0-16,1 0 0,-1 0 0,0 0 16,0 0-16</inkml:trace>
  <inkml:trace contextRef="#ctx0" brushRef="#br1" timeOffset="117423.78">22796 10033 0,'22'21'16,"-22"0"-16,0 1 16,-22-1-16,22 0 0,0 0 15,0 0-15,-21 0 0,0 1 0,21-1 16,-21 0-16,21 0 0,0 0 15,0 0-15,0 1 0,0-1 16,-21-21-16,21 21 0,0 0 16,0-42 15,0 0-31,21 0 0</inkml:trace>
  <inkml:trace contextRef="#ctx0" brushRef="#br1" timeOffset="117759.59">22775 9737 0,'-21'0'0,"42"0"0,-63 0 15,21 0-15,0 0 0,-1 0 16,1 0 0,21 21-16,0 0 15,21-21 1,1 0-16,-1 0 0,0 0 15,0 0-15,0 0 0,22 0 0,-22-21 16,0 0-16,0 21 0,0-21 16,-21-1-16,0 1 0,0 0 15,0 0-15,0 0 0,0 0 16,-21 21-16,-21 0 16,21 0-16,-1 0 0,1 0 0,0 21 15,0 0-15,0 0 0,0 0 16,21 0-16,0 1 0,0-1 15,0 21-15,0-21 0,0 0 0,0 1 16,0-1-16,21-21 0,0 21 0,0 0 16</inkml:trace>
  <inkml:trace contextRef="#ctx0" brushRef="#br1" timeOffset="118340.26">23664 9948 0,'0'0'15,"0"-21"-15,-21 0 0,0 21 16,0-21-16,0 21 0,-22 0 0,22 0 16,0 0-16,-21 0 0,20 0 15,-20 0-15,0 0 0,21 21 0,-22 0 16,22 0-16,0 1 0,-21-1 0,20 21 15,1-21-15,0 0 0,21 22 16,0-22-16,-21 21 0,21-21 16,0 1-16,0-1 0,0 21 0,0-21 15,0 0-15,21 1 16,0-1-16,0-21 0,1 0 0,-1 0 16,0 0-16,21 0 0,1 0 0,-22-21 15,21-1-15,0 1 0,1 0 16,-1 0-16,0-21 0,-20 20 0,20-20 15,0 0-15,-21-1 0,22 1 0,-22 0 16,0-22-16,0 1 0,0 20 16,1-20-16,-1-1 0,-21 1 0,21 21 15,-21-22-15,0 22 0,0 21 0,0-22 16,0 22-16,0 0 16,0 0-16,-21 21 0,0 0 0,-1 0 15,1 21-15,21 0 16,-21 0-16,21 22 0,-21-1 0,21 21 15,0-20-15,0 20 0,0 1 0,-21-1 16,21 1-16,0-1 0,0 1 16,0-22-16,0 0 0,0 22 0,0-22 15,0-21-15,21 22 0,0-22 0,0 21 16,0-42-16,22 21 0,-22-21 16,21 0-16,1 0 0,-1 0 0,0 0 15,1-21-15,-1 0 0,0 0 0,1-21 16,-1 20-16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4822-FACE-43E2-B2AC-439642E2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2311-5375-424E-8ED3-19C11185C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D4A2-3630-45E8-8C69-9DB80EFD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B9E1-7D01-44FA-8585-48564FF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E429-DBB3-496B-8572-819C50C4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24E4-E117-4D52-83A4-5E31B24D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FB73-C63A-4497-B95B-3080BF62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E58A-B727-41E5-9476-BB3AF820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7F9E-C8FB-4F98-94C6-AB8D3D8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1368-E90F-4067-A3FB-6E2635CD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1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AAA09-C918-47A5-9FBB-296557AC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F9027-A247-4114-B820-CF44B62F8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5D02-4E4E-4BD0-8D8B-2726C95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80CE-298A-47BE-A672-FD75970A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3421-ACEC-4DB4-AEA2-F71979B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5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045-F2F4-42EE-82B9-E9AD42E6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789B-5239-421F-A943-855CA063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6316-9E5D-4171-950B-DDF1712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73D7-3AC1-49F3-9203-FE33DFC8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D710-7175-4CA9-A9F5-4FCDE58A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DF2-C461-4908-BA93-5AA54747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02FF-4711-430D-A90E-7604B80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0A9C-8C8D-4C69-B255-D97E69D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5E5B-A831-4429-8008-2CD955E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E359-C23E-4D21-8E77-F525E33E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35EC-23A8-404F-B540-41C85802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3FB5-C969-4FC5-9537-7E66C711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7F8E-FBCD-4B26-889F-BE672123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26A77-8FA1-4094-9820-70BF703E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9B65-DE84-46CE-86EF-08E6C027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64E0-186C-4D4A-BBF4-34DC3508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7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E84D-2B66-41E2-8327-1D3C7D63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04A5-59E9-42A5-94D9-107D526A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3C43-0EB4-40AF-89E7-51712495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5B2DE-2609-493B-95DE-F606B8031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9B47-24E8-4E41-857C-3B9FF6C0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C76FF-C626-4466-B98C-763FFF8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0D576-6DD3-46B9-8196-4A24D85E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8974-8BCE-48DB-9D88-9F0637D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103A-60E1-4B49-B265-DE7F6905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28081-7293-47F6-A942-B2B774DB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61DF2-DA7D-4F80-BFF7-1D62A90A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F5956-8C34-402A-B79E-FC51B98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07A48-D30B-47BA-AD12-9029053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C3E45-546E-446E-96AE-036C1C07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7DAB-373B-4B80-8436-7F036AB0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3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2ED-58EB-442E-BB2D-E8E157FA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EA45-B0DF-4343-BFBB-539B4C3F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0A23C-3C90-4B5C-B48C-FAA47779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ECE3E-A05D-43AE-8A90-BBAF72AA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1062-EEA8-404E-B6F8-DD1BA5C2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BFA41-DB47-497E-858B-53CD9293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576-3CEF-42BA-B8D3-AF52179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AAFDA-A186-4B84-8AF2-0A3958A5D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BD1F3-C9A8-44A3-8E8D-D686BD47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4D282-16CE-4B75-B04C-768CF4A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4DDBC-FE73-465E-AF40-0BE86B9C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8A7D-DE26-41C0-8354-50AAA134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76E95-B3CD-4C30-A26E-5C562E82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47CC-2FB0-49F6-8C6D-D7313028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571D-A90E-4618-9DFD-C0BFC213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784E-5182-4F39-808A-8FAE859E7F64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422F-F059-48B0-B7B4-D0D96464E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D472-21BA-481E-8F03-D4C841D10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3925-B07F-4E07-A04F-5D081707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2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04D5CC-6F90-4102-B9ED-C559D0080B92}"/>
                  </a:ext>
                </a:extLst>
              </p14:cNvPr>
              <p14:cNvContentPartPr/>
              <p14:nvPr/>
            </p14:nvContentPartPr>
            <p14:xfrm>
              <a:off x="83880" y="0"/>
              <a:ext cx="8862480" cy="158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04D5CC-6F90-4102-B9ED-C559D0080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8881200" cy="16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0991F9-A3E2-4181-A04D-8AA12455BE7B}"/>
                  </a:ext>
                </a:extLst>
              </p14:cNvPr>
              <p14:cNvContentPartPr/>
              <p14:nvPr/>
            </p14:nvContentPartPr>
            <p14:xfrm>
              <a:off x="53280" y="998280"/>
              <a:ext cx="8801640" cy="410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0991F9-A3E2-4181-A04D-8AA12455B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0" y="988920"/>
                <a:ext cx="882036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08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136035-BEC4-4633-954A-A96DA8AB9011}"/>
                  </a:ext>
                </a:extLst>
              </p14:cNvPr>
              <p14:cNvContentPartPr/>
              <p14:nvPr/>
            </p14:nvContentPartPr>
            <p14:xfrm>
              <a:off x="144720" y="15120"/>
              <a:ext cx="946440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136035-BEC4-4633-954A-A96DA8AB9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760"/>
                <a:ext cx="948312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5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EE307-B145-4802-9879-CBA98BE15A73}"/>
                  </a:ext>
                </a:extLst>
              </p14:cNvPr>
              <p14:cNvContentPartPr/>
              <p14:nvPr/>
            </p14:nvContentPartPr>
            <p14:xfrm>
              <a:off x="403920" y="53280"/>
              <a:ext cx="912132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EE307-B145-4802-9879-CBA98BE15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43920"/>
                <a:ext cx="91400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97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C8ABD-397D-4A1A-A0EE-2B03D615CA4E}"/>
                  </a:ext>
                </a:extLst>
              </p14:cNvPr>
              <p14:cNvContentPartPr/>
              <p14:nvPr/>
            </p14:nvContentPartPr>
            <p14:xfrm>
              <a:off x="68400" y="426600"/>
              <a:ext cx="986076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C8ABD-397D-4A1A-A0EE-2B03D615C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17240"/>
                <a:ext cx="987948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2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C468E-9826-4AFD-8626-6652374437A1}"/>
                  </a:ext>
                </a:extLst>
              </p14:cNvPr>
              <p14:cNvContentPartPr/>
              <p14:nvPr/>
            </p14:nvContentPartPr>
            <p14:xfrm>
              <a:off x="0" y="76320"/>
              <a:ext cx="9624240" cy="54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C468E-9826-4AFD-8626-665237443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64296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08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37C711-9A73-4379-9802-3EE000423D54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37C711-9A73-4379-9802-3EE000423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19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9F2461-8307-4DBC-A4CC-2BA361A25387}"/>
                  </a:ext>
                </a:extLst>
              </p14:cNvPr>
              <p14:cNvContentPartPr/>
              <p14:nvPr/>
            </p14:nvContentPartPr>
            <p14:xfrm>
              <a:off x="175320" y="0"/>
              <a:ext cx="754416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9F2461-8307-4DBC-A4CC-2BA361A25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756288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4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5CAA0-A23B-412B-AE3B-3062791473BE}"/>
                  </a:ext>
                </a:extLst>
              </p14:cNvPr>
              <p14:cNvContentPartPr/>
              <p14:nvPr/>
            </p14:nvContentPartPr>
            <p14:xfrm>
              <a:off x="167760" y="0"/>
              <a:ext cx="865656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5CAA0-A23B-412B-AE3B-306279147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67528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71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AE2B75-42CA-471F-86EB-38DA86385157}"/>
                  </a:ext>
                </a:extLst>
              </p14:cNvPr>
              <p14:cNvContentPartPr/>
              <p14:nvPr/>
            </p14:nvContentPartPr>
            <p14:xfrm>
              <a:off x="137160" y="38160"/>
              <a:ext cx="95709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AE2B75-42CA-471F-86EB-38DA86385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8800"/>
                <a:ext cx="958968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16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8A5C52-E1E0-4328-ADBF-74510B2A53B2}"/>
                  </a:ext>
                </a:extLst>
              </p14:cNvPr>
              <p14:cNvContentPartPr/>
              <p14:nvPr/>
            </p14:nvContentPartPr>
            <p14:xfrm>
              <a:off x="0" y="38160"/>
              <a:ext cx="981504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8A5C52-E1E0-4328-ADBF-74510B2A53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83376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8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A790C-81C3-40D8-82A9-24755613C323}"/>
                  </a:ext>
                </a:extLst>
              </p14:cNvPr>
              <p14:cNvContentPartPr/>
              <p14:nvPr/>
            </p14:nvContentPartPr>
            <p14:xfrm>
              <a:off x="320040" y="0"/>
              <a:ext cx="56620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A790C-81C3-40D8-82A9-24755613C3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-9360"/>
                <a:ext cx="5680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60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F8C1-8B60-44AE-964C-76EE4C19CB35}"/>
                  </a:ext>
                </a:extLst>
              </p14:cNvPr>
              <p14:cNvContentPartPr/>
              <p14:nvPr/>
            </p14:nvContentPartPr>
            <p14:xfrm>
              <a:off x="678240" y="68760"/>
              <a:ext cx="7102080" cy="25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F8C1-8B60-44AE-964C-76EE4C19C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59400"/>
                <a:ext cx="712080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8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4AFFE0-DC10-4CB5-9F1C-BE45713125D4}"/>
                  </a:ext>
                </a:extLst>
              </p14:cNvPr>
              <p14:cNvContentPartPr/>
              <p14:nvPr/>
            </p14:nvContentPartPr>
            <p14:xfrm>
              <a:off x="601920" y="144720"/>
              <a:ext cx="52812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4AFFE0-DC10-4CB5-9F1C-BE4571312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35360"/>
                <a:ext cx="52999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8911B4-4934-402E-858D-FE3BF0E53B68}"/>
                  </a:ext>
                </a:extLst>
              </p14:cNvPr>
              <p14:cNvContentPartPr/>
              <p14:nvPr/>
            </p14:nvContentPartPr>
            <p14:xfrm>
              <a:off x="99000" y="99000"/>
              <a:ext cx="912924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8911B4-4934-402E-858D-FE3BF0E53B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89640"/>
                <a:ext cx="914796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59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458-F736-4D16-B059-5FB191A8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917-84A0-437C-AF8B-324AECBE8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CE34A-9750-49B7-AE6D-21930CA0F21D}"/>
                  </a:ext>
                </a:extLst>
              </p14:cNvPr>
              <p14:cNvContentPartPr/>
              <p14:nvPr/>
            </p14:nvContentPartPr>
            <p14:xfrm>
              <a:off x="365760" y="0"/>
              <a:ext cx="941112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CE34A-9750-49B7-AE6D-21930CA0F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9360"/>
                <a:ext cx="942984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5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2021-08-11T12:36:38Z</dcterms:created>
  <dcterms:modified xsi:type="dcterms:W3CDTF">2021-08-11T12:37:11Z</dcterms:modified>
</cp:coreProperties>
</file>