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7T11:37:36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3577 0,'0'-402'16,"0"804"-16,0-1206 0,0 423 0</inkml:trace>
  <inkml:trace contextRef="#ctx0" brushRef="#br0" timeOffset="3138.62">3471 2138 0,'0'0'0,"21"-21"15,-21 0 1,22 21-1,-22-22 1,21 22-16,-21-21 16,0 0-1,0 0-15,0 0 16,0 42 31,0 0-32,0 21-15,-21-20 0,-1-1 0,1 21 16,21 0-16,-21 1 0,0-1 16,21 0-16,-21 1 0,0 20 0,-1-20 15,1 20-15,21-21 16,-21 22-16,0-22 0,0 1 0,0-1 16,-1 21-16,1-20 0,0-22 15,21 21-15,-21 1 0,21-22 0,-21 0 16,21 21-16,0-21 0,0 1 15,-21-1-15,21 0 16,0-42 15,21 0-15,0-1-16,0 1 16,0 0-16</inkml:trace>
  <inkml:trace contextRef="#ctx0" brushRef="#br0" timeOffset="3619.34">3535 2096 0,'0'0'16,"0"-22"-16,0 1 15,0 0 1,21 21 0,0 0-1,0 21-15,0 0 16,1 1-16,-1-1 0,-21 0 0,21 21 15,0 1-15,0-1 0,-21 0 16,21 1-16,-21 20 0,22-21 16,-22 22-16,0-22 0,0 22 0,0-22 15,0 0-15,0 22 0,0-22 16,0 1-16,0-22 0,0 21 0,0 0 16,0-20-16,0 20 0,0-21 15,0 0-15,0 0 0,0 1 0,0-1 16,21 0-16,0-21 31,-21-21-15,0 0-1,0-1-15,0 1 0,0 0 0,0 0 16</inkml:trace>
  <inkml:trace contextRef="#ctx0" brushRef="#br0" timeOffset="3943.16">3365 2794 0,'-21'0'31,"42"0"-16,-21-21-15,22 21 16,-1 0-16,0-21 0,0 21 16,21-21-16,-20 21 0,-1 0 0,21-22 15,-21 22-15,0 0 0,1 0 16,-1 0-16,0 0 16,-42 0 30</inkml:trace>
  <inkml:trace contextRef="#ctx0" brushRef="#br0" timeOffset="4942.58">4170 2836 0,'42'0'32,"-84"0"-32,105-21 0,-42 0 15,1 0 1,-22 0-16,0 0 15,0-1-15,0 1 0,0 0 16,-22 21 0,1 0-16,0 0 0,0 0 15,0 0-15,0 0 16,-1 0-16,1 21 0,0-21 0,0 21 16,0 1-16,21-1 0,-21 0 15,-1 0-15,1 21 0,0-20 0,0-1 16,21 0-16,0 0 0,-21 0 0,21 0 15,0 1-15,0-1 16,0 0-16,0 0 0,21-21 16,0 0-1,0 0-15,0 0 0,1 0 16,-1 0-16,0-21 0,0 21 0,0-21 16,-21 0-16,21 21 0,1-22 15,-1 1-15,0 0 0,-21 0 16,21 0-16,-21 0 15,21-1-15,0 1 0,-21 0 16,22 21-16,-22-21 16,0 42 15,0 0-15,0 0-16,0 1 0,0-1 0,0 0 15,0 0-15,0 0 0,0 22 16,-22-22-16,22 21 0,0-21 0,0 22 15,0-1-15,0 0 0,0 22 16,0-22-16,0 22 0,22-1 0,-22-21 16,21 22-16,0-1 0,0 1 0,0-1 15,-21-20-15,21 20 0,1 1 16,-1-1-16,0-20 0,-21 20 16,21 1-16,0-22 0,-21 21 0,0-20 15,0-1-15,0 0 0,0 1 16,0-1-16,0 0 0,0 1 0,0-22 15,-21 21-15,21-21 0,-21 22 16,0-22-16,0 0 0,-1 0 0,1 0 16,-21-21-16,21 0 0,0 22 0,-1-22 15,1 0-15,0 0 0,-21-22 16,21 1-16,-22 0 0,22-21 0,0-1 16,-21 1-16,20 0 0,1-1 0,0-20 15,0-1-15,0 1 16,0-1-16,21-20 0,-22 20 0,22 1 0,0-1 15,0 22-15,0-22 0,0 22 16,0-21-16,22 20 0,-1 1 16,0-22-16,0 22 0,0 0 0,22-22 15,-22 22-15,0 0 0,21-1 16,-21 1-16,22 0 0,-22-1 0,21 1 16,-21 21-16,22 0 0,-22-1 0,0 1 15,0 0-15,0 0 0,-21 0 16,0 0-16,0-1 15</inkml:trace>
  <inkml:trace contextRef="#ctx0" brushRef="#br0" timeOffset="5927.26">4403 2900 0,'21'0'31,"0"0"-15,0 0-16,0-21 0,0 21 16,1 0-16,-1-21 0,-21-1 15,21 22-15,0-21 0,0 21 16,0 0-16,-21-21 0,22 0 15,-22 0-15,-22 21 32,1 0-32,0 0 15,0 0-15,0 21 0,0-21 16,-1 21-16,1 0 0,0 0 0,0 1 16,21-1-16,-21-21 0,21 42 15,-21-21-15,21 0 0,0 1 16,0-1-16,0 0 0,0 0 15,21-21 1,0 0-16,0 21 0,0-21 0,0 0 16,1 0-16,-1 0 0,21 0 0,-21 0 15,22 0-15,-22 0 0,21-21 16,-21 21-16,0-21 0,22 21 0,-22-21 16,0 0-16,0 21 0,0-22 15,1 1-15,-1 0 0,0 0 0,0-21 16,-21 20-16,21 1 0,0 0 15,-21 0-15,0 0 0,0 0 16,22 21-16,-44 0 31,22 21-15,0 0-16,-21-21 0,21 21 16,-21 0-16,21 0 0,0 1 0,-21-1 15,21 21-15,0-21 0,0 0 0,0 1 16,0-1-16,0 0 0,0 0 15,0 0-15,0 0 0,0 1 16,-21-22 15,21-22 1,0 1-17,0 0-15,0 0 0,0 0 16,0 0-16,21-1 0,-21 1 15,21 0-15,0 0 0,0 0 0,1 0 16,-1-1-16,0 1 0,0 0 16,0 21-16,0-21 0,22 0 0,-22 21 15,0 0-15,21 0 0,-20 0 0,-1 0 16,21 0-16,-21 0 0,0 21 16,1-21-16,-1 21 0,0 0 0,0 0 15,-21 1-15,0-1 0,0 0 16,0 0-16,0 0 0,0 0 15,0 1-15,0-1 0,0 0 0,0 0 16,-21 0-16,21 0 0,-21-21 16,21 22-16,-21-22 15,21 21-15,-22-21 16,22-21 31,0-1-47</inkml:trace>
  <inkml:trace contextRef="#ctx0" brushRef="#br0" timeOffset="6690.31">6096 2858 0,'0'-22'0,"0"44"0,21-65 0,-21 22 16,0 0-16,0 0 16,0 0-16,-21-1 15,0 1-15,0 21 0,-1-21 16,1 21-16,0 0 0,0 0 16,0 0-16,0 0 0,-1 0 15,1 21-15,0 0 16,-21-21-16,21 22 0,-1-1 0,1 0 15,0 21-15,0-21 0,-21 1 0,42-1 16,-22 0-16,1 21 0,21-21 16,-21 1-16,21-1 0,0 0 0,0 0 15,0 0-15,0 0 16,0 1-16,21-22 0,0 0 16,1 0-16,-1 0 0,0 0 15,0 0-15,0 0 0,22 0 16,-22 0-16,0 0 0,21-22 0,-21 1 15,1 21-15,20-21 0,-21 0 0,0 0 16,0-22-16,1 22 16,-1-21-16,0 21 0,0-22 0,0 1 15,0-21-15,1 20 0,-1 1 16,-21-22-16,21 1 0,0 21 0,-21-22 16,0 22-16,21-1 0,-21 1 0,0 0 15,21-1-15,-21 1 0,0 21 16,0-21-16,0 20 0,0 1 0,0 0 15,0 0-15,0 0 0,-21 21 16,0 0 0,21 21-16,-21-21 15,21 21-15,-21 21 0,21-20 16,0 20-16,0-21 0,-21 21 0,21 1 16,-22-1-16,22 22 0,-21-22 15,21 21-15,0-20 0,-21 20 0,0-20 16,21 20-16,-21-21 0,21 1 0,0-1 15,0 0-15,0 1 0,0-22 16,0 21-16,0-21 0,0 1 0,0-1 16,0 0-16,21 0 0,0 0 15,0-21-15,-21 21 0,21-21 0,1 0 16,-1 0-16,0 0 0,0 0 16,0 0-16,22 0 0,-22 0 15,0 0-15,21 0 0,-21-21 0,1 21 16,-1-21-16,21 0 0,-21 21 0,0-21 15,1 0-15,-1-1 0</inkml:trace>
  <inkml:trace contextRef="#ctx0" brushRef="#br0" timeOffset="7371.31">7175 2709 0,'0'0'0,"22"0"0,-22-21 0,0 0 15,0 0-15,0 0 16,0 0-16,0-1 0,0 1 16,0 0-16,0 0 0,0 0 15,-22 0-15,1-1 0,0 22 16,0 0-16,0 0 0,0 0 15,-1 0-15,1 0 16,0 22-16,-21-22 0,21 21 0,-1 0 16,1 21-16,0-21 15,0 1-15,0 20 0,0-21 0,-1 21 16,1-20-16,0 20 0,21-21 0,-21 0 16,21 22-16,-21-22 0,21 0 15,0 0-15,0 0 0,0 0 0,0 1 16,0-1-16,0 0 0,21-21 15,0 0-15,0 0 0,0 0 16,1 0-16,20 0 0,-21 0 16,0-21-16,0 21 0,1-21 15,-1-1-15,0 1 0,0 0 0,0 0 16,0 0-16,1 0 0,-1-22 0,-21 22 16,21 0-16,0-21 15,-21 20-15,0 1 0,0-21 0,21 21 16,-21 0-16,0-1 0,0 1 15,0 42 17,0 1-17,0 20-15,0-21 0,-21 0 0,21 22 16,0-22-16,0 21 0,0-21 0,0 22 16,0-22-16,0 0 0,0 0 15,0 0-15,0 0 0,0 1 0,21-1 16,0 0-16,1-21 0,-1 0 0,0 21 15,0-21-15,21 0 16,-20 0-16,20 0 0,-21 0 0,21 0 16,1-21-16,-1 0 0,0 21 0,-20-21 15,20-1-15,-21 1 0,21 21 16,-20-21-16</inkml:trace>
  <inkml:trace contextRef="#ctx0" brushRef="#br0" timeOffset="8222.85">3281 3429 0,'0'0'0,"-21"0"16,-1 0-16,1 0 0,0 0 0,0 0 16,0 0-16,0 0 0,-1 0 15,1 0-15,0 0 16,0 0-16,0 0 15,42 0 48,0 0-47,0 0-16,0 0 15,22-21-15,-22 21 0,21 0 0,1 0 16,-1 0-16,21 0 0,-20 0 0,20-21 15,22 21-15,-22 0 0,22 0 16,-21 0-16,20 0 0,1-21 16,0 21-16,-1 0 0,1 0 0,21 0 15,0 0-15,-22 0 0,43 0 0,-21 0 16,0 0-16,0 0 0,0 0 16,21 0-16,-22 0 0,1 0 0,21 0 15,-21 0-15,21 0 0,-21 0 16,21 0-16,-21 0 0,21 0 0,-21 0 15,21 0-15,-22 0 0,1 0 0,0 0 16,-21 0-16,21 0 0,-22 0 16,1 0-16,-22 0 0,22 0 0,-21 0 15,-1 0-15,1 0 0,-1 0 0,-21 0 16,22-22-16,-22 22 16,1 0-16,-1 0 0,0 0 0,-21 0 15,22 0-15,-22 0 0,0 0 0,0 0 16,-42-21 15,0 21-31,0 0 0,0 0 16,-22 0-16,22 0 0</inkml:trace>
  <inkml:trace contextRef="#ctx0" brushRef="#br0" timeOffset="9002.4">3344 3662 0,'-21'0'16,"42"0"-16,-42-21 0,0 21 0,0 0 0,0 0 15,-1 0 1,1 0-16,0 0 15,0 0-15,0-21 16,0 21-16,-1 0 0,1 0 16,0 0-16,0 0 0,21-22 31,21 22 0,0 0-31,0 0 16,22 0-16,-22-21 0,21 21 0,1 0 15,-1 0-15,21 0 0,-20 0 16,20 0-16,1 0 0,20 0 0,1 0 16,-21 0-16,20 0 0,22 0 0,-21 0 15,-1 0-15,22 0 0,0 0 16,0 0-16,0 0 0,0 0 0,-1 0 16,1 0-16,0 0 0,-21 0 0,21 0 15,-1 0-15,-20 0 0,21-21 16,0 21-16,0 0 0,-22 0 0,22 0 15,-21 0-15,21 0 0,-22-21 16,22 21-16,-21 0 0,21 0 16,-22-21-16,1 21 0,0 0 0,-1 0 15,1 0-15,0-21 0,-22 21 0,1 0 16,-1 0-16,1 0 0,-1 0 16,-21 0-16,1 0 0,20 0 0,-20 0 15,-1 0-15,-21 0 0,21 0 0,1 0 16,-22 0-16,0 0 0,21 0 15,-20 0-15,-1-22 16,-21 1 15,0 0-15</inkml:trace>
  <inkml:trace contextRef="#ctx0" brushRef="#br0" timeOffset="9090.35">7789 3408 0</inkml:trace>
  <inkml:trace contextRef="#ctx0" brushRef="#br0" timeOffset="9126.33">7747 3450 0,'0'0'0</inkml:trace>
  <inkml:trace contextRef="#ctx0" brushRef="#br0" timeOffset="12167.22">1249 5461 0,'0'21'15,"0"-42"48,0 0-63,0 0 16,0 0-16,21-1 15,-21 1-15,21 21 0,-21-21 0,0 0 16,0 0-16,0 0 0,0-1 15,0 1-15,21 0 0,-21 0 0,0 0 16,0 0-16,0-1 16,0 44 31,0-1-32,0 0-15,0 0 0,0 0 0,0 22 16,0-22-16,0 21 0,0-21 15,0 22-15,0-22 0,0 21 16,0-21-16,0 22 0,0-1 0,0-21 16,0 0-16,0 22 0,0-22 15,0 0-15,0 21 0,0-21 0,0 1 16,0-1-16,0 0 0,0 0 16,0 0-16,-21 0 0,21 1 15,0-1 1,0 0-1,-21-21 1,0 0 0,0 0-1,-1 0-15,22 21 16,-21-21-16,0 0 0,0 0 16,0 0-16,0 0 0,-22 0 0,22 0 15,0 0-15,0 21 0,-22-21 16,22 0-16,0 0 0,0 0 0,0 0 15,0 0-15,-1 0 0,65 0 47,-22 0-31,0 0-16,0 0 0,0-21 16,22 21-16,-22 0 0,0 0 0,21 0 15,1 0-15,-22-21 0,21 21 16,-21 0-16,22 0 0,-1-21 0,-21 21 15,22 0-15,-22 0 0,0 0 16,0-21-16,0 21 0,0 0 0,1 0 31,-22-22 16,-22 22-47,1 0 16</inkml:trace>
  <inkml:trace contextRef="#ctx0" brushRef="#br0" timeOffset="12718.38">1863 5652 0,'0'21'0,"0"0"16,21-21 46,-21-21-46,21 21-16,-21-21 0,0-1 16,0 1-1,0 0-15,0 0 31,-21 21-31,0 0 16,-1 21 0,1 0-16,0 0 15,21 1 1,21-22 15,0 0-15</inkml:trace>
  <inkml:trace contextRef="#ctx0" brushRef="#br0" timeOffset="13827.74">3387 5609 0,'0'-21'15,"0"0"-15,0 0 16,0 0-16,21-1 16,-21 1-16,0 0 15,0 0-15,0 0 16,0 0-16,-21-1 0,21 1 15,-22 21-15,1-21 16,0 21-16,0 0 0,21-21 0,-21 21 16,0 0-16,-1 0 0,1 0 15,0 0-15,0 0 0,0 21 0,0-21 16,-1 21-16,1 0 0,0 1 0,21-1 16,-21 0-16,0 21 0,0-21 15,21 1-15,0 20 0,0-21 0,0 0 16,-22 22-16,22-22 0,0 0 15,0 0-15,0 21 0,0-20 16,22-1-16,-22 0 0,21-21 16,0 0-16,0 21 0,0-21 0,0 0 15,1 0-15,-1 0 0,21 0 16,-21-21-16,22 0 0,-22 21 16,21-21-16,0-1 0,1 1 0,-1-21 15,-21 21-15,22 0 0,-1-22 16,-21 1-16,0 21 0,22-22 0,-22 1 15,0 0-15,-21-1 0,21 1 0,-21 0 16,21-22-16,-21 22 0,0 0 16,0-22-16,0 22 0,0-1 0,0-20 15,0 21-15,0 20 0,-21-20 16,21 21-16,-21 0 0,21 0 0,-21-1 16,21 1-16,-21 21 15,-1 0-15,1 21 16,21 1-16,0 20 0,0 0 0,0 1 15,0-1-15,0 0 0,-21 22 16,21-22-16,0 22 0,0-22 0,0 21 16,0-20-16,-21-1 0,21 22 15,0-22-15,0 0 0,0 1 0,0-1 16,0-21-16,0 21 0,0-20 0,0-1 16,21 0-16,0 0 0,0 0 15,1-21-15,-1 21 0,0-21 16,0 0-16,0 0 15,0-21-15,1 21 0,-1-21 16,0 0-16,0 0 0</inkml:trace>
  <inkml:trace contextRef="#ctx0" brushRef="#br0" timeOffset="14350.48">4212 5313 0,'-21'0'32,"21"21"-17,-21 0-15,21 0 0,-21-21 16,21 22-16,-22-1 0,22 21 16,0-21-16,-21 0 0,21 1 0,-21 20 15,21-21-15,0 0 0,0 0 0,0 1 16,0 20-16,0-21 0,0 0 15,0 0-15,0 1 0,21-22 16,0 21-16,1-21 16,-1 0-16,0 0 0,0 0 15,0 0-15,0-21 0,1 21 0,-1-22 16,0 1-16,0 0 16,0 0-16,0 0 0,1 0 0,-22-1 15,21 1-15,-21-21 0,21 21 0,-21-22 16,0 22-16,0-21 0,0 0 15,0 20-15,0-20 0,0 0 0,0 21 16,-21-1-16,0-20 0,21 21 16,-22 21-16,1-21 0,0 21 0,0 0 15,0 0-15,0 0 0,-1 21 16,1 0-16,0 0 0,0 0 16,21 1-16,-21-1 0,0 0 0,21 21 15,-22-21-15,22 1 0,0-1 16,-21 21-16,21-21 0,0 0 15,0 1-15,0-1 0,0 0 0,0 0 16,0 0-16,21-21 16,-21 21-16,22-21 0,-1 0 0,0 0 15</inkml:trace>
  <inkml:trace contextRef="#ctx0" brushRef="#br0" timeOffset="15502.38">4889 5228 0,'0'21'47,"-21"1"-32,21-1-15,0 0 0,0 21 16,-21-21-16,21 1 0,-21-1 0,21 21 15,0-21-15,0 0 0,0 22 16,0-22-16,0 0 0,0 0 0,0 0 16,0 1-16,0-1 0,0 0 0,0 0 15,21-21 1,0 0-16,0 0 16,1-21-16,-1 21 0,-21-21 15,21 0-15,0-1 0,0 1 16,0 0-16,1 0 0,-1 0 0,-21 0 15,21-1-15,0-20 0,-21 21 0,21 0 16,0 0-16,-21-1 0,0 1 16,22 21-16,-22-21 0,21 21 0,-21-21 15,0 42 1,0 0 0,0 0-16,0 1 0,0-1 15,0 21-15,0-21 0,0 0 16,0 1-16,0 20 0,0-21 0,0 0 15,0 0-15,0 1 0,0-1 16,0 0-16,21 0 16,0-21-16,0 0 0,0 0 15,1 0-15,-1 0 0,21 0 0,-21-21 16,0 21-16,1-21 0,-1 0 16,21-1-16,-21 1 0,0-21 0,1 21 15,-22 0-15,21-22 0,-21 22 0,0 0 16,0-21-16,0 20 0,0 1 15,0 0-15,0 0 0,0 0 0,-21 21 16,-1-21-16,1 21 0,0 0 0,0 0 16,0 0-16,21-22 15,-21 22-15,42 0 32,0-21-32,0 21 15,0 0-15,0 0 0,22-21 0,-22 21 16,21 0-16,-21 0 0,22-21 15,-22 21-15,21 0 0,1 0 0,-1 0 16,0 0-16,1 0 0,-22 0 0,21 0 16,-21 21-16,0-21 0,1 21 15,-1 0-15,0 1 0,-21-1 16,0 0-16,0 21 0,0-21 0,0 1 16,0-1-16,0 0 0,0 0 15,0 0-15,0 0 0,0 1 16,0-1-16,0 0 0,0 0 0,0 0 15,-21-21-15,21 21 0,0 1 16,-21-22 0,21-22 15,0 1-31,0 0 16,0 0-16,0 0 0,0 0 0,0-1 15,21 1-15,0-21 0,0 21 16,-21-22-16,21 22 0,0-21 15,1 0-15,-1 20 0,0 1 0,0-21 16,21 21-16,-20 0 0,20-1 16,-21 22-16,0 0 0,22 0 0,-22 0 15,0 0-15,21 0 0,-21 22 0,1-22 16,-1 21-16,0 21 0,-21-21 16,0 0-16,21 1 0,-21-1 0,0 0 15,21 21-15,-21-21 0,0 1 0,0-1 16,0 0-16,0 0 0,0 0 15,0 0-15,0 1 0,0-1 0,0 0 16,-21 0-16,21 0 16</inkml:trace>
  <inkml:trace contextRef="#ctx0" brushRef="#br0" timeOffset="16668.09">6921 5546 0,'0'0'0,"22"0"31,-1 0-31,0 0 16,0-21-16,0 21 0,0-22 0,1 1 15,-1 0-15,0 0 0,0 0 16,21 0-16,-20-1 0,-1 1 0,0-21 15,0 0-15,0 20 0,0-20 0,1-21 16,-22 20-16,0 1 0,21 0 16,-21-1-16,0-20 0,0 20 0,0 22 15,0-21-15,0 21 0,0-22 16,0 22-16,0 0 0,0 0 16,-21 21-16,-1 0 15,1 0-15,21 21 16,-21 0-16,0 0 0,21 1 15,-21 20-15,21 0 0,-21 1 0,21-1 16,0 0-16,-22 22 0,22-22 0,-21 0 16,21 1-16,0 20 0,0-20 15,0-22-15,0 21 0,0 0 0,0-20 16,0 20-16,0-21 0,0 0 0,0 0 16,21 1-16,1-1 0,-1 0 15,0-21-15,0 0 16,0 0-16,22 0 0,-22 0 0,0 0 15,21 0-15,-21-21 0,1 0 0,20 21 16,-21-22-16,21 1 0,-20 0 16,-1 0-16,0 0 0,0 0 0,0-1 15,0 1-15,1 0 0,-1 0 0,-21 0 16,0 0-16,21-1 0,-21 1 16,21 21-16,-42 0 31,21 21-16,-21 1-15,21-1 0,0 0 0,-21 0 16,21 0-16,-22 0 0,22 1 16,0-1-16,0 0 0,0 0 15,0 0-15,0 0 0,0 1 16,0-1-16,22-21 0,-1 21 0,0-21 16,0 0-16,0 0 15,22 0-15,-22 0 0,0 0 0,21 0 16,-21 0-16,22 0 0,-1 0 0,-21-21 15,22 0-15,-22-1 0,0 1 16,21 21-16,-21-42 0,1 21 16,-1 0-16,-21-1 0,0 1 0,21-21 0,-21 21 15,0-22-15,0 22 0,0-21 16,0 21-16,-21-22 0,0 22 16,-1 0-16,1 0 0,0 0 0,0 0 15,0 21-15,-22 0 0,22 0 16,-21 0-16,21 0 0,-22 0 0,22 21 15,-21 0-15,21 0 0,0 0 0,-1 0 16,1 1-16,21 20 0,0-21 16,-21 21-16,21-20 0,0-1 0,0 21 15,0-21-15,0 0 0,0 1 0,0-1 16,0 0-16,21 0 0,-21 0 16,21-21-16,1 21 0,-1-21 15,21 0-15,-21 0 0,0 0 0,22 0 16,-1 0-16</inkml:trace>
  <inkml:trace contextRef="#ctx0" brushRef="#br0" timeOffset="17191.06">8932 5207 0,'21'0'0,"-42"0"0,42-21 15,-21 0-15,0 0 0,0-1 16,-21 22-16,0-21 0,0 0 0,0 21 15,0 0-15,-1 0 16,1 0-16,0 0 0,0 0 0,0 0 16,0 0-16,-22 21 0,22 0 0,0 1 15,0-1-15,0 0 0,-1 0 16,1 21-16,0-20 0,0 20 0,0-21 16,21 0-16,0 22 0,0-22 0,0 0 15,0 0-15,0 0 0,0 0 16,0 1-16,0-1 0,21-21 15,0 21-15,0-21 0,22 0 0,-22 0 16,0 0-16,0 0 16,21-21-16,-20 21 0,-1-21 0,21-1 15,-21 1-15,0 0 0,1 0 0,20 0 16,-42 0-16,21-22 0,0 22 16,0 0-16,1-21 0,-22 20 0,0-20 15,0 21-15,21 0 0,-21 0 0,0-1 16,0 1-16,0 42 31,-21 1-31,21-1 16,0 0-16,0 0 0,-22 21 15,22-20-15,0-1 0,-21 0 0,21 21 16,0-21-16,0 1 0,0-1 0,0 0 16,0 0-16,0 0 0,21-21 15,1 21-15,-1 1 0,0-22 16,0 0-16,0 0 0,22 0 0,-22 0 15,21 0-15,0 0 0,1-22 0</inkml:trace>
  <inkml:trace contextRef="#ctx0" brushRef="#br0" timeOffset="17806.03">10118 5122 0,'0'0'0,"0"-21"0,0 0 0,-22 0 15,1 0-15,0 0 16,0-1-16,-21 22 0,20 0 16,1-21-16,0 21 0,0 0 0,0 0 15,0 0-15,-22 0 0,22 0 0,0 0 16,-21 21-16,20 1 0,1-1 16,0 0-16,0 0 0,0 0 0,0 0 15,-1 1-15,1 20 0,21-21 0,0 0 16,0 0-16,-21 22 0,21-22 15,0 0-15,0 0 0,0 0 0,0 1 16,21-1-16,0 0 0,1-21 16,-1 0-16,0 21 0,0-21 0,0 0 15,0 0-15,1 0 16,-1 0-16,0 0 0,21-21 0,-21 21 16,1-21-16,20 21 0,-21-21 0,0-1 15,0-20-15,1 21 0,-1 0 16,0-22-16,21 1 0,-21 0 0,1-1 15,-1-20-15,-21 21 0,21-22 0,0 1 16,0-1-16,0 22 0,1-22 16,-22 22-16,0-22 0,21 22 0,-21 0 15,0-1-15,0 22 0,0-21 0,0 21 16,0 0-16,0-1 0,-21 22 31,-1 0-31,1 22 0,0 20 0,0-21 16,0 21-16,0 1 0,-1-1 15,1 22-15,0-1 0,0 1 0,21-1 16,-21 1-16,21-1 0,-21 1 0,21-1 16,0 1-16,0-22 0,0 0 15,21 22-15,0-22 0,0-21 16,0 0-16,22 1 0,-22-1 0,0-21 16,21 0-16,-21 0 0,22 0 0,-22 0 15,21 0-15,-21 0 16,22 0-16,-22-21 0,21 21 0,-21-22 0,1 1 15</inkml:trace>
  <inkml:trace contextRef="#ctx0" brushRef="#br0" timeOffset="17962.93">10668 5271 0,'0'0'0,"0"21"16</inkml:trace>
  <inkml:trace contextRef="#ctx0" brushRef="#br0" timeOffset="17996.91">10583 5334 0,'0'0'0,"-21"0"16,0 0-16</inkml:trace>
  <inkml:trace contextRef="#ctx0" brushRef="#br0" timeOffset="19154.89">1397 6900 0,'0'0'15,"-21"0"-15,21-21 0,0 0 16,0 0-16,0 0 0,0 0 16,0-1-16,0 1 0,0 0 15,21 0-15,0 0 0,0 0 0,0-1 16,1 22-16,20-21 0,-21 0 16,21 21-16,1 0 0,-22 0 0,21 0 15,-21 21-15,22 0 0,-22 1 16,0-1-16,-21 21 0,0 0 15,21 1-15,-21 20 0,0-20 0,0 20 16,-21-21-16,0 22 0,0-22 16,0 22-16,-22-1 0,22-20 15,-21-1-15,-1 0 0,1 1 0,0-22 16,-1 21-16,1-21 0,21 0 16,-21 1-16,-1-22 0,1 0 0,0 0 15,-1 0-15,22 0 0,-21 0 16,21-22-16,-1 22 0,1-21 0,0-21 15,0 21-15,21 0 0,-21-22 16,21 1-16,0 21 0,0-22 0,0 1 16,0 0-16,0 21 15,21-22-15,0 22 0,0 0 0,22 0 16,-22 0-16,0 21 0,21 0 16,-21 0-16,22 0 0,-1 21 0,-21 21 15,22-21-15,-22 0 0,21 22 16,-21-1-16,0-21 0,1 22 0,-1-1 15,0-21-15,0 21 0,0-20 16,-21 20-16,0-21 0,0 0 0,21 0 16,-21 1-16,22-22 0,-22 21 15,21-21 1,0 0 0,-21-21-16,21 21 15,-21-22-15,21 1 0</inkml:trace>
  <inkml:trace contextRef="#ctx0" brushRef="#br0" timeOffset="19340.88">2053 7197 0,'0'-21'31,"21"21"-15,0 0-1,1 0 1,-1 0-16,0 0 16,0 0-16</inkml:trace>
  <inkml:trace contextRef="#ctx0" brushRef="#br0" timeOffset="19627.18">3302 7006 0,'0'21'32,"0"1"-32,0-1 0,-21 21 15,21-21-15,0 22 0,0-22 16,-21 21-16,21 0 0,0-20 0,0 20 15,0-21-15,0 0 0,0 22 0,0-22 16,-22 0-16,22 0 16,0-42 15,0 0-31</inkml:trace>
  <inkml:trace contextRef="#ctx0" brushRef="#br0" timeOffset="19986.5">3260 6795 0,'0'-22'0,"0"44"0,-22-44 31,22 44-15,0-1-1,22-21 1,-1 0-16,0 0 0,0 0 15,0 0-15,0-21 16,1 21-16,-1-22 0,0 1 16,-21 0-16,0 0 0,0 0 15,0 0-15,0-1 16,-21 22-16,21-21 0,-21 21 0,-1 0 16,1 0-16,0 0 0,0 0 15,0 0-15,0 0 0,-1 0 0,1 21 16,0 1-16,21-1 0,0 0 0,0 0 15,0 0-15,0 0 0,0 1 16,0-1-16,0 0 0,0 0 0,21 0 16,0-21-16,1 21 15,-1-21-15,0 22 0,21-22 0</inkml:trace>
  <inkml:trace contextRef="#ctx0" brushRef="#br0" timeOffset="20483.09">3768 6922 0,'-22'21'31,"22"0"-15,0 0-16,0 0 16,0 0-16,0 1 15,0 20-15,0-21 0,0 0 0,0 0 16,0 22-16,0-22 0,0 0 15,0 0-15,0 0 0,0 1 0,0-1 16,0 0-16,0 0 16,0-42 15,0 0-15,0 0-16,0-22 15,0 22-15,0-21 0,0 21 0,0-22 16,22 1-16,-1 21 0,0-22 15,0 1-15,0 21 0,22-21 16,-22 20-16,0 1 0,21 0 0,-21 0 16,22 21-16,-22 0 0,21 0 0,-21 0 15,22 21-15,-22 0 0,0 0 16,0 22-16,0-22 0,1 0 0,-22 21 16,0 1-16,0-22 0,0 21 15,0 1-15,0-22 0,-22 21 0,1-21 16,21 0-16,-21 1 0,21 20 0,-21-42 15,21 21-15,0 0 0,0 0 16,-21-21-16,21-21 31,21 0-31</inkml:trace>
  <inkml:trace contextRef="#ctx0" brushRef="#br0" timeOffset="20975.13">4911 6943 0,'21'0'0,"-42"0"0,63 0 16,-21-21-16,-21-1 15,21 1-15,-21 0 16,-21 21-16,0 0 16,0 0-16,0 0 0,-1 0 15,-20 0-15,21 0 0,0 21 16,-22 0-16,22 1 0,-21-22 0,21 21 15,0 0-15,-22 0 0,22 0 16,21 0-16,0 1 16,0-1-1,21-21-15,0 0 0,1 0 0,20 21 16,-21-21-16,21 0 0,-20 21 16,20 0-16,-21-21 0,0 21 0,0-21 15,1 22-15,-1-1 0,0-21 0,-21 21 16,21 0-16,-21 0 15,0 0-15,0 1 0,-21-22 16,0 21-16,0-21 0,-1 21 0,1-21 16,-21 0-16,21 0 0,-22 21 15,22-21-15,-21 0 0,21 0 0,-22 0 16,22 0-16,0 0 0,0 0 0,0 0 16,0 0-16,-1 0 0,22-21 15,-21 21-15,21-21 16,0 0 15,21 21-31,1-22 16,-1 22-16,0-21 0,0 21 15</inkml:trace>
  <inkml:trace contextRef="#ctx0" brushRef="#br0" timeOffset="21266.36">5503 6583 0,'0'-21'16,"0"42"-16,0-63 0,0 20 0,0 1 15,-21 21 1,0 0 0,21 21-16,-21 22 0,21-22 15,-21 21-15,21 1 0,-22-1 16,22 0-16,0 1 0,-21 20 0,0-21 15,21 1-15,-21-1 0,21 22 0,0-22 16,-21 0-16,21 1 0,0-22 16,0 21-16,0-21 0,0 0 0,0 1 15,0-1-15,21-21 0,0 0 16,0 0-16,0 0 16,1-21-16</inkml:trace>
  <inkml:trace contextRef="#ctx0" brushRef="#br0" timeOffset="21468.94">5397 6922 0,'22'0'15,"-1"0"-15,0 0 0,127-22 32,-127 22-32</inkml:trace>
  <inkml:trace contextRef="#ctx0" brushRef="#br0" timeOffset="22574.96">6308 7133 0,'0'0'15,"21"0"-15,-21-21 0,21 0 16,0 0-16,0 0 0,0-1 16,-21 1-16,0 0 0,22 0 15,-22 0-15,0 0 0,0-1 16,0 1-16,0 0 0,0 0 15,0 0-15,-22 0 0,22-1 0,-21 22 16,0 0-16,0 0 0,0 0 0,0 0 16,-1 0-16,1 22 0,0-22 15,-21 42-15,21-21 0,-1 0 0,1 22 16,0-22-16,0 21 0,0 0 0,0-20 16,-1 20-16,22-21 0,0 21 15,0-20-15,0-1 0,0 0 0,0 0 16,0 0-16,0 0 0,22-21 0,-1 0 15,0 0-15,0 0 0,0 0 16,0 0-16,1 0 0,-1-21 16,0 0-16,21 0 0,-21 0 0,1 0 15,20-22-15,-21 22 0,0 0 0,0 0 16,1-22-16,-1 22 0,0 0 16,-21-21-16,0 21 0,0-22 0,0 22 15,0 0-15,0 0 0,0 0 16,-21 42-1,21 0 1,-21 0-16,21 0 0,0 0 0,0 22 16,0-22-16,0 21 15,0-21-15,0 22 0,0-22 0,0 21 16,0-21-16,0 22 0,21-22 0,0 0 16,-21 0-16,21-21 0,0 21 15,0-21-15,1 0 0,-1 0 0,0 0 16,21 0-16,-21 0 0,1-21 0,20 21 15,-21-21-15,0 0 0,22 0 0,-22-22 16,0 22-16,0-21 0,0 21 16,0-22-16,1 1 0,-1 0 15,0 21-15,-21-22 0,0 1 0,21 0 0,-21-1 16,0 1-16,0 21 0,0 0 16,0-1-16,0 1 0,0 0 15,-21 21 1,0 0-16,21 21 15,0 0-15,-21 1 0,21 20 0,-22-21 16,22 21-16,0-20 0,0 20 0,0 0 16,0-21-16,0 22 0,0-22 15,0 21-15,0 1 0,0-22 0,22 21 16,-1-21-16,-21 22 0,21-22 0,0 0 16,-21 0-16,21-21 0,0 21 0,1 0 15,-1-21-15,0 0 16,0 0-16,0-21 15,-21 0-15,21 21 0,1-21 0,-1 0 16,0-22-16,0 22 0,-21 0 16,21-21-16,0 21 0,1-22 0,-22 1 15,0 0-15,21-1 0,0 1 0,-21 0 16,0-1-16,0 1 0,0 0 16,21-1-16,-21 22 0,0-21 0,0 21 15,0-1-15,0 44 16,0-1-1,-21 0-15,21 0 0,0 21 0,0-20 16,0 20-16,-21 0 0,21 1 0,0-1 16,0-21-16,0 21 15,0 1-15,0-22 0,0 21 0,0-21 16,0 22-16,0-22 0,0 0 0,21 0 16,-21 0-16,0 1 0,21-1 0,0-21 15,0 21-15,1-21 16,-1 0-16,0 0 0,0 0 0,0 0 15,0-21-15,22 21 0,-22-21 0,21 21 16,-21-22-16</inkml:trace>
  <inkml:trace contextRef="#ctx0" brushRef="#br0" timeOffset="23134.96">8213 6858 0,'0'0'0,"0"-21"15,0 0-15,0 0 0,0-1 0,0 1 16,0 0-16,0 0 0,-22 21 0,1-21 16,0 0-16,0 21 15,0 0-15,0 0 0,-1 0 16,1 0-16,0 21 0,0 0 16,0 0-16,0 21 0,-1-20 15,1-1-15,0 21 0,0-21 0,0 22 16,0-22-16,-1 21 0,22-21 15,0 0-15,0 22 0,0-22 0,0 0 16,0 0-16,0 0 0,0 1 16,0-1-16,22-21 0,-22 21 0,21-21 15,0 0-15,0 0 0,0 0 0,0 0 16,1 0-16,20 0 0,-21-21 16,0 0-16,0 21 0,22-22 0,-22 1 15,0 0-15,0 0 0,0-21 0,1 20 16,-1 1-16,0-21 0,-21 21 0,0-22 15,21 22-15,-21 0 0,0-21 16,0 21-16,0-1 0,0 1 0,0 0 16,0 0-16,0 42 31,0 0-15,-21 0-16,21 22 0,0-22 15,0 0-15,0 0 0,0 0 0,0 22 16,0-22-16,0 0 0,0 0 15,0 0-15,0 1 0,0-1 0,0 0 16,0 0-16,21 0 0,0-21 16,0 0-1,1 0-15,-1 0 0,0 0 16,0-21-16,0 0 16,0 0-16</inkml:trace>
  <inkml:trace contextRef="#ctx0" brushRef="#br0" timeOffset="24562.99">8805 6329 0,'0'-42'0,"0"84"0,0-106 0,0 43 0,0 0 16,-21 21 0,0 0-16,0 21 15,21 0-15,-21 1 0,-1-1 16,22 21-16,0 0 0,-21-20 0,0 41 0,21-21 15,-21 1-15,21 20 16,0-20-16,0-1 0,0 0 0,-21 1 16,21-1-16,0 0 0,0 1 0,0-22 15,0 21-15,0-21 0,0 0 16,0 1-16,0-1 0,0 0 0,0 0 16,21-21-16,0 0 0,0 21 0,0-21 15,1 0-15,-1 0 0,21 0 16,-21-21-16,0 0 0,1 0 15,-1 21-15,0-21 0,21-1 0,-21 1 16,1 0-16,-1-21 0,0 21 0,0-1 16,0 1-16,-21-21 0,21 21 15,-21 0-15,22-1 0,-22 1 16,0 0-16,0 42 47,0 0-47,0 1 0,0-1 0,0 0 15,0 0-15,-22 0 0,22 22 0,0-22 16,0 0-16,0 0 0,0 0 0,0 0 16,0 1-16,0-1 15,22 0-15,-1-21 0,0 0 16,0 0-16,0 0 0,0 0 0,1 0 16,-1 0-16,21 0 0,-21-21 15,0 21-15,1-21 0,-1-1 16,21 1-16,-21 0 0,0 0 0,1 21 15,-1-21-15,0 0 0,0-1 0,-21 1 16,0 0-16,21 21 0,-21-21 0,21 21 16,-21-21-16,0 42 31,-21 0-31,0 0 16,21 0-16,0 1 0,-21 20 15,21-21-15,0 0 0,0 0 16,0 1-16,0-1 0,0 0 15,0 0-15,0 0 0,0 0 0,0 1 16,21-22-16,-21 21 0,21-21 16,0 0-16,1 0 0,-1 0 15,0-21-15,0-1 16,-21 1-16,21 0 0,-21 0 0,0 0 16,0 0-16,21-1 0,-21 1 0,0-21 15,0 21-15,0 0 0,0-1 16,0 1-16,0 0 0,0 0 0,-21 0 15,21 0-15,-21 21 0,0-22 16,0 22-16,0 0 0,-1 0 16,1 0-1,21 22 1,21-22 15,1 0-31,-1 0 0,0 0 16,0 0-16,21-22 0,-20 1 0,20 21 15,-21-21-15,0 21 0,22 0 0,-22-21 16,21 21-16,-21 0 0,22-21 16,-22 21-16,21 0 0,-21 0 0,0 0 15,22-21-15,-22 21 0,0 0 0,0 0 16,0 0-16,-21 21 16,22-21-16,-22 21 0,0 0 15,0 0-15,0 0 0,0 1 16,0-1-16,0 0 0,0 0 0,0 0 15,0 0-15,-22 1 0,22-1 0,-21 0 16,21 0-16,0 0 16,-21 0-16,21 1 15,0-44 32,0 1-31,0 0-16,0 0 0,0 0 15,21 0-15,0-1 0,1 1 16,-22 0-16,21-21 0,0 21 16,21-22-16,-21 1 0,1 0 0,20 20 15,-21-20-15,0 21 0,22 0 0,-22 0 16,21-1-16,-21 22 0,0 0 0,1 0 16,-1 0-16,0 22 0,-21-1 15,0 0-15,0 0 0,0 21 0,0-20 16,0 20-16,0 0 0,0 1 0,0-22 15,0 21-15,-21 0 0,21-20 0,-21 20 16,-1-21-16,22 0 0,0 0 16,-21 1-16,0-1 0,21 0 15,-21 0-15,21 0 0,0 0 16,0-42 31,0 0-47,0 0 0,-21 0 15,21 0-15,-21-1 0</inkml:trace>
  <inkml:trace contextRef="#ctx0" brushRef="#br0" timeOffset="25126.37">8424 6646 0,'0'0'0,"21"0"31,1 0-31,-1 0 0,0 0 16,21 0-16,-21 0 0,22 0 15,-22 0-15,21 0 0,-21 0 0,22-21 16,-22 21-16,21 0 0,-21 0 0,1 0 15,-1 0-15,0 0 0,0 0 0,-21-21 16,21 21 0,0 0-1,22-21-15,-22 21 16</inkml:trace>
  <inkml:trace contextRef="#ctx0" brushRef="#br0" timeOffset="26098.39">9483 6287 0,'-22'63'31,"22"-42"-31,0 0 0,0 1 16,0-1-16,0 0 0,0 0 15,0 0 1,22-42 31,-1 0-47,-21 0 0,0 0 16,0-1-16,0 1 15,0 0 1,-21 21-16,-1 0 0,1 0 15,0 21 1,21 0-16,-21-21 0,21 22 16</inkml:trace>
  <inkml:trace contextRef="#ctx0" brushRef="#br0" timeOffset="26139.37">9567 6498 0,'21'0'16,"-42"0"-16,64 0 0,-22 0 0</inkml:trace>
  <inkml:trace contextRef="#ctx0" brushRef="#br0" timeOffset="26666.77">11536 6668 0,'-21'0'16,"-1"0"-16,1 0 16,0 0-16,0 0 15,0 0-15,21 21 32,21-21-17,0 0-15,0 0 16</inkml:trace>
  <inkml:trace contextRef="#ctx0" brushRef="#br0" timeOffset="26858.67">11790 6646 0,'84'0'0,"-168"0"0,211 0 16,-64-21-16,1 21 0,-1 0 16,22-21-16,-22 21 0,-20-21 0,20 21 15,-20-21-15,20 21 0,-42 0 0,22 0 16,-22-21-16,0 21 0,0 0 16,0 0-16,-21-22 31,-21 22-16,0 0 1,0 0 0,0-21-16,-1 21 15</inkml:trace>
  <inkml:trace contextRef="#ctx0" brushRef="#br0" timeOffset="26986.7">12340 6329 0,'0'0'0,"-21"0"15</inkml:trace>
  <inkml:trace contextRef="#ctx0" brushRef="#br0" timeOffset="27351.14">12361 6477 0,'43'21'32,"-22"-21"-32,0 21 0,0-21 15,0 22-15,0-22 0,1 0 16,-1 0-16,0 0 16,0 0-1,-21 21 48,-21 0-63,0 0 0,0 0 15,-1 0-15,1 1 0,0-1 0,0 21 16,-21-21-16,20 0 0,1 1 16,-21-1-16,21 0 0,0 0 0,-22 0 15,22 0-15,0 1 0,0-22 0,0 21 16,-1-21-1,1 0 1,21-21 15</inkml:trace>
  <inkml:trace contextRef="#ctx0" brushRef="#br0" timeOffset="27934.8">11409 6689 0,'-21'0'16,"-22"0"-1,64 0 32,1 0-47,-1 0 16,21 0-16,0 0 0,1 0 0,-1-21 16,22 21-16,-1-22 0,1 22 15,-1-21-15,22 21 0,-22-21 0,22 21 0,-22 0 16,1-21-16,-1 21 15,-20 0-15,-1 0 0,0-21 0,1 21 16,-22 0-16,0 0 0,0 0 0,-21-21 63,0-1-32</inkml:trace>
  <inkml:trace contextRef="#ctx0" brushRef="#br0" timeOffset="28454.81">12128 6244 0,'22'0'63,"-1"0"-63,-21 21 15,21-21-15,0 22 0,0-22 0,0 0 16,1 21-16,-1-21 0,0 21 0,0-21 16,21 0-16,-20 21 0,20-21 15,-21 21-15,0-21 0,0 0 0,22 21 16,-22-21-16,0 0 0,-21 22 0,21-22 15,0 0 1,-21 21-16,22-21 0,-22 21 0,0 0 31,0 0 1,-22 0-32,22 1 15,-21-22-15,0 21 0,0 0 16,0-21-16,0 21 0,-1 0 15,1 0-15,0 1 0,-21-22 16,21 21-16</inkml:trace>
  <inkml:trace contextRef="#ctx0" brushRef="#br0" timeOffset="29587.16">13271 6456 0,'0'-21'0,"0"0"0,0-1 16,0 1-16,0 0 16,0 0-1,0 42 16,0 0-15,0 0-16,0 22 0,0-22 0</inkml:trace>
  <inkml:trace contextRef="#ctx0" brushRef="#br0" timeOffset="29618.14">13271 6773 0,'0'0'0,"0"22"0,0-1 0,-21 0 0</inkml:trace>
  <inkml:trace contextRef="#ctx0" brushRef="#br0" timeOffset="29658.12">13250 7345 0,'0'21'15,"-21"21"-15,21-20 0</inkml:trace>
  <inkml:trace contextRef="#ctx0" brushRef="#br0" timeOffset="29787.04">13102 8043 0,'0'43'16,"0"-22"-16,0 0 15,-21-21 1,21-21 0,0 0-16,0 0 15,0-22-15,0 22 0,0 0 0</inkml:trace>
  <inkml:trace contextRef="#ctx0" brushRef="#br0" timeOffset="30018.91">13081 6646 0,'0'-21'16,"0"0"-1,21 0 17</inkml:trace>
  <inkml:trace contextRef="#ctx0" brushRef="#br0" timeOffset="30125.85">13229 6519 0,'0'-21'0</inkml:trace>
  <inkml:trace contextRef="#ctx0" brushRef="#br0" timeOffset="30190.81">13314 6477 0,'-21'0'15,"42"0"-15,-64 0 0,22 0 16</inkml:trace>
  <inkml:trace contextRef="#ctx0" brushRef="#br0" timeOffset="30423.68">13144 8043 0,'0'-63'31,"0"42"-31,0 0 0,0-1 0,22 1 16,-22-21-16,21 21 0</inkml:trace>
  <inkml:trace contextRef="#ctx0" brushRef="#br0" timeOffset="31516.08">13314 6773 0,'0'0'0,"0"-21"16,0 0-1,0 0-15,0 0 0,0 0 16,0-1-16,0 1 15,0 0-15,0 0 16,0 0 0,0 42 31,0 0-32,0 0-15,0 0 0,0 1 16,0-1-16,0 0 0,0 21 15,0-21-15,0 22 0,0-22 0,0 21 16,0 1-16,0-22 0,0 21 16,0 0-16,-21 1 0,21-1 0,0 0 15,-22 1-15,22-1 0,0 22 0,0-22 16,-21 0-16,0 22 0,21-22 16,-21 22-16,21-22 0,0 0 0,-21 1 15,21-1-15,-21 0 0,21 1 0,0-1 16,0 0-16,0-21 0,0 1 15,0-1-15,0 0 0,0 0 0,0 0 16,21-21 15,-21-21-31,0 0 0,21 21 16,-21-21-16,21 0 0,-21-1 0,0-20 16,21 21-16,-21-21 0</inkml:trace>
  <inkml:trace contextRef="#ctx0" brushRef="#br0" timeOffset="32011.29">13060 6583 0,'-43'-42'16,"86"84"-16,-86-106 15,22 64-15,21-21 0,0 0 0,0 0 16,0 0-16,21 0 16,1-1-16,-1 22 0,0-21 15,0 21-15,0 0 0,22-21 0,-22 21 16,21-21-16,-21 21 15,22 0-15,-22 0 0,21 0 0,0 0 16,1 0-16,-22 21 0,21 0 0,-21 22 16,1-22-16,-1 21 0,0 0 15,0 1-15,-21-1 0,0 0 0,0 1 16,0-1-16,0-21 0,0 22 0,-21-1 16,-21 0-16,20-21 0,1 22 15,-21-22-15,21 0 0,-22 0 0,22 0 16,-21-21-16,21 22 0,0-22 0,-1 0 15,1 0-15,0 0 0,0 0 16,42-22 31,0 22-47,0-21 0,1 0 16,-1 21-16</inkml:trace>
  <inkml:trace contextRef="#ctx0" brushRef="#br0" timeOffset="32519">13737 6583 0,'0'-85'31,"0"64"-15,0 0-16,21 21 16,0-21-16,1 21 0,-1 0 15,21 0-15,-21-21 0,0 21 0,22 0 16,-22 0-16,21 0 0,-21 21 16,22 0-16,-22-21 0,0 42 0,0-21 15,-21 1-15,0 20 0,0 0 0,0-21 16,0 22-16,0-1 15,0-21-15,0 22 0,-21-22 0,0 0 16,21 0-16,-21 0 0,0 0 0,21 1 16,-22-22-1,22-22 1,0 1 0,0 0-16,22 0 0,-1 0 15,-21 0-15,21-1 0,0-20 0,-21 21 16,21-21-16,0-1 0,1 22 0,-22-21 15,21-1-15,0 22 0,0 0 16,0-21-16,0 21 0,-21-1 0,22 1 16,-1 21-1,0 21 17</inkml:trace>
  <inkml:trace contextRef="#ctx0" brushRef="#br0" timeOffset="33022.71">14901 6456 0,'-21'0'0,"42"0"0,-63 0 15,21 0-15,0 0 16,-1 21-16,1 0 16,21 0-16,-21 1 15,0-1-15,0 21 0,21-21 0,0 0 16,0 22-16,-21-22 0,21 0 0,0 21 16,0-20-16,0-1 0,0 0 15,0 0-15,0 0 0,0 0 0,21 1 16,0-22-16,0 0 15,0 0-15,0 0 16,1 0-16,-1 0 0,21 0 0,-21 0 16,0-22-16,1 22 0,-1-21 0,21 0 15,-21 0-15,0 0 0,1 0 16,-22-1-16,0 1 0,0-21 0,0 21 16,0-22-16,0 1 0,0 21 0,0-21 15,-22-1-15,22 1 0,-21 21 16,0 0-16,0-1 0,0 1 0,0 0 15,-1 21-15,1 0 0,0 0 16,0 0-16,0 0 0,0 0 0,21 21 16,0 0-16,-22 1 0,22-1 15,0 0-15,0 0 0,0 0 16,0 0-16,0 1 0,0-1 16,22 0-16,-1-21 0,0 21 15</inkml:trace>
  <inkml:trace contextRef="#ctx0" brushRef="#br0" timeOffset="33582.39">15219 6858 0,'21'0'15,"0"0"-15,0-21 16,0 0-16,1 0 0,-1-1 15,0 1-15,0 0 0,-21 0 16,21 0-16,0 0 0,1-22 0,-22 22 16,0 0-16,21-21 0,-21 20 0,21 1 15,-21 0-15,0 0 0,0 0 16,0 0-16,0 42 31,0 0-31,0 0 16,0 0-16,0 0 0,0 22 0,0-22 15,0 21-15,-21-21 0,21 22 0,0-1 16,-21-21-16,21 22 16,0-1-16,0 0 0,0 1 0,0-1 15,0 0-15,-22 1 0,22-1 0,0 21 16,0-20-16,0-1 0,0 22 16,-21-22-16,21 21 0,0-20 0,0 20 15,0-20-15,0 20 0,0-21 0,0 1 16,0-1-16,0 22 0,0-22 15,0-21-15,0 21 0,0 1 0,0-1 16,0-21-16,0 0 0,0 22 16,-21-22-16,21 0 0,-21-21 0,0 21 0,21 0 15,-21-21-15,-1 0 16,1 0-16,0 0 0,0 0 16,0 0-16,0-21 0,-1 0 15,1 0-15,0 21 0,0-21 0,0 0 16,21-1-16,0-20 0,0 21 15,-21 0-15,21-22 0,0 22 0,0-21 16,0 21-16,0-22 0,0 1 0</inkml:trace>
  <inkml:trace contextRef="#ctx0" brushRef="#br0" timeOffset="33914.19">15409 6075 0,'0'0'0,"-21"0"0,0 0 16,0 0-16,42 0 109,0 0-93,0 0-1,0 0-15,1 21 16</inkml:trace>
  <inkml:trace contextRef="#ctx0" brushRef="#br0" timeOffset="34311.97">15790 6668 0,'0'21'16,"21"-21"-1,1-21-15,-1-1 16,0 1-16,0 0 16,0 0-16,0 0 15,1-22-15,-1 22 0,-21 0 0,0 0 16,21 0-16,-21 0 0,0-1 0,0 1 16,0 0-16,-21 21 15,0 0-15,-1 0 16,1 0-16,0 21 0,0-21 15,0 43-15,0-22 0,-1 0 0,1 21 16,0-21-16,0 22 0,21-22 16,0 21-16,0-21 0,0 22 0,0-22 15,0 0-15,0 0 0,0 0 0,0 1 16,0-1-16,0 0 0,21-21 16,0 0-16,-21 21 0,21-21 0,1 0 15,-1 0-15,0 0 0,0 0 0,0 0 16,22 0-16,-22-21 0,21 0 15,-21 21-15</inkml:trace>
  <inkml:trace contextRef="#ctx0" brushRef="#br0" timeOffset="34870.46">16743 6244 0,'0'-21'16,"-21"21"-16,-1 0 15,1 0-15,0 0 16,0 0-16,0 0 0,0 21 0,-1 0 16,1 1-16,0-1 0,21 21 15,-21 0-15,0-20 0,21 20 16,-21 0-16,21 1 0,0-1 0,0 0 16,0-21-16,0 22 0,0-22 15,0 0-15,0 0 0,21 0 0,0 1 16,0-1-16,0-21 0,0 0 0,1 0 15,-1 0-15,21 0 0,-21 0 0,0 0 16,1 0-16,20-21 0,-21-1 16,0 1-16,22 0 0,-22 0 0,0-21 15,21 20-15,-21-20 0,1 0 16,-1-22-16,21 22 0,-21 0 0,0-22 16,1 22-16,-1-1 0,0-20 15,-21 21-15,0-1 0,21 1 0,-21 0 16,0-1-16,0 22 0,0 0 15,0 0-15,0 0 0,0-1 0,-21 22 16,0 22 0,0-1-16,21 21 15,-22-21-15,22 22 0,0-22 0,0 21 16,-21 0-16,21 1 0,0-1 16,-21 22-16,21-22 0,0 0 0,0 22 15,0-22-15,0 0 0,0 1 16,0-1-16,0-21 0,0 0 15,0 22-15,21-22 0,0-21 0,-21 21 0,22-21 16,-1 0-16,0 0 0,0 0 16,21 0-16,-20 0 0,-1-21 15,0 0-15,21 21 0,-21-43 0,1 22 16,-1 0-16</inkml:trace>
  <inkml:trace contextRef="#ctx0" brushRef="#br0" timeOffset="35063.19">16997 6265 0,'0'0'16,"21"0"15,0 0-31,0 0 0,22 0 16,-22 0-16,0 0 0,0-21 0,21 0 15,-20 21-15,20-21 0</inkml:trace>
  <inkml:trace contextRef="#ctx0" brushRef="#br0" timeOffset="35222.26">18690 6096 0,'0'0'0</inkml:trace>
  <inkml:trace contextRef="#ctx0" brushRef="#br0" timeOffset="35682.55">18817 6011 0,'0'22'16,"0"-44"-16,21 22 0,0-21 16,1 0-16,-1 0 0,0 0 0,0 0 15,0-1-15,0 1 0,-21 0 0,0 0 16,0 0-16,0 0 15,-21-1-15,0 22 16,0 0-16,-21 0 0,-1 0 0,1 0 16,0 22-16,-1-1 0,1-21 15,0 21-15,-1 0 0,1 0 0,21 0 16,-22 1-16,22-1 0,0 0 0,0 0 16,0 0-16,21 0 0,0 1 15,0-1-15,0 0 0,21 0 16,0-21-16,0 21 0,0 0 0,1-21 15,-1 22-15,21-1 0,-21-21 16,22 21-16,-22-21 0,21 21 16,-21 0-16,22-21 0,-22 21 0,21 1 15,-21-1-15,0-21 0,1 21 0,-1 0 16,-21 0-16,0 0 0,0 1 16,21 20-16,-21-21 0,0 0 0,0 0 15,0 1-15,-21-1 0,0 0 16,-1-21-16,1 21 0,-21 0 0,21-21 15,-22 21-15,1-21 0,21 0 0,-21 0 16,-1 22-16,22-22 0,-21 0 16,21 0-16,-22 0 0,22 0 0,0-22 15,0 22-15,0-21 0,-1 21 0,22-21 16,-21 0-16,0 0 16,21 0-16,0-1 0,0 1 15,21 0 1,0 21-16,1-21 0,-1 0 15</inkml:trace>
  <inkml:trace contextRef="#ctx0" brushRef="#br0" timeOffset="36358.42">19092 6414 0,'43'-22'16,"-22"22"0,-21-21-16,21 21 0,0-21 0,0 21 15,0-21-15,1 0 0,-1 0 16,-21-1-16,21 22 0,-21-21 16,0 0-16,0 0 0,0 0 15,0 0-15,-21-1 16,0 22-16,-1 0 0,1 0 15,0 22-15,0-1 16,21 0-16,-21 0 0,0 0 0,-1 0 16,22 1-16,0-1 0,-21 21 0,21-21 15,-21 0-15,21 1 16,0 20-16,0-21 0,0 0 0,0 0 16,21 1-16,0-22 0,-21 21 0,22 0 15,-1-21-15,0 0 0,0 0 16,0 21-16,22-21 0,-22 0 0,21 0 15,-21 0-15,22 0 0,-22-21 0,21 0 16,-21 21-16,22-21 0,-22-1 16,21 1-16,-21 0 0,0-21 0,1 21 15,-1-22-15,0 22 0,0-21 0,-21-1 16,21 1-16,0 0 0,1-1 16,-22-20-16,21 21 0,-21-1 15,21 1-15,-21 21 0,0-22 0,0 22 16,0 0-16,0 0 0,-21 42 31,0 21-31,-1-20 0,22-1 16,-21 21-16,0-21 0,21 22 15,0-1-15,-21 0 0,0-21 0,21 22 16,-21-1-16,21 0 0,0 1 0,0-22 16,0 21-16,0 1 0,0-22 15,0 21-15,0-21 0,0 0 0,0 1 16,21-1-16,0 0 0,0-21 15,0 0-15,0 0 0,1 0 16,-1 0-16,0 0 0,0-21 16,0 21-16,0-21 0,1-1 0,-22 1 15,21 0-15,0-21 0</inkml:trace>
  <inkml:trace contextRef="#ctx0" brushRef="#br0" timeOffset="36474.29">19600 6202 0,'0'0'0,"-21"0"0,0 0 16</inkml:trace>
  <inkml:trace contextRef="#ctx0" brushRef="#br0" timeOffset="36565.24">19875 6160 0,'43'0'15</inkml:trace>
  <inkml:trace contextRef="#ctx0" brushRef="#br0" timeOffset="37004.98">20256 6202 0,'-42'0'16,"42"444"109,21-444-125,0 0 16,1 0-16,-1 0 0,21 0 15,-21-21-15,0 0 0,22 21 0,-22-21 16,21 0-16,-21 21 0,1-21 0,-1-22 16,0 22-16,0 0 0,0-21 0,0 20 15,-21-20-15,0 21 0,0 0 16,0 0-16,0-1 0,0 1 0,0 0 15,0 42 48</inkml:trace>
  <inkml:trace contextRef="#ctx0" brushRef="#br0" timeOffset="37237.85">20976 6223 0,'0'0'0,"0"-21"0,-21 42 0,21-42 16,0 42 30,0 0-46,0 0 0,0 1 16,0-1-16,0 21 0,0-21 16,0 22-16,0-1 0,-21-21 0,21 21 15,-21 1-15,21 20 0</inkml:trace>
  <inkml:trace contextRef="#ctx0" brushRef="#br0" timeOffset="37355.78">20828 7451 0,'0'21'0,"0"0"0,0 106 31,0-106-31,0 0 0,0 1 16,0-1-16</inkml:trace>
  <inkml:trace contextRef="#ctx0" brushRef="#br0" timeOffset="37406.75">20828 7768 0,'21'-63'31</inkml:trace>
  <inkml:trace contextRef="#ctx0" brushRef="#br0" timeOffset="37456.72">20997 7281 0,'0'-21'16,"21"-21"-16,-21 21 0</inkml:trace>
  <inkml:trace contextRef="#ctx0" brushRef="#br0" timeOffset="37605.64">20997 6244 0,'0'-21'15</inkml:trace>
  <inkml:trace contextRef="#ctx0" brushRef="#br0" timeOffset="37942.44">20955 6583 0,'0'21'0,"0"0"0,0 0 0,0 22 15,0-22-15,-21 21 0,21 1 0,0-22 16,0 21-16,0 0 0,0-20 16,0 20-16,0 0 0,0 1 0,0-1 15,0 0-15,0 1 0,0-22 0,0 21 16,0 0-16,0 1 0,0-1 0,-21-21 15,-1 22-15</inkml:trace>
  <inkml:trace contextRef="#ctx0" brushRef="#br0" timeOffset="37998.41">20828 7641 0,'0'21'0,"0"-42"0</inkml:trace>
  <inkml:trace contextRef="#ctx0" brushRef="#br0" timeOffset="38062.37">20913 7641 0,'0'-21'15,"0"42"-15,21-63 0,-21 21 16,21 0-16,0-22 0,-21 22 15,21-21-15,0-1 0</inkml:trace>
  <inkml:trace contextRef="#ctx0" brushRef="#br0" timeOffset="38550.1">20997 6392 0,'0'0'16,"0"-21"-16,0 0 0,0 0 16,0 0-16,0 0 15,0-1 1,21 22-1,-21-21-15,22 21 0,-1-21 0,0 21 16,0 0-16,0 0 16,0 0-16,1 0 0,-1 0 15,0 0-15,0 0 0,0 0 0,0 0 16,1 0-16,-1 0 0,21 0 16,-21 21-16,0-21 0,-21 21 0,22-21 15,-22 22-15,21-1 0,-21 0 16,0 0-16,0 0 0,-21 22 15,-22-22-15,22 0 0,0 0 0,0 0 16,-22 0-16,22 1 0,0-1 0,-21 0 16,21 0-16,-1 0 15,1 0-15,0-21 0,21 22 0,-21-22 16,0 0 0,21-22 15,-21 22-31,21-21 0,-22 0 0</inkml:trace>
  <inkml:trace contextRef="#ctx0" brushRef="#br0" timeOffset="39110.76">19494 6223 0,'0'-21'16,"22"21"-1,-1 0-15,0 0 0,0-21 16,0 21-16,22 0 0,-22 0 0,21 0 16,0-21-16,1 21 0,-1 0 0,0 0 15,22-22-15,-22 22 16,22-21-16,-22 21 0,22 0 0,-22 0 16,0-21-16,1 21 0,-1 0 0,0 0 15,-21 0-15,1 0 0,-1 0 16,-42 0 31,-1 0-32,1 0-15,0 0 0</inkml:trace>
  <inkml:trace contextRef="#ctx0" brushRef="#br0" timeOffset="40804.8">1333 8784 0,'0'0'0,"-21"21"31,21 1-31,-21-22 16,21 21-16,-21-21 15,0 0-15,0 0 16,-1 0 0,22-21-1,0-1 1,0 1-16,0 0 16,0 0-16,22 21 0,-1-21 0,0 21 15,21-21-15,-21 21 0,1 0 16,20-22-16,-21 1 0,21 21 0,1 0 15,-22 0-15,21 0 16,-21 0-16,1 21 0,-1 1 0,0-22 16,-21 21-16,0 21 0,0-21 15,0 0-15,0 22 0,-21-22 0,-22 21 16,22-21-16,-21 22 0,0-22 16,-1 21-16,1-21 0,0 1 0,20-1 15,-20 0-15,0 0 0,21-21 16,-22 21-16,22-21 0,0 0 0,0 0 15,0 0-15,-1 0 16,22-21 0,0 0-1,0 0-15,22 21 16,-1-21-16,0 21 0,21-22 16,-21 1-16,1 21 0,20-21 15,0 21-15,1 0 0,-22-21 0,21 21 16,0 0-16,1 0 0,-22 0 15,21 0-15,-21 0 0,22 0 0,-22 0 16,0 21-16,0-21 0,0 21 0,1 0 16,-22 1-16,0-1 0,0 0 15,0 0-15,0 0 0,0 0 0,0 1 16,-22-1-16,1 0 0,0 0 16,-21 0-16,21 0 0,-22 1 15,22-1-15,-21 0 0,-1-21 16,1 21-16,0-21 0,-1 0 0,1 0 15,21 0-15,-21 0 0,-1 0 16,22 0-16,-21 0 0,21 0 0,-1 0 16,1 0-16,0 0 0,0 0 15,0-21-15,0 21 0,21-21 16,-22 21 0,22-21-1,0-1 1,22 22-16,-1 0 0</inkml:trace>
  <inkml:trace contextRef="#ctx0" brushRef="#br0" timeOffset="41134.61">2138 9144 0,'21'0'0,"0"0"16,-21-21-16,0 0 16,21 0-16,-21-1 15,0 1 1,-21 21-1,0 0 1,0 0-16,0 0 0,21 21 16,-22-21-16,22 22 0,0-1 15</inkml:trace>
  <inkml:trace contextRef="#ctx0" brushRef="#br0" timeOffset="42514.81">3577 8594 0,'0'-21'0,"0"-1"16,0 1-1,0 0-15,0 0 0,0 0 16,0 0-1,0 42 17,0 0-32,0 0 15,0 21-15,0 1 0,0-1 0,0 0 16,0 1-16,0 20 0,0-20 16,-21-1-16,21 21 0,0-20 0,0-1 15,-21 0-15,21 1 0,-21-22 0,21 21 16,0-21-16,0 1 0,0-1 15,-22-21-15,22 21 0,0-42 32,22 21-32,-22-21 15,21-1-15,0-20 0,-21 21 16,21-21-16,0 20 0,0-20 0,1 0 16,-22-22-16,42 22 0,-21 0 15,0-1-15,0 1 0,1 21 0,-1 0 16,0-1-16,0 1 0,0 0 15,0 21-15,1 0 16,-22 21-16,21 0 0,-21 22 16,21-22-16,-21 21 0,0-21 15,0 22-15,0-1 0,0 0 0,0 22 16,21-22-16,-21-21 16,21 1-16,-21 20 0,0-21 0,21 0 15,1 0-15,-1 1 0,0-22 16,0 0-16,0 0 0,0 0 15,1 0-15,-1 0 0,0-22 16,0 1-16,0 0 0,22 0 0,-22 0 16,0 0-16,21-22 0,-21 22 15,1-21-15,-1-1 0,-21 1 0,0 0 16,0-1-16,0-20 0,0 21 0,0-1 16,0 1-16,0 0 0,0-1 15,-21 1-15,21 21 0,-22 0 0,22-1 16,-21 1-16,21 0 0,0 42 31,0 0-15,0 1-16,0-1 15,0 0-15,0 0 16,21-21-16,-21 21 0,22-21 0,-1 21 16,0 1-16</inkml:trace>
  <inkml:trace contextRef="#ctx0" brushRef="#br0" timeOffset="42890.6">4720 8932 0,'0'0'0,"0"22"32,21-22-32,0 0 15,1 0-15,-22-22 16,21 1-16,0 0 0,0 0 0,0 21 15,0-21-15,-21 0 0,22-1 16,-1 1-16,-21 0 0,0 0 0,0 0 16,0 0-16,0-1 0,0 1 15,-21 21 1,-1 0-16,1 0 0,0 0 0,0 0 16,0 21-16,0 1 0,-1-1 15,1 0-15,0 0 0,0 21 0,0-20 16,21-1-16,0 21 0,-21-21 0,21 22 15,0-22-15,0 0 0,0 0 16,0 0-16,0 0 0,0 1 16,21-1-16,0-21 0,0 0 15,0 0-15,0 0 0,1 0 16,-1 0-16,0 0 0,21 0 0,-21-21 16,22 21-16,-22-22 0</inkml:trace>
  <inkml:trace contextRef="#ctx0" brushRef="#br0" timeOffset="43467.27">5376 8319 0,'0'-22'0,"0"44"0,0-65 0,-21 43 31,0 0-31,21 21 16,-21 1-16,21-1 0,-21 0 0,21 21 15,0-21-15,0 22 0,0-1 0,0-21 16,0 22-16,0-1 0,0 0 16,0 1-16,0-1 0,0 0 0,0 1 15,0-22-15,0 21 0,0 0 16,0-20-16,0-1 0,-22 0 0,22 0 16,0 0-16,0 0 0,0-42 46,0 0-30,0 0-16,0 0 0,0 0 16,0-22-16,0 22 0,0 0 0,22 0 15,-1-22-15,-21 22 0,21 0 0,21 0 16,-21 0-16,1 0 0,-1 21 16,21-22-16,-21 22 0,0 0 0,22 0 15,-22 0-15,0 0 0,21 0 0,-20 0 16,-1 0-16,0 22 0,0-22 15,0 21-15,-21 0 0,0 0 16,0 21-16,0-20 0,0-1 0,-21 0 0,0 21 16,0-21-16,-22 1 0,22 20 15,-21-21-15,0 0 0,-1 0 16,1 1-16,0-22 0,-1 21 0,22 0 16,-21-21-16,21 0 0,-22 0 15,22 21-15,0-21 0,0 0 0,0 0 16,21-21-1,0 0-15,21 0 16,-21-1-16,21 1 0,21 0 16,-21 0-16</inkml:trace>
  <inkml:trace contextRef="#ctx0" brushRef="#br0" timeOffset="43786.08">6181 8213 0,'0'63'31,"0"-42"-31,0 1 0,0 41 16,0-21-16,0 1 0,0-1 0,0 0 15,0-20-15,-22 20 0,22 0 16,0 1-16,0-1 0,-21 0 0,21 1 16,-21-22-16,21 21 0,0-21 0,0 0 15,0 1-15,0-1 0,-21 0 16,21 0-16,0-42 31,0 0-31</inkml:trace>
  <inkml:trace contextRef="#ctx0" brushRef="#br0" timeOffset="44186.85">5842 8424 0,'-21'-21'0,"42"42"0,-42-63 0,21 21 15,0 0-15,0 0 0,21 21 16,0-22-16,0 1 0,0 21 15,22-21-15,-1 0 0,0 21 0,1-21 16,-1 21-16,0 0 0,1 0 16,20 0-16,-20 0 0,20 0 0,-21 21 15,22 0-15,-22 0 0,1 0 16,-1 22-16,0-22 0,1 21 0,-22-21 16,0 22-16,0-1 0,-21 0 15,0-20-15,0 20 0,0 0 0,-21 1 16,0-1-16,-22 0 0,22 1 0,-21-22 15,0 21-15,-1-21 0,-20 22 16,20-22-16,1 0 0,0 0 0,-1 0 16,1 0-16,0 1 0,-1-1 15,1-21-15,21 0 0,-21 0 0,20 21 16,1-21-16,0 0 0,0 0 16,21-21-1,0 0-15,42 21 16,-21-43-16,1 43 0,-22-21 0,21 0 15,0 21-15,0-21 0</inkml:trace>
  <inkml:trace contextRef="#ctx0" brushRef="#br0" timeOffset="44638.59">6858 8700 0,'-21'0'0,"42"0"0,-42 21 0,21-42 16,0-1-1,0 1-15,0 0 0,0 0 16,21 0-16,0 21 0,0-21 0,0 21 16,1 0-16,-1 0 0,21-22 15,-21 22-15,22 0 0,-22 0 0,0 0 16,21 22-16,-21-22 0,1 21 0,-1 0 15,-21 0-15,0 0 0,21 0 0,-21 1 16,0 20-16,0-21 0,0 0 16,0 22-16,-21-22 0,21 0 0,-21 0 15,-1 0-15,1 0 0,21 1 16,-21-1-16,0 0 16,21-42 15,0 0-31,0-1 15,0 1-15,0 0 0,0-21 0,0 21 16,0-1-16,0-20 0,21 21 0,0 0 16,-21 0-16,21-22 0,1 22 15,-22 0-15,21 0 0,0 21 16,-21-21-16,21 21 0,0 0 16,0 0-16</inkml:trace>
  <inkml:trace contextRef="#ctx0" brushRef="#br0" timeOffset="44901.92">7578 8551 0,'0'22'32,"0"-1"-32,0 0 15,0 0-15,0 0 0,-22 0 16,22 22-16,0-22 0,0 0 0,0 0 0,0 0 15,0 1-15,0-1 0,0 0 16,0 0-16,0 0 0,0 0 16,0-42 31,0 0-47,0 0 15,22-21-15</inkml:trace>
  <inkml:trace contextRef="#ctx0" brushRef="#br0" timeOffset="45202.74">7662 8382 0,'-21'0'0,"42"0"0,-63 0 0,21 0 16,21 21 0,21-21 30,0 0-46,-21-21 32,0 0-17,-21 21-15,0 0 0,21-21 0,-21 21 16,-1 0-16,1 0 16,21 21-16,0 0 15,0 0-15,0 0 16,0 1-16,21-1 0,1 0 15,-1 0-15,0-21 16,0 21-16,0-21 0</inkml:trace>
  <inkml:trace contextRef="#ctx0" brushRef="#br0" timeOffset="45627.02">7959 8573 0,'0'0'0,"0"-22"0,0 44 62,0-1-62,0 0 16,21 0-16,-21 0 0,0 0 0,0 1 16,21-1-16,-21 0 0,0 0 0,0 21 15,0-20-15,0-1 0,0 0 16,0 0-16,0 0 0,0 0 15,0 1-15,0-44 32,21 1-32,0 0 15,-21 0-15,21 0 0,-21 0 16,22-22-16,-1 22 0,-21 0 16,21-21-16,-21 20 0,21 1 15,0 0-15,-21-21 0,0 21 0,21 21 16,-21-22-16,22 1 0,-22 0 15,21 21-15,0 0 32,0 0-32,-21 21 15,0 0 1,0 1-16</inkml:trace>
  <inkml:trace contextRef="#ctx0" brushRef="#br0" timeOffset="46291.15">8318 8721 0,'0'21'15,"0"-42"-15,22 42 0,-1 0 0,0-21 16,0 0-16,0 0 16,0 0-16,1 0 15,-1-21-15,0 21 0,0-21 0,0 0 16,0 21-16,1-22 0,-1 1 0,0 0 16,0 21-16,-21-21 0,21 0 15,-21 0-15,0-1 0,0 1 16,-21 0-16,0 21 15,0 0-15,0 0 16,-1 0-16,1 21 0,0 0 16,21 1-16,-21-1 0,21 0 0,-21 0 15,21 0-15,-21 0 0,21 1 16,0 20-16,0-21 0,0 0 0,0 0 16,0 1-16,0-1 0,0 0 0,21 0 15,0 0-15,0-21 16,0 21-16,0-21 0,1 0 0,-1 0 15,0 0-15,0 0 0,21 0 0,-20-21 16,20 21-16,-21-21 0,0 0 16,0 0-16,1 0 0,-1-1 15,0 1-15,-21 0 0,21 0 0,-21 0 16,0 0-16,0-22 0,0 22 0,21 0 16,-21 0-16,21 0 0,-21-1 15,22 1-15,-22 0 0,21 21 0,0-21 16,0 0-16,0 21 0,0 0 0,1 0 15,-1 0-15,0 0 0,0 0 16,0 0-16,0 0 0,1 0 0,-1 21 16,0 0-16,0 0 0,-21 0 0,0 1 15,0 20-15,0-21 0,0 0 16,21 22-16,-21-22 0,0 21 16,0-21-16,0 0 0,0 22 0,0-22 15,0 0-15,0 0 0,0 0 16,-21-21-16,21-21 31,0 0-31,0 0 16,0 0-16,0-22 0,0 22 15,0 0-15,21-21 0,0 21 0,-21-22 16,22 22-16,-1-21 0,-21 21 0,21-22 16,0 22-16,0 0 0,0-21 0,1 20 15,-1 1-15,0 0 0,0 21 16</inkml:trace>
  <inkml:trace contextRef="#ctx0" brushRef="#br0" timeOffset="46923.79">10858 8340 0,'0'0'0,"0"-21"0,-21-22 16,0 43-16,0-21 0,21 0 0,-21 21 16,0 0-16,-1-21 0,1 21 0,0 0 15,0 0-15,0 0 0,0 0 16,-1 21-16,1 0 0,0 0 0,0 0 16,0 1-16,21 20 0,0-21 0,-21 21 15,21 1-15,-22-1 0,22-21 0,0 22 16,0-1-16,0 0 0,0-21 15,0 22-15,0-22 0,0 21 16,0-21-16,0 1 0,22-1 0,-1 0 16,0 0-16,0 0 0,0-21 15,0 0-15,22 0 0,-22 0 0,21 0 16,1 0-16,-1 0 0,0-21 0,1 21 16,-1-21-16,0 0 0,1 0 15,-22-1-15,21-20 0,-21 21 0,22-21 16,-22 20-16,21-20 0</inkml:trace>
  <inkml:trace contextRef="#ctx0" brushRef="#br0" timeOffset="47166.99">11324 8149 0,'0'-42'15,"0"84"-15,0-126 0,0 62 0,0-20 0,0 21 16,0 0-16,0 0 0,-21 21 16,0 0-1,21 21-15,-21 0 0,21 21 0,0 1 16,0-1-16,0 0 0,-22 1 15,22-1-15,0 21 0,-21-20 0,21 20 16,0-20-16,0-1 0,0 0 0,-21 1 16,21-22-16,0 21 0,-21 0 0,21-20 15,0-1-15,0 21 0,0-21 16,0 0-16,0 1 0,21-22 16,0 0-1,0 0-15,1 0 0,-1 0 16,0 0-16</inkml:trace>
  <inkml:trace contextRef="#ctx0" brushRef="#br0" timeOffset="47682.77">11896 8530 0,'0'-21'15,"0"42"-15,21-63 0,0 21 0,-21 0 0,0-1 16,0 1-16,-21 0 15,21 0-15,-21 21 0,-1 0 16,1 0-16,0 0 0,0 0 16,0 0-16,0 21 15,-22 0-15,22 0 0,0 1 0,0-1 16,0 21-16,-1-21 0,1 0 0,0 22 16,0-22-16,21 21 0,0-21 15,-21 1-15,21 20 0,0-21 0,0 0 16,0 0-16,0 1 0,0-1 0,21-21 15,-21 21-15,21-21 0,0 0 16,0 0-16,1 0 0,-1 0 16,0 0-16,0-21 0,0 21 15,0-21-15,1-1 0,-1 1 16,0 0-16,-21-21 0,21 21 0,0-1 16,0-20-16,1 21 0,-22 0 15,21-22-15,-21 22 0,21 0 0,-21 0 16,0 0-16,0 0 0,0 42 47,0 0-47,0 0 0,0 21 0,0-20 15,0-1-15,-21 0 0,21 21 16,-21-21-16,21 1 0,0-1 0,0 0 16,0 0-16,0 0 0,0 0 0,0 1 15,21-22 1,0 0-1,21 0-15</inkml:trace>
  <inkml:trace contextRef="#ctx0" brushRef="#br0" timeOffset="48114.48">12721 8446 0,'0'-22'0,"-85"22"31,64 0-31,0 0 0,0 0 0,0 22 16,-22-1-16,22-21 0,0 21 16,0-21-16,0 21 0,21 0 15,-21-21-15,21 21 16,0 1-16,21-22 16,0 0-16,0 0 15,0 21-15,0-21 0,1 0 16,-1 0-16,0 0 0,0 21 0,0 0 15,0-21-15,1 0 0,-22 21 0,21-21 16,0 21-16,-21 1 0,0-1 16,0 0-1,0 0-15,0 0 0,-21 0 0,0-21 16,-1 22-16,1-1 0,0-21 16,-21 21-16,21-21 0,-22 0 15,22 0-15,0 0 0,-21 21 0,20-21 16,1 0-16,0 0 0,0 0 0,0 0 15,21-21-15,-21 0 16,21 0-16,0-1 16,0 1-16,0 0 0,0 0 15,21 21-15,0-21 0,0 21 0</inkml:trace>
  <inkml:trace contextRef="#ctx0" brushRef="#br0" timeOffset="48574.22">13398 8467 0,'22'0'0,"-44"0"0,65 0 0,-22-21 0,0 21 16,-21-22-16,0 1 15,-21 0-15,0 21 16,0 0-16,-1 0 0,1 0 15,-21 0-15,21 0 0,0 0 0,-22 0 16,22 21-16,0-21 0,0 21 16,0 1-16,-1-22 0,1 21 15,0 0-15,21 0 0,0 0 16,0 0-16,21-21 16,0 22-16,22-1 15,-22-21-15,0 0 0,21 21 0,-20-21 16,20 0-16,-21 21 0,0-21 0,22 21 15,-22-21-15,0 21 0,0-21 16,-21 22-16,21-22 0,-21 21 0,0 0 16,-21-21-1,0 21-15,0-21 16,-22 0-16,22 0 0,-21 0 16,0 0-16,20 0 0,-20 0 0,0 0 15,-1 0-15,22 0 0,-21 0 0,21 0 16,0 0-16,-1 0 0,1 0 0,0 0 15,21-21-15,0 0 16</inkml:trace>
  <inkml:trace contextRef="#ctx0" brushRef="#br0" timeOffset="48939.01">14774 8022 0,'0'-21'15,"0"42"-15,0-84 0</inkml:trace>
  <inkml:trace contextRef="#ctx0" brushRef="#br0" timeOffset="49110.91">14690 8403 0,'0'21'0,"0"1"0,-22-1 15,22 0-15,-21 64 16,21-43-16,0-21 0,0 0 15,0 0-15,0 1 0,0-1 16,0-42 15,0-1-31</inkml:trace>
  <inkml:trace contextRef="#ctx0" brushRef="#br0" timeOffset="49550.65">14457 7959 0,'0'0'15,"-21"-21"-15,-1-1 16,1 22 0,21-21-16,0 0 0,0 0 15,21 21-15,1-21 0,20 21 16,-21 0-16,21-21 0,-20 21 16,20-22-16,0 22 0,1 0 0,20 0 15,-21 0-15,22 22 0,-1-1 0,1 0 16,-1 21-16,1-21 0,-1 43 15,1-22-15,-22 1 0,1 20 0,-22 1 16,0-22-16,-21 21 0,0-20 0,0-1 16,-21 0-16,-22 1 0,1-1 15,0-21-15,-22 22 0,1-22 16,-1 0-16,1 0 0,-1 0 0,22 0 16,-22 1-16,22-22 0,0 0 0,-1 21 15,-20-21 1</inkml:trace>
  <inkml:trace contextRef="#ctx0" brushRef="#br0" timeOffset="49624.61">14520 8530 0,'21'0'16</inkml:trace>
  <inkml:trace contextRef="#ctx0" brushRef="#br0" timeOffset="49971.41">14774 8065 0,'0'-22'0,"0"44"0,0-65 16,0 22-16,0 0 15,0 42 1,0 0 0,0 0-16,0 43 0,0-22 15,0 1-15,0-1 0,0 0 16,0 22-16,0-22 0,0 0 0,0 1 16,0-1-16,-21-21 0,21 22 0,0-22 15,0 21-15,0-21 0,0 0 0,0 1 16,0-1-16,21-21 31,0 0-31,1 0 0,-22-21 16,21-1-16</inkml:trace>
  <inkml:trace contextRef="#ctx0" brushRef="#br0" timeOffset="50271.24">15579 8319 0,'0'63'31,"-22"-42"-31,22 0 15,0 1-15,0-1 0,0 0 0,-21 0 16,21 0-16,-21 0 16,21 1-16,0-44 47</inkml:trace>
  <inkml:trace contextRef="#ctx0" brushRef="#br0" timeOffset="50615.04">15684 8001 0,'0'-21'0,"0"42"0,0-63 0,0 21 16,-21 21-16,0 0 0,0 0 0,0 0 16,0 0-16,21 21 15,-22-21-15,22 21 0,0 0 16,0 0-1,22-21 1,-1 0-16,0 0 0,0 0 16,-21-21-16,21 0 15,0 21-15,-21-21 0,0 0 16,0-1 0,-21 1-1,0 21-15,0 0 0,0 0 16,0 21-16,21 1 15,0-1-15,0 0 0,0 0 16,0 0-16,0 0 0,0 1 16,0 20-16,0-21 0,0 0 0,21 0 15,0 1-15,0-22 0,0 21 0</inkml:trace>
  <inkml:trace contextRef="#ctx0" brushRef="#br0" timeOffset="51183.23">16362 8467 0,'21'0'15,"-42"0"-15,63 0 0,-42-21 0,21 21 0,0-22 16,1 1-16,-22 0 16,0 0-16,0 0 0,0 0 15,0-1-15,0 1 0,0 0 0,0 0 16,0 0-16,0 0 0,-22-1 15,1 1-15,0 0 0,0 21 16,-21 0-16,20 0 0,1 0 0,-21 0 16,0 0-16,20 0 0,-20 21 15,0 0-15,21 22 0,-22-22 0,22 21 16,0-21-16,-21 22 0,20-1 16,1-21-16,0 22 0,21-1 0,0-21 15,0 0-15,0 0 0,0 22 0,0-22 16,0 0-16,21-21 15,0 21-15,22-21 0,-22 0 16,0 0-16,21 0 0,-20 0 0,20-21 16,0 21-16,-21-21 0,22 21 15,-22-21-15,0 0 0,21-1 16,-20 1-16,-1 0 0,0 0 0,0 0 16,0-22-16,-21 22 0,0 0 0,21 0 15,-21-21-15,0 20 0,22 1 16,-22 0-16,0 0 15,0 42 1,0 0-16,0 0 16,0 1-16,-22 20 0,22-21 0,0 0 15,-21 0-15,21 1 0,0-1 16,0 0-16,0 0 0,0 0 16,0 0-16,0 1 0,21-1 15,1-21 1,-1 0-16,0 0 0,0 0 15,21 0-15</inkml:trace>
  <inkml:trace contextRef="#ctx0" brushRef="#br0" timeOffset="51263.18">17124 8361 0,'21'-42'0,"-42"84"16,63-106-16</inkml:trace>
  <inkml:trace contextRef="#ctx0" brushRef="#br0" timeOffset="51923.68">17208 8128 0,'0'0'16,"-21"0"-1,0 0-15,0 0 0,0 0 16,0 0-16,-1 0 0,1 21 0,0 0 16,0 1-16,0 20 0,0-21 15,-1 0-15,1 22 0,0-22 0,0 0 16,21 21-16,0-21 0,-21 1 0,21-1 16,0 0-16,0 0 0,0 0 15,0 0-15,21-21 0,0 22 16,0-22-16,0 0 0,1 0 0,20 0 15,-21 0-15,0 0 0,0-22 16,22 1-16,-22 21 0,0-21 0,0 21 16,-21-21-16,21 0 0,1 0 15,-22-1-15,21 1 0,-21 0 16,0 0-16,0 0 0,0 0 16,0 42 15,0 0-31,0 0 15,0 0-15,0 0 0,0 1 0,-21-1 16,21 0-16,0 21 0,-22-21 0,22 22 16,-21-1-16,21 0 0,0 1 15,0-1-15,0 0 0,0 1 0,0 20 16,0-20-16,0 20 0,0-21 0,0 22 16,0-22-16,0 22 15,0-22-15,0 22 0,0-22 0,21 21 16,-21-20-16,0 20 0,0-20 0,22 20 15,-22-21-15,0 22 0,21-22 16,-21 1-16,0-1 0,0-21 0,0 21 16,0-20-16,0 20 0,0-21 0,0 0 15,0 0-15,-21-21 0,-1 0 16,1 0-16,0 0 16,0-21-16,0 21 0,0-21 0,-1 0 15,1-21-15,21-1 0,43 1 0,-43 0 16,-22-1-16,-20 1 0,21 0 0,0-22 15,0 22-15,21-22 0,0 1 16,0 20-16,0-20 0,0 21 16,0-22-16,0 1 0,0 20 0,21-20 15,0 20-15,0-20 0,0 21 0,22-22 16,-22 22-16,0-1 0,0 1 16,21 0-16,-20-1 0,20 22 15,-21-21-15,0 0 0,-21 20 0,43 1 0,-22 0 16,0-21-16,21 21 0</inkml:trace>
  <inkml:trace contextRef="#ctx0" brushRef="#br0" timeOffset="52374.96">17632 8213 0,'0'0'0,"0"-21"0,-21 21 16,21-22-16,-22 22 0,22-21 15,0 0-15,0 0 16,22 21-16,-1-21 16,0 21-16,0 0 0,0-21 15,0 21-15,1 0 0,-1 0 0,0 0 16,0 0-16,0 21 0,0 0 16,1 0-16,-22 0 0,0 0 0,21 1 15,-21 20-15,0-21 0,0 0 16,0 22-16,0-22 0,0 21 15,0-21-15,-21 0 0,21 1 0,-22-1 16,1 0-16,21 0 0,-21-21 0,0 0 16,0 0-1,21-21 1,0 0-16,0 0 0,21-1 16,0 22-16,-21-42 0,21 21 15,0 0-15,-21 0 0,22-1 0,-1-20 16,-21 21-16,21 0 0,-21 0 15,21-1-15,0 1 0,-21 0 16,21 21-16,-21-21 0,22 21 16,-1 0-16,0 0 0,0 0 15,0 21 1,0 0-16,1-21 0</inkml:trace>
  <inkml:trace contextRef="#ctx0" brushRef="#br0" timeOffset="53571.3">18690 8319 0,'21'0'0,"-42"0"0,63 0 15,-20-22-15,-22 1 0,21 0 16,-21 0-16,21 0 0,-21 0 16,0-1-16,0 1 0,0 0 15,0 0-15,0 0 0,0 0 0,-21 21 16,0 0-16,-1 0 0,1 0 0,0 0 15,0 0-15,-21 0 0,20 21 16,-20-21-16,21 21 0,-21 21 0,-1-21 16,22 1-16,-21 20 0,21-21 15,-22 21-15,22-20 0,0 20 0,0-21 16,0 21-16,21-20 0,0-1 0,0 0 16,0 0-16,0 0 0,0 0 15,21 1-15,0-22 0,0 21 16,0-21-16,0 0 0,1 0 0,20 0 15,-21 0-15,21 0 0,-20 0 0,-1-21 16,21 21-16,-21-22 0,22 1 0,-22 0 16,0 0-16,0 0 0,0 0 15,0-1-15,1 1 0,-1-21 0,0 21 16,-21-22-16,0 22 0,0 0 0,0 0 16,0 0-16,0 0 15,0-1-15,0 44 16,0-1-16,-21 21 15,21-21-15,0 0 16,0 1-16,0-1 0,0 0 0,0 21 16,0-21-16,0 1 0,0-1 15,0 0-15,21-21 0,0 0 16,-21 21-16,21-21 0,0 0 0,1 0 16,20 0-16,-21 0 0,0 0 15,22 0-15,-22-21 0,0 0 0,21 21 16,-21-21-16,1-1 0,-1 1 0,0-21 15,0 21-15,0 0 0,0-22 0,-21 22 16,22-21-16,-22 21 0,0-1 16,0 1-16,0 0 0,0 42 31,-22 0-15,1 1-16,21-1 0,-21 0 0,21 0 15,-21 21-15,21-20 0,0-1 0,0 0 16,0 0-16,-21 0 0,21 0 15,0 1-15,0-1 0,0 0 16,0-42 31,0 0-47,0-1 16,0 1-16,21-21 0,0 21 15,0 0-15,-21-22 0,43 22 16,-22-21-16,0 21 0,0-1 0,0 1 15,0 0-15,1 0 0,-1 0 0,0 21 16,0 0-16,0 0 0,0 0 16,1 0-16,-22 21 0,21 0 0,0 0 15,-21 0-15,21 1 0,-21-1 16,0 21-16,0-21 0,0 0 0,21 22 16,-21-22-16,0 0 0,0 0 0,0 0 15,0 1-15,0-1 0,0 0 0,0 0 16,-21-21-1,0 0 1,21-21 0,0 0-1,0 0-15,0-1 0,0 1 16,0 0-16,21-21 0,0 21 0,0-1 16,1-20-16,-1 0 0,21 21 15,-21-22-15,22 1 0,-1 21 0,0-22 16,1 22-16,-22 0 0,21 0 0,0 21 15,1 0-15,-1 0 0,-21 21 16,0 0-16,1 0 0,-1 1 16,-21 20-16,0-21 0,0 21 0,0-20 15,0 20-15,0 0 0,0-21 16,0 22-16,-21-22 0,21 21 0,0-21 16,-22 1-16,1-1 0,0 0 0,21 0 15,0 0-15,-21-21 0,0 21 16,0-21-16,21 22 0,-22-22 15,1 0-15,0 0 0,0 0 16</inkml:trace>
  <inkml:trace contextRef="#ctx0" brushRef="#br0" timeOffset="54959.01">1270 10689 0,'0'-21'0,"0"42"0,0-63 0,0 21 15,0 0-15,0-1 0,0 1 16,0-21-16,0 21 0,0 0 16,0 42 15,0 0-31,0 21 0,-21 1 0,0 20 16,-1-21-16,1 22 0,21-22 15,-21 22-15,0-1 0,0 1 0,0-22 16,-1 22-16,1-22 0,0 21 15,0-41-15,0 20 0,21-21 0,0 21 16,-21-42-16,21 22 0,-22-22 16,22-22-1,0 1-15,0 0 16,0 0-16,0 0 0,0 0 0,0-1 16,0 1-16,22 0 15,-22 0-15,21 21 0,0-21 0,21 21 16,-21 0-16,22 0 0,-1 0 15,0-21-15,1 21 0,-1 0 0,0 0 16,1 0-16,-1 0 0,-21 0 16,22-22-16,-22 22 0,21 0 0,-21 0 15,0-21-15,-21 0 0,22 0 16,-22 0-16,0 0 16,0-1-16,0 1 0,0 0 0,-22 0 15,22 0-15,0 0 16,-21-1-16,0 22 0,0 0 31,21 22-31,-21-1 0,21 0 16,-21 21-16,21-21 0,0 22 15,-22-1-15,22 0 0,-21 1 0,21-1 16,-21-21-16,21 22 0,0-1 16,0 0-16,0-21 0,0 1 0,-21-1 15,21 0-15,0 0 0,0 0 16,0 0-16,21-21 31,-21-21-31,21 21 0,0-21 0</inkml:trace>
  <inkml:trace contextRef="#ctx0" brushRef="#br0" timeOffset="55141.91">1863 11007 0,'21'-21'0,"0"-22"31,0 43-31,-21-21 16,0 0 31</inkml:trace>
  <inkml:trace contextRef="#ctx0" brushRef="#br0" timeOffset="56006.93">3831 10562 0,'0'-42'32,"0"21"-32,0 0 0,0-1 15,0 1-15,0 0 0,0 0 16,0 0-16,0 0 0,0-1 15,0 1-15,21 0 0,-21 0 0,21 0 16,-21 0-16,0-1 0,0 1 16,0 0-16,22 21 15,-22 21 1,0 0-16,0 1 0,0 20 16,-22 0-16,1 1 15,21 20-15,-21 1 0,0-1 0,0 1 16,0-1-16,-1-21 0,1 22 15,0-1-15,0-20 0,0-1 0,0 0 16,-1 1-16,-20-1 0,0 22 16,21-43-16,-1 0 0,1 0 15,0-21-15,0 0 0,0 0 16,0 0-16,-1 0 16,1-21-16,0 0 0,0 0 0,21-1 15,-21-20-15,21 21 0,-21 0 0,21-22 16,0 1-16,0 0 0,-22-1 15,22 22-15,0-21 0,0 0 16,0-1-16,0 22 0,0 0 16,0 0-16,0 0 0,0 42 15,22 0-15,-22 0 16,21 0-16,0 22 0,0-22 16,0 21-16,0-21 0,1 22 0,20-22 15,-21 21-15,0-21 0,22 0 16,-22 22-16,0-22 0,21 0 0,-21 0 15,22 0-15,-22-21 0,21 0 16,1 22-16,-22-22 0,21 0 0,-21 0 16,22 0-16,-22 0 0,0 0 0,21-22 15,-21 22-15,1-21 0,-1 0 16,0 21-16,0-21 0,0 0 16</inkml:trace>
  <inkml:trace contextRef="#ctx0" brushRef="#br0" timeOffset="57403.12">4297 10732 0,'0'-22'0,"0"44"0,21-86 0,-21 43 16,0 0-16,0 0 0,0-1 16,0 1-16,0 0 0,-21 0 15,0 21-15,-1 0 0,1 0 16,0 21-16,0 0 16,21 0-16,-21 1 0,21 20 0,-21-21 15,-1 21-15,22-20 0,0 20 16,0 0-16,-21-21 0,21 22 15,0-22-15,0 21 0,0-21 0,-21 1 16,21-1-16,0 0 0,0 0 0,0 0 16,21-21-16,0 0 0,1 0 15,-1 0-15,0 0 0,0 0 16,0-21-16,0 0 0,1 0 16,-1 21-16,0-21 0,0-22 0,0 22 15,0 0-15,-21 0 0,0-22 0,22 22 16,-22-21-16,21 21 0,-21 0 15,0-22-15,0 22 0,0 0 16,0 0-16,0 42 31,0 0-31,0 0 0,0 0 16,0 1-16,0-1 0,0 0 0,0 21 16,0-21-16,0 1 0,0 20 15,0-21-15,0 0 0,0 22 0,21-22 16,0 0-16,0 0 0,-21 0 0,21 0 15,1-21-15,-1 22 0,0-22 16,0 0-16,21 0 0,-20 0 0,-1 0 16,0 0-16,21-22 0,-21 22 15,1-21-15,-1 0 0,21 0 16,-21 0-16,0 0 0,1-1 0,-22 1 16,21-21-16,-21 21 0,21-22 0,-21 22 15,0 0-15,0-21 0,0 21 16,0-1-16,0 1 0,0 0 0,0 0 15,0 42 17,0 0-32,0 0 0,0 22 15,0-22-15,0 0 0,0 0 0,0 22 16,0-22-16,0 21 0,0-21 16,0 0-16,0 1 0,21-1 15,-21 0-15,21 0 0,-21 0 0,0 0 16,21-21-16,1 0 0,-1 0 15,0 0-15,0 0 0,21 0 16,-20 0-16,-1-21 0,0 0 0,0 21 16,0-21-16,0-21 0,22 20 15,-22 1-15,0 0 0,0-21 0,0 21 16,1-22-16,-22 22 0,21-21 16,-21 21-16,21-22 0,-21 22 0,0 0 15,0 0-15,0 0 0,0 42 31,0 0-31,0 0 16,0 0-16,-21 22 0,21-22 16,0 21-16,0-21 0,0 0 0,0 22 15,0-22-15,0 21 0,0-21 16,0 1-16,0-1 0,21 0 0,-21 0 16,21-21-16,0 21 0,0-21 0,1 0 15,20 0-15,-21 0 0,21 0 16,1 0-16,-1 0 0,0-21 0,1 21 15,-22-21-15,21 0 0,1 0 0,-22-1 16,0 1-16,0 0 0,0 0 16,0 0-16,-21-22 0,0 22 15,0-21-15,0 21 0,0 0 0,0-22 0,0 22 16,0 0-16,0 0 0,0 42 47,0 0-47,0 0 0,0 0 0,0 1 15,0-1-15,0 0 0,0 21 0,0-21 16,0 1-16,0-1 0,0 21 16,0-21-16,0 0 0,-21 1 15,21-1-15,0 0 16,0-42 15,0 0-31,0-1 16,0 1-16,0 0 0,0-21 15,0 21-15,21-22 0,1 1 16,-1 0-16,0-1 0,0 1 0,21 21 16,-20-22-16,-1 22 0,0 0 0,21 0 15,-21 0-15,22 21 16,-22 0-16,0 0 0,0 21 0,0 0 0,1 0 16,-1 0-16,0 22 0,-21-22 15,0 21-15,21-21 0,-21 22 0,0-22 16,0 0-16,0 21 0,0-20 15,0-1-15,0 0 0,0 0 0,0 0 16,0 0-16,0 1 16,-21-22-16,21-22 47,0 1-47,0 0 15</inkml:trace>
  <inkml:trace contextRef="#ctx0" brushRef="#br0" timeOffset="58130.7">7048 10456 0,'0'-63'16,"0"126"-16,-21-126 15,0 63-15,0 0 0,0 21 16,21 0-16,-21 0 0,-1 1 15,1 20-15,0-21 0,21 21 0,0 1 16,0-22-16,-21 21 0,21-21 0,0 22 16,0-22-16,0 21 0,0-21 15,0 1-15,0-1 0,21 0 0,0 0 16,0-21-16,-21 21 0,22-21 0,-1 0 16,0 0-16,0 0 0,21 0 15,-20 0-15,-1 0 0,21 0 16,-21-21-16,0 0 0,22 0 0,-22 0 15,21-1-15,1 1 0,-22-21 0,21 0 16,-21-1-16,0 1 0,1 0 16,-1-22-16,-21 22 0,0-1 0,0-20 15,0 21-15,0-1 0,0 1 0,0 0 16,0-1-16,0 22 0,0 0 16,0 0-16,0 0 0,0 42 15,0 0 1,0 0-16,-21 21 0,21 1 15,0-22-15,0 42 0,0-20 16,0-1-16,-22 0 0,22 22 0,0-22 16,0 1-16,0-1 0,0 0 15,0-21-15,0 22 0,0-22 0,0 0 16,0 0-16,0 0 0,0 1 16,-21-22 15,21-22-31,0 1 0,-21 0 15,21 0-15,0 0 0,0 0 0,0-22 16,21 22-16,0-21 0,1-1 16,-1 22-16,0-21 0,0 21 0,21-22 15,-20 22-15,20 0 0,-21 21 16,0 0-16,22 0 0,-22 0 16,0 0-16,21 21 0,-21 0 0,1 22 15,-22-22-15,21 0 0,0 21 0,-21-20 16,0 20-16,0 0 0,0-21 15,0 22-15,0-22 0,-21 21 0,21-21 16,0 1-16,0-1 0,-21 0 0,21 0 16,-22 0-16,1-21 0,21 21 15,-21-21 1</inkml:trace>
  <inkml:trace contextRef="#ctx0" brushRef="#br0" timeOffset="59103.18">9038 10224 0,'0'-22'0,"0"44"0,0-65 0,0 22 15,0 0-15,0 0 16,0 0-16,0-1 16,0 1-16,0 0 0,-21 0 15,21 0-15,0 42 32,0 21-17,0-21-15,0 43 16,0-22-16,0 1 0,0-1 0,0 21 15,0-20-15,0 20 0,0-20 0,0 20 16,0-21-16,0 1 0,0-1 16,0 0-16,0 1 0,0-22 0,0 0 15,0 0-15,0 0 0,0 1 0,0-1 16,-21-21 0,21-21-1,-21-1 1,21 1-16,0 0 15,0 0-15,0 0 0,0 0 16,0-1-16,0-20 0,0 21 0,0 0 16,21-22-16,0 22 0,-21-21 0,21 21 15,0-22-15,0 22 0,-21 0 16,22 0-16,-1 0 0,-21 0 0,21 21 16,0-22-16,0 22 0,0 0 15,1 0 1,-1 0-16,0 0 0,-21 22 0,21-1 15,0-21-15,0 21 0,1 21 0,-1-21 16,-21 1-16,21 20 0,-21 0 16,0-21-16,0 22 0,0-22 15,0 21-15,0-21 0,0 22 0,-21-22 16,0 0-16,-1 0 0,-20 0 16,21 1-16,0-1 0,-22 0 0,22-21 15,-21 0-15,21 0 0,0 0 0,-1 0 16,1 0-16,0 0 0,0 0 15,21-21 1,21 0 0,0 21-16,0-22 0,1 1 15</inkml:trace>
  <inkml:trace contextRef="#ctx0" brushRef="#br0" timeOffset="59530.5">9610 10393 0,'0'0'16,"0"-64"0,0 43-16,21 21 15,0-21-15,0 21 0,0 0 16,22 0-16,-22 0 0,21 0 15,-21 21-15,22-21 0,-1 43 16,-21-22-16,21 0 0,-20 21 0,-1-21 16,0 22-16,0-22 0,-21 21 15,0 1-15,0-22 0,0 21 0,0-21 16,0 0-16,0 1 0,-21-1 0,0 0 16,0-21-16,21 21 15,-22-21-15,1 0 16,21-21-16,0 0 15,0 0-15,0-1 0,0 1 16,0 0-16,0 0 0,0 0 0,0-22 16,21 22-16,-21 0 0,22-21 15,-1 21-15,-21-1 0,21-20 0,0 21 16,0 0-16,0 0 16,1 21-16,-1-22 0,0 22 15,0 0-15</inkml:trace>
  <inkml:trace contextRef="#ctx0" brushRef="#br0" timeOffset="60004.27">10710 10266 0,'-42'-21'31,"21"21"-31,0 0 16,-1 0-16,22 21 0,-21 0 16,0 0-16,21 22 0,0-22 15,-21 0-15,21 21 0,-21 1 0,21-22 16,0 21-16,0-21 0,0 22 0,0-22 16,0 21-16,0-21 0,0 0 15,0 1-15,0-1 0,21-21 0,0 0 16,0 0-16,0 0 0,1 0 0,-1 0 15,21 0-15,-21 0 16,0-21-16,1-1 0,20 22 0,-21-21 16,0 0-16,0 0 0,1 0 0,-1 0 15,-21-1-15,21-20 0,-21 21 16,0-21-16,0 20 0,0-20 0,0 0 16,0 21-16,-21-22 0,0 22 0,-22 0 15,22 0-15,0 0 0,0-1 16,0 22-16,-22 0 0,22 0 0,0 0 15,0 0-15,0 0 0,-1 0 0,22 22 16,-21-1-16,21 0 16,0 0-16,0 0 0,0 22 0,0-22 15,0 0-15,21 0 0,1 0 16,-1 0-16,0 1 0,0-1 0</inkml:trace>
  <inkml:trace contextRef="#ctx0" brushRef="#br0" timeOffset="60630.93">11388 10351 0,'0'0'15,"21"-43"-15,-21 22 0,0 0 0,0 0 16,0 0-16,21 21 0,-21 21 31,0 0-15,0 0-16,0 21 0,0-20 0,0 20 15,0-21-15,-21 21 0,21 1 0,0-22 16,0 21-16,0-21 0,-21 1 16,21 20-16,0-21 0,0 0 0,0 0 15,21-21 17,-21-21-32,21 21 15,0-21-15,-21 0 0,21 0 0,0 0 16,-21-1-16,22 1 15,-1-21-15,0 21 0,-21 0 0,21-1 16,0-20-16,-21 21 0,21 0 0,1 0 16,-1 21-1,0 21 1,-21 0-16,0 0 0,0 0 0,0 0 16,0 1-16,0 20 0,0-21 15,0 0-15,0 22 0,0-22 0,0 0 16,0 0-16,0 0 0,0 0 0,21-21 15,0 22-15,0-22 0,1 0 16,-1 0-16,0 0 0,21 0 0,-21 0 16,1 0-16,-1-22 0,21 1 15,-21 21-15,0-21 0,1 0 0,-1-21 16,0 20-16,0 1 0,-21-21 16,0 0-16,21-1 0,-21 1 0,0 21 15,0-22-15,0 1 0,0 21 0,0-21 16,0 20-16,0 1 0,0 0 15,-21 0-15,0 21 16,0 0 0,21 21-16,0 0 15,0 0-15,0 1 0,0-1 16,0 0-16,0 0 0</inkml:trace>
  <inkml:trace contextRef="#ctx0" brushRef="#br0" timeOffset="61094.95">12869 10245 0,'0'0'0,"0"-21"0,0-1 16,0 1-16,0 0 0,-21 21 16,0 0-1,0 0-15,0 0 0,-22 0 0,22 0 16,0 0-16,0 21 0,-22 0 0,22 1 15,0-1-15,21 0 16,-21 0-16,21 0 0,0 0 16,0 1-16,0-1 0,0 0 15,21-21-15,-21 21 0,21-21 0,0 21 16,1-21-16,-1 0 0,21 21 16,-21-21-16,0 0 0,22 22 0,-22-22 15,0 21-15,21-21 0,-20 21 0,-1-21 16,0 21-16,0-21 0,-21 21 0,0 0 15,21 1-15,-21-1 16,0 0-16,-21 0 16,0-21-16,-21 0 0,20 0 15,1 21-15,-21-21 16,21 0-16,-22 0 0,22 0 0,-21 0 16,21 0-16,0 0 0,-1-21 0,1 21 15,0 0-15,0 0 0,21-21 0,-21 21 16,21-21-1,0 0 1,0-1-16,0 1 16,21 21-16,0-21 0</inkml:trace>
  <inkml:trace contextRef="#ctx0" brushRef="#br0" timeOffset="61523.4">13420 10499 0,'21'0'47,"0"0"-47,0-21 0,0-1 0,0 22 16,1-21-16,-1 0 0,0 0 15,0 0-15,21 21 0,-20-21 16,-1-1-16,-21 1 0,21 0 0,-21 0 16,0 0-16,0 0 15,-21 21 1,0 0-16,-1 21 0,1 0 0,0-21 16,0 21-16,0 0 0,0 0 0,-1 1 15,1-1-15,0 0 0,21 21 16,0-21-16,0 22 0,0-22 0,0 0 15,0 21-15,0-20 0,0-1 0,0 0 16,21 0-16,0 0 16,1-21-16,-1 0 0,21 21 15,-21-21-15,0 0 0,1 0 0,-1 0 16,21 0-16,-21 0 0,0-21 0,1 21 16,20-21-16,-21 0 0,0 21 15</inkml:trace>
  <inkml:trace contextRef="#ctx0" brushRef="#br0" timeOffset="61910.69">14055 10287 0,'21'-21'0,"-42"42"0,42-63 15,-21 21-15,21-1 0,0 22 16,0-21-16,0 21 16,1 0-16,-1-21 0,21 21 0,-21 0 15,22 0-15,-22 0 0,21 0 16,0 0-16,-20 0 0,-1 0 0,21 21 15,-42 0-15,21 1 0,0-1 16,-21 0-16,22 21 0,-22-21 16,0 1-16,0-1 0,0 0 0,0 21 15,-22-21-15,22 1 0,-21-1 0,0 0 16,0 0-16,0-21 0,21 21 16,0 0-16,-21-21 0,-1 0 0,1 0 15,21-21 16,0 0-31,0 0 16,0-21-16,0 20 0,21-20 0,1 0 16,-1 21-16,0-22 0,0 1 0,21 0 15,-20 20-15,-1-20 0,0 21 0,0 0 16,0 0-16,0-1 0,1 1 16,-1 21-16,-21-21 0,21 21 15</inkml:trace>
  <inkml:trace contextRef="#ctx0" brushRef="#br0" timeOffset="62783.19">1397 12467 0,'85'-21'15,"-43"0"1,-21 21-16,21-21 0,-20 21 0,20 0 16,0-21-16,1 21 0,-22 0 15,0 0-15,21 0 0,-21 0 0,1 0 16,-44 0 15,1 0-31,0 0 0</inkml:trace>
  <inkml:trace contextRef="#ctx0" brushRef="#br0" timeOffset="63262.95">1439 12615 0,'0'0'15,"-21"22"-15,0-1 0,0 0 0,21 0 16,-21 0-16,21 0 0,-22-21 15,22 22-15,0-44 63,22 1-63,-1 21 0,0-21 16,0 21-16,0-21 0,22 21 0,-22 0 15,21-21-15,-21 21 0,22 0 16,-1 0-16,0 0 0,1 0 0,-22 21 15,21-21-15,0 21 0,-20 0 16,-1 22-16,0-22 0,0 21 0,0 0 16,-21-20-16,0 20 0,0 0 15,0-21-15,0 22 0,0-22 0,-21 0 16,0 21-16,0-20 0,0-1 16,-22-21-16,22 21 0,0-21 15,-21 0-15,20 0 0,-20 0 16,21 0-16,-21 0 0,20 0 0,1 0 15,-21 0-15,21 0 0,0-21 16,-1 21-16,1-21 16,21-1-1,21 22-15,1 0 16,-1 0-16,0-21 0,21 21 16,-21-21-16</inkml:trace>
  <inkml:trace contextRef="#ctx0" brushRef="#br0" timeOffset="63438.85">2646 12954 0,'21'-21'16,"-42"42"-16,63-42 0,-42 0 16,0 0 30</inkml:trace>
  <inkml:trace contextRef="#ctx0" brushRef="#br0" timeOffset="63963.54">4254 12298 0,'0'-21'15,"0"42"-15,-21-42 0,21 0 0,-21 21 16,0 0-16,0 21 15,21 0 1,0 0-16,0 0 16,0 22-16,0-1 0,0-21 0,0 21 15,0 22-15,0-22 0,0 1 0,0 20 16,0-21-16,0 22 0,0-22 16,0 1-16,0-1 0,0 0 0,0 1 15,0-22-15,0 21 0,0-21 16,0 0-16,-21 1 0,-1-22 31,22-22-31,-21 22 16,0-21-16</inkml:trace>
  <inkml:trace contextRef="#ctx0" brushRef="#br0" timeOffset="64546.21">3810 12594 0,'0'-42'16,"0"84"-16,-21-105 0,0 20 0,21 22 0,0-21 15,0 21-15,0-22 0,0 22 0,0-21 16,0 21-16,0-22 0,21 22 16,0-21-16,0 21 0,0-22 0,22 22 15,-1 0-15,-21 0 0,21 0 16,22 0-16,-22 21 0,22 0 16,-22 0-16,22 21 0,-1 21 0,1-21 15,-22 22-15,0-1 0,22 0 0,-43 1 16,21 20-16,-21-21 0,1 1 15,-1-1-15,-21 0 0,0 1 16,0-1-16,0 0 0,0 1 0,0-22 16,0 21-16,0-21 0,0 1 0,-21-1 15,21 0-15,0 0 0,-22-21 16,1 0 0,21-21-1,0 0-15,0 0 0,0-1 0,0 1 16,0-21-16,0 21 0,0-22 0,0 1 15,21 0-15,1-1 0,-1-20 16,0 21-16,0-22 0,21 1 16,1 20-16,-22-20 0,21 20 0,1 1 15,20 0-15,-21 21 0,1-1 16,-1 22-16,0 0 0,1 0 0,-1 22 16,0-1-16,-20 21 0,20 0 0,-21 1 15,0-1-15,-21 22 0,0-22 16,0 21-16,0-20 0,0 20 15,-21-20-15,0 20 0,0-21 0,21 1 16,-21-1-16,-1 0 0,1 1 0,0-1 16,0 0-16,21-20 0,0-1 15,0 0-15,-21 0 0,42-42 47,-21 0-47,0 0 0,21-1 16,0 1-16,0 0 0</inkml:trace>
  <inkml:trace contextRef="#ctx0" brushRef="#br0" timeOffset="64959.97">5609 12700 0,'0'0'0,"0"21"0,21-21 15,0 0 1,1 0-16,-1 0 0,0 0 16,0-21-16,0 0 0,22 0 0,-22 21 15,0-21-15,21-1 0,-21 1 0,1 0 16,-1 0-16,0 0 0,-21 0 16,0-1-16,0 1 0,0 0 15,-21 21-15,0 0 16,-1 0-16,1 0 0,0 0 15,0 0-15,-21 21 0,20 0 16,-20 1-16,21-1 0,0 0 0,0 21 16,-1-21-16,1 22 0,21-22 15,-21 21-15,21 1 0,0-22 0,0 21 16,0-21-16,0 22 0,21-22 0,0 0 16,1 0-16,-1 0 0,0 0 15,0-21-15,0 0 0,22 0 0,-22 0 16,0 0-16,21 0 0,1 0 0,-22 0 15,21-21-15,0 0 0,-20 0 16,20 0-16,-21 0 0,21-22 0</inkml:trace>
  <inkml:trace contextRef="#ctx0" brushRef="#br0" timeOffset="65234.81">6625 11980 0,'0'-21'0,"0"42"0,0-63 15,0 21-15,0 0 0,-21 42 32,21 0-32,-21 0 0,21 22 15,0-22-15,0 42 0,0-20 16,0-1-16,0 21 0,0-20 0,-21 20 16,21-20-16,0 20 0,-22-21 15,22 1-15,-21 20 0,21-20 0,0-1 16,-21 0-16,21-21 0,-21 22 15,21-22-15,0 0 0,0 0 0,0 0 16,21-21 0,0 0-16,0-21 0,1 21 15,-1-21-15</inkml:trace>
  <inkml:trace contextRef="#ctx0" brushRef="#br0" timeOffset="65742.52">6921 11959 0,'0'0'0,"0"21"15,0 1-15,0-1 16,0 21-16,0-21 0,0 22 16,0-1-16,0 0 0,0 22 0,0-22 15,0 0-15,0 1 0,0-1 0,0 0 16,0 1-16,0-1 0,0 0 15,0 1-15,0-22 0,-21 21 0,21-21 16,-21 1-16,21-1 0,0 0 0,0 0 16,0 0-16,-21-21 15,21-21 1,0 0 0,0 0-16,0 0 0,0-22 0,0 22 15,0 0-15,0-21 0,21-1 16,0 1-16,0 21 0,-21-22 0,22 1 15,-1 0-15,21 21 0,-21-22 0,0 22 16,1 0-16,20 21 0,-21 0 16,0 0-16,0 0 0,1 0 0,20 21 15,-21 0-15,0 0 0,-21 1 0,21-1 16,1 21-16,-22-21 0,21 22 16,-21-22-16,0 21 0,0-21 0,0 22 15,0-1-15,0-21 0,0 0 16,-21 22-16,21-22 0,-22 0 15,22 0-15,-21 0 0,21 0 16,-21-21 0,0 0-1,0-21-15,0 0 0,-1 0 16</inkml:trace>
  <inkml:trace contextRef="#ctx0" brushRef="#br0" timeOffset="65938.41">6202 12488 0,'0'0'16,"-21"0"-16,-1 0 0,1 0 0,42 0 31,1 0-15,20-21-16,-21 21 0,21 0 15,1-21-15,-1 21 0,22-21 0,-22 21 16,21-21-16,-20 21 0,-1-21 0,22 21 15,-22 0-15</inkml:trace>
  <inkml:trace contextRef="#ctx0" brushRef="#br0" timeOffset="66387.14">7747 12340 0,'0'21'32,"-21"-21"-32,0 22 15,-1-22-15,22 21 0,-21 0 0,0 0 16,21 0-16,-21 0 0,21 1 16,0 20-16,0-21 0,0 0 15,0 0-15,0 22 0,0-22 0,0 0 0,0 21 16,21-20-16,0-1 0,0 0 15,-21 0-15,22 0 0,-1 0 0,0-21 16,0 0-16,0 0 0,0 0 16,1 0-16,20 0 0,-21-21 0,0 21 15,0-21-15,1 0 0,-1 0 0,0 0 16,0-22-16,0 22 0,-21 0 16,0-21-16,0 20 0,0-20 0,0 21 15,0-21-15,0-1 0,0 22 0,-21 0 16,0-21-16,0 20 15,0 1-15,-1 0 0,-20 21 0,21 0 16,0 0-16,-22 0 0,22 0 0,0 0 16,0 0-16,0 21 0,0 0 15,21 1-15,0-1 0,0 0 16,0 0-16,21 0 16,0-21-16</inkml:trace>
  <inkml:trace contextRef="#ctx0" brushRef="#br0" timeOffset="66970.82">8784 12340 0,'0'-21'0,"0"42"0,-21-63 15,0 42-15,0-21 0,-22 0 0,22 21 16,-21 0-16,21-22 0,-22 22 15,22 0-15,0 0 0,-21 0 0,20 22 16,1-1-16,0 0 0,-21 0 0,21 0 16,-1 0-16,1 22 0,0-1 15,21-21-15,-21 22 0,21-1 0,-21-21 16,21 21-16,0 1 0,0-1 0,0-21 16,0 0-16,0 22 0,21-22 15,0 0-15,0-21 0,0 21 16,1-21-16,-1 21 0,0-21 0,0 0 15,0 0-15,22 0 0,-22-21 16,21 0-16,-21 0 0,22 0 0,-22 0 16,21-1-16,-21 1 0,0 0 0,1-21 15,-1-1-15,0 22 0,0-21 0,0 0 16,0-22-16,1 22 0,-1-1 16,-21-20-16,21-1 0,0 22 15,-21-21-15,21-1 0,-21 22 0,0-22 0,21 22 16,-21 0-16,0 20 0,0-20 15,0 21-15,0 0 0,0 42 32,0 0-32,0 21 0,0 1 15,-21-1-15,21 0 0,-21 22 0,21-1 16,0 1-16,0-22 0,0 22 0,-21-1 16,21-20-16,0 20 0,-21-21 15,21 1-15,0-1 0,0 0 0,0-20 16,0 20-16,0-21 0,0 21 0,0-20 15,0-1-15,21-21 16,0 0-16,0 0 16,0 0-16,1 0 0</inkml:trace>
  <inkml:trace contextRef="#ctx0" brushRef="#br0" timeOffset="67378.58">9652 12361 0,'21'-21'0,"-42"42"0,42-63 16,-42 21 0,0 21-16,-22 0 0,22 0 15,0 0-15,-21 0 0,21 21 16,-1-21-16,-20 21 0,21-21 0,0 21 16,0 1-16,-1-22 0,1 21 0,21 0 15,0 0 1,0 0-16,0 0 15,21-21-15,-21 22 0,22-22 0,20 21 16,-21-21-16,0 21 0,22-21 0,-22 0 16,21 21-16,0-21 0,-20 21 15,20-21-15,-21 21 0,21-21 0,-20 22 16,-1-22-16,-21 21 0,21 0 16,-21 0-16,0 0 15,-21 0-15,0-21 0,-1 0 16,-20 22-16,21-22 0,-21 0 0,20 21 15,-20-21-15,0 0 0,21 0 16,-22 0-16,22 0 0,0 0 16,0 0-16,-22 0 0,22 0 15,0 0-15,0 0 0,21-21 16,0-1-16</inkml:trace>
  <inkml:trace contextRef="#ctx0" brushRef="#br0" timeOffset="68548.27">10985 12277 0,'0'-21'0,"0"42"0,22-85 0,-22 43 16,0 0-16,0 0 0,0 0 0,0-1 15,0 1-15,-22 21 32,1 0-32,21 21 15,-21 1-15,0-1 0,0 0 0,0 21 16,-1-21-16,1 22 0,0-1 15,21-21-15,-21 22 0,0-1 0,21-21 16,-21 21-16,21-20 0,0-1 16,0 0-16,0 0 0,0 0 15,0 0-15,21-21 0,0 0 16,0 0-16,0 0 0,0 0 0,22 0 16,-22 0-16,0 0 0,0 0 0,22-21 15,-22 0-15,0 0 0,0 0 16,-21 0-16,0-1 0,21 1 0,-21 0 15,0 0-15,0-21 0,0 20 0,0 1 16,0-21-16,0 21 0,0-22 16,-21 22-16,21 0 0,-21 21 15,21-21-15,0 0 0,21 21 32,0 0-17,0 0-15,1 0 0,20 0 0,0 0 16,1 0-16,-1-21 0,0 21 15,1-22-15,-1 1 0,0 21 0,1-21 16,-22 0-16,21 21 0,-21-21 0,0 21 16,1 0-16,-22-21 0,0-1 31,0 44 16,0-1-47,0 21 15,0-21-15,0 22 0,0-1 16,0 0-16,0 1 0,0-1 0,0 0 16,-22 1-16,22-1 0,0 21 0,0-20 15,-21 20-15,21 1 0,0-22 16,0 22-16,0-1 0,0 1 0,0-1 16,0 1-16,0-1 0,21 1 0,-21 20 15,22-20-15,-22-1 0,0 1 0,0-1 16,0 22-16,0-22 0,0 1 15,0-1-15,0 1 0,0-1 16,0-20-16,0 20 0,0-20 0,0-1 16,-22 0-16,22 1 0,-21-22 0,0 0 15,21 0-15,-21 0 0,0 0 16,0-21-16,-1 0 0,1 0 16,0 0-16,0-21 0,0-21 15,0 21-15,-1-22 0,1 1 16,0 0-16,0-1 0,21-20 0,0-1 15,0 1-15,0-22 0,0 1 16,21-1-16,0 0 0,0 1 0,22 20 0,-22-21 16,21 1-16,1 20 15,-1 1-15,-21-22 0,21 43 0,1-22 16,-1 22-16,0 0 0,-20-1 0,62-20 16,-41 42-16,-22-1 15,21 1-15,-21 0 0,0 0 0,1 21 16,-1-21-16,0 0 0</inkml:trace>
  <inkml:trace contextRef="#ctx0" brushRef="#br0" timeOffset="69442.81">13441 12171 0,'0'-21'0,"0"42"0,0-63 16,0 20-16,0 1 0,0 0 0,0 0 16,0 0-16,-21 0 0,21-1 15,-22 44 1,22-1-16,0 0 15,-21 0-15,21 21 0,0 1 16,0-1-16,-21 22 0,21-22 0,-21 21 16,0-20-16,21-1 0,-21 22 15,21-22-15,0 0 0,-22 22 16,22-22-16,-21 0 0,21-20 0,0 20 16,0-21-16,0 0 0,0 0 0,0 1 15,0-44 1,0 1-1,0 0-15,21 0 0,1 0 16,-1-22-16,-21 22 0,21-21 16,0 0-16,0 20 0,0-20 0,1 0 15,-1-1-15,0 1 0,0 0 0,21-1 16,-20 1-16,-1 21 0,0 0 16,0 0-16,0-1 0,0 22 15,1 0-15,-22 22 0,21-1 16,-21 0-16,21 0 0,-21 21 0,0-20 15,0 20-15,0 0 0,0-21 16,0 22-16,21-22 0,-21 21 0,21-21 16,-21 22-16,0-22 0,21 0 15,1 0-15,-1 0 0,-21 1 0,21-22 16,0 0-16,0 0 0,0 0 0,22 0 16,-22 0-16,0 0 0,21-22 15,-20 1-15,-1 0 0,21 0 0,-21 0 16,0-22-16,1 1 0,-1 21 0,0-43 15,-21 22-15,0-21 16,21 20-16,-21-20 0,0-1 0,0 1 16,0 20-16,0-20 0,0 21 0,0-1 15,0 1-15,-21 21 0,21 0 16,-21 21-16,0 0 16,-1 21-16,22 0 0,0 0 15,0 0-15,0 22 0,0-22 16,0 21-16,0-21 0,0 22 0,22-22 15,-1 0-15,0 0 0,0 0 0</inkml:trace>
  <inkml:trace contextRef="#ctx0" brushRef="#br0" timeOffset="69825.63">14499 12446 0,'0'0'0,"21"0"32,0-21-32,1 0 15,-1 0-15,0-1 0,-21 1 16,21 21-16,-21-21 0,0 0 0,0 0 16,0 0-16,-21-1 15,0 22 1,0 0-16,-1 0 0,1 0 0,0 0 15,0 22-15,0-1 0,0-21 0,-1 21 16,22 21-16,0-21 0,-21 1 16,21-1-16,0 21 0,0-21 0,0 0 15,0 1-15,0-1 0,0 21 0,0-21 16,21-21-16,-21 21 0,22 1 16,-1-22-16,0 21 0,0-21 0,0 0 15,0 0-15,22 0 0,-22 0 0,0 0 16,21 0-16,-20 0 15,20-21-15,-21-1 0,21 22 0,-20-21 0,20 0 16</inkml:trace>
  <inkml:trace contextRef="#ctx0" brushRef="#br0" timeOffset="70370.67">15113 11896 0,'0'0'15,"0"-43"-15,0-20 16,0 84-1,-21 21 1,21-20-16,0 20 0,0 0 0,0 1 16,0 20-16,-21-21 0,21 1 15,0-1-15,0 22 0,-22-22 0,22 0 16,0 1-16,0-1 0,0-21 16,-21 21-16,21-20 0,0 20 0,-21-21 15,21 0-15,0 0 0,-21 1 0,21-1 16,0-42 15,0-1-15,0 1-16,0 0 0,0 0 15,0 0-15,0 0 0,21-22 0,0 22 16,0 0-16,-21-21 0,22 20 0,-1 1 16,0-21-16,0 21 0,0 0 15,22 21-15,-22-22 0,0 22 16,21 0-16,-21 0 0,22 0 0,-22 0 15,21 22-15,-21-22 0,22 21 16,-22 0-16,0 0 0,0 0 0,0 0 16,1 22-16,-22-22 0,0 0 0,0 0 15,0 0-15,0 22 0,0-22 0,0 0 16,-22 0-16,1 0 0,0-21 16,-21 22-16,21-1 0,-1 0 0,-20-21 15,0 0-15,21 21 0,-22-21 16,1 0-16,21 0 0,-22 0 0,22 0 15,-21 0-15,21 0 0,0 0 0,-1 0 16,22-21 15,22 0-31,20 0 16,-21-1-16</inkml:trace>
  <inkml:trace contextRef="#ctx0" brushRef="#br0" timeOffset="70686.5">16277 11875 0,'0'0'0,"0"-22"0,0 1 0,-21 21 31,21 21-15,-21 1-16,21-1 0,-21 0 15,21 21-15,-22 1 0,22-1 16,0 0-16,0 1 0,-21 20 0,0-21 16,21 1-16,-21-1 0,21 0 0,0 1 15,0-1-15,-21 0 0,21-20 16,0 20-16,-21-21 0,21 0 0,0 0 16,0 1-16,0-1 15,0-42 16,0-1-31</inkml:trace>
  <inkml:trace contextRef="#ctx0" brushRef="#br0" timeOffset="71114.25">15536 11959 0,'-21'-21'0,"42"42"0,-84-63 16,42 21-16,-1 0 0,1 21 0,0-22 15,21 1-15,0 0 0,0 0 16,21 0-16,0 0 16,22 21-16,-22-22 0,21 1 15,1 21-15,20-21 0,-21 0 0,1 21 16,20 0-16,1 0 0,-1 0 0,1 0 16,-1 0-16,1 21 0,-1 0 15,22 0-15,-22 1 0,1-1 0,-1 21 16,1 0-16,-22 22 0,22-22 15,-22 22-15,0-22 0,1 22 0,-22-1 16,21-21-16,-21 22 0,-21-22 0,0 22 16,0-22-16,0 0 0,0 1 15,0-22-15,-42 21 0,21-21 0,-21 22 0,-1-22 16,1 0-16,0 0 16,-22 0-16,22 1 0,-22-22 0,1 21 15,-1 0-15,1-21 0,20 0 0,-20 0 16,21 0-16,-1 0 0,1 0 15,21 0-15,0 0 0,-1 0 0,1-21 16,21 0-16,0-1 16,0 1-16,21 21 0,1-21 15,20 0-15,-21 0 0,21 0 0</inkml:trace>
  <inkml:trace contextRef="#ctx0" brushRef="#br0" timeOffset="71579.99">16954 12383 0,'0'-22'0,"-21"1"16,21 0-16,0 0 15,0 0-15,0 0 16,0-1-16,0 1 15,21 21-15,-21-21 0,22 21 0,-1 0 16,0-21-16,0 21 0,0 0 16,0 0-16,22 0 0,-22 0 0,21 0 15,1 0-15,-22 21 0,21-21 0,0 21 16,-20 0-16,-1 22 0,0-22 16,0 0-16,-21 0 0,21 22 0,-21-22 15,0 0-15,0 21 0,0-21 0,0 1 16,-21-1-16,0 0 0,0 0 15,21 0-15,-21 0 0,-1-21 16,1 22-16,0-22 16,21-22-1,0 1 1,0 0-16,0 0 0,0 0 16,21 0-16,-21-22 0,21 22 0,1 0 15,-22 0-15,21 0 0,0-1 16,-21-20-16,21 42 0,0-21 0,0 0 15,1 0-15,-1-1 0,21 22 0,-21-21 16,0 21-16,1 0 0</inkml:trace>
  <inkml:trace contextRef="#ctx0" brushRef="#br0" timeOffset="71813.86">17865 12129 0,'0'0'0,"21"0"16,0 0-1,-21 21-15,0 0 0,0 0 16,0 0-16,0 0 0,-21 1 0,21 20 15,-21-21-15,21 0 0,-22 0 16,22 1-16,-21-1 0,21 0 0,0 0 16,0 0-16,0 0 0,-21 1 0,21-1 15,-21-21 1,21 21-16,21-21 47,0 0-47,-21-21 0,21 0 15,1-1-15,-22 1 0</inkml:trace>
  <inkml:trace contextRef="#ctx0" brushRef="#br0" timeOffset="72135.67">17949 11959 0,'0'0'0,"0"-42"0,0 21 16,0 0-16,-21 21 15,0 0-15,0 0 16,0 0-16,-1 21 15,22 0-15,0 0 16,22-21-16,-1 0 16,0 0-16,0 0 0,0 0 15,0 0-15,1-21 0,-22 0 16,21 21-16,-21-21 0,21-1 16,-21 1-16,0 0 0,0 0 15,0 0-15,0 0 0,-21-1 16,0 22-16,-1 0 0,1 0 15,0 0-15,0 22 0,0-1 16,0 0-16,21 0 0,-22 0 0,22 0 16,0 22-16,0-22 0,0 21 15,0-21-15,0 22 0,0-22 0,0 0 16,22 21-16,-1-20 0,0-1 0,0 0 16</inkml:trace>
  <inkml:trace contextRef="#ctx0" brushRef="#br0" timeOffset="72552.88">18415 12192 0,'0'-21'16,"0"42"-16,-21-42 0,21 42 31,0 0-31,21 0 16,0 1-16,-21-1 0,21 0 15,0 21-15,-21-21 0,22 1 16,-1-1-16,0 0 0,-21 0 0,21 0 16,-21 0-16,21 1 0,-21-1 15,21 0-15,1-21 16,-22-21 15,21 0-31,0-1 0,-21-20 16,0 21-16,21 0 0,0-22 0,-21 22 15,21-21-15,1 21 0,-1-22 16,-21 1-16,21 21 0,0 0 16,0 0-16,0-1 0,-21 1 0,22 21 15,-1 0-15,0 0 16,-21 21 0,21 1-16,-21-1 15,0 0-15,0 0 16,0 0-16,0 0 0</inkml:trace>
  <inkml:trace contextRef="#ctx0" brushRef="#br0" timeOffset="72930.17">19135 12340 0,'21'0'16,"0"0"-1,-21-21 1,21 0-16,0 21 15,-21-21-15,21 0 0,1 21 0,-22-22 16,21 1-16,0 21 0,-21-21 16,0 0-16,21 0 0,0 0 0,-21-1 15,0 1-15,0 0 0,21 0 16,-42 21 0,0 0-1,0 21-15,0 0 0,0 22 0,21-22 16,-22 0-16,22 21 0,-21-21 15,21 22-15,0-22 0,0 21 16,0-21-16,0 1 0,0-1 0,0 0 16,0 0-16,0 0 0,0 0 15,0 1-15,21-22 16,1 0-16,-1 0 0,0 0 16,0 0-16,0 0 0,22 0 0,-1 0 15,-21-22-15,21 22 0,-20-21 16,20 0-16,0 21 0,-21-21 0,22 0 15</inkml:trace>
  <inkml:trace contextRef="#ctx0" brushRef="#br0" timeOffset="73318.96">19833 12213 0,'0'-21'0,"0"-42"31,0 41-31,21 22 0,22-21 16,-22 0-16,0 21 15,0-21-15,0 21 0,0 0 0,22 0 16,-22 0-16,0 0 0,0 0 16,0 0-16,1 21 0,-1 0 0,0 0 15,0 1-15,-21-1 0,0 0 0,21 0 16,-21 0-16,0 22 0,0-22 0,0 0 16,0 0-16,0 21 15,0-20-15,0-1 0,0 0 0,-21 0 16,0 0-16,21 0 15,-21-21-15,0 0 16,21-21 0,0 0-16,0 0 0,0 0 15,0 0-15,0-22 0,0 22 16,21 0-16,0-21 0,0 20 16,0-20-16,-21 21 0,21 0 0,1 0 15,20-1-15,-21 1 0,0 21 0,0-21 16,1 21-16,-1 0 0,0-21 15,0 21-15,0-21 0,0 21 16</inkml:trace>
  <inkml:trace contextRef="#ctx0" brushRef="#br0" timeOffset="73518.84">21018 12446 0,'0'0'0,"0"21"47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7T11:39:05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5948 635 0,'0'-21'0</inkml:trace>
  <inkml:trace contextRef="#ctx0" brushRef="#br0" timeOffset="895.11">6054 614 0,'0'21'16,"42"-21"-1,-42 21-15,-21 0 32,42-21-1,-21-21-31,21 21 15,-21-21-15,21 21 0,-21-21 16,21 0-16,1 0 0,-22-1 16,0 1-16,0 0 15,0 0-15,0 0 0,0 0 16,0-1-16,0-20 0,0 21 16,-64 42-1,43-21-15,21-21 16,-21 42-16,-22 0 0,22-21 15,-42 0-15,42 0 16,-1 0-16,1 0 0,0 21 0,0-21 16,0 22-16,-22-1 15,22 0-15,0-21 0,-21 21 0,42 0 16,0 0-16,-21 1 0,21 20 16,0-21-16,-22 0 0,1 0 0,0 1 15,21-1-15,0 0 0,0 0 16,0 0-16,0 0 0,21 1 15,0-22 1,1 21-16,-1-21 0,0 21 0,0-21 16,21 0-16,-20 21 0,20-21 15,-21 0-15,0 21 0,22-21 0,-1 21 16,-21-21-16,0 22 0,22-22 16,-22 21-16,0 0 0,21-21 0,-21 21 15,-21 0-15,22 0 0,-22 1 16,21-1-16,-21 21 0,0-21 0,0 0 15,0 1-15,-21-1 0,-1 21 0,1-21 16,-21 0-16,21 1 0,-22-1 16,22 0-16,-21 0 0,0 0 15,-1-21-15,-20 21 0,20-21 16,-20 0-16,21 0 0,-1 0 0,-20 0 16,20 0-16,1 0 0,0 0 15,-1-21-15,1 0 0,0 0 0</inkml:trace>
  <inkml:trace contextRef="#ctx0" brushRef="#br0" timeOffset="982.57">5292 1101 0,'21'0'16,"0"0"-16,0 0 0</inkml:trace>
  <inkml:trace contextRef="#ctx0" brushRef="#br0" timeOffset="1190.46">6583 889 0,'0'-21'0,"0"42"16</inkml:trace>
  <inkml:trace contextRef="#ctx0" brushRef="#br0" timeOffset="1586.23">6435 1037 0,'0'64'31,"0"-43"-31,0 0 0,0 0 0,-22 0 16,22 1-16,0-1 0,-21 0 16,21 0-16,0 0 0,0 0 15,-21-21-15,42 22 0,0-22 16,1 0-16,-1 0 16,21 0-16,-21 0 0,0 0 0,1 0 15,-1 0-15,21-22 0,-21 1 16,0 21-16,1-21 0,-1 0 0,0 0 15,0 0-15,-21-1 0,21 1 16,-21 0-16,21-21 0,-21 21 0,0-22 16,0 22-16,0-21 0,0-1 15,-21 22-15,0 0 0,0 0 0,0 0 16,0 0-16,-1 21 0,1 0 16,0 0-16,0 0 0,0 0 15,0 0-15,-1 0 0,1 21 16,0 0-16,0-21 0,21 21 15,-21 0-15,0-21 0,21 21 16,-22-21-16,22 22 0,0-1 0,-21-21 16,0 0-16,0 0 0,21 21 15</inkml:trace>
  <inkml:trace contextRef="#ctx0" brushRef="#br0" timeOffset="2934.94">5376 1101 0,'0'-21'32,"0"-1"-1,-21 22-16,0 0 1,0 0 0,0 0-16,-1 0 0,1 22 15,21-1-15,0 0 0,-21 0 16,21 0-16,-21 0 0,21 1 16,0 20-16,0-21 0,0 0 0,0 0 15,0 1-15,0-1 0,0 0 16,0 0-16,0 0 0,0 0 15,21-21-15,0 0 0,0 0 16,1 0-16</inkml:trace>
  <inkml:trace contextRef="#ctx0" brushRef="#br0" timeOffset="4370.22">7027 1016 0,'-21'0'0,"0"21"16,42-21 15,0 0-15,0 0-16,1-21 0,-1 0 16,0 21-16,0-21 0,0 21 15,22-21-15,-22 21 0,0-22 0,21 1 16,-21 0-16,1 0 0,-1 0 15,0 0-15,0-1 0,0 1 0,0 0 16,-21 0-16,22-21 0,-22 20 16,0 1-16,0 0 0,0 0 0,0 0 15,0 0-15,0-1 16,0 1-16,-22 21 0,1 0 0,0-21 16,0 21-1,0 0-15,0 21 16,-1 0-16,1 1 15,21-1-15,-21 0 0,0 0 0,21 21 16,0-20-16,0 20 0,-21 0 16,21 1-16,-21-1 0,21 0 0,0 1 15,0-1-15,0 0 0,-22 22 16,22-22-16,-21 0 0,21 22 0,-21-22 16,21 1-16,0 20 0,0 1 15,-21-1-15,21-21 0,-21 43 0,21-21 16,0-1-16,0 1 0,0-1 15,0 1-15,0-1 0,0 1 0,0-22 16,0 21-16,0 1 0,0-22 16,0 1-16,0 20 0,0-21 15,0 1-15,0-1 0,0 0 0,21 1 16,-21-22-16,21 0 0,-21 21 0,0-20 16,21-1-16,0 0 15,1-21-15,-1 0 0,0 0 16,0 0-16,0 0 0,0 0 15,1-21-15,-1 0 0,0-1 16,0 1-16,0 0 0,0 0 0,1-21 16,20-1-16,-21 1 0,0 0 15,0-1-15,1-20 0,-1-1 16,0 22-16,0-22 0,0 1 0,-21-22 16,0 22-16,0-1 0,0 1 15,0-1-15,-21 1 0,0 20 0,0-20 16,0 21-16,-22-1 0,1 22 15,21-21-15,-22 21 0,22-1 0,-21 1 16,21 21-16,-22-21 0,22 21 16,-21 0-16,21 0 0,0 0 15,21-21-15,-22 21 0,44 0 32,-1 0-17,0-21-15,0 21 16,21-21-16,-20 21 0,-1-22 15,0 1-15,21 21 0,1-21 16,-22 0-16,21 0 0,0-22 0,1 22 16,-1 0-16,-21-21 0,22-1 15,-22 1-15,21 0 0,-21-1 0,22 1 16,-22 0-16,0-1 0,0 22 16,0-21-16,0 0 0,1 20 0,-22 1 15,0-21-15,0 21 0,0 0 16,0-1-16,-22 22 31,1 0-31,0 22 16,0-1-16,21 0 0,0 0 15,-21 21-15,0-20 0,21 20 16,-22 0-16,22 1 0,0-1 0,0 0 16,0 22-16,0-43 0,0 21 15,0 1-15,0-1 0,0-21 0,0 0 16,0 22-16,0-22 0,0 0 15,0 0-15,0 0 16,22-21 0,-1 0-1,-21-21 1,0 0-16,0 0 0,0 0 16,0-1-16,0 1 0</inkml:trace>
  <inkml:trace contextRef="#ctx0" brushRef="#br0" timeOffset="4615.08">7535 1037 0,'21'0'31,"1"0"-15,-1 0-16,21 0 0,-21 0 0,0 0 15,22 0-15,-22 0 0,0-21 16,21 21-16,-20 0 0,-1 0 0,0 0 16,0 0-16,0 0 0,0-21 15,1 21 17</inkml:trace>
  <inkml:trace contextRef="#ctx0" brushRef="#br0" timeOffset="5282.82">8276 974 0,'0'0'0,"0"21"47,0 0-32,0 0-15,0 0 0,0 22 16,-21-22-16,21 0 0,0 21 16,0-20-16,0-1 0,0 0 0,0 0 15,-21 0-15,21 0 0,0 1 16,0-1-16,21-21 31,0-21-15,0 21-16,-21-22 0,21 1 15,1 0-15,-22 0 16,21 0-16,0 0 0,-21-1 0,21 1 16,-21 0-16,0 0 0,21 21 15,0-21-15,1 21 16,-22 21 0,0 0-16,0 0 15,0 0-15,0 1 16,0-1-16,0 0 0,0 0 0,0 0 15,0 0-15,0 1 0,0-1 16,21 0-16,0-21 16,0 0-16,0 0 0,0 0 15,1 0-15,-1 0 0,0 0 16,0 0-16,0 0 0,0-21 0,1 0 16,-1-1-16,0 1 0,21 0 15,-42 0-15,21-21 0,1 20 16,-1-20-16,-21 0 0,0-1 15,0 22-15,0-21 0,0 0 0,0-1 0,0 22 16,0 0-16,0 0 0,-21 0 16,21-1-16,-22 22 0,1 0 15,0 0-15,0 0 16,0 22 0,21-1-16,0 0 0,0 0 15,0 0 1,0 0-16</inkml:trace>
  <inkml:trace contextRef="#ctx0" brushRef="#br0" timeOffset="5862.49">9525 826 0,'0'-22'16,"0"44"-16,0-65 0,-21 43 0,0-21 0,-1 0 16,1 21-16,0-21 15,0 21-15,0 0 0,0 0 16,-1 0-16,1 21 0,0-21 16,0 21-16,0 21 0,0-20 0,21 20 15,-22-21-15,1 21 0,0 1 16,0-1-16,21-21 0,0 22 15,0-1-15,0-21 0,0 21 0,0-20 16,0 20-16,0-21 0,0 0 16,0 0-16,21 1 0,0-22 15,0 0-15,1 0 16,-1 0-16,0 0 0,0 0 0,0 0 16,0-22-16,-21 1 0,22 0 15,-1 0-15,0-21 0,0 20 0,-21-20 16,0 0-16,21 21 0,-21-22 0,21 1 15,-21 0-15,0 20 0,0 1 16,0-21-16,0 21 16,0 0-16,0 42 15,0 0-15,0 0 16,0 0-16,0 22 0,-21-22 16,21 21-16,0-21 0,0 22 0,0-22 15,0 0-15,0 21 0,0-21 16,0 1-16,0-1 0,0 0 15,21 0-15,1-21 0,-1 21 16,0-21-16,0 0 16,0 0-16,0 0 0,1 0 15,-1-21-15,0 21 0,-21-21 16,21 0-16,0 21 0,0-21 0,1-1 16</inkml:trace>
  <inkml:trace contextRef="#ctx0" brushRef="#br0" timeOffset="6322.22">9864 931 0,'0'0'0,"-22"0"0,22-21 16,0 0-16,0 0 16,0 0-16,22 21 0,-22-21 15,21-1-15,0 22 0,0 0 0,0-21 16,0 21-16,1 0 15,-1 0-15,0 0 0,0 0 0,0 0 16,0 0-16,1 21 16,-1 1-16,0 20 0,-21-21 0,21 0 15,-21 22-15,21-22 0,-21 21 16,0-21-16,0 22 0,0-22 0,0 21 16,0-21-16,0 0 0,0 1 0,0-1 15,0 0-15,-21-21 0,21 21 16,-21-21-16,0 0 0,0 0 15,-1 0 1,22-21 0,0 0-16,0 0 15,0-1-15,0-20 0,22 21 16,-22 0-16,0 0 0,21-22 0,-21 22 16,21 0-16,0 0 0,-21 0 15,21-1-15,0 1 0,-21 0 0,22 0 16,-1 0-16,0 21 15,0-21-15,0-1 0,0 22 16,1 0-16,-1-21 0,0 21 16,0 0-16</inkml:trace>
  <inkml:trace contextRef="#ctx0" brushRef="#br0" timeOffset="6753.89">10477 1058 0,'22'0'31,"-1"0"-31,0 0 0,0 0 16,0-21-16,0 0 0,1 21 0,-1-21 15,0 0-15,0 0 0,0-1 16,0 1-16,1 0 0,-1 0 15,-21 0-15,0 0 0,0-1 0,0 1 16,0 0-16,0 0 0,0 0 16,-21 21-16,-1 0 15,1 0-15,0 0 0,0 21 16,0-21-16,0 21 0,-1 0 0,1 0 16,0 22-16,0-22 0,0 21 15,21 1-15,0-22 0,-21 21 0,21-21 16,0 22-16,0-22 0,0 0 15,0 0-15,0 0 0,0 0 16,21 1-16,0-22 0,0 21 0,0-21 16,0 0-16,1 0 0,-1 0 15,21 0-15,-21 0 0,22 0 0,-1 0 16,-21-21-16,21-1 0,1 22 16,-22-21-16,21 0 0,-21 0 0,22 0 15</inkml:trace>
  <inkml:trace contextRef="#ctx0" brushRef="#br0" timeOffset="7474.48">12700 402 0,'0'-21'0,"0"42"0,0-63 16,0 21-16,0-22 0,0 22 15,0 0-15,0 0 0,0 0 0,0 0 16,0-1-16,0 1 0,0 0 15,-21 21 1,21 21 0,0 22-16,0-22 15,0 21-15,0 22 0,-21-22 0,21 21 16,-22 1-16,22-1 0,0 1 16,0 21-16,-21-22 0,0 1 0,21-1 15,-21 1-15,21-1 0,0-21 16,-21 1-16,21-1 0,-21 0 0,21 1 15,0-22-15,-22 0 0,22 0 0,0 0 16,0-42 15,22 0-15</inkml:trace>
  <inkml:trace contextRef="#ctx0" brushRef="#br0" timeOffset="8082.13">12404 529 0,'0'0'0,"-22"0"0,22-21 16,0 0-16,0 0 0,0 0 15,0-1-15,0 1 0,0 0 0,0-21 16,0 21-16,22-22 0,-1 22 15,0-21-15,0-1 0,0 22 16,0 0-16,1-21 0,20 21 0,-21-1 16,21 1-16,1 21 0,-1 0 15,0 0-15,1 0 0,-1 21 16,0 22-16,1-1 0,-1 0 0,-21 22 16,22-22-16,-22 22 0,-21-1 15,0-20-15,0 20 0,0 1 0,-43-22 16,22 21-16,-21-20 0,0-1 15,-22 0-15,22 1 0,-1-1 16,1-21-16,0 22 0,-1-22 0,1 0 16,0-21-16,21 21 0,-1-21 15,-20 0-15,21 0 0,0 0 16,21-21-16,-21 0 16,21 0-16,0-1 0,0 1 0,0 0 15,0 0-15,21 0 0,0 0 16,0-1-16,-21 1 0,21 21 0,0 0 15,1 0-15,-1 0 0,0 21 16,-21 22-16,21-22 16,0 0-16,-21 21 0,0-20 0,0 20 15,21-21-15,-21 21 0,22-20 16,-22-1-16,0 0 0,21 21 0,-21-21 16,21-21-16,0 22 15,-21-1-15,21-21 0,0 0 0,1 21 16,-1-21-16,0 0 15,0 0-15,0 0 0,0 0 0,1 0 16,-1 0-16,0-21 0,0 21 0,0-21 16,0-1-16,1 1 0,-22 0 15</inkml:trace>
  <inkml:trace contextRef="#ctx0" brushRef="#br0" timeOffset="8463.91">13102 1016 0,'0'0'16,"21"0"-1,0 0-15,1 0 16,-1 0-16,0-21 0,0 0 16,0 21-16,22-21 0,-22 21 0,0-22 15,0 22-15,-21-21 0,21 0 16,0 0-16,-21 0 0,0 0 15,-21 21 1,0 0-16,0 0 0,-21 0 16,20 0-16,1 0 0,-21 21 15,21 0-15,-22 0 0,22 21 16,0-20-16,0-1 0,0 21 0,21-21 16,-21 0-16,21 22 0,0-22 15,0 0-15,0 0 0,0 0 0,0 1 16,21-22-16,0 21 0,0-21 0,0 0 15,0 21-15,1-21 0,20 0 16,-21 0-16,21 0 0,-20 0 0,20 0 16,0-21-16,-21 21 0,22-21 15,-1 21-15</inkml:trace>
  <inkml:trace contextRef="#ctx0" brushRef="#br0" timeOffset="9950">13991 995 0,'0'-21'0,"0"42"0,21-63 0,-21 20 16,0 1-16,0 0 0,0 0 16,-21 0-16,0 0 0,0 21 15,0-22-15,-22 1 16,22 21-16,0 0 0,0 0 0,-22 0 16,22 21-16,0 1 0,0-1 0,-21 0 15,20 0-15,1 0 0,0 22 16,0-22-16,0 21 0,0-21 0,-1 22 15,22-22-15,0 21 0,0-21 16,0 0-16,0 1 0,0-1 16,0 0-16,0 0 0,22-21 15,-1 21-15,0-21 0,0 0 0,0 0 16,0 0-16,1 0 0,-1 0 0,21 0 16,-21-21-16,22 21 0,-22-21 15,0 0-15,0 21 0,21-21 0,-20-1 16,-1 1-16,0 0 0,0-21 15,-21 21-15,21-1 0,0 1 0,-21-21 16,22 21-16,-22 0 0,0-1 16,21 1-16,-21 0 0,0 0 0,21 21 15,-21 21 17,0 21-32,0-20 15,0-1-15,0 21 0,-21 0 16,21-20-16,-21 20 0,21 0 0,-22 1 15,22-1-15,0 0 0,0 22 0,-21-22 16,21 0-16,-21 22 0,21-1 16,-21 1-16,21 21 0,0-22 0,-21 1 15,0 20-15,-1-20 0,22-1 0,-21 1 16,0 20-16,0-20 0,0-1 16,0 1-16,-1-1 0,22 1 15,-21-22-15,0 22 0,0-22 0,21 0 16,0 1-16,-21-1 0,21 0 15,-21-20-15,21-1 0,0 0 0,0 0 16,0 0-16,21-21 16,-21-21-1,21 0-15,0 0 0,0 0 0,0-1 16,1-20-16,-1 0 0,0-1 0,0 1 16,21-21-16,-20-1 0,-1 1 15,0-22-15,0 21 0,0 1 16,0-22-16,1-21 0,-1 22 0,0-1 0,0-21 15,0 0-15,0 22 16,1-1-16,-1-21 0,-21 22 0,0 20 16,21-21-16,0 22 0,-21-1 15,0 22-15,0-21 0,0 20 0,21 1 16,-21 21-16,0-22 0,21 22 0,-21 0 16,0 0-16,0 0 0,0 0 15,0 42 32,0 0-47,0 0 0,0 21 16,0-20-16,-21-1 0,21 21 0,0-21 15,-21 22-15,21-22 0,0 21 16,0-21-16,0 0 0,0 22 16,0-22-16,0 0 0,0 0 0,0 0 15,0 1-15,0-1 0,21 0 16,0 0-16,1 0 0,-1-21 15,0 0-15,0 0 0,0 0 0,0 0 16,1 0-16,-1 0 0,0 0 16,21-21-16,-21 21 0,1-21 0,-1 0 15,0 0-15,0-1 0,0 1 16,0 0-16,1-21 0,-1 21 0,-21-22 16,21 1-16,0 21 0,-21-22 15,21 22-15,-21-21 0,0 21 16,21 0-16,-21-1 15,0 1-15,0 42 32,0 1-32,-21-1 15,21 0-15,-21 21 0,21-21 0,0 22 16,0-22-16,-21 21 16,21-21-16,0 22 0,-21-22 0,21 0 15,0 21-15,0-20 0,0-1 0,0 0 16,0 0-16,0 0 0,21-21 15,0 0-15,0 0 16,0 0-16,1 0 0,20 0 16,-21 0-16,0 0 0,22-21 0,-22 21 15,21-21-15,-21 0 0,22 0 16,-22-1-16,0 1 0,21-21 0,-21 21 16,1-22-16,-1 22 0,0 0 15,0-21-15,-21 21 0,0-1 0,21 1 16,-21 0-16,0 0 15,0 42 1,0 0-16,-21-21 16,0 21-16,21 1 0,0 20 15,0-21-15,-21 0 0,21 0 16,-21 1-16,21-1 0,0 0 16,0 0-16,0 0 0,0 0 0,0 1 15,0-1-15,21-21 16,0 0-1,0 0-15,0 0 0,0 0 16,-21-21-16,22-1 16,-22 1-16,21 0 0</inkml:trace>
  <inkml:trace contextRef="#ctx0" brushRef="#br0" timeOffset="10318.78">15282 572 0,'-21'0'0,"42"0"0,-63 21 16,0 0-16,20-21 0,1 21 15,0 0-15,21 0 0,0 1 16,0-1 0,21-21-16,0 0 0,1 0 0,-1 0 15,0 0-15,0 0 0,0 0 0,0 0 16,1 0-16,-1-21 0,0 21 15,-21-22-15,21 1 16,-21 0-16,0 0 16,0 0-16,0 0 0,0-1 15,-21 1-15,0 21 0,21-21 16,-21 21 0,-1 0-16,1 0 0,21 21 15,0 0-15,-21-21 16,21 22-16,-21-1 0,21 0 15,0 0-15,0 0 16,0 0-16,21-21 16</inkml:trace>
  <inkml:trace contextRef="#ctx0" brushRef="#br0" timeOffset="10798.51">15600 910 0,'0'0'0,"0"-21"0,0 0 15,21 0 1,-21 0-16,21 21 0,-21-22 0,21 22 16,0-21-16,1 21 15,-1 0-15,0 0 16,0 0-16,0 0 0,0 0 15,1 21-15,-1 1 16,-21-1-16,0 21 0,0-21 0,21 22 16,-21-22-16,0 21 0,0-21 15,0 22-15,0-1 0,0-21 0,0 0 16,0 0-16,0 1 0,0-1 0,0 0 16,-21 0-16,0-21 15,21-21 16,0 0-31,0 0 0,0-1 16,0 1-16,21 0 0,-21-21 16,21 21-16,0-22 0,-21 22 15,21-21-15,0-1 0,1 22 0,-22-21 16,21 21-16,0 0 0,-21-1 16,21 1-16,0 0 0,-21 0 0,21 21 15,1 0 1,-1 0-16,0 0 15</inkml:trace>
  <inkml:trace contextRef="#ctx0" brushRef="#br0" timeOffset="11223.22">16256 1016 0,'21'0'0,"0"0"32,0 0-32,1 0 0,-1 0 15,0 0-15,0-21 0,0 0 16,0 21-16,22-21 0,-22-1 0,0 1 16,0 21-16,22-21 0,-22 0 15,0 0-15,0 0 0,-21-1 0,0 1 16,21 0-16,-21 0 0,0 0 15,-21 21 1,0 0-16,0 0 16,0 0-16,-1 0 0,1 21 15,0 0-15,-21 0 0,21 0 0,-1 22 16,1-22-16,0 21 0,0 1 16,21-22-16,0 21 0,-21-21 0,21 22 15,0-22-15,0 21 0,0-21 16,0 0-16,0 1 0,0-1 15,21 0-15,0 0 0,0-21 16,0 0-16,22 0 0,-22 0 16,21 0-16,1 0 0,-1 0 0,0 0 15,1 0-15,-1-21 0,0 21 16</inkml:trace>
  <inkml:trace contextRef="#ctx0" brushRef="#br0" timeOffset="11866.92">17674 783 0,'-21'-42'0,"0"21"16,0 0-16,-1 21 16,1 0-16,0 0 0,0 0 0,0 0 15,0 0-15,-1 0 0,-20 0 16,21 21-16,-21 0 0,20 0 0,1-21 15,-21 42-15,21-20 0,0-1 16,-1 21-16,1-21 0,0 0 0,0 22 16,21-22-16,0 21 0,0-21 15,0 1-15,0-1 0,0 21 0,0-21 16,21 0-16,0 1 16,0-22-16,1 0 0,-22 21 15,21-21-15,0 0 0,0 0 0,0 0 16,0 0-16,1 0 0,-1-21 15,0-1-15,0 1 0,0 0 0,0 0 16,22 0-16,-43-22 0,21 1 16,0 0-16,0-1 0,0-20 0,1 21 15,-1-1-15,0-84 16,0 85-16,0-22 0,-21 22 0,21-21 16,1 20-16,-22-20 0,21 20 15,-21 1-15,0 0 0,0-1 0,0 22 16,0 0-16,0 0 0,0 0 0,0 42 31,-21 0-31,21 21 16,-22 1-16,1-1 0,21 0 15,-21 1-15,0 20 0,0-20 0,21 20 16,-21 1-16,21-22 0,-22 21 16,22 1-16,0-22 0,0 22 0,0-22 15,0 22-15,0-22 0,0 0 16,0-21-16,0 22 0,0-22 0,0 21 15,0-21-15,22 1 0,-1-22 0,-21 21 16,21-21-16,0 0 0,0 0 16,0 0-16,1 0 0,-1 0 0,0 0 15,0 0-15,0-21 16,0-1-16,1 1 0,-1 0 0,0 0 16,0 0-16</inkml:trace>
  <inkml:trace contextRef="#ctx0" brushRef="#br0" timeOffset="12866.28">5630 1947 0,'0'0'0,"-21"0"0,0 0 16,0 0-16,0 0 0,21-21 15,-22 21-15,1 0 0,0 0 16,0 0-16,21-21 15,21 21 17,0 0-17,22 0-15,-1 0 0,21 21 0,1-21 16,-1 0-16,1 0 0,-1 0 16,22 0-16,0 0 0,-1 0 0,1 0 15,21 0-15,0 0 0,21 0 0,-21 0 16,21 0-16,0 0 0,0 0 15,21-21-15,-21 21 0,21-21 16,0 21-16,0 0 0,0-21 16,-21 21-16,22 0 0,-22-21 0,0 21 15,0 0-15,0 0 0,0-22 0,-22 22 16,1 0-16,-21 0 0,0 0 16,-1 0-16,-20 0 0,20 0 0,-41-21 15,20 21-15,-20 0 0,-1 0 16,-21 0-16,21 0 0,-20 0 0,-1 0 15,0 0 1</inkml:trace>
  <inkml:trace contextRef="#ctx0" brushRef="#br0" timeOffset="13917.68">12509 1778 0,'-21'0'16,"0"0"-16,0 0 0,0 0 15,0 0-15,-1 0 16,1 0-16,42 0 62,1 0-62,-1 0 0,0 0 0,0 0 16,0 0-16,22 0 0,-22 0 0,21 0 16,0 0-16,1 0 0,20 0 15,-20 0-15,20 0 0,22 0 0,-22 0 16,22 0-16,0 0 0,-1 0 16,-20 0-16,20 0 0,1 0 0,0 0 15,21 0-15,-22 0 0,22 0 0,0 0 16,0 0-16,0 0 0,21 0 15,-22 0-15,22 0 0,0 0 16,22 0-16,-1 0 0,0 0 16,0 0-16,0 0 0,0-21 0,22 21 15,-22 0-15,0 0 0,0 0 0,0-21 16,1 21-16,-1 0 0,-21 0 16,0 0-16,0 0 0,0 0 0,-21-21 15,21 21-15,-22 0 0,1 0 16,-21 0-16,21 0 0,-22 0 0,1 0 15,21 0-15,-21 0 0,-22 0 16,22 0-16,-22 0 0,1 0 0,-22 0 16,0 0-16,1 0 0,-22 0 15,0 0-15,0 0 0,-21-22 47,-21 22-47,0 0 16,0-21-1,0 21-15</inkml:trace>
  <inkml:trace contextRef="#ctx0" brushRef="#br0" timeOffset="15354.83">1418 3387 0,'0'0'16,"0"-21"-16,0-1 0,0 1 16,0 0-16,0 0 0,0 0 15,0 0-15,0-22 0,0 22 16,0 0-16,0 0 0,0 0 16,0-1-16,0 1 15,0 42 32,0 1-47,0-1 0,0 21 16,0 0-16,0 1 0,0-1 15,0 0-15,-21 1 0,21-1 0,0 0 16,-21 22-16,21-43 0,-21 21 16,21 1-16,0-1 0,-22-21 0,22 22 15,-21-22-15,21 0 0,0 0 16,0 0-16,0 0 0,0 1 15,0-1 1,0-42 0,43-1-1,-43 1 1,0 0-16</inkml:trace>
  <inkml:trace contextRef="#ctx0" brushRef="#br0" timeOffset="15766.59">1841 3641 0,'0'0'0,"0"21"16,0 0-1,0 0-15,0 0 16,22-21 15,-1 0-31,0-21 16,-21 0-16,21 21 16,-21-21-16,0 0 15,-21 21 1,0 0-1,0 0-15,-1 21 32,22 0-17,22-21 32</inkml:trace>
  <inkml:trace contextRef="#ctx0" brushRef="#br0" timeOffset="16426.82">3006 2688 0,'0'0'0,"-22"0"0,44 0 31,-1 0-31,21 0 0,0 0 16,1 0-16,-1 0 0,22 0 16,-1 0-16,22 0 0,-22-21 0,22 21 15,-22 0-15,22 0 16,-21 0-16,-1 0 0,-21 0 0,22 0 16,-43 0-16,21 0 0,-20 0 15,-1 0-15,0 0 0,-42 0 31,0 0-31,-22 21 0,22-21 16</inkml:trace>
  <inkml:trace contextRef="#ctx0" brushRef="#br0" timeOffset="16879.18">3535 2773 0,'0'0'0,"0"21"15,0 0-15,0 0 0,0 1 16,0-1-16,0 21 0,0-21 0,0 22 16,0-22-16,0 21 0,0 0 15,0 1-15,21-1 0,-21 0 0,0 1 16,21-1-16,-21 0 15,21 1-15,-21-1 0,0 0 0,0 1 16,0-22-16,21 21 0,-21-21 0,0 22 16,0-22-16,0 0 0,0 0 15,0 22-15,0-22 0,-21-21 0,0 21 16,0 0-16,0 0 0,-22 0 16,22-21-16,-21 22 0,0-22 0,20 0 15,-20 0-15,0 0 0,-1 0 16,1 0-16,0 0 0,21 0 0,-22-22 15,22 22-15,-21-21 0,21 0 16,-1 21-16,1-21 0,0 0 0,21 0 16,0-1-1,0 1-15,0 0 16,0 0 0,21 21-16,0 0 0,-21-21 0,22 21 15</inkml:trace>
  <inkml:trace contextRef="#ctx0" brushRef="#br0" timeOffset="17526.98">4360 3344 0,'0'0'0,"0"-21"16,0 0-16,0 0 0,0 0 15,0 0-15,0-1 0,0 1 0,0 0 16,-21 21-16,0-21 0,0 21 16,0-21-16,-1 21 0,1 0 0,0 0 15,0 0-15,0 21 0,0 0 16,-1 0-16,1 0 0,0 22 0,0-22 15,0 21-15,0 1 0,-1-1 16,1 0-16,0 1 0,21-1 16,-21 0-16,0 1 0,21-22 0,-21 21 15,21-21-15,0 0 0,0 1 16,0-1-16,0 0 0,0 0 0,21-21 16,0 0-16,0 0 15,0 0-15,0 0 0,1 0 16,-1-21-16,0 0 0,21 0 0,-21 21 15,1-22-15,-1-20 0,21 21 16,-21 0-16,0-22 0,1 22 16,-1-21-16,0 21 0,0-22 0,0 22 15,-21-21-15,21 21 0,-21 0 16,0-1-16,0 1 0,0 0 16,0 0-16,0 42 31,0 0-31,0 0 15,0 1-15,0 20 0,0-21 0,0 0 16,0 22-16,0-22 0,0 21 16,0-21-16,0 0 0,0 1 0,0-1 15,0 0-15,0 0 0,22 0 16,-1-21-16,0 0 0,0 21 0,0-21 16,0 0-16,1 0 15,-1 0-15,0 0 0,0-21 16,0 21-16,0-21 0</inkml:trace>
  <inkml:trace contextRef="#ctx0" brushRef="#br0" timeOffset="17814.82">4805 3260 0,'0'-21'31,"21"21"-16,0 0-15,-21 21 16,0 0-16,21 0 0,-21 21 16,21-20-16,-21-1 0,0 21 15,0-21-15,0 22 0,0-22 0,0 0 16,0 21-16,0-21 0,0 1 16,0-1-16,0 0 0,22 0 0,-22 0 15,21 0-15,-21 1 16,21-22-1,0-22 1,-21 1-16</inkml:trace>
  <inkml:trace contextRef="#ctx0" brushRef="#br0" timeOffset="18090.66">5207 3175 0,'0'0'0,"0"21"16,0 0-1,-21 1-15,0-1 0,21 21 0,-22-21 16,1 22-16,0-22 0,21 21 16,-21 0-16,0-20 0,0 20 0,21-21 15,-22 0-15,22 22 16,-21-22-16,21 0 0,-21 0 0,21 0 15,0 0 1,21-21 0,0 0-1,1 0-15</inkml:trace>
  <inkml:trace contextRef="#ctx0" brushRef="#br0" timeOffset="18674.34">5715 3450 0,'0'0'16,"0"-21"-16,21 0 0,-21 0 0,0 0 16,21 21-16,-21-22 0,0 1 0,0 0 15,0 0-15,-21 21 16,0-21-16,0 21 0,0 0 15,-1 0-15,1 0 0,0 0 16,0 0-16,0 21 0,0 0 16,-22 0-16,22 0 0,0 1 0,0-1 15,0 21-15,-1-21 0,1 22 16,21-22-16,-21 21 0,21-21 0,-21 0 16,21 22-16,0-22 0,0 0 15,0 0-15,0 0 0,0 1 16,0-1-16,21-21 0,0 0 15,0 0-15,1 0 0,-1 0 16,0 0-16,0 0 0,0-21 0,0-1 16,1 22-16,-1-21 0,0 0 15,0 0-15,0 0 0,0 0 0,1-1 16,-22 1-16,21-21 0,0 21 16,-21 0-16,0-22 0,0 22 0,21 0 15,-21 0-15,0 0 0,0-1 16,0 44 15,0-1-31,0 0 0,0 0 0,0 0 16,0 0-16,0 1 0,0-1 15,0 21-15,0-21 0,0 0 0,0 1 16,0-1-16,0 0 0,0 0 16,0 0-16,21 0 0,0 1 15,1-22-15,-1 0 0,0 0 0,0 0 16,0 0-16,0 0 15,1 0-15,-1 0 0,0-22 0</inkml:trace>
  <inkml:trace contextRef="#ctx0" brushRef="#br0" timeOffset="19339.18">7048 2963 0,'22'0'31,"-1"0"-31,0 0 0,0 0 16,0 0-16,22 0 0,-1 0 0,0 0 15,1 0-15,20 0 0,-21 0 0,22 0 16,-1-21-16,1 21 0,-22 0 16,22 0-16,-1 0 0,-20 0 0,-22 0 15,21 0-15,-21 0 0,0 0 16,1 0-16,-44 0 15,1 0 1,0 0-16,0 0 0,0 0 16,-22 0-16,22 0 0,0 0 15,-21 0-15,21 0 0</inkml:trace>
  <inkml:trace contextRef="#ctx0" brushRef="#br0" timeOffset="19739.02">7472 2942 0,'0'0'0,"0"21"0,0 1 16,0-1-16,0 0 15,0 0-15,0 0 16,0 0-16,0 1 0,0 20 0,21-21 16,-21 21-16,0-20 15,0 20-15,0 0 0,0 1 0,0-22 16,0 21-16,0 0 0,0 1 0,0-22 15,0 21-15,0-21 0,0 1 16,-21 20-16,21-21 0,0 0 0,0 0 16,-21 1-16,21-1 0,-22-21 15,1 21-15,21 0 0,-21-21 16,0 0-16,0 0 0,0 0 0,-1 0 16,1 0-16,0 0 0,-21 0 15,21 0-15,-1 0 0,1-21 0,-21 21 16,21-21-16,0 0 0,-1 21 15,1-22-15,0 1 0,0 21 16,0-21-16,21 0 16,0 0-16,21 21 15,0 0-15,0-21 16,0 21-16,1 0 0,-1 0 0,0-22 16</inkml:trace>
  <inkml:trace contextRef="#ctx0" brushRef="#br0" timeOffset="20398.78">8191 3429 0,'0'-21'0,"0"42"0,0-63 15,0 21-15,0-1 16,0 1-16,0 0 0,-21 0 15,21 0-15,-21 21 0,0-21 16,21-1-16,-21 22 0,0 0 0,-1 0 16,1 0-16,0 0 0,0 0 0,0 0 15,0 22-15,-22-1 0,1 0 16,21 0-16,-22 0 0,22 0 16,-21 22-16,21-1 0,0-21 15,-22 22-15,22-22 0,0 21 0,21-21 16,0 22-16,-21-22 0,21 0 0,0 0 15,0 0-15,0 0 0,21 1 16,0-1-16,0-21 0,0 0 16,1 0-16,-1 0 0,21 0 0,-21 0 15,0 0-15,22 0 0,-22-21 16,21-1-16,-21 22 0,22-21 0,-22 0 16,0 0-16,0 0 0,0-22 15,1 22-15,-1-21 0,0 0 16,0-1-16,-21 1 0,0 0 0,21-1 0,-21 1 15,21 0-15,-21-1 16,0 1-16,0 0 0,0-1 0,0 1 16,0 21-16,22 0 0,-22-1 0,0 1 15,0 0-15,0 42 32,-22 0-32,22 1 15,0 20-15,0-21 0,0 21 0,-21 1 16,21-1-16,0 0 0,0 1 0,-21-1 15,21 0-15,0 1 0,0-1 16,0 0-16,0-20 0,0 20 0,0-21 16,0 0-16,0 0 0,21 1 15,0-1-15,1-21 16,-1 0-16,0 0 0,0 0 16,0 0-16,0 0 15,1 0-15,-1-21 0,0-1 0,0 22 16,0-21-16</inkml:trace>
  <inkml:trace contextRef="#ctx0" brushRef="#br0" timeOffset="21074.9">8763 2752 0,'-21'42'31,"21"-21"-31,0 22 0,0-22 0,0 21 16,0 0-16,0 1 0,0-1 0,0 0 15,0 1-15,0 20 0,-21-20 16,21-1-16,0 0 0,0 1 0,0-22 16,0 21-16,0-21 0,-22 22 0,22-22 15,0 0-15,0 0 16,0 0-16,0-42 47,22 0-47,-22 0 15,0-22-15,21 22 0,0 0 16,-21-21-16,21 21 0,0-22 0,-21 1 16,21 21-16,1-22 0,-1 1 0,-21 21 15,21 0-15,0 0 0,0-1 16,0 1-16,22 0 0,-22 21 0,0 0 15,0 0-15,0 0 0,1 0 16,-1 0-16,0 0 0,-21 21 0,0 0 16,0 1-16,0-1 15,-21 0 1,-22-21-16,22 21 0,0-21 0,0 0 16,-21 0-16,20 0 0,-20 21 0,21-21 15,0 0-15,0 0 0,-1 0 16,1 0-16,0 0 0,0 0 15,21-21-15,21 21 32,0 21-32,0-21 0,-21 21 15,22 1-15,-1-1 0,0 0 16,0 0-16,0 0 0,-21 0 0,21 22 16,1-22-16,-1 0 0,-21 0 15,21 0-15,0 1 0,0-1 16,0 0-16,1-21 0,-1 0 15,0 21-15,0-21 0,0 0 16,0 0-16,1 0 16,-1-21-16</inkml:trace>
  <inkml:trace contextRef="#ctx0" brushRef="#br0" timeOffset="21702">11620 2709 0,'0'-21'15,"-21"21"16,21 21-15,0 1-16,0-1 0,0 21 0,0-21 16,0 22-16,0-1 0,0 0 15,-21 1-15,21-1 0,0 0 0,0 1 16,0-1-16,0 0 0,0 1 0,0-1 16,0-21-16,0 21 0,0-20 15,0-1-15,0 0 0,0 0 0,0 0 16,0-42 31,0 0-47,21 21 0,-21-21 0</inkml:trace>
  <inkml:trace contextRef="#ctx0" brushRef="#br0" timeOffset="22059.08">12044 3154 0,'0'0'0,"0"21"0,0 0 16,21-21-16,0 0 16,0 0-16,0 0 0,1 0 15,-1 0-15,0-21 0,0 21 16,0 0-16,-21-21 0,0 0 15,21 21-15,-21-21 0,0-1 16,-21 22 0,21-21-16,-21 21 0,0 0 15,0 0-15,0 0 16,-1 0-16,1 0 0,0 0 31,21 21-31,-21 1 0,42-22 31,0 0-15,0 0-16,1 0 0</inkml:trace>
  <inkml:trace contextRef="#ctx0" brushRef="#br0" timeOffset="22626.26">12679 2942 0,'0'-21'0,"0"42"0,-21-42 16,-1 21-16,1-21 0,0 21 15,0-21-15,0 0 0,21-1 16,-21 22-16,21-21 0,0 0 0,0 0 16,0 0-16,0 0 15,21-1-15,0 1 0,0 0 0,0 21 16,0-21-16,22 0 0,-22 21 15,21 0-15,-21-21 0,22 21 0,-22 0 16,21 0-16,-21 0 0,22 0 16,-22 21-16,-21 0 0,0 0 0,0 0 15,0 22-15,0-22 0,0 0 16,-42 21-16,20-21 0,-20 22 16,0-1-16,-1-21 0,22 22 0,-21-1 15,0-21-15,-1 21 0,22 1 0,-21-22 16,21 21-16,-1 1 0,1-22 15,21 21-15,0-21 0,0 0 0,0 1 16,0-1-16,21 0 0,1-21 16,-1 21-16,0-21 0,21 0 0,-21 0 15,22 0-15,-22 0 0,21 0 0,-21 0 16,22-21-16,-1 0 0,-21 21 16,22-21-16,-22-1 0,21 1 0,-21 0 15,-21 0-15,0 0 0,0-22 16,0 22-16,0 0 0,0 0 15,0 0-15,-21 0 0,0-1 0,0 22 16,-22-21-16,22 21 0,0 0 16,0 0-16,-21 0 0,20 0 0,1 0 15,0 0-15,0 0 0,0 21 16,21 1 0</inkml:trace>
  <inkml:trace contextRef="#ctx0" brushRef="#br0" timeOffset="24235.34">14287 3154 0,'22'21'0,"-44"-42"0,65 42 0,-22-21 16,0 0 0,0 0-1,0 0-15,-21-21 16,22 0-16,-22 0 15,21-1-15,-21 1 0,0 0 16,0 0-16,0 0 0,0 0 16,0-1-16,0 1 0,-21 0 15,-1 0-15,-20 21 0,21-21 16,0 0-16,-22 21 0,22 0 16,-21 0-16,21 0 0,-22 0 0,1 0 15,21 21-15,-21-21 0,-1 21 0,22 0 16,-21 21-16,21-20 0,-1 20 15,1-21-15,0 21 0,0 1 0,21-1 16,0 0-16,0-20 0,0 20 16,0 0-16,0-21 0,0 1 0,0 20 15,21-21-15,0-21 0,0 21 0,1 0 16,-1-21-16,21 0 0,-21 0 16,22 0-16,-1 0 0,0 0 0,-21-21 15,22 21-15,-1-21 16,0 0-16,1 0 0,-22 0 0,21-1 15,-21 1-15,22 0 0,-22-21 0,0 21 16,0-22-16,-21 22 0,0 0 16,21-21-16,-21 20 0,22 1 0,-22 0 15,0 0-15,0 0 16,0 42 0,0 0-1,-22 0-15,22 0 16,-21 22-16,21-22 0,-21 0 0,21 21 15,0-20-15,0 20 0,0-21 0,0 0 16,0 0-16,0 1 16,0-1-16,21 0 0,0-21 0,1 0 15,-1 21-15,0-21 0,0 0 0,0 0 16,0 0-16,22 0 0,-22-21 16,21 0-16,1 0 0,-22 21 0,21-22 15,-21-20-15,22 21 0,-22 0 16,0-22-16,0 22 0,0 0 15,0-21-15,-21 21 0,0-22 0,22 22 0,-22 0 16,0 0-16,0 0 16,-22 21-1,1 0-15,0 21 16,0 0 0,21 0-16,-21 0 0,21 0 0,0 22 15,0-22-15,0 0 0,-21 21 16,21-20-16,0-1 0,-22 0 0,22 0 15,0 0-15,0 0 0,0 1 0,0-1 16,0-42 31,0-1-47,0 1 16,0 0-16,0 0 0,0 0 0,0 0 15,0-1-15,22-20 16,-1 21-16,-21 0 0,21-22 0,0 22 15,0 0-15,0 0 0,1 0 0,20 0 16,-21 21-16,0-22 0,22 22 16,-22 0-16,0 0 0,21 0 0,-21 0 15,22 22-15,-22-22 0,0 21 16,0 0-16,0 21 0,1-21 16,-22 1-16,0 20 0,0-21 0,0 21 0,0-20 15,0 20-15,0-21 16,0 0-16,0 0 0,-22 1 0,22-1 15,0 0-15,0 0 0,-21 0 16,21-42 15,21 0-15,1 0-16,-22 0 0,21-1 0</inkml:trace>
  <inkml:trace contextRef="#ctx0" brushRef="#br0" timeOffset="24874.97">15981 3154 0,'21'-21'0,"-42"42"0,42-63 0,0 42 16,0 0-16,-21-22 0,0 1 16,0 0-16,0 0 15,0 0-15,0 0 16,0-1-16,-21 1 15,0 0-15,0 21 0,0-21 16,-1 21-16,1 0 0,0 0 16,0 0-16,0 0 0,0 0 0,-1 21 15,1 0-15,0 0 0,0 1 0,0-1 16,0 0-16,-1 21 16,1-21-16,0 22 0,0-22 0,21 21 15,-21-21-15,21 22 0,0-22 0,0 0 16,0 0-16,0 0 0,0 1 15,21-1-15,0 0 0,0-21 0,0 0 16,1 0-16,-1 0 16,0 0-16,0 0 0,0 0 0,0-21 15,1 0-15,-1-1 0,0 1 0,0 0 16,0 0-16,0-21 0,1 20 16,-22-20-16,21 0 0,0-1 15,0 1-15,0 0 0,0-1 0,-21 1 16,0 0-16,22-1 0,-1-20 15,-21 21-15,0-1 0,0 1 0,0 0 16,0 20-16,0 1 0,0 0 16,0 0-16,0 42 15,0 0-15,0 0 16,-21 22-16,21-1 0,-22 0 0,22 1 16,-21-1-16,21 22 0,0-22 15,0 21-15,0-20 0,0-1 0,0 0 16,0 22-16,0-43 0,0 21 0,0 1 15,0-22-15,21 0 0,-21 0 16,22 0-16,-1 1 0,0-22 16,0 0-16,21 0 0,-20 0 0,20 0 15,-21 0-15,21 0 0,1 0 16,-22-22-16,21 1 0,-21 0 0,22 0 16,-22 0-16,21 0 0</inkml:trace>
  <inkml:trace contextRef="#ctx0" brushRef="#br0" timeOffset="25662.22">17886 3048 0,'21'0'15,"0"0"1,0 0-16,-21-21 16,21 21-16,-21-21 0,0 0 15,22 21-15,-1-22 0,-21 1 0,0 0 16,0 0-16,0 0 0,0 0 16,0-1-16,0-20 0,0 21 0,0 0 15,0 0-15,0-1 0,0 1 16,-21 21-16,-1 0 0,1 0 0,0 0 15,0 0-15,0 0 0,0 0 16,-1 21-16,1 1 0,-21 20 0,21-21 16,0 21-16,-22-20 0,22 20 15,0 0-15,0-21 0,-22 22 16,43-1-16,-21-21 0,21 22 0,0-22 16,0 21-16,0-21 0,0 0 15,0 1-15,0-1 0,21 0 0,1 0 16,-1-21-16,0 0 0,0 0 0,21 0 15,-20 0-15,20 0 0,-21 0 16,21 0-16,-20 0 0,20-21 0,-21 0 16,21 0-16,-20-1 0,20 1 15,-21-21-15,0 21 0,22-22 16,-22 22-16,0-21 0,-21 21 0,0-22 0,21 22 16,-21-21-16,0 21 15,0 0-15,0-1 0,-21 22 16,0 0-1,21 22-15,-21-1 0,21 0 0,-22 0 16,22 0-16,0 22 0,0-22 0,0 21 16,-21-21-16,21 0 0,0 22 15,0-22-15,0 21 0,0-21 0,21 1 16,-21-1-16,22 0 0,-1 0 16,0 0-16,0-21 0,0 21 0,0-21 15,1 0-15,-1 0 0,21 0 16,-21 0-16,0 0 0,22-21 15,-22 21-15</inkml:trace>
  <inkml:trace contextRef="#ctx0" brushRef="#br0" timeOffset="26217.9">18775 2413 0,'0'0'0,"0"-21"0,0 0 16,-21 42-1,21 0-15,-22 21 0,22-20 16,0 20-16,0 0 0,-21 22 0,21-22 16,-21 22-16,21-22 0,0 0 15,-21 22-15,21-22 0,0 0 16,0 1-16,-21-1 0,21 0 0,-21-20 16,21 20-16,0-21 0,0 21 15,0-20-15,-22-1 0,22 0 0,0 0 16,-21-21-16,21-21 31,0 0-15,0 0-16,21-1 0,-21 1 15,22 0-15,-22 0 0,21-21 0,0 20 16,0 1-16,-21 0 0,21-21 16,0 21-16,1-1 0,-1 1 15,0 21-15,0-21 0,21 0 0,-20 21 16,-1 0-16,0 0 0,0 0 15,0 0-15,-21 21 0,21 0 0,1 0 16,-1 1-16,0-1 0,-21 0 16,0 0-16,21 0 0,-21 22 0,0-22 15,0 0-15,0 0 0,0 0 16,0 22-16,-21-22 0,0-21 0,0 21 16,-1 0-16,1 0 0,0-21 15,0 21-15,0-21 0,0 0 0,-1 0 16,1 0-16,0 0 0,0 0 0,0 0 15,0 0 1,-1 0-16,22-21 16,0 0-16,0 0 15,0 0-15</inkml:trace>
  <inkml:trace contextRef="#ctx0" brushRef="#br0" timeOffset="26711.8">19516 2900 0,'0'0'16,"-22"0"0,1 21-1,0 0-15,0 0 16,0 22-16,0-22 0,-1 0 0,1 21 15,0-20-15,21 20 0,0-21 0,-21 0 16,21 22-16,0-22 0,0 0 16,0 0-16,0 0 0,0 0 15,0 1-15,21-22 0,0 21 16,0-21-16,22 0 0,-22 0 16,21 0-16,1 0 0,-22 0 15,21 0-15,0-21 0,-20-1 16,20 1-16,-21 0 0,21 0 0,-20 0 15,-1-22-15,-21 22 0,21-21 16,-21 21-16,0-22 0,0 22 0,0 0 16,0 0-16,0-21 0,-21 42 15,0-22-15,-1 1 0,1 21 0,0 0 16,0 0-16,-21 0 0,20 0 0,-20 0 16,21 0-16,0 21 0,-22 1 15,22-1-15,0 0 0,0 0 0,0 0 16,0 0-16,-1 1 0,22-1 15,0 0-15,0 0 0,0 0 16,0 0-16,22-21 16,-1 0-16,0 0 0,0 0 15,21 0-15</inkml:trace>
  <inkml:trace contextRef="#ctx0" brushRef="#br0" timeOffset="27147.05">19939 2900 0,'0'0'16,"21"0"-16,-21-21 0,21 21 15,0 0 1,1 0-16,-1 0 0,0 0 16,0 0-16,0 21 15,0 0-15,-21 0 0,0 0 16,0 1-16,22-1 0,-22 21 15,21-21-15,-21 0 0,0 22 0,21-22 16,-21 0-16,0 21 0,0-20 0,0-1 16,0 0-16,0 0 15,0-42 32,21 0-47,0 0 0,-21-1 16,0-20-16,21 21 0,1-21 15,-1 20-15,0-20 0,0 21 0,0-21 16,0-1-16,1 1 0,-1 21 16,0-22-16,0 22 0,0 0 0,0 0 15,1 21-15,-1-21 0,0 21 0,0 0 16,0 0-16,0 0 16,1 0-16,-22 21 0,0 0 15,0 0-15,0 0 16</inkml:trace>
  <inkml:trace contextRef="#ctx0" brushRef="#br0" timeOffset="27546.82">20722 3154 0,'42'0'0,"-20"0"0,-86 0 0,149 0 0,-64 0 15,0 0-15,0 0 0,0 0 16,1 0-16,-1-21 0,21 21 0,-21-21 15,0-1-15,1 22 0,-1-21 16,0 0-16,-21 0 0,21 0 0,-21 0 16,0-1-16,21 1 0,-21 0 0,0 0 15,0 0 1,-21 21-16,0 0 0,0 0 0,0 0 16,-22 0-16,22 21 0,-21 0 15,-1 0-15,22 0 0,-21 1 0,21 20 16,-22-21-16,22 0 0,0 22 0,21-22 15,0 21-15,0-21 0,0 0 16,0 1-16,21-1 0,0 0 0,1 0 16,-1 0-16,21-21 0,-21 21 15,22-21-15,-1 0 0,0 0 0,1 0 16,-1 0-16,0 0 0,1 0 16,-1 0-16,0 0 0,1-21 0,-22 21 15,21-21-15,-21 0 0,0 0 16,1 0-16,-1-1 0,-21 1 0,21 21 15,-21-21-15,0 0 0</inkml:trace>
  <inkml:trace contextRef="#ctx0" brushRef="#br0" timeOffset="30130.81">1164 5059 0,'0'-21'16,"-21"21"15,0 0-15,0-21 0,21-1-1,0 1-15,0 0 16,0 0-16,0 0 15,21 0-15,-21-1 16,21 22-16,0-21 0,0 21 16,0 0-16,1 0 0,20 0 0,-21-21 15,0 21-15,0 0 0,1 0 16,-1 21-16,0 0 0,0 1 16,0-1-16,-21 21 0,0 0 0,0 1 15,0-22-15,0 21 0,0 1 16,0-1-16,0 0 0,0 1 0,-21-1 15,0-21-15,0 21 0,0-20 16,-1 20-16,-20-21 0,21 21 0,-21-20 16,-1-1-16,22 21 0,-21-21 15,-1 0-15,22-21 0,-21 22 16,21-1-16,-22-21 0,22 0 16,0 0-16,0 0 0,0 0 0,-22 0 15,22-21-15,0 21 0,21-22 16,-21 1-16,0 0 0,21-21 15,-21 21-15,21-1 0,0 1 0,0-21 16,0 21-16,0 0 0,21-1 16,0 1-16,0 0 0,0 0 0,22 0 15,-22 21-15,21 0 0,-21 0 16,22 0-16,-22 0 0,21 0 0,0 21 16,1 21-16,-22-21 0,21 1 15,-21-1-15,1 21 0,-1-21 16,0 0-16,-21 22 0,0-22 15,21 0-15,-21 21 0,21-20 16,-21-1-16,0 0 0,0 0 16,21 0-16,-21 0 15,22-21-15,-1-21 32,-21 0-17</inkml:trace>
  <inkml:trace contextRef="#ctx0" brushRef="#br0" timeOffset="30373.88">1968 5440 0</inkml:trace>
  <inkml:trace contextRef="#ctx0" brushRef="#br0" timeOffset="31507.24">3514 4614 0,'0'22'16,"0"-1"0,0 0-16,0 0 15,0 0 1,0 0-16,21-21 0,0 0 0,0 22 16,0-22-16,22 0 15,-22 0-15,0 0 0,0 0 0,21 0 16,-20 0-16,20-22 15,-21 1-15,0 21 0,22-21 0,-22 21 16,0-21-16,-21 0 0,21 21 16,-21-21-16,21 21 0,-21-22 0,0 1 15,0 0-15,0 0 0,-21 0 16,0 21-16,-21 0 16,20-21-16,1 21 0,-21 0 0,0 0 15,-1 0-15,22 0 0,-21 21 16,-1-21-16,1 21 0,0 0 15,-1 0-15,1 0 0,21 1 0,-21 20 16,20-21-16,1 21 0,21 1 16,0-1-16,-21 0 0,21-20 15,0 20-15,0 0 0,0-21 0,21 1 16,0-1-16,1 0 0,20 0 16,-21 0-16,21 0 0,-20-21 0,20 0 15,0 0-15,-21 0 0,22 0 16,-1 0-16,-21 0 0,0 0 0,1 0 15,-1 0-15,0 0 0,0 0 0,-21-21 16,0 0-16,-21 0 16,0 21-1,0 0-15,-22 0 0,22 0 16,-21 0-16,21 21 0,-22 0 0,1-21 16,21 21-16,-22 1 0,1 20 15,21-21-15,-21 0 0,20 0 16,1 22-16,0-22 0,21 21 15,0-21-15,-21 1 0,21 20 0,0-21 16,0 0-16,0 0 0,21 1 0,0-1 16,0 0-16,22-21 0,-22 21 15,21-21-15,1 0 0,-22 0 0,21 0 16,0 0-16,1 0 0,-1 0 16,0 0-16,-20-21 0,20 21 0,-21-21 15</inkml:trace>
  <inkml:trace contextRef="#ctx0" brushRef="#br0" timeOffset="32336.91">4445 4995 0,'0'-21'0,"0"42"0,0-63 0,-21 42 15,0 0 1,-1 0-16,1 0 0,0 0 15,0 21-15,0 0 0,0 1 16,-1-1-16,1 0 0,0 0 0,21 21 16,-21 1-16,0-22 0,21 21 15,-21 1-15,21-22 0,0 21 0,0-21 16,0 22-16,0-22 0,0 0 0,0 0 16,21 0-16,0 0 0,0 1 15,0-1-15,0-21 0,1 0 0,20 0 16,0 0-16,-21 0 0,22 0 15,-1 0-15,-21 0 0,22-21 0,-22 21 16,21-22-16,0 1 0,-20 0 0,-1 0 16,21 0-16,-21-22 15,0 22-15,1-21 0,-1 0 0,0-1 16,0 1-16,-21 0 0,21-22 16,0 22-16,-21-22 0,0 1 0,22 20 15,-1 1-15,-21-21 0,0 41 0,0-20 16,0 21-16,0-21 0,0 20 15,0 1-15,0 42 32,0 1-32,0-1 0,0 21 15,0-21-15,0 22 0,0-1 0,-21 0 16,21 22-16,0-22 0,-22 0 16,22 22-16,0-22 0,0 1 15,0-1-15,0 0 0,0 1 16,0-1-16,0 0 0,0-21 0,0 22 15,0-22-15,0 0 0,0 0 0,0 0 16,22-21-16,-1 22 0,0-22 16,0 0-16,0 0 0,0 0 15,1 0-15,-1 0 0,0 0 0,0 0 16,21-22-16,-20 1 0,-1 0 16,0 0-16,0 0 0,21 0 15,-20-1-15,-1 1 0,0 0 0,0-21 16,-21 21-16,21-1 0,-21 1 15,21 21-15,-21-21 0,0 42 32,0 0-17,-21 1-15,21-1 0,0 0 16,-21 0-16,21 0 0,0 22 0,0-22 16,0 0-16,0 0 0,21-21 15,0 21-15,1-21 0,-1 0 16,0 0-16,0 0 0,21 0 15,-20 0-15,-1 0 0,21-21 0,-21 0 16,0 21-16,1-21 0,-1 0 16,0-1-16,-21 1 0,21-21 15,-21 21-15</inkml:trace>
  <inkml:trace contextRef="#ctx0" brushRef="#br0" timeOffset="32682.71">5546 4763 0,'0'0'0,"-22"0"0,1 21 0,0 0 0,21 0 15,-21 0-15,0 0 16,21 1-16,0-1 0,0 0 16,21-21-16,0 0 15,0 0-15,0 0 16,1 0-16,-1 0 0,0-21 0,0 21 15,0-21-15,0 21 0,-21-22 16,0 1-16,0 0 0,0 0 16,0 0-16,0 0 15,-21-1-15,0 22 0,0 0 0,0 0 16,0 0-16,-1 0 0,22 22 16,-21-1-16,21 0 15,0 21-15,0-21 0,0 1 16,0-1-16,0 21 0,0-21 0,0 0 15,21 1-15,-21-1 0,0 0 0,22 0 16,-1-21-16</inkml:trace>
  <inkml:trace contextRef="#ctx0" brushRef="#br0" timeOffset="33127.44">6138 5038 0,'0'0'0,"0"-21"0,-21 21 32,21 21-17,0 0-15,0 0 16,0 0-16,0 0 0,0 22 0,0-22 15,0 21-15,0-21 0,0 22 0,0-1 16,0 0-16,0 1 0,0-1 16,0 22-16,0-22 0,0 21 0,0 1 15,0-22-15,0 22 0,0-1 0,-21 1 16,21-1-16,0-20 0,0 20 16,-21 1-16,21-1 0,-21-21 15,-1 22-15,22-1 0,-21 1 0,0-1 0,21-20 16,-21 20-16,0-20 0,0-1 15,21 0-15,0 1 0,-22-22 16,22 0-16,-21 0 0,21 0 0,0 0 16,0 1-16,0-44 15,21 1 1,1 0-16,-1-21 0,0 21 16,-21-22-16,21 1 0,0-22 0</inkml:trace>
  <inkml:trace contextRef="#ctx0" brushRef="#br0" timeOffset="33514.23">6202 5249 0,'0'0'0,"-21"-21"0,21 0 16,-22 0-16,22 0 0,-21 0 15,0-1-15,21 1 0,0 0 0,0 0 16,0 0-16,0 0 0,0-1 0,21 1 15,0 0-15,1 0 16,-1 21-16,21-21 0,-21 21 0,0 0 16,22 0-16,-22 0 15,21 0-15,1 0 0,-22 0 0,21 0 0,-21 21 16,22 0-16,-22 21 0,0-20 16,-21-1-16,0 21 0,0-21 15,0 0-15,0 22 0,0-22 0,0 21 16,-42-21-16,20 1 0,1-1 15,-21 0-15,21 0 0,-22 0 0,22-21 16,-21 21-16,21-21 0,0 0 0,-22 22 16,22-22-16,0 0 0,0 0 15,21-22 17,0 1-17,21 0-15,0 21 0</inkml:trace>
  <inkml:trace contextRef="#ctx0" brushRef="#br0" timeOffset="34149.92">7260 5038 0,'21'0'0,"-42"0"0,63-21 16,-42-1-16,22 1 0,-1 0 16,-21 0-16,0 0 15,0 0 1,-21 21 0,-1 0-16,1 0 0,0 0 15,0 0-15,0 0 0,-22 0 0,22 21 16,0-21-16,-21 21 0,21 0 15,-1-21-15,-20 21 0,21 0 0,0-21 16,0 22-16,21-1 0,0 0 0,-22-21 16,22 21-16,0 0 15,0 0-15,0 1 16,22-22-16,-1 21 0,0-21 0,0 21 16,0-21-16,0 21 0,1-21 15,-1 0-15,21 0 0,-21 21 0,0-21 16,22 0-16,-22 0 0,0 0 0,0 21 15,0-21-15,1 0 0,-1 22 16,0-22-16,0 21 0,-21 0 16,0 0-16,0 0 15,0 0-15,-21-21 0,0 22 16,0-1-16,-1-21 0,1 21 16,-21-21-16,21 0 0,0 0 0,-22 21 15,22-21-15,-21 0 0,21 0 16,-22 0-16,22 0 0,0 0 0,0 0 15,0 0-15,-1 0 0,1-21 0,0 21 16,21-21-16,-21 21 16,0 0-16,21-21 0,0-1 15,0 1 17,21 21-32,0-21 15,0 21-15,0 0 16,1-21-16</inkml:trace>
  <inkml:trace contextRef="#ctx0" brushRef="#br0" timeOffset="34647.14">7768 5144 0,'21'0'16,"0"0"0,1-22-16,-1 22 15,0 0-15,0-21 0,0 0 16,0 21-16,-21-21 0,22 21 16,-1-21-16,0 21 0,0-21 0,-21-1 15,0 1-15,21 0 0,-21 0 0,0 0 16,21-22-16,-21 22 0,0 0 15,0 0-15,0 0 0,0 0 0,-21 21 16,0-22-16,0 22 16,0 0-16,0 0 0,-1 0 0,1 0 15,0 0-15,0 22 0,0-1 16,0 0-16,-1 0 0,1 0 0,0 22 16,0-22-16,0 21 0,21 0 15,0-20-15,-21 20 0,21-21 0,0 21 16,0-20-16,0-1 0,0 0 15,0 0-15,0 0 0,21 0 0,0 1 16,21-1-16,-21-21 0,1 0 16,-1 0-16,21 0 0,-21 0 15,0 0-15,1 0 0,20 0 0,-21 0 16,0 0-16,0 0 0,1-21 0,-1 21 16,-21-22-16,21 1 15</inkml:trace>
  <inkml:trace contextRef="#ctx0" brushRef="#br0" timeOffset="34822.05">8170 5271 0,'0'0'0,"0"21"0,21-21 46,1 0-30</inkml:trace>
  <inkml:trace contextRef="#ctx0" brushRef="#br0" timeOffset="36386.66">9991 4339 0,'0'0'15,"21"0"-15,-21-21 0,0-21 31,-21 42 1,-1 0-32,1 0 15,0 0-15,-21 0 0,21 21 0,-1 0 16,1 0-16,-21 22 0,21-22 16,-22 21-16,22-21 0,0 22 0,-21-1 15,21 21-15,-1-20 0,1-1 16,0 22-16,21-1 0,0 1 0,-21-22 15,21 21-15,0 1 0,0-22 0,0 22 16,0-22-16,0 0 0,0 1 0,0-1 16,21-21-16,0 22 0,0-22 15,1 21-15,20-21 0,-21 0 0,21 1 16,1-22-16,-1 21 0,0-21 16,1 0-16,-1 0 0,-21 0 15,22 0-15,-1 0 0</inkml:trace>
  <inkml:trace contextRef="#ctx0" brushRef="#br0" timeOffset="36986.31">10943 4466 0,'-21'0'0,"42"0"0,-63 0 15,21 0-15,-1 0 16,22 21-16,-21 1 0,0-1 0,21 0 16,-21 0-16,0 21 0,21 1 15,-21-1-15,-1 0 0,22 22 0,-21-22 16,0 1-16,0 20 0,21-21 15,-21 1-15,0-1 0,-1-21 0,1 22 16,0-22-16,0 0 0,0 21 16,-22-42-16,22 21 0,0 1 0,0-22 15,0 0-15,0 0 0,-1 0 16,1 0-16,0 0 0,0 0 0,0 0 16,21-22-16,0 1 0,-21 0 0,21 0 15,-22 0-15,22-22 0,0 22 16,0-21-16,0 0 0,0 20 0,0-20 15,0 0-15,0-1 0,0 22 16,0-21-16,0 21 0,22 0 0,-1-1 16,0 22-16,0 0 15,0 22-15,0-1 16,-21 0-16,22 0 0,-1 0 16,0 22-16,-21-22 0,21 21 0,0 0 15,-21-20-15,0 20 0,21-21 16,1 0-16,-22 22 0,21-22 0,0 0 15,-21 0-15,21 0 0,0 0 0,0-21 16,1 22-16,-1-22 0,0 0 16,21 0-16,-21 0 0,1 0 0,20 0 15,0 0-15,-21 0 0,22 0 0,-1-22 16,0 1-16,-20 0 0</inkml:trace>
  <inkml:trace contextRef="#ctx0" brushRef="#br0" timeOffset="37782.89">11430 4699 0,'0'-21'15,"0"42"-15,0-63 0,0 21 0,-21 21 16,0-22-16,-1 22 0,1 0 0,0 0 16,-21 22-16,21-1 15,-1 0-15,1 21 0,0-21 16,-21 22-16,21-1 0,-1 0 0,1 1 15,0-1-15,0-21 0,0 22 16,21-1-16,0-21 0,0 21 0,-21-20 16,21-1-16,0 0 0,0 0 0,0 0 15,21-21-15,0 0 16,0 0-16,0 0 0,0 0 16,22 0-16,-22 0 0,0 0 15,0-21-15,0 21 0,1-21 0,-1 0 16,21 0-16,-21-1 0,0 1 0,-21-21 15,22 21-15,-1-22 0,0 22 16,-21-21-16,21 0 0,-21-1 0,0 22 16,0-21-16,21-1 0,-21 22 15,0 0-15,0 0 0,0 0 16,0 0-16,0-1 0,0 44 31,0-1-31,0 21 0,0 0 16,0-20-16,0 20 0,0 0 0,0 1 15,0-1-15,0 0 0,0 1 0,0-22 16,0 21-16,0-21 0,21 0 16,-21 1-16,22-1 0,-1 0 0,-21 0 15,21-21-15,0 0 0,0 0 0,0 0 16,1 0-16,-1 0 0,21 0 16,-21-21-16,0 21 0,1-21 15,20 0-15,-21-1 0,0 1 0,0-21 16,1 21-16,-1-22 0,-21 1 15,21 0-15,0-22 0,-21 22 0,21 0 16,-21-1-16,0-20 0,0 20 0,21 1 16,-21 0-16,0 21 0,0-1 15,0 1-15,0 0 0,0 0 0,0 42 32,0 0-32,-21 0 0,21 1 15,-21 20-15,21 0 0,0-21 0,-21 22 16,21 20-16,-21-20 0,21-1 15,0 0-15,0 1 0,0-1 16,0 0-16,0 1 0,0-22 0,0 21 16,0-21-16,0 0 0,0 1 15,21-22-15,0 21 0,0-21 16,0 0-16,1 0 0,-1 0 16,0 0-16,0-21 15,0 21-15,0-22 0,-21 1 0,0 0 16,0 0-16,22 0 0,-22-22 0</inkml:trace>
  <inkml:trace contextRef="#ctx0" brushRef="#br0" timeOffset="37990.76">11811 4699 0,'0'21'16,"0"-42"-16,21 42 15,0-21-15,0 0 0,1 0 16,-1 0-16,0 0 0,0 0 0,0 0 16,22 0-16,-22 0 0,0 0 0,0 0 15,0-21-15,0 21 0,1 0 16,-22-21-16,21 21 16</inkml:trace>
  <inkml:trace contextRef="#ctx0" brushRef="#br0" timeOffset="38382.54">12425 4911 0,'0'0'0,"21"0"31,0 0-31,0-21 15,-21-1-15,21 22 0,1-21 0,-1 0 16,-21 0-16,21 0 16,-21 0-16,0-1 15,0 1-15,0 0 16,-21 21 0,0 0-1,-1 0-15,22 21 0,-21 0 0,0 1 16,21-1-16,0 0 0,-21 21 15,21-21-15,-21 1 0,21 20 0,0-21 16,0 0-16,0 22 0,0-22 0,0 0 16,0 0-16,0 0 15,0 0-15,21-21 0,0 0 0,0 0 16,0 0-16,1 0 16,-1 0-16,0 0 0,0 0 15,21-21-15</inkml:trace>
  <inkml:trace contextRef="#ctx0" brushRef="#br0" timeOffset="38802.3">13250 4636 0,'0'0'16,"0"-22"-16,-21 22 16,0 0-16,-21 0 0,20 0 0,1 0 15,-21 22-15,21-22 0,-22 21 16,22 0-16,0 0 0,0 0 15,0 0-15,0 1 0,21-1 0,-22 0 16,22 0-16,0 0 16,0 0-16,22 1 0,-1-22 15,0 0-15,0 0 0,0 21 0,0-21 16,22 0-16,-22 0 0,0 0 16,21 21-16,-20-21 0,-1 0 0,21 21 15,-21-21-15,0 0 0,1 21 16,-22 0-16,21-21 0,-21 22 0,21-22 15,-21 21-15,0 0 0,-21 0 16,0-21-16,-1 21 16,1-21-16,0 0 0,-21 21 15,-1 1-15,22-22 0,-21 0 0,0 0 16,20 0-16,-20 0 0,21 0 16,-21 0-16,20 0 0,1 0 0,0 0 15,0 0-15,21-22 16,0 1-16,0 0 15,0 0-15,0 0 0,21 0 16</inkml:trace>
  <inkml:trace contextRef="#ctx0" brushRef="#br0" timeOffset="39176.08">13610 4318 0,'0'0'0,"0"-21"0,0 0 0,0 42 47,0 0-47,0 0 0,0 0 15,0 22-15,0-22 0,-21 21 0,21 1 16,0-1-16,-21-21 0,21 21 15,0 1-15,0-1 0,0 0 0,-21 1 16,21-1-16,0 0 0,0 1 16,0-22-16,0 21 0,0-21 0,0 1 15,0 20-15,0-21 0,21-21 0,-21 21 16,21 0-16,0-21 0,0 0 16,0 0-16,1 0 15,-1 0-15,0-21 16,-21 0-16,21 0 0,-21 0 15,21 0-15,0-1 0,-21 1 16</inkml:trace>
  <inkml:trace contextRef="#ctx0" brushRef="#br0" timeOffset="39406.46">13483 4657 0,'21'0'16,"0"0"-16,1-21 16,-1 21-16,0 0 0,0 0 15,0 0-15,0-22 16,1 22-16,-1 0 0,0 0 16,0 0-16,0 0 0,0 0 0,1 0 15,-22-21 1</inkml:trace>
  <inkml:trace contextRef="#ctx0" brushRef="#br0" timeOffset="40207.12">15790 4487 0,'0'0'0,"0"-21"0,0 0 15,0 0-15,0 0 0,21 21 16,-21-21-16,0 42 31,0 0-15,0 0-16,0 21 15,0-20-15,0 20 0,-21-21 0,21 21 16,0-20-16,0 20 0,-21-21 0,21 21 16,-21 1-16,21-22 0,0 21 15,0-21-15,0 1 0,0-1 0,0 0 16,0 0-16,0 0 15,0-42 32</inkml:trace>
  <inkml:trace contextRef="#ctx0" brushRef="#br0" timeOffset="40514.93">15430 4847 0,'0'0'0,"0"43"0,0-22 0,-21 0 16,21 21-16,0-21 0,0 22 16,0-22-16,0 0 0,0 21 0,0-20 15,0-1-15,21 0 16,1-21-16,-1 0 0,0 21 0,0-21 15,21 0-15,-20 0 0,-1 0 0,21 0 16,-21 0-16,22-21 0,-22 21 16,21-21-16,0 0 0,-20 21 0,20-22 15,-21 1-15,21 21 0,-20-21 16,-1 0-16,0 21 0,0-21 0,0 0 16,0-1-16,1 22 0,-22-21 0,0 0 15,0 0-15,0 0 0</inkml:trace>
  <inkml:trace contextRef="#ctx0" brushRef="#br0" timeOffset="40798.76">15494 4445 0,'-21'0'0,"21"-21"15,21 21 17,0-21-32,21 21 0,-20 0 0,-1-21 15,21 21-15,0-22 0,-20 22 16,20 0-16,-21-21 0,21 21 0,1-21 16,-22 21-16,0 0 0,0 0 0</inkml:trace>
  <inkml:trace contextRef="#ctx0" brushRef="#br0" timeOffset="41106.46">16468 4339 0,'0'0'0,"0"21"32,0 1-17,0-1-15,0 21 0,0-21 16,0 22-16,0-22 0,0 21 0,0 0 16,0 1-16,0-1 0,0 0 0,0 1 15,0-1-15,0 0 0,0-20 16,0 20-16,0-21 0,0 0 15,0 0-15,0 1 0,0-1 16,0 0-16,21-42 31,-21 0-15,0-1-16,0 1 0</inkml:trace>
  <inkml:trace contextRef="#ctx0" brushRef="#br0" timeOffset="41458.26">16362 4424 0,'0'-21'0,"0"42"0,0-63 0,0 20 0,0 1 15,0 0-15,21 0 0,0 21 16,21-21-16,-20 21 16,-1 0-16,21 0 0,-21 0 0,22 0 15,-1 0-15,-21 0 0,21 0 16,1 0-16,-1 21 0,0 21 0,1-21 15,-22 1-15,21 20 0,1 0 16,-22 1-16,0-1 0,0 0 0,-21 1 16,0-1-16,0 0 0,-21 1 15,0-1-15,0-21 0,-22 21 0,22 1 16,-21-22-16,-1 0 0,1 0 16,0 0-16,21 1 0,-22-22 0,1 21 15,0 0-15,20-21 0,-20 0 16,21 21-16,0-21 0,-22 0 0,43 21 15,-21-21-15,42 0 32,-21-21-32,43 0 0,-22 0 15</inkml:trace>
  <inkml:trace contextRef="#ctx0" brushRef="#br0" timeOffset="41822.56">17568 4382 0,'0'0'0,"21"0"0,-21-22 15,-21 22 17,0 22-32,21-1 0,-21 21 0,0-21 15,0 22-15,21-22 0,-22 21 16,1 0-16,0 1 0,21-1 15,-21 0-15,21 1 0,-21-22 0,21 21 16,0 1-16,0-22 0,0 21 16,0-21-16,0 0 0,21 1 0,0-1 15,0 0-15,22-21 0,-22 0 16,0 0-16,0 21 0,21-21 16,-20 0-16,20 0 0,-21 0 0,21 0 15,-20 0-15,-1-21 0,0 0 16,0 21-16,0-21 0,0-1 0,1 22 15,-1-21-15,-21 0 0,0 0 0,0 0 16,0 0-16,0-22 0,0 22 16,0 0-16</inkml:trace>
  <inkml:trace contextRef="#ctx0" brushRef="#br0" timeOffset="42019.58">17420 4741 0,'21'0'31,"0"0"-31,1 0 16,-1 0-16,0 0 0,0-21 0,21 21 15,-20-21-15,20 21 0,-21 0 16,21-21-16,-20 21 0,20-21 16,-21 21-16,0-21 0,0-1 0,1 22 15,-22-21-15,0 0 16</inkml:trace>
  <inkml:trace contextRef="#ctx0" brushRef="#br0" timeOffset="42222.89">17589 4339 0,'0'-21'16,"0"42"-16,22-42 31,-1 21-31,0 0 0,0 0 15,0 0-15,0 0 0,1 0 16,-1 0-16,0 0 0,0 0 16,0 0-16,0-21 0,1 21 0,-22-21 15,21 21 1</inkml:trace>
  <inkml:trace contextRef="#ctx0" brushRef="#br0" timeOffset="43110.89">19812 4360 0,'0'0'0,"0"-21"0,21-63 32,0 84-17,-21-22-15,21 22 0,1 0 16,-1 0-16,0 0 16,0 0-16,0 0 0,0 22 15,1-1-15,-1 0 0,0 0 16,0 0-16,-21 22 0,21-1 0,-21-21 15,0 21-15,0 1 0,0-1 0,0 0 16,0-20-16,-21 20 0,0 0 16,0 1-16,0-1 0,-22-21 0,1 21 15,0-20-15,-1-1 0,1 21 16,0-42-16,-1 21 0,1 0 16,0-21-16,-1 0 0,1 0 0,21 0 15,-22 0-15,22 0 0,0 0 16,0-21-16,0 0 0,21 0 0,0 0 15,0 0-15,0-22 0,0 22 0,0 0 16,0-21-16,0 20 0,0-20 16,21 21-16,0-21 0,0 20 0,0 1 15,1 0-15,-1 0 0,0 0 16,21 21-16,-21 0 0,1 0 0,-1 0 16,21 0-16,-21 0 0,0 21 0,1 0 15,-1 0-15,0 0 16,0 1-16,0-1 0,0 0 0,1 0 15,-22 0-15,21 0 0,0 1 0,-21-1 16,21 0-16,-21 0 0,21 0 16,-21 0-16,21-21 0,1 22 0,-1-22 15,0 0-15,0 0 16,0 0-16,22 0 0,-22 0 0</inkml:trace>
  <inkml:trace contextRef="#ctx0" brushRef="#br0" timeOffset="43571.63">20659 4382 0,'0'0'0,"-43"21"32,22-21-32,0 21 0,0 0 0,0 21 15,-1-20-15,1-1 0,0 21 0,0-21 16,0 22-16,0-22 0,-1 21 15,22-21-15,-21 22 0,21-22 0,0 0 16,0 21-16,0-21 0,0 1 0,0-1 16,0 0-16,0 0 0,0 0 15,21-21-15,1 0 0,20 21 16,-21-21-16,0 0 0,0 0 0,22 0 16,-22 0-16,21-21 0,-21 0 15,22 21-15,-1-21 0,-21 0 0,22 0 16,-22-1-16,21-20 0,-21 21 0,0 0 15,1-22-15,-1 22 0,-21-21 16,0 21-16,0-22 0,0 22 0,0-21 16,0 21-16,0 0 0,-21-22 15,-1 22-15,1 0 0,0 21 0,0-21 16,-21 21-16,20 0 0,-20 0 0,0 0 16,-1 0-16,1 0 0,0 21 15,-1-21-15,1 21 0,21 0 16,-21 0-16,20 1 0,1-22 0,21 21 15,0 0-15,0 0 0,0 0 16,21-21-16,1 21 16,-1-21-16</inkml:trace>
  <inkml:trace contextRef="#ctx0" brushRef="#br0" timeOffset="44162.29">21399 4276 0,'0'-21'16,"22"-1"-16,-22 1 16,0 0-16,0 0 0,0 0 15,0 0 1,0 42 15,0 0-31,0 21 16,0-21-16,0 22 0,0-1 15,0 0-15,0-20 0,0 20 0,0 0 16,0 1-16,0-1 0,0 0 16,0-21-16,0 22 0,0-22 0,-22 21 15,22-21-15,0 1 0,0-1 0,0 0 16,0 0-16,0 0 0,0 0 16,-21-21-16,21 22 0,0-44 46</inkml:trace>
  <inkml:trace contextRef="#ctx0" brushRef="#br0" timeOffset="44902.86">22225 4424 0,'0'0'0,"21"-21"0,0 0 15,-21-1-15,21 1 16,-21 0-16,0 0 0,0 0 0,0-22 16,0 22-16,0 0 0,0 0 15,0 0-15,-21 21 0,0-21 0,0-1 16,-21 22-16,20 0 0,1 0 15,-21 0-15,21 0 0,-22 22 0,1-1 16,21 0-16,-21 0 0,-1 0 16,22 0-16,-21 22 0,21-22 0,-1 21 15,1-21-15,0 1 0,21-1 0,0 0 16,0 0-16,0 0 0,0 0 16,21 1-16,0-22 0,1 21 15,20-21-15,-21 0 0,0 0 0,22 0 16,-22 0-16,21 0 0,-21 0 15,22 0-15,-22 0 0,0 0 0,0 0 16,0-21-16,0 21 0,1-22 16,-1 1-16,0 0 0,-21 0 15,21 0-15,-21 0 0,21-1 16,0 1-16,-21 0 0,0 0 16,22 0-16,-22 42 31,0 0-31,0 0 0,0 0 15,0 1-15,-22 20 16,22-21-16,-21 21 0,0-20 0,21 20 16,-21-21-16,21 21 0,0-20 0,-21-1 15,21 21-15,-21-21 0,21 0 16,0 1-16,0-1 0,0 0 0,-22 0 16,22 0-16,0 0 0,0 1 0,0-1 15,-21 0-15,0-21 16,0 21-16,0-21 0,0 0 15,-1 0-15,1 0 16,0 0-16,0 0 0,0 0 0,0 0 16,-1 0-16,1 0 0,0 0 15,21-21 17,0 0-17,21 21-15,-21-21 16,21 21-16,1 0 0</inkml:trace>
  <inkml:trace contextRef="#ctx0" brushRef="#br0" timeOffset="45270.65">22796 4805 0,'0'-21'94,"0"0"-94,22 21 16,-1-22-16,0 22 15,0 0-15,0 0 16,0 22 0,-21-1-16,0 0 0,0 0 15,0 0-15,0 0 0,0 1 0,0-1 16,0 0-16,0 0 0,0 0 0,0 0 16,-21 1-16,0-1 0,0-21 15,-21 0-15,20 21 0,1-21 0,0 0 16</inkml:trace>
  <inkml:trace contextRef="#ctx0" brushRef="#br0" timeOffset="46091.18">23495 4360 0,'0'-21'15,"0"0"-15,0 0 16,21 21-1,0-21-15,0 0 0,1-1 0,-1 1 16,0 21-16,0-21 16,0 21-16,0 0 0,1-21 15,-1 21-15,0 0 0,0 0 0,0 0 16,0 0-16,1 0 0,-1 21 16,0 0-16,0 0 0,-21 22 0,0-22 15,0 21-15,0 1 0,0-22 16,0 21-16,0 0 0,-21 1 0,0-22 15,0 21-15,-1 1 0,1-22 0,0 0 16,-21 21-16,21-21 0,-22 1 16,1-1-16,21-21 0,-22 21 0,1-21 15,21 0-15,-21 0 0,20 0 16,1 0-16,0 0 0,0 0 16,0 0-16,0-21 0,21 0 0,-22-1 15,22 1-15,0 0 16,0 0-16,0 0 0,0 0 0,0-1 15,22 1-15,-1 0 0,0 0 16,0 0-16,0 21 0,0-21 0,1 21 16,-1 0-16,0 0 0,0 0 0,0 0 15,0 0-15,22 42 16,-22-42-16,0 21 0,0 0 0,0 22 16,1-22-16,-1 0 0,0 0 15,-21 0-15,21 0 0,0 1 16,-21-1-16,21 0 0,1 0 0,-1-21 0,0 21 15,0-21-15,0 0 16,0 0-16,1 0 0,-1 0 16,0 0-16,0 0 0,0-21 15,0 21-15</inkml:trace>
  <inkml:trace contextRef="#ctx0" brushRef="#br0" timeOffset="46490.95">24490 4297 0,'-85'63'31,"64"-41"-31,0-1 0,0 0 16,-1 21-16,1-21 0,0 22 0,0-22 15,0 0-15,21 0 0,0 22 0,-21-22 16,21 0-16,0 0 0,0 0 15,0 0-15,0 1 0,0-1 0,21 0 16,0-21 0,0 0-16,0 0 0,0 0 0,1 0 15,20 0-15,-21-21 0,0 0 16,22-1-16,-22 1 0,0 0 16,0 0-16,0 0 0,0-22 0,1 22 15,-22-21-15,21 0 0,-21 20 16,0 1-16,0-21 0,0 21 0,-21 0 15,-1 21-15,1-22 0,0 22 0,0 0 16,-21 0-16,20 0 0,1 0 16,0 0-16,0 0 0,0 0 0,0 0 15,42 0 17</inkml:trace>
  <inkml:trace contextRef="#ctx0" brushRef="#br0" timeOffset="47046.63">25104 4276 0,'0'0'0,"0"-21"16,0-1-1,0 1-15,21 0 0,0 0 16,0 21-16,0-21 15,0 21-15,1-21 0,-1 21 0,0 0 16,0 0 0,0 0-16,0 0 0,1 21 0,-1 0 15,0 0-15,-21 21 0,0-20 0,0 20 16,0-21-16,0 21 0,0 1 16,0-1-16,-21-21 0,0 22 0,-1-1 15,22-21-15,-42 21 0,21-20 16,0-1-16,0 21 0,-22-21 0,22 0 15,-21 1-15,21-22 0,-22 21 0,22 0 16,-21-21-16,21 0 0,-1 0 16,1 0-16,0 0 0,0 0 0,0 0 15,21-21 1,0 0-16,0-1 0,0 1 16,21 0-16,0 0 0,0 0 15,0 0-15,1 21 0,-1-22 16,0 22-16,0 0 0,0 0 15,0 0-15,1 22 16,-1-1-16,-21 0 16,0 0-16,0 0 0,0 0 0,21-21 15,-21 22-15,21-1 0,-21 0 16,21 0-16,0-21 0,1 21 16,-1-21-16,0 21 0,0-21 15,0 0-15,0 0 16,1 0-16,-1 0 0,0 0 15,0 0-15,0-21 0</inkml:trace>
  <inkml:trace contextRef="#ctx0" brushRef="#br0" timeOffset="47494.37">25971 4233 0,'-42'22'31,"21"-1"-31,0 0 16,0 0-16,-1 21 0,1-20 0,0-1 16,0 0-16,21 21 0,0-21 0,-21 1 15,21-1-15,-21 21 0,21-21 16,0 0-16,0 1 0,0-1 0,0 0 15,0 0-15,21-21 16,0 21-16,0-21 0,0 0 16,0 0-16,22 0 0,-1 0 0,-21 0 15,22 0-15,-22 0 0,21 0 16,-21-21-16,0 0 0,1 0 16,-1 0-16,0-1 0,0 1 15,-21 0-15,0 0 0,21-21 0,-21 20 16,0 1-16,0-21 0,0 21 0,0 0 15,0-1-15,-21 1 16,0 21-16,0 0 16,0 0-16,-1 0 15,22-21 1</inkml:trace>
  <inkml:trace contextRef="#ctx0" brushRef="#br0" timeOffset="47951.11">26289 3577 0,'21'43'31,"0"-1"-31,0-21 0,22 0 16,-22 22-16,21-22 0,-21 21 0,22 0 16,-1 1-16,-21-1 0,22 22 15,-1-22-15,-21 0 0,21 22 0,-20-22 16,-22 0-16,0 22 0,0-22 15,0 1-15,0-1 0,-22 0 0,22 1 16,-42-1-16,21 0 0,0 1 0,-22-1 16,1 0-16,0 1 15,-1 20-15,1-21 0,0 1 0,-1-1 16,1 0-16,0 1 0,-1-1 0,1 0 16,-21 22-16,20-43 15,22 0-15,-21 0 0,21 1 0,-1-22 16,1 21-16,0-21 0,0 21 0,0-21 15,0 0 1,-1 0-16,1 0 0,0 0 16,0 0-16,21-21 0</inkml:trace>
  <inkml:trace contextRef="#ctx0" brushRef="#br0" timeOffset="59519.39">1016 7049 0,'-21'0'125,"0"0"-109,21 21-16,-22-21 15,1 0-15,0 0 16,0 0 31,42 0 15,0 0-62,0-21 0,1 21 16,-1 0-16,0-22 16,0 22-16,0-21 0,0 21 0,22 0 15,-22 0-15,0 0 0,21 0 16,-20 0-16,-1 0 0,0 0 0,0 0 16,0 21-16,-21 1 15,0-1-15,0 0 0,0 0 16,0 0-16,0 0 0,0 22 15,-21-22-15,0 21 0,-21-21 0,20 22 16,1-22-16,-21 0 0,0 21 16,20-20-16,-20-1 0,21 0 0,0 0 15,0 0-15,-22 0 0,22 1 16,0-22-16,0 0 16,21-22-1,0 1 1,21 0-1,0 0-15,0 21 0,0-21 16,1 0-16,-1-1 16,21 22-16,-21-21 0,0 21 0,1 0 15,20 0-15,-21 0 0,0 0 16,22 0-16,-22 0 0,21 0 16,-21 0-16,0 0 0,1 21 0,-1 1 15,0-1-15,0-21 0,0 21 16,-21 0-16,21 0 0,-21 0 0,22 1 15,-22 20-15,0-21 0,0 0 16,0 0-16,0 1 0,0-1 0,0 0 16,-22 0-16,1 0 0,0 0 15,-21 1-15,21-1 0,-22 0 16,22 0-16,-21-21 0,-1 21 0,1 0 16,0-21-16,21 22 0,-22-22 15,1 0-15,21 0 0,-22 0 16,22 0-16,0 0 0,-21 0 0,21-22 15,-1 22-15,1-21 0,0 21 16,0-21-16,21 0 0,-21 21 0,21-21 16,-21 21-16,21-21 15,0-1 1,21 22 0,0 0-16,0 0 15,-21-21-15,21 21 0,0 0 16</inkml:trace>
  <inkml:trace contextRef="#ctx0" brushRef="#br0" timeOffset="60422.88">2074 7493 0,'0'21'15,"-21"-21"-15,21 21 16,0 1-16,-21-22 0,21 21 15,0 0-15,0 0 16,21-21 15,0 0-15,0 0-16,1-21 16,-22 0-1,21 21-15,-21-21 0,0-1 16,0 1-16,0 0 15,0 0-15,-21 21 0,-1 0 16,22-21-16,-21 21 16,0 0-16,0 21 15,0 0-15,21 0 0,-21 0 16,21 1-16,0-1 0,0 0 16,0 0-16,0 0 15,21-21 1,0 0-1,0 0-15,0 0 16,-21-21-16,21 21 0,-21-21 16,0 0-16,0 0 15,0-1-15,0 1 16,0 0 0</inkml:trace>
  <inkml:trace contextRef="#ctx0" brushRef="#br0" timeOffset="61754.11">4127 7006 0,'0'0'0,"0"21"15,0 1-15,0-1 16,0 0-16,0 0 0,0 0 16,0 0-16,0 1 15,22-22-15,-1 0 16,0 0-16,0 0 16,0 0-16,0 0 0,22 0 15,-22-22-15,0 1 0,21 21 0,1-21 16,-1 0-16,-21 0 0,22 0 0,-22 21 15,21-22-15,-21 1 0,0 0 16,1 0-16,-22 0 0,0 0 16,0-1-16,-43 1 0,22 21 15,-21-21-15,-1 21 0,1 0 0,-21 0 16,20 0-16,-20 0 0,20 0 0,1 21 16,0 0-16,-1-21 15,1 22-15,0-1 0,21 0 0,-1 0 16,1 0-16,0 22 0,21-22 15,-21 0-15,21 21 0,0-21 0,0 22 16,0-22-16,0 21 0,0-21 0,21 1 16,0-1-16,0 0 15,1 0-15,-1 0 0,0 0 0,0 1 16,0-1-16,22 0 0,-1 0 0,-21 0 16,21 0-16,1 1 0,-1-1 0,0 0 15,-20 0-15,20 0 0,-21 0 16,0 1-16,0-1 0,1-21 15,-22 21-15,0 0 0,0 0 0,0 22 16,0-22-16,-43 0 0,22 0 0,-21 0 16,-1 0-16,1 1 0,0-1 15,-1-21-15,1 21 0,0 0 0,-1-21 16,1 0-16,0 0 0,-1 0 0,1 0 16,0-21-16,-1 0 0,22 0 15,-21 21-15,21-22 0,-22 1 0,22-21 16,-21 21-16,21 0 0,0-22 15,-1 22-15,1-21 0,0 21 16,21-22-16,0 22 0,0-21 0,0 21 0,0-1 16,0 1-16,0 0 15,21 0-15,0 21 0,22-21 0,-22 21 16,21 0-16,-21 0 0,22 0 16,-22 0-16,21 0 0,1 0 0,-22 0 15</inkml:trace>
  <inkml:trace contextRef="#ctx0" brushRef="#br0" timeOffset="62214.84">4847 7684 0,'21'0'15,"0"0"-15,1 0 0,-1 0 16,0 0-16,0-22 0,0 22 16,0-21-16,1 0 0,20 0 0,-21 21 15,-21-21-15,21 0 0,0-1 0,-21 1 16,0 0-16,0 0 16,0 0-16,0 0 0,0-1 15,-21 1-15,0 0 0,0 21 16,0 0-16,0 0 0,-1 0 15,1 0-15,0 0 0,0 0 0,0 21 16,0 0-16,-22 1 0,22-1 0,0 0 16,0 21-16,0-21 0,-1 1 15,22 20-15,-21-21 0,21 21 0,-21-20 16,21-1-16,0 21 0,0-21 16,0 0-16,0 1 0,0-1 0,0 0 15,21 0-15,0 0 0,1-21 0,-1 21 16,0-21-16,0 0 0,0 0 15,22 0-15,-22 0 0,0 0 16,21 0-16,-21 0 0,1 0 0,20-21 16,-21 0-16,0 0 0,22 21 15,-22-21-15,0-22 0</inkml:trace>
  <inkml:trace contextRef="#ctx0" brushRef="#br0" timeOffset="62542.66">5630 6604 0,'-21'0'16,"0"0"-16,63 0 0,-105 21 16,63 0-16,-21 22 0,21-1 15,0 0-15,0 1 0,0-1 0,0 22 16,0-22-16,0 21 0,0 22 15,0-21-15,0-1 0,0 1 0,0 20 16,0-20-16,0-22 0,-22 22 0,22-22 16,-21 0-16,21 1 0,-21-1 15,21 0-15,0-21 0,0 1 0,0-1 16,0 0-16,0 0 0,0 0 16,21-21-1,0 0-15,1-21 16,-1 0-16,0 0 15,0 0-15,-21-1 0</inkml:trace>
  <inkml:trace contextRef="#ctx0" brushRef="#br0" timeOffset="62971.41">5800 7641 0,'21'0'0,"0"0"16,0 0 0,0 0-16,0 0 0,1 0 0,-1-21 15,0 21-15,0-21 0,0 0 16,0 0-16,1 21 0,-1-22 16,0 1-16,0 0 0,-21 0 0,21 0 15,-21 0-15,0-1 0,0 1 0,0 0 16,-21 21-1,0 0-15,0 0 16,0 0-16,-1 0 0,1 0 0,0 21 16,0 0-16,0 1 0,0-1 15,-1 0-15,1 0 0,0 0 0,0 22 16,0-22-16,21 0 0,-21 21 16,21-21-16,0 1 0,0-1 15,0 21-15,0-21 0,0 0 0,0 1 16,21-1-16,0-21 0,0 0 15,0 21-15,0-21 16,22 0-16,-22 0 0,0 0 0,0 0 16,22-21-16,-22 21 0,21-21 0,0-1 15,-20 22-15,20-21 0</inkml:trace>
  <inkml:trace contextRef="#ctx0" brushRef="#br0" timeOffset="63499.11">6477 7366 0,'0'0'16,"-21"21"15,21 0-31,0 1 16,0-1-16,-21 0 0,21 21 0,0-21 16,0 1-16,-22-1 0,22 21 15,0-21-15,0 0 0,0 1 0,0-1 16,0 0-16,0 0 0,0 0 0,0 0 15,0 1-15,0-1 16,0-42 31,0-1-31,0 1-16,0 0 0,0 0 0,0-21 15,0 20-15,0-20 0,0 0 16,22 21-16,-1-22 0,0 1 0,0 0 15,0 20-15,0-20 0,22 21 16,-22-21-16,0 20 0,21 22 0,-20-21 16,-1 21-16,21 0 0,-21 0 0,0 0 15,22 0-15,-22 21 0,0 1 0,0-1 16,0 21-16,1-21 16,-22 22-16,0-22 0,0 21 0,21-21 15,-21 22-15,0-22 0,0 0 0,0 21 16,0-21-16,0 1 0,0-1 15,0 0-15,-21 0 0,21 0 16,-22 0-16,22-42 63,22 0-63</inkml:trace>
  <inkml:trace contextRef="#ctx0" brushRef="#br0" timeOffset="63798.93">7281 7303 0,'0'0'0,"0"21"47,0 0-47,0 0 0,0 0 0,0 22 15,0-22-15,0 0 0,-21 21 16,21-21-16,0 22 0,0-22 16,0 0-16,0 21 0,-21-20 0,21-1 15,0 0-15,0 0 0,0 0 16,0 0-16,21-42 47,-21 0-47,21 0 0,-21 0 15,0 0-15,0-1 0</inkml:trace>
  <inkml:trace contextRef="#ctx0" brushRef="#br0" timeOffset="64154.73">7324 6985 0,'0'0'0,"-22"0"0,1 0 16,0 0-16,21 21 15,0 0-15,-21-21 0,21 22 0,0-1 16,0 0-16,0 0 0,0 0 0,0 0 16,0 1-16,21-22 15,0 21-15,0-21 0,1 0 16,-1 0-16,0 0 0,0-21 16,0 21-16,0-22 0,1 1 15,-22 0-15,21 0 16,-21 0-16,0 0 0,0-1 0,0 1 15,0 0-15,0 0 0,-21 0 16,21 0-16,-22 21 0,1 0 0,0 0 16,0 0-16,0 0 15,0 0-15,-1 0 0,22 21 0,0 0 16,-21-21-16,21 21 0,-21 0 0,21 0 16,0 1-16,0-1 0,0 21 15,0-21-15,0 0 0,0 1 16,0-1-16,21 0 0</inkml:trace>
  <inkml:trace contextRef="#ctx0" brushRef="#br0" timeOffset="64637.96">7789 7324 0,'0'-21'0,"0"42"0,0-64 16,0 65 31,0-1-47,-21 0 15,21 0-15,0 21 0,-21-20 0,21-1 16,0 21-16,-21-21 0,21 22 15,0-22-15,0 0 0,0 0 0,0 0 16,0 22-16,0-22 0,0 0 16,21-21-16,0 0 0,0 0 15,0 21-15,1-21 0,-1 0 0,0 0 16,21 0-16,-21-21 0,1 21 0,-1-21 16,0 0-16,21-1 0,-21 1 15,1 0-15,-1 0 0,-21-21 16,21 20-16,0-20 0,-21 21 0,0-21 15,0-1-15,21 1 0,-21 21 0,0-22 16,0 22-16,0 0 0,0 0 16,0 0-16,0 0 15,0 42 1,-21 0 0,21 0-16,0 0 15,0 0-15</inkml:trace>
  <inkml:trace contextRef="#ctx0" brushRef="#br0" timeOffset="65426.17">8488 7281 0,'-43'0'31,"43"22"-31,0-1 0,-21 0 16,21 0-16,0 0 0,0 0 0,-21 22 15,21-22-15,0 0 0,0 21 16,0-20-16,0-1 0,0 21 16,0-21-16,0 0 0,0 1 0,-21-1 15,21 0-15,0 0 0,-21-21 16,21 21-1,0-42 1,0 0-16,0 0 16,0 0-16,0-22 15,0 22-15,21 0 0,0-21 0,-21 20 16,21-20-16,0 21 0,-21-21 0,22-1 16,-1 22-16,0-21 0,0 21 15,0-1-15,0 1 0,1 0 16,-1 21-16,0 0 0,0 0 0,0 0 15,0 0-15,1 21 0,-22 0 16,21 1-16,0 20 0,0-21 0,0 0 16,-21 22-16,0-22 0,0 0 0,21 21 15,-21-21-15,0 1 0,0-1 16,0 0-16,0 0 0,0 0 0,0 0 16,0 1-16,-21-22 46,21-22-30,0 1-16,0 0 0,0 0 16,0 0-16,21 0 0,1-1 15,-22-20-15,21 0 0,0 21 0,21-22 16,-21 1-16,1 0 0,20 20 0,-21-20 16,21 21-16,1-21 0,-1 42 15,0-22-15,1 1 0,-1 21 0,-21 0 16,22 0-16,-22 21 0,21 1 0,-21-1 15,22 0-15,-22 21 0,0-21 16,-21 22-16,21-1 0,-21 0 16,21-20-16,-21 20 0,0 0 0,0 1 15,0-22-15,0 21 0,0-21 0,-21 0 16,21 22-16,-21-22 0,0 0 16,21 0-16,0 0 0,0 1 15,-21-22-15,21-22 31,0 1-15</inkml:trace>
  <inkml:trace contextRef="#ctx0" brushRef="#br0" timeOffset="66466.5">11282 6900 0,'0'0'0,"21"0"0,0 0 16,0 0-16,0 0 0,1-21 15,-1 21-15,0-21 0,0 0 0,21 21 16,-20-21-16,-1 0 0,0 21 16,0-22-16,21 1 0,-20 0 0,-22 0 15,0 0-15,0 0 0,0-1 16,0 1-16,0-21 0,-22 21 0,1 0 16,-21 21-16,21-22 0,-22 1 0,-20 21 15,21 0-15,-22 0 16,1 0-16,-1 0 0,1 0 0,-1 21 15,1 1-15,-1-1 0,1 0 0,20 0 16,-20 0-16,20 0 0,1 22 16,21-22-16,-21 21 0,20-21 0,22 1 15,0-1-15,0 0 0,0 0 16,22 0-16,-1 0 0,0 1 0,21-1 16,1-21-16,-1 21 0,21 0 0,-20-21 15,20 21-15,1 0 0,20 1 16,-20-1-16,-1 0 0,1 0 15,-1 0-15,-20 0 0,-1 22 0,0-22 16,1 21-16,-22-21 0,0 22 0,-21-22 16,0 21-16,0 1 0,-21-22 15,0 21-15,0-21 0,-43 22 0,22-22 16,-22 21-16,1-21 0,-1 0 0,1 1 16,-22-1-16,22 0 0,-22-21 15,0 21-15,22-21 0,-1 0 0,1 0 16,-1 0-16,1 0 0,20 0 0,-20-21 15,21 21-15,20-21 0,-20 0 16,21-22-16,0 22 0,0-21 0,21-22 16,0 22-16,0-22 0,0 1 0,0 21 15,0-22-15,21 22 0,0-22 16,0 22-16,21 0 0,-20 20 16,-1-20-16,0 21 0,0 21 0,0 0 15,0 0-15,1 0 0,-1 0 0,0 0 16,0 21-16,-21 0 0,21 22 15,0-22-15,-21 21 0,22-21 0,-1 22 16,0-22-16,-21 21 0,21-21 0,0 22 16,0-22-16,1 0 15,-1 0-15,0 0 0</inkml:trace>
  <inkml:trace contextRef="#ctx0" brushRef="#br0" timeOffset="66879.89">11790 7472 0,'21'0'0,"-42"0"0,63 0 16,-21 0 0,0-21-16,1 0 15,-1-1-15,0 22 0,0-21 16,0 0-16,0 0 0,1 0 0,-1 0 15,0-1-15,0 1 16,0 0-16,-21 0 0,0 0 0,0 0 16,0-22-16,0 22 0,0 0 15,-21 21 1,0 0-16,0 0 0,-22 0 0,22 21 16,0 0-16,-21 0 0,21 1 0,-22 20 15,22-21-15,0 21 0,0 1 16,0-1-16,-1-21 0,22 22 0,-21-1 15,21-21-15,0 21 0,0-20 16,0-1-16,0 0 0,21 0 0,1 0 16,-1 0-16,21-21 15,-21 0-15,0 0 0,22 0 0,-22 0 16,21 0-16,1 0 0,-22-21 0,21 21 16,-21-21-16,22 0 0,-22 0 15</inkml:trace>
  <inkml:trace contextRef="#ctx0" brushRef="#br0" timeOffset="67302.64">12425 7176 0,'0'-22'0,"0"44"0,0-65 16,-21 43-16,21-21 15,0 0 1,21 21-16,0 0 15,0 0-15,0 0 0,0 0 16,1 0-16,20 21 0,-21-21 0,0 21 16,0 0-16,1 1 0,-1-1 15,0 0-15,0 0 0,0 21 0,0-20 16,1-1-16,-22 21 0,21-21 0,-21 0 16,0 1-16,0-1 0,0 0 15,0 0-15,0 0 0,0 0 0,-21-21 16,-1 22-16,1-22 0,0 0 15,21-22 17,0 1-32,0 0 0,0 0 15,0 0-15,0-22 0,0 22 16,21-21-16,-21 21 0,0-22 0,21 22 16,1-21-16,-1 21 0,0 0 0,0-1 15,0 1-15,22 0 16,-1 21-16,-21-21 15,0 21-15,0 0 0,1 0 0,-1 0 16</inkml:trace>
  <inkml:trace contextRef="#ctx0" brushRef="#br0" timeOffset="67618.47">13271 7006 0,'0'-21'0,"22"21"47,-1 0-47,0 21 0,-21 0 0,21-21 16,0 22-16,0 20 0,1-21 16,-22 0-16,21 22 0,0-22 0,-21 0 15,0 21-15,0-21 0,21 1 16,-21 20-16,0-21 0,21 0 15,-21 0-15,0 1 0,0-1 0,0 0 16,21-21 0,1 0-1,-22-21 1,21 21-16,-21-21 0,21-22 0,0 22 16,-21 0-16</inkml:trace>
  <inkml:trace contextRef="#ctx0" brushRef="#br0" timeOffset="67862.32">13758 6858 0,'21'-21'0,"-42"42"0,42-63 0,-21 63 47,0 0-47,-21 0 0,21 0 0,-21 22 16,0-22-16,21 21 0,-21 1 0,0-1 15,21-21-15,-22 21 0,1 1 16,21-1-16,-21 0 0,21-20 0,-21 20 15,21-21-15,-21 0 0,21 0 0,0 1 16,0-1-16,0 0 16,21-21-1,0 0-15,0 0 0,0 0 0,-21-21 16,22 0-16,-1-1 0,0 1 0</inkml:trace>
  <inkml:trace contextRef="#ctx0" brushRef="#br0" timeOffset="68287.06">14076 7091 0,'0'0'0,"-21"0"0,21 21 16,21-21 15,0 0-16,0 0-15,0 0 0,0 0 16,22-21-16,-22 21 0,0-21 16,0 21-16,0-21 0,1-1 0,-1 22 15,0-21-15,0 0 0,0 0 0,-21 0 16,21 21-16,-21-21 0,0-1 16,0 1-16,-21 21 15,0 0-15,0 0 0,0 0 16,-22 21-16,22 1 0,0-22 15,-21 21-15,21 0 0,-1 21 16,1-21-16,0 1 0,0-1 0,21 21 16,0-21-16,0 0 0,0 22 15,0-22-15,0 0 0,0 0 0,0 0 16,21 1-16,0-22 0,0 21 0,1-21 16,-1 0-16,0 0 0,21 0 15,-21 0-15,1 0 0,20 0 0,-21 0 16,0 0-16,22-21 0,-22 21 0,21-22 15</inkml:trace>
  <inkml:trace contextRef="#ctx0" brushRef="#br0" timeOffset="68725.81">14668 6964 0,'0'-21'0,"0"42"0,0-63 0,0 20 15,0 1-15,0 0 16,22 21-16,-1-21 15,0 21-15,0-21 0,0 21 16,0 0-16,1 0 0,-1 0 0,0 0 16,21 0-16,-21 0 0,22 0 15,-22 21-15,21-21 0,-21 21 0,1 0 16,-1 0-16,0 1 0,0 20 16,0-21-16,-21 0 0,0 22 0,0-22 15,0 0-15,0 21 0,0-21 16,0 1-16,0-1 0,0 0 0,-21 0 15,0 0-15,0-21 0,21 21 0,-21-21 16,21-21 15,0 0-31,0 0 0,0-21 16,0 20-16,0 1 0,21-21 16,0 0-16,-21-1 0,21 1 0,0 0 15,22-1-15,-22 1 0,0 21 16,0-22-16,21 1 0,-20 21 0,-1 0 15,21 0-15,-21-1 0,0 1 0,22 21 16,-22 0-16,0 0 0,21 0 16,-20 0-16,-1 0 15,-21 21 1,0 1-16</inkml:trace>
  <inkml:trace contextRef="#ctx0" brushRef="#br0" timeOffset="70442.88">995 9292 0,'0'-63'31,"0"42"-31,0-1 16,0 1-1,-21 21 1,21 21-1,0 1-15,0 20 0,0-21 0,0 21 16,-22-20-16,22 20 0,-21 0 16,0 22-16,21-22 0,-21 0 0,0 1 15,0-1-15,21 0 0,-22-20 16,1 20-16,0-21 0,21 21 0,0-20 16,-21-22-16,21 21 15,-21 0-15,21-42 31,0 0-15,0-1-16,0 1 16,0 0-16,0 0 0,0 0 0,21 0 15,0 21-15,0 0 16,0 0-16,1-22 0,-1 22 0,0 0 16,21 0-16,-21 0 0,1 0 15,20 0-15,-21 0 0,0 0 0,22 0 16,-22 0-16,0 0 0,0-21 15,21 21-15,-20-21 0,-1 0 16,0 21-16,-21-21 0,21 0 16,-21-1-16,0 1 15,0 0-15,0 0 0,0 0 0,0 0 16,0-22-16,0 22 0,-21 0 16,21 0-16,-21 21 0,21-21 0,-21-1 15,-1 22 1,1 22-16,21-1 15,-21 0-15,21 21 0,0-21 16,0 22-16,-21-1 0,21 0 0,0 1 16,0-1-16,-21 0 0,21 1 15,0-22-15,0 21 0,0 1 16,0-22-16,0 21 0,0-21 16,0 0-16,0 1 0,0-1 0,0 0 15,0 0-15,0 0 16,21-21-1,0 0-15,-21-21 16,21 0-16,0 0 0,-21 0 16</inkml:trace>
  <inkml:trace contextRef="#ctx0" brushRef="#br0" timeOffset="70774.67">1799 9737 0,'0'0'0,"0"21"16,21-21-16,0 0 15,1 0 1,-1 0-16,0 0 16,-21-21-16,21 0 15,-21-1-15,0 1 16,0 0-16,0 0 15,-21 21-15,0 0 0,0 0 16,-1 0 0,1 0-16,21 21 15,-21-21-15,21 21 0,0 0 16,-21-21-16,21 22 0,0-1 0,0 0 16,21-21-1,0 0-15,0 0 16</inkml:trace>
  <inkml:trace contextRef="#ctx0" brushRef="#br0" timeOffset="71478.73">4043 8975 0,'0'-21'0,"0"42"0,0-64 15,0 22-15,0 0 16,0 0-16,-21 0 0,21 0 15,0 42 17,0 21-32,0-21 0,0 22 15,0 20-15,0-21 16,0 22-16,0-22 0,0 22 0,0-1 16,0 1-16,0-1 0,0 1 0,0-22 15,0 22-15,0-22 0,0 0 16,0 1-16,0-1 0,0 0 0,-22-21 15,22 1-15,0-1 0,0 0 0,0-42 47,0 0-47,0-1 16,0 1-16</inkml:trace>
  <inkml:trace contextRef="#ctx0" brushRef="#br0" timeOffset="71964.42">3577 9102 0,'-21'0'0,"42"0"0,-63 0 0,21-21 0,-1 21 16,1-22-16,0 1 0,21 0 15,0 0-15,0 0 0,0 0 16,0-1-16,0 1 0,21-21 0,22 21 15,-22 0-15,21-1 0,0 1 16,1 0-16,20 0 0,1 0 16,-1 21-16,-20-21 0,41 21 0,-20 0 15,-1 0-15,22 0 0,0 21 16,-22 0-16,22 21 0,-1 1 0,1-1 16,-21 0-16,-1 1 0,1 20 15,-22 1-15,0-22 0,-21 21 0,1 1 16,-22-22-16,0 22 0,-22-22 0,1 22 15,-21-22-15,21 21 0,-43-20 16,22-1-16,-22 22 0,22-22 16,-21 0-16,-1 1 0,22-22 0,-22 21 15,1-21-15,-1 22 0,22-22 0,-22 0 16,22 0-16,-21 0 0,20 0 16,1-21-16,0 0 0,-1 22 0,1-22 15,21 0-15,0 0 0,-1 0 16,1 0-16,0-22 0,21 1 0,-21 0 15,21 0-15,0 0 0,0 0 16,0-22-16,21 22 0,21 0 16,-20 0-16,-1 0 0,0-1 0,21 1 15,-21 21-15</inkml:trace>
  <inkml:trace contextRef="#ctx0" brushRef="#br0" timeOffset="72434.6">4826 9525 0,'0'-21'0,"0"0"31,21 0-31,0-1 15,0 22-15,1 0 0,-1 0 0,0-21 0,21 21 16,-21 0-16,1 0 16,20 0-16,-21 0 0,0 0 0,0 21 15,22 1-15,-22-1 0,0 0 0,-21 0 16,21 0-16,-21 0 0,0 22 16,0-22-16,0 21 0,0-21 0,0 22 15,0-22-15,-21 0 0,0 21 0,21-20 16,-21-1-16,0 0 0,21 0 15,-22 0-15,22 0 0,-21-21 16,21-21 0,0 0-1,0 0-15,21 0 16,1-22-16,-22 22 0,21 0 16,-21-21-16,21 21 0,0-22 0,-21 1 15,21 21-15,0-22 0,1 22 16,-1 0-16,0 0 0,0 0 0,0 0 15,0 21-15,-21-22 0,22 22 16</inkml:trace>
  <inkml:trace contextRef="#ctx0" brushRef="#br0" timeOffset="72746.89">5757 9398 0,'0'0'16,"0"21"15,0 0-31,0 1 16,0-1-16,0 0 0,0 0 0,0 21 15,0-20-15,0-1 0,0 21 16,0-21-16,0 0 0,0 22 0,0-22 15,-21 0-15,21 0 0,0 0 16,0 1-16,0-44 47,0 1-31,21 0-16</inkml:trace>
  <inkml:trace contextRef="#ctx0" brushRef="#br0" timeOffset="73091.7">5757 9123 0,'0'0'0,"-21"0"15,0 0-15,-21 42 32,42-21-32,0 1 0,0-1 15,21-21-15,0 0 16,0 21-16,0-21 0,0 0 0,1 0 15,-1 0-15,0 0 0,0 0 16,0-21-16,0 21 0,-21-21 16,0-1-16,0 1 0,0 0 15,0 0-15,0 0 0,-21 21 16,0-21-16,-21-1 0,21 22 16,-1 0-16,1 0 0,-21 0 0,21 0 15,0 0-15,-1 0 0,1 22 16,0-22-16,21 21 0,-21 0 15,21 21-15,0-21 0,0 1 0,0-1 16,21 21-16,0-21 0,0 0 0,1 1 16,-1-1-16,0 0 0,0 0 15,0 0-15,0-21 0</inkml:trace>
  <inkml:trace contextRef="#ctx0" brushRef="#br0" timeOffset="73538.44">6054 9462 0,'0'-22'0,"0"-20"16,0 21-1,21 0 1,0 21-16,0 0 16,0 0-16,0 0 0,1 21 15,-1 0-15,-21 0 16,21 0-16,0 1 0,-21 20 15,0-21-15,21 0 0,-21 0 0,0 22 16,0-22-16,0 0 0,0 21 16,0-20-16,0-1 0,0 0 0,0 0 15,0 0-15,0-42 47,0 0-47,21 0 0,-21 0 16,0-1-16,22-20 0,-1 21 0,0-21 15,-21-1-15,21 22 0,0-21 16,-21-1-16,21 1 0,-21 21 0,0 0 16,22-22-16,-1 43 0,-21-21 0,21 0 15,0 21 1,0 0 0,-21 21-16,0 0 15,0 1-15,0-1 0,0 0 16,21-21-1,-21 21-15</inkml:trace>
  <inkml:trace contextRef="#ctx0" brushRef="#br0" timeOffset="73907.08">6689 9567 0,'0'22'16,"0"-44"-16,21 44 0,0-22 15,0 0 1,0 0-16,0 0 0,1-22 15,-1 22-15,0-21 0,0 0 0,0 21 16,-21-21-16,21 0 16,1 21-16,-22-21 0,0-1 0,21 1 15,-21 0-15,0 0 0,-21 0 16,-1 21 0,1 0-16,0 0 0,-21 0 15,21 21-15,-1-21 0,1 21 0,0 0 16,0 0-16,0 1 0,0-1 0,21 0 15,-22 0-15,22 21 0,0-20 16,0-1-16,0 0 0,0 21 0,0-21 16,0 1-16,22-1 0,-22 0 15,21-21-15,0 21 0,0-21 16,0 21-16,0-21 0,1 0 0,-1 0 16,0 0-16,0 0 0,21 0 15,-20 0-15,-1 0 0,0-21 0,0 0 16,0 21-16,0-21 0</inkml:trace>
  <inkml:trace contextRef="#ctx0" brushRef="#br0" timeOffset="74271.87">7175 9419 0,'0'0'0,"22"-42"31,-22 21-31,21 21 0,0-21 0,21 21 16,-21 0-16,22 0 15,-22 0-15,0 0 0,0 0 16,0 0-16,1 0 0,-1 21 0,0 0 16,0 0-16,0 0 0,0 0 0,1 1 15,-22 20-15,0-21 0,21 0 16,-21 22-16,0-22 0,0 0 0,0 0 16,0 21-16,-21-20 0,-1-1 0,1 0 15,0 0-15,0-21 0,0 0 16,21-21 15,0 0-31,0 0 16,0-1-16,21 1 0,0 0 15,0-21-15,22 21 0,-22-22 0,0 22 16,0-21-16,0 21 0,22-1 0,-22 1 16,0 0-16,0 0 0,0 0 0,0 0 15,1-1-15,-1 22 16,0-21-16</inkml:trace>
  <inkml:trace contextRef="#ctx0" brushRef="#br0" timeOffset="77094.28">9334 8721 0,'-21'0'0,"42"0"0,-63 0 15,21 0-15,0 0 0,0 0 16,-1 0-16,22 21 16,0 0-16,-21-21 0,21 21 0,-21 0 15,21 22-15,0-22 0,0 0 0,0 0 16,0 0-16,21 1 0,0-22 16,1 21-16,-1-21 0,21 0 0,0 0 15,-20 0-15,20 0 0,21 0 0,-20-21 16,-1-1-16,22 1 0,-22 0 15,21 0-15,-20 0 0,-1 0 0,-21-1 16,22-20-16,-43 21 0,0 0 0,0-22 16,0 22-16,0 0 0,0-21 15,-22 21-15,-20-22 0,21 22 0,-21 0 16,-1 0-16,-20 0 0,20-1 16,1 22-16,0 0 0,-1 0 15,1 0-15,0 22 0,-22-1 0,22 0 16,0 0-16,-1 0 0,1 22 15,0-1-15,20 0 0,-20 1 0,21-1 16,21 0-16,0 1 0,0-1 0,0 0 16,0 1-16,21-22 0,0 21 15,0-21-15,1 0 0,20 1 0,-21-1 16,21 0-16,1-21 0,-1 0 16,-21 21-16,22-21 0,-1 0 0,-21 0 15,0 0-15,22 0 0,-22 0 0,-21-21 31,-21 21-15,-1 0-16,-20 0 16,21 21-16,0-21 0,-22 21 0,22 0 15,0 1-15,-21-1 0,21 0 16,-1 0-16,22 21 0,0-20 16,-21 20-16,21-21 0,0 21 0,0-20 0,0 20 15,0-21-15,0 0 0,21 22 16,-21-22-16,22 0 0,-1 0 15,0-21-15,0 21 0,0-21 0,0 0 0,1 0 16,-1 0-16,0 0 0,0 0 16,0 0-16,0-21 15,1 21-15,-1-21 0,0 0 0,0 0 16,0-1-16,0 1 0,1 0 0,20-21 16,-21 21-16,21-1 15,1-20-15,-22 21 0,21 0 0,1-22 0,-1 22 16,-21 0-16,21 21 0,22-42 15,-43 42-15,0 0 0,0 0 16,1 0-16,-22 21 0,21 0 16,-21 0-16,0 0 15,0 22-15,0-22 0,-21 0 16,21 0-16,-22 0 0,1 22 0,0-22 0,21 0 16,-21 0-16,0 0 0,0 1 15,21-1-15,0 0 0,21-21 47,0-21-47,0 0 0,0-1 0,-21 1 16,21 0-16,1 0 15,-1-21-15,0 20 0,0 1 0,0-21 16,22 0-16,-22 20 0,0 1 16,0 0-16,-21 0 0,0 0 0,21 21 15,-21-21-15,-21 42 31,0-21-31,21 21 16,-21 0-16,0 0 0,21 0 16,0 1-16,-22-1 0,22 0 0,-21 0 15,21 0-15,0 0 0,0 22 0,0-22 16,0 0-16,0 0 0,0 0 16,0 1-16,21-22 0,-21 21 0,22 0 15,-1-21-15,0 0 0,0 0 0,0 0 16,0 0-16,22 0 0,-22 0 0,0 0 15,21 0-15,-20-21 16,20 0-16,-21 21 0,21-22 0,1 1 16,-1 0-16,-21 0 0,22 0 0,-22 0 15,0-1-15,0 1 0,-21 0 16,0-21-16,0 21 0,0-1 0,0 1 16,0 0-16,0 0 0,0 0 0,-21 0 15,0 21-15,0 0 0,-1 0 16,1 0-16,0 0 0,0 0 0,0 0 15,0 0-15,-1 21 0,1 0 16,21 0-16,0 0 0,0 22 0,0-22 16,0 0-16,0 0 0,0 21 15,0-20-15,0-1 0,0 21 0,21-21 16,1 0-16,-1 1 0,0-1 0,0-21 16,21 21-16,-20-21 0,-1 0 15,21 0-15,0 0 0,1 0 0,-22 0 16,21 0-16,1 0 0,-22-21 0,0 0 15,21 21-15,-21-22 0,1 1 16,-1 0-16,0 0 0,0 0 0,0 0 16,-21-22-16,21 22 0,1 0 15,-1 0-15,-21-22 0,21 22 0,0 0 16,-21 0-16,21 21 0,0-21 16,1 0-16,-1 21 0,0 0 15,-21 21 1,21-21-16,-21 21 15,0 0-15,0 0 16,0-42 31,0 0-31,0 0-1,0 0 1,0-1-16,-21 22 15,0 0-15,0 0 16,-1 0-16,1 22 16,0-1-16,0 0 15,21 0-15,-21 0 0,21 0 16,0 1-16,-21-1 0,-1 21 0,22-21 0,0 0 16,0 22-16,0-22 0,0 21 15,0-21-15,0 1 0,0-1 0,0 21 16,0-21-16,22 0 0,-1 1 15,0-22-15,0 0 0,0 21 0,0-21 16,22 0-16,-22 0 0,21 0 16,-21-21-16,22 21 0,-22-22 15,0 1-15,21 0 0,-20 0 0,-1 0 16,0-22-16,0 22 0,0-21 0,-21 21 16,21-22-16,1 22 0,-22 0 15,0-21-15,0 21 0,0-1 0,21 1 16,-21 0-16,0 0 0,-21 42 31,21 0-15,0 0-16,-22 1 0,22-1 15,0 21-15,-21-21 0,21 0 16,0 1-16,0 20 0,0-21 16,0 0-16,0 0 0,0 1 0,0-1 0,0 0 15,21-21-15,1 21 0,-1-21 16,0 0-16,0 0 0,0 0 15,0 0-15,1 0 0,20-21 16,-21 21-16,0-21 0,0 0 0,1-1 16,20 1-16,-21 0 0,0-21 0,0 21 15,1-22-15,-1 22 0,-21-21 16,21-1-16,0 22 0,-21-21 0,21 21 16,-21 0-16,0-1 0,0 1 15,0 0-15,0 42 16,0 0-1,0 22-15,0-22 0,0 0 16,0 21-16,0-20 0,0 20 0,0-21 16,0 21-16,0-20 0,0 20 15,0-21-15,0 0 0,0 0 0,0 1 16,21-1-16,1 0 0,-1-21 16,0 0-16,0 0 0,0 0 15,0 0-15,1 0 0,-1 0 0,21-21 16,-21 0-16,0 21 0,1-22 0,-1-20 15,0 21-15,0 0 0,21-64 16,-20 64-16,41-85 16,-42 64-16,0-22 0,1 22 0,-1-22 15,21-63-15,-42 22 16,21 62-16,-21 1 16,0 0-16,0 20 0,0 1 0,0 0 15,0 0-15,0 0 0,-21 21 16,0 21-1,0 0-15,0 0 0,21 0 0,-22 22 16,1 41-16,0-20 0,21-22 16,0 22-16,0-1 0,0-20 15,0 20-15,0-21 0,0 1 0,0-1 16,0 0-16,0 1 0,0-1 0,0-21 16,21 22-16,0-22 0,1 0 15,-1 0-15,0 0 0,-21 0 16,42-21-16,-21 0 0,1 0 0,-1 0 15,21 0-15,-21 0 0,0 0 0,22-21 16,-22 21-16,21-21 0,-21 21 16,1-21-16,-1 0 0,0 0 0,0-1 15,0 1-15,-21 0 0</inkml:trace>
  <inkml:trace contextRef="#ctx0" brushRef="#br0" timeOffset="77319.16">12679 9144 0,'-21'0'0,"42"0"0,-42 21 15,42-21 1,0 0-16,0 0 16,21 0-16,-20 0 0,20 0 0,-21-21 15,21 21-15,1 0 0,-1 0 0,-21-21 16,22 21-16,-22 0 0,21-21 15,-21 21-15,0-21 0,1 21 0,-1 0 16,-21-22-16,21 22 0,0 0 0,0-21 16</inkml:trace>
  <inkml:trace contextRef="#ctx0" brushRef="#br0" timeOffset="77913.82">13928 9335 0,'21'0'0,"-42"0"0,63 0 0,-21 0 16,0 0-16,0 0 0,1-22 0,-1 22 16,0-21-16,0 0 0,0 0 15,-21 0-15,0 0 16,0-1-16,0-20 0,0 21 0,-21 0 15,0-22-15,0 22 0,0 0 0,-1 0 16,1 0-16,-21 0 0,21 21 16,0 0-16,-1 0 0,-20 0 0,21 0 15,0 0-15,-22 21 0,22 0 0,0 0 16,-21 0-16,21 22 0,-1-22 16,1 21-16,0 0 0,0-20 0,0 20 15,0 0-15,21-21 0,0 22 0,0-22 16,0 42-16,0-41 15,0-1-15,21-21 0,0 21 16,0 0-16,0-21 0,0 0 0,22 0 16,-22 0-16,21 0 0,-21 0 0,22 0 15,-22-21-15,21 0 0,-21 0 16,22 21-16,-22-22 0,0 1 0,0-21 16,22 21-16,-43 0 0,21-22 0,0 1 15,0 21-15,-21-22 0,0 1 16,0 0-16,0 21 0,0-22 0,0 22 15,0 0-15,0 0 0,0 42 16,0 21 0,0-21-16,-21 22 15,21-22-15,0 21 0,-21 1 16,21-1-16,0-21 0,0 21 0,0-20 16,0 20-16,0-21 0,0 0 15,21 0-15,0-21 0,0 22 0,22-22 16,-22 0-16,0 0 0,0 0 0,21 0 15,-20 0-15</inkml:trace>
  <inkml:trace contextRef="#ctx0" brushRef="#br0" timeOffset="78491.49">14753 8488 0,'-21'0'15,"42"0"-15,-63 0 0,21 0 16,-1 21-16,22 0 0,0 0 16,0 22-16,0-1 0,-21 0 15,21 1-15,0-1 0,0 22 0,0-1 16,0 1-16,0-22 0,0 21 0,0-20 16,0 20-16,0-20 0,0-1 15,-21 0-15,21-21 0,0 1 0,0 20 16,0-21-16,0 0 0,0 0 15,-21-21 17,21-21-32,0 0 15,0 0-15,0 0 0,0 0 0,0-1 16,0 1-16,0 0 0,21-21 0,0 21 16,-21-22-16,21 22 0,1-21 15,-1 21-15,21-1 0,-21 1 0,22 0 16,-22 0-16,21 21 0,0-21 0,1 21 15,-1 0-15,0 0 0,1 0 16,-1 0-16,0 21 0,1 0 0,-1 0 16,0 0-16,-20 22 0,-1-22 15,0 21-15,-21 1 0,0-22 0,0 21 16,0-21-16,-42 22 0,20-22 16,1 0-16,-21 0 0,0 21 0,-1-20 15,1-1-15,-22 0 0,22 0 0,0-21 16,-1 21-16,1 0 0,0-21 15,-1 0-15,1 0 0,0 22 0,-1-22 16,22 0-16,0 0 0,0 0 0,0 0 16,0 0-16,21-22 15,0 1-15,21 0 16,0 0-16,0 0 0,21 0 16</inkml:trace>
  <inkml:trace contextRef="#ctx0" brushRef="#br0" timeOffset="78842.28">15833 8276 0,'0'0'16,"-22"0"-16,1 0 0,0 0 15,21 21-15,0 1 0,0 20 16,0-21-16,0 21 0,0 1 0,0-1 16,0 0-16,0 22 0,0-1 15,0 22-15,0-21 0,0-1 16,0 22-16,0-22 0,0 1 0,-21-22 16,21 22-16,-21-22 0,0 0 0,21 1 15,0-22-15,0 21 0,-22-21 0,22 0 16,-21 1-16,21-1 0,0 0 15,0 0-15,0-42 32,21 0-17,-21 0-15,22-1 0</inkml:trace>
  <inkml:trace contextRef="#ctx0" brushRef="#br0" timeOffset="79230.06">15960 9229 0,'0'21'0,"21"-21"16,0 0-16,0 0 0,0 0 16,0 0-16,1 0 0,-1-21 15,0 21-15,-21-21 0,21 21 16,0-22-16,0 22 0,1-21 0,-1 0 15,0 0-15,-21 0 0,0 0 0,21-22 16,-21 22-16,0 0 0,0 0 16,0 0-16,0-1 0,0 1 0,-21 21 15,0 0-15,0 0 16,-1 21-16,1 1 0,0-1 16,0 0-16,0 0 0,0 21 15,-1-20-15,1 20 0,21-21 0,-21 21 0,0 1 16,0-22-16,21 21 0,-21-21 15,21 1-15,0-1 0,0 21 16,0-21-16,0 0 0,0 1 16,0-1-16,42-21 0,-21 21 15,0-21-15,0 0 0,1 0 16,20 0-16,-21 0 0</inkml:trace>
  <inkml:trace contextRef="#ctx0" brushRef="#br0" timeOffset="79718.22">17060 9059 0,'0'-21'0,"0"42"0,0-63 0,21 21 0,-21 0 16,0 0-16,0-1 16,0 1-16,-21 21 15,0 0-15,0 0 0,0 0 0,0 0 16,-1 21-16,1 1 0,0-22 0,0 21 15,0 0-15,0 0 0,-1 0 16,22 0-16,-21 1 0,0-1 16,21 0-16,0 0 0,0 0 0,0 0 15,0 1-15,0-1 0,0 0 16,21 0-16,0 0 0,1-21 16,-1 21-16,0-21 0,0 0 0,21 22 15,-20-22-15,-1 0 0,0 0 0,21 21 16,-21-21-16,1 0 15,-1 0-15,0 21 0,21 0 0,-21-21 16,1 0-16,-1 21 0,-21 0 16,0 1-16,0-1 15,-21-21-15,-1 0 16,1 0-16,-21 21 0,21-21 0,-22 0 16,22 21-16,-21-21 0,0 0 0,20 0 15,-20 21-15,21-21 0,-21 0 0,20 0 16,-20 21-16,21-21 0,0 0 15,0 0-15,-1 0 0,1 0 0,0 0 16,21-21 15</inkml:trace>
  <inkml:trace contextRef="#ctx0" brushRef="#br0" timeOffset="80630.16">1185 11557 0,'0'0'0,"-21"0"0,42 0 31,0 0-31,1 0 16,20 0-16,-21 0 0,21-21 15,1 21-15,-1 0 0,0 0 16,1-21-16,-1 21 0,-21-21 0,22 21 16,-1 0-16,-21 0 0,0 0 15,-42 0 1,0 0 0,0 21-16,0-21 0,-22 21 0,22-21 15</inkml:trace>
  <inkml:trace contextRef="#ctx0" brushRef="#br0" timeOffset="81151.36">1101 11599 0,'0'0'0,"0"22"0,-22-1 16,22 0-16,-21-21 0,0 21 0,21 0 15,0 0-15,-21 1 16,0-1-16,21 0 0,-21-21 0,21 21 15,0 0-15,0 0 0,-22-21 16,22 22-16,0-1 0,0 0 31,22-42 1,-1 21-32,-21-21 0,21 21 0,0-22 15,0 1-15,0 21 0,1-21 16,20 0-16,-21 21 0,0-21 15,22 21-15,-1 0 0,-21 0 0,21 0 16,1 0-16,-1 0 0,-21 0 16,22 0-16,-1 21 0,-21 0 0,21 0 15,-20 22-15,-1-22 0,0 0 0,-21 21 16,0 1-16,0-22 0,0 21 16,0-21-16,-21 0 0,-22 22 0,1-22 15,21 0-15,-21 0 16,-22 0-16,22 1 0,-1-1 0,1-21 15,0 0-15,-1 0 0,1 0 16,21 0-16,-21 0 0,20 0 0,1 0 16,0-21-16,0 21 0,0 0 15,21-22-15,-21 22 0,21-21 16,0 0 0,21 21-16,0 0 0,21 0 15,-21-21-15,1 0 0,20 21 0,-21 0 16,21 0-16</inkml:trace>
  <inkml:trace contextRef="#ctx0" brushRef="#br0" timeOffset="81367.24">2095 12086 0,'0'0'15,"22"0"-15,-22-21 0,21 21 0,-21-21 63,-21 42-63</inkml:trace>
  <inkml:trace contextRef="#ctx0" brushRef="#br0" timeOffset="81922.92">4614 10880 0,'0'0'0,"-21"-21"16,0 21-16,0 0 15,21 21-15,0 0 16,0 21-16,0 1 0,0-1 15,0 21-15,21 1 0,0-1 0,0 1 16,0-1-16,-21 22 0,22-21 0,-22-1 16,0-21-16,0 22 0,0-1 15,21-20-15,-21-1 0,0 0 16,0 1-16,0-22 0,0 21 0,0-21 16,21 1-16,-21-1 15,0-42 1,0-1-1,0 1-15,-21 0 0</inkml:trace>
  <inkml:trace contextRef="#ctx0" brushRef="#br0" timeOffset="82587.53">4381 11303 0,'-42'-42'0,"84"84"0,-105-127 0,42 64 15,0-21-15,-1 21 0,1 0 16,21-22-16,0 22 0,0 0 0,0 0 15,0 0-15,0-22 0,21 22 16,1 0-16,20 0 0,-21 0 0,43-1 16,-22 1-16,0 0 0,22 0 15,-1 0-15,1 21 0,20 0 0,-20 0 16,-1 0-16,1 21 0,-1 0 0,1 0 16,-1 22-16,-20-1 0,-1 0 15,-21 22-15,0-1 0,-21-20 16,0 20-16,-21 1 0,0-1 0,0 1 0,-21-22 15,-1 0-15,1 1 0,0-1 16,-1-21-16,22 21 0,-21-20 16,-1-1-16,1-21 0,0 21 0,21-21 15,-1 0-15,1 0 0,0 0 16,0 0-16,21-21 16,0 0-16,0-1 0,21 1 15,0 0-15,22 0 0,-22 0 16,0 21-16,21-21 0,1-1 0,-22 22 15,21 0-15,0 0 0,1 0 16,-1 0-16,0 0 0,1 22 0,-1-1 16,0 0-16,1 0 0,-1 0 15,0 0-15,-20 22 0,20-22 0,-21 21 16,-21-21-16,0 22 0,0-1 16,0 0-16,0-20 0,-21 20 0,-21 0 15,-1 1-15,22-1 0,-42-21 0,20 21 16,1-20-16,-22 20 0,1-21 15,-1 0-15,1 0 0,-1-21 0,1 22 16,-1-22-16,1 0 0,-1 0 0,1 0 16,21 0-16,-22-22 0,22 1 15,-1 0-15,1 0 0,21 0 0,-21-22 16,20 22-16,1-21 0,0 0 16,0-1-16,21 1 0,0 0 0,0 20 15,0-20-15,0 21 0,0-21 0,21 20 16,0 22-16,0-21 15,22 21-15,-22 0 0,21 0 0,1 0 16,-22 21-16,21-21 0,-21 22 0,22-1 16,-22 0-16,0-21 0,0 21 15,0 0-15</inkml:trace>
  <inkml:trace contextRef="#ctx0" brushRef="#br0" timeOffset="83058.25">5524 11726 0,'0'-21'0,"0"42"0,0-63 0,22 21 15,-1 0 1,0 0-16,0 21 0,0 0 15,0 0-15,1-22 0,-1 22 0,21 0 16,-21 0-16,22 0 0,-1 22 16,0-1-16,-21-21 0,22 42 0,-22-21 15,21 0-15,-21 1 0,1 20 0,-22-21 16,0 21-16,0 1 0,0-22 16,0 21-16,0-21 0,0 22 15,-22-22-15,1 21 0,0-21 0,0 1 16,0-22-16,0 21 0,21 0 0,-22-21 15,22-21 1,0 0-16,0-1 16,0 1-16,0-21 0,0 21 15,22 0-15,-22-22 0,21 1 16,0 21-16,-21-22 0,21 22 0,0-21 16,0 21-16,-21-22 0,22 22 15,-1 0-15,0 0 0,0 0 0,0 0 16,0 21-16,1 0 0,-1 0 15,0 0-15,-21 21 16,0 0-16</inkml:trace>
  <inkml:trace contextRef="#ctx0" brushRef="#br0" timeOffset="83571.49">6773 11769 0,'0'-21'0,"0"-1"0,0 1 16,0 0-16,0 0 0,0 0 0,-21 21 15,21-21-15,0-1 0,-21 22 16,0 0-16,0 0 0,-1 0 16,1 0-16,0 0 0,0 22 0,0-1 15,0 0-15,-1 0 0,1 0 16,0 22-16,0-22 0,21 21 0,-21 0 15,0 1-15,21-1 0,-22-21 0,22 22 16,0-1-16,0 0 0,0-21 16,0 22-16,0-22 0,22 0 0,-1 0 15,0 0-15,0 1 0,0-1 16,22-21-16,-22 0 0,21 0 16,-21 0-16,22 0 0,-1 0 0,-21-21 15,21-1-15,1 1 0,-22 0 0,21 0 16,-21 0-16,1-22 0,-1 1 15,0 21-15,0-21 0,-21-1 0,0-20 16,0 20-16,0 1 0,0 0 0,-21-1 16,0 22-16,0-21 0,-1 21 15,-20-22-15,21 22 0,-21 21 0,-1-21 16,1 21-16,0 0 0,20 0 0,-20 0 16,0 0-16,-1 0 0,22 0 15,0 21-15,0 0 0,0 1 0,21-1 16,-21 0-16,21 0 0,0 0 15,0 22-15,0-22 0,21 0 0,0 0 16,0 0-16,0 0 0,0 1 16,22-1-16</inkml:trace>
  <inkml:trace contextRef="#ctx0" brushRef="#br0" timeOffset="84226.66">7429 11642 0,'0'-21'0,"0"42"0,0-64 16,-21 43-16,0 0 15,21 22-15,-21-22 16,21 21-16,-21 0 0,21 0 0,-21 21 16,21-20-16,0 20 0,0-21 0,0 21 15,0 1-15,0-22 0,0 21 16,0 1-16,0-22 0,0 0 0,0 21 15,0-21-15,0 1 0,0-1 0,0 0 16,0 0-16,21-21 16,0 0-1,0-21-15,-21 0 0,21 0 0,0-1 16,1 1-16,-22 0 0,21 0 16,0-21-16,0 20 0,0-20 15,0 21-15,-21-21 0,22 20 0,-1 1 16,0 0-16,-21 0 0,21 21 15,-21-21-15,21 21 0,-21 21 16,0 0 0,0 0-16,0 0 0,0 1 0,0-1 15,0 21-15,0-21 0,0 0 0,0 1 16,0 20-16,21-21 0,-21 0 16,22 0-16,-1 1 0,0-1 15,0-21-15,0 0 0,0 0 0,1 0 16,-1 0-16,0 0 0,21 0 15,-21 0-15,1-21 0,-1-1 16,0 1-16,0 0 0,0 0 0,0 0 16,1 0-16,-1-22 0,0 1 0,-21 21 15,0-22-15,0 1 0,0 0 16,0-1-16,0 22 0,0-21 0,0 0 16,-21 20-16,21 1 0,0 0 0,-21 21 15,-1-21-15,1 21 0,0 0 16,0 0-16,0 0 0,0 21 15,-1-21-15,1 21 0,21 0 16,0 1-16,0-1 0,0 0 0,0 0 16,0 0-1,0 0-15,0 1 0,0-1 16,21-21-16</inkml:trace>
  <inkml:trace contextRef="#ctx0" brushRef="#br0" timeOffset="84719.34">8805 11705 0,'0'0'0,"43"-106"31,-43 85-31,-22 21 16,1 0-16,0 0 0,-21 0 0,21 0 15,-1 0-15,-20 0 0,21 0 16,-21 21-16,-1 1 0,22-22 0,0 21 15,-21 21-15,20-21 0,1 0 0,0 1 16,21-1-16,0 0 0,0 0 16,0 0-16,0 0 0,21-21 15,22 22-15,-22-1 0,0-21 0,0 21 16,21-21-16,-20 0 0,20 0 16,0 21-16,-21 0 0,22-21 15,-22 0-15,0 21 0,0-21 0,0 0 0,1 22 16,-1-22-16,0 21 0,-21 0 15,0 0 1,-21-21-16,0 21 16,-1-21-16,1 0 0,0 0 0,0 0 15,-21 0-15,20 21 0,1-21 0,-21 0 16,21 0-16,0 0 0,-1 0 16,-20 0-16,21 0 0,0 0 0,0 0 15,-1 0-15,1 0 0,0 0 0,0 0 16,0 0-1,42 0 17,0 0-17,0 0-15,0-21 0</inkml:trace>
  <inkml:trace contextRef="#ctx0" brushRef="#br0" timeOffset="85132.1">9144 11896 0,'0'0'15,"21"0"-15,0 0 0,0 0 0,1 0 16,-1 0-16,0-21 0,0 21 16,0 0-16,-21-22 0,21 22 15,1-21-15,-1 21 0,0-21 16,-21 0-16,21 0 0,-21 0 15,21-1-15,-21 1 0,0 0 0,0 0 16,0 0-16,0 0 0,0-1 16,-21 22-16,0-21 0,0 21 15,0 0-15,-1 0 0,1 0 16,0 21-16,0-21 0,0 22 16,0-1-16,21 21 0,-22-21 15,1 0-15,21 22 0,0-22 0,-21 0 16,21 21-16,-21-20 0,21 20 0,0-21 15,0 0-15,0 0 0,0 1 16,21-1-16,0 0 0,0 0 0,22-21 16,-22 0-16,21 21 0,-21-21 0,22 0 15,-1 0-15,-21 0 0,22 0 0,-22 0 16,21-21-16,-21 0 0,22 21 16,-22-21-16,21 0 0,-21 21 0,22-22 15</inkml:trace>
  <inkml:trace contextRef="#ctx0" brushRef="#br0" timeOffset="85536.87">9864 11705 0,'-22'0'0,"44"0"0,-44-21 0,1 0 0,21 0 15,0 0-15,0-1 16,0 1-16,21 21 16,1-21-16,-1 21 0,21 0 0,-21 0 15,22 0-15,-1 0 0,-21 0 0,21 0 16,1 0-16,-1 0 0,-21 21 15,22 0-15,-22 1 0,0-1 0,0 0 16,-21 21-16,0-21 0,0 1 0,0-1 16,0 0-16,0 21 0,0-21 0,0 1 15,0-1-15,-21 0 16,0 0-16,0 0 0,-1-21 0,22 21 16,-21-21-16,0 22 0,0-22 15,21-22 1,0 1-1,0 0-15,21 0 0,-21 0 16,21 0-16,0-1 0,1 1 0,-1-21 16,0 21-16,0-22 0,0 1 15,0 21-15,1-21 0,-1 20 0,0-20 16,0 21-16,0 0 0,0 0 0,1-1 16,-1 1-16,0 21 0,0 0 15,0 0 1,-21 21-16,0 1 0,0-1 15</inkml:trace>
  <inkml:trace contextRef="#ctx0" brushRef="#br0" timeOffset="86083.07">11324 11599 0,'21'-21'0,"-42"42"0,63-63 0,-42 21 15,0 0-15,22 0 0,-22-22 0,0 22 16,0 0-16,0 0 16,-22 21-16,1 0 0,0 0 0,0 0 15,0 0-15,-22 0 0,22 0 0,-21 21 16,21 0-16,-22 0 0,22 22 15,-21-22-15,21 0 0,0 0 16,-1 0-16,1 22 0,21-22 0,-21 0 0,21 0 16,0 0-16,0 0 0,0 1 15,21-22-15,0 21 16,1 0-16,-1-21 0,0 21 0,21-21 16,-21 21-16,22-21 0,-22 0 0,21 21 15,-21-21-15,1 0 0,20 22 0,-21-22 16,0 0-16,0 21 0,1 0 15,-22 0-15,0 0 16,-22 0 0,1-21-16,0 22 0,0-22 15,-21 0-15,20 0 0,-20 0 16,21 0-16,-21 0 0,-1 0 0,22 0 16,-21 0-16,21 0 0,-1 0 15,1 0-15,-21 0 0,42 21 0,-21-21 0,0 0 16,-1 0-1,44 0 17,-1 0-32,0 0 15</inkml:trace>
  <inkml:trace contextRef="#ctx0" brushRef="#br0" timeOffset="86318.94">12044 12086 0,'0'0'15,"21"0"1,-21 21 15,-21-21-15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7T11:41:31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1122 0,'0'0'0,"0"-21"0,0-22 31,0 65 16,0-1-47,0 0 16,0 0-16,0 21 0,0 1 15,0-1-15,0 0 0,0 1 0,0 20 16,0-20-16,0 20 0,0 1 16,0-22-16,0 0 0,-21 22 0,21-22 15,0 0-15,0 22 0,0-22 16,0-21-16,0 22 0,0-22 0,0 0 15,0 0-15,0 0 16,0-42 0,21 0-1,-21 0-15,22-21 16,-1 20-16,-21-20 0,21 0 0,0-1 16,0-20-16,-21 21 0,21-1 15,1 1-15,-1 0 0,-21 20 0,21-20 16,0 21-16,-21 0 0,21 0 15,0 21-15,-21-22 0,22 22 16,-1 0 0,0 0-16,-21 22 0,21-1 15,-21 0-15,0 0 0,21 0 16,-21 22-16,21-1 0,-21-21 0,0 21 16,0 1-16,0-22 0,0 21 0,22 1 15,-22-22-15,21 0 0,0 21 16,-21-21-16,21-21 0,0 22 15,0-22-15,1 0 0,-1 0 0,0 0 16,21 0-16,-21 0 0,1-22 16,-1 1-16,21 0 0,-21 0 0,0 0 15,1-22-15,-22 1 0,21 0 16,-21-1-16,21 1 0,-21 0 0,0-1 16,0 1-16,0 0 0,0-1 15,0 1-15,0 0 0,0 21 16,0-22-16,0 22 0,0-21 15,0 21-15,0-1 0,-21 1 0,21 0 16,-21 21-16,21-21 0,0 0 16,-22 21-1,22 21 1,0 0 0,0 0-16,0 0 15,0 1-15,0-1 0</inkml:trace>
  <inkml:trace contextRef="#ctx0" brushRef="#br0" timeOffset="570.57">3937 1651 0,'-21'0'15,"42"0"-15,-42-21 0,0 0 16,-1 0-16,22-1 16,0 1-1,0 0-15,0 0 16,22 21-1,-1 0-15,0-21 0,0 21 0,0 0 16,0 0-16,1 0 16,20 0-16,-21 0 0,0 0 0,0 21 15,1-21-15,-22 21 0,21 0 16,0 0-16,0 1 0,-21-1 0,0 0 16,0 21-16,0-21 0,0 22 15,0-22-15,0 21 0,0-21 0,0 1 16,0 20-16,0-21 0,0 0 15,0 0-15,0 1 0,-21-22 16,21 21-16,-21-21 0,0 0 16,21-21-1,0-1-15,0 1 16,0 0-16,0 0 16,0 0-16,0 0 0,0-22 0,0 22 0,0-21 15,0 21-15,0-1 0,0 1 16,21 0-16,-21 0 0,21 0 15,0 0-15,-21-1 0,21 22 16,0-21-16,-21 0 16,22 21-16,-1 0 15,0 0-15</inkml:trace>
  <inkml:trace contextRef="#ctx0" brushRef="#br0" timeOffset="902.84">4635 1355 0,'0'21'47,"0"0"-47,0 0 15,0 0-15,0 1 0,0-1 0,0 21 16,0-21-16,0 22 0,0-22 16,0 21-16,0 0 0,0-20 0,0-1 15,-21 21-15,21-21 0,0 0 16,0 1-16,0-1 0,0 0 16,0-42 30,0 0-46</inkml:trace>
  <inkml:trace contextRef="#ctx0" brushRef="#br0" timeOffset="1310.77">4635 1122 0,'0'0'0,"-21"0"16,0 63-1,0-41-15,21-1 16,0 0-16,0 0 0,0 0 16,0 0-16,21-21 15,0 0 1,0 0-16,1 0 0,-1 0 0,0 0 15,0 0-15,0 0 0,-21-21 16,21 21-16,1-21 0,-1 0 16,-21 0-16,0 0 0,0-1 0,0 1 15,0 0-15,0 0 0,0 0 0,0 0 16,-21-1-16,-1 22 16,1 0-16,0 0 0,0 0 15,0 0-15,0 22 16,21-1-16,0 0 0,-22 0 0,1 0 15,21 0-15,0 1 16,0-1-16,21-21 16,1 0-16</inkml:trace>
  <inkml:trace contextRef="#ctx0" brushRef="#br0" timeOffset="1726.53">5186 826 0,'0'0'16,"0"-22"-1,0 44 1,0-1 0,0 0-16,0 0 0,0 21 15,0 1-15,0-1 0,0 0 16,0 1-16,0-1 0,0 0 0,0 1 16,0 20-16,0-20 0,0-1 15,0 0-15,0 1 0,-21-1 0,21 0 16,0 1-16,0-1 0,0 0 15,0-21-15,0 22 0,0-22 0,0 0 16,0 0-16,0 0 0,0 1 0,0-44 47,0 1-47,21 0 16,-21 0-16</inkml:trace>
  <inkml:trace contextRef="#ctx0" brushRef="#br0" timeOffset="2262.21">5524 1524 0,'0'0'0,"0"21"0,0 0 15,-21-21-15,21 22 16,21-22 0,1 0-16,-1 0 15,0 0-15,0 0 0,0 0 0,22 0 16,-22 0-16,0-22 0,0 22 16,0-21-16,0 21 0,1-21 0,-1 0 15,0 0-15,0 0 0,-21-1 16,0 1-16,21 0 0,-21 0 15,0 0-15,0 0 16,-21 21-16,0 0 16,0 0-16,-22 0 0,22 0 15,0 0-15,0 0 16,0 21-16,0-21 0,-1 21 0,1 0 16,0 0-16,0 22 0,0-22 15,0 0-15,-1 21 0,22-21 0,0 22 16,-21-22-16,21 21 0,0-21 0,0 22 15,0-22-15,0 0 0,0 0 16,21 0-16,1 1 0,-1-22 0,0 21 16,0-21-16,21 0 0,-20 0 15,20 0-15,-21 0 0,21 0 16,1 0-16,-22 0 0,21 0 16,1-21-16,-22-1 0,21 1 0,-21 0 15,22 0-15,-1-21 0,-21 20 0,0-20 16,43-43-16</inkml:trace>
  <inkml:trace contextRef="#ctx0" brushRef="#br0" timeOffset="2658.99">5186 1037 0,'0'0'0,"21"0"0,21 0 0,-21 0 15,22 0-15,-1 0 0,0 0 0,22 0 16,-1-21-16,-20 21 16,20-21-16,1 0 0,-1 21 0,1-21 15,-22 21-15,0 0 0,1 0 16,-1-22-16,0 22 0,-20 0 0,20 0 16,-21 0-16,0 0 0,0 0 15,1 0 1,-44 22-1,1-1 1</inkml:trace>
  <inkml:trace contextRef="#ctx0" brushRef="#br0" timeOffset="3398.47">4212 2688 0,'0'0'0,"0"-21"31,0 42 0,0 0-15,0 1-16,0-1 0,0 21 0,0 0 15,0 1-15,0-1 0,0 0 16,0 22-16,0-1 0,0-20 0,0 20 16,21 1-16,-21-22 0,0 22 15,0-22-15,0 0 0,0 1 0,0-1 16,0 0-16,0-21 0,0 1 0,0-1 16,0 0-16,0 0 0,0 0 15,0-42 16</inkml:trace>
  <inkml:trace contextRef="#ctx0" brushRef="#br0" timeOffset="3726.48">3873 3281 0,'0'0'0,"0"-21"0,22 42 31,-1-21-15,0 21-16,0 0 0,0 22 0,0-22 16,1 0-16,-1 21 0,0-21 0,0 22 15,0-22-15,0 21 0,1-21 16,-1 1-16,-21 20 0,21-21 0,0 0 15,0 0-15,0 1 16,-21-1-16,0 0 0,22-21 31,-22-21 1</inkml:trace>
  <inkml:trace contextRef="#ctx0" brushRef="#br0" timeOffset="3946.87">4657 3344 0,'0'0'0,"0"22"32,-22-1-32,1 0 0,0 0 15,0 0-15,0 0 0,-22 22 16,22-22-16,-85 21 15,85-21-15,0 22 0,21-22 0,-21 0 16,0 21-16,0-20 0,21-1 16,-22 0-16,44 0 15,-22 0-15,-22-21 0</inkml:trace>
  <inkml:trace contextRef="#ctx0" brushRef="#br0" timeOffset="4750.41">3069 4360 0,'21'-21'0,"-42"42"0,42-63 0,-21 63 31,-21 0-15,21 1-16,-21 20 15,21 0-15,0 1 0,0-1 0,-21 21 16,0 1-16,-1-1 0,22 1 16,-21-1-16,0 1 0,63-1 0,-42 1 15,-42 21-15,-21-43 0,20 0 0,1-21 16,42 1-16,0 20 0,0-21 0,0 0 16,0 0-16,-21-21 15,21-21 1,0 0-16,0-21 15,0 21-15,0-1 0,0-20 16,0 0-16,0-1 0,0 1 16,0 0-16,0-1 0,0 1 15,21 0-15,-21-1 0,0 1 0,0 21 16,21 0-16,-21 0 0,21-1 16,0 22-16,-21 22 15,22-1-15,-1 0 16,-21 0-16,0 21 0,21 1 0,-21-1 15,21 0-15,-21 1 0,0-1 16,0 0-16,21 1 0,-21-1 0,21-21 16,-21 22-16,22-22 0,-22 0 15,21 0-15,0-21 0,0 0 0,0 21 16,0-21-16,1 0 0,-1 0 0,0 0 16,0-21-16,0 21 15,0-21-15,1 0 0,-1 0 0,0-1 16</inkml:trace>
  <inkml:trace contextRef="#ctx0" brushRef="#br0" timeOffset="5178.16">3556 4911 0,'0'0'0,"0"-21"0,0-1 0,21 22 16,-21-21-16,0 42 31,-21-21-31,21 22 0,-21-1 16,21 0-16,-21 21 0,-1-21 0,22 1 15,0 20-15,-21-21 0,21 21 16,-21-20-16,21 20 0,-21-21 16,21 0-16,0 22 0,0-22 0,0 0 15,0 0-15,0 0 0,0 0 16,21-21-16,0 0 0,0 0 16,1 0-16,-1 0 0,21 0 15,-21 0-15,0 0 0,1-21 0,-1 0 16,21 0-16,-21 0 0,0 0 0,1-1 15,-22 1-15,0 0 0,0-21 16,0 21-16,0-22 0,0 22 16,0-21-16,0 21 0,-22-22 0,1 22 15,0 0-15,-21 0 0,21 21 16,-1 0-16,1 0 0,-21 0 0,21 0 16,0 0-16,-1 0 0,1 0 15,21 21-15,21 0 31,22-21-31,-22 0 0,0 0 16,21 0-16,-20 0 0,20-21 0,-21 21 16</inkml:trace>
  <inkml:trace contextRef="#ctx0" brushRef="#br0" timeOffset="5582.93">4064 4805 0,'0'21'31,"0"0"-31,0 0 16,0 1-16,0-1 0,-21 21 16,21-21-16,-21 0 0,-1 22 0,22-22 15,0 21-15,-21-21 0,21 22 0,-21-22 16,21 0-16,0 0 0,0 22 16,0-22-16,0 0 0,0 0 15,21-21-15,0 0 0,1 0 16,-1 0-16,0 0 0,0 0 15,0 0-15,22-21 0,-22 0 0,0 0 16,21 21-16,1-22 0,-1 1 16,0 0-16,1 0 0,-22-21 0,-21 20 15,0-20-15,-21 21 0,63-21 0,-21 20 16,-21 1-16,0-21 0,0 21 0,-21 0 16,0-1-16,-22 1 0,22 21 15,-21 0-15,0 0 0,20 0 0,-20 0 16,0 0-16,21 0 0,-22 21 15,22-21-15,0 22 0,-21-1 16,20 0-16,22 0 0,0 0 16,0 0-16,22-21 15,-1 0 1,0 0-16</inkml:trace>
  <inkml:trace contextRef="#ctx0" brushRef="#br0" timeOffset="6214.57">4974 4424 0,'-21'0'32,"21"21"-32,0 0 0,-21 0 15,21 22-15,-21-22 0,21 21 0,-22 1 16,22-1-16,0 0 0,0 1 15,0 20-15,-21-21 0,21 1 0,-21 20 16,21-20-16,0-1 0,0 0 0,0-21 16,0 22-16,-21-22 0,21 0 15,0 0-15,0 0 0,0 1 0,0-44 47,0 1-47,0 0 16,0 0-16,0 0 15,0-22-15,0 22 0,21-21 0,0 21 16,0-22-16,1 22 0,-1-21 0,0 21 16,0 0-16,0-1 0,0 1 15,1 21-15,-1-21 0,0 21 16,0 0-16,-21 21 31,-21 0-31,0 1 16,0-22-16,-22 21 0,22-21 15,-21 21-15,21-21 0,-22 0 0,22 0 16,0 21-16,0-21 0,0 0 0,-1 0 16,22 21 15,0 0-31,22-21 16,-1 22-16,0-22 0,0 21 0,21 0 15,-20 0-15,-1-21 0,0 21 0,0 0 16,0 1-16,0-22 0,-21 21 15,22 0-15,-1-21 0,-21 21 0,21-21 16,0 21-16,0-21 16,0 0-1,1 0-15,-1 0 0,0 0 16,0 0-16,0 0 0</inkml:trace>
  <inkml:trace contextRef="#ctx0" brushRef="#br0" timeOffset="6800.23">6540 4741 0,'0'-21'0,"0"42"0,0-63 0,0 21 0,0 0 15,0 0-15,-21-1 0,0 22 16,0-21-16,0 21 0,-22 0 0,22 0 16,0 0-16,0 0 0,-21 0 0,20 0 15,1 0-15,0 21 0,-21 1 16,21-1-16,-1 0 0,1 21 0,-21-21 16,21 22-16,0-1 0,-1 0 0,1 1 15,0-1-15,21 0 0,0-20 16,-21 20-16,21-21 0,0 21 0,0-20 15,0-1-15,0 0 0,21 0 0,0-21 16,0 0-16,22 0 16,-22 0-16,0 0 0,0 0 15,22-21-15,-22 0 0,0 21 0,0-21 16,0-1-16,0-20 0,22 21 16,-22-21-16,0-1 0,0 1 0,0 0 15,1 20-15,-1-20 0,-21 0 16,0 21-16,0-1 0,0 1 0,0 0 15,0 0-15,0 42 32,0 0-32,0 0 0,0 22 15,0-22-15,0 21 0,0-21 0,0 22 16,0-1-16,0-21 0,0 0 16,21 22-16,-21-22 0,21 0 15,0 0-15,0 0 0,1-21 0,-22 22 16,42-22-16,-21 0 0,0 0 15,0 0-15,22 0 0,-22 0 0,0 0 16,21-22-16,-20 22 0,-1-21 0,0 0 16</inkml:trace>
  <inkml:trace contextRef="#ctx0" brushRef="#br0" timeOffset="7114.05">7154 4318 0,'0'-21'16,"0"42"-16,0-63 0,0 63 31,0 0-31,0 0 16,0 0-16,0 22 0,-21-22 0,21 21 16,0 1-16,-21-1 0,21 0 15,0 1-15,0-1 0,-21 0 0,0 1 16,21-1-16,-22 0 0,22 1 0,0-1 15,0-21-15,0 21 16,0-20-16,0-1 0,0 21 0,0-21 16,0 0-16,22-21 15,-1 0-15,0 0 16,0 0-16,0 0 0,0 0 16,1-21-16,-1 0 0,-21 0 15,0 0-15</inkml:trace>
  <inkml:trace contextRef="#ctx0" brushRef="#br0" timeOffset="7329.92">6943 4699 0,'0'0'0,"21"0"15,0 0 1,0 0-16,0 0 0,0 0 0,1 0 15,-1-21-15,21 21 0,-21 0 16,0 0-16,1-21 0,-1 21 0,0 0 16,0 0-16,0-21 0,0 21 0,-21-22 15,0 1 1</inkml:trace>
  <inkml:trace contextRef="#ctx0" brushRef="#br0" timeOffset="8382.32">9144 4233 0,'0'0'0,"21"0"16,0 0-16,0 0 0,1-21 16,-1 0-16,0 21 0,0-21 15,0 21-15,0-21 0,-21 0 16,22-1-16,-22 1 0,0 0 16,0 0-16,0 0 15,-22 0-15,1 21 0,0 0 16,-21 0-16,21 0 0,-22 0 15,1 0-15,0 0 0,-43 21 16,43 0-16,-1 0 0,22 0 0,-21 0 16,-1 22-16,22-22 15,-21 0-15,21 21 0,0-20 0,21 20 16,0-21-16,0 0 0,0 0 0,0 1 16,0-1-16,0 0 0,21 0 15,0 0-15,21 0 0,-21 1 16,1-22-16,20 21 0,-21 0 0,21-21 15,-20 21-15,20 0 0,0-21 16,-21 21-16,22 1 0,-22-22 0,21 21 16,-21 0-16,1-21 0,-1 21 0,0 0 15,-21 0-15,0 1 0,0-1 16,0 0-16,-21 0 0,0 0 16,-22 0-16,1-21 0,-22 0 15,22 22-15,0-22 0,-1 0 16,1 21-16,-21-21 0,20 0 0,1 0 15,0 0-15,-1-21 0,1-1 0,21 1 16,-22 0-16,22 0 0,0 0 16,0 0-16,0-1 0,0 1 0,21 0 15,0 0-15,0 0 0,0 0 16,21 21 0,0 0-16,0 0 0,0 0 15,22 0-15,-22 0 0,21 0 16,-21 0-16</inkml:trace>
  <inkml:trace contextRef="#ctx0" brushRef="#br0" timeOffset="9522.66">9758 4403 0,'0'0'0,"0"-21"16,-21 21-1,-1 0-15,1 0 0,0 0 16,0 21-16,21 0 0,-21-21 16,0 21-16,21 0 0,-22 0 0,1 1 15,21 20-15,-21-21 0,21 0 0,0 0 16,0 22-16,-21-22 0,21 0 15,0 0-15,0 0 0,0 1 0,0 20 16,0-21-16,0 0 0,0 0 16,21-21-16,0 0 0,0 0 15,1 0-15,-1 0 0,0 0 16,0 0-16,21 0 0,-20 0 0,20-21 16,-21 0-16,21 21 0,-20-21 15,20 0-15,-21 0 0,21-1 0,1 1 16,-22 0-16,21 0 0,-21 0 0,1 0 15,20-1-15,-21 1 0,-21 0 16,0 0-16,21 0 0,-21 0 0,0-1 16,0 1-1,-21 21-15,0 0 0,0 0 16,0 0-16,-1 0 0,1 21 16,21 1-16,0-1 15,0 0-15,21 0 16,1 0-16,-1-21 15,0 21-15,0 1 0,0-1 16,-21 0-16,21-21 0,-21 21 16,22 0-16,-22 0 0,0 1 15,0-1-15,0 0 0,0 0 16,0 0-16,0 0 16,21 1-16,0-22 15,0 0-15,0 0 16,0 0-16,1 0 0,-1 0 0,0 0 15,0 0-15,21 0 0,-20 0 0,20 0 16,-21-22-16,21 22 0,-20-21 16,20 0-16,-21 21 0,21-21 15,-20 0-15,-1 0 0,21-1 0,-21 1 16,0 0-16,1 0 0,-1 0 0,-21 0 16,21-22-16,0 22 0,0 0 15,-21 0-15,0 0 0,0-1 16,0 1-16,-21 21 15,0 0 1,0 0-16,0 0 0,-1 0 0,1 0 16,0 21-16,0-21 15,0 22-15,0-1 0,-1 0 0,22 0 16,0 0-16,0 0 0,-21 1 16,21-1-16,0 0 0,0 0 0,0 21 15,0-20-15,0-1 0,21 0 16,-21 0-16,22 0 0,-1-21 15,0 21-15,0-21 0,0 0 16,22 0-16,-22 0 0,21 0 0,22 0 16,-22 0-16,0 0 0,1 0 0,-1-21 15,0 0-15,1 21 0,-1-21 0,-21 0 16,21 0-16,-20 21 0,-22-22 16,21-20-16,0 21 0,0 0 0,0 0 15,-21-22-15,0 22 0,0 0 0,0 0 16,0 0-1,0-1-15,0 1 0,-21 21 32,0 0-32,0 0 15,21 21-15,0 1 0,0-1 16,-21 0-16,21 0 0,-22 0 0,22 0 16,0 1-16,0-1 0,0 0 15,0 0-15,0 0 0,0 0 0,0 1 16,0-1-16,22-21 0,-1 21 15,0-21-15</inkml:trace>
  <inkml:trace contextRef="#ctx0" brushRef="#br0" timeOffset="10058.35">11769 4826 0,'21'0'16,"-42"0"-16,63-21 0,-21 21 15,0-21-15,22 0 0,-22 21 16,0-22-16,0 1 0,-21 0 16,21-21-16,0 21 0,1-22 0,-1 22 15,0-21-15,-21 21 0,0-1 16,21 1-16,-21 0 0,21 0 15,-21 42 17,0 0-32,-21 0 15,21 1-15,-21-1 0,21 0 0,0 21 16,0-21-16,-21 1 0,21-1 16,-21 0-16,21 0 0,0 0 15,0 0-15,0 1 0,-22-1 0,22 0 16,0 0-16,0 0 0,0 0 15,-21-21 1,21-21 0,0 0-1,0 0-15,0 0 0,0 0 16,0-1-16,0-20 0,0 21 0,0-21 16,21 20-16,1-20 0,-1 21 15,-21-21-15,21 20 0,21-20 0,-21 21 16,1 0-16,-1-22 0,21 22 15,-21 0-15,22 0 0,-22 21 16,21 0-16,-21 0 0,22 0 0,-22 0 16,0 0-16,0 21 0,0 0 0,0 0 15,1 1-15,-1 20 0,-21-21 16,0 21-16,0-20 0,0 20 0,0-21 16,0 21-16,0-20 0,0-1 0,-21 0 15,21 0-15,0 21 0,0-20 0,0-1 16,0 0-16,-22 0 15,22 0-15,-21-21 0,0 0 16,21 21-16,-21-21 0,-21-21 0,20 21 16,1 0-16</inkml:trace>
  <inkml:trace contextRef="#ctx0" brushRef="#br0" timeOffset="10462.12">11451 4911 0,'0'0'0,"21"0"0,0 0 15,1 0 1,-1 0-16,0 0 16,0 0-16,0 0 0,0 0 0,1 0 15,-1 0-15</inkml:trace>
  <inkml:trace contextRef="#ctx0" brushRef="#br0" timeOffset="13898.15">5122 6160 0,'0'-22'15,"0"1"-15,0 0 16,0 0-1,-21 21 1,21-21 0,0 42-1,0 0 1,0 0-16,0 0 16,0 1-16,0 20 0,0 0 0,0 1 15,0-1-15,0 21 0,0 1 16,0-1-16,0 1 0,0-1 0,0 1 15,0-22-15,0 22 0,0-22 0,0 22 16,0-22-16,0 0 0,-21 1 16,21-22-16,0 21 0,0 0 0,-21-20 15,21-1-15,0 0 0,-21 0 0,21 0 16,-22-21 0,1 0-1,0 0-15,21-21 0,-21 21 0,21-21 16,-21 0-16,0 0 15,21-1-15,0 1 0</inkml:trace>
  <inkml:trace contextRef="#ctx0" brushRef="#br0" timeOffset="14223.96">4678 6795 0,'0'-22'0,"0"44"0,-21-65 15,21 22-15,0 0 16,0 0 0,21 21-1,0 0-15,0 0 16,21 21-16,-20 0 0,-1 21 0,21-20 16,-21 20-16,22-21 0,-22 21 0,0 1 15,21-22-15,-21 21 0,1 1 16,-1-22-16,0 21 0,0-21 0,0 22 15,-21-22-15,0 0 0,0 0 16,0 0-16,0 0 0,0-42 47,0 0-31,0 0-16</inkml:trace>
  <inkml:trace contextRef="#ctx0" brushRef="#br0" timeOffset="14457.82">5567 6731 0,'0'0'16,"0"21"-16,0 0 0,-21 1 0,-128 147 31,107-127-31,21 1 15,-21-22-15,20 21 0,1-21 0,-21 22 16,21-22-16,0 0 0,-1 21 0,1-21 16,21 1-16,-21-1 0,0 0 15,21 0-15,-21-21 0,21 21 0,0 0 16,-21 1-16</inkml:trace>
  <inkml:trace contextRef="#ctx0" brushRef="#br0" timeOffset="17500.59">3979 8551 0,'0'0'0,"-63"-21"31,42 21-31,-1 0 16,22 21 0,22 1-1,-1-22 1,0 0-16,0 0 0,0 0 0,0 0 16,1 0-16,-1 0 0,0 0 0,0 0 15,0 0-15,0-22 0,22 1 16,-22 21-16,0-21 0,0 0 15,22 0-15,-22 0 0,-21-1 16,21 1-16,-21 0 0,0 0 0,0 0 16,0 0-16,0-1 0,-21 22 0,0-21 15,-1 0-15,1 0 0,0 21 16,-21 0-16,-1 0 0,22 0 0,-21 0 16,0 0-16,-1 21 0,22 0 15,-21 22-15,-1-22 0,1 21 0,21 0 16,-21 1-16,20-1 0,1-21 0,21 43 15,0-22-15,0 0 0,0-20 16,0 20-16,0 0 0,0-21 0,21 22 16,1-22-16,-1 0 0,0 0 15,0-21-15,21 21 0,-20-21 16,-1 0-16,0 0 0,21 0 0,-21 0 16,1 0-16,-1 0 0,0 0 15,0 0-15,-21-21 0,0 0 16,-21 21-1,0 0-15,0 0 16,-1 0-16,1 21 0,-21-21 0,21 21 16,0 1-16,-22-1 0,22 21 15,0-21-15,0 22 0,0-22 0,-1 0 16,22 21-16,0 1 0,0-22 0,0 0 16,0 21-16,0-21 15,0 1-15,0 20 0,0-21 0,22-21 16,-1 21-16,0 0 0,0-21 0,0 0 15,0 0-15,1 0 0,-1 0 16,0 0-16,0 0 0,0 0 16,0 0-16,1-21 0,-1 0 0,0 0 15,0 0-15,-21 0 16,21-1-16,-21 1 0,21-21 0,1 21 16,-1-22-16,-21 22 0,21-21 0,21 21 15,-21-22-15,22 22 16,-1-21-16,-21 21 0,43 0 0,-22-1 15,0 1-15,1 0 0,-22 21 0,21 0 16,-21 0-16,22 0 0,-22 21 16,-21 0-16,21 1 0,-21-1 0,21 0 15,-21 0-15,0 0 0,0 22 0,0-22 16,0 0-16,-21 21 0,0-21 16,0 22-16,0-22 0,21 0 0,-22 21 15,1-20-15,21-1 0,-21 0 16,21 0-16,-21-21 0,42-21 31,0 21-31,0-21 16,1 0-16,-1-1 0,0-20 15,0 21-15,0-21 0,22 20 0,-22-20 16,0 0-16,21 21 0,-21-22 0,1 1 16,20 21-16,-21-22 0,0 22 15,0 0-15,-21 0 0,22 0 0,-22 0 16,21 21-16,-21-22 0,0 44 31,0-1-31,-21 0 16,-1 0-16,1 21 0,0-20 0,0 20 15,21-21-15,-21 21 16,0 1-16,21-22 0,-22 21 0,22-21 0,0 22 16,0-22-16,0 0 0,0 21 15,0-20-15,0-1 0,22 0 16,-1 0-16,0-21 0,21 0 15,-21 0-15,22 0 0,-22 0 0,21 0 16,1 0-16,-1 0 0,21-21 16,-20 0-16,20 0 0,-20-1 0,-1 22 15,0-21-15,1-21 0,-22 21 0,21 0 16,-21-1-16,-21 1 0,0 0 16,0-21-16,0 21 0,0-1 0,0 1 15,0 0-15,-21 0 16,0 21-16,0 0 0,0 0 15,-1 0-15,1 0 0,0 0 0,0 21 16,0-21-16,0 21 0,-1 0 0,22 1 16,0-1-16,0 21 0,0-21 15,0 0-15,0 1 0,0-1 0,0 0 16,22 21-16,-1-21 0,0 1 16,21-1-16,-21-21 0,1 0 15,20 21-15,-21-21 0,21 0 0,-20 0 16,20 0-16,-21 0 0,21 0 0,-20 0 15,-1-21-15,21 0 0,-21 21 0,0-22 16,1 1-16,20 0 16,-42 0-16,21 0 0,0-22 0,0 22 15,1-21-15,-22 21 0,21-22 0,0 22 16,-21-21-16,21 21 0,-21 0 16,0-1-16,21 1 0,0 21 0,1 0 15,-1 0 16,-21 21-31,0 1 0,0-1 16,0 0-16,21 0 16,-21-42 31,0 0-47,0 0 15,0-1-15,0 1 16,0 0-16,0 0 15,-21 21-15,21-21 0,-21 21 16,-1 0 0,1 0-16,21 21 0,0 0 15,-21 0-15,0 0 0,21 1 0,-21 20 16,21-21-16,0 21 0,0 1 16,-21-22-16,21 21 0,0-21 0,0 22 15,0-22-15,0 21 0,0-21 0,21 1 16,-21-1-16,21 0 0,0 0 15,21-21-15,-20 0 0,20 0 16,-21 0-16,21 0 0,1 0 0,-1 0 16,0 0-16,1 0 0,-1-21 0,-21 21 15,22-21-15,-1 0 0,-21-1 0,21 1 16,-20 0-16,20 0 0,-21-21 16,0 20-16,0 1 0,-21-21 0,22 21 15,-22-22-15,21 22 0,-21 0 0,0 0 16,0 0-16,0 0 15,0 42 1,0 0-16,-21 0 16,21 0-16,-22 0 15,22 1-15,0-1 0,-21 21 0,21-21 16,0 0-16,0 1 0,0-1 0,0 0 16,0 0-16,0 0 0,21-21 0,1 21 15,-1-21-15,0 0 16,0 0-16,0 0 0,0 0 0,1 0 15,-1 0-15,0 0 0,0-21 0,0 0 16,22 0-16,-22-21 16,0 20-16,0 1 0,0 0 15,-21 0-15,0-21 0,21 20 0,1-20 16,-22 21-16,0 0 0,0 0 0,0-1 0,0 1 16,0 0-16,0 42 31,0 0-16,0 1-15,0-1 0,0 0 16,0 0-16,0 21 0,0-20 0,0 20 16,0-21-16,0 0 0,0 22 0,0-22 15,0 0-15,21 0 0,-21 0 0,21-21 16,0 21-16,21-21 0,-20 0 16,-1 0-16,21 0 0,0 0 0,-20 0 15,20 0-15,0 0 0,1 0 16,-1-21-16,-21 0 0,21 0 0,1 0 15,-22 0-15,21-1 0,-21-20 16,1 21-16,-1-21 0,21-43 16,-21 43-16,-21-22 0,0 22 0,0-22 15,0 22-15,0 0 0,0-1 16,0-20-16,21 20 0,-21 1 0,0 21 16,0-21-16,0 20 0,0-20 0,0 21 15,0 0-15,0 0 16,-21 21-16,0 21 15,21 0-15,-21 0 0,21 0 16,0 22-16,0-1 16,0-21-16,0 21 0,0 22 0,-21-22 15,21 1-15,0 20 0,0-21 0,0 1 16,0 20-16,0-20 0,0-1 16,0 0-16,0 1 0,0-1 0,0 0 15,0-21-15,0 1 0,0 20 0,21-42 16,0 21-16,-21 0 0,21 0 0,0-21 15,1 0-15,20 22 0,-21-22 16,0 0-16,22 0 0,-22 0 0,21 0 16,-21 0-16,22 0 0,-22-22 0,0 22 15,21-21-15,-21 0 0,1 21 16,20-21-16,-21 0 0,0 0 16,0-1-16,1-20 0,-1 21 0,-21-21 15,0 20-15,21-20 0,-21 21 0,0 0 16,0-22-16,0 22 0,0 0 15,0 0-15,0 0 0,0 0 16,-21 21-16,0 0 16,21 21-1,-22 0-15,1 0 0,21 0 0,-21 0 16,21 1-16,0-1 0,0 21 16,-21-21-16,21 0 0,0 1 0,0 20 0,0-21 15,0 0-15,0 0 0,0 1 16,0-1-16,21 0 15,0-21-15,0 0 0,1 21 0,-1-21 16,0 0-16,21 0 0,1 0 16,-22 0-16,21 0 0,0-21 0,-20 21 15,20-21-15,0 21 0,-21-21 0,43-1 16,-43 1-16,0 0 16,0 0-16,1 0 0,-22-22 15,0 22-15,0 0 0,0-21 0</inkml:trace>
  <inkml:trace contextRef="#ctx0" brushRef="#br0" timeOffset="17818.41">7535 8657 0,'0'0'0,"21"0"31,22 0-31,-22 0 16,42 0-16,-20-21 0,-1 21 0,22-21 16,-1 21-16,-21 0 15,22-21-15,-1 21 0,1 0 0,-22 0 16,22-21-16,-22 21 0,0 0 0,1 0 15,-22-22-15,21 22 0,-21 0 0,1 0 16,-1 0-16,-21-21 0,0 0 16,-21 0-1</inkml:trace>
  <inkml:trace contextRef="#ctx0" brushRef="#br0" timeOffset="21918.56">7387 1418 0,'0'-21'0,"42"-21"31,-42 21-31,22 21 31,-22 21 0,0 0-31,0 0 0,0 21 16,0-20-16,0 20 0,0 0 16,0 1-16,0-1 0,0 0 0,-22 1 15,22 20-15,0-21 0,0 1 0,0-22 16,0 21-16,0-21 0,0 22 15,0-22-15,0 0 0,0 0 16,22-21-16,-1 0 16,21 0-16,-21 0 0,22 0 0,20 0 15,1-21-15,-1 0 0,22 0 16,-1 0-16,1-22 0,0 1 16,21 0-16,-1-1 0,1 1 15,21-22-15,-21 22 0,0-21 0,21 20 16,-21 1-16,-22 0 0,1-1 0,-21 1 15,-1 21-15,1-22 0,-22 22 16,0 0-16,1 0 0,-22 0 0,0 0 16,0 21-16,0-22 0,-21 44 62,-21-22-62,21 21 0,-21-21 16,0 21-16,21 0 15,0 0-15,0 0 16</inkml:trace>
  <inkml:trace contextRef="#ctx0" brushRef="#br0" timeOffset="24789.91">13737 4445 0,'0'-21'32,"21"0"-17,-21 0 1,21 21 0,-21-22-16,22 22 0,-22-21 0,0 42 78,0 1-78,0-1 0,0 0 15,0 21-15,0-21 0,-22 1 16,22-1-16,0 0 0,0 21 0,-21-21 16,21 1-16,-21 20 0,21-21 0,-21 0 15,21 22-15,0-22 0,0 0 16,0 0-16,0 0 0,0 0 0,0 1 15,0-1-15,0 0 0,0 0 16,42-21 0,-21 0-1,1 0-15,20-21 0,0 21 16,22-21-16,-1 0 0,22-22 0,0 22 16,-1-21-16,1 21 0,0-22 0,-1 22 15,1-21-15,0 21 0,20-22 16,-20 22-16,0-21 0,-1 21 0,-20-1 15,21-20-15,-22 21 0,-21 0 16,22 0-16,-22 21 0,-21-22 0,22 1 16,-22 21-16,0 0 0,-21-21 0,21 21 15,-21 21 32,-21 0-31,0-21-16,21 22 0,-21-1 0,0-21 15,-1 21-15,1 0 0,-21 0 16,21-21-16,-22 21 0</inkml:trace>
  <inkml:trace contextRef="#ctx0" brushRef="#br0" timeOffset="27854.15">10372 8615 0,'21'-21'15,"0"21"-15,0 0 16,0 0 0,-21 21-1,21 0 1,-21 0-16,0 0 15,0 1-15,0-1 0,0 0 0,0 0 16,0 0-16,0 0 0,0 1 16,0-1-16,0 0 0,0 0 15,0 0-15,0 0 0,0 1 0,0-1 16,0 0-16,0 0 0,0 0 0,0 0 16,0 1-16,22-1 15,-1-21 1,21 0-16,-21 0 15,0-21-15,22-1 0,20 1 16,-20 0-16,20 0 0,22-21 0,-1 20 16,1-20-16,0 0 0,-1-1 0,22 1 15,-21 21-15,0-21 0,-1 20 0,1-20 16,0 21-16,-1 0 16,-20 0-16,20-1 0,-20 1 0,-1 0 15,-20 21-15,20-21 0,-20 21 0,-22 0 16,21 0-16,-21-21 0,0 21 15,1 0 1,-44 0 15,1 0-15,0 0-16,0 0 0,0 0 16,0 0-16,-1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7T11:42:27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1164 0,'21'0'0,"21"0"16,-21-21-16,-21 0 16,22 21-16,-22-21 0,21 21 15,-21-21-15,21 21 0,-21-22 0,0 1 16,21 21-16,-21-21 0,21 0 16,-21 0-16,0 0 0,21-1 0,-21 1 15,0 0-15,0 0 16,0 0-16,0 0 0,-21-1 15,0 22-15,0-21 16,0 21-16,0 0 0,-22 0 0,22 0 16,0 0-16,-21 21 0,20 1 15,-20-22-15,21 21 0,-21 0 16,-1 0-16,1 0 0,21 0 0,-22 22 16,22-22-16,-21 0 0,21 0 15,0 0-15,21 1 0,-22-1 0,22 0 16,0 0-16,-21 0 0,21 0 15,0 1-15,0-1 16,0 0-16,21 0 0,1-21 16,-1 21-16,0-21 0,0 21 15,21 1-15,-20-22 0,20 21 16,-21-21-16,21 21 0,1-21 16,-1 21-16,0-21 0,1 21 0,-1-21 15,-21 21-15,22 1 0,-1-22 16,-21 21-16,0 0 0,0 0 0,1 21 15,-22-20-15,0-1 0,0 21 16,0-21-16,0 22 0,-43-22 0,22 0 16,0 21-16,-21-21 0,-1 1 15,1-1-15,0 0 0,-22 0 16,22-21-16,-1 0 0,-20 21 0,21-21 16,-22 0-16,22 0 0,-1 0 0,1-21 15,0 0-15,21 0 16,-22 0-16,22-1 0,-21 1 0,21 0 15,-1 0-15,22-21 0,0 20 16,-21 1-16,21 0 0,0-21 0,0 21 16,0-1-16,0 1 15,0 0-15,21 0 0,-21 0 16,22 21-16,-1-21 0</inkml:trace>
  <inkml:trace contextRef="#ctx0" brushRef="#br0" timeOffset="455.73">3217 826 0,'0'-22'0,"0"44"0,0-65 16,0 64 15,0 1-31,0-1 16,-21 0-16,21 21 0,0 1 0,-21-1 15,21 0-15,0 22 0,-21-22 16,21 0-16,0 22 0,0-22 0,-21 1 16,21-1-16,0 0 0,-22 1 15,22-1-15,0 0 0,0 1 0,0-1 16,0-21-16,0 0 16,0 22-16,0-22 0,0 0 15,0 0-15,22-21 31,-22-21-31,21 0 16,-21 0-16,21-1 0,-21 1 0,0 0 16</inkml:trace>
  <inkml:trace contextRef="#ctx0" brushRef="#br0" timeOffset="691.6">2942 1397 0,'0'0'0,"21"0"63,0 0-63,1 0 0,-1 0 15,0-21-15,0 21 0,0 0 0,0 0 16,22-21-16,-22 21 0,0 0 15,0 0-15,0 0 0,1-21 0,-1 21 16</inkml:trace>
  <inkml:trace contextRef="#ctx0" brushRef="#br0" timeOffset="1124.34">3387 1482 0,'0'0'0,"42"0"31,-21 0-31,0 0 0,0 0 0,1 0 16,-1-21-16,0-1 16,0 22-16,0-21 0,0 0 0,-21 0 15,22 21-15,-22-21 0,21 0 16,-21-1-16,0 1 0,0 0 15,-21 21 1,-1 0-16,1 0 0,0 0 0,0 0 16,0 21-16,-22-21 0,22 21 15,0 1-15,0-1 0,0 0 0,-22 0 16,22 0-16,21 22 0,-21-22 16,0 0-16,21 21 0,-21-21 0,21 1 15,0 20-15,0-21 0,0 0 16,21 0-16,0 1 0,0-1 15,0 0-15,1-21 0,20 21 16,-21-21-16,21 0 0,1 0 0,-22 0 16,21 0-16,1 0 0,-1 0 0,0 0 15,-21-21-15,22 0 0,-1 21 16,-21-21-16,22-1 0,-22 1 0</inkml:trace>
  <inkml:trace contextRef="#ctx0" brushRef="#br0" timeOffset="1476.15">4064 1291 0,'0'0'0,"0"-21"0,-21 21 31,21 21-15,0 0-16,-21 1 0,21-1 15,0 0-15,-22 0 0,22 21 0,0 1 16,0-1-16,-21 0 0,21 1 15,-21 20-15,21-20 0,-21 20 0,21 1 16,0-22-16,0 21 0,-21 1 16,21-22-16,0 22 0,-21-1 0,21-20 15,0 20-15,0-21 0,0 22 0,0-22 16,0 1-16,0 20 0,0-42 16,0 22-16,0-1 0,0 0 15,0-21-15,0 1 0,0-1 0,0 0 16,0 0-16,0 0 0,21-21 31,0-21-31,-21 0 16,0 0-16,0 0 0,0-22 0,21 1 15,-21 0-15</inkml:trace>
  <inkml:trace contextRef="#ctx0" brushRef="#br0" timeOffset="1843.93">3979 1503 0,'0'-21'0,"0"42"0,0-63 16,0 20-16,0 1 16,21 0-16,1 21 0,-1-21 15,0 21-15,0-21 0,0 21 16,22 0-16,-22 0 0,21 0 0,-21 0 15,22 0-15,-1 21 16,-21 0-16,0-21 0,0 21 0,1 0 16,-22 1-16,0 20 0,0-21 15,0 0-15,-22 0 0,1 22 0,0-22 16,-21 0-16,21 0 0,-1 0 16,-20 1-16,21-1 0,0-21 0,-22 21 15,22 0-15,0-21 16,42 0 15,-21-21-15,21 21-16,-21-21 0,22 21 0</inkml:trace>
  <inkml:trace contextRef="#ctx0" brushRef="#br0" timeOffset="2364.64">5059 1418 0,'21'0'0,"-42"0"0,42-21 0,0 0 16,-21 0-16,0 0 0,0-1 0,0 1 15,0 0 1,-21 21-16,0 0 15,0 0-15,-1 0 0,-20 0 16,21 21-16,-21-21 0,20 21 0,-20 1 16,21-1-16,-21 0 0,20-21 0,1 21 15,0 0-15,21 0 0,0 1 16,0-1-16,0 0 16,21-21-16,0 21 15,22 0-15,-22-21 0,0 0 0,0 0 16,22 21-16,-22-21 0,0 0 15,0 22-15,0-22 0,0 21 0,1-21 16,-1 21-16,0-21 0,0 21 16,-21 0-16,0 0 15,0 1-15,0-1 0,-42 0 16,21 0-16,-1-21 16,-20 21-16,0-21 0,-1 0 0,1 21 15,0-21-15,-1 0 0,22 0 16,-21 0-16,0 0 0,20 0 0,1 0 15,0 0-15,0-21 0,0 21 0,0-21 16,21 0-16,0 0 16,0 0-16,0-1 15,0 1-15,21 21 16</inkml:trace>
  <inkml:trace contextRef="#ctx0" brushRef="#br0" timeOffset="2888.33">6138 635 0,'0'0'0,"0"21"31,0 0-31,0 1 0,0-1 16,0 21-16,0 0 0,0 1 15,0 20-15,0-20 0,-21 20 0,21 1 16,0-22-16,0 21 0,-21-20 0,21-1 15,-21 0-15,21 1 0,-21-1 16,21-21-16,0 22 0,0-22 0,0 0 16,0 0-16,0 0 0,0 0 15,0 1-15,21-22 16,0 0 0,-21-22-16</inkml:trace>
  <inkml:trace contextRef="#ctx0" brushRef="#br0" timeOffset="3336.08">6477 1185 0,'0'22'16,"0"-1"-16,0 0 0,-21 0 15,0 0-15,-1 0 0,22 1 16,-21 20-16,21-21 0,0 0 0,-21 0 16,21 1-16,0 20 0,0-21 15,0 0-15,0 0 0,0 1 16,21-22-16,0 0 0,1 21 16,-1-21-16,0 0 0,0 0 0,0 0 15,22 0-15,-22 0 0,21-21 0,-21-1 16,22 22-16,-22-21 0,21 0 15,-21 0-15,0 0 0,1-22 0,-1 22 16,-21 0-16,0-21 0,0-1 16,0 22-16,0-21 0,0 21 0,0 0 15,-21-1-15,-1 1 16,1 0-16,0 21 0,-21 0 0,21 0 16,-1 0-16,1 0 0,-21 0 0,21 0 15,0 0-15,-1 21 0,1-21 16,0 21-16,0 1 15,0-22-15,0 0 16</inkml:trace>
  <inkml:trace contextRef="#ctx0" brushRef="#br0" timeOffset="3679.88">6054 847 0,'21'0'16,"0"0"-16,0 0 0,0 0 15,0-21-15,22 21 0,-1 0 16,0 0-16,1 0 0,20-22 0,-20 22 15,20 0-15,-21 0 0,1 0 16,20-21-16,-20 21 0,-1 0 16,-21 0-16,21 0 0,-20 0 15,-1 0-15,0 0 0,0 0 0,-42 21 63,0 1-48</inkml:trace>
  <inkml:trace contextRef="#ctx0" brushRef="#br0" timeOffset="5479.84">8699 720 0,'22'0'0,"-44"0"0,44-21 15,-22-1-15,0 1 16,0 42 15,-22 1-31,22 20 0,-21 0 0,0 1 16,0-1-16,21 21 0,-21 1 15,0-1-15,-1 1 0,1-1 0,0 1 16,0-1-16,0 1 0,-22-22 0,22 1 16,0 20-16,0-21 15,0 1-15,0-22 0,-1 21 0,1-21 16,0 22-16,21-22 0,-21-21 15,21 21-15,-21-21 0,0 0 16,21-21-16,0 0 16,0 0-16,0-1 0,0-20 15,0 21-15,0-21 0,0-1 0,0 1 16,0 0-16,0-1 0,0 1 16,21 0-16,-21 20 0,0-20 0,21 21 15,-21 0-15,21 0 0,-21-1 16,0 1-16,21 21 0,0 21 15,-21 1 1,0-1-16,0 0 0,22 21 16,-22-21-16,0 22 0,21-1 0,-21-21 15,0 22-15,0-1 0,21 0 16,-21-21-16,21 22 0,-21-1 0,21-21 16,0 22-16,1-22 0,-1 0 15,0 0-15,21-21 0,-21 21 0,22-21 16,-1 0-16,-21 0 0,22 0 0,-1 0 15,0-21-15,1 0 0,-22 0 16,21 0-16,-21-22 0,22 22 16,-22-21-16,0-1 0,0 1 0,0 0 15,0-1-15,1 1 0,-22-21 16,0 20-16,21-20 0,-21-1 0,0 1 16,0-1-16,0 1 0,0-1 15,-21 22-15,-1-22 0,-20 22 0,21 0 16,-21 21-16,-1-22 0,1 22 15,0 0-15,-1 21 0,-20 0 0,20 0 16,1 0-16,0 0 0,-1 21 16,1 0-16,21 0 0,-21 22 0,20-1 15,1 0-15,0 1 0,21 20 16,0-20-16,0 20 0,0-21 0,0 22 16,0-22-16,21 1 0,0-1 15,1-21-15,20 21 0,0-20 16,1 20-16,-1-21 0,0-21 0,1 21 15,-1-21-15,0 0 0,1 0 16,-1 0-16,21 0 0,-20 0 0,-22 0 16,21 0-16,1-21 0,-22 0 15,0 0-15,21 0 0</inkml:trace>
  <inkml:trace contextRef="#ctx0" brushRef="#br0" timeOffset="5912.6">9483 1080 0,'0'21'16,"0"0"-16,0 0 15,0 0-15,-22 0 0,1 1 0,21 20 16,-21-21-16,21 21 0,0-20 16,-21-1-16,21 21 0,-21-21 0,21 0 15,0 1-15,0 20 0,0-21 16,0 0-16,0 0 0,0 1 15,21-1-15,0-21 0,0 0 16,0 0-16,1 0 16,-1 0-16,0 0 0,0-21 0,0 21 15,0-22-15,1 1 0,-1 0 16,0 0-16,0 0 0,0 0 0,-21-22 16,0 22-16,21-21 0,-21 21 0,0-22 15,0 1-15,0 21 0,0-22 16,-21 22-16,21 0 0,-21 0 0,0 0 15,0 0-15,0 21 0,-1 0 16,1 0-16,0 21 0,0 0 16,0 0-16,0 0 0,-1 0 15,22 1-15,0-1 0,-21 21 0,21-21 16,-21 0-16,21 1 0,0-1 16,0 0-16,0 0 0,0 0 15,0 0-15,21-21 0,0 0 16</inkml:trace>
  <inkml:trace contextRef="#ctx0" brushRef="#br0" timeOffset="7048.46">10160 1101 0,'0'0'0,"0"21"31,0 0-15,-21 21-16,21-20 0,-21-1 16,21 21-16,-22-21 0,22 0 0,0 22 15,0-22-15,0 21 0,0-21 16,0 1-16,0-1 0,0 21 0,0-21 16,0 0-16,0 1 0,0-1 15,22-21-15,-1 0 0,0 0 16,0 0-16,0 0 0,0 0 15,1 0-15,-1-21 0,21-1 16,-21 1-16,0 0 0,1 0 0,-1 0 16,-21-22-16,21 22 15,0-21-15,0 21 0,-21 0 0,21-22 16,-21 22-16,0 0 0,0 0 0,22 21 16,-22-21-16,0 42 31,0 0-16,0 0-15,-22 0 0,22 0 0,0 22 16,-21-22-16,21 0 0,0 0 16,0 0-16,0 1 0,0-1 0,0 0 15,0 0-15,0 0 0,0 0 0,21-21 16,1 22-16,-1-22 0,0 0 16,0 0-16,0 0 15,22 0-15,-22 0 0,0 0 0,0-22 16,0 1-16,0 0 0,1 0 15,-1 0-15,-21-22 0,21 22 0,-21 0 16,0-21-16,0 21 0,0-22 16,0 22-16,0 0 0,0 0 0,-21 0 15,0-1-15,-1 1 0,1 0 16,0 21-16,0-21 0,21 0 31,21 21-15,0 0-1,22 0-15,-22 0 16,0 0-16,0-21 0,21 21 0,-20 0 16,20 0-16,-21 0 0,21 0 15,-20 0-15,20 0 0,0 0 0,-21 0 16,22 0-16,-22 21 0,0 0 0,0-21 16,0 21-16,1 0 0,-22 0 15,21-21-15,-21 22 0,0-1 0,0 0 16,0 0-16,0 0 0,0 0 15,0 1-15,0 20 0,0-21 16,0 0-16,-21 0 0,-1 1 0,22-1 16,0 0-16,-21 0 0,21 0 15,0 0-15,-21 1 0,0-1 16,21 0-16,0-42 47,0 0-32,0-1-15,0 1 0,0 0 16,0 0-16,21 0 0,-21 0 0,21-1 16,0-20-16,1 21 0,-1-21 15,0-1-15,0 1 0,21 21 0,-20-22 16,-1 1-16,21 21 0,-21 0 16,22 0-16,-22 21 0,21 0 0,0 0 15,-20 0-15,20 21 0,-21 0 16,0 21-16,0-21 0,-21 22 15,0-22-15,0 21 0,0-21 0,0 22 16,0-22-16,0 21 0,0-21 16,0 1-16,0-1 0,0 0 0,0 0 15,0 0-15,-21 0 16,0-21 0,21-21 15,0 0-16</inkml:trace>
  <inkml:trace contextRef="#ctx0" brushRef="#br0" timeOffset="7487.73">12065 1503 0,'0'0'0,"-21"21"31,42-21-15,0-21-16,-21 0 0,21 21 15,0-21-15,22-1 0,-22-20 16,0 21-16,0-21 0,22 20 16,-1-41-16,-21 21 0,21-1 0,-20-20 15,20-1-15,-21 1 0,0-1 0,0 1 16,1 20-16,-22 1 0,0 0 15,0 21-15,0-1 0,0 1 0,-22 21 16,1 0-16,0 0 0,0 0 16,0 21-16,0 1 0,-1 20 0,1-21 15,0 21-15,21 22 0,-21-22 16,0 1-16,0 20 0,21-21 16,0 22-16,0-22 0,0 22 0,0-22 0,0 0 15,0 1-15,0-22 16,0 21-16,0-21 0,0 1 0,0 20 15,21-21-15,0-21 0,-21 21 0,21 0 16,0-21-16,0 0 0,1 0 16,20 0-16,-21 0 0,0 0 0,0-21 15,1 0-15,20 21 0,-21-21 16</inkml:trace>
  <inkml:trace contextRef="#ctx0" brushRef="#br0" timeOffset="7907.99">12890 1122 0,'-63'42'31,"42"-21"-31,0 1 0,21-1 16,-22 0-16,1 0 0,21 21 16,0-20-16,-21 20 0,21-21 0,-21 0 15,21 22-15,0-22 0,0 0 16,0 0-16,0 0 0,0 0 0,0 1 15,21-1-15,0-21 0,0 0 0,1 21 16,-1-21-16,21 0 16,-21 0-16,22 0 0,-22-21 0,21 0 0,-21 21 15,22-22-15,-22-20 0,21 21 16,-21-21-16,0 20 0,1-20 16,-1 0-16,0-1 0,-21 1 0,21 21 15,-21-21-15,0-1 0,0 22 16,0 0-16,-21 0 0,-21 0 0,20 21 15,1 0-15,0 0 0,0 0 0,-21 0 16,20 0-16,1 0 0,-21 21 16,21 0-16,0-21 0,-22 21 0,22 0 15,0 0-15,0 1 0,0-1 16,21 0-16,0 0 0,0 0 0,0 0 16,0 1-16,0-1 0,0 0 0,21-21 15,0 0 1</inkml:trace>
  <inkml:trace contextRef="#ctx0" brushRef="#br0" timeOffset="8419.7">13906 1185 0,'0'0'0,"-21"-21"0,21 0 0,-21 0 15,0 21-15,0-21 16,0 21-16,-1 0 16,1 0-16,0 0 0,0 0 15,21 21-15,-21 0 0,0 0 16,-1 0-16,1 1 0,0 20 0,0-21 16,0 21-16,0-20 0,-1 20 0,22-21 15,0 0-15,0 22 0,0-22 16,0 0-16,0 21 0,0-21 0,0 1 15,0-1-15,22 0 16,-1-21-16,0 0 0,0 0 0,0 0 16,0 0-16,1 0 0,-1-21 15,0 0-15,0 21 0,0-43 0,22 22 16,-22 0-16,0-21 0,0 20 16,0-20-16,0 21 0,1-21 0,-1-1 15,-21 22-15,0 0 0,21 0 16,-21 0-16,0-1 0,0 44 31,-21-1-31,0 0 0,21 0 16,0 0-16,-22 22 0,22-22 0,0 0 15,-21 0-15,21 21 0,0-20 16,0-1-16,0 0 0,0 0 16,21 0-16,1 0 0,-1 1 0,0-1 15,0-21-15,0 0 0,22 0 16,-22 21-16,21-21 0,0 0 0</inkml:trace>
  <inkml:trace contextRef="#ctx0" brushRef="#br0" timeOffset="8972.37">15007 1122 0,'0'-42'0,"0"84"0,0-106 0,0 43 16,-21 0-16,0 21 15,0-21-15,-1 21 0,1 0 0,-21 0 16,21 0-16,0 0 0,-22 21 0,22 0 16,-21 0-16,21 1 0,-22 20 15,22 0-15,0-21 0,-21 22 0,20-22 16,1 21-16,0 1 0,21-22 16,0 21-16,0-21 0,0 0 0,0 22 15,0-22-15,21 0 0,0 0 0,1 0 16,-1 1-16,0-22 0,0 21 15,0-21-15,0 0 0,1 0 0,-1 0 16,0 0-16,21 0 0,-21-21 0,1-1 16,-1 1-16,0 0 15,0-21-15,0 21 0,22-22 0,-22-20 16,0 20-16,21-20 0,-21-1 16,1 1-16,20-1 0,-21 1 0,0-22 15,22 22-15,-22-1 0,0 22 0,-21-22 16,0 22-16,0 21 0,0-21 15,0 20-15,0-20 0,0 21 16,-21 0-16,0 21 0,-1 0 16,1 0-16,21 21 0,-42 0 0,21 21 15,0-20-15,21 41 0,-22-21 16,22 22-16,-21-1 0,21 1 0,0-1 16,0 1-16,0-1 0,0 1 15,0-22-15,0 22 0,21-22 16,1 0-16,-22 1 0,21-22 0,0 0 15,21 21-15,-21-42 0,22 22 0,-1-1 16,0-21-16,1 0 0,-1 0 16,0 0-16,1-21 0,-1 21 0,0-22 15</inkml:trace>
  <inkml:trace contextRef="#ctx0" brushRef="#br0" timeOffset="9955.81">17505 762 0,'0'0'0,"21"-21"16,0 21-16,0-21 0,-21 0 0,21-1 15,1 1-15,-1 0 0,0 0 0,-21 0 16,0 0-16,0-1 0,0 1 16,0 0-16,-21 0 0,-22 0 0,22 21 15,-21-21-15,21 21 0,-22-22 16,1 22-16,0 0 0,-22 0 0,22 0 16,-22 22-16,22-1 0,0 0 15,-22 0-15,43 0 0,-21 0 0,21 22 16,-1-22-16,1 0 0,21 0 15,0 22-15,0-22 0,0 0 16,0 21-16,0-21 0,21 22 0,1-22 16,20 21-16,0-21 0,1 22 15,-1-22-15,0 21 0,22 1 0,-22-22 16,0 21-16,22-21 0,-22 22 16,-21-22-16,22 21 0,-22-21 0,0 0 15,-21 1-15,0-1 0,0 0 16,0 0-16,-21 0 0,-21 0 0,-1 1 15,1-22-15,0 21 0,-22-21 0,1 0 16,-1 0-16,-21 0 0,22 0 16,21 0-16,-22-21 0,1-1 0,20 1 15,-20 0-15,20 0 16,1-21-16,21 20 0,0-20 0,-22 0 0,43 21 16,0-22-16,0 1 0,0-22 15,0 22-15,0 0 0,0-1 16,0 1-16,22 0 0,-1 21 0,0-1 15,21 1-15,-21 0 0,1 0 16,-1 21-16,21 0 0,-21 0 0,22 0 16</inkml:trace>
  <inkml:trace contextRef="#ctx0" brushRef="#br0" timeOffset="10335.59">17632 1228 0,'42'0'31,"-21"0"-31,0 0 0,1 0 16,-1-21-16,-21-1 0,42 22 16,-42-21-16,21 0 0,0 21 0,1-21 15,-1 0-15,-21 0 0,0-1 16,0 1-16,0 0 0,0 0 0,-21 21 15,-1 0 1,1 0-16,0 0 0,-21 0 16,21 21-16,-22 0 0,22 0 0,-21 1 15,21 20-15,-1-21 0,-20 21 16,21 1-16,0-22 0,21 21 0,0-21 16,0 1-16,0 20 0,0-21 15,0 0-15,21 0 0,0-21 0,21 22 16,-20-22-16,-1 0 0,21 0 0,-21 0 15,22 0-15,-22 0 0,21 0 16,0 0-16,-20 0 0,20-22 0,-21 1 16,21 0-16</inkml:trace>
  <inkml:trace contextRef="#ctx0" brushRef="#br0" timeOffset="10645.42">18457 106 0,'0'0'0,"-21"42"0,21 22 0,-21-22 16,0 22-16,0 20 0,21-20 15,0 20-15,-22-20 0,1 21 0,21-22 16,0 22-16,0-22 0,-21 1 15,21-1-15,-21 1 0,0-22 16,21 22-16,0-22 0,0-21 0,-21 21 16,21-20-16,-22 20 0,22-21 15,0 0-15,0 0 0,22-21 32,-1 0-17</inkml:trace>
  <inkml:trace contextRef="#ctx0" brushRef="#br0" timeOffset="11042.34">18584 1228 0,'-21'21'0,"0"-21"16,21 21-16,21-21 31,0 0-31,0 0 15,1 0-15,-1-21 0,0 21 16,0-21-16,21 0 0,-20 21 0,-1-22 16,0 1-16,0 0 0,0 0 15,0 0-15,-21 0 0,0-1 0,0 1 16,0 0-16,0 0 16,-21 21-16,0 0 15,-21 0-15,21 0 0,-1 0 0,-20 21 16,21 0-16,-21 0 0,20 1 15,1 20-15,-21-21 0,21 21 0,0-20 16,-1-1-16,22 21 0,0-21 16,0 0-16,0 22 0,0-22 0,22 0 15,-1 0-15,0-21 16,0 0-16,21 0 0,1 0 0,-22 0 16,21 0-16,1 0 0,-1 0 0,0 0 15,1 0-15,-1-21 0,0 0 16,-21 0-16</inkml:trace>
  <inkml:trace contextRef="#ctx0" brushRef="#br0" timeOffset="11507.59">19219 953 0,'0'0'0,"-21"21"16,21 0-16,0 0 0,-21 0 15,21 22-15,-21-22 0,21 21 0,-21-21 16,21 0-16,0 22 0,0-22 15,0 21-15,-22-21 0,22 1 0,0-1 16,0 0-16,-21 0 0,21 0 16,0 0-1,0-42 17,0 0-32,0 0 15,0 0-15,0 0 0,0-1 0,21 1 16,-21-21-16,22 21 0,-22-22 15,21 22-15,0-21 0,-21 0 0,21 20 16,0-20-16,22 21 0,-22-21 16,21 20-16,0 1 0,-20 0 0,20 0 15,0 21-15,-21 0 0,22 0 0,-22 21 16,21 0-16,-21 22 0,1-22 16,-1 21-16,-21 0 0,0 1 15,0-1-15,0 0 0,0 1 16,0-22-16,0 21 0,0-21 0,0 22 15,-21-22-15,-1 0 0,22 0 0,-21 0 16,0-21 0,21 22-16,0-44 31,21 1-31,0 0 16,1 0-16</inkml:trace>
  <inkml:trace contextRef="#ctx0" brushRef="#br0" timeOffset="11742.45">20129 1037 0,'0'21'16,"0"1"-16,0-1 16,-21 0-16,21 0 0,-21 0 0,21 0 15,0 1-15,-21 20 0,21-21 16,-21 0-16,21 0 0,0 1 0,0-1 15,0 0-15,0 0 0,0 0 16,21-21 31,0-21-47</inkml:trace>
  <inkml:trace contextRef="#ctx0" brushRef="#br0" timeOffset="12112.24">20066 614 0,'-42'21'16,"84"-42"-16,-106 63 0,64-21 0,0 1 16,0-1-16,0 0 0,0 0 15,0 0-15,0 0 0,22 1 16,20-1-16,-21-21 0,0 21 15,0-21-15,22 0 0,-22 0 0,0 0 16,0 0-16,22 0 0,-22-21 16,0 0-16,-21-1 0,21 1 0,-21 0 15,0 0-15,0 0 0,0 0 16,0-1-16,0-20 0,0 21 0,-21 0 16,0 21-16,0-21 0,-1 21 0,1 0 15,0 0-15,0 0 0,0 21 16,-22-21-16,22 21 0,0 0 15,0 21-15,0-20 0,0 20 16,-1-21-16,22 21 0,0 1 0,-21-22 16,21 21-16,0-21 0,0 22 15,0-22-15,0 0 0,21 21 0,1-20 16</inkml:trace>
  <inkml:trace contextRef="#ctx0" brushRef="#br0" timeOffset="12496.48">20468 1122 0,'21'-21'16,"-21"42"15,0 0-31,0 0 0,0 0 0,0 1 16,0-1-16,0 0 0,-21 21 15,21-21-15,0 1 0,0-1 0,0 0 16,0 0-16,0 0 0,0 0 15,21 1-15,0-22 0,1 0 16,-1 0-16,0 0 0,0 0 16,0 0-16,0 0 0,22-22 15,-22 1-15,0 0 0,0 0 0,0 0 16,1-22-16,-22 22 16,21-21-16,0 0 0,-21 20 0,0-20 15,0 21-15,0-21 0,0 20 16,0 1-16,0 0 15,0 42 1,0 0-16,-21 1 16,21-1-16,0 0 0,0 0 15,0 0-15,21 0 16</inkml:trace>
  <inkml:trace contextRef="#ctx0" brushRef="#br0" timeOffset="13141.18">21188 1122 0,'-21'-21'31,"-1"21"-31,22 21 16,-21 0-16,21 0 0,0 0 16,-21 22-16,21-22 0,0 0 15,0 0-15,0 0 0,0 22 0,0-22 16,0 0-16,0 0 0,0 0 15,0 1-15,0-1 0,0-42 47,0-1-47,0 1 16,0 0-16,0 0 16,0-21-16,0 20 0,0-20 0,21 21 15,0-21-15,1-1 0,-1 22 16,0-21-16,0 21 0,0-1 0,22 1 15,-22 0-15,21 21 0,-21 0 0,22 0 16,-22 0-16,21 0 0,-21 0 16,0 21-16,1 0 0,-1 1 0,0 20 15,0-21-15,0 0 0,-21 22 16,0-22-16,0 0 0,0 21 0,0-21 16,0 1-16,0-1 0,-21 0 15,0-21-15,21 21 0,-21 0 16,0-21-16,21-21 31,0 0-15,0 0-16,0 0 0,0-1 15,21 1-15,0 0 0,21-21 0,-21 21 16,22-22-16,-1 1 0,0 0 0,22-1 16,-1 1-16,-20 21 15,20 0-15,1-1 0,-22 22 0,0 0 0,-20 22 16,20-1-16,-42 0 0,0 21 15,0-21-15,0 22 0,0-1 16,0 0-16,0 1 0,0-1 0,0-21 16,-21 22-16,0-22 0,-1 0 15,22 0-15,-21 0 0,21 0 16,0-42 0</inkml:trace>
  <inkml:trace contextRef="#ctx0" brushRef="#br0" timeOffset="14019.68">24172 974 0,'0'0'0,"-21"0"31,42-21-15,0 21-16,1-22 0,-1 22 16,0-21-16,21 0 0,1 0 15,20 0-15,-21 0 0,1-22 0,-1 22 16,0-21-16,1-1 0,-22 1 16,0 0-16,0-1 0,-21 22 0,0-21 15,-21 0-15,0-1 0,0 22 16,-22-21-16,1 21 0,0-1 15,-1 1-15,-20 21 0,21 0 0,-1 0 16,1 0-16,-22 0 0,22 0 0,0 21 16,-1 1-16,22-1 15,-21 21-15,21 0 0,-22-20 0,22 20 16,21 0-16,0 1 0,0-1 16,0 0-16,0 22 0,0-22 0,0 0 15,21 22-15,1-22 0,20 22 0,-21-22 16,21 22-16,-20-22 0,20 0 15,0 1-15,-21-1 0,22-21 0,-1 21 16,-21 1-16,0-22 0,1 0 16,-1 0-16,-21 0 0,0 1 0,0-1 15,-21-21-15,-1 0 0,-20 21 16,0-21-16,-1 0 0,-20 0 16,-1 0-16,1 0 0,-22-21 0,22 0 15,-1 21-15,1-22 0,-1 1 16,22 0-16,0 0 0,-1 0 0,22-22 15,0 22-15,0-21 0,0 21 16,21-22-16,0 22 0,0-21 0,0 21 16,21-22-16,0 22 0,0 0 15,21 21-15,-20-21 0,20 21 0,21 0 16,-20 0-16,20 0 0,1 0 16,-1 0-16,1 0 0,-22 0 0,22 21 15</inkml:trace>
  <inkml:trace contextRef="#ctx0" brushRef="#br0" timeOffset="14352">24405 1418 0,'0'0'0,"85"0"31,-64 0-31,21-21 0,-21 0 16,1 21-16,-1-21 0,0 21 0,0-21 15,0-1-15,0 1 0,-21 0 16,0 0-16,0 0 0,0 0 16,0-1-16,-21 1 15,0 21-15,0 0 0,-21 0 0,20 0 16,-20 0-16,21 21 0,0 1 16,-22-1-16,22 0 0,0 0 0,0 0 15,0 0-15,21 1 0,0-1 0,0 21 16,0-21-16,0 0 0,0 1 15,21-1-15,21 0 0,-21 0 16,1-21-16,20 0 0,0 21 16,-21-21-16,22 0 0,-1 0 0,0 0 15,1 0-15</inkml:trace>
  <inkml:trace contextRef="#ctx0" brushRef="#br0" timeOffset="14716.4">24913 1376 0,'0'-21'0,"0"42"0,0-63 0,-21 20 15,21 1-15,0 0 16,0 0-16,0 0 0,21 21 16,0-21-16,0 21 0,1 0 15,-1 0-15,0 0 0,0 0 16,0 0-16,22 21 0,-22-21 0,0 21 16,0 0-16,0 0 0,0 0 15,-21 1-15,0-1 0,22 0 16,-22 0-16,0 0 0,0 22 15,0-22-15,0 0 0,0 0 0,-22 0 16,1-21-16,0 0 16,0 0-16,21-21 31,0 0-31,0 0 16,0 0-16,0-1 0,0 1 0,21 0 15,-21 0-15,21-21 0,0 20 0,1 1 16,-22 0-16,21 0 0,0 0 15,0 21-15,-21-21 0,21 21 0,0-22 16,1 22-16,-1 0 16,0 0-16,0 0 0</inkml:trace>
  <inkml:trace contextRef="#ctx0" brushRef="#br0" timeOffset="14956.53">25612 1122 0,'0'21'32,"0"0"-32,0 0 15,0 22-15,0-22 0,0 0 16,0 0-16,0 22 0,0-22 16,0 0-16,0 0 0,0 0 0,0 0 15,0 1-15,0-1 0,0 0 16,21-21-16,-21 21 0,21-21 31,0 0-31</inkml:trace>
  <inkml:trace contextRef="#ctx0" brushRef="#br0" timeOffset="15171.41">25887 1164 0,'0'0'0,"0"-21"0,21 0 16,-21 0-16,-21 21 31,0 21-31,21 0 0,-22 0 0,1 0 16,0 1-16,0-1 0,0 21 15,0-21-15,-1 0 0,22 22 0,-21-22 16,21 0-16,-21 0 0,21 0 16,0 1-16,0-1 0,21-21 31,0 0-31</inkml:trace>
  <inkml:trace contextRef="#ctx0" brushRef="#br0" timeOffset="15539.93">26056 1334 0,'21'0'15,"-21"-22"1,21 22-16,1 0 0,-1-21 16,0 21-16,-21-21 0,21 21 15,-21-21-15,21 21 0,-21-21 0,0 0 16,0-1 0,-21 22-1,0 0 1,0 0-16,0 22 0,21-1 15,-22 0-15,1 0 0,21 0 0,-21 0 16,21 1-16,0-1 0,0 0 16,0 0-16,0 0 0,0 0 15,0 1-15,0-1 16,21-21-16,0 0 16,1 0-16,-1 0 0,0 0 0,0 0 15,21 0-15,-20 0 16,20 0-16,-21-21 0</inkml:trace>
  <inkml:trace contextRef="#ctx0" brushRef="#br0" timeOffset="15883.73">26458 1249 0,'0'-21'16,"0"42"-16,0-63 0,0 20 16,0 1-1,0 0-15,21 21 0,1 0 16,-1 0-16,0 0 0,0 0 15,0 0-15,0 21 0,1 0 16,-1-21-16,0 22 0,-21 20 16,0-21-16,0 0 0,0 22 15,0-22-15,0 0 0,0 21 0,0-21 16,0 1-16,0-1 0,0 0 16,0 0-16,-21-21 0,0 0 15,-1 0 1,22-21-16,0 0 15,0 0-15,0-1 0,22 1 16,-1-21-16,0 21 0,0-22 16,0 22-16,0-21 0,1 21 0,-1-22 15,0 22-15,0-21 0,0 21 16,0 0-16,-21-1 0,22 22 16,-22-21-16</inkml:trace>
  <inkml:trace contextRef="#ctx0" brushRef="#br0" timeOffset="16916.53">2476 2392 0,'-42'0'15,"84"0"-15,-126 0 0,41 0 0,22 0 0,0 0 16,0 0-16,0 0 16,0 0-16,42 0 31,21 0-31,0 0 0,1 0 0,20 0 16,22 21-16,0-21 0,-1 0 15,1 0-15,21 0 0,0 0 0,-1 0 16,1 0-16,21 0 0,0 0 15,-21 0-15,21 0 0,-21 0 0,21 0 16,-21 0-16,0 0 0,-1 0 16,1 0-16,0 0 0,-21 0 0,21 0 15,-43 0-15,22 0 0,-22 0 16,1 0-16,-1-21 0,-20 21 16,-22 0-16,21 0 0,-21 0 0,0 0 15,-21-21 1,22 21-16</inkml:trace>
  <inkml:trace contextRef="#ctx0" brushRef="#br0" timeOffset="17283.32">6244 2350 0,'85'0'15,"-64"-22"-15,21 22 16,43 0-16,-43 0 0,1 0 15,-1 0-15,0 0 0,1 0 0,-1 0 16,0 0-16,1-21 0,-1 21 16,0 0-16,1 0 0,-1 0 15,-21 0-15,0 0 0,0 0 0,1 0 16,-1-21-16,0 21 16</inkml:trace>
  <inkml:trace contextRef="#ctx0" brushRef="#br0" timeOffset="18109.61">9313 2286 0,'0'0'0,"-21"0"0,0 0 15,0 0-15,0 0 0,-1 0 0,1 0 16,0 0-16,0 0 16,0 0-16,42 0 46,0 0-46,0 0 0,22 0 0,-22 0 16,21 0-16,22 0 0,-1 0 0,1 0 16,20 0-16,1 0 0,21 0 15,0 0-15,-1 0 0,22 0 0,-21 0 16,21 0-16,0 0 16,0 0-16,0 0 0,0 0 0,21 0 15,-21 0-15,22 0 0,-22 0 0,21 0 16,-21 0-16,21 0 0,0 0 15,-21 0-15,21 0 0,-21 0 0,0 0 16,21-21-16,-21 21 0,22 0 0,-22 0 16,0-21-16,0 21 0,-22 0 15,22 0-15,-42-21 0,21 21 0,-21 0 16,-22 0-16,22 0 0,-22-22 16,-20 22-16,-1 0 0,0-21 0,1 21 15,-22 0-15,0 0 0,0 0 0,0 0 16,0 0-1,1 0 1,-1 0-16,-21-21 0,21 21 0,0 0 16,0 0-16,0 0 15,-21-21-15</inkml:trace>
  <inkml:trace contextRef="#ctx0" brushRef="#br0" timeOffset="19000.02">17335 2032 0,'0'0'16,"-21"0"-16,0 0 0,0 0 0,0 0 0,0 0 15,-1 0 1,1 0-16,42 0 47,1 0-47,-1 0 16,0 0-16,21 0 0,-21 0 15,22 0-15,20 0 0,-20 0 0,20 0 16,22 0-16,-22-21 0,22 21 15,21 0-15,0 0 0,21 0 0,-22 0 16,44 0-16,-22-21 0,0 21 16,0 0-16,-22 0 0,22 0 0,0 0 15,0 0-15,0 0 0,0 0 0,-21 0 16,0 0-16,-21 0 16,-1 0-16,1 0 0,-21 0 0,-1-21 15,1 21-15,-22 0 0,0 0 16,1 0-16,-1 0 0,-21 0 0,0 0 15,-42 0 17,0-22-17,0 22-15,0 0 0,-1 0 16,1-21-16</inkml:trace>
  <inkml:trace contextRef="#ctx0" brushRef="#br0" timeOffset="19711.61">22796 1969 0,'0'0'0,"-21"0"15,21 21-15,-21-21 0,0 0 16,42 0 15,21 0-31,-20 21 0,20-21 16,0 0-16,22 0 0,-1 21 0,1-21 15,20 0-15,1 0 0,21 21 16,0-21-16,21 0 0,0 0 0,0 0 16,0 21-16,0-21 0,0 0 15,0 0-15,21 0 0,-21 0 16,-21 0-16,21 0 0,-21 0 0,-1-21 15,-20 21-15,0 0 0,-1-21 16,-20 21-16,-1 0 0,1 0 0,-22 0 16,22 0-16,-43-21 0,21 21 15,-21 0-15,1 0 0,-1 0 0,-21 21 94</inkml:trace>
  <inkml:trace contextRef="#ctx0" brushRef="#br0" timeOffset="31437.32">13906 3535 0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7T11:51:08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1905 0,'21'0'47</inkml:trace>
  <inkml:trace contextRef="#ctx0" brushRef="#br0" timeOffset="1448.67">1164 3683 0,'21'0'31,"0"-21"-31,1 0 16,-1 21-16,0-21 0,0-1 15,0 1-15,0 0 0,1 0 0,-1 0 16,0 0-16,0-1 16,-21 1-16,21 0 0,-21 0 15,0 0-15,0 0 0,0-1 0,0 1 16,0 0-16,-21 21 16,0 0-16,0 0 0,0 0 0,-1 0 15,-20 0-15,21 0 0,-21 21 16,-1 0-16,1 1 0,0-1 15,-1 0-15,1 0 0,0 21 0,-1-20 16,1 20-16,21-21 0,-22 0 16,22 22-16,0-22 0,0 0 0,21 0 15,0 0-15,0 0 0,0 1 16,0-1 0,21-21-16,21 21 0,-20-21 0,20 21 15,-21-21-15,21 0 0,1 21 16,-1-21-16,0 21 0,1-21 0,-1 22 15,0-22-15,1 21 0,-1-21 16,0 21-16,-20 0 0,-1-21 16,0 21-16,0 0 0,-21 22 0,0-22 15,0 0-15,0 0 0,-42 22 16,21-22-16,-22 21 0,1-21 0,0 22 16,-1-22-16,1 0 0,0 0 15,-1 0-15,-20 0 0,20-21 16,1 0-16,0 0 0,-1 0 15,1 0-15,0 0 0,-1 0 16,22 0-16,-21-21 0,0 0 0,-1 0 16,22 0-16,0-22 0,-21 22 15,20-21-15,22 21 0,-21-22 0,21 22 16,0 0-16,0 0 0,0 0 16,0 0-16,21-1 15,1 22-15,-1 0 0,0 0 16,0 0-16,0 0 0,0 0 15,22 0-15,-22 0 0</inkml:trace>
  <inkml:trace contextRef="#ctx0" brushRef="#br0" timeOffset="1875.43">1799 3493 0,'0'-22'0,"0"1"0,0-21 16,0 21-1,0 0-15,0-1 16,0 44 15,0-1-31,0 21 16,0-21-16,0 22 0,0-1 0,0-21 15,0 43-15,0-22 0,0 0 16,0 1-16,-21 20 0,0-21 16,0 22-16,21-22 0,-22 22 0,1-22 15,0 0-15,21 1 16,0-1-16,-21 0 0,21-20 0,0 20 15,0-21-15,0 0 0,0 0 16,21-21 15,-21-21-31,0 0 0</inkml:trace>
  <inkml:trace contextRef="#ctx0" brushRef="#br0" timeOffset="2151.78">1545 4001 0,'0'0'15,"21"0"16,0 0-15,1 0-16,-1 0 0,0 0 0,21 0 16,-21-22-16,1 22 0,-1 0 15,0-21-15,0 21 0,0 0 0,0 0 16,1 0-16,-22-21 0,21 21 16</inkml:trace>
  <inkml:trace contextRef="#ctx0" brushRef="#br0" timeOffset="2616.52">1968 4085 0,'0'0'0,"22"0"0,-1 0 15,0 0 1,0 0-16,0 0 0,0-21 16,22 21-16,-22-21 0,0 0 15,21 21-15,-20-21 0,-1-1 0,0 22 16,0-21-16,0 0 0,-21 0 16,0 0-1,-42 21 1,21 0-16,0 0 0,-1 0 15,-20 0-15,21 0 0,0 0 16,0 21-16,-1-21 0,1 21 16,0 0-16,0 0 0,21 1 0,-21-1 15,21 21-15,-21-21 0,21 0 16,-22 22-16,22-22 0,0 0 0,0 0 16,0 0-16,0 1 0,0-1 15,0 0-15,0 0 0,22-21 0,-1 21 16,0-21-16,0 0 15,0 0-15,0 0 0,1 0 0,20 0 16,-21 0-16,0 0 0,22-21 16,-22 21-16,21-21 0,-21 0 0,22 0 15</inkml:trace>
  <inkml:trace contextRef="#ctx0" brushRef="#br0" timeOffset="3048.27">2730 3874 0,'0'0'0,"0"-22"0,0 1 0,0 0 16,0 0 0,-21 42 15,21 0-15,0 0-16,0 1 0,0-1 15,0 21-15,0-21 0,-21 22 16,21-1-16,-21 0 0,21 1 15,0 20-15,0-21 0,-21 1 0,21 20 16,0-20-16,-21 20 0,21 1 16,0-22-16,0 21 0,0 1 0,0-22 15,0 22-15,0-1 0,0 1 16,0-22-16,0 22 0,0-22 0,-22 0 16,22 1-16,0-1 0,0 0 0,0 1 15,0-22-15,0 21 0,0-21 16,0 0-16,0 1 0,0-1 0,0 0 15,0 0-15,0-42 63,0 0-47,0 0-16,0-1 0,0 1 0,0 0 15,0-21-15,0-1 0,0 1 16</inkml:trace>
  <inkml:trace contextRef="#ctx0" brushRef="#br0" timeOffset="3436.05">2688 3979 0,'0'0'15,"0"-21"-15,0 0 0,21 0 16,0 21-16,1-21 16,-1 21-16,0-21 0,0 21 0,0 0 15,22-22-15,-22 22 0,0 0 16,21 0-16,-21 0 0,1 0 0,20 0 16,-21 22-16,0-1 15,0 0-15,1 0 0,-22 0 0,0 0 0,0 1 16,0-1-16,0 21 15,0-21-15,-22 0 0,1 22 0,0-22 16,0 0-16,-21 0 0,20 0 16,1 1-16,-21-1 0,21-21 0,-22 21 15,22-21-15,0 21 0,0-21 16,0 0-16,0 0 16,21-21 15,21 0-31,0 0 15</inkml:trace>
  <inkml:trace contextRef="#ctx0" brushRef="#br0" timeOffset="4031.7">3768 3916 0,'0'0'0,"21"-21"0,-21 0 16,21 21-16,-21-22 0,0 1 15,-21 21 1,0 0-16,-1 0 0,1 0 16,0 0-16,-21 0 15,21 0-15,-22 0 0,22 21 0,-21 1 16,21-22-16,-22 21 0,22 0 15,0-21-15,0 21 0,0 0 0,-1-21 16,22 21-16,0 1 16,0-1-16,0 0 15,0 0-15,22-21 16,-1 0-16,0 21 0,0-21 0,0 21 16,0-21-16,1 0 0,-1 22 15,0-22-15,0 0 0,21 0 16,-20 0-16,-1 0 0,0 21 0,0-21 15,0 0-15,0 0 0,1 21 16,-1-21-16,-21 21 0,21 0 16,-21 0-16,0 1 15,0-1-15,-21 0 16,0 0-16,-1-21 16,-20 21-16,21-21 0,-21 21 0,20-21 15,-20 0-15,21 22 0,-21-22 0,-1 0 16,22 0-16,-21 21 0,21-21 15,-22 0-15,22 0 0,0 0 16,0 0-16,0 0 0,-1 0 16,1 0-16,0 0 0,0 0 0,21-21 15,0-1 1,0 1 0,0 0-1</inkml:trace>
  <inkml:trace contextRef="#ctx0" brushRef="#br0" timeOffset="4691.32">5270 3048 0,'0'0'31,"0"21"-15,0 0-16,-21 1 0,21 20 15,-21-21-15,21 21 0,-21 22 0,21-22 16,-21 22-16,21-22 0,0 22 0,0-1 15,-21 1-15,-1-1 0,1-21 16,21 22-16,-21-1 0,0-20 0,0 20 16,0-20-16,21-1 0,0 0 15,-22 1-15,22-1 0,0-21 16,0 0-16,0 0 0,0 1 16,22-22-1,-1-22 1,0 1-16,-21 0 15,21 0-15</inkml:trace>
  <inkml:trace contextRef="#ctx0" brushRef="#br0" timeOffset="5176.05">5524 3704 0,'0'21'16,"0"1"-16,0-1 15,0 0-15,0 0 0,0 0 16,0 0-16,-21 1 0,21-1 16,0 21-16,-21-21 0,21 0 0,0 22 15,0-22-15,0 0 0,0 21 16,0-20-16,0-1 0,0 0 0,0 0 15,0 0-15,21-21 0,0 0 16,1 0-16,-1 0 16,0 0-16,0 0 0,0 0 0,22-21 15,-22 0-15,0 0 0,0 0 0,0-1 16,0 1-16,1 0 0,-1 0 16,-21-21-16,21 20 0,-21-20 0,0 21 15,0-21-15,0 20 0,0-20 16,0 21-16,-21-21 0,-22 20 0,22 1 15,0 0-15,0 21 0,0-21 16,0 21-16,-1 0 0,-20 0 0,21 0 16,0 0-16,0 0 0,-1 0 0,1 0 15,0 0-15,0 0 16,0 21-16,0-21 16,-1 0-1,1 0 1</inkml:trace>
  <inkml:trace contextRef="#ctx0" brushRef="#br0" timeOffset="5475.87">4995 3577 0,'0'0'16,"21"0"-1,1-21-15,-1 21 16,21 0-16,-21 0 0,22-21 16,-1 21-16,0 0 0,1-21 0,-1 0 15,21 21-15,-20 0 0,-1-22 16,0 22-16,22 0 0,-22 0 0,-21-21 16,22 21-16,-1 0 0,-21 0 15,0 0-15,1 0 0,-1 0 0,-21-21 47</inkml:trace>
  <inkml:trace contextRef="#ctx0" brushRef="#br0" timeOffset="6116.5">7472 3048 0,'0'0'16,"0"-21"-16,0 0 0,0 0 16,0-1-16,0 44 31,0 20-16,0-21-15,0 21 16,0 22-16,0-1 0,0 1 0,-21-1 16,21 1-16,-22 21 0,22-22 15,-21 22-15,21-22 0,0 1 0,0-1 16,-21 1-16,21-1 0,-21 1 0,21-22 16,0 0-16,0 1 0,0-1 15,0-21-15,0 22 0,0-22 0,0 0 16,0 0-16,0-42 31,0 0-31,0 0 16,0-1-16,0 1 0,0 0 15,0-21-15</inkml:trace>
  <inkml:trace contextRef="#ctx0" brushRef="#br0" timeOffset="6620.21">7154 3239 0,'-21'-22'16,"42"44"-16,-42-65 0,21 22 16,0 0-16,0 0 0,0 0 15,0-1-15,0 1 16,21 21-16,0-21 15,1 21-15,-1-21 0,0 21 0,21-21 16,-21 21-16,22 0 0,20-21 16,-20 21-16,20 0 0,1 0 0,-1 0 15,1 21-15,-1 0 0,1 0 16,-1 21-16,1-20 0,-22 20 0,0 0 16,1 22-16,-1-1 0,0-20 0,-21 20 15,-21 1-15,0-1 0,0-21 16,0 22-16,0-1 0,-21-20 0,0 20 15,0-20-15,-21 20 0,-1-21 16,1 1-16,-22-1 0,22 0 16,-21 1-16,-1-1 0,1-21 0,-1 0 15,22 1-15,-22-1 0,1 0 16,20-21-16,1 0 0,0 0 0,-1 0 16,1 0-16,21 0 0,-21 0 15,20-21-15,1 0 0,0 21 0,0-22 16,0 1-16,21 0 0,0 0 0,0 0 15,0 0-15,0-1 16,0 1-16,0 0 0,21 0 16,0 0-16,0 0 15,0 21-15</inkml:trace>
  <inkml:trace contextRef="#ctx0" brushRef="#br0" timeOffset="7175.89">8467 3641 0,'0'0'0,"21"0"0,-21-21 16,-21 21 15,-1 21-31,1 0 16,21 0-16,0 0 0,-21 0 0,0 22 15,21-22-15,-21 0 0,21 21 0,0-20 16,-21 20-16,21-21 0,0 21 16,0-20-16,0-1 0,0 0 0,0 21 15,0-21-15,21 1 16,0-1-16,0-21 0,0 0 0,0 0 15,1 0-15,-1 0 0,0 0 0,21 0 16,-21-21-16,1 21 0,-1-22 16,21 1-16,-21 0 0,0 0 15,1 0-15,-22 0 0,21-1 0,-21-20 16,21 21-16,-21-21 0,0 20 16,0-20-16,0 21 0,0-21 0,0-1 15,0 1-15,0 0 0,-21 20 16,0-20-16,-1 21 0,1 0 0,0 0 15,0 21-15,0 0 16,0 0-16,-1 0 0,1 21 0,-21-21 16,21 21-16,0 21 0,-1-21 15,1 1-15,0 20 0,21-21 0,-21 0 16,21 22-16,-21-22 0,21 0 0,0 0 16,0 0-16,0 0 15,0 1-15,21-22 16,0 0-16</inkml:trace>
  <inkml:trace contextRef="#ctx0" brushRef="#br0" timeOffset="8384.2">9165 3556 0,'0'0'16,"0"21"0,0 0-1,0 1-15,-21-22 0,21 42 0,-21-21 16,21 0-16,0 0 0,-21 1 0,21 20 16,0-21-16,0 0 0,0 0 15,0 22-15,0-22 0,0 0 0,0 0 16,0 0-16,0 1 0,0-1 15,21 0 1,0-21-16,0 0 16,0 0-16,0-21 15,1 21-15,-22-21 0,21-1 16,-21 1-16,21 0 0,0 0 16,-21 0-16,21 0 0,-21-1 0,21 1 15,-21-21-15,0 21 0,22 0 0,-22-1 16,21 1-16,-21 0 15,21 21-15,-21 21 32,0 0-17,0 1-15,0-1 0,0 0 16,0 0-16,0 0 0,0 0 16,0 1-16,0-1 0,0 0 0,0 0 15,0 0-15,0 0 0,0 1 16,21-22-1,0 0-15,0 0 0,22 0 16,-22 0-16,0 0 0,21-22 16,-20 1-16,20 0 0,-21 21 0,0-21 15,0 0-15,1 0 0,-22-1 0,0 1 16,0 0-16,0-21 0,0 21 16,0-1-16,0 1 0,-22 0 0,1 0 15,0 0-15,-21 0 16,21-1-16,-1 22 0,1-21 0,0 21 15,0-21-15,0 21 0,0 0 16,21-21 0,21 21-1,0-21-15,0 21 0,21 0 16,-20 0-16,20-21 0,0 21 0,-21 0 16,22 0-16,-1 0 0,0 0 15,-20 0-15,20 0 0,0 0 0,1 0 16,-22 0-16,21 0 0,-21 21 0,0 0 15,22-21-15,-43 21 0,21 0 16,-21 0-16,21 1 0,-21-1 16,0 0-16,0 0 0,0 0 0,0 0 15,0 1-15,0-1 0,-21-21 16,21 21-16,0 0 0,-21 0 0,0 0 16,-1 1-16,22-1 0,-21 0 15,21 0-15,-21 0 0,21 0 16,-21-21-16,21 22 0,-21-22 0,21 21 15,-21-42 17,21-1-17,0 1-15,0 0 0,0 0 16,0 0-16,21 0 0,-21-1 16,21-20-16,0 21 0,0-21 15,0 20-15,1-20 0,-1 21 0,0-21 16,21 20-16,-21 1 0,22 0 0,-22 0 15,21 0-15,1 0 0,-22 21 16,21 0-16,0 0 0,-20 0 0,-1 0 16,21 0-16,-21 21 0,0 0 15,-21 0-15,0 0 0,22 0 0,-22 1 16,0 20-16,0-21 0,0 0 0,0 22 16,-22-22-16,22 0 0,-21 0 15,21 21-15,-21-20 16,21-1-16,-21 0 0,21 0 15,-21-21 1,21 21-16,-21-21 0,21-21 47</inkml:trace>
  <inkml:trace contextRef="#ctx0" brushRef="#br0" timeOffset="9275.69">10753 3937 0,'0'0'0,"21"0"31,0-21-31,0 21 0,21-21 16,-20 0-16,-1-1 0,21 1 0,-21-21 15,22 21-15,-1-22 0,0 1 16,-21 0-16,22-1 0,-1 1 0,-21-21 16,0-1-16,1 22 0,-1-22 15,-21 22-15,0 0 0,0-1 0,0 22 16,0-21-16,0 21 0,0-1 16,0 1-16,-21 21 0,-1-21 15,1 21-15,0 21 16,0 0-16,21 1 0,-21-1 15,0 0-15,21 21 0,-22 1 16,1-1-16,0 0 0,21 1 0,-21 20 16,0-21-16,0 1 0,21 20 15,0-20-15,-22-1 0,22-21 0,0 21 16,0 1-16,0-22 0,0 21 16,0-21-16,22 1 0,-1-1 0,0 0 15,0-21-15,0 21 0,0-21 16,1 0-16,20 0 0,-21 0 0,0 0 15,0 0-15,22 0 0,-22 0 16,0 0-16,0 0 0,22-21 0,-22 0 16,0 0-16,0-1 0,0 1 15,0 0-15,1 0 0,-1 0 0,0 0 16,-21-22-16,21 22 0,-21 0 0,21 0 16,-21 0-16,0-1 15,0 44 1,-21-22-1,0 21-15,21 0 0,-21 0 16,21 0-16,0 0 0,-21 22 0,21-22 16,0 0-16,-22 0 0,22 0 15,0 1-15,0-1 0,0 0 16,0 0-16,0 0 0,22 0 16,-1-21-16,0 0 0,0 0 15,21 0-15,-20 0 0,-1 0 16,21 0-16,-21 0 0,22-21 0,-22 0 15,21 0-15,-21 21 0,22-21 16,-22 0-16,0-1 0,0-20 0,0 21 16,-21-21-16,0 20 0,0-20 15,0 21-15,0-21 0,-21 20 0,0-20 16,0 21-16,0 0 0,-1 0 16,-20 21-16,21 0 0,0-22 15,0 22-15,-22 0 0,22 0 0,0 22 16,0-22-16,0 21 0,-1 0 0,1 0 15,0 0-15,0 22 0,0-22 16,21 0-16,0 0 0,0 21 0,0-20 16,0-1-16,0 0 0,0 0 15,0 0-15,0 0 0,0 1 0,21-1 16,0-21-16,0 0 0,-21 21 16,21-21-16,1 0 0</inkml:trace>
  <inkml:trace contextRef="#ctx0" brushRef="#br0" timeOffset="9852.36">12615 3556 0,'0'0'0,"0"-21"0,-21 0 16,21 0-16,-21 21 0,0 0 15,0 0 1,-1 0-16,1 0 0,0 0 16,0 0-16,0 21 0,0 0 0,-1 0 15,1 0-15,0 0 0,21 1 16,-21 20-16,21-21 0,-21 0 0,21 22 16,0-22-16,0 21 0,0-21 15,0 0-15,0 1 0,0-1 0,0 0 16,0 0-16,0 0 0,21 0 0,-21 1 15,21-22-15,0 21 0,0-21 16,1 0-16,-1 0 0,0 0 16,0 0-16,0 0 0,-21-21 15,21-1-15,1 1 0,-1 0 16,0 0-16,-21 0 0,21 0 0,-21-1 16,21-20-16,0 21 0,-21-21 15,0 20-15,0-20 0,22 21 0,-22-21 16,0 20-16,21 1 0,-21 0 0,0 0 15,0 42 17,0 0-32,0 0 0,0 1 15,0 20-15,0-21 0,0 0 0,0 22 16,0-22-16,0 0 0,0 0 0,0 21 16,0-20-16,0-1 0,0 0 15,0 0-15,0 0 16,0 0-16,21-21 0,0 22 15,0-22-15,0 0 16,1 0-16,-1 0 0,21 0 0,-21 0 16,0 0-16,22-22 0</inkml:trace>
  <inkml:trace contextRef="#ctx0" brushRef="#br0" timeOffset="10524.48">13631 3662 0,'0'0'0,"0"-21"0,0 0 16,-21-1-16,0 22 0,21-21 0,-21 0 15,0 0-15,-1 21 0,22-21 0,-21 21 16,0 0-16,0 0 0,0 0 16,0 0-16,-1 0 0,1 0 15,0 0-15,0 21 0,0 0 16,0 0-16,-1 0 0,1 1 0,0-1 15,0 0-15,0 21 0,0-21 0,21 22 16,0-22-16,-22 0 0,22 21 16,0-20-16,0-1 0,0 0 0,0 0 15,0 0-15,0 0 0,22 1 16,-1-1-16,0-21 0,0 21 16,0-21-16,0 0 0,22 0 0,-22 0 15,0 0-15,0 0 0,0 0 0,1 0 16,-1-21-16,0 0 0,0-1 15,21 1-15,-20 0 0,-1 0 0,0 0 16,0-22-16,-21 22 0,21-21 16,0 0-16,1-1 0,-1-20 0,0-1 15,-21 1-15,21-1 0,0 1 0,-21-1 16,0 1-16,0-1 0,21 22 16,-21-22-16,0 22 0,0 21 0,0-21 15,0 20-15,0 1 0,-21 21 31,0 43-15,21-22-16,-21 21 0,0-21 16,21 43-16,-21-22 0,21 22 0,0-1 15,-22-21-15,22 22 0,0-1 16,-21 1-16,21-22 0,0 1 0,0-1 16,0 0-16,0 1 0,0-22 0,0 21 15,21-21-15,1 0 0,-1 1 16,0-1-16,0 0 0,21-21 0,-20 21 15,-1-21-15,21 0 16,-21 0-16,0 0 0,1 0 0,-1 0 16,0 0-16,0 0 0,0 0 0,-21-21 15,21 21-15,1-21 0,-1 21 16,-21-21-16,0-1 0,21 22 0,-21-21 16,21 21-16,-21-21 0</inkml:trace>
  <inkml:trace contextRef="#ctx0" brushRef="#br0" timeOffset="10720.37">14139 3831 0,'0'21'16,"0"1"0,0-44 46</inkml:trace>
  <inkml:trace contextRef="#ctx0" brushRef="#br0" timeOffset="11840.62">16256 3260 0,'0'0'0,"21"-21"0,0 21 15,22-64 1,-43 43-16,0 0 16,0 0-16,0-1 15,-22 1-15,1 21 0,-21 0 16,21-21-16,-22 21 0,1 0 0,0 0 16,-22 0-16,22 0 0,0 21 15,-1 0-15,-20 1 0,20 20 16,1-21-16,0 43 0,21-22 0,-22 0 15,22 22-15,0-22 0,0 22 16,0-22-16,21 21 0,0-20 0,0-1 16,0 0-16,0-20 0,0 20 0,21-21 15,0 21-15,0-20 0,0-1 16,0 0-16,22-21 0,-22 21 16,0-21-16,21 0 0,-20 0 15,20 0-15,0 0 0,1 0 0,-1 0 16,0 0-16,1 0 0,-1-21 0,0 21 15,1-21-15,-22 0 0,21-1 16,0 1-16,1 0 0,-22-21 0</inkml:trace>
  <inkml:trace contextRef="#ctx0" brushRef="#br0" timeOffset="12452.39">16827 2752 0,'-21'21'15,"21"21"-15,-21-21 16,21 22-16,-21-1 0,21 0 16,-21 1-16,21 20 0,0-20 0,0 20 15,-21 1-15,21-1 0,-22 1 0,22-1 16,0-21-16,0 22 0,0-22 15,-21 1-15,21-1 0,0 0 0,-21-21 16,21 22-16,0-22 0,-21 0 16,21 21-16,0-20 0,0-1 15,0 0-15,0 0 0,0 0 16,0-42 31,0 0-47,0 0 0,0 0 15,0-22-15,0 22 16,0 0-16,0-21 0,0 20 0,21-20 16,0 21-16,0-21 0,1 20 0,-22-20 15,21 21-15,21 0 0,-21 0 16,0-1-16,1 1 0,-1 21 16,21 0-16,-21 0 0,22 0 0,-22 0 15,0 21-15,21 1 0,-21 20 16,1-21-16,-22 0 0,0 22 15,0-22-15,0 21 0,0-21 0,0 22 16,0-22-16,-22 0 0,22 21 0,-21-21 16,0 1-16,0-1 0,21 0 15,-21 0-15,21 0 0,-21-21 0,21 21 16,-22-21-16,22-21 47,0 0-47,22 21 0,-1-21 15,-21 0-15,21 21 0,0-21 0</inkml:trace>
  <inkml:trace contextRef="#ctx0" brushRef="#br0" timeOffset="12907.94">17314 3641 0,'0'0'0,"0"-43"15,0 22 1,0 0-16,0 0 16,21 21-16,1 0 0,-1-21 15,0 21-15,0 0 0,0 0 16,22 0-16,-22 0 0,0 0 16,21 0-16,-21 0 0,1 21 0,20 0 15,-21 0-15,0 0 0,0 1 16,-21-1-16,0 0 0,22 0 0,-22 21 15,0-20-15,0-1 0,0 0 0,0 0 16,-22 21-16,1-42 0,21 22 16,-21-1-16,0 0 0,0-21 0,21 21 15,-21-21 1,21-21 0,0 0-1,0 0-15,0-1 16,0 1-16,0 0 0,21 0 0,-21 0 15,21-22-15,-21 22 0,21 0 16,0-21-16,0 21 0,1-1 0,-22 1 16,21 0-16,0 0 0,0 0 15,0 21-15,-21-21 0,21 21 16,1 0-16,-1 0 31</inkml:trace>
  <inkml:trace contextRef="#ctx0" brushRef="#br0" timeOffset="13407.66">18330 3493 0,'0'0'0,"0"-22"0,0 1 15,-21 21 1,0 0-16,0 0 15,0 0-15,-1 21 0,1 1 16,0-22-16,0 21 0,0 21 16,0-21-16,-1 0 0,1 22 0,21-22 15,0 0-15,-21 21 0,21-20 0,0-1 16,0 0-16,0 0 16,0 0-16,0 0 0,21 1 0,0-1 15,1 0-15,-1-21 0,0 21 16,21-21-16,1 0 0,-22 0 0,21 0 15,0 0-15,1 0 0,-1 0 0,0 0 16,1 0-16,-22-21 0,21 0 16,1 21-16,-22-21 0,21-1 0,-21 1 15,0 0-15,1-21 0,-22 21 16,0-22-16,0 22 0,0-21 0,0-1 16,0 1-16,-22 0 0,22 21 15,-42-22-15,21 22 0,0 0 16,-22 0-16,22 0 0,-21 21 0,0 0 15,20 0-15,-20 0 0,21 0 16,-21 0-16,20 0 0,1 21 0,0-21 16,0 21-16,0 0 0,21 0 15,0 0-15,0 1 0,0-1 0,0 0 16,0 0-16,0 0 0,21 0 16,0 1-16,0-22 0,0 21 0,1-21 15</inkml:trace>
  <inkml:trace contextRef="#ctx0" brushRef="#br0" timeOffset="14219.58">19071 3514 0,'-21'0'16,"21"21"-16,0 0 15,0 0-15,-21 0 0,21 1 16,0 20-16,0-21 16,-21 0-16,21 0 0,0 1 0,0-1 15,0 0-15,-22 0 0,22 0 16,0 0-16,0 1 16,0-1-16,0-42 62,0-1-62,0 1 0,0 0 16,0-21-16,0 21 0,0-1 15,0 1-15,0 0 0,0 0 16,0-21-16,22 20 0,-1 1 0,0 0 16,0 0-16,0 0 15,0 0-15,1-1 0,-1 22 0,21-21 16,-21 21-16,22 0 0,-22 0 15,21 0-15,-21 0 0,22 0 0,-1 0 16,-21 21-16,0 1 0,22-1 16,-43 0-16,21 0 0,0 0 0,-21 0 15,0 22-15,0-22 0,0 0 16,0 0-16,0 0 0,0 1 0,-21-1 16,0 0-16,21 0 0,-22 0 0,1-21 15,21 21-15,-21-21 16,0 0-16,0 22 15,0-22 1,21-22 0,0 1-16,0 0 0,0 0 15,0 0-15,21 0 0,0-1 16,-21-20-16,42 21 0,-21-21 0,1 20 16,20-20-16,0 21 0,1 0 15,-1-22-15,0 22 0,1 0 0,-22 21 16,21 0-16,0 0 0,1 0 15,-22 0-15,21 0 0,-21 21 0,1 0 16,-22 1-16,21-1 0,-21 0 16,0 21-16,0-21 0,0 22 0,0-22 15,0 0-15,0 21 0,-21-20 16,21-1-16,-22 0 0,1-21 16,21 21-16,-21 0 0,0-21 0,21 21 15,-21-21-15,21-21 47,0 0-47,21 0 16</inkml:trace>
  <inkml:trace contextRef="#ctx0" brushRef="#br0" timeOffset="14599.88">20235 3662 0,'21'0'16,"1"0"-16,-1 0 16,0 0-16,0 0 0,0 0 15,0-21-15,1 21 0,-1-21 0,0 21 16,0-22-16,21 22 0,-20-21 16,-1 0-16,21 21 0,-21-21 0,-21 0 15,0 0-15,21-1 0,-21 1 16,0 0-16,-21 21 15,0 0-15,0 0 16,0 0-16,0 0 0,-1 0 0,-20 0 0,21 21 16,-21 0-16,20 22 0,1-22 15,0 0-15,0 21 0,0-20 16,21-1-16,0 0 0,0 0 0,0 21 16,0-20-16,0-1 15,0 0-15,21-21 0,0 21 0,0-21 16,0 0-16,1 0 0,20 0 15,-21 0-15,21 0 0,1 0 0,-22 0 16,21 0-16,-21-21 0,22 0 0,-22 0 16,0-1-16</inkml:trace>
  <inkml:trace contextRef="#ctx0" brushRef="#br0" timeOffset="15191.77">21315 2858 0,'0'0'0,"0"-22"0,0 1 0,0 0 16,0 0-16,0 0 0,0 0 15,-21-1-15,-1 22 16,1 0 0,21 43-16,0-22 15,0 21-15,0-21 0,0 22 0,-21 20 16,21-20-16,0 20 0,-21 1 15,21-1-15,-21 1 0,21-1 0,0 1 16,-21-1-16,21-21 0,0 22 16,-22-22-16,22 1 0,0-1 0,0 0 15,0 1-15,0-22 0,0 0 16,0 0-16,0 0 0,0 0 16,0 1-16,0-44 31,0 1-31,0 0 15,0-21-15</inkml:trace>
  <inkml:trace contextRef="#ctx0" brushRef="#br0" timeOffset="15628.6">20997 3048 0,'0'0'0,"-21"-21"0,0-21 15,0 20-15,21-20 0,-21 21 16,21 0-16,-22 0 0,22-1 0,0 1 15,0 0-15,0-21 0,22 21 16,-1-1-16,0 1 0,21 0 0,1 21 16,-1-21-16,21 21 0,1-21 15,21 21-15,-1 0 0,1 0 0,-22 21 16,22 0-16,0 21 0,-1-20 16,-20 20-16,-1 0 0,1 1 0,-22-1 15,1 0-15,-22 22 0,0-22 16,0 22-16,-21-1 0,0 1 0,0-1 15,-21 1-15,0-22 0,0 21 16,-22-20-16,1 20 0,0-20 16,-1-22-16,1 21 0,-22 0 0,22-20 0,-21-1 15,-1 21-15,22-21 16,-22 0-16,1 1 0,20-22 0,-20 21 16,21 0-16,-1-21 0,1 0 0,21 0 15,0 0-15,-1 0 0,1 0 16,0 0-16,0 0 0,21-21 15,0 0 1,21 21-16,0-22 16,0 22-16,1 0 0,-1-21 15,0 21-15,21-21 0,-21 21 16,1-21-16</inkml:trace>
  <inkml:trace contextRef="#ctx0" brushRef="#br0" timeOffset="16099.34">22098 3493 0,'0'-64'31,"21"64"-31,0 0 16,0 0-16,1 0 0,20 0 16,-21 0-16,0 0 0,0 0 15,22 21-15,-22 0 0,0 1 0,0-1 16,0 0-16,1 0 0,-1 0 16,-21 0-16,0 1 0,0 20 0,0-21 15,0 0-15,0 0 0,-21 1 16,-1-1-16,1 0 0,0-21 0,0 21 15,0-21-15,0 21 0,-1-21 0,1 0 16,21-21 15,0 0-15,0 0-16,0 0 0,21-1 16,1 1-16,-22 0 0,21 0 0,0 0 15,0 0-15,0-1 0,-21 1 16,21 0-16,1 0 0,-1 0 0,0 21 15,0-21-15,0 21 0,-21-22 16,21 22-16,1 0 0,-22-21 0,21 21 16,0 0-16</inkml:trace>
  <inkml:trace contextRef="#ctx0" brushRef="#br0" timeOffset="16361.29">22902 3387 0,'0'21'0,"0"0"0,0 0 16,-21 22-16,0-22 15,21 0-15,-21 0 0,21 0 0,0 0 16,-21 1-16,21 20 0,0-21 16,-22 0-16,22 0 0,0 1 15,0-1-15,22-21 47,-1-21-31,-21-1-16,0 1 15</inkml:trace>
  <inkml:trace contextRef="#ctx0" brushRef="#br0" timeOffset="16688.22">22966 3154 0,'-21'0'0,"42"0"0,-64 0 0,22 0 0,0 0 16,0 21 0,21 0-16,0 0 15,0 1-15,21-22 16,0 21-16,0-21 0,1 0 16,-1 0-16,0 0 0,0 0 15,0 0-15,0-21 0,1 21 16,-22-22-16,21 1 0,-21 0 15,0 0-15,0 0 16,0 0-16,-21-1 0,-1 22 16,1 0-16,0 0 15,0 0-15,0 0 0,0 0 0,-1 0 16,22 22 0,-21-1-16,21 0 0,0 0 0,0 21 15,0-20-15,0-1 0,0 0 0,21 0 16,1 0-16,-22 0 0,21 1 15</inkml:trace>
  <inkml:trace contextRef="#ctx0" brushRef="#br0" timeOffset="17132.08">23220 3429 0,'0'-21'0,"0"0"16,21 21 15,-21 21-15,21 0-16,-21 0 0,0 0 15,0 1-15,0-1 0,0 21 16,21-21-16,-21 0 0,0 1 0,0-1 16,0 0-16,0 0 0,0 0 15,0 0-15,0 1 0,0-1 16,21-21 15,1-21-15,-1-1-1,-21 1-15,0 0 0,21 0 0,0-21 16,0 20-16,-21-20 0,21 21 16,1-21-16,-22-1 0,21 22 0,0 0 15,-21 0-15,21 0 0,-21-1 0,0 1 16,21 21-16,0 0 15,-21 21 17,0 1-17,0-1 1</inkml:trace>
  <inkml:trace contextRef="#ctx0" brushRef="#br0" timeOffset="17499.87">23685 3514 0,'0'0'0,"22"0"0,-1 0 16,0 0-16,0 0 15,0 0-15,0 0 0,1 0 0,20 0 16,-21-21-16,0-1 0,0 22 0,1-21 16,-1 0-16,0 21 15,-21-21-15,0 0 0,21 0 0,-21-1 16,-21 22-1,0 0 1,0 0-16,-1 0 0,1 0 0,0 22 16,0-22-16,0 21 0,0 0 15,-1 0-15,22 0 0,-21 22 0,21-22 16,-21 0-16,21 0 0,-21 0 16,21 0-16,0 1 0,0-1 0,0 0 15,0 0-15,21 0 16,0-21-16,0 0 0,1 21 15,-1-21-15,0 0 0,21 0 0,-21 0 0,22 0 16,-22 0-16,21 0 0,-21 0 16,22 0-16,-22 0 0,0 0 15,21 0-15,-20-21 0,-1 21 16</inkml:trace>
  <inkml:trace contextRef="#ctx0" brushRef="#br0" timeOffset="18183.48">24342 3344 0,'0'0'0,"0"-21"0,0 0 16,21 21-16,-21-21 0,21 0 15,0 21-15,0 0 16,0 0-16,1 0 0,-1 0 16,0 0-16,0 0 0,21 0 15,-20 21-15,20-21 0,-21 21 16,0 0-16,22 0 0,-22 22 0,0-22 15,-21 0-15,0 0 0,0 0 16,0 22-16,0-22 0,0 0 0,0 0 16,0 0-16,0 1 0,-21-1 15,0 0-15,-1 0 16,1-21-16,0 0 0,0 0 0,0 21 16,0-21-1,-1 0 1,22-21-16,0 0 15,0 0-15,22 0 0,-1-1 16,0 1-16,0 0 0,0-21 0,0 21 16,1-22-16,20 22 0,-21-21 15,0-1-15,22 1 0,-22 21 0,21 0 16,-21-22-16,0 22 0,1 0 0,-1 21 16,0-21-16,0 0 0,0 21 15,0 0-15,-21-21 16,0 42 31,-21-21-32,21 21 1,-21-21 0,21-21 140</inkml:trace>
  <inkml:trace contextRef="#ctx0" brushRef="#br0" timeOffset="23035.31">25844 3133 0,'-21'0'0,"42"0"0,-63 0 0,21 0 15,0 0 1,42 0 15,0 0-31,0 0 0,22 0 0,-22 0 16,21-21-16,0 21 0,1-22 15,-1 22-15,0-21 0,1 21 0,-1-21 16,0 0-16,-20 21 0,20-21 16,-21 0-16,21-1 0,-20 1 0,-1 21 15,0-42-15,-21 21 0,0 0 16,0-1-16,0 1 0,0 0 15,0 0-15,0 0 0,-21 21 0,0-21 16,-1 21-16,-20 0 0,0 0 16,21 0-16,-22 0 0,1 21 0,0 0 15,-1 0-15,1 0 0,0 0 16,-1 22-16,22-22 0,-21 21 0,21-21 16,-22 22-16,22-1 0,0-21 15,21 22-15,0-1 0,0 0 0,0-21 16,0 22-16,21-1 0,0-21 15,0 0-15,22 1 0,-22-1 16,21 0-16,-21 0 0,22-21 0,-1 0 0,0 0 16,-20 0-16,-1 0 15,0 0-15,0 0 0,0 0 0,-21-21 32,0 0-32,-21 21 0,0 0 15,0 0-15,-22 0 0,22 0 0,-21 0 16,21 0-16,-22 21 0,22 0 15,-21 0-15,21 0 0,0 1 0,-22-1 16,22 21-16,21-21 0,-21 22 16,21-22-16,0 21 0,0-21 0,0 0 15,0 22-15,0-22 0,21 0 16,0 0-16,0-21 0,22 21 0,-22 1 16,0-22-16,21 0 0,-20 0 15,20 0-15,-21 0 0,0 0 16,0 0-16,1 0 0,-1 0 0,0-22 15,0 1-15,0 0 0,0 21 0,-21-21 16,22 0-16,-22-22 0,21 22 16,0-21-16,0 21 0,-21-22 0,21 1 15,0 0-15,1 21 0,20-22 16,-21 22-16,21-21 0,-20 21 0,20-1 16,0 22-16,-21 0 0,22 0 0,-1 0 15,0 0-15,-20 0 16,20 0-16,-21 22 0,21 20 0,-20-21 15,-22 0-15,0 22 0,0-22 16,0 21-16,0-21 0,0 22 0,0-22 16,-22 0-16,1 0 0,-21 0 0,21 0 15,0 1-15,-1-1 0,1 0 16,21 0-16,-21-21 0,42-21 47,0 0-47,1 0 0,-1-1 15,0 1-15,21 0 0,-21 0 16,22-21-16,-22-1 0,21 1 16,-21 0-16,22-1 0,-1 1 15,-21 0-15,0 20 0,1-20 0,-1 21 16,0 0-16,-21 0 0,0-1 16,0 44-1,0-1-15,0 0 0,0 0 16,-21 0-16,0 0 0,-1 22 15,1-1-15,0-21 0,0 22 0,0-1 16,21-21-16,0 21 0,-21-20 16,21 20-16,0-21 0,0 0 0,0 0 15,0 1-15,0-1 0,21 0 16,-21 0-16,21-21 0,0 21 16,21-21-16,-20 0 0,-1 0 0,21 0 15,0 0-15,1 0 0,-1 0 0,0 0 16,-20 0-16,20-21 0,0 0 15,1 0-15,-22 0 0,21-1 0,-21 1 16,0-21-16,1 0 0,-1 20 16,0-20-16,-21 0 0,0 21 0,0-22 15,0 22-15,0 0 0,0 0 16,0 0-16,-21 21 0,0 0 0,-1 0 16,1 0-16,0 0 0,0 0 15,0 21-15,0-21 0,-1 42 16,1-21-16,21 0 0,0 1 0,-21 20 15,21-21-15,0 21 0,0-20 16,0-1-16,0 21 0,0-21 0,21 0 16,-21 1-16,21-22 0,1 21 15,-1 0-15,0-21 0,21 0 0,-21 0 16,1 0-16,20 0 0,-21 0 0,21 0 16,-20 0-16,20 0 0,-21-21 15,0 0-15,0 21 0,22-43 0,-22 22 16,0 0-16,0-21 0,0 20 15,1-20-15,-1 0 0,0-1 16,0 1-16,0 21 0,0-21 0,-21 20 16,22 1-16,-22 0 0,21 21 15,0 0-15,-21 21 16,0 0 0,0 1-16,0-1 0,0 0 0,0 0 15,0 0-15,0 0 16,0 1-16,0-1 0,21 0 15,0-21 1,-21-21 0,0 0-16,0-1 15,0 1-15,0 0 16,0 0-16,0 0 0,0 0 16,0-1-16,-21 1 15,0 21-15,0 0 16,0 0-16,-1 0 0,22 21 0,-21 1 15,0 20-15,0-21 0,0 0 16,0 0-16,-1 22 0,1-22 0,21 21 16,0-21-16,0 1 0,0 20 15,0-21-15,0 0 0,0 0 0,0 22 16,0-22-16,21 0 16,1 0-16,-1-21 0,0 21 15,0-21-15,21 0 0,-20 0 0,20 0 0,-21 0 16,21 0-16,1-21 15,-22 21-15,21-21 0,1 0 0,-22 0 16,21 0-16,-21-1 0,0-20 16,22 21-16,-22-21 0,0 20 0,0-20 15,-21 0-15,0 21 0,21-1 0,-21 1 16,0 0-16,0 0 0,-21 21 31,0 0-31,0 21 16,21 0-16,-21 22 0,21-22 15,0 0-15,0 21 0,0-21 0,0 1 16,0 20-16,0-21 0,0 0 16,0 0-16,0 1 0,0-1 0,0 0 15,21 0-15,0-21 16,0 0-16,0 0 0,1 0 0,-1 0 16,0 0-16,0 0 0,0 0 15,0-21-15,1 0 0,-1 0 16,0-1-16,0 1 0,0 0 15,0-21-15,1 21 0,-1-22 0,0 22 16,0 0-16,-21 0 0,0 0 16,21-1-16,-21 1 0,0 42 31,0 1-31,0-1 16,-21 21-16,21-21 0,0 0 0,0 1 15,0-1-15,0 0 0,-21 0 0,21 0 16,0 0-16,0 1 0,0-1 15,21 0-15,0-21 0,0 0 16,1 0-16,20 0 0,-21 0 16,0 0-16,0 0 0,22 0 0,-22 0 15,0-21-15,21 21 0,-20-21 16,-1-22-16,0 22 0,0-21 16,0-1-16,0-20 0,1 21 0,-22-22 15,21 1-15,0-1 0,0 1 16,0-1-16,-21 1 0,21-1 0,-21 22 15,22-1-15,-22 22 0,0 0 16,0 0-16,0 0 0,-22 42 31,1 0-31,21 0 0,-21 0 0,0 22 16,0-22-16,21 21 0,-21 22 16,-1-22-16,1 22 0,0-22 0,21 21 15,-21-20-15,21 20 0,-21-20 16,21-1-16,0 0 0,0-21 0,0 22 15,0-22-15,0 21 0,0-21 0,21-21 16,0 22-16,-21-1 16,21-21-16,0 0 0,1 0 0,-1 0 15,0 0-15,0 0 16,0 0-16,-21-21 16,21-1-16,-21 1 0,22 0 15</inkml:trace>
  <inkml:trace contextRef="#ctx0" brushRef="#br0" timeOffset="23224.2">29231 3366 0,'0'0'0,"21"0"47,0 0-47,1 0 0,-1 0 15,21 0-15,-21 0 0,0 0 0,22 0 16,-22-22-16,0 22 0,0 0 0,0 0 16</inkml:trace>
  <inkml:trace contextRef="#ctx0" brushRef="#br0" timeOffset="23803.67">30268 3620 0,'0'-22'15,"0"1"1,0 0-16,0 0 16,0 0-16,0 0 0,0-1 0,0-20 15,0 21-15,0-21 0,0 20 16,0-20-16,0 21 0,0 0 0,0 0 15,0-1-15,0 1 0,-21 21 16,0 0-16,0 0 0,0 0 16,-1 21-16,1 1 0,-21-1 15,0 0-15,20 21 0,-20-21 0,0 22 16,-1-1-16,22 0 0,0 1 16,-21-22-16,21 21 0,21-21 0,0 22 15,0-22-15,0 0 0,0 0 0,0 0 16,21 1-16,0-22 15,0 0-15,0 0 0,22 0 0,-22 0 16,21 0-16,-21 0 0,22-22 16,-22 1-16,21 21 0,-21-21 15,22 0-15,-22-21 0,0 20 0,21-20 16,-21 21-16,1-21 0,-1-1 0,0 22 16,0 0-16,-21-21 15,0 20-15,-21 44 31,21-1-31,-21 21 0,0-21 16,21 22-16,0-22 0,0 0 0,0 21 16,0-21-16,0 1 0,0 20 15,0-21-15,0 0 0,21-21 0,0 21 16,21 1-16,-21-22 0,1 0 16,-1 0-16,0 0 0,21 0 15,-21 0-15,1 0 0,-1-22 16,0 1-16,0 0 0</inkml:trace>
  <inkml:trace contextRef="#ctx0" brushRef="#br0" timeOffset="24324.37">30861 2879 0,'-21'-64'16,"0"64"-16,-1 0 0,1 0 15,0 0-15,0 21 0,21 1 16,0-1-16,-21 0 0,21 21 15,-21-21-15,21 22 0,0-1 16,0 22-16,0-22 0,0 0 16,0 22-16,0-22 0,0 0 0,0 1 15,0-1-15,0 0 0,0-20 16,0 20-16,0-21 0,0 0 0,0 0 16,0 1-16,0-44 46,0 1-46,0 0 0,0 0 16,0 0-16,0 0 0,0-22 16,0 22-16,0-21 0,21 21 0,0-22 15,0 22-15,21 0 16,-20 0-16,-1 21 0,21-21 0,0 21 16,1 0-16,-1 0 0,0 21 15,1-21-15,-1 21 0,0 0 0,1 0 16,-22 22-16,0-22 0,0 21 15,-21-21-15,0 22 0,0-22 0,0 0 16,-21 21-16,0-21 0,0 1 16,-22-1-16,22 0 0,-21-21 0,0 21 15,-1 0-15,1-21 0,0 0 0,-1 0 16,1 0-16,21 0 0,-22 0 16,22 0-16,0 0 0,0 0 0,0 0 15,21-21 1,0 0-1,21 21-15,0-21 0</inkml:trace>
  <inkml:trace contextRef="#ctx0" brushRef="#br0" timeOffset="24648.19">31771 2752 0,'0'-21'0,"0"42"0,-21-42 16,0 21 0,21 21-16,-21 0 0,-1 0 15,22 21-15,-21-20 0,21 20 16,-21-21-16,21 21 0,-21 1 0,21 20 16,-21-20-16,0 20 0,21-21 15,-22 22-15,22-22 0,0 22 0,-21-22 16,21 0-16,0 1 0,0-22 15,-21 21-15,21-21 0,0 1 0,0-1 16,0 0-16,0 0 0,21-21 31,0 0-31,1 0 16,-1-21-16,0 0 16,0 21-16</inkml:trace>
  <inkml:trace contextRef="#ctx0" brushRef="#br0" timeOffset="25023.97">31835 3493 0,'0'0'0,"21"0"0,0 0 16,0 0 0,0 0-16,0 0 15,1 0-15,-1-22 0,0 22 16,-21-21-16,21 21 0,0-21 0,0 0 15,1 0-15,-22 0 0,0-1 16,21 1-16,-21 0 0,0 0 16,0 0-16,-21 21 15,-1 0-15,1 0 16,0 0-16,0 21 0,0 0 0,0 0 16,-1 0-16,1 22 0,0-22 15,-21 21-15,21-21 0,21 1 0,-22 20 16,1-21-16,21 0 0,-21 0 15,21 1-15,0-1 0,0 0 0,0 0 16,0 0-16,0 0 0,0 1 16,21-22-1,0 0 1,22 0-16,-22-22 0,0 1 16,21 21-16,-20-21 0</inkml:trace>
  <inkml:trace contextRef="#ctx0" brushRef="#br0" timeOffset="25499.69">32597 3281 0,'0'0'0,"21"0"0,-21-21 0,21 21 16,-21-21-16,-21 21 31,0 0-31,-1 0 16,1 0-16,0 0 0,0 21 15,0 0-15,0 0 0,-1 0 0,1 0 16,0 1-16,21-1 0,0 0 16,-21 0-16,21 0 15,0 0-15,0 1 0,0-1 16,0 0-16,21-21 0,0 21 16,0-21-16,1 21 0,-1 0 15,0-21-15,21 22 0,-21-22 16,22 21-16,-22 0 0,0-21 0,21 21 0,-20-21 15,-22 21-15,21-21 16,-21 21-16,0 1 16,-21-22-1,-1 0-15,1 0 0,0 21 16,-21-21-16,-1 0 0,22 0 0,-21 0 16,0 0-16,20 0 0,1 0 15,-21 0-15,21 0 0,0 0 0,-1 21 16,1-21-16,0 0 15,0 0-15,0 0 16,0 0 0,-1 0-16,1 0 0,0-21 15,0 0 1</inkml:trace>
  <inkml:trace contextRef="#ctx0" brushRef="#br0" timeOffset="29183.35">1630 5186 0,'0'0'15,"-21"0"-15,-1 0 0,1 0 0,0 0 16,0 0-16,0-21 0,0 21 16,-22-21-16,22 21 0,0-22 15,-21 22-15,20 0 0,-20-21 16,21 21-16,0 0 0,-22 0 15,22 0-15,0 0 0,0 0 0,0 0 16,0 0-16,-1 0 16,44 0 31,-1 0-47,21 0 0,-21 0 0,22 0 15,20 0-15,-21 0 0,22 0 16,-1 0-16,1 0 0,-1-21 0,22 21 15,-21 0-15,20 0 16,-20 0-16,20-21 0,1 21 0,21 0 16,0 0-16,-22 0 0,22 0 15,0 0-15,0-21 0,0 21 0,0 0 16,-1 0-16,-20 0 0,21 0 16,0-21-16,0 21 0,-1 0 0,1 0 15,-21-22-15,0 22 0,-1 0 0,-20 0 16,-1-21-16,-20 21 0,-1 0 15,-21-21-15,21 21 0,-20 0 0,-1 0 16,0 0 0,0-21 62</inkml:trace>
  <inkml:trace contextRef="#ctx0" brushRef="#br0" timeOffset="29555.51">5270 4805 0,'-42'0'16,"21"0"-16,0 0 16,0 0-16,21-21 15,-22 21-15,44 0 32,-1 0-17,21 0-15,-21 0 0,22 0 0,-1 0 16,0 0-16,1 0 0,20 0 15,1 0-15,-22 0 0,21-21 16,1 21-16,-22 0 0,1 0 16,20 0-16,-42 0 0,22 0 0,-22 0 15,0 0-15,0 0 0,0 0 16,0 0 15,1 0-31,-1 0 16</inkml:trace>
  <inkml:trace contextRef="#ctx0" brushRef="#br0" timeOffset="30291.49">8467 4720 0,'0'0'0,"-64"0"0,22 0 16,-1-21-16,1 21 0,0 0 0,-1 0 15,1 0-15,0 0 0,-1 0 0,1 0 16,0 0-16,-1 0 0,22 0 15,0 0-15,0 0 0,0 0 16,42 0 0,21 0-16,-21 0 15,22 0-15,-1 0 0,0 0 0,1 0 16,20 0-16,1 0 0,-1 0 0,1 0 16,20 0-16,22 0 0,-21 0 15,21 0-15,0 0 0,21 0 0,0 0 16,0 0-16,21 0 0,0 0 0,21 0 15,1 0-15,-22 0 0,21 0 16,0 0-16,1 0 0,-1 0 0,-21 0 16,22 0-16,-43 0 0,21 0 0,-21 0 15,21 0-15,-21 0 16,21 0-16,-21 0 0,0 0 0,0 0 16,0 0-16,-21 0 0,21 0 0,-21 0 15,21 0-15,-21 0 0,-1 0 16,-20 0-16,21 21 0,-21-21 0,-22 0 15,22 0-15,-43 0 0,22 0 0,-43 0 16,21 0-16,-21 0 0,0 0 16,1 21-16,-1-21 0,-21-21 47,-21 21-47,21-21 0,-22 0 15,1 21-15,21-21 0</inkml:trace>
  <inkml:trace contextRef="#ctx0" brushRef="#br0" timeOffset="31319.41">17230 4445 0,'-43'-21'0,"86"42"0,-107-42 0,22 21 0,-1 0 16,22 0-16,-21 0 0,21 0 0,0 0 15,-1 0-15,1 0 16,0 0-16,0 0 16,0 0-1,0 21 1,-1-21-16,1 0 0,0 0 15,0 0-15,0 0 16,0 21-16,-1-21 16,44 0 31,-1 0-47,0 0 0,21 0 15,-21 21-15,22-21 0,20 0 0,-20 0 16,20 0-16,22 0 0,-1 0 15,1 0-15,0 0 0,21 0 16,-1 22-16,1-22 0,0 0 0,21 0 16,-21 0-16,21 21 0,21-21 15,-21 0-15,0 0 0,21 21 0,-21 0 16,21-21-16,1 0 0,-22 21 16,21-21-16,0 0 0,-21 21 0,0-21 15,21 0-15,-21 0 0,0 22 0,21-22 16,-21 0-16,0 0 0,0 0 15,0 0-15,-21 0 0,0 0 0,0 0 16,0 0-16,-1 0 0,-20 0 16,21 0-16,0 0 0,-22 0 0,1 0 15,0 0-15,21 0 0,-22 0 16,1 0-16,0 0 0,20 0 16,1 0-16,-21 0 0,21 0 0,-22 0 15,22 0-15,-21 0 0,0 0 0,-1 0 16,1 0-16,0 0 0,-22 0 15,1 0-15,-1 0 0,1 0 0,-1 0 16,-21 0-16,22 0 0,-22 0 16,-21 0-16,22 0 0,-1 0 0,-21 0 15,0 0-15,1 0 0,-1 0 0,0 0 16,0 0 0,0 0-16,-21-22 31,0 1-31,0 0 15,0 0-15</inkml:trace>
  <inkml:trace contextRef="#ctx0" brushRef="#br0" timeOffset="32375.14">26585 4403 0,'0'0'0,"-21"0"0,0 0 0,0 0 16,0 0-16,-1 0 15,1 0-15,0 0 16,0 0-1,0 0-15,0 0 16,-1 0 0,44 0 15,-1 0-15,0 0-16,21 0 0,-21 0 0,22 0 15,-1 0-15,22 0 0,-22 0 0,21 0 16,22 0-16,-21 0 0,-1-21 15,22 21-15,-1 0 0,1 0 0,-21 0 16,20 0-16,1 0 16,21 0-16,-22 0 0,22 0 0,0 0 15,0 0-15,0 0 0,0 0 16,-1 0-16,-20 0 0,21 0 0,-21 0 16,20 0-16,1 0 0,-21 0 15,21 0-15,-22 0 0,22 0 0,-21 0 16,0 0-16,-1 0 0,1 0 0,0 0 15,-1 0-15,1 0 0,0 0 16,-1 0-16,1 0 0,0 0 16,-22 0-16,22 0 0,-1 0 0,-20 0 15,21 0-15,-22 0 0,1 0 0,20 0 16,-20 0-16,-1 0 16,1 0-16,-1 21 0,1-21 0,-1 0 15,22 0-15,-22 0 0,22 0 16,-21 0-16,-1 0 0,22 0 0,-22 0 15,1 0-15,-1 0 0,1 0 16,-1 0-16,1 21 0,-1-21 16,1 0-16,-1 0 0,1 0 0,-1 0 15,1 0-15,-1 0 0,1 0 16,-22 0-16,22 0 0,-1 0 0,1 0 16,-22 0-16,0 0 0,1 0 15,-1 0-15,0 0 0,1 0 16,-22 0-16,0 0 0,0 0 15,0 0-15,0-21 0,1 21 16,-22-21-16,21 21 16,-21-22-16,0 1 15</inkml:trace>
  <inkml:trace contextRef="#ctx0" brushRef="#br0" timeOffset="108051.4">2540 5800 0,'0'-21'0,"0"42"0,0-64 16,0 22-16,0 0 0,0 0 0,0 0 16,0 0-16,0-1 15,-21 1-15,21 0 0,0 0 16,-21 0-16,21 0 15,-22 21-15,22 21 32,0 0-32,0 0 0,0 0 15,0 22-15,0-1 0,0 21 16,0 1-16,0-1 0,0 1 0,0-1 16,0 1-16,0-1 0,0 1 15,0-1-15,0 1 0,0 21 0,0-43 16,0 21-16,0 1 0,0-22 15,0 22-15,0-22 0,0-21 0,0 22 16,-21-22-16,21 21 0,0-21 16,0 0-16,0 1 15,0-44 17,0 1-32,0 0 0,0-21 15,0 21-15,0-22 0,0 1 16,0 21-16</inkml:trace>
  <inkml:trace contextRef="#ctx0" brushRef="#br0" timeOffset="108578.1">1884 5948 0,'0'0'0,"-21"-21"0,21 0 0,0-1 16,-22 1-16,22-21 0,0 21 16,0-22-16,0 1 0,0 21 0,0-21 15,0-1-15,22 22 16,-1-21-16,0-1 0,0 1 0,21 21 15,1-21-15,-1 20 0,22-20 16,-1 21-16,1 0 0,-1 0 0,22 21 16,42 0-16,-43 0 15,-20 0-15,-1 21 0,1 21 0,-22 0 16,1 1-16,-1-1 0,-21 22 16,21-1-16,-42 1 0,0-1 0,0 1 15,0-1-15,-21 1 0,-21-1 16,0-21-16,-1 22 0,1-22 15,-22 1-15,22-1 0,0 0 0,-22-21 0,22 22 16,0-22-16,20 0 16,-20-21-16,21 21 0,0-21 0,0 0 15,-1 0-15,1 0 0,21-21 32,0 0-17,0 0-15,21 21 16,1-21-16,-1 21 0,0 0 15,-21-22-15,21 22 0,0 0 0</inkml:trace>
  <inkml:trace contextRef="#ctx0" brushRef="#br0" timeOffset="109083.81">2879 6392 0,'0'-42'31,"0"21"-31,0 0 16,0 0-16,21 21 0,0-22 16,0 22-16,0 0 15,0 0-15,1 0 0,-1 0 0,0 0 16,0 0-16,0 0 0,22 22 15,-22-22-15,0 21 0,0 21 16,0-21-16,0 22 0,-21-22 0,0 21 16,0 0-16,0 1 0,0-1 15,0-21-15,-21 22 0,0-1 0,21-21 16,-21 0-16,0 22 0,0-22 16,-1-21-16,22 21 0,0 0 0,-21-21 15,21-21 1,0 0-1,0 0-15,0-22 0,0 22 0,21-21 16,-21-1-16,22 22 0,-1-21 16,0 0-16,0-1 0,0 1 15,22 0-15,-22 20 0,0-20 0,21 21 16,-21 0-16,1 0 0,20-1 16,-21 1-16,0 21 0,0 0 0,1 0 15,-1 0-15,0 0 16,-21 21-1,0 1 1</inkml:trace>
  <inkml:trace contextRef="#ctx0" brushRef="#br0" timeOffset="109515.56">3598 6646 0,'0'22'0,"21"-22"0,1 21 16,-1-21-16,0 0 16,0 0-16,0 0 15,0-21-15,1-1 0,-1 22 16,0-21-16,-21 0 0,21 0 16,0 21-16,-21-21 0,0 0 0,21-1 15,1-20-15,-22 21 0,0 0 0,0 0 16,0-1-16,0 1 0,0 0 15,0 0-15,0 0 0,0 0 16,-22 21 0,1 0-16,0 0 15,0 21-15,0 0 0,0 0 0,-1 0 16,1 0-16,0 1 0,0 20 16,0 0-16,21-21 0,0 22 0,-21-22 15,21 21-15,0-21 0,0 22 16,0-22-16,0 0 0,0 0 0,0 0 15,0 1-15,21-22 0,0 21 16,0-21-16,0 0 0,0 0 16,1 0-16,-1 0 0,0 0 0,0 0 0,21 0 15,-20-21-15,-1 21 0,0-22 16,21 1-16,-21 0 0,1 0 16</inkml:trace>
  <inkml:trace contextRef="#ctx0" brushRef="#br0" timeOffset="110259.13">4403 6583 0,'-22'0'32,"22"21"-32,22-21 31,-1 0-31,0 0 15,0 0-15,0 0 16,0 0-16,1 0 16,-1 0-16,0 0 15</inkml:trace>
  <inkml:trace contextRef="#ctx0" brushRef="#br0" timeOffset="111059.67">4635 6752 0,'0'-21'31,"0"0"-31,0 0 15,0 0-15,0-1 0,22 1 0,-22 0 16,21-21-16,0 21 0,0-22 0,0 1 16,0 0-16,1-22 15,-1 22-15,0-1 0,0 1 0,0 0 16,0 21-16,1-22 0,-1 22 0,-21 0 16,21 0-16,-42 21 15,0 0 1,-1 0-16,1 21 0,0 0 15,-21 0-15,21 0 0,-1 1 0,1-1 16,0 0-16,21 0 0,0 0 0,0 0 16,0 1-16,0-1 15,0 0-15,21-21 16,0 21-16,1-21 0,-22 21 16,21-21-16,0 21 0,0-21 15,0 22-15,0-1 0,-21 0 16,22-21-16,-22 21 0,0 0 15,0 0-15,0 1 0,0-1 0,0 0 16,0 0-16,0 0 0,0 0 0,0 1 16,0-1-16,0 0 0,0 0 15,21-21-15,-21 21 0,21-21 16,0 0-16,0 0 16,0 0-16,1 0 0,-1 0 15,0 0-15,0 0 0,0-21 0,0 21 16,1-21-16,-1 0 0,0 0 15,0-1-15,0 1 0,22 0 16,-22-21-16,0 21 0,0-22 0,0 22 16,0-21-16,1 21 0,-22-1 15,0 1-15,0 0 0,0 0 0,0 0 16,0 0-16,-22 21 31,1 21-15,21 0-16,-21 0 0,21 0 15,0 0-15,-21 1 0,0 20 0,21-21 16,-21 0-16,21 22 0,0-22 16,0 0-16,0 0 0,0 0 0,0 0 15,0 1-15,0-1 0,0 0 16,21-21 0,0 0-16,0 0 0,0 0 15,22 0-15,-22 0 0,0 0 0,0-21 16,21 0-16,-20 21 0,-1-22 0</inkml:trace>
  <inkml:trace contextRef="#ctx0" brushRef="#br0" timeOffset="112283.97">5990 6414 0,'0'0'0,"21"-22"0,-21 1 0,0 0 0,21 0 16,-21 0-16,0 0 0,0-1 15,-21 22 1,0 0-16,0 0 15,0 0-15,0 0 0,-1 0 0,1 0 16,0 22-16,-21-22 0,21 21 16,-1 0-16,1 21 0,0-21 0,0 1 15,21 20-15,-21-21 0,0 0 16,21 0-16,0 22 0,0-22 0,0 0 16,0 0-16,0 0 0,0 1 15,0-1 1,21-21-16,0 0 0,0 0 15,0 0-15,0 0 0,1-21 16,-1 21-16,0-22 0,0 1 16,0 21-16,0-21 0,1 0 0,-1 0 15,-21 0-15,0-1 0,21 1 0,0 21 16,-21-21-16,0 0 0,0 0 16,0 0-16,0-1 15,0 44 32,0-1-47,0 0 0,0 0 16,0 0-16,0 0 0,0 22 15,0-1-15,0 0 0,0 1 0,0-1 16,0 0-16,0 22 0,-21-22 0,21 22 16,0-22-16,0 22 0,0-1 15,0 1-15,0-1 0,0 22 0,0-22 16,0 22-16,-21-22 0,21 22 0,0-21 15,0-1-15,-21 22 0,-1-22 0,1 22 16,21-22-16,-21 1 0,0-1 16,0 1-16,21-1 0,-21-20 0,-1 20 15,1-20-15,21-22 0,0 21 0,0-21 16,-21 0-16,21 1 16,0-44-1,0 1-15,0 0 16,0-21-16,21-1 0,0 1 0,-21 0 15,22-22-15,-1 1 0,0-22 0,21 22 16,-21-22-16,1 0 0,20-21 16,-21 22-16,0-22 0,43-106 15,-43 128-15,0-22 0,0 21 0,0 0 16,-21 1-16,0-1 0,22 0 16,-22 22-16,0-22 0,0 22 0,0-1 15,0 22-15,0 0 0,0-1 16,0 22-16,0-21 0,0 21 15,0-1-15,0 1 0,-22 0 16,1 21 15,0 0-15,21 21 0,0 0-16,0 1 15,0-1-15,0 0 0,0 0 0,0 0 16,0 22-16,0-22 0,0 0 0,0 0 15,0 21-15,0-20 0,0-1 16,0 0-16,0 0 0,21 0 16,-21 0-16,21-21 0,1 0 15,-1 0-15,0 0 16,0 0-16,0 0 0,0 0 16,1-21-16,-1 21 0,0-21 15,0 0-15,0 0 0,0 0 0,-21-1 16,22-20-16,-1 21 0,-21-21 0,0 20 15,21 1-15,-21-21 0,21 21 16,-21 0-16,0-1 0,0 1 16,0 0-16,0 42 47,0 0-47,0 1 15,0-1-15,0 0 0,0 0 0,0 21 16,0-20-16,0-1 0,0 0 0,0 21 15,0-21-15,0 1 0,0-1 16,0 0-16,0 0 0,21-21 0,-21 21 16,21-21-16,1 0 15,-1 0-15,0 0 0,0 0 16,0 0-16,0 0 0,-21-21 16,22 21-16,-1-21 0,0 0 0,0 21 15</inkml:trace>
  <inkml:trace contextRef="#ctx0" brushRef="#br0" timeOffset="113111.49">6900 6350 0,'21'0'47,"1"0"-47,-1-21 15,0 21-15,0-21 16,0 0-16,-21-1 16,21 22-16,-21-21 15,0 0-15,-21 21 32,0 0-17,0 0-15,0 21 0,0-21 16,21 21-16,-22 1 0,1-1 0,0 0 15,0 21-15,21-21 0,0 1 16,-21-1-16,21 0 0,0 0 0,0 0 16,0 0-16,0 1 0,0-1 15,0 0-15,0 0 0,21-21 16,0 0-16,0 0 0,0 0 16,1 0-16,-1 0 0,0 0 15,21 0-15,-21-21 0,1 0 16,20 21-16,-21-21 0,21-1 0,-20 1 15,20 0-15,-21-21 0,21 21 16,1-1-16,-22-20 0,21 21 0,-21 0 16,1-22-16,-22 22 0,21 0 15,-21 0-15,-21 21 16,-1 0-16,1 0 16,0 0-16,-21 21 0,42 0 15,-21 0-15,-1-21 0,1 22 16,21-1-16,0 0 0,0 0 15,0 0-15,0 0 0,0 1 0,0-1 16,21 0-16,1-21 16,-1 21-16,0 0 0,0-21 0,0 21 15,0-21-15,22 22 0,-22-22 0,0 0 16,0 21-16,0-21 0,1 0 16,-22 21-16,0 0 15,-22-21 1,1 0-16,0 0 0,0 0 15,-21 0-15,20 0 0,1 0 0,-21 0 16,21 0-16,0 21 0,-1-21 16,1 0-16,42 0 31,1 0-15,-1 0-16,0 0 0,0 0 15,0-21-15,0 0 0,22 21 0,-22-21 16,21 0-16,-21-1 0,22 1 15,-1 0-15,22-21 0,-22 21 0,0-22 16,1 1-16,-1 0 0,0-22 0,1 22 16,-1-22-16,-21 22 0,0-22 15</inkml:trace>
  <inkml:trace contextRef="#ctx0" brushRef="#br0" timeOffset="113439.31">8086 5609 0,'0'0'0,"0"-42"16,0-22-16,0 22 0,0 0 15,0-1-15,0 1 0,0 0 0,0 21 16,0-1-16,0 1 0,0 0 0,-22 21 15,22 21 17,-21 0-32,21 22 0,0-22 15,-21 21-15,21 1 0,0-1 0,0 0 16,-21 1-16,0 20 0,0 1 0,21-22 16,-22 21-16,1 1 0,21-1 15,-21-20-15,0 20 0,0 1 16,21-22-16,0 0 0,-21 22 0,21-22 15,-22 1-15,22-1 0,0 0 16,0-21-16,0 22 0,0-22 0,0 21 16,0-21-16,22 1 0,-1-22 0,0 21 15,0-21-15,0 0 16,0 0-16,1 0 0,-1 0 0,0 0 16,0 0-16,0-21 0,0 21 0,1-22 15,-1 1-15,0 0 0,-21 0 16,21-21-16,-21 20 0,21 1 0,-21 0 15</inkml:trace>
  <inkml:trace contextRef="#ctx0" brushRef="#br0" timeOffset="113723.14">7641 6054 0,'-63'0'16,"126"0"-16,-126-21 15,84 21-15,0-22 0,0 22 16,21 0-16,-20-21 0,20 21 0,21 0 16,-20-21-16,-1 21 0,22-21 0,-22 21 15,0 0-15,1-21 0,-1 21 16,0-21-16,-21 21 0,1 0 16,-1 0-16,0 0 0,0-22 0,0 22 15,0 0 1,1 0-1</inkml:trace>
  <inkml:trace contextRef="#ctx0" brushRef="#br0" timeOffset="116600.45">9567 6075 0,'-21'0'16,"0"0"-16,0 0 31,0 0-31,-1 0 0,1 0 16,0 0-1,0 0-15,0 0 16,0 0-16,-1 0 0,1 0 15,0 0-15,0 0 16,0 0-16,0 0 16,-1 0-16,1 0 0,0 21 15,0-21 17,42 0 14,0 0-46,0 0 16,1 0-16,-1 0 0,0 0 0,21 0 16,-21 0-16,22 0 0,-1 0 15,0 0-15,1 0 0,-1 0 0,22 0 16,-1-21-16,1 21 0,-1 0 0,1 0 16,-1 0-16,22 0 0,-22-21 15,1 21-15,-22 0 0,22 0 0,-22 0 16,21 0-16,-20-21 0,-1 21 0,0 0 15,1 0-15,-1 0 0,0 0 16,1 0-16,-22 0 0,21 0 16,1 0-16,-22 0 0,0 0 0,0-22 15,0 22-15,0 0 0,1 0 16,-44 0 46,1 0-46,21-21-16,-21 21 16,21-21-16</inkml:trace>
  <inkml:trace contextRef="#ctx0" brushRef="#br0" timeOffset="117215.1">10414 5694 0,'0'0'0,"0"21"47,0 0-47,0 0 0,0 1 16,0-1-16,21 0 0,0-21 0,0 21 15,-21 0-15,22 0 0,-1 1 16,21-22-16,-21 21 0,0 0 0,1-21 16,20 21-16,-21-21 0,0 21 0,22-21 15,-22 0-15,0 0 0,0 0 16,21 0-16,-20 0 0,-1 0 0,0 0 15,0 0-15,0 0 16,-42 0 31,0 0-47,0 0 16,0 0-16,21 21 0,-22-21 0,1 0 15,0 22-15,0-22 0,0 21 16,0 0-16,-22-21 0,22 21 0,0 0 15,0 0-15,-22 1 0,22-22 0,0 21 16,-21 0-16,21 0 0,-1 0 0,1 0 16,0 1-16,0-1 0,0 0 15,0 0-15,-1 0 0,1 0 0,0-21 16,0 22-16,21-1 16,-21-21-16,21 21 15,0-42 32</inkml:trace>
  <inkml:trace contextRef="#ctx0" brushRef="#br0" timeOffset="118336.46">12150 5906 0,'0'0'0,"21"0"0,0-22 16,-21 1-16,21 0 15,-21 0-15,0 0 16,-21 0 0,0 21-16,0 0 0,-1 0 15,1 0-15,-21 0 0,0 0 16,-1 0-16,22 0 0,-21 21 0,-1-21 16,1 21-16,0 0 15,-1 0-15,22 0 0,-21 1 0,0-1 16,20 0-16,-20 0 0,21 21 0,0-20 15,0 20-15,-1-21 0,1 21 16,21-20-16,0 20 0,0 0 0,0-21 16,0 22-16,0-22 0,0 21 0,0-21 15,21 22-15,1-22 0,-1 0 16,21 0-16,-21 0 0,22 1 0,-22-1 16,21-21-16,0 21 0,1-21 0,-1 0 15,0 0-15,1 0 16,-1 0-16,0 0 0,1-21 0,-1 21 0,0-21 15,-20-1-15,20 1 0,0-21 0,-21 21 16,22 0-16</inkml:trace>
  <inkml:trace contextRef="#ctx0" brushRef="#br0" timeOffset="118937.11">12636 5334 0,'0'0'0,"0"21"0,-21-21 16,21 21-16,0 1 0,0 20 0,0-21 16,0 21-16,0 1 0,0-1 0,0 22 15,0-22-15,-21 21 0,21 1 16,0-22-16,0 1 0,-21 20 0,21-21 15,0 1-15,0-1 0,-21 0 0,21 1 16,-21-1-16,21 0 0,0-20 16,0 20-16,0-21 0,0 21 0,0-20 15,0-1-15,0 0 0,0 0 0,0 0 16,0-42 31,0 0-47,0 0 0,0 0 15,0-1-15,0-20 0,0 21 16,0 0-16,0 0 0,0-1 0,0-20 16,21 21-16,0 0 0,0 0 0,-21-1 15,42 1-15,-20 0 0,-1 0 16,0 0-16,21 21 0,-21-21 0,22-1 16,-22 22-16,21 0 0,-21 0 15,22 0-15,-22 0 0,0 0 0,21 22 16,-20-1-16,-22 0 0,21 0 15,-21 0-15,0 0 0,0 22 0,0-22 16,0 0-16,0 0 0,0 22 16,0-22-16,-21 0 0,-1 21 0,22-21 15,-21 1-15,0-1 0,21 0 0,-21 0 16,21 0-16,-21-21 16,21 21-16,-21-21 15,21-21 1</inkml:trace>
  <inkml:trace contextRef="#ctx0" brushRef="#br0" timeOffset="119423.83">13250 6138 0,'0'-21'0,"0"42"0,0-63 16,21 42-16,-21-21 16,22 21-16,-1 0 0,-21-21 0,21 21 15,0 0-15,0-21 0,0 21 0,1 0 16,-1 0-16,0 0 16,0 0-16,0 0 0,0 0 0,1 21 15,-1-21-15,0 21 0,0 0 0,-21 21 16,21-20-16,0-1 0,1 0 15,-22 21-15,0-21 0,0 22 0,0-22 16,0 21-16,0-21 0,0 22 0,0-22 16,0 0-16,0 0 0,0 0 15,0 1-15,-22-1 0,1-21 16,21 21-16,-21-21 0,21-21 31,0 0-31,0-1 0,0 1 0,0 0 16,0 0-16,0-21 0,0 20 15,21-20-15,0 21 0,-21-21 16,22 20-16,-1-20 0,-21 21 0,21 0 16,0 0-16,0-22 0,0 22 0,1 21 15,-1-21-15,0 0 0,0 0 16,0 21-16,0 0 0,1-22 0,-1 22 16,0 0-16,0 0 15,0 0-15</inkml:trace>
  <inkml:trace contextRef="#ctx0" brushRef="#br0" timeOffset="119899.56">14393 6096 0,'0'-21'0,"-21"21"15,0 0-15,0 0 16,0 21-16,-1-21 0,1 21 16,21 0-16,-21 1 0,0-1 0,0 0 15,0 21-15,-1-21 0,22 1 0,0 20 16,-21-21-16,21 21 0,0-20 16,0-1-16,0 0 0,0 0 15,0 0-15,21 0 0,1 1 0,-1-22 16,-21 21-16,21-21 0,0 0 15,0 0-15,22 0 0,-22 0 0,0 0 16,0 0-16,0 0 0,0-21 0,22-1 16,-22 1-16,0 0 0,0 0 15,0 0-15,1 0 0,-22-22 0,0 22 16,21-21-16,-21 21 0,0-22 0,0 22 16,0 0-16,0-21 0,0 20 15,-21 1-15,-1 0 0,1 0 0,0 0 16,21 0-16,-42 21 0,-1 0 15,1 0 1,21 0-16,0 0 0,0 21 16,-1 0-16,1-21 0,21 21 0,0 0 15,-21 0-15,21 1 16,0-1-16,0 0 0,0 0 16,21-21-16</inkml:trace>
  <inkml:trace contextRef="#ctx0" brushRef="#br0" timeOffset="120704.1">14838 6096 0,'0'0'0,"-21"0"15,-1 0-15,1 0 16,21 21-1,0 0-15,0 1 0,0-1 16,0 0-16,0 0 0,0 0 16,0 0-16,0 1 0,0 20 0,0-21 15,0 0-15,0 22 0,0-22 16,0 0-16,0 0 0,0 0 16,0 0-16,0 1 0,0-1 0,0 0 15,0-42 16,0 0-15,0-1-16,0 1 0,0 0 16,0-21-16,0 21 0,0-22 0,0 22 15,0-21-15,0 21 0,21-22 0,-21 22 16,22 0-16,-1 0 0,0-22 16,0 43-16,0-21 0,0 0 0,1 0 15,-1 21-15,0 0 0,21 0 16,-21 0-16,1 0 0,-1 0 15,0 0-15,0 0 0,21 21 0,-20 0 16,-22 0-16,21 1 0,0-1 0,0 0 16,-21 0-16,0 21 0,0-20 15,0-1-15,0 0 0,0 0 0,0 21 16,0-20-16,0-1 0,0 0 0,0 0 16,-21-21-16,0 21 0,0-21 15,21 21-15,-22-21 16,1 0-1,21-21-15,0 0 0,0 0 16,0 0-16,0-22 16,0 22-16,0 0 0,21-21 0,1 21 15,-1-1-15,0 1 0,0 0 16,0 0-16,0 0 0,1 0 0,-1-1 16,0 1-16,21 0 0,-21 21 0,1 0 15,-1 0-15,21 0 0,-21 0 16,0 0-16,22 0 0,-22 0 0,0 21 15,-21 0-15,21 1 0,-21-1 0,21 0 16,-21 0-16,0 21 0,0-20 16,0 20-16,0-21 0,0 21 0,-21 1 15,0-22-15,21 0 0,-21 21 0,21-20 16,-21-1-16,0 0 16,21 0-16,0 0 0,-22-21 15,22 21-15,0-42 31,22 0-31,-1 0 16</inkml:trace>
  <inkml:trace contextRef="#ctx0" brushRef="#br0" timeOffset="121139.84">15854 6244 0,'42'21'31,"-21"-21"-31,0 0 16,1 0-16,-1 0 0,0 0 0,0-21 16,0 21-16,0-21 0,1 0 0,-1 21 15,0-21-15,-21 0 0,21-1 16,0 1-16,-21 0 0,0 0 15,0 0-15,0 0 0,0-1 16,-21 22-16,0 0 16,0 0-16,0 0 0,-1 22 15,-20-1-15,21 0 0,0 0 0,0 0 16,-22 22-16,22-22 0,0 21 16,0 0-16,21-20 0,0 20 0,-21 0 15,21 1-15,0-22 0,0 21 16,0-21-16,0 0 0,21 1 0,0-1 15,0 0-15,0 0 0,0-21 0,1 0 16,20 0-16,-21 0 0,21 0 16,1 0-16,-1 0 0,0 0 0,1 0 15,-22-21-15,21 0 0,1 0 0,-22-1 16,21-20-16,-21 21 0,0 0 16</inkml:trace>
  <inkml:trace contextRef="#ctx0" brushRef="#br0" timeOffset="121723.51">17145 5779 0,'0'0'0,"0"-22"0,0-62 16,0 63-1,0-1-15,21 1 0,-21 0 0,0 0 16,0 42-1,0 0 1,0 0-16,0 22 0,21-1 16,-21 0-16,0 1 0,0 20 0,0-20 15,0-1-15,0 21 0,0-20 0,-21-1 16,0 22-16,0-22 0,21 0 16,-21 1-16,21-22 0,-22 21 0,22-21 15,-21 22-15,21-22 0,0 0 16,0 0-16,21-21 31,-21-21-31,22 0 0,-22 0 16,0-1-16</inkml:trace>
  <inkml:trace contextRef="#ctx0" brushRef="#br0" timeOffset="122368.14">16976 5652 0,'0'0'0,"-22"-43"15,-20 22-15,21 0 0,0 0 16,0 0-16,-1-1 0,22 1 16,0 0-16,0 0 0,0 0 0,0 0 15,22-1-15,-1 1 16,21 0-16,0 21 0,-20-21 0,41 21 16,-21 0-16,1 0 0,20 0 15,1 0-15,-1 0 0,1 0 0,-22 21 16,22 0-16,-1 0 0,-21 22 15,1-22-15,-1 21 0,-21 1 0,0 20 16,1-21-16,-22 1 0,0 20 16,-22-20-16,-20-1 0,21 0 15,-43 1-15,22-1 0,-21-21 0,-1 21 16,1-20-16,-22-1 0,43 0 0,-22 0 16,22 0-16,-1-21 0,1 0 15,0 21-15,21-21 0,-1 0 0,22-21 31,22 0-15,-1 0-16,21 21 0,-21-21 0,22 21 16,-1 0-16,21-21 0,-20 21 15,20 0-15,1 0 0,-22 0 0,22 0 16,-1 0-16,-21 0 0,1 0 16,-1 21-16,0 0 0,1-21 15,-22 21-15,21 0 0,-21 22 0,-21-22 16,0 0-16,0 0 0,0 21 0,0-20 15,0-1-15,0 21 0,-21-21 16,0 22-16,-21-22 0,21 21 0,-22-21 16,1 0-16,0 1 0,-1 20 0,1-42 15,0 21-15,-1 0 0,1 0 16,0-21-16,-1 0 0,1 0 0,21 0 16,-22 0-16,22 0 0,-21 0 0,21 0 15,0-21-15,-1 0 0,1 21 16,21-21-16,0 0 0,-21 0 15,21-1-15,0 1 0,0 0 16,0 0-16,21 21 16,0-21-16,1 0 0,-1 21 0,0-22 15,21 1-15,1 21 0</inkml:trace>
  <inkml:trace contextRef="#ctx0" brushRef="#br0" timeOffset="122823.88">17907 6181 0,'0'0'0,"0"-21"0,0-1 0,0 1 16,0 0-1,21 21-15,0 0 0,0-21 16,1 21-16,-1 0 0,0 0 0,21 0 15,-21 0-15,1 0 0,-1 21 16,21 0-16,-21 0 0,-21 1 0,21-1 16,-21 0-16,22 0 0,-22 21 15,0-20-15,0-1 0,0 21 0,0-21 16,0 0-16,-22 22 0,22-22 16,-21 0-16,21 0 0,-21 0 15,0-21-15,21 22 0,-21-22 16,21-22 15,0 1-31,0 0 0,21 0 16,-21 0-16,21 0 0,0-22 0,-21 22 15,21 0-15,1-21 0,-22 20 16,21 1-16,0 0 0,-21 0 0,21 0 16,0 0-16,-21-1 0,21 1 15,1 0-15,-1 21 16,-21-21-16,21 21 15,-21-21-15</inkml:trace>
  <inkml:trace contextRef="#ctx0" brushRef="#br0" timeOffset="123271.62">18732 6033 0,'0'21'16,"0"0"0,-21-21-16,21 21 15,-21 21-15,0-20 0,0-1 0,21 0 16,-21 0-16,-1 21 0,1-20 0,21 20 16,0-21-16,-21 0 0,21 22 15,0-22-15,0 0 0,0 0 0,0 0 16,0 0-16,21 1 0,0-22 15,1 0-15,-1 0 0,0 0 16,0 0-16,0 0 0,0 0 0,22-22 16,-22 22-16,0-21 0,0 0 0,0 0 15,1 0-15,-1-22 0,0 22 16,-21-21-16,0 21 0,21-22 0,-21 1 16,0 21-16,0-21 0,0 20 15,0-20-15,-21 21 0,0 0 16,0 0-16,-1-1 0,1 1 0,0 21 15,0 0-15,0 0 0,0 0 0,-22 0 16,22 21-16,0 1 0,0-1 16,0 0-16,21 0 0,-22 21 15,22-20-15,0-1 0,0 0 16,0 0-16,0 0 0,0 0 16,22 1-16</inkml:trace>
  <inkml:trace contextRef="#ctx0" brushRef="#br0" timeOffset="123900.26">19346 6033 0,'0'0'0,"-21"21"31,0 0-31,21 0 0,0 0 0,-21 0 15,0 22-15,21-22 0,-22 0 0,1 21 16,21-20-16,-21 20 16,21-21-16,0 0 0,-21 22 0,21-22 15,0 0-15,-21 0 0,21 0 0,0 0 16,21-21 0,0 0-16,0 0 15,0 0-15,1-21 0,-1 0 16,0 0-16,21 0 0,-21 0 15,1-1-15,20 1 0,-21-21 0,21 21 16,-20 0-16,-1-22 0,21 22 0,-21 21 16,0-21-16,1 0 0,-22 42 31,0 0-31,0 0 16,0 0-16,0 1 0,0-1 15,0 0-15,0 21 0,0-21 0,0 1 16,0-1-16,0 0 0,0 0 0,0 0 15,21-21-15,0 0 16,0 21-16,0-21 0,0 0 0,1 0 16,-1 0-16,0 0 0,0 0 0,0-21 15,22 21-15,-22-21 0,0 0 16,0 0-16,0 0 0,0-1 0,-21-20 16,22 21-16,-22-21 0,21 20 0,-21-20 15,0 0-15,0 21 16,0-22-16,0 22 0,0-21 0,0 21 15,-21-1-15,-1 22 0,22-21 16,-21 21-16,0 0 16,0 0-16,0 0 0,21 21 15,0 1-15,0-1 16,0 0-16,0 0 16</inkml:trace>
  <inkml:trace contextRef="#ctx0" brushRef="#br0" timeOffset="124363.99">20616 6075 0,'21'-21'0,"-42"42"0,42-63 16,-42 42-1,0 0-15,-21 0 16,21 0-16,-1 21 0,1-21 0,0 21 15,-21-21-15,21 21 0,-1 0 16,1 0-16,21 1 0,-21-22 16,21 21-16,0 0 0,0 0 15,0 0-15,21-21 16,0 0-16,-21 21 0,22-21 16,-1 22-16,0-22 0,0 21 0,0-21 15,0 21-15,1-21 0,-1 21 16,0-21-16,0 21 0,0 0 15,-21 1-15,0-1 16,0 0 0,-21-21-16,0 0 15,0 0-15,0 0 0,-1 0 0,1 21 16,-21-21-16,21 0 0,0 0 16,-1 0-16,1 0 0,-21 0 0,21 0 15,0 0-15,-1 0 0,1 0 0,0 0 16,0 0-16,0 0 15,0 0 1,42-21 0,0 21-1,0 0-15</inkml:trace>
  <inkml:trace contextRef="#ctx0" brushRef="#br0" timeOffset="124751.77">20870 6265 0,'21'0'0,"-42"0"0,64 0 16,-22 0-16,-21-21 0,21 21 0,0 0 16,0-21-16,0 21 0,-21-21 15,22 21-15,-1-21 0,0 0 0,-21-1 16,21 1-16,-21 0 0,0 0 15,0 0-15,0 0 16,-21 21 0,0 0-16,0 21 15,-1-21-15,1 21 16,0 0-16,21 0 0,0 0 0,-21 1 16,0 41-16,21-42 15,0 0-15,0 22 0,0-22 16,0 0-16,0 0 0,0 0 0,0 1 15,0-1-15,21 0 16,0-21-16,0 0 16,0 0-16,1 0 0,-1 0 15,21 0-15,-21 0 0,0 0 0,22 0 16</inkml:trace>
  <inkml:trace contextRef="#ctx0" brushRef="#br0" timeOffset="125159.53">21463 6138 0,'0'0'16,"0"-63"-1,21 63 1,0-21-16,0 21 0,1 0 16,-1 0-16,0 0 0,21 0 0,-21 0 15,1 0-15,-1 0 0,0 0 16,0 0-16,21 21 0,-20 0 0,-1 0 15,-21 0-15,21 1 0,-21-1 16,0 0-16,0 0 0,0 0 0,0 22 16,0-22-16,0 0 0,0 0 0,0 0 15,-21 0-15,21 1 0,-21-1 16,-1 0-16,1-21 16,0 0-1,21-21 1,0 0-16,0-1 15,0 1-15,21-21 0,0 21 16,-21 0-16,22-1 0,-1 1 0,-21 0 16,21 0-16,0 0 0,0 0 15,0-1-15,-21 1 0,22 0 0,-1 0 16,-21 0-16,0 0 16,0-1-16,0 1 15</inkml:trace>
  <inkml:trace contextRef="#ctx0" brushRef="#br0" timeOffset="125880.12">22585 5757 0,'21'0'0,"-42"0"0,42-21 0,0 0 0,0 0 15,-21 0-15,21 21 0,1-21 16,-1 21-16,0 0 0,0 0 16,21 0-16,-20 0 0,-1 0 0,0 0 15,0 21-15,0 0 0,22 0 16,-22 21-16,0-20 0,0 20 0,0 21 15,-21-20-15,0-1 0,21 0 0,-21 22 16,0-22-16,0 1 0,0-1 16,0 0-16,0 1 0,0-1 0,0 0 15,0 1-15,0-22 0,-21 21 0,21-21 16,0 0-16,0 1 16,-21-1-16,0 0 15,21-42 1,0 0-16,0-1 15,0 1-15,0 0 0,0-21 0,0-1 16,0 1-16,21 0 0,0-1 0,0 1 16,1-21-16,20-1 0,-21 1 15,0-1-15,22 1 0,-22-1 0,0 1 16,21-1-16,-21 22 0,1-1 16,-1 1-16,0 0 0,0 21 0,0-1 15,0 22-15,-21 22 31,0-1-31,0 0 16,0 0-16,0 0 0,0 0 0,0 1 16,0-1-16,0 21 0,0-21 15,0 0-15,0 1 0,0-1 0,0 0 16,-21 21-16</inkml:trace>
  <inkml:trace contextRef="#ctx0" brushRef="#br0" timeOffset="126268.89">23304 6308 0,'0'0'16,"0"21"-16,22-21 31,-1 0-31,0 0 16,0 0-16,0-21 0,0 0 15,1 21-15,-1-22 0,-21 1 0,21 0 16,-21 0-1,0 0-15,-21 21 16,0 0 0,-1 0-16,1 21 15,0 0-15,0 0 0,0 0 0,21 1 16,-21 20-16,21-21 0,-22 0 0,22 0 16,-21 22-16,21-22 15,0 0-15,0 0 0,0 0 0,0 1 16,0-1-16,21-21 0,1 0 15,-1 21-15,0-21 0,0 0 16,0 0-16,0 0 0,1 0 0,-1 0 16,0 0-16,0 0 0,21-21 0,-20 21 15,-1-21-15,0-1 0,21 1 16,-21 21-16,1-21 0,-1 0 0,0 0 16</inkml:trace>
  <inkml:trace contextRef="#ctx0" brushRef="#br0" timeOffset="126673.66">23812 6287 0,'-21'-22'16,"42"44"-16,-42-65 0,21 22 15,0 0-15,0 0 16,0 0-16,21 21 0,1-22 0,-1 22 16,0-21-16,0 21 0,0 0 15,0 0-15,1 0 0,-1 0 0,0 0 16,0 0-16,0 0 0,0 0 0,1 21 15,-1 1-15,0-1 0,-21 0 16,0 0-16,21 0 0,-21 0 0,0 22 16,0-22-16,0 21 0,0-21 15,0 1-15,0-1 0,0 0 16,0 0-16,-21 0 0,21 0 0,0 1 16,-21-22-16,21-22 31,0 1-16,0 0-15,0 0 0,21-21 16,0 20-16,-21 1 0,21-21 16,0 21-16,-21 0 0,22-1 0,-1 1 15,-21 0-15,21 0 0,-21 0 16,21 21-16,0 0 16,0 0-16,1 0 15,-1 0-15,0 0 16</inkml:trace>
  <inkml:trace contextRef="#ctx0" brushRef="#br0" timeOffset="127120.41">24892 6223 0,'0'-63'16,"-21"63"15,0 0-31,-22 0 15,22 0-15,0 0 0,-21 0 0,20 21 16,1 0-16,0-21 0,0 21 16,0 0-16,0 0 0,21 1 15,0-1-15,0 0 0,0 0 16,21 0-16,0-21 16,0 0-16,21 21 0,-20-21 0,-1 0 15,21 22-15,-21-22 0,22 0 0,-22 21 16,0-21-16,0 21 0,21-21 15,-42 21-15,22-21 0,-1 21 16,0 0-16,-21 1 16,0-1-16,-21-21 15,0 0-15,-1 21 0,1-21 16,0 0-16,-21 0 0,21 0 0,-22 21 16,1-21-16,21 0 0,-22 0 15,22 0-15,0 0 0,0 0 0,-21 0 16,20 0-16,1 0 0,0 0 15,21-21 1,21 0 0,0 0-16,1 21 0,-1-22 15,0 22-15</inkml:trace>
  <inkml:trace contextRef="#ctx0" brushRef="#br0" timeOffset="127412.24">25231 6202 0,'21'0'16,"-21"21"-1,0 0 1,0 0-16,0 1 0,0-1 16,0 0-16,0 0 0,0 0 15,0 0-15,0 1 16,0-1-16,0 0 0,0 0 0,0 0 15,0 0-15,0 1 0,-21-22 16,21 21-16,0-42 63,21-1-48,0 22-15</inkml:trace>
  <inkml:trace contextRef="#ctx0" brushRef="#br0" timeOffset="128227.28">25633 6244 0,'21'0'16,"-21"-21"0,-21 21-1,0 21 1,-1 0-16,1-21 0,21 22 0,0-1 15,-21 0-15,0 0 0,21 0 0,-21 0 16,21 1-16,0-1 0,-21 0 16,21 0-16,0 0 0,0 0 15,0 1-15,21-1 32,0-21-32,0 0 15,0 0-15,-21-21 16,21-1-16,-21 1 15,22 21-15,-22-21 0,0 0 0,0-21 16,0 20-16,0 1 0,0 0 0,21-21 16,-21 21-16,0-1 0,21 1 15,-21 0-15,21 0 0,0 0 16,0 0-16,1 21 16,-1 0-16,0 0 0,0 0 0,0-22 15,0 22-15,1 0 0,-1 0 0,21 0 16,-21 0-16,0 0 0,-21 22 15,22-1-15,-1-21 0,0 21 16,-21 0-16,21 0 0,0 0 0,-21 1 16,0-1-16,21 0 0,-21 0 0,0 0 15,0 0-15,0 1 0,0-1 16,0 0-16,0 0 0,0 0 16,0 0-16,0 1 15,-21-22-15,21-22 63,0 1-63,0 0 0,21 0 15,1-21-15,-1 20 0,0 1 16,0 0-16,0-21 0,0 21 16,22-22-16,-22 22 0,21 0 0,-21 0 15,22 0-15,-22-1 0,21 22 0,-21 0 16,1 0-16,20 0 0,-21 0 15,0 0-15,-21 22 16,0-1-16,0 0 0,0 0 0,0 21 16,0-20-16,0-1 0,-21 0 15,0 21-15,21-21 0,-21 1 0,0-1 16,-1 0-16,22 0 0,0 0 16,-21 0-16,0 1 0,21-1 15,-21 0 1,0-21-1,0-21 17,-1 21-32,22-21 0</inkml:trace>
  <inkml:trace contextRef="#ctx0" brushRef="#br0" timeOffset="128640.04">25358 5863 0,'-22'0'0,"44"0"0,-44 21 0,1-21 15,0 22-15,0-1 16,21 0-16,0 0 15,21 0 1,0-21-16,0 0 0,1 0 16,-1 0-16,0 0 0,21 0 0,-21 0 15,1 0-15,-22-21 0,21 0 16,-21 0-16,0 0 0,0-1 16,0 1-16,0 0 0,0 0 0,-21 0 15,-1 0-15,1 21 16,0 0-16,0 0 15,21 21-15,-21-21 16,21 21-16,0 0 16,-21-21-16,21 21 0,0 0 0,0 1 15,-22-1 1,1 0 0</inkml:trace>
  <inkml:trace contextRef="#ctx0" brushRef="#br0" timeOffset="151223.21">3492 8763 0,'22'-21'31,"-1"21"-31,-21-21 16,21 21-16,0-21 0,-21-1 0,21 22 15,0-21-15,1 21 0,-1-21 16,0 0-16,-21 0 0,21 21 0,-21-21 16,21-1-16,-21 1 0,0 0 15,0 0-15,-21 21 16,0-21-16,0 21 15,0 0-15,-1 0 0,1 0 16,0 0-16,0 0 0,0 0 16,0 0-16,-1 21 0,1 0 0,-21-21 15,21 21-15,0 0 0,-1 1 0,22-1 16,-21 0-16,21 0 0,-21 0 16,21 0-16,0 1 0,0-1 15,0 0-15,0 0 0,0 0 16,21 0-16,0 1 0,1-1 15,-1 0-15,0-21 0,0 21 16,0 0-16,0 0 0,22-21 0,-22 22 16,0-1-16,21 0 0,-20-21 15,-1 21-15,0 0 0,21-21 16,-21 21-16,-21 1 0,22-1 0,-1-21 16,-21 21-16,21 0 0,-21 0 15,0 0-15,0 1 16,-21-22-16,0 21 0,-22 0 0,22-21 15,-21 21-15,-1 0 0,1-21 0,0 0 16,-1 21-16,1-21 0,-21 0 16,20 0-16,1 0 0,0 0 0,20 0 15,-20-21-15,0 21 0,21-21 0,-1 0 16,-20 0-16,21 21 16,0-21-16,0-1 0,21 1 0,-22 0 15,22 0-15,0 0 16,0 0-1,0-1-15,22 1 16,-1 21-16,0-21 0,0 21 16,0-21-16</inkml:trace>
  <inkml:trace contextRef="#ctx0" brushRef="#br0" timeOffset="151599.99">4403 8361 0,'0'-21'15,"-22"21"1,1 0-16,21 21 15,0 0-15,0 0 0,-21 0 16,21 22-16,0-22 0,-21 21 0,21 1 16,0-22-16,0 21 0,-21 22 15,21-22-15,-21 0 0,-1 1 16,22-1-16,-21 21 0,21-20 0,-21-1 16,21-21-16,0 22 0,-21-1 0,21-21 15,0 0-15,0 0 0,0 1 16,0-1-16,0 0 0,0 0 0,0-42 47,21 0-47</inkml:trace>
  <inkml:trace contextRef="#ctx0" brushRef="#br0" timeOffset="151756.9">4106 8869 0,'0'0'0</inkml:trace>
  <inkml:trace contextRef="#ctx0" brushRef="#br0" timeOffset="151864.84">4318 8869 0,'21'0'0,"0"0"0,0-21 16,1 21-16,-1 0 0,0 0 0,0-21 16,0 21-16,0 0 0,1-22 15,-1 22-15</inkml:trace>
  <inkml:trace contextRef="#ctx0" brushRef="#br0" timeOffset="152303.59">4678 8932 0,'63'0'31,"-42"0"-31,1-21 0,-1 21 0,0-21 16,0 21-16,0-21 0,0 21 0,1-21 15,-1 0-15,0 21 0,-21-22 16,0 1-16,21 0 0,-21 0 16,0 0-16,0 0 0,-21 21 15,0 0 1,0 0-16,-1 0 0,1 0 16,0 0-16,0 0 0,0 21 15,-22 0-15,22 0 0,0 0 0,0 22 16,0-22-16,0 0 0,-1 21 15,1-21-15,21 22 0,0-22 0,-21 21 16,21-21-16,0 22 0,0-22 0,0 0 16,0 0-16,0 0 0,21-21 15,0 22-15,1-1 0,-1-21 0,0 0 16,0 0-16,0 0 0,22 0 0,-22 0 16,21 0-16,-21 0 0,22-21 15,-22 21-15,21-22 0,-21 1 0,22 0 16,-1 0-16</inkml:trace>
  <inkml:trace contextRef="#ctx0" brushRef="#br0" timeOffset="152639.4">5397 8763 0,'0'-21'31,"0"42"-31,-21 0 15,21 0-15,0 1 0,-21-1 16,21 0-16,0 21 0,0-21 0,0 22 0,-21-1 16,21 0-16,0-20 0,-21 20 15,21 0-15,-21 22 0,21-22 16,0 0-16,0 1 0,0 20 0,0-20 16,-22 20-16,22 1 0,-21-22 0,21 21 15,0-20-15,0 20 0,-21-20 16,21-1-16,-21 21 0,21-20 0,-21-22 15,21 21-15,0-21 0,0 22 0,0-22 16,0 0-16,0 0 0,0-42 31,0 0-15,0-21-16,21 20 0,0-20 16</inkml:trace>
  <inkml:trace contextRef="#ctx0" brushRef="#br0" timeOffset="152995.19">5292 9165 0,'0'0'0,"0"-21"15,0 0-15,0 0 0,0 0 16,0-1-16,0 1 0,0 0 0,0 0 16,0 0-16,0 0 0,21-1 0,0 1 15,0 0-15,0 0 0,0 0 16,1 0-16,20 21 0,0-22 15,-21 22-15,22 0 0,-1 0 0,0 0 16,-20 0-16,20 22 0,-21-1 0,0-21 16,0 42-16,-21-21 0,0 0 15,0 1-15,0 20 0,0-21 0,-21 21 16,-21-20-16,21-1 0,0 0 0,-22 0 16,1 0-16,21 0 0,-22 1 15,22-1-15,-21 0 0,21-21 0,-22 21 16,22-21-16,0 0 0,0 0 0,0 0 15,0 0-15,21 21 0,21-21 32,0 0-32,0 0 15,0-21-15,0 21 0,22-21 0</inkml:trace>
  <inkml:trace contextRef="#ctx0" brushRef="#br0" timeOffset="153211.2">7112 8297 0,'0'-21'0,"0"42"0,0-63 15,0 21-15,-21 21 31,21 21-31,-21 0 0,21 0 16,-43 1-16</inkml:trace>
  <inkml:trace contextRef="#ctx0" brushRef="#br0" timeOffset="153348.12">6900 8911 0,'-21'106'32,"21"-85"-32,0 0 0,0 1 15,0-1-15,0 0 0,0 0 16,21-21 15,0-21-31,1 0 0,-1 0 16,0-1-16</inkml:trace>
  <inkml:trace contextRef="#ctx0" brushRef="#br0" timeOffset="153743.31">7345 8657 0,'0'0'0,"0"21"16,0 1-16,0-1 16,-21 0-16,-1 0 0,22 21 15,-21-20-15,21-1 0,0 21 0,0-21 16,-21 22-16,21-22 0,0 0 0,-21 21 16,21-21-16,0 1 0,0-1 15,0 0-15,21-21 16,0 0-16,0 0 0,1 0 15,-1 0-15,0 0 0,0 0 0,0-21 16,-21 0-16,21 21 0,1-22 16,-1 1-16,-21-21 0,0 21 0,21 0 15,-21-22-15,0 22 0,0-21 0,0 21 16,0-1-16,0 1 0,0 0 16,-21 0-16,0 0 0,-1 21 15,1 0-15,0 0 0,0 0 16,0 0-16,0 0 0,-1 0 0,1 0 15,0 21 1,21 0-16,-21-21 0</inkml:trace>
  <inkml:trace contextRef="#ctx0" brushRef="#br0" timeOffset="154187.04">7070 8170 0,'0'-21'16,"0"42"0,0 1-1,-22-1-15,22 0 0,-21 0 16,0 0-16,21 22 0,-21-22 0,21 21 16,-21-21-16,21 22 0,0-1 15,-21 0-15,-1 1 0,22-1 0,-21 0 16,21 1-16,0-1 0,0 0 0,0 1 15,-21-22-15,21 21 0,0 0 16,0-20-16,0 20 0,0-21 0,0 0 16,0 22-16,0-22 0,0 0 15,0 0-15,21-21 0,0 21 16,1-21-16,-1 0 16,0 0-16,0 0 0,0 0 15,0-21-15,1 21 0,-1-21 0,-21 0 16,21 21-16,0-21 0,0-1 0,-21 1 15</inkml:trace>
  <inkml:trace contextRef="#ctx0" brushRef="#br0" timeOffset="154463.41">6773 8636 0,'0'0'0,"21"0"31,1-21-15,-1 21-16,0 0 0,0 0 16,21 0-16,-20-21 0,20 21 0,-21 0 15,0 0-15,22 0 0,-22-21 0,0 21 16,0 0-16,0 0 0,0 0 15,1 0 1</inkml:trace>
  <inkml:trace contextRef="#ctx0" brushRef="#br0" timeOffset="155915.19">9292 8573 0,'0'0'15,"21"0"-15,0 0 16,1-22 0,-22 1-1,21 21-15,-21-21 0,0 0 16,0 0-1,-21 0-15,-1 21 16,1 0-16,0 0 0,0 0 16,-21 0-16,20 0 0,1 21 15,-21 0-15,0-21 0,20 21 0,-20 0 16,0 22-16,21-22 0,-22 0 0,22 21 16,0 1-16,0-1 0,0 0 15,-1 1-15,1-1 0,0 0 16,21 1-16,0-1 0,-21 0 0,21-21 15,0 22-15,0-22 0,0 21 16,21-21-16,0 1 0,0-1 0,1 0 16,20-21-16,-21 0 0,21 21 0,1-21 15,-1 0-15,0 0 0,22 0 16,-22-21-16,1 21 0,-1-21 0,0 0 16,1-1-16,-1 1 0,-21-21 0,21 21 15,1-22-15,-22 22 0</inkml:trace>
  <inkml:trace contextRef="#ctx0" brushRef="#br0" timeOffset="156511.42">9906 8001 0,'0'0'16,"-21"0"-16,0 21 15,-1 22-15,22-22 16,-21 21-16,21 0 0,0 1 16,0-1-16,0 22 0,0-22 0,0 0 15,0 22-15,0-22 0,-21 22 0,21-22 16,0 21-16,-21-20 0,21 20 16,-21-20-16,21-1 0,0 0 15,0 1-15,-21-1 0,21-21 0,-22 21 16,22-20-16,0-1 0,0 0 15,-21 0-15,21 0 0,-21-21 16,21 21-16,0-42 31,0 0-31,0 0 16,0 0-16,0 0 0,0-22 0,21 22 16,-21-21-16,21 21 0,-21-22 15,22 1-15,-1 21 0,0-22 0,0 22 16,21-21-16,-20 21 0,20 0 15,-21-1-15,21 1 0,1 21 0,-22 0 16,21-21-16,1 21 0,-22 0 16,21 0-16,-21 21 0,0-21 0,1 21 15,-1 1-15,0 20 0,-21-21 0,21 21 16,-21-20-16,0 20 0,0-21 0,0 21 16,0-20-16,-21 20 0,0-21 15,0 21-15,-1-20 0,1-1 0,21 0 16,-21 0-16,0 0 0,0 0 15,21 1-15,0-44 47,0 1-47,0 0 0,0 0 16,21 0-16,0 0 0</inkml:trace>
  <inkml:trace contextRef="#ctx0" brushRef="#br0" timeOffset="156924.18">10541 8954 0,'21'21'16,"21"-21"15,-20 0-31,-1-21 0,0 21 0,0-22 15,0 1-15,0 21 0,1-21 0,-1 0 16,-21 0-16,21 0 0,0-1 16,-21 1-16,21 0 0,-21 0 0,0 0 15,0 0-15,0-1 0,0 1 16,-21 21-16,0 0 0,0 0 16,0 0-16,-1 0 0,-20 0 15,21 0-15,0 21 0,0 1 16,-22-1-16,22 0 0,0 21 0,0-21 15,0 22-15,-1-1 0,1-21 16,21 22-16,0-1 0,0-21 0,-21 0 16,21 22-16,0-22 0,0 0 0,0 0 15,0 0-15,21 0 0,0 1 16,1-22-16,-1 0 16,21 0-16,-21 0 0,0 0 15,22 0-15,-1-22 0,-21 1 0,22 0 16</inkml:trace>
  <inkml:trace contextRef="#ctx0" brushRef="#br0" timeOffset="157248.99">11409 8700 0,'0'0'0,"0"-22"0,0 1 0,0 0 16,0 0-16,-21 21 15,-1 0-15,1 0 16,0 0-16,0 21 16,0 0-16,21 0 0,-21 22 0,-1-22 15,1 21-15,0 1 0,0-22 0,21 21 16,-21 0-16,0 1 16,-1-22-16,22 21 0,0 1 0,0-22 15,0 0-15,0 0 0,0 0 0,0 0 16,22 1-16,-22-1 0,21-21 0,0 0 15,0 21-15,0-21 0,0 0 16,22 0-16,-22 0 0,0 0 0,21 0 16,1-21-16,-22 0 0,21-1 0,-21 1 15,22 0-15,-22 0 0,21-21 0</inkml:trace>
  <inkml:trace contextRef="#ctx0" brushRef="#br0" timeOffset="157939.42">12001 8297 0,'0'0'16,"0"-42"-16,0 21 0,0-21 0,0 20 0,0 1 16,0 0-16,0 0 0,-21 42 31,21 0-31,-21 0 0,0 1 16,21 20-16,0 0 0,0 1 0,-21-1 15,0 0-15,21 1 0,-22-1 16,22 0-16,0 22 0,-21-22 0,0 0 15,0 22-15,21-22 0,-21 22 0,21-22 16,-21 0-16,-1 1 0,22-1 0,0 0 16,0-20-16,-21-1 15,21 21-15,0-21 0,-21-21 0,21 21 16,0-42 31,0 0-47,0 0 0,21 0 0,0-22 15,1 22-15,-22-21 0,21 21 0,0-22 16,0 22-16,0-21 0,0 21 16,1 0-16,-1-22 0,0 22 0,21 21 15,-21-21-15,1 0 0,-1 21 0,0 0 16,21 0-16,-21 0 0,1 0 16,-1 0-16,-21 21 15,0 0 1,-21-21-16,-1 21 0,1-21 15,0 0-15,0 21 0,0-21 16,-22 0-16,22 0 0,0 22 0,0-22 16,-21 0-16,20 0 0,1 0 0,0 0 15,21 21 17,0 0-17,0 0-15,21-21 0,-21 21 0,0 0 16,21 1-16,1-1 0,-22 0 15,21 0-15,0 0 0,-21 0 16,0 1-16,21-1 0,-21 0 0,21-21 16,0 21-16,-21 0 0,22-21 0,-1 21 15,-21 1-15,21-22 0,0 0 16,0 0-16,0 0 0,1 0 0,-1 0 16,0 0-16,0 0 0,0 0 15,-21-22-15,21 1 0,1 21 16,-22-21-16,21 0 0,0 0 15</inkml:trace>
  <inkml:trace contextRef="#ctx0" brushRef="#br0" timeOffset="158292.21">13991 8086 0,'0'0'16,"0"21"0,0 0-16,0 0 0,-21 0 15,21 22-15,0-1 16,-21 0-16,21 1 0,0-1 0,0 0 15,0 1-15,0 20 0,0-20 0,0-1 16,-21 0-16,21 22 0,-22-22 16,22 0-16,-21-20 0,21 20 0,0-21 15,0 21-15,-21-20 0,21-1 0,0 0 16,-21-21-16,21 21 0</inkml:trace>
  <inkml:trace contextRef="#ctx0" brushRef="#br0" timeOffset="158959.2">13525 8721 0,'0'0'0,"22"0"15,-1 0-15,0 0 0,0 0 16,21-21-16,-20 21 0,20 0 0,0 0 15,22-22-15,-22 22 0,0 0 0,1-21 16,20 0-16,-20 21 0,-1-21 16,21 0-16,-20 0 0,-1-1 15,0 1-15,1 0 0,-1-21 0,-21 21 16,22-22-16,-22 1 0,0 21 0,0-22 16,0 22-16,-21-21 0,0 21 15,0 0-15,0-1 0,0 1 16,-21 21-1,0 21 1,0 1-16,21-1 0,-21 0 0,21 21 16,0-21-16,-22 22 0,1-1 0,21 0 15,-21 1-15,21-1 0,0 0 16,-21 1-16,0-1 0,0 0 16,21 1-16,0-1 0,0 0 0,-22-20 15,22 20-15,-21 0 0,21-21 0,-21 1 16,21 20-16,0-21 0,0 0 15,0 0-15,-21-21 16,21-21 15,0 0-31,0 0 16,0 0-16,0 0 0,21-22 0,0 22 16,0-21-16,1-1 0,20 1 0,-21 21 15,21-21-15,1 20 16,-1-20-16,-21 21 0,22 0 0,-1 21 15,-21-21-15,21 21 0,-20 0 0,-1 0 16,0 0-16,0 21 0,-21 0 0,0 0 16,0 0-16,0 0 0,0 22 15,0-22-15,0 21 0,0-21 0,0 1 16,-21 20-16,21-21 0,0 0 0,-21 0 16,0 1-16,21-1 0,-22 0 15,22 0-15,-21 0 0,21-42 47</inkml:trace>
  <inkml:trace contextRef="#ctx0" brushRef="#br0" timeOffset="159335.29">14944 8742 0,'42'-21'16,"-21"21"-16,0 0 15,0-21-15,1-1 0,-1 22 0,0 0 16,0-21-16,-21 0 16,21 21-16,0-21 0,1 21 15,-22-21-15,0 0 16,-22 21-1,1 0-15,0 0 0,0 0 16,-21 0-16,20 21 0,1 0 0,-21 0 16,21 0-16,-22 0 0,22 1 0,0 20 15,21-21-15,-21 0 0,21 22 16,-21-22-16,21 0 0,0 0 0,0 0 16,0 0-16,0 1 0,21-1 0,0-21 15,0 0-15,0 21 0,1-21 16,-1 0-16,21 0 0,-21 0 15,22-21-15,-22 0 0,21 21 0,-21-22 0,22 1 16,-22 0-16</inkml:trace>
  <inkml:trace contextRef="#ctx0" brushRef="#br0" timeOffset="160063.88">17187 8551 0,'0'0'0,"21"0"0,-21-21 0,22 21 16,-22-21-16,0 0 16,0 0-16,-43 0 15,22 21-15,0 0 16,-21 0-16,20 0 0,1 0 16,0 0-16,0 0 0,0 0 0,-22 21 15,22 0-15,0 0 0,-21 21 0,21-20 16,-1 20-16,1 0 0,0 1 15,-21-1-15,21 0 0,21 1 0,-22-1 16,22 0-16,-21 1 0,21-1 0,0 0 16,0 1-16,0-22 15,0 0-15,21 0 0,1 0 0,-1 0 16,0 1-16,0-22 0,21 0 0,-20 0 16,20 0-16,0 0 0,1 0 15,-1 0-15,0 0 0,1-22 0,20 1 16,-21 0-16,1 0 0,-1 0 0,0-22 15</inkml:trace>
  <inkml:trace contextRef="#ctx0" brushRef="#br0" timeOffset="160624.12">17865 7853 0,'0'-21'0,"0"42"0,0-63 0,-22 42 15,1 0-15,0 0 16,21 21-16,-21 0 0,0 0 16,21 21-16,-21 1 0,-1-1 0,1 0 15,21 22-15,-21-1 0,21 1 0,0-1 16,-21 1-16,0-1 0,21 1 16,-21-1-16,-1 1 0,22-1 0,0 1 15,-21-22-15,21 22 0,-21-22 16,21 22-16,0-22 0,0-21 15,0 21-15,-21-20 0,21-1 0,0 0 16,-21 0-16,21 0 16,0-42-1,0 0 1,0 0-16,0 0 0,0-1 16,0-20-16,0 21 0,0-21 0,21-1 15,0 1-15,0 0 0,0-1 16,1 1-16,-1 21 0,0-22 0,21 22 15,-21 0-15,22 0 0,-22 21 16,0 0-16,21 0 0,-20 0 16,-1 0-16,0 21 0,21 0 0,-21 0 15,-21 1-15,22 20 0,-22-21 0,0 21 16,0 1-16,0-1 0,0-21 16,0 22-16,0-1 0,-22-21 0,22 0 15,-21 22-15,0-22 0,0 0 0,0 0 16,21 0-16,-21-21 0,-1 0 15,22 21-15,0-42 32,22 0-32,-1 0 0,-21 0 15,21 0-15,0-1 0</inkml:trace>
  <inkml:trace contextRef="#ctx0" brushRef="#br0" timeOffset="161022.89">18140 8721 0,'0'0'0,"0"-21"31,0-1-31,21 22 16,0 0-16,0 0 0,0 0 0,1 0 16,-1 0-16,0 0 0,0 0 0,0 0 15,22 22-15,-22-1 0,0 0 16,0 0-16,0 0 0,-21 0 15,21 1-15,-21 20 0,0-21 0,0 0 16,0 22-16,0-22 0,-21 0 16,0 21-16,0-21 0,0 1 0,0-1 15,-1-21-15,-20 21 0,21-21 0,0 21 16,0-21 0,21-21-1,0 0-15,0 0 0,21-1 16,0 1-16,0 0 0,0-21 15,0 21-15,1-22 0,-1 1 0,0 21 16,0-22-16,0 22 0,0-21 0,1 21 16,-1 0-16,0 21 0,0-22 15,0 22-15,0 0 0,1 0 16,-1 0-16,0 0 16,0 0-16</inkml:trace>
  <inkml:trace contextRef="#ctx0" brushRef="#br0" timeOffset="161435.5">18902 8742 0,'-21'21'0,"21"0"0,-22-21 16,1 21-16,0 1 0,21-1 15,-21 0-15,0 0 0,0 0 16,21 0-16,-22 1 0,22-1 0,-21 0 15,21 0-15,0 0 0,0 0 0,0 1 16,0-1-16,0 0 0,0 0 16,21 0-16,1-21 0,-1 0 15,0 0-15,0 0 0,21 0 0,-20 0 16,-1 0-16,21 0 0,-21 0 16,22-21-16,-22 21 0,21-21 0,-21 0 15,0 0-15,1-1 0,-1 1 16,0-21-16,-21 21 0,21-22 0,-21 1 15,0 0-15,0 21 0,0-22 16,-21 1-16,-21 21 0,20 0 0,1-1 16,0 1-16,-21 0 0,21 21 0,-1 0 15,-20 0-15,21 0 0,0 0 16,0 21-16,-1 0 0,1 1 0,0-1 16,21 0-16,-21 21 0,21-21 0,0 1 15,0-1-15,0 21 0,0-21 16,21-21-16,0 21 0,0 1 0</inkml:trace>
  <inkml:trace contextRef="#ctx0" brushRef="#br0" timeOffset="162152.09">19494 8742 0,'0'0'0,"0"21"31,0 0-31,-21 0 16,21 1-16,0-1 0,0 21 16,0-21-16,0 0 0,-21 1 15,21-1-15,0 0 0,0 0 0,0 0 16,0 0-16,0 1 0,-21-1 16,21 0-16,-21-21 15,21-21 16,0 0-15,0-1-16,0 1 0,0 0 16,0 0-16,21 0 0,-21-22 0,21 22 15,0-21-15,0 21 0,1-22 0,-1 22 16,0-21-16,0 21 0,21 0 16,-20-1-16,-1 22 0,21-21 15,-21 21-15,22 0 0,-22 0 0,0 0 16,0 0-16,21 21 0,-42 1 15,22-1-15,-22 0 0,21 21 0,-21-21 0,0 1 16,0 20-16,0-21 0,0 0 16,0 22-16,-21-22 0,21 0 0,-22 0 15,22 0-15,-21 0 0,0 1 16,0-22-16,0 0 31,21-22-15,0 1-16,0 0 15,0 0-15,21 0 0,0-22 0,0 22 16,0 0-16,1-21 16,-1-1-16,0 22 0,21-21 0,-21 21 15,22 0-15,-1-1 0,0 1 0,1 0 16,-1 21-16,0 0 0,-20 0 0,20 0 16,-21 21-16,0 0 0,0 1 15,1-1-15,-22 0 0,0 0 0,0 21 16,0-20-16,0-1 0,-22 21 0,1-21 15,0 0-15,0 1 0,0-1 16,0 0-16,-1-21 0,1 21 0,0-21 16,21 21-16,-21-21 0,42-21 47,0 21-47</inkml:trace>
  <inkml:trace contextRef="#ctx0" brushRef="#br0" timeOffset="162501.14">20574 8848 0,'0'0'0,"21"-21"0,0 21 0,0-22 16,1 22-16,-1-21 0,0 21 0,0-21 15,0 0-15,22 21 0,-22-21 16,0 0-16,0-1 0,21 22 15,-42-21-15,22 0 0,-22 0 0,0 0 16,0 0 0,-22 21-16,1 0 0,0 0 15,0 0-15,-21 0 0,20 21 0,-20 0 16,0 0-16,21 0 0,-1 0 0,-20 22 16,21-22-16,0 21 0,0-21 15,21 22-15,0-22 0,0 21 0,0-21 16,0 1-16,0-1 0,0 0 0,21 0 15,0-21-15,0 21 0,0-21 0,0 0 16,22 0-16,-1 0 16,-21 0-16,22 0 0,-1 0 0,-21-21 15,21 0-15,-20 0 0,20 0 0,-21-1 16</inkml:trace>
  <inkml:trace contextRef="#ctx0" brushRef="#br0" timeOffset="163019.21">21802 9313 0,'0'0'15,"0"-190"-15,0-1 0,21 43 0,-21 0 16,21 42-16,-21 22 0,0 20 15,0 1-15,0 20 0,21 1 0,-21 0 16,0 20-16,0 1 0,0 0 0,0 0 16,0 42 15,0 21-31,0-20 0,-21-1 0,21 21 16,-21 0-16,0 1 0,21 20 15,-22-20-15,1-1 0,0 21 0,21-20 16,-21-1-16,0 0 0,0 22 0,21-22 15,0 1-15,-22-22 0,-20 21 0,84-21 16,-42 0-16,0 1 16,0 20-16,0-21 0,0 0 15,0-42 1,0 0 0,0 0-16</inkml:trace>
  <inkml:trace contextRef="#ctx0" brushRef="#br0" timeOffset="163116.15">21590 8276 0,'-21'-42'15,"42"84"-15</inkml:trace>
  <inkml:trace contextRef="#ctx0" brushRef="#br0" timeOffset="163340.01">21505 8086 0,'0'-64'16,"0"128"-16,0-149 15,21 85-15,1-21 16,-22 0-16,21 21 0,21-21 0,-21-1 15,0 22-15,22 0 0,-1-21 0,-21 21 16,22 0-16,-1 0 0,0 0 16,1 0-16,-1 21 0,-21 1 0,21-1 15,-20 0-15,-1 21 0,0 1 0,0-1 16,-21 21-16,0-20 0,0-1 16,0 22-16,-21-22 0,0 0 0,0 1 15,-22-1-15,22 0 0,-21-21 16,-1 22-16,1-22 0,0 0 15,21 0-15,-22 0 0,22-21 0,-21 22 16,-1-22-16</inkml:trace>
  <inkml:trace contextRef="#ctx0" brushRef="#br0" timeOffset="163643.85">21929 8551 0,'148'0'31,"-127"22"-31,0-1 0,0-21 15,22 21-15,-22 0 0,0 0 16,-21 0-16,21 22 0,-21-22 0,0 0 16,0 21-16,0-20 0,0-1 15,-21 21-15,21-21 0,-42 0 0,20 1 16,-20-1-16,21 0 0,-21 0 16,-1 0-16,-20 0 0,20-21 0,1 22 15,-21-1-15,20-21 0,1 0 0,0 0 16,20 0-16,-20 0 0,21 0 15,0 0-15,0 0 0,-1 0 0,1 0 16,21-21-16,0-1 16,0 1-16,21 21 15,1-21-15,-1 0 16,0 21-16,0 0 0,0-21 0,0 21 16</inkml:trace>
  <inkml:trace contextRef="#ctx0" brushRef="#br0" timeOffset="164099.59">22310 8678 0,'0'-21'0,"21"0"31,0 21-31,0 0 0,0 0 15,0 0-15,1 0 16,-1 0-16,0 0 0,0 0 0,0 21 16,0 0-16,1 1 0,-22-1 15,21 0-15,-21 0 0,0 21 0,0-20 16,0 20-16,0-21 0,0 0 0,0 22 16,0-22-16,0 0 0,-21 0 0,-1 0 15,1 0-15,0-21 0,0 22 16,21-1-16,-21-21 0,0 0 15,21-21 17,0-1-32,0 1 0,21 0 0,0 0 15,0 0-15,-21 0 0,21-22 16,0 22-16,1-21 0,-1 21 0,0-22 16,0 22-16,0 0 0,22 0 15,-22 0-15,-21-1 0,21 1 0,0 21 16,0 0-16,-21-21 0,21 21 15,1 0 1</inkml:trace>
  <inkml:trace contextRef="#ctx0" brushRef="#br0" timeOffset="164527.76">23262 8615 0,'0'0'0,"-42"0"32,21 0-32,-1 0 0,1 0 0,0 0 15,21 21-15,-21 0 0,0 0 0,0 1 16,-1-1-16,1 0 0,0 21 0,0-21 16,21 22-16,0-22 0,-21 21 15,21-21-15,0 1 0,0 20 0,0-21 16,0 0-16,0 0 15,21 1-15,0-22 0,0 0 0,0 21 16,1-21-16,-1 0 0,0 0 16,0 0-16,0 0 0,0 0 0,22-21 15,-22-1-15,0 22 0,0-21 0,0 0 16,1 0-16,-1 0 0,0-22 16,0 22-16,0-21 0,-21 0 0,0-1 15,0 22-15,0-21 0,0-1 0,0 22 16,0 0-16,-21 0 0,0 0 15,0 0-15,0-1 0,-22 22 0,22 0 16,0 0-16,0 0 0,0 0 0,-22 0 16,22 22-16,0-1 0,0 0 15,21 0-15,-21 0 16,21 0-16,0 1 0,0-1 0,0 0 16,0 0-16,0 0 0,0 0 0</inkml:trace>
  <inkml:trace contextRef="#ctx0" brushRef="#br0" timeOffset="165135.42">23770 8594 0,'0'21'16,"0"0"-16,-21 0 0,21 0 15,-21 1-15,0-1 0,-1 21 0,1-21 16,0 22-16,21-1 0,-21-21 16,0 21-16,21-20 0,-21-1 0,21 0 15,0 0-15,0 0 0,0 0 0,0 1 16,21-22 0,0 0-1,0 0-15,0-22 0,0 22 16,1-21-16,-1 0 0,0 21 15,0-21-15,0-21 0,0 20 16,1 1-16,-1 0 0,0 0 0,0 0 16,0 0-16,0-1 0,-21 1 0,22 21 15,-22 21 1,0 1-16,0-1 16,0 0-16,-22 0 0,22 0 0,0 22 15,0-22-15,0 0 0,0 0 16,0 0-16,0 0 0,0 1 15,22-22 1,-1 0-16,0 0 0,0 0 0,0 0 16,0 0-16,1 0 15,-1-22-15,0 1 0,0 0 16,-21 0-16,21 0 0,0 0 0,-21-22 16,22 22-16,-22-21 0,0-1 15,0 22-15,0-21 0,0 0 0,0 20 16,0 1-16,0-21 0,0 21 0,0 0 15,-22 21 1,1 0-16,0 0 16,21 21-16,-21 0 15,21 0-15,0 0 0,0 0 16</inkml:trace>
  <inkml:trace contextRef="#ctx0" brushRef="#br0" timeOffset="165276.35">24913 8678 0,'-21'-21'16,"42"42"-16,-63-42 0,21 21 0,-22 0 0,22 0 16,-21 0-16</inkml:trace>
  <inkml:trace contextRef="#ctx0" brushRef="#br0" timeOffset="165543.19">24342 8869 0,'0'21'0,"21"-21"0,0 0 16,0 21-16,0-21 0,0 21 0,22-21 15,-22 22-15,21-22 0,-21 21 16,22-21-16,-1 21 0,-21-21 0,0 21 16,1-21-16,-1 0 0,0 21 0,0-21 15,-21 21-15,0 1 16,-21-22-1,-21 0-15,20 0 0,1 0 0,0 0 16,-21 21-16,21-21 0,-22 0 16,22 0-16,-21 0 0,21 0 15,-22 0-15,22 0 0,0 0 0,0 0 16,42-21 15,0 21-31</inkml:trace>
  <inkml:trace contextRef="#ctx0" brushRef="#br0" timeOffset="165947.96">25125 8911 0,'21'0'0,"0"0"15,0 0-15,-21-21 16,21 21-16,1-21 0,-1 21 16,-21-21-16,21 21 0,-21-21 15,0-1-15,21 22 0,-21-21 0,0 0 16,0 0-16,0 0 0,0 0 16,0-1-16,-21 22 15,0 0-15,0 0 16,-1 0-16,1 22 0,0-1 15,0-21-15,0 42 0,21-21 0,-21 0 16,-1 1-16,1-1 0,21 0 16,0 21-16,0-21 0,-21 1 0,21-1 15,0 0-15,0 0 0,0 0 16,0 0-16,0 1 0,0-1 16,21-21-16,0 0 0,1 21 15,-1-21-15,0 0 0,21 0 0,-21 0 16,1 0-16,20 0 0,-21 0 15,0-21-15,22 21 0</inkml:trace>
  <inkml:trace contextRef="#ctx0" brushRef="#br0" timeOffset="166392.13">25696 8594 0,'0'0'0,"0"-21"16,-21-1 0,21 1-16,21 21 15,0 0-15,1 0 0,-1 0 0,0 0 16,21 0-16,-21 0 0,1 21 16,20-21-16,-21 22 0,0-1 15,0 0-15,1 0 0,-1 0 0,-21 0 16,0 22-16,0-22 0,0 21 0,0-21 15,0 22-15,0-22 0,0 21 0,0-21 16,0 1-16,-21-1 0,-1 0 16,22 0-16,-21 0 0,0-21 0,21 21 15,-21-21-15,0 0 16,21-21 0,0 0-16,0 0 15,0 0-15,0-22 0,0 22 16,21 0-16,0-21 0,0-1 15,0 22-15,1-21 0,-1 21 16,0-22-16,0 22 0,0 0 0,0 0 16,-21 0-16,22 0 0,-1-1 0,0 22 15,-21-21-15</inkml:trace>
  <inkml:trace contextRef="#ctx0" brushRef="#br0" timeOffset="166795">24998 8678 0,'-21'0'0,"-43"0"31,43 0-31,-43 0 0,43 0 0,-21 22 16,21-22-16,0 21 0,-1 0 0,1 0 16,0-21-16,21 21 0,-21 0 15,21 1-15,0-1 0,0 0 0,0 0 16,21 0-16,0-21 0,0 21 16,1-21-16,20 22 0,-21-22 0,0 0 15,22 0-15,-22 0 0</inkml:trace>
  <inkml:trace contextRef="#ctx0" brushRef="#br0" timeOffset="167399.64">20256 10224 0,'0'0'0,"-21"-22"16,21-20-16,-21 21 0,21 0 15,0-22-15,0 22 0,0 0 16,21 0-16,-21 0 0,21 0 0,1 21 16,-1 0-16,0 0 15,0 0-15,0 0 0,-21 21 16,21 0-16,1 0 0,-1 0 0,0 22 16,0-1-16,0 0 0,-21 1 15,21 20-15,1-21 0,-1 22 0,-21-22 16,0 1-16,21-1 0,-21 0 0,21 1 15,-21-1-15,0-21 16,21 21-16,-21-20 0,0-1 0,0 0 16,0 0-16,21-42 31,-21 0-15,22 0-16,-22-1 0</inkml:trace>
  <inkml:trace contextRef="#ctx0" brushRef="#br0" timeOffset="167659.5">21061 9991 0,'21'-43'0,"-42"86"0,42-128 0,-21 43 0,0 21 15,0-1-15,0 1 0,0 42 16,-21 1 0,21 20-16,-21 0 0,-1 1 0,1-1 15,0 21-15,-21-20 0,21 20 16,-1-20-16,1 20 0,-21-21 0,21 22 15,0-22-15,-1 1 0,1 20 0,0-42 16,0 22-16,21-1 0,-21-21 16,21 0-16,0 0 0,0 1 0,0-1 15,21-21 1,0 0-16,0 0 16,-21-21-16,21 21 0,1-22 0,-1 1 15</inkml:trace>
  <inkml:trace contextRef="#ctx0" brushRef="#br0" timeOffset="168356.03">21124 10435 0,'0'21'0,"21"-21"31,1 0-31,-22-21 16,21 21-16,0-21 0,21 21 0,-21-21 15,1 0-15,-1 0 0,21 21 16,-21-22-16,0 1 0,1 21 16,-22-21-16,0 0 0,0 0 15,-22 21 1,1 0-16,0 0 0,0 0 16,-21 21-16,20 0 0,1 21 0,0-20 15,0 20-15,0 0 0,0 1 0,21-22 16,0 21-16,-22 0 0,22-20 0,0-1 15,0 21-15,0-21 0,0 0 16,22 1-16,-22-1 0,21-21 16,0 21-16,0-21 0,21 0 0,-20 0 15,-1 0-15,21 0 0,-21 0 16,22 0-16,-22 0 0,0 0 0,21-21 16,-21 0-16,1 21 0,-22-22 0,21 1 15,0 0-15,0 0 0,-21-21 0,0 20 16,21 1-16,0-21 0,-21 21 15,22-22-15,-1 22 0,0 0 0,0-21 16,0 21-16,0-1 0,1 1 0,20 21 16,-21-21-16,0 21 0,22 0 15,-22 0-15,21 0 0,-21 0 0,0 0 16,1 0-16,-1 21 0,0 0 16,0 22-16,-21-22 0,0 0 0,0 21 15,0-20-15,0 20 0,0-21 16,0 21-16,-21-20 0,0-1 0,0 0 15,21 0-15,-22 0 0,1 0 0,21 1 16,-21-22-16,21 21 16,0-42 15,0-1-31,0 1 0,21 0 16,0 0-16,-21 0 0,22 0 15,-1-1-15,-21-20 0,21 21 0,0-21 16,0 20-16,-21 1 0,21-21 15,1 21-15,-22 0 0,21-1 16,0 22-16,-21-21 0,21 0 0,0 21 16,0 0-16</inkml:trace>
  <inkml:trace contextRef="#ctx0" brushRef="#br0" timeOffset="168807.73">22945 10414 0,'0'0'16,"0"-21"-16,0 0 15,0 0 1,-22 21-16,1 0 16,0 0-16,0 0 0,-21 0 0,20 0 15,-20 0-15,0 0 0,21 21 0,-22 0 16,1-21-16,21 21 0,-22 0 15,22 0-15,21 1 0,0-1 0,0 0 16,0 0-16,0 0 0,0 0 16,21 1-16,1-22 0,-1 21 15,0-21-15,21 0 0,1 21 0,-22-21 16,21 0-16,-21 21 0,22 0 16,-22-21-16,0 0 0,0 21 0,0-21 15,-21 22-15,0-1 16,0 0-1,-21-21-15,0 21 0,-21-21 16,20 0-16,-20 0 0,0 0 16,21 21-16,-22-21 0,1 0 0,0 0 15,20 0-15,-20 0 0,21 0 0,0 0 16,0 0-16,-1 0 0,22-21 16,0 0-1,0 0-15,22 0 16,-1-1-16</inkml:trace>
  <inkml:trace contextRef="#ctx0" brushRef="#br0" timeOffset="169079.08">23410 10351 0,'0'0'16,"0"-22"-16,-21 22 15,0 22-15,21-1 16,-21 0-16,0-21 0,21 42 16,-22-21-16,1 1 0,21-1 15,-21 0-15,21 21 0,-21-21 0,21 1 16,0-1-16,-21 0 0,21 0 0,-21 0 16,21 0-16,0 1 0,0-1 15,21-21 16,0 0-31,0 0 0</inkml:trace>
  <inkml:trace contextRef="#ctx0" brushRef="#br0" timeOffset="169839.54">23834 10414 0,'0'0'16,"-22"0"-1,1 21-15,0-21 0,0 21 16,0 1-16,0-1 0,-1 0 0,1 0 16,21 0-16,-21 0 0,21 1 15,-21-1-15,21 0 0,0 0 0,0 0 16,0 0-16,0 1 0,0-1 16,21-21-1,0 0-15,0 0 0,1 0 16,-1 0-16,0 0 0,-21-21 15,0-1-15,21 22 0,-21-21 16,0 0-16,0 0 16,0 0-16,0 0 0,0-1 0,0-20 15,0 21-15,0 0 0,0-22 0,0 22 16,0 0-16,21-21 0,-21 21 16,21-1-16,1 22 0,-1-21 0,-21 0 15,21 21-15,0 0 0,21-21 0,-20 21 16,-1 0-16,21 0 0,-21 0 0,0 0 15,22 0-15,-22 21 0,0-21 16,0 21-16,0 0 0,1 1 0,-1-1 16,0 21-16,-21-21 0,0 0 0,0 22 15,0-22-15,0 0 0,0 21 16,0-20-16,0-1 0,0 0 16,0 0-16,0 0 0,-21 0 0,21 1 15,-21-1-15,21 0 0,-22-21 31,1 0-15,21-21 0,0 0-16,0-1 0,0 1 15,0 0-15,0 0 0,21 0 16,1-22-16,-22 22 0,21-21 0,21 0 16,-21 20-16,0-20 0,22 0 15,-22 21-15,21-1 0,1 1 0,-22 0 16,21 0-16,-21 21 0,22 0 15,-22 0-15,0 0 0,0 21 0,-21 0 16,21 0-16,-21 1 0,0-1 0,0 21 16,0-21-16,0 22 0,0-22 0,-21 21 15,0-21-15,21 22 0,-21-22 16,0 0-16,-1 0 0,1 0 0,0 0 16,0 1-16,0-1 0,0 0 15,-1-21-15,22 21 0,-21-21 16,0 0-1,0 0-15,0 0 16,0-21-16,21 0 0,-22 21 0</inkml:trace>
  <inkml:trace contextRef="#ctx0" brushRef="#br0" timeOffset="170051.42">23347 10012 0,'-21'0'0,"42"0"0,-42-21 0,-1 21 15,1 0 1,0 0 15,0 0-15</inkml:trace>
  <inkml:trace contextRef="#ctx0" brushRef="#br0" timeOffset="170773.21">3175 9716 0,'-21'-43'16</inkml:trace>
  <inkml:trace contextRef="#ctx0" brushRef="#br0" timeOffset="171042.96">3090 9694 0,'0'0'31,"21"0"-15,1 0 15,-1 22-31,0-22 0,0 0 16,0 0-16,0 0 0,22 0 16,-22 0-16,0 0 0,0 0 15,0 0-15,22 0 0,-22 0 0,0 0 16,21 0-16,-20 0 0,-1 0 0,21 0 15,-21 0-15,0 0 0,22 0 16,-1 0-16,0 0 0,1 0 0,-1 0 16,0 0-16,1 0 0,20 0 15,-20 0-15,20 0 0,-21 0 16,43 0-16,42 0 0,-63 0 0,20 0 16,-20 0-16</inkml:trace>
  <inkml:trace contextRef="#ctx0" brushRef="#br0" timeOffset="171582.93">5715 9737 0,'42'0'0,"128"0"16,-382 0-16,487 0 0,-190 0 0,-1 0 0,1 0 16,0 0-16,-1 0 0,22 0 15,-21 0-15,21 0 0,-22 0 0,22 0 16,-21 0-16,21 21 0,-22-21 16,1 0-16,21 0 0,-21 0 0,20 0 15,-20 0-15,21 0 0,0 0 0,-22 0 16,22 0-16,-21 0 0,21 0 15,-22 0-15,1 0 0,0 0 0,21 0 16,-22 0-16,1 0 0,0 0 0,20 0 16,-20 0-16,0 0 0,-1 0 15,1 0-15,0 0 0,-1 0 0,1 0 16,0 0-16,-1 0 0,22 0 0,-21 0 16,0 0-16,-1 0 0,22 0 0,-21 0 15,-1 0-15,1 0 0,0 0 16,21 0-16,-22 0 0,22 0 15,0 0-15,-21-21 0,63 0 0,-42 42 16,-43-21-16,1 0 0,20 0 0,1 0 16,21-21-16,-22 21 0,22-22 0,-21 1 15,21 21-15,-43 0 0,43 0 0,0 0 16,-21 0-16,20 0 0,1 0 0,0 0 16,0 0-16,0-21 0,0 21 0,-1 0 15,1 0-15,0 0 0,0 0 16,0 0-16,0-21 0,-22 21 0,22 0 15,0 0-15,0 0 0,-22 0 0,22-21 16,0 21-16,-21 0 0,-1 0 16,1 0-16,21-21 0,-21 21 15,-1 0-15,1 0 0,21-22 0,-22 22 16,1 0-16,0 0 0,21 0 16,-22-21-16,1 21 0,0-21 0,-1 21 15,1 0-15,0 0 0,-1-21 0,1 21 16,21 0-16,-22 0 0,1-21 0,0 0 15,21 21-15,-43 0 0,1 0 0,20 0 16</inkml:trace>
  <inkml:trace contextRef="#ctx0" brushRef="#br0" timeOffset="171739.35">17611 9335 0,'105'21'0,"-232"-42"0,149 21 16,168 21-16,-148-21 0,43 0 0,63 0 0,0 0 16,-63 0-16,-21 0 0,20 0 15,-20 0-15,20 0 0,1 0 16,0 0-16,21 0 0,-43 0 0,22 0 15,-1 0-15,22 0 0,0 0 0,21 0 16,0 0-16,-42 0 0,21 0 0,-22 0 16,22 0-16,42-21 15</inkml:trace>
  <inkml:trace contextRef="#ctx0" brushRef="#br0" timeOffset="172087.15">20891 9250 0,'64'0'0,"84"63"16,-360-126-16,488 126 0,-192-63 0,-20 22 15,20-22-15,22 0 0,-21 0 0,0 0 16,-1 21-16,22-21 0,-21 0 15,-1 0-15,1 0 0,21 0 16,-21 0-16,20 0 0,-20 0 0,21 0 16,0 0-16,42 0 0,-42 0 0,21 0 15,-43 0-15,1 21 0,-21-21 16,20 0-16,1 0 0,0 0 0,-1 0 16,1 0-16,21 0 0,-22 42 0,1-42 15,-21-21-15,-1 21 0,22-21 0,-1 21 16,22 0-16,0 0 0,0 0 0,-43 0 15,22 21-15,0 0 0,-1-42 0,43 21 16,-42 0-16,21 0 16,-21-21-16,20 21 0,1 0 0,-21 0 15,21 0-15,-22 0 0,1 0 0,0 0 16,-1 0-16,1 0 0,-21 0 16,-1 0-16,1 0 0,-22 0 0,0 0 15,1 0-15,-22 0 0,0 0 0,0 0 16,0 0-16,0 0 15,1 0 1,-44 21-16</inkml:trace>
  <inkml:trace contextRef="#ctx0" brushRef="#br0" timeOffset="172168.1">25971 9610 0,'-42'21'0,"0"-21"0</inkml:trace>
  <inkml:trace contextRef="#ctx0" brushRef="#br0" timeOffset="172522.9">20743 11599 0,'0'-42'15,"0"21"1,0 0 0</inkml:trace>
  <inkml:trace contextRef="#ctx0" brushRef="#br0" timeOffset="172746.77">20659 11451 0,'0'0'16,"-22"0"-16,1 0 15,21-21-15,-21 0 0,0 21 0,0 0 16,21-21-16,-21 21 0,-1 0 16,1 0-16,0-21 0,0 21 0,0 0 15,0 0-15,-1-22 16,1 22-16,42 0 78,1 0-78,20 0 16,-21 0-16,21 0 0,1 0 0,-22 0 15,21 0-15,1 0 0</inkml:trace>
  <inkml:trace contextRef="#ctx0" brushRef="#br0" timeOffset="172975.64">21082 11388 0,'21'0'16,"64"0"-16,190 0 15,-656 0-15,868 0 0,-381 21 0,21-21 16,-22 0-16,1 0 0,21 0 0,-21 21 15,21-21-15,0 0 0,0 21 16,-21-21-16,0 0 0,0 0 0,21 0 16,0 0-16,-22 0 0,1 0 0,0 0 15,0 0-15,0 0 0,-22 0 0,22 21 16,-21-21-16,0 0 0,-1 0 16,1 0-16,-22 0 0,22 0 0,-21 0 15,-1 0-15,22 0 0,-22 0 0,-20 0 16,20 0-16,-21 0 0,22 0 15,-22 0-15,1 0 0,-1 0 0,-21 0 16,0 0-16,0 0 0,-21-21 0</inkml:trace>
  <inkml:trace contextRef="#ctx0" brushRef="#br0" timeOffset="173073.58">24871 11430 0</inkml:trace>
  <inkml:trace contextRef="#ctx0" brushRef="#br0" timeOffset="173183.51">24786 11515 0,'-42'-21'31,"21"21"-31</inkml:trace>
  <inkml:trace contextRef="#ctx0" brushRef="#br0" timeOffset="175228.34">17420 9440 0,'-21'0'32,"0"0"-32,0 0 15,-1 0 1,1 0-16,0 0 16,0 0-16,0 0 0,0 0 15,-1 0-15,1 0 0,21-21 16,-21 21-16,0 0 0,0 0 15,0 0-15,-1 0 0,1 0 16,0 0-16,0 0 0,0 0 16,0 0-1,-1 0-15,1 0 16,0 0-16,0-21 0,0 21 31,0 0-31,-1 0 31,1 0-15,42 0 47,1 0-63,-1 0 0,0 0 15,0 0-15,0 0 0,0 0 16,1 0-16,20 0 0,-21 0 0,21 0 15,1 0-15,-1 0 0,0 21 0,22-21 16,-22 0-16,1 0 0,20 0 16,-21 0-16,22 0 0,-22 0 0,22 0 15,-22 0-15,0 0 0,22 21 0,-22-21 16,1 0-16,20 0 0,-21 0 0,1 0 16,20 0-16,-20 0 0,-1 0 15,21 0-15,1 0 0,-22 22 0,1-22 16,20 0-16,-21 0 0,1 0 0,-1 0 15,0 0-15,1 0 16,-1 0-16,0 0 0,1 0 0,-1 0 16,0 0-16,-20 0 0,20 0 0,0 0 15,-21 0-15,22 0 0,-1 0 16,-21 0-16,22 0 0,-1 0 0,0 0 16,1 0-16,-22 0 0,21 0 0,0 0 15,1 0-15,-1 0 0,-21 0 16,22 0-16,-1 0 0,-21 0 0,21 0 15,1 0-15,-22 0 0,21 0 0,1 0 16,-1 0-16,0 0 0,-21 0 16,22 0-16,-1 0 0,0 0 0,1 0 15,-1 0-15,0 0 0,1 0 16,-1 0-16,-21 0 0,22 0 0,-1 0 16,0 0-16,-21 0 0,22 0 15,-22 0-15,21 0 0,-21 0 0,22 0 16,-22 0-16,21 0 0,-21 0 0,22 0 15,-22 0-15,0 0 0,0 0 16,22 0-16,-22 0 0,0 0 0,0 0 16,21 0-16,-20 0 0,-1 0 0,0 0 15,0-22-15,21 22 0,-20 0 16,-1 0-16,0 0 0,0 0 16,0 0-16,0 0 0,-21-21 0,22 21 15,-1 0-15,0 0 16,0 0-1,-21-21-15,0 0 16</inkml:trace>
  <inkml:trace contextRef="#ctx0" brushRef="#br0" timeOffset="175355.27">21209 9377 0,'-21'0'63,"0"0"-63,-1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7T12:12:08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13123 0,'21'0'15,"0"0"1,0 0-16,0 0 15,0 22-15,1-22 16</inkml:trace>
  <inkml:trace contextRef="#ctx0" brushRef="#br0" timeOffset="1223.71">1820 12044 0,'21'0'47,"-21"-21"-47,22 21 15,-1-21-15,0-1 0,0 1 16,0 0-16,0 0 0,-21 0 0,22 0 16,-22-1-16,21 1 15,-21 0-15,0 0 0,0 0 16,-21 21-16,-1-21 16,1 21-16,0 0 0,0 0 15,-21 0-15,20 0 0,1 0 16,-21 0-16,21 21 0,-22 0 0,1-21 15,21 21-15,-21 0 0,20 0 16,1 22-16,-21-22 0,42 0 0,-21 21 16,21-20-16,-21-1 0,21 21 15,0-21-15,0 0 0,0 1 0,0-1 16,21 0-16,0 0 0,0 0 16,21 0-16,-20 1 0,-1-1 0,21-21 15,-21 21-15,22 0 16,-22 0-16,21 0 0,-21-21 0,22 22 0,-22-1 15,0 0-15,21-21 0,-21 21 16,1 0-16,-1 0 0,0-21 16,-21 22-16,0-1 0,0 0 0,0 0 15,0 0-15,0 0 0,0 1 16,-21-1-16,0 0 0,-22 0 0,1 21 16,0-20-16,-1-1 0,-20 0 15,-1 0-15,1 0 0,-1 0 0,1 1 16,20-22-16,-20 0 0,-1 0 15,22 0-15,0 0 0,-1 0 0,1-22 16,0 1-16,-1 0 0,1-21 16,21 21-16,0-1 0,-22-20 15,22 21-15,21 0 0,0 0 16,-21-22-16,21 22 0,0 0 0,21 0 16,0 0-16,1-1 15,-1 1-15,21 0 0,0 0 16,1 21-16,20-21 0</inkml:trace>
  <inkml:trace contextRef="#ctx0" brushRef="#br0" timeOffset="1551.52">2222 11769 0,'0'0'0,"0"-21"0,0-1 0,0 1 15,0 0-15,0 42 32,0 22-17,0-22-15,0 21 0,0 0 16,0 22-16,0-1 0,0 1 0,0-1 16,-21 1-16,21-1 0,0-20 15,0 20-15,-21 1 0,21-22 0,-21 0 16,21 1-16,0-1 0,-21-21 15,21 0-15,0 1 0,0-1 0,0 0 16,0 0-16,0-42 31,0 0-31,0 0 0,0-1 16,0 1-16</inkml:trace>
  <inkml:trace contextRef="#ctx0" brushRef="#br0" timeOffset="1764.35">1990 12340 0,'0'0'0,"-22"21"31,44-21 0,-1 0-31,0 0 0,0 0 16,0 0-16,0 0 0,1 0 15,20-21-15,-21 0 0,0 21 0,22-21 16,-22 21-16,0-21 0,0 21 0,0 0 16</inkml:trace>
  <inkml:trace contextRef="#ctx0" brushRef="#br0" timeOffset="2143.96">2434 12425 0,'0'0'0,"21"21"0,0-21 0,1 0 16,-1 0-16,0 0 15,0-21-15,0 0 0,22 21 0,-22-21 16,0-1-16,21 1 0,-21 0 16,1 21-16,-1-21 0,0 0 0,-21 0 15,0-1-15,0 1 0,-21 21 31,0 0-31,-1 0 0,-20 0 0,21 21 16,-21-21-16,-1 22 0,22-1 16,-21 0-16,-1 0 0,22 21 0,0-20 15,0-1-15,0 21 0,0-21 0,21 0 16,0 22-16,0-22 0,0 0 16,21 0-16,0-21 0,0 0 15,0 21-15,0-21 0,22 0 16,-22 0-16,21 0 0,1 0 0,-22 0 15,21-21-15,0 21 0,1-21 16,-1 21-16,0-21 0,1 0 16,-1 21-16,0-21 0</inkml:trace>
  <inkml:trace contextRef="#ctx0" brushRef="#br0" timeOffset="2458.79">3133 12234 0,'0'0'0,"0"-21"0,-22-42 16,22 84 15,0 0-31,-21-21 0,21 42 16,0-20-16,0-1 0,0 21 15,0-21-15,0 22 0,0-1 0,0 0 16,-21 1-16,21-1 0,0 21 0,0 1 16,0-22-16,0 43 15,0-22-15,-21 1 0,21-1 0,-21 1 16,21-1-16,0 1 0,-21-1 0,21-20 15,0 20-15,0-20 0,0-1 16,0 0-16,0 1 0,0-22 0,0 21 16,0-21-16,0 0 0,0 1 15,0-1-15,0-42 32,0-1-32,0 1 0,0-21 15,0 21-15,0-22 0</inkml:trace>
  <inkml:trace contextRef="#ctx0" brushRef="#br0" timeOffset="2755.67">3069 12573 0,'0'0'16,"0"-21"-16,0-21 0,0 20 0,0 1 16,0-21-16,0 21 0,0 0 0,0-1 15,0 1-15,21 0 0,0 0 16,1 0-16,-1 0 0,0 21 0,0 0 15,21 0-15,-20 0 0,-1 0 0,0 21 16,0 0-16,0 0 0,-21 0 16,21 22-16,-21-22 0,0 21 15,0-21-15,-21 22 0,0-1 0,0-21 16,-21 0-16,20 22 0,-20-22 16,21 0-16,0 0 0,0 0 0,-1 0 15,1-21-15,0 0 0,21 22 16,-21-22-16,21-22 15,0 1 1,0 0-16</inkml:trace>
  <inkml:trace contextRef="#ctx0" brushRef="#br0" timeOffset="3231.4">3937 12319 0,'0'0'0,"0"-21"16,21 21-16,-21-21 0,0 0 16,0-1-1,-21 22-15,0 0 16,0 0-16,-1 0 0,1 0 16,-21 0-16,21 22 0,0-1 0,-1-21 15,1 21-15,0 0 16,0-21-16,21 21 0,0 0 0,0 1 15,0-1-15,21-21 16,0 21 0,22-21-16,-22 0 0,0 0 0,0 21 15,0-21-15,22 0 0,-22 21 0,0-21 16,0 21-16,0-21 0,0 22 16,1-22-16,-22 21 0,0 0 15,21-21-15,-21 21 0,0 0 0,0 0 16,-21-21-16,-1 22 15,1-22-15,-21 21 0,21-21 0,-22 0 16,1 21-16,0-21 0,-1 0 16,22 0-16,-21 0 0,0 0 0,-1 0 15,22 0-15,0 0 0,0 0 16,0 0-16,-1 0 0,1 0 16,21-21-1,0 0-15,21 21 16,1-22-16,-1 1 0,21 21 15</inkml:trace>
  <inkml:trace contextRef="#ctx0" brushRef="#br0" timeOffset="3611.18">5249 11599 0,'-21'-21'0,"42"42"0,-42-63 0,21 63 31,0 22-31,0-22 16,0 21-16,0 0 15,0 1-15,0-1 0,0 22 0,0-1 16,0 1-16,0-1 0,0-21 0,0 22 16,0-1-16,0-20 0,-21 20 15,21-20-15,-21-22 0,21 21 0,-21-21 16,21 22-16,0-22 0,0 0 16,0 0-16,21-21 31,0-21-31,0 0 0,0 0 0,0-1 15,22-20-15</inkml:trace>
  <inkml:trace contextRef="#ctx0" brushRef="#br0" timeOffset="4002.95">5821 12023 0,'-21'0'0,"-1"0"16,22 21-16,-21 0 0,0-21 15,0 42-15,21-20 0,-21-1 0,0 0 16,-1 21-16,22-21 0,-21 22 0,21-22 16,-21 21-16,21-21 0,0 1 15,0 20-15,0-21 0,0 0 0,0 0 16,0 1-16,21-22 0,0 0 16,1 0-16,-1 0 15,21 0-15,-21 0 0,0 0 0,22 0 16,-22 0-16,0-22 0,21 1 0,-20 21 15,-1-21-15,0 0 0,0 0 0,-21 0 16,0-22-16,0 22 0,0 0 16,0-21-16,0 20 0,-21-20 0,0 21 15,0 0-15,-1 0 0,1 21 0,0 0 16,-21-22-16,21 22 0,-1 0 16,1 0-16,0 0 0,0 0 0,-21 0 15,20 22-15,1-22 16,0 0-1,21-22 1</inkml:trace>
  <inkml:trace contextRef="#ctx0" brushRef="#br0" timeOffset="4278.79">5101 11896 0,'-21'0'0,"42"0"0,-42-21 32,63 21-17,-21 0-15,22 0 0,-1-22 16,0 22-16,1 0 0,-1 0 0,22-21 16,-22 21-16,21 0 0,-20 0 15,-1-21-15,0 21 0,-20 0 0,20 0 16,-21 0-16,0 0 0,0 0 0,1-21 15,-1 21-15</inkml:trace>
  <inkml:trace contextRef="#ctx0" brushRef="#br0" timeOffset="4823.47">7810 11896 0,'0'0'0,"-63"-170"31,63 128-31,0 21 0,-21 0 16,21 0-16,-21-1 0,21 1 15,-22 0-15,22 0 16,0 42 0,0 0-1,0 22-15,0-1 0,0 0 16,0 1-16,0 20 0,0 1 0,0-1 15,0 1-15,0-1 0,0 1 0,0-1 16,0-21-16,0 22 0,0-22 16,0 1-16,0-22 0,0 21 0,0-21 15,0 0-15,0 1 0,0-1 0,0 0 16</inkml:trace>
  <inkml:trace contextRef="#ctx0" brushRef="#br0" timeOffset="5267.22">7302 11832 0,'-21'-42'0,"42"84"0,-63-105 0,21 42 0,0-1 16,0 1-16,-1 21 0,22-21 15,0 0-15,-21 0 0,21 0 0,0-1 16,0 1-16,0 0 0,0 0 15,21 0-15,1 0 0,20-1 0,-21 22 16,21-21-16,22 0 0,-1 21 16,1-21-16,21 21 0,-1 0 0,1 0 15,0 0-15,-1 0 0,1 21 0,0-21 16,-1 21-16,1 22 0,-22-1 16,1-21-16,-1 43 0,1-22 0,-22 0 15,-21 22-15,1-1 0,-22 1 0,0-1 16,-22 1-16,1-1 0,0 1 15,-21-22-15,-22 22 0,22-22 0,0 0 16,-22 1-16,1-1 0,-1 0 0,1-21 16,20 1-16,-20-1 15,-1 0-15,22 0 0,-22 0 0,22-21 16,0 0-16,-1 0 0,1 0 0,21 0 16,-21 0-16,20 0 0,1 0 0,0-21 15,21 0-15,0 0 0,0 0 16,0-1-16,0 1 15,0 0-15,21 0 0,0 0 16,1 21-16,-1-21 0,21 21 16,-21-22-16</inkml:trace>
  <inkml:trace contextRef="#ctx0" brushRef="#br0" timeOffset="5751.94">8742 12107 0,'0'0'0,"0"-42"31,-21 42-31,-1 0 0,1 0 16,0 0-16,0 21 0,0 0 15,0-21-15,-1 22 0,22-1 16,0 21-16,-21-21 0,0 0 0,21 22 15,0-22-15,0 21 0,0-21 16,0 1-16,0 20 0,0-21 0,0 0 16,0 0-16,0 1 0,21-1 0,0 0 15,1-21-15,-1 0 0,0 21 16,21-21-16,-21 0 0,22 0 0,-22 0 16,21 0-16,-21-21 0,22 21 0,-22-21 15,21 0-15,-21 21 0,1-22 16,20 1-16,-21 0 0,0-21 0,-21 21 15,0-1-15,0-20 0,0 21 0,0-21 16,0-1-16,0 22 0,-21-21 16,0 21-16,0-22 0,-22 22 15,22 0-15,-21 0 0,21 21 0,-22 0 16,22 0-16,-21 0 0,21 0 16,0 0-16,-1 0 0,1 21 0,0 0 15,0 0-15,21 0 0,0 1 16,0-1-16,0 0 0,0 0 15,0 0-15,0 0 0,21-21 0,0 22 16,0-22-16</inkml:trace>
  <inkml:trace contextRef="#ctx0" brushRef="#br0" timeOffset="6903.52">9398 12044 0,'0'0'0,"0"-21"0,0 42 31,0 0-31,0 0 16,-21 0-16,21 1 0,0-1 0,0 21 16,0-21-16,0 0 0,-21 22 0,21-22 15,0 21-15,-22-21 0,22 1 0,0-1 16,0 0-16,0 0 0,0 0 15,0 0-15,0 1 16,22-22 0,-1 0-16,0 0 15,0-22-15,-21 1 0,21 21 16,-21-21-16,21 0 0,1 0 0,-22-22 16,21 22-16,0 0 0,0-21 0,-21 21 15,21-22-15,0 22 0,1 0 16,-22 0-16,21 21 0,-21-21 0,21 21 15,-21 21 1,21 0 0,-21 0-16,0 0 0,0 0 0,0 1 15,0-1-15,0 0 0,0 0 16,0 21-16,0-20 0,21-1 16,-21 0-16,0 0 0,21 0 15,1-21-15,-1 21 0,0-21 16,0 0-16,0 0 0,0 0 15,1 0-15,-1 0 16,0-21-16,0 0 0,0 0 0,-21 0 16,21-22-16,-21 22 0,0 0 15,0 0-15,0-21 0,0 20 16,0 1-16,0-21 0,0 21 0,-21 0 16,0-1-16,21 1 0,-21 0 15,0 21-15,0 0 16,42 0 31,0 0-47,0 0 0,0 0 0,0 0 15,1 0-15,-1-21 0,0 21 0,0-21 16,0 21-16,22 0 0,-22-21 0,0 21 16,0 0-16,0 0 0,0 0 15,1 0-15,-1 0 0,0 0 16,-21 21-16,21 0 0,-21 0 15,21 0 1,-21 22-16,0-22 0,0 0 0,0 0 16,0 21-16,0-20 0,0-1 0,0 0 15,0 0-15,-21 0 0,21 0 16,0 1-16,0-1 0,-21 0 0,21 0 16,0 0-16,0 0 0,0 1 31,-21-22-31,21-22 15,0 1 1,0 0-16,0 0 0,0 0 16,0 0-16,0-1 0,0 1 15,0-21-15,21 21 0,-21-22 16,21 22-16,0-21 0,0 0 0,-21 20 16,22-20-16,-1 21 0,0 0 0,0 0 15,0-1-15,0 1 0,1 0 16,-1 21-16,0 0 0,0 0 0,0 0 15,0 0-15,1 0 0,-1 21 0,0 0 16,-21 1-16,21-1 0,-21 0 16,0 21-16,0-21 0,0 22 0,0-22 15,0 21-15,0-21 0,0 1 0,0 20 16,0-21-16,0 0 0,0 0 16,-21-21-16,21 22 0,0-1 0,-21-21 15,21 21-15,0-42 63,0 0-63,0-1 0,0 1 15</inkml:trace>
  <inkml:trace contextRef="#ctx0" brushRef="#br0" timeOffset="7419.22">10795 12404 0,'0'0'0,"0"-21"31,0-1-15,21 1-16,0 21 0,0-21 0,-21-21 15,22 21-15,-1-1 0,0-20 0,0 0 16,0-1-16,0 1 0,1 0 16,-22-1-16,21 1 0,0 0 0,0-1 15,-21 1-15,0 0 0,0 21 16,21-22-16,-21 22 0,0 0 0,0 0 16,0 0-16,0-1 0,-21 22 31,0 0-31,0 22 0,0-1 15,-1 21-15,1-21 0,0 22 16,21-22-16,-21 21 0,0 0 0,21 1 16,0 20-16,-21-20 0,21-1 0,-22 0 15,22 1-15,0-1 0,0 0 16,0 1-16,0-1 0,0-21 0,0 0 16,0 0-16,0 1 0,0-1 15,0 0-15,0 0 0,22-21 0,-1 0 0,0 0 16,0 0-1,0 0-15,0 0 0,1 0 0,-1 0 16,0 0-16,0-21 0,0 0 0,0 21 16,1-21-16,-1-1 0,0 1 0,0 0 15,0 0-15,0-21 0,1 20 16</inkml:trace>
  <inkml:trace contextRef="#ctx0" brushRef="#br0" timeOffset="7800">11303 12107 0,'0'0'0,"0"22"31,0-1-31,0 0 16,-21 0-16,21 0 0,-21 22 16,21-22-16,-22 0 0,22 0 15,0 0-15,0 0 0,0 1 0,0-1 16,0 0-16,0 0 0,0 0 0,0 0 16,22-21-1,-1 0-15,0 0 0,0 0 0,0 0 16,22 0-16,-22 0 0,0 0 0,0 0 15,0-21-15,0 0 0,1 21 0,-1-21 16,0 0-16,0 0 0,-21-1 16,0 1-16,0 0 0,0-21 15,0 21-15,0-22 0,0 22 0,0-21 16,0 21-16,0-1 0,0 1 16,-21 0-16,0 21 0,0 0 0,-1 0 15,1 0-15,0 0 0,0 0 16,0 21-16,0-21 0,-1 21 0,1 1 15,21-1-15,0 0 0,-21 0 16,21 0-16,0 0 0,0 1 16,0-1-16,0 0 0,21-21 15,0 0-15,1 0 16,-1 21-16</inkml:trace>
  <inkml:trace contextRef="#ctx0" brushRef="#br0" timeOffset="8279.73">12192 12150 0,'0'-21'15,"-42"-43"1,20 43-16,1 21 0,0 0 16,0 0-16,0 0 0,0 0 0,-1 0 15,1 21-15,0 0 0,0 0 16,-21 1-16,20-1 0,1 21 0,0-21 15,0 22-15,0-22 0,0 21 16,-1-21-16,22 0 0,0 22 0,0-22 16,0 0-16,0 0 0,0 0 0,0 1 15,22-1-15,-1-21 16,0 0-16,21 0 0,-21 0 16,1 0-16,-1 0 0,0-21 0,0-1 15,0 22-15,22-21 0,-22 0 0,0 0 16,0-21-16,0 20 0,-21-20 15,21 21-15,1-21 0,-1 20 0,-21-20 16,0 21-16,21 0 0,-21 0 0,0-1 16,0 44 15,0-1-31,0 0 0,0 0 0,-21 0 16,21 22-16,0-22 0,0 0 0,-21 21 15,21-21-15,0 1 0,0-1 16,0 0-16,0 0 0,0 0 0,0 0 15,21 1-15,0-22 16,0 0-16,21 0 0,-20 0 0,-1 0 16,21 0-16,0 0 0,-20 0 15</inkml:trace>
  <inkml:trace contextRef="#ctx0" brushRef="#br0" timeOffset="8879.7">13123 12086 0,'-21'-21'16,"42"42"-16,-63-42 0,0 21 0,20 0 0,1 0 15,-21 0-15,21 0 0,-22 0 0,22 0 16,-21 21-16,0 0 0,-1-21 16,22 22-16,-21-1 0,21 0 0,-22 0 15,22 21-15,0-20 0,0-1 16,0 21-16,-1-21 0,22 0 0,0 1 15,0 20-15,0-21 0,0 0 0,0 0 16,0 1-16,22-1 16,-1 0-16,0-21 0,0 0 0,-21 21 15,21-21-15,0 0 0,1 0 16,-1 0-16,0 0 0,21 0 0,-21-21 16,1 0-16,-1 21 0,0-21 0,0-1 15,0-20-15,22 21 0,-22-21 0,0 20 16,0-20-16,21-21 0,-20 20 15,-1-20-15,21-1 0,-21 22 0,0-22 16,1 1-16,-22 21 0,0-1 0,21 1 16,-21 0-16,0-1 0,0 22 15,0 0-15,0 0 0,0 0 0,-21 21 32,-1 0-32,1 0 0,21 21 15,0 0-15,-21 0 0,21 21 16,-21-20-16,21 20 0,0 21 0,0-20 15,0-1-15,0 22 0,0-22 0,0 21 16,0-20-16,0-1 0,0 0 16,0 1-16,0-1 0,0-21 0,21 0 15,-21 1-15,21-1 0,-21 0 0,0 0 16,0 0-16,21-21 0,1 0 0,-22 21 16,21-21-16,0 0 0,0 0 15,0 0-15,0 0 0,1 0 16,-1-21-16,21 0 0,-21 0 0,0 0 15,22 0-15,-22-1 0,21 1 0,-21 0 16,1-21-16</inkml:trace>
  <inkml:trace contextRef="#ctx0" brushRef="#br0" timeOffset="10047.75">16192 11980 0,'0'0'0,"22"0"0,-22-21 0,0 0 16,21 0-16,-21 0 15,0 0-15,0-1 0,0 1 16,0-21-16,0 21 0,0 0 0,0-1 16,0 1-16,0 0 0,0 0 15,0 0-15,-21 0 0,-1 21 0,1 0 16,0-22-16,-21 22 0,21 0 0,-22 0 16,1 22-16,0-22 0,-1 21 15,1 21-15,0-21 0,-1 22 0,1-1 16,0 21-16,20 1 0,-20-1 0,0 1 15,21-1-15,-1 22 0,1-21 16,0-1-16,21-21 0,-21 22 0,21-22 16,0 1-16,0-1 0,21 0 15,0-21-15,22 1 0,-22-1 0,21 0 16,-21-21-16,22 0 0,-1 0 16,0 0-16,1 0 0,-1-21 0,0 0 15,1 21-15,-1-22 0,0-20 0,-21 21 16,22 0-16,-22 0 0,-21-22 15,0 22-15,0-21 0,0 21 0,0-22 16,-21 22-16,0-21 0,-22 21 0,22-1 16,-21 1-16,21 21 0,-22-21 15,22 21-15,0 0 0,0 0 0,0 0 16,42 0 15,0 0-15,0 0-16,0 0 0,0 21 0,22 0 15,-22 1-15,0-1 0,21 21 16,-20 0-16,-1-20 0,0 20 0,0 0 16,-21 1-16,0 20 0,0-21 0,0 22 15,0-1-15,0 22 0,-21-21 16,0-1-16,0 22 0,-1-22 0,1 22 16,0 0-16,-21-22 0,21 22 0,-1-1 15,-20-20-15,21 21 0,0-22 0,0 1 16,-1-22-16,1 21 0,0-20 15,21-22-15,0 21 0,0-21 16,21-42 15,0-21-31,-21 21 0,22-22 0,-1 1 16,0-21-16</inkml:trace>
  <inkml:trace contextRef="#ctx0" brushRef="#br0" timeOffset="10443.52">16531 12383 0,'0'0'0,"-21"0"16,0 0 0,21 21-16,21-21 15,0 0 1,0 0-16,0-21 0,1 21 15,-1-22-15,0 1 0,21 21 0,-21-21 16,1 0-16,20 0 0,-21-22 0,-21 22 16,21 0-16,-21 0 0,0 0 0,0 0 15,0-1-15,-21 22 16,0 0-16,0 0 0,-22 0 0,1 0 16,21 22-16,-21-1 0,-1 21 0,22-21 15,-21 22-15,21-22 16,-1 21-16,1 0 0,0-20 0,21 20 15,-21-21-15,21 21 0,0-20 0,0-1 16,0 0-16,21 0 0,0 0 16,0-21-16,1 0 0,-1 0 0,21 0 15,-21 0-15,22 0 0,-22 0 0,21-21 16,0 21-16,1-21 0,-22 0 16,21 0-16,1-1 0</inkml:trace>
  <inkml:trace contextRef="#ctx0" brushRef="#br0" timeOffset="10696">17293 12129 0,'0'0'16,"21"-22"-16,-21 1 0,0 0 0,-21 21 15,0 0 1,0 0-16,0 0 0,-1 21 0,1 0 16,-21 1-16,21-1 0,0 21 0,-1-21 15,1 22-15,0-22 0,0 21 16,21 0-16,0-20 0,0 20 0,0-21 15,0 0-15,0 0 0,0 1 0,21-1 16,0 0-16,0-21 0,1 21 16,-1-21-16,21 0 0,-21 0 15,22 0-15,-22 0 0,21 0 0,0-21 16,1 21-16,-1-21 0,0 0 16,1-22-16,-1 22 0,-21 0 0</inkml:trace>
  <inkml:trace contextRef="#ctx0" brushRef="#br0" timeOffset="11665.89">17843 11705 0,'0'0'0,"0"-42"0,0 21 0,0-22 16,0 22-16,0 0 0,0 0 0,0 42 31,-21 0-31,0 0 0,21 22 16,0-1-16,-21 0 0,0 1 15,21 20-15,-21-20 0,21 20 16,0 1-16,-22-1 0,22 1 0,0-1 15,-21-21-15,21 22 0,0-22 0,0 1 16,0-1-16,0-21 0,0 21 16,0-20-16,0-1 0,0 0 0,0 0 15,-21-21 17,21-21-32,0 0 0,0 0 15,0-22-15,0 22 0,21 0 16,0-21-16,1 20 0,-22-20 15,21 21-15,0 0 0,0-22 16,21 22-16,-20 21 0,-1-21 0,0 0 16,0 21-16,0 0 0,0 0 0,1 0 15,-22 21-15,21 0 16,-21 0-16,0 1 0,0-1 16,0 0-16,-21-21 0,-1 21 0,1 0 15,0-21-15,0 21 0,0-21 16,0 0-16,-22 0 0,22 0 0,0 0 15,0 0-15,0 0 0,-1 0 0,1 0 16,0-21 0,21 0-16,0 0 0,0 0 15,21 42 17,-21 0-32,21 0 15,-21 0-15,22 22 0,-1-22 16,-21 0-16,21 0 0,-21 0 0,21 1 15,0-22-15,0 21 0,-21 0 16,22-21-16,-1 21 0,0-21 0,0 0 16,0 0-16,0 0 0,22 0 0,-22 0 15,21 0-15,-21 0 0,22 0 16,-1-21-16,0 0 0,-20 0 0,20-1 16,0 1-16,-21 0 0,1-21 0,20 21 15,-21-22-15,0 22 0,0-21 16,1-1-16,-22 22 0,0-21 15,21 21-15,-21 0 0,0-1 0,-21 44 32,-1-22-32,22 21 15,-21 21-15,0-21 0,0 22 0,0-22 16,21 21-16,0-21 0,-21 22 0,21-22 16,0 21-16,0-21 0,0 0 15,0 1-15,0-1 0,0 0 0,0 0 16,21-21-16,0 0 0,0 21 15,0-21-15,0 0 0,22 0 0,-1 0 16,-21 0-16,22-21 0,-1 21 16,-21-21-16,0 0 0,22 0 0,-22-1 15,-21-20-15,21 21 0,-21-21 0,21-1 16,-21 1-16,0-22 0,0 22 16,0 0-16,0-1 0,0 1 0,-21 0 15,0 21-15,0-22 0,-1 22 16,1 21-16,-21 0 0,21 0 15,0 21-15,-1-21 0,1 21 0,0 1 16,0-1-16,0 0 0,21 0 0,0 0 16,0 0-16,0 1 0,21-1 15,0-21-15</inkml:trace>
  <inkml:trace contextRef="#ctx0" brushRef="#br0" timeOffset="12859.51">19494 11748 0,'0'0'0,"0"-22"0,0 1 0,0 0 15,0 42 1,-21 0-16,21 1 16,0 20-16,-21 0 0,0 1 0,0 20 15,0 1-15,-1-22 16,1 21-16,0 1 0,0-1 0,0 1 15,0-22-15,-22 1 0,22-1 0,0 0 16,0 1-16,0-22 0,21 21 0,-22-21 16,1-21-16,21 21 0,0-42 31,0 0-15,0 0-16,0 0 0,21-22 15,1 1-15,-1 21 0,0-21 16,0-1-16,0 22 0,0-21 0,1 21 0,-22-1 15,21 22-15,-21 22 32,0-1-32,0 0 0,0 0 0,0 21 15,0-20-15,0 20 0,21-21 0,-21 0 16,0 0-16,0 22 0,21-22 16,0 0-16,0-21 0,1 21 0,-1 0 15,0-21-15,0 0 0,0 0 0,22 0 16,-1 0-16,-21 0 0,21 0 15,1 0-15,-22-21 0,0 0 0,21 0 16,-20 0-16,-1-22 0,0 22 0,0-21 16,-21-22-16,21 22 0,0-21 15,1-1-15,-22-21 0,21 22 16,-21-1-16,21-20 0,-21 20 0,0 1 16,0-1-16,0 22 0,0 0 0,0-1 15,-21 22-15,0 0 0,-1 0 16,1 0-16,0 21 0,-21 0 0,21 21 15,-22 0-15,1 0 0,0 0 0,-1 22 16,22-22-16,-21 21 0,-1 0 16,22 22-16,-21-22 0,21 22 0,0-1 15,-1 1-15,1-1 0,21-20 0,0 20 16,0-21-16,0 1 0,0-1 16,0 0-16,21 1 0,1-22 0,20 0 15,-21 21-15,21-42 0,1 22 16,-22-1-16,21-21 0,1 0 15,-1 0-15,0 0 0,1 0 0,-1 0 16,0-21-16,1-1 0,-1 1 0,-21 0 16,21 0-16,-20 0 0,20-22 0,-21 22 15,0-21-15,0 21 0,1-22 16,-22 1-16,0 21 0,0 0 0,0 0 16,0-1-16,-22 22 0,1 0 15,0 0-15,0 0 16,0 0-16,0 0 0,21 22 0,-22-1 0,22 0 15,-21-21-15,21 21 0,0 0 0,0 0 16,0 1-16,0-1 16,21-21-16,-21 21 0,0 0 0,22-21 15,-1 21-15,-21 0 0,21 1 0,-21-1 16,0 0-16,21-21 0,-21 21 16,21 0-16,-21 0 15,0 1-15,21-22 16,-21 21-16,22-21 0,-22 21 15,21-21-15,0 0 16,0 0-16,0 0 16,0 0-16,1 0 0,-22-21 0,21 21 15,0-21-15,-21-1 0,21 1 16,0 0-16,0 0 0,1 0 16,-1-22-16,0 22 0,0-21 0,0 21 15,-21 0-15,21-1 0,-21 1 0,0 42 31,-21 1-31,21-1 16,-21 0-16,0 0 0,0 0 0,0 0 16,21 22-16,-22-22 0,22 0 0,-21 0 15,21 0-15,0 1 0,0-1 16,0 0 0,21-21 15,1-21-31,-1 0 15,0-1-15</inkml:trace>
  <inkml:trace contextRef="#ctx0" brushRef="#br0" timeOffset="13055.4">20510 11959 0,'0'0'0,"-21"0"0,0 0 0,0 0 16,0 0-16,0 0 15,42 0 32,0 0-47,0 0 16,0 0-16,-21 21 0,21-21 0</inkml:trace>
  <inkml:trace contextRef="#ctx0" brushRef="#br0" timeOffset="13435.18">20807 12150 0,'0'0'0,"-21"21"0,21 0 0,0 0 16,0 0-16,0 1 15,0-1-15,0 0 0,0 0 16,0 0-16,0 22 0,0-22 0,-22 0 15,22 0-15,0 0 0,0 0 0,0 1 16,0-1-16,0 0 16,0 0-16,22-21 31,-1 0-15,0-21-16,-21 0 0,21 0 0,0-1 15,0 1-15,1 0 0,-1 0 0,0-21 16,0 20-16,0-20 0,0 21 0,1 0 15,-1 0-15,-21-1 0,21 1 16,-21 0-16,21 21 0</inkml:trace>
  <inkml:trace contextRef="#ctx0" brushRef="#br0" timeOffset="13758.99">21188 12319 0,'0'0'0,"42"0"16,-21 0-16,0-21 16,1 21-16,-1-21 0,0 0 15,0-1-15,0 1 16,-21 0-16,0 0 0,0 0 15,-21 21 1,0 0 0,0 0-16,0 21 15,-1 0-15,22 0 0,-21 0 0,21 1 16,0-1-16,-21 0 0,21 21 16,0-21-16,0 1 0,0-1 0,0 0 15,0 0-15,0 0 0,21-21 16,0 0-1,1 0-15,-1 0 0,0 0 16,21 0-16,-21 0 0,22-21 0</inkml:trace>
  <inkml:trace contextRef="#ctx0" brushRef="#br0" timeOffset="14103.11">21717 12171 0,'0'0'16,"0"-21"-1,21 21 1,0 0-16,0 0 0,1 0 0,20 0 16,-21 0-16,0 0 0,0 0 0,1 21 15,-22 0-15,21 0 16,-21 0-16,0 1 0,0-1 0,0 0 16,0 0-16,0 0 0,0 0 0,0 1 15,-21-1-15,21 0 16,0 0-16,-22-21 15,22-21 17,0 0-17,22 0-15,-22-1 0,21 22 16,-21-21-16,0 0 0,21 0 0,0 0 16,-21 0-16,21 21 15,0-22-15,-21 1 0,22 0 16,-1 0-16,0 0 0</inkml:trace>
  <inkml:trace contextRef="#ctx0" brushRef="#br0" timeOffset="16799.41">22119 11938 0,'0'0'0,"0"-42"16,21 42-1,-21-21-15,21-1 0,1 22 16,-22-21-16,21 21 0,0-21 0,0 21 15,0-21-15,0 0 16,1 21-16,-1-21 0,0 21 0,-21-22 16,0 1-16,21 0 15,-21 0-15,0 0 0,0 0 16,0-1-16,0 1 0,-21 21 16,0 0-1,0 0-15,-1 0 0,1 21 16,0 1-16,0-1 0,0 0 0,0 21 15,-1-21-15,1 22 0,0-1 0,0-21 16,21 22-16,0-22 0,0 21 16,0-21-16,0 22 0,0-22 0,0 0 15,21 0-15,0 0 0,0-21 0,1 21 16,-1-21-16,0 0 0,0 0 16,0 0-16,0 0 0,1 0 15,-1 0-15,0 0 0,0 0 0,-21-21 16,0 0-16,0 0 0,-21 0 15,0 21 1,0 0-16,-1 0 0,1 0 0,0 21 16,0 0-16,0 0 15,0 0-15,-1 1 0,22-1 0,-21 0 16,21 0-16,0 21 0,0-20 0,0-1 16,0 21-16,0-21 0,0 0 15,0 1-15,21-1 0,1 0 16,-1-21-16,0 0 15,0 0-15,0 0 16,0 0-16,1 0 16,-22-21-16,21 0 0,-21-1 0,21 1 15,0 0-15,-21 0 0,21 0 0,0-22 16,1 22-16,-1-21 0,0 21 16,0-22-16,0 22 0,0 0 0,1 0 15,20 0-15,-21 0 0,0 21 0,0 0 16,1 0-16,-1 0 0,0 21 15,0 0-15,0 0 0,-21 0 0,21 0 16,-21 22-16,0-22 0,0 21 0,0-21 16,0 22-16,-21-22 15,0 0-15,0 21 0,21-20 0,-21-1 16,0-21-16,21 21 0,-22 0 0,44-42 47,-1 0-32,0 21-15,0-21 0,0-1 16,0-20-16,1 21 0,-1 0 0,0-22 16,0 1-16,21 21 0,-20-21 0,-1 20 15,0-20-15,0 21 0,0 0 16,0 0-16,-21-1 0,0 1 0,22 21 16,-44 21 15,1 1-31,0-1 15,0 0-15,0 0 0,21 0 0,-21 22 16,-1-22-16,1 0 0,21 21 0,-21-21 16,21 22-16,0-22 0,0 0 15,0 0-15,0 0 0,0 1 0,21-1 16,0-21-16,1 0 0,-1 21 16,0-21-16,21 0 0,-21 0 15,22 0-15,-22 0 0,21 0 0,1 0 16,-1-21-16,-21 21 0,21-21 0,1-1 15,-1 1-15,-21 0 16,22 0-16,-22 0 0,0-22 0,0 22 16,0-21-16,-21 21 0,21 0 0,-21-1 15,0 1-15,0 0 0,0 0 16,-21 21-16,0 0 0,0 0 16,0 0-16,0 21 15,21 0-15,-22 0 0,22 1 16,0-1-16,0 0 0,0 0 0,0 0 15,0 0-15,0 22 0,0-22 0,0 0 16,22 0-16,-1 0 0,0-21 16,0 22-16,0-22 15,0 0-15,1 0 0,-1 0 0,0 0 16,0 0-16,0 0 0,0 0 0,1-22 16,-1 1-16,0 21 15,-21-21-15,21 0 0,0 0 0,-21 0 16,21-22-16,1 22 0,-22-21 0,21 21 15,0-22-15,0 22 0,-21 0 16,21 0-16,0 0 0,-21-1 0,22 22 16,-1 0-16,0 0 15,-21 22-15,21-1 16,-21 0-16,0 0 0,0 0 16,0 0-16,0 1 15,0-44 32,0 1-31,0 0-16,0 0 15,0 0-15,0 0 0,0-1 0,0 1 16,0 0-16,0 0 0,-21 0 16,0 21-16,0 0 15,-1 0-15,1 0 0,0 0 16,0 21-16,0 0 0,21 0 0,-21 0 15,-1 1-15,1-1 0,21 21 16,0-21-16,0 22 0,-21-22 16,21 0-16,0 21 0,0-21 0,0 22 15,0-22-15,0 0 0,0 0 0,21 0 16,0 1-16,1-1 0,-1-21 16,0 21-16,0-21 0,0 0 0,0 21 15,1-21-15,20 0 0,-21 0 0,0 0 16,22 0-16,-22 0 0,0 0 15,0-21-15,21 0 0,-20 21 0,-1-21 16,0-1-16,0 1 0,-21-21 0,21 21 16,0 0-16,-21-22 0,0 22 0,0-21 15,22 21-15,-22-1 16,0 1-16,0 0 0,0 0 0,0 42 31,0 0-15,0 0-16,0 1 0,-22-1 0,22 0 15,0 21-15,0-21 0,0 1 0,0-1 16,0 0-16,0 0 0,0 0 16,0 0-16,0 1 0,22-22 15,-1 0-15,0 0 16,0 0-16,0 0 0,22 0 0,-22 0 16,0-22-16,0 22 0,0-21 15,0 0-15,1 0 0,-1 0 16,0 0-16,0-1 0,0 1 0,0-21 15,-21 21-15,22 0 0,-1 21 16,-21-22-16,0 1 0,21 21 16,-21 21-1,0 1-15,0-1 0,0 0 0,0 0 16,-21 0-16,21 0 0,0 1 16,0-1-16,0 21 0,0-21 0,0 0 15,0 1-15,0-1 0,21-21 16,0 21-16,0 0 15,0-21-15,1 0 0,-1 0 0,0 0 16,0 0-16,0 0 0,0 0 16,22-21-16,-43 0 0,21 0 15,0-1-15,0 1 0,0 0 0,1 0 16,-22-21-16,21-1 0,0 1 0,0-22 16,-21 22-16,21-21 0,0-1 0,1 22 15,-1-22-15,0 22 0,-21 0 16,21 20-16,-21-20 0,0 21 0,0 0 15,-21 42 1,0 21 0,0-21-16,-1 1 0,1 20 15,0 0-15,21 1 0,-21-1 0,21 21 16,-21-20-16,21-1 0,-21 0 16,21 1-16,0-1 0,-22 0 0,22-20 15,0 20-15,0-21 0,0 0 0,0 0 16,0 1-16,22-1 0,-1-21 15,0 0-15,0 0 16,0 0-16,0 0 0,1 0 0,-1 0 16,0 0-16,0-21 0,0-1 0,0 22 15,1-21-15,-1 0 0,-21 0 16,21 0-16</inkml:trace>
  <inkml:trace contextRef="#ctx0" brushRef="#br0" timeOffset="17007.29">24955 12023 0,'0'0'16,"-21"0"-16,21 21 15,21-21 1,1 0-16,-1 0 16,0 0-16,0 0 0,0 0 0,22 0 15,-22 0-15,0 0 0,21 0 0,-21 0 16,1-21-16,20 21 0,-21 0 0,0 0 15,0 0-15,1-21 16,20 21-16,-21 0 0,0 0 0</inkml:trace>
  <inkml:trace contextRef="#ctx0" brushRef="#br0" timeOffset="17519.99">25887 12256 0,'0'0'0,"0"21"0,21-21 15,0 0-15,0 0 16,0-21-16,1 21 0,-1-22 16,0 1-16,0 0 15,-21 0-15,21 0 0,0 0 0,-21-1 16,0-20-16,0 21 0,0 0 0,0-22 16,0 22-16,0 0 0,-21 0 15,-21 21-15,21 0 0,0 0 0,-22 0 16,22 0-16,-21 0 0,-1 21 0,1-21 15,21 42-15,-21-20 0,-1-1 0,22 21 16,0 0-16,0-20 0,0 20 16,21 0-16,0-21 0,0 1 0,0 20 15,0-21-15,0 0 0,21 0 0,0 1 16,0-22-16,0 21 0,0-21 16,22 0-16,-22 0 0,0 0 15,21 0-15,-20 0 0,20 0 0,-21-21 16,0-1-16,0 22 0,22-21 0,-22-21 15,0 21-15,-21 0 0,21-22 16,0 1-16,-21 21 0,22-22 0,-22 22 16,0-21-16,0 21 0,0 0 15,0 42 1,0 0-16,-22 0 0,22 21 16,0-20-16,-21 20 0,21 0 0,-21 1 15,21-22-15,0 21 0,0-21 0,0 0 16,0 22-16,21-43 0,0 21 15,1 0-15,-1-21 0,0 0 16,0 0-16,0 0 0,0 0 0,22 0 16,-22 0-16,0 0 0</inkml:trace>
  <inkml:trace contextRef="#ctx0" brushRef="#br0" timeOffset="18047.68">26628 11599 0,'0'-21'0,"0"42"0,-22-42 16,1 21 0,21 21-16,-21 1 0,21-1 15,-21 0-15,21 0 0,0 0 16,0 22-16,0-1 0,0-21 0,0 21 16,0 1-16,0-1 0,0 0 15,0 1-15,0-1 0,0 0 0,0 1 16,0-1-16,-21-21 0,21 22 0,0-22 15,-21 0-15,21 0 0,0 0 0,0 0 16,-22-21-16,1 0 16,21-21-1,0 0 1,0 0-16,0 0 16,0 0-16,0-1 0,43 1 0,-22 0 15,0-21-15,0 21 0,21-1 16,1 1-16,-1 0 0,-21 21 0,22-21 15,-1 21-15,0 0 0,1 0 16,-22 0-16,21 0 0,-21 0 0,0 21 16,1-21-16,-1 21 0,-21 0 0,0 1 15,0-1-15,0 0 0,0 0 16,0 0-16,-21 0 0,-1 22 0,-20-22 16,21 0-16,-21 0 0,20-21 0,-20 21 15,0 1-15,21-22 0,-22 21 0,1-21 16,21 0-16,0 21 0,-1-21 15,1 21-15,0-21 0,0 0 16,21-21 0,0 0-1,21 0-15,0-1 16,22 1-16</inkml:trace>
  <inkml:trace contextRef="#ctx0" brushRef="#br0" timeOffset="18347.52">27390 11557 0,'0'21'16,"-22"0"-16,1 1 0,21-1 0,-21 0 15,0 21-15,21-21 0,-21 22 16,0-1-16,-1 0 0,22 1 0,-21-1 15,0 22-15,21-22 0,0 0 0,0 1 16,-21-1-16,21 0 0,0-21 16,0 22-16,0-22 0,0 0 0,0 0 15,0 0-15,0 1 0,21-22 32,0-22-17,0 22-15,1-21 16,-22 0-16,21 0 0</inkml:trace>
  <inkml:trace contextRef="#ctx0" brushRef="#br0" timeOffset="19006.91">27495 12150 0,'22'0'31,"-1"0"-16,0 0-15,0-21 16,-21-1-16,21 22 0,0-21 0,-21 0 16,0 0-16,22 0 0,-22 0 15,21-1-15,-21 1 0,0 0 16,-21 21 0,-1 21-1,1 0-15,0 1 16,21-1-16,-21 0 0,21 21 15,0-21-15,-21 1 0,0-1 0,21 0 16,0 0-16,0 0 0,0 0 0,0 1 16,0-1-16,0 0 15,0 0-15,0 0 16,21-21-16,0 0 16,0 0-16,0 0 0,0 0 15,1 0-15,-1 0 0,0 0 0,0-21 16,21 21-16,-20-21 0,-1 0 0,0 0 15,21-22-15,-21 22 0,1 0 0,20-21 16,0-1-16,-42 1 16,21 21-16,-21 0 0,0-1 15,-21 22 1,0 0-16,0 22 16,0-22-16,0 21 15,21 0-15,-22 0 0,22 0 0,-21 0 16,21 1-16,0-1 0,-21 0 15,21 0-15,0 0 0,0 0 0,0 1 16,0-1-16,0 0 0,0 0 16,21 0-16,0 0 15,-21 1-15,22-22 0,-22 21 16,0 0 0,0 0-1,-22-21-15,1 0 0,0 0 16,0 0-1,0 0-15,0 0 16</inkml:trace>
  <inkml:trace contextRef="#ctx0" brushRef="#br0" timeOffset="19247.79">27665 12446 0,'0'0'16,"-21"0"-16,-1 0 31,1 0 0,0 0-15,0 0-1,0 0-15,0 0 16</inkml:trace>
  <inkml:trace contextRef="#ctx0" brushRef="#br0" timeOffset="21843.78">1714 13420 0,'-21'21'0,"0"-21"0,21 21 16,-21 0-16,0-21 0,0 21 0,21 1 15,-22-22-15,1 21 0,0-21 16,21 21-16,-21-21 16,42 0 15,0 0-31,0 0 0,1 0 15,20 0-15,0 0 0,1 0 16,-1 0-16,0 0 0,1 0 16,-1 0-16,21 0 0,1 0 0,-1 0 15,1 0-15,21 0 0,-1-21 16,1 21-16,0-21 0,20 21 0,-20 0 16,0 0-16,21-22 0,-22 22 15,22 0-15,0 0 0,0 0 0,21-21 16,-21 21-16,-1 0 0,22 0 0,-21 0 15,0 0-15,21-21 0,0 21 16,0 0-16,21 0 0,-21 0 0,0-21 16,21 21-16,-21 0 0,22 0 0,-1-21 15,0 21-15,21 0 16,-21 0-16,1-21 0,-1 21 0,21 0 16,-21 0-16,22-22 0,-1 22 0,-21 0 15,21 0-15,-20-21 0,20 21 16,0 0-16,-21 0 0,22 0 0,-1 0 15,-21-21-15,22 21 0,-1 0 0,0-21 16,1 21-16,-1 0 0,-21 0 16,21 0-16,1 0 0,-22 0 0,21 0 15,-21 0-15,22 0 0,-22 0 0,0 0 16,0 0-16,0 0 0,1 0 16,-1 0-16,0 0 0,0 0 0,-21 0 15,21 0-15,0 0 0,1 0 16,-1 0-16,-21 0 0,21 0 0,-21 0 15,21 0-15,-21 0 0,21 0 16,0 0-16,-21 0 0,22 0 0,-1 0 16,-21 0-16,21 0 0,0 0 0,0 0 15,-21 0-15,21 0 0,1 0 16,-1 0-16,-21 0 0,21 0 0,0 0 16,21 0-16,-20 0 0,-1 0 0,0 0 15,0 0-15,21 0 0,1 0 16,-1 0-16,-21 0 0,22 0 15,-1 0-15,0 0 0,1-21 0,-1 21 0,0 0 16,-21 0-16,22 0 16,-1 0-16,22 0 0,-22 0 0,0 0 15,1 0-15,20 0 0,-21-21 0,22 21 16,-1 0-16,-20 0 0,20 0 16,1 0-16,-22 0 0,22 0 0,-1 0 15,1 0-15,-22 0 0,21 0 0,1 0 16,-22 0-16,22 0 0,-22 0 15,22 0-15,-22 0 0,0 0 0,22 0 16,-22 0-16,0 0 0,22 0 0,-22 0 16,1 0-16,20 0 0,-21 0 15,1 0-15,-1 0 0,0 0 16,1 21-16,-1-21 0,0 0 0,-20 0 16,20 0-16,-21 21 0,0-21 15,0 0-15,22 0 0,-22 0 0,-21 0 16,21 0-16,-21 21 0,-21-21 15,21 0-15,-21 0 0,0 0 0,-1 0 16,1 0-16,-21 0 0,-22 0 0,22 0 16,-21 0-16,-22 21 0,0-21 15,1 0-15,-22 0 0,0 0 0,-21 21 32,-21-21-32,0 0 0,-22 0 15,1 22-15,0-22 0,-22 0 16,1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7T13:10:28.7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2307 550 0,'0'22'94,"0"-1"-63,21-21-31,-21-21 79</inkml:trace>
  <inkml:trace contextRef="#ctx0" brushRef="#br0" timeOffset="939.51">2349 572 0,'0'21'63,"0"0"-47,0 0-1,0 0-15,22-21 16,-22 21-16,21-21 15,0 0-15,0 0 16,0 0-16,0 0 16,1 0-16,-1 0 0,0 0 0,21 0 15,-21 0-15,1-21 0,20 0 16,-21 21-16,0-21 0,0 21 0,1-21 16,20 0-16,-42-1 0,21 22 15,0-21-15,-21 0 0,21 0 0,-21 0 16,0 0-16,0-1 15,0 1-15,0 0 0,-21 0 16,0 0-16,0 21 0,0 0 16,0 0-16,-1 0 0,-20 0 0,21 0 15,-21 0-15,-1 21 16,22 0-16,-21-21 0,-1 21 0,1 0 16,0 1-16,21-1 0,-22 0 15,1 21-15,21-21 0,-22 1 16,22 20-16,0-21 0,0 21 0,21-20 15,0 20-15,-21-21 0,21 21 16,0-20-16,0 20 0,0-21 0,0 21 16,21-20-16,0-1 0,-21 0 15,42 0-15,-20 0 0,-1 0 16,0 1-16,21-22 0,1 0 0,-22 0 16,21 0-16,0 0 0,-20 0 15,20 0-15,0 0 0,-21 0 16,1 0-16,-1 0 0,0-22 15,0 22-15,-21-21 0,0 0 16,-21 21 0,0 0-16,-22 0 15,22 0-15,0 21 0,-21-21 16,-1 21-16,22 1 0,-21-1 0,21 0 16,-22 21-16,22-21 0,-21 22 15,21-1-15,0-21 0,-22 22 0,22-1 16,21 0-16,-21-21 0,21 22 15,0-1-15,0-21 0,0 22 16,0-22-16,0 0 0,21 0 16,-21 0-16,21 0 0,22 1 0,-22-22 15,21 0-15,0 0 0,-20 0 16,41 0-16,-21-22 0,1 1 0,20 0 16,-20 0-16,-1 21 0,0-21 15,1 0-15,-22-1 0,0 22 0,0-21 16,0 21-16,-21-21 15,0 0-15,0 0 16</inkml:trace>
  <inkml:trace contextRef="#ctx0" brushRef="#br0" timeOffset="2884.37">2857 1270 0,'0'0'0,"0"-21"31,0 0-31,22 21 31,-22 21-15,0 0-16,0 0 16,0 0-16,0 1 0,0-1 0,0 21 15,0-21-15,0 22 0,0-22 16,0 21-16,0 0 0,0-20 0,0 20 16,0-21-16,0 21 0,0-20 15,0-1-15,0 0 0,0 0 16,0-42-1,0 0 1,0 0-16,0-1 16,0 1-16,0-21 0,0 21 0,0-22 15,0 22-15,0-21 0,0 21 16,0-22-16,21 22 0,-21-21 0,21 0 16,0 20-16,-21 1 0,21-21 15,0 21-15,1 0 0,-22-1 0,21 1 16,0 21-16,0-21 15,0 21-15,0 21 16,1 0-16,-1-21 0,-21 22 16,0 20-16,21-21 0,0 0 0,-21 22 15,0-22-15,0 21 16,21-21-16,-21 0 0,0 22 0,0-22 16,0 21-16,0-21 0,0 1 15,0 20-15,0-21 0,21 0 0,-21 0 16,0 1-16,0-1 15,0 0-15,0-42 32,0 0-17,0-1-15,0 1 0,0 0 16,22-21-16,-22 21 0,21-22 0,-21 22 16,21-21-16,0-1 0,0 22 15,0-21-15,1 0 0,-1 20 16,0 1-16,0-21 0,0 21 15,22 0-15,-22 21 0,0-22 0,0 1 16,0 21-16,22 0 0,-22 0 16,0 0-16,64 0 0,-64 21 15,0 1-15,-21-1 0,0 21 0,0-21 16,0 22-16,0-22 0,0 21 16,0-21-16,-21 22 0,21-22 0,0 21 15,-21-21-15,21 0 0,-22 1 16,22-1-16,-21 0 0,21 0 15,0 0-15,0-42 47,0 0-31,0 0-16,0 0 16,0-1-16,21 1 0,1 21 15</inkml:trace>
  <inkml:trace contextRef="#ctx0" brushRef="#br0" timeOffset="3292.13">4022 1228 0,'0'-64'31,"0"85"0,0 1-31,0-1 16,0 0-16,0 0 0,0 0 0,0 22 16,0-22-16,0 21 0,0 0 15,0 1-15,-43-1 0,43 22 0,0-22 16,0 0-16,0 22 0,0-22 16,0 22-16,0-22 0,0 21 0,0 1 15,0-22-15,0 22 0,0-22 16,-21 0-16,21 22 0,-21-22 15,21 1-15,0 20 0,0-21 0,-21 1 16,21-22-16,0 21 0,-21-21 16,21 22-16,0-22 0,0 0 0,0 0 15,0-42 17,0 0-32,0 0 0,21 0 0,0-1 15,-21-20-15,21 21 0,-21-21 16,21-1-16,-21-20 0,21 20 15,-21 1-15</inkml:trace>
  <inkml:trace contextRef="#ctx0" brushRef="#br0" timeOffset="3496.01">3958 1376 0,'0'-21'31,"0"0"-31,21-1 0,0 1 16,1 0-16,-1 0 0,0 21 16,0-21-16,0 0 0,22 21 15,-22 0-15,21-22 0,-21 22 0,22 0 16,-1 0-16,0 0 0</inkml:trace>
  <inkml:trace contextRef="#ctx0" brushRef="#br0" timeOffset="3675.91">4022 1693 0,'0'-21'31,"0"0"-31,21 0 16,0 21-16,-21-21 15,21 0-15,0 21 0,-21-22 0</inkml:trace>
  <inkml:trace contextRef="#ctx0" brushRef="#br0" timeOffset="4075.68">4826 656 0,'0'0'0,"0"-21"0,0 0 0,0 0 15,0 0 1,0 42 0,0 0-1,0 0-15,0 0 0,0 0 0,0 22 16,0-1-16,0 0 0,-21-20 15,0-1-15,21 0 0,-22 42 0,22 1 16,0-1-16,0 1 0,0-22 0,0 22 16,0-22-16,0 0 0,0 1 15,0-1-15,0 0 0,0-20 16,0 20-16,0-21 0,0 0 0,0 0 16,0 1-16,0-1 0,0 0 15,22-42 16,-1 0-31,-21-1 0,0 1 16,21 0-16,-21-21 16,21 21-16</inkml:trace>
  <inkml:trace contextRef="#ctx0" brushRef="#br0" timeOffset="4685.33">4233 1185 0,'0'0'15,"0"-21"1,21 21 15,1-21-31,-1 21 16,0 0-16,0 0 0,0 0 0,0 0 15,1 0-15,20 0 16,-21 0-16,0 0 0,0 0 0,1 0 16,-1 0-16,0 21 0,-21 0 15,21 1-15,-21-1 0,0 0 16,0 21-16,0-21 0,-21 1 0,0-1 15,0 0-15,-1 0 0,-20 0 16,0 22-16,21-22 0,-22 0 0,1 0 16,21-21-16,-22 21 0,22 0 15,-21 1-15,21-22 0,0 21 0,-1-21 16,1 0-16,0 0 0,0 0 16,0 0-1,21-21 16,0-1-31,0 1 16</inkml:trace>
  <inkml:trace contextRef="#ctx0" brushRef="#br0" timeOffset="5027.58">4508 1037 0,'22'0'16,"-1"0"-16,0 0 0,0 0 15,0-21-15,22 21 0,-22 0 16,21 0-16,-21-21 0,22 21 16,-22 0-16,21 0 0,-21-21 15,0 21-15,22 0 0</inkml:trace>
  <inkml:trace contextRef="#ctx0" brushRef="#br0" timeOffset="5116.13">5016 931 0,'0'0'16,"0"22"0,0-1 15,0 0-31</inkml:trace>
  <inkml:trace contextRef="#ctx0" brushRef="#br0" timeOffset="6133.13">5143 1249 0,'0'0'0,"-21"0"63,85 21-63,-43 0 0,-42 22 15,21-22-15,-21 0 0,-1 0 16,22 0-16,0 0 0,0 1 15,-21 20-15,21-21 0,0 0 0,0 0 16,0 1-16,0-1 16,21 0-16,1-21 15,-1 0-15,0 0 16,0 0-16,0 0 0,0-21 16,1 21-16,-1-21 0,0-1 0,0 22 15,0-21-15,0 0 0,1 0 16,-22 0-16,21 21 0,0-21 0,0-1 15,-21 1-15,0 0 0,21 21 16,0-21-16,-21 0 0,22 0 16,-22 42 46,0 0-62,0 0 16,0 0-16,0 0 15,0 1-15,-22-1 0,22 21 0,0-21 16,0 22-16,0-1 0,-21 0 16,21 1-16,0-1 0,0 21 0,0-20 15,0 20-15,0-20 0,0 20 0,0 1 16,0-22-16,0 21 0,0 1 16,0-1-16,0-20 0,0 20 0,21 1 15,-21-22-15,0 22 0,22-22 16,-1 21-16,-21-20 0,21-1 0,-21 0 15,0 1-15,0-1 0,21-21 0,-21 22 16,0-22-16,0 0 0,0 0 16,0 0-16,0 0 0,-21 1 15,0-1-15,0 0 0,-1-21 16,1 0-16,0 0 0,0 0 16,-21 0-16,20 0 0,1 0 0,-21 0 15,21-21-15,-22 0 0,1-1 0,0 1 16,-1 0-16,1-21 0,21 21 15,-21-22-15,-1 1 0,22-22 0,0 22 16,0 0-16,0-22 0,21 1 16,-22 20-16,22-20 0,0-1 15,0 22-15,0-21 0,22 20 0,-22 1 0,21 0 16,0-1-16,0 1 16,0 0-16,22-1 0,-22 1 0,0 21 15,0-22-15,0 22 0,64-42 16,232-234 46</inkml:trace>
  <inkml:trace contextRef="#ctx0" brushRef="#br0" timeOffset="6634.51">7472 868 0,'0'0'0,"21"0"0</inkml:trace>
  <inkml:trace contextRef="#ctx0" brushRef="#br0" timeOffset="6913.35">6879 1080 0,'0'21'0,"-21"0"15,0 21-15,0-21 0,21 22 0,-22-1 16,22 0-16,-21 1 0,21-1 15,0 0-15,0 1 0,0-22 0,21 21 16,1 1-16,20-22 0,-21 0 16,21 0-16,-20 0 0,20 0 15,0-21-15,1 0 0,-1 0 0,0 0 16,1 0-16,-1 0 0,0-21 16,1 21-16,-1-21 0,21 0 0,-20 0 15,-1 0-15,0-22 0,1 22 16,-1 0-16,0-21 0,-20 20 0</inkml:trace>
  <inkml:trace contextRef="#ctx0" brushRef="#br0" timeOffset="7536.1">8001 1334 0,'0'0'15,"-21"-254"-15,21 63 0,-21 43 0,21 42 0,-22 21 16,1 22-16,21 21 0,-21 20 16,0 22-16,0 0 0,21 22 15,-21 20-15,21-21 0,0 21 16,0 1-16,0 20 0,0-20 0,0 20 16,0 1-16,0-1 0,0 1 15,0-22-15,0 21 0,0 1 16,0-22-16,0 1 0,0 20 15,0-42-15,0 22 0,0-1 0,0-21 16,0 0-16,0 22 0,0-22 0,0 0 16,0 0-16,0 0 15,-22 0-15,22 1 16,-21-22-16,21-22 31,0 1-31,0 0 16,0 0-16,0 0 0,0 0 0,0-1 15,0 1-15,0-21 0,21 21 0,1-22 16,-22 1-16,21 21 16,0-21-16,0 20 0,0-20 0,0 21 15,1 0-15,20 0 0,-21-1 16,21 1-16,-20 0 0,20 21 0,0 0 16,-21 0-16,22 0 0,-22 0 15,21 0-15,-21 21 0,1 0 0,-1 1 16,0 20-16,0-21 0,-21 21 15,0 1-15,0-22 0,0 21 0,0 1 16,0-22-16,-21 21 0,0-21 0,21 0 16,-21 1-16,21-1 0,-22 0 15,22 0-15,-21 0 0,0-21 32,21-21-17,-21 0-15,21 0 16,-21 0-16</inkml:trace>
  <inkml:trace contextRef="#ctx0" brushRef="#br0" timeOffset="8031.91">7366 889 0,'0'0'15,"0"-21"-15,0 0 16,0 0-16,-21 21 16,0 0-1,-1 0-15,1 0 0,0 0 0,0 21 16,0 0-16,-22 0 0,22 21 15,0-20-15,0 20 0,0 0 0,0 1 16,-1-1-16,1 0 0,0 1 16,0 20-16,21-21 0,0 1 15,0-22-15,0 21 0,0 1 0,0-22 16,0 21-16,21-21 0,0 0 0,0 1 16,1-1-16,20 0 0,-21-21 15,21 0-15,-20 0 0,20 0 16,0 0-16,1 0 0</inkml:trace>
  <inkml:trace contextRef="#ctx0" brushRef="#br0" timeOffset="8740.04">8594 1037 0,'0'0'0,"-22"0"0,1-21 0,21 0 15,0 0 1,0 0-16,21 21 15,1-22 1,-1 22-16,0 0 0,0 0 0,0 0 16,0 0-16,1 0 0,20 0 15,-21 22-15,0-1 0,0-21 16,1 42-16,20-21 0,-42 0 0,21 22 16,-21-22-16,21 21 0,-21 1 15,0-22-15,0 21 0,0-21 0,0 22 16,0-22-16,-21 0 0,0 0 15,21 0-15,0 0 0,-21-21 16,0 0-16,-1 0 16,22-21-1,0 0-15,0 0 16,0 0-16,0-22 0,0 22 16,22 0-16,-22-21 0,21 21 0,0-22 15,-21 22-15,21-21 16,0 21-16,-21-22 0,21 22 0,1 0 15,-1 0-15,-21 0 0,21-1 16,0 1-16,0 0 0,0 21 0,1 0 16,-1 0-16,0 0 0,0 0 15,-21 21 1,0 0-16</inkml:trace>
  <inkml:trace contextRef="#ctx0" brushRef="#br0" timeOffset="8939.92">9440 1016 0,'0'0'0,"0"-21"0,-21 0 15</inkml:trace>
  <inkml:trace contextRef="#ctx0" brushRef="#br0" timeOffset="9175.79">9271 1122 0,'-21'85'16,"21"-43"-16,-21-21 15,21 0-15,0 0 0,0 22 0,0-22 16,0 0-16,0 0 0,0 0 15,21 1-15,0-22 0,0 0 16,0 21-16,0-21 0,1 0 16,-1 0-16,0 0 0,21 0 0,-21-21 15,1 21-15,20-22 0,-21 1 0,21 0 16,-20 0-16,-1 0 0,0 0 16,0-22-16,0 22 0,-21-21 0,0 21 15,0-22-15,0 1 0,0 0 16,0 20-16,-21-20 0,21 0 0,-21 21 15,-43 21-15</inkml:trace>
  <inkml:trace contextRef="#ctx0" brushRef="#br0" timeOffset="9303.7">9398 868 0,'0'0'0,"0"21"0,-21-21 15,0 21-15,21 0 0,-22 1 16,22-1-16,-21 0 0,21 0 0,-21 0 16,21 22-16,0-22 0,0 0 0,0 0 15,0 21-15,0-20 0,0-1 16,0 0-16,0 0 0,0 0 15,21-21-15,0 0 16</inkml:trace>
  <inkml:trace contextRef="#ctx0" brushRef="#br0" timeOffset="10059.75">9948 1080 0,'0'0'16,"0"-22"-16,0 44 47,0-1-47,0 0 0,0 0 16,0 0-16,0 0 0,0 22 15,0-22-15,0 0 0,0 0 16,0 0-16,0 1 0,0-1 0,0 0 15,0 0-15,0 0 16,-21-21-16,21 21 0,-21-21 47,21-21-47,-42 21 16,20-21-16,22 0 0,-42 0 15,42 0-15,-21-1 0,423-316 63,-381 338-48,0 0 1,1 0-16,-22 21 0,0 0 0,21 0 16,-21 0-16,0 1 0,21-1 15,-21 0-15,0 0 0,21 21 0,-21-20 16,0-1-16,0 0 0,0 21 0,0-21 15,0 1-15,0-1 16,0 0-16,0 0 0,0 0 16,0-42 31,0 0-32,0 0-15,0 0 0,0-1 16,0-20-16,0 21 0,0-21 0,-21 20 15,21 1-15,21 0 0,0 0 16,0 0-16,-21 0 0,22-1 16,-1 1-16,0 0 0,0 0 15,0 0-15,0 21 0,22-21 0,-22 21 16,0 0-16,21 0 0,-20 0 0,-1 0 16,0 21-16,0 0 15,0 0-15,0 0 0,-21 0 0,0 1 16,0-1-16,0 21 0,0-21 15,0 0-15,0 22 0,0-22 0,0 0 16</inkml:trace>
  <inkml:trace contextRef="#ctx0" brushRef="#br0" timeOffset="10155.82">10668 1418 0,'0'0'15,"0"-21"48,0 0-63</inkml:trace>
  <inkml:trace contextRef="#ctx0" brushRef="#br0" timeOffset="10667.63">10985 1185 0,'22'0'63,"-1"0"-48,0 0-15,0 0 0,0-21 16,0 21-16,1 0 0,-1-21 0,0 0 16,0 0-16,0 21 0,0-21 0,-21-1 15,22 22-15,-22-21 0,21 0 16,-21 0-16,0 0 0,0 0 15,-21 21 1,-1 0-16,1-22 16,0 22-16,0 0 0,0 0 15,0 0-15,-1 0 0,1 0 0,0 22 16,0-1-16,0 0 0,0 0 16,21 0-16,-22 0 0,1 22 15,0-22-15,0 0 0,21 21 0,-21-20 16,21-1-16,0 0 0,0 0 15,0 0-15,0 0 0,0 1 0,0-1 16,21 0-16,0-21 16,0 0-16,0 0 0,1 0 0,-1 21 15,21-21-15,-21 0 0,0 0 0,22 0 16,-22 0-16,21 0 0,-21 0 16,1-21-16,-1 21 0,0-21 0,0 21 15,0-21-15,0 21 0,1-22 16,-1 22-16,-21-21 0,21 0 15,0 21-15</inkml:trace>
  <inkml:trace contextRef="#ctx0" brushRef="#br0" timeOffset="11237.3">12446 466 0,'0'0'0,"0"-64"32,0 43-32,21 0 15,-21 0-15,0 0 16,0-1-16</inkml:trace>
  <inkml:trace contextRef="#ctx0" brushRef="#br0" timeOffset="11263.29">12425 275 0</inkml:trace>
  <inkml:trace contextRef="#ctx0" brushRef="#br0" timeOffset="11320.25">12425 572 0,'0'21'0,"-43"106"31</inkml:trace>
  <inkml:trace contextRef="#ctx0" brushRef="#br0" timeOffset="11396.21">12361 1334 0,'-21'0'15</inkml:trace>
  <inkml:trace contextRef="#ctx0" brushRef="#br0" timeOffset="11458.18">12446 974 0,'0'-21'16,"0"-22"-16</inkml:trace>
  <inkml:trace contextRef="#ctx0" brushRef="#br0" timeOffset="11652.07">12425 402 0,'0'0'15,"-21"0"-15,21-42 0,0 21 0,-22 21 0,22-21 16,0-1-16,-21 22 0,21-21 16,0 0-16,0 0 0,21 0 15,1 0-15,-1 21 16,0-22-16,0 1 0,0 21 0,0-21 16,-21 0-16,43 21 0,-22 0 15</inkml:trace>
  <inkml:trace contextRef="#ctx0" brushRef="#br0" timeOffset="11684.06">12806 169 0,'-64'22'16,"128"-44"-16,-170 44 0</inkml:trace>
  <inkml:trace contextRef="#ctx0" brushRef="#br0" timeOffset="12192">12763 233 0,'0'21'15,"0"0"1,0 0-16,0 1 0,0 20 16,0-21-16,-21 0 0,21 22 15,0-22-15,0 21 0,0 0 0,0-20 16,-21-1-16,21 21 15,0-21-15,0 22 0,-21-22 0,0 0 0,21 0 16,-21 0-16,-1 0 0,-20 22 16,21-43-16,0 21 0,-22 0 15,22 0-15,0-21 0,-21 21 0,21-21 16,-22 0-16,22 22 0,0-22 16,0 0-16,21-22 31,0 1-16,21 21-15,0-21 0,0 0 16,0 21-16,1-21 0,20 0 0,0 21 16,1 21-16,-22-21 0,21 0 0,-21-21 15,0-1-15,22 22 0,-1 0 16,0-21-16,22 42 0,-22-21 0,1 0 16,-22 0-16,21 22 0,-21-22 15,0 0-15,1 21 0,-1 0 0,0 0 16,0 0-16,0 0 0,-21 1 15,-21-22-15,21 42 0,0-21 0,0 0 16,0 22-16,-21-22 0,0 0 0,0 0 16,-1 0-16,22 0 0,-42 1 15,0-1-15,-1 0 0,1 0 0,0 0 16,-1-21-16,22 21 0,-21-21 16,21 0-16,-22 43 0,1-22 0,21-21 15,0 0-15,0 0 0,-1 0 16,1 0-16,0-21 15,0 0 1,21-1-16,-21 1 0</inkml:trace>
  <inkml:trace contextRef="#ctx0" brushRef="#br0" timeOffset="13120.4">12488 402 0,'0'0'0,"0"-21"16,0 0-16,0 0 16,0 0-16,0-1 15,0 44 48,0-1-48,0 0-15,0 21 0,0-21 0,0 1 16,0 20-16,0 0 0,0-21 16,0 22-16,-21-1 0,21 0 0,-21 1 15,0-1-15,21 0 0,0 1 16,-21 20-16,-1-20 0,22-1 16,0 0-16,-21-21 0,0 22 0,21-1 15,-21-21-15,21 22 0,0-22 0,-21 0 16,21 0-16,0 0 0,0 0 15,0 1-15,0-1 16,21-42 15,-21-1-31,0 1 0,0 0 0,21 0 16,-21 0-16,21 0 0,0-22 16</inkml:trace>
  <inkml:trace contextRef="#ctx0" brushRef="#br0" timeOffset="13947.92">12425 318 0,'0'-22'15,"0"1"-15,-21 0 16,21 0 0,0 0-16,0 0 15,21 21-15,0-22 16,0 22-16,0 0 0,0 0 16,1-21-16,-1 21 0,0 0 0,0 0 15,0 0-15,0 21 0,1-21 16,20 22-16,-21-1 0,0 0 0,-21 0 15,21 21-15,-21-20 0,22 20 16,-22-21-16,0 21 0,0-20 0,0 20 16,0-21-16,0 21 0,-22-20 15,1-1-15,0 0 0,0 21 0,0-21 16,0 1-16,-22-1 0,22 0 16,0 0-16,0 0 0,-22 0 15,22 1-15,0-1 0,0-21 0,0 21 16,0-21-16,-1 0 15,22 21-15,0-42 32,22 0-32,-1 21 15,0-21-15,0 21 0,0 0 0,-21-22 16,21 22-16,1 0 0,-1 0 16,0-21-16,0 21 0,0 0 0,0 0 15,22 0-15,-22 0 0,0 0 16,21 0-16,1 0 0,-22 0 15,21 0-15,1 0 0,-22 21 0,21 1 16,-21-22-16,22 0 0,-22 21 16,21-21-16,-21 21 0,0-21 0,1 21 15,-1 0-15,0 0 16,-21 1-16,0-1 0,0 0 0,0 0 16,-21 0-16,0 0 0,-1 1 15,1-1-15,-21 0 0,21 0 0,-22 0 16,22 0-16,-21 1 0,0-1 15,20 0-15,-20-21 0,0 21 0,-1 0 16,22-21-16,-21 21 0,0-21 16,20 0-16,-20 0 0,21 22 0,-21-22 15,20 0-15,1 0 0,0 0 16,0 0-16,0 0 0,0 0 0,-1 0 16,1 0-16,42-22 62,1 22-62,-1-21 0,0 0 0,0 21 16</inkml:trace>
  <inkml:trace contextRef="#ctx0" brushRef="#br0" timeOffset="14459.71">13166 847 0,'0'0'16,"0"-21"-16,0-1 0,0 1 16,0 0-16,21 0 15,0 21-15,0 0 0,0 0 16,0 0-16,1 0 15,-1 0-15,0 0 0,21 0 0,-21 0 16,1 0-16,20 0 0,-21 21 0,0 0 16,0 0-16,1 1 0,-1-1 15,0 0-15,-21 21 0,21-21 0,-21 22 16,0-22-16,0 0 0,0 21 16,0-20-16,0-1 0,0 0 0,0 0 15,-21 0-15,0 0 0,21 1 0,-21-22 16,21 21-16,-22-21 15,1 0-15,21-21 32,0-1-32,0 1 15,0 0-15,0 0 0,0 0 0,21 0 16,-21-22-16,22 22 0,-1-21 16,-21-1-16,21 22 0,0-21 0,0 21 15,-21-22-15,21 22 0,1 0 16,-22 0-16,21 21 0,-21-21 0,21 21 15,0 0-15,0 0 16</inkml:trace>
  <inkml:trace contextRef="#ctx0" brushRef="#br0" timeOffset="14983.41">14224 741 0,'0'0'0,"0"-21"16,-21 21 0,0 0-1,-1 0-15,1 21 16,0 0-16,0 0 0,21 0 0,-21 1 15,0 20-15,-1-21 0,1 21 16,0-20-16,0 20 0,0-21 0,21 21 16,-21-20-16,21-1 0,-22 21 15,22-21-15,0 0 0,0 1 0,0-1 16,22 0-16,-1-21 0,0 0 16,0 21-16,0-21 0,0 0 15,1 0-15,-1 0 0,21 0 0,-21 0 16,22-21-16,-22 21 0,21-21 15,-21 0-15,0 21 0,1-22 16,-1 1-16,0 0 0,0-21 0,0 21 16,-21-22-16,21 22 0,-21-21 15,0-1-15,0 1 0,0 21 0,0-21 16,0 20-16,-21-20 0,0 21 0,0 0 16,-21 0-16,20-1 0,1 22 15,0 0-15,0-21 0,0 21 0,-22 0 16,22 0-16,0 0 0,0 0 15,0 21-15,0 1 0,-1-22 0,22 21 16,-21 0-16,0 0 0,21 21 0,0-20 16,0-1-16,0 0 0,0 0 15,0 21-15,0-20 0,0-1 16,0 0-16</inkml:trace>
  <inkml:trace contextRef="#ctx0" brushRef="#br0" timeOffset="15708">14711 826 0,'0'-22'0,"0"44"0,0-65 0,0 22 15,0 42 16,0 0-31,0 1 16,0-1-16,0 0 0,0 21 16,0-21-16,0 22 0,0-22 0,0 21 15,0-21-15,0 1 0,-21 20 16,21-21-16,0 0 0,-22 0 0,22 1 16,0-1-16,0 0 0,0 0 15,22-21 16,-1 0-31,0 0 0,-21-21 16,21 0-16,0 0 0,0-1 16,1-20-16,-1 21 0,0 0 15,0 0-15,0-22 0,0 22 16,1 0-16,-22 0 0,21 0 0,0 21 16,-21-22-16,21 22 0,-21 22 46,0-1-46,0 0 0,0 0 0,0 0 16,0 22-16,0-22 0,0 0 0,0 0 16,0 0-16,0 0 0,0 1 15,0-1-15,0 0 0,0 0 0,21 0 16,0-21-16,1 0 16,-1 0-16,0 0 0,21 0 15,-21 0-15,1 0 0,-1 0 0,21 0 16,-21 0-16,0-21 0,1 0 15,-1 0-15,0 0 0,0-1 0,0 1 16,0-21-16,-21 21 0,0-22 0,0 1 16,0 0-16,0-1 0,0 1 15,0 21-15,0-21 0,0 20 0,0 1 16,0 0-16,-21 0 0,21 0 16,-21 21-16,21-21 0,-21 21 0,0 0 15,0 0-15,-1 0 31,22 21-31,0 0 16,0 0 0,0 0-16</inkml:trace>
  <inkml:trace contextRef="#ctx0" brushRef="#br0" timeOffset="16235.82">15960 804 0,'0'0'0,"0"-21"0,0 0 15,0 0 1,-22 21 0,1 0-16,0 0 0,0 0 15,0 21-15,0-21 0,-1 21 16,1 0-16,0 1 0,0-1 0,0 0 15,0-21-15,21 21 0,0 0 16,-22 0-16,22 1 0,0-1 0,0 0 16,0 0-16,0 0 15,0 0-15,22-21 0,-1 0 16,0 22-16,0-22 0,0 0 16,0 0-16,1 0 0,-1 21 15,0-21-15,0 0 0,0 0 16,0 0-16,1 21 15,-1-21-15,-21 21 0,0 0 16,0 0-16,0 1 16,-21-1-1,-1-21-15,1 0 0,0 0 16,0 21-16,0-21 0,0 0 16,-1 0-16,1 0 0,0 0 15,0 0-15,0 0 0,0 0 0,-1 0 16,1 0-16,0 0 15,0 0-15,0 0 0,0 0 16,-1 0-16,44 0 47,-1 0-47</inkml:trace>
  <inkml:trace contextRef="#ctx0" brushRef="#br0" timeOffset="16671.57">16341 1058 0,'0'0'0,"21"0"16,0 0-16,-21-21 0,21 21 0,0 0 15,0 0-15,-21-21 0,22 0 0,-1 21 16,0-21-16,0 21 0,0-21 16,0-1-16,-21 1 0,0 0 15,0 0-15,0 0 0,0 0 16,0-1-16,0 1 0,0 0 16,-21 21-16,0 0 15,0 0-15,0 0 0,0 0 16,-1 0-16,1 21 0,0 0 0,0 1 15,0-1-15,0 21 0,-1-21 16,1 0-16,21 22 0,-21-22 0,21 0 16,0 21-16,0-20 0,0-1 15,0 0-15,0 0 0,0 0 0,0 0 16,21 1-16,0-22 0,1 21 0,20-21 16,-21 0-1,0 0-15,0 0 0,1 0 0,20 0 16,-21 0-16,21 0 0,-20 0 15,20 0-15,0-21 0</inkml:trace>
  <inkml:trace contextRef="#ctx0" brushRef="#br0" timeOffset="16763.53">16976 931 0,'0'0'15,"-22"-42"-15</inkml:trace>
  <inkml:trace contextRef="#ctx0" brushRef="#br0" timeOffset="17187.27">17293 1037 0,'0'21'15,"0"1"-15,0-1 0,0 0 0,0 0 16,0 0-16,0 0 0,-21-21 16,21 22-16,0-1 0,0 0 0,-21-21 15,0 21 1,-1-21-16,1 0 0,0 0 16,0 0-1,21-21 1,0 0-16,0 0 0,0-1 0,0 1 15,0 0-15,0 0 0,21-21 16,-21 20-16,21-20 0,0 21 0,1-21 16,-1-1-16,0 22 0,0-21 15,0 21-15,0-1 0,1 1 0,-22 0 16,21 0-16,0 0 0,0 21 16,0-21-16,0 21 15,1-22-15</inkml:trace>
  <inkml:trace contextRef="#ctx0" brushRef="#br0" timeOffset="17596.03">16912 804 0,'21'22'32,"0"-22"-17,1 21-15,-1 0 16,0-21-16,0 21 0,0-21 16,0 21-16,1 0 0,-1 1 0,0-1 15,0 0-15,0 0 0,-21 0 16,0 0-16,0 22 0,0-22 0,0 0 15,0 0-15,0 0 0,0 1 16,0-1-16,0 0 0,-21 0 16,0-21-1,0 0-15</inkml:trace>
  <inkml:trace contextRef="#ctx0" brushRef="#br0" timeOffset="18711.95">1418 2180 0,'21'0'63,"0"21"-48,1-21-15,-1 0 0,0 0 16,21 0-16,-21 0 15,22 0-15,-22 0 0,21 0 0,22 0 16,-22 0-16,22 0 0,-22 0 16,21 0-16,22 0 0,-21 0 0,20 0 15,1 0-15,0 0 0,-1 0 16,22 0-16,-21 0 0,21 0 16,-22 0-16,22 0 0,0 0 15,0 0-15,0 0 0,-1 0 0,22 0 16,-21 0-16,21-21 0,-21 21 0,0 0 15,0 0-15,21 0 0,-21 0 16,21 0-16,-22 0 0,1 0 0,0 0 16,0 0-16,-21 0 0,-1 0 15,1 0-15,-22 0 0,1 0 0,-1 0 16,-20 0-16,-1 0 0,0 0 0,1 0 16,-22 0-16,0 0 15,0 0-15,0 0 16,-21-21 31</inkml:trace>
  <inkml:trace contextRef="#ctx0" brushRef="#br0" timeOffset="19571.72">7070 1905 0,'0'0'16,"-22"0"-16,-20 21 0,21-21 0,0 0 16,-22 0-16,22 0 0,0 0 0,0 0 15,0 0 1,21 21 0,21-21-16,0 0 15,0 0-15,0 0 0,1 0 16,20 0-16,0 0 0,1 0 0,-1 0 15,0 0-15,22 0 0,-1 0 16,1 0-16,20 0 0,1 0 16,0 0-16,-1 0 0,22 0 0,0 0 15,-21 0-15,21 0 0,-22 0 16,22 0-16,-21 0 0,21 0 0,-1 0 16,-20 0-16,21 0 0,0 0 0,-22 0 15,22 0-15,-21 0 0,0 0 16,-1 0-16,1 0 0,21 0 0,-22 0 15,1 0-15,0 0 0,-22 0 16,22 0-16,-22 0 0,1-21 0,-1 21 16,1 0-16,-22 0 0,1 0 0,-1 0 15,0 0-15,-21 0 16,1 0-16,-1 0 0,0 0 16,0 0-1,-21-21 16,0 0 1</inkml:trace>
  <inkml:trace contextRef="#ctx0" brushRef="#br0" timeOffset="20556.95">12277 1693 0,'0'0'0,"-22"0"0,1 0 15,0 0-15,0 0 0,0 0 32,42 0-1,0 0-31,0 0 16,0 0-16,22 0 0,-22 0 0,21 0 15,1 0-15,-1 0 16,0 0-16,1 0 0,-1 0 0,21 0 15,-20 0-15,20 0 0,-20 0 16,20 0-16,1 0 0,-1 0 0,1 0 16,-1 0-16,1 0 0,-1 0 0,1 0 15,-1 0-15,1 0 0,-1 0 16,1 0-16,-22 0 0,21 0 0,22 0 16,-21 0-16,20 0 0,-20 0 0,20 0 15,1-21-15,0 21 0,-1 0 16,1 0-16,0 0 0,-1 0 0,1 0 15,0 0-15,-1 0 0,1 0 16,0 0-16,-1 0 0,22 0 16,-21 0-16,0 0 0,84 0 15,-106 0-15,22 0 0,0 0 16,-22 0-16,22 0 0,-22 0 0,1 0 16,21 0-16,-22 0 0,22 0 15,-22 0-15,1 0 0,20 0 0,-20 0 16,-1 0-16,-20 0 0,20 0 0,1 0 15,-22 0-15,22 0 0,-22 0 16,0 0-16,22 0 0,-22 0 0,0 0 16,1 0-16,-1 0 0,0 0 15,1 0-15,-22 0 0,21 0 0,1 0 16,-22 0-16,21 0 0,-21 0 16,0 0-16,1 0 0,-1 0 15,0 0-15,0 0 0,-21-21 31</inkml:trace>
  <inkml:trace contextRef="#ctx0" brushRef="#br0" timeOffset="20711.58">17505 1651 0,'0'0'16,"-21"0"-16,-1 0 15,1 0 1,0 0 0,21 21-16,-21-21 15</inkml:trace>
  <inkml:trace contextRef="#ctx0" brushRef="#br0" timeOffset="29048.18">1249 4149 0,'21'0'0,"-21"-21"47,21 21-31,-21-22-1,0 1 17,0 0-17,0 0 1,0 0-16,-21 21 0,0-21 15,0 21-15,-1-22 0,1 22 16,0 0-16,0 0 0,0 0 0,0 0 16,-1 0-16,-20 0 0,21 0 15,0 22-15,-22-22 0,22 21 16,-21 0-16,21 0 0,0 0 0,-22 0 16,22 1-16,0-1 0,0 0 15,0 21-15,-1-21 0,-20 1 0,21 20 16,0 0-16,0 1 15,-1-22-15,1 21 0,0 0 0,21 1 0,-21-1 16,0 0-16,0 1 16,21-1-16,0 22 0,-22-22 0,22 0 15,0 1-15,0-1 0,0 0 16,0 1-16,0-22 0,0 21 16,22-21-16,-1 0 0,0 22 0,0-22 15,0-21-15,22 21 0,-22 0 16,21-21-16,-21 0 0,22 21 0,-1-21 15,-21 0-15,21 0 0,-20 0 16,20 0-16,-21 0 0,21-21 0,-20 21 16,20-21-16,-21 21 0,0-21 15,22 0-15,-22 21 0,0-21 0,0-1 16,0 22-16,-21-21 16,21 0-16,1 0 0,-22 0 15,21 21-15,-21-21 0,0-1 16,0 1-16,0 0 0,21 0 0,-21 0 15,21 0-15</inkml:trace>
  <inkml:trace contextRef="#ctx0" brushRef="#br0" timeOffset="29788.21">1714 4001 0,'0'-22'0,"0"44"0,0-65 15,0 22 1,0 42 15,0 0-31,-21 1 0,21 20 16,-21-21-16,21 21 0,0 1 15,0 20-15,-21-20 0,21-1 0,-21 21 16,21-20-16,-21 20 16,21-20-16,0 20 0,-22-21 0,22 22 15,-21-22-15,21 22 0,-21-22 16,21 22-16,0-22 0,0 0 0,0 1 16,-21-1-16,21-21 0,0 21 15,0-20-15,0 20 0,0-21 0,0 0 16,0 0-16,0-42 47,21 0-32,-21 0-15,0 0 0,0 0 16,0-22-16,21 22 0,-21-21 16,21 21-16,-21-22 0,22 1 15,-22 21-15,21-22 0,0 1 0,-21 21 16,21-21-16,0 20 0,-21 1 15,21 0-15,1 0 0,-1 0 0,0 21 16,0-21-16,0 21 0,0 0 16,1 0-16,-1 0 0,0 0 0,0 0 15,0 0-15,0 0 0,-21 21 16,22 0-16,-1 0 0,-21 21 0,0-20 16,0 20-16,0-21 0,0 21 15,0 1-15,0-1 0,0-21 0,0 22 16,0-1-16,0-21 15,0 0-15,-21 0 0,21 1 0,-22-1 16,22 0-16,-21 0 0,21 0 0,0 0 16,-21-21-1,21-21 32,0 0-31,0 0-16,0 0 0</inkml:trace>
  <inkml:trace contextRef="#ctx0" brushRef="#br0" timeOffset="30355.06">2138 4763 0,'-43'-64'32,"43"43"-17,0 0 1,22 21 0,-1 0-1,0 0-15,0 0 0,0 0 0,0 0 16,22 0-16,-22 0 0,21 0 15,-21 21-15,1 0 0,20 0 0,-21 0 16,-21 1-16,21-1 0,-21 21 0,0-21 16,0 22-16,0-22 0,0 21 15,0-21-15,0 22 0,0-22 0,-21 21 16,21-21-16,0 0 0,-21 1 16,21-1-16,-21 0 0,21 0 0,0 0 15,-21-21-15,21 21 16,0-42 15,0 0-31,0 0 0,0 0 16,0 0-16,0-22 0,0 22 0,21-21 15,0-1-15,-21 1 0,21 0 16,0 21-16,-21-22 0,21 1 0,1 21 16,-1 0-16,0-22 0,0 22 15,0 21-15,0-21 0,1 0 0,-1 0 16,0 21-16,0-22 15,0 22-15,0 0 0,1 0 32,-22 22-1</inkml:trace>
  <inkml:trace contextRef="#ctx0" brushRef="#br0" timeOffset="30911.74">2963 4657 0,'21'-21'0,"-42"21"46,21 21-46,-21-21 0,0 21 16,21 0-16,0 0 0,-21 22 16,0-22-16,-1 21 0,22-21 0,-21 22 15,21-22-15,-21 21 0,21-21 16,0 22-16,0-22 0,-21 0 0,21 0 16,0 0-16,0 0 0,0 1 0,0-1 15,21 0-15,0-21 16,0 0-16,1 0 15,-1 0-15,0 0 0,0 0 16,0 0-16,0-21 0,1 21 0,-1-21 16,0-1-16,0 22 0,0-21 0,-21 0 15,21 0-15,1 0 0,-1 0 16,-21-1-16,0-20 0,21 21 0,-21-21 16,0 20-16,0-20 0,0 21 15,0-21-15,0 20 0,0-20 0,0 21 16,-21 0-16,0 0 0,-1-1 15,1 1-15,0 21 0,0-21 0,0 21 16,0 0-16,-1 0 0,1 0 0,0 0 16,0 0-16,0 0 15,0 21-15,-1-21 0,1 21 0,0 1 16,0-1-16,21 0 16,0 0-16,0 0 0,0 0 0,0 1 15,0-1-15,0 0 0,21-21 16,0 21-16,0-21 0,1 0 0</inkml:trace>
  <inkml:trace contextRef="#ctx0" brushRef="#br0" timeOffset="31835.97">3429 4678 0,'0'0'0,"0"-21"0,-21 21 63,21 21-63,0 0 0,-21 0 16,21 0-16,0 1 15,0-1-15,0 21 0,0-21 0,-22 0 16,22 1-16,0-1 0,-21 21 15,21-21-15,0 0 0,0 1 0,0-1 16,0 0-16,0 0 16,0-42 31,0 0-32,0 0-15,0-1 0,0 1 16,0 0-16,0 0 0,0 0 0,0 0 15,0-22-15,0 22 0,0 0 16,0 0-16,21 0 0,1-1 16,-22 1-16,21 21 0,0-21 0,0 0 15,0 0-15,0 21 0,22 0 0,-22-21 16,0 21-16,0 0 0,0 0 16,1 0-16,20 0 0,-21 0 0,0 0 15,0 21-15,1 0 16,-1 0-16,-21 0 0,21 0 0,-21 1 15,0-1-15,0 0 0,0 0 0,0 0 16,0 22-16,0-22 0,0 0 16,0 0-16,0 0 0,0 0 0,0 1 15,0-1-15,0 0 16,0 0 0,-21-21 15,0 0-31,21-21 15,0 0-15,0 0 16,0-1-16,0 1 0,0 0 16,0-21-16,0 21 0,0-1 0,0 1 15,0 0-15,21 0 0,0 0 16,-21 0-16,21-1 0,0 1 16,0 0-16,1 0 0,-1 21 0,0-21 15,0 0-15,21 21 0,-20 0 16,-1 0-16,0 0 0,0 0 0,0 0 15,0 0-15,1 21 16,-1 0-16,-21 0 0,0 0 0,0 0 16,0 1-16,0 20 0,0-21 0,0 0 15,0 22-15,0-22 0,0 0 16,0 0-16,0 0 0,0 0 0,-21 1 16,21-1-16,0 0 0,-22-21 0,22 21 15,0-42 32,0 0-47,0 0 16,0-1-16,0 1 0,22 0 15</inkml:trace>
  <inkml:trace contextRef="#ctx0" brushRef="#br0" timeOffset="32327.69">4403 4784 0,'0'0'0,"0"21"0,21-21 47,0 0-47,0 0 0,0 0 0,0-21 16,1 21-16,-1-21 0,0 21 0,0-22 15,0 1-15,0 21 0,1-21 16,-1 21-16,0-21 0,-21 0 16,21 0-16,-21-1 15,0 1-15,-21 0 16,0 21 0,0 0-16,-1 0 15,1 0-15,0 0 0,0 0 0,0 0 0,0 0 16,21 21-16,-22-21 0,1 21 15,0 1-15,0-1 0,21 0 16,0 0-16,-21 0 0,21 0 0,-21 1 16,21-1-16,-22 21 0,22-21 15,0 0-15,0 1 0,0 20 0,0-21 16,0 0-16,0 0 0,0 1 16,0-1-16,22-21 0,-1 21 15,0-21-15,0 0 0,0 0 16,0 0-16,1 0 0,-1 0 15,0 0-15,0 0 0,21 0 0,-20-21 16,-1 0-16,21-1 0,-21 22 0,22-21 16,-22 0-16</inkml:trace>
  <inkml:trace contextRef="#ctx0" brushRef="#br0" timeOffset="32707.47">5313 3852 0,'0'0'0,"-21"-21"16,21 0-1,-22 21 1,22 21-1,0 0-15,-21 1 0,21-1 0,0 21 16,0 0-16,0 1 0,0-1 0,0 0 16,0 22-16,0-22 0,0 22 15,-21-1-15,21-20 0,0 20 0,0-21 16,0 1-16,0 20 0,-21-20 0,21-1 16,0 0-16,0 1 0,0-1 15,0-21-15,0 21 0,0-20 16,0-1-16,0 0 0,0 0 0,0 0 15,0-42 17,0 0-32,0 0 0</inkml:trace>
  <inkml:trace contextRef="#ctx0" brushRef="#br0" timeOffset="33193.19">4911 4064 0,'0'0'0,"-22"-21"0,1 21 16,21-21-16,0 0 0,-21 21 16,21-22-16,-21 1 0,21 0 15,0 0-15,21 21 16,0 0-16,0 0 0,1-21 15,-1 21-15,21 0 0,-21 0 0,22 0 16,-1 0-16,0 0 0,1 0 16,-1 0-16,21 0 0,1 0 0,-1 21 15,1-21-15,-1 21 0,1 0 0,-1 0 16,1 1-16,-1 20 16,1-21-16,-1 21 0,-20 1 0,-1-22 15,0 21-15,43 106 16,-85-105-16,0-1 15,0-21-15,0 22 0,-21-1 0,0 0 16,0 1-16,-1-22 0,-20 21 0,-21 0 16,20 1-16,-20-1 0,-1 0 15,-20 1-15,20-22 0,1 21 0,-22-21 16,21 22-16,1-22 0,-1 0 16,22 0-16,-21 0 0,20 1 0,1-1 15,0-21-15,20 0 0,-20 21 16,21-21-16,0 0 0,0 0 0,-1 0 15,22-21 1,0 0-16</inkml:trace>
  <inkml:trace contextRef="#ctx0" brushRef="#br0" timeOffset="34233.12">6202 4720 0,'-21'0'31,"21"-21"-31,-22 21 16,22-21 0,0 0-1,0 0-15,0-1 16,22 22-16,-1 0 15,-21-21-15,21 21 0,0 0 16,0 0-16,0 0 0,1 0 16,-1 0-16,0 0 0,0 0 15,0 21-15,0 1 0,1-1 0,-1 0 16,-21 0-16,21 0 0,-21 0 16,21 22-16,-21-22 0,0 21 15,0 1-15,0-22 0,0 0 0,0 21 16,0-21-16,0 1 0,-21-1 0,21 0 15,-21 0-15,21 0 16,-21-21-16,-1 0 16,22-21-1,0 0-15,0 0 16,0 0-16,0-22 0,0 22 0,0 0 16,0-21-16,0-1 0,0 22 15,0-21-15,22 21 0,-1-1 0,0-20 16,-21 21-16,21 21 0,0-21 15,-21 0-15,21 21 0,1-22 16,-1 22-16,0 0 16,0-21-16,0 21 15,0 0 1</inkml:trace>
  <inkml:trace contextRef="#ctx0" brushRef="#br0" timeOffset="34531.47">6943 4572 0,'0'0'0,"0"-21"0,21 21 16,-21 21 31,0 0-47,0 0 0,0 1 15,0-1-15,0 0 0,0 21 16,0-21-16,0 22 0,0-22 0,0 0 16,0 21-16,0-20 0,0-1 0,0 0 15,0 0-15,0 0 0,0 0 16,0 1-16,0-1 16,0-42 15,0-1-31</inkml:trace>
  <inkml:trace contextRef="#ctx0" brushRef="#br0" timeOffset="34968.22">7027 4191 0,'0'0'0,"-21"0"15,0 0-15,0 0 0,21 21 0,-21 0 16,-1-21-16,1 22 0,21-1 16,0 0-16,-21 21 0,21-21 0,0 1 15,0-1-15,0 0 0,0 0 16,0 0-16,21-21 0,0 0 16,1 21-16,-1-21 0,0 0 0,0 0 15,0 0-15,0 0 0,1 0 16,-1 0-16,0-21 0,0 21 0,0-21 15,0 0-15,-21 0 0,22 0 16,-22-1-16,0 1 16,0 0-16,0 0 0,0 0 0,0 0 15,-22-1-15,22 1 0,-21 0 0,0 0 16,0 21-16,0 0 0,0 0 16,-1 0-16,1 0 0,0 0 0,0 21 15,0 0-15,0 0 0,-1 1 0,22-1 16,-21 0-16,21 0 0,0 0 15,0 0-15,0 22 0,0-22 0,0 0 16,0 0-16,0 0 0,21 1 16,1-1-16,-1-21 0,0 21 15,0-21-15</inkml:trace>
  <inkml:trace contextRef="#ctx0" brushRef="#br0" timeOffset="35320.32">7408 4551 0,'0'0'0,"0"21"47,0 0-47,0 0 15,21 1-15,-21-1 16,22 0-16,-22 0 0,0 21 0,21-20 16,-21-1-16,21 21 0,-21-21 15,0 22-15,0-22 0,0 0 0,0 0 16,0 0-16,0 0 0,0 1 0,0-1 16,0 0-1,21-21-15,0 0 16,-21-21-1,0 0-15,0-1 0,21 1 16,-21 0-16,22 0 0,-22 0 16</inkml:trace>
  <inkml:trace contextRef="#ctx0" brushRef="#br0" timeOffset="35612.15">7916 4466 0,'0'0'0,"-21"0"32,0 0-17,0 21-15,0 1 0,-1-1 16,1 0-16,0 0 16,0 0-16,21 0 0,-21 22 0,0-22 15,-1 21-15,1-21 0,0 22 0,0-22 16,0 21-16,0-21 0,-1 1 15,22-1-15,-21 0 0,21 0 0,0 0 16,0 0-16,0 1 0,21-22 31,1-22-15,-1 1-16,0 21 0</inkml:trace>
  <inkml:trace contextRef="#ctx0" brushRef="#br0" timeOffset="36135.92">8022 4678 0,'0'21'16,"21"-21"-1,0 0 1,1 0-16,-1 0 16,0 0-16,0 0 15,0-21-15,0 0 0,1 0 16,-1 21-16,-21-22 0,0 1 16,21 0-16,-21 0 15,0 0-15,0 0 16,0-1-1,-21 22 1,0 0-16,-1 0 0,1 22 16,0-22-16,0 21 0,0 0 15,0 0-15,-1 0 0,1 0 16,0 1-16,21-1 0,0 0 16,-21 0-16,21 21 0,-21-20 0,21-1 15,0 0-15,0 0 0,0 21 16,0-20-16,0-1 0,0 0 15,21 0-15,0 0 0,0 0 16,0-21-16,1 0 16,-1 0-16,0 0 0,0 0 0,0 0 15,0 0-15,1 0 0,-1 0 16,0-21-16,0 21 0,21-21 0,-20 0 16,-1 0-16,0 0 0,0-1 15,21 1-15</inkml:trace>
  <inkml:trace contextRef="#ctx0" brushRef="#br0" timeOffset="36687.62">8572 4572 0,'0'0'0,"-21"0"0,0-21 31,0 0-31,21 0 16,21 21-1,0-22-15,0 22 0,1 0 16,-1 0-16,0 0 0,0 0 0,0 0 16,22 0-16,-22 0 0,0 0 15,0 0-15,21 0 0,-20 0 0,-1 22 16,0-1-16,0-21 0,0 21 16,0 0-16,1 0 0,-1 0 0,-21 1 15,21-1-15,-21 0 0,0 0 16,0 21-16,0-20 0,0-1 0,0 0 15,-21 0-15,0 0 0,-1 0 0,22 1 16,0-1-16,-21 0 0,0 0 16,21-42 31,0 0-47,0 0 0,0-1 15,0 1-15,0-21 0,21 21 0,-21 0 16,21-22-16,1 22 0,-1-21 0,-21 21 15,21-22-15,0 22 0,0 0 16,0 0-16,1 0 0,-1-1 0,0 1 16,-21 0-16,21 21 0,0-21 0,0 21 15,1 0-15,-1 0 16,0 0-16,-21 21 62,-21-21-62,0 0 16,-1 0-16,22 21 0</inkml:trace>
  <inkml:trace contextRef="#ctx0" brushRef="#br0" timeOffset="48348.35">11409 4487 0,'21'0'15,"0"0"48,-21-21-32</inkml:trace>
  <inkml:trace contextRef="#ctx0" brushRef="#br0" timeOffset="52171.03">11832 4212 0,'0'0'0,"21"0"0,0 0 31,1 0-15,-22-21 46,0 0-46,0 0-1,0 0-15,0-1 0,0 1 16,-22 21-16,22-21 0,-21 21 16,0-21-16,0 21 15,0 0-15,0 0 16,-1 0-16,1 0 16,0 0-16,0 0 0,0 0 15,0 21-15,-1-21 0,1 21 16,0-21-16,0 21 0,0 1 15,0-22-15,-1 21 0,22 0 16,-21 0-16,0 0 16,21 0-16,0 1 0,0-1 15,-21 0-15,21 0 0,-21 0 0,21 0 16,-21 1-16,21-1 0,-22 0 0,22 0 16,0 0-16,0 0 0,0 1 15,0-1-15,0 0 0,0 0 0,0 0 16,0 0-16,0 1 0,22-1 0,-1 0 15,0-21-15,0 21 0,0-21 16,0 21-16,1-21 0,-1 0 16,21 0-16,-21 0 0,22 0 0,-22 0 15,21 0-15,-21 0 0,22 0 0,-22 0 16,0 0-16,21 0 16,-21 0-16,1-21 0,-1 21 0,0-21 15,0 21-15,0-21 0,0 21 16,-21-21-16,22 21 0,-22-22 15,21 1-15,0 21 16,-21-21 93</inkml:trace>
  <inkml:trace contextRef="#ctx0" brushRef="#br0" timeOffset="52744.67">12658 4276 0,'0'0'0,"-22"0"0,44 0 63,-1 0-63,0 0 0,0 0 15,0 0-15,0 0 0,1 0 16,-1 0-16,0 0 16,0 0-16,0 0 15,0 0-15,1 0 47</inkml:trace>
  <inkml:trace contextRef="#ctx0" brushRef="#br0" timeOffset="53099.46">12636 4487 0,'0'22'32,"22"-22"-32,-1 0 15,0 0-15,0 0 16,0 0-16,0 0 0,1 0 16,-1 0-16,0 0 15,0 0-15,0 0 16,0 0-16,-21-22 62</inkml:trace>
  <inkml:trace contextRef="#ctx0" brushRef="#br0" timeOffset="53957.54">13589 4233 0,'-21'0'16,"21"-21"-16,-21 0 16,21 0-16,0 0 15,0 0-15,0-1 0,21 22 16,0 0-16,-21-21 15,0 0-15,21 21 0,0 0 0,0 0 16,1-21-16,-1 21 0,0 0 16,0 0-16,0 0 15,0 0-15,1 0 0,-1 0 0,0 0 16,0 21-16,0 0 0,-21 0 16,21 1-16,-21-1 0,22 0 15,-22 21-15,0-21 0,0 1 0,0 20 16,0-21-16,0 21 0,0-20 0,0-1 15,0 0-15,0 0 0,0 0 16,0 0-16,0 1 0,0-1 0,0 0 16,0 0-16,-22-21 0,22 21 0,-21-21 15,21 21-15,-21-21 16,21-21 15,0 0-15,0 0-16,0 0 0,0 0 15,0-22-15,0 22 0,21 0 16,0-21-16,1 20 0,-22 1 16,21-21-16,0 21 0,-21-22 0,21 22 15,0 0-15,0 0 0,1 0 0,-1 0 16,21-1-16,-21 1 0,0 21 16,1-21-16,20 0 0,-21 21 0,0 0 15,22 0-15,-22 0 0,0 0 0,0 0 16,0 0-16,0 0 0,1 21 15,-1 0-15,-21 0 0,0 22 16,21-22-16,-21 0 0,0 21 0,0 1 16,0-22-16,0 21 0,0-21 15,0 22-15,0-22 0,0 0 0,0 0 16,0 0-16,0 1 0,0-1 0,0 0 16,0 0-16,0 0 15,0-42 32,0 0-31,0 0-16,21 21 0</inkml:trace>
  <inkml:trace contextRef="#ctx0" brushRef="#br0" timeOffset="54432.26">14753 4318 0,'-21'0'0,"42"0"32,0-21-17,0 0-15,1 21 16,-1-21-16,0 21 0,0-22 0,0 22 15,-21-21-15,21 0 0,1 21 16,-1-21-16,-21 0 0,0 0 0,21 21 16,-21-22-16,0 1 0,0 0 15,-21 21 1,0 0-16,-1 0 0,1 0 16,0 0-16,0 0 0,0 0 15,0 0-15,21 21 0,0 0 16,-22 1-16,1-1 0,21 0 0,-21 0 15,21 21-15,0-20 0,0-1 0,0 21 16,0-21-16,0 0 16,0 1-16,0 20 0,0-21 0,0 0 15,0 0-15,0 1 0,0-1 16,0 0-16,21 0 16,0-21-16,1 0 0,-1 0 15,0 0-15,0 0 0,0 0 0,0 0 16,1 0-16,-1 0 0,21 0 0,-21-21 15,0 21-15,22-21 0,-22 0 16</inkml:trace>
  <inkml:trace contextRef="#ctx0" brushRef="#br0" timeOffset="55271.37">15494 4106 0,'0'0'0,"0"-21"0,0 0 0,0 0 16,0 42 31,0 0-47,0 0 16,0 1-16,0-1 0,0 21 0,0-21 15,-21 0-15,21 22 0,0-22 0,-21 21 16,21-21-16,0 1 15,-22 20-15,22-21 0,0 0 0,0 0 16,0 1-16,0-1 0,0 0 0,0 0 16,0 0-1,22-21 1,-1 0-16,0 0 0,0 0 16,-21-21-16,21 21 0,0-21 0,-21 0 15,22 0-15,-1-1 0,0 1 16,0 0-16,0 0 0,0-21 0,1 20 15,-22 1-15,21 0 0,0 0 0,0 0 16,0 0-16,-21-1 16,21 22-16,-21-21 0,0 42 47,0 1-47,0-1 0,0 0 15,0 0-15,0 0 0,0 0 16,0 1-16,0 20 0,0-21 15,0 0-15,0 0 0,0 1 16,0-1-16,0 0 0,22-21 16,-1 0-16,0 21 0,0-21 15,0 0-15,0 0 0,1 0 0,20 0 16,-21 0-16,0 0 0,0 0 16,22-21-16,-22 0 0,0 0 15,0-1-15,0 1 0,1 0 0,-1 0 16,0-21-16,-21 20 0,0-20 0,21 21 15,-21-21-15,0 20 0,0-20 16,0 21-16,0 0 0,0 0 0,-21-1 16,0 1-16,0 0 0,-1 21 0,1 0 15,0-21-15,0 21 16,0 0-16,0 0 0,42-21 47,0 21-47,0 0 15,0 0-15,0 0 0,1-21 0,-1 21 16,0 0-16,0 0 0,0-22 16,22 22-16,-43-21 0,21 21 0,0 0 15,0 0-15,0 0 0</inkml:trace>
  <inkml:trace contextRef="#ctx0" brushRef="#br0" timeOffset="56095.45">18140 3641 0,'0'0'0,"21"-21"0,64-1 31,-64 1-31,0 0 0,0 0 15,-21 0-15,0 0 0,0-1 16,0 1 0,0 0-16,-21 0 0,0 0 0,0 21 15,-1-21-15,1 21 16,-21 0-16,21 0 0,0 0 0,-22 0 16,22 0-16,-21 0 0,21 0 0,-22 21 15,1 0-15,21 0 0,-22 21 16,1-20-16,0 20 0,-1 0 0,-20 1 15,21-1-15,-1 0 0,1 22 16,0-22-16,20 22 0,-20-1 0,21 1 16,-21-1-16,20 1 0,22-1 0,0 1 15,0-1-15,0-21 16,0 22-16,22-22 0,-1 1 0,0-22 16,0 21-16,21-21 0,1 0 0,-1 1 15,0-1-15,1 0 0,20-21 16,-20 0-16,20 0 0,-21 0 0,22 0 15,-1 0-15,1 0 0,-22-21 0,22 0 16,-22-1-16,22 1 0,-22 0 16,0 0-16,1 0 0,-1 0 0,0-1 15,-21-20-15,22 0 0</inkml:trace>
  <inkml:trace contextRef="#ctx0" brushRef="#br0" timeOffset="56708.1">18902 3069 0,'0'0'0,"-43"-42"0,1 21 32,21 21-32,0 0 0,0 42 15,21-21-15,-22 22 0,22-1 0,0 21 16,0-20-16,-21 20 0,21 1 15,0-1-15,0 1 0,0-1 0,0 1 16,0-1-16,0 1 0,0-1 16,0 1-16,0-1 0,0 1 15,0-1-15,0 1 0,0-22 0,0 22 16,-21-22-16,21 0 0,0 1 0,0-22 16,0 21-16,0-21 0,0 0 15,0 1-15,0-1 0,0 0 16,0-42 15,0 0-31,0-1 0,0-20 16,0 21-16,0 0 0,0-22 15,0 1-15,0 21 0,21-21 0,0-1 16,-21 1-16,22-22 0,-1 43 16,0-21-16,0 0 0,0 20 15,0 1-15,1 0 0,-1 0 0,0 0 16,0 21-16,21 0 0,-20 0 0,20 0 15,-21 0-15,21 0 0,-20 0 16,20 21-16,-21 0 0,0 21 0,0-20 16,-21 20-16,0 0 0,0 1 0,0-1 15,0 0-15,0 1 0,0-1 16,0 0-16,-21-21 0,0 22 0,0-22 16,0 0-16,21 0 0,0 0 15,-21 1-15,-1-22 0,22 21 16,0-42 15,0-1-15,22 1-16,-1 21 0,-21-21 0</inkml:trace>
  <inkml:trace contextRef="#ctx0" brushRef="#br0" timeOffset="56835.55">19494 4022 0,'0'0'0,"-21"-21"15</inkml:trace>
  <inkml:trace contextRef="#ctx0" brushRef="#br0" timeOffset="57163.36">19791 4191 0,'0'85'15,"0"-43"1,-21-21-16,21 0 0,-22 1 0,22-1 16,-21-21-16,0 21 0,21 0 0,0-42 46,0 0-46,0 0 0,0-1 16,21 1-16,-21-21 0,21 21 16,1-22-16,-22 1 0,21 0 0,0-1 15,-21 22-15,21-21 0,0 21 16,-21 0-16,21-1 0,-21 1 0,22 0 16,-1 21-16,-21-21 15,21 21-15,0 0 16</inkml:trace>
  <inkml:trace contextRef="#ctx0" brushRef="#br0" timeOffset="57711.62">19452 4001 0,'21'0'16,"0"0"-1,1 0-15,-1 0 0,0 0 16,0 0-16,0 0 15,0 0-15,22 21 0,-22 0 0,0 0 16,0 0-16,0 0 0,1 1 0,-1 20 16,0-21-16,-21 0 0,0 22 15,0-22-15,0 21 0,0-21 0,0 22 16,0-22-16,0 0 0,-21 0 0,0 0 16,-1 0-16,1 1 0,0-1 15,0 0-15,0-21 16,0 21-16,21-42 47,21 21-47,0-21 0,0 0 0,0 21 15</inkml:trace>
  <inkml:trace contextRef="#ctx0" brushRef="#br0" timeOffset="58352.25">20299 4001 0,'0'-22'15,"-21"22"1,-1 0-16,1 0 16,0 22-16,0-1 0,0 0 15,21 0-15,-21 21 0,-1-20 16,22 20-16,-21 0 0,21-21 0,-21 22 15,21-1-15,-21-21 0,21 0 16,0 22-16,0-22 0,0 0 0,0 0 16,0 0-16,0 1 0,21-1 15,0-21-15,0 0 0,1 0 16,-1 0-16,0 0 0,0 0 0,21 0 16,-20 0-16,20 0 0,0 0 0,-21-21 15,22 21-15,-1-22 0,-21 1 16,0 0-16,22 0 0,-22-21 15,-21 20-15,21-20 0,-21 0 0,21-1 16,-21 1-16,0 0 0,0-1 16,0 1-16,0 21 0,-21-21 0,0 20 15,0-20-15,0 42 0,-22-21 0,22 0 16,-21 21-16,21 0 0,-22 0 16,1 0-16,21 0 0,-22 0 0,1 0 15,21 21-15,0-21 0,0 21 0,-22 0 16,43 22-16,-21-22 0,21 0 15,-21 0-15,21 21 0,0-20 0,0-1 16,0 0-16,0 0 16,0 0-16,21 0 0,0 1 0,22-1 15,-22-21-15,0 0 0,21 0 0,-21 0 16</inkml:trace>
  <inkml:trace contextRef="#ctx0" brushRef="#br0" timeOffset="59196.31">20913 4043 0,'0'0'0,"0"-21"16,0 42 15,0 0-15,-22 0-16,22 0 0,0 1 15,0 20-15,0-21 0,0 0 0,0 0 16,0 22-16,0-22 0,-21 0 16,21 0-16,0 0 0,0 1 0,0-1 15,-21 0-15,21 0 0,0 0 0,0 0 16,0-42 31,0 0-32,0 0-15,0-21 0,0 20 16,0 1-16,0-21 0,0 21 0,0-22 16,0 22-16,0-21 0,0 21 15,0-22-15,21 22 0,0 0 0,-21 0 16,22 0-16,-1 0 0,0-1 0,0 1 16,0 21-16,0 0 15,1 0-15,-1 0 0,0 0 0,0 0 16,-21 21-16,21 1 0,0-1 15,1 0-15,-22 0 0,0 21 0,21-20 16,-21-1-16,21 21 0,-21-21 0,0 22 16,0-22-16,0 21 15,0-21-15,0 0 0,0 1 0,0-1 16,0 0-16,0 0 0,0 0 16,0-42 30,0 0-46,0 0 16,0 0-16,0-1 16,0-20-16,0 21 0,0 0 0,0-22 0,0 22 15,21-21-15,-21 21 16,21 0-16,-21-1 0,21 1 0,1 0 16,-1 0-16,0 0 0,0 0 0,0 21 15,22 0-15,-22 0 16,0 0-16,0 0 0,0 0 0,0 0 15,1 21-15,-1 0 0,0 0 16,-21 0-16,21 22 0,-21-22 0,0 21 16,0-21-16,0 22 0,0-22 0,0 0 15,0 21-15,0-21 0,0 1 16,-21-1-16,0 0 0,21 0 16,-21-21-16,-1 21 0,22-42 46,0 0-30,0 0-16,22 0 16</inkml:trace>
  <inkml:trace contextRef="#ctx0" brushRef="#br0" timeOffset="59631.64">21844 4212 0,'63'-21'31,"-41"0"-31,-1 21 16,-21-21-16,21 0 0,0 21 0,0-22 15,0 1-15,1 0 0,-1 0 0,0 0 16,-21 0-16,21-1 15,-21 1-15,0 0 0,0 0 16,-21 21 0,0 0-16,0 0 0,-1 0 15,1 0-15,0 0 0,-21 0 16,21 21-16,-1 0 0,1 0 0,0 1 16,-21 20-16,42-21 0,-21 21 15,-1 1-15,22-22 0,0 21 0,0-21 16,0 22-16,0-22 0,0 21 15,0-21-15,22 1 0,-1-1 0,0 0 16,0 0-16,0-21 0,0 0 0,1 21 16,20-21-16,-21 0 0,21 0 15,-20 0-15,20 0 0,-21-21 0,21 21 16,-20-21-16,-1 0 0,21 0 0,-21-1 16,0-20-16,22 21 0</inkml:trace>
  <inkml:trace contextRef="#ctx0" brushRef="#br0" timeOffset="60023.41">22648 3112 0,'0'0'0,"-21"0"0,0-22 15,0 1-15,21 0 16,-21 21-16,21 21 31,0 0-31,0 1 16,0 20-16,0 0 0,0 1 16,0 20-16,0-21 0,0 22 0,0-1 15,0 1-15,0-1 0,0 1 0,0-1 16,0 1-16,0-1 0,0 1 15,0-1-15,0-20 0,0 20 16,0-20-16,0-1 0,0 0 0,0 1 16,0-22-16,0 21 0,0-21 0,0 0 15,0 1-15,0-44 32,21 1-17,0 21-15,-21-42 0,21 21 0,0 0 16</inkml:trace>
  <inkml:trace contextRef="#ctx0" brushRef="#br0" timeOffset="60148.34">22437 3239 0,'0'0'0,"-43"-43"0</inkml:trace>
  <inkml:trace contextRef="#ctx0" brushRef="#br0" timeOffset="60460.16">23220 3450 0,'63'191'16,"-63"-128"-16,0-20 15,0 20-15,0-21 0,0 22 16,0-1-16,-21-20 0,0 20 16,0 1-16,0-22 0,-1 0 0,-20 1 15,21-1-15,-21-21 0,-1 0 16,1 22-16,-22-22 0,22-21 0,0 21 16,-22 0-16,22-21 0,0 0 15,-1 21-15,1-21 0,21 0 0,-22 0 16,22 0-16,0 0 15,21-21-15,0 0 16,0 0-16,21 21 0,0-21 16,1 0-16,-1-1 0,0 1 0</inkml:trace>
  <inkml:trace contextRef="#ctx0" brushRef="#br0" timeOffset="61167.52">22331 3090 0,'21'0'31,"0"0"-16,0 0-15,0 0 0,1 0 0,20 0 16,0 0-16,1 0 0,-1 0 16,0 0-16,1 0 0,20 0 0,-21 0 15,1 22-15,-1-22 0,0 21 16,1 0-16,-22 0 0,0 21 0,0-20 16,-21-1-16,0 21 0,0 0 0,0-20 15,0-1-15,0 21 16,0-21-16,-21 0 0,21 22 0,0-22 15,0 0-15</inkml:trace>
  <inkml:trace contextRef="#ctx0" brushRef="#br0" timeOffset="62015.63">23453 3789 0,'0'-21'32,"21"21"-1,0 0-31,0 0 0,0 0 16,0 0-16,1 21 0,-1 0 15,0 0-15,-21 0 16,21 1-16,-21 20 0,0-21 0,0 21 15,0-20-15,0 20 0,0 0 16,0-21-16,0 22 0,0-22 16,0 21-16,0-21 0,0 1 0,0-1 15,-21-21-15,0 21 0,0-21 16,-1 0-16,22-21 31,0 0-31,0-1 16,0 1-16,0 0 0,22 0 0,-1 0 15,0-22-15,-21 22 0,21-21 0,0 0 16,0 20-16,1 1 0,-1 0 16,-21 0-16,21 0 0,0 0 0,0-1 15,0 1-15,1 21 16,-1 0 0,0 0-1</inkml:trace>
  <inkml:trace contextRef="#ctx0" brushRef="#br0" timeOffset="62299.47">24151 3831 0,'0'21'31,"0"1"-31,0-1 0,0 0 16,0 0-16,0 21 0,-21-20 0,21 20 16,0-21-16,0 21 0,0-20 15,0 20-15,0-21 0,0 0 0,0 0 16,0 1-16,0-1 0,0 0 16,0 0-16,0 0 15,21-21 1,-21-21-1,21 0-15,0 0 0</inkml:trace>
  <inkml:trace contextRef="#ctx0" brushRef="#br0" timeOffset="62411.41">24257 3598 0,'0'0'0,"-42"-21"0</inkml:trace>
  <inkml:trace contextRef="#ctx0" brushRef="#br0" timeOffset="62655.6">24109 3577 0,'0'21'32,"0"1"-32,21-1 15,0-21-15,0 0 16,0 21-16,1-21 0,-1 0 16,0 0-16,0 0 0,0 0 15,0 0-15,1 0 0,-22-21 16,0 0-16,0-1 15,0 1-15,0 0 0,0 0 16,0 0-16,-22 21 16,22-21-16,-21 21 0,0 0 15,21 21-15,-21-21 0,21 21 16,-21 0-16,21 0 0,0 0 16,0 1-16,0-1 0,0 0 15,0 0-15,0 0 0,0 0 0,0 1 16</inkml:trace>
  <inkml:trace contextRef="#ctx0" brushRef="#br0" timeOffset="62963.42">24596 3852 0,'0'0'0,"0"22"32,0-1-32,0 0 15,0 0-15,0 0 0,0 0 0,21 1 16,-21-1-16,21 0 0,-21 21 0,0-21 16,21 1-16,-21-1 0,0 0 15,0 0-15,0 0 0,0 0 0,0 1 16,0-1-16,-21-21 31,21-21-15,21-1-1</inkml:trace>
  <inkml:trace contextRef="#ctx0" brushRef="#br0" timeOffset="63219.27">24977 3789 0,'-22'0'16,"1"0"-16,0 21 15,0 0-15,0 0 0,21 1 0,-21-1 16,-1 0-16,1 21 0,0-21 16,0 22-16,0-22 0,0 21 15,21-21-15,0 1 0,-22 20 0,22-21 16,-21 0-16,21 0 0,0 1 15,0-1 1,21-21 0,1 0-16,-22-21 0,21 21 15,0-22-15,0 1 0</inkml:trace>
  <inkml:trace contextRef="#ctx0" brushRef="#br0" timeOffset="63607.2">25061 3979 0,'21'0'32,"1"0"-32,-1 0 0,-21-21 15,21 21-15,0 0 0,0 0 0,-21-21 0,21 21 16,1-21-16,-1 21 15,-21-21-15,0 0 16,-21 21 0,-1 0-1,1 0-15,0 0 0,0 21 0,0 0 16,0 0-16,-1 0 0,22 0 16,-21 1-16,21-1 0,-21 0 15,21 21-15,-21-21 0,21 1 0,0-1 16,0 0-16,0 0 0,0 0 0,0 0 15,0 1-15,21-22 16,0 0-16,0 0 0,-21 21 0,22-21 16,-1 0-16,0 0 0,0 0 0,0 0 15,0-21-15,1 21 0,-1-22 16,0 22-16</inkml:trace>
  <inkml:trace contextRef="#ctx0" brushRef="#br0" timeOffset="64036.09">25421 3895 0,'0'-21'16,"0"42"-16,0-64 16,21 43-16,0 0 15,1 0-15,-1 0 16,0 0-16,0 0 0,0 22 15,0-1-15,-21 0 0,22 0 16,-22 0-16,0 0 16,0 22-16,0-22 0,0 0 15,0 0-15,0 0 0,0 1 0,0 20 16,0-21-16,0 0 0,0 0 16,-22 1-16,1-1 15,21-42 16,0-1-31,0 1 16,0 0-16,0 0 0,21-21 16,1 20-16,-22 1 0,21-21 15,0 21-15,0 0 0,-21-1 0,21 1 16,0 0-16,1 0 0,-22 0 16,21 21-16,0-21 15,-21-1 1,21 22-16,0 0 0</inkml:trace>
  <inkml:trace contextRef="#ctx0" brushRef="#br0" timeOffset="64463.84">26204 3450 0,'-21'0'31,"21"21"-16,0 1-15,-21-22 0,21 21 0,-21 0 16,0 21-16,21-21 0,0 1 16,-22 20-16,1-21 0,21 21 15,-21-20-15,21 20 0,0-21 0,0 21 16,0-20-16,-21 20 0,21 0 16,0-21-16,0 22 0,0-22 0,0 21 15,0-21-15,0 1 0,0-1 0,21 0 16,-21 0-16,0 0 0,21 0 15,0-21-15,1 22 0,-1-22 16,0 0-16,0 0 0,0 0 16,0-22-16,1 1 0,-1 21 15</inkml:trace>
  <inkml:trace contextRef="#ctx0" brushRef="#br0" timeOffset="64891.52">26479 3429 0,'22'0'31,"-1"0"-16,0 21-15,0-21 0,-21 21 0,0 1 16,21-22-16,0 21 0,-21 0 16,0 0-16,0 0 0,22 0 0,-22 1 15,21 20-15,-21-21 0,0 0 0,21 22 16,-21-22-16,0 0 0,0 21 16,0-21-16,0 22 0,0-22 0,0 0 15,0 21-15,0-20 0,-21 20 0,21-21 16,-21 0-16,21 22 0,0-22 15,-22 0-15,1 0 0,21 0 16,-21-21-16,21 21 16,-21-21-16,0 0 15,21-21 17,21 0-17,-21 0-15</inkml:trace>
  <inkml:trace contextRef="#ctx0" brushRef="#br0" timeOffset="65767.42">26903 3768 0,'0'-21'31,"0"-1"125,0 44-93,-21-22-48,21 21 1,21-21 47,-21-21-63,0-1 31,0 44 0,0-1-15,0 0-1,0 0-15,21-21 32,0 0-17,0 0 1,-21-21-16,21 21 0,-21-21 15,0 0 1,0-1 0,-21 44 31,0-1-47,21 0 15</inkml:trace>
  <inkml:trace contextRef="#ctx0" brushRef="#br0" timeOffset="66699.89">27030 4276 0,'-43'21'31,"43"0"-31,0 0 16,0-42 46,0 0-46,22 0-16,-1 21 16,0-21-16,0 21 15,0 0 1,-21 21 15,0 0-31,0 0 16,0 0-16,-21-21 15,21 21-15,-21-21 0,0 22 16,21-1-16,-21-21 16,-1 0-16,1 0 15,21-21 16,0-1-31,0 1 0,0 0 32,0 0-17,-21 21 17,0 0-1,21 21 0,0-42 0,0 0 1,21 21-32,-21-21 15,21 21-15,0 0 47,1 21-31,-22 0-16,0 0 15,0 0-15,0 0 0,0 1 0,0 20 16,0-21-16,-22 0 0,1 22 0,0-1 16,21-21-16,-21 21 0,-21 1 15,20-22-15,1 21 0,0 1 0,-21-1 16,21-21-16,-22 21 0,1-20 15,21 20-15,-22-21 0,1 0 0,21 0 16,-21-21-16,-1 22 0,22-22 16,-21 0-16</inkml:trace>
  <inkml:trace contextRef="#ctx0" brushRef="#br0" timeOffset="67848.23">22796 3154 0,'22'0'31,"-1"0"-16,-21 21 1,21-21 0,0 0-16,-21 21 0,21-21 15,0 21 1,1-21-16,-22 22 0,21-22 0,0 0 16,-21 21-16,21-21 0,0 21 15,0 0 1,1 0-16,-1-21 15,-21 21-15,21 1 0,-21-1 16,21-21 0,0 21-16,0-21 15,-21 21-15,0 0 16,22-21-16,-22 21 16,21-21-16,-21 22 0,0-1 15,0 0 1,21-21-16,0 21 15,-21 0 1,21-21-16,-21 21 16</inkml:trace>
  <inkml:trace contextRef="#ctx0" brushRef="#br1" timeOffset="78883.89">17357 4953 0,'0'0'0,"-22"0"15,22 21-15,-21-21 0,0 0 32,42 0 46,0 0-78,1 0 0,-1 0 15,0 0-15,0 0 16,0 0-16,0 0 0,1 0 16,-1 0-16,0 0 0,0 0 15,0 0-15,0 0 0,1 0 16,-1 0-16,0 0 0,0 0 0,21 0 16,-20 0-16,-1 0 0,0 0 15,21 0-15,-21 0 0,1 0 16,20 0-16,-21 0 0,21 0 0,1-21 15,-22 21-15,21 0 0,1 0 16,-1 0-16,0 0 0,1 0 0,-22 0 16,21 0-16,0 0 0,1 0 0,-1 0 15,-21 0-15,22 0 0,-1 0 16,-21 0-16,21 0 0,1 0 0,-22 0 16,21 0-16,-21 0 0,22 0 15,-22 0-15,0 0 0,21 0 0,-20 0 16,-1 0-16,0 0 0,21 0 0,-21 0 15,1 0-15,20 0 0,-21 0 16,0 0-16,22 0 0,-22 0 16,0 0-16,21 0 0,-21 0 0,22 0 15,-22 0-15,21 0 0,-21 0 16,22 0-16,-22 0 0,21 0 0,-21 0 16,22 0-16,-22 0 0,0 0 0,21 0 15,-20 0-15,-1 0 0,0 0 16,0 0-16,21 0 0,-20 0 0,-1 0 15,0 0-15,0 0 0,0-21 16,0 21-16,1 0 0,-1 0 0,0 0 16,0 0-16,0-21 0,0 21 0,22 0 15,-22 0-15,0 0 0,21 0 16,-20 0-16,20 0 0,0 0 16,-21 0-16,22 0 0,-1 0 0,-21 0 15,22 0-15,-1 0 0,-21 0 16,21 0-16,-20 0 0,20 0 0,0 0 15,-21 0-15,22 0 0,-22 0 0,21 0 16,-21 0-16,22 0 0,-22 0 16,21 0-16,-21 0 0,22 0 0,-22 0 15,21 0-15,-21 0 0,1 0 16,20 0-16,-21 0 0,0 0 0,22 0 16,-22 0-16,0 0 0,21 0 15,-21 0-15,1 0 0,20 0 16,-21 0-16,21-21 0,-20 21 0,20 0 0,0 0 15,-21 0-15,22 0 0,-1 0 16,-21 0-16,22 0 0,-22 0 16,21 0-16,0 0 0,-20 0 0,20 0 15,-21 0-15,21 0 0,-20 0 0,20 0 16,-21 0-16,21 0 0,-20 0 16,-1 0-16,21 0 0,-21 0 0,22 0 15,-22 0-15,21 0 0,-21 0 16,22 0-16,-1 0 0,-21 0 0,21 0 15,1 0-15,-1 0 0,-21 0 16,22 0-16,-1 0 0,0 0 16,1 0-16,-22 0 0,21 0 0,0 0 15,1 0-15,-1 0 0,-21 0 0,22 0 16,-1 0-16,-21 0 0,21 0 16,-20 0-16,20 0 0,-21-22 0,0 22 15,22 0-15,-22 0 0,0 0 16,21 0-16,-21 0 0,1 0 0,20 0 15,-21 0-15,21 0 0,-20 0 0,-1 0 16,21 0-16,-21 0 0,0 0 16,1 0-16,-1 0 0,0 0 0,0 0 15,0 0-15,0 0 0,1 0 16,-1 0-16,0 0 0,0 0 16,0-21-16,22 21 0,-22 0 0,0 0 15,21 0-15,-21 0 0,22 0 0,-22 0 16,21 0-16,-21 0 0,22 0 15,-22 0-15,0 0 0,21 0 0,-20 0 16,-1 0-16,21 0 0,-21 0 16,0 0-16,1 0 0,-1 0 0,0 0 15,21 0-15,-21 0 0,1 0 0,20 0 16,-21 0-16,0 0 0,22 0 16,-22 0-16,21 0 0,-21 0 0,0 0 15,22 0-15,-22 0 0,21 0 16,-21 0-16,22 0 0,-22 0 15,21 0-15,-21-21 0,22 21 0,-22 0 16,0 0-16,0 0 0,22 0 0,-22 0 16,0 0-16,0 0 0,0-21 15,0 21-15,1 0 0,-1 0 0,0 0 16,0 0-16,0 0 0,0 0 16,1 0-16,-1 0 0,0 0 0,0 0 15,0 0-15,0 0 0,1 0 0,-1 0 16,0 0-16,21 0 0,-21 0 15,1 0-15,-1 0 0,0 0 0,0 0 16,0 0-16,0 0 0,1 0 16,-1 0-16,0 0 0,0 0 15,0 0-15,0 0 0,1 0 16,-1 0-16,0 0 16,0 0-16,0 0 0,0 0 15,1 0-15,-1 0 0,0 0 0,0 0 16,0 0-16,0 0 0,1 0 15,-1 0-15,0 0 0,0 0 16,0 0 0,0 0-1,1 0 1,-1 0 0,0 0-1,0 0 1,0 0-1,0 0 1,1 0 0,-1 0 15,0 0 0,0 0-31,0 0 31,0 0-15,1 0 0,-1 0-1,0 0 17,-42 0 77,0 0-93,-1-21-16,1 21 15</inkml:trace>
  <inkml:trace contextRef="#ctx0" brushRef="#br1" timeOffset="86068.11">18478 6117 0,'22'0'0</inkml:trace>
  <inkml:trace contextRef="#ctx0" brushRef="#br1" timeOffset="86683.76">18627 6075 0,'0'0'0,"21"0"31,-21-21 1,0 0 30,0-1-46,-21 22-1,-1-21 1,1 21-16,0 0 0,0 0 16,0 0-16,0 0 0,-1 0 15,1 0-15,-21 0 0,21 0 0,0 21 16,-1-21-16,1 22 0,0-22 15,0 21-15,0 0 0,0-21 0,-1 21 16,1 0-16,0 0 0,0 1 0,0-1 16,21 0-16,-21 0 0,21 0 15,-22 0-15,22 1 0,0-1 16,0 21-16,0-21 0,-21 0 16,21 22-16,0-22 0,0 0 0,0 21 15,0-20-15,0-1 0,21 0 0,-21 0 16,22 0-16,-1 0 0,0 1 15,0-1-15,0 0 0,0-21 0,1 21 16,-1 0-16,21-21 0,-21 0 0,0 21 16,22-21-16,-22 0 0,0 0 15,21 0-15,-20 0 0,-1 0 0,21 0 16,-21 0-16,0-21 0,1 21 16,-1-21-16,0 21 0,0 0 0,0-21 15,0 21-15,1-21 0,-1 0 16,0 21-16,-21-22 0,0 1 15,21 21-15,-21-21 0,21 21 16,-21-21-16</inkml:trace>
  <inkml:trace contextRef="#ctx0" brushRef="#br1" timeOffset="87247.43">19177 6202 0,'0'0'0,"0"-21"0,0 0 15,0-1 17,-21 22-32,0 0 15,-1 0-15,1 22 16,0-1-16,0 0 0,21 0 15,-21-21-15,0 21 0,21 22 16,-22-22-16,22 0 0,0 0 0,-21 21 16,21-20-16,0-1 0,-21 0 15,21 21-15,0-21 0,0 1 0,0-1 16,0 0-16,0 0 0,21 0 16,0-21-16,1 21 0,-1-21 0,0 0 15,0 22-15,0-22 0,22 0 16,-22 0-16,0 0 0,21 0 0,-21 0 15,22-22-15,-22 22 0,0-21 16,0 0-16,0 21 0,1-21 0,-1 0 16,0 0-16,0-1 0,-21 1 15,21-21-15,-21 21 0,0 0 0,0-22 16,0 22-16,0 0 0,0-21 0,0 20 16,-21 1-16,0 0 0,0 0 15,0 0-15,-1 21 16,1 0-16,0 0 0,0 0 0,0 0 15,0 0-15,-1 0 0,1 0 16,0 0-16,0 0 0,0 21 0,0-21 16,-1 21-16,1-21 0,21 21 0,-21 0 15,21 1-15,0-1 16</inkml:trace>
  <inkml:trace contextRef="#ctx0" brushRef="#br1" timeOffset="87916.07">19791 6138 0,'0'0'15,"-21"0"1,21 22 0,0-1-16,0 0 15,-22-21-15,22 21 0,0 0 16,0 0-16,0 1 0,0-1 16,-21 0-16,21 0 0,0 21 15,0-20-15,0-1 0,0 0 0,0 21 16,-21-21-16,21 1 0,0-1 15,0 0-15,0 0 0,0 0 16,0 0-16,0 1 16,0-44 15,0 1-31,0 0 16,0 0-16,0 0 15,0 0-15,0-1 0,0-20 16,0 21-16,0 0 0,0 0 0,21-22 15,-21 22-15,0 0 0,21 0 16,1 0-16,-1-1 0,-21 1 0,21 21 16,0-21-16,0 0 0,0 21 0,1-21 15,-1 21-15,0 0 0,0 0 16,21 0-16,-20 0 0,-1 0 0,0 0 16,0 0-16,0 21 0,0-21 15,1 21-15,-22 0 0,0 0 0,21 1 16,-21 20-16,0-21 0,0 0 0,0 0 15,0 22-15,0-22 0,0 0 16,0 0-16,-21 0 0,21 1 16,-22-1-16,22 0 0,0 0 15,-21-21-15,21 21 16,-21-21-16,21-21 47,0 0-47,0 0 0</inkml:trace>
  <inkml:trace contextRef="#ctx0" brushRef="#br1" timeOffset="88531.71">20807 6287 0,'0'0'0,"0"-22"0,21 1 15,0 21-15,-21-21 0,0 0 16,0 0-16,0 0 31,-21 21-31,0 0 16,-22 0-16,22 0 0,0 0 15,-21 0-15,21 0 0,-22 21 16,1 0-16,21-21 0,-22 21 0,22-21 16,0 21-16,0-21 0,0 21 0,0 1 15,21-1 1,0 0-16,21-21 16,0 21-16,0-21 15,0 21-15,0-21 0,1 0 0,-1 21 16,0-21-16,21 0 0,-21 22 0,1-22 15,-1 0-15,0 21 0,0 0 16,0-21-16,0 21 0,1-21 16,-1 0-16,0 21 0,0-21 15,-21 21-15,21-21 16,-21 22-16,0-1 0,0 0 16,-21 0-16,0 0 15,0-21-15,0 21 0,-22-21 16,22 0-16,-21 22 0,21-22 0,-22 0 15,1 0-15,21 0 0,-22 0 0,22 0 16,0 0-16,-21 0 0,21 0 16,-1-22-16,1 22 0,0-21 0,0 21 15,0-21-15,0 0 16,21 0 0,21 0-1,0 21-15,0 0 16,0-22-16,0 22 0</inkml:trace>
  <inkml:trace contextRef="#ctx0" brushRef="#br1" timeOffset="88947.5">21167 5694 0,'0'-21'16,"0"42"0,0 0-1,0 0-15,0 0 0,0 1 16,0 20-16,0 0 0,-22-21 0,22 22 15,0-1-15,0 0 0,-21 1 16,21-1-16,-21 0 0,21 1 0,0-22 16,0 21-16,0 1 0,-21-22 0,21 21 15,0-21-15,0 22 16,0-22-16,0 0 0,0 0 0,0 0 16,0 0-16,0 1 0,21-22 15,0 0 1,0 0-16,1 0 15,-1 0-15,0-22 0,0 22 16,-21-21-16,0 0 0,21 21 16</inkml:trace>
  <inkml:trace contextRef="#ctx0" brushRef="#br1" timeOffset="89187.67">21061 6160 0,'21'0'32,"0"-22"-32,0 22 15,0 0-15,1 0 0,-1 0 16,0-21-16,0 21 0,0 0 0,0 0 0,1 0 15,-1-21 1,0 21-16</inkml:trace>
  <inkml:trace contextRef="#ctx0" brushRef="#br1" timeOffset="89757.34">21548 6160 0,'0'0'0,"21"-22"31,-21 1-31,21 21 0,0 0 0,0 0 16,0 0-16,1 0 0,-1 0 16,0 0-16,0 0 0,0 0 0,0 0 15,1 21-15,-1-21 0,21 22 16,-21-1-16,0 0 0,-21 0 0,22 21 15,-22-20-15,21-1 0,-21 21 0,0-21 16,0 0-16,0 22 0,0-22 16,0 0-16,0 0 0,0 0 0,-21 1 15,-1-1-15,22-42 32,0-1-17,0 1-15,0 0 16,0-21-16,0 21 0,22-1 15,-1-20-15,-21 21 0,0 0 0,21 0 16,0-1-16,-21 1 0,21 0 0,-21 0 16,21 0-16,1 0 15,-1 21-15,0 0 16,0 0 0</inkml:trace>
  <inkml:trace contextRef="#ctx0" brushRef="#br1" timeOffset="90268.05">22331 6075 0,'-21'-21'15,"21"42"16,-22 0-31,22 0 0,0 0 16,0 1-16,0-1 0,0 21 0,0-21 16,0 0-16,0 1 0,0 20 15,0-21-15,0 0 0,0 0 0,0 1 16,0-1-16,0 0 16,0 0-16,22 0 0,-1-21 0,0 0 15,0 21-15,0-21 0,0 0 0,1 0 16,-1 0-16,0 0 0,0 0 15,0-21-15,0 0 0,1 0 0,-1 21 16,0-42-16,0 20 0,-21 1 0,21 0 16,0 0-16,-21-21 0,0 20 15,22 1-15,-22-21 0,21 21 0,-21 0 16,21-1-16,-21 1 0,0 0 16,-21 42 15,21 0-31,-21 1 15,21-1-15,-22 0 0,22 0 16,0 0-16,0 0 0,0 1 0,0 20 16,0-21-16,0 0 0,0 0 15,0 1-15,0-1 0,22-21 16,-1 21-16,0-21 16,0 0-16,0 0 15,0 0-15,1 0 0</inkml:trace>
  <inkml:trace contextRef="#ctx0" brushRef="#br1" timeOffset="90603.86">23241 6138 0,'0'0'15,"0"-21"-15,0 0 0,-21 21 0,21-21 0,-21 21 16,-1 0-16,22-21 0,-21 21 15,0 0-15,0 0 16,0 0-16,0 21 0,-1-21 16,22 21-16,-21 0 0,21 0 0,-21 1 15,21-1-15,0 0 0,0 0 16,0 0-16,-21 0 0,21 1 16,0 20-16,0-21 0,0 0 0,0 0 15,0 1-15,0-1 0,21 0 16,-21 0-16,21 0 0,0-21 0,-21 21 15,22 1-15,-1-22 0,0 0 0,0 0 16,0 0-16,0 0 16,1 0-16,-1 0 0,-21-22 0,21 22 15,0-21-15,0 0 0,0 0 16</inkml:trace>
  <inkml:trace contextRef="#ctx0" brushRef="#br1" timeOffset="90927.78">23707 5503 0,'0'0'0,"0"-21"0,-22 21 0,22-21 16,-21 42-1,21 0 1,-21 22-16,21-22 0,0 21 0,0 1 15,0-1-15,-21 0 0,21 22 16,-21-22-16,21 22 0,0-22 0,0 0 16,-21 22-16,21-22 0,-22 0 15,22 1-15,0-1 0,-21-21 16,21 22-16,0-1 0,0-21 0,0 0 16,0 0-16,0 1 0,0-1 0,0 0 15,21-21-15,1 0 0,-1 21 16,0-21-16,0 0 15,0-21-15,0 0 0</inkml:trace>
  <inkml:trace contextRef="#ctx0" brushRef="#br1" timeOffset="91379.52">24003 6117 0,'-21'0'15,"0"0"-15,-1 21 16,22 1-16,-21-22 0,21 21 0,-21 0 16,21 0-16,0 0 0,-21 0 0,21 1 15,-21-1-15,21 0 0,0 0 16,0 0-16,0 0 0,0 1 0,0-1 16,0 0-16,0 0 0,21 0 0,-21 0 15,21-21-15,0 22 0,0-22 16,1 0-16,-1 0 0,0 0 15,0 0-15,0 0 0,0 0 16,1 0-16,-1-22 0,0 22 0,-21-21 16,21 0-16,-21 0 0,21 0 15,64-22-15,-64 22 0,-21-21 0,0 21 16,0-22-16,0 22 0,0-21 0,-21 21 16,21-22-16,-21 22 0,0 0 15,-1 0-15,1 21 0,21-21 0,-21 21 16,0 0-16,0 0 0,0 0 0,-1 0 15,1 0-15,0 21 16,0 0-16,21 0 0,-21-21 0,21 21 16,0 1-16,0-1 0,0 0 15,21-21 1,0 21-16,0-21 0,0 0 16,1 0-16,-1 0 0</inkml:trace>
  <inkml:trace contextRef="#ctx0" brushRef="#br1" timeOffset="91827.26">24405 6181 0,'0'-64'32,"0"43"-17,21 21-15,0 0 16,1-21-16,-1 21 0,0-21 0,0 21 15,0 0-15,0 0 0,1 0 16,-1 0-16,21 0 0,-21 0 0,0 21 16,1 0-16,-1-21 0,0 21 0,0 0 15,0 1-15,-21-1 0,21 0 16,-21 0-16,0 0 0,0 0 0,0 1 16,0-1-16,0 0 0,0 0 0,0 0 15,0 0-15,0 1 16,-21-1-16,0-21 0,0 21 15,0-21-15,0 0 16,21-21 0,0 0-16,0-1 0,0 1 15,0 0-15,0 0 0,21 0 0,0 0 16,-21-1-16,21-20 0,0 21 16,-21 0-16,21 0 0,1-1 0,-1-20 15,0 21-15,-21 0 16,21 21-16,0-21 0,0-1 15,-21 1 1</inkml:trace>
  <inkml:trace contextRef="#ctx0" brushRef="#br1" timeOffset="92248.02">23283 5673 0,'0'0'0,"43"0"15,-1 0-15,0 0 0,1 0 16,-1 0-16,21 0 0,-20 0 0,20 0 16,1 0-16,-1 0 0,-20 0 0,20 0 15,-21-21-15,22 21 0,-22 0 16,1 0-16,-22 0 0,21 0 15,-21 0-15,0-22 0,1 22 0,-44 0 79,1 0-79</inkml:trace>
  <inkml:trace contextRef="#ctx0" brushRef="#br1" timeOffset="93735.16">13864 5101 0,'0'0'0,"-21"0"0,0 0 16,0 0-16,-1 0 15,1-21 1,0 21-16,0 0 15,0-21 1,42 21 62,0 0-78,0 0 0,0 21 16,1-21-16,-1 0 0,21 0 15,-21 0-15,22 0 0,-1 0 0,0 0 16,1 0-16,-1 0 0,21 0 16,1 0-16,-22 0 0,22 0 0,-1 0 15,1 0-15,-1 0 0,22 0 0,-22 0 16,1 0-16,21 0 16,-22 0-16,22 0 0,-1 0 0,1 0 15,-21 0-15,20 0 0,-20 0 0,-1 0 16,1 0-16,-1 0 0,1 0 15,-22 0-15,22 0 0,-22 0 0,0 0 16,1 0-16,-1 0 0,0 0 0,1 0 16,-1 0-16,0 0 0,-21 0 15,1 0-15,-1 0 0,0 0 0,0 0 16,0 0-16,0 0 16,-21 21 62,-21-21-63,0 0-15,0 0 0,0 0 0,0 0 16,-1 0-16</inkml:trace>
  <inkml:trace contextRef="#ctx0" brushRef="#br1" timeOffset="98959.66">13906 6308 0,'0'0'0,"0"-21"0,22-1 16,-22 1 0,-22 21 15,1 0-15,0 0-16,0 0 0,21 21 0,-21 1 15,0-1-15,21 21 0,-22-21 0,22 22 16,-21-1-16,21-21 15,0 21-15,-21 1 0,21-1 0,0 0 16,0-20-16,0 20 0,0-21 0,0 21 16,0-20-16,0-1 0,21 0 15,0 0-15,1-21 0,-1 21 0,0-21 16,0 0-16,21 0 0,-20 0 16,20 0-16,-21 0 0,21 0 0,1 0 15,-22-21-15,21 0 0,-21 0 0,22 0 16,-22-1-16,21 1 0,-21-21 15,1 21-15,-1-22 0,-21 1 0,0 0 16,0-1-16,0 1 0,0 0 0,0-1 16,0 22-16,-21-21 0,-1 21 15,1 0-15,0-1 0,0 1 16,-21 21-16,20 0 0,1 0 0,-21 0 16,21 0-16,-22 0 0,22 0 15,-21 0-15,21 0 0,0 0 0,-22 21 16,22 1-16,0-22 0,21 21 0,-21 0 15,21 0-15,-21 0 0,21 0 16,0 1-16,0-1 0,0 0 0,0 0 16,21-21-16,0 21 0,0-21 0</inkml:trace>
  <inkml:trace contextRef="#ctx0" brushRef="#br1" timeOffset="99375.43">14499 6244 0,'0'0'0,"0"-21"15,0 42 17,0 0-17,21 1-15,-21 20 0,0-21 0,0 21 16,0 22-16,0-22 0,0 1 0,0 20 15,0 1-15,0-22 16,0 21-16,0 1 0,0-1 0,0 1 16,0-1-16,0 1 0,0 21 0,-42-22 15,21 1-15,21-1 0,0-21 0,0 22 16,-21-1-16,21 1 0,-43 21 0,22-22 16,21-21-16,0 22 0,0-22 0,-21 1 15,21 20-15,0-21 0,-21 1 0,21-22 16,-21 21-16,21 1 0,0-22 15,0 0-15,0 0 0,0-42 32,0 0-17,0 0-15,21-1 0,0-20 0,-21 21 16,21-21-16,0-1 0,-21 1 16,0-22-16</inkml:trace>
  <inkml:trace contextRef="#ctx0" brushRef="#br1" timeOffset="99771.88">14457 6477 0,'0'21'0,"0"-42"0,0 0 0,0 0 16,0 0-16,0-1 0,0 1 15,0 0-15,21 21 16,0-21-16,0 21 0,0 0 16,22-21-16,-22 21 0,0 0 0,0 0 15,22 0-15,-22 0 0,0 0 16,0 0-16,21 21 0,-20-21 0,-1 21 16,-21 0-16,0 0 0,0 22 0,0-22 15,0 0-15,-21 21 0,-1-20 16,-20 20-16,21-21 0,0 0 15,-22 0-15,1 1 0,21-1 0,0 0 16,-22 0-16,22 0 0,0-21 16,0 21-16,42-21 31,0 0-15,0 0-16,1-21 0,-1 21 15,0-21-15,0 0 0,0 21 0</inkml:trace>
  <inkml:trace contextRef="#ctx0" brushRef="#br1" timeOffset="100147.55">14922 6541 0,'0'-22'0,"22"22"16,-1 0-16,0-21 15,0 0-15,0 0 16,0 21-16,-21-21 0,22 21 0,-1-21 16,-21-1-16,21 1 0,-21 0 15,0 0 1,-21 21 0,0 0-16,-1 0 15,1 21-15,-21-21 0,21 21 16,0 0-16,-1 1 0,1 20 0,0-21 15,0 0-15,21 22 0,-21-22 0,21 0 16,0 0-16,0 0 0,0 22 16,0-22-16,21 0 0,0 0 15,0-21-15,-21 21 0,21-21 0,1 0 16,20 0-16,-21 0 0,0 0 16,0 0-16,22 0 0,-22 0 0,0 0 15,0 0-15,0-21 0,1 21 16</inkml:trace>
  <inkml:trace contextRef="#ctx0" brushRef="#br1" timeOffset="100551.32">15261 6456 0,'0'0'16,"0"-21"-16,0 0 0,0-1 15,0 1-15,21 21 16,0 0-16,-21-21 0,22 21 0,-1 0 15,0 0-15,0 0 0,0 0 16,0 0-16,1 0 16,-1 0-16,-21 21 0,21 0 0,0 1 15,0-1-15,-21 0 0,0 21 16,0-21-16,0 1 0,0 20 0,0-21 16,0 0-16,0 0 0,0 22 0,0-22 15,0 0-15,-21-21 16,21 21-16,-21-21 0,21-21 31,0 0-31,0 0 16,0 0-16,0-1 0,0 1 15,0 0-15,0 0 0,0-21 16,0 20-16,0 1 0,0-21 0,21 21 16,-21 0-16,21-1 0,0 22 15,-21-21-15,22 21 0,-1 0 16,0-21-16,0 21 15,0 0-15,0 0 0</inkml:trace>
  <inkml:trace contextRef="#ctx0" brushRef="#br1" timeOffset="101083.01">16002 6414 0,'0'-22'0,"0"44"0,21-44 16,-21 1-16,0 0 0,0 0 15,0 0-15,0 0 16,-21 21-16,0 0 16,0 0-16,-1 0 15,1 0-15,0 0 0,0 0 0,0 0 16,0 21-16,-1 0 0,1 0 0,0 0 15,0 22-15,21-22 0,-21 21 16,21-21-16,-21 22 0,21-22 16,0 0-16,0 21 0,0-21 0,0 1 15,0-1-15,21 0 0,-21 0 16,21-21-16,0 0 0,0 0 16,0 0-16,1 0 0,-1 0 15,-21-21-15,21 0 0,0 21 0,0-21 16,0-1-16,1 1 0,-22-21 15,21 21-15,-21 0 0,0-22 0,21 22 16,-21 0-16,21 0 0,-21 0 0,0-1 16,0 1-16,0 42 31,0 1-31,-21-1 0,21 0 16,0 0-16,-21 0 0,21 0 15,0 22-15,0-22 0,0 0 0,0 0 16,0 0-16,0 1 0,0-1 0,0 0 15,21-21 1,0 0-16,0 0 16</inkml:trace>
  <inkml:trace contextRef="#ctx0" brushRef="#br1" timeOffset="101420.53">16319 5906 0,'0'21'32,"-21"0"-32,21 0 0,0 0 0,0 0 15,0 22-15,0-22 0,0 21 16,0 1-16,-21-22 0,21 21 0,0 0 15,-21 1-15,21-1 0,0 0 0,0 1 16,0-22-16,0 21 0,0 1 16,0-22-16,-21 0 0,21 0 15,0 0-15,0 0 0,0 1 0,0-1 16,0 0 0,21-21 15,-21-21-31,0 0 0,21-1 15</inkml:trace>
  <inkml:trace contextRef="#ctx0" brushRef="#br1" timeOffset="101839.29">16531 6392 0,'0'22'15,"0"-1"-15,-21-21 0,21 21 16,0 0-16,-21-21 0,21 21 16,-21 0-16,21 1 0,-22-1 0,22 0 15,0 0-15,0 0 0,0 0 16,0 1 0,0-1-16,22-21 0,-1 0 15,0 0-15,0 0 16,0 0-16,0 0 15,1 0-15,-1-21 0,-21-1 0,21 1 16,0 21-16,-21-21 0,0-21 0,0 21 16,21-1-16,-21 1 0,0-21 15,0 21-15,0-22 0,0 22 0,0 0 16,0 0-16,-21 0 16,0 21-16,0 0 15,0 0-15,21 21 0,-22 0 16,22 0-16,-21-21 0,21 21 15,0 1-15,0-1 16,0 0 0,21-21-1,1 0-15</inkml:trace>
  <inkml:trace contextRef="#ctx0" brushRef="#br1" timeOffset="102263.05">16764 6329 0,'0'0'16,"0"-21"-16,0 0 31,21 21-31,0 0 16,0 0-1,1 0-15,-1 0 16,0 21-16,-21 0 15,21-21-15,-21 21 0,0 0 0,0 0 16,0 1-16,0 20 0,0-21 16,0 0-16,0 0 0,0 1 0,0-1 15,0 0-15,0 0 0,0 0 0,0 0 16,0 1-16,-21-22 16,21-22 15,0 1-31,0 0 15,0 0-15,0 0 0,0 0 0,0-1 16,0 1-16,0-21 0,21 21 0,-21 0 16,0-22-16,0 22 0,21 0 15,0 0-15,-21 0 0,22-1 0,-22 1 16,21 0-16,0 21 0,-21-21 16,0 0-1</inkml:trace>
  <inkml:trace contextRef="#ctx0" brushRef="#br1" timeOffset="102701.8">15896 5969 0,'0'0'0,"21"0"16,0 0-1,1 0-15,-1 0 0,21 0 16,0 0-16,1 0 0,-1-21 0,0 21 15,22 0-15,-22 0 0,22-21 16,-22 21-16,0 0 0,22 0 0,-22-21 16,-21 21-16,22 0 0,-1 0 0,-21 0 15,0-22-15,22 22 0,-22 0 16,0 0-16,-21 22 78</inkml:trace>
  <inkml:trace contextRef="#ctx0" brushRef="#br1" timeOffset="104951.85">13144 7874 0,'0'0'0,"-21"0"0,21-21 15,-21 21-15,21-21 0,0 0 16,0-1 0,0 1-16,0 0 15,0 0-15,-21 42 47,21 0-47,0 0 16,0 1-16,0-1 0,-21 21 15,21 0-15,0 1 0,-21-1 0,21 0 16,-22 22-16,22-22 0,0 1 0,0-1 16,-21 0-16,21 1 0,-21-1 15,21 0-15,0-21 0,0 1 0,0-1 16,0 0-16,0 0 0,0 0 15,0-42 17,0 0-17,0 0-15,0 0 16,0-1-16,0 1 0,0 0 0,21-21 16,0 21-16,-21-1 0,22-20 0,-1 21 15,0 0-15,0 0 0,0-1 16,0 1-16,1 0 0,-1 21 0,21 0 15,-21 0-15,0 0 0,1 0 16,20 0-16,-21 0 0,0 21 0,0 0 16,1 1-16,-22 20 0,0-21 15,0 21-15,0-20 0,0 20 0,0-21 16,0 0-16,0 22 0,0-22 16,0 0-16,0 0 0,0 0 0,-22-21 15,22 21-15,-21-21 0,21-21 47,0 0-47,0 0 16,21 0-16</inkml:trace>
  <inkml:trace contextRef="#ctx0" brushRef="#br1" timeOffset="105347.62">13568 8297 0,'21'0'32,"0"0"-32,0 0 15,0-21-15,1 21 16,-1-21-16,0 21 0,0-21 0,0 21 16,-21-21-16,21 21 0,1-21 0,-22-1 15,21 22-15,-21-21 0,0 0 16,0 0-16,0 0 0,-21 21 15,-1 0 1,1 0-16,0 0 0,0 0 16,0 21-16,0 0 0,-1 0 0,22 0 15,-21 1-15,0 20 0,0-21 0,21 21 16,0-20-16,0-1 0,0 0 16,0 21-16,0-21 0,0 1 0,0-1 15,0 0-15,21 0 0,0-21 16,0 0-16,1 21 0,-1-21 15,0 0-15,0 0 0,21 0 0,-20 0 16,20 0-16,-21-21 0,0 21 0,22-21 16,-22 0-16,0 0 0,21-1 15,-21 1-15,1 0 0</inkml:trace>
  <inkml:trace contextRef="#ctx0" brushRef="#br1" timeOffset="105631.46">14245 7768 0,'-21'0'31,"0"0"-31,21 21 16,-21 1-16,21-1 0,0 0 0,0 0 16,0 21-16,0 1 0,-22-22 15,22 21-15,0 1 0,0-1 0,0 21 16,0-41-16,0 20 0,0 0 0,0 1 15,0-22-15,0 0 0,0 21 16,0-21-16,0 1 0,0-1 16,22 0-16,-1-21 0,0 0 15,0 0-15,0 0 16,0 0-16,1 0 0,-1 0 16,0-21-16,0 0 0</inkml:trace>
  <inkml:trace contextRef="#ctx0" brushRef="#br1" timeOffset="105967.58">14605 8107 0,'0'0'0,"0"21"31,-21 0-31,21 0 0,0 1 16,0-1-16,0 21 0,0-21 0,0 22 15,0-1-15,0 0 0,0 1 0,-21-1 16,21 0-16,0 1 0,-22-1 16,22 0-16,-21 22 0,21-22 0,0 0 15,0 1-15,0-1 0,0 0 16,-21 22-16,21-22 0,0 1 0,0-1 16,0-21-16,0 21 0,0-20 0,0-1 15,0 0-15,21-21 0,-21 21 16,21-21-1,1 0 1,-22-21-16,21 21 0,-21-21 16,0-22-16,0 22 0,0-21 0,0 21 15,21-22-15</inkml:trace>
  <inkml:trace contextRef="#ctx0" brushRef="#br1" timeOffset="106285.4">14626 8234 0,'0'0'0,"0"-21"0,0 0 0,0-1 0,0 1 16,0 0-16,0 0 15,21 21-15,0-21 16,1 21-16,-1 0 0,0 0 0,0 0 16,21 0-16,-20 0 0,-1 0 15,0 0-15,0 0 0,0 21 0,0 0 16,-21 0-16,22 0 0,-22 1 0,0-1 15,0 0-15,-22 0 16,1 0-16,0 0 0,0 1 0,-21-1 16,20 0-16,1 0 0,-21 0 0,21-21 15,0 21-15,-1-21 0,1 22 0,21-44 47,21 1-47,-21 0 0,22 21 16,-1-21-16</inkml:trace>
  <inkml:trace contextRef="#ctx0" brushRef="#br1" timeOffset="106723.15">15261 8128 0,'21'-21'0,"-42"42"0,63-42 0,-20 0 0,-1 21 15,0-21-15,-21-1 0,21 22 16,-42 0-1,-21 0 1,20 0-16,1 0 0,0 22 16,0-1-16,-21 0 0,20-21 15,1 21-15,0 0 0,0 0 0,0-21 0,21 22 16,0-1 0,0 0-1,21-21-15,0 0 0,0 0 0,0 0 16,1 0-16,-1 21 0,21-21 15,-21 0-15,0 21 0,1-21 0,20 21 16,-21 1-16,0-22 0,0 21 0,1 0 16,-22 0-1,0 0-15,0 0 0,-22 1 16,1-22-16,0 21 0,0-21 16,-21 21-16,-1-21 0,22 0 0,-21 21 15,-1-21-15,22 0 0,-21 0 16,21 0-16,-22 0 0,22 0 15,0 0-15,0 0 0,0 0 16,21-21-16,0 0 16,0 0-16,21-1 15,0 1-15,0 21 0</inkml:trace>
  <inkml:trace contextRef="#ctx0" brushRef="#br1" timeOffset="107107.04">16171 7493 0,'0'0'0,"0"-21"0,21 0 0,-21 0 15,0-1-15,0 44 32,0 20-32,0-21 15,0 21-15,22-20 0,-22 20 16,0 0-16,0 1 0,0-1 16,0 0-16,0 22 0,0-22 0,0 0 15,0 1-15,0-1 0,0 0 0,-22 1 16,22-22-16,0 21 0,0-21 15,0 1-15,0-1 0,0 0 0,0 0 16,22-21 15,-1-21-31,0 21 0,0-21 16,-21 0-16</inkml:trace>
  <inkml:trace contextRef="#ctx0" brushRef="#br1" timeOffset="107500.82">16637 7853 0,'0'21'16,"-21"0"-16,21 0 16,-21-21-16,21 22 0,-22-1 0,22 0 15,0 0-15,-21 0 0,21 0 0,-21 22 16,21-22-16,0 0 15,0 0-15,0 0 0,0 1 0,21-1 16,0-21-16,1 0 0,-22 21 0,21-21 16,21 0-16,-21 0 0,0 0 15,1 0-15,-1 0 0,0 0 16,0-21-16,0 0 0,0 21 0,1-22 16,-1 1-16,-21 0 0,21-21 0,-21 21 15,0-1-15,0-20 0,0 21 16,0 0-16,0-22 0,0 22 0,-21 0 15,0 0-15,-1 0 0,1 21 0,0 0 16,21-21-16,-21 21 0,0 0 16,0 0-16,-1 0 0,1 0 15,0 0-15,0 0 16,0 0-16</inkml:trace>
  <inkml:trace contextRef="#ctx0" brushRef="#br1" timeOffset="107739.68">16002 7662 0,'21'0'16,"21"-21"-16,-20 21 0,20 0 15,21 0-15,-20 0 0,20 0 0,1-21 16,-22 21-16,22 0 0,-1-21 0,-21 21 15,1-21-15,-1 21 16,0 0-16,1 0 0,-1 0 0,-21-21 16,0 21-16,1 0 0,-44 0 31</inkml:trace>
  <inkml:trace contextRef="#ctx0" brushRef="#br1" timeOffset="108836.05">13271 9335 0,'0'0'0,"0"-22"15,0-41 1,-21 63 15,0 0-15,21 21-16,-21 0 0,21 0 0,0 1 15,-21-1-15,21 0 0,-21 21 16,21 1-16,-22-22 0,22 21 0,-21 0 16,21 1-16,0-1 0,0-21 0,0 22 15,0-1-15,0-21 0,0 0 16,0 22-16,21-22 0,1 0 0,20-21 15,-21 21-15,0-21 0,0 0 0,22 0 16,-22 0-16,21 0 0,-21 0 16,22 0-16,-22-21 0,21 21 15,1-21-15,-22 0 0,21-1 0,-21-20 16,0 21-16,1 0 0,-1-22 0,0 22 16,-21-21-16,0 21 0,0-22 15,0 22-15,0 0 0,0 0 0,0 0 16,-21 0-16,0 21 0,-1 0 15,1 0-15,0 0 0,21 21 32,0 0-32,21-21 15,-21 21-15,21 0 0,1 0 16,-1 1-16,0-1 0,0 0 16,-21 0-16,21 0 0,-21 0 0,21 1 15,-21-1-15,0 0 0,0 0 0,0 0 16,0 0-16,22 1 0,-1-1 15,0 0 1,0-21-16,0 0 0,0 0 0,1 0 16,-1 0-16,0 0 0,0 0 15,0 0-15,0 0 0,1-21 0,-1 21 16,0-21-16,21-1 0,-21 22 0,1-21 16,-22 0-16,21 0 0,0 0 15,0 0-15,0-1 0,-21 1 0,0 0 16,21-21-16,-21 21 0,0-1 15,0 1-15,0 0 16,-21 21 0,0 21-1,0 0 1,21 1-16,-21-1 0,21 0 0,0 21 16,0-21-16,0 1 0,0-1 0,0 0 15,0 0-15,0 0 0,0 0 0,0 1 16,21-1-16,0-21 15,0 0-15,0 21 0,1-21 16,-1 0-16,0 0 0,0 0 0,0 0 16,0 0-16,22 0 15</inkml:trace>
  <inkml:trace contextRef="#ctx0" brushRef="#br1" timeOffset="109824.2">14880 9525 0,'0'-21'0,"0"42"0,0-63 0,0 21 0,0-1 16,0 1-16,0 0 16,-21 21-16,0 0 0,0 0 0,-1 0 15,1 0-15,0 0 0,0 21 16,0 0 0,0 1-16,21-1 0,-22 21 0,22-21 15,0 0-15,-21 22 0,21-22 0,-21 21 16,21-21-16,0 1 0,0-1 15,0 21-15,0-21 0,0 0 16,0 1-16,21-22 0,0 0 0,1 0 16,-1 0-16,0 0 15,0 0-15,0-22 0,0 1 16,1 0-16,-1 0 0,-21 0 16,21-22-16,-21 22 0,21-21 0,-21 21 15,0 0-15,0-22 0,0 22 16,21 0-16,-21 0 0,0 0 15,0-1-15,0 44 32,0-1-17,0 0-15,0 21 0,0-21 16,0 1-16,0-1 0,0 21 16,0-21-16,0 0 0,0 1 0,0-1 15,0 0-15,21 0 0,-21 0 0,22-21 16,-1 21-16,0-21 0,0 0 15,0 0-15,0 0 0,1 0 16,20 0-16,-21 0 0,0-21 0,22 0 16,-22 0-16,0 0 0,0 0 15,0-1-15,0-20 0,1 21 16,-1-21-16,0 20 0,0-20 0,-21 0 16,21 21-16,-21-22 0,21 1 0,-21 21 15,0 0-15,0-1 0,0 1 16,0 0-16,0 0 0,0 42 47,-21 0-47,21 0 0,-21 1 0,0-1 15,21 21-15,0-21 0,0 22 0,0-22 16,-21 21-16,21 0 16,0-20-16,0 20 0,0 0 0,0-21 15,0 1-15,0 20 0,21-21 0,0 0 16,0-21-16,0 21 0,-21 1 15,43-22-15,-22 0 0,0 0 0,21 0 16,-20 0-16,-1 0 0,21 0 0,-21 0 16,22-22-16,-22 1 0,21 0 15,-21 21-15,0-21 0,22-21 0,-22 20 16,0 1-16,-21 0 0,0-21 0,21 21 16,-21-1-16,0 1 0,0 0 15,0 0-15,-21 21 16,0 0-16,0 0 0,21 21 15,-21 0-15,21 0 16,-22 1-16,22-1 0,0 0 16,0 0-16,0 0 0,0 0 0,0 1 15,0-1-15,0 0 0,22-21 0,-22 21 16,21 0-16,0-21 0,0 0 16,0 0-16,22 0 0,-22 0 15,0 0-15,0 0 0,21 0 0,-20 0 16,-1-21-16,0 0 0,0 21 15,0-21-15,0 0 0,1-1 0,-22 1 16,0 0-16,0 0 0,0 0 16,0 0-16</inkml:trace>
  <inkml:trace contextRef="#ctx0" brushRef="#br1" timeOffset="110035.61">15325 9356 0,'0'21'16,"21"-21"-1,0 0-15,0 0 0,0 0 0,0 0 16,22 0-16,-22 0 0,0 0 16,0 0-16,22 0 0,-22-21 15,0 21-15,0 0 0,0 0 0,0 0 16,22 0-16,-22 0 0,0-21 0</inkml:trace>
  <inkml:trace contextRef="#ctx0" brushRef="#br1" timeOffset="110647.25">17145 9610 0,'42'0'31,"-42"-21"-31,21 21 16,-21-22-16,0 1 0,22 0 16,-22 0-16,0 0 0,0 0 0,0-1 15,0 1-15,0 0 16,0 0-16,-22 0 0,22 0 0,-21-1 15,0 22-15,0-21 0,0 21 16,0-21-16,-1 21 0,1 0 0,0 0 16,0 0-16,0 0 0,-22 21 15,22 0-15,0-21 0,0 22 0,0-1 16,0 0-16,-1 21 0,1-21 0,0 1 16,0 20-16,21-21 0,0 21 15,0-20-15,0 20 0,0-21 0,0 0 16,0 0-16,0 1 0,21-1 0,0 0 15,0 0-15,1-21 0,-1 0 16,0 0-16,0 21 0,0-21 0,0 0 16,1 0-16,20 0 0,-21-21 0,0 0 15,22 0-15,-22 0 0,0-1 16,0 1-16,0 0 0,0 0 16,1-21-16,-1 20 0,0 1 0,-21-21 15,21 21-15,-21 0 0,0-1 0,0 1 16,0 42 15,0 1-31,0-1 0,0 0 16,0 21-16,0-21 0,0 1 15,0-1-15,0 0 0,0 0 0,21 0 16,0 0-16,1-21 0,-22 22 0,21-22 16,0 0-16,0 0 0,0 0 0,0 0 15,1 0-15,-1 0 16</inkml:trace>
  <inkml:trace contextRef="#ctx0" brushRef="#br1" timeOffset="111431.67">18373 9229 0,'0'-21'15,"0"42"-15,0-64 0,-22 22 16,22 0-16,-21 0 0,21 0 0,-21 21 15,21-21-15,-21 21 0,21-22 16,-21 22-16,0 0 0,-1 0 16,1 22-16,0-22 15,0 21-15,21 21 0,-21-21 0,0 0 16,-1 22-16,1-1 0,0 0 16,0 1-16,21 20 0,-21-20 0,21-1 15,-21 21-15,21-20 0,0-1 0,0 0 16,0 1-16,0-1 15,21-21-15,0 0 0,21 1 0,-42-1 16,21-21-16,22 21 0,-1-21 0,0 0 16,22 0-16,-22 0 0,1 0 0,20 0 15,-21-21-15,1 21 0,20-21 16,-20-1-16,-22-20 0,21 21 0,-21-21 16,0-1-16,1 22 0,-1-21 0,-21-22 15,0 22-15,0 0 0,0-1 16,0-20-16,0 20 0,-21 1 0,-1-21 15,1 20-15,0 1 0,0 0 0,-21 20 16,-1 1-16,22 0 16,-21 0-16,-1 21 0,22 0 0,-21 0 15,0 0-15,20 0 0,-20 21 0,21 0 16,0 0-16,0 22 0,-1-22 16,1 21-16,21 1 0,-21-22 0,21 21 15,0-21-15,0 22 0,0-22 0,0 21 16,0-21-16,21 0 0,0 1 15,1-1-15,-1 0 0,0-21 0,21 0 16</inkml:trace>
  <inkml:trace contextRef="#ctx0" brushRef="#br1" timeOffset="112008.15">19071 8996 0,'-21'-21'32,"0"42"-32,21 0 0,-21 0 15,21 0-15,0 22 0,0-22 0,0 21 16,0 1-16,0-1 0,0 0 0,0 1 16,0-1-16,-22 0 0,22 1 15,0-1-15,0 0 0,0-21 16,0 22-16,0-1 0,0-21 0,0 22 15,0-22-15,0 0 0,0 0 0,0 0 16,0 0-16,0-42 31,0 0-15,0 0-16,0 0 0,0 0 16,0-1-16,0 1 0,0 0 0,0 0 15,0-21-15,22 20 0,-22 1 16,0 0-16,0 0 0,21 0 15,0 21-15,0 0 0,0 0 16,0 0-16,1 0 0,-1 0 16,0 0-16,0 0 15,0 21-15,0-21 0,1 21 0,-1 0 16,-21 0-16,0 1 0,0-1 16,0 0-16,0 0 0,0 0 15,-21-21-15,-1 21 0,1 1 0,0-1 16,0-21-16,-21 21 0,20 0 0,1-21 15,0 21-15,0-21 0,0 0 16,0 21-16,-1-21 16,44 0 15,-1 0-15,0 0-16,0-21 0,0 21 15</inkml:trace>
  <inkml:trace contextRef="#ctx0" brushRef="#br1" timeOffset="112487.62">19410 9779 0,'0'0'0,"21"0"0,0 0 0,-21-21 0,21 0 16,0 0-16,1-1 0,-22 1 15,21 0-15,-21 0 0,21 0 16,0 0-16,-21-1 0,0 1 15,21 0-15,0 21 0,-21-21 0,22 21 16,-22 21 15,0 0-31,0 0 16,0 1-16,0-1 0,0 0 16,0 0-16,0 21 0,0-20 0,-22 20 15,22 0-15,-21 1 0,0-1 0,21 0 16,0 1-16,0-1 0,-21 0 0,21 1 15,0-1-15,-21 0 0,0 1 16,21-1-16,0 0 0,0 22 0,0-22 16,0 22-16,0-22 0,0 0 15,0 22-15,0-22 0,-22 0 0,22 1 16,-21-1-16,21-21 0,0 22 16,-21-1-16,0-21 0,21 0 0,-21 0 15,0 1-15,-1-1 0,1 0 0,0-21 16,0 21-16,0-21 0,0 0 15,-1 0-15,1-21 16,21 0-16,-21 21 0,21-21 16,-21-1-16,21 1 0,0 0 0,0 0 15,0 0-15,0 0 0,0-22 0,0 22 16,-21-21-16</inkml:trace>
  <inkml:trace contextRef="#ctx0" brushRef="#br1" timeOffset="112743.46">19537 9313 0,'0'0'0,"0"-21"0,0 42 63,21 1-48,0-22-15,-21 21 16,21 0-16</inkml:trace>
  <inkml:trace contextRef="#ctx0" brushRef="#br1" timeOffset="113091.26">19918 9631 0,'21'0'0,"-42"0"0,63 0 0,-42-21 0,21 0 16,0 21-16,-21-22 0,0 1 0,22 0 15,-1 0-15,-21 0 16,0 0-16,0-1 0,0 1 15,0 0-15,-21 21 0,-1 0 0,1 0 16,0 0-16,0 0 0,0 0 16,0 0-16,-1 21 0,1-21 15,0 21-15,0 1 0,0-1 16,21 21-16,0-21 0,-21 0 0,21 22 16,0-22-16,0 21 0,0-21 15,0 1-15,0-1 0,0 0 0,0 0 16,0 0-16,21-21 0,0 21 0,0-21 15,0 0-15,0 0 0,22 0 16,-1 0-16,-21 0 16,0 0-16,1-21 0,-1 21 15,0-21-15</inkml:trace>
  <inkml:trace contextRef="#ctx0" brushRef="#br1" timeOffset="113683.92">20341 9419 0,'0'0'0,"0"-21"0,-21 21 16,0 0-1,0 0-15,-1 0 16,1 0-16,21 21 0,-21 0 0,0 22 16,21-22-16,-21 0 15,21 0-15,0 0 0,0 22 0,0-22 16,0 0-16,0 0 0,0 22 0,0-22 15,21 0-15,0 0 0,0-21 16,0 21-16,1-21 0,-1 0 16,0 21-16,0-21 0,0 0 0,0 0 15,1 0-15,-1 0 0,21-21 0,-21 21 16,0-21-16,1 0 0,-1 0 16,0 0-16,0-1 0,0-20 0,0 0 15,-21 21-15,22-22 0,-1 1 0,0 0 16,-21-1-16,0 1 0,0 0 15,21-1-15,-21 1 0,21 0 0,-21-1 16,0 1-16,0 0 0,0 20 0,0 1 16,0 0-16,0 0 0,0 0 15,0 0-15,0 42 32,-21 0-32,21 0 0,0 0 15,0 0-15,-21 22 0,21-22 0,0 21 16,0 1-16,0-1 0,0 0 0,0-21 15,0 22-15,0-1 0,0 0 16,0 1-16,0-1 0,0 0 0,0-20 16,0 20-16,0-21 0,0 0 0,0 22 15,0-22-15,0 0 0,0 0 16,0 0-16,21-21 0,0 0 16,0 0-16,1 0 0,-1 0 15,0 0-15,0 0 0,0-21 16,0 0-16,1 21 0,-1-21 15,0 0-15,0-1 0,-21 1 0,0 0 16,21-21-16</inkml:trace>
  <inkml:trace contextRef="#ctx0" brushRef="#br1" timeOffset="113936.78">20637 9229 0,'0'0'0,"22"-43"32,20 43-32,-21 0 0,0 0 15,22 0-15,-22-21 0,21 21 16,0 0-16,-20 0 0,20-21 0,-21 21 16,21 0-16,-20 0 0,20 0 0,-21 0 15,0 0-15,-21-21 16,-21 21 15</inkml:trace>
  <inkml:trace contextRef="#ctx0" brushRef="#br1" timeOffset="115499.07">12531 5017 0,'-22'0'46,"1"0"-46,0 0 32,21-22 15,21 22-16,0 0-31,1 0 15,-1 0-15,0 0 0,0 0 0,0-21 16,0 21-16,1 0 16,20 0-16,-21 0 0,21 0 0,-20 0 15,20 0-15,0 0 0,-21 0 0,1 0 16,20 0-16,-21 0 0,0 0 16,0 0-16,1 0 0,-1 0 0,-42 0 62,-1 0-46,1 0-1,0 0-15,0 0 16,0 0 0,0 0-16</inkml:trace>
  <inkml:trace contextRef="#ctx0" brushRef="#br1" timeOffset="115991.79">12404 5017 0,'21'0'63,"0"0"-63,0 0 0,0 0 0,0 0 15,1 0-15,20 0 0,-21 0 16,21 0-16,-20 0 0,20 0 0,0 0 16,1 0-16,-22 0 0,21 0 15,0 0-15,1 0 0,-22 0 16,21 0-16,-21 0 0,22 0 0,-22 0 16,0 0-16,0 0 15,-42 0 48,0 0-48,0 0 1</inkml:trace>
  <inkml:trace contextRef="#ctx0" brushRef="#br1" timeOffset="122952.12">11451 6138 0,'0'22'31,"0"-1"-31,0 0 16,0 0-16,0 0 0,0 22 15,0-22-15,0 0 0,0 21 0,0-21 16,0 22-16,0-22 0,0 21 16,0-21-16,0 22 0,0-22 15,0 0-15,0 0 0,0 22 0,0-22 16,0 0-16,-21-21 0,21 21 0,0 0 16,0 0-16,-21-21 15,21 22-15,0-44 47,0 1-47,0 0 0,0 0 0,0 0 16,0 0-16</inkml:trace>
  <inkml:trace contextRef="#ctx0" brushRef="#br1" timeOffset="123383.87">11430 6181 0,'0'0'0,"0"-21"0,0-1 16,0 1-16,0 0 16,0 0-16,21 0 15,0 21-15,0-21 0,1 21 16,-1 0-16,0-22 15,0 22-15,21 0 0,-20 0 0,-1 0 16,21 0-16,-21 0 0,22 0 0,-22 0 16,21 22-16,-21-1 0,0 0 15,1 0-15,-1 21 0,0-20 0,-21-1 16,21 21-16,-21 0 0,0-20 0,0 20 16,0 0-16,0 1 0,0-22 15,0 21-15,0-21 0,0 22 0,0-22 16,0 0-16,0 21 0,0-21 15,0 1-15,-21-1 16,21 0-16,0 0 16,0-42 15,-21 0-15,21 0-1</inkml:trace>
  <inkml:trace contextRef="#ctx0" brushRef="#br1" timeOffset="123711.92">11515 6583 0,'0'-21'31,"21"21"-15,0-21-16,0 21 0,21-22 16,-20 22-16,20 0 0,-21-21 15,21 21-15,1 0 0,-22-21 0,21 21 16,-21-21-16,22 21 0,-22 0 0,0 0 16,0 0-16</inkml:trace>
  <inkml:trace contextRef="#ctx0" brushRef="#br1" timeOffset="124284.88">12382 6350 0,'0'21'15,"0"0"1,0 1-1,22-22-15,-1 0 32,0 0-32,0 0 15,-21-22-15,21 1 16,-21 0 0,0 0-1,0 0-15,-21 21 16,0 0-1,0 0 1,0 0-16,21 21 0,-22-21 16,22 21-16,0 0 0,0 0 15,0 1-15,22-22 32,-1 0-17,0 0-15,0-22 16,-21 1-1,0 0-15,0 0 16,0 0-16,0 0 31,-21 21-15,21 21 15,0 0-15</inkml:trace>
  <inkml:trace contextRef="#ctx0" brushRef="#br1" timeOffset="125243.33">13017 6138 0,'0'0'0,"0"-21"0,0 0 31,-21 42 16,0 0-47,0-21 0,21 22 16,-21-1-16,21 0 0,-21 0 0,-1 0 15,22 0-15,0 1 0,-21-1 16,21 21-16,-21-21 0,21 22 0,0-22 16,0 0-16,0 21 0,0-21 15,0 1-15,0-1 0,0 0 0,0 0 16,21 0-16,-21 0 0,21 1 0,1-1 15,-1 0 1,0-21-16,0 0 0,0 0 0,0 0 16,1 0-16,-1 0 0,0 0 15,0 0-15,0 0 0,0 0 16,1-21-16,-1 0 0,-21-1 0,21 22 16,0-21-16,0-21 0,-21 21 0,0 0 15,21-22-15,-21 22 0,22-21 16,-22 21-16,0-22 0,0 22 0,0-21 15,0 21-15,0-1 0,0 1 16,0 0-16,0 0 0,-22 0 16,1 0-16,0 21 0,0 0 15,21-22-15,-21 22 0,0 0 0,-1 0 16,1 0-16,0 0 0,0 0 16,0 0-16,0 0 0,-1 0 0,1 0 15,-21 22-15,21-1 0,0-21 16,-1 21-16,1 0 0,0-21 0,21 21 15,-21 0-15,21 22 0,-21-22 0,21 0 16,0 0-16,0 22 0,0-22 16,0 21-16,0-21 0,0 0 0,0 1 15,21 20-15,-21-21 0,21 0 0,0 0 16,-21 1-16,21-22 0,1 21 16,-1 0-16,0 0 0,0-21 15,0 0-15,0 0 16,1 0-16,-1 0 0,0 0 15,0 0-15,0 0 0,0 0 0,1 0 16,-1-21-16,0 21 0,0-21 0,0 0 16,0-1-16,1 1 0,-1 0 15,0 0-15,0-21 0,-21 20 0,0-20 16,0 21-16,0-21 0,0-1 16,0 22-16,0-21 0,0 21 0,0-22 15,0 22-15,0 0 0,-21 0 0,0 21 16,0-21-16,-1 21 15,1-22-15,0 22 0,0 0 16,-21 0-16,20 0 0,1 0 0,0 0 16,0 0-16,0 0 0,0 0 15,-1 0-15,1 0 0,0 22 16,0-22-16,0 0 0,0 21 0,-22-21 16</inkml:trace>
  <inkml:trace contextRef="#ctx0" brushRef="#br1" timeOffset="128635.77">10922 4953 0,'0'0'0,"-21"0"47,0 0-47,-1 0 15,1 0-15,0 0 0,0 0 16,0 0-16,0 0 16,-1 0-16,1 0 0,0 0 0,0 0 15,0 0-15,0 0 16,-1 0-16,1 0 0,0 0 16,0 21-16,0-21 0,0 0 15,-1 0-15,1 0 0,0 0 16,21 21-16,-21-21 0,0 0 15,42 0 32,0 0-31,0 0-16,0 0 0,1 0 16,-1 0-16,0 0 0,0 0 0,0 0 15,0 0-15,1 0 16,20 0-16,-21 0 0,21 0 0,1-21 15,-1 21-15,0 0 0,1 0 16,-1 0-16,0 0 0,1-21 0,-1 21 16,0 0-16,22-21 0,-22 21 0,1 0 15,-1 0-15,0 0 0,22 0 16,-22 0-16,0-21 0,1 21 0,-1 0 16,0 0-16,1 0 0,-1 0 15,0 0-15,1 0 0,-22 0 0,21 0 16,-21 0-16,22 0 0,-22 0 0,0 0 15,0 0-15,0 0 16,-21-21-16,-21 21 47,0 0-47,0 0 0,0 0 16,0 0-16,-1 0 0,-20 0 15,21 0-15,-21 0 0,20 0 0,-20 0 16,0 21-16,-1-21 0,1 0 0,0 0 15,-22 0-15,1 0 0,20 0 16,-20 0-16,-1 21 0,1-21 0,-1 0 16,1 0-16,-1 0 0,1 0 15,-1 21-15,1-21 0,21 0 0,-22 0 16,22 0-16,-1 0 0,1 0 16,0 21-16,21-21 0,-22 0 15,22 0-15,-21 0 0,21 0 0,-1 0 16,1 0-16,-21 0 0,21 0 0,0 0 15,-1 0-15,1 0 0,0 0 16,-21 0-16,21 0 0,-1 0 16,1 0-16,0 0 0,0 0 15,0 0-15,0 0 16,-1 0 0,1 0 30,42 0 79,1 0-125,-1 0 16,0 0-16,0 0 0,0 0 16,0 0-16,22 0 0,-22 0 15,21 0-15,1 0 0,-1 0 0,0-21 16,22 21-16,-22 0 0,22 0 16,-1 0-16,1 0 0,-1-21 0,1 21 15,-1 0-15,22 0 0,-22 0 0,1 0 16,-1 0-16,1 0 0,-1-21 15,-20 21-15,20 0 0,-21 0 0,1 0 16,-1 0-16,0-21 0,1 21 16,-22 0-16,21 0 0,1 0 0,-22-22 15,0 22-15,21 0 0,-21 0 0,1 0 16,-1 0-16,0 0 0,0 0 16,0 0-1,-42 0 79,0 0-94,0 0 16,0 0-16,-1 0 0,1 0 0</inkml:trace>
  <inkml:trace contextRef="#ctx0" brushRef="#br1" timeOffset="129975">10710 5038 0,'-21'0'47,"0"0"-31,0 0-1,0 0 1,-1 0-16,1 0 16,21 21-16,-21-21 0,0 0 15,21 21-15,-21-21 16,0 21-16,-1 0 0,22 1 15,-21-22-15,0 0 0,21 21 16,-21-21-16,21 21 0,0 0 16,-21 0-16,0-21 0,21 21 15,-22-21-15,22 22 0,0-1 16,-21 0-16,0 0 16,21 0-16,0 0 0,-21 1 0,21-1 15,-21 0-15,21 0 0,-21 0 16,21 0-16,0 1 0,0-1 0,0 0 15,-22 0-15,22 21 0,0-20 0,-21-1 16,21 0-16,0 21 0,0-21 16,0 1-16,0-1 0,0 21 0,-21-21 15,21 0-15,0 1 0,0-1 0,-21 21 16,21-21-16,0 0 0,0 1 16,0-1-16,0 0 0,-21 0 0,21 0 15,-21 0-15,21 22 0,0-22 0,-22 0 16,22 0-16,0 0 15,0 22-15,0-22 0,0 21 0,-21-21 16,21 22-16,0-22 0,0 21 0,-21-21 16,21 22-16,0-22 0,0 21 15,0-21-15,0 22 0,0-22 0,0 21 16,0-21-16,0 1 0,0 20 0,0-21 16,0 0-16,-21 0 0,21 1 0,0 20 15,0-21-15,0 0 0,0 0 16,0 1-16,0-1 0,0 0 0,0 0 15,0 0-15,0 22 0,0-22 0,0 0 16,-21 0-16,21 0 16,0 0-16,0 1 0,0-1 0,0 0 15,0 0-15,0 0 16,21 0-16,-21 1 16,21-22-1,-42 0 63,0 0-78,21-22 0</inkml:trace>
  <inkml:trace contextRef="#ctx0" brushRef="#br1" timeOffset="130375.77">9588 7070 0,'22'0'31,"-1"0"-15,0 0-16,0 0 0,0 21 16,0 0-16,1 0 0,-1-21 15,0 21-15,0 1 0,0-1 16,-21 0-16,21 0 0,1 0 0,-1 0 16,-21 1-16,0-1 0,21-21 0,-21 21 15,21 0-15,-21 0 16,0 0-1,21-21 32,-21-21-31,21 21-16,-21-21 0,22 0 16,-22 0-16</inkml:trace>
  <inkml:trace contextRef="#ctx0" brushRef="#br1" timeOffset="130695.74">10329 7049 0,'0'0'0,"0"-22"16,0 44 30,0-1-30,-21-21-16,0 21 0,0 0 0,21 0 16,-21 0-16,-1 1 0,1-1 0,21 21 15,-21-21-15,0 0 0,0 1 0,0-1 16,-1 0-16,22 0 16,-21 0-16,0-21 0,21 21 15,0-42 48</inkml:trace>
  <inkml:trace contextRef="#ctx0" brushRef="#br1" timeOffset="133527.43">7959 8340 0,'0'0'15,"0"-21"-15,0-1 0,0 1 16,0 0 0,-22 21-16,1-21 15,21 42 1,-21 0 0,21 0-16,0 1 0,0 20 0,0-21 15,0 21-15,0 1 0,0 20 0,0-20 16,0-1-16,-21 21 0,21 1 15,0-22-15,0 22 0,-21-22 0,21 0 16,0 22-16,-21-22 0,21-21 0,0 22 16,0-22-16,0 0 0,0 0 15,0 0-15,0 1 0,0-1 0,21-21 32,-21-21-17,21-1-15,-21 1 0,0 0 16,0 0-16</inkml:trace>
  <inkml:trace contextRef="#ctx0" brushRef="#br1" timeOffset="134038.9">7832 8488 0,'0'0'0,"-43"-64"31,43 43-31,0 0 0,0 0 15,0 0-15,21 0 0,1-1 16,20 22-16,-21-21 0,0 0 0,22 0 16,-1 21-16,-21 0 0,21 0 0,1 0 15,-1 0-15,-21 0 0,22 21 16,-22 0-16,21 0 0,-21 22 0,0-22 16,1 21-16,-22 1 0,0-22 0,0 21 15,0 0-15,-22 1 0,1-1 16,-21 0-16,0 1 0,-1-22 0,1 21 15,0 1-15,-1-1 0,-20-21 0,20 0 16,22 22-16,-21-43 16,0 21-16,20 0 0,1-21 0,0 0 15,0 0-15,21-21 16,0 0 0,0-1-16,21 22 0,0 0 15,0 0-15,1 0 0,-1 0 0,21 0 16,-21 0-16,0 0 0,1 22 15,-1-1-15,0 0 0,0 0 0,0 0 16,0 0-16,1 1 0,-1-1 0,0 0 16,-21 0-16,21 0 0,-21 0 0,21-21 15,-21 22-15,0-1 0,21-21 16,-21 21-16,22-21 0,-1 0 16,0 0-16,0 0 15,0 0 1,0-21-16,-21 0 15</inkml:trace>
  <inkml:trace contextRef="#ctx0" brushRef="#br1" timeOffset="134403.69">8403 8996 0,'42'-42'15,"-20"20"1,-1 1-16,0 21 0,-21-21 0,21 21 16,0-21-16,0 0 0,-21 0 15,22-1-15,-22 1 16,0 0-16,-22 21 16,1 0-1,0 0-15,0 21 0,0 0 16,21 1-16,0-1 0,-21 0 0,21 0 15,-22 21-15,22-20 0,0-1 16,0 21-16,0-21 0,0 0 0,0 1 16,0-1-16,0 0 15,22 0-15,-1-21 0,0 21 16,0-21-16,0 0 16,0 0-16,1 0 0,-1 0 15,0-21-15,0 0 0,0 0 16</inkml:trace>
  <inkml:trace contextRef="#ctx0" brushRef="#br1" timeOffset="134791.48">8953 8848 0,'22'-21'0,"-44"42"0,65-64 0,-22 22 15,0 0-15,0 0 0,0 0 0,1-22 16,-1 22-16,-21 0 0,21-21 0,-21 21 16,21-22-16,-21 22 0,0 0 15,0-21-15,0 20 0,0 1 0,0 0 16,0 0-16,0 0 0,0 0 0,-21 21 16,0 0-16,0 0 15,-1 0-15,1 0 16,21 21-16,-21 21 0,0-21 15,21 22-15,0-22 0,-21 21 16,21 0-16,-21 1 0,-1 20 0,22-20 16,-21 20-16,21-21 0,0 22 0,-21-22 15,0 22-15,21-1 0,0-20 16,0 20-16,-21-21 0,21 22 0,-21-1 16,21-20-16,0 20 0,0-20 0,-22 20 15,22 1-15,-21-1 0,0-21 0,0 1 16,21 20-16,21-20 15</inkml:trace>
  <inkml:trace contextRef="#ctx0" brushRef="#br1" timeOffset="134817.47">8763 10181 0</inkml:trace>
  <inkml:trace contextRef="#ctx0" brushRef="#br1" timeOffset="137468.98">8848 10202 0,'105'-63'31,"-41"21"-31,-43-1 16,-296 170-16,360-106 0,147-190 0,-189 148 0,-22-21 0,0-1 15,21 1-15,1 0 0,-43-1 0,21 1 16,-21 0-16,0-1 0,0-20 0,0 20 15,0 1-15,-21-21 0,0 20 16,-1 1-16,1-22 0,-21 22 0,0 0 16,20 21-16,-20-22 0,0 22 0,-1 0 15,22 0-15,-21 0 0,21-1 16,0 1-16,-1 21 0,22-21 16,0 0-16,0 0 0,0 0 15,22 21-15,-1-22 0,0 1 16,21 0-16,-21 0 0,22 0 15,-1 0-15,22-22 0,-22 22 0,0 0 16,22-21-16,-22 20 0,0-20 0,22 21 16,-22 0-16,1-22 0,-22 22 15,21 0-15,-21-21 0,0 21 0,-21-1 16,0 1-16,0 0 0,0-21 0,0 21 16,0-1-16,0 1 0,0 0 15,-21 0-15,21 0 0,-21 0 16,0-1-16,21 1 0,-21 0 0,0 21 31,21 21-31,0 0 16,-22 1-16,22-1 0,0 21 0,0 0 15,0 1-15,0-1 0,0 22 16,0-22-16,0 21 0,0-20 0,0 20 16,0 1-16,0 20 0,0-20 0,0-1 15,0 1-15,0-1 0,0 1 16,0-1-16,-21 1 0,21-1 0,-21 1 15,0-1-15,21-20 0,0 20 0,0 1 16,-21-22-16,21 0 0,-21 22 16,21-22-16,0-21 0,0 22 15,0-1-15,0-21 0,0 0 0,0 1 16,0-1-16,21 0 16,0-21-16,-21 21 0,21-21 15,21-21-15,-20 0 0,-1 0 16,0-1-16,21 1 0,-21 0 15,1-21-15,-1 21 0,0-1 0,0-20 16,0 0-16,0 21 0,1-22 0,-1 1 16,0 0-16,-21-22 0,0 22 0,0-1 15,0-20-15,0 21 0,-21-22 16,0 22-16,-1-1 0,1 1 16,-21 0-16,21-1 0,0 1 0,-22 21 15,22 0-15,0 0 0,0-1 16,-22 22-16,22 0 0,21-21 0,-21 21 15,0 0-15,0 0 0,21-21 32,21 21-17,0-21-15,0 0 0,0 21 16,1-21-16,-1 21 0,21-22 16,-21 22-16,0-21 0,1 0 0,20 21 15,-21-21-15,0 0 0,0 21 0,1-21 16,-1 21-16,-21-22 15,0 1-15,0 0 16,0 42 31,0 0-31,0 1-16,0-1 0,0 0 15,0 0-15,21 0 0,-21 0 16,21 1-16,-21-1 0,21 0 15,0 0-15,1 0 0,-1-21 16,0 0-16,0 0 16,0 0-16,0 0 15,1 0-15,-1 0 0,0 0 0,0-21 16,0 21-16,-21-21 16,21 21-16,-21-21 0,0 0 0,22 21 15,-1-22-15,-21 1 0,0 0 0,0 0 16,21 0-16,0 0 0,-21-1 15,21 22-15,-21-21 0,0 0 16,0 42 15,0 0-15,-21 1-16,21-1 0,0 0 16,-21 0-16,21 0 0,0 0 15,0 1-15,0-1 0,0 0 0,0 0 16,0 0-16,21 0 15,0 1-15,0-22 0,1 21 16,-1-21-16,0 0 0,0 0 16,0 0-16,0 0 0,1 0 15,-1 0-15,0 0 0,0-21 0,0-1 16,0 22-16,1-21 0,-1 0 0,0 21 16,0-21-16,0 0 0,-21 0 15,21-22-15,-21 22 0,22 0 0,-22 0 16,21 0-16,-21-1 0,0 1 0,0 0 15,0 0-15,0 0 0,-21 21 16,-1 0 0,1 0-16,21 21 15,-21-21-15,21 21 0,-21 0 0,21 0 16,0 1-16,0-1 0,0 0 16,0 0-16,0 0 0,0 0 0,0 1 15,0-1-15,0 0 0,0 0 16,0 0-16,0 0 0,21-21 15,-21 22-15,21-22 16,0 21-16,1-21 16,-1 0-1,0 0-15,0 0 16,0 0-16,0 0 16,-21-21-16,22 21 0,-1-22 0,-21 1 15,21 21-15,0-21 0,-21 0 0,21 0 16,0 0-16,-21-22 0,22 22 15,-1 0-15,0 21 0,-21-21 0,0 0 16,0-1-16,21 22 0,-21-21 0,0 0 31,0 42 1,-21-21-32,21 21 15,0 1-15,0-1 16,0 0-16,0 0 0,0 0 15,-21 0-15,21 1 0,0-1 0,-21 0 16,21 0-16,0 0 0,0 0 16,0 1-16,0-1 15,0-42 17,21-1-17,-21 1-15,21 0 0,-21 0 16,0 0-16,21 0 0,0-1 0,-21 1 15,0 0-15,21 0 0,1 0 16,-22 0-16,21 21 0,0 0 16,0 0-16,0 0 15,-21 21-15,21 0 16,-21 0-16,0 0 16,0 0-16,22 1 0,-1-1 0,0 0 15,0-21-15,0 21 0,0 0 16,1-21-16,-1 0 0,0 0 0,0 0 15,0 0-15,0 0 0,1 0 16,-1 0-16,0-21 0,0 0 16,0 21-16,0-21 0,1 0 0,-1 21 15,-21-22-15,21 1 0,0 0 16,0 0-16,-21-21 0,21 20 0,1 22 16,-22-21-16,21 0 0,0 0 15,0 21-15,-21 21 31,0 0-15,0 0 0,0 1-1,21-22 17,-21-22-17,0 1 1,0 0-16,0 0 15,0 0 1,-21 21 31,0 21-47,0 0 0,21 0 16,0 0-16,-21 1 0,21-1 0,-22 0 15,22 0-15,0 0 0,0 0 16,0 1-16,0-1 0,0 0 15,0 0-15,0 0 0,0 0 16,0 1-16,22-22 16,-1 0-16,0 0 15,0 0-15,0 0 0,0 0 0,1 0 16,-1 0-16,0-22 0,21 22 0,-21-21 16,22 0-16,-22 0 0,0 21 15,0-21-15,22 0 0,-43-22 0,21 22 16,0 0-16,-21 0 0,0 0 0,0-1 15,0 1-15,0 0 0,-21 21 32,0 0-32,-1 21 15,1 0-15,0-21 0,21 22 0,0-1 16,-21 21-16,21-21 0,0 0 16,0 1-16,0-1 0,0 0 0,0 0 15,0 0-15,0 0 0,21-21 16,0 22-16,0-22 0,1 0 15,-1 0-15,0 0 16,0 0-16,0 0 0,0 0 0,1-22 16,-1 1-16,0 0 0,-21 0 15,21 21-15</inkml:trace>
  <inkml:trace contextRef="#ctx0" brushRef="#br1" timeOffset="138139.76">8149 10012 0,'0'21'0,"0"0"16,0 0-16,0 1 15,21 20-15,0 0 0,-21 1 0,22-1 16,-1 0-16,0 22 0,-21-22 0,0 22 15,21-22-15,0 0 0,-21 1 0,0-1 16,0-21-16,21 21 0,-21-20 16,22-1-16,-22 0 0,21 0 0,0-21 15,0 0 1,-21-21 0,21 0-16,-21 0 15,0-1-15</inkml:trace>
  <inkml:trace contextRef="#ctx0" brushRef="#br1" timeOffset="138407.57">8699 10033 0,'0'0'0,"0"-21"0,0 42 31,-21 0-31,0 0 16,0 1-16,21-1 0,-21 21 15,0-21-15,-1 22 0,22-1 16,-21 0-16,0 1 0,0-1 0,21 0 0,-21 1 16,0-1-16,21 0 15,0-21-15,-22 22 0,22-22 0,-21 0 16,21 0-16,0 0 0,0 1 0,21-22 31,1 0-15,-1-22-16</inkml:trace>
  <inkml:trace contextRef="#ctx0" brushRef="#br1" timeOffset="139927.54">9271 10541 0,'0'-21'0,"0"42"0,21-42 16,-21 0-16,0 0 0,0-1 0,0 1 16,0-21-16,0 21 0,0 0 15,-21-1-15,0 1 0,21 0 16,-21 21-16,-1-21 0,1 21 0,0 0 16,0 0-16,0 0 0,0 0 0,-1 0 15,1 0-15,0 21 0,0 0 16,0 0-16,-22 1 0,22-1 15,0 21-15,21 0 0,-21-20 0,0 20 16,21 0-16,-21-21 0,21 22 16,0-22-16,0 21 0,0-21 0,0 1 15,0-1-15,21 0 0,0-21 0,0 21 16,0-21-16,0 0 0,1 0 16,20 0-16,-21 0 0,0 0 0,0-21 15,22 0-15,-22 21 0,0-21 0,0-1 16,0 1-16,1 0 0,-1 0 0,-21-21 15,0 20-15,21 1 0,-21-21 16,0 21-16,21-22 0,-21 22 0,0-21 16,0 21-16,0 0 0,0-1 15,0 1-15,0 42 32,0 1-32,0-1 15,0 21-15,0-21 0,0 0 16,0 1-16,0 20 0,0-21 15,0 21-15,0-20 0,0-1 0,0 0 16,0 0-16,0 0 0,21 0 0,-21 1 16,21-22-16,1 21 0,-1-21 15,0 0-15,0 0 0,0 0 16,0 0-16,1 0 0,-1 0 0,0-21 16,0-1-16,0 22 0,0-21 15,22 0-15,-22 0 0,0-21 16,0 20-16,0 1 0,-21-21 0,0 21 15,0-22-15,0 22 0,0-21 0,0 21 16,0 0-16,0-1 16,-21 22-16,0 0 0,0 0 0,0 0 15,0 22-15,-1-22 0,22 21 16,-21 0-16,21 0 0,0 0 16,0 0-16,21 1 0,1-1 15,-22 0-15,21 0 0,0 0 0,0 0 16,0 1-16,-21-1 0,21 0 15,1 0-15,-22 0 0,21 0 16,0 1-16,0-1 0,0 0 16,0-21-16,1 0 0,-22 21 15,21-21-15,0 0 0,21 0 16,-21 0-16,1 0 0,20 0 0,-21-21 16,0 21-16,22 0 0,-22-21 0,21 21 15,-21-21-15,22-1 0,-22 22 0,0-21 16,0 0-16,0 0 0,0 0 15,1 0-15,-1-22 0,-21 22 16,0 0-16,0-21 0,0 20 0,0 1 0,0-21 16,0 21-16,0 0 15,0-1-15,0 1 0,-21 0 0,-1 0 16,1 21-16,0 0 0,0 0 16,0 0-16,0 0 0,-1 0 0,-20 21 15,21-21-15,0 21 0,0 0 16,-1 1-16,1 20 0,0-21 0,21 21 15,0-20-15,-21-1 0,21 21 0,0-21 16,0 22-16,0-22 0,0 0 16,0 0-16,0 0 0,0 0 0,21-21 15,-21 22-15,21-22 0,0 0 16,1 0-16,-1 0 0,0 0 0,0 0 16,0 0-16,0-22 15,1 22-15,-1-21 0,0 0 0,0 0 16,-21 0-16,21 0 0,-21-1 0,21 1 15,-21-21-15,0 21 0,22-22 16,-22 22-16,0 0 0,21 0 0,-21 0 16,0 0-16,0 42 31,0 0-31,0 0 16,0 21-16,0-20 0,0-1 15,0 0-15,0 21 0,0-21 0,0 1 16,0-1-16,0 0 0,0 0 15,0 0-15,0 0 16,21 1-16,0-22 0,0 0 16,0 0-16,1 0 15,-1-22-15,0 22 0,0-21 16,0 0-16,0 0 0,1 0 0,-1 0 16,0-1-16,0 1 0,-21 0 0,21 0 15,0 0-15,1 0 0,-22-1 0,0 1 16,21 21-16,0 0 15,-21 21 1,0 1-16,0-1 0,0 0 16,0 0-16,0 0 15,0 0-15,0 1 0,0-1 16,0 0-16,0 0 16,21-21 30,-21-21-46,21 0 0,-21 0 0</inkml:trace>
  <inkml:trace contextRef="#ctx0" brushRef="#br1" timeOffset="140255.76">10837 10202 0,'0'0'0,"-21"0"15,0 0-15,0 0 0,0 22 16,21-1-16,0 0 15,0 0-15,0 0 16,21-21 0,0 0-16,0 0 0,0 0 15,0 0-15,1 0 0,-1-21 0,0 0 16,0 21-16,-21-21 16,21 0-16,-21-1 0,0 1 15,0 0-15,0 0 0,0 0 16,-21 0-16,0 21 0,0 0 15,0-22-15,-1 22 0,1 0 16,0 0-16,0 0 0,0 22 16,21-1-16,-21 0 0,21 0 15,0 0-15,0 0 16,0 1-16,21-22 16,0 0-16,0 0 0</inkml:trace>
  <inkml:trace contextRef="#ctx0" brushRef="#br1" timeOffset="140831">11282 9991 0,'-21'21'15,"21"0"-15,0 0 16,-22 0-16,22 22 0,0-22 15,0 0-15,-21 21 0,21-20 16,0 20-16,0-21 0,0 21 0,0 1 16,0-22-16,0 21 0,0-21 0,-21 22 15,21-22-15,0 0 0,0 0 16,-21 22-16,21-22 0,0 0 16,0 0-16,0 0 15,0-42 16,0 0-31,0 0 16,0 0-16,0-1 0,0 1 16,21 0-16,0 0 0,-21 0 15,21 0-15,1-1 0,-1 1 0,0-21 16,0 42-16,0-21 0,0 0 0,1-1 16,-1 22-16,0 0 0,0 0 0,0 0 15,0 0-15,1 0 0,-1 0 16,0 0-16,0 22 0,0-22 0,-21 21 15,21 0-15,-21 0 0,0 0 16,0 0-16,0 1 0,0 20 0,0-21 16,-21 0-16,0 0 0,0 1 15,0-1-15,-22 0 0,22 0 0,-21 0 16,21 0-16,-22-21 0,22 22 0,0-22 16,0 0-16,0 0 0,0 0 15,-1 0-15,1 0 16,0-22-16,21 1 15,0 0-15,0 0 16,21 0-16,0 0 16,1-1-16</inkml:trace>
  <inkml:trace contextRef="#ctx0" brushRef="#br1" timeOffset="141127.82">11896 9970 0,'0'0'0,"0"-22"31,0 44-31,0-1 16,0 0-16,0 0 0,-22 21 0,22-20 16,0 20-16,0 0 15,0-21-15,0 22 0,0-1 0,0 0 16,-21 1-16,0-1 0,21 0 0,0-20 15,0 20-15,-21-21 0,21 0 0,0 0 16,-21 1-16,21-1 0,0 0 16,0 0-16,21-21 31,0 0-31,0-21 0,-21 0 16,21 0-16</inkml:trace>
  <inkml:trace contextRef="#ctx0" brushRef="#br1" timeOffset="141523.49">12128 10499 0,'22'0'16,"-1"0"0,0 0-16,0 0 15,0 0-15,0 0 16,1-21-16,-1 21 0,-21-22 0,21 22 15,0-21-15,-21 0 0,0 0 16,0 0-16,0 0 0,0-1 16,0 1-16,0 0 15,-21 21 1,0 0-16,0 0 0,-1 0 16,1 21-16,0-21 0,0 21 15,0 1-15,0 20 0,-1-21 0,1 0 16,21 0-16,0 22 0,-21-22 0,21 0 15,0 0-15,0 0 0,0 1 0,0-1 16,0 0-16,21-21 0,0 21 16,1-21-16,-1 0 0,0 0 0,0 0 15,21 0-15,-20 0 0,20 0 0,-21 0 16,0-21-16,22 21 0,-22-21 0,0 0 16,21 21-16,-21-22 0,1 1 15,-1 0-15,0-21 0,0 21 16</inkml:trace>
  <inkml:trace contextRef="#ctx0" brushRef="#br1" timeOffset="143422.78">635 5779 0,'0'0'0,"-21"-22"0,0 22 0,-1 0 15,1 0-15,0 0 16,0 0 0,42 0 46,0 0-62,0 0 0,1 0 0,-1 0 16,0 22-16,0-22 0,21 0 15,-20 0-15,-1 0 0,21 0 0,-21 21 16,22-21-16,-22 0 0,21 0 16,-21 0-16,22 0 0,-1 0 0,0 0 15,1 0-15,-1 0 0,0 0 16,1 0-16,20 0 0,-21 0 16,1 0-16,20 0 0,-20 0 0,20 0 15,-21 0-15,22 0 0,-22 0 16,22 0-16,-22 0 0,0 0 15,22 0-15,-22 0 0,22-21 0,-1 21 16,1 0-16,-22 0 0,22 0 16,20 0-16,-20 0 0,-1 0 0,1-22 15,-1 22-15,1 0 0,-1 0 16,1 0-16,-1 0 0,1 0 0,-22 0 16,22 0-16,-1 0 0,-21 0 15,22 0-15,-1 0 0,1 0 0,-22 0 16,22-21-16,-1 21 0,1 0 0,-1 0 15,1 0-15,-1 0 0,1 0 16,-1 0-16,-20 0 0,20 0 16,1 0-16,-22 0 0,21 0 0,-20 0 15,20 0-15,-20 0 0,20 0 16,-21 0-16,22 0 0,-1 0 0,-20 0 16,20 0-16,1 0 0,-22 0 15,22-21-15,-22 21 0,21 0 0,-20 0 16,20 0-16,-20 0 0,-1 0 0,21 0 15,-20 0-15,-1 0 0,0-21 16,22 21-16,-22 0 0,1 0 0,20 0 16,1 0-16,-22 0 0,21 0 0,-20 0 15,20-21-15,-20 21 0,20 0 16,1 0-16,-22 0 0,0 0 16,22 0-16,-22 0 0,0 0 0,1 0 15,20-21-15,-20 21 0,-1 0 16,0 0-16,22 0 0,-22 0 0,22 0 15,-22 0-15,0 0 0,22 0 16,-22 0-16,22 0 0,-22 0 0,21-22 16,1 22-16,-22 0 0,22 0 0,-22 0 15,22 0-15,-22 0 0,21-21 16,-20 21-16,-1 0 0,0 0 0,22 0 16,-22 0-16,1 0 0,-1 0 0,0 0 15,22 0-15,-22-21 0,0 21 16,1 0-16,-1 0 0,0 0 15,1-21-15,-1 21 0,0 0 0,1 0 16,-1-21-16,0 21 0,1 0 16,-1 0-16,0 0 0,1-21 0,-22 21 15,21 0-15,1 0 0,-1 0 0,-21-22 16,21 22-16,-20 0 0,20 0 16,-21-21-16,21 21 0,-20 0 0,-1 0 15,0 0-15,21 0 0,-21 0 0,1 0 16,-1 0-16,0-21 0,0 21 15,0 0-15,-21-21 0,21 21 16,-42 0 78,0 0-79,0 0-15</inkml:trace>
  <inkml:trace contextRef="#ctx0" brushRef="#br1" timeOffset="145979.82">2349 6562 0,'0'0'0,"22"0"16,-1 0 0,0 0 46,0 0-46,-21-21 15,0-1-15,0 1-16,0 0 15,-21 21-15,0-21 0,0 21 16,-1-21-16,1 21 0,0 0 16,0 0-16,0 0 0,0 0 0,-1 0 15,1 0-15,0 21 0,0 0 16,0 0-16,-22 0 0,22 1 15,0 20-15,0-21 0,0 21 0,0 1 16,-1-1-16,22 0 0,-21 1 0,21-22 16,-21 21-16,21 1 15,0-22-15,0 21 0,0-21 0,0 22 16,21-22-16,0 0 0,1 0 16,-1 21-16,0-42 0,21 22 0,-21-1 15,22 0-15,-22-21 0,21 0 16,1 0-16,-1 0 0,-21 0 0,21 0 15,1 0-15,-22 0 0,21-21 0,-21 21 16,22-21-16,-22-1 0,0 1 16,21 0-16,-20 0 0,-1 0 0,0 0 15,0-1-15,0 1 0,-21 0 16</inkml:trace>
  <inkml:trace contextRef="#ctx0" brushRef="#br1" timeOffset="146283.57">2942 6329 0,'-21'0'16,"0"0"-16,0 21 16,21 0-16,0 0 15,0 22-15,-22-1 0,22 0 0,0-20 0,0 41 16,-21-21-16,21 1 0,0-1 15,0 0-15,0 1 0,-21-1 16,21 0-16,-21 1 0,21-1 0,0-21 16,0 22-16,-21-22 0,21 0 15,0 0-15,0 0 0,0 0 0,0 1 16,21-22 0,0 0-1,-21-22-15,21 1 0,0 21 16,-21-21-16</inkml:trace>
  <inkml:trace contextRef="#ctx0" brushRef="#br1" timeOffset="146903.48">3598 6858 0,'0'0'0,"0"-21"0,43-21 32,-43 20-32,0 1 0,0 0 0,0 0 15,0 0-15,0 0 0,0-22 16,0 22-16,-22 0 0,1 0 16,0 21-16,0-21 0,-21 21 0,20 0 15,-20 0-15,21 0 16,-21 0-16,-1 0 0,22 21 0,-21 0 15,-1 0-15,1 0 0,0 22 0,21-22 16,-22 21-16,22 0 0,0-20 16,0 20-16,0 0 0,-1 1 0,22-22 15,0 21-15,0 0 0,0-20 16,0-1-16,0 0 0,0 0 0,22 0 16,-1 0-16,0-21 0,21 0 15,-21 0-15,1 0 0,20 0 16,-21 0-16,21 0 0,-20-21 0,20 0 0,0 0 15,-21 0-15,22 0 16,-1-1-16,-21-20 0,22 21 0,-22-21 16,0 20-16,0-20 0,0 0 0,-21 21 15,0-22-15,0 22 0,0 0 16,0 0-16,0 0 0,0-1 0,0 44 31,0-1-31,0 0 16,-21 0-16,21 0 0,0 22 15,-21-22-15,21 21 0,0-21 0,0 22 16,0-22-16,0 21 0,0-21 0,0 22 16,0-22-16,0 0 15,0 0-15,0 0 0,0 0 16,21 1-16,0-22 0,0 0 16,1 0-16,-1 0 0,0 0 15,0-22-15,0 1 0,-21 0 16,21 0-16</inkml:trace>
  <inkml:trace contextRef="#ctx0" brushRef="#br1" timeOffset="147484.26">4318 6625 0,'0'-21'0,"0"42"0,0-63 31,-21 42-15,0 21-16,-1-21 15,1 21-15,0 0 0,0-21 0,-21 22 16,20-1-16,1 0 0,0 0 0,0 0 16,0 0-16,0 1 0,21-1 15,0 0-15,0 0 16,21-21-1,0 0 1,0 0-16,0 0 0,0 0 0,1 0 16,-1 0-16,0 0 0,0 0 15,0 0-15,0 0 0,1 0 0,-1 0 16,0 0-16,0 0 0,0 21 0,0-21 16,1 0-16,-22 21 15,21-21-15,-21 43 0,0-22 0,0 0 16,-43 21-1,1-42-15,21 22 0,-21 20 0,20-42 16,1 0-16,0 0 16,0 0-16,0 21 15,0-21-15,-1 0 0,1 0 16,0 0-16,0 0 0,0 0 0,0 0 16,-1 0-16,1 0 15,0 0-15,0 0 16,0 0-1,21-21-15,21 21 47,0-21-47,0 21 0,0-21 16,1 21-16</inkml:trace>
  <inkml:trace contextRef="#ctx0" brushRef="#br1" timeOffset="147939.12">5016 6689 0,'0'0'0,"0"-21"0,0-1 0,0 1 16,0 0-16,0 0 15,-21 21 1,0 0-16,0 0 16,0 0-16,0 0 0,-1 0 0,1 0 15,-21 21-15,21 0 0,0 0 16,-22 1-16,22-1 0,-21 0 0,21 0 15,-1 0-15,1 0 0,0 1 0,21-1 16,0 0-16,0 0 0,0 0 16,0 0-16,21 1 15,0-22-15,22 0 0,-22 0 0,0 0 16,0 0-16,22 0 0,-22 0 16,21 0-16,-21 0 0,0 0 0,22 0 15,-22 0-15,0 21 0,0-21 0,0 0 16,1 0-16,-1 0 15,0 0-15</inkml:trace>
  <inkml:trace contextRef="#ctx0" brushRef="#br1" timeOffset="148139.47">5122 7027 0,'-21'0'31,"42"0"-31,-63 22 0,21-22 0,0 0 16,-1 21-16,1-21 0,-21 0 0,21 21 15,0-21-15,-22 0 0,22 0 16,0 21-16,-21-21 0,20 0 0,1 0 15,0 0-15,0 0 0,0 0 16,0 0-16,-1 0 16,1 0-16</inkml:trace>
  <inkml:trace contextRef="#ctx0" brushRef="#br1" timeOffset="150263.87">5080 6964 0,'0'21'79,"-21"0"-64</inkml:trace>
  <inkml:trace contextRef="#ctx0" brushRef="#br2" timeOffset="173383.07">22500 6816 0,'0'0'0,"0"-21"16,0-1 0,0 1-1,-21 21-15,0 0 32,0 0-17,21 21 1,-22 1-1,1-1-15,21 0 16,0 0-16,-21 0 0,21 22 0,-21-22 16,0 0-16,21 0 0,0 21 15,0-20-15,-21 20 0,21 0 0,-22 1 16,22-1-16,0 0 0,0 1 16,0 20-16,0-21 0,0 1 0,0-1 15,-21 22-15,21-22 0,0 0 16,-21 1-16,21-1 0,0 0 0,0 1 15,0-1-15,0 0 0,0 1 16,0-1-16,0 0 0,0 1 16,-21-1-16,21 0 0,0 1 0,0-1 0,-21 0 15,21 1-15,0-1 16,0 0-16,0-21 0,0 22 0,-21-1 16,21-21-16,-22 22 0,22-1 0,0-21 15,-21 21-15,21 1 0,0-22 16,0 21-16,0 1 0,0-22 0,0 21 15,-21 0-15,21-20 0,0 20 16,0-21-16,0 21 0,0-20 0,0-1 16,0 21-16,0-21 0,0 22 0,0-22 15,-21 0-15,21 21 0,0-21 16,0 1-16,0-1 0,0 21 0,0-21 16,0 22-16,0-22 0,-21 21 0,21 0 15,0-20-15,-21 20 16,21 0-16,0 1 0,0-1 0,-22 0 15,1 1-15,21-22 0,-21 21 0,21 0 16,0 1-16,0-22 0,-21 21 16,21 1-16,-21-22 0,21 0 0,0 21 15,0-21-15,0 1 0,0 20 0,0-21 16,0 0-16,-21 22 0,21-22 0,0 0 16,-22 21-16,22-21 0,0 1 15,0 20-15,0-21 0,-21 0 16,21 22-16,-21-22 0,21 0 0,-21 0 15,21 21-15,0-20 0,0-1 16,0 0-16,0 0 0,0 0 0,-21 0 16,21 1-16,0-1 0,0 0 0,-21 0 15,21 0-15,0 0 0,0 1 16,-22-1-16,22 0 16,-21 0-16,21 0 0,0 0 15,-21 1-15,21-1 0,-21 0 0,21 0 16,0 0-16,0 0 0,0 1 0,0-1 15,0 0-15,0 0 16,0 0-16,0 0 16,-21-21 15,0 0-15,-1 0-1</inkml:trace>
  <inkml:trace contextRef="#ctx0" brushRef="#br2" timeOffset="173907.77">21230 10964 0,'0'0'0,"-21"-21"0,21 0 15,0 0 1,21 21 15,0 0-31,0 0 0,-21 21 16,22-21-16,-1 21 15,0 0-15,0-21 0,0 22 0,0-1 16,1 0-16,-1 0 0,0-21 0,0 21 16,0 0-16,0 1 0,1-1 0,-22 0 15,21 0-15,0 0 0,-21 0 16,0 1-16,21-1 0,-21 0 0,21-21 16,-21 21-16,0 0 0,0 0 15,0 1-15,21-22 0,-21 21 16,22 0-16,-1 0 15,0-21 1,0 0 0,0 0 15,0 0-15,-21-21-1,0 0 1,0 0-16</inkml:trace>
  <inkml:trace contextRef="#ctx0" brushRef="#br2" timeOffset="174391.36">22415 10774 0,'22'0'0,"-44"0"0,65-21 15,-43 0 1,21 21-16,-21 21 47,-21-21-47,0 21 0,-1 0 15,1 0-15,0 0 0,-21 1 16,21-1-16,-1 0 0,-20 0 16,21 0-16,-21 0 0,20 1 0,-20 20 15,21-21-15,-21 0 0,20 0 0,1 1 16,0-1-16,0 0 0,0 0 0,0 0 16,-1-21-16,1 21 0,21 1 15,-21-1-15,0-21 0,21 21 0,-21 0 16,21 0-16,-21-21 0,-1 21 0,22 1 15,-21-1-15,0 0 16,21 0 0,0-42 46</inkml:trace>
  <inkml:trace contextRef="#ctx0" brushRef="#br2" timeOffset="179727.76">15854 11430 0,'84'-63'31,"-84"41"-31,22 22 0,-22-21 0,21 21 16,-21-21-16,21 21 0,-21-21 16,21 0-16,0 0 15,-21-1 1,0 1 15,-21 21-31,0 0 16,0 0-16,-22 0 15,22 0-15,0 21 0,0-21 0,0 0 16,0 22-16,-1-22 16,1 0-16,0 21 0,0 0 0,0-21 15,0 0-15,-1 21 0,1-21 0,0 21 16,0-21-16,0 0 0,0 21 16,-1 1-16,1-22 15,0 0-15,21 21 16,0 0 15,0 0-15,21-21-16,0 21 15,1 0 1,-1 1-16,0-1 16,0-21-16,0 0 15,0 21-15,1-21 16,-1 21-16,0-21 0,0 21 0,-21 0 15,21-21-15,0 22 0,1-1 16,-1-21-16,0 21 0,0 0 0,0 0 16,-21 0-16,21 1 0,-21-1 0,0 0 15,22 0-15,-22 0 0,0 0 16,0 22-16,0-22 0,-22 0 0,1 0 16,0 22-16,0-22 0,0 0 15,0 21-15,21-21 0,-22 1 0,1-1 16,0 0-16,0 0 0,0 0 15,0-21-15,-1 21 0,1 1 16,0-22-16,0 21 0,0 0 0,0-21 16,-1 0-16,22 21 0,-21-21 15,42 0 32,-21-21-47,22 21 16,-1 0-16,0 0 0,0 0 0,0 0 15,0 0-15,1 0 16,-1 0-16,0 0 0,0 0 16,0 21-1,0-21-15,-21 21 0,0 0 16,22-21-16,-1 22 0,-21-1 0,0 0 16,21 0-16,0-21 0,-21 21 15,21 0-15,-21 1 0,0-1 0,0 0 16,0 0-16,0 0 0,0 22 0,0-22 15,0 0-15,0 21 0,0-21 16,0 22-16,0-1 0,0-21 0,0 22 16,-21-1-16,21 0 0,-21 1 15,0-1-15,21-21 0,0 21 0,-21 1 16,21-1-16,-22 0 0,1 1 0,21-1 16,-21 0-16,21 1 15,-21-1-15,21 0 0,-21 22 0,21-22 16,0 1-16,-21-1 0,-1 21 0,22-20 15,-21-1-15,21 0 0,0 1 16,0-1-16,-21 0 0,21 1 0,-21-1 16,21 0-16,0 1 0,0-1 0,0 0 15,0 1-15,0-1 0,0 0 16,0 1-16,21-1 0,0-21 0,0 22 16,-21-22-16,43 21 0,-22-21 0,0 0 15,0 1-15,0-1 0,22 0 16,-1 0-16,-21 0 0,22 0 0,-1 1 15,0-22-15,-21 21 0,22-21 16,-1 21-16,-21-21 0,22 0 0,-22 0 16,0 0-16,0 0 0,0 0 15,0 0-15,1 0 0,-22-21 0,21 0 16</inkml:trace>
  <inkml:trace contextRef="#ctx0" brushRef="#br2" timeOffset="181447.23">25675 10732 0,'0'0'0,"0"-22"0,-21 22 15,0 0-15,0-21 0,-1 21 16,1-21-16,0 21 0,21-21 15,-21 0-15,0 0 16,21-1-16,0 1 16,0 0-1,0 0-15,0 0 0,0 0 16,0-1-16,0 1 0,0 0 16,21 21-16,0-21 15,0 0-15,0 0 0,22 21 0,-22 0 16,0-22-16,21 22 0,1 0 15,-1 0-15,0 0 0,1 0 16,-22 0-16,21 0 0,1 0 16,-1 0-16,-21 22 0,21-22 0,-20 21 15,20 0-15,-21 0 0,0 21 0,-21-20 16,21-1-16,-21 21 0,22-21 16,-22 22-16,0-22 0,0 21 0,0 0 15,0-20-15,0 20 0,-22 0 16,1-21-16,0 22 0,0-1 0,0 0 15,0 1-15,-22-1 0,1 0 0,0 1 16,-1-1-16,1 0 0,0 22 16,-1-22-16,1 1 0,0-1 0,-1 0 15,1 22-15,21-22 0,-22 0 16,22 1-16,0-22 0,0 21 16,0 1-16,0-1 0,21 0 0,-22 1 15,22-22-15,0 21 0,0 0 0,0 1 16,0-1-16,0-21 0,22 22 15,-1-22-15,0 21 0,21-21 0,-21 0 16,22 1-16,-22-22 0,21 21 16,1 0-16,-1-21 0,0 0 0,-21 0 15,22 0-15,-1 0 0,-21 0 0,0 0 16,22 0-16,-22 0 16,0 0-16,-21-21 15,-21 21 1,0 0-1,0 0-15,-1 0 0,1 0 0,0 21 16,0-21-16,0 21 0,0-21 0,-1 21 16,1 0-16,0 1 0,0-1 15,0 0-15,0 0 0,21 21 0,-22-20 16,22 20-16,-21-21 0,21 21 0,0 1 16,0-1-16,0 0 0,0 1 15,0 20-15,0-20 0,0-1 0,0 21 16,0-20-16,0-1 0,21 22 15,-21-22-15,22 0 0,-1 1 16,-21 20-16,21-21 0,0 1 0,0 20 16,-21-20-16,21 20 0,-21 1 0,22-22 15,-22 21-15,0-20 0,0-1 16,0 22-16,0-22 0,0 0 0,0 1 16,0-1-16,0 0 0,0 1 0,0-1 15,0 0-15,-22 1 0,22-1 16,0 0-16,0 1 0,-21-1 0,0 0 15,21-21-15,-21 22 0,21-1 0,-21-21 16,21 22-16,-21-22 0,-1 0 16,1 0-16,0 0 0,0 0 0,21 1 15,-42-1-15,20-21 0,1 21 16,0-21-16,0 0 0,0 0 0,-22 21 16,22-21-16,0 0 0,0 0 15,0 0-15,0 0 0,-1 0 0,1 0 16,0 0-16,0-21 15,0 0-15,0 21 0,21-21 16,-22-1-16,1 22 0,0-21 16</inkml:trace>
  <inkml:trace contextRef="#ctx0" brushRef="#br2" timeOffset="186515.36">21738 5017 0,'0'0'0,"0"-22"0,0 1 16,0 0-1,0 42 17,0 0-32,0 1 15,0-1-15,0 0 0,0 21 16,0-21-16,-21 22 0,0-1 16,21 0-16,0 1 0,0-22 0,-21 21 15,-1 1-15,22-1 0,-21-21 16,21 21-16,0 1 0,0-22 0,-21 21 15,21-21-15,0 1 0,0 20 16,-21-21-16,21 0 0,0 0 16,0-42 15,21 0-15,-21 0-16,21 0 15,-21 0-15,0-22 0</inkml:trace>
  <inkml:trace contextRef="#ctx0" brushRef="#br2" timeOffset="188963.04">21844 4953 0,'0'21'16,"0"0"-16,0 1 0,0-1 0,0 0 15,0 0-15,-21 21 0,21-20 16,-21 20-16,21 0 0,0-21 0,0 22 16,0-1-16,-22-21 0,22 22 0,-21-22 15,21 21-15,0-21 0,-21 22 16,21-22-16,0 0 0,0 0 0,0 21 15,-21-20-15,21-1 0,-21-21 16,21 21-16,0 0 0,0 0 16,-21 0-1,21-42 48,-22 0-63,1 0 15,21 0-15,-21 21 0,0-21 16,0-1-16,0 1 0,-1 21 0,1-21 16,0 0-16,0 0 0,21 0 15,-21-1-15,0 22 0,-1-21 0,1 0 16,0 0-16,21 0 16,-21 21-16,21-21 0,0-1 15,-21 22-15,21-21 31,0 42 1,0 1-32,21-1 15,0-21-15,-21 21 0,0 0 0,21 0 16,-21 0-16,21 1 0,1 20 16,-22-21-16,0 0 0,21 0 0,-21 1 15,21 20-15,-21-21 16,0 0-16,21 0 0,0 1 0,-21-1 15,21-21-15,-21 21 0,0 0 16,22 0-16,-1 0 0,-21 1 31,21-22-15,0 0 0,-21-22-16,21 1 0,0 21 15,-21-21-15,22 0 0,-1 0 0,0 0 16,0-1-16,0-20 0,22 21 0,-22 0 15,0 0-15,0-22 0,0 22 16,0 0-16,1 21 0,-1-21 0,0 0 16,0 21-1,-21-22-15,21 22 0,0 0 16,-21-21-16,22 21 109,-22 21-77,0 1-17,0-1 1,-22 0-1,1 0-15,0 0 16,21 0-16,-21-21 16,0 22-16,0-1 0,-1 0 0,1-21 15,0 21-15,0 0 0,0 0 0,0 1 16,-1-1-16,1-21 16,0 21-16,0 0 15,0-21-15,0 21 16,-1-21-16,22 21 15,-21-21-15,0 0 16,21-21 15,0 0-15,0 0-16,0 0 0,-21 0 16,21-1-16,0 1 0,-21 0 15,21 0-15,-21 0 0,21 0 16,0-1-16,0 1 0,-22 0 0,1 0 15,21 0-15,-21 21 16,21-21-16,-21-1 16,0 22-16,21-21 15,0 0 1,-21 21 15,21-21-31,-22 21 16,1 0 31,21 21-32,0 0-15,0 0 16,0 1-16,21-1 0,-21 0 16,22 0-16,-22 0 15,21 0-15,0 1 0,-21-1 16,0 0-16,21 0 0,0 0 15,-21 0-15,21 1 0,-21-1 16,0 0-16,22-21 0,-22 21 16,0 0-16,21 0 15,0 1 1,-21-44 31,0 1-47,-21 0 0,0 0 15,21 0-15,-22 0 0,22-1 16,0-20-16,-21 21 0,0 0 16,21 0-16,-21-1 0,21-20 0,0 21 15,0 0-15,0 0 16,0-1 0,0 44 15,21-1-31,0-21 15,-21 21-15,21 0 0,-21 0 16,0 0-16,0 1 0,22-1 16,-22 0-16,21 0 0,-21 0 0,21 0 15,-21 1-15,0-1 0,0 0 16,21 0-16,-21 0 0,0 0 16,0 1-16,21-22 15,-21 21-15,0 0 16,21-21-16,-21 21 15,0-42 32,22 0-47,-1 21 0,-21-21 16,21-1-16,-21 1 0,21 0 16,0 0-16,0 0 0,1 0 0,-1-1 15,-21 1-15,42 0 0,-21-21 16,0 21-16,1-1 0,-22 1 15,21 21-15,0-21 0,0 0 0,-21 0 16,21 21-16,0 0 16,1-21-16,-22-1 62,21 22-62,-21-21 31,21 21-31,0 0 16,-21-21 0,-21 42 62,0-21-78,21 21 15,-21 1-15,-1-22 0,1 21 16,0 0-16,-21 0 0,21-21 16,-1 21-16,1 0 0,0 1 0,0-22 15,0 21-15,0-21 0,-1 21 16,1-21-16,21 21 16,0 0-1,-21-21 48</inkml:trace>
  <inkml:trace contextRef="#ctx0" brushRef="#br2" timeOffset="192267.88">16806 11811 0,'0'0'0,"0"-21"15,-21 21 48,21 21-63,-21 0 15,0-21-15,21 21 0,0 22 0,0-22 16,-21 0-16,21 21 0,-22-20 0,22 20 16,0 0-16,-21 1 0,21-22 15,0 21-15,0 0 0,0 1 0,0-22 16,0 21-16,0-21 0,0 1 16,21-1-16,1 0 0,-1 0 15,0 0-15,-21 0 0,21 1 0,0-22 16,0 0-16,1 0 0,20 0 15,-21 0-15,0 0 0,22 0 0,-22 0 16,0 0-16,21-22 0,-21 22 0,22-21 16,-22 0-16,21 0 0,-21 0 15,1-22-15,20 22 0,-21-21 0,0 0 16,-21 20-16,0-20 0,21 0 16,-21-22-16,0 22 0,0 0 0,0-1 15,-21 22-15,0-21 0,0 21 0,0-1 16,0 1-16,-1 0 15,1 0-15,0 21 0,-21 0 0,21 0 16,-1 0-16,1 0 0,0 0 0,0 0 16,0 0-16,0 0 0,-1 21 15,22 0-15,-21-21 0,21 21 16,-21 1-16,21-1 0,0 0 16,0 0-16,0 0 15,0 0-15</inkml:trace>
  <inkml:trace contextRef="#ctx0" brushRef="#br2" timeOffset="192659.65">17589 11853 0,'0'-21'31,"0"42"1,0 1-32,0-1 0,0 21 15,22-21-15,-22 22 0,0-22 0,0 21 16,0 0-16,0 1 0,0 20 16,0-20-16,0-1 0,0 21 15,0-20-15,0 20 0,0-20 0,0 20 16,0-21-16,-22 22 0,22-1 15,0-20-15,-21 20 0,21-20 0,-21-1 16,21 0-16,-21 1 0,21-1 0,0 0 16,0-21-16,0 22 0,0-22 15,0 0-15,0 0 0,0 0 0,0 1 16,0-44 15,0 1-31,0-21 16,0 21-16,0 0 0</inkml:trace>
  <inkml:trace contextRef="#ctx0" brushRef="#br2" timeOffset="193067.42">17568 12023 0,'0'0'16,"0"-21"-16,0-1 0,0 1 0,0 0 0,0 0 16,0 0-16,0 0 15,21-1-15,1 22 0,-1-21 16,0 0-16,0 21 0,21 0 0,-20-21 16,-1 21-16,21 0 0,-21 0 15,0 0-15,1 0 0,-1 0 0,0 21 16,0 0-16,-21 0 0,0 22 0,0-22 15,0 21-15,0-21 0,0 22 16,-21-22-16,0 21 0,0-21 0,-1 22 16,1-22-16,0 0 0,-21 0 0,21 0 15,-1 1-15,1-1 0,0-21 16,21 21-16,-21-21 0,21-21 62,21 21-62,0-21 16,0-1-16</inkml:trace>
  <inkml:trace contextRef="#ctx0" brushRef="#br2" timeOffset="194055.26">18119 12171 0,'42'0'16,"-42"-21"-1,21 21-15,0 0 16,-21-21-16,21 21 0,1-22 0,-1 1 16,0 21-16,0-21 15,0 0-15,0 21 0,-21-21 0,22 0 16,-22-1-16,21 22 0,-21-21 15,0 0-15,0 0 0,0 0 16,-21 21 0,-1 0-16,1 0 0,0 0 15,-21 21-15,21 0 0,-1 0 0,1-21 16,0 43-16,0-22 0,0 0 16,21 0-16,-21 21 0,21-20 15,-22-1-15,22 21 0,0-21 0,0 0 16,0 1-16,0-1 0,0 0 15,22 0-15,-1 0 0,0 0 0,0-21 16,0 22-16,0-22 0,1 0 0,20 0 16,-21 0-16,21 0 0,1 0 15,-22 0-15,21 0 0,1 0 0,-1-22 16,-21 22-16,21-21 0,1 0 0,-22 0 16,0 21-16,0-21 15,0-22-15,1 22 0,-1 0 0,0 0 16,-21-21-16,0 20 0,0 1 0,0-21 15,21 21-15,-21 0 0,0-1 16,0 1-16,0 0 16,0 42 15,0 0-31,-21 1 16,21-1-16,-21 0 15,21 21-15,0-21 0,0 1 0,0-1 16,0 0-16,0 0 0,0 0 15,0 0-15,0 1 0,0-1 16,0 0-16,0 0 0,0 0 16,0 0-1,0-42 32,0 0-47,0 0 0,0 0 16,0 0-16,0-1 0,0 1 0,0 0 15,0 0-15,0 0 0,0-22 16,21 22-16,-21 0 0,21 0 0,0-21 16,0 20-16,-21 1 0,22 0 15,-1 0-15,0 0 0,0 21 16,21-21-16,-20-1 0,-1 22 0,0 0 16,21-21-16,-21 21 0,22 0 0,-22 0 15,21 0-15,-21 0 0,1 21 16,20-21-16,-21 22 0,-21-1 0,21 0 15,-21 21-15,0-21 0,0 22 16,0-22-16,0 21 0,0-21 0,0 22 16,-21-1-16,21-21 0,-21 0 0,0 22 15,21-22-15,-21 0 0,21 0 16,-22 0-16,22 1 0,-21-22 16,21 21-1,0-42 16,0-1-31,21 1 0,1 0 16</inkml:trace>
  <inkml:trace contextRef="#ctx0" brushRef="#br2" timeOffset="194476.02">20256 11388 0,'-21'21'15,"21"0"-15,0 21 0,-21-20 16,0 20-16,0 0 0,0 1 16,21-1-16,-22 0 0,1 1 0,0 20 15,-21-21-15,21 22 0,-1-1 16,1 1-16,-21-1 0,21 1 0,-22-22 16,22 22-16,0-22 0,-21 22 0,21-22 15,-1-21-15,1 21 0,0 1 16,21-22-16,-21 21 0,21-21 0,-21 1 15,21-1-15,0 0 0,21-21 32,0-21-32,0 21 15,-21-21-15,21-22 0,1 22 0</inkml:trace>
  <inkml:trace contextRef="#ctx0" brushRef="#br2" timeOffset="195064.33">20743 11705 0,'0'21'0,"0"1"0,0-1 16,0 0-16,0 0 0,-21 0 0,0 22 15,0-1-15,21 0 0,-21 1 0,-1-1 16,1 0-16,0 1 0,0-1 16,0 0-16,0 1 0,-1-1 0,1-21 15,0 21-15,0-20 0,21-1 0,-21 0 16,21 0-16,-21-21 0,21 21 15,-22-21-15,22 21 0,-21-21 16,0 0-16,21-21 16,0 0-16,0 0 15,-21 0-15,21 0 0,0-1 16,0 1-16,0 0 0,0-21 0,0 21 16,0-1-16,0 1 0,21 0 15,0 0-15,-21 0 0,21 21 16,1 0-16,-1 0 15,0 0-15,0 0 0,-21 21 16,21 0-16,0 0 0,-21 0 0,22 1 16,-22-1-16,21 0 0,0 0 15,-21 0-15,21 0 0,0 1 0,-21-1 16,21-21-16,1 21 0,-1-21 16,0 21-16,0-21 0,0 0 15,0 0-15,1 0 0,-1 0 16,0 0-16,21 0 0,-21 0 0,1 0 15,-1-21-15,21 21 0,-21-21 16,0 0-16,1 21 0</inkml:trace>
  <inkml:trace contextRef="#ctx0" brushRef="#br2" timeOffset="196522.49">21378 11959 0,'0'0'0,"0"-21"0,-21 0 16,0 21 0,21-21-16,-21 21 0,0 0 0,-1 0 15,1 0-15,0 0 0,0 21 0,0 0 16,0 0-16,-1 0 0,1 22 16,0-22-16,0 0 0,0 21 0,21-20 15,0 20-15,0 0 0,-21-21 16,21 1-16,0 20 0,0-21 0,0 0 15,0 0-15,0 1 0,0-1 0,21 0 16,0-21-16,0 21 16,0-21-16,0 0 0,1 0 0,-1 0 15,0 0-15,0-21 0,0 0 16,0 21-16,1-21 0,-1-1 16,0 1-16,0-21 0,0 21 0,0-22 15,1 22-15,-22-21 0,21 0 0,0 20 16,-21 1-16,0-21 0,0 21 15,21 0-15,-21-1 0,-21 44 32,21-1-17,0 0-15,0 0 0,-21 0 0,21 22 16,-21-22-16,21 0 0,0 21 16,0-21-16,0 1 0,0 20 15,0-21-15,0 0 0,0 0 0,21 1 16,0-22-16,-21 21 0,42 0 15,-21-21-15,1 0 0,-1 0 0,0 0 16,21 0-16,-21 0 0,1 0 0,-1 0 16,21 0-16,-21-21 0,0 0 15,1-1-15,-1 1 0,0 0 0,0-21 16,-21 21-16,21-22 0,-21 1 0,21 21 16,-21-22-16,0 22 0,0 0 15,0 0-15,0 0 0,0 0 16,0 42 15,-21 0-31,21 0 0,-21 0 16,21 0-16,0 1 0,0-1 0,0 21 15,0-21-15,0 0 0,0 1 16,0-1-16,0 0 0,0 0 0,0 0 16,0 0-16,21-21 0,0 22 0,1-1 15,-1-21-15,0 0 16,21 0-16,-21 0 0,1 0 0,-1 0 15,0 0-15,0-21 0,0-1 16,0 1-16,1 0 0,-1 0 0,0 0 16,0 0-16,-21-22 0,21 22 15,-21-21-15,0 21 0,21-22 16,-21 22-16,0 0 0,0 0 16,-21 21 15,21 21-31,0 0 0,0 0 0,0 0 15,0 1-15,0-1 0,0 0 0,0 21 16,0-21-16,0 1 0,0-1 16,0 0-16,0 0 0,0 0 15,0 0-15,21-21 0,1 0 0,-1 0 16,0 0-16,0 0 0,0 0 16,0 0-16,1 0 0,-1 0 15,0 0-15,0 0 0,0-21 0,0 0 16,1 0-16,-22 0 0,21 0 15,-21-1-15,21-20 0,-21 21 0,0-21 16,0 20-16,0-20 0,0 21 16,0 0-16,0 0 0,0-1 0,0 44 47,0-1-47,0 0 0,0 0 15,0 21-15,0-20 0,0-1 16,0 0-16,0 0 0,0 0 0,0 0 15,0 1-15,0-1 0,0 0 16,0 0-16,0 0 0,0-42 63,0 0-63,0 0 15,0 0-15,0-1 0,0 1 16,0-21-16,0 21 0,0 0 15,21-22-15,0 22 0,0 0 0,1-21 16,-1 20-16,0 1 0,21 0 0,-21 0 16,22 0-16,-1 0 0,-21 21 15,22 0-15,-1-22 0,0 22 16,-21 0-16,22 0 0,-22 0 0,0 22 16,0-1-16,0 0 0,1 21 15,-22-21-15,0 22 0,0-22 0,0 21 16,0-21-16,0 22 0,0-22 0,0 0 15,0 0-15,-22 0 0,22 1 16,-21-1-16,21 0 0,-21-21 0,21 21 16,0-42 46,0 0-62</inkml:trace>
  <inkml:trace contextRef="#ctx0" brushRef="#br2" timeOffset="196835.31">23728 11896 0,'0'-21'16,"0"42"-16,0-64 0,0 22 0,-21 21 15,-1 0-15,22-21 0,-21 21 16,0 0-16,0 0 0,0 21 16,0 0-16,-1-21 0,1 43 0,21-22 15,-21 0-15,0 21 0,0-20 0,21 20 16,0 0-16,-21-21 0,21 1 16,0 20-16,0-21 0,0 0 0,0 22 15,0-22-15,21 0 16,0 0-16,-21 0 0,21-21 0,0 0 15,22 21-15,-22-21 0,0 0 0,0 0 16,21 0-16,-20 0 0,20 0 16,0-21-16,-21 0 0,22 0 0</inkml:trace>
  <inkml:trace contextRef="#ctx0" brushRef="#br2" timeOffset="197372.48">24193 11409 0,'0'0'16,"-21"0"-16,21 21 15,0 0-15,0 0 16,0 22-16,0-22 0,0 21 16,0-21-16,0 22 0,0-1 15,0 0-15,0 1 0,0-1 0,0 0 16,0 1-16,0-1 0,0 0 0,0-20 15,-21 20-15,21 0 0,0-21 16,-21 1-16,21-1 0,0 0 0,0 0 16,0 0-16,-21 0 15,21-42 17,0 0-32,0 0 0,0 0 15,0 0-15,0-1 0,0-20 0,0 21 16,21-21-16,-21 20 0,21 1 0,0-21 15,-21 21-15,21 0 16,1-1-16,-1 1 0,0 0 0,0 0 16,21 0-16,-20 21 0,20 0 0,-21-21 15,21 21-15,-20 0 0,20 0 16,-21 0-16,21 21 0,-20 0 0,-22 0 16,21 0-16,-21 0 0,0 22 0,0-22 15,0 21-15,0 1 0,0-1 16,-21 0-16,-1-21 0,22 22 0,-21-22 15,0 0-15,0 21 0,0-20 0,21-1 16,-21 0-16,-1 0 16,1-21-16,21 21 15,-21-21 1,0 0 0</inkml:trace>
  <inkml:trace contextRef="#ctx0" brushRef="#br2" timeOffset="198509.15">16700 13356 0,'0'21'16,"0"1"-16,22-22 31,-1 0-31,0 0 15,0-22-15,21 1 0,-20 21 0,20-21 16,-21 0-16,21 0 0,-20 21 16,20-21-16,-21-1 0,0 1 0,-21 0 15,0 0-15,0 0 16,0 0-16,0-1 0,-21 1 0,0 0 16,-21 0-16,20 21 0,1 0 0,-21 0 15,21 0-15,-22 0 0,1 0 16,21 0-16,-21 21 0,-1 0 0,22 0 15,-21 1-15,21-1 0,-22 21 16,22-21-16,0 0 0,0 22 16,0-22-16,21 0 0,0 21 0,0-20 15,0-1-15,0 0 0,0 0 16,0 0-16,21 0 0,21 1 0,-21-22 16,0 21-16,22-21 0,-22 0 15,0 0-15,21 0 0,-20 0 0,-1 0 16,0 0-16,-42 0 31,0 0-31,-1 21 0,1-21 16,-21 21-16,21-21 0,-22 21 15,22 0-15,-21 1 0,21-1 0,-22 0 16,22 0-16,0 21 0,0-20 16,0 20-16,21-21 0,-21 21 15,21-20-15,0 20 0,0-21 0,0 21 16,21-20-16,0-1 0,0 0 15,0 0-15,0 0 0,22-21 0,-1 21 16,-21-21-16,22 0 0,-1 0 0,0 0 16,1 0-16,20 0 0,-21-21 15,1 21-15,-1-21 0,22 0 0,-22 0 16,0 0-16,1-1 0,-22 1 0,21-21 16,-21 21-16,0 0 15</inkml:trace>
  <inkml:trace contextRef="#ctx0" brushRef="#br2" timeOffset="199155.45">17208 13716 0,'0'0'0,"0"21"0,-21-21 0,0 21 16,21 1-16,-21-1 0,21 0 15,0 0-15,-21 0 0,21 0 0,-21 1 16,21-1-16,0 0 0,0 21 16,0-21-16,0 1 0,0-1 15,0 0-15,0 0 16,21-42 31,-21 0-47,0 0 15,0-1-15,0 1 0,21 0 0,-21 0 16,0 0-16,21 0 0,0-1 0,-21 1 16,21 0-16,1 0 0,-1 21 15,-21-21-15,21 21 0,0 0 0,0 0 16,0 0-16,1 0 0,-1 0 15,0 0-15,-21 21 0,21 0 16,-21 0-16,21 0 0,-21 1 0,0-1 16,0 0-16,0 0 0,21 0 15,-21 0-15,0 1 0,22-1 16,-22 0-16,0 0 0,0 0 16,0-42 30,0 0-46,0 0 16,0 0-16,0-22 0,0 22 16,0 0-16,0 0 0,21-22 15,0 22-15,-21 0 0,21 0 0,0 0 16,0 21-16,22-21 0,-22 21 0,0-22 16,21 22-16,-20 0 0,-1 0 15,0 22-15,0-1 0,0 0 16,0 0-16,1 0 0,-22 0 15,0 1-15,0-1 0,0 0 0,0 0 16,0 0-16,0 0 0,0 1 0,-22-1 16,1 0-16,21 0 0,0 0 15,-21-21-15,21 21 16,21-42 15,0 0-15</inkml:trace>
  <inkml:trace contextRef="#ctx0" brushRef="#br2" timeOffset="199499.54">18140 13758 0,'0'22'15,"0"-1"-15,-21 0 0,21 21 0,0-21 16,0 22-16,-22-1 0,22-21 0,0 22 16,-21-1-16,21 0 0,0 22 15,0-22-15,-21 22 0,0-22 16,21 21-16,-21 22 0,21-21 0,0-1 16,-21 1-16,21-1 0,-22 22 15,22-22-15,0 1 0,0 20 0,0-20 16,-21-1-16,21 1 0,0-1 0,0-20 15,0-1-15,0 0 0,0 1 16,0-1-16,0-21 0,0 0 0,0 1 16,21-44-1,-21 1 1,22-21-16,-1 21 0,0-22 0,0 1 16,-21 0-16</inkml:trace>
  <inkml:trace contextRef="#ctx0" brushRef="#br2" timeOffset="199839.35">18119 14118 0,'0'0'0,"-22"-148"32,22 127-32,0 0 0,0 0 0,22 21 15,-1-22-15,0 1 0,21 21 16,1-21-16,-1 21 0,0 0 0,1 0 15,-1 0-15,-21 0 0,21 0 16,-20 21-16,-1 0 0,0 1 16,-21-1-16,0 21 0,0-21 0,0 0 15,-21 22-15,0-22 0,-1 21 16,1-21-16,-21 1 0,0-1 0,-1 21 16,22-21-16,-21 0 0,21-21 0,-22 22 15,22-1-15,0-21 0,0 0 16,0 0-16,21-21 31,21-1-31,0 1 16,0 0-16,21 0 0,-20 21 15,-1-21-15</inkml:trace>
  <inkml:trace contextRef="#ctx0" brushRef="#br2" timeOffset="200806.79">18902 13420 0,'0'0'16,"0"-21"-16,0 42 31,0 0-31,0 0 16,-21 0-16,21 22 0,-22-22 0,22 21 0,0 0 15,0 1-15,-21-1 16,21 22-16,0-22 0,-21 0 0,21 1 15,0-1-15,0 0 0,0 1 0,0-22 16,0 21-16,0-21 0,0 22 16,0-22-16,0 0 0,21 0 0,0-21 15,1 21-15,-1-21 0,0 0 16,0 0-16,21 0 0,-20 0 16,-1-21-16,0 0 0,0 0 0,0 21 15,0-21-15,1-22 0,-1 22 16,0 0-16,0 0 0,-21 0 15,21-1-15,-21 1 0,21 0 0,-21 42 47,0 0-47,0 1 16,0-1-16,0 0 16,0 0-16,0 0 0,0 0 15,0 1-15,22-22 16,-1 21-16,0-21 0,0 0 15,0 0-15,0 0 0,1 0 16,-1 0-16,0 0 0,0-21 0,0 21 16,0-22-16,1 1 15,-1 21-15,0-21 0,0 0 0,-21 0 16,0 0-16,21-1 0,-21 1 0,21 0 16,-21 0-16,0 0 15,0 0-15,0 42 31,0 0-15,0 0-16,-21 0 0,21 0 16,-21 1-16,21-1 0,0 0 0,-21 0 15,21 21-15,0-20 0,0 20 16,0 0-16,0 1 0,0-1 16,0 0-16,0 1 0,0 20 0,0-21 15,0 1-15,0 20 0,0-20 16,0 20-16,0-21 0,0 1 0,0-1 15,0 22-15,21-22 0,-21 21 0,21-20 16,-21-1-16,21 22 0,-21-22 16,0 0-16,0 22 0,0-22 0,0 0 15,0-20-15,0 20 0,0 0 0,0-21 16,0 1-16,0-1 0,0 0 16,-21-21-16,0 0 15,0 0-15,21-21 0,-21 0 16,0-22-16,21 22 15,0 0-15,0-21 0,0-1 16,0 1-16,21 0 0,0-1 0,0 1 16,-21 0-16,21-1 0,0 1 0,1 0 15,-1-1-15,0 22 0,0-21 16,0-1-16,0 22 0,1-21 0,-1 0 16,-21-1-16,21 1 0,0 0 0,-21-1 15,21 1-15,-21-22 0,21 22 16,-21 0-16,0-1 0,22 1 0,-22 0 15,0-1-15,0 22 0,0 0 0,0-21 16</inkml:trace>
  <inkml:trace contextRef="#ctx0" brushRef="#br2" timeOffset="201115.61">18902 13695 0,'0'0'0,"-21"0"0,21-21 31,0 0-31,21 21 16,21 0-16,-21 0 15,22-22-15,-1 22 0,0-21 0,1 21 16,20 0-16,-21 0 0,22-21 0,-22 21 15,22 0-15,-22 0 0,22-21 16,-22 21-16,0 0 0,1 0 0,-22 0 16,21 0-16,-21-21 0,0 21 15,1 0-15,-1 0 0,0 0 0,0 0 16</inkml:trace>
  <inkml:trace contextRef="#ctx0" brushRef="#br2" timeOffset="201699.33">21272 13568 0,'0'0'0,"-21"0"0,0-21 15,0 21-15,0 0 0,0 0 16,-1 0-16,-20 0 0,21 0 15,0 0-15,0 0 0,-1 21 16,-20 0-16,21 0 0,0 0 0,-22 1 16,22 20-16,0-21 0,-21 21 15,21 1-15,-1-22 0,1 21 0,21 1 16,0-1-16,0 0 0,0 1 0,0-22 16,0 21-16,21-21 0,1 0 15,-1 22-15,21-43 0,-21 21 0,22 0 16,-1-21-16,0 0 0,1 0 0,-1 0 15,0 0-15,1 0 16,-1-21-16,21 0 0,-20 21 0,-1-21 16,0-1-16</inkml:trace>
  <inkml:trace contextRef="#ctx0" brushRef="#br2" timeOffset="202252.01">21675 13314 0,'0'0'0,"-22"-21"16,1 0 0,0 42-1,21 0-15,0 0 0,0 0 16,0 22-16,0-1 0,0 0 16,0 1-16,0 20 0,0-21 0,0 22 15,0-22-15,0 22 0,0-22 16,0 22-16,0-22 0,0 0 0,0 1 15,0-1-15,0-21 0,0 21 0,0-20 16,0-1-16,0 0 0,0 0 16,0 0-16,0 0 0,-21-21 15,0 0 1,0 0-16,21-21 16,0 0-16,0 0 0,-22 0 0,22 0 15,0-22-15,0 22 0,0 0 16,22-21-16,-1-1 0,0 22 15,0-21-15,21 21 0,-20-22 0,20 22 16,0 0-16,1 0 0,-1 0 16,0-1-16,-21 22 0,22 0 0,-1 0 15,-21 0-15,0 0 0,1 22 0,-1-1 16,0 0-16,0 21 0,-21-21 16,0 1-16,0-1 0,0 21 0,0-21 15,0 0-15,0 1 0,0-1 16,0 0-16,-21 0 0,21 0 15,-21 0-15,0 1 0,21-1 16,-22-21 0,22-21 15,22 21-31,-22-22 16,21 22-16,0-21 0</inkml:trace>
  <inkml:trace contextRef="#ctx0" brushRef="#br2" timeOffset="202659.77">22267 13907 0,'0'0'0,"0"-22"0,0-62 32,0 63-32,21-1 15,1 22-15,-1-21 0,0 0 0,0 21 16,0 0-16,0 0 0,22 0 0,-22 0 15,0 0-15,21 0 0,-20 21 16,-1 0-16,0 1 0,21-1 0,-21 21 16,1-21-16,-22 0 0,21 22 15,-21-22-15,21 0 0,-21 21 0,0-20 16,0-1-16,0 0 0,0 0 0,0 0 16,-21-21-16,0 21 15,-1-21-15,1 0 16,0 0-16,21-21 31,0 0-31,0 0 0,21 21 0,0-42 16,-21 20-16,22 1 0,-1 0 0,0-21 15,0 21-15,0-1 0,0 1 16,1 0-16,-1 0 0,-21 0 0,21 21 16,0-21-16,0 21 0,0-22 15,1 22-15,-1 0 0,0 0 16,0 0-16</inkml:trace>
  <inkml:trace contextRef="#ctx0" brushRef="#br2" timeOffset="203175.48">23347 13674 0,'0'-21'15,"0"42"-15,0-64 0,-21 43 16,-1 0 0,1 0-16,0 22 0,0-1 15,0 0-15,21 0 0,-21 21 16,-1-20-16,1-1 0,21 21 16,0-21-16,-21 22 0,21-22 0,0 21 15,0-21-15,0 0 0,0 1 16,21-1-16,-21 0 0,21 0 0,1 0 15,-1 0-15,0-21 0,0 22 16,21-22-16,-20 0 0,-1 0 16,0 0-16,21 0 0,-21 0 0,22-22 15,-22 22-15,21-21 0,-21 0 0,1 0 16,20 0-16,-21-22 0,0 22 16,-21-21-16,0 21 0,0-22 15,0 1-15,0 0 0,0 21 0,-21-22 16,0 22-16,0-21 0,0 21 15,-22-1-15,22 1 0,-21 0 0,21 21 16,-22 0-16,22 0 0,-21 0 16,21 0-16,-22 21 0,22 0 0,0 1 15,0-1-15,0 21 0,-1-21 0,22 22 16,0-22-16,0 21 0,0-21 16,0 22-16,0-22 0,0 21 0,22-21 15,-1 0-15,0 1 0,0-1 16,0 0-16,22 0 0,-22 0 0,0-21 15,0 0-15,0 0 0</inkml:trace>
  <inkml:trace contextRef="#ctx0" brushRef="#br2" timeOffset="203991.18">24045 13758 0,'0'-21'0,"0"42"0,0-63 15,0 63 17,0 0-17,0 1-15,0-1 16,0 0-16,0 0 0,0 0 0,0 0 16,0 1-16,0-1 0,0 0 0,0 0 15,0 0-15,0 0 0,0 1 16,0-1-16,0 0 0,0 0 15,-21-21 17,21-21-17,0 0 1,0 0-16,0-1 16,0 1-16,0 0 0,0 0 0,21 0 0,-21 0 15,21-22-15,1 22 16,-22 0-16,21 0 0,0 0 0,0-1 15,-21 1-15,21 21 0,0-21 0,1 0 16,-1 21-16,0 0 0,0-21 16,0 21-16,22 0 0,-22 0 0,0 0 15,0 21-15,0 0 0,0-21 16,1 21-16,-22 0 0,0 1 0,21-1 16,-21 21-16,0-21 0,0 0 0,0 1 15,0-1-15,0 0 16,0 0-16,-21 0 0,21 0 0,0 1 15,-22-1-15,1-21 16,0 21-16,0-21 16,0 0-1,21-21 17,0 0-17,21-1-15,0 1 0,0 0 16,-21 0-16,43 0 0,-22-22 15,0 22-15,0 0 0,21 0 0,-20 0 16,20 0-16,-21 21 0,0-22 16,22 22-16,-22 0 0,0 0 0,0 0 15,21 0-15,-20 22 0,-22-1 16,21-21-16,-21 21 16,0 0-16,0 0 0,0 0 0,0 1 15,0-1-15,-21 0 0,-1 0 0,22 0 16,-21-21-16,0 21 0,0 1 15,0-22-15,21 21 0,-21-21 16,42-21 31,0-1-31</inkml:trace>
  <inkml:trace contextRef="#ctx0" brushRef="#br2" timeOffset="204403.94">25040 13928 0,'21'0'32,"0"0"-32,1 0 15,-1 0-15,0 0 0,0-21 0,0 21 16,0 0-16,-21-22 15,22 1-15,-1 21 0,0-21 0,0 0 16,-21 0-16,0 0 16,0-1-16,0 1 0,0 0 0,0 0 15,0 0-15,-21 21 16,0 0-16,0 0 0,-1 21 16,1-21-16,-21 21 0,21 21 0,-22-20 15,1 20-15,21 0 0,-21-21 0,20 22 16,1-1-16,0-21 0,21 0 15,0 22-15,0-22 0,0 0 0,0 0 16,21 0-16,0 1 16,1-22-16,-1 0 0,0 0 15,0 0-15,21 0 0,-20 0 0,-1 0 16,0 0-16,21-22 0,-21 22 0,1-21 16,-1 0-16,0 21 0,0-21 15,0 0-15,0 21 0,-21-21 0</inkml:trace>
  <inkml:trace contextRef="#ctx0" brushRef="#br2" timeOffset="205415.39">20891 14923 0,'0'-22'15,"0"1"1,0 42 15,0 1-15,0-1-16,0 21 0,0-21 0,0 22 15,0 20-15,0-21 0,0 1 16,0 20-16,0-20 0,0-1 0,0 0 16,0 1-16,0-1 0,0 0 0,22-21 15,-22 22-15,0-22 0,0 0 16,0 0-16,0 0 0,0-42 47,0 0-47,-22 21 0,22-21 0,0 0 15,0 0-15,0-22 16,0 22-16,0 0 0,0-21 0,22 20 16,-1-20-16,-21 21 0,42 0 0,-21 0 15,0-1-15,1 1 0,20 0 16,-21 21-16,21 0 0,-20 0 0,20 0 16,-21 0-16,21 0 0,-20 21 15,20 0-15,-21 1 0,0 20 0,0-21 16,-21 0-16,0 22 0,0-22 0,0 21 15,0-21-15,-21 0 0,-21 22 16,21-22-16,-22 0 0,22 0 0,-21 0 16,0-21-16,20 22 0,-20-1 0,21-21 15,-21 0-15,20 0 16,1 0-16,0 0 0,0 0 0,21-21 31,0-1-31,21 1 16,0 0-16,0 0 0,1 0 15</inkml:trace>
  <inkml:trace contextRef="#ctx0" brushRef="#br2" timeOffset="205824.17">21526 15240 0,'0'-21'0,"0"42"0,22-42 16,-1 0-16,0 21 15,0 0-15,0 0 16,0 0-16,1 0 0,-1 0 0,0 21 16,0 0-16,0 0 0,0 0 15,1 1-15,-1 20 0,-21-21 0,21 21 16,-21-20-16,21-1 0,-21 21 16,0-21-16,0 0 0,0 22 0,0-22 15,-21 0-15,0 0 0,0-21 0,-1 21 16,1-21-16,21 22 15,-21-22-15,21-22 16,0 1 0,0 0-16,0 0 15,21 0-15,-21 0 0,21-22 0,1 22 16,-1-21-16,0 21 0,-21-22 0,21 22 16,0 0-16,0 0 0,1 0 15,-1-1-15,-21 1 0,21 21 0,0 0 16,0 0-16,0 0 15,1 0 1,-1 0 0</inkml:trace>
  <inkml:trace contextRef="#ctx0" brushRef="#br2" timeOffset="206270.94">22415 15240 0,'0'-42'32,"-21"42"-17,0 0-15,0 21 0,0 0 16,21 0-16,-21 0 16,-1 1-16,1 20 0,21-21 0,0 21 15,-21-20-15,21-1 0,0 21 16,0-21-16,0 22 0,0-22 0,0 0 15,0 0-15,0 0 0,21-21 0,0 21 16,1-21-16,-1 0 0,0 22 16,0-22-16,21 0 0,-20 0 0,20 0 15,-21 0-15,21 0 0,-20-22 0,20 22 16,-21-21-16,0 0 0,22 0 16,-22 0-16,-21 0 0,21-22 0,-21 22 15,21-21-15,-21-1 0,0 22 16,0-21-16,0 0 0,0 20 15,-21-20-15,0 21 0,0 0 0,-22 0 16,22-1-16,0 22 0,0 0 16,-22 0-16,22 0 0,-21 0 0,21 0 15,0 22-15,-1-1 0,1 0 16,0 0-16,21 0 0,0 0 0,0 1 16,0-1-16,0 0 0,0 0 0,21 0 15,0-21-15,1 21 0</inkml:trace>
  <inkml:trace contextRef="#ctx0" brushRef="#br2" timeOffset="206875.59">23220 15177 0,'-21'21'31,"-1"0"-31,1 21 16,21-21-16,0 1 0,0 20 16,-21-21-16,21 21 0,-21-20 0,21-1 15,0 21-15,0-21 0,0 0 0,0 1 16,0-1-16,0 0 16,21-21-1,0 0-15,0 0 0,1 0 16,-1 0-16,0 0 15,-21-21-15,21 0 0,0-1 0,-21 1 16,21 0-16,1-21 0,-1 21 0,-21-22 16,21 22-16,-21 0 0,21 0 15,-21 0-15,0 42 16,0 0 0,0 0-16,0 0 0,0 0 15,0 1-15,0-1 0,0 0 0,0 0 16,0 0-16,0 0 0,21 1 0,0-22 15,1 21-15,-1 0 16,0-21-16,0 0 0,0 0 0,22 0 16,-22 0-16,21 0 0,-21 0 0,22 0 15,-22-21-15,0 21 0,0-21 16,0-1-16,0 1 0,-21-21 0,0 21 16,0-22-16,0 1 0,0 0 0,0-1 15,0-20-15,0 21 0,0-1 16,0 22-16,-21 0 0,21 0 0,-21 0 15,0-1-15,0 22 16,0 0-16,21 22 0,-22-1 16,1 0-16,21 0 0,0 21 15,0-20-15,0-1 16,0 0-16,0 0 0,21-21 0,1 21 16,-1 0-16,0-21 0</inkml:trace>
  <inkml:trace contextRef="#ctx0" brushRef="#br2" timeOffset="207311.47">24342 15198 0,'0'0'0,"0"-21"0,0-1 0,0 1 16,0 0-16,0 0 16,-22 21-16,1 0 0,0 0 0,0 0 15,0 0-15,0 0 0,-22 0 16,22 0-16,0 21 0,0 0 15,0-21-15,-1 21 0,1 1 0,21-1 16,0 0-16,0 0 0,0 0 0,0 0 16,21 1-16,-21-1 15,22 0-15,-1 0 0,0-21 0,0 21 16,0 0-16,0 1 16,1-1-16,-1-21 0,0 21 0,0 0 15,-21 0-15,21-21 0,-21 21 16,0 1-16,0-1 15,-21-21 1,0 0 0,0 0-16,0 0 0,-1 0 15,1 0-15,0 0 0,0 0 0,0 0 16,0 0-16,-1 0 0,1 0 0,0 0 16,21-21-16,-21 21 0,21-22 31,21 1-16,0 21-15,0 0 16,1-21-16</inkml:trace>
  <inkml:trace contextRef="#ctx0" brushRef="#br2" timeOffset="207705.23">24574 15388 0,'43'-21'32,"-22"21"-32,0-21 15,0 21-15,0-21 0,1 0 0,-1 21 16,0-22-16,0 1 0,0 0 16,0 0-16,1 0 0,-22 0 0,0-1 15,0 1-15,0 0 16,0 0-16,-22 21 15,1 0-15,0 0 16,0 0-16,0 0 0,0 0 0,-1 21 16,1 0-16,0 0 0,21 1 0,0 20 15,-21-21-15,21 0 0,0 22 16,0-22-16,0 0 0,0 0 0,0 21 16,0-20-16,0-1 0,0 0 15,0 0-15,21-21 0,-21 21 16,21-21-16,0 0 0,1 0 0,-1 0 15,0 0-15,0 0 0,21 0 16,-20 0-16,20 0 0,-21 0 16,21 0-16,-20-21 0</inkml:trace>
  <inkml:trace contextRef="#ctx0" brushRef="#br2" timeOffset="208119.96">25252 15155 0,'0'0'0,"0"-42"31,0 21-31,21 21 16,0 0-16,0 0 15,0 0-15,1 0 0,-1 21 0,0-21 0,0 21 16,0 0-16,0 1 0,1-1 16,-1 0-16,-21 0 0,0 0 15,21 0-15,-21 1 0,0 20 0,0-21 16,0 0-16,0 0 0,0 1 0,0-1 15,-21 0-15,21 0 0,-21-21 16,-1 21-16,22 0 0,-21-21 0,0 0 16,0 22-16,0-22 15,0 0-15,21-22 32,0 1-32,21 0 15,0 0-15,-21 0 0,21 0 0,0-1 16,0-20-16,1 21 0,20-21 0,-21 20 15,0 1-15,22-21 0,-22 21 16,0 0-16,21-1 0,-21 1 0,1 0 16,-1 21-16,0-21 0,0 21 0,0-21 15,0 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509F-820C-452F-9A4E-8E7BDDDDE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FAEC6-966A-4BDE-AEB9-15A0CFE7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C6A8-D078-496E-9E74-A09EDACA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A039-58E2-4422-B0C3-8DAB2087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3B42-B41C-4DDF-9CD1-5954D649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9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1DCB-1B39-4ABE-8BC3-F7EE5FCF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3E054-2CF8-4067-847F-3B3BD92E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8504-7B01-4B0B-B844-D7832BFE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B8E6-75AF-4FD4-B504-CAB77E2D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35C6-F138-42DE-8E5F-CC232A13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7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7B948-C5A3-418F-B0D1-554E6C455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2943-09CE-4412-8957-414CAC91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CC48-A4D4-4AD7-88CC-D76D40A1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4C0EF-49F7-4A19-B940-5BC8E69D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7A58-86E9-4E8E-98F2-245CD451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569E-0674-4967-A2A6-6A381C3D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FC5B-3089-4EC2-9C77-91DF9246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C869-2388-4D95-8EAE-5BF246FA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3344-5575-41B1-BC8E-447472F7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948F-FD93-419E-ABBD-33966EDF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2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4AD1-4960-4EBA-BA5E-AF020FF6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D545-D805-4DD8-ACD9-2FD11B89A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A0EB-ACE2-4CDC-BD64-F5955F62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5DBC-CEBA-4E94-9006-1195F731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6132-AFBC-42DA-83AE-0188BD85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858-09EE-46BE-98CB-336E5BBB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56DE-44CB-4941-B27A-3A3EE6D2F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E0285-B367-4C4E-BF5C-AC20C41A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B982-E600-47B8-9DF5-B46B1F49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F08E2-0FF7-4AED-852C-FE8029B2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16C1B-5404-4F53-9B0B-395C928A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3353-8F41-4085-9C30-7EA0CA49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92DAA-E20B-4868-9F16-007D47CE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17D1A-6F1B-4D3E-A9B4-1089984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8C610-0567-4AE5-8C6A-946681580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6BD7E-8C2D-4ECC-A2E4-3AFD2C2AE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17697-05A0-4466-8C96-7328E69E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DDE5C-38AB-4AAB-A7D0-0B238668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A9680-45CB-4033-9226-5700DAF2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AB56-3536-479E-AFB1-2D733235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2BB10-559E-40D5-B266-62B49A91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9B05B-49EF-424E-A1A3-F36D6F37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0780C-C4A8-4F6F-804C-12858ED6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99E7F-D065-4190-92D4-EA3E5586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CF40B-A7C7-4F86-93F6-37D8F46B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33A8-59FC-4BFE-A125-67F11547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0BD0-4B76-4380-89B6-1CD7EB66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5999-DD7F-45ED-BF4C-6C5A1ECD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C3D80-EA2F-465D-9623-2F49528AA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6F93-E73C-4B9B-9441-D0DF6DE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5DFFE-2A47-4102-B66B-B1971975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4FA89-A264-465A-88BB-55EC88C0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B74A-D00D-4932-9D2A-55012B29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0233C-91A3-4EA9-9B14-A9A0FA54A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A7407-36F2-4C48-890D-8228001B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A2A0C-B0BC-4B10-BE78-7345E69D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2282B-DD2D-473F-BCAA-2803950D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7CC9-D690-41F2-8357-68C9A2E4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3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624AB-2621-4023-8665-96E15559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8EC5F-E556-4D1B-89BC-97D3C3BF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3090B-4C19-412E-A7CC-9B885CD2A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A83E-3EA8-4DD3-9750-713262EE834E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266F-3D2B-4E93-8079-5726899BF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784C6-3407-488D-A7E5-7239F26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31AB-0AF6-4AA2-A9D5-718693E1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C0BC-AB89-430B-BA49-04297CD0D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0DA7F-4FBB-46C5-8CA9-AC3CB36F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43D1B6-EA84-4704-B69E-F8A7AC249B23}"/>
                  </a:ext>
                </a:extLst>
              </p14:cNvPr>
              <p14:cNvContentPartPr/>
              <p14:nvPr/>
            </p14:nvContentPartPr>
            <p14:xfrm>
              <a:off x="297000" y="716400"/>
              <a:ext cx="7422480" cy="441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43D1B6-EA84-4704-B69E-F8A7AC249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707040"/>
                <a:ext cx="7441200" cy="44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00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C0BC-AB89-430B-BA49-04297CD0D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0DA7F-4FBB-46C5-8CA9-AC3CB36F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8E143E-363B-4949-8864-E1F911A65350}"/>
                  </a:ext>
                </a:extLst>
              </p14:cNvPr>
              <p14:cNvContentPartPr/>
              <p14:nvPr/>
            </p14:nvContentPartPr>
            <p14:xfrm>
              <a:off x="259200" y="7560"/>
              <a:ext cx="937296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8E143E-363B-4949-8864-E1F911A65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-1800"/>
                <a:ext cx="939168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39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C0BC-AB89-430B-BA49-04297CD0D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0DA7F-4FBB-46C5-8CA9-AC3CB36F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6C73B1-78FC-4543-BBE8-D9BD7A85BE92}"/>
                  </a:ext>
                </a:extLst>
              </p14:cNvPr>
              <p14:cNvContentPartPr/>
              <p14:nvPr/>
            </p14:nvContentPartPr>
            <p14:xfrm>
              <a:off x="998280" y="289440"/>
              <a:ext cx="4595040" cy="31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6C73B1-78FC-4543-BBE8-D9BD7A85BE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280080"/>
                <a:ext cx="461376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50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C0BC-AB89-430B-BA49-04297CD0D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0DA7F-4FBB-46C5-8CA9-AC3CB36F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8148F3-F030-4FD5-A98C-A69E10196C7A}"/>
                  </a:ext>
                </a:extLst>
              </p14:cNvPr>
              <p14:cNvContentPartPr/>
              <p14:nvPr/>
            </p14:nvContentPartPr>
            <p14:xfrm>
              <a:off x="655200" y="38160"/>
              <a:ext cx="9022680" cy="12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8148F3-F030-4FD5-A98C-A69E10196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28800"/>
                <a:ext cx="904140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5B62FE-EA1B-4235-B392-AEE9DBCDD98F}"/>
                  </a:ext>
                </a:extLst>
              </p14:cNvPr>
              <p14:cNvContentPartPr/>
              <p14:nvPr/>
            </p14:nvContentPartPr>
            <p14:xfrm>
              <a:off x="152280" y="685800"/>
              <a:ext cx="11727720" cy="3490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5B62FE-EA1B-4235-B392-AEE9DBCDD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676440"/>
                <a:ext cx="11746440" cy="35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3C80AD-114E-49FA-A122-609786E7364D}"/>
                  </a:ext>
                </a:extLst>
              </p14:cNvPr>
              <p14:cNvContentPartPr/>
              <p14:nvPr/>
            </p14:nvContentPartPr>
            <p14:xfrm>
              <a:off x="327600" y="4107240"/>
              <a:ext cx="9753840" cy="93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3C80AD-114E-49FA-A122-609786E736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240" y="4097880"/>
                <a:ext cx="977256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67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C0BC-AB89-430B-BA49-04297CD0D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0DA7F-4FBB-46C5-8CA9-AC3CB36F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68DE2D-CB86-4B74-898C-D9BD2C7C767B}"/>
                  </a:ext>
                </a:extLst>
              </p14:cNvPr>
              <p14:cNvContentPartPr/>
              <p14:nvPr/>
            </p14:nvContentPartPr>
            <p14:xfrm>
              <a:off x="159840" y="38160"/>
              <a:ext cx="959400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68DE2D-CB86-4B74-898C-D9BD2C7C76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8800"/>
                <a:ext cx="961272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11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2021-08-17T13:31:11Z</dcterms:created>
  <dcterms:modified xsi:type="dcterms:W3CDTF">2021-08-17T13:31:46Z</dcterms:modified>
</cp:coreProperties>
</file>