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36:46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381 0,'0'-21'0,"0"0"0,0 0 16,0 42 15,-21 0-15,21 0-16,-21 64 0,-1-64 15,22 21-15,0 22 0,-21-22 16,0 22-16,21-22 0,-21 21 0,0 1 15,21-1-15,-21 1 0,-1-22 16,1 22-16,21-22 0,0 0 16,-21-20-16,21 20 0,-21-21 0,21 0 15,0 0-15,0 1 0,0-1 0,0-42 47,0-1-31,0 1-16,0-21 0,0 21 0</inkml:trace>
  <inkml:trace contextRef="#ctx0" brushRef="#br0" timeOffset="389.77">4276 296 0,'21'0'16,"-42"0"-16,63 0 0,-42-21 0,21 21 15,0 0-15,0 0 0,1 0 0,-1 0 16,0 21-16,0 1 16,21-1-16,-20 21 0,-1 0 0,21 1 0,-21-1 15,0 22-15,1-22 0,-1 85 16,-21-64-16,0-20 0,0 20 15,0 1-15,0-22 0,0 22 16,0-22-16,0 0 0,0 1 0,-21-1 16,21-21-16,0 21 0,-22-20 15,22-1-15,-21 0 0,21 0 16,0 0-16,-21-21 0,21 21 16,0-42 15,0 0-16,0 0-15,0 0 0,0 0 0</inkml:trace>
  <inkml:trace contextRef="#ctx0" brushRef="#br0" timeOffset="641.63">4127 1164 0,'0'0'0,"0"-21"32,22 21-32,-1 0 0,0 0 0,0-21 15,21 21-15,-20 0 0,20 0 16,106-42 0,-106 42-16,1 0 0,-22-22 15,0 22-15,0 0 0,-21-21 16,21 21-1</inkml:trace>
  <inkml:trace contextRef="#ctx0" brushRef="#br0" timeOffset="1513.31">5461 1143 0,'21'0'0,"-42"0"0,63 0 0,-21-21 0,-21 0 16,22 0-16,-22-1 16,21 22-16,-21-21 0,0 0 0,0 0 15,0 0-15,0 0 0,0-1 16,0 1-16,-21 0 0,-1 0 0,1 21 15,0-21-15,-21 21 0,21 0 16,-22 0-16,22 0 0,-21 0 0,21 0 16,-22 0-16,1 21 0,0 0 15,20 0-15,-20 0 0,0 22 0,21-22 16,-1 0-16,-20 21 16,21-20-16,0 20 0,21-21 0,0 0 15,0 22-15,0-22 0,0 0 16,0 0-16,21 0 0,0-21 15,0 0-15,0 0 0,22 0 16,-22 0-16,0 0 0,21 0 0,1 0 16,-22-21-16,0 0 0,21 21 0,-20-21 15,20 0-15,-21-1 0,0 1 16,0 0-16,-21 0 0,22 0 0,-1 0 16,-21-1-16,21 1 0,-21 0 15,0 0-15,0 0 0,21 21 0,-21-21 16,0 42 31,0 0-47,0 0 0,0 21 15,-21-20-15,21 20 0,-21 0 16,21 1-16,0-1 0,0 0 0,0 22 16,0-22-16,0 22 0,-21-1 15,21 1-15,0 20 0,0-20 0,0 84 16,0-85-16,0 1 0,0-1 15,0 1-15,0-1 16,0 1-16,0-1 0,0 1 0,0-1 16,0-20-16,0-1 0,0 0 15,-22 1-15,22-1 0,-21 0 0,0-20 16,21 20-16,-21-21 0,0-21 0,0 21 16,-1 0-16,1-21 15,0 0-15,0 0 0,0-21 16,0 0-16,-1 0 0,22-21 15,-21-1-15,21 1 0,-21 0 0,21-22 16,0 22-16,0-22 0,0 1 0,0-1 16,0 1-16,0-22 0,0 22 15,0-1-15,21 1 0,0-1 0,1 1 16,-1-1-16,0 1 0,21-1 16,-21 22-16,1-1 0,20 1 15,0 0-15,-21-1 0,22 22 0,-22-21 16,0 21-16,0 0 0,0-1 15,1 1-15,-1 0 0,0 0 0</inkml:trace>
  <inkml:trace contextRef="#ctx0" brushRef="#br0" timeOffset="1897.09">5694 1101 0,'0'-21'47,"21"21"-47,0-22 0,0 1 16,0 21-16,1-21 0,-1 21 0,0-21 16,0 0-16,0 0 0,0 21 15,1-22-15,-22 1 0,0 0 16,-22 21-1,1 0 1,0 0-16,0 21 0,-21 0 16,20-21-16,1 22 0,0 20 0,0-21 15,0 0-15,0 0 16,21 1-16,0 41 0,0-42 16,0 0-16,0 1 0,0-1 15,21 0-15,0 0 0,0-21 16,0 0-16,22 0 0,-22 0 15,21 0-15,0 0 0,-20 0 0,-1 0 16,21 0-16</inkml:trace>
  <inkml:trace contextRef="#ctx0" brushRef="#br0" timeOffset="2436.3">6202 826 0,'0'21'31,"0"0"-31,0 0 0,0 0 0,0 0 16,0 1-16,0-1 0,0 0 0,0 21 16,0-21-16,0 1 0,0 20 15,0-21-15,0 0 0,0 0 0,-21 1 16,21-1-16,0 0 15,-22 0-15,22 0 0,-21-21 16,21-21 15,0 0-31,0 0 16,0 0-16,0-1 0,0 1 0,0 0 16,0-21-16,21-1 0,-21 22 15,22-21-15,-1 21 0,0-22 16,0 22-16,0 0 0,22-21 0,-22 21 15,21 21-15,0-22 0,1 1 0,-1 21 16,0 0-16,1 0 0,-1 0 16,0 21-16,1 1 0,-22-1 0,21 0 15,-21 21-15,-21-21 0,0 22 16,0-1-16,0 0 0,0 1 16,-21-22-16,21 21 0,-21 1 0,0-22 15,0 0-15,0 0 0,21 0 16,0 0-16,-22 1 0,1-22 15,21 21-15,0-42 32,21-1-32,1 1 0,-1 0 15,0 0-15</inkml:trace>
  <inkml:trace contextRef="#ctx0" brushRef="#br0" timeOffset="3110.43">7514 974 0,'0'0'0,"21"0"0,-21-21 0,0-1 16,0 1-16,0 0 15,0 0-15,0 0 0,-21 0 0,0-1 16,0 22-16,21-21 0,-21 0 15,-1 21-15,1 0 0,0 0 16,0 0-16,0 0 0,0 0 0,-1 0 16,-20 0-16,21 21 0,0-21 15,0 43-15,-1-22 0,1 0 0,0 21 16,-21-21-16,21 22 0,21-22 16,-22 21-16,1 1 0,21-22 0,0 21 15,0-21-15,0 0 0,0 22 16,0-22-16,0 0 0,0 0 0,21-21 15,1 21-15,-1-21 0,0 0 16,0 0-16,0 0 0,0 0 0,22 0 16,-22 0-16,0 0 0,0-21 15,22 0-15,-22 0 0,0-21 0,0 20 16,21-20-16,-20 0 0,-1-1 16,0-20-16,0 21 0,0-22 15,0 1-15,1 20 0,-1-20 0,0-1 16,-21 22-16,0 0 0,21-22 15,-21 22-15,0-1 0,0 1 0,0 0 16,0 21-16,0-22 0,0 22 16,0 0-16,0 0 0,0 0 15,-21 21-15,0 21 16,21 0-16,-21 21 16,-1 1-16,22-1 15,0 0-15,-21 1 0,0-1 0,0 21 16,21-20-16,0 20 0,-21-20 15,0 20-15,21 1 0,0-22 0,0 21 16,0-20-16,0-1 0,0 0 16,0 1-16,0-1 0,0-21 0,0 0 15,0 1-15,21-1 0,0 0 0,21 0 16,-21-21-16,1 0 0,20 0 16,-21 0-16,21 0 0,-20 0 0,20 0 15,0-21-15,1 21 0</inkml:trace>
  <inkml:trace contextRef="#ctx0" brushRef="#br0" timeOffset="3737.35">8382 804 0,'0'0'15,"0"-21"-15,0 0 0,0 0 0,0 0 16,0 0-16,-21-1 0,0 22 16,-1 0-16,22-21 0,-21 21 0,0 0 15,0 0-15,0 0 0,0 0 16,-1 21-16,1 1 0,0-22 16,-21 21-16,21 21 0,-1-21 15,1 0-15,-21 64 0,21-64 16,0 22-16,-1-1 0,22-21 15,0 21-15,0-20 0,0 20 0,0-21 16,0 0-16,0 0 0,0 1 0,0-1 16,0 0-16,22 0 0,-1-21 15,0 0-15,0 0 0,0 0 16,0 0-16,1 0 0,20 0 16,-21 0-16,0-21 0,0 0 0,1 0 0,-1-1 15,0 1-15,0-21 0,0 21 16,0-22-16,1 1 0,-22 0 15,0-1-15,21 22 0,0-21 0,-21 0 16,0 20-16,0 1 0,0-21 16,0 21-16,0 0 0,0-1 15,0 44 17,0-1-32,0 0 0,0 0 15,0 21-15,0 1 0,0-22 0,0 21 16,0 1-16,0-1 0,-21 0 15,21 1-15,0 20 16,0-42-16,0 0 0,0 22 0,21-43 16,0 21-16,0 0 0,0 0 15,1-21-15,20 0 0,-21 0 0,21 0 16,1 0-16,-1 0 0,0 0 16,1-21-16,-1 0 0,0 0 0,1-22 15,-1 22-15,0 0 0,-20-21 16</inkml:trace>
  <inkml:trace contextRef="#ctx0" brushRef="#br0" timeOffset="4641.78">3598 1672 0,'21'0'63,"1"0"-47,-1 0-16,21 0 0,0 21 15,1-21-15,-1 0 0,0 0 0,22 22 16,-1-22-16,1 0 0,21 0 0,-1 0 15,1 0-15,21 21 0,0-21 16,-1 0-16,22 0 0,-21 0 0,21 21 16,0-21-16,0 0 0,0 0 15,21 0-15,-21 0 0,22 0 16,-1 0-16,-21 0 0,21 0 0,21 0 16,-21 0-16,1 0 0,20 0 0,-21 0 15,0 0-15,0 0 0,1 0 16,-1 0-16,0 0 0,-21 0 0,0 0 15,0 0-15,0 0 0,-21 0 16,0 0-16,-1 0 0,-20 0 0,21 0 16,-43 0-16,22 0 0,-21 0 0,-1 0 15,-21 0-15,22 0 0,-43 0 16,21 0-16,-20 0 0,-1 0 0,0 0 16,0 0-16,-42 0 46,0 0-46,0 0 0</inkml:trace>
  <inkml:trace contextRef="#ctx0" brushRef="#br0" timeOffset="4795.2">9292 1842 0,'0'21'31,"0"0"-31,0 0 16,21-21 0</inkml:trace>
  <inkml:trace contextRef="#ctx0" brushRef="#br0" timeOffset="13693.35">1947 3768 0,'-21'0'15,"21"-21"32,0-1-31,21 1-16,0 0 15,-21 0-15,0 0 0,22 0 16,-22-1-16,21 1 0,-21 0 16,0 0-16,0 0 0,0-22 15,0 22-15,0 0 0,0 0 16,0 0-16,0 42 31,0 0-31,0 0 16,0 0-16,0 22 0,0-22 0,0 21 15,0-21-15,0 22 0,0-22 16,0 21-16,0 1 0,0-22 16,0 21-16,0 0 0,0 1 0,0-22 15,0 21-15,-21 1 16,21-22-16,0 21 0,0 0 0,0-20 16,0 20-16,0-21 0,0 0 15,0 0-15,0 1 0,0-1 0,0 0 16,0 0-16,-22-21 15,22 21 1,-21-21 0,0 0-1,0 0-15,0 0 16,0 0-16,-1-21 16,1 21-16,0 0 0,-21 0 15,21 0-15,-1 0 0,1 0 16,0 0-1,42 0 17,0 0-32,1 0 0,-1 0 15,21 0-15,-21 0 0,22 0 0,-22 0 16,21 0-16,0 0 0,1 0 16,-1 0-16,-21-21 0,22 21 0,-1 0 15,0 0-15,1 0 0,-1-21 16,-21 21-16,21 0 0,-20 0 15,-1 0 1,-21-21-16,0-1 31,-21 22-31,21-21 16,0 0-16</inkml:trace>
  <inkml:trace contextRef="#ctx0" brushRef="#br0" timeOffset="14033.18">2646 3937 0,'0'21'15,"21"-21"16,0 0-31,0 0 0,0 0 16,1-21-16,-1 0 0,0 21 16,-21-21-16,0 0 15,-21 21 1,0 0-16,-1 0 16,1 0-16,0 0 0,0 0 0,0 0 15,0 0 1,21 21-16,0 0 15,21-21 1,0 0-16,0 0 0,0 0 16</inkml:trace>
  <inkml:trace contextRef="#ctx0" brushRef="#br0" timeOffset="14915.45">3937 3471 0,'-21'0'0,"0"0"16,42 0 31,0 0-31,0-21-16,0 0 0,0 21 15,1-21-15,-1 0 0,0 0 16,0-1-16,0 1 0,-21-21 0,21 21 15,-21 0-15,22-22 0,-22 22 16,0 0-16,0 0 0,0-22 0,0 22 16,0 0-16,0 0 0,0 0 15,0 0-15,0-1 0,0 1 16,-22 21-16,1 0 16,0 0-16,0 21 15,0 1 1,21 20-16,0-21 0,0 21 15,-21 1-15,21-1 0,0 0 16,-22 22-16,22-22 0,0 22 16,0-1-16,0 1 0,0-22 15,0 22-15,0-22 0,0 0 0,0 22 16,0-22-16,0 0 0,0 22 16,22-22-16,-22 1 0,0-1 0,21 0 15,-21 1-15,0-22 0,0 0 0,0 21 16,0-21-16,-21 1 15,-1-1-15,1-21 0,0 0 0,0 0 16,-21 0-16,20 0 0,1 0 16,-21-21-16,0-1 0,20 1 0,-20 21 15,0-21-15,21 0 0,-22 0 16,22 21-16,-21-21 0,21 21 16,-1-22-16,1 22 0,21-21 15,0 0 1,21 21-1,1 0-15,-1 0 0,0 0 0,21 0 16,1-21-16,-22 21 0,21 0 16,0-21-16</inkml:trace>
  <inkml:trace contextRef="#ctx0" brushRef="#br0" timeOffset="15465.27">4276 3789 0,'0'-42'32,"-22"42"-17,22 21 1,0 0 0,0 0-16,0 0 0,0 0 15,0 1-15,0-1 0,0 0 0,0 21 16,0-21-16,0 1 15,0 20-15,0-21 0,0 21 0,0-20 16,-21-1-16,21 0 0,0 0 0,-21-21 16,21 21-16,0 0 0,-21-21 15,0 0 1,0 0-16,21-21 16,0 0-16,0 0 0,0-21 15,0 20-15,0-20 0,0 0 0,0 21 16,0-22-16,21 22 0,0-21 15,0 21-15,21-22 0,-20 22 0,20-21 16,21 21-16,-20-1 16,63-20-16,-43 21 0,-21 21 15,22 0-15,-22 0 0,1 0 0,-1 0 16,0 0-16,-21 21 0,1 0 16,-1 0-16,0 1 0,-21-1 0,0 21 15,0-21-15,0 22 0,0-1 16,-21-21-16,21 21 0,-21 1 0,-1-22 15,22 21-15,-21-21 0,21 1 16,0-1-16,0 0 0,0 0 0,-21-21 16,21-21 15,21 21-31,0-42 0,-21 20 0,22 1 16,-1-21-16</inkml:trace>
  <inkml:trace contextRef="#ctx0" brushRef="#br0" timeOffset="15769.41">5270 3281 0,'0'0'0,"0"-21"0,0 0 0,0-1 16,0 44-1,0-1 1,0 0-16,0 21 0,0-21 0,0 22 15,0-1-15,0 22 0,0-22 16,-21 21-16,21-20 0,-21-1 16,0 22-16,21-22 0,0 0 0,0 1 15,-21-1-15,21 0 0,0 1 16,-21-22-16,21 21 0,0-21 0,0 0 16,0 1-16,0-1 15,21-21 1,0-21-16,-21-1 15,0 1-15,21 0 0,-21 0 16,21-21-16</inkml:trace>
  <inkml:trace contextRef="#ctx0" brushRef="#br0" timeOffset="15966.3">5038 3747 0,'-22'0'16,"1"0"-1,42 0 17,22 0-32,-22 0 0,0 0 15,0 0-15,0 0 0,22 0 0,-22 0 16,0 0-16,0 0 0,0 0 16,1 0-16,-1-22 0</inkml:trace>
  <inkml:trace contextRef="#ctx0" brushRef="#br0" timeOffset="16449.33">5609 3704 0,'-21'-21'16,"21"0"-1,21 0 1,0 0-16,0 21 0,1 0 16,-1 0-16,0 0 15,0 0-15,0 0 0,0 0 0,22 0 16,-22 21-16,0 0 0,0 0 16,-21 0-16,21 0 0,-21 22 0,22-22 15,-22 0-15,0 21 0,0-20 16,0 20-16,0 21 0,0-41 15,0 20-15,0-21 0,-22 0 16,22 0-16,-21-21 0,21 22 0,-21-22 31,21-22-15,0 1-16,0-21 0,0 21 16,0 0-16,21-22 0,-21 1 15,21 21-15,1-22 0,-22 1 0,21 0 16,0 21-16,0-22 0,0 22 0,-21-21 15,21 21-15,1-1 0,-1 1 16,-21 0-16,21 0 0,0 21 16,0 0-1,-21 21 1,21-21-16</inkml:trace>
  <inkml:trace contextRef="#ctx0" brushRef="#br0" timeOffset="16909.34">6540 3662 0,'0'0'16,"0"-21"-16,0 0 0,0-1 16,0 1-1,-21 21-15,0 0 16,0 0-1,0 0-15,0 21 0,21 1 16,-22-1-16,1 21 0,0-21 16,0 0-16,21 22 0,0-22 0,-21 21 15,21-21-15,-21 22 0,21-22 16,0 21-16,0-21 0,0 1 0,0 20 16,0-21-16,21 0 15,0-21-15,0 0 0,0 0 0,0 0 16,1 0-16,-1 0 0,21 0 15,-21-21-15,0 0 0,22 0 0,-22 0 16,21-1-16,-21-20 0,1 21 16,-1-21-16,0 20 0,0-20 15,-21 21-15,0-21 0,0 20 0,0-20 0,0 21 16,0 0-16,-21-22 16,-21 22-16,20 21 0,1 0 15,-21 0-15,21 0 0,-22 0 16,22 0-16,0 0 0,0 0 0,0 21 15,0 1-15,21-1 16,-22 0-16,22 0 0,0 0 16</inkml:trace>
  <inkml:trace contextRef="#ctx0" brushRef="#br0" timeOffset="18377.52">7514 3831 0,'64'-42'31,"-43"42"-31,-21-21 0,0 0 16,0-1-16,0 1 16,0 0-16,0 0 0,-21 0 15,-1 21-15,1-21 0,0 21 16,0-22-16,0 22 0,0 0 16,-1 0-16,1 0 0,0 0 15,-21 22-15,21-1 0,-1 0 0,1-21 0,-21 21 16,21 21-16,0-20 15,-1-1-15,1 0 0,0 21 0,21-21 16,-21 1-16,21 20 0,-21-21 0,21 0 16,0 0-16,0 22 0,0-22 15,0 0-15,21 0 0,0 0 16,0-21-16,0 0 16,1 0-16,-1 0 0,0 0 0,0-21 15,21 0-15,-20 0 0,-1 0 16,0 0-16,21-1 0,-21-20 15,22 21-15,20-64 0,-42 64 16,22-42-16,-1 20 0,-21 1 0,22-22 16,-22 1-16,0 21 0,21-22 15,-21 1-15,1-1 0,-1 1 16,-21 20-16,21-20 0,-21 20 0,21 1 16,-21 0-16,0-22 15,0 43-15,0 0 0,0 0 0,-21 21 31,0 0-31,0 21 0,-1 0 16,1 21-16,21 1 0,-21-1 16,0 0-16,0 22 0,0-1 15,-1 22-15,1-21 0,21-1 16,-21 22-16,0-22 0,21-20 0,-21 20 16,21 1-16,0-22 0,0 0 15,0 22-15,0-22 0,0-21 0,0 22 16,0-22-16,21 21 0,0-21 0,0 0 15,22-21-15,-22 0 0,0 0 16,0 0-16,21 0 0,-20 0 0,20 0 16,0-21-16,-21 0 0,22 0 15,-22-21-15,21 20 0,-21 1 0,22-21 16,-22 21-16,0-22 0,0 22 16,0-21-16,1 21 0,-1 0 15,0-1-15,-21 1 0,21 0 0,-21 0 16,-21 21 15,21 21-31,-21 0 16,0 0-16,21 1 0,-22-1 0,1 0 15,21 0-15,-21 21 0,21-20 0,0-1 16,0 21-16,0-21 0,0 0 16,0 22-16,0-22 0,0 0 0,0 0 15,21-21-15,0 21 0,1-21 16,-1 0-16,0 0 0,0 0 0,0 0 15,0 0-15,1-21 16,20 21-16,-21-21 0,0 0 0,22 0 16,-22 0-16,0-22 0,0 22 0,0 0 15,0 0-15,1-22 0,-1 22 16,0 0-16,0 0 0,-21-21 16,0 20-16,0 1 0,0 0 15,0 42 16,0 0-31,0 1 0,-21-1 0,0 21 16,21-21-16,-21 0 16,21 22-16,0-22 0,0 0 0,0 0 15,0 22-15,0-22 0,0 0 0,0 0 16,21 0 0,0-21-16,0 0 0,0 0 0,0 0 15,1 0-15,-1 0 0,21 0 0,-21 0 16,22-21-16,-1 0 0,-21 0 15</inkml:trace>
  <inkml:trace contextRef="#ctx0" brushRef="#br0" timeOffset="18682.34">9334 3598 0,'-21'-21'16,"42"42"-16,-63-42 0,0 21 15,21 0-15,-1 0 0,1 21 16,0 1-16,0-1 0,0 0 16,0 0-16,-1 21 0,22-20 15,-21 20-15,0-21 0,0 21 0,21-20 16,0 20-16,0-21 0,0 21 0,0-20 16,0 20-16,0-21 0,0 0 0,0 0 15,21 1-15,0-1 0,0-21 16,1 21-16,-1-21 0,0 0 15,21 0-15,-21 0 0,1 0 16,20 0-16,0-21 0,-21 0 0,22-1 16,-1 1-16,-21-21 0,22 21 15,-1-22-15,-21 1 0</inkml:trace>
  <inkml:trace contextRef="#ctx0" brushRef="#br0" timeOffset="19046.49">9885 2921 0,'0'0'0,"-21"-21"16,21 0-16,0 0 0,-22-1 0,1 1 15,0 21 1,0 0-16,0 0 0,21 21 0,-21 1 16,21-1-16,-22 0 0,1 21 0,21 1 15,-21-1-15,21 21 0,-21 1 16,0-1-16,21 1 0,-21-1 0,-1 1 15,22-1-15,0 1 0,-21-1 16,21 1-16,-21-22 0,21 22 0,0-22 16,0 0-16,0-20 0,0 20 15,0 0-15,0-21 0,21 1 16,-21-1-16,21 0 0,-21 0 0,22 0 16,-1-21-16,0 0 0,0 0 15,0 0-15,0 0 0,22 0 16,-22 0-16,0-21 0,0 0 15,0 0-15,22 0 0,-22-1 0,42-20 16,-41 0-16,-1 21 0,0-1 16,21 1-16,-21-21 0</inkml:trace>
  <inkml:trace contextRef="#ctx0" brushRef="#br0" timeOffset="20084.93">10245 3577 0,'0'21'31,"0"1"-31,0-1 0,0 0 16,-22 0-16,1 0 0,0 0 16,21 1-16,-21 20 0,21-21 15,-21 0-15,21 22 0,0-22 16,0 0-16,-21 21 0,21-21 0,0 1 16,0-1-16,0 0 0,0 0 0,21 0 15,0-21-15,21 21 16,-21-21-16,1 0 0,20 0 15,-21 0-15,0 0 0,22-21 0,-22 0 16,21 0-16,-21 0 0,22 0 0,-22-1 16,0 1-16,0-21 0,21 21 15,-20 0-15,-1-1 0,-21 1 16,21 0-16,0 0 0,-21 0 0,0 0 16,0-1-16,-21 44 46,0-1-46,0-21 0,21 21 16,-22 0-16,22 0 0,-21 0 0,21 1 16,-21-1-16,21 0 0,0 0 15,0 0-15,0 0 0,0 1 0,21-22 16,0 21-16,1-21 0,-1 21 16,0-21-16,0 0 15,0 0-15,0 0 0,1 0 0,-1 0 16,0-21-16,0 21 0,-21-21 15,21-1-15,-21 1 0,0 0 16,0 0-16,0-21 0,0 20 0,-21 1 16,0 0-16,-21 0 0,20 0 15,1 21-15,0-21 0,0-1 0,-21 1 16,20 21-16,22-21 0,-21 0 16,0 0-16,21 0 15,21-1-15,0 22 0,1-21 16,-1 0-16,21 21 0,0 0 15,1-21-15,-1 21 0,0 0 16,1 0-16,-1 0 0,0 0 16,1 0-16,-1 0 0,0 21 0,-20-21 15,20 21-15,-21 0 0,0 1 0,-21-1 16,21 0-16,-21 21 0,0-21 16,0 1-16,0-1 0,0 0 0,0 21 15,0-21-15,0 1 0,0-1 16,0 0-16,0 0 0,0 0 0,0 0 15,0 1-15,-21-1 0,21 0 0,0 0 16,-21-21 0,0 0 15,21-21-31,0 0 16,0 0-16,0-1 0,0-20 0,0 21 15,21 0-15,0-22 0,-21 22 16,21-21-16,1 0 0,-1 20 0,0-20 15,0 21-15,0-21 0,0 20 16,22 1-16,-22 0 0,0 0 0,21 0 16,-20 0-16,41 21 0,-21 0 15,-20 0-15,20 21 0,-21 0 16,21 0-16,-20 0 0,-1 0 0,0 1 16,0 20-16,-21-21 0,0 21 15,0 1-15,0-22 0,0 0 16,0 21-16,-21-20 0,0-1 0,0 21 15,-1-21-15,1 0 0,-21 22 16,42-22-16,-21-21 16,0 0-16,21-21 31,0 0-31,0-22 0,0 22 16,0 0-16</inkml:trace>
  <inkml:trace contextRef="#ctx0" brushRef="#br0" timeOffset="20293.82">11070 3069 0,'0'-21'16,"0"42"-16,-21-42 0,0 21 62,0 0-46,-1 0-16</inkml:trace>
  <inkml:trace contextRef="#ctx0" brushRef="#br0" timeOffset="20515.68">9821 3196 0,'85'0'32,"-43"0"-32,1 0 0,-1 0 15,0 0-15,22 0 0,-22 0 16,43 0-16,-43-21 15,0 21-15,-20-21 0,-1 21 0</inkml:trace>
  <inkml:trace contextRef="#ctx0" brushRef="#br0" timeOffset="21173.31">13250 2815 0,'0'-21'0,"0"42"0,0-63 0,0 21 0,0 0 15,0-1-15,0 1 16,-21 21-1,21 21 1,-21 1-16,0 20 0,0-21 0,21 43 16,-22-22-16,1 0 0,0 22 15,21-1-15,-21 22 0,0-22 0,0 1 16,-1 21-16,1-22 0,0 1 16,21-22-16,-21 21 0,0-20 0,21-1 15,-21 0-15,21 1 0,0-22 16,-22 21-16,22-21 15,0 1-15,22-22 32,-1-22-32,-21 1 15</inkml:trace>
  <inkml:trace contextRef="#ctx0" brushRef="#br0" timeOffset="21561.09">13420 3344 0,'0'0'15,"21"-21"-15,-21 0 0,0 42 16,0 0 0,0 1-16,-21-1 0,-1 21 15,1-21-15,0 22 0,0-1 16,0 0-16,0-21 0,-22 22 0,22-1 16,21 0-16,-21-20 0,21 20 0,-21-21 15,21 0-15,0 0 0,0 1 16,0-1-16,21 0 0,0-21 0,0 0 15,0 0-15,22 0 0,-1 0 16,-21 0-16,64 0 0,-64-21 16,21 0-16,-20-1 0,-1 1 15,0 0-15,0-21 0,0 21 0,-21-22 16,0 1-16,0 21 0,0-22 0,0 1 16,0 0-16,0 21 15,-21-1-15,0 1 0,0 0 0,0 0 16,-1 0-16,1 21 0,-21 0 15,21 0-15,0 0 0,-1 0 0,1 0 16,0 0-16,21-21 31</inkml:trace>
  <inkml:trace contextRef="#ctx0" brushRef="#br0" timeOffset="21797.96">12869 3175 0,'0'0'0,"-21"-21"0,21 0 15,0 0 1,42 21-16,-20-22 16,-1 22-16,21 0 0,0 0 0,22-21 15,-22 21-15,22 0 0,-22 0 16,22 0-16,-22-21 0,21 21 0,-20 0 15,-1 0-15,-21 0 0,22 0 0,-22 0 16,-21-21 0</inkml:trace>
  <inkml:trace contextRef="#ctx0" brushRef="#br0" timeOffset="22598.5">15240 3239 0,'21'0'0,"0"0"16,0 0-1,1 0-15,-1 0 16,0 0-16,0-22 0,0 1 16,22 21-16,-22-21 0,21 0 15,-21 0-15,22 21 0,-1-21 0,-21-1 16,21 1-16,-20 0 0,-1-21 16,0 21-16,0-1 0,-21 1 0,0-21 15,0 21-15,0-22 0,0 22 0,0 0 16,-21-21-16,0 21 0,-22 21 15,22-22-15,-21 22 0,0-21 0,-1 21 16,-20 0-16,20 0 16,-20 21-16,-1 1 0,1-1 0,-1 0 15,1 0-15,-1 21 0,1 1 0,21-22 16,-1 21-16,1 1 0,21-1 16,0 21-16,21-20 0,0-1 15,0 22-15,0-22 0,0 21 0,42-20 16,-21 20-16,0-20 0,22-1 0,-1 0 15,0 1-15,-21-1 0,22 0 16,-1-21-16,0 22 0,-20-22 16,-1 21-16,0-21 0,-21 1 0,0-1 15,-21 0-15,0 0 0,-22 0 0,1 0 16,-22-21-16,-41 22 16,41-22-16,1 0 0,20 0 0,-20 0 15,20 0-15,1-22 0,0 22 16,-1-21-16,1 0 0,21 0 15,0 0-15,0-22 0,-1 22 0,22-42 16,0 20-16,0 22 0,0-21 16,0 21-16,22-22 0,-1 22 15,21 0-15,-21 0 0,0 0 0,1 21 16,20-21-16,-21 21 0,21 0 16,1-22-16,-22 22 0,21 0 0,1 0 15</inkml:trace>
  <inkml:trace contextRef="#ctx0" brushRef="#br0" timeOffset="22993.27">15409 3683 0,'21'21'0,"22"-21"15,-22 0 1,0 0-16,0 0 0,22 0 15,-22-21-15,0 0 0,0 0 0,21 21 16,-20-21-16,-1-1 0,0 1 16,0 0-16,0 0 0,0-21 15,-21 20-15,0 1 16,0 0-16,0 0 0,-21 21 16,0 0-16,0 0 0,0 0 0,-22 0 15,22 0-15,-21 21 0,0 0 16,-1 0-16,22 22 0,-21-22 0,-1 21 15,22 1-15,-21-1 0,21-21 16,0 21-16,-1-20 0,22 20 16,0-21-16,0 21 0,0-20 0,0-1 15,0 0-15,22-21 0,-1 21 0,21-21 16,-21 0-16,22 0 0,-1 0 0,0 0 16,-21 0-16,22 0 15,-1-21-15,0 0 0,22 0 0,-22-1 16,1 1-16,-1-21 0</inkml:trace>
  <inkml:trace contextRef="#ctx0" brushRef="#br0" timeOffset="23332.08">16722 2371 0,'0'-21'0,"0"42"0,0-64 16,0 22-16,0 0 0,-22 21 15,1 0-15,21 21 16,-21 22-16,0-1 0,21 0 0,-21 22 16,0-1-16,-1 22 0,1-22 15,0 22-15,0-21 0,0 20 0,0 1 16,-22 0-16,1 63 16,0-64-16,20-20 0,1-1 0,0 1 15,0-1-15,0-20 0,0-1 16,21 0-16,-22 1 0,22-22 0,0 0 15,0 0-15,0 0 0,0 1 16,22-22 0,-1 0-16,0 0 15,0 0-15,0-22 0,-21 1 16,43 0-16,-22 0 0,0 0 0,0-22 16</inkml:trace>
  <inkml:trace contextRef="#ctx0" brushRef="#br0" timeOffset="23733.84">16595 3577 0,'-22'64'31,"1"-43"-31,21 0 0,0 0 16,21-21 0,1 0-1,-1 0-15,21 0 0,-21 0 16,0 0-16,1-21 0,-1 0 0,21 21 15,-21-21-15,0 21 0,1-21 16,-1-1-16,0 1 0,0 21 0,-21-21 16,21 0-16,-21 0 15,-21 21 1,0 0-16,0 0 0,0 0 16,-1 0-16,-20 0 0,21 21 0,0 0 15,0-21-15,-1 21 0,1 0 16,0 1-16,0 20 0,0-21 0,0 0 15,-1 22-15,22-22 16,0 0-16,0 0 0,0 0 16,0 0-16,0 1 0,22-22 0,-1 21 15,0-21-15,0 0 0,0 0 0,0 0 16,1 0-16,20 0 0,0 0 16,-21 0-16,22 0 0,-1-21 15,0 21-15,-20-22 0,20 1 0</inkml:trace>
  <inkml:trace contextRef="#ctx0" brushRef="#br0" timeOffset="24221.56">17314 3535 0,'0'0'0,"-21"-21"32,0 21-32,0 21 0,21 0 15,-21 0-15,21 0 16,-22 1-16,22-1 0,0 0 0,0 0 15,0 0-15,-21 0 0,21 1 16,0-1-16,-21 0 0,21 0 0,0 0 16,0 0-16,0 1 15,0-44 32,0 1-47,0 0 16,0 0-16,0 0 0,0 0 15,0-1-15,21 1 0,0 0 0,1-21 16,-1 21-16,0-1 0,21 1 0,-21 0 16,1 0-16,20 0 0,-21 21 15,21-21-15,-20 21 0,20 0 0,-21 0 16,21 0-16,-20 0 0,-1 0 16,0 0-16,0 21 0,0 21 0,-21-21 15,0 0-15,0 1 0,0 20 16,0-21-16,0 0 0,0 22 15,-21-22-15,21 0 0,-21 0 0,0 0 0,0-21 16,-1 21-16,22 1 16,-21-22-16,42 0 47,-21-22-47,22 1 0,-1 21 0,0-21 15</inkml:trace>
  <inkml:trace contextRef="#ctx0" brushRef="#br0" timeOffset="24469.45">18055 3514 0,'-21'21'31,"21"0"-31,-21 0 0,0 0 16,21 22-16,0-22 0,-22 0 0,22 0 15,-21 0-15,21 1 0,-21-1 16,21 0-16,0 0 0,0 0 16,0 0-1,0-42 17,21 21-32,0-21 0</inkml:trace>
  <inkml:trace contextRef="#ctx0" brushRef="#br0" timeOffset="24849.23">18182 3112 0,'0'0'16,"0"-22"-16,-21 22 0,-21 0 0,20 0 16,1 0-16,0 0 0,0 0 0,0 0 15,0 22-15,-1-1 0,1 0 16,21 0-16,0 0 0,0 0 0,0 1 15,0-1-15,0 0 16,0 0-16,21-21 0,1 0 16,-1 21-16,0-21 0,0 0 0,0 0 15,0 0-15,22 0 0,-22-21 16,0 0-16,0 0 0,0 0 16,1-1-16,-22 1 0,0 0 0,21 0 15,-21-21-15,0 20 0,0 1 0,0 0 16,-21 0-16,-1 21 15,1-21-15,0 21 0,0 0 0,0 0 16,0 0-16,-22 21 0,22 0 16,0-21-16,21 21 0,-21 0 15,21 22-15,-21-22 0,21 0 16,0 21-16,0-20 0,0-1 0,0 21 16,0-21-16,0 0 0,0 1 0,21-1 15</inkml:trace>
  <inkml:trace contextRef="#ctx0" brushRef="#br0" timeOffset="25389.88">18457 3471 0,'0'0'0,"0"-21"0,-21 42 47,21 1-31,-21-1-16,0 0 0,21 0 0,-21 21 15,21-20-15,-22-1 0,22 0 16,0 0-16,0 0 0,0 0 0,0 1 16,0-1-16,0 0 0,0 0 15,22 0-15,-1-21 0,0 0 16,0 0-16,0 0 0,0 0 0,1 0 15,20 0-15,-21 0 16,21 0-16,-20-21 0,-1 21 16,21-21-16,-21 0 0,0 0 0,-21-1 15,22 1-15,-1 0 0,0 0 16,-21 0-16,0 0 0,21-1 16,-21 1-16,21 0 0,-21 0 0,0 0 15,0 42 16,0 0-31,-21 0 0,0 0 16,21 1-16,-21-1 0,21 0 16,-21 0-16,21 0 0,-22 0 0,22 1 15,-21-1-15,21 0 0,0 0 16,0 0-16,0 0 0,0 1 16,21-22-16,1 0 0,-1 21 15,0-21-15,0 0 0,0 0 0,0 0 16,1 0-16,-1 0 0,21-21 15,-21-1-15,0 22 0,22-21 0</inkml:trace>
  <inkml:trace contextRef="#ctx0" brushRef="#br0" timeOffset="26065.49">19262 3556 0,'0'-21'0,"0"42"0,0-63 0,0 21 16,-22 21-1,1 0-15,0 0 16,21 21-1,-21 0-15,21 0 0,-21 0 0,21 22 16,0-1-16,0-21 16,0 0-16,-21 0 0,21 1 0,0-1 15,0 0-15,0 0 0,0 0 0,0 0 16,0 1-16,0-44 47,0 1-32,0 0-15,0 0 0,21 0 16,0 0-16,0-1 0,0-20 16,-21 21-16,21 0 0,22-22 0,-22 22 15,0 0-15,0 0 0,22 0 16,-22 0-16,42-1 16,-42 22-16,1 0 0,-1 0 0,21 0 15,-21 22-15,0-22 0,1 21 16,-22 0-16,0 21 0,0-21 15,0 1-15,0-1 0,0 21 0,0-21 16,0 0-16,0 1 0,0-1 16,0 0-16,0 0 0,-22 0 15,22 0-15,-21-21 0,21-21 47,0 0-47,21 0 16,-21 0-16,22 0 0,-1-1 15,0 1-15,0 0 0,21-21 16,-20 21-16,20-1 0,0-20 16,1 21-16,-22 0 0,21 0 0,0-1 0,1 22 15,-1 0-15,-21 0 0,22 0 16,-22 0-16,0 22 0,0-1 16,0 0-16,-21 0 0,21 21 0,-21-20 15,0-1-15,0 21 0,0-21 0,0 0 16,0 22-16,0-22 0,-21 0 15,0 0-15,0 0 0,0 1 16,0-1-16,-1-21 16,1 21-16,0-21 15,0 0-15,0 0 16</inkml:trace>
  <inkml:trace contextRef="#ctx0" brushRef="#br0" timeOffset="27309.78">1630 5715 0,'-43'-85'31,"86"170"-31,-86-191 15,43 85-15,0 0 0,0 0 16,0 0-16,0-1 0,0 1 16,22 0-16,-1 0 0,0 21 15,0-21-15,0 21 0,0 0 16,1 0-16,20 0 0,-21 0 16,0 0-16,0 0 0,22 21 15,-22 21-15,-21-21 0,21 22 16,-21-1-16,0 0 0,0 22 0,0-22 15,0 22-15,-21-22 0,0 0 16,0 22-16,-22-22 0,22 1 0,-64 41 16,43-63-16,0 1 15,21 20-15,-22-42 0,1 21 0,21 0 16,-22-21-16,22 0 0,0 0 16,0 0-16,-21 0 0,20-21 15,22 0-15,-21 0 0,21 0 16,-21-22-16,21 22 0,0-21 15,0 21-15,0-22 0,0 22 0,0 0 16,21-21-16,0 20 16,1 22-16,-1 0 0,21 0 0,-21 0 15,0 0-15,22 0 0,-22 43 16,21-22-16,-21 0 0,1 21 0,-1-20 16,0 20-16,-21 0 0,21-21 15,-21 22-15,21-1 0,-21-21 16,21 22-16,-21-22 0,0 0 0,0 0 15,22 21-15,-22-20 0,21-22 16,-21 21-16,21-21 0,0 0 16,0 0-1,0 0-15,1-21 0</inkml:trace>
  <inkml:trace contextRef="#ctx0" brushRef="#br0" timeOffset="27489.67">2307 6011 0,'21'0'16,"-21"-21"0,21 21 31,1 0-32,-1 0-15,0 0 16,0 0-16</inkml:trace>
  <inkml:trace contextRef="#ctx0" brushRef="#br0" timeOffset="28398.19">4826 5546 0,'21'-21'62,"-21"-1"-46,21 22-16,0-21 0,1 21 16,-1-21-16,0 0 0,21 0 0,-21 0 15,1-1-15,-1 1 0,21-21 0,-21 21 16,0-22-16,1 22 0,-1-21 16,-21 0-16,0-1 0,0 22 15,0-21-15,0-1 0,0 22 16,0-21-16,-43 21 0,22 0 0,0 21 15,-21-22-15,-22 22 0,-42 0 16,43 22-16,-1-1 0,1 0 16,21 0-16,-22 0 0,22 22 15,-1-22-15,1 21 0,21 0 0,0-20 16,21 20-16,0-21 0,0 21 0,21 22 16,0-43-16,21 21 15,-20-20-15,20-1 0,-21 21 0,21-21 16,1 22-16,-1-1 15,0-21-15,-20 21 0,20 1 0,0-1 16,-21 0-16,22 1 0,-22-22 16,0 64-16,-21-43 0,0-21 15,0 21-15,-21-20 0,-21 20 0,-1-21 16,1 0-16,-22 0 0,1 1 16,-22-22-16,22 0 0,-1 21 15,-20-21-15,20 0 0,1 0 0,-1-21 16,1-1-16,20 1 0,1 0 0,0 0 15,20-21-15,-20-1 0,21 1 16,21 0-16,0-22 0,0 1 0,0 20 16,0-20-16,0-1 0,0 22 15,0 0-15,21-1 0,0 1 16,0 21-16,1 0 0,-1-1 0,0 1 16,0 21-16,0 0 0,0 0 15,1 0-15,-1 0 0,-21 21 0,21-21 16,-21 22-16,21-1 0,0 0 15,-21 0-15,0 0 0,21 0 0,1 1 16,-1-1-16</inkml:trace>
  <inkml:trace contextRef="#ctx0" brushRef="#br0" timeOffset="28809.95">5207 5779 0,'0'0'0,"0"21"0,21-21 16,0 0-16,0 0 15,1-21 1,-1 21-16,0-22 0,0 1 0,0 0 16,0 0-16,1 0 0,-1 0 0,0-1 15,0 1-15,0 0 0,0 0 16,-21 0-16,0 0 0,0-1 15,0 1-15,0 0 0,-21 21 16,-21 0-16,21 0 0,0 0 16,-22 0-16,22 0 0,-21 21 15,21 0-15,-22 1 0,22-1 16,-21 21-16,21 0 0,-1 1 0,1-1 0,0 0 16,21 1-16,0-1 0,0 0 15,0 1-15,0-22 0,0 21 0,0-21 16,0 1-16,21-1 0,0 0 15,1 0-15,-1-21 0,21 0 0,-21 0 16,22 0-16,-1 0 0,0 0 16,1 0-16,41-42 15,-20 21-15,-22-1 0,0-20 0</inkml:trace>
  <inkml:trace contextRef="#ctx0" brushRef="#br0" timeOffset="29098.9">6265 4699 0,'0'-21'0,"0"42"0,-21-42 15,0 21-15,0 21 0,0 0 0,-1 0 16,1 22-16,0-1 0,0 22 16,0-1-16,0 1 0,-1-1 15,22 1-15,-21-1 0,0 1 0,21-1 16,0 22-16,-21-22 0,0 1 15,21-1-15,-21 1 0,21-1 0,0 1 16,0-22-16,63 170 63,-42-212-63,0-21 0,-21-1 0,22 1 15</inkml:trace>
  <inkml:trace contextRef="#ctx0" brushRef="#br0" timeOffset="29490.68">6202 5736 0,'0'21'0,"0"1"16,-21-22-16,21 21 0,0 0 16,0 0-1,21-21 1,0 0-16,0 0 15,0 0-15,0-21 0,22 21 0,-22-21 16,0 0-16,21-1 0,22-41 16,-43 42-16,0 0 15,0-22-15,1 22 0,-22 0 0,0 0 16,0 0-16,0-1 0,-22 22 16,1 0-16,0 0 0,-21 0 15,21 0-15,-22 0 0,-20 22 16,42-1-16,-1 0 0,1 0 15,0 21-15,0-20 0,21 20 16,-21 0-16,21-21 0,0 22 0,0-22 16,0 21-16,0-21 0,0 1 0,21-1 15,0 0-15,-21 0 0,42 0 16,-20 0-16,-1-21 0,21 0 0,0 0 16,1 0-16,-1 0 0,22 0 15,-22-21-15,21 21 0,-20-21 16,20 0-16</inkml:trace>
  <inkml:trace contextRef="#ctx0" brushRef="#br0" timeOffset="29973.8">7112 5546 0,'0'-21'0,"0"42"0,-21-42 16,0 21-16,-1 0 16,1 0-16,0 0 15,21 21-15,-21 0 0,21 0 16,0 0-16,0 0 0,-21 22 0,21-22 15,0 21-15,0-21 0,0 1 0,0 20 16,0-21-16,0 21 16,0-20-16,0-1 0,0 0 0,0 0 15,0 0 1,-21-21 0,21-21-1,0 0 1,0 0-16,0 0 0,0-1 0,0-20 15,0 21-15,0-21 0,21 20 16,0-20-16,0 0 0,0 21 0,0-22 16,22 22-16,-22 0 0,21 0 15,1 0-15,-22-1 0,21 22 16,0 0-16,-20 0 0,20 0 0,0 0 16,1 43-16,-1-22 0,-21 0 15,-21 21-15,0-20 0,0 20 16,0 0-16,0-21 0,0 22 0,-21-1 15,0-21-15,0 0 0,-1 22 16,22-22-16,-21 0 0,0-21 0,21 21 16,-21 0-16,42-21 31,0 0-31,0-21 0,1 0 16,20 0-16,-21 0 0,21 0 15</inkml:trace>
  <inkml:trace contextRef="#ctx0" brushRef="#br0" timeOffset="30201.67">8107 5503 0,'0'22'32,"-21"-1"-32,-1 0 0,1 21 0,21-21 15,-21 1-15,21 20 0,-21-21 16,0 21-16,21-20 0,0 20 15,0-21-15,-21 21 0,21-20 16,-22-1-16,22 0 0,0 0 16,22-42-1,-1 21 1,-21-21-16,21 0 0</inkml:trace>
  <inkml:trace contextRef="#ctx0" brushRef="#br0" timeOffset="30571.44">8149 5186 0,'-21'-21'0,"42"42"0,-42-63 0,0 42 0,0 0 15,-1 0-15,1 0 16,0 0-16,21 21 0,-21 0 16,21 0-16,0 0 0,0 0 0,0 1 15,0-1-15,0 0 0,21 0 16,0-21-16,0 0 15,1 0-15,-1 0 0,0 0 16,0 0-16,0 0 0,0 0 16,1-21-16,-1 0 0,0 21 0,-21-21 15,0-1-15,21 1 0,-21 0 0,0 0 16,0-43 0,0 43-16,0 0 0,-21 21 0,0-21 0,0 21 15,-1 0-15,1 0 16,0 0-16,0 21 0,-21-21 15,20 21-15,1 0 0,21 22 0,-21-22 16,21 0-16,0 21 0,0-20 16,0 20-16,0-21 0,0 0 0,0 22 15,0-22-15,21 0 0,0 0 16,1 0-16</inkml:trace>
  <inkml:trace contextRef="#ctx0" brushRef="#br0" timeOffset="31696.91">8530 5461 0,'0'0'0,"0"-21"16,-21 21-16,0 0 15,0 0-15,21 21 0,-22 0 16,1 0-16,21 1 0,-21-1 15,0 0-15,21 21 0,0-21 16,0 22-16,0-1 0,-21-21 0,21 22 16,0-22-16,0 21 0,0-21 15,0 0-15,0 1 0,21-1 0,-21 0 16,21 0-16,0-21 0,0 0 16,1 0-16,20 0 0,-21 0 0,21 0 15,-20 0-15,20-21 0,-21 21 0,21-21 16,-20 0-16,20-1 0,-21 1 15,0-21-15,0 21 0,1 0 16,-1-22-16,0 22 0,-21 0 0,0-21 0,21 20 16,-21 1-16,21 21 0,-21-21 15,-21 21 17,21 21-32,-21 0 15,21 1-15,0-1 0,0 0 0,0 21 16,0-21-16,0 1 0,0-1 15,0 0-15,0 0 0,0 0 0,21 0 16,0 1-16,0-1 0,1-21 0,20 0 16,-21 21-16,21-21 0,1 0 15,-22 0-15,21 0 0,1 0 0,-1-21 16,-21 0-16,21 21 0,-20-22 16,-1 1-16,0-21 0,0 21 0,0 0 15,-21-22-15,0 1 0,0 21 16,21-22-16,-21 22 0,0 0 0,0 0 15,0 0-15,0 0 0,0-1 0,0 44 47,-21-1-47,21 0 0,0 0 16,0 21-16,0-20 0,-21 20 0,21-21 16,-21 0-16,21 22 0,-21-22 15,21 0-15,0 0 0,0 0 0,0 0 16,-21 1-16,21-1 0,0-42 31,0-1-15,0-20-16,0 21 15,0 0-15,21-22 0,-21 1 0,42-21 16,-42 20-16,42 22 16,-20 0-16,-1-21 0,0 20 15,21 1-15,-21 0 0,22 21 0,-22-21 16,0 21-16,21 0 0,-20 0 0,-1 0 15,21 0-15,-21 21 0,0 0 16,-21 0-16,22 1 0,-22 20 0,21-21 16,-21 21-16,0-20 0,0 20 0,0-21 15,0 21-15,-21-20 0,21 20 16,0-21-16,-22 0 0,1 0 0,21 1 16,-21-22-16,21 21 0,-21-21 15,21-21 1,0-1-1,0 1-15,0 0 0,21-21 16,0 21-16,0-22 0,22 1 0,20-22 16,-20 22-16,-1 0 0,0 21 15,1-22-15,-1 22 0,0 0 16,-21 0-16,22 21 0,-1 0 16,0 0-16,1 0 0,-22 0 0,21 0 0,-21 21 15,1 0-15,-1 0 0,0 0 16,-21 22-16,0-1 0,0-21 15,0 22-15,0-1 0,0-21 0,0 21 16,0-20-16,0 20 0,-21-21 16,0 0-16,-1 0 0,22 1 0,0-1 15,-21-21-15,0 0 0</inkml:trace>
  <inkml:trace contextRef="#ctx0" brushRef="#br0" timeOffset="32293.57">12150 4890 0,'0'-22'16,"0"44"-16,-22-44 16,1 44-16,0-1 15,0 0-15,0 21 0,0 22 0,-1-22 16,1 22-16,0-1 0,-21 1 16,21 20-16,-1-20 0,-20 20 0,21-20 15,0 21-15,-22 42 16,22-85-16,21 0 0,-21 1 0,21-1 15,0-21-15,0 0 16,0-42 0,0 0-16</inkml:trace>
  <inkml:trace contextRef="#ctx0" brushRef="#br0" timeOffset="32597.39">11959 4847 0,'21'-21'0,"-42"42"0,63-63 16,-20 42-16,-1 0 15,0 0-15,0 0 0,0 21 0,22 0 16,-22 0-16,21 22 0,-21-1 16,22 22-16,-22-22 0,0 21 15,0 1-15,0-1 0,0 1 0,-21-22 16,0 22-16,0-1 0,0 1 15,0-22-15,-21 22 0,0-22 0,0 0 16,0 1-16,0-22 0,-22 0 0,22 0 16,0 0-16,0 0 0,0-21 15,-1 0-15,1 0 16,0-21 0,0 0-16,21 0 0,0 0 0,-21 0 15</inkml:trace>
  <inkml:trace contextRef="#ctx0" brushRef="#br0" timeOffset="32799.28">11536 5503 0,'0'0'0,"-21"0"0,42-21 31,0 21-31,0 0 0,21 0 0,1 0 16,-1 0-16,22 0 0,-22 0 15,43-21-15,-22 21 0,1 0 0,-1 0 16,1 0-16,-1 0 0,-21 0 16,1 0-16,-1 0 0,0 0 15</inkml:trace>
  <inkml:trace contextRef="#ctx0" brushRef="#br0" timeOffset="33168.3">12531 5355 0,'0'0'0,"21"-84"32,0 84-32,0 0 15,0 0-15,22 0 0,-22 0 16,21 0-16,-21 0 0,22 0 0,-1 21 16,0 0-16,1 21 0,-1-21 15,0 1-15,-21 20 0,1 0 16,-22-21-16,0 22 0,0-1 0,0 0 15,0-20-15,-22 20 0,1 0 16,0-21-16,-21 22 0,21-22 0,-43 21 16,22-42-16,21 21 0,-1-21 15,1 0-15,0 0 0,0 0 16,21-21-16,0 0 16,0 0-16,21 0 0,0 0 15,0-1-15,1-20 0,20 0 16,-21 21-16,21-22 0,-20 1 0,20 21 15,0 0-15,-21-22 0,22 22 16,-22 0-16,21 0 0,-21 0 0,1 21 16,-1-22-16,0 22 0</inkml:trace>
  <inkml:trace contextRef="#ctx0" brushRef="#br0" timeOffset="33513.1">13822 5355 0,'0'-21'0,"0"42"0,0-63 0,0 21 16,-21 0-16,-1 21 0,1-22 16,0 22-16,0 0 0,0 0 15,0 0-15,-1 0 0,-20 22 0,21-1 16,0 0-16,-22 0 0,22 0 15,0 22-15,0-22 0,0 21 0,0 0 16,-1 1-16,1-1 0,21 0 0,0 1 16,0-22-16,0 21 0,0 1 15,0-22-15,0 0 0,21 0 0,1 0 16,-1 0-16,0-21 0,0 0 0,21 0 16,-20 0-16,20 0 15,0 0-15,1-21 0,-22 21 0,42-42 16,-20 21-16,-1 0 0,0-22 15,1 1-15,-1 0 0</inkml:trace>
  <inkml:trace contextRef="#ctx0" brushRef="#br0" timeOffset="34016.94">14393 4720 0,'0'0'15,"0"-21"-15,0 0 0,-21 0 0,0 21 0,0 0 16,0 0-16,-1 0 0,1 21 0,0 0 15,0 0-15,0 22 16,0-1-16,21 0 0,-22 22 0,22-1 16,-21 1-16,21-1 0,0 1 15,-21-1-15,21 1 0,-21-22 0,21 22 16,-21-22-16,21 21 0,0-20 0,0-1 16,0 0-16,0 1 0,0-1 15,0-21-15,0 0 0,-21 22 16,21-22-16,-22-21 0,1 0 31,21-21-15,0 0-16,0-1 0,0 1 0,0 0 15,0 0-15,0-21 0,0 20 16,21-20-16,1 21 0,-22-21 0,42 20 16,-21-20-16,0 21 0,22 0 15,-22 0-15,21-1 0,0 22 0,-20-21 16,20 21-16,0 0 0,-21 0 0,1 0 15,20 21-15,-21 1 0,0-1 16,-21 0-16,0 0 0,21 21 0,-21-20 16,0 20-16,0-21 0,0 21 15,0-20-15,-21 20 0,0-21 16,0 0-16,0 0 0,0 1 0,21-1 16,-22 0-16,22 0 0,-21-21 0,21 21 15,21-21 16,1-21-31,-1 0 0,0 0 16</inkml:trace>
  <inkml:trace contextRef="#ctx0" brushRef="#br0" timeOffset="34245.83">14901 5419 0,'0'21'31,"0"0"-31,-21 0 0,21 0 16,-21 1-16,0 20 0,21-21 16,0 0-16,-21 22 0,-1-22 0,22 0 15,-21 0-15,21 0 0,0 0 16,0 1-16,0-1 0,0 0 16,0-42 15,0 0-31,21-1 0</inkml:trace>
  <inkml:trace contextRef="#ctx0" brushRef="#br0" timeOffset="34553.68">14901 5207 0,'0'0'0,"-21"21"15,21 0-15,0 1 16,0-1-1,21-21 1,0 0-16,1 0 0,-1 0 16,0 0-16,-21-21 15,21 21-15,-21-22 0,0 1 16,0 0-16,0 0 16,0 0-16,-21 0 0,21-1 0,-21 1 15,0 21-15,-1 0 16,1 0-16,0 0 15,21 21-15,0 1 0,0-1 0,0 0 16,0 0-16,0 0 16,0 0-16,21-21 0,0 22 15,1-22-15</inkml:trace>
  <inkml:trace contextRef="#ctx0" brushRef="#br0" timeOffset="34887.51">15706 4657 0,'0'0'0,"21"-43"0,-21 22 0,0 0 16,0 0-16,21 21 16,-21 21-16,0 0 15,0 0-15,0 1 0,0 20 16,-21 21-16,0-20 0,-1 20 0,1 22 15,0-22-15,0 1 0,-43 84 16,43-84-16,-21 20 16,21-20-16,-22-1 0,22 1 0,-21-22 15,21 22-15,0-22 0,-1 0 0,22 1 16,0-22-16,0 0 0,0 0 16,0 21-16,22-42 0,20 0 15,-21 0-15,0 0 0,0 0 16,22 0-16,-22-21 0,0 0 0,21 0 15,-20 0-15,-1 0 0</inkml:trace>
  <inkml:trace contextRef="#ctx0" brushRef="#br0" timeOffset="35077.41">15409 5419 0,'-21'0'16,"42"0"-16,-63 0 0,21 0 0,42 0 31,0 0-15,0 0-16,0 0 0,22 0 0,-1 0 15,-21 0-15,22 0 0,-1 0 16,-21 0-16,21 0 0,1 0 0</inkml:trace>
  <inkml:trace contextRef="#ctx0" brushRef="#br0" timeOffset="35485.17">16065 5461 0,'0'0'0,"0"21"0,0 0 16,22-21 0,-1 0-1,0 0-15,0 0 0,0 0 16,22 0-16,-22 0 0,21 0 0,-21-21 15,22 21-15,-1-21 0,-21 21 0,21-21 16,-20 0-16,-1 0 0,0 21 16,-21-22-16,0 1 0,0 0 15,-21 21-15,0-21 16,-1 21-16,-20 0 0,21 0 16,-21 0-16,-1 0 0,1 21 0,0-21 15,-1 21-15,22 0 0,-21 1 16,21-1-16,-1 21 0,-20-21 0,21 22 15,21-22-15,-21 0 0,21 21 16,0-21-16,0 1 0,0 20 0,0-21 16,0 0-16,21-21 0,0 21 0,0 1 15,22-22-15,-22 21 0,21-21 16,0 0-16,64 0 0,-63 0 16,-1 0-16,0 0 0,22 0 15,-22 0-15,0-21 0,1 21 16</inkml:trace>
  <inkml:trace contextRef="#ctx0" brushRef="#br0" timeOffset="35779">17060 5334 0,'21'0'0,"-42"0"0,42-21 16,-42 21 0,0 0-1,0 0-15,0 0 0,0 21 0,-1 0 16,-20 0-16,21 22 0,0-22 0,0 0 15,-1 21-15,1 1 16,0-22-16,0 21 0,0 1 0,21-22 16,0 21-16,0 0 0,0 1 15,0-22-15,0 0 0,21 0 16,0-21-16,0 21 0,0-21 0,22 0 16,-22 0-16,21 0 0,1 0 15,-1 0-15,-21 0 0,21-21 0,1 0 16,-1 0-16,0 0 0,1-22 0,-1 1 15,0 0-15,1-1 16,-1-20-16,0 21 0,1-22 0</inkml:trace>
  <inkml:trace contextRef="#ctx0" brushRef="#br0" timeOffset="36825.91">17759 4657 0,'0'-43'0,"0"86"0,0-107 0,0 43 15,0 0-15,0 0 0,0 0 0,0-1 16,0 44-1,-21-1-15,21 0 16,0 21-16,-22 1 0,22-1 16,-21 0-16,0 22 0,21-1 0,-21 1 15,0 20-15,0-20 0,21-1 0,-22 1 16,1-1-16,21-20 0,-21 20 16,21 1-16,0-22 0,0 0 15,0 22-15,0-43 0,0 21 16,0 1-16,0-1 0,0-21 0,21 0 15,0 1-15,-21-1 0,22-21 0,-1 0 16,0 0-16,0 0 0,21 0 16,-20 0-16,-1 0 0,0-21 0,0-1 15,0 1-15,0-21 0,1 21 16,-1-22-16,0 22 0,0-21 0,0 21 16,0-22-16,-21 22 0,0-21 0,22 21 15,-22 0-15,0-1 16,0 1-16,0 0 0,0 42 31,0 0-31,-22 1 16,22-1-16,0 0 0,0 0 0,-21 21 15,21-20-15,0 20 0,0-21 16,-21 21-16,21-20 0,0 20 0,0-21 16,0 0-16,0 0 0,21 1 0,0-1 15,-21 0-15,22-21 0,-1 0 16,0 0-16,21 0 0,-21 0 0,1 0 15,20 0-15,-21 0 0,0-21 16,0 0-16,22-22 0,-22 22 0,0-21 16,0 21-16,0-22 0,1 1 15,-1 21-15,0-22 0,0 22 16,-21 0-16,21 0 0,-21 0 0,0 0 16,0 42 15,0 0-31,0 0 0,-21 0 0,21 0 15,-21 1-15,21 20 0,0-21 16,0 21-16,0-20 0,0-1 0,0 21 16,0-21-16,0 0 0,0 1 0,21-22 15,0 21-15,-21 0 16,21-21-16,22 0 0,-22 0 0,0 0 0,0 0 16,22 0-16,-22 0 15,0 0-15,0-21 0,0 0 0,0-1 16,1-20-16,-1 21 0,0-21 0,-21 20 15,21-20-15,0 0 0,0 21 16,1-22-16,-1 22 0,0 0 0,0 0 16,0 0-16,0 21 0,1-22 15,-1 22-15,0 0 0,21 0 0,-21 0 16,1 0-16,-1 0 0,0 0 0,21 0 16,-42 22-16,21 20 15,-21-21-15,0 0 0,0 22 0,0-1 0,0-21 16,0 21-16,0 1 0,0-1 0,0-21 15,0 22-15,-21-22 16,0 0-16,21 21 0,-21-42 16,0 0-16,21-21 31,0 0-31,0 0 0,0-22 16,0 22-16,21-21 0,0 21 15,0-22-15,0 1 0,1 0 0,-1 21 16,0-22-16,0 1 0,21 21 15,-20 0-15,-1-1 0,0 1 0,21 0 16,-21 0-16,22 21 0,-22 0 16,0 0-16,21 0 0,-20 0 0,-1 0 15,0 0-15,0 0 0,-21 21 16,21-21-16,-21 21 0</inkml:trace>
  <inkml:trace contextRef="#ctx0" brushRef="#br0" timeOffset="37246.68">19685 5546 0,'0'0'0,"0"21"16,21-21-1,0 0-15,0 0 16,1 0-16,-1 0 0,0-21 16,0 21-16,21-21 0,-20-1 0,-1 22 15,0-21-15,0 21 0,-21-21 16,21 0-16,0 0 0,-21 0 15,0-1-15,0 1 0,0 0 16,0 0-16,-21 21 16,-21 0-1,21 0-15,0 0 0,-1 21 16,1 0-16,0 0 0,0 1 16,0-1-16,0 0 0,-1 0 0,22 21 15,0-20-15,-21-1 0,21 21 0,0-21 16,0 0-16,0 22 0,0-22 15,0 0-15,21 0 0,1 0 0,-1 1 16,0-22-16,0 21 0,21-21 16,-20 0-16,-1 0 0,21 0 15,0 0-15,-20 0 0,20 0 0,-21 0 16,21 0-16,1-21 0,-22-1 16,21 1-16,1 0 0,-22 0 0,0 0 15,21 0-15,-21-22 0,1 22 0,-1-21 16,-21 21-16</inkml:trace>
  <inkml:trace contextRef="#ctx0" brushRef="#br0" timeOffset="37573.49">17907 4847 0,'63'0'31,"-41"0"-31,20 0 0,-21 0 16,21 0-16,1 0 0,20 0 0,-20 0 15,-1 0-15,21-21 0,-20 21 16,20 0-16,-20 0 0,-1-21 15,0 21-15,1 0 0,-22 0 0,21-21 16,-21 21-16,0 0 0,1 0 16,-1 0-16,-42 0 31,-22 0-31</inkml:trace>
  <inkml:trace contextRef="#ctx0" brushRef="#br0" timeOffset="39201.55">1587 7535 0,'0'0'0,"-21"0"15,21-21 1,-21 0-16,21 0 0,0 0 16,0 0-16,0-1 15,21 1-15,0 0 0,1 21 0,-1-21 16,0 0-16,21 0 0,-21 21 15,22 0-15,-22-22 0,21 22 0,-21 0 16,1 0-16,20 22 16,-42-1-16,21 0 0,-21 0 0,0 0 0,0 22 15,0-22-15,0 21 0,-21-21 16,0 22-16,0-22 0,-1 21 16,-20-21-16,21 0 0,0 1 0,-22-1 15,22 0-15,0-21 0,0 21 16,0-21-16,0 0 0,-1 0 0,1 0 15,21-21 1,0 0 0,0 0-16,21 21 0,-21-22 0,22 1 15,20 0-15,-21 21 0,0-21 16,22 0-16,-22 21 0,0 0 0,21-21 16,-21 21-16,22 0 0,-22 0 15,21 0-15,-21 0 0,22 21 16,-22-21-16,0 21 0,21 0 0,-20 0 15,-1 22-15,0-22 0,-21 0 16,0 21-16,0-21 0,0 22 0,0-22 16,-21 21-16,-22 1 0,22-22 15,-21 21-15,0-21 0,-1 22 0,-63-1 16,64-21-16,0 0 16,-1-21-16,22 0 0,-63 0 15,62 0-15,1 0 0,-21-21 16,21 0-16,21 0 0,-21 0 0,21-1 15,-22 1-15,22 0 16,0-21-16,0 21 0,0-1 16,0 1-16,22 0 0,-1 21 15,0 0-15,0-21 0,0 21 0,0 0 16,1 0-16,-1-21 0</inkml:trace>
  <inkml:trace contextRef="#ctx0" brushRef="#br0" timeOffset="39409.71">2752 7768 0,'21'0'16,"-21"-21"-1,0 0 16,0 0-15,21 21 0</inkml:trace>
  <inkml:trace contextRef="#ctx0" brushRef="#br0" timeOffset="39923.41">4487 7091 0,'0'-21'16,"0"42"-16,-21-21 16,21 21-1,-21 21-15,0 1 0,0-1 16,21 22-16,-22-22 0,1 21 16,21 1-16,-21-22 0,21 22 0,-21-1 15,0-20-15,21-1 0,0 0 0,-21 1 16,21-1-16,0 0 0,-22-21 15,22 1-15,0-1 0,0 0 0,0-42 32</inkml:trace>
  <inkml:trace contextRef="#ctx0" brushRef="#br0" timeOffset="40298.19">3789 7260 0,'0'0'0,"-21"-42"0,-1 0 0,22 20 16,-21 1-16,21-21 0,0 21 0,0 0 15,21-1-15,1 1 0,20 0 0,0 0 16,1 21-16,-1-21 0,21 21 16,1 0-16,-1 0 0,22 0 0,0 0 15,-1 0-15,1 21 0,21 0 16,-21 21-16,-22 1 0,22 20 15,-22-20-15,-20 20 0,-1 1 0,-21-1 16,0 1-16,-21-1 0,0 1 0,-21-1 16,-21-21-16,-1 22 0,-20-22 15,-1 1-15,-20-1 0,20 0 0,-20-21 16,-65 43-16,86-43 16,-1 0-16,1-21 0,-1 0 0,22 0 15,0 0-15,-1 0 0,22 0 16,-21-21-16,21 0 0,0 0 0,-1 0 15,22-1-15,0 1 0,0 0 16,0 0-16,43 0 0,-1-43 16,-21 43-16,64-21 15</inkml:trace>
  <inkml:trace contextRef="#ctx0" brushRef="#br0" timeOffset="40785.92">5397 7451 0,'-21'0'16,"0"0"-16,0 21 16,0 0-16,-22 21 15,22-20-15,0-1 0,0 21 0,0-21 16,0 0-16,-1 22 0,22-22 15,0 0-15,0 21 0,0-20 0,0-1 16,0 0-16,0 0 0,0 0 16,22 0-16,-1-21 0,-21 22 0,21-22 15,0 0-15,21 0 0,-20 0 0,41 0 16,-42 0-16,22 0 16,-22-22-16,21 1 0,-21 21 0,22-21 15,-22 0-15,0-21 0,0 20 16,0 1-16,0 0 0,-21-21 0,0-1 15,0 22-15,0-21 0,-21 0 16,0-1-16,0 22 0,0-21 0,-22 21 16,1-1-16,0 1 0,-1 21 15,1 0-15,-43 0 0,64 21 16,-21 1-16,21-1 0,0 0 16,-1 21-16,1-21 0,0 22 0,21-22 15,0 21-15,0-21 0,0 22 0,0-22 16,0 21-16,21-21 0,0 1 15,1-1-15,-1 0 0,0 0 0,21 0 16,-21-21-16,22 0 0,-1 0 0,-21 0 16</inkml:trace>
  <inkml:trace contextRef="#ctx0" brushRef="#br0" timeOffset="41734.37">6032 7472 0,'22'-42'0,"-44"84"0,44-106 15,-22 43-15,0 0 0,0 0 16,0 42 0,0 0-16,0 0 15,0 1-15,-22-1 0,22 21 16,0-21-16,0 22 0,-21-22 16,21 21-16,0-21 0,0 22 0,0-22 0,0 0 15,0 0-15,0 0 16,0 0-16,0 1 0,21-1 15,1-21-15,-1 0 16,0 0-16,0-21 0,0-1 16,0 1-16,1 0 0,-1 0 15,21 0-15,-21 0 0,0-22 0,1 1 16,-1 21-16,0 0 16,0-1-16,-21 1 0,0 0 0,21 21 15,0 0-15,-21 21 31,0 0-31,0 1 0,0-1 0,0 0 16,0 0-16,0 21 0,0-20 16,0-1-16,0 0 0,0 0 15,0 0-15,0 0 0,22 1 16,-1-22-16,0 0 0,-21 21 0,21-21 16,0 0-16,0 0 0,22 0 15,-22 0-15,0 0 0,21-21 16,1-1-16,-22 1 0,-21 0 0,21 0 15,0 0-15,-21 0 0,0-22 16,0 22-16,0 0 0,0-21 0,0 20 16,-21-20-16,0 21 0,0-21 15,0 42-15,-1-22 16,22 1-16,-21 21 0,21-21 16,21 21-16,1-21 15,20 21-15,-21 0 0,21-21 16,22 0-16,-22 21 0,1 0 15,-1 0-15,0 0 0,1 0 0,-1 0 16,0 21-16,1 0 0,-22 0 16,0 0-16,0 0 0,0 1 0,-21-1 15,0 21-15,0-21 0,0 22 16,0-22-16,-21 42 16,0-42-16,21 1 0,-21-1 0,21 0 0,0 0 15,-21-21-15,21 21 0,-22-21 0,22 21 16,-21-21-1,21-21 1,0 0-16,0 0 0,0 0 16,0 0-16,0-1 0,0-20 15,0 21-15,21-21 0,-21-1 16,22 22-16,-1-21 0,0-1 0,0 1 0,0 0 16,0 21-16,22-1 15,-22 1-15,21 0 0,-21 0 0,22 21 16,-1 0-16,0 0 0,-20 21 0,20 0 15,-21 22-15,0-22 0,0 21 0,1-21 16,-22 22-16,0-1 0,0 0 0,0 1 16,-22 20-16,1-42 15,0 22-15,21-22 0,-21 0 16,0 0-16,0 0 0,21 0 0,0 1 16</inkml:trace>
  <inkml:trace contextRef="#ctx0" brushRef="#br0" timeOffset="42789.25">7937 7811 0,'22'0'16,"-1"0"0,0 0-16,0 0 0,21-22 0,-20 1 15,-1 21-15,21-21 0,22-21 16,-43 21-16,0-1 0,0 1 15,21-21-15,-20 0 0,-1-1 0,0 1 16,0-43-16,0 22 16,0-1-16,1 22 0,-22-22 15,0 22-15,0 0 0,0-1 0,0 1 16,0 21-16,0 0 0,0 0 16,0-1-16,0 1 0,-22 21 0,1 0 15,0 0-15,21 21 0,0 1 16,-21-1-16,0 21 0,21-21 15,-21 43-15,21-22 0,0 22 0,-22-22 16,1 21-16,21 1 0,-21 42 16,21-64-16,0 0 0,0 1 15,0-1-15,0-21 0,0 22 0,0-22 16,0 0-16,0 0 0,21 0 16,0-21-16,1 0 0,-1 21 15,0-21-15,0 0 0,0 0 0,22 0 16,-22 0-16,21-21 0,0 21 0,-20-21 15,20 0-15,0 0 0,1 0 16,-1-22-16,-21 22 0,21 0 0,-20 0 16,20-22-16,-21 22 0,0 0 0,0 0 15,-21 0-15,0 0 0,0-1 16,0 44 0,-21-1-1,0 0-15,0 0 16,0 0-16,21 0 0,-21 1 0,-1 20 15,22-21-15,-21 0 0,21 0 0,0 1 16,0 20-16,0-21 0,21-21 16,1 21-16,-1 0 0,21-21 0,-21 22 15,22-22-15,-22 0 0,21 0 0,0 0 16,1 0-16,-22 0 0,21 0 16,1 0-16,-22 0 0,21-22 15,-21 1-15,0 0 0,1 0 0,-1 0 16,0 0-16,-21-1 0,21-20 0,-21 0 15,0 21-15,0-22 0,0 1 16,0 0-16,0-1 0,-21 1 0,0 0 16,0 20-16,-1 1 0,1 0 15,0 0-15,-21 21 0,21 0 0,-22 0 16,1 0-16,-22 21 16,43 0-16,-21 0 0,21 22 0,0-22 15,-1 21-15,1 1 0,21-22 0,0 21 16,0 0-16,0 1 0,0-22 0,0 21 15,21-21-15,43 22 16,-43-22-16,21 0 0,1-21 0,-1 21 16,0-21-16</inkml:trace>
  <inkml:trace contextRef="#ctx0" brushRef="#br0" timeOffset="43268.98">10160 7387 0,'0'0'0,"-21"0"0,0-21 16,-1 0-16,1 21 0,-21 0 0,21 0 15,-22 0-15,1 0 0,21 0 16,-21 21-16,-1 0 0,1-21 0,21 43 16,0-22-16,-22 0 0,22 0 15,21 21-15,-21-20 0,21 20 16,0-21-16,0 21 0,0-20 0,0-1 15,0 0-15,21 21 0,0-42 0,0 21 16,1 1-16,-1-22 0,0 0 16,21 21-16,-21-21 0,1 0 0,20 0 15,-21 0-15,21 0 0,43-43 16,-64 22-16,0 0 16,1 0-16,-1 0 0,-21-22 0,21 22 15,0-21-15,-21 21 0,0-22 0,0 1 16,21 21-16,-21-21 0,0 20 15,21 1-15,-21 0 0,0 0 16,0 42 0,0 0-16,0 0 0,0 1 15,0 20-15,0-21 0,0 0 16,0 22-16,0-22 0,0 21 0,0-21 16,0 0-16,0 1 0,0-1 0,22 0 15,-22 0-15,21 0 0,21-21 16,-21 21-16,0-21 0,64 0 15,-64 0-15,22 0 0,-1 0 0,0 0 16</inkml:trace>
  <inkml:trace contextRef="#ctx0" brushRef="#br0" timeOffset="43781.68">11176 7472 0,'0'-42'15,"0"84"-15,0-106 0,0 43 0,0 0 0,-21 0 16,0 0-16,-22 0 0,22-1 0,-21 1 15,21 21-15,-22 0 0,1 0 16,21 0-16,-22 21 0,1 1 0,0-1 16,21 0-16,-22 21 0,22-21 0,-21 22 15,21-1-15,21-21 0,-22 22 16,22-22-16,0 21 0,0-21 0,0 22 16,0-22-16,0 0 0,22 0 0,-22 0 15,21-21-15,21 21 16,-21-21-16,22 22 0,-22-22 0,21 0 15,0 0-15,-20 0 0,20 0 0,0-22 16,1 1-16,-1 0 0,-21 0 16,21-21-16,1 20 0,-22-20 0,0 0 15,21-22-15,-20 22 0,-1-22 16,0 1-16,0-1 0,0 1 0,0 21 16,-21-22-16,22 1 0,-22 20 0,0-63 15,0 64-15,0-21 16,0 41-16,0 1 15,-22 0-15,1 21 0,0 0 0,0 21 16,21 0-16,0 22 0,-21-22 16,21 21-16,-21 1 0,21 20 15,0-21-15,0 22 0,0-1 0,0 1 16,0-1-16,0 1 0,21-1 0,0 1 16,-21-22-16,21 22 0,0-22 15,0 0-15,1-20 0,20 20 0,-21-21 16,21 0-16,1-21 0,-22 0 15,21 0-15,1 0 0,-1 0 0,0 0 16,1 0-16,-1-21 0,0 0 16</inkml:trace>
  <inkml:trace contextRef="#ctx0" brushRef="#br0" timeOffset="44617.21">13420 7514 0,'-22'0'31,"22"-21"-31,0 0 16,0 0-16,0 0 15,0-1-15,22 1 0,-1 0 16,-21 0-16,0-21 0,0 20 0,21 1 16,-21-21-16,0 21 0,0-22 0,0 22 15,0-21-15,0 21 0,0 0 16,-21-1-16,0 1 0,-1 21 0,1 0 15,-21-21-15,0 21 16,-1 0-16,1 21 0,21 0 0,-22 1 16,1-1-16,0 21 0,21 0 15,-22 1-15,22-1 0,0 22 0,0-22 16,0 21-16,-1-20 0,22-1 16,0 0-16,0-20 0,0 20 0,22-21 15,-1 0-15,0 0 0,0-21 16,21 0-16,1 22 0,-22-22 0,21 0 15,1 0-15,-1 0 0,0-22 0,1 1 16,-1 0-16,-21 0 0,21 0 16,-20 0-16,20-1 0,-21-20 0,0 0 15,0 21-15,1-22 0,-1 1 0,0 0 16,-21-1-16,0 22 0,0-21 16,0 21-16,0-1 0,0 1 0,-21 42 31,0 1-16,21 20-15,-22-21 0,22 21 0,-21-20 16,21 20-16,0 0 0,0 1 0,0-22 16,0 21-16,0-21 0,0 22 15,0-22-15,21 0 0,1 0 0,-1 0 16,21-21-16,-21 21 0,0-21 0,22 0 16,-22 0-16,21 0 15,1 0-15,-1-21 0,0 21 0,1-21 16,-1 0-16,0 0 0</inkml:trace>
  <inkml:trace contextRef="#ctx0" brushRef="#br0" timeOffset="45085.7">14287 7091 0,'0'0'0,"-21"0"16,0 0-16,21 21 0,-21 0 0,21 0 15,-21 1-15,21-1 0,0 21 16,0-21-16,0 22 0,-21-1 15,21-21-15,0 21 0,-22-20 0,22 20 16,0-21-16,0 21 0,0-20 0,0-1 16,-21 0-16,21 0 0,0 0 0,0 0 15,0-42 17,0 0-17,0 0-15,0 0 0,0 0 0,0-1 16,0-20-16,0 21 0,0-21 15,0-1-15,21 1 0,1 0 0,-1-1 16,0 1-16,21 21 0,-21-22 16,64 1-16,-64 21 0,22 0 15,-1 21-15,-21 0 0,21 0 0,-20 0 16,20 21-16,-21 0 0,0 21 16,0-20-16,1 20 0,-22 0 0,0 1 15,0-1-15,0 21 16,0-20-16,0-1 0,0-21 15,-22 0-15,1 22 0,0-22 0,21 0 16,0 0-16,-21-21 0,21 21 16,0-42 15,21 0-31,-21 0 0,21 0 16,0 0-16</inkml:trace>
  <inkml:trace contextRef="#ctx0" brushRef="#br0" timeOffset="45626.39">15536 7281 0,'0'-21'0,"0"42"0,0-63 16,0 21-16,0 0 0,-21 0 0,0-1 15,0 1-15,0 21 16,-1 0-16,-20 0 0,21 0 0,0 0 15,-22 0-15,22 0 0,-21 21 16,21 1-16,-22-1 0,1 0 16,21 21-16,-21-21 0,20 22 0,-20-1 15,21 0-15,0-20 0,0 20 0,-1 0 16,22-21-16,0 22 0,0-1 16,0-21-16,0 0 0,22 1 15,-1-1-15,0-21 0,21 0 0,-21 0 16,22 0-16,-1 0 0,0 0 15,1 0-15,-1 0 0,0-21 0,1-1 16,41-20-16,-41 21 0,-22-21 16,21-1-16,-21-20 0,22 20 15,-22-20-15,0-1 0,0 1 16,0-1-16,1 22 0,-1-21 0,-21-1 16,21 1-16,-21-22 15,0 43-15,0-1 0,0 22 0,0 0 16,0 0-16,-21 21 15,0 21-15,-1 0 0,1 21 0,21 1 16,-21-1-16,0 0 0,21 22 0,0-22 16,-21 22-16,0 63 15,21-64-15,0-20 0,0 20 0,0-21 16,0 22-16,0-22 0,21 1 0,0-22 16,0 21-16,0-21 0,0 0 15,22 1-15,-22-22 0,21 0 0,-21 0 16,22 0-16,-1 0 0,0 0 15</inkml:trace>
  <inkml:trace contextRef="#ctx0" brushRef="#br0" timeOffset="46381.48">17462 7176 0,'0'0'0,"0"-22"31,22 1-31,-1 21 16,0-21-16,0 0 0,0 0 0,22 0 16,-22-1-16,0-20 0,0 21 15,0-21-15,0 20 0,1-20 0,-1 0 16,0-1-16,-21 22 0,0-21 0,0 21 16,0 0-16,0-22 0,0 22 15,-21 42 1,0 22-1,21-22-15,-22 21 0,22 0 16,0 1-16,-21-1 0,21 0 16,-21 1-16,21 20 0,0-20 15,0 20-15,0-21 0,0 22 0,0-22 16,0 1-16,0-1 0,-21 0 0,21 1 16,-21-1-16,0-21 0,-1 0 15,22 0-15,-21 1 0,0-1 16,0 0-16,-21-21 0,20 0 0,-20 0 15,21 0-15,-21 0 0,-1 0 0,1-21 16,0 0-16,-1-1 0,22 22 0,-21-21 16,21 0-16,-22 0 0,22 0 15,0 21-15,21-21 0,0-1 16,0 1-16,21 21 31,0-21-31,22 21 0,-22 0 0,21 0 16,0 0-16,-20 0 0,20 0 15,21 0-15</inkml:trace>
  <inkml:trace contextRef="#ctx0" brushRef="#br0" timeOffset="46862.2">17970 7133 0,'0'0'0,"0"21"31,0 1-15,0-1-16,-21 0 0,21 0 0,0 21 16,0-20-16,-21-1 0,21 21 0,-21-21 15,21 0-15,-21 22 0,21-22 16,0 0-16,0 0 0,0 0 16,0 1-16,-21-22 0,-1 0 31,22-22-16,0 1-15,0 0 0,0-21 16,0 21-16,0-22 0,22 22 0,-1-21 16,0-1-16,0 1 0,0 0 15,0 21-15,22-22 0,-22 22 16,21 0-16,1 0 0,-1 21 0,21 0 16,-20 0-16,41 0 15,-41 0-15,-1 21 0,0 0 0,-20 0 16,-1 0-16,0 1 0,-21 20 0,0 0 15,0-21-15,0 22 0,-21-22 16,0 21-16,-1-21 0,-41 22 16,42-22-16,0 0 0,-22 0 15,22 0-15,0-21 0,21 22 16,42-44 15,-21 1-31,1 0 0,20 0 16</inkml:trace>
  <inkml:trace contextRef="#ctx0" brushRef="#br0" timeOffset="47269.98">19071 7176 0,'21'-22'0,"-42"44"0,63-44 16,-20 1-16,-22 0 0,-22 21 31,1 0-31,0 0 0,0 0 0,0 0 16,-22 0-16,22 0 0,0 21 15,-21-21-15,21 21 0,-1 1 0,1-1 16,0 0-16,21 0 0,0 0 16,0 0-16,0 1 0,0-1 15,21-21-15,0 21 0,1-21 0,-1 21 16,0-21-16,0 21 0,0 0 16,0-21-16,1 22 0,20-1 15,-21 0-15,0-21 0,0 21 0,1 0 0,-1 0 16,0 1-16,-21-1 15,0 0-15,0 0 0,-42 0 16,20-21-16,1 0 0,0 21 16,-21-21-16,-1 0 0,22 0 15,-21 0-15,21 0 0,-22 0 0,1 0 16,21 0-16,-21-21 0,20 21 0,1 0 16,0-21-16,0 0 0,21 0 15,0 0-15,0-1 16,21 22-16,0-21 15,0 21-15,1-21 0,20 21 0,0-21 16</inkml:trace>
  <inkml:trace contextRef="#ctx0" brushRef="#br0" timeOffset="47566.81">19897 6858 0,'0'-21'0,"0"42"0,0-63 0,0 21 16,0-1-16,0 44 31,0-1-31,0 0 0,0 0 0,0 21 16,0-20-16,0 20 0,-22 0 16,1 1-16,0 20 0,0-21 0,0 1 15,21 20-15,-21-20 0,-1-1 16,22 0-16,0 1 0,0-1 15,0-21-15,0 0 0,0 22 0,0-22 16,0 0-16,0 0 0,22-21 16,-1 0-16,0 0 0,0 0 15,0 0-15,0-21 0,1 21 16</inkml:trace>
  <inkml:trace contextRef="#ctx0" brushRef="#br0" timeOffset="47753.23">19558 7281 0,'-21'0'0,"42"0"0,-63 0 0,63 0 31,0-21-15,21 21-16,1 0 0,-1 0 15,0 0-15,22-21 0,-22 0 0,0 21 16,1-21-16,20 21 0,-20-21 0,-1 21 15</inkml:trace>
  <inkml:trace contextRef="#ctx0" brushRef="#br0" timeOffset="48354.36">20637 7535 0,'0'22'15,"22"-22"1,-1 0-16,0 0 0,0-22 16,0 22-16,22-21 0,-22 0 0,0 0 15,21 0-15,-21 0 0,1-22 0,-1 22 16,-21-21-16,21 21 0,-21-22 16,0 1-16,0 21 0,0 0 15,0-22-15,-21 22 0,0 21 0,-1-21 16,-20 0-16,0 21 0,-1 0 15,1 0-15,0 0 0,-1 21 0,-20 0 16,21 0-16,-1 0 0,1 22 0,0-1 16,-1 0-16,1-20 0,21 20 15,0 0-15,-1 1 0,22-1 0,0 0 16,0-21-16,0 22 0,0-22 16,22 0-16,-1 0 0,0-21 0,42 21 15,-20-21-15,-22 0 16,21 0-16,1 0 0,-1 0 15,0-21-15,1 0 0,-1 0 0,0 0 0,1 0 16,-22-22-16,21 1 0,-21 21 0,0-22 16,22 1-16,-22 0 15,0-1-15,-21 1 0,21 0 0,-21 21 16,0-1-16,0 1 0,0 42 31,-21 1-31,21 20 16,0-21-16,-21 21 0,21-20 0,-21 20 15,21 0-15,0 1 0,0-22 16,0 21-16,0-21 0,0 0 16,0 22-16,21-22 0,-21 0 0,21-21 15,0 21-15,0 0 0,22-21 0,-22 0 16,0 0-16,21 0 0,-20 0 16,20 0-16,-21 0 0,21-21 15,-20 0-15,20 0 0</inkml:trace>
  <inkml:trace contextRef="#ctx0" brushRef="#br0" timeOffset="48826.09">21696 6943 0,'0'0'0,"0"-43"0,0 22 0,0 0 15,-21 42 17,-1 0-32,1 1 0,0 20 15,21-21-15,-21 21 0,0 1 0,0 20 16,-1-20-16,22 20 0,0-21 15,-21 22-15,21-22 0,-21 1 16,21-1-16,0 0 0,0 1 0,0-1 16,0-21-16,21 0 0,0 0 0,1 1 15,20-1-15,-21-21 0,0 0 16,22 0-16,-22 0 0,0 0 0,21 0 16,-21-21-16,22 21 0,-22-22 0,0-20 15,21 21-15,-20-21 0,-1-1 16,21 1-16,-21-22 0,0 1 0,22-1 15,-22 1-15,0-1 16,0-20-16,0 41 0,-21 1 16,22 21-16,-22 0 0,0 0 0,0-1 15,-22 44 1,1-1-16,0 0 0,0 21 16,0-21-16,0 22 0,21-1 0,-22 22 15,22-22-15,-21 0 0,21 1 16,0-1-16,0 0 0,0 1 15,0-1-15,21 0 0,1-21 0,-1 1 16,0-1-16,0 0 0,21-21 0,-20 0 16,20 0-16,0 0 0,1 0 0,-1 0 15,0 0-15,1 0 16,-1-21-16,0 0 0,1 21 0</inkml:trace>
  <inkml:trace contextRef="#ctx0" brushRef="#br0" timeOffset="50310.97">1736 9313 0,'0'-21'0,"0"0"16,0 0-16,-22 21 16,22-21-1,-21 21 1,21 21-16,-21-21 16,21 21-16,0 0 0,0 0 15,0 22-15,0-22 0,0 21 0,0 1 16,-21-22-16,21 21 0,-21 0 15,21 1-15,0-22 0,-21 21 0,-1-21 16,1 22-16,21-22 16,-21-21-16,21-21 15,0 0 1,0-1-16,0 1 0,0 0 16,0 0-16,0 0 0,0 0 15,21 21 1,0 0-16,1 0 0,-1 0 0,21 0 15,-21 0-15,22 0 0,-1 0 16,-21 0-16,21 0 0,-20 0 0,20 0 16,-21 21-16,0-21 0,0 0 15,1 0-15,-1 0 0,0-21 16,-21-1-16,21 22 0,-21-21 16,0 0-16,0 0 0,0 0 0,0 0 15,0-1-15,0-20 0,0 21 16,0 0-16,0 0 0,0-1 0,0 1 15,0 0-15,0 42 32,0 0-32,0 1 15,0 20-15,-21-21 0,21 21 16,-21 1-16,21-1 0,0-21 0,0 22 16,0-1-16,0 0 0,-21-21 15,21 22-15,0-22 0,0 21 0,0-21 16,0 1-16,0-1 0,0 0 15,0 0-15,21-42 32,-21 0-17,21 0-15,-21-1 0</inkml:trace>
  <inkml:trace contextRef="#ctx0" brushRef="#br0" timeOffset="50597.8">2519 9525 0,'0'0'0,"21"0"62,0-21-46,-21 0-1,0 0 1,0 42 47</inkml:trace>
  <inkml:trace contextRef="#ctx0" brushRef="#br0" timeOffset="51094.64">4149 8869 0,'0'85'31,"0"-64"-31,0 21 0,-22 22 16,1-22-16,21 21 0,-21 43 15,21-42-15,-21-1 0,0-20 16,21 20-16,0 1 0,0-22 0,-21 0 16,21 22-16,-22-22 0,22-21 0,0 22 15,0-22-15,0 0 0,0 0 16,0 0-16,22-21 16</inkml:trace>
  <inkml:trace contextRef="#ctx0" brushRef="#br0" timeOffset="51446.45">3852 9229 0,'-21'-21'0,"42"42"0,-63-85 0,21 43 16,0-21-16,21 21 0,0-22 0,0 1 15,0 21-15,21-64 0,0 43 16,0-1-16,21 22 0,-20-21 15,20 21-15,0 0 0,22-1 0,-22 1 16,22 21-16,20 0 0,-20 0 0,-1 21 16,1 22-16,-1-22 0,1 21 15,-43 22-15,21-22 0,-21 0 16,-21 22-16,0-22 0,-21 22 0,-21-22 16,21 0-16,-22 1 0,1-1 15,-21 0-15,20 1 0,1-22 0,0 0 16,-1 0-16,22 0 0,0 1 15,0-22-15,0 0 0,-1 21 0,22-42 32,22 21-17,-22-22-15,21 22 0,21 0 0,-21-21 16,0 21-16</inkml:trace>
  <inkml:trace contextRef="#ctx0" brushRef="#br0" timeOffset="51875.25">4614 9504 0,'0'0'0,"-21"0"0,0 0 16,0 0-16,21-21 16,0 0-16,0-1 15,0 1-15,0 0 0,21 21 0,0-21 16,0 0-16,0 21 0,22-21 15,-1 21-15,0 0 0,-20 0 16,20 0-16,0 0 0,1 0 0,-1 21 0,0 0 16,1 0-16,-22 0 0,0 22 15,0-22-15,-21 21 0,21 0 16,-21-20-16,0 20 0,0 0 0,0-21 16,-21 22-16,0-22 0,0 0 0,0 0 15,-1-21-15,1 0 0,21 21 16,-21-21-16,0 0 0,21-21 15,0 0-15,0 0 0,0 0 16,0 0-16,0-22 0,21-20 16,0 20-16,-21 1 0,21 21 15,1-21-15,-1 20 0,0 1 0,0-21 16,0 21-16,0 0 0,22-1 0,-22 22 16,0-21-16,0 21 0,22 0 15,-22 0-15,0 0 0,0 0 16,0 0-16,0 0 0</inkml:trace>
  <inkml:trace contextRef="#ctx0" brushRef="#br0" timeOffset="52283.14">5757 9356 0,'0'0'0,"21"0"0,-21-21 31,-21 21-31,0 0 15,0 0-15,0 0 16,0 21-16,-1 0 0,1 0 0,0 0 16,0 0-16,0 1 0,-22-1 0,22 0 15,0 21-15,0-21 0,0 1 16,0 20-16,21-21 0,0 43 16,21-64-16,0 0 15,0 21-15,21-21 0,-20 0 0,20 0 16,0-21-16,1-1 0,-1 22 0,0-21 15,1 0-15,-1 0 0,-21 0 16,21 0-16,-20-1 0,20-41 16,-21 21-16,-21 20 0,0 1 15,0-21-15,0 21 0,0 0 0,-21-1 16,0 1-16,0 0 0,-1 0 16,1 21-16,-42 0 0,20 0 15,-20 0-15,42 21 0,-22 0 16,22 0-16,0 1 0,0-1 15,0 0-15,21 21 16,0-21-16,0 1 0,0-1 0,0 0 0</inkml:trace>
  <inkml:trace contextRef="#ctx0" brushRef="#br0" timeOffset="52765.86">6159 9673 0,'22'-21'15,"-44"42"-15,65-63 0,-22 42 0,-21-21 0,21 0 16,0-1-16,-21 1 0,21-21 0,1 21 16,-22 0-16,21-1 0,-21 1 15,21-21-15,-21 21 0,0 0 16,21-1-16,-21 1 0,-21 42 47,21 1-47,-21-1 0,21 0 0,0 0 15,0 21-15,-21-20 0,21 20 16,-22 21-16,22-20 0,0-1 0,0 22 16,-21-22-16,21 21 0,-21 1 0,21-1 15,-21-20-15,21 20 0,0 1 16,-21-1-16,0 22 0,21-22 16,0 1-16,-22 21 0,22-22 0,-21 1 0,21 20 15,0-20-15,0-22 0,-21 22 16,0-1-16,0-21 0,21 1 0,-21-1 15,-1 0-15,1 1 0,0-22 16,-21 0-16,21 0 0,-1 0 0,-20 1 16,21-22-16,-21 0 0,-1 0 15,22 0-15,-21 0 0,-1-22 0,22 1 16,-21 0-16,21-21 0,-22 21 0,22-22 16,0 22-16,0-21 0,21-1 15,0 1-15,0 0 0,0-1 0,0 1 16,0-21-16,21 20 0,0-20 0,0-1 15,1 1-15,-1 20 0,0-20 0</inkml:trace>
  <inkml:trace contextRef="#ctx0" brushRef="#br0" timeOffset="52982.26">6244 9165 0,'0'0'0,"-21"-21"16,0 21-16,21-21 16,0 42 31,21-21-47,0 21 15,0-21-15</inkml:trace>
  <inkml:trace contextRef="#ctx0" brushRef="#br0" timeOffset="53326.06">6562 9525 0,'0'0'16,"21"0"-1,0 0-15,0 0 0,0-21 16,22 21-16,-22-21 15,0 0-15,0-1 0,0 22 16,0-21-16,1 0 0,-22 0 0,0 0 16,0 0-16,0-1 15,-22 22 1,-20 0-16,21 0 0,-21 0 0,-1 22 16,1-22-16,21 21 0,-22 0 0,1 0 15,21 0-15,0 0 0,0 1 16,-1-1-16,1 0 0,21 21 15,0-21-15,0 1 0,0-1 0,0 0 16,21 0-16,1 0 0,-1-21 0,21 21 16,-21-21-16,22 0 0,41 0 15,-41 0-15,-1 0 0,0 0 16,1 0-16,-1-21 0</inkml:trace>
  <inkml:trace contextRef="#ctx0" brushRef="#br0" timeOffset="53846.76">7260 9356 0,'21'-43'16,"-42"86"-16,42-107 0,-21 43 0,0 0 0,0 0 16,0 0-16,0-1 0,0 1 15,0 42 1,0 1 0,0-1-16,-21 0 0,21 21 15,-21-21-15,21 22 0,0-22 16,0 21-16,0-21 0,0 43 15,0-43-15,0 21 0,0-20 16,0-1-16,21 0 0,0 0 16,0-21-16,1 0 0,-1 0 0,0 0 15,0 0-15,21 0 0,-20-21 16,20 0-16,0 0 0,-21-1 0,22 1 16,-22-21-16,21 21 0,-21-22 0,22 1 15,-22 0-15,0-22 0,0 22 16,0-22-16,1 1 0,-22-1 0,0 1 15,21-1-15,-21 1 0,0 21 0,0-1 16,0 22-16,0-21 16,0 21-16,-21 21 15,21 42 1,0-21-16,0 21 0,-22 1 16,22-1-16,-21 0 0,21 22 0,-21-22 15,21 22-15,0-1 0,0-20 0,0-1 16,0 21-16,0-20 0,0-1 15,0 0-15,0-20 0,0 20 0,21-21 16,0 21-16,1-20 0,-1-22 16,0 21-16,0-21 0,21 0 0,-20 0 15,-1 0-15,21 0 0,0-21 0,-20-1 16,20 22-16,-21-21 0,21-21 16,-20 21-16,-1 0 0,0-1 0,0-20 15</inkml:trace>
  <inkml:trace contextRef="#ctx0" brushRef="#br0" timeOffset="54044.64">7789 9123 0,'-21'0'16,"42"0"-16,-63 0 0,84 0 16,-21 0-1,1-21-15,20 21 16,0 0-16,1-21 0,-1 21 0,0-22 15,1 22-15,-1-21 0,0 21 0,-21 0 16,22-21-16,-22 21 0,0 0 16,0 0-16</inkml:trace>
  <inkml:trace contextRef="#ctx0" brushRef="#br0" timeOffset="54350.98">7429 9165 0,'0'0'0,"-21"0"0,0 0 16,0 0-16,0 0 16,21 21-16,-21 1 15,-1-1-15,22 0 0,0 0 16,0 0-16,0 0 0,0 1 0,0-1 16,0 0-16,0 0 15,0 0-15</inkml:trace>
  <inkml:trace contextRef="#ctx0" brushRef="#br0" timeOffset="55137.04">9440 9144 0,'21'0'0,"64"-63"15,-64 63-15,0-22 16,-21 1-16,22 0 0,-1 0 0,0 0 15,0 0-15,-21-1 0,0 1 16,0 0-16,0 0 0,-21 0 16,0 21-16,-22 0 0,22 0 0,-21 0 15,0 0-15,20 0 0,-20 0 16,0 0-16,-1 21 0,22-21 16,-21 21-16,21 0 0,0 0 0,-1 1 15,22-1-15,0 0 0,0 0 16,0 0-16,0 0 0,22 1 0,-1-1 15,21 0-15,-21 0 0,0 0 0,22 22 16,-1-22-16,0 0 0,1 0 16,-1 21-16,-21-20 0,22-1 0,-1 0 15,-21 21-15,-21-21 0,0 1 0,0-1 16,0 0-16,-42 0 0,21 0 16,-22 0-16,-20 1 0,-1-1 15,1-21-15,-1 0 0,1 0 0,-22 0 16,22 0-16,-1-21 0,1 21 15,20-22-15,1-20 0,-43 0 16,64 21-16,0-22 0,21 22 0,0-21 16,0-1-16,0 1 0,21 21 15,21-21-15,-20 20 0,20 1 0,0 0 16,1 0-16,-1 0 0,0 21 0,-21 0 16,22 0-16,-22 0 0,21 0 15,-21 21-15,-21 0 0,22 0 16,-22 0-16,0 1 0,0-1 0,0 0 15</inkml:trace>
  <inkml:trace contextRef="#ctx0" brushRef="#br0" timeOffset="55542.81">9800 9419 0,'0'0'0,"21"0"0,0 0 0,1 0 16,-1-21-16,0 21 15,21-21-15,-21 0 0,1 21 16,-1-21-16,0-1 0,0 1 0,21-21 16,-20 21-16,-1 21 15,-21-21-15,0-1 0,0 1 0,-21 0 16,-1 21-16,-20 0 15,21 0-15,-21 0 0,-1 21 16,1-21-16,0 21 0,20 1 0,-20 20 16,0-21-16,21 0 0,-1 0 0,1 1 15,0 20-15,21-21 0,0 0 16,0 0-16,0 1 0,21-1 0,0 0 16,1 0-16,-1-21 0,21 21 0,0-21 15,1 0-15,-1 0 16,22 0-16,-22 0 0,0 0 0,22-21 15,-22 0-15,0 21 0,1-21 0,-1 0 16,0-22-16,-20 22 0,20 0 0,-21-21 16,21-1-16</inkml:trace>
  <inkml:trace contextRef="#ctx0" brushRef="#br0" timeOffset="55805.18">10753 8742 0,'42'-85'0,"-84"170"0,105-191 15,-42 64-15,-21 21 0,0-1 0,0 1 16,-21 42 15,0 1-31,0 20 0,0 0 16,21 1-16,-22-1 0,1 21 15,0 1-15,0-22 0,0 22 0,0-1 16,-1 1-16,22-22 0,-21 0 0,21 22 16,0-43-16,-21 21 0,21 1 15,0-22-15,0 0 0,0 0 0,0 0 16,21-21-16,0 0 0,1 0 0,-1 0 15,0 0-15,21 0 0,-21 0 16,22 0-16,-22-21 0,21 21 16,-21-21-16,1 0 0,20 0 0,-21 0 15,0-1-15</inkml:trace>
  <inkml:trace contextRef="#ctx0" brushRef="#br0" timeOffset="55985.07">10604 9102 0,'-21'0'0,"42"0"0,-63 0 0,21 0 16,21-21 0,21 21-1,0 0-15,0-22 0,22 22 16,-1 0-16,0 0 0,1-21 0,-1 21 16,0 0-16,22 0 0,-22-21 15,-21 21-15,22 0 0,-1 0 16</inkml:trace>
  <inkml:trace contextRef="#ctx0" brushRef="#br0" timeOffset="56332.87">11430 8996 0,'0'21'0,"-42"43"16,42-43-1,-22 0-15,22 0 0,-21 0 16,21 22-16,0-22 0,-21 0 0,21 0 15,0 0-15,0 0 0,0 1 16,0-1-16,0 0 16,0 0-16,21-21 0,0 21 0,1-21 15,-1 0-15,0 0 0,21 0 0,-21 0 16,1 0-16,20 0 0,-21 0 16,21 0-16,-20-21 0,20 0 0,0 21 15,-21-21-15,22 0 0,-22-1 0,0-20 16,0 21-16,0 0 0,1 0 0,-1-1 15,-21-20-15,0 21 0,0 0 16,0 0-16,0-1 0,0 1 16,21 21 31</inkml:trace>
  <inkml:trace contextRef="#ctx0" brushRef="#br0" timeOffset="56685.85">12065 9038 0,'21'0'0,"0"-42"16,-21 21-16,21 21 15,-21-21-15,0 42 32,0 0-17,0 0-15,0 0 0,0 22 16,0-1-16,0 0 0,-21 1 15,0-1-15,0 0 0,21 22 0,-21-22 16,0 22-16,-1-1 0,22 1 0,-21-1 16,0 22-16,0-22 0,21 1 0,0-1 15,-21 1-15,0-22 0,-1 22 16,1-1-16,21-21 0,-21 1 0,0 20 16,21-20-16,-21-1 0,0 0 0,-1 1 15,22-22-15,-21 21 0,21-21 16,-21 0-16,21 1 0,21-22 31,0-22-31,-21 1 0,22 0 16,-1-21-16,21 21 0,-21-22 15,0 1-15,1-22 0,-1 22 0</inkml:trace>
  <inkml:trace contextRef="#ctx0" brushRef="#br0" timeOffset="56985.84">12128 9250 0,'0'-21'0,"0"42"0,-21-85 0,0 43 0,21-21 16,0 21-16,0 0 0,0-1 16,0-20-16,0 21 0,0 0 0,21 0 15,22-1-15,-22 1 0,21 0 16,0 21-16,1-21 0,-1 21 16,0 0-16,-20 0 0,20 0 0,0 0 15,-21 21-15,22 0 0,-22 0 0,-21 1 16,0 20-16,0-21 0,0 21 15,0-20-15,-21 20 0,0-21 0,-1 0 16,-20 0-16,0 1 0,21-1 0,-22 0 16,1-21-16,0 21 0,20-21 15,-20 21-15,21-21 0,0 0 0,0 0 16,-1 0-16,44 0 16,-1 0-1,0 0-15,0 0 16</inkml:trace>
  <inkml:trace contextRef="#ctx0" brushRef="#br0" timeOffset="57192.72">13144 9377 0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13:37.6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 572 0,'63'-22'31,"-42"1"-16,0 21-15,-21-21 16,22 21-16,-22-21 0,0 0 16,0 0-16,0-1 15,0 1-15,0 0 0,0 0 16,-22 0-16,1 21 16,0-21-16,0 21 0,0 0 0,0 0 15,-1-22-15,-20 22 0,21 0 16,-21 0-16,-1 0 0,22 0 15,-21 0-15,21 0 0,-22 0 16,1 22-16,0-1 0,20-21 0,-20 21 16,0 0-16,21 0 0,-22 0 15,22 1-15,0 20 0,-21-21 16,20 21-16,1-20 0,0 20 16,0-21-16,0 21 0,21 1 15,0-1-15,0 0 0,-21 1 0,21 20 16,0-20-16,0 20 0,0-21 15,0 1-15,21-1 0,-21 22 16,0-22-16,21 0 0,0-21 0,0 22 16,-21-22-16,21 21 0,1-21 15,-1 1-15,21-1 0,-21 0 16,22-21-16,-1 21 0,0-21 0,1 0 16,-1 0-16,0 0 0,1 0 15,-1 0-15,0 0 0,1 0 16,-1 0-16,0-21 0,-21 21 15,22-21-15,-22 0 0,0 21 16,0-22-16,0 1 0,1 0 0</inkml:trace>
  <inkml:trace contextRef="#ctx0" brushRef="#br0" timeOffset="501.71">2032 910 0,'0'0'0,"-42"0"31,20 21-31,1 1 16,21-1-16,-21 0 0,0 0 16,0 0-16,0 22 0,21-22 0,-22 21 15,1-21-15,21 22 0,-21-1 16,21-21-16,0 21 0,0-20 0,0-1 15,0 21-15,0-21 0,0 0 16,0 1-16,0-1 0,0 0 16,21-21-16,0 21 0,1-21 15,-1 0-15,21 0 0,-21 0 16,0 0-16,22-21 0,-22 0 0,0 21 16,21-21-16,-20-1 15,-1 1-15,21-21 0,-21 21 0,0 0 16,-21-22-16,0 22 0,0-21 15,0-1-15,0 1 0,0 21 16,0-21-16,-21 20 0,0 1 0,0 0 16,0 0-16,0 21 0,-22 0 15,22 0-15,0 0 0,0 0 16,-22 0-16,22 0 0,0 21 0,0-21 16,0 21-16,0 0 0,-1 1 15,22-1-15,0 21 0,0-21 0,0 0 16,0 1-16,0-1 15,0 0-15,22-21 16,-1 0-16,21 21 0,-21-21 0</inkml:trace>
  <inkml:trace contextRef="#ctx0" brushRef="#br0" timeOffset="1307.24">2498 1016 0,'-22'0'16,"1"21"-16,21 0 16,0 1-16,0-1 0,-21 0 15,21 0-15,-21 0 0,21 0 16,0 1-16,0 20 0,0-21 0,0 0 15,0 0-15,0 1 0,0-1 16,0 0-16,21 21 0,-21-21 16,21 1-16,-21-1 15,21-21-15,1 0 32,-22-21-17,0-1-15,0 1 16,0 0-16,0 0 0,0 0 15,0 0-15,0-22 0,0 22 0,0-21 16,0-1-16,21 22 0,0-21 16,0 21-16,0-22 0,0 22 0,22 0 15,-22 0-15,21 0 0,-21 0 16,22-1-16,-1 22 0,0 0 16,-20 0-16,20 0 0,-21 0 0,21 22 15,-20-1-15,-1 0 0,-21 0 16,0 21-16,21-20 0,-21 20 0,0-21 15,0 21-15,0-20 16,0-1-16,0 21 0,0-21 0,-21 0 16,21 1-16,0-1 0,-21 0 15,21-42 32,0 0-47,0-1 0,0 1 0,0 0 16,21 0-16,0-64 15,0 64-15,0-21 0,0-1 16,1 1-16,-1 21 0,0 0 0,21-22 16,-21 22-16,22 21 15,-1-21-15,-21 21 0,22 0 0,-1 0 16,-21 0-16,21 21 0,-20 0 16,-1 1-16,0-1 0,-21 21 0,0-21 15,0 0-15,0 22 0,0-22 16,0 21-16,0-21 0,-21 1 0,21-1 15,-21 0-15,-1 0 0,1 0 16,21 0-16,0 1 16,-21-22-16,21-22 31,21 1-31,-21 0 16</inkml:trace>
  <inkml:trace contextRef="#ctx0" brushRef="#br0" timeOffset="1782.98">3916 381 0,'-21'-21'15,"42"42"-15,-42-84 0,21 41 0,0 1 16,-22 0-16,22-21 0,0 21 15,0-1-15,0 1 0,0 42 32,0 1-32,0 20 15,22 0-15,-22 1 0,0-1 0,0 21 16,0-20-16,0 20 0,0 22 16,0-22-16,0 22 0,0 0 0,0-1 15,-22 22-15,22-21 0,-21 0 16,21-1-16,0 22 0,0-21 15,0 21-15,0-1 0,0 1 16,0 0-16,0-21 0,0 21 0,0-22 16,0 22-16,-21-21 0,0 105 15,0-105-15,21-22 0,-21 22 16,-1-21-16,1-1 0,0 1 0,21-22 16,-21 21-16,0-20 0,0-22 15,21 21-15,0-21 0,0 1 0,0-1 16,0-42-1,21-1 1,0-20-16,-21 21 0,21-21 16,0-1-16,0 1 0,1-22 0,-1 22 15,0-43-15,0 22 0</inkml:trace>
  <inkml:trace contextRef="#ctx0" brushRef="#br0" timeOffset="2184.75">3831 1122 0,'-21'-21'0,"42"42"0,-42-63 0,0 20 16,21 1-16,-21 0 0,21 0 15,0 0-15,0-22 0,0 22 0,0 0 16,0 0-16,21 0 15,0 0-15,0 21 0,21-22 0,-20 1 16,20 21-16,-21 0 0,21-21 16,-20 21-16,20 0 0,-21 0 0,21 0 15,1 21-15,-22 0 0,0 1 16,0-1-16,0 21 0,-21 0 16,0 1-16,0-22 0,-42 64 15,21-43-15,0 0 0,-22-21 16,22 1-16,-21 20 0,21-21 15,-22 0-15,22-21 0,0 21 16,-21 1-16,21-22 0,-1 0 16,44 0 15,-1-22-31,0 1 16,0 0-16,0 21 0</inkml:trace>
  <inkml:trace contextRef="#ctx0" brushRef="#br0" timeOffset="3036.87">4614 783 0,'0'0'0,"0"-21"0,-21 21 31,0 0-31,0 0 0,0 21 16,-1 0-16,1 1 0,0-1 15,0 21-15,0 0 0,21 1 16,-21-1-16,21 0 0,-22 1 0,22-1 16,0 0-16,0-20 0,0-1 15,0 21-15,0-21 0,22-21 0,-1 21 16,21-21-16,-21 0 0,0 0 16,22 0-16,-22 0 0,0 0 0,21-21 15,-20 21-15,-1-21 16,0 0-16,0 0 0,0 0 0,-21-1 15,0 1-15,0-21 0,0 21 16,0-22-16,-21 22 0,0 0 0,-21 0 16,20 0-16,1 0 0,-21-1 15,21 1-15,0 21 0,-1 0 0,1-21 16,0 21-16,21-21 16,0 0-16,21 0 15,0 21-15,22-22 0,-22 22 0,21-21 16,1 0-16,-1 21 0,0 0 15,1-21-15,-22 21 0,21 0 0,-21 0 16,22 0-16,-22 0 16,0 0-16,0 21 0,0 0 0,0 0 15,1 1-15,-22-1 0,0 21 16,0-21-16,0 22 0,0-1 0,0 0 16,0 1-16,0-22 0,0 21 15,0-21-15,0 22 0,0-22 0,0 0 16,0 0-16,0 0 0,0 0 15,0 1-15,0-44 47,0 1-47,-22 0 0,22 0 16,0 0-16,0 0 0,0-22 16,0 22-16,0-21 0,0-1 0,0 1 15,22 21-15,-22-21 0,21-1 16,0 22-16,0-21 0,0 21 15,0-1-15,1 1 0,-1 0 0,21 21 16,-21 0-16,22 0 0,-22 0 16,21 0-16,-21 0 0,0 21 0,22 22 15,-22-22-15,0 21 0,-21-21 16,0 22-16,0-1 0,0-21 0,0 21 16,0-20-16,0 20 0,0-21 15,0 21-15,0-20 0,-21-1 16,0 0-16,0 0 15,21 0-15,0-42 47,0 0-47,0 0 0,0 0 16</inkml:trace>
  <inkml:trace contextRef="#ctx0" brushRef="#br0" timeOffset="3457.16">5673 1016 0,'0'0'0,"0"21"32,21-21-32,0-21 15,0 21-15,0-21 0,22 21 0,-22-21 16,0 0-16,0-1 0,21 1 15,-20 0-15,-1 0 0,-21 0 16,21 0-16,-21-1 0,0 1 0,0 0 16,0 0-16,-21 21 15,21-21-15,-21 21 0,-1 0 16,-20 0-16,21 0 0,0 0 16,0 21-16,-1 0 0,1 0 15,0 0-15,21 22 0,0-1 0,-21-21 16,21 22-16,0-1 0,0 0 15,0-21-15,0 22 0,0-22 0,0 21 16,21-21-16,0 1 0,-21-1 16,21-21-16,1 21 0,20-21 0,-21 0 15,0 0-15,0 0 0,22 0 16,-22 0-16,0 0 0,21-21 0,-20 0 16,-1-1-16,21 1 0,-21 0 15,0-21-15,1 21 0,-1-22 16</inkml:trace>
  <inkml:trace contextRef="#ctx0" brushRef="#br0" timeOffset="3976.48">6286 677 0,'0'0'15,"0"-21"-15,0 42 16,0 1 0,0-1-16,0 0 0,0 0 15,0 0-15,0 22 0,0-22 0,0 21 16,0-21-16,0 22 0,0-1 15,0-21-15,0 21 0,0-20 16,0-1-16,0 0 0,0 0 16,0 0-16,0 0 0,0 1 15,0-44 17,-21 1-17,21 0-15,0-21 0,0 21 16,0-22-16,0 22 0,0-21 15,0-1-15,0 1 0,0 21 0,0-21 16,21-1-16,1 1 0,-1 21 16,0-22-16,21 22 0,-21 0 0,22 0 15,-22 0-15,21 21 0,1 0 16,-22 0-16,21 0 0,-21 21 0,22 0 16,-22 0-16,0 0 0,-21 1 15,0 20-15,21 0 0,-21 1 16,0-1-16,0 0 0,0-21 15,0 22-15,0-1 0,0-21 0,0 0 16,0 22-16,0-22 0,-21 0 16,21 0-16,0 0 0,0 1 15,-21-1-15,42-21 47,-21-21-47,21-1 16,0 1-16,-21 0 0,21 0 15</inkml:trace>
  <inkml:trace contextRef="#ctx0" brushRef="#br0" timeOffset="4273">7218 212 0,'0'-21'0,"0"42"0,-21-42 31,21 42-15,0 21 0,0-21-16,0 22 0,0-1 0,0 0 15,0 1-15,0 20 0,0-21 16,0 1-16,-22 20 0,22-20 0,-21-1 16,21 21-16,0-20 0,0-1 15,-21 0-15,21 1 0,0-22 0,0 21 16,0-21-16,0 1 0,0-1 15,0 0-15,0 0 0,21-21 32,0 0-32,-21-21 0,22 21 15</inkml:trace>
  <inkml:trace contextRef="#ctx0" brushRef="#br0" timeOffset="4728.77">7620 699 0,'0'-22'0,"0"44"0,0-65 16,0 22-16,0 0 15,-21 21 1,0 0-16,-1 0 16,1 0-16,0 21 0,0 0 0,0 0 15,21 1-15,-21-1 0,-1 0 16,1 21-16,21-21 0,-21 1 0,21-1 15,0 0-15,0 0 16,0 0-16,21-21 16,0 0-16,1 0 15,-1 0-15,21 0 0,-21 0 16,0 0-16,1 0 0,20 0 0,-21 0 16,0 0-16,0 0 0,1 21 15,-22 1-15,0-1 16,0 0-16,0 0 15,-22 0-15,1 0 0,0-21 16,0 22-16,0-1 0,0 0 0,-1-21 16,22 21-16,-21-21 0,0 0 15,0 0-15,0 0 0,0 0 16,-1 0-16,1 0 16,0-21-1,21 0 1,0 0-16,-21 21 15,21-22-15</inkml:trace>
  <inkml:trace contextRef="#ctx0" brushRef="#br0" timeOffset="4972.63">6900 529 0,'0'0'0,"0"-21"15,21 21-15,1-21 16,-1 21-16,21-21 0,-21 21 16,22-21-16,-1 21 0,0 0 0,-21-22 15,22 22-15,-1 0 0,-21 0 16,22-21-16,-22 21 0,0 0 0,21 0 16,-21 0-16,1 0 15,-1-21-15</inkml:trace>
  <inkml:trace contextRef="#ctx0" brushRef="#br0" timeOffset="5689.22">8509 254 0,'0'-21'0,"0"42"0,21-63 0,0 42 0,0-21 16,-21-1-16,22 22 15,-22 43 17,-22-22-32,1 21 15,0 1-15,0 20 0,0 1 16,0-1-16,-1 1 0,-41 84 16,42-64-16,-22 1 0,1 0 15,21-22-15,-21 22 0,-1-22 0,22 1 16,0-22-16,-21 22 0,20-22 15,1-21-15,21 22 0,0-22 0,0 21 16,-21-21-16,21 0 16,0 1-16,21-22 31,-21-22-15,21 22-16,-21-21 0,22 0 0</inkml:trace>
  <inkml:trace contextRef="#ctx0" brushRef="#br0" timeOffset="6725.62">8890 1122 0,'0'0'0,"-21"0"0,21-21 32,21 0-32,0-1 15,0 22-15,22-21 0,-22-21 16,21 21-16,0 0 0,1-22 0,-1 22 16,-21-21-16,22 21 0,-1-22 15,-21 1-15,21 21 0,-20-22 0,-1 22 16,0-21-16,0 0 15,-21 20-15,0-20 0,0 21 0,0 0 16,0 0-16,0-1 0,0 1 16,0 0-16,0 0 0,-21 21 15,0 0-15,0 0 16,-1 0-16,1 0 16,0 21-16,21 0 0,-21 0 0,0 22 15,0-1-15,-1 0 0,22 1 0,-21-1 16,0 22-16,0-1 0,21 1 15,-21-1-15,21 22 0,-21-22 0,21 22 16,0-22-16,-22 22 16,22 63-16,0-63 0,0 0 15,-21-1-15,21 1 0,0 0 0,0-1 16,0 1-16,-21 0 0,21-22 16,-21 22-16,21-1 0,0-20 0,0-1 15,0 1-15,0-1 0,0-20 0,0-1 16,0 0-16,0 1 0,0-22 15,21 0-15,0-21 0,0 0 0,1 0 16,-1 0-16,21 0 0,-21 0 16,22-21-16,-22 0 0,21 0 0,-21-22 15,22 1-15,-1 21 0,-21-22 0,21-20 16,-20 21-16,20-1 16,-21-20-16,0 20 0,0-20 0,-21-1 15,0 1-15,0-22 0,0 22 0,0-22 16,-21 22-16,-21-1 0,21-21 15,-22 22-15,22 21 0,-21-1 0,0 1 16,-22 0-16,22-1 0,-1 22 16,1 0-16,0 0 0,21 0 0,-1 21 15,-20-22-15,42 1 16,0 0-16,0 0 0,21 0 16,0 21-16,1-21 0,20-1 15,-21 1-15,21 0 0,1-21 0,-1 21 16,0-22-16,1 1 15,-1 0-15,0-1 0,1 1 0,-1-22 16,0 22-16,1 0 0,-1-1 16,-21-20-16,22 21 0,-22-1 0,0 1 15,0 0-15,-21 20 16,0-20-16,0 21 0,0 0 0,0 0 0,0-1 16,0 1-16,-21 21 0,0 0 15,0 0-15,-1 21 0,1 1 0,21-1 16,-21 0-16,-21 64 15,21-43-15,21 21 0,0-20 16,-22 20-16,22 1 0,0-1 16,-21 1-16,21-1 0,0 1 0,0-22 15,0 0-15,0 1 0,0-1 16,21 22-16,1-43 0,-22 0 16,21-21-16,0 21 0,0-21 15,0 0-15,22 0 0,-22 0 0,0 0 16,0-21-16,21 21 0,-20-21 15</inkml:trace>
  <inkml:trace contextRef="#ctx0" brushRef="#br0" timeOffset="7285.3">10435 804 0,'0'0'0,"0"-21"0,0 0 0,0 0 15,0 0-15,0 0 0,0-1 16,0 1-16,-21 21 16,0 0-16,0 0 0,-1 0 0,1 0 15,0 0-15,0 0 0,0 21 16,0 1-16,-1-1 0,1 21 0,0-21 16,0 22-16,0-1 0,0 0 15,-1 1-15,22-22 0,-21 21 0,21 0 16,0-20-16,0 20 0,0-21 15,0 0-15,0 0 0,21-21 16,1 22-16,-1-22 0,0 0 0,21 0 16,-21 0-16,1 0 0,-1 0 15,21-22-15,-21 1 0,0 0 0,1 0 16,-1 0-16,0 0 0,0-22 16,0 1-16,0 0 0,-21 20 0,0-20 15,0 0-15,22 21 0,-22-1 16,0 1-16,0 0 0,0 0 15,0 42 1,0 0 0,0 22-16,0-22 15,0 21-15,0-21 0,0 22 0,0-1 16,0-21-16,0 21 0,0-20 16,0-1-16,0 0 0,21 0 0,-21 0 15,21 0-15,0-21 0,0 0 16,0 0-16,1 0 0,-1 0 15,0 0-15,0 0 0,0 0 16,0-21-16,1 0 0,-1 0 0,0 0 16,0 0-16,0-1 0,0-20 15,-21 0-15,22 21 0,-1-22 16</inkml:trace>
  <inkml:trace contextRef="#ctx0" brushRef="#br0" timeOffset="7539.15">10922 762 0,'0'0'0,"21"-21"0,-21 0 15,0 0-15,0-1 0,0 44 31,0-1-15,0 0-16,0 0 0,0 0 16,0 22-16,0-22 0,0 21 0,0-21 15,0 22-15,0-22 0,0 0 16,0 0-16,0 21 0,21-20 0,-21-1 16,21-21-16,-21 21 0,22-21 15,-1 21-15,0-21 16,0 0-16,0 0 0,0 0 15,1-21-15,-1 21 0,0-21 16,0 0-16,0-1 0,0-20 0,1 21 16,-1 0-16,0-22 0,0 22 15,-21-21-15,21 21 0,0-22 16,1 22-16</inkml:trace>
  <inkml:trace contextRef="#ctx0" brushRef="#br0" timeOffset="7721.05">11409 699 0,'0'0'0,"21"0"0,-21-22 15,-21 22 16,0 0-31,-1 22 0,22-1 16,-21 0-16,21 0 16,-21 21-16,0-20 0,21-1 0,0 21 15,-21-21-15,21 22 0,-21-22 16,21 0-16,0 0 0,-22 0 0,22 0 16,0 1-16,22-22 15,-1 0-15,0 0 16,0 0-16</inkml:trace>
  <inkml:trace contextRef="#ctx0" brushRef="#br0" timeOffset="8984.32">11769 677 0,'0'-21'0,"0"42"0,-22-42 31,1 21-16,0 21-15,0-21 16,0 22-16,21 20 0,-21-21 16,-1 0-16,1 22 0,21-22 0,0 0 15,0 21-15,-21-21 0,21 22 0,0-22 16,0 0-16,0 0 0,0 0 16,0 1-16,0-1 0,21 0 0,0-21 15,1 21-15,-1-21 0,0 0 16,42 0-16,-41 0 15,20 0-15,-21 0 0,0 0 16,22-21-16,-22 0 0,0 0 0,0-1 16,0 1-16,-21 0 0,0 0 0,21-21 15,-21 20-15,0-20 0,0 0 16,0-1-16,0 1 0,0 21 0,0-21 16,-21 20-16,0 1 0,0 0 15,0 0-15,-22 0 0,22 21 16,-21 0-16,21 0 0,0 21 15,-1-21-15,1 21 0,0 0 16,0 0-16,0 22 0,21-22 16,-21 0-16,21 21 0,0 1 0,0-22 15,0 21-15,0-21 0,0 22 16,21-22-16,0 0 0,0 0 0,0 0 16,0 1-16,1-1 0,-1-21 15,0 0-15,21 0 0,-21 0 0,22 0 16,-22 0-16,0-21 0,21 21 0,-20-22 15,20 1-15,-21 0 0,0-21 16,22 21-16,-22-22 0,0 22 0,0-21 16,0 21-16,-21-22 0,0 22 15,21 0-15,-21 0 0,0 0 16,0 42 15,0 0-31,-21 0 16,21 0-16,0 0 0,0 22 15,0-22-15,0 0 0,0 0 0,0 0 16,0 22-16,0-22 0,0 0 16,0 0-16,21 0 0,-21 1 15,22-22-15,-1 0 0,0 0 16,0 0-16,0 0 0,0 0 16,22 0-16,-1-22 15,-42 1-15,21 0 0,0 0 0,1 0 16,-1-43-16,0 43 15,-21-21-15,21 21 0,-21-1 16,0 1-16,0 0 0,0 42 31,0 0-15,0 1-16,0-1 0,0 0 16,0 21-16,0-21 0,0 1 15,0 20-15,0-21 0,0 0 0,0 0 16,0 1-16,0-1 0,21-21 31,0 0-31,1 0 16,-22-21-16,21-1 15,-21 1-15,21-21 16,-21 21-16,0-22 0,0 22 0,21-21 16,0 21-16,-21-22 0,21 22 15,1-21-15,-1 21 0,0 0 0,0-1 16,0 22-16,0-21 0,22 21 15,-22 0-15,0 0 0,21 0 0,-20 0 16,62 21 0,-63-21-16,1 22 0,-22 20 0,0-21 15,21 0-15,-21 0 0,0 22 16,0-22-16,0 21 0,0-21 0,0 1 16,0-1-16,0 0 0,0 0 15,0 0-15,-21-21 16,21-21-1,0 0 1,0 0 0,0-22-16,21 22 0,0 0 0,-21-21 0,21 21 15,0-22-15,0 1 0,-21 21 16,22-22-16,-1 22 0,-21 0 0,42-21 16,-21 21-16,0-1 15,1 22-15,-1 0 0,0 0 16,0 0-16,0 22 15</inkml:trace>
  <inkml:trace contextRef="#ctx0" brushRef="#br0" timeOffset="9425.06">13737 741 0,'21'0'0,"-42"0"0,63 0 0,-20 0 15,20 0-15,-21-21 0,0 0 16,0 21-16,22-22 0,-22 1 0,0 0 15,0 21-15,0-21 0,-21 0 0,0 0 16,0-1-16,-21 1 16,0 21-1,0 0-15,0 0 0,-22 0 0,22 0 16,-21 0-16,21 21 0,0 1 16,-22-1-16,22 0 0,0 0 15,21 0-15,-21 0 0,21 1 16,0-1-16,0 0 0,0 0 15,21 0-15,0 0 16,0-21-16,0 22 0,1-22 0,-1 0 16,0 21-16,0-21 0,0 0 0,0 21 15,1-21-15,-1 21 16,0-21-16,0 21 16,-21 0-1,-21 1 1,0-22-16,0 21 15,-1-21-15,1 0 0,0 0 0,0 21 16,0-21-16,-22 0 0,22 0 0,0 21 16,0-21-16,0 0 0,-22 0 15,22 0-15,0 0 0,0 0 0,0 0 16,0 0-16</inkml:trace>
  <inkml:trace contextRef="#ctx0" brushRef="#br0" timeOffset="10753">15494 550 0,'-42'-84'16,"20"84"-1,1 0-15,0 0 0,0 0 16,0 0-16,0 21 0,-1-21 0,-20 42 16,21-21-16,0 22 0,-22-22 15,22 21-15,0 1 0,0-1 16,21 0-16,0 1 0,0-1 15,0 0-15,0 1 0,0-22 0,0 21 16,0-21-16,21 0 0,21 1 16,-20-22-16,-1 0 0,21 0 0,0 0 15,-20 0-15,20 0 0,0 0 16,1 0-16,-22-22 0,21 1 0,0-21 16,1 21-16,-22 0 0,0-22 15,21 1-15,-20 0 0,-1-1 0,-21 1 16,0 0-16,0-1 0,0 1 15,0 0-15,-21-1 0,-1 1 16,1 0-16,-21 20 0,21-20 0,-22 21 16,-20 0-16,21 21 0,-22 0 15,22 0-15,-1 0 0,1 0 0,0 0 16,-1 0-16,22 0 0,0 21 16,0 0-16,21 0 0,0 0 15,21-21-15,0 22 0,22-22 16,-1 0-16,0 21 0,1-21 0,20 0 15,1 0-15,-1 0 0,1 0 16,-1 0-16,22-21 0,-22-1 0,22 1 16,-22 21-16,1-21 0,-1 0 15,1 0-15,42-43 16,-64 43-16,-21 0 0,22 0 16,-22-22-16,0 22 0,-21 0 0,0-21 15,0 21-15,0-22 0,0 22 0,-21 21 16,0 0-1,-1 0-15,1 0 0,0 0 0,0 0 16,0 0-16,0 0 16,-1 0-16,1 42 0,21 1 0,-21 20 15,0-20-15,21 20 0,-21 1 16,21-1-16,-21 1 0,-1 20 16,22-20-16,0-1 0,-21 22 0,21 0 15,-21-1-15,21 1 0,0 0 16,0-1-16,0-20 0,0 20 0,0 22 15,0-21-15,0 0 0,0-1 16,21 1-16,0 21 0,-21-43 0,0 22 16,0-22-16,0 22 0,22-21 15,-22-1-15,0-21 0,0 22 0,0-22 16,0 1-16,-22-1 0,1-21 0,0 21 16,0-20-16,0-1 0,0-21 15,-22 0-15,22 0 0,-21 0 0,-1 0 16,1 0-16,0 0 0,-22-21 15,22-22-15,-64-20 0,43 20 16,20 1-16,1-21 0,21-1 16,0 1-16,-1-22 0,22 0 15,0 1-15,0-1 0,0-84 16,22 84-16,-1 21 0,21-20 16,0 20-16,1 22 0,-1-22 0,0 22 15,22-21-15,-22 20 0,22 1 0,-22 0 16,22-1-16,-1 22 0,43-64 15,-64 64-15,22-21 0,-22 0 16,0 20-16,1 1 0</inkml:trace>
  <inkml:trace contextRef="#ctx0" brushRef="#br0" timeOffset="12148.4">18246 402 0,'21'0'0,"0"0"16,0 0-16,0 0 0,0 0 15,1 0-15,-1 0 0,0 0 16,0-21-16,0 0 0,85-21 16,-85 20-16,0 22 15,1-21-15,-1 0 0,0 0 0,0 0 16,-21 0-16,21-1 0,-21 1 16,0 0-16,0 0 0,-21 0 15,0 0-15,-21 21 0,20 0 16,1 0-16,-21 0 0,21 0 15,-22 0-15,22 0 0,-21 0 0,21 0 16,0 0-16,-1 0 0,1 21 16,-21-21-16,21 21 0,0-21 15,-1 0-15,22 21 16,0 0 0,0 0-16,-21 1 15,21-1-15,0 0 16,-21 0-16,21 21 0,0-20 0,-21 20 15,0-21-15,0 21 0,21 1 16,0-22-16,-22 21 0,22-21 16,0 1-16,0 20 0,0-21 0,0 0 15,0 0-15,0 1 16,0-1-16,0 0 16,22-21-1,-1 0 1,0 0 109,0 0-110,-21-21-15,21 21 0,0 0 16,1 0-16,-1-21 0,0 21 16,0 0-16,0 0 0,0-22 0,1 22 15,-1 0-15,0 0 0,21 0 0,-21 0 16,1 0-16,-1 0 0,21 0 16,-21 22-16,0-1 0,1 0 0,-22 0 15,0 0-15,21 22 0,-21-1 16,0 43-16,0-43 15,-21-21-15,-1 21 0,1 1 16,0-1-16,-21-21 0,-1 22 0,1-22 16,0 0-16,-22 0 0,22 0 15,0-21-15,-1 0 0,-20 0 0,20 0 16,1 0-16,21 0 16,-21 0-16,20-21 0,-20 0 0,21 0 0,0 0 15,-22-1-15,22 1 0,0 0 16,21 0-16,-21 21 0,21-21 0,-21 0 15,21-1 1,21 22-16,0-21 16,0 21-16,0 0 15,22 0-15</inkml:trace>
  <inkml:trace contextRef="#ctx0" brushRef="#br0" timeOffset="12552.17">18986 931 0,'22'-21'32,"-1"21"-32,0-21 0,-21 0 15,21 0-15,21 0 0,-20-1 16,-1 1-16,0 0 0,0 0 0,0 21 15,-21-21-15,0 0 0,0-1 16,0 1-16,-21 21 16,0 0-16,0 0 15,0 0-15,-22 0 0,22 0 16,0 21-16,-21 1 0,20 20 0,1-21 16,0 21-16,0 1 0,0-1 0,0 0 15,-1 1-15,22-1 16,-21 0-16,21 1 0,0-22 0,0 21 15,0-21-15,0 22 0,21-22 16,1-21-16,-1 21 0,0 0 0,0-21 16,21 0-16,-20 0 0,20 0 15,-21 0-15,21 0 0,1-21 0,-22 0 16,21 0-16,1 0 0,-1-1 16</inkml:trace>
  <inkml:trace contextRef="#ctx0" brushRef="#br0" timeOffset="12852.99">19897 0 0,'-22'0'47,"1"0"-47,0 64 16,0 20-16,21-20 0,-21 20 0,0-20 15,-1 21-15,1-22 0,0 22 16,0-1-16,0-20 0,21-1 0,0 22 16,-21-43-16,21 22 0,-22-1 15,22-20-15,0-1 0,0-21 0,0 22 16,0-22-16,0 0 0,0 0 16,22-21-16,-1 0 15,0 0-15,0 0 0,21-21 16,-20 21-16,-1-42 0,0 20 15,0 1-15</inkml:trace>
  <inkml:trace contextRef="#ctx0" brushRef="#br0" timeOffset="13254.76">20002 889 0,'-21'21'0,"0"0"0,21 1 15,0-1-15,-21-21 16,21 21-1,21-21 1,0 0-16,0 0 0,1-21 16,-1 21-16,0-21 0,21-1 15,-21 22-15,22-21 0,-22 0 16,21-21-16,-21 21 0,1-1 0,-1 1 16,0 0-16,-21 0 0,0 0 15,-21 21 1,0 0-16,-1 0 0,1 0 0,-21 0 15,21 21-15,0 0 16,-22 0-16,22 0 0,0 22 0,0-22 16,0 21-16,21-21 0,-22 22 15,22-22-15,0 21 0,0-21 0,0 1 16,0 20-16,0-21 0,0 0 16,0 0-16,22-21 0,-1 22 0,0-1 15,21-21-15,-21 0 0,22 0 16,-1 0-16,0 0 0,22 0 0,-22 0 15,1-21-15,20-1 0,-21 1 16,1 0-16,-1 0 0,0-21 0</inkml:trace>
  <inkml:trace contextRef="#ctx0" brushRef="#br0" timeOffset="13716.5">20807 699 0,'0'0'0,"0"21"31,0 0-16,0 0-15,-21 0 0,21 22 0,-22-22 16,22 21-16,0-21 0,0 22 16,-21-22-16,21 21 0,0-21 0,-21 0 15,21 22-15,0-22 0,-21 0 16,21 0-16,0 0 0,-21-21 31,21-21-15,0 0-1,0 0-15,0 0 0,0 0 0,0-22 16,0 22-16,0-21 0,21-1 16,0 1-16,0 0 0,0-1 0,1 1 15,20 21-15,-21-21 0,21 20 0,-20 1 16,-1 0-16,21 0 0,-21 21 16,22 0-16,-22 0 0,0 0 0,21 0 15,-21 21-15,22 21 16,-22 1-16,-21-22 0,0 21 0,0 1 15,0-1-15,0 0 16,0-21-16,-21 22 0,0-1 0,21 0 16,-22-20-16,22-1 0,-21 0 15,21 0-15,-21 0 0,42-21 32,0-21-17,1 21-15,-1-21 0,0-21 16,0 20-16,0 1 0</inkml:trace>
  <inkml:trace contextRef="#ctx0" brushRef="#br0" timeOffset="13957.36">21717 699 0,'0'0'0,"0"21"31,-21 0-31,21 0 16,-21 0-16,21 0 0,-22 22 0,1-22 15,21 21-15,0-21 0,-21 1 16,21-1-16,-21 21 0,21-21 0,0 0 16,0 1-16,0-1 15,21-21 1,0 0 0,0-21-16,1-1 0,-1-20 15,0 21-15,0 0 16</inkml:trace>
  <inkml:trace contextRef="#ctx0" brushRef="#br0" timeOffset="14297.16">21759 360 0,'-21'0'0,"42"0"0,-63 0 0,21 0 0,-22 21 16,22-21-16,0 21 15,0 0-15,21 1 0,0-1 0,0 0 16,0 0-16,0 0 15,21-21-15,0 21 0,22-21 16,-22 0-16,0 0 0,21 0 16,-21 0-16,22 0 0,-22-21 15,0 21-15,21-21 0,-20 0 0,-1 0 16,-21 0-16,0-1 0,0 1 16,0 0-16,0 0 0,0 0 0,0 0 15,0-1-15,-21 1 0,-1 21 16,1 0-16,0 0 0,-21 0 0,21 0 15,-1 21-15,-20 1 0,21-1 16,-21 21-16,20-21 0,1 0 0,0 22 16,21-22-16,0 21 0,0-21 15,0 22-15,0-22 0,0 0 0,0 21 16,21-20-16,0-1 0</inkml:trace>
  <inkml:trace contextRef="#ctx0" brushRef="#br0" timeOffset="15434.02">22183 677 0,'0'0'16,"0"-21"0,0 42-1,-22-21 1,22 22-16,0-1 0,-21 21 15,21-21-15,0 0 0,0 22 16,0-1-16,0-21 0,0 22 0,0-22 16,0 21-16,0-21 0,0 0 0,0 1 15,0-1-15,21 0 0,1 0 16,-1-21-16,21 0 16,-21 0-16,22 0 0,-22 0 0,21 0 15,0 0-15,-20 0 0,20-21 0,-21 0 16,21 0-16,-20-22 0,20 22 15,-21-21-15,0 21 0,0-22 16,1 1-16,-22 21 0,0 0 16,21-1-16,-21 1 0,0 0 0,-21 42 31,-1 0-15,1 1-16,0 20 0,21-21 15,0 0-15,-21 22 0,21-22 0,0 21 16,-21-21-16,21 0 0,0 1 0,0-1 15,0 0-15,21 0 0,0-21 16,0 0-16,22 21 0,-22-21 0,0 0 16,21 0-16,1 0 0,-22 0 15,21-21-15,0 0 0,-20 0 0,20 0 16,-21-1-16,21-20 16,-20 21-16,-1-21 0,0-1 0,0 1 15,-21 21-15,0-22 0,21 22 16,-21 0-16,0 0 0,0 0 0,0 42 31,0 21-15,-21-21-16,21 1 15,-21 20-15,21-21 0,-21 21 0,21-20 16,-21 20-16,21-21 0,0 21 16,0-20-16,0-1 0,0 0 15,0 0-15,0 0 0,0 0 16,0-42 15,0 0-15,21 0-16,-21-21 0,21 20 0,-21-20 15,21 21-15,-21-21 0,21-1 16,0 22-16,1-21 0,-1 21 16,0-22-16,0 22 0,0 0 0,22 21 15,-22-21-15,21 21 0,0 0 0,-20 0 16,20 0-16,-21 0 0,21 21 15,-20-21-15,-1 21 0,0 0 16,0 22-16,-21-22 0,0 0 0,0 21 16,0-21-16,0 22 0,0-22 15,0 0-15,0 0 0,0 0 0,-21 1 16,21-1-16,-21 0 0,0 0 16,-1-21-1,1 0 1,21-21-16,0 0 0,0 0 15,0-1-15,0 1 0,21-21 16,1 21-16,-1-22 0,0 1 0,21 0 16,1-1-16,-22 1 0,21 21 15,0 0-15,1-22 0,-1 43 0,0-21 16,1 21-16,-22 0 16,21 0-16,-21 0 0,22 0 0,-22 21 15,21 1-15,-21-1 0,1 21 16,-1-21-16,-21 22 0,0-1 0,0-21 15,0 21-15,0 1 0,0-1 0,0-21 16,0 22-16,0-22 0,-21 21 16,-1-21-16,1 0 0,0 1 0,0-1 15,0-21-15,0 21 0,-1-21 16,1 0-16,0 21 0,-21-21 0,21 0 16</inkml:trace>
  <inkml:trace contextRef="#ctx0" brushRef="#br0" timeOffset="16557.77">1312 2011 0,'0'0'0,"-127"0"15,85 0 1,21 0-16,0 0 0,-1 21 0,1-21 15,0 0-15,0 0 16,42 0 15,0 0-31,0 0 16,43 0-16,-22 0 16,22 0-16,20 0 0,1 0 0,0 0 15,-1-21-15,22 21 0,-21 0 16,21 0-16,0-21 0,-1 21 15,22 0-15,0-21 0,0-1 0,0 22 16,22 0-16,-22-21 0,21 21 16,0 0-16,0 0 0,0-21 0,22 21 15,-22 0-15,21 0 0,-21-21 16,22 21-16,-22 0 0,21 0 0,106-21 16,-127 21-16,-21 0 15,0 0-15,-21-21 0,21-1 16,-21 22-16,0-21 0,-21 21 0,-1-21 15,-20 21-15,-1-21 0,1 21 16,-22 0-16,0-21 0,1 21 0,-22 0 16,0 0-16,0 0 0,0 0 15,-21-21-15,0-1 32</inkml:trace>
  <inkml:trace contextRef="#ctx0" brushRef="#br0" timeOffset="17579.38">9207 1672 0,'-21'0'0,"42"0"0,-63 0 0,21 0 16,0 0-16,0 21 0,-1-21 0,1 0 16,0 0-16,0 22 0,0-22 15,0 0-15,42 0 31,0 0-31,21 0 16,-21 0-16,22 0 0,-1 0 16,0 0-16,1 0 0,20 0 0,1 0 15,-1 0-15,1-22 0,20 22 16,22-21-16,-21 21 0,21-21 0,-22 21 16,22-21-16,0 21 15,21-21-15,-21 21 0,21-21 0,21-1 16,-21 22-16,21-21 0,0 0 15,-21 21-15,22-21 0,-1 0 0,21 21 16,-21-21-16,22 21 0,-22-22 16,0 22-16,0-21 0,21 21 15,-20-21-15,-1 21 0,0 0 0,0-21 16,-21 21-16,0 0 0,0 0 0,0 0 16,-21 0-16,0 0 0,0 0 0,-22 0 15,-20 0-15,-1 0 16,1 0-16,-22-21 0,0 21 0,-20 0 0,-1 0 15,0 0-15,-21-21 16,21 21-16,-21-22 31</inkml:trace>
  <inkml:trace contextRef="#ctx0" brushRef="#br0" timeOffset="18664.27">15727 1524 0,'0'0'0,"0"21"0,-21-21 16,21 21 31,21-21-32,0 0-15,0 0 16,0 0-16,0 22 0,1-22 16,20 0-16,0 0 0,1 0 15,-1 0-15,0 0 0,1 0 0,-1 0 16,21 0-16,-20 0 0,20 0 16,1 0-16,-1 0 0,1 0 0,-1 0 15,1 0-15,-1 0 0,1 0 16,20 0-16,1 0 0,0 0 0,-1 21 15,22-21-15,0 0 0,0 0 16,-21 0-16,20 21 0,1-21 0,21 0 16,-21 0-16,21 0 0,0 21 15,0-21-15,0 0 0,0 0 0,0 0 16,0 0-16,0 0 0,0 0 16,21 0-16,0 0 0,-21 0 15,22 0-15,-22 0 0,21 0 16,0 0-16,0 0 0,0-21 0,-21 21 15,21 0-15,-21-21 0,0 21 16,0 0-16,0-21 0,0 21 0,-21 0 16,21-22-16,-21 22 0,21 0 15,-42 0-15,21-21 0,-22 21 0,22 0 16,-21 0-16,-1 0 0,1-21 16,0 21-16,-1 0 0,-20 0 0,21-21 15,-22 21-15,1 0 0,-1 0 16,1 0-16,-1-21 0,-21 21 0,22 0 15,-22 0-15,1 0 16,20-21-16,-21 21 0,1 0 0,-1 0 16,-21 0-16,22 0 0,-1 0 0,0 0 15,-21 0-15,22 0 0,-22 0 16,0 0-16,0 0 0,0 0 0,1 0 16,-1 0-1,-42 0 63,-1 0-78,1-22 16</inkml:trace>
  <inkml:trace contextRef="#ctx0" brushRef="#br1" timeOffset="33141.12">2032 2815 0,'0'43'32,"0"-22"-17,21-21 1,0 0-1,0 0-15,-21-21 16,22-1-16,-1 22 16,0-21-16,-21 0 0,0 0 15,21 0-15,-21 0 0,0-1 16,0 1-16,0 0 0,0 0 16,0 0-16,0 0 0,-21-1 15,0 1-15,0 0 0,-1 21 16,1 0-16,0 0 15,0 0-15,0 0 0,0 0 0,-1 21 16,1 0-16,0 1 0,0-1 16,-21 0-16,20 0 0,1 21 0,0-20 15,0-1-15,0 21 0,0-21 16,21 22-16,0-22 0,0 0 16,0 0-16,0 0 0,0 0 0,0 1 15,21-1-15,0 0 0,0 0 16,0-21-16,-21 21 0,21-21 15,1 21-15,-1-21 0,0 22 0,0-22 16,0 21-16,0-21 0,1 21 16,-1-21-16,0 21 0,0 0 0,0 0 15,0-21-15,1 22 0,-1-1 16,-21 0-16,21 0 0,0 0 0,-21 0 16,0 1-16,0 20 0,0-21 15,0 0-15,0 0 0,0 1 16,-21-1-16,0 0 0,0 0 0,-1 0 15,-20 0-15,21 1 0,0-22 16,-22 21-16,22-21 0,-21 0 16,0 0-16,20 0 0,-20 0 0,0 0 15,-1 0-15,1-21 0,21-1 16,-21 1-16,-1 0 0,22 0 0,-21 0 16,21 0-16,-1-1 0,1-20 15,0 21-15,21 0 0,0 0 0,0-1 16,0 1-16,0 0 15,0 0-15,21 21 0,0 0 16,1-21-16,-1 21 0,0 0 16,0-21-16,0 21 0,22 0 0</inkml:trace>
  <inkml:trace contextRef="#ctx0" brushRef="#br1" timeOffset="33329.19">2392 3302 0,'-21'21'15</inkml:trace>
  <inkml:trace contextRef="#ctx0" brushRef="#br1" timeOffset="33649.01">2392 3323 0,'42'-42'16,"-21"42"-16,0-21 0,1 0 15,-1-1-15,0 22 0,0-21 0,-21 0 16,0 0-16,21 0 0,-21 0 16,0-1-16,0 1 0,0 0 15,0 0 1,-21 21-16,0 0 15,0 0-15,0 0 0,-1 21 16,1-21-16,0 21 0,0 0 16,21 22-16,-21-22 0,0 21 15,21-21-15,0 22 0,0-1 0,-22-21 16,22 22-16,0-22 0,0 21 16,0-21-16,0 0 0,0 1 0,0-1 15,0 0-15,22 0 16,-22 0-16,21-21 0,0 0 0,21 0 15,-21 0-15,1 0 0,-1 0 16,21 0-16,-21-21 0,22 21 16,-22-21-16,0 0 0,21 0 0,-21-1 15</inkml:trace>
  <inkml:trace contextRef="#ctx0" brushRef="#br1" timeOffset="34019.79">3006 2392 0,'0'0'0,"0"-21"0,0 0 16,0-1-16,0 1 0,0 0 16,0 0-16,0 42 31,0 0-31,0 0 0,0 22 15,0-1-15,0 22 0,0-22 16,0 21-16,21 1 0,-21-1 0,0 1 16,0-1-16,0 1 0,0-22 15,0 22-15,0-1 0,0-20 0,0-1 16,0 21-16,0-41 0,0 20 16,0 0-16,0-21 0,0 1 15,0 20-15,0-21 0,0 0 0,21-21 16,0 0-1,0 0 1,-21-21-16,0 0 16,0 0-16,21 0 0,-21-1 15</inkml:trace>
  <inkml:trace contextRef="#ctx0" brushRef="#br1" timeOffset="34459.83">3365 3260 0,'0'0'0,"-21"0"15,21 21-15,0 0 16,21-21 15,1 0-31,-1-21 16,0 0-16,0 21 0,0-21 15,0-1-15,1 1 0,-1 0 0,-21 0 16,21-21-16,0 20 0,-21 1 16,0 0-16,0 0 0,0 0 15,0 0-15,-21 21 0,0-22 16,0 22-16,-1 0 0,1 0 16,0 0-16,0 0 0,0 22 15,0-22-15,-1 21 0,1 0 16,0 0-16,0 0 0,21 0 0,0 1 15,0-1-15,0 0 0,0 21 16,0-21-16,0 1 0,0-1 0,0 21 16,0-21-16,0 0 0,0 1 15,21-22-15,0 21 0,0 0 0,1-21 16,-1 21-16,0-21 16,21 0-16,-21 0 0,1 0 0,-1 0 15,0-21-15,0 21 0,21-21 0,-20 21 16</inkml:trace>
  <inkml:trace contextRef="#ctx0" brushRef="#br1" timeOffset="35047.97">4000 2942 0,'-21'0'16,"0"21"-1,21 1-15,0-1 16,0 0-16,0 0 16,0 0-16,0 0 0,0 1 0,0-1 15,0 21-15,0-21 0,0 0 16,0 1-16,0-1 0,0 21 16,0-21-16,0 0 0,0 1 0,0-1 15,0 0-15,0 0 16,0 0-16,0-42 47,0 0-47,-21 0 0,21 0 15,0-1-15,0 1 0,0-21 16,0 21-16,0 0 0,0-22 16,0 22-16,0-21 0,0 21 0,21-1 15,0 1-15,-21-21 0,21 21 16,1 0-16,-1-1 0,0 1 0,0 21 15,0-21-15,0 21 0,1 0 16,20 0-16,-21 0 0,0 0 0,0 0 16,1 21-16,-1 0 0,-21 1 0,0-1 15,0 0-15,21 0 0,-21 21 16,0-20-16,0 20 0,0-21 0,0 0 16,0 22-16,-21-22 15,21 0-15,0 0 0,0 0 0,-21 0 0,21 1 16,-22-1-16,22 0 15,0 0-15,0 0 16,22-42 31,-1 0-47</inkml:trace>
  <inkml:trace contextRef="#ctx0" brushRef="#br1" timeOffset="35180.89">4720 2921 0,'0'0'0,"-21"-21"16</inkml:trace>
  <inkml:trace contextRef="#ctx0" brushRef="#br1" timeOffset="35360.3">4678 2900 0,'0'63'31,"0"-20"-31,0-22 0,0 0 0,0 0 16,0 0-16,0 22 0,0-22 16,0 0-16,0 0 0,0 0 0,0 1 15,0-1-15,0 0 0,0 0 0,0 0 16,21-21 0,0 0-1,-21-21 1,21 0-16,-21 0 15,0 0-15,0-1 0,0 1 0</inkml:trace>
  <inkml:trace contextRef="#ctx0" brushRef="#br1" timeOffset="35728.86">4678 2646 0,'-21'0'16,"42"0"-16,-64 0 0,22 0 0,0 21 15,21 0-15,0 0 0,0 1 16,0-1 0,0 0-16,21-21 15,-21 21-15,21-21 0,1 0 0,-1 0 16,0 0-16,0 0 0,0 0 16,0-21-16,1 0 0,-1 21 0,0-21 15,-21-1-15,0 1 0,21 0 0,-21 0 16,0 0-16,0 0 0,0-1 15,0 1-15,0 0 0,-21 21 0,21-21 16,-21 21-16,0 0 0,-1 0 16,1 0-16,0 0 0,0 21 15,0 0-15,0 0 0,-1 1 16,22-1-16,-21 0 0,21 0 16,0 21-16,0-20 0,0-1 15,0 0-15,0 0 0,21 0 16,1 0-16,-1-21 0,-21 22 0,21-22 15,0 21-15</inkml:trace>
  <inkml:trace contextRef="#ctx0" brushRef="#br1" timeOffset="37064.19">5143 2985 0,'0'0'0,"0"-43"31,0 22-31,0 42 32,-21-21-17,21 21-15,0 1 0,-21-1 16,21 0-16,0 0 0,0 0 0,0 0 15,0 1-15,0 20 0,0-21 0,0 0 16,0 22-16,0-22 0,0 0 16,0 0-16,0 0 0,0 0 0,0 1 15,21-1-15,0 0 0,1-21 16,-1 0-16,0 0 16,0 0-16,0 0 0,0 0 0,22-21 15,-22 21-15,0-21 0,0-1 16,0 1-16,-21 0 0,22-21 0,-1 21 15,0-22-15,0 22 0,-21-21 16,0 21-16,21-1 0,-21-20 0,21 21 16,-21 0-16,0 0 0,0-1 15,-21 44 17,21-1-17,0 0-15,0 0 0,0 0 16,-21 0-16,21 1 0,0-1 0,0 0 15,0 21-15,0-21 0,0 1 0,0-1 16,0 0-16,0 0 0,0 0 16,21 0-16,0-21 0,1 22 0,-1-22 15,0 0-15,0 0 0,0 0 16,0 0-16,22 0 0,-22 0 16,0-22-16,21 22 0,-20-21 0,-1 0 15,0 0-15,0 0 0,0-22 16,0 22-16,-21 0 0,0 0 0,22-21 15,-22 20-15,0 1 0,0 0 0,0 0 16,0 0-16,0 0 16,0 42 15,0 0-15,0 0-16,0 0 0,-22 0 15,22 1-15,0-1 0,0 0 16,0 0-16,0 21 0,0-20 15,0-1-15,0 0 0,0 0 0,0 0 16,0 0-16,0 1 16,0-1-1,0-42 1,0-1-16,0 1 16,0 0-16,0-21 0,0 21 15,0-1-15,0-20 0,0 21 0,0-21 16,0 20-16,22-20 0,-1 21 15,-21 0-15,21 0 0,0-1 16,0 1-16,0 0 0,1 0 0,-22 0 16,21 21-16,0 0 0,0-21 15,0 21-15,0 0 0,1 0 0,-1 0 16,0 21-16,0-21 0,-21 21 16,21 0-16,0 0 0,1 0 0,-22 1 15,0-1-15,21 0 0,-21 0 0,21 0 16,-21 0-16,0 1 0,0-1 15,0 0-15,0 0 0,0 0 0,0 0 16,0 1-16,0-1 0,0 0 16,-21 0-16,0 0 0,21 0 15,-22-21 1,22-21 0,0 0-16,0 0 15,0 0-15,0 0 0,0-1 16,0-20-16,22 21 0,-1-21 15,0 20-15,0-20 0,0 0 0,0 21 16,1-22-16,20 22 0,-21-21 16,21 21-16,1-1 0,-22 1 0,21 0 15,1 0-15,41 0 0,-63 21 16,22 0-16,-1 0 0,-21 21 16,0 0-16,1 0 0,-1 0 0,0 1 15,-21 20-15,0-21 0,0 0 16,0 22-16,0-22 0,0 0 15,0 21-15,0-21 0,-21 1 0,0-1 16,21 21-16,0-21 0,-22 0 0,22 1 16,-21-1-16,21 0 15,0 0-15</inkml:trace>
  <inkml:trace contextRef="#ctx0" brushRef="#br1" timeOffset="37648.3">8615 2413 0,'0'-21'0,"0"0"0</inkml:trace>
  <inkml:trace contextRef="#ctx0" brushRef="#br1" timeOffset="38001.08">8657 2159 0,'-42'0'15,"42"-21"-15,-21 21 0,-22-21 16,22 21-16,0 0 0,-21 0 16,20 0-16,1 0 0,0 0 15,-21 0-15,21 21 0,-22-21 0,22 21 16,0 0-16,-21-21 0,20 21 16,1 1-16,-21 20 0,21 21 0,0-20 15,21-1-15,-22 22 0,22-1 16,-21-21-16,21 22 0,0-1 15,0-20-15,0-1 0,0 22 0,0-22 16,0 0-16,0 1 0,21-1 0,1-21 16,-22 21-16,21 1 0,0-22 15,0 0-15,0 0 0,0 0 16,1 1-16,-1-1 0,21 0 0,-21-21 16,0 0-16,22 0 0,-22 0 0,0 0 15,21 0-15,1-21 0,-22 21 16,21-21-16,1-1 0,-1 1 15,0 0-15,1 0 0,-22-21 0,21 20 16,0 1-16,-20 0 0,20-21 0</inkml:trace>
  <inkml:trace contextRef="#ctx0" brushRef="#br1" timeOffset="38459.31">9165 2604 0,'-63'42'31,"41"-42"-31,1 0 15,0 0-15,0 0 0,0 21 0,0 0 16,-1 22-16,1-22 16,0 0-16,0 21 0,0 1 0,0-22 0,-1 21 15,1-21-15,21 22 0,0-22 16,0 0-16,0 0 0,0 43 16,0-43-16,21-21 0,1 21 15,-22 0-15,42 0 0,-21-21 0,0 0 16,0 0-16,22 0 0,-22 0 15,21 0-15,-21 0 0,22 0 0,-22-21 16,21 21-16,-21-21 0,1 0 16,-1 0-16,21-1 0,-21 1 0,0 0 15,-21 0-15,22-21 0,-22 20 0,21-20 16,-21 0-16,0 21 0,0-22 16,0 1-16,-21 21 0,-1-22 15,1 22-15,0 0 0,0 0 0,0 21 16,0 0-16,-22 0 0,22 0 15,0 0-15,-21 0 0,20 0 0,1 0 16,-21 21-16,21 0 0,0 0 16,-1 1-16,1-1 0,21 0 0,0 0 15,-21 0-15,21 0 0,0 1 16,0-1-16,0 0 0,0 0 16,21-21-16,0 21 0,1-21 0,-1 0 15,0 0-15,0 0 0</inkml:trace>
  <inkml:trace contextRef="#ctx0" brushRef="#br1" timeOffset="38489.29">9271 2942 0,'21'0'0,"21"-21"16</inkml:trace>
  <inkml:trace contextRef="#ctx0" brushRef="#br1" timeOffset="38976.76">9588 2773 0,'-42'0'0,"84"0"0,-105 0 0,63-21 15,0 0-15,0-1 16,0 1-16,0 0 0,0 0 16,21 0-16,0 21 0,-21-21 15,21-1-15,22 22 0,-22 0 16,0-21-16,0 21 0,22 0 0,-22 0 16,21 0-16,-21 0 0,22 0 0,-22 21 15,0 1-15,21-1 0,-21 0 16,1 0-16,-22 21 0,21-20 0,-21-1 15,0 21-15,0-21 0,0 0 0,0 22 16,0-22-16,0 0 0,0 0 16,0 0-16,0 1 0,0-1 0,-21-21 15,21 21-15,0 0 16,-22-21-16,1 0 16,21-21-1,0 0-15,0 0 16,0-1-16,0-20 15,0 21-15,0 0 0,0-22 0,0 22 16,0-21-16,21 0 0,1 20 16,-22 1-16,21-21 0,0 21 15,0 0-15,0-1 0,0 1 0,1 0 16,-1 21-16,0-21 0,0 21 0,0 0 16,0 0-16,1 0 0,-1 0 0,0 0 15,0 0-15</inkml:trace>
  <inkml:trace contextRef="#ctx0" brushRef="#br1" timeOffset="39476.51">10477 2773 0,'0'0'15,"-21"21"-15,0 0 0,21 0 16,21-21 15,0 0-31,1 0 16,-1 0-16,0 0 0,0-21 0,0 21 16,0-21-16,1 0 0,-1 21 15,0-21-15,0 0 0,0-1 0,0 1 16,1 0-16,-22 0 0,42 21 0,-42-21 15,0 0-15,0-1 0,0 1 16,0 0-16,-21 0 0,0 0 0,-1 0 16,1 21-16,0 0 15,0 0-15,0 0 0,0 0 0,-1 0 16,-20 21-16,21 0 0,0-21 0,0 21 16,-1 21-16,1-20 15,0-1-15,0 0 0,0 21 0,0-21 16,21 1-16,-22 20 0,22-21 0,0 21 15,0-20-15,0-1 0,0 0 16,0 0-16,0 0 0,0 0 0,0 1 16,22-1-16,-22 0 0,21-21 0,0 21 15,0-21-15,0 0 0,0 0 16,22 0-16,-22 0 0,21 0 0,-21 0 16,22 0-16,-1 0 0,-21 0 0,22-21 15,-1 0-15,0 21 0,-21-21 16,22-1-16,-22 22 0,21-21 0</inkml:trace>
  <inkml:trace contextRef="#ctx0" brushRef="#br1" timeOffset="51227.71">2222 4572 0,'-21'0'32,"21"21"-32,21-21 31,1 0-31,-1 0 0,0-21 16,0 21-16,0-21 15,0 0-15,1 21 0,-1-21 0,0-1 16,0 1-16,0 0 0,0 0 15,-21 0-15,0 0 0,0-1 16,0 1-16,-21 21 0,0 0 16,0-21-16,-21 21 0,-1 0 0,22 0 15,-21 21-15,-1-21 0,1 21 16,0 1-16,21-1 0,-22 0 0,22 0 16,0 0-16,-21 0 15,20 22-15,1-22 0,21 0 0,0 0 16,0 0-16,0 1 0,0-1 15,0 0-15,0 0 0,0 0 0,0 0 16,21 1-16,1-22 0,20 21 16,-21 0-16,21 0 0,-20 0 15,20-21-15,0 21 0,22 1 0,-22-1 16,0 0-16,1-21 0,-1 21 16,-21 0-16,22 0 0,-22 1 0,0-1 15,-21 21-15,0-21 0,0 0 0,-21 22 16,0-22-16,-22 21 0,22-21 15,-42 1-15,20 20 0,-20-21 16,20 0-16,1 0 0,-21 1 0,20-22 16,1 0-16,0 0 0,-1 0 15,1 0-15,21-22 0,-22 1 16,1 0-16,21 0 0,0-21 0,0 20 16,-22-20-16,22 0 0,-21-22 15,21 22-15,21 0 0,0 20 0,0-20 16,-22 21-16,22-21 15</inkml:trace>
  <inkml:trace contextRef="#ctx0" brushRef="#br1" timeOffset="51276.68">1757 4847 0,'63'0'16,"-126"0"-16,147 0 15,-62 0-15</inkml:trace>
  <inkml:trace contextRef="#ctx0" brushRef="#br1" timeOffset="51709.43">2984 4614 0,'0'0'0,"-21"0"15,0 0-15,0 0 0,0 22 16,-22-22-16,22 21 0,0 0 0,-21 0 16,21 0-16,-22 0 0,22 22 15,0-22-15,0 21 0,0 1 0,-1-1 16,22 21-16,-21-20 0,21-1 15,0 0-15,0-20 0,0 20 0,0 0 16,0-21-16,21 1 0,1-1 0,-1 0 16,0 0-16,0 0 15,0-21-15,0 0 0,22 0 0,-22 0 16,0 0-16,0 0 0,22 0 16,-22 0-16,21-21 0,-21 0 0,0 0 15,22-22-15,-22 22 0,0 0 16</inkml:trace>
  <inkml:trace contextRef="#ctx0" brushRef="#br1" timeOffset="52520.56">2667 4953 0,'21'21'32,"-21"0"-32,21-21 15,0 0-15,1 0 16,-1 0-16,0 0 0,0 0 15,-21-21-15,21 0 0,0 0 16,1 0-16,20 0 0,-21-1 0,0 1 16,0 0-16,-21 0 0,22 0 15,-22 0-15,21-1 0,-21 1 0,0 0 16,0 0-16,0 0 0,0 0 16,0-1-16,-21 1 15,-1 21-15,1 0 16,0 0-16,0 0 0,0 0 0,0 0 15,-1 0-15,1 0 0,0 0 16,0 0-16,0 21 0,0 1 0,-1-22 16,1 21-16,0 0 0,21 21 15,-21-21-15,0 22 0,0-1 0,21-21 16,0 22-16,-22-1 0,1 0 16,21 1-16,-21-1 0,21 0 0,0-21 15,0 22-15,0-22 0,0 0 16,0 0-16,0 0 0,21 1 0,0-22 15,1 0-15,-1 21 0,0-21 16,0 0-16,0 0 0,0 0 16,1 0-16,20-21 0,-21-1 0,21 1 15</inkml:trace>
  <inkml:trace contextRef="#ctx0" brushRef="#br1" timeOffset="52733.44">3471 4128 0,'0'-22'0,"-21"1"15</inkml:trace>
  <inkml:trace contextRef="#ctx0" brushRef="#br1" timeOffset="52956.31">3429 4445 0,'0'21'16,"-21"22"-16,21-22 0,0 169 31,0-147-31,0 20 0,-21-21 16,21 1-16,-22 20 0,22-20 15,0-1-15,0-21 0,-21 21 0,21-20 16,0-1-16,0 0 0,0 0 16,0 0-16,0 0 0,21-21 47,1-21-47,-22 0 0,0 0 0,21 0 15,0 0-15,0-1 16</inkml:trace>
  <inkml:trace contextRef="#ctx0" brushRef="#br1" timeOffset="53712.87">3387 4212 0,'0'-21'0,"0"42"0,0-63 16,0 21-16,0 0 15,0-1-15,0 1 0,0 0 16,0 0-16,0 0 16,0 42 15,0 0-31,0 0 0,0 22 16,0-1-16,0 0 0,0 22 15,0-22-15,0 22 0,0-22 0,0 0 16,-22 1-16,22-1 0,0 21 15,0-20-15,-21 20 0,21-20 0,0 20 16,-21-21-16,21 1 0,0-1 16,0 0-16,0 1 0,0-22 15,0 21-15,0-21 0,0 1 0,0-1 16,0 0-16,0 0 0,21-21 16,0 21-16,1-21 0,-1 0 15,0 0-15,0 0 16,0-21-16</inkml:trace>
  <inkml:trace contextRef="#ctx0" brushRef="#br1" timeOffset="55270.31">3916 4974 0,'0'21'0,"21"-21"31,0 0-31,0 0 16,0 0-16,1-21 0,-1 0 16,-21 0-16,21 21 15,-21-21-15,21 0 0,0-1 0,-21 1 16,0 0-16,0 0 0,0 0 16,0 0-16,0-1 0,0 1 15,0 0-15,-21 21 0,21-21 16,-21 21-16,0 0 0,0 0 15,-1 0-15,1 21 0,0-21 16,21 21-16,-21 0 0,0 1 16,21-1-16,0 0 0,-21 21 0,21-21 15,-22 22-15,22-22 0,0 21 16,0-21-16,0 22 0,0-22 16,0 0-16,0 21 0,0-20 0,22-1 15,-22 0-15,21-21 0,0 21 16,0 0-16,0-21 0,0 0 0,1 0 15,-1 0-15,0 0 0,0 0 16,21 0-16,-20-21 0,-1 0 0,21 0 16,-21 21-16,22-21 0,-22-1 15</inkml:trace>
  <inkml:trace contextRef="#ctx0" brushRef="#br1" timeOffset="55813">4593 4699 0,'0'21'31,"0"0"-31,0 1 0,0-1 0,0 0 16,0 21-16,0-21 0,0 1 0,0 20 16,0-21-16,0 0 0,0 22 15,0-22-15,0 0 0,0 0 16,0 0-16,0 0 0,0 1 0,0-1 15,0 0-15,0-42 47,0 0-31,0-1-16,0 1 0,0 0 0,0-21 16,0 21-16,0-22 0,0 1 15,0 21-15,21-22 0,-21 22 0,21-21 16,1 21-16,20 0 0,-21-22 15,0 22-15,22 21 0,-22-21 0,21 0 16,-21 21-16,22 0 0,-1 0 16,-21 0-16,21 0 0,-20 0 15,20 0-15,-21 21 0,0 0 0,0 0 16,-21 0-16,0 1 0,0 20 16,22-21-16,-22 21 0,0-20 0,0 20 15,0-21-15,0 0 0,0 22 0,0-22 16,0 0-16,-22 0 0,1 0 15,21 0-15,0 1 16,-21-22-16,21-22 47,21 22-47,-21-21 16,21 0-16,1 0 0</inkml:trace>
  <inkml:trace contextRef="#ctx0" brushRef="#br1" timeOffset="56083.84">5694 4636 0,'0'0'0,"0"21"16,0 0-16,0 0 15,0 0-15,0 0 0,-21 1 0,21 20 16,-22-21-16,22 21 0,-21 1 15,21-22-15,0 21 0,-21-21 16,21 22-16,-21-22 0,21 0 0,0 21 16,0-20-16,0-1 15,0-42 17,0-1-32,0 1 15,21 0-15,-21 0 0,21-21 0,-21-1 16</inkml:trace>
  <inkml:trace contextRef="#ctx0" brushRef="#br1" timeOffset="56456.63">5651 4297 0,'0'0'16,"-21"0"-16,0 0 0,0 0 0,0 21 15,21 0-15,-21-21 16,21 43-16,0-22 0,0 0 0,0 0 15,0 0-15,0 0 0,0 1 16,0-1-16,0 0 0,21-21 16,0 0-16,0 0 0,0 0 0,0 0 15,1 0-15,-1 0 0,0 0 16,0-21-16,0 0 0,0 21 0,1-22 16,-1 1-16,-21 0 0,21 0 15,-21 0-15,0 0 0,0-22 16,0 22-16,0 0 0,-21 0 0,0 0 15,-1 21-15,1-22 0,0 22 16,0 0-16,0 0 0,0 0 0,-1 0 16,22 22-16,-21-22 0,0 21 15,21 0-15,-21 0 0,21 0 0,0 22 16,0-22-16,0 0 0,0 21 0,0-21 16,0 1-16,0-1 0,0 0 15,0 0-15,21 0 0,0 0 0</inkml:trace>
  <inkml:trace contextRef="#ctx0" brushRef="#br1" timeOffset="57689.05">6075 4551 0,'0'-21'15,"0"42"1,0 0 0,0 0-16,0 0 0,0 1 15,0-1-15,0 0 16,0 21-16,-21 1 0,21-22 0,0 21 16,-22 0-16,22-20 0,0 20 0,0-21 15,0 0-15,0 0 0,0 1 16,22-1-16,-1 0 0,0-21 15,0 0-15,0 0 0,0 0 16,22 0-16,-22 0 0,0-21 0,21 0 16,-20-1-16,-1 1 0,21 0 0,-21 0 15,0 0-15,22-22 0,-22 22 16,-21-21-16,21 21 0,0 0 16,-21-22-16,21 22 0,-21 0 0,0 0 0,0 0 15,0-1 1,-21 22-1,0 22 1,0-1 0,21 0-16,0 0 0,0 21 0,0-20 15,0 20-15,0-21 0,0 0 16,0 22-16,0-22 0,0 0 0,21 0 16,0 0-16,0 0 0,1 1 0,20-22 15,-21 0-15,21 0 16,1 0-16,-1 0 0,-21 0 0,22 0 15,-1-22-15,-21 1 0,21 0 0,-20 0 16,-1 0-16,0-22 0,0 22 16,0 0-16,0-21 0,-21 21 0,0-22 15,0 22-15,0 0 0,0 0 0,0 0 16,0-1-16,0 1 0,-21 21 31,21 21-15,0 1-16,0-1 0,0 0 15,0 0-15,0 0 0,0 22 0,0-22 16,-21 0-16,21 21 0,0-21 16,0 1-16,0 20 0,0-21 15,0 0-15,0 0 0,-21-21 0,21 22 16,0-1 0,-21-21-1,21-21-15,0-1 16,0 1-16,0 0 0,0 0 15,0 0-15,0-22 0,0 22 0,0 0 16,0-21-16,0 21 0,21-22 16,-21 22-16,21 0 0,0 0 0,0 0 15,1-1-15,-1 1 0,0 0 0,0 21 16,0 0-16,0 0 0,1 0 16,-1 0-16,0 0 0,0 21 15,0-21-15,0 21 0,-21 1 0,0-1 16,22 0-16,-22 0 0,0 0 0,21 0 15,-21 22-15,0-22 0,0 0 16,0 0-16,0 22 0,0-22 0,0 0 16,0 0-16,0 0 0,0 0 15,0-42 17,0 0-32,0 0 15,0 0 1,0-22-16,0 22 0,0 0 0,0-21 15,0 21-15,21-22 0,-21 22 0,21-21 16,0 21-16,22-1 0,-22-20 16,0 21-16,21 0 0,1 0 0,-22 21 15,21-22-15,0 22 0,-20 0 0,20 0 16,0 0-16,-21 0 0,1 22 16,20-22-16,-21 21 0,0 0 0,0 0 15,1 0-15,-22 22 0,0-22 16,0 0-16,0 21 0,0-21 0,0 22 15,0-22-15,0 21 0,0-21 0,0 22 16,-22-22-16,1 0 0,21 0 16,-21 0-16,0 1 15,0-22-15,21-22 32,21 1-32</inkml:trace>
  <inkml:trace contextRef="#ctx0" brushRef="#br1" timeOffset="58079.83">9186 4064 0,'0'0'16,"0"-21"-16,0 0 0,0 0 0,0-1 0,0 1 16,0 42 15,0 1-31,0-1 0,0 21 16,0-21-16,0 22 0,0-1 15,0 0-15,-21 22 0,21-22 0,-21 0 16,21 1-16,-21-1 0,0 0 15,21 1-15,-22-1 0,1 0 16,21 1-16,-21-22 0,0 21 0,0 1 16,21-22-16,-21 0 0,21 21 0,-22-21 15,22 1-15,0-1 16,0-42 0,0-1-1,0 1-15,0 0 0</inkml:trace>
  <inkml:trace contextRef="#ctx0" brushRef="#br1" timeOffset="58721.93">9059 4233 0,'0'-105'15,"0"83"1,0 1-16,0 0 0,0 0 15,21 0-15,1 0 0,-1-1 16,0 22-16,0-21 0,0 0 0,0 21 0,1 0 16,20-21-16,-21 21 0,0 0 15,22 0-15,-22 0 0,0 0 0,0 21 16,0 0-16,0-21 0,1 43 16,-1-22-16,-21 0 0,0 21 15,0 1-15,0-22 0,0 21 0,-21 0 16,-1-20-16,1 20 0,0 0 15,0-21-15,-21 22 0,20-22 0,-20 0 16,0 0-16,21 0 0,-22 1 0,22-22 16,-21 21-16,21-21 0,-1 0 15,1 0-15,0 0 0,0 0 16,0 0-16,21-21 0,0-1 16,0 1-16,0 0 15,21 0 1,0 21-1,0 0-15,-21 21 16,21-21-16,1 21 0,-22 0 16,21 1-16,-21-1 0,0 0 0,0 0 15,21 21-15,-21-20 0,21-1 16,-21 0-16,0 21 0,0-21 0,0 1 16,21 20-16,-21-21 0,21 0 0,-21 0 15,0 1-15,22-1 0,-1-21 16,0 21-16,0 0 0,0-21 15,0 0-15,1 0 0,-1 0 0,0 0 16,0-21-16,0 0 0,0 21 16,1-21-16,-1-1 0,0 1 0,0 0 15,0 0-15,0 0 16,-21 0-16,22 21 0,-22-22 16,0 1-16,0 0 15,0 0-15,0 0 16</inkml:trace>
  <inkml:trace contextRef="#ctx0" brushRef="#br1" timeOffset="59287.6">10689 4085 0,'0'0'16,"0"-21"-16,0 0 0,-21 0 15,0 0-15,21-1 0,-21 22 0,-1-21 16,1 21-16,0 0 0,0 0 15,0 0-15,0 0 0,-1 0 16,1 0-16,0 0 0,-21 21 16,21 1-16,-1-1 0,-20 0 0,21 21 15,-21-21-15,20 22 0,-20-1 0,21 0 16,0 1-16,-22-1 0,22 0 16,0 1-16,0-1 0,21-21 0,0 22 15,0-1-15,0-21 0,0 21 0,0-20 16,0-1-16,0 0 0,21 0 15,0 0-15,0 0 0,1 1 0,-1-22 16,0 0-16,21 21 0,-21-21 0,22 0 16,-22 0-16,0 0 15,21 0-15,-20-21 0,20 21 0,-21-22 16,21 1-16,-20 21 0,-1-21 0,21 0 16,-21 0-16,0 21 0,1-21 15,-1-1-15,0 22 0,-21-21 16,21 21-16,-42 0 47,0 0-32</inkml:trace>
  <inkml:trace contextRef="#ctx0" brushRef="#br1" timeOffset="60920.66">11557 3577 0,'0'0'0,"0"-21"0,0 0 16,0 0 0,0 0-16,21 21 15,0 0-15,0-22 0,1 22 16,-1 0-16,21-21 0,-21 21 0,0 0 15,1 0-15,-1 0 0,-42 0 47,-22 0-47,22 0 0,0 0 16,0 0-16,0 0 0,-1 0 0,1 0 16,0 0-16,0 21 15,0-21 1,0 0-16,21 22 0,-22-1 0,1 0 15,0 0-15,21 0 16,-21 0-16,21 1 0,-21 20 0,0-21 16,21 21-16,0 1 0,0-1 0,-22 22 15,22-1-15,0-21 16,0 22-16,0-1 0,0 1 0,0-1 0,0 1 16,0-1-16,0 1 0,0-22 15,0 22-15,0-22 0,0 0 16,0 1-16,0-1 0,0 0 0,22-20 15,-22 20-15,21-21 0,0 0 0,-21 0 16,21 1-16,0-1 0,0-21 16,1 0-16,-1 0 0,0 0 0,0 0 15,0 0-15,0-21 0,22 21 0,-22-22 16,0 1-16,0 0 0</inkml:trace>
  <inkml:trace contextRef="#ctx0" brushRef="#br1" timeOffset="61185.03">12213 3874 0,'0'0'0,"0"-22"0,-21 22 16,0 0-16,0 22 16,21-1-16,0 21 0,-22-21 15,22 22-15,-21-1 0,0 21 0,21-20 16,0-1-16,-21 22 0,21-22 0,-21 0 15,21 1-15,-21-1 0,21-21 16,0 21-16,0-20 0,-22-1 16,22 0-16,0 0 0,0 0 15,22-21 1,-1 0-16,0-21 0,0 0 16,-21 0-16,21 0 0</inkml:trace>
  <inkml:trace contextRef="#ctx0" brushRef="#br1" timeOffset="61656.76">12150 4001 0,'0'0'0,"-22"-22"16,22 1-16,0 0 0,0 0 0,0 0 15,0 0-15,0-1 0,0 1 0,22 0 16,-1 0 0,0 0-16,0 21 0,0-21 0,22-1 15,-22 22-15,21 0 0,-21 0 16,22 0-16,-1 0 0,0 0 0,-21 22 15,22-1-15,-22 0 0,0 0 0,0 0 16,-21 22-16,0-22 0,0 21 16,0 0-16,-21 1 0,-21-1 0,21-21 15,-22 22-15,1-22 0,-22 21 16,22-21-16,0 0 0,-1-21 0,1 22 16,0-22-16,21 0 0,-22 0 0,22 0 15,0 0-15,0-22 0,0 22 0,21-21 16,0 0-16,0 0 15,0 0-15,0 0 16,21 21 0,0 0-16,-21 21 0,21 0 15,0 0-15,-21 0 0,21 0 0,-21 1 16,22 20-16,-1-21 0,-21 21 16,21-20-16,-21 20 0,21-21 0,-21 0 15,21 0-15,-21 1 0,21-1 0,1 0 16,-1-21-16,0 21 15,0-21-15,0 0 0,0 0 16,1 0-16,-1 0 0,0-21 0,0 0 16,0 21-16,0-21 0,1-1 15,-1 1-15,0 21 0</inkml:trace>
  <inkml:trace contextRef="#ctx0" brushRef="#br1" timeOffset="62026.78">12636 4360 0,'0'0'16,"-21"0"-16,21 22 0,-21-22 0,21 21 16,21-21 15,0 0-31,1 0 0,-1 0 16,21-21-16,-21 21 0,0-22 15,1 1-15,-1 21 0,21-21 0,-21 0 16,0 0-16,1 21 0,-22-21 15,0-1-15,21 1 0,-21 0 16,-21 21 0,-1 0-16,1 0 0,0 0 15,0 21-15,0 0 0,0 1 0,-1-1 16,1 0-16,0 0 0,0 0 16,21 0-16,0 1 0,0-1 0,0 0 15,0 0-15,0 0 0,0 0 16,21-21-1,0 0-15,0 0 0,1 0 16,-1 0-16,21 0 0,-21-21 0,22 0 16,-22 21-16,0-21 0,21 0 15,-21 0-15</inkml:trace>
  <inkml:trace contextRef="#ctx0" brushRef="#br1" timeOffset="62631.95">13166 4170 0,'0'0'0,"0"21"15,0 0-15,0 0 16,0 1-16,0-1 0,0 0 0,0 0 16,0 0-16,0 0 0,0 1 15,0-1-15,0 0 0,-22 0 16,22 0-16,0 0 0,0 1 16,0-1-16,-21-42 46,21-1-46,0 1 0,0 0 16,0 0-16,0 0 0,21-22 16,1 22-16,-22 0 0,21 0 0,0-21 15,0 20-15,0 1 0,0 0 0,1 21 16,-1-21-16,0 21 0,0 0 16,0 0-16,0 0 0,1 0 15,-1 21-15,0-21 0,0 21 0,0 0 16,-21 22-16,0-22 0,21 0 15,-21 0-15,0 22 0,0-1 16,0-21-16,0 0 0,0 0 16,-21 1-1,21-44 1,0 1 0,0 0-1,0 0-15,21-21 0,1 20 0,-1 1 0,-21-21 16,21 21-16,0 0 0,0-1 15,0-20-15,1 42 0,-1-21 16,0 0-16,21 21 0,-21 0 0,1 0 16,-1 0-16,0 21 0,0 0 0,0-21 15,-21 21-15,0 0 0,21 1 16,-21-1-16,0 0 0,0 21 0,0 1 16,-21-22-16,0 0 15,21 0-15,-21 0 16,0 0-16,42-21 31,0 0-31,0-21 16</inkml:trace>
  <inkml:trace contextRef="#ctx0" brushRef="#br1" timeOffset="63031.72">14393 4001 0,'0'0'15,"-21"0"1,0 21-16,0 0 0,-22 0 16,22 21-16,0-20 0,0 20 0,0-21 15,0 21-15,-1 1 0,1-22 16,21 0-16,0 21 0,0-20 16,0-1-16,0 0 0,21 0 15,1 0-15,-1-21 0,0 0 16,21 0-16,-21 0 0,1 0 0,20 0 15,-21-21-15,0 0 0,0 21 0,22-21 16,-22 0-16,0-22 0,0 22 16,0 0-16,-21-21 0,0-1 0,0 1 15,0 21-15,0-22 0,0 1 0,0 21 16,0-21-16,-21 20 0,0 1 16,-21 21-16,21 0 0,-1 0 0,-20 0 15,0 0-15,-1 0 0,22 0 16,-21 21-16,21 1 0,-22-1 15,22 0-15,21 21 0,0-21 0,0 1 16,0-1-16,0 0 0,0 0 16,21 0-16,22 0 0,-22-21 0,21 0 15,-21 0-15,22 0 0,-22 0 0</inkml:trace>
  <inkml:trace contextRef="#ctx0" brushRef="#br1" timeOffset="63328.55">15028 3344 0,'0'0'0,"0"-21"0,0 0 15,0 0-15,0 0 0,-21 21 16,0 21-16,0 0 16,21 21-16,-21 1 0,-1 20 15,1-20-15,0 20 0,0 1 0,21-1 16,-21 1-16,0 20 0,-1-20 15,1 20-15,0-20 0,21-1 0,-21 1 16,21-1-16,-21-20 0,21-1 0,0 43 16,0-64-16,0 0 15,0 21-15,21-20 0,0-22 16,0 0-16,0 0 0,1 0 16,-1-22-16,0 22 0,0-21 15,0 0-15,0-21 0</inkml:trace>
  <inkml:trace contextRef="#ctx0" brushRef="#br1" timeOffset="63712.33">15092 4149 0,'0'42'16,"0"-21"-16,0 0 16,0 1-1,21-22-15,0 0 0,0 0 16,22 0-16,-22 0 0,0-22 15,0 22-15,21-21 0,-20 0 16,20 0-16,-21 21 0,0-21 0,0 0 16,-21-1-16,0 1 0,22 0 15,-22 0-15,0 0 0,0 0 16,-22 21-16,1 0 0,0 0 0,0 0 16,0 0-16,-22 21 0,1-21 15,21 21-15,-21 21 0,20-21 0,1 1 16,0 20-16,0-21 0,0 21 15,0-20-15,21 20 0,0-21 0,0 0 16,0 22-16,0-22 0,42 0 16,-21 0-16,0-21 0,0 0 15,22 0-15,-22 0 0,21 0 16,1 0-16,-1 0 0,-21 0 0,21-21 16,1 0-16,20-22 0,-42 22 15,22 0-15,-22-21 0,-21 21 16,21-22-16</inkml:trace>
  <inkml:trace contextRef="#ctx0" brushRef="#br1" timeOffset="63968.18">14668 3662 0,'0'0'0,"0"21"0,0 0 15,43-21 1,-22 0-16,0 0 0,21 0 16,1 0-16,-1 0 0,0 0 15,1 0-15,20-21 0,-20 21 0,20-21 16,1 21-16,-22 0 0,21-21 0,-20 21 16,-1 0-16,0-21 0,-20 21 15,-1 0-15,21 0 0,-42-22 0,21 22 16</inkml:trace>
  <inkml:trace contextRef="#ctx0" brushRef="#br1" timeOffset="64674.79">17632 3450 0,'0'0'0,"0"-42"16,0 21-16,0 0 0,0-1 15,0 1-15,-21 0 0,-1 0 16,1 0-16,0 0 0,-21-1 0,21 1 15,-22 21-15,1 0 0,0 0 16,-1 0-16,-20 0 0,20 0 0,-20 43 16,21-22-16,-22 21 0,22 0 15,-22 1-15,22 20 0,0 1 0,-1-1 16,1-20-16,21 20 0,-22 1 0,22-1 16,0 1-16,0-1 0,21-21 15,0 22-15,0-1 0,0-20 0,0-1 16,0 0-16,21 1 0,0-1 15,0-21-15,22 0 0,-22 1 0,0-1 16,21 0-16,1-21 0,-1 0 0,0 0 16,1 0-16,-1 0 15,0 0-15,1-21 0,-1 21 0,22-21 16,-22-1-16,0 1 0,1-21 0</inkml:trace>
  <inkml:trace contextRef="#ctx0" brushRef="#br1" timeOffset="65463.87">17632 3937 0,'0'0'0,"0"-21"0,0 0 16,-21 21-16,-1 0 16,1 0-16,0 21 0,0 0 15,0 0-15,0 0 0,-1 22 0,1-22 16,0 21-16,0 1 0,0-1 16,0-21-16,21 21 0,0-20 15,0 20-15,0-21 0,0 0 0,0 0 16,21-21-16,0 22 0,0-22 15,0 0-15,22 0 0,-22 0 0,21 0 16,-21-22-16,22 22 0,-22-21 0,21 0 16,-21 0-16,0 0 15,1 0-15,-1-1 0,-21 1 0,0-21 0,0 21 16,0-22-16,0 22 0,-21 0 16,-1 0-16,1 0 0,-21 0 0,0 21 15,20 0-15,-20 0 0,0 0 0,-1 0 16,22 0-16,0 0 0,0 0 15,0 0-15,42 0 32,0 0-32,0 0 0,22-22 15,-1 1-15,0 21 0,1-21 0,-1 21 16,0-21-16,22 21 0,-22-21 16,0 21-16,-20 0 0,20 0 0,0 0 15,-21 0-15,1 0 0,-1 0 16,-21 21-1,0 0-15,0 0 0,0 0 0,0 1 16,0 20-16,0-21 0,0 0 16,0 22-16,-21-22 0,21 0 0,-22 0 15,22 0-15,0 0 0,0 1 16,0-1-16,-21 0 0,21 0 16,-21 0-16,21-42 31,0 0-16,0 0-15,0 0 0,0-1 0,0-20 16,21 21-16,-21-21 0,21 20 16,1-20-16,-1 21 0,-21-21 0,21 20 15,21 1-15,-21 0 0,1 0 16,20 0-16,-21 21 0,21 0 0,-20 0 16,20 0-16,0 0 0,-21 0 0,22 0 15,-22 21-15,0 0 16,0 0-16,0 0 0,-21 1 0,0 20 15,0-21-15,0 21 0,0-20 0,-21 20 16,0-21-16,0 21 0,21-20 16,-21-1-16,0 0 0,-1 0 0,22 0 15,0 0-15,0-42 32,0 0-32,0 0 15,22 0-15,-1 0 0,0-1 16,0-20-16</inkml:trace>
  <inkml:trace contextRef="#ctx0" brushRef="#br1" timeOffset="65760.7">18859 3429 0,'0'-21'0,"0"42"0,0-63 0,22 42 16,-22 21-1,0 0-15,-22 0 0,1 0 16,21 22-16,-21-1 0,21 0 15,-21 1-15,0-1 0,0 0 0,-1 22 16,1-22-16,0 22 0,0-22 16,0 22-16,21-1 0,-21-21 15,-1 1-15,22-1 0,0 0 0,0 1 16,0-1-16,0-21 0,0 0 16,0 1-16,22-1 0,-1-21 0,0 0 15,0 0-15,21 0 0,-20 0 0,-1 0 16,0 0-16,0 0 0,0-21 15,0 21-15,1-22 0,-1 1 0,0 0 16,-21-21-16,0 21 0,0-1 16,0 1-16</inkml:trace>
  <inkml:trace contextRef="#ctx0" brushRef="#br1" timeOffset="65932.6">18627 3937 0,'0'0'0,"-22"0"0,1 0 0,42 0 47,22-21-47,-22 21 0,0 0 0,21 0 15,-20 0-15,20 0 0,-21-21 16,21 21-16,-20 0 0,20 0 0,-21 0 16,0 0-16</inkml:trace>
  <inkml:trace contextRef="#ctx0" brushRef="#br1" timeOffset="66344.36">19219 3979 0,'-21'0'0,"42"0"0,-63 0 0,21 0 16,21-21-16,0 0 15,0 0-15,21 21 16,-21-21-16,42 21 0,-21 0 15,1 0-15,-1 0 0,21 0 16,-21 0-16,0 0 0,22 0 0,-22 0 16,0 0-16,0 21 0,0 0 15,1 0-15,-1 0 0,-21 1 16,0 20-16,0-21 0,0 21 0,0-20 16,0 20-16,0-21 0,-21 21 15,21-20-15,-22-1 0,1 0 0,0 0 16,0 0-16,0-21 0,0 21 15,-1-21-15,1 0 16,21-21 0,0 0-16,0 0 0,0 0 0,0 0 15,0-1-15,21-20 16,1 21-16,-1-21 0,0 20 0,0 1 0,0-21 16,0 21-16,1 0 0,-1-1 0,21 22 15,-21-21-15,0 0 16,1 21-16,-1-21 0,0 21 0</inkml:trace>
  <inkml:trace contextRef="#ctx0" brushRef="#br1" timeOffset="66732.33">20066 3831 0,'-64'64'31,"43"-43"-31,0 0 0,0 0 16,0 22-16,0-22 0,-1 0 0,22 21 15,-21-21-15,0 22 0,21-22 16,0 21-16,0-21 0,0 1 16,0-1-16,0 0 0,0 0 0,0 0 15,21-21-15,0 21 0,1-21 0,-1 22 16,21-22-16,-21 0 0,0 0 16,22 0-16,-22 0 0,21-22 0,-21 1 15,22 0-15,-22 0 0,0 0 0,21 0 16,-20-1-16,-1-20 0,0 21 15,0-21-15,-21-1 0,0 1 0,0-22 16,0 43-16,0-21 0,0 0 0,0 20 16,-21 1-16,0 0 0,0 21 15,-1 0-15,-20 0 0,21 0 16,-21 0-16,20 0 0,-20 21 16,21-21-16,0 21 0,0 1 0,-1-1 15,22 0-15,0 0 0,0 0 16,0 0-16,22-21 15,-1 22-15,0-22 0</inkml:trace>
  <inkml:trace contextRef="#ctx0" brushRef="#br1" timeOffset="67081.13">20891 3471 0,'0'-42'0,"0"84"0,0-105 0,0 42 0,0 0 15,0-1-15,0 1 0,-21 21 16,0 0-16,0 21 16,21 1-16,0-1 0,0 21 15,-21-21-15,0 22 0,21-1 16,-22 0-16,22 22 0,-21-22 0,21 0 16,-21 22-16,0-22 0,21 22 15,0-22-15,0 22 0,-21-22 0,21 21 16,0-20-16,0-22 0,0 21 15,0 1-15,0-22 0,0 0 16,0 0-16,21 0 0,0-21 0,0 0 16,0 0-16,22 0 0,-22 0 0,0 0 15,21 0-15,-20-21 0,20 0 16,-21 0-16,0 0 0,22-1 0,-22 1 16,0-21-16,21 0 0,-21-1 15,1 1-15,-1 0 0,0-1 0</inkml:trace>
  <inkml:trace contextRef="#ctx0" brushRef="#br1" timeOffset="67664.78">21315 3133 0,'42'-21'15,"0"21"1,1 0-16,-1-22 0,0 22 0,1 0 16,20 0-16,-20 0 0,20-21 15,-21 21-15,1 0 0,-1 0 0,0 0 16,1-21-16,-22 21 16,21 0-16,-21 0 0,1 0 0,-1 0 15,0 0-15,0 0 0,0 0 16,0 0-1,-21 21-15,0 0 16,0 1-16,0 20 16,0-21-16,0 0 0,-21 22 0,0-1 15,21 0-15,0 1 0,-21-1 0,21 0 16,-21 22-16,21-22 0,0 0 16,0 22-16,0-22 0,0 22 0,0-22 15,0 22-15,0-1 0,0 1 16,0-22-16,0 21 0,0 1 15,0-22-15,0 22 0,-21-22 0,21 0 16,-22 1-16,1-1 0,0 0 16,21 1-16,-21-22 0,0 0 0,0 21 15,-1-20-15,1-1 0,0-21 0,0 21 16,0 0-16,0-21 0,-1 0 0,-20 0 16,21 0-16,0 0 0,0 0 15,-1 0-15,1 0 0,0 0 0,0 0 16,0 0-16,21-21 0,-21 21 0,-1 0 15,1-21-15,0 21 16,21-21-16,-21 21 0,0 0 16,21-22-16,-21 22 0,-1 0 15,1 0-15,0 0 16,0 0-16</inkml:trace>
  <inkml:trace contextRef="#ctx0" brushRef="#br1" timeOffset="71532.31">1841 6562 0,'0'21'16,"22"-21"-1,-1 0 1,0 0-16,0 0 16,0-21-16,-21 0 0,21 21 15,1-22-15,-1 1 0,0 0 0,0 21 16,-21-21-16,21 0 0,-21 0 15,21-1-15,-21 1 0,0 0 0,0 0 16,0 0-16,-21 21 16,0-21-16,0 21 0,0 0 15,0 0-15,-1 0 0,1 0 16,-21 0-16,21 0 0,-22 0 0,22 0 16,0 21-16,-21 0 0,21 0 15,-22 0-15,22 0 0,0 1 0,0-1 16,0 21-16,-1-21 0,1 22 15,21-22-15,-21 0 0,21 21 0,0-21 16,0 22-16,21-22 16,-21 0-16,21 0 0,22 0 0,-22 1 0,21-1 15,-21 0-15,22 0 16,-1 0-16,-21 0 0,22 1 0,-1-1 0,-21 0 16,21 0-16,-20 0 0,-1 0 15,0 1-15,-21 20 0,0-21 16,0 0-16,0 22 0,-21-22 15,0 21-15,-1-21 0,-20 22 0,0-22 16,-1 0-16,-20 0 0,21 0 0,-1-21 16,-20 0-16,20 0 0,1 0 15,0 0-15,-22-21 0,22 0 0,21-21 16,-22 20-16,22-20 16,0 0-16,0-1 0,0 1 0,0 0 15,21-1-15,0 1 0,0 0 0,0-1 16,0 22-16,0-21 15,0 0-15,0 20 0,0 1 0,21 0 0,0 0 16,0 0-16,0 21 16,22 0-16,-22 0 0,0 0 0,0 0 15,0 0-15,0 0 0</inkml:trace>
  <inkml:trace contextRef="#ctx0" brushRef="#br1" timeOffset="71980.05">2159 7049 0,'0'0'0,"21"0"16,0 0-16,0-22 15,1 22-15,-1-21 0,0 0 16,0 0-16,0 0 0,0 21 0,22-21 16,-22-1-16,0 1 15,0 0-15,0 0 0,-21 0 0,0 0 0,0-1 16,0 1-16,0 0 16,0 0-16,-21 21 15,0 0-15,0 21 16,-21 0-16,20 0 0,1 1 0,-21-1 15,21 21-15,0-21 0,-1 22 16,1-1-16,0-21 0,0 21 0,0 1 16,21-1-16,0-21 0,0 22 0,0-22 15,0 0-15,0 0 0,0 0 16,21 0-16,0 1 0,0-22 16,0 0-16,1 0 0,-1 0 0,21 0 15,-21 0-15,22 0 0,-22 0 0,21 0 16,-21-22-16,22 1 15,-22 0-15,21 0 0</inkml:trace>
  <inkml:trace contextRef="#ctx0" brushRef="#br1" timeOffset="72295.87">3006 6223 0,'0'0'16,"0"-42"-16,0 21 0,0-1 0,-22 22 31,22 22-31,0 20 16,0-21-16,0 21 0,0 1 15,0 20-15,0-20 0,-21 20 0,21 1 16,0-1-16,0 1 0,-21-1 0,21-21 16,0 22-16,0-22 0,0 22 15,-21-22-15,21 0 0,0 1 0,0-1 16,0-21-16,0 22 0,0-22 15,0 0-15,0 0 0,0 0 0,0 0 16,21-42 15,-21 0-31,0 0 0,0 0 16,21 0-16,0-22 0</inkml:trace>
  <inkml:trace contextRef="#ctx0" brushRef="#br1" timeOffset="72705.74">3133 7006 0,'21'0'31,"0"0"-31,0 0 0,0 0 16,0-21-16,1 21 0,-1-21 15,0 0-15,0 21 0,0-21 16,0-1-16,-21 1 0,22 0 0,-22 0 16,21 0-16,-21 0 0,0-1 15,0 1-15,-21 21 16,-1 0-16,1 0 0,0 0 0,0 0 16,0 0-16,0 21 0,-1 1 15,1-1-15,0 21 0,21-21 0,-21 0 16,21 22-16,-21-22 0,21 0 15,-21 21-15,21-20 0,0-1 0,0 21 16,0-21-16,0 0 0,0 1 0,21-1 16,0-21-16,0 21 15,0-21-15,22 0 0,-22 0 0,21 0 16,0 0-16,1 0 0,41 0 16,-41-21-16,-1 0 0,0-1 15,1 1-15,-1 0 0,0 0 0</inkml:trace>
  <inkml:trace contextRef="#ctx0" brushRef="#br1" timeOffset="73192.46">3958 6773 0,'-63'0'16,"41"22"0,22-1-16,0 0 15,0 0-15,-21 0 0,21 0 0,0 1 16,0 20-16,0-21 0,0 21 15,0-20-15,0-1 0,0 0 16,0 0-16,0 0 0,0 0 16,0 1-16,0-1 15,0-42 1,0-1 0,0 1-16,0 0 15,0 0-15,0 0 16,0 0-16,0-22 0,0 22 0,0 0 0,0-21 15,21-1-15,1 22 0,-22-21 16,21 21-16,0-1 0,0 1 16,0 0-16,0 0 0,1 0 0,20 0 15,-21 21-15,0 0 0,0 0 16,1 0-16,20 21 0,-21 0 0,0-21 16,0 21-16,1 21 0,-1-20 0,0-1 15,-21 0-15,21 21 0,-21-21 16,0 1-16,0 20 0,0-21 0,0 0 15,0 0-15,-21 1 0,0-1 0,21 0 16,-21 0-16,-1 0 16,1-21-16,21-21 47,21 0-47,1 0 0,-1 21 0,21-21 15</inkml:trace>
  <inkml:trace contextRef="#ctx0" brushRef="#br1" timeOffset="73432.33">4826 6731 0,'0'0'15,"-21"21"17,21 0-32,0 1 15,0-1-15,0 0 0,-21 0 16,21 0-16,0 0 0,-22 1 0,22 20 15,0-21-15,0 0 0,0 0 0,0 1 16,0-1-16,0 0 16,0 0-16,0-42 31,22 0-15,-1 0-16</inkml:trace>
  <inkml:trace contextRef="#ctx0" brushRef="#br1" timeOffset="73812.11">4868 6435 0,'0'0'0,"-21"-21"0,0 21 0,0 0 16,0 0-16,-1 21 16,22 0-16,-21-21 0,21 21 0,-21 0 15,21 0-15,0 1 0,0-1 16,0 0-16,21 0 0,0 0 15,1-21-15,-1 0 0,0 0 0,21 0 16,-21 0-16,1 0 0,-1 0 16,21-21-16,-21 0 0,0 0 15,1 21-15,-1-21 0,-21-1 0,0 1 16,0-21-16,0 21 0,0 0 16,0-1-16,0 1 0,0 0 0,-21 0 15,-1 21-15,1-21 0,0 21 16,-21 0-16,21 0 0,-1 0 0,1 0 15,-21 0-15,21 21 0,0 0 0,-1 0 16,22 0-16,-21 1 0,21-1 16,0 0-16,0 0 0,0 0 0,0 22 15,0-22-15,0 0 0,21 0 0,-21 0 16,22 0-16,-1 1 16,0-1-16,0-21 0,0 21 0</inkml:trace>
  <inkml:trace contextRef="#ctx0" brushRef="#br1" timeOffset="74306.92">5334 6625 0,'0'0'0,"0"-21"0,0 42 46,-21-21-46,21 21 16,0 1-16,0-1 0,0 0 16,-21 21-16,21-21 0,-22 1 0,22-1 15,0 21-15,0-21 0,0 0 0,0 1 16,0 20-16,0-21 0,0 0 16,0 0-16,0 1 0,22-22 15,-1 0-15,0 0 0,0 0 0,0 0 16,0 0-16,1 0 0,20 0 15,-21 0-15,21-22 0,-20 1 0,-1 0 16,21 0-16,-21 0 0,0 0 16,1-1-16,20 1 0,-42-21 0,21 21 15,0-22-15,0 22 0,-21-21 16,0 21-16,0 0 0,0-1 0,0 1 16,-21 21-1,0 0-15,0 0 16,21 21-16,-21 1 0,0-1 0,-1 0 15,22 0-15,0 0 0,0 22 0,0-22 16,0 0-16,0 0 0,0 0 16,0 0-16,0 1 0,0-1 0,22 0 15,-1-21-15,21 0 0,-21 0 16,22 0-16,-1 0 16,-21 0-16</inkml:trace>
  <inkml:trace contextRef="#ctx0" brushRef="#br1" timeOffset="74976.53">6138 6604 0,'0'0'0,"-21"0"16,0 0 0,21 21-16,0 0 0,0 1 15,0-1-15,0 0 0,0 0 0,0 0 0,0 0 16,0 1-16,0-1 15,0 21-15,0-21 0,0 0 0,0 1 16,0-1-16,0 0 0,0 0 0,-21 0 16,21 0-16,-21-21 31,21-21-31,0 0 16,0 0-16,0 0 0,0 0 0,0-1 15,0 1-15,0-21 0,21 21 16,0 0-16,0-22 0,-21 1 0,21 21 15,0 0-15,1-22 0,-1 22 0,0 0 16,0 0-16,0 21 0,22 0 16,-22 0-16,0 0 0,21 0 15,-21 0-15,1 0 0,-1 21 0,0 0 16,0 0-16,-21 22 0,0-22 0,21 0 16,-21 21-16,0-21 0,0 1 15,0 20-15,0-21 0,0 0 0,0 0 16,0 1-16,0-1 0,-21 0 15,0-21-15,0 0 16,0 0-16,-1 0 16,22-21-16,0 0 15,0-1-15,0 1 0,0 0 16,0 0-16,0-21 0,22 20 0,-1-20 16,0 21-16,0-21 0,0-1 15,22 1-15,-22 21 0,21-22 0,0 22 16,1 0-16,20 0 0,-20 0 15,-1 21-15,0 0 0,1 0 0,-1 0 16,0 21-16,-21 0 0,1 0 0,20 0 16,-42 22-16,21-22 0,-21 0 15,0 21-15,0-20 0,0 20 0,0 0 16,0-21-16,-21 43 16,0-43-16,21 0 0,-21 0 0,-1 1 15,1-1-15,21 0 0,-21-21 16,0 0-16</inkml:trace>
  <inkml:trace contextRef="#ctx0" brushRef="#br1" timeOffset="75557.23">8191 6181 0,'0'0'0,"0"-21"15,0 42 1,0 0-16,0 0 16,0 0-16,0 22 0,0-1 0,0-21 15,0 21-15,0 1 0,-21-1 0,21 22 16,-21-22-16,21-21 15,0 21-15,0 1 0,-21-22 0,21 21 0,-21-21 16,21 1-16,0-1 0,0 0 16,21-21 15,-21-21-31,21 0 0,-21-1 16</inkml:trace>
  <inkml:trace contextRef="#ctx0" brushRef="#br1" timeOffset="75801.09">7853 6752 0,'0'21'0,"0"-42"0,-21 64 0,21-22 16,0 0-16,0 21 0,0-21 16,0 1-16,0-1 0,21 0 0,0 0 15,0 0-15,0-21 0,0 21 0,1-21 16,-1 0-16,21 22 0,-21-22 15,22 0-15,-1 0 0,-21 0 0,21 0 16,1 0-16,-22-22 0,42 1 16,-20 0-16,-22 21 0,0-21 15,0 0-15,-21 0 0,0-1 0,0 1 16,0-21-16,0 21 0,0 0 16</inkml:trace>
  <inkml:trace contextRef="#ctx0" brushRef="#br1" timeOffset="76017.97">7874 6265 0,'0'-21'0,"0"42"0,21-63 16,0 42-16,0-21 0,1 21 15,20-21-15,-21 21 0,0-21 16,22-1-16,-22 22 0,21-21 15,-21 21-15,22 0 0,-22 0 0,0-21 16,21 21-16,-21 0 0,1 0 16,-1 0-16,0 0 0</inkml:trace>
  <inkml:trace contextRef="#ctx0" brushRef="#br1" timeOffset="76287.81">8932 6138 0,'-21'0'15,"21"22"1,-21-1-16,21 0 0,-21 21 0,21-21 16,0 22-16,0-1 0,0 22 15,0-22-15,-21 21 0,21-20 0,0 20 16,0-20-16,-22-1 0,22 0 0,0 1 15,0-22-15,0 0 0,0 21 16,0-21-16,0 1 0,0-1 16,22-21-16,-1 0 15,-21-21-15,0-1 16</inkml:trace>
  <inkml:trace contextRef="#ctx0" brushRef="#br1" timeOffset="76659.25">8763 6265 0,'0'0'16,"0"-21"-16,-21 0 0,0 21 0,21-21 0,0 0 15,0 0 1,21-1-16,0 22 0,21-21 16,1 21-16,-1 0 0,0-21 15,22 21-15,-22 0 0,22 0 0,-22 0 16,21 0-16,1 21 0,-22 0 15,22 1-15,-22-1 0,0 0 0,1 21 16,-22 1-16,0-1 0,0 0 16,-21 1-16,0-1 0,0 21 0,-21-20 15,0-1-15,0 0 0,-22-20 0,22 20 16,-21 0-16,0-21 0,20 1 0,-20 20 16,0-21-16,-1-21 0,22 21 15,-21 0-15,0-21 0,-1 0 0,22 0 16,-21 22-16,21-22 0,-1 0 0,1 0 15,0 0-15,0 0 0,21-22 16,0 1-16,0 0 16,21 0-16,0 0 15,22 0-15,-22 21 0</inkml:trace>
  <inkml:trace contextRef="#ctx0" brushRef="#br1" timeOffset="77016.06">10139 6075 0,'0'0'0,"0"-21"0,-21 21 16,-1 0-16,1 0 0,0 0 0,0 21 15,0 0-15,0 0 0,-1 0 16,1 22-16,-21-1 0,21 0 0,0 1 15,-1 20-15,1-20 0,0 20 0,0-21 16,21 22-16,0-22 0,0 1 16,0-1-16,0 0 0,0-21 0,21 22 15,0-22-15,0 0 0,1 0 0,-1 0 16,21 1-16,-21-22 0,22 0 16,-22 0-16,21 0 0,0 0 0,-20 0 15,20 0-15,0 0 0,-21 0 16,22-22-16,-22 22 0,21-21 0,-21 0 15,1 0-15,-1 0 0,0 21 0,0-43 16,-21 22-16,0 0 0,21 0 16,-21 0-16,0 0 0,0-22 0</inkml:trace>
  <inkml:trace contextRef="#ctx0" brushRef="#br1" timeOffset="77202.95">10033 6477 0,'21'0'32,"0"0"-32,0 0 0,1 0 0,-1 0 15,21 0-15,-21 0 0,0 0 0,22 0 16,-22-21-16,21 21 0,-21-21 16,1 21-16,20-21 0,-21 21 0,-21-22 15,21 1-15</inkml:trace>
  <inkml:trace contextRef="#ctx0" brushRef="#br1" timeOffset="77379.85">10054 6117 0,'0'0'0,"21"0"16,0 0-1,1 0-15,-1-21 0,0 21 0,21 0 16,-21 0-16,1 0 0,20 0 0,-21-21 15,21 21-15,-20-21 0,20 21 16,-21 0-16,43-21 0,-43-1 16</inkml:trace>
  <inkml:trace contextRef="#ctx0" brushRef="#br1" timeOffset="77932.98">11345 5503 0,'0'0'0,"0"-42"31,21 42-31,1 0 0,-1 0 0,0 0 16,0-21-16,21 21 0,1 0 0,-1 0 15,0 0-15,1 0 0,-1 0 16,0 0-16,1 0 0,-1 0 0,-21 0 16,22-21-16,-22 21 0,0 0 15,-42 0 1,0 0-16,-22 0 16,1-21-16,0 21 0,-1 0 0,1 0 15,0 0-15,-1 0 0,1 0 16,21 0-16,-22 0 0,22 0 0,-21 0 15,21 0-15,0 0 0,-1 0 16,1 21-16,0 0 0,21 0 16,-21 0-16,21 0 0,-21 1 0,0 20 15,21 0-15,0 1 0,-22-1 16,1 21-16,21-20 0,-21 20 16,21 1-16,-21-22 0,21 22 0,-21-1 15,0 1-15,21-1 0,0 22 0,0-22 16,-22 22-16,22-22 0,0 1 15,0-1-15,0 1 0,0-1 0,0-20 16,22 20-16,-1-20 0,0-1 0,0-21 16,0 21-16,22-20 0,-1-1 15,0 0-15,-21-21 0,22 0 0,-1 0 16,0 0-16,1 0 0,-22 0 0,21 0 16,1-21-16</inkml:trace>
  <inkml:trace contextRef="#ctx0" brushRef="#br1" timeOffset="78751.88">11663 6033 0,'-21'0'0,"-22"21"31,43 0-31,21-21 16,1 0-1,-1 0-15,21 0 0,-21-21 0,22 0 16,-22-1-16,21 22 0,0-21 0,-20 0 16,20 0-16,-21 0 0,0 0 15,0-1-15,1-20 0,-22 21 0,0 0 16,0-22-16,0 22 0,0 0 16,0 0-16,0 0 0,0 0 0,-22 21 15,1 0 1,21 21-16,0 0 15,0 0-15,0 21 0,0 1 0,0-1 0,0 22 16,-21-22-16,21 21 0,0-20 16,0 20-16,0 1 0,0-22 15,0 22-15,0-1 0,0-21 0,0 1 16,0 20-16,0-42 0,0 22 0,0-22 16,0 21-16,0-21 0,-21-21 15,21 22-15,-21-22 0,0 0 0,-1 0 16,1 0-16,0 0 0,0 0 0,0-22 15,0 1-15,-1 21 0,1-42 16,0 21-16,-21 0 0,21-1 0,21 1 16,-22 0-16,1 0 0,21 0 15,-21 0-15,0 21 16,21 21 15,0 0-31,21 0 0,0-21 16,0 0-16,1 21 0,-1-21 0,0 0 15,0 0-15,21 0 0,-20 0 16,20 0-16,0-21 0,-21 0 0</inkml:trace>
  <inkml:trace contextRef="#ctx0" brushRef="#br1" timeOffset="79584.39">12213 6265 0,'21'-21'31,"-21"42"-16,0 1-15,0-1 0,0 0 0,-21 0 16,21 21-16,-21-20 0,21-1 16,0 21-16,0-21 0,0 22 0,0-22 15,-21 0-15,21 0 0,0 0 0,0 0 16,0 1 0,0-44-1,0 1-15,21-21 16,-21 21-16,21 0 0,0-22 15,-21 22-15,21-21 0,1 21 16,-1-22-16,-21 22 0,21 0 0,0 0 16,-21 42-1,0 0 1,0 21-16,0-20 0,0-1 16,0 21-16,0-21 0,0 0 0,0 22 15,0-22-15,0 0 0,0 0 16,0 0-16,21 1 0,-21-1 0,21-21 15,1 0-15,-22 21 0,21-21 0,0 0 16,0 0-16,0 0 0,0-21 16,1 0-16,-1-1 0,21 1 15,-21 0-15,0 0 0,1-21 0,-1-1 16,21 1-16,-21 0 0,0-1 16,1 1-16,-22 0 0,21-22 0,0 22 15,-21-1-15,0-20 0,0 21 0,0-1 16,0 1-16,0 21 0,0-22 15,0 22-15,0 0 0,-21 42 16,0 0 0,-1 1-16,22-1 15,-21 21-15,0 0 0,0 1 0,21-1 0,0 0 16,0 1-16,-21-1 0,21 0 0,0 22 16,0-22-16,0 43 15,0-43-15,21-21 0,0 22 16,0-22-16,0 0 0,22-21 0,-22 21 15,0-21-15,21 0 0,-20 0 16,20 0-16,-21 0 0,21-21 0,-20 21 16,20-21-16,-21 0 0,0 0 0,0-1 15,-21-20-15,0 21 0,22 0 16,-22 0-16,0-1 0,0 1 0,0 0 16,0 0-16,-22 21 0,1 0 15,0 0-15,0 21 16,21 0-16,0 0 0,-21 1 0,21-1 15,-21 0-15,21 0 0,0 21 16,0-20-16,0-1 0,0 0 16,0 0-16,0 0 0,21 0 0,0-21 15,0 22-15,0-22 0,0 0 16,1 0-16,-1 0 0,0 0 16,0 0-16,0-22 0,0 22 0,1-21 15,-1 0-15,0 0 0,-21 0 0,0 0 16</inkml:trace>
  <inkml:trace contextRef="#ctx0" brushRef="#br1" timeOffset="79764.3">12721 6223 0,'-42'0'0,"84"0"0,-105 0 0,41 0 16,44 0 15,-1 0-31,0 0 0,21 0 0,1 0 15,-1 0-15,0 0 0,22-21 16,-22 21-16,22-21 0,-22 21 0,21 0 16,-20 0-16,-1 0 0</inkml:trace>
  <inkml:trace contextRef="#ctx0" brushRef="#br1" timeOffset="80476.16">13695 6350 0,'0'0'16,"21"0"-16,0 0 0,0-21 15,0 21-15,-21-21 0,22 0 0,-1 21 16,0-22-16,-21 1 0,0 0 16,21 21-16,-21-21 0,0 0 0,0 0 15,-21 21 1,0 0-16,0 0 15,-22 0-15,22 0 0,0 0 0,-21 21 0,20 0 16,1 0-16,-21 0 0,21 0 16,0 1-16,21 20 0,0-21 15,-22 0-15,22 0 0,0 1 0,0-1 16,0 0-16,0 0 0,0 0 0,22-21 16,-1 0-16,21 0 15,-21 0-15,0 0 0,1 0 0,20-21 16,-21 0-16,0 0 0,0 0 0,1-1 15,-1 1-15,0 21 0,0-21 16,-21 0-16,0 0 0,0 0 16,0-1-16,0 1 15,0 42 17,0 1-32,0-1 0,0 0 15,0 0-15,0 21 0,0 1 0,0-1 16,0 22-16,0-22 0,0 21 15,0-20-15,0 20 0,0 1 0,0-1 16,0 1-16,0-1 0,0 1 0,0-1 16,0 22-16,0-22 0,0 1 15,0-1-15,0 1 0,0-1 0,0 1 16,0-22-16,0 22 0,0-22 16,0-21-16,0 22 0,0-22 0,0 21 15,0-21-15,-21-21 0,0 21 16,0-21-16,-1 0 0,1 0 15,0 0-15,0-21 0,0 21 0,-22-21 16,22 0-16,0-21 0,-21 20 0,21-20 16,-1 0-16,1 21 0,0-43 15,0 22-15,0-1 0,21-20 0,0 21 16,0-22-16,0 22 0,0-22 0,21 22 16,0-22-16,0 22 0,0 0 0,1-22 15,-1 22-15,0-22 0,21 22 16,-21-21-16,22 20 0,-1-20 15</inkml:trace>
  <inkml:trace contextRef="#ctx0" brushRef="#br1" timeOffset="80872.92">14012 6265 0,'0'0'0,"0"-21"16,-21 21-16,21-21 0,-21 0 15,21 0-15,0 0 0,0-1 16,21 22-16,0 0 16,0 0-16,1-21 0,20 21 0,-21 0 15,0 0-15,22 0 0,-22 0 0,21 0 16,-21 0-16,0 21 0,22 1 16,-22-22-16,0 21 0,-21 0 15,0 0-15,0 0 0,0 22 0,0-22 16,0 0-16,0 0 0,-21 21 0,0-20 15,0-1-15,-1-21 0,22 21 16,-21-21-16,0 0 0,21-21 16,0 0-1,0-1-15,0 1 0,21 0 16,-21 0-16,21-21 0,1 20 16,-1 1-16,-21 0 0,21 21 0,0-21 15,0 0-15,-21 0 0,21 21 16,1 0-16,-1 0 0,0 0 0,0 0 15,0 0-15,0 0 0,1 0 16,-1 0-16</inkml:trace>
  <inkml:trace contextRef="#ctx0" brushRef="#br1" timeOffset="81796.39">14838 6287 0,'21'0'0,"-42"0"0,84 0 16,-42 0-16,1 0 0,-1-22 15,0 22-15,0-21 0,0 21 16,0-21-16,-21 0 0,0 0 0,0 0 16,0-1-16,0 1 0,-21 0 15,21 0-15,-21 21 0,-21-21 16,21 21-16,-1 0 0,1 0 0,-21 0 16,21 0-16,0 21 0,-1 0 0,1-21 15,0 21-15,0 22 0,0-22 16,21 0-16,0 0 0,0 0 0,0 22 15,0-22-15,0 0 0,0 0 0,0 0 16,0 0-16,0 1 0,21-1 16,0-21-16,0 0 0,0 0 15,1 0-15,20 0 0,-21 0 0,0-21 16,22 21-16,-22-22 0,0 1 16,0 0-16,0 0 0,0 0 0,1 0 15,-22-1-15,0 1 0,0-42 16,0 42-16,0-1 0,0 1 15,0 0-15,-22 21 16,1 0-16,21 21 16,-21-21-16,21 21 15,-21 1-15,21-1 0,0 21 0,0-21 0,0 0 16,0 1-16,0-1 0,0 42 16,21-42-16,0 1 15,0-22-15,1 21 0,-1 0 0,0-21 16,0 0-16,21 0 0,-20 0 0,-1 0 15,21-21-15,-21 0 0,22 21 16,-22-22-16,0 1 0,21-21 0,-21 21 16,1 0-16,-22-22 0,21 22 0,0-21 15,0-1-15,-21 1 16,0 0-16,21-1 0,-21 1 0,0 0 0,0-1 16,0 22-16,0-21 0,0 21 0,0 0 15,-21 42 1,21 0-16,-21 0 15,0 21-15,21 1 0,0-22 16,-21 21-16,-1 1 0,22-1 16,-21 0-16,21 1 0,0-1 0,0 0 15,0 1-15,0-1 0,0 0 0,0-21 16,21 22-16,1-22 0,-1 0 16,-21 0-16,21 0 0,0-21 0,21 0 15,-20 0-15,-1 0 0,21 0 0,-21-21 16,22 0-16,-22 0 0,21 0 15,-21 0-15,0-22 0,1 22 0,-1 0 16,0-21-16,0 20 0,0 1 0,-21 0 16,0 0-16,0 0 15,0 0-15,-21 21 16,0 0-16,21 21 16,-21 0-16,21 0 15,-21 0-15,21 0 0,0 1 0,-22-1 16,22 0-16,0 0 0,0 0 0,0 22 15,0-22-15,0 0 0,22 0 16,-1 0-16,0-21 16,0 21-16,0-21 0,22 0 0,-1 0 15,0 0-15,1 0 0,-1 0 16,0 0-16,1-21 0</inkml:trace>
  <inkml:trace contextRef="#ctx0" brushRef="#br1" timeOffset="82292.32">16743 6202 0,'0'0'0,"0"-21"0,0 0 0,0-1 0,0 1 16,0 0-16,0 0 0,-21 21 0,21-21 15,-22 21-15,1 0 0,0 0 16,0 0-16,0 0 0,0 0 0,-1 0 16,1 0-16,-21 21 0,21 0 0,0 0 15,-22 0-15,22 1 16,0-1-16,21 21 0,0-21 0,-21 0 0,21 22 15,0-22-15,0 0 0,0 0 0,0 22 16,21-43-16,0 21 16,0 0-16,0-21 0,1 0 0,-1 0 15,0 0-15,0 0 0,21 0 0,-20 0 16,-1-21-16,0 0 0,21-22 16,-21 22-16,1 0 0,-1-21 0,-21 20 15,21-20-15,0 0 0,0-1 0,-21-20 16,0 21-16,21-22 0,1 22 15,-22-22-15,21 22 0,-21 0 0,0-1 16,0 1-16,0 21 0,0 0 16,0-1-16,-21 44 15,21-1-15,0 0 0,-22 21 16,1-21-16,0 22 0,21-1 16,0 22-16,-21-22 0,21 0 15,0 1-15,0 20 0,0-21 0,0 1 16,0-1-16,0 0 0,0 1 0,0-1 15,0-21-15,21 0 0,0 22 16,0-43-16,1 21 0,-1-21 0,0 0 16,0 0-16,21 0 0,-20 0 0,20-21 15,0 0-15,1-1 16,-22 1-16,21 0 0</inkml:trace>
  <inkml:trace contextRef="#ctx0" brushRef="#br1" timeOffset="82460.23">15579 5948 0,'0'0'0,"-43"0"0,22 21 15,0-21-15,-21 0 0</inkml:trace>
  <inkml:trace contextRef="#ctx0" brushRef="#br1" timeOffset="82553.17">15811 5948 0,'22'0'16,"-44"0"-16,65 0 0,-1 0 0,43 0 16,-22 0-16,-20-21 0,-1 21 15,0-21-15,1 21 0,-1-22 16,43 22-16,-64-21 0,0 21 0,-21-21 16</inkml:trace>
  <inkml:trace contextRef="#ctx0" brushRef="#br1" timeOffset="83123.84">18224 5609 0,'0'-21'0,"0"42"0,0-63 0,-21 21 16,21 0-16,-21 21 15,0 0-15,0 0 16,0 0-16,21 21 0,-22 0 0,1 0 16,21 21-16,-21 1 0,21-1 15,0 22-15,0-22 0,-21 21 0,21-20 16,-21-1-16,21 22 0,0-22 16,0 0-16,-21 1 0,21-22 0,-22 21 15,22-21-15,0 0 0,0 1 0,0-1 16,0 0-16,0-42 31</inkml:trace>
  <inkml:trace contextRef="#ctx0" brushRef="#br1" timeOffset="83468.22">17653 5800 0,'0'0'0,"-42"-21"0,20-1 16,22-20-16,-21 21 0,21-43 15,0 43-15,0 0 0,21-21 16,1 21-16,-1-1 0,21 1 0,0 0 16,1 0-16,-1 0 0,22 21 0,-1 0 15,1 0-15,-1 0 16,1 21-16,20 0 0,-20 0 0,20 43 16,-20-22-16,-22 22 0,1-22 0,-1 21 15,-21 1-15,-21-1 0,0 1 16,0-1-16,-42-20 0,21-1 0,-22 0 15,1 1-15,0-1 0,-1-21 0,1 22 16,-22-22-16,22-21 0,0 21 16,-1 0-16,1-21 0,21 0 0,-21 0 15,20 0-15,1 0 0,0-21 0,21 0 16,0 0-16,0-1 16,0 1-16,0 0 0,0-21 0,42 21 15,-20-1-15,-1 1 0,0 0 16,21 0-16,-21 0 0</inkml:trace>
  <inkml:trace contextRef="#ctx0" brushRef="#br1" timeOffset="83804.24">18584 6181 0,'0'21'16,"0"-42"-16,21 42 0,1-21 15,-1 0-15,0 0 0,0 0 16,0 0-16,0-21 0,22 0 0,-22 21 15,0-22-15,21 1 0,-20 0 16,-1 0-16,-21 0 0,0 0 16,0-1-16,0 1 0,0 0 0,0 0 15,0 0-15,-43 21 0,22 0 16,0 0-16,-21 0 0,21 0 16,-1 21-16,-20 0 0,21 0 0,0 22 15,0-22-15,-1 0 0,1 21 16,21-21-16,-21 1 0,21 20 0,0-21 15,0 0-15,21 0 0,0 1 16,22-22-16,-22 0 0,21 0 16,-21 0-16,22 0 0,-1 0 0,0 0 15,1 0-15,-22-22 0,21 22 16,1-21-16,-22 0 0,0 0 0,0 0 16</inkml:trace>
  <inkml:trace contextRef="#ctx0" brushRef="#br1" timeOffset="84092.08">19071 5990 0,'0'-21'15,"0"42"-15,0-63 0,0 21 16,21 21 0,0 0-16,-21 21 0,22 0 0,-1-21 15,0 21-15,-21 0 0,21 1 0,0-1 16,-21 21-16,0-21 0,0 0 16,0 1-16,0-1 0,0 0 0,0 0 15,0 0-15,0-42 47,21 0-47,1 0 16,-1 0-16,-21-1 0,21-20 0,0 21 15,0 0-15,0 0 0,1-22 16,-1 22-16,0 0 0,-21 0 0,42 0 16,-21-1-16,1 22 15,-1 0 1</inkml:trace>
  <inkml:trace contextRef="#ctx0" brushRef="#br1" timeOffset="84419.89">19516 6075 0,'0'0'0,"0"21"0,0 0 16,21-21 0,0 0-16,0 0 0,0-21 15,0 21-15,1-21 0,-1 21 16,0-21-16,-21 0 0,21 21 0,0-22 15,-21 1-15,0 0 0,0 0 16,-21 21 0,0 0-16,0 0 0,0 0 15,-1 21-15,1-21 0,0 21 16,0 0-16,0 1 0,0-1 16,21 0-16,-22 0 0,22 0 0,0 0 15,0 1-15,0-1 0,0 0 0,0 0 16,22 0-16,-1-21 15,0 0-15,0 0 0,21 0 0,-20 0 16,20 0-16,21-21 0,-20 21 16,-1-21-16,0 0 0,1 0 15,-1-1-15,-21 1 0,22-21 0,-22 21 16,0-22-16</inkml:trace>
  <inkml:trace contextRef="#ctx0" brushRef="#br1" timeOffset="84648.76">20214 5292 0,'0'0'0,"0"-43"0,0 22 0,0 0 16,0 0-16,-21 21 0,0 0 0,0 21 16,-1 0-16,1 0 15,0 22-15,0-22 0,21 42 0,-21-20 16,0-1-16,21 22 0,-22-1 0,22 1 16,-21-1-16,21 1 0,-21-1 15,21-21-15,-21 22 0,21-22 0,0 1 16,0-1-16,0-21 0,0 21 0,0-20 15,0-1-15,21-21 0,0 21 16,0-21-16,1 0 0,-1 0 16,0 0-16,0 0 0,0-21 15,0 21-15</inkml:trace>
  <inkml:trace contextRef="#ctx0" brushRef="#br1" timeOffset="84985.56">20320 5948 0,'-85'42'31,"64"-21"-31,0 1 16,21-1-16,-21 0 0,0 0 16,21 0-16,0 0 0,0 1 0,0-1 15,0 0-15,0 0 0,21-21 16,0 0-16,0 0 16,0 0-16,22 0 0,-22 0 15,0 0-15,21 0 0,1-21 0,-22 0 16,21 21-16,-21-21 0,0-1 15,1 1-15,-1 0 0,-21 0 0,0 0 16,0 0-16,0-1 0,-21 1 0,-1 0 16,1 21-16,0 0 0,-21 0 15,21 0-15,-22 0 0,1 0 0,21 21 16,0 0-16,-22 1 0,43-1 0,-21 0 16,21 0-16,0 0 15,0 0-15,0 1 0,21-22 0,0 21 16,1-21-16,-1 0 0,21 0 15,0 0-15,-20 0 0,20 0 0</inkml:trace>
  <inkml:trace contextRef="#ctx0" brushRef="#br1" timeOffset="85296.38">20934 5884 0,'0'0'0,"0"-42"0,0 21 0,-21 21 15,-1 0 1,22 21-16,-21-21 0,0 42 0,0-20 15,0 20-15,21-21 0,-21 21 0,-1 1 16,1 20-16,0-20 0,0 20 16,21-21-16,-21 22 0,0-1 0,-1 1 15,22 21-15,0-22 0,-21 1 16,0-1-16,0 1 0,21-1 0,-21 1 16,0-1-16,-1-21 0,1 22 15,21-1-15,-21-20 0,0-1 0,21 0 16,-21 1-16,21-1 0,0-21 0,0 0 15,0 1-15,0-44 32,0 1-32,0 0 0,21 0 0,-21-21 15,21 20-15,0-20 0,-21 0 0,0-22 16,21 22-16,1-22 0</inkml:trace>
  <inkml:trace contextRef="#ctx0" brushRef="#br1" timeOffset="85564.23">20595 6096 0,'0'0'16,"-21"-21"-16,21-21 0,-21 20 0,21 1 16,0 0-16,0 0 0,0 0 0,21 0 15,21-1-15,-21 22 0,22 0 0,-1-21 16,0 21-16,1 0 0,-1 0 16,0 0-16,-20 0 0,20 21 0,-21 1 15,0-1-15,0 0 0,-21 0 16,0 0-16,0 0 0,0 1 0,-21-1 15,-21 0-15,21 0 0,-22 0 0,1 0 16,21-21-16,-21 22 0,-1-22 16,1 0-16,21 0 0,0 0 15,-1 0-15,1 0 0,42-22 16,1 22 0,20-21-16,-21 21 0</inkml:trace>
  <inkml:trace contextRef="#ctx0" brushRef="#br1" timeOffset="86168.88">21167 5906 0,'-22'21'16,"22"0"-16,-21 0 16,21 0-16,0 0 0,-21 1 15,21-1-15,0 0 0,0 0 0,0 0 16,0 0-16,0 1 0,0-1 15,0-42 32,0-1-47,0 1 0,0 0 0,21-21 16,-21 21-16,21-1 16,1-20-16,-1 21 0,-21 0 15,21 0-15,0 21 0,0-22 0,0 22 16,-21-21-16,22 21 0,-1 0 0,0 0 15,-21 21-15,21 1 0,-21-1 16,21 0-16,-21 0 0,0 0 0,21 0 16,-21 1-16,0-1 0,0 0 0,0 0 15,0 0-15,0 0 0,0 1 16,0-1-16,-21-21 0,0 0 16,0 0-1,0 0-15,21-21 16,0-1-16,0 1 15,0 0-15,0 0 0,21 0 0,0 0 16,0-1-16,0 1 16,1 0-16,20 0 0,-21 0 0,21 0 15,-20-1-15,20 22 0,0 0 0,-21 0 16,1 0-16,20 0 0,-21 0 16,0 22-16,-21-1 0,0 0 0,0 0 15,0 0-15,0 0 0,0 1 0,0-1 16,0 0-16,-21 0 0,21 0 15,-21 0-15,0-21 0,21 22 0,-21-22 16,42 0 15,0-22-15,0 22-16,0-21 0</inkml:trace>
  <inkml:trace contextRef="#ctx0" brushRef="#br1" timeOffset="87108.31">21907 6011 0,'22'0'0,"-22"22"0,21-22 15,0 0-15,0 0 0,0 0 16,0 0-16,-21-22 0,22 22 16,-1-21-16,0 21 0,0-21 15,-21 0-15,21 0 0,-21 0 16,0-1-16,0 1 0,0 0 15,0 0-15,-21 21 0,0 0 16,0 0-16,0 0 0,-1 0 0,1 21 16,0-21-16,0 21 0,0 0 15,0 22-15,21-22 0,0 0 0,-22 0 16,22 0-16,0 1 0,0-1 0,0 0 16,0 0-16,22 0 0,-1-21 15,-21 21-15,21-21 0,0 0 0,0 0 16,0 0-16,22 0 0,-22 0 0,0 0 15,0 0-15,22-21 16,-22 0-16,21 21 0,-21-21 0,22 0 16,-22 0-16,0-1 0,0-20 0,0 21 15,-21 0-15,0 0 0,21-1 16,-21 1-16,0 0 16,0 42-1,-21 0-15,21 1 0,-21-1 16,21 0-16,0 0 0,-21 0 0,21 0 15,-21 1-15,21-1 0,0 0 0,0 0 16,0 0-16,0 0 16,0-42 15,21 0-15,0 0-16,0 0 0,-21 0 15,43-1-15,-22 1 0,0 0 0,0-21 16,0 21-16,0-1 0,1 1 15,-1 21-15,0-21 0,0 21 16,-21 21-16,0 0 16,0 1-16,0-1 15,0 0-15,0 0 0,0 0 16,0 0-16,0 1 0,0-1 0,0 0 0,0 0 16,21-21-16,0 0 0,1 21 15,-1-21-15,0 0 0,21 0 16,-21 0-16,22 0 0,-22 0 0,21 0 15,-21-21-15,1 0 0,-1 0 0,21 0 16,-21-1-16,0-20 0,-21 21 16,22-21-16,-1-22 0,0 22 0,0-22 15,-21 1-15,21-1 0,0 22 0,-21-22 16,0 22-16,22 0 0,-22-1 16,0 1-16,0 21 0,0 0 0,0 0 15,-22 42 1,1 0-16,0 0 15,21 21-15,-21-20 0,0 20 16,21 0-16,0 22 0,-21-22 16,21 0-16,-22 22 0,22-22 0,0 1 15,0-1-15,0 0 0,0 1 0,0-1 16,0-21-16,0 21 0,22-20 16,-1-1-16,-21 0 0,21-21 0,0 0 15,0 0-15,0 0 0,22 0 0,-22 0 16,0 0-16,0 0 0,22-21 15,-22 0-15,0-1 0</inkml:trace>
  <inkml:trace contextRef="#ctx0" brushRef="#br1" timeOffset="87321.71">22987 5546 0,'106'-21'15,"-64"21"1,0 0-16,22 0 0,-22 0 0,1 0 16,-1 0-16,0 0 0,1-22 0,-1 22 15,0 0-15,1 0 0,-1 0 16,-21 0-16,21-21 0,-20 21 0</inkml:trace>
  <inkml:trace contextRef="#ctx0" brushRef="#br1" timeOffset="87727.89">19008 6816 0,'0'0'0</inkml:trace>
  <inkml:trace contextRef="#ctx0" brushRef="#br1" timeOffset="88040.71">19240 6816 0,'0'0'15,"0"-21"-15,22 21 0,-22-22 0,0 1 16,0 0 0,-22 21-16,1 0 0,0-21 0,0 21 15,-21 0-15,20 0 0,1 0 16,-21 0-16,21 0 0,0 21 0,-1-21 15,-20 21-15,42 0 0,-21 1 0,21-1 16,-21 0-16,21 0 0,0 0 16,0 0-16,0 1 0,0-1 0,0 0 15,0 0-15,21-21 0,0 21 0,-21 0 16,21-21-16,0 0 0,1 0 16,-1 0-16,0 0 0,0 0 0,0 0 15,-21-21 1,0 0-1,-21 0-15,0 21 0,0 0 16,0 0-16,-1 0 0,-20 0 0,21 0 16,0 0-16,-22 21 0,22 0 15,0 0-15,-21 1 0,21-1 16,-1 0-16</inkml:trace>
  <inkml:trace contextRef="#ctx0" brushRef="#br1" timeOffset="88163.64">18648 7366 0,'0'21'15,"0"-42"-15,21 63 0,0-20 0,-21-1 0,21-21 16,22 21-16,-22-21 0,0 0 0,21 0 15,1 0-15,-1 0 0,21 0 16,-20 0-16,20 0 0,1-21 0,-1 0 16,-20-1-16,20 1 0,1 0 15,-22 0-15,0-21 0,1 20 0,-22-20 16</inkml:trace>
  <inkml:trace contextRef="#ctx0" brushRef="#br1" timeOffset="88216.61">19579 7027 0,'0'0'0,"-42"-21"16</inkml:trace>
  <inkml:trace contextRef="#ctx0" brushRef="#br1" timeOffset="89136.4">19791 7281 0,'0'0'0,"-64"0"0,22 22 0,-43 20 15,43-42-15,21 21 16,0 0-16,21 0 0,0 1 0,0-44 47,0 1-47,0 0 15,0 0-15,0 0 0,21 0 0,0-1 16,0-20-16,-21 21 0,21 0 0,0 0 16,1-1-16,-22 1 0,21 0 15,0 0-15,0 21 0,0 0 0,0 0 16,1 0-16,-1 0 0,-21 21 16,21 0-16,0 0 0,-21 1 15,0-1-15,0 0 0,0 0 0,0 21 16,0-20-16,0-1 0,0 0 15,0 0-15,21 0 0,-21 0 16,21-21-16,-21 22 0,22-22 16,-1 0-16,0 0 15,0 0-15,-21-22 0,21 1 0,0 21 16,-21-21-16,22 0 0,-1 0 16,-21 0-16,21-1 0,-21 1 0,21-21 15,0 21-15,-21 0 0,21-1 0,1 1 16,-1 0-16,0 21 15,-21 21 17,0 0-32,0 1 0,0-1 15,0 0-15,0 0 0,0 21 16,0-20-16,0-1 0,0 0 0,0 0 16,0 0-16,0 0 15,0 1-15,21-22 16,0 0-16,0 0 0,1 0 0,20 0 15,-21-22-15,0 22 0,0-21 16,1 0-16,-1 0 0,0 0 16,0 0-16,0-1 0,-21 1 0,21 0 15,1-21-15,-22 21 0,0-1 0,21 1 16,-21 0-16,21 0 0,0 0 16,-21 42 15,0 0-31,0 0 0,-21 0 15,21 1-15,-21 20 0,21-21 0,0 0 16,-21 22-16,21-22 0,0 0 0,0 0 16,0 0-16,0 0 0,0 1 0,0-1 15,21-21-15,0 0 0,0 0 16,0 0-16,0 0 0,22 0 0,-22 0 16,0 0-16,21 0 0,-20-21 0,20-1 15,-21 1-15,0 21 16,22-42-16,-22 21 0,0 0 0,0-1 0,0-20 15,-21 21-15,0 0 0,21-22 16,-21 22-16,0 0 0,-21 42 31,0-21-15,0 21-16,0-21 0,21 22 0,0-1 16,0 0-16,0 21 0,0-21 0,0 1 15,0-1-15,0 0 0,0 0 0,21-21 16,0 0-16,0 0 0,0 0 15,1 0-15,-1 0 0,0 0 0,0-21 16,0 21-16,0-21 0,1-22 16,-1 43-16,0-21 0</inkml:trace>
  <inkml:trace contextRef="#ctx0" brushRef="#br1" timeOffset="89248.34">21103 6837 0,'0'0'15,"21"0"-15,-63 0 16</inkml:trace>
  <inkml:trace contextRef="#ctx0" brushRef="#br1" timeOffset="89318.44">21018 6816 0,'0'0'15</inkml:trace>
  <inkml:trace contextRef="#ctx0" brushRef="#br1" timeOffset="90535.8">19071 6795 0,'21'0'0,"-42"0"0,63 0 15,-20 0-15,-1 0 16,-21-22-1,21 22-15,-21-21 16,0 0 0,-21 21 31,0 0-47,21 21 15,0 0-15,0 1 0,-22-22 16,22 21-16,0 0 15,0 0 1,22-21 0,-1 0-1,0 0-15,0 0 16,-21-21 0,0 0-1,-21 0 1,0 21-1,0 0 1,-1 0-16,1 0 0,0 0 16,0 21-16,0 0 15,21 0-15,-21 0 16,21 0-16,-22 1 16,22-1-16,0 0 0,0 0 15,0 0-15,0 0 16,22-21 15,-1 0-15,-42 0 109,-1 0-125,1 0 15,0 22-15,0-22 0,0 21 16,0-21-16,-1 21 0,1 0 16,0-21-16,0 21 0,0 22 0,21-22 15,-21 21-15,-1-21 0,22 22 0,0-22 16,-21 21-16,21 0 0,0-20 15,0 20-15,-21-21 0,21 0 16,0 0-16,0 1 0,21-1 0,0 0 16,-21 0-16,22-21 0,-1 0 0,0 0 15,0 0-15,0 0 0,0 0 16</inkml:trace>
  <inkml:trace contextRef="#ctx0" brushRef="#br1" timeOffset="91287.72">21272 7112 0,'0'-21'31,"22"21"-15,-1 0-16,0 0 0,0 0 15,0 0-15,0 0 0,1 21 16,-1 0-16,0 0 0,0 1 0,-21-1 15,0 0-15,21 0 0,-21 21 0,0-20 16,0-1-16,0 0 0,0 0 16,0 0-16,0 0 0,-21 1 15,0-22-15,0 0 16,0 0-16,21-22 16,0 1-1,0 0-15,0 0 0,0 0 16,0 0-16,21-22 0,0 22 0,0 0 15,0 0-15,0 0 16,1-22-16,-1 22 0,0 21 0,0-21 0,0 0 16,0 21-16,22 0 0,-22-21 0,0 21 15,0 0-15,0 0 16</inkml:trace>
  <inkml:trace contextRef="#ctx0" brushRef="#br1" timeOffset="91728.47">22034 7091 0,'-42'-21'31,"21"21"-31,0 0 0,0 0 16,-1 0-16,-20 21 0,21 0 0,0-21 15,0 21-15,-1 22 0,22-22 16,-21 0-16,0 21 0,21-21 0,-21 1 15,21 20-15,0-21 0,0 0 16,0 0-16,0 1 0,21-22 16,0 21-16,0 0 0,1-21 0,-1 0 15,0 0-15,21 0 0,-21 0 0,22 0 16,-22 0-16,21-21 0,-21 21 0,22-21 16,-22-1-16,0 1 0,0 0 15,0 0-15,-21-21 0,0 20 0,0-20 16,0 21-16,0-21 0,0 20 0,0 1 15,0 0-15,-21 0 0,0 0 16,0 0-16,-21 21 0,20 0 0,1 0 16,-21 0-16,21 0 0,-22 0 0,22 21 15,0 0-15,0 0 16,0 0-16,0 0 0,-1 1 0,22-1 16,0 0-16,0 0 0,0 21 0,0-20 15,0-1-15,22 0 0,-1 0 16,0-21-16,21 21 0,-21-21 0,22 0 15,-22 0-15</inkml:trace>
  <inkml:trace contextRef="#ctx0" brushRef="#br1" timeOffset="92811.85">22415 7133 0,'0'0'16,"0"-21"-16,0 0 0,43 0 15,-43 0-15,-21 21 16,-1 0-16,1 21 15,21 0-15,-21 0 16,21 0-16,0 0 0,0 1 0,0 20 16,0-21-16,0 0 0,-21 0 0,21 22 15,0-22-15,-21 0 0,21 0 16,0 0-16,0-42 47,0 0-47,0 0 15,0 0-15,0 0 0,21-1 0,0 1 16,-21 0-16,21-21 0,0 21 16,1-1-16,-1 1 0,21-21 15,-21 42-15,0-21 0,1 21 16,-1-21-16,0 21 0,0 0 0,0 0 16,-21 21-16,21 0 15,-21 0-15,0 0 0,0 0 0,0 1 16,0-1-16,0 0 0,0 0 0,0 21 15,-21-20-15,21-1 0,0 0 16,0 0-16,0 0 0,0 0 16,21-21-16,1 0 0,-1 0 15,21 0-15,-21 0 0,0 0 16,22 0-16,-22 0 0,0-21 16,21 21-16,-20-21 0,-1 0 0,21 0 15,-21 0-15,0-1 0,1-20 0,-1 21 16,-21-21-16,0 20 0,21 1 15,-21 0-15,0 0 0,0 0 0,0 0 16,-21 42 15,21 0-31,0 0 0,0 0 16,-21 0-16,21 1 0,-22-1 16,22 0-16,-21 0 0,21 0 0,0 0 15,0 1-15,0-1 0,0 0 16,0 0-16,-21-21 15,21-21 17,0 0-32,0 0 15,0-1-15,0 1 0,0 0 0,21 0 16,-21 0-16,21 0 0,1-22 16,-22 22-16,21 0 0,0 21 0,0-21 15,-21 0-15,21 21 0,0 0 0,1 0 16,-1 0-16,0 0 15,0 0-15,0 0 0,-21 21 0,0 0 16,21-21-16,-21 21 0,22 0 16,-22 0-16,0 1 0,0-1 15,0 0-15,0 0 0,0 0 0,0 0 16,0 1-16,0-1 0,-22-21 31,1 0-15,21-21-16,0-1 15,0 1-15,0 0 0,0 0 0,21 0 16,1 0-16,-1-1 0,0 1 16,0 0-16,0 0 0,0 0 15,22 0-15,20-22 0,-42 43 16,22 0-16,-22 0 0,21 0 16,-21 0-16,1 0 0,-1 0 0,0 0 15,0 21-15,0 1 0,-21-1 0,0 0 16,0 0-16,0 0 0,0 0 15,0 22-15,0-22 0,-21 0 0,0 0 16,0 0-16,-43-21 0,43 0 0,0 22 16,-21-22-16,42 21 0,0 0 15,21-21 1,0 0 0,0 0-16,0 0 0,0-21 0</inkml:trace>
  <inkml:trace contextRef="#ctx0" brushRef="#br1" timeOffset="93172.64">24257 6985 0,'-64'0'16,"43"0"-16,0 0 16,0 0-16,0 0 0,0 21 0,-43 0 15,43 1-15,-21-1 0,-1 0 16,22 0-16,21 0 0,0 0 0,0 1 15,0-1-15,0 0 0,0 0 0,0 0 16,21 0-16,0 1 0,1-22 16,-1 21-16,0-21 0,0 0 15,0 0-15,22 0 0,-22 0 0,0 0 16,21 0-16,-21-21 0,1 21 0</inkml:trace>
  <inkml:trace contextRef="#ctx0" brushRef="#br1" timeOffset="93628.38">24490 7006 0,'0'0'16,"0"-21"-16,-21 21 31,21 21-31,-22 0 16,22 1-16,0-1 0,-21 0 16,21 21-16,-21-21 0,0 1 15,21-1-15,0 0 0,-21 0 16,21 0-16,-21-21 0,21 21 15,0 1-15,0-44 32,0 1-17,0 0-15,0 0 0,21 0 0,0 0 16,0-1-16,-21 1 0,21 0 0,0 0 16,22-21-16,-22 20 0,0 1 15,21 0-15,1 0 0,-22 0 0,21 0 16,-21 21-16,22 0 0,-22 0 15,0 0-15,0 0 0,0 21 0,-21 0 16,0 0-16,0 21 16,0-20-16,0-1 0,0 0 0,-21 21 15,21-21-15,-21 1 0,0-1 0,21 21 16,-21-21-16,21 0 16,0 1-16,0-1 0,0 0 15,21-21-15,0 0 0,0 0 0,0 0 16,1 0-16,-1 0 0,21 0 15,-42-21-15,42 0 0,1-1 16,-22-20-16,-21 21 0</inkml:trace>
  <inkml:trace contextRef="#ctx0" brushRef="#br1" timeOffset="93936.2">25400 6562 0,'0'0'16,"0"-43"-16,0 22 0,0 0 15,0 0-15,-21 21 0,0 0 16,21 21-16,-22 0 16,22 22-16,0-22 0,-21 0 0,0 21 15,21 1-15,-21-1 0,0 0 16,21-21-16,-21 22 0,-1-1 0,1 0 16,21-20-16,0 20 0,-21 0 15,21-21-15,0 22 0,0-22 0,0 21 16,0-21-16,0 1 0,0-1 15,0 0-15,0 0 0,0 0 0,21-21 16,0 0-16,1 21 0,-1-21 0,0 0 16,0 0-16,0 0 0,0 0 15,1-21-15,-1 21 0,0-21 0,0 0 16,0 0-16,0 0 0,1-1 16,-1 1-16,-21 0 0</inkml:trace>
  <inkml:trace contextRef="#ctx0" brushRef="#br1" timeOffset="94138.08">25231 6858 0,'0'0'0,"-22"0"0,1 0 0,-21 0 16,63 0 0,0 0-1,0 0 1,22 0-16,-22 0 0,0 0 0,21 0 15,-20 0-15,-1 0 0,0 0 0,21 0 16,-21 0-16,-21-21 0,0 0 16,22 21-16</inkml:trace>
  <inkml:trace contextRef="#ctx0" brushRef="#br1" timeOffset="94735.97">26077 6202 0,'-21'0'0,"42"0"16,-63 0-16,42-21 16,21 21-1,21 0-15,-20 0 0,20 0 16,0 0-16,1 0 0,-1 0 15,-21 0-15,21 0 0,1 0 0,-1 0 16,0 0-16,-20-21 0,20 21 0,-21 0 16,0 0-16,22-22 0,-22 22 15,0 0-15,0 0 0,0 0 32,-21 22-17,0-1-15,0 0 0,0 0 0,0 0 16,0 22-16,0-22 0,-21 21 15,0 0-15,21 1 0,-21-1 16,0 0-16,-1 22 0,22-22 0,-21 1 16,0 20-16,21-21 0,0 1 0,-21 20 15,0-20-15,21-1 0,-21 21 16,21 1-16,0-22 0,0 22 0,0-22 16,0 22-16,0-22 0,0 21 0,0-20 15,0-1-15,0 0 0,0 1 0,0-1 16,0 0-16,-22-20 0,22-1 15,0 0-15,0 0 0,0 0 0,-21 0 16,21 1-16,-21-22 0,21 21 0,-21-21 16,-21 0-16,20 0 15,1 0-15,0 0 0,-21 0 0,-1 0 16,22 0-16,-21 0 0,-22 0 16,22 0-16,0 0 0,-1 0 0,1 0 15,0 0-15,-1 0 0,22 0 0,-21 0 16,21 0-16,0 0 0,-1 0 15</inkml:trace>
  <inkml:trace contextRef="#ctx0" brushRef="#br1" timeOffset="112279.86">15028 11176 0</inkml:trace>
  <inkml:trace contextRef="#ctx0" brushRef="#br1" timeOffset="114635.78">1545 8234 0,'0'0'15,"0"21"1,21-21 0,0 0-1,1 0-15,-1-21 0,0 21 0,0-21 16,0 0-16,0-1 16,1 1-16,-1 0 0,0 0 0,0 0 15,0 0-15,-21-1 0,0 1 16,0 0-16,0 0 0,0 0 0,0 0 15,0-1-15,-21 22 16,0 0-16,-21 0 0,20 0 0,-20 0 16,-21 22-16,20-1 0,1 0 15,-22 21-15,22-21 0,-21 22 16,20-1-16,1 0 0,0 1 16,-1-1-16,22-21 0,0 22 15,0-22-15,21 0 0,0 21 0,0-21 0,21 1 16,0-1-1,21-21-15,-20 21 0,62 0 16,-41-21-16,-1 0 0,0 21 16,1 0-16,-1-21 0,0 22 0,1-1 15,-1-21-15,0 21 0,-21 0 16,1 0-16,-1 0 0,0 1 0,-21-1 16,0 21-16,0-21 0,0 0 15,-21 22-15,0-22 0,-1 21 0,-20-21 16,0 1-16,-22 20 15,22-21-15,-22-21 0,-41 42 16,41-42-16,22 0 0,-22 0 16,22 0-16,0-21 0,-1 0 0,1 0 15,0 0-15,-1 0 0,22-1 16,-21-20-16,21 21 0,-1-21 0,1 20 16,21 1-16,0-21 0,0 21 15,0 0-15,0-1 0,0 1 0,21 0 16,1 0-16,-1 21 15,0 0-15,0 0 0,21-21 0,-20 21 16,20 0-16,0 0 0,1-21 16,-1 21-16</inkml:trace>
  <inkml:trace contextRef="#ctx0" brushRef="#br1" timeOffset="115032.56">2011 8700 0,'21'0'31,"0"-22"-31,-21 1 0,21 0 16,0 0-16,-21 0 0,22 0 15,-1-1-15,-21 1 0,0 0 0,0 0 16,0 0-16,0 0 0,0-1 15,-21 1-15,-1 21 16,1 0-16,0 0 0,0 21 16,0-21-16,-22 22 0,22-1 0,0 0 15,0 21-15,21-21 0,-21 22 16,0-22-16,-1 21 0,22 1 0,0-1 16,0-21-16,0 21 0,0 1 15,0-22-15,0 21 0,0-21 0,0 1 16,22-1-16,-1-21 0,0 21 15,0-21-15,0 0 0,0 0 16,22 0-16,-22 0 0,0-21 16,21 0-16,1-1 0,-1 1 0,-21-21 15,22 21-15,-1-22 0,0 22 0</inkml:trace>
  <inkml:trace contextRef="#ctx0" brushRef="#br1" timeOffset="115320.39">2646 7959 0,'0'0'16,"0"-43"-16,0 22 0,0-21 0,0 21 0,0 0 16,-21-1-16,-1 22 15,1-21-15,21 42 16,-21 1-16,21-1 0,0 21 16,0 0-16,0 1 0,0 20 15,-21 1-15,21-1 0,0 1 0,0 20 16,-21-20-16,21-1 0,-21 1 0,21-1 15,0 1-15,-22-22 0,22 22 16,-21-22-16,21 43 16,0-64-16,0 0 0,0 21 0,0-20 15,0-1-15,21-21 16,1-21 0,-1-1-16,-21 1 0,21 0 15,0 0-15</inkml:trace>
  <inkml:trace contextRef="#ctx0" brushRef="#br1" timeOffset="115718.15">2752 8636 0,'0'0'0,"0"21"16,21-21 15,0 0-31,0 0 15,0 0-15,0-21 0,1 0 16,-22 0-16,21 21 0,0-21 16,0-1-16,-21 1 0,0 0 15,21 0-15,-21 0 0,0 0 0,0-1 16,0 1-16,-21 21 31,0 0-31,0 21 0,0 1 16,-1-1-16,1 0 0,21 0 15,-21 21-15,0-20 0,0 20 0,21-21 16,-21 21-16,21 1 0,0-22 16,0 0-16,0 21 0,0-20 15,21-1-15,0 0 0,0-21 0,0 0 16,0 0-16,1 0 16,-1 0-16,0 0 0,0-21 0,0 0 15,22-1-15,-22 1 0,0 0 0,21 0 16,-21 0-16</inkml:trace>
  <inkml:trace contextRef="#ctx0" brushRef="#br1" timeOffset="116201.16">3408 8361 0,'0'0'16,"0"21"0,0 0-16,0 0 15,0 1-15,0-1 16,0 0-16,0 0 0,0 21 0,-21-20 15,21-1-15,0 0 0,-22 0 0,22 21 16,0-20-16,0-1 0,0 0 16,-21 0-16,21 0 0,0 0 0,0 1 15,-21-22 17,21-22-32,0 1 15,0 0-15,0 0 0,0 0 16,0 0-16,0-1 0,0-20 0,0 21 15,0-21-15,21 20 0,0 1 16,1-21-16,-1 21 0,0 0 16,0-1-16,0 1 0,0 0 0,1 0 15,-1 21-15,0 0 0,21 0 16,-21 0-16,1 0 0,-1 21 0,21 0 16,-21 0-16,0 1 0,1-1 0,-1 0 15,-21 0-15,0 0 0,0 22 16,0-22-16,0 0 0,0 0 0,0 0 15,0 0-15,0 1 0,0-1 0,0 0 16,0 0-16,0 0 16,0-42 15,0 0-15,0 0-16,0 0 0,0-1 15,21 1-15</inkml:trace>
  <inkml:trace contextRef="#ctx0" brushRef="#br1" timeOffset="116436.02">4297 8361 0,'0'0'16,"0"21"0,0 0-16,-21-21 0,21 21 15,-22 22-15,22-22 0,0 0 0,-21 0 16,21 0-16,-21 1 0,21 20 15,0-21-15,-21 0 0,21 0 16,0 1-16,0-1 0,0 0 16,0 0-16,21-42 31,-21 0-31,21 0 16,0-1-16,1 1 0</inkml:trace>
  <inkml:trace contextRef="#ctx0" brushRef="#br1" timeOffset="116796.81">4318 8043 0,'0'0'0,"-21"0"0,-43 43 32,64-22-32,-21 0 0,21 0 15,0 0-15,0 1 0,0-1 16,21-21-1,0 0-15,1 0 0,-1 0 16,0 0-16,0 0 0,21 0 0,-20-21 0,-1-1 16,0 1-16,0 0 15,-21 0-15,0 0 0,0 0 0,0-1 0,0 1 16,0 0-16,0 0 0,-21 0 16,0 21-16,0 0 15,-1 0-15,1 0 0,-21 0 0,21 21 16,0-21-16,-1 21 0,1 0 15,21 0-15,-21 1 0,21-1 0,-21 0 16,21 21-16,0-21 0,0 1 0,0-1 16,0 0-16,21 0 15,0 0-15,0-21 0,1 21 0,-1-21 16,21 22-16,-21-22 0</inkml:trace>
  <inkml:trace contextRef="#ctx0" brushRef="#br1" timeOffset="117888.47">4784 8319 0,'0'0'0,"0"21"31,0 0-15,0 0-16,-22-21 0,22 42 0,-21-20 15,21-1-15,-21 0 0,21 0 16,0 0-16,0 0 0,0 1 15,0-1-15,0 0 0,0 0 0,0 0 16,0 0-16,21 1 0,0-22 16,1 0-16,-1 0 15,0 0-15,21 0 0,-21 0 0,1 0 16,-1-22-16,0 22 0,0-21 0,0 0 16,0 0-16,1 0 0,-1 0 15,0-1-15,-21 1 0,0 0 0,21 0 16,-21-21-16,0 20 0,21 1 0,-21 0 15,0 0-15,0 0 0,0 0 16,-21 21 0,21 21-1,-21 0-15,21 0 16,-21 0-16,21 22 0,0-22 0,0 0 16,0 0-16,0 0 0,0 22 0,0-22 15,0 0-15,0 0 0,21 0 16,0 0-16,0-21 0,0 0 15,1 0-15,-1 0 0,0 0 0,21 0 16,-21 0-16,22 0 0,-22 0 16,21-21-16,-21 0 0,1 0 0,20 0 15,-21 0-15,0-1 0,-21 1 16,21-21-16,-21 21 0,22 0 0,-22-22 16,0 22-16,0 0 0,0 0 15,0 0-15,-22 42 31,22 0-31,0 0 0,-21 0 16,21 0-16,0 1 0,0-1 0,0 0 16,0 21-16,0-21 0,0 1 0,0-1 15,0 0-15,0 0 0,0 0 16,0 0-16,0 1 16,0-44 15,0 1-31,0 0 15,0 0-15,0 0 0,0-22 0,21 22 16,1-21-16,-22 21 0,21-22 0,0 1 16,0 21-16,0-21 0,0 20 15,1-20-15,-1 21 0,0 0 0,0 21 16,21-21-16,-20 21 0,-1 0 16,0 0-16,0 0 0,21 21 0,-20 0 15,-1 0-15,-21 0 0,21 0 0,0 22 16,-21-22-16,0 0 0,0 21 0,0-20 15,0 20-15,0-21 0,0 0 16,0 0-16,0 1 0,0-1 0,0 0 16,0 0-16,0 0 15,0-42 17,0 0-32,0 0 0,0 0 15,21-1-15,0 1 0,1-21 0,-1 0 16,0 20-16,0-20 0,0-21 15,0 20-15,1 22 0,-1-21 0,0-1 16,21 22-16,-21 0 0,1 0 0,20 21 16,-21 0-16,0 0 0,22 0 15,-22 21-15,0 0 0,0 43 16,-21-22-16,0-21 0,0 22 16,0-1-16,0-21 0,0 21 15,0 1-15,0-22 0,-21 64 16,21-43-16,-21-21 0,21 0 15,0 0-15,0 1 0,21-22 32</inkml:trace>
  <inkml:trace contextRef="#ctx0" brushRef="#br1" timeOffset="118968.38">7620 7789 0,'0'0'0,"0"-21"0,0 0 0,0 0 16,0-21-16,0 20 0,0 1 0,0 0 16,0 0-16,0 0 15,0 0-15,-21 42 16,21 0-16,0 0 16,0 21-16,0 1 0,0-1 0,0 22 15,0-1-15,0 1 0,0 20 0,0-20 16,0 20-16,0-20 0,0 21 15,0-22-15,0-21 0,0 22 16,-21-22-16,21 1 0,0-22 0,0 21 16,0-21-16,0 0 0,21-42 31,0 0-31,0 0 16,0 0-16,-21 0 0,21-22 15,1 1-15,-1 0 0,0-22 0,0 1 16,0 20-16,0-20 0,22-1 0,-22 22 15,0 0-15,0-1 0,-21 22 16,21 0-16,1 21 0,-1 0 0,-21 21 16,0 0-16,21 0 0,-21 22 15,21-1-15,-21 0 0,0 22 0,0-22 16,0 22-16,0-22 0,0 0 16,0 22-16,0-22 0,0 1 0,0-22 15,0 21-15,21-21 0,-21 0 16,21 22-16,1-43 0,-1 21 0,0-21 15,0 0-15,0 0 0,0 0 0,1 0 16,-1-21-16,21 21 0,-21-21 16,22-1-16,-22 1 0,21-21 0,-21 21 15,22-22-15,-22 1 0,0-21 0,0 20 16,0-20-16,-21-1 16,0 1-16,0-1 0,0-20 0,0 20 15,0 1-15,-21 20 0,0-20 16,0 20-16,0 1 0,-1 0 0,1 21 15,0-1-15,0 1 0,0 21 0,0 0 16,-1 0-16,1 0 0,0 21 16,21 1-16,0-1 0,-21 0 0,21 0 15,0 0-15,0 0 0,0 22 0,0-22 16,0 0-16,0 21 0,0-20 16,21-1-16,0 21 0,0-21 0,1 0 15,-1 1-15,0-1 0,0 0 16,21 0-16,-20-21 0</inkml:trace>
  <inkml:trace contextRef="#ctx0" brushRef="#br1" timeOffset="119343.76">8763 8340 0,'0'0'16,"0"21"-16,0 0 0,0 0 15,21-21 1,0 0-1,0 0-15,1 0 0,-1-21 16,0 0-16,21 21 0,-21-21 0,1 0 16,-1-1-16,0 1 0,21-21 15,-21 21-15,-21 0 0,22 21 16,-22-22-16,0 1 0,-22 21 16,1 0-16,0 0 15,-21 0-15,21 0 0,-22 21 0,22 22 16,-21-22-16,-1 21 0,22-21 15,0 22-15,-21-22 0,42 21 0,-21 1 16,21-22-16,0 21 0,0-21 16,0 0-16,0 1 0,0-1 0,21 0 15,0 0-15,0 0 0,0-21 0,22 0 16,-22 0-16,0 0 0,21 0 16,1 0-16,-22 0 0,21 0 0,0-21 15,-20 0-15,20 0 0,-21 0 16,21-1-16,-20 1 0,-1 0 0</inkml:trace>
  <inkml:trace contextRef="#ctx0" brushRef="#br1" timeOffset="119888.08">9504 7578 0,'0'0'0,"0"-21"0,0-1 0,0 44 31,0 20-31,0-21 0,0 21 15,0 1-15,0-1 0,0 0 16,0 22-16,0-22 0,-21 22 16,21-1-16,0 1 0,0-22 0,-22 22 15,22-22-15,0 21 0,0-20 0,0-22 16,0 21-16,0 1 0,-21-22 16,21 0-16,0 0 0,0 0 0,0 0 15,0-42 16,0 0-31,0 0 16,0-21-16,0 20 0,0 1 16,0-21-16,21 21 0,-21-22 0,22 22 0,-1-21 15,0 21-15,0 0 16,0-22-16,0 22 0,1 0 0,20 21 16,-21-21-16,21 21 0,-20 0 0,20 0 15,-21 0-15,21 0 0,1 21 16,-22 0-16,21 0 0,-21 0 0,22 1 15,-22-1-15,-21 21 0,0-21 0,0 22 16,0-22-16,0 21 0,0-21 16,-21 0-16,0 22 0,-1-22 15,1 0-15,-21 0 0,0 0 0,-1 1 0,22-22 16,-21 21-16,-1 0 0,1-21 16,0 0-16,-1 0 0,22 0 0,-21 0 15,21 0-15,0 0 0,-1 0 16,22-21-16,0 0 15,0-1-15,0 1 16,22 0-16,-1 0 0,0 0 16,42-22-16</inkml:trace>
  <inkml:trace contextRef="#ctx0" brushRef="#br1" timeOffset="120195.9">10562 7472 0,'0'0'0,"-21"-21"31,0 21-31,21 21 16,0 0-16,0 0 0,0 0 0,0 22 15,0-1-15,-21 0 0,21 1 0,0 20 16,-22-20-16,22 20 0,0 1 15,0-1-15,-21 1 0,21-22 0,-21 21 16,21-20-16,0-1 0,-21 0 0,21 1 16,0-22-16,0 21 0,0-21 15,0 1-15,0-1 16,21-21-16,0 0 16,-21-21-16,0-1 15</inkml:trace>
  <inkml:trace contextRef="#ctx0" brushRef="#br1" timeOffset="120577.33">10033 7599 0,'0'0'0,"-42"-21"0,20 0 16,1-1-16,0 1 0,21-21 0,0 21 15,0 0-15,0-1 0,21 1 0,0 0 16,22 0-16,-1 0 0,22 0 15,-22 21-15,21 0 0,1 0 0,21 0 16,-1 0-16,1 21 0,0 0 0,-1 0 16,1 21-16,0-20 0,-22 20 15,1 0-15,-1 1 0,-21-1 0,1 21 16,-22-20-16,-21-1 0,0 22 0,0-1 16,-21-21-16,0 22 0,-22-1 15,-20 1-15,-1-22 0,1 22 0,-1-22 16,-20 0-16,20 1 0,1-1 15,-1 0-15,1-20 0,-1-1 16,1 21-16,20-42 0,1 21 0,0 0 16,-1-21-16,22 0 0,0 0 0,0 0 15,0 0-15,21-21 16,0 0-16,21 0 16,0 21-16,21-21 0,-21 0 0,22-1 15,-22 1-15,21 0 0</inkml:trace>
  <inkml:trace contextRef="#ctx0" brushRef="#br1" timeOffset="121018.3">11197 8192 0,'-21'-22'16,"21"1"-16,-21 21 15,21-21-15,0 0 0,0 0 16,0 0-16,21-1 0,0 22 16,0-21-16,0 21 0,1 0 15,20 0-15,-21 0 0,21 0 16,-20 0-16,20 0 0,0 0 0,-21 0 0,22 21 16,-22 22-16,0-22 0,0 0 15,0 21-15,-21-20 0,0 20 16,0-21-16,0 21 0,0-20 0,0-1 15,-21 21-15,21-21 0,-21 0 0,0-21 16,21 22-16,0-1 0,-21-21 16,0 0-16,21-21 15,0-1 1,0 1-16,0 0 16,0-21-16,21 21 0,0-1 0,-21-20 15,21 0-15,0 21 0,-21-22 0,21 22 16,1 0-16,-1-21 0,0 42 15,0-22-15,-21 1 0,21 0 0,0 21 16,1 0-16,-1-21 0,0 21 16,0 0-16,0 0 0</inkml:trace>
  <inkml:trace contextRef="#ctx0" brushRef="#br1" timeOffset="121264.31">12150 7980 0,'-43'63'32,"43"-41"-32,0-1 0,-21 0 0,0 21 15,0-21-15,21 1 0,0 20 16,-21-21-16,21 0 0,-22 22 0,22-22 16,0 0-16,0 0 0,0 0 0,0 0 15,0 1-15,22-22 31,-1 0-31,0 0 0,0-22 16,0 1-16,0 21 0,1-21 16,-22 0-16,21-21 0</inkml:trace>
  <inkml:trace contextRef="#ctx0" brushRef="#br1" timeOffset="121584.13">12192 7747 0,'-21'0'0,"42"0"0,-63 0 15,20 0-15,1 0 0,0 21 16,21 0-16,0 1 16,0-1-16,0 0 15,21-21-15,0 21 0,1-21 16,-1 0-16,0 0 0,0 0 16,0 0-16,0 0 0,1-21 0,-1 21 15,0-21-15,-21 0 0,0-1 0,0 1 16,0 0-16,0 0 15,0 0-15,-21 0 0,0 21 16,-1 0-16,1 0 0,0 0 16,0 0-16,-21 0 0,20 21 15,1 0-15,0-21 0,21 21 0,0 0 16,0 0-16,0 1 0,0 20 0,0-21 16,0 0-16,0 0 0,21 1 0,0-22 15,1 21-15,-1 0 0,0 0 16</inkml:trace>
  <inkml:trace contextRef="#ctx0" brushRef="#br1" timeOffset="121995.89">12573 7959 0,'0'0'0,"0"-21"15,0-1-15,21 22 31,-21 22-15,21-1-16,0 0 0,-21 0 16,0 0-16,0 0 0,0 1 15,22 20-15,-22-21 0,0 0 0,0 22 16,0-22-16,0 0 0,0 21 16,0-21-16,0 1 0,0-1 0,0 0 15,0 0-15,21-42 31,-21 0-15,21 0-16,-21-1 0,21 1 16,0-21-16,-21 21 0,21-22 0,1 1 15,-1 0-15,0-1 0,0 22 0,-21-21 16,21 0-16,0 20 0,1 1 16,-1 0-16,0 21 0,-21-21 0,21 21 15,0 0-15,0 0 31,-21 21-31,0 0 16,0 0-16</inkml:trace>
  <inkml:trace contextRef="#ctx0" brushRef="#br1" timeOffset="122393.67">13314 8107 0,'21'0'0,"64"-21"32,-64 0-17,0 21-15,0-22 0,0 1 16,0 21-16,-21-21 0,0 0 0,22 21 16,-22-21-16,0 0 0,0-1 15,-22 22 1,1 0-16,0 0 0,0 0 15,0 0-15,0 0 0,-1 22 0,1-1 16,0 0-16,0 0 0,21 0 16,-21 0-16,0 22 0,21-22 0,-22 0 15,22 21-15,0-20 0,0 20 0,0-21 16,0 0-16,0 0 0,0 1 16,0-1-16,22 0 15,-1-21-15,0 21 0,0-21 0,21 0 16,-20 0-16,-1 0 0,21 0 0,-21 0 15,0-21-15,22 21 0,-22-21 16,0 21-16,21-21 0,-20-1 0,-1 22 16,0-21-16,0 0 0,0 21 0</inkml:trace>
  <inkml:trace contextRef="#ctx0" brushRef="#br1" timeOffset="122745.46">13779 8107 0,'0'0'0,"0"-21"0,0 0 0,0-1 0,0 1 15,0 0-15,22 0 16,-1 21-16,0-21 0,-21 0 0,21 21 15,0 0-15,0 0 0,1-22 16,-1 22-16,0 0 0,0 0 16,0 0-16,0 0 0,1 0 0,-1 22 15,0-1-15,0 0 0,0 0 0,-21 0 16,0 0-16,21 1 0,-21 20 0,0-21 16,0 0-16,0 22 0,0-22 15,0 0-15,0 0 0,0 0 0,0 22 16,0-22-16,0 0 0,-21-21 15,21 21-15,0-42 32,0 0-32,0 0 15,21-22 1,1 22-16,-1 0 0,0-21 0,0-1 16,0 1-16,0 0 0,1 20 0,-1-20 15,0 21-15,0 0 0,21 0 0,-42-1 16,22 1-16,-1 21 0,0 0 15,0 0-15,-21-21 0,21 21 0</inkml:trace>
  <inkml:trace contextRef="#ctx0" brushRef="#br1" timeOffset="123947.77">15198 8170 0,'0'0'0,"-22"0"0,1 0 16,0 0-16,0 0 15,0 0-15,0 0 16,-1 0-16,44 0 31,-1 0-15,0 0-16,21 0 0,1 0 16,-1 0-16,21 0 0,-20 0 15,20 0-15,1 0 0,-1 0 0,1 0 16,20 0-16,-20 0 0,-1 0 0,1 0 15,-1 0-15,1 0 0,-1 0 16,-20 0-16,-1 0 0,0 0 0,1 0 16,-22 0-16,0 0 0,0-21 15,0 21-15,-21-21 16,0 0-16,0 0 16,0 0-16,-21 21 15,21-22-15</inkml:trace>
  <inkml:trace contextRef="#ctx0" brushRef="#br1" timeOffset="124365.54">15981 7853 0,'0'0'0,"0"21"16,21-21-1,0 21-15,0 0 0,0-21 16,1 0-16,20 22 0,-21-22 0,21 0 16,-20 0-16,20 0 15,0 21-15,-21-21 0,22 0 0,-22 0 16,0 0-16,0 0 0,0 0 0,1 0 16,-1 0-16,-42 21 31,-1 0-16,1 0-15,0 0 0,0 1 0,-21-1 16,20 21-16,1-21 0,-21 22 0,21-22 16,0 21-16,-22 0 0,22-20 15,-42 41-15,41-42 0,1 0 16,21 22-16,0-22 0,-21-21 0,21 21 16,0 0-16,0 0 15,21-21 1,22 0-16,-22-21 15,0 0-15,21 21 0,-21-21 16</inkml:trace>
  <inkml:trace contextRef="#ctx0" brushRef="#br1" timeOffset="124847.77">17166 8086 0,'0'0'15,"-21"-21"-15,0-1 0,0 1 0,21 0 16,0 0-16,0 0 0,0 0 0,0-1 16,0 1-16,21 0 15,0 21-15,0 0 0,21-21 0,-20 21 16,20 0-16,0 0 0,1 0 15,-1 0-15,0 21 0,1-21 0,-1 21 16,-21 22-16,0-22 0,0 21 0,-21-21 16,0 22-16,0-1 0,0 0 15,-42-21-15,21 22 0,-21-1 16,-1-21-16,-20 22 0,20-22 0,-20 0 16,-43 42-16,43-41 15,20-22-15,1 21 0,0 0 0,-1-21 16,22 0-16,0 21 0,0-21 0,42 0 47,0 0-47,21-21 0,-20 21 15,20 0-15,0-21 0,1 0 16,-1 21-16,0 0 0,1-22 0,20 22 16,-21 0-16,1-21 0,-1 21 15,0-21-15,-20 21 0,20-21 16,-21 21-16,21-21 0,-20 21 0,-1-21 15</inkml:trace>
  <inkml:trace contextRef="#ctx0" brushRef="#br1" timeOffset="125277.52">18140 8001 0,'0'0'0,"0"-21"16,-64 21-1,43 0 1,0 0-16,0 21 0,0 0 0,-1 0 16,1 1-16,0-1 0,0 21 15,21-21-15,-21 22 0,21-22 0,-21 0 16,21 21-16,0-21 0,0 1 0,0-1 16,0 0-16,0 0 0,0 0 0,21-21 15,0 21-15,0-21 0,0 22 16,0-22-16,1 0 0,-1 0 0,21 0 15,-21 0-15,0 0 0,22-22 0,-22 1 16,21 21-16,-21-21 0,1 0 16,-1 0-16,0-22 0,0 22 15,-21 0-15,0-21 0,0-1 0,0 22 16,0-21-16,0 0 0,-21 20 16,0 1-16,0 0 0,-22 0 0,22 0 15,0 21-15,-21 0 0,-1 0 0,22 0 16,0 0-16,0 0 0,0 21 15,-1 0-15,22 0 0,0 0 16,0 1-16,22-22 16,-1 0-16,21 21 0,-21-21 0,22 0 15,-22 0-15</inkml:trace>
  <inkml:trace contextRef="#ctx0" brushRef="#br1" timeOffset="125668.28">18775 7959 0,'0'0'16,"-21"21"-1,-1 0-15,1 0 0,0-21 16,21 43-16,-21-22 0,0 0 0,0 21 16,-1-21-16,1 22 0,0-22 0,21 0 15,0 21-15,0-20 0,0-1 16,0 0-16,0 0 0,0 0 0,0 0 15,21-21-15,0 0 0,22 22 16,-22-22-16,0 0 0,0 0 16,0 0-16,22 0 0,-22-22 0,0 22 15,21-21-15,-20 0 0,-1 0 0,0 0 16,0-22-16,0 22 0,-21-21 16,0 0-16,0-1 0,0 1 0,0 0 15,0 20-15,0-20 0,0 21 0,-21 0 16,0 0-16,0-1 0,0 22 15,-1 0-15,1 0 0,0 0 0,0 0 16,0 22-16,0-1 0,-1 0 0,1 0 16,21 0-16,-21 0 0,21 1 15,0-1-15,0 0 0,0 0 16,42-21-16,-20 21 0</inkml:trace>
  <inkml:trace contextRef="#ctx0" brushRef="#br1" timeOffset="126224.13">19600 7895 0,'-21'0'16,"0"0"-16,0 21 15,0 1-15,21-1 16,-22 21-16,1-21 0,0 22 0,0-22 15,0 21-15,0 0 0,21-20 0,-22 20 16,1-21-16,0 21 0,21-20 16,-21-1-16,21 0 0,0 0 0,0 0 15,21-21 1,0 0-16,0 0 16,1 0-16,-1-21 0,21 21 0,-21-21 15,0 21-15,22-21 0,-22 21 0,0-21 16,0 21-16,22 0 0,-22 0 15,0 0-15,0 0 0,0 0 0,0 0 16,1 0-16,-1 0 0,0-22 16,0 22-16,0-21 0,0 21 15,-21-21-15,22 21 0,-22-21 0,21 0 16,-21 0-16,0-1 0,0 1 16,0 0-16,0 0 0,0 0 15,0 0-15,-21 21 16,-1 21-1,1 0-15,21 0 16,-21 21-16,0-20 0,21-1 0,0 21 16,-21-21-16,0 22 0,21-22 15,-22 21-15,22-21 0,0 0 0,0 1 16,0-1-16,-21 0 0,21 0 16,0 0-16,0 0 0,0 1 15,21-44 16</inkml:trace>
  <inkml:trace contextRef="#ctx0" brushRef="#br1" timeOffset="126829.49">21569 7747 0,'0'0'0,"-21"0"0,42 0 31,21 0-31,-21 0 0,22 0 0,20-21 15,-21 21-15,22 0 0,-22 0 16,22-21-16,-1 21 0,-20 0 0,20 0 16,1 0-16,-1 0 0,1 0 15,-22 0-15,0 0 0,-21 0 0,1 0 16,-44 0 0,1 0-16,0 0 15,-21-21-15,21 21 0,-22 0 0</inkml:trace>
  <inkml:trace contextRef="#ctx0" brushRef="#br1" timeOffset="127176.29">22077 7684 0,'0'21'0,"-21"0"0,21 0 0,0 0 16,0 22-16,0-22 15,-22 21-15,22 0 0,0-20 0,0 41 16,0-21-16,-21 1 0,21-1 0,0 0 15,0 1-15,0-1 16,0 0-16,0 1 0,0-1 0,0-21 16,0 22-16,0-22 0,0 0 0,0 21 15,0-21-15,0 1 0,-21-22 0,21 21 16,-21 0-16,0 0 0,0-21 16,-1 0-16,-20 21 0,21-21 0,-21 0 15,-1 0-15,1 0 0,21 0 0,-22 0 16,1-21-16,0 0 0,21 21 15,-22-21-15,22 0 0,0-1 0,0 1 16,21 0-16,0 0 0,0 0 16,0 0-16,0-1 0,0 1 15,21 0-15,0 21 0,0-21 16,22 0-16,-22 21 0,21 0 0,-21-21 16</inkml:trace>
  <inkml:trace contextRef="#ctx0" brushRef="#br1" timeOffset="127697.99">22754 8107 0,'0'-21'0,"0"42"0,0-63 0,0 20 16,-21 1-16,0 0 0,0 0 0,-1 0 15,1 21-15,0 0 0,-21 0 16,-1 0-16,22 0 0,-21 21 0,0 0 16,20 0-16,-20 22 0,21-1 0,0-21 15,0 21-15,-1 1 0,1-1 16,0 0-16,21 1 0,-21-1 0,21-21 16,0 22-16,0-22 0,0 0 15,0 0-15,21 0 0,0 0 0,0-21 16,1 0-16,20 0 0,-21 0 15,0 0-15,22 0 0,-22 0 0,21 0 16,-21 0-16,0-21 0,22 0 16,-22 0-16,0 0 0,0 0 0,0-22 15,1 22-15,-1-21 0,0-1 0,0 1 16,0 21-16,-21-21 0,21-1 16,-21 22-16,22 0 0,-22 0 0,0 0 15,0 42 1,0 0-16,0 21 15,0-21-15,-22 1 0,1 20 0,21-21 16,-21 21-16,21-20 16,0-1-16,-21 21 0,21-21 0,0 0 15,0 22-15,0-22 0,0 0 16,21 0-16,0-21 0,0 0 16,1 0-16,-1 0 0,0 0 0,0 0 15,21 0-15</inkml:trace>
  <inkml:trace contextRef="#ctx0" brushRef="#br1" timeOffset="128112.75">23453 8086 0,'0'-21'0,"0"42"0,0-64 16,0 22-16,-22 21 16,1 0-16,-21 0 0,21 0 15,0 0-15,-22 21 0,22 1 16,-21-1-16,21 0 0,-1-21 0,1 21 15,0 0-15,0 0 0,21 1 16,0-1-16,0 0 0,0 0 16,0 0-16,21 0 0,21-21 15,-20 0-15,-1 22 0,0-22 16,21 0-16,-21 21 0,22-21 0,-22 0 16,21 21-16,-21-21 0,1 21 0,-1-21 15,0 21-15,0 0 0,0-21 16,0 22-16,-21-1 15,0 0-15,-21 0 0,0-21 16,0 0-16,-21 21 16,-1-21-16,22 0 0,-21 0 0,-1 0 15,1 0-15,0 0 0,-1 0 0,22 0 16,-21 0-16,21 0 0,-22 0 16,22 0-16,0 0 15,21-21-15,21 21 16,0-21-16,1 21 15,-1 0-15,0-21 0,21 0 0</inkml:trace>
  <inkml:trace contextRef="#ctx0" brushRef="#br1" timeOffset="128851.47">24215 8128 0,'0'0'16,"-22"0"-16,1 0 0,0 0 0,0 0 15,0 0-15,0 21 0,-22 0 16,22-21-16,-21 22 0,21-1 0,-1 0 0,-20 21 16,21-21-16,0 1 15,21-1-15,0 0 0,-21 21 0,21-21 16,0 1-16,0-1 0,21 0 0,21 0 15,-21 0-15,0-21 16,1 0-16,20 21 0,-21-21 0,0 0 16,0 0-16,22 0 0,-22 0 15,0 0-15,-21-21 0,0 0 16,0 0-16,0 0 0,0 0 16,0-22-16,0 22 0,0-21 0,0-1 15,0 22-15,0-21 0,0 0 16,0 20-16,0 1 0,0-21 0,0 21 15,21 0-15,0-1 0,22 22 16,-22-21-16,0 21 0,21 0 16,1 0-16,-1 0 0,0 0 0,1 0 15,-22 0-15,21 21 0,1 1 0,-1-1 16,-21 0-16,21 21 0,-20 1 16,-22-22-16,0 21 0,0-21 0,0 22 15,0-22-15,0 21 0,0-21 0,0 0 16,0 1-16,-22-1 0,22 0 15,-21 0-15,0-21 0,0 0 32,21-21-17,0 0-15,0 0 16,0-1-16,0-20 0,21 21 0,0-21 16,0 20-16,1-20 0,20 0 15,-21-1-15,21 1 0,1 0 0,-1 21 16,0-22-16,1 22 0,-1 0 0,22 21 15,-22 0-15,0 0 0,-21 0 16,22 21-16,-1 0 0,-21 0 0,0 22 16,1-22-16,-1 21 0,-21 1 15,21-1-15,-21-21 0,0 21 0,0 1 16,0-22-16,0 0 0,-21 21 16,0-20-16,21-1 0,-22 0 0,1-21 15,0 21-15,0-21 0,0 0 16,0 21-16,-1-21 0,1 0 0,-21 0 15,21 0-15</inkml:trace>
  <inkml:trace contextRef="#ctx0" brushRef="#br1" timeOffset="139448.17">2709 9864 0,'0'0'15,"-21"-21"-15,21-43 16,-21 43 0,0 21-16,21-21 0,-21 21 31,-1 21-31,22 0 16,-21 21-16,21 1 0,0-1 15,0 0-15,-21 1 0,21 20 16,-21-20-16,21 20 0,0 1 0,0-1 15,0-21-15,0 22 0,0-1 16,0-20-16,0 20 0,0-20 0,0-1 16,0 0-16,0-21 0,0 1 15,0-1-15,0 0 0,0 0 0,0-42 47</inkml:trace>
  <inkml:trace contextRef="#ctx0" brushRef="#br1" timeOffset="139807.96">2646 10054 0,'0'0'0,"-21"-21"0,21 0 15,0 0-15,0 0 0,0-1 16,0 1-16,0 0 0,0 0 15,0 0-15,21 0 0,0-1 0,0 1 16,0 0-16,0 21 0,1-21 16,20 21-16,-21 0 0,21 0 15,1 0-15,-22 21 0,21 0 0,1 0 16,-1 22-16,-21-1 0,21 0 0,-20 1 16,-1 20-16,0-20 0,-21 147 15,0-148-15,0 22 16,0-22-16,0 22 0,-21-22 15,21 0-15,0-20 0,-21 20 0,21-21 16,-22 0-16,22 0 0,0 1 0,-21-22 16,21-22 15,-21 22-15,21-21-16</inkml:trace>
  <inkml:trace contextRef="#ctx0" brushRef="#br1" timeOffset="140004.84">2709 10478 0,'-21'-22'0,"42"44"0,-63-44 0,21 22 15,21-21 1,0 0-16,21 21 16,0 0-16,0-21 0,22 21 15,-22-21-15,21 0 0,0 21 0,1-22 16,20 22-16,-20-21 0,-1 0 0,21 21 15,-20-21-15,-1 21 16,0 0-16,1-21 0,-22 21 0,21 0 16</inkml:trace>
  <inkml:trace contextRef="#ctx0" brushRef="#br1" timeOffset="140324.31">3683 10097 0,'0'0'15,"0"-22"-15,-21 22 32,21 22-17,0-1-15,0 21 0,0 0 16,0 1-16,0-1 0,0 0 16,0 22-16,0-22 0,0 22 0,0-1 15,0 1-15,0-1 0,0 1 0,0-22 16,0 22-16,0-1 0,0 1 15,0-22-15,0 21 0,0-20 0,0-1 16,0 0-16,0 1 0,0-22 0,0 21 16,0-21-16,0 1 0,0-1 15,21-21 1,-21-21-16,0-1 16,0 1-16,0 0 15,0 0-15,0-21 0</inkml:trace>
  <inkml:trace contextRef="#ctx0" brushRef="#br1" timeOffset="140632.43">3556 10499 0,'-21'-43'0,"42"86"0,-42-107 0,0 43 16,21 0-16,-22 0 0,22 0 0,0-1 16,0 1-16,22 0 0,-1 0 0,0 0 15,21 0-15,1-1 0,-1 1 16,0 21-16,1 0 0,-1-21 0,0 21 15,1 0-15,-1 0 0,0 0 16,-21 21-16,1 0 0,-1 1 16,-21-1-16,0 0 0,0 21 0,0-21 15,-21 22-15,-1-1 0,1 0 0,-21 1 16,0-1-16,20-21 0,-20 22 16,0-22-16,-1 21 0,22-21 0,-21 0 15,21 1-15,0-22 0,21 21 16,-22-21-16,44 0 15,-1 0 1,0-21-16,0-1 0,21 22 16</inkml:trace>
  <inkml:trace contextRef="#ctx0" brushRef="#br1" timeOffset="140949.25">4318 10139 0,'0'-21'16,"-21"42"-1,21 0-15,0 0 0,0 22 16,0-22-16,0 42 0,0-20 0,0 20 16,0 1-16,0-1 0,0 1 15,0-1-15,0 1 0,0-1 0,0-21 16,0 22-16,-21-1 0,21-20 15,-22 20-15,22-20 0,0 20 0,-21-21 16,21-20-16,0 20 0,0 0 0,0-21 16,0 1-16,0-1 0,0 0 15,0-42 17,0 0-32,0-1 0,0 1 15,0-21-15</inkml:trace>
  <inkml:trace contextRef="#ctx0" brushRef="#br1" timeOffset="141253.07">4212 10541 0,'0'0'0,"-21"-42"0,21 21 0,0-22 16,0 1-16,0 21 0,0 0 16,0-22-16,0 22 0,21 0 0,0 0 15,0 0-15,22-1 0,-1 1 0,0 0 16,1 0-16,20 21 15,-20 0-15,20 0 0,-21 0 0,1 0 0,-1 21 16,-21 0-16,0 0 0,-21 22 0,0-1 16,0 0-16,-21 1 15,-21-1-15,0 0 0,-1 1 0,1 20 0,-22-42 16,22 22-16,0-1 0,-1-21 16,1 0-16,0 1 0,21-1 15,-1-21-15,1 0 0,21 21 0,0-42 31,21 21-31,1-21 0,-1-1 16,0 1-16,21 0 0,-21 0 0</inkml:trace>
  <inkml:trace contextRef="#ctx0" brushRef="#br1" timeOffset="141539.91">5101 10139 0,'-21'63'31,"21"-41"-31,0-1 0,0 0 16,0 21-16,0-21 0,-21 22 15,21-22-15,0 21 0,0-21 0,0 22 16,0-22-16,0 0 0,0 0 0,0 0 15,0 1-15,0-44 32,21 1-17,-21 0-15,21-21 0,-21 21 16</inkml:trace>
  <inkml:trace contextRef="#ctx0" brushRef="#br1" timeOffset="141895.71">5101 9864 0,'-21'0'16,"42"0"-16,-63 0 0,21 21 15,21 0-15,-22-21 16,22 21-16,0 0 0,0 1 16,0-1-16,22-21 15,-1 0-15,0 0 16,0 0-16,0 0 0,0 0 15,1-21-15,-1 21 0,-21-22 0,0 1 16,0 0-16,0 0 16,0 0-16,0 0 0,0-1 0,0 1 15,0 0-15,-21 0 0,-1 21 0,1 0 16,0 0-16,0 0 16,0 0-16,0 21 0,-1 21 15,1-20-15,0-1 0,21 0 16,0 21-16,0-21 0,0 22 15,0-22-15,0 0 0,0 21 0,0-20 16,0-1-16,0 0 0,21 0 0,0-21 16,1 21-16,-1 0 0,0-21 15</inkml:trace>
  <inkml:trace contextRef="#ctx0" brushRef="#br1" timeOffset="143063.48">5546 10097 0,'0'0'0,"-22"0"16,1 0-16,0 0 16,21 21-1,-21 0-15,21 0 0,-21 0 16,21 0-16,0 22 0,0-22 15,0 21-15,0-21 0,0 22 16,0-22-16,0 21 0,0-21 0,0 22 0,0-22 16,21 0-16,0 0 0,0 0 15,0 1-15,1-22 0,-1 0 16,21 0-16,-21 0 0,22 0 0,-22 0 16,21-22-16,-21 1 0,22 21 15,-22-21-15,0-21 0,21 21 0,-21-1 16,1-20-16,-1 0 0,0 21 0,-21-22 15,21 1-15,-21 0 0,21 20 16,-21-20-16,0 21 0,0 0 0,0 0 16,0-1-16,0 1 0,0 42 31,-21 1-31,21-1 16,-21 0-16,21 0 0,-21 0 15,21 22-15,0-22 0,0 21 0,0-21 16,0 22-16,0-22 0,0 21 15,0-21-15,0 0 0,21 1 0,0-1 16,0 0-16,0-21 0,1 0 16,20 0-16,-21 0 0,0 0 15,22 0-15,-22-21 0,0 0 0,21-1 16,-21 1-16,1-21 0,-1 21 0,0 0 16,-21-22-16,0 22 0,21-21 15,-21 21-15,0-22 0,0 22 0,0 0 16,0 0-16,0 0 0,0-1 0,-21 22 47,21 22-47,0-1 0,0 0 0,0 21 15,0-21-15,0 1 0,0 20 16,0-21-16,0 21 0,0-20 16,0 20-16,0-21 0,0 0 0,0 22 0,0-22 15,0 0-15,0 0 0,0 0 16,0-42 15,0 0-31,0 0 0,0 0 0,0-1 16,0 1-16,0-21 0,0 0 15,0 20-15,0-20 0,0 0 16,21-1-16,-21 22 0,21-21 0,0 21 16,1 0-16,-22-22 0,21 22 15,0 21-15,0-21 0,21 21 0,-20 0 16,-1 0-16,0 0 0,0 0 0,21 0 15,-20 21-15,-1 0 0,0 0 16,0 1-16,0-1 0,0 0 0,1 0 16,-1 21-16,-21-20 0,0-1 0,0 21 15,0-21-15,0 22 0,0-22 0,0 21 16,0-21-16,0 0 0,0 1 16,0-1-16,0 0 15,0-42 16,0 0-31,0-1 0,0 1 0,0 0 16,21-21-16,0 21 0,0-22 0,-21 1 16,21 21-16,1-22 0,-1 1 0,0 0 15,0-1-15,0 22 0,22 0 16,-22-21-16,0 21 0,0 21 0,21-22 16,-20 22-16,-1 0 0,21 0 0,-21 22 15,0-1-15,1 0 0,-1 0 16,0 0-16,-21 22 0,21-22 0,-21 21 15,0-21-15,21 22 0,-21-1 16,0-21-16,0 21 0,0 1 0,0-22 16,-21 21-16,21-21 0,-21 1 15,21-1-15,-21 0 0,21 0 0,0 0 16,-21-21-16</inkml:trace>
  <inkml:trace contextRef="#ctx0" brushRef="#br1" timeOffset="144787.92">8699 10118 0,'0'0'0,"-21"0"16,0 0-1,0 0 1,0 0-16,0 0 16,-1 0-16,1 0 0,0 0 15,0 0-15,0 0 0,0 0 16,-1 0-16,1 0 0,0 0 0,0 0 15,0 0-15,0 0 16,-1 0 0,44 0 31,-1 0-47,0 0 0,21 0 0,-21 0 15,22 0-15,20 0 0,1 0 0,-1 0 16,1 0-16,20 0 0,1 0 15,0 0-15,21 0 0,-22 0 0,1 0 16,0 0-16,-1 0 0,1 0 16,0 0-16,-1 0 0,1 0 15,-22 0-15,1 0 0,-1 0 0,1 0 16,-22 0-16,1 0 0,-1 0 0,0 0 16,-21-21-16,1 21 0,-1 0 0,0 0 15,0 0-15,-21-22 31,-21 22 1,0 0-32,0 0 15,21-21-15,-22 21 0,1 0 0</inkml:trace>
  <inkml:trace contextRef="#ctx0" brushRef="#br1" timeOffset="145335.6">9864 9779 0,'0'-21'0,"0"42"16,-22-42-16,22 0 15,0 42 16,0 0-15,22-21-16,-1 21 0,0-21 0,-21 21 16,42 1-16,-21-1 0,1-21 0,20 21 15,0 0-15,-21-21 0,22 21 16,-1-21-16,0 0 0,-20 0 0,20 21 16,-21-21-16,21 0 0,-20 0 0,-1 0 15,0 0-15,0 0 0,0 0 16,0 0-16,-21-21 31,-21 21-15,0 0-1,0 0-15,0 0 0,0 0 0,-1 21 16,1 1-16,0-22 0,-21 21 16,21 0-16,-22 21 0,22-21 0,-21 1 15,-1 20-15,1-21 0,0 21 0,-22 22 16,43-43-16,0 21 15,0-20-15,0-1 0,21 21 0,0-21 16,-22 22-16,1-43 0,21 21 16,-21 0-16,21 0 15,-21-21 1</inkml:trace>
  <inkml:trace contextRef="#ctx0" brushRef="#br1" timeOffset="153632.23">11409 9843 0,'0'0'0,"0"-22"0,0 1 16,0 0-16,0 0 0,0 0 15,0 0-15,0-1 16,0 65 31,0-22-47,-21 0 0,21 21 0,-22 1 15,22-1-15,-21 0 0,21-20 0,0 20 16,0 0-16,-21 1 0,21-1 16,-21 0-16,21-21 0,-21 1 0,21 20 15,0-21-15,0 0 0,0 0 0,0 1 16,0-44 15,0 1-31,0 0 16,0 0-16</inkml:trace>
  <inkml:trace contextRef="#ctx0" brushRef="#br1" timeOffset="153957.26">11303 9800 0,'0'-21'15,"0"42"-15,0-63 0,0 21 0,0 0 0,21-1 16,-21 1-16,21 0 0,0 0 16,1 0-16,-1 0 0,0-1 15,0 22-15,0-21 0,0 21 0,22 0 16,-22 0-16,21 0 0,-21 21 16,22 1-16,-22 20 0,21-21 15,-21 21-15,1 22 0,-1-22 0,0 1 16,-21 20-16,0-21 0,0 1 15,0 20-15,0-20 0,0-1 0,0-21 16,0 21-16,-21 1 0,0-22 0,21 0 16,0 0-16,-22 0 0,22 1 15,-21-22-15,0 0 16,0 0 0,21-22-16,-21 1 15,0 0-15,21 0 0</inkml:trace>
  <inkml:trace contextRef="#ctx0" brushRef="#br1" timeOffset="154157.16">11303 10139 0,'0'0'0,"21"0"31,0-21-31,0 21 0,1 0 16,-1 0-16,21-21 0,-21 21 0,22 0 15,-22-22-15,21 22 0,0-21 0,1 21 16,-1 0-16,-21-21 16,22 0-16,-22 21 0,21-21 0,-21 21 0,0 0 15,1-21-15,-1 21 0</inkml:trace>
  <inkml:trace contextRef="#ctx0" brushRef="#br1" timeOffset="154588.16">11959 9948 0,'-21'0'15,"42"0"-15,-21 22 16,0-1-1,21 21-15,-21 0 16,0-20-16,0-1 0,0 0 16,0 0-16,0 0 0,0 0 15,21 1-15,-21-1 0,0 0 0,0 0 16,22 0-16,-22 0 0,0 1 0,0-1 16,0-42 30,0-1-46,0 1 16,0 0-16,0 0 0,0 0 16,0 0-16,0-22 0,0 22 0,0 0 15,21-21-15,0 20 0,0 1 0,0 0 16,22 0-16,-22 0 0,21 0 16,0-1-16,1 22 0,-1 0 0,0 0 15,-20 0-15,20 0 0,0 22 16,-21-1-16,1 0 0,-1 0 0,0 0 15,-21 0-15,0 1 0,0 20 0,0-21 16,0 0-16,0 0 0,-21 1 16,0 20-16,-1-21 0,1 0 0,0-21 15,21 21-15,0 1 0,-21-22 16,21 21-16,-21-21 0,42 0 31,0 0-31,0-21 0,0-1 16</inkml:trace>
  <inkml:trace contextRef="#ctx0" brushRef="#br1" timeOffset="155125.85">13208 9906 0,'0'0'0,"-21"0"0,-85 0 31,85 0-31,-22 21 0,22 0 16,-21-21-16,0 43 0,20-22 0,-20 0 15,21 0-15,0 22 0,0-22 0,-1 0 16,1 21-16,0-21 0,21 1 16,0-1-16,0 21 0,0-21 0,0 0 15,21 1-15,0-22 0,1 0 16,-1 0-16,0 0 0,0 0 15,21 0-15,-20 0 0,20 0 16,-21 0-16,21-22 0,-20 1 0,-1 0 16,21 0-16,-21 0 0,0-22 0,1 22 15,-1-21-15,0 21 0,-21-22 16,21 1-16,0-21 0,-21 20 0,0 1 16,0 0-16,0-1 0,21 1 0,-21 0 15,0 20-15,0 1 0,0 0 16,0 0-16,-21 21 15,0 0-15,0 21 0,21 0 16,-21 22-16,21-22 0,-21 21 16,21 0-16,-22 1 0,22-1 15,0 0-15,0 1 0,0-1 0,0 0 16,0 1-16,0-22 0,0 21 0,0-21 16,0 22-16,0-22 0,0 0 15,22 0-15,-1 0 0,0 1 16,0-22-16,0 0 0,0 0 15,1 0-15,-1 0 0,0 0 0,0 0 0,0 0 16,0-22-16</inkml:trace>
  <inkml:trace contextRef="#ctx0" brushRef="#br1" timeOffset="155515.64">13504 10033 0,'0'-21'15,"0"42"-15,0-63 0,0 21 16,0-1-16,21 22 16,1-21-16,-1 21 0,0 0 15,0 0-15,21 0 0,-20 0 0,20 0 16,-21 0-16,21 0 0,1 21 16,-22 1-16,0-1 0,0 0 15,0 0-15,-21 0 0,0 0 0,0 1 16,0-1-16,0 0 0,0 0 0,0 0 15,-21 0-15,0 1 0,0-1 16,21 0-16,-21-21 0,0 0 16,21-21-1,0 0 1,0-1-16,0 1 16,0 0-16,0 0 0,21 0 0,-21 0 15,0-1-15,21 1 0,0-21 0,0 21 16,0 0-16,-21-1 15,22 1-15,-1 21 16,0 0-16,0-21 0,0 21 16</inkml:trace>
  <inkml:trace contextRef="#ctx0" brushRef="#br1" timeOffset="155960.38">14520 9864 0,'0'0'0,"-21"0"0,0 0 15,0 0-15,0 0 16,-1 0-16,1 0 0,0 0 0,0 21 16,0 0-16,0-21 0,-1 21 0,1 0 15,0 22-15,0-22 0,21 0 16,0 0-16,-21 0 0,21 22 0,0-22 15,0 21-15,0-21 0,0 1 16,0-1-16,21-21 0,0 21 16,0 0-16,0-21 0,1 0 0,-1 0 15,21 0-15,0 0 0,1 0 16,-22 0-16,0 0 0,21-21 0,-20 21 16,-1-21-16,0 0 15,-21-1-15,0 1 0,21 0 0,-21 0 16,0 0-16,0-22 0,0 22 0,0 0 15,-21-21-15,0 21 0,0-1 16,-1 1-16,1 0 0,-21 0 0,21 0 16,-22 21-16,22 0 0,0 0 0,0 0 15,-21 0-15,20 21 0,1 0 16,21 0-16,0 0 0,-21 1 16,21-1-16,0 0 0,0 0 0,0 0 15,21-21-15,0 21 0,1-21 16,-1 22-16</inkml:trace>
  <inkml:trace contextRef="#ctx0" brushRef="#br1" timeOffset="156216.24">14838 9906 0,'0'0'15,"21"0"-15,-21-21 0,0 42 16,0 0-1,0 0-15,0 1 16,0-1-16,0 0 0,0 0 0,0 0 16,0 22-16,0-22 0,0 0 15,0 0-15,0 0 0,0 0 16,0 1-16,0-1 0,0 0 16,0-42 15,0 0-31</inkml:trace>
  <inkml:trace contextRef="#ctx0" brushRef="#br1" timeOffset="156515.57">14901 9694 0,'-42'0'15,"42"22"1,0-1-1,21-21 1,0 0-16,0 0 0,1 0 0,-1 0 16,0-21-16,0 21 0,-21-22 0,0 1 15,21 21-15,-21-21 0,0 0 16,0 0-16,0 0 0,-21-1 16,0 22-16,0-21 0,0 21 15,-1 0-15,1 0 16,21 21-16,-21 1 0,21-1 0,0 0 15,0 0-15,0 0 0,0 22 16,0-22-16,0 0 0,0 21 16,21-21-16,0 1 0,1-1 0</inkml:trace>
  <inkml:trace contextRef="#ctx0" brushRef="#br1" timeOffset="157073.68">15684 9906 0,'0'0'0,"0"-21"0,0 0 15,0 0-15,-21-1 0,0 1 0,0 21 16,0 0 0,0 0-16,-1 0 0,1 0 0,-21 0 15,21 0-15,0 21 0,-22 1 0,22-1 16,0 0-16,0 21 0,0-21 15,-1 1-15,1 20 0,21-21 0,0 0 16,0 0-16,0 1 0,0 20 0,0-21 16,21 0-16,1 0 15,20-21-15,-21 0 0,0 22 0,0-22 16,22 0-16,-22 0 0,0 0 0,21 0 16,-20 0-16,-1-22 0,0 22 15,0-21-15,0 0 0,0 0 0,1 0 16,-1-22-16,-21 1 0,21 0 15,-21-1-15,21-20 0,-21 21 0,0-22 16,0 1-16,0-1 0,0 22 16,0-1-16,21 1 0,-21 0 0,0-1 15,0 22-15,0 0 0,0 42 32,0 0-32,0 22 15,0-22-15,0 21 0,0 1 0,0 20 16,0-21-16,0 22 15,21-22-15,-21 1 0,0-1 0,22 0 16,-22 1-16,21-1 0,-21 0 0,0-21 16,21 22-16,0-22 0,0 0 15,-21 0-15,21-21 0,1 21 0,-1-21 16,0 0-16,21 0 0,-21 0 16,1 0-16,20 0 0,-21 0 0,21 0 15,1 0-15</inkml:trace>
  <inkml:trace contextRef="#ctx0" brushRef="#br1" timeOffset="157433.47">16679 10033 0,'0'42'31,"0"-20"-31,21-22 16,-21-22 31,0 1-47,0 0 15,0 0-15,0 0 16,22 21-16,-22-21 16,21 21-16,0 0 15,0 0-15,-21 21 16,21-21-16,-21 21 15,0 0-15,0 0 0,0 0 0,0 1 16,0-1-16,0 0 0,-21 0 0,0 0 16,0 0-16,0 1 0,-1-1 0,1 0 15,-21 0-15,21 0 0,-22 0 16,22-21-16,-21 22 0,21-22 0,0 0 16,-1 21-16</inkml:trace>
  <inkml:trace contextRef="#ctx0" brushRef="#br1" timeOffset="157991.89">17589 9652 0,'0'0'0,"22"-21"0,-22 0 0,21 0 0,-21-1 15,0 44 16,0-1-31,0 0 0,0 0 16,0 21-16,0 1 0,-21-1 0,21 0 16,-22 1-16,22-1 0,-21 0 15,0 1-15,21-1 0,-21-21 0,21 22 16,0-1-16,-21-21 0,21 0 0,0 0 16,0 1-16,0-1 0,0 0 15,21-21 1,0 0-16,0 0 15,0 0-15,1 0 0,-1-21 0,21 0 16</inkml:trace>
  <inkml:trace contextRef="#ctx0" brushRef="#br1" timeOffset="158427.64">18119 9843 0,'21'-22'0,"-42"44"15,42-65-15,-21 22 0,21 0 0,-21 0 16,0 0-16,-21 21 31,0 21-31,-1 0 0,1 0 16,21 0-16,-21 0 15,0 22-15,0-22 0,0 21 0,-1 1 16,22-22-16,0 21 0,-21 0 0,21-20 16,0-1-16,0 21 0,0-21 0,0 0 15,0 1-15,21-1 16,1 0-16,-1-21 0,21 0 0,-21 0 15,22 0-15,-1 0 0,0 0 0,1 0 16,-1-21-16,0 0 0,1 21 16,-1-22-16,0 1 0,-21-21 0,22 21 15,-1-22-15,-21 1 0,0 0 16,1 21-16,-22-43 0,0 22 0,0-1 16,0 1-16,0 21 0,-22-21 15,1 20-15,0 1 0,-21 0 0,21 0 16,-22 21-16,1 0 0,0 0 15,20 0-15,-20 0 0,0 0 0,21 21 16,-1 0-16,1-21 0,0 21 0,0 1 16,0-1-16,21 0 0,0 0 15,0 0-15,0 0 0,0 1 0,21-1 16,0 0-16,0-21 0,22 0 16</inkml:trace>
  <inkml:trace contextRef="#ctx0" brushRef="#br1" timeOffset="158911.57">19410 9737 0,'21'-21'0,"-42"42"0,42-64 0,-21 22 16,0 0-16,-21 0 0,0 21 15,-22 0-15,22 0 0,0 0 16,-21 0-16,-1 0 0,22 0 0,-21 0 15,21 21-15,-22 0 0,22 0 16,-21 1-16,21-1 0,-1 0 0,22 0 16,0 0-16,-21 0 0,21 1 0,0-1 15,0 0-15,21 0 16,-21 0-16,22-21 0,20 21 16,-21-21-16,0 0 0,22 22 0,-22-22 15,21 0-15,-21 21 0,22-21 0,-1 0 16,-21 21-16,0-21 0,22 21 15,-22-21-15,0 21 0,0-21 0,0 21 16,-21 1-16,0-1 0,0 0 16,0 0-1,-21-21-15,-21 21 0,21-21 16,-22 0-16,1 0 0,21 0 0,-22 21 16,1-21-16,0 0 0,-1 0 0,1 0 15,0 0-15,-1 0 16,22 0-16,0 0 0,-21 0 0,21 0 15,-1 0-15,1-21 0,0 21 0,0 0 16,0 0-16</inkml:trace>
  <inkml:trace contextRef="#ctx0" brushRef="#br1" timeOffset="162484.03">1990 11938 0,'0'-21'0,"0"42"0,0-63 16,0 63-1,0 0 1,0 0-16,0 22 0,0-1 15,0 0-15,-22 22 0,22-1 0,-21-20 16,21 20-16,0 1 0,-21-1 16,0-21-16,21 22 0,-21-22 0,21 1 15,-21-1-15,21-21 0,0 21 16,0-20-16,0-1 0,21-21 16,0 0-1,0-21-15,0-1 0,-21 1 16,21 0-16,1 0 0,-1-21 0,0-1 15,0 22-15,0-21 0,0-1 16,1 1-16,-1 0 0,0 21 0,-21-22 16,21 22-16,0 0 0,0 0 15,-21 0-15,22 21 0,-22 21 16,21 0-16,-21 0 0,21 0 16,-21 22-16,0-22 0,0 21 0,21-21 15,-21 22-15,0-1 0,0-21 16,21 21-16,0-20 0,-21-1 0,22 21 15,-1-21-15,0 0 0,0-21 0,0 22 16,22-22-16,-22 0 16,21 0-16,-21 0 0,22 0 0,-1-22 15,0 22-15,-21-21 0,22 0 16,-22 0-16,21 0 0,-21-22 0,1 22 16,-1-21-16,0 0 0,0-1 0,-21 1 15,0-22-15,21 22 0,-21-21 16,0-1-16,0 22 0,0-1 15,0-20-15,0 21 0,0-1 0,0 22 16,0 0-16,0 0 0,0 63 31,0-21-31,0 22 16,0-1-16,0 0 0,0 22 0,-21-22 16,21 22-16,0-22 0,0 21 15,0-20-15,0-1 0,0 22 0,0-43 16,0 21-16,0 0 0,0 1 0,0-22 15,21 0-15,-21 0 0,21 0 16,1-21-16,-1 0 0,0 0 0,21 0 16,-21 0-16,1 0 0,20-21 15,-21 0-15,21 0 0,-20-21 0,20 20 16,-21 1-16,21-21 0,-20 0 0,-1 20 16,0-20-16,0 21 15,0-21-15,-21 20 0,0 1 0,0 0 16,0 42 15,-21 0-31,21 1 0,0 20 16,-21-21-16,0 0 0,21 0 15,0 22-15,0-22 0,0 0 0,0 0 16,0 0-16,0 1 0,0-1 0,0 0 16,21-21-1,0 0-15,0 0 0,0 0 16,1-21-16,-1 21 0,-21-21 15,21-1-15,0 1 0</inkml:trace>
  <inkml:trace contextRef="#ctx0" brushRef="#br1" timeOffset="162813.84">3556 11938 0,'0'0'0,"-21"21"16,0 0-16,-1 1 0,1-22 0,21 21 15,-21 0-15,21 0 0,0 0 16,0 0-16,0 1 0,21-1 0,0-21 16,1 0-16,-1 21 0,0-21 15,0 0-15,0 0 0,0 0 0,22 0 0,-22-21 16,0 0-16,-21-1 16,21 1-16,-21 0 0,0 0 0,0 0 15,0 0-15,0-1 0,0 1 16,-21 0-16,0 21 0,0-21 0,-22 21 15,22 0-15,0 0 0,0 0 0,-21 0 16,20 0-16,1 21 0,0 0 16,0 0-16,0 1 0,21-1 0,0 21 15,0-21-15,0 0 0,0 1 16,21 20-16,0-21 0,0-21 0,0 21 16,22 0-16,-22 1 0</inkml:trace>
  <inkml:trace contextRef="#ctx0" brushRef="#br1" timeOffset="163304.81">4022 12277 0,'-43'21'15,"43"0"-15,-21 0 16,21 0-16,0 1 0,-21-1 15,21 0-15,0 0 0,0 0 16,0 0-16,0 1 0,0-1 16,0 0-16,0 0 0,0 0 15,-21 0-15,21 1 0,-21-22 47,21-22-31,0 1-16,0 0 0,0 0 15,0 0-15,0-22 0,0 22 0,21-21 16,0 21-16,0-22 0,0 22 16,0 0-16,22-21 0,-22 21 0,0 21 15,0-22-15,22 22 0,-22-21 16,21 21-16,-21 0 0,22 21 0,-22 1 16,0-1-16,0 0 0,0 0 15,0 0-15,-21 0 0,0 22 0,0-22 16,0 0-16,0 21 0,0-20 0,-21-1 15,0 0-15,0 0 0,21 0 16,-21 0-16,21 1 0,-21-22 16,21 21-16,0-42 31,21-1-31,0 22 0,-21-21 16</inkml:trace>
  <inkml:trace contextRef="#ctx0" brushRef="#br1" timeOffset="163557.49">4762 12213 0,'0'43'32,"0"-22"-32,-21 0 0,0 0 15,21 0-15,-21 22 0,21-22 0,0 0 16,0 21-16,0-21 0,-21 1 0,21-1 15,0 0-15,0 0 16,0 0-16,0 0 0,21-21 31,0 0-15,-21-21-16,21 0 0,0 0 16,-21 0-16</inkml:trace>
  <inkml:trace contextRef="#ctx0" brushRef="#br1" timeOffset="163900.29">4826 11917 0,'0'0'0,"-127"63"31,127-41-31,-21-1 16,21 0-16,0 0 0,0 21 15,0-20-15,0-1 0,0 0 0,21 0 16,0 0-16,0-21 0,0 0 15,22 0-15,-22 0 0,0 0 16,0 0-16,0 0 0,1-21 0,-22 0 16,21 0-16,-21 0 0,21-1 0,-21-20 15,0 21-15,0-21 0,0 20 16,0-20-16,0 21 0,-21 0 0,0 0 16,-1-1-16,1 1 0,0 21 0,0 0 15,0 0-15,0 0 16,-22 21-16,22-21 0,0 22 0,0-1 15,21 21-15,0-21 0,0 22 0,0-22 16,0 21-16,0-21 0,0 22 16,21-22-16,-21 21 0,42-21 0,-21 0 15,1 1-15</inkml:trace>
  <inkml:trace contextRef="#ctx0" brushRef="#br1" timeOffset="165031.76">5355 12213 0,'0'0'16,"-21"-21"-16,21 0 0,-21 21 0,0-21 16,-1 21-1,22 21-15,-21 0 16,21 0-16,0 0 0,0 1 0,0-1 15,-21 0-15,21 21 0,0-21 16,0 1-16,0 20 0,0-21 16,0 0-16,0 0 0,0 1 0,0-1 0,0 0 15,21-21-15,-21 21 0,21-21 16,1 0-16,-1 0 0,0 0 16,0 0-16,21 0 0,-20 0 0,-1 0 15,21-21-15,-21 21 0,0-21 16,22 0-16,-22-1 0,0-20 0,0 21 15,0-21-15,-21 20 0,22-20 0,-22 21 16,21-21-16,-21 20 0,0 1 16,0 0-16,0 0 0,0 0 0,-21 21 31,21 21-15,-22 0-16,22 0 0,0 0 15,0 1-15,0 20 0,-21-21 0,21 0 0,0 0 16,0 22-16,0-22 0,21 0 15,-21 0-15,22 0 0,-1 1 16,0-22-16,0 21 0,0-21 0,22 0 16,-22 0-16,21 0 0,0 0 0,1 0 15,-1 0-15,0 0 0,1 0 16,-22-21-16,21-1 0,-21 1 0,22 0 16,-22 0-16,0-21 0,-21 20 0,21 1 15,-21-21-15,0 21 0,21-22 0,-21 22 16,0 0-16,0 0 0,0 0 15,0 0-15,-21 21 16,0 0-16,21 21 16,0 0-16,-21 0 15,21 0-15,0 22 0,0-22 0,-21 0 16,21 21-16,0-21 0,0 1 0,0-1 16,0 0-16,0 0 0,0 0 15,0 0-15,0 1 0,0-1 16,0-42 15,0-1-31,0 1 16,21 0-16,-21 0 0,21-21 0,-21 20 15,21-20-15,0 0 0,-21 21 0,22-22 16,-1 22-16,0-21 16,0 21-16,0 21 0,0-22 0,1 22 15,-1 0-15,0 0 0,0 0 16,0 22-16,-21-1 0,21 0 0,-21 0 15,22 0-15,-22 0 0,0 1 16,0-1-16,0 0 0,21 0 0,-21 0 16,0 0-16,0 1 0,0-1 0,0 0 15,0 0-15,0 0 16,0 0-16,-21-21 16,21-21-1,0 0-15,0 0 16,0 0-16,0 0 15,21-1-15,0-20 0,0 0 0,0-1 16,0 1-16,1 21 0,20-21 0,-21-1 16,21 22-16,1-21 0,-1 21 15,0 21-15,1-22 0,-22 22 0,21 0 16,1 0-16,-22 22 0,0-1 0,0 0 16,0 0-16,0 21 0,-21 1 0,0-22 15,0 21-15,0-21 0,0 22 16,0-1-16,0-21 0,-21 0 15,21 22-15,-21-22 0,21 0 0,0 0 0,-21 0 16,0 1-16,21-1 16,-21-21-16,21 21 0</inkml:trace>
  <inkml:trace contextRef="#ctx0" brushRef="#br1" timeOffset="165800.1">8424 12044 0,'-21'0'15,"21"-21"32,21 21-47,22 0 0,-22 0 16,21 0-16,22 0 0,-22 0 0,21 0 15,22 0-15,-21 0 0,20 0 0,1 0 16,0 0-16,-1 0 16,-20 0-16,20 0 0,1 0 0,0 0 15,-22 0-15,22 0 0,-22 0 0,-20 0 16,20 0-16,-20 0 0,-1 0 15,-21 0-15,0 0 0,0 0 0,1 0 16,-22-21-16,0-1 31,-22 22-31,1 0 0,0-21 0,21 0 16,-21 21-16,0-21 0</inkml:trace>
  <inkml:trace contextRef="#ctx0" brushRef="#br1" timeOffset="166235.85">9631 11705 0,'0'21'31,"0"1"-31,0-1 16,21 0-16,0-21 0,21 21 15,-20-21-15,20 21 0,-21-21 16,21 0-16,1 0 0,-1 21 16,0-21-16,22 0 0,-22 0 0,-21 0 15,22 0-15,-1 0 0,-21 0 0,0 0 16,1 0-16,-1 0 0,0 0 16,-42 0 15,0 0-31,-1 0 0,-20 0 15,21 0-15,-21 22 0,20-1 0,-20 21 16,0-21-16,-1 22 0,1-22 0,0 21 16,-1 0-16,22 1 0,-21-22 15,0 21-15,20 1 0,-20-22 16,21 21-16,0-21 0,-22 0 0,43 1 16,-21-1-16,0 0 0,21 0 0,0 0 15,0 0 1,21-21-1,0 0-15,1-21 0</inkml:trace>
  <inkml:trace contextRef="#ctx0" brushRef="#br1" timeOffset="168143.79">11366 11599 0,'0'0'0,"0"-42"0,0 21 0,0 0 15,0 0-15,0-1 0,0 1 0,0 0 16,0 0-16,0 0 0,0 0 16,0 42-1,0 0 1,0 0-16,0 21 0,0-20 15,0 41-15,0-21 0,-21 1 0,21-1 16,0 22-16,-21-22 0,21 21 0,0-20 16,0 20-16,0-20 0,0-1 15,0 0-15,0-21 0,0 43 16,0-43-16,0 0 0,0 0 16,21-21-1,0-21 1,1 0-16,-22 0 0,21 0 0,-21 0 15,21-22-15,0 22 0,-21-21 0,21-1 16,0 22-16,-21-21 0,0 0 16,22 20-16,-22-20 0,21 21 0,-21 0 15,21 0-15,-21-1 0,0 44 32,0-1-32,0 0 0,0 0 0,0 21 15,0 1-15,0-22 0,0 21 0,0 1 16,0-1-16,0 0 0,21-21 15,-21 22-15,21-22 0,0 0 0,1 0 16,-1 0-16,0 1 0,0-1 0,0-21 16,22 0-16,-22 0 0,21 0 15,-21 0-15,22 0 0,-1-21 16,-21-1-16,21 1 0,-20 0 0,20 0 16,-21-21-16,21 20 0,-20-20 0,-1 0 15,0-22-15,0 22 0,0 0 16,0-1-16,1-20 0,-22 20 0,0-20 15,0 21-15,21-1 0,-21 1 0,0 0 16,0-1-16,0 1 0,0 21 16,0 0-16,0-1 0,0 44 31,0-1-31,0 0 0,-21 21 16,-1-21-16,22 22 0,-21-1 15,21 0-15,-21 1 0,0 20 0,21-20 16,0-1-16,-21 0 0,0 1 0,21 20 15,0-21-15,0 1 0,0-1 16,0-21-16,0 22 0,21-22 0,0 0 16,0 0-16,0 0 0,0 0 0,22-21 15,-22 0-15,21 0 0,-21 0 16,22 0-16,-1 0 0,-21-21 0,22 0 16,-22 0-16,21 0 0,-21 0 0,22-22 15,-22 22-15,0-21 0,0 21 16,0-22-16,0 1 0,1 21 15,-22 0-15,0-22 0,0 22 0,21 0 16,-21 42 15,0 0-31,-21 0 0,21 22 16,-22-22-16,22 0 0,0 21 0,-21-20 16,21-1-16,0 21 0,0-21 15,0 0-15,0 1 0,0-1 16,21-21-1,1 0-15,-1 0 16,0 0-16,0-21 16,-21-1-16,21 1 0,-21 0 0,21 0 15</inkml:trace>
  <inkml:trace contextRef="#ctx0" brushRef="#br1" timeOffset="168476.6">12912 11515 0,'0'0'0,"0"-21"15,-22 21-15,1 0 0,0 0 0,0 0 16,0 0-16,21 21 16,0 0-16,0 0 15,21-21 1,0 0-16,0 0 0,0 0 16,1 0-16,-1 0 15,0 0-15,0 0 0,0-21 0,0 21 16,-21-21-16,0 0 0,0-1 15,-21 1-15,0 21 16,0 0-16,0-21 0,0 21 0,-1 0 16,1 0-16,0 0 0,0 0 0,0 21 15,0-21-15,-1 21 0,22 1 16,0-1-16,0 0 0,0 0 0,0 0 16,0 22-16,0-22 0,0 0 0,0 0 15,0 0-15,22 0 0,-1 1 16,0-22-16,0 21 0,0-21 0,0 0 15</inkml:trace>
  <inkml:trace contextRef="#ctx0" brushRef="#br1" timeOffset="168941.33">13208 11748 0,'0'42'31,"0"-21"-31,0 0 15,0 0-15,0 1 0,0-1 0,0 0 16,-21 0-16,21 0 0,0 22 16,0-22-16,0 0 0,0 0 0,0 0 15,0 0-15,0 1 16,0-1-16,-21-21 16,21-21 15,0-1-31,0 1 0,0 0 15,0 0-15,0 0 0,0-22 16,0 22-16,21-21 0,0 21 0,0-22 16,21 22-16,-20 0 0,-1-21 0,21 21 15,0-1-15,-20 22 0,20-21 0,-21 21 16,21 0-16,1 0 0,-22 0 16,0 21-16,21-21 0,-20 22 0,-1-1 15,0 0-15,-21 0 0,0 0 16,0 0-16,0 22 0,0-22 0,0 0 15,-21 21-15,21-20 0,-21-1 16,-1 0-16,1 0 0,0 0 16,21 0-16,-21 1 0,0-1 0,42-21 47,0-21-47,0 21 0,0-22 0</inkml:trace>
  <inkml:trace contextRef="#ctx0" brushRef="#br1" timeOffset="169484.02">14541 11642 0,'0'0'15,"-21"-21"-15,0 21 0,0-22 0,0 1 0,0 21 16,-1 0-16,1 0 0,-21 0 0,21 0 15,-22 0-15,1 21 0,0 1 16,21-1-16,-22 0 0,1 0 0,0 21 16,20-20-16,-20 41 15,21-21-15,0-20 0,21 20 0,0-21 0,0 21 16,0-20-16,0-1 16,21 0-16,0 0 0,0-21 0,22 21 15,-22-21-15,21 0 0,-21 0 0,22 0 16,-1 0-16,0 0 0,1-21 15,-1 0-15,-21 0 0,21 0 0,1-1 16,-22-20-16,0 21 0,21-21 0,-20-1 16,-1 1-16,-21 0 0,21-22 15,-21 22-15,21-22 0,-21 22 0,0-22 16,0 22-16,0 0 0,0-1 16,0 1-16,0 21 0,0 0 0,0 0 15,-21 21 1,21 21-16,0 0 0,-21 21 0,0-21 15,21 22-15,-22-1 0,22 0 0,0 1 16,-21 20-16,21-20 0,0-1 16,0 0-16,-21 1 0,21-1 0,0 0 15,0 1-15,0-22 0,0 21 0,0-21 16,0 0-16,21 1 0,0-1 16,-21 0-16,22-21 0,-1 0 15,0 0-15,0 0 0,0 0 0,0 0 0,1 0 16,-1 0-16,21-21 0,-21 0 15,22-1-15,-22 22 0</inkml:trace>
  <inkml:trace contextRef="#ctx0" brushRef="#br1" timeOffset="169940.82">15198 11621 0,'0'0'16,"-22"0"-1,1 0-15,0 0 16,0 0-16,0 21 0,0 0 0,-1 0 15,1 0-15,0 0 0,0 1 0,21 20 16,-21-21-16,21 21 0,-21-20 16,21-1-16,0 21 0,0-21 15,0 0-15,0 1 0,21-1 0,-21 0 0,21 0 16,0-21-16,21 0 0,-20 21 16,-1-21-16,21 0 0,0 0 15,-20 0-15,20-21 0,0 0 0,1 0 16,-22 0-16,21-1 0,-21 1 0,43-42 15,-64 42-15,21-22 0,-21 1 16,21 0-16,-21-1 0,0 22 16,0-21-16,0 21 0,-21-22 0,0 22 15,0 0-15,-1 21 0,-20 0 0,21 0 16,-21 0-16,-1 0 0,1 0 16,0 0-16,20 21 0,-20 0 0,21 0 15,0 22-15,0-22 0,-1 0 16,22 21-16,-21-20 0,21 20 0,0 0 15,0-21-15,0 22 0,0-22 16,21 21-16,1-21 0,-1 1 0,0-1 16,0 0-16,0 0 0,22-21 15,-22 0-15,21 21 0,-21-21 0,22 0 16,-1 0-16,0 0 0,1-21 0,-1 21 16,0-21-16,-21 0 0,22 0 0</inkml:trace>
  <inkml:trace contextRef="#ctx0" brushRef="#br1" timeOffset="170540.48">15833 11684 0,'0'0'0,"21"-21"0,-21-21 16,0 20-16,0 1 16,0 42 15,0 1-31,-21-1 0,21 21 16,0-21-16,-22 0 0,22 1 0,0 20 15,0-21-15,0 0 0,0 22 16,0-22-16,0 0 0,0 0 0,0 0 15,0 0-15,0 1 0,22-22 16,-1 21-16,0-21 0,0 0 16,0 0-16,0 0 15,1-21-15,-1-1 0,0 1 0,0 0 16,0 0-16,0 0 0,1 0 0,-1-22 16,0 22-16,-21 0 0,21 0 15,0 0-15,-21-1 0,0 1 16,21 21-16,-21 21 31,0 1-31,0-1 0,0 0 16,0 0-16,-21 0 0,21 0 15,0 1-15,0-1 0,0 0 0,0 0 16,0 0-16,21-21 16,1 0-16,-1 21 0,0-21 15,0 0-15,0 0 0,22 0 16,-22 0-16,0-21 0,0 21 0,21-21 15,-20 0-15,-1-21 16,0 20-16,0-20 0,-21 21 0,21-21 16,-21 20-16,0-20 0,0 0 0,0 21 15,0-1-15,0-20 0,-21 21 16,0 0-16,0 21 0,-22-21 0,22 21 16,0 0-16,0 0 0,0 0 15,21 21-15,0 0 16,21-21-16,0 0 15,0 0-15,0 21 16,1-21-16,-1 0 0,0 0 0,21 0 16,-21 0-16,1 0 0,-1-21 15,0 0-15,0 21 0,0 0 16,-21-21-16</inkml:trace>
  <inkml:trace contextRef="#ctx0" brushRef="#br1" timeOffset="171339.32">17843 11240 0,'0'0'15,"0"-22"-15,0 1 0,0 0 0,0 0 16,-21 21 0,21 21-16,-21 0 0,21 0 15,0 1-15,0 20 0,0 0 0,0 1 16,-21-1-16,21 0 0,0 1 15,-21-1-15,21 0 0,0 1 16,0-1-16,0 0 0,0 1 0,0-1 0,0 0 16,0-21-16,0 1 0,0 20 15,0-21-15,0 0 0,0 0 16,0 1-16,0-44 31,-21 1-31,21 0 16,0 0-16,0 0 0,0 0 0,0-1 15,21-20-15,-21 21 0,21 0 16,0-22-16,0 22 0,22-21 0,-22 21 0,21 0 16,-21-1-16,22 1 0,-1 21 15,0 0-15,1 0 0,-1 0 16,0 0-16,1 0 0,-1 21 0,-21 1 16,21-1-16,-20 0 0,-1 0 15,-21 21-15,0-20 0,0-1 0,-21 21 16,-1-21-16,-20 0 0,21 22 0,-21-22 15,-1 0-15,1 0 0,0 0 0,-1 1 16,1-22-16,0 21 0,-1-21 16,22 21-16,0-21 0,-21 0 0,20 0 15,1 0-15,0-21 16,21 0-16,0-1 16,0 1-16,0 0 0,0 0 15,21 0-15,0 21 16,1 0-16,-1 0 0</inkml:trace>
  <inkml:trace contextRef="#ctx0" brushRef="#br1" timeOffset="171847.29">18965 11599 0,'0'0'0,"0"-21"0,0 0 15,0 0-15,0 0 0,0 0 16,-21-1-16,0 22 0,0 0 0,0 0 16,-1 0-16,1 0 0,0 0 15,0 22-15,0-1 0,-22 0 0,22 0 16,0 0-16,-21 22 0,21-22 0,-1 21 16,-20-21-16,21 22 0,0-22 15,21 21-15,-21-21 0,21 0 0,0 22 16,0-22-16,0 0 0,0 0 0,0 0 15,21-21-15,0 0 0,0 22 0,21-22 16,-20 0-16,20 0 0,-21 0 16,21-22-16,-20 1 0,20 21 0,-21-21 15,0 0-15,0 0 0,22-43 16,-22 22-16,0 21 16,-21-22-16,0 22 0,21 0 0,-21-21 15,0 21-15,0-1 0,0 44 31,0-1-31,-21 0 16,21 0-16,0 0 0,0 0 0,-21 1 16,21-1-16,0 21 0,0-21 0,0 0 15,0 22-15,0-22 0,0 0 16,0 0-16,0 0 0,0 1 0,21-1 16,0-21-16,0 0 15,1 0-15,-1 0 16,0 0-16,0 0 0,0 0 0,22-21 15</inkml:trace>
  <inkml:trace contextRef="#ctx0" brushRef="#br1" timeOffset="172240.07">19685 11578 0,'0'0'0,"21"-21"0,-21 0 0,0 0 16,0 0-16,0-1 0,-21 22 15,0 0-15,0 0 16,-1 0-16,-20 0 0,21 22 15,-21-1-15,20 0 0,1 0 0,0 21 16,0-20-16,0-1 0,21 0 16,0 0-16,0 0 0,0 0 15,0 1-15,21-22 0,0 21 0,0-21 16,0 0-16,1 21 0,20-21 0,-21 0 16,0 21-16,0-21 0,1 0 15,-1 21-15,21 0 0,-21-21 0,0 0 16,1 22-16,-1-22 0,0 0 0,-21 21 15,0 0 1,-21-21 0,-22 21-16,22-21 0,-21 0 0,21 0 15,-22 0-15,1 0 0,0 0 0,-1 0 16,1 0-16,0 0 16,-1 0-16,22 0 0,0 0 0,0 0 15,0 0-15,42-21 31,0 21-31,21-21 16</inkml:trace>
  <inkml:trace contextRef="#ctx0" brushRef="#br1" timeOffset="172631.84">20066 11769 0,'21'0'32,"0"-21"-17,0 21-15,1 0 16,-1-22-16,0 22 0,0-21 0,0 21 16,0-21-16,1 21 0,-1-21 15,0 0-15,-21 0 0,0-1 16,0 1-16,0 0 15,-21 0-15,0 21 16,-1 0-16,1 0 0,0 0 0,-21 21 16,21-21-16,-1 21 0,1 0 15,0 1-15,0 20 0,0-21 0,0 0 16,21 22-16,0-22 0,0 0 0,0 21 16,0-21-16,0 1 0,0-1 15,0 0-15,0 0 0,0 0 0,21 0 16,0-21-16,0 22 0,0-22 0,0 0 15,22 0-15,-22 21 0,21-21 0,22 0 16,-22 0-16,0 0 0,1 0 16</inkml:trace>
  <inkml:trace contextRef="#ctx0" brushRef="#br1" timeOffset="173177.53">21145 11663 0,'0'0'0,"0"-21"0,0-22 15,0 22-15,0 0 0,0 0 0,0 0 16,0 0-16,-21-1 0,0 22 16,0 0-16,0-21 0,0 21 0,-1 0 15,1 0-15,0 21 0,-21 1 0,21-1 16,-1 0-16,-20 0 0,21 0 16,0 22-16,-22-22 0,22 0 15,0 21-15,0-21 0,0 22 0,21-22 16,0 0-16,0 21 0,0-20 0,0-1 15,21 0-15,0 0 0,0 0 16,0 0-16,1-21 0,20 0 0,-21 22 16,0-22-16,22 0 0,-22 0 0,0 0 15,0-22-15,21 1 0,-20 0 0,-1 21 16,0-42-16,0 21 0,0-1 16,0-20-16,1 0 0,-1-1 15,0 1-15,-21 0 0,21-22 0,21-105 16,-42 105-16,22 22 15,-1-21-15,-21 20 0,0 1 16,0 21-16,0 0 0,0-1 0,0 1 16,0 42-1,-21 1-15,21 20 0,-22-21 16,1 21-16,21 22 0,-21-22 0,0 1 16,0 20-16,21-21 0,0 1 0,0 20 15,0-20-15,0-1 0,0 0 16,0 1-16,0-1 0,0-21 0,0 21 15,0-20-15,21-1 0,0 0 0,0 0 16,0 0-16,1-21 0,-1 21 16,21-21-16,-21 0 0,22 0 0,-22 0 15,0 0-15,21 0 0,-21 0 16,22-21-16,-22 0 0,0 21 0,0-21 16</inkml:trace>
  <inkml:trace contextRef="#ctx0" brushRef="#br1" timeOffset="173351.43">21780 11896 0,'0'21'16,"-21"0"-1,21-42 48</inkml:trace>
  <inkml:trace contextRef="#ctx0" brushRef="#br1" timeOffset="186296.01">1799 14076 0,'21'0'125,"0"0"-94,-21-21-31,22 21 0,-1-21 16,0 21-16,-21-22 0,21 1 15,0 21-15,-21-21 0,0 0 16,21 0-16,-21 0 0,22-1 15,-22 1-15,0 0 0,0 0 0,0 0 16,0 0-16,0-1 0,0 1 16,0 0-16,-22 0 0,1 0 0,0 21 15,0 0-15,0 0 0,0 0 16,-1 0-16,1 0 0,-21 21 0,0 0 16,20 0-16,-20 0 0,0 1 15,21 20-15,-22-21 0,22 21 0,-21-20 16,21 20-16,-1 0 15,1-21-15,0 1 0,0 20 0,21 0 16,0-21 0,0 1-16,0-1 0,21-21 15,0 21-15,0-21 0,1 0 0,-1 21 16,0-21-16,21 21 0,-21-21 16,1 21-16,20-21 0,-21 22 0,0-1 15,22 0-15,-22 0 0,21 0 16,-21 0-16,0 1 0,1-1 0,-1 0 15,0 0-15,-21 21 0,0-20 16,0-1-16,0 21 0,0-21 0,-21 0 16,0 22-16,-1-22 0,-20 0 15,0 21-15,-1-20 0,1-1 16,0-21-16,-22 21 0,1 0 16,-1-21-16,1 0 0,-1 0 0,1 0 15,-1 0-15,1 0 0,-1-21 16,22 0-16,-22 0 0,22-1 0,0 44 15,-1-22-15,1-22 0,21-20 16,0 0-16,21-1 0,0 1 0,0 0 16,0-1-16,21 22 0,0 0 15,0 0-15,0 0 0,1 0 0,20-1 16,-42 1-16</inkml:trace>
  <inkml:trace contextRef="#ctx0" brushRef="#br1" timeOffset="186329.99">1312 14309 0,'85'0'0</inkml:trace>
  <inkml:trace contextRef="#ctx0" brushRef="#br1" timeOffset="186773.74">2222 14563 0,'0'0'0,"-21"21"16,21 0-16,-21-21 15,21-21 1,0 0 0,0 0-16,0-22 0,21 22 15,0 0-15,1-21 0,-1 20 16,0 1-16,-21-21 0,0 21 0,0 0 16,0-1-16,0 1 0,0 0 15,-21 21-15,0 0 0,-1 0 16,-20 0-16,21 0 0,-21 0 15,20 0-15,-20 21 0,21 0 0,0 1 16,-22 20-16,22-21 0,0 21 16,21 1-16,-21-1 0,21 0 0,-21 1 15,21-22-15,0 21 16,0 1-16,0-22 0,0 21 0,0-21 0,0 0 16,21 1-16,0-1 15,0-21-15,0 21 0,1-21 0,-1 0 16,0 0-16,21 0 0,-21 0 15,22 0-15,-1 0 0,-21 0 0,22 0 16,-1-21-16,-21 0 0,21-1 16,-20 1-16,20 0 0,-21-21 0,21-1 15</inkml:trace>
  <inkml:trace contextRef="#ctx0" brushRef="#br1" timeOffset="187107.55">2815 13716 0,'21'-42'0,"-42"84"0,42-127 0,0 43 16,-21 21-16,0-21 0,0 20 0,0 1 16,0 0-16,-21 21 15,0 0-15,0 0 0,0 21 16,0 0-16,21 22 0,-22-22 16,22 21-16,-21 22 0,21-22 0,0 22 15,0-1-15,0 1 0,0-22 16,0 21-16,-21 1 0,21-22 0,0 22 15,0-1-15,0 1 0,0-22 16,0 22-16,0-22 0,0 0 16,0 1-16,0-1 0,0-21 0,0 21 15,0-20-15,21-1 0,-21 0 16,21 0-16,1-21 16,-1 0-16,0 0 15,0-21-15,0 0 0,-21 0 16,21-1-16,-21 1 0,0 0 15,22 0-15,-1 0 0</inkml:trace>
  <inkml:trace contextRef="#ctx0" brushRef="#br1" timeOffset="189461.31">3027 14393 0,'0'64'31,"0"-43"-31,0 0 0,0 0 15,21-21 1,0 0-16,0 0 16,0 0-16,-21-21 0,22 0 15,-1 21-15,-21-21 0,21 0 16,0 0-16,0-1 0,0 1 0,-21 0 16,0 0-16,0 0 0,22 0 15,-22-1-15,0 1 16,-22 0-1,1 21-15,0 0 0,0 0 16,0 0-16,-22 21 0,22 0 16,0 1-16,0-1 0,21 0 15,-21 21-15,21-21 0,-21 22 16,21-22-16,0 21 0,0-21 0,0 1 16,0 20-16,0-21 0,21 0 15,0 0-15,0-21 0,0 22 0,0-22 16,1 21-16,20-21 0,-21 0 15,0 0-15,22 0 0,-1-21 0,0-1 16,22 22-16,-22-21 0,0 0 16,1 0-16,-1 0 0,0 0 0,-20-22 15,20 22-15,-21 0 0,0-21 16,0 20-16,-21 1 0,0-21 0,22 21 16,-22 0-16,0-1 15,-22 22 1,1 22-1,21-1-15,0 0 0,-21 0 16,21 0-16,0 22 0,-21-22 16,21 0-16,0 21 0,0-21 0,0 1 15,0-1-15,0 21 0,0-21 16,-21 0-16,21 1 16,0-1-16,0 0 15,0-42 1,0 0-1,0-1-15,0 1 0,21-21 16,-21 21-16,21-22 0,0 1 16,0 0-16,-21 21 0,22-22 0,-1 22 15,0 0-15,0 0 0,0 0 16,0-1-16,1 22 0,-1 0 0,0 0 16,0 0-16,-21 22 0,0-1 15,21 0 1,-21 0-16,0 21 0,0-20 0,21-1 15,-21 0-15,0 21 0,0-21 16,0 1-16,0-1 0,22 0 0,-1 0 16,-21 0-16,21 0 0,0-21 15,0 22-15,0-22 16,1 0-16,-1 0 0,0-22 16,0 1-16,0 0 0,0 0 15,1 0-15,-1 0 0,0-22 0,0 22 16,0-21-16,0-1 0,22 22 0,-22-21 15,0 21-15,21 0 16,-20-1-16,-1 1 0,21 0 0,-21 0 16,43 21-16,-43 0 0,0 0 15,0 0-15,0 0 0,1 0 16,-22 21-16,21 0 0,-21 0 16,0 1-16,21-1 0,-21 0 15,0 0-15,0 0 0,0 0 16,0 1-16,0-44 47,0 1-47,0 0 15,0 0-15,0 0 16,0 0-16,0-1 0,-21 1 16,0 0-16,-1 0 15,1 21-15,0 0 0,0 0 0,0 0 16,0 0-16,-1 0 0,-20 0 15,21 0-15,0 21 0,0 0 16,-1 0-16,-20 1 0,21-1 0,0 21 16,0-21-16,-1 22 0,22-22 15,0 21-15,-21-21 0,21 22 0,0-1 16,0-21-16,0 21 0,21-20 16,-21-1-16,22-21 15,-1 0-15,21 0 0,-21 0 16,0 0-16,22 0 0,-22 0 15,21 0-15,1-21 0,-22-1 0,0 1 16,21-21-16,-21 21 0,1 0 0,-1-1 16,0-20-16,0 0 0,0-1 15,-21 1-15,0-21 0,21 20 0,-21-20 16,22 20-16,-22-20 0,0 21 0,0-22 16,0 1-16,21 20 0,-21 1 15,0 0-15,0-1 0,0-20 16,0 42-16,0-1 0,0 1 15,-21 21-15,21 21 16,-22 1-16,22-1 0,-21 0 16,21 21-16,-21 1 0,21-1 15,0 0-15,0 1 0,0-1 0,0 21 16,0-20-16,0-1 0,0 0 16,0 1-16,0-1 0,0 0 0,0 1 15,0-1-15,0 0 0,0 1 0,0-1 16,0-21-16,0 22 0,0-22 15,21 0-15,0 0 0,1 0 0,-1 0 16,0 1-16,0-22 0,0 0 0,0 0 16,1 0-16,20 0 15,-21 0-15,21 0 0,-20-22 0,20 1 0,0 0 16,1 0-16,-22 0 0,21-22 16,0 22-16,-20-21 0,-1 0 15,0-1-15,0 22 0,-21-21 0,0 21 16,0-22-16,0 22 0,0 0 0,0 0 15,-21 21-15,0 0 0,0-21 16,-1 21-16,1 0 0,0 0 0,0 0 16,0 21-16,0-21 0,-1 21 15,22 0-15,0 0 16,0 0-16,22 1 16,-1-22-16,0 21 0,0 0 15,0-21-15,0 21 0,1-21 16,-1 21-16,-21 0 0,0 1 0,21-1 15,-21 0-15,0 0 16,0 0-16,0 0 0,0 1 16,0-1-16,0 0 0,0 0 0,0 0 15,21-21-15,0 0 16,0 0-16,1 0 0,-1 0 16,0 0-16,0 0 0,21 0 0,-20-21 15,20 21-15,0-21 0,-21 0 16,22 0-16,-1 21 0,-21-43 0,22 22 15,-22 0-15,0 0 0,21 0 16,-21-22-16,1 22 0,-22 0 16,0 0-16,21 0 0,-21-1 15,21 22-15,-21-21 0,-21 42 32,0 1-17,-1-1-15,22 0 0,0 0 16,0 0-16,-21 0 0,21 1 15,0-1-15,-21 0 0,21 0 0,0 0 16,0 0-16,0 22 16,0-22-16,0 0 0,21-21 15,0 21-15,1-21 0,-1 0 0,0 0 16,0 0-16,21 0 0,-20 0 0,-1 0 16,0 0-16,0 0 0,0 0 15,0 0-15,1-21 0,-22 0 0,0 0 16,21 21-16,-21-21 0,0-22 0,0 22 15,0 0-15,0-21 0,-254 63 110,254 0-95,84-21-15,-62 21 0,-22 0 16,0 0-16,0 1 0,0-1 0,0 0 16,21 0-16,0 0 15,0-21-15,0 0 0,0 0 0,1 0 16,20 0-16,-21 0 0,21 0 0,1-21 16,-22 21-16,21-21 0,-21 0 0,22 0 15,-22-1-15,21-20 16</inkml:trace>
  <inkml:trace contextRef="#ctx0" brushRef="#br1" timeOffset="190491.26">6752 14224 0,'0'21'16,"0"0"-16,0 1 16,0-1-16,0 21 15,0-21-15,0 0 0,0 22 0,0-22 16,0 0-16,0 21 0,0-20 0,0-1 15,21-21-15,0 21 0,1 0 16,-1-21-16,0 0 0,0 0 0,21 0 16,-20 0-16,-1 0 0,21 0 0,-21 0 15,0-21-15,1 0 16,-1 0-16,0-1 0,21 1 0,-21-21 16,1 0-16,62 20 0,-41-20 0,20 0 15,-21 21-15,-20-22 0,-22 22 0,0 0 16,0 0-16,21 0 0,-21-1 15,21 1-15,0 21 0,0 0 16,0 21 0,-21 1-1,0-1-15,0 0 0,0 0 16,0 0-16,0 0 16,22 1-16,-22-1 15,21-21 1,-21-21-1,0-1 1,0 1 0,0 0-16,0 0 0,0 0 15,0 0-15,0-1 0,0 1 16,-21 21-16,-1-21 16,1 21-16,0 0 15,0 0-15,0 0 0,0 0 16,-1 0-16,1 21 0,0 0 0,0 1 15,0-22-15,21 21 0,-21 0 16,-1 0-16,1 0 0,0 22 0,0-1 16,21-21-16,0 0 0,0 0 15,0 1-15,0-1 0,0 0 16,0 0-16,0 0 0,21 0 0,-21 1 16,21-1-16,0-21 0,1 0 15,-1 0-15,0 0 0,0 0 16,0 0-16,0 0 0,1-21 15,-1 21-15,0-22 0,0 1 0,-21 0 16,21 0-16,0 0 0,1 0 0,-1-22 16,-21 1-16,21 21 15,0-22-15,0 1 0,-21 0 0,21-1 16,1-20-16,-22 21 0,0-22 0,0 22 16,0-1-16,21 1 0,0 0 0,-21-22 15,21 22-15,-21 0 0,0 20 16,21-20-16,-21 0 0,0 21 0,21-1 15,-21 1-15,0 0 0,0 0 0,0 0 16,-21 42 15,21 0-31,-21 0 0,21 0 0,0 22 16,-21-1-16,0 0 0,0 22 16,21-22-16,0 22 0,-22-22 0,22 22 15,-21-22-15,21 0 0,-21 22 16,21-22-16,0 0 0,0 1 15,0-1-15,0 0 0,0 1 0,0-22 16,0 21-16,0-21 0,0 22 0,0-22 16,21 0-16,0 0 0,-21 0 15,22-21-15,-1 22 0,0-22 0,0 0 16,0 0-16,0 0 0,1 0 0,20 0 16,-21 0-16,0 0 0,0 0 15,1-22-15,-1 22 0,21-21 0,-21 0 16,0 0-16,1 0 0,-1 0 15,-21-1-15,21 1 0,0-21 0</inkml:trace>
  <inkml:trace contextRef="#ctx0" brushRef="#br1" timeOffset="191016.18">6710 13631 0,'-21'0'15,"-1"0"-15,-20 43 16,21-22-16,21 0 16,0 0-16,21-21 15,0 0 1,0 0-16,1 0 0,-1 0 15,0 0-15,0 0 0,0 0 0,0-21 16,1 0-16,-22 0 16,0 0-16,0-1 15,-22 22-15,1 0 16,0 0-16,0 0 16,0 0-16,0 0 0,-1 0 15,1 22-15,0-1 0,21 0 16,0 0-1,0 0-15,0 0 0,0 1 16,0-1 0</inkml:trace>
  <inkml:trace contextRef="#ctx0" brushRef="#br1" timeOffset="192680.82">9229 14097 0,'0'0'0,"-22"0"16,1 0-16,0 0 0,0 0 16,0 0-16,0 0 15,-1 0-15,1 0 0,0 0 16,0 0 0,42 0 30,0 0-30,0 0-16,1 0 0,20 0 16,-21 0-16,21 0 0,1 0 0,-1 0 15,0 0-15,1 0 0,-1 0 16,0 0-16,22 0 0,-22 0 0,22 0 16,-22 0-16,0 0 0,1 0 15,-1 0-15,-21 0 0,22 0 0,-22 0 16,0 0-16,0 0 0,-21-21 47,-21 21-32,21-21-15,-21 21 16,0 0-16,21-21 0</inkml:trace>
  <inkml:trace contextRef="#ctx0" brushRef="#br1" timeOffset="193157.55">9715 13737 0,'0'0'0,"0"21"31,0 1-15,22-1-16,-22 0 16,21 0-16,0-21 0,0 21 0,0-21 15,22 21-15,-22 1 0,0-22 16,21 0-16,1 0 0,-22 0 0,21 0 16,0 0-16,-20 0 0,20 0 0,-21 0 15,0 0-15,0 0 0,1 0 16,-1 0-16,-42 0 47,-1 0-47,1 0 0,0 21 15,0-21-15,0 21 0,-22 0 0,22 0 16,-21 0-16,0 22 0,20-22 16,-20 21-16,21-21 0,-21 22 0,20-22 15,-20 21-15,21-21 0,0 22 0,0-22 16,21 0-16,-22 0 0,22 0 15,-21 1-15,21-1 0,0 0 16,21-21 15,1-21-31</inkml:trace>
  <inkml:trace contextRef="#ctx0" brushRef="#br1" timeOffset="193788.26">11959 13399 0,'0'0'0,"-21"0"0,0-22 0,0 22 16,-1 0-16,1 0 15,0 0-15,21 22 0,-21-1 16,0 0-16,21 21 0,-21 1 0,-1-1 15,22 0-15,-21 22 0,0 42 16,0-43-16,0 1 16,21-22-16,-21 21 0,21-41 0,-22 20 0,65 0 15,-43 1-15,21-22 0,-21 0 0</inkml:trace>
  <inkml:trace contextRef="#ctx0" brushRef="#br1" timeOffset="193876.21">11705 14118 0,'0'-21'0,"0"0"0</inkml:trace>
  <inkml:trace contextRef="#ctx0" brushRef="#br1" timeOffset="194180.18">11705 13547 0,'0'-21'0,"0"42"0,0-64 15,0 22-15,0 0 0,0 0 0,21 0 16,0 0-16,1 21 0,-22-22 15,21 1-15,21 0 0,-21 21 0,22-21 16,-1 21-16,0 0 0,1 0 16,-1 0-16,0 0 0,1 0 0,20 21 15,-42 21-15,22-20 0,-22 20 16,21 21-16,-42-20 0,0 20 0,0-20 16,0 20-16,0 1 0,0-22 0,0 21 15,0-20-15,-21-1 0,0 0 16,0 1-16,-1-22 0,22 21 0,-21-21 15,21 1-15,-21-1 0,21 0 0,-21-21 16,21 21-16,-21-21 31,21-21-31,-21 0 16,-1 0 0,1-22-16</inkml:trace>
  <inkml:trace contextRef="#ctx0" brushRef="#br1" timeOffset="194836.04">11620 14012 0,'-21'22'0,"42"-44"0,-21 44 31,22-22-31,-1 0 16,0 0-16,21 0 0,1 0 0,20 0 15,-21 0-15,22 0 16,-1 0-16,22-22 0,21 1 0,0 0 15,0 0-15,-22 21 0,-20-21 0,-22 42 16,-21-21-16,0 0 0,1 0 0,-1-21 16,0 0-16,-21-1 0,0 1 31,0 42 0,-21-21-31,21 22 0,-21-1 16,-1 0-16,22 0 0,0 0 0,0 0 0,-21 1 15,21-1-15,0 0 0,0 0 16,-21 0-16,21 0 0,0 1 16,0-1-16,0 0 0,0 0 15,-21 0 1,21-42 15,0 0-31,0 0 16,0 0-16,0-1 0,0-20 15,0 21-15,0 0 0,21-22 0,0 22 16,0-21-16,1 21 0,-1-22 16,0 22-16,21 0 0,1 0 0,-22 0 15,21 21-15,22 0 0,-22 0 0,0 0 16,1 0-16,-1 0 16,0 21-16,-21 0 0,-21 21 0,22 1 15,-1-22-15,-21 42 16,21-41-16,-21-1 0,0 21 0,0 0 15,-21-20-15,0 20 0,-1-21 16,1 0-16,0-21 0,21 21 16,-21 1-16,0-1 0,21-42 47,21-1-47,0 22 15,0-21-15,0 0 0,1 0 0,-1 21 16</inkml:trace>
  <inkml:trace contextRef="#ctx0" brushRef="#br1" timeOffset="197032.72">14139 13907 0,'-84'-127'16,"84"105"-16,-22 1 16,1 0-16,0 0 0,0 21 15,0 0-15,-22-21 0,22 21 16,0 0-16,0 0 0,0 21 0,0-21 16,-22 21-16,22 0 0,0 0 15,0 22-15,0-22 0,-1 21 0,1-21 16,0 22-16,0-22 0,21 21 0,0-21 15,-21 22-15,21-22 0,0 21 16,0-21-16,0 1 0,0-1 0,0 0 16,0 0-16,21 0 0,0-21 15,0 0-15,0 0 16,1 0-16,-1 0 0,21 0 0,-21 0 16,22 0-16,-1-21 0,-21 21 0,21-21 15,1 0-15,-1-22 0,22-20 16,-22 21-16,0 20 0,-21-20 15,1 0-15,-1-1 0,0-20 0,-21 21 16,0-22-16,21 1 0,-21 20 0,21-20 16,-21-1-16,0 22 0,0 0 15,0-22-15,0 22 0,0 21 0,0-22 16,0 22-16,0 0 0,0 0 16,0 0-16,0 42 15,-21 0 1,21 0-16,-21 0 15,21 22-15,-21-1 0,21 0 0,0 22 16,0-22-16,-21 64 0,-1-43 16,22 1-16,-21-22 0,21 22 15,0-22-15,0 0 0,0 1 0,0-1 16,0 0-16,0 1 0,0-22 0,21 0 16,1 0-16,-1 0 15,-21 1-15,21-22 0,0 0 0,0 0 16,22 0-16,-22 0 0,0 0 0,0 0 0,21 0 15,-20 0-15,-1-22 16,21 1-16,-21 0 0,22 0 0,-22-21 16,0 20-16,0-20 0,0 21 0,0-21 15,-21 20-15,0-20 0,0 21 16,0 0-16,0 0 0,0-1 0,0 1 16,-21 21-16,0 0 15,0 0-15,0 0 0,0 21 16,21 1-1,0-1-15,0 0 0,21 0 16,0 0-16,0 0 16,0 1-16,-21-1 0,0 0 15,21 0-15,1 0 0,-1 0 16,0 1-16,0-1 0,-21 0 0,21 0 16,0-21-16,-21 21 0,22 0 15,-1-21-15,0 22 0,0-22 16,0 0-16,0 21 0,1-21 0,-1 0 15,21 0-15,-21 0 0,0 0 16,1 0-16,20 0 0,-21-21 0,0 21 16,0-22-16,22 1 0,-22 0 0,0 0 15,0 0-15,-21-22 0,21 22 16,1 0-16,-22 0 0,21-21 0,-21 20 16,0 1-16,0 0 0,0 0 15,0 42 16,0 0-15,-21 0-16,-1 1 0,22-1 16,-21 0-16,21 0 0,0 0 0,0 0 15,0 1-15,0 20 16,0-21-16,0 0 0,0 0 0,0 1 16,21-1-16,1-21 15,-1 0-15,0 0 0,0 0 16,0 0-16,0 0 0,22 0 0,-22 0 15,0-21-15,0-1 0,22 22 16,-22-21-16,0 0 0,0 0 0,0-21 16,0 20-16,-21 1 0,0-21 0,0 0 15,0 20-15,0-20 0,0 21 16,0 0-16,0 0 0,-21-1 0,0 1 16,0 0-16,0 21 0,-22-21 0,22 21 15,-21 0-15,21 0 0,-22 0 16,1 0-16,21 21 0,-21 0 0,20 0 15,1 1-15,0-1 0,0 0 16,21 0-16,0 21 0,0-20 0,0-1 16,0 21-16,0-21 0,21 0 0,0 22 15,0-22-15,1 0 0,-1 0 16,21 0-16,-21-21 0,0 22 16,22-1-16,-1-21 0,-21 0 0,22 0 15,-22-21-15,21 21 0,0 0 0,1 0 16,-22 0-16,21-22 0,1 22 15,-1-21-15,-21 0 0,21 0 0,-20 0 16,-1 0-16,0-1 0,0 1 0,0-21 16,-21 21-16,0 0 0,21-22 15,-21 22-15,0 0 0,0 0 16,-21 42 15,21 0-31,0 0 0,0 0 16,0 1-16,0-1 0,0 0 15,0 21-15,0-21 0,0 1 16,0-1-16,0 0 0,0 0 0,21 0 16,1 0-16,-1 1 0,0-22 0,0 21 15,21-21-15,1 0 0,-1 21 0,0-21 16,1 0-16,-1 0 0,0 0 16,1 0-16,-1 0 0,0-21 0,1 21 15,-1-21-15,-21-1 0,22 1 0,-22 21 16,0 0-16,0-42 15,0 21-15,-21-22 0,21 1 0,-21 21 16,0-21-16,0 20 0,0 1 16,0-21-16,0 21 0,0 0 0,0-1 15,-21 22-15,0 0 0,21-21 16,-21 21-16,0 0 0,0 0 0,-1 21 16,1-21-16,0 22 0,0-1 0,-21 21 15,20-21-15,1 0 0,-21 22 16,21-22-16,0 21 0,-43 43 15,43-43-15,21-21 16,0 1-16,0-1 0,0 0 0,0 0 16,0 0-16,21 0 0,0-21 15,0 22-15,1-22 0,-1 0 16,21 0-16,-21 0 0,0 0 16,1-22-16,20 1 0,-21 21 0,0-21 15,0 0-15,1-21 0,-1 20 0,21-20 16,-42 0-16,21-1 0,0 1 15,1 0-15,-1-22 0,-21-20 0,0 20 16,21 1-16,0-1 0,0 1 0,-21 20 16,21-20-16,1 20 0,-22 1 0,0 0 15,0-1-15,0 22 16,0-21-16,21 21 0,-21 0 0,0 42 31,-21 0-31,21 0 0,0 0 0,-22 22 16,1-1-16,21 0 0,-21 22 15,21-22-15,0 22 0,0-1 16,0 1-16,-21-22 0,21 21 0,0 1 16,0-22-16,0 22 0,0-22 0,0 0 15,0 1-15,0-1 0,21-21 16,-21 22-16,21-22 0,0 0 0,1 0 16,-1-21-16,0 21 0,0-21 0,0 0 15,22 0-15,-22 0 0,0 0 0,21 0 16,-21 0-16,22-21 15,-22 21-15,21-21 0,1 0 0,-22 0 16,21-22-16,0 22 0,-20 0 0,-1-21 16,0 20-16,0-20 0,0 0 15,-21 21-15,0-22 0,0 22 0</inkml:trace>
  <inkml:trace contextRef="#ctx0" brushRef="#br1" timeOffset="197487.77">16044 13229 0,'-21'0'0,"42"0"0,-63 0 15,21 0-15,0 21 0,-1-21 16,22 22-16,0-1 0,0 0 16,22-21-1,-1 0-15,0 0 0,0 0 16,0 0-16,22 0 0,-22 0 15,0 0-15,0 0 0,0 0 0,-21-21 16,0 0-16,0-1 16,-21 1-1,0 21-15,0 0 0,0 0 0,-1 0 16,1 0-16,0 0 16,21 21-16,-21-21 15,21 22-15,-21-1 16,21 0-16,0 0 15,-21-21-15,21 21 0,0 0 16</inkml:trace>
  <inkml:trace contextRef="#ctx0" brushRef="#br1" timeOffset="200696.79">1693 16066 0,'0'0'0,"0"21"0,21 0 0,1-21 15,-1 0 1,0 0-16,0 0 0,0-21 16,0 0-16,1-1 15,20 1-15,-21-21 0,0 21 0,22-22 0,-22 22 16,21 0-16,-21-21 0,0 21 16,1-1-16,-22-20 0,84 21 15</inkml:trace>
  <inkml:trace contextRef="#ctx0" brushRef="#br1" timeOffset="200919.57">1841 15663 0,'-63'22'16,"42"-1"-16,-22 0 16,1-21-16,21 42 0,-21-21 0,20 1 15,-20 20-15,21-21 0,0 21 16,21-20-16,0 20 0,0 0 0,0-21 16,0 1-16,21 20 15,0-21-15,0 0 0,22 0 0,-22 1 16,0-1-16,21 21 0,1-21 15,-22 0-15,21 1 0,-21-1 0,22 0 16,-1 0-16,-21 0 0,0-21 16,0 0-16,64 43 0,-64-43 0,-21 21 15,-21 0-15,0 21 0,-21 1 0,20 41 16,1-84-16,-21 21 0</inkml:trace>
  <inkml:trace contextRef="#ctx0" brushRef="#br1" timeOffset="201124.45">1672 16912 0,'-42'0'0,"-106"-21"31,105 0-31,276 63 0,-529-105 0,253 20 0,1 22 16,-21-21-16,20 0 0,1 20 16,0-41-16,20 21 0,-20-1 0,21 1 15,-21 0-15,20-1 0,22-20 16,0 20-16,0 1 0,0 21 0,0-21 16,0 20-16,0 1 0,0 0 15,22 0-15,-1 21 0,0 0 0,21 0 16,-21 0-16,22 0 0,-1 21 15,0 0-15,1 0 0,20 1 16,1-22-16,-22 21 0</inkml:trace>
  <inkml:trace contextRef="#ctx0" brushRef="#br1" timeOffset="202180.18">1778 15939 0,'21'0'31,"0"0"-15,0 0-16,1 0 15,-1 0-15,-21-22 0,21 1 0,0 21 16,-21-21-16,21 21 0,-21-21 16,21 21-16,-21-21 0,0 0 15,22 21-15,-22-22 16,0 1-16,0 0 0,0 0 16,0 0-16,0 0 15,0-1-15,-22 1 16,1 0-16,0 21 15,0 0-15,0 0 16,0 0-16,-1 0 16,-20 21-16,21-21 0,0 21 15,0 1-15,-1-1 0,-20 0 0,21 0 16,0 0-16,0 0 16,-1 1-16,22-1 0,0 0 0,-21 0 0,21 0 15,0 0-15,0 22 16,0-22-16,0 0 0,0 0 0,21 22 15,1-22-15,-22 0 0,21 0 16,0 21-16,-21-20 0,21-1 0,0 0 16,0 0-16,1 0 15,-1 0-15,0 1 0,0-22 0,0 21 16,0 0-16,1-21 0,-1 21 16,0-21-16,0 21 0,0 0 15,0-21-15,1 22 0,-1-1 0,0-21 16,-21 21-16,21-21 0,-21 21 0,0 0 15,42 22-15,-42 20 16,-21-63-16,-42 42 0,42-42 0,-1 0 16,22-21-16,43 42 0,-43 1 15,-43-1-15,1 0 0,0 0 16,-1 0-16,1-21 0,0 0 0,-1 0 16,1 0-16,0 0 0,-1 0 15,1 0-15,21-21 0,-21 21 0,-1-21 16,22 0-16,-21 21 0,21-21 15,-22 21-15,22-22 0,0 22 16,0-21-16,21 0 31,21 21-31,0 0 0,0-21 16,0 21-16,1-21 16,20 0-16</inkml:trace>
  <inkml:trace contextRef="#ctx0" brushRef="#br1" timeOffset="202690.88">2349 16383 0,'0'0'0,"-21"21"0,0 0 16,21-42 31,21 0-47,-21 0 0,64 0 0,-43 0 16,42 21-16,-41-22 0,-22 1 15,21 0-15,-21 0 0,0 0 16,63 0-16,-63-1 15,-63 1-15,42 21 0,-1 0 16,-20 0-16,21 0 0,0 0 16,0 21-16,-1 1 0,-20-22 0,21 21 15,0 0-15,0 0 0,-1 0 16,1 22-16,0-22 0,21 0 16,0 21-16,-21-21 0,21 1 0,0 20 15,0-21-15,0 0 0,0 0 16,0 22-16,0-22 0,0 0 0,21-21 15,0 21-15,0 0 0,1-21 16,-1 0-16,21 22 0,-21-22 0,0 0 16,22 0-16,-22 0 0,21 0 15,-21-22-15,22 22 0,-22-21 0,0 0 16,0 0-16,0 0 16,1 0-16,-1-1 0,0 1 0</inkml:trace>
  <inkml:trace contextRef="#ctx0" brushRef="#br1" timeOffset="203604.75">2921 15790 0,'21'-84'31,"-42"168"-31,42-189 0,-21 83 0,0 1 16,-21 21 15,0 21-31,21 1 16,0-1-16,0 21 0,-21 0 0,21 1 0,0-1 15,0 22-15,-22-1 0,22 1 16,0-1-16,0 1 0,0-1 0,-21-21 15,21 22-15,-21-22 16,21 1-16,0-1 0,0 0 0,-21 1 0,21-1 16,0-21-16,0 0 15,0 22-15,0-22 0,0 0 16,21-21 15,0-21-31,0 0 16,-21-1-16,0 1 0,22 0 0,-1 0 15,-21 0-15</inkml:trace>
  <inkml:trace contextRef="#ctx0" brushRef="#br1" timeOffset="204028.51">3111 16362 0,'0'0'0,"0"-21"47,22 21-47,-1-21 0,0-1 16,0 1-16,0 0 0,-21 0 16,0 0-16,0 0 0,0-1 15,-21 22 1,0 0-1,0 0-15,0 22 16,-1-1-16,1 0 0,0 0 0,0 0 16,0 22-16,21-22 0,0 0 15,-21 21-15,21-21 0,0 22 0,0-22 16,0 0-16,0 0 0,0 0 16,21 1-16,-21-1 0,21-21 15,0 0-15,0 0 0,22 0 0,-22 0 16,21 0-16,-21 0 0,22 0 0,-1-21 15,0 21-15,1-22 16,-1 1-16,-21 21 0,21-21 0,1 0 16,-22 0-16,21 0 0,-21-22 0,1 22 15,-1 0-15</inkml:trace>
  <inkml:trace contextRef="#ctx0" brushRef="#br1" timeOffset="204489.25">3746 16108 0,'0'21'15,"0"0"-15,0 0 0,0 1 16,0 20-16,0-21 0,-21 0 16,21 0-16,-21 22 0,21-22 0,0 0 15,0 0-15,-21 0 0,21 22 16,-21-22-16,21 0 0,-21-21 16,21 21-16,0 0 0,0 1 15,-22-22 1,22-22-1,0 1 1,0 0-16,0-21 0,0 21 16,0-1-16,22-20 0,-22 21 15,21-21-15,0-1 0,0 22 16,21-21-16,-20 21 0,20-1 0,-21-20 16,21 42-16,-20-21 0,20 0 0,-21 21 15,0 0-15,22 0 0,-22 21 16,0 0-16,-21 0 0,21 0 15,-21 1-15,0-1 0,0 21 0,0-21 16,0 22-16,0-22 0,0 0 16,0 21-16,-21-21 0,21 1 0,0-1 15,-21 0-15,21 0 0,-21 0 16,42-21 15,0 0-31,-21-21 16,21 21-16,0-21 0,0 0 0,-21 0 15,22-1-15,-1 1 16</inkml:trace>
  <inkml:trace contextRef="#ctx0" brushRef="#br1" timeOffset="204721.12">4508 16087 0,'0'63'31,"0"-42"-31,0 1 0,0 20 0,-21-21 16,21 0-16,-21 0 0,21 1 16,0-1-16,0 0 0,0 0 0,0 0 15,0 0-15,0 1 0,21-44 47,-21 1-31,21 0-16,-21 0 0</inkml:trace>
  <inkml:trace contextRef="#ctx0" brushRef="#br1" timeOffset="205052.92">4572 15790 0,'0'0'0,"-42"-21"31,20 21-31,1 0 0,0 21 16,21 1-16,0-1 0,0 0 15,0 0-15,0 0 0,0 0 16,0 1-16,21-22 0,0 0 16,1 0-16,-1 0 0,0 0 0,0 0 15,0 0-15,0-22 16,1 1-16,-1 21 0,-21-21 0,0 0 16,0 0-16,0 0 0,0-1 0,0 1 15,0 0 1,-21 21-16,-1-21 0,1 21 0,0 0 0,0 0 15,0 0-15,0 0 0,-1 0 16,1 0-16,21 21 0,0 0 16,-21-21-16,21 43 0,0-22 0,0 0 15,0 21-15,0-21 0,21 22 16,0-22-16,-21 21 0,22-21 0,-1 1 16</inkml:trace>
  <inkml:trace contextRef="#ctx0" brushRef="#br1" timeOffset="206123.67">4974 16023 0,'0'0'16,"0"-21"-16,-21 21 0,0 0 31,21 21-31,-21 0 0,-1 22 16,22-22-16,0 0 0,0 21 0,0-20 15,0 20-15,-21-21 0,21 0 16,0 22-16,0-22 0,0 0 0,0 0 16,0 0-16,21 0 0,1 1 15,-1-22-15,0 21 0,0-21 16,0 0-16,0 0 0,1 0 16,20 0-16,-21-21 0,0-1 0,22 22 15,-22-21-15,0 0 0,21-21 16,-21 21-16,1-1 0,-1-20 15,0 0-15,0 21 0,0-22 0,-21 1 16,0 0-16,0 20 0,0 1 0,0 0 16,-21 21-1,0 21-15,0 0 16,0 1-16,-1 20 0,22-21 16,0 0-16,0 22 0,0-1 15,0-21-15,0 0 0,0 0 0,0 1 16,0-1-16,22-21 15,-22 21-15,42-21 0,-21 0 16,0 0-16,0 0 0,22 0 16,-1-21-16,-21 21 0,22-21 0,-22-1 15,21 1-15,-21 0 0,0 0 0,1 0 16,-22 0-16,0-1 0,21-20 16,-21 21-16,0 0 0,0 0 15,0-1-15,-21 44 31,21-1-31,0 0 0,0 0 16,0 0-16,0 0 0,0 1 16,0 20-16,0-21 0,0 0 15,0 0-15,-22-21 0,22 22 0,0-1 0,-21-21 16,21 21 0,0-42 15,0 0-31,0-1 0,21 22 15,1-42-15,-1 21 0,0 0 0,0 0 16,-21-22-16,21 1 0,0 21 16,1-22-16,20 22 0,-21 0 0,0 0 15,0 21-15,1 0 0,20 0 0,-21 0 16,0 0-16,0 21 16,1 0-16,-22 0 0,21 1 0,-21-1 0,21 0 15,-21 21-15,0-21 0,0 1 16,0-1-16,0 0 0,0 0 15,0 0-15,0 0 0,0 1 0,0-1 16,-21-21 0,21-21-1,0-1-15,21 22 16,0-42-16,-21 21 0,21 0 16,0-22-16,1 1 0,-1 21 0,21-21 15,-21-1-15,0 22 0,1-21 16,-1 21-16,0 21 0,0 0 0,0 0 15,22 0-15,-22 0 0,0 0 16,0 21-16,-21 0 0,21 21 0,-21-21 16,21 22-16,-21-22 0,0 21 15,0-21-15,0 22 0,0-22 0,0 0 16,0 21-16,0-20 0,0-1 16,0 0-16,0 21 0,-21-21 15,21 1-15,-21-1 0,21 0 16,-21-21-16,0 0 15,0 0-15</inkml:trace>
  <inkml:trace contextRef="#ctx0" brushRef="#br1" timeOffset="207068.27">7916 15642 0,'0'0'0,"21"-21"16,-21 0-16,0 0 0,0 0 16,0-1-16,0 1 0,-21 0 15,0 0-15,0 0 0,0 21 0,0-21 16,-22 21-16,22 0 0,-21 0 16,21 0-16,-22 0 0,1 21 0,0 0 15,-1 0-15,22 21 0,-21 1 16,-1-1-16,1 0 0,21 1 0,-21 20 15,-1 64-15,43-63 16,0 20-16,0-41 0,0 20 0,21 1 16,1-22-16,-1 0 0,21 1 0,0-22 15,1 0-15,-1 0 16,0 0-16,1 1 0,20-22 0,-20 0 16,-1 0-16,0 0 0,1 0 0,-1 0 15,-21-22-15,21 1 0,-20 21 16,-1-21-16,0 0 0,-21 0 0,0 0 15,0-1-15,0 1 0,0 0 16,-21 0-16,21 0 0,-43 0 0,22-1 16,0 22-16,0-21 0,-21 21 0,20 0 15,1 0-15,-21 0 16,21 0-16,0 0 0,-1 0 0,1 0 16,42 0 15,1 0-31,-1 0 0,0 0 0,0 21 15,0-21-15,0 0 0,1 22 16,20-1-16,-21 0 0,0 0 0,0 0 16,1 0-16,-1 22 0,0-22 15,-21 21-15,0 1 0,21-1 0,-21 21 16,0-20-16,21 20 0,-21 1 0,0-1 16,0 1-16,0 20 0,0-20 15,0-1-15,0 1 0,-21-1 0,0 1 16,0-1-16,21-20 0,-21 20 15,-1-20-15,1-1 0,21 0 0,-21 1 16,21-22-16,-21 0 0,21 0 16,0 0-16,0-42 15,0 0 1,21 0-16,0-22 0,0 1 16,-21 0-16,22-1 0,-1 1 0,0-21 15</inkml:trace>
  <inkml:trace contextRef="#ctx0" brushRef="#br1" timeOffset="207496.48">8170 16298 0,'-21'-21'0,"42"42"0,-42-63 0,21 0 15,0-1-15,0 22 0,0-21 16,0 0-16,0-1 0,0 22 0,21-21 15,0 21-15,-21-1 0,22 1 0,-1 0 16,0 21-16,0 0 0,0 0 16,0 0-16,22 21 0,-22 0 0,0 22 15,21-22-15,-20 21 0,-1 1 16,0-1-16,0 0 0,0 1 0,-21-1 16,0 0-16,0 1 0,0-22 15,0 21-15,0-21 0,0 0 16,0 1-16,0-1 0,-21-21 15,0 0 1,21-21-16,0-1 0,0 1 16,0 0-16,0 0 0,0 0 0,0-22 15,0 22-15,0-21 0,21 21 16,0-22-16,-21 22 0,21-21 0,1 21 16,-22 0-16,21-1 0,0 1 15,0 0-15,0 0 0,0 21 0,22-21 16,-22 0-16,0 21 0,0 0 0,22-22 15,-22 22-15,0 0 16,0-21-16,0 21 0</inkml:trace>
  <inkml:trace contextRef="#ctx0" brushRef="#br1" timeOffset="207719.35">9186 15833 0,'0'21'0,"0"0"0,0 0 16,0 22-16,0-22 0,0 0 0,0 21 15,0-21-15,0 1 0,0 20 16,0-21-16,-21 0 0,21 0 0,0 1 16,0-1-16,0 0 0,0 0 0,0 0 15,0 0 1,0-42 15,0 0-31,0 0 16,0 0-16,0 0 0,0-22 0</inkml:trace>
  <inkml:trace contextRef="#ctx0" brushRef="#br1" timeOffset="207896.24">9186 15748 0,'-21'-42'16,"0"42"-16,21 21 62,21-21-62,0 21 0,0 0 16,1-21-16,-22 21 0,21 1 15</inkml:trace>
  <inkml:trace contextRef="#ctx0" brushRef="#br1" timeOffset="208503.9">10075 15917 0,'-21'-21'0,"42"42"0,-63-63 16,21 21-16,0 0 0,-1 0 0,1-1 15,-21 22-15,21-21 0,-22 21 16,22 0-16,-21 0 0,0 0 0,20 0 15,-20 21-15,21-21 0,0 22 0,-22-1 16,22 21-16,0-21 0,0 22 16,0-1-16,21 0 0,0 1 0,-21-1 15,21-21-15,0 21 0,0-20 16,0 20-16,0-21 0,21 0 16,-21 0-16,21 1 0,0-22 0,21 0 15,-20 0-15,20 0 0,-21 0 16,21 0-16,1 0 0,20-22 15,-20 1-15,-1 0 0,0 0 0,1-21 16,-1 20-16,-21-20 16,21 0-16,-20-1 0,-1 1 0,0 0 0,0-22 15,0 22-15,-21 0 0,0-22 16,0 22-16,0-1 0,0 1 0,0-21 16,0 20-16,0 1 0,0 21 0,-21-22 15,0 22-15,21 0 16,-21 21-16,0 0 0,21 21 15,-22 22-15,22-1 0,0-21 16,0 21-16,0 1 0,0 20 16,0-20-16,0-1 0,0 0 0,22 1 15,-22 20-15,21-21 0,-21 1 16,0-1-16,0 0 0,21-20 0,-21 20 16,21 0-16,0-21 0,-21 1 0,21-1 15,-21 0-15,22-21 0,-1 21 16,0-21-16,0 0 15,0 0-15,0 0 0,1-21 0,-1 0 16,0 21-16,0-21 16</inkml:trace>
  <inkml:trace contextRef="#ctx0" brushRef="#br1" timeOffset="209112.33">10985 15875 0,'-21'0'0,"42"0"0,-63 0 15,42 21 1,0 0-16,21-21 16,0 0-16,1 0 0,20 0 15,0 22-15,-21-22 0,22 0 16,-1 0-16,0 0 0,22 0 0,-22 0 15,22 0-15,-22 0 0,22 0 0,-22 0 16,21 0-16,1 0 0,-22 0 16,1 0-16,20 0 0,-21 0 15,-20-22-15,20 22 0,-21 0 0,0 0 16,0-21-16,-21 0 0,0 0 16,0 0-1,-21 0-15,0 21 0,0-22 0,-21 22 16,20-21-16,1 0 0,0 21 0,0 0 15,0-21-15,0 21 0,-1 0 16,1 0-16,21-21 16,21 21 31,1 0-47,-1 0 0,0 0 0,21 21 15,-21-21-15,1 0 0,-1 0 0,0 21 16,0-21-16,0 21 0,0-21 15,-21 21-15,22-21 0,-22 22 0,0-1 16,0 0-16,0 0 0,0 0 0,0 0 16,-43 1-16,22 20 15,0-21-15,0 21 0,0-20 0,-22 20 16,22-21-16,-21 0 0,21 22 0,-1-22 16,1 0-16,0 0 0,0 0 15,0 0-15,0-21 0,21 22 0,21-22 31</inkml:trace>
  <inkml:trace contextRef="#ctx0" brushRef="#br1" timeOffset="210931.31">14266 15198 0,'0'0'15,"0"-21"-15,0-1 0,-21 1 0,0 21 0,0-21 16,0 0-16,-1 21 0,1 0 0,0 0 16,0 0-16,0 0 0,-22 0 15,22 0-15,-21 0 0,0 21 0,20 21 16,-20-20-16,0 20 0,21 0 15,-22 1-15,22 20 0,0-21 0,-21 22 16,20-1-16,22 1 0,-21-22 16,21 22-16,-21-1 0,21 1 0,0-22 15,0 22-15,0-22 0,21 21 16,0-41-16,1 20 0,-1 0 16,21-21-16,0 1 0,22-22 0,-22 0 15,22 0-15,-1 0 0,1 0 0,-1 0 16,1-22-16,-1 1 0,1 0 15,-1 0-15,-20-21 0,-1 20 0,0 1 16,1-21-16,-22 21 0,0-22 16,0 22-16,-21 0 0,0-21 0,0 21 15,0-1-15,-21 22 16,0 0-16,0 22 16,-1-22-16,1 21 0,0 21 15,0-21-15,21 0 0,0 22 16,0-22-16,0 21 0,0-21 15,0 22-15,0-22 0,0 0 0,21 0 16,0 0-16,0-21 0,1 22 0,-1-22 16,0 0-16,21 0 0,-21 0 15,1 0-15,20 0 0,-21-22 0,0 1 16,0 21-16,22-21 0,-22 0 16,-21 0-16,21-22 0,-21 22 0,0 0 15,0-21-15,0 21 0,-21-22 0,21 22 16,-42 0-16,20 0 15,1 0-15,0-1 0,-21 22 0,21 0 16,-22 0-16,22 0 0,-21 0 0,21 0 16,-1 22-16,22-1 15,0 0-15,22-21 16,-1 0-16,0 0 16,21 0-16,-21 0 0,22-21 15,-1 21-15,0-21 0,1-1 0,-1 22 16,0-21-16,1 21 0,-1 0 15,0-21-15,1 21 0,-22 0 0,21 0 16,-21 0-16,1 0 0,-1 0 0,-21 21 16,0 0-16,21 1 15,-21-1-15,0 0 0,0 0 0,0 0 16,0 0-16,0 1 0,0-1 0,0 0 16,0 0-16,0 0 0,0 0 15,0 1-15,0-1 0,0-42 47,0-1-31,0-20-16,0 21 0,0 0 15,21-22-15,-21 22 16,21 0-16,0-21 0,1 21 0,-1-1 0,0 1 16,0 0-16,0 0 0,0 21 15,1 0-15,-1 0 0,0 0 16,0 21-16,-21 0 0,21 0 0,-21 1 0,21-1 15,-21 21-15,0-21 16,0 22-16,0-1 0,0-21 0,0 0 16,0 22-16,0-22 0,0 0 0,22 0 15,-22 0-15,21-21 16,0 0 0,0-21-16,0 0 0,0 0 15,-21 0-15,22-22 16,-1 22-16,0 0 0,0-21 0,0-1 0,0 22 15,1-21-15,-1 21 0,0-22 16,0 22-16,0 0 0,0 21 16,-21-21-16,22 21 0,-1 0 15,-21 21-15,0 0 0,0 0 16,0 0-16,0 1 0,0-1 16,0 0-16,0 21 0,0-21 0,0 1 15,0-1-15,0 21 0,0-21 0,0 0 16,0 1-16,21-1 0,0 0 15,0-21-15,0 21 0,22-21 16,-1 0-16,0 0 0,1 0 0,-22 0 16,21 0-16,1 0 0,-1-21 0,0 0 15,-21 0-15,22-1 0,-22 1 16,0-21-16,0 21 0,0-22 0,1 22 16,-1-21-16,-21 21 0,0-22 15,21 22-15,-21 0 0,21-21 16,-21 21-16,0 42 15,0 0 1,0 0-16,0 0 0,-21 0 0,21 22 16,-21-1-16,21 0 0,-21 1 0,21-1 15,0 22-15,0-22 0,-22 21 16,1-20-16,21 20 0,0-20 0,0 20 16,0-21-16,0 22 0,0-22 0,0 22 15,0-22-15,0 22 16,0-1-16,0-21 0,-21 1 0,21 20 15,0-20-15,-21-1 0,21 0 0,0 1 16,0-1-16,0 0 0,0-21 16,0 1-16,-21 20 0,21-21 15,0 0-15,0-42 32,0 0-32</inkml:trace>
  <inkml:trace contextRef="#ctx0" brushRef="#br1" timeOffset="211265.12">16573 16214 0,'0'0'0,"0"-64"0,0 22 0,0-22 16,-21 22-16,21 0 0,0-1 0,0 22 16,0-21-16,0 21 0,0-22 0,0 22 15,0 0-15,0 0 0,21 0 16,1 0-16,-1 21 0,0-22 0,21 22 15,-21 0-15,22 0 0,-22 0 0,0 0 16,21 22-16,-20-1 0,-1 0 16,-21 0-16,0 0 0,0 22 0,0-22 15,0 0-15,0 21 0,-21-21 16,-1 1-16,-20-1 0,21 0 16,0 0-16,-22 0 0,22 0 0,0 1 15,0-22-15,0 0 0,21 21 16,21-21-1,0-21 1,0-1-16,0 22 0,1-21 16,20 21-16,-21 0 0</inkml:trace>
  <inkml:trace contextRef="#ctx0" brushRef="#br1" timeOffset="211932.31">17399 15748 0,'0'0'0,"0"-21"15,-21 0 1,0 21-16,-1 0 0,1 0 0,0 0 16,0 0-16,-21 21 0,20-21 15,1 21-15,-21 0 0,21 0 0,0 1 16,-1 20-16,1-21 0,21 21 0,0-20 16,0-1-16,0 0 0,0 21 15,0-21-15,0 1 0,21-1 16,1-21-16,-1 0 0,0 0 15,0 0-15,21 0 0,-20 0 0,-1 0 16,0-21-16,21-1 0,-21 1 16,1 0-16,-1 0 0,0 0 0,-21-22 15,0 22-15,21 0 0,-21-21 16,0 21-16,0-1 0,0 1 16,0 42-1,0 1 1,-21-1-16,21 0 0,0 0 0,0 0 15,0 22-15,0-22 0,0 0 0,0 0 16,0 0-16,0 0 0,21 1 16,0-1-16,0-21 0,-21 21 0,43-21 15,-22 21-15,0-21 0,0 0 16,22 0-16,-1 0 0,-21 0 16,21-21-16,-20 0 0,20 0 0,-21-1 15,21-20-15,-20 0 0,-1 21 0,0-22 16,-21-20-16,21 20 0,0 1 15,-21-21-15,0 20 0,0-20 0,0-1 16,0 22-16,0-22 0,0 22 0,0 0 16,0-1-16,0 22 0,0 0 15,0 42 1,0 22-16,0-1 16,-21 0-16,21 1 0,-21-1 0,21 0 15,0 1-15,0 20 0,0-21 16,0 1-16,0 20 0,0-20 15,0-1-15,0 0 0,0 1 0,0-22 16,0 21-16,21-21 0,0 0 0,-21 1 16,21-1-16,1 0 0,-1-21 15,0 0-15,0 0 0,0 0 16,0 0-16,1-21 0,-1 0 0,0-1 16,0 1-16</inkml:trace>
  <inkml:trace contextRef="#ctx0" brushRef="#br1" timeOffset="212144.18">17759 15642 0,'21'0'0,"0"0"15,0 0-15,0 0 0,1 0 16,-1 0-16,0 0 0,21-21 0,-21 21 15,1 0-15,-1 0 0,21 0 0,-21-21 16,0 21-16,1-21 0,20 21 16,-21 0-16,0-21 0</inkml:trace>
  <inkml:trace contextRef="#ctx0" brushRef="#br1" timeOffset="-214653.17">18690 15790 0,'21'-21'47,"0"0"-47,-21 0 16,0 0-16,0 0 15,0-1-15,0 1 0,0 0 16,-21 21-16,21-21 0,-21 21 0,0 0 16,0 0-16,0 0 0,-1 0 15,1 0-15,0 21 0,-21 0 0,21 0 16,-1 1-16,1-1 0,0 0 16,0 21-16,0-21 0,0 22 15,21-1-15,0-21 0,0 22 0,0-22 16,0 0-16,0 21 0,0-21 0,21 1 15,0-1-15,0-21 16,0 0-16,0 0 0,22 0 0,-22 0 16,0-21-16,0-1 0,22 22 15,-22-21-15,0 0 0,0 0 0,21-21 16,-20 20-16,-1 1 0,-21-21 16,21 21-16,-21-22 0,21 22 0,-21 0 15,0-21-15,0 21 0,0-1 0,0 1 16,0 42 15,0 1-31,0-1 0,0 21 16,0-21-16,0 22 0,0-22 0,0 21 15,0-21-15,0 22 0,0-22 16,0 0-16,0 0 0,21 0 16,0 0-16,-21 1 0,22-22 0,-1 0 15,0 0-15,0 0 0,21 0 0,-20 0 16,-1 0-16,21-22 0,-21 22 0,22-21 15,-1 0-15,0 0 16,-21-21-16,22 20 0,-1-20 0,-21 21 16,0-21-16,22-1 0,-22 1 0,-21 0 15,21-1-15,0 1 0,-21 0 16,0-1-16,0 1 0,0 0 0,0 20 16,0 1-16,0 0 0,-21 21 15,0 0-15,21 21 16,-21 0-16,0 22 0,-1-22 0,22 21 15,-21 22-15,0-22 0,21 0 16,-21 22-16,0-22 0,21 22 0,0-22 16,-21 0-16,21 1 0,0-1 0,0 0 15,0 1-15,0-22 16,21 0-16,21 0 0,-21-21 0,22 0 16,-22 0-16,21 0 0,0 0 0,1 0 15,-1 0-15,0-21 0,1 0 16,-1 0-16,0-22 0,-20 22 0,20-21 15,-21 21-15,0-22 0,-21 22 0,0 0 16,0-21-16,21 21 0,-21-1 16,0 1-16,-21 21 15,0 0 1,0 21-16,21 1 0,-21-22 16,21 21-16,0 0 15,21-21-15,0 0 16,0 0-16,0 0 0,22 0 15,-22 0-15,0 0 0,0-21 0,0 21 16,22-21-16,-22 21 0,0-22 16,0 1-16,0 21 0,1-21 0,-22 0 15,21 0-15,-21 42 47,-21 0-47,21 0 0,-22 0 16,22 1-16,-21-1 0,21 21 15,0-21-15,0 0 0,0 22 0,0-22 16,0 0-16,0 0 0,0 22 16,0-22-16,21-21 0,1 21 0,-1 0 15,0-21-15,0 0 0,0 21 0,0-21 16,1 0-16,-1 0 0,0 0 16,0-21-16,21 21 0,-20-21 0,-1 0 15,21 0-15,-21-22 0,0 22 0,1-21 16,-1-1-16,0 1 0,0 0 15,0-1-15,0 1 0,1-21 0,-1 20 16,0-20-16,0 20 0,-21-20 16,0 21-16,21-1 0,-21 1 0,0 21 15,0 0-15,0-1 0,-21 44 32,21-1-32,-21 0 0,0 21 0,21-21 15,-21 22-15,21 20 0,-22-20 0,22-1 16,-21 0-16,21 1 0,0-1 15,0 0-15,0 1 0,0-1 0,0 0 16,0 1-16,0-22 0,0 21 0,0-21 16,0 0-16,21 1 0,1-1 15,-1-21-15,0 0 0,0 0 0,0 0 16,0 0-16,1 0 0,20-21 16,-21 21-16,0-22 0,22 1 0,-22-21 15,0 21-15,0 0 0,0-22 16,0 22-16,1-21 0,-22 21 0,21-1 15,-21 1-15,21 0 0,-21 0 16,0 0-16,0 42 16,0 0-1,0 0-15,0 0 16,-21 1-16,21-1 0,-21 21 0,21-21 16,-22 0-16,22 22 0,0-22 15,0 0-15,0 21 0,0-20 0,0-1 16,0 0-16,0 0 0,22-21 0,-1 21 15,0-21-15,0 0 16,0 0-16,22 0 0,-22 0 16,0 0-16,0-21 0,0 0 0,22 0 15,-22 0-15,0-22 0,0 22 0,0-21 16,22-1-16,-22 1 0,0-21 16,0 20-16,0-20 0,0-1 0,1 1 15,-1-1-15,-21 1 0,21-1 16,0 22-16,0-22 0,-21 22 0,0 0 15,0 21-15,0-1 0,0 1 0,0 42 32,-21 1-32,21-1 0,-21 0 0,0 21 15,0 1-15,-1 20 0,1-21 0,21 1 16,-21 20-16,0-20 16,21-1-16,0 21 0,0-20 0,-21-1 15,21 0-15,0 1 0,0-1 0,0 0 16,0 1-16,0-22 0,0 21 15,0-21-15,0 1 0,0-1 0,21 0 16,0-21-16,0 0 0,22 0 0,-22 0 16,21 0-16,0 0 0,1 0 15,-22 0-15,21-21 0,-21 0 0,22-1 16,-22-20-16,21 21 0,-21 0 0,1-22 16,-1 22-16,-21 0 15,0 0-15,21 0 0,-21 0 16,-21 42 15,21 0-31,0 0 0,0 0 0,-21 0 16,21 1-16,0-1 0,0 0 0,0 0 15,0 0-15,0 0 0,0 1 16,0-1-16,0 0 0,21-21 16,0 21-16,0-21 0,21 0 0,-20 0 15,20 0-15,0 0 16,-21 0-16,22 0 0,-22 0 0,0-21 15,0 0-15,0 0 0,1-1 0,-1 1 16,0-21-16,0 21 0,-21-43 16,0 43-16,0 0 0,21 0 15,-21 0-15,0-1 0,0 1 0,0 42 32,0 1-17,-21-1-15,0 0 0,21 21 0,0 1 16,-21-22-16,0 21 0,21 0 15,-22 1-15,1 20 0,0-20 0,21-1 16,-21 0-16,21 1 0,-21 20 0,21-21 16,0 1-16,0-1 0,0 0 15,0 64-15,0-63 16,0-1-16,0 0 0,0 22 0,0-22 16,0 0-16,0 1 0,0-22 15,0 21-15,0 1 0,0-22 0,0 0 16,0 0-16,0 0 0,-21 0 0,-1 1 15,1-1-15,0-21 0,0 21 16,0-21-16,0 0 0,-1 0 0,-20 0 16,21 0-16,0 0 0,0 0 15,-1 0-15,-20 0 0,42-21 0,-21 21 16,21-21-16,-21-1 0,21 1 16,0 0-16,0 0 15,0 0-15,0 0 0,0-1 16,0 1-16,0 0 0,0-21 0</inkml:trace>
  <inkml:trace contextRef="#ctx0" brushRef="#br1" timeOffset="-214365.34">21357 15600 0,'169'-64'15,"-147"43"1,20 21-16,0 0 0,-21-21 0,22 21 16,-1-21-16,0 21 0,-20 0 15,20-21-15,-21 21 0,21 0 0,-20 0 16,-22-21-16,-22-1 15,1 22 1,0 0-16,0 0 0,-21-21 0,20 21 16</inkml:trace>
  <inkml:trace contextRef="#ctx0" brushRef="#br1" timeOffset="-214145.46">21124 15473 0,'0'0'0,"-21"0"62,0 0-46,21-21-16,-21 21 0,0-21 15,-1 21-15</inkml:trace>
  <inkml:trace contextRef="#ctx0" brushRef="#br1" timeOffset="-213927.59">20129 15346 0,'-21'0'0,"0"21"32,21 0-17,-21-21 1,0 0 0,0 0-16,-1-21 0,1 21 0,0-21 15</inkml:trace>
  <inkml:trace contextRef="#ctx0" brushRef="#br0" timeOffset="-207257.09">423 7578 0,'0'0'0,"0"-21"31,0-1-15,21 1-16,-21 0 15,0 0-15,0 0 16,0 0-16,0-1 16,0 1-16,0 0 15,0 0-15,0 0 16,0 0-16,0-1 16,0 1-1,-21 42 63,21 1-78,0-1 0,0 0 16,0 0-16,0 21 0,0-20 16,0-1-16,0 21 0,0-21 15,0 22-15,0-22 0,0 21 0,0-21 16,0 22-16,0-22 0,0 21 15,0-21-15,0 22 0,0-1 16,0 0-16,0 1 0,0-1 0,0 0 16,0 22-16,0-22 0,0 0 15,0 22-15,0-22 0,0 1 0,0-1 16,0 0-16,0 1 0,0-1 16,0 0-16,0 1 0,0-22 0,0 21 15,0 0-15,0 1 0,0-1 16,0-21-16,0 22 0,0-1 15,0 0-15,0 1 0,0-1 0,0 0 16,0 1-16,0-1 0,0-21 0,-21 21 16,21 1-16,0-22 15,0 21-15,0-21 0,0 22 0,-21-22 16,21 21-16,0-21 0,0 1 16,0 20-16,0-21 0,0 0 0,0 22 15,0-22-15,0 0 0,0 0 16,0 21-16,0-20 0,0-1 0,0 0 15,0 0-15,-21 0 0,21 0 16,0 1-16,0-1 0,0 0 16,0 0-16,0 0 15,21-21 32,-21-21-31,21 21-1,-21-21-15,0 0 0,0-22 0,21 22 16</inkml:trace>
  <inkml:trace contextRef="#ctx0" brushRef="#br0" timeOffset="-204487.33">550 7345 0,'0'21'78,"21"-21"-47,1 0-15,-1 0-16,0 0 15,0 0-15,0 0 0,0 0 16,1 0-16,-1 0 0,0 0 16,0 0-16,0 0 15,0 21-15,1-21 0,-1 0 16,0 0-16,0 0 15,0 0-15,0 0 0,1 0 0,-1 0 16,0 0-16,0 0 0,0 0 16,0 0-16,1 0 0,-1 0 15,0 0-15,0 0 0,0 0 0,0 0 16,1 0-16,-1 21 0,0-21 16,0 0-16,21 0 0,-20 0 0,20 0 15,-21 0-15,21 0 0,1 0 16,-22 0-16,21 0 0,1 0 0,-1 0 15,0 0-15,1 0 0,-1 0 16,21 0-16,-20 0 0,-1 0 0,0 0 16,1 0-16,20-21 15,-20 21-15,-1 0 0,21 0 0,-20 0 0,-1 0 16,22 0-16,-22 0 0,21 0 16,-20 0-16,-1 0 0,22 0 15,-22 0-15,0 0 0,1 0 0,20 0 16,-21 0-16,1 0 0,-1 0 0,0 0 15,1-21-15,-1 21 0,0 0 16,1 0-16,20 0 0,-20 0 0,-1 0 16,21 0-16,-20-21 0,20 21 15,-20 0-15,20 0 0,-21 0 0,22 0 16,-22-21-16,22 21 0,-22 0 0,22 0 16,-22 0-16,0 0 0,1-21 15,20 21-15,-21 0 0,1 0 16,-1 0-16,0 0 0,22-22 0,-22 22 15,1 0-15,-1 0 0,0 0 0,1 0 16,-1 0-16,21 0 0,-20-21 16,-1 21-16,0 0 0,1 0 0,-22 0 15,21 0-15,1 0 0,-1 0 0,0-21 16,-21 21-16,22 0 0,-1 0 16,-21 0-16,22 0 0,-22 0 0,21-21 15,-21 21-15,22 0 0,-22 0 0,21 0 16,-21 0-16,22 0 15,-22 0-15,21 0 0,-21 0 0,22-21 16,-22 21-16,21 0 0,0 0 0,-20 0 0,20 0 16,-21 0-16,21 0 15,1 0-15,-22 0 0,21 0 0,1 0 16,-1 0-16,-21 0 0,21 0 0,1 0 16,-22 0-16,21 0 0,-21 0 15,22 0-15,-1-21 0,-21 21 0,22 0 16,-22 0-16,21 0 0,0 0 0,1 0 15,-22 0-15,21 0 0,1 0 16,-1 0-16,0 0 0,1 0 0,-22 0 16,21-22-16,0 22 0,1 0 0,-1 0 15,0 0-15,1 0 0,-1 0 16,0 0-16,1 0 0,-22-21 16,21 21-16,1 0 0,-1 0 0,-21 0 15,21 0-15,1 0 0,-22 0 0,21 0 16,1 0-16,-22 0 0,21 0 15,-21 0-15,22 0 0,-1 0 0,-21 0 16,21 0-16,1 0 0,-22 0 0,21 0 16,1 0-16,-1 0 0,-21 0 15,21 0-15,1 0 0,-22 0 0,21 0 16,1 0-16,-22 0 0,21 0 0,-21 0 16,22 0-16,-22 0 0,21 0 15,-21 0-15,22 0 0,-22 0 16,0 0-16,21 0 0,-21 0 0,22 0 15,-22 0-15,21 0 0,-21 0 0,22 0 16,-1 0-16,-21 21 0,22-21 16,-1 0-16,-21 0 0,21 0 0,1 0 15,-22 0-15,21 0 0,1 0 0,-1 0 16,-21 0-16,21 0 0,1 0 16,-1 0-16,-21 0 0,22 0 15,-22 0-15,63 0 0,-41 0 0,-22 0 16,21 0-16,1 0 0,-1 0 15,0 0-15,1 0 0,-1 0 16,0 0-16,1 0 0,-1 0 0,0 0 16,1 0-16,-1 0 0,0 0 15,1-21-15,-1 21 0,0 0 0,1 0 16,-1 0-16,0 0 0,1-21 0,41 21 16,-41 0-16,-1 0 0,0 0 15,1 0-15,-1-21 0,0 21 16,-21 0-16,22 0 0,20 0 0,-20 0 15,-1 0-15,0 0 0,1-21 0,-1 21 16,21 0-16,-20 0 0,-1 0 16,0 0-16,1 0 0,-1 0 0,0-21 15,1 21-15,-1 0 0,-21 0 16,22 0-16,-1 0 0,-21 0 0,21 0 16,-20 0-16,20 0 0,-21 0 15,21 0-15,-20 0 0,20 0 0,-21 0 16,21 0-16,-20 0 0,20 0 0,0 0 15,-21 0-15,22 0 0,-22 0 16,21 0-16,1 0 0,-22 0 0,21 0 16,0 0-16,1 0 0,-22 0 0,21 0 15,1 0-15,-1 0 0,0 0 16,-21 0-16,22 0 0,-1 0 16,-21 0-16,22 0 0,-1 0 0,-21-22 15,21 22-15,1 0 0,-22 0 0,21 0 16,1 0-16,-1 0 0,0-21 15,22 21-15,-22 0 0,0 0 0,22 0 16,-22 0-16,22 0 0,-22-21 0,22 21 16,-22 0-16,0 0 0,22 0 15,-22 0-15,22 0 0,-22 0 0,0 0 16,22 0-16,-22-21 0,22 21 0,-22 0 16,21 0-16,-20 0 0,20 0 15,1 0-15,-22 0 0,22 0 16,-1 0-16,1 0 0,-1 0 0,1 0 15,-1 0-15,1 0 0,-1 0 0,-21 0 16,1 0-16,20 0 0,-20 0 16,20 0-16,-21 0 0,22 0 0,-22 0 15,22 0-15,-22 0 0,22 0 16,-1 0-16,-21 21 0,22-21 0,-1 0 16,-20 0-16,20 0 0,-20 0 0,62 0 15,-62 21-15,-1-21 16,0 0-16,22 0 0,-22 0 0,1 0 15,-1 0-15,21 0 0,-20 0 0,20 0 16,-20 21-16,20-21 0,-21 0 16,22 0-16,-1 0 0,-20 0 0,-1 0 15,22 0-15,-22 0 0,0 0 0,22 0 16,-22 0-16,0 0 0,1 0 16,-1 0-16,0 0 0,-20 0 15,20 0-15,0 0 0,1 0 0,-1 0 16,0 0-16,1 0 0,-1 0 0,0 0 15,-21 0-15,22 0 0,-1 0 16,-21 0-16,22 0 0,-22 0 0,21 0 16,-21 0-16,0 0 0,1 0 15,-1 0-15,0 0 0,0 0 0,0 0 16,0 0-16,22 0 0,-22 0 0,0 0 16,0 0-16,0 0 0,1 0 15,-1 0-15,0 0 0,0 0 0,0-21 16,0 21-16,1 0 0,-1 0 15,0 0-15,0 0 0,0 0 16,0 0 0,1 0-16,-1 0 15,-21-21 48,-21 21-48,21-21-15,-22 21 16,1-21-16</inkml:trace>
  <inkml:trace contextRef="#ctx0" brushRef="#br0" timeOffset="-200508.7">20362 7324 0,'0'21'0,"-21"-21"0,0 0 0,0 21 15,21 0-15,0 0 63,21-21-63,0 0 16,0 0-16,0 0 15,1 0-15,-1 0 0,0 0 16,21 22-16,-21-22 0,22 0 0,-22 0 15,21 0-15,1 0 0,-1 0 16,0 0-16,1 21 0,-1-21 0,0 0 16,1 0-16,-1 0 0,0 0 0,1 0 15,-1 21-15,0-21 0,1 0 16,-1 0-16,21 0 0,-20 0 0,-1 0 16,22 0-16,-22 21 0,21-21 15,-20 0-15,20 0 0,-20 0 16,-1 0-16,21 0 0,-20 0 0,-1 0 15,22 0-15,-22 0 0,0 0 16,1 0-16,-1 0 0,0 0 0,1 0 16,41 0-16,-20 0 0,-22 0 15,22 0-15,-22 0 0,0 0 16,22 0-16,-22 0 0,22 0 0,-22 0 16,0 0-16,1 0 0,20 0 15,-21 0-15,1 0 0,-1 0 0,0 0 16,1 0-16,-1 0 0,0 0 15,1 21-15,-1-21 0,0 0 16,1 0-16,-1 0 0,0 0 0,1 0 16,-1 0-16,0 0 0,1 0 0,-1 0 15,0 0-15,1 0 0,-1 0 16,0 0-16,1 0 0,-1 0 16,0 0-16,1 0 0,-1 0 0,-21 0 15,22 0-15,-1 0 0,0 0 0,-21 0 16,22 0-16,-1 0 0,-21 0 0,22 0 15,-1 0-15,-21 0 0,21 0 16,-20 0-16,20 0 0,-21 0 0,21 0 16,1 0-16,-22 0 0,21 0 0,1 0 15,-22 0-15,21-21 16,-21 21-16,22 0 0,-1 0 0,-21 0 16,0 0-16,22-21 0,-22 21 15,21 0-15,-21 0 0,22 0 0,-22 0 16,21 0-16,-21 0 0,0 0 0,22 0 15,-22 0-15,21 0 0,-21-21 16,22 21-16,-22 0 0,21 0 0,-21 0 16,22 0-16,-22 0 0,21 0 15,1 0-15,-22 0 0,21-21 0,0 21 16,-20 0-16,20 0 0,0 0 16,1 0-16,-1 0 0,0 0 0,-21 0 15,22 0-15,-1-22 0,0 22 16,-20 0-16,20 0 0,-21 0 0,21 0 15,-20 0-15,20 0 0,-21 0 16,0 0-16,0 0 0,1 0 0,-1 0 16,0 0-16,0 0 0,0 0 15,-21 22 1,21-22-16,-21 21 16,0 0-1,0 0-15,0 0 16,0 0-16,0 1 15,0-1-15,0 0 16,0 0-16,0 0 0,0 0 16,0 1-16,0-1 0,0 0 15,-21 0-15,21 0 0,0 22 16,0-22-16,0 0 0,-21 0 0,21 21 16,0-20-16,0 20 0,0 0 15,0-21-15,0 22 0,0-1 0,0 0 16,0-20-16,0 20 0,0 0 0,0-21 15,0 22-15,0-22 0,0 21 16,-21-21-16,21 22 0,0-22 0,-21 0 16,21 0-16,-21 22 0,21-22 0,0 0 15,0 0-15,-22 21 16,22-20-16,-21-1 0,21 21 0,-21-21 16,21 0-16,0 1 0,0 20 0,-21-21 15,21 0-15,-21 0 0,21 22 16,0-22-16,0 0 0,-21 0 15,21 0-15,-22 1 0,22-1 0,0 0 0,0 0 16,-21 0-16,21 0 0,0 1 16,-21-1-16,21 0 0,0 0 15,0 0-15,-21 0 0,21 1 0,-21-22 16,21 21-16,-21 0 0,21 0 16,-22 0-1,1 0-15,0 1 0,0-22 16,0 21-16,0-21 0,-1 21 15,1-21-15,0 21 16,0 0-16,0-21 0,0 0 16,-1 21-16,1-21 0,0 0 15,0 0-15,0 0 0,0 0 0,-1 0 16,-20 0-16,21 0 0,-21 0 16,20 0-16,-20 0 0,0 0 0,21 0 15,-22 0-15,1 0 0,0 0 0,-1 0 16,1-21-16,0 21 0,-1-21 15,1 21-15,0 0 0,-1 0 16,-20-21-16,20 21 0,1 0 0,0 0 16,-22 0-16,22-21 0,0 21 0,-22 0 15,22 0-15,-22 0 0,1-21 16,20 21-16,-20 0 0,-1 0 0,1 0 16,-1 0-16,1-22 0,-1 22 0,-20 0 15,20 0-15,1 0 0,-1-21 0,1 21 16,-1 0-16,1 0 0,-1-21 15,1 21-15,-1 0 0,1-21 0,20 21 16,-20-21-16,-1 21 0,1-21 0,-1 21 16,1-22-16,-22 22 0,22 0 0,-1-21 15,-20 21-15,20-21 16,-21 21-16,22-21 0,-22 21 0,22 0 16,-22-21-16,22 21 0,-22 0 0,0 0 15,1-21-15,-1 21 0,0 0 0,1 0 16,-22-22-16,21 22 0,0 0 15,-20 0-15,20-21 0,0 21 0,-21 0 16,22 0-16,-22-21 0,0 21 0,21-21 16,-20 21-16,-1 0 0,0-21 15,21 21-15,-21 0 0,1 0 16,-1-21-16,0 21 0,0 0 0,0 0 0,0-22 16,1 22-16,-1 0 0,0 0 15,0 0-15,0 0 0,0-21 16,1 21-16,-1 0 0,0 0 0,0 0 15,0-21-15,0 21 0,22 0 0,-22 0 16,21 0-16,-21 0 0,22-21 0,-22 21 16,21 0-16,1 0 0,-22 0 15,21 0-15,0 0 0,1 0 0,-1 0 16,22-21-16,-22 21 0,0 0 0,1 0 16,-1 0-16,0 0 0,1 0 0,-1 0 15,0 0-15,1 0 0,-1 0 16,21 0-16,-84 0 15,85 0-15,-22 0 0,22 0 0,-1 0 0,1 0 16,-1 0-16,1 0 0,-1 0 0,1 0 16,20 21-16,-20-21 15,-1 0-15,1 0 0,20 0 0,-20 0 16,-1 0-16,22 0 0,-21 0 0,20 0 16,-20 0-16,20 0 0,-20 21 0,21-21 15,-22 0-15,22 0 0,-22 0 16,22 0-16,-22 0 0,1 0 0,21 0 15,-22 0-15,1 0 0,20 21 0,-20-21 16,20 0-16,-20 0 0,-1 0 0,22 0 16,-21 0-16,-1 0 0,1 0 0,-1 0 15,1 21-15,-22-21 0,21 0 16,-84 0-16,85 0 16,-22 0-16,22 0 0,-22 0 0,21 0 15,1 0-15,-1 0 0,-20 0 0,20 22 16,1-22-16,-1 0 0,-20 0 15,20 0-15,1 0 0,-1 0 0,1 0 16,-1 0-16,1 0 0,-22 0 0,21 0 16,1 0-16,-1 0 0,-20 0 15,-1 0-15,22 0 0,-22 0 0,0 0 0,1 0 16,-1 0-16,-21 0 0,21 0 16,1 0-16,-1 0 0,22 0 15,-22 0-15,0 0 0,1 0 0,-1 0 16,0 0-16,1 0 0,-1 0 0,0 0 15,1 0-15,-1 0 0,0 0 0,-21 0 16,22 0-16,-1 0 0,0 0 16,1 0-16,-22 0 0,21 0 0,-21 0 15,22 0-15,-1 0 0,-21 0 0,22 0 16,-22 0-16,21 0 0,0 0 0,-20 0 16,20 0-16,-21 0 0,21 0 15,-20 0-15,20 0 0,0 0 0,-21 0 16,22 0-16,-1 0 0,-21 0 0,22 0 15,-1 0-15,-21 0 0,21 0 16,-20 0-16,20 0 0,-21 0 0,21 21 0,1-21 16,-1 0-16,-21 0 15,22 0-15,-1 0 0,0 0 0,1 0 16,-1 0-16,-21 0 0,21 0 0,1 0 16,-1 0-16,0 0 0,-20 0 0,20 0 15,0 0-15,1 0 0,-1 0 0,0 21 16,-21-21-16,22 0 0,-1 0 15,22 0-15,-22 0 0,0 21 0,22-21 16,-1 0-16,-20 0 0,20 0 0,1 0 16,-22 21-16,21-21 0,1 0 0,-22 0 15,22 0-15,-1 0 16,1 21-16,-1-21 0,1 0 0,-1 0 16,1 0-16,-43 0 15,42 0-15,1 0 0,21 0 0,-1 0 0,-20 0 16,20 0-16,1 0 0,-21 0 15,20 0-15,1 0 0,0 0 0,-1 0 16,1 0-16,0 0 0,-1 0 0,1 0 16,0 0-16,-1 0 0,22 0 15,-21 0-15,-1 0 0,22 0 0,-21 0 16,21 0-16,0 0 0,-1 0 0,-20 0 16,21 0-16,0 0 0,0 0 15,-1 0-15,1 0 0,0 0 16,0 0-16,0 22 0,0-22 0,-22 0 15,22 0-15,0 0 0,0 0 16,0 21-16,-22-21 0,22 0 0,0 0 16,-21 21-16,20-21 0,1 0 15,0 0-15,-21 21 0,21-21 0,-1 0 16,1 0-16,-21 21 0,21-21 0,0 0 16,-1 0-16,-20 21 0,21-21 15,0 0-15,0 0 0,-1 0 0,1 0 16,0 0-16,0 22 0,0-22 15,0 0-15,-1 0 0,1 0 16,0 0-16,0 0 16,0 0-1,0 0-15,-1 0 16,1 0 0,0 0-16,0 0 0,0 0 15,0 21-15,-1-21 0,1 0 16,0 0-16,0 0 0,0 0 15,0 0-15,-1 0 0,1 21 0,0-21 16,0 0-16,0 0 16,0 0-16,-1 21 0,1-21 15,0 0-15,0 0 16,0 0-16,0 0 16,-1 0 15,1 0-16,0 0 17,0 0-17,0 0 126,0 0-110,-1 0-15,22-21-1,0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18:36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445 0,'22'0'16,"-1"0"-1,-21 21-15,0 0 16,0 0 15,21-21-15,-21 21-1,21-21 1,-21 21 0,0-42 46</inkml:trace>
  <inkml:trace contextRef="#ctx0" brushRef="#br0" timeOffset="1076.96">3979 550 0,'0'22'16,"21"-22"62,1 0-62,-1 0-1,0 0-15,0 0 0,0-22 16,0 1-16,1 21 16,-22-21-16,21 21 0,-21-21 15,21 0-15,-21 0 0,0-1 16,0 1-16,21 0 16,-21 0-16,0 0 0,0 0 0,0-1 15,0 1-15,0 0 16,0 0-16,-21 0 0,0 0 15,0-1 1,-1 22-16,1 0 0,0 0 16,0 0-1,0 0-15,0 0 0,-1 0 0,1 22 16,0-1-16,0 0 0,0-21 16,-22 21-16,22 0 0,0 0 15,0 1-15,0-1 0,0 0 16,-1 21-16,1-21 0,0 1 0,21-1 15,-21 0-15,0 0 0,0 0 16,21 0-16,0 1 0,0-1 0,-22 0 16,22 0-16,0 0 15,0 0-15,0 1 0,0-1 16,22 0-16,-1 0 16,0 0-16,0-21 0,0 21 15,0-21-15,1 22 0,-1-22 16,0 0-16,0 21 0,21-21 0,-20 21 15,-1-21-15,0 0 16,0 21-16,0-21 0,0 21 0,1-21 16,-1 21-16,0-21 0,0 22 15,-21-1-15,21 0 0,0 0 16,-21 0-16,0 0 16,0 1-16,0-1 0,0 0 0,0 0 15,0 0-15,0 0 0,0 1 16,-21-1-16,0 0 0,0 0 15,21 0-15,-21 0 0,0-21 16,-1 22-16,1-1 0,0 0 16,0 0-16,-21-21 0,20 0 15,1 21-15,0-21 0,-21 0 16,21 0-16,-22 0 0,22 0 0,-21 0 16,-1 0-16,22 0 0,-21 0 0,0-21 15,20 21-15,-20-21 16,21 0-16,-21 0 0,20-1 0,1 1 0,0 21 15,0-21-15,21 0 0,0 0 16,-21 0-16,21-1 0,-21 22 16,21-21-16,0 0 0,0 0 15,0 0 1,0 0 0,21 21-16,0-22 0,0 22 15,0 0-15,0 0 0</inkml:trace>
  <inkml:trace contextRef="#ctx0" brushRef="#br0" timeOffset="1693.61">4276 1080 0,'0'21'15,"21"-21"-15,0 0 16,0 0 0,0 0-16,0-21 0,1 21 0,-1-22 15,0 1-15,0 21 16,0-21-16,0 0 0,1 21 0,-22-21 16,21 0-16,-21-1 0,21 1 15,-21 0-15,0 0 0,0 0 16,0 0-16,-21-1 15,0 22-15,-1 0 0,1 0 0,0 0 16,0 0-16,0 0 0,0 0 16,-1 0-16,1 22 0,0-22 15,0 21-15,0 0 0,0 0 16,-1 0-16,1 0 0,0 1 0,0 20 16,21-21-16,-21 0 0,21 22 15,-21-22-15,21 0 0,0 21 0,0-21 16,0 1-16,0-1 0,0 0 15,0 0-15,0 0 0,21 0 16,0 1-16,0-22 0,0 0 16,0 0-16,1 21 0,-1-21 15,0 0-15,0 0 0,21 0 0,-20 0 16,-1 0-16,21 0 0,-21-21 16,0-1-16,22 22 0,-22-21 15,0 0-15</inkml:trace>
  <inkml:trace contextRef="#ctx0" brushRef="#br0" timeOffset="2168.92">4995 85 0,'-21'0'0,"42"0"0,-63 0 31,21 0-31,21 21 16,0 0-16,0 21 15,0-20-15,0 20 0,-21-21 0,21 21 16,0 1-16,0-1 0,0 22 15,0-22-15,-22 21 0,22-20 0,0-1 16,0 22-16,0-1 0,-21-21 16,21 22-16,-21-22 0,21 1 15,-21-1-15,21 0 0,0 1 0,0-1 16,0-21-16,0 21 0,0-20 16,0-1-16,0 0 0,0 0 0,0 0 15,0 0-15,0 1 0,0-1 16,21-42 46,-21-1-62,21 1 0,0 21 16,-21-21-16,22 0 0</inkml:trace>
  <inkml:trace contextRef="#ctx0" brushRef="#br0" timeOffset="2664.02">5143 1080 0,'-21'21'0,"21"0"15,21-21 16,1 0-15,-1 0-16,0-21 16,0 0-16,0 21 0,0-22 15,-21 1-15,22 0 0,-1 0 16,0 0-16,-21 0 0,0-1 0,0 1 16,0 0-16,0 0 15,0 0-15,0 0 0,0-1 16,-21 22-1,0 0-15,-1 0 0,1 0 16,0 0-16,0 22 16,0-22-16,21 21 0,-21 0 0,-1 0 15,1 21-15,21-20 0,0-1 16,0 21-16,0-21 0,-21 0 16,21 1-16,0 20 0,0-21 0,0 0 15,0 0-15,0 1 0,21-1 16,0 0-16,1-21 15,-1 21-15,0-21 0,0 0 16,21 0-16,-20 0 0,-1 0 16,0 0-16,21 0 0,-21 0 0,1 0 15,20-21-15,-21 0 0,0 21 16,22-21-16</inkml:trace>
  <inkml:trace contextRef="#ctx0" brushRef="#br0" timeOffset="3287.96">5778 804 0,'0'0'0,"0"-21"0,-21 21 15,0 0 1,0 0-16,21 21 0,0 1 16,0-1-16,0 0 15,0 0-15,0 21 0,0-20 16,0-1-16,0 0 0,0 0 15,0 0-15,0 0 0,0 1 0,0 20 16,0-21-16,0 0 0,0 0 16,0 1-16,0-1 0,0 0 15,0 0-15,0 0 16,0-42 46,0 0-62,0 0 0,0 0 16,0-1-16,0 1 0,0 0 16,0 0-16,0 0 0,0 0 0,0-1 15,0-20-15,21 21 0,0 0 16,0 0-16,1-22 0,-1 22 16,0 0-16,0 0 0,0 0 0,22-1 15,-22 1-15,0 21 0,21-21 16,-21 21-16,1 0 0,-1 0 0,0 0 15,0 0-15,0 0 0,0 0 16,1 21-16,-1 0 0,-21 1 0,0-1 16,0 0-16,0 0 0,0 21 15,0-20-15,0 20 0,0-21 0,0 21 16,0-20-16,0-1 0,0 0 16,0 0-16,0 0 0,0 0 0,0 1 15,0-1-15,0 0 0,-21 0 16,21 0-1,21-42 32,0 0-31</inkml:trace>
  <inkml:trace contextRef="#ctx0" brushRef="#br0" timeOffset="3615.77">6583 826 0,'0'0'0,"0"21"31,0 0-31,0 0 15,0 0-15,0 0 0,0 1 0,0 20 16,0-21-16,-21 0 0,21 0 0,-22 1 16,22 20-16,0-21 15,0 0-15,0 0 0,0 1 0,0-1 16,0 0 0,22-21 15,-1 0-16,-21-21-15,0 0 0,21-1 16,0 1-16</inkml:trace>
  <inkml:trace contextRef="#ctx0" brushRef="#br0" timeOffset="4044.68">6583 529 0,'-21'0'0,"42"0"0,-64 0 0,22 0 16,0 0-16,0 21 15,21 1-15,-21-22 0,21 21 0,0 0 16,0 0-16,0 0 16,0 0-16,0 1 0,21-22 15,0 21-15,0-21 16,0 0-16,1 0 0,-1 0 15,0 0-15,0 0 16,0-21-16,0-1 0,1 1 0,-1 21 16,-21-21-16,0 0 0,21 0 15,-21 0-15,0-1 0,0 1 16,0 0-16,0 0 0,-21 0 16,0 21-16,-1-21 0,1 21 15,0 0-15,0 0 0,0 0 16,0 0-16,-1 0 0,22 21 0,-21 0 15,0-21-15,21 21 0,-21 0 16,21 0-16,0 1 0,0-1 16,0 0-16,0 0 0,0 0 15,0 0-15,21-21 0,0 22 16,0-1-16</inkml:trace>
  <inkml:trace contextRef="#ctx0" brushRef="#br0" timeOffset="4624.06">7027 783 0,'0'0'0,"0"-21"16,21 21 0,-21-21-16,0 42 47,-21 0-47,21 0 15,-21 22-15,21-22 0,0 0 16,-21 21-16,21-20 0,-21 20 0,21-21 15,0 0-15,0 22 0,0-22 16,0 0-16,0 0 0,0 0 16,0 0-16,0 1 0,21-22 15,0 21-15,0-21 16,0 0-16,1 0 0,-1 0 16,0-21-16,0 21 0,0-22 15,0 1-15,1 0 0,-1 0 0,0 0 16,0 0-16,-21-1 0,0-20 0,21 21 15,-21-21-15,21 20 0,-21-20 16,0 21-16,0-21 0,0 20 0,0 1 16,0 0-16,0 0 15,0 0-15,-21 21 16,0 0 0,21 21-1,0 0-15,0 0 16,0 0-1,0 1 1,21-22-16,0 0 0</inkml:trace>
  <inkml:trace contextRef="#ctx0" brushRef="#br0" timeOffset="5461.33">7662 741 0,'0'0'16,"0"-21"-16,-21 21 31,0 21-15,21 0 0,0 0-16,-21 0 0,21 1 0,0-1 15,0 21-15,0-21 0,0 0 0,-21 22 16,21-22-16,-22 21 0,22-21 15,0 1-15,0-1 0,0 0 0,0 0 16,0 0-16,-21 0 16,21 1-16,0-1 15,0-42 17,0-1-32,0 1 0,0 0 15,0 0-15,0-21 0,21 20 16,-21 1-16,0-21 0,0 21 0,22-22 15,-1 22-15,0-21 0,-21 21 0,21-22 16,0 22-16,0 0 0,1 0 16,-1 0-16,0 21 0,0-21 0,0 21 15,0-22-15,22 22 0,-22 0 16,0 0-16,0 0 0,0 22 16,1-1-16,-1 0 0,0 0 15,-21 0-15,0 22 0,21-22 0,-21 0 16,21 21-16,-21-21 0,0 22 0,0-22 15,0 0-15,0 0 0,0 0 16,0 1-16,0-1 0,0 0 0,-21 0 16,21 0-16,-21-21 15,21 21-15,-21-21 16,21-21 15,0 0-31,0 0 0,0 0 16,0 0-16,0-22 0,0 22 15,21-21-15,0 21 0,0-22 16,0 1-16,1 21 0,-1-22 0,21 22 16,-21 0-16,0 0 0,22 0 15,-22 0-15,21-1 0,-21 22 0,22 0 16,-22 0-16,21 0 0,-21 0 16,1 0-16,20 22 0,-21-1 15,0 0-15,0 0 0,1 0 0,-1 22 16,-21-22-16,0 0 0,21 21 0,-21-21 15,0 22-15,0-22 0,0 0 0,0 21 16,0-20-16,0-1 0,-21 0 16,0 0-16,21 0 0,-22 0 15,1-21-15,21 22 0,-21-22 0,21 21 16,-21-21 0,21-21-1,0-1 1</inkml:trace>
  <inkml:trace contextRef="#ctx0" brushRef="#br0" timeOffset="6292.02">10964 296 0,'0'0'0,"0"-21"0,0 0 16,0 0-16,0 0 16,-21 21-1,0 0 1,0 21-1,0 0-15,-1 21 0,22-20 16,-21 20-16,0 0 0,0 22 0,0-22 16,0 0-16,-1 22 0,1-22 0,0 22 15,0-1-15,0-20 0,0 20 16,-1 1-16,1-22 0,21 0 0,0 1 16,-21-1-16,0 0 0,21-21 15,0 22-15,0-22 0,0 0 16,0 0-16,0 0 15,0-42 17,0 0-32,0 0 15,0 0-15,0 0 0,21-22 0,0 22 16,-21-21-16,21-1 0</inkml:trace>
  <inkml:trace contextRef="#ctx0" brushRef="#br0" timeOffset="6664.8">10774 402 0,'0'0'0,"0"-21"0,84-42 32,-62 41-32,-1 22 0,0 0 15,0 0-15,0-21 0,22 21 0,-22 0 16,21 0-16,-21 0 0,22 21 15,-22 1-15,21-1 0,-21 0 0,0 0 16,1 21-16,-1-20 0,0 20 16,0 0-16,-21 1 0,0-1 0,0 0 15,0 1-15,0-1 0,0 21 16,0-20-16,-21-1 0,0 0 16,0 1-16,21-1 0,-22-21 0,1 22 15,0-22-15,21 0 0,0 21 16,0-21-16,-21-21 0,21 22 0,-21-1 15,21 0-15,0-42 63,0 0-63</inkml:trace>
  <inkml:trace contextRef="#ctx0" brushRef="#br0" timeOffset="6919.66">10668 974 0,'0'0'0,"-21"0"0,0 0 0,-1-21 16,22-1 0,22 22-1,-1 0-15,21-21 0,-21 21 16,0 0-16,22 0 0,-1-21 15,0 21-15,-20 0 0,20 0 0,0-21 16,1 21-16,-22 0 16,0 0-16,21 0 0,-21 0 0,1 0 15,-1 0-15,0 0 16,-21-21-16,21 21 0</inkml:trace>
  <inkml:trace contextRef="#ctx0" brushRef="#br0" timeOffset="7408.38">11451 804 0,'0'0'0,"-21"0"0,21-21 0,0 0 15,0 0 1,0 0 0,21 21-16,0 0 0,0 0 0,1 0 15,-1 0-15,0 0 16,0 0-16,0 21 0,0 0 16,1 0-16,-1 22 0,-21-22 15,21 0-15,0 21 0,-21-21 16,0 22-16,0-22 0,0 0 0,0 21 15,0-20-15,0-1 0,0 0 16,0 0-16,0 0 0,-21-21 0,0 21 16,0-21-16,-1 0 15,1 0 1,0 0-16,21-21 16,0 0-16,0 0 0,0 0 15,0 0-15,0-1 0,0 1 0,0-21 16,0 21-16,0-22 15,21 22-15,0 0 0,1 0 0,-22 0 0,21 0 16,0-1-16,0 22 0,0-21 16,-21 0-16,21 21 0,1 0 15,-1 0-15,0-21 0,0 21 16</inkml:trace>
  <inkml:trace contextRef="#ctx0" brushRef="#br0" timeOffset="7756.11">12298 593 0,'0'-21'0,"-43"21"31,22 0-31,21 21 0,-21 0 16,0 0-16,-21-21 0,20 21 0,1 22 16,0-22-16,0 21 0,0-21 15,0 22-15,-1-22 0,1 21 0,21 0 16,-21-20-16,21 20 0,0-21 0,0 0 16,0 22-16,0-22 0,0 0 15,21 0-15,0-21 0,1 21 0,20 0 16,-21-21-16,0 0 0,22 0 15,-22 0-15,0 0 0,21 0 16,-21 0-16,22 0 0,-22-21 0,0 21 16,21-21-16</inkml:trace>
  <inkml:trace contextRef="#ctx0" brushRef="#br0" timeOffset="8363.78">12700 169 0,'0'-21'16,"0"42"-16,-21-42 0,0 0 0,-1 21 0,1 0 15,0 0-15,0 21 16,21 0-16,-21 1 16,21 20-16,-21-21 0,21 21 15,0 1-15,0-1 0,0 0 0,0 22 16,0-22-16,0 1 0,0-1 0,0 0 15,0 22-15,0-22 16,0 0-16,0 43 0,0-43 0,0 1 16,0-22-16,0 21 0,0-21 15,0 1-15,0-1 0,0 0 16,0 0-16,0 0 0,-22 0 16,1-42 30,21 0-46,0 0 0,0 0 16,0 0-16,0-1 0,0 1 0,0 0 16,0 0-16,21-21 0,1 20 15,-1-20-15,-21 21 0,21 0 0,0-22 16,0 22-16,0 0 0,1 0 16,-1 0-16,0 0 0,21-1 0,-21 22 15,1 0-15,20 0 0,-21 0 16,0 0-16,22 0 0,-22 0 15,0 22-15,0-1 0,-21 0 0,0 0 16,21 0-16,-21 22 0,0-22 0,0 21 16,0 0-16,0-20 0,0 20 15,-21-21-15,0 0 0,21 0 0,0 1 16,-21-1-16,21 0 0,-21 0 16,21 0-16,21-42 46,-21 0-46,21 21 0,0-21 16</inkml:trace>
  <inkml:trace contextRef="#ctx0" brushRef="#br0" timeOffset="8616.14">13314 677 0,'-21'64'16,"21"-43"-16,0 21 16,-22-20-16,22-1 0,-21 21 15,21-21-15,-21 22 0,21-22 0,0 0 16,-21 21-16,21-21 0,-21 1 16,21-1-16,0 0 15,0 0-15,0-42 31,0 0-15</inkml:trace>
  <inkml:trace contextRef="#ctx0" brushRef="#br0" timeOffset="8944.87">13208 550 0,'0'0'0,"-21"0"16,42 0 15,0 0-15,0 0-16,0 0 0,1 0 16,-1 0-16,-21-21 0,0 0 15,0 0-15,0 0 16,0 0-16,-21 21 15,-1 0-15,1 0 0,0 0 16,0 0-16,0 0 0,0 0 16,-1 0-16,1 0 0,21 21 15,0 0-15,0 0 16,0 0-16,21-21 16,1 0-16,-1 0 15,0 0-15</inkml:trace>
  <inkml:trace contextRef="#ctx0" brushRef="#br0" timeOffset="9296.67">13695 0 0,'0'0'0,"0"42"47,0 1-31,0-1-16,-21 0 0,21 1 15,-22 20-15,22-20 0,0 20 0,-21 1 16,0-22-16,0 21 0,21 1 16,-21-1-16,0-20 0,-1 20 0,22 1 15,0-22-15,-21 0 0,21 1 0,0-1 16,-21 0-16,21-20 15,0-1-15,0 0 0,0 0 0,0 0 16,0 0-16,21-21 0,0 0 16,1 0-16,-1 0 15,-21-21-15,21 0 0,0 0 0,-21 0 16,21 0-16,0-1 0</inkml:trace>
  <inkml:trace contextRef="#ctx0" brushRef="#br0" timeOffset="9520.54">13568 720 0,'-21'0'16,"42"0"31,0 0-47,0 0 0,0 0 15,0 0-15,1-21 0,-1 21 16,0-22-16,0 22 0,0 0 16,0-21-16,1 21 15,-1 0-15</inkml:trace>
  <inkml:trace contextRef="#ctx0" brushRef="#br0" timeOffset="9970.23">14055 762 0,'0'0'0,"0"21"0,21-21 32,0 0-17,0 0-15,0 0 0,0 0 16,1 0-16,-1-21 0,0 21 15,-21-21-15,21 0 0,0 21 16,-21-21-16,21-1 0,-21 1 16,0 0-16,0 0 0,-21 21 15,0 0-15,0-21 16,0 21-16,0 0 0,-22 0 16,22 0-16,0 21 0,0 0 15,0-21-15,-1 21 0,1 0 0,0 22 16,0-22-16,0 21 0,21-21 0,-21 22 15,21-22-15,-22 21 16,22-21-16,0 22 0,0-22 0,0 0 16,0 0-16,0 0 0,0 1 0,0-1 15,0 0-15,22 0 0,-1-21 16,0 21-16,0-21 0,0 0 0,0 0 16,1 0-16,20 0 0,-21 0 15,21 0-15,-20 0 0,20 0 0,0-21 16,1 0-16,-22 0 0,21 0 0</inkml:trace>
  <inkml:trace contextRef="#ctx0" brushRef="#br0" timeOffset="10776.77">14711 720 0,'0'0'0,"0"-21"0,0-43 16,0 43-1,-21 21 1,-1 0-16,1 21 15,0-21-15,21 21 16,-21 0-16,21 1 0,-21-1 0,21 21 16,0-21-16,0 22 0,-21-22 15,21 21-15,0-21 0,0 0 0,0 22 16,0-22-16,0 0 0,0 0 0,0 0 16,0 1-16,21-22 0,-21 21 15,21 0-15,0-21 0,0 0 16,0 0-16,1 0 0,-1 0 15,0 0-15,0 0 0,0-21 0,0 0 16,1-1-16,-1 22 0,0-42 0,0 21 16,0 0-16,0-22 0,1 22 15,-1-21-15,0 21 0,-21 0 0,0-1 16,21 1-16,-21 0 0,21 0 16,-21 0-16,-21 21 46,21 21-46,-21 0 0,21 0 16,0 0-16,-21 1 16,21-1-16,-21 0 15,21 0-15,0 0 0,0 0 16,0 1 0,0-44 30,0 1-46,0 0 16,21 0 15,0 21 47,-21-21 94</inkml:trace>
  <inkml:trace contextRef="#ctx0" brushRef="#br0" timeOffset="14615.78">15028 318 0,'0'-22'16,"0"44"-16,0-65 0,0 22 0,0 0 15,0 0-15,0 0 16,0 42 15,0 0-31,0 0 0,0 21 0,0-20 16,-21 20-16,21 0 0,-21 1 15,0 20-15,21-21 0,-21 22 0,-1-22 16,1 22-16,21-22 0,-21 22 16,0-22-16,21 21 0,0-20 0,0-1 15,0 0-15,0-20 0,0-1 0,0 21 16,0-21-16,0 0 15,21 1-15,0-1 0,0-21 16,1 0-16,-1 0 0,0 0 0,21 0 16,-21 0-16,1 0 0,20-21 15,0-1-15,-21 22 0,1-21 0,20 0 16,-21 0-16,0-21 0,22 20 16,-22 1-16,-21-21 0,21 0 0,0 20 15,0-20-15,-21 21 0,0-21 16,0 20-16,0 1 0,21 0 15,-21 0-15,0 42 32,0 0-32,-21 0 0,0 1 15,21 20-15,0-21 0,0 21 16,-21-20-16,21 20 0,0-21 16,0 0-16,0 22 0,0-22 0,0 0 15,0 0-15,0 0 16,0 0-16,21-21 0,-21 22 0,21-22 15,0 0-15,1 0 0,-1 0 0,0 0 16,0 0-16,21 0 0,-20 0 16,-1 0-16,0-22 0,21 1 0,-21 21 15,1-21-15,-1 0 0,0-21 16,0 20-16,21 1 0,-42-21 16,22 21-16,-1-22 0,0 22 0,-21 0 15,21 0-15,-21 0 0,0 0 16,0-1-16,0 44 31,0-1-31,-21 0 16,21 0-16,0 0 0,0 0 0,0 22 15,0-22-15,0 0 0,0 0 16,0 22-16,0-22 0,0 0 0,0 0 16,0 0-16,0 0 0,0 1 15,21-22 1,0 21-16,0-21 0,1 0 0,-1 0 15,0 0-15,0 0 16,0 0-16,0 0 0,-21-21 0,22-1 16,-22 1-16,21 0 0,-21 0 0,0 0 15,21-22-15,0 22 0,-21-21 16,21 21-16,-21-22 0,21 22 0,1-21 16,-1 21-16,0 0 0,0-1 15,0 1-15,0 0 0,1 0 0,20 21 16,-21-21-16,21 21 0,1 0 0,-22 0 15,21 0-15,1 0 0,-22 0 16,21 0-16,-21 21 0,22 0 16,-22 0-16,0 0 0,0 22 15,-21-22-15,0 21 0,0 1 0,0-22 16,0 0-16,0 21 0,-21-21 0,0 1 16,0-1-16,21 0 0,0 0 15,-22-21-15,1 21 0,0-21 16,21-21-1,0 0 1,0 0-16,0 0 0,0-1 16,0-20-16,0 21 0,0-21 15,21 20-15,0-20 0,1 0 16,-22 21-16,21-22 0,0 22 16,-21 0-16,21 0 0,0 0 0,-21-1 15,21 22-15,1 0 0,-1-21 0,0 21 16,0 0-1,0 0-15,0 0 0</inkml:trace>
  <inkml:trace contextRef="#ctx0" brushRef="#br0" timeOffset="15092.31">17166 931 0,'0'0'0,"21"0"47,0 0-47,1 0 0,-1 0 0,0-21 16,0 21-16,0-21 0,0 0 16,1 0-16,20 0 0,-21 21 0,0-22 15,-21-20-15,21 21 0,-21 0 0,22 0 16,-22-1-16,0 1 15,0 0-15,0 0 0,-22 21 16,1 0-16,0 0 16,0 0-16,0 0 0,-22 21 15,22-21-15,0 21 0,0 22 0,-21-22 16,20 0-16,1 21 0,0 1 16,0-1-16,0-21 0,0 21 0,21 1 15,0-1-15,0-21 0,0 0 16,0 22-16,0-22 0,0 0 0,21 0 15,0-21-15,0 21 0,0-21 0,22 0 16,-22 0-16,21 0 0,-21 0 16,22 0-16,-1 0 0,-21 0 0,21 0 15,1-21-15,-1 21 0,0-21 16,-20 0-16,20 0 0,-21 0 16,21-1-16,-20 1 0,-1 0 0,0-21 15,0 21-15,-21-1 0,0 1 16,21 0-16,-21 0 0,0 0 0</inkml:trace>
  <inkml:trace contextRef="#ctx0" brushRef="#br0" timeOffset="15555.98">15219 296 0,'21'22'16,"0"-22"-16,0 0 0,0 0 15,1 0-15,20 0 0,-21 0 0,21 0 16,1 0-16,-1 0 0,0-22 16,1 22-16,-1 0 0,0 0 0,1-21 15,-1 21-15,0 0 0,1 0 16,-1 0-16,-21-21 0,22 21 0,-22 0 15,0 0-15,0 0 0,0 0 0,-42 0 63,0 0-63,0 0 0,0 0 16,-1 0-16</inkml:trace>
  <inkml:trace contextRef="#ctx0" brushRef="#br0" timeOffset="16616.13">3683 1820 0,'-21'0'0,"42"0"0,-63 0 0,20 0 0,1 0 15,0 0-15,42 0 47,0 0-47,1 0 16,20 0-16,0 0 0,1 0 0,-1 0 15,21 0-15,1 0 0,-1 0 16,1 0-16,21 0 0,-1 0 16,1 0-16,21 0 0,0 0 0,-1 0 15,1 0-15,0 0 0,0 0 16,0 0-16,0 0 0,-1 0 0,22 0 16,-21 0-16,21 0 0,-21 0 0,21 0 15,-21 0-15,0 0 0,21 0 16,-21 0-16,21 0 0,0 0 0,-22-21 15,1 21-15,0 0 0,0 0 16,-21 0-16,-22 0 0,22 0 0,-43 0 16,22 0-16,-22 0 0,0 0 0,1 0 15,-22 0-15,0 0 0,0 0 16,0 0-16,-21-21 78</inkml:trace>
  <inkml:trace contextRef="#ctx0" brushRef="#br0" timeOffset="18100.38">10964 1588 0,'0'0'0,"-21"0"0,0 0 0,0 0 16,0 0-16,-1 0 0,1 0 15,0 0-15,0 0 16,0 0-16,0 0 16,42 0 46,0 0-46,0 0-16,0 0 0,0 0 0,1 0 15,-1 0-15,0 0 0,21 0 16,-21 0-16,22 0 0,-22 0 0,21 0 16,1-22-16,-1 22 0,0 0 15,1 0-15,-1 0 0,0 0 0,1 0 16,-1 0-16,21 0 0,-20 0 0,20 0 15,-20 0-15,20 0 0,-21 0 16,22 0-16,-1 0 0,1 0 16,-1 0-16,1 0 0,-1 0 0,1 0 0,-1 0 15,-20 0-15,20 0 0,-20 0 16,20 0-16,1 0 0,-22 0 16,21 0-16,1 0 0,-1 0 0,1 0 15,-1 0-15,1 0 0,-1 0 16,1 0-16,21 0 0,-22 0 0,1 0 15,-1 0-15,-21 0 0,22 0 16,-22 0-16,22 0 0,-22 0 0,0 0 16,22 0-16,-22 0 0,22 0 0,-22 0 15,22 0-15,-1 0 0,1 0 16,-1 0-16,1 0 0,-1 0 0,1 0 16,-1 0-16,-21 0 0,22 0 0,-1 0 15,-20 0-15,20 0 0,1 0 16,-22 0-16,22 0 0,-22 0 15,21 0-15,1 0 0,-22 0 0,22 0 16,-1 0-16,-20 0 0,20 0 16,1 0-16,-1 0 0,1 0 0,-22 0 15,21 0-15,-20 0 0,20 0 0,-20 0 16,20 0-16,-21 0 0,1 0 16,-1 0-16,22 0 0,-22 0 0,0 0 15,22 0-15,-22 0 0,22-21 16,-22 21-16,21 0 0,-20 0 0,20 0 15,1 0-15,-22 0 0,22 0 0,-22 0 16,21 0-16,-20 0 16,20 0-16,-20 0 0,-1 0 0,21-21 15,-20 21-15,-1 0 0,0 0 0,1 0 16,20 0-16,-20 0 0,-1 0 16,0 0-16,1 0 0,-22-21 0,21 21 15,0 0-15,-20 0 0,20 0 16,-21 0-16,0 0 0,0 0 0,1 0 15,-1 0-15,0 0 16,-21-21 78,-21 21-79</inkml:trace>
  <inkml:trace contextRef="#ctx0" brushRef="#br0" timeOffset="24696.34">1058 3916 0,'-21'0'140,"21"21"-140,0 0 16,-21 0-16,21 1 16,0-1-16,0 0 15,0 0-15,-21 0 16,21 0-16,0 1 0,0-1 16,0 0-16,0 0 0,-21 0 15,21 0-15,0 1 0,0-1 0,0 0 16,0 0-16,0 0 0,0 0 15,0 1-15,0-1 0,0 0 16,0 0-16,0 0 16,0 0-16,-22 1 15,22-1-15,0 0 16,0 0-16,0 0 0,0 0 16,0 1-16,-21-1 15,21 0-15,0 0 0,0 0 16,0 0-16,0 1 0,0-1 15,0 0-15,0 0 16,0 0-16,0 0 0,0 1 16,0-1-16,0 0 0,0 0 0,0 0 15,0 0-15,0 1 0,0-1 0,0 0 16,0 0-16,0 0 16,0 0-16,0 1 0,0-1 15,0 0-15,0 0 0,0 0 16,0 0-16,0 1 0,0-1 15,0 0-15,0 0 0,0 0 16,0 0-16,0 1 16,0-1-16,0 0 15,21-21-15,-21 21 0,0 0 0,22-21 16,-22 21-16,0 1 0,0-1 16,21 0-16,0 0 15,-21 0-15,0 0 0,0 1 16,21-1-16,-21 0 15,21 0-15,-21 0 16,0 0-16,0 1 0,21-1 16,-21 0-16,0 0 15,22 0-15,-22 0 0,0 1 16,0-1-16,0 0 16,0 0-16,21-21 0,-21 21 15,0 0-15,0 1 0,0-1 16,21 0-16,-21 0 0,0 0 15,0 0-15,0 1 16,0-1-16,0 0 0,0 0 16,0 0-16,21-21 15,-21 21-15,0 1 0,0-1 0,0 0 16,0 0-16,0 0 16,0 0-16,0 1 0,0-1 0,0 0 15,0 0-15,0 0 16,0 0-16,0 1 0,0-1 0,0 0 15,0 0-15,0 0 16,0 0-16,0 1 0,0-1 16,0 0-16,0 0 0,0 0 15,0 0-15,0 1 0,0-1 16,0 0 0,0 0-16,0 0 0,0 0 0,0 1 15,0-1-15,0 0 16,0 0-16,0 0 0,0 0 15,0 1-15,0-1 16,0 0-16,0 0 0,0 0 16,0 0-16,0 1 0,0-1 15,0 0-15,0 0 0,0 0 16,0 0-16,0 1 0,0-1 16,0 0-16,0 0 0,0 0 15,0 0-15,0 1 0,0-1 16,0 0-16,0 0 0,0 0 15,0 0-15,0 1 0,0-1 16,0 0-16,0 0 0,0 0 16,0 0-16,0 1 0,0-1 0,0 0 15,0 0-15,0 0 16,0 0-16,0 1 0,0-1 16,0 0-16,0 0 0,0 0 0,0 0 15,0 1-15,0-1 0,0 0 0,0 0 16,0 0-16,0 0 0,0 1 15,0-1-15,0 0 0,0 0 0,0 0 16,0 0-16,0 1 16,0-1-16,0 0 0,0 21 0,0-21 15,0 1-15,0-1 0,0 0 16,-21 0-16,21 0 0,0 0 0,0 1 16,0-1-16,-21 0 0,21 0 0,0 0 15,0 0-15,0 1 16,0-1-16,0 0 0,0 0 0,0 0 15,0 0-15,0 1 0,0-1 16,0 0-16,0 0 0,0 0 0,0 0 16,-21 1-16,21-1 0,0 21 15,0-21-15,0 0 0,0 1 0,0-1 16,0 0-16,-22 0 16,22 0-16,0 0 0,0 22 0,0-1 15,0-21-15,0 0 16,0 1-16,0-1 0,0 0 0,0 21 15,0-21-15,0 1 0,-21-1 16,21 0-16,0 0 0,0 0 0,0 0 16,0 22-16,0-22 0,0 0 0,0 0 15,0 0-15,0 1 0,0-1 16,0 0-16,-21 21 0,21-21 0,0 1 16,0-1-16,0 0 0,0 0 15,0 0-15,0 0 0,0 1 0,0-1 16,0 21-16,0-21 0,0 0 15,0 1-15,0-1 0,0 0 16,0 0-16,0 0 0,0 0 0,0 1 16,0-1-16,0 0 0,0 0 15,0 0-15,0 0 0,0 1 16,0-1-16,0 0 0,0 0 0,0 21 16,0-20-16,0-1 0,0 0 15,0 0-15,0 0 0,0 22 0,-21-22 16,21 0-16,0 0 0,0 0 15,0 0-15,0 22 0,0-22 16,0 0-16,0 0 0,0 0 0,0 1 0,0-1 16,0 0-16,0 0 15,0 0-15,0 22 0,0-22 0,0 0 16,0 0-16,-21-21 0,21 21 16,0 0-16,0 1 0,0-1 0,0 0 15,0 0-15,0 0 0,0 0 0,0 1 16,0-1-16,0 0 0,0 21 15,0-21-15,0 1 0,0-1 0,0 0 16,0 0-16,0 21 0,0-20 16,0-1-16,0 0 0,0 0 0,0 21 15,0-20-15,0-1 0,0 0 16,0 0-16,0 21 0,0-20 0,0-1 16,0 0-16,0 0 0,0 0 15,0 22-15,0-22 0,0 0 16,0 0-16,0 0 0,0 0 0,0 1 15,0 20-15,0-21 0,0 0 0,-21 0 16,21 1-16,0-1 0,0 0 16,0 0-16,0 0 0,0 0 0,0 1 15,0-1-15,0 0 16,0 0-16,-22-21 16,22-21-1</inkml:trace>
  <inkml:trace contextRef="#ctx0" brushRef="#br0" timeOffset="28548.13">1101 4001 0,'-22'0'16,"22"-22"0,-21 22-1,21-21 63,21 21-78,1 0 0,-1 0 16,0 0-16,0 0 16,0 0-16,0 0 0,1 0 15,-1 0-15,21 0 0,-21 0 16,0 0-16,22 0 0,-1 0 0,-21 0 16,22 0-16,-1 0 0,0 0 15,1 0-15,41 0 16,-41 0-16,-1 0 0,0 0 0,1 0 15,-1 0-15,0 0 0,1 0 16,-1 0-16,0 0 0,1 0 0,-22 0 16,21 0-16,0 0 0,1 0 15,-22 0-15,21 0 0,1 0 16,-1 0-16,-21 0 0,21 0 0,1 0 16,-1 0-16,0 0 0,-20 0 15,20 0-15,0 0 0,-21 0 0,22 0 16,-1 0-16,-21 0 0,22 0 15,-1 0-15,-21 0 0,21 0 0,-20 0 16,20 0-16,-21 0 0,21 0 0,-20 0 16,20 0-16,0 0 0,1 0 15,-22 0-15,21 0 0,0 0 16,22 0-16,-22 0 0,1 0 16,-1 0-16,0 0 0,22 0 0,-22 0 15,22 0-15,-22 0 0,0 0 0,22 0 16,-22 0-16,0 0 0,1 0 15,-1 0-15,0 0 0,1 0 0,-1 0 16,0 0-16,1 0 0,-1 0 0,0 0 16,1 0-16,-1 0 0,0 0 15,1 0-15,-1 0 0,-21 0 0,22 0 16,-1 0-16,0 0 0,1 0 16,-1 0-16,-21 0 0,21 0 0,1 0 15,-22 0-15,0-21 0,21 21 0,-20 0 16,-1 0-16,0 0 0,0 0 15,0 0-15,0 0 0,1 0 16,-1 0-16,0 0 0,0 0 16,0 0-1,0 0-15,1 0 32,-22 21-1,0 0-16,0 1 1,0-1-16,0 0 16,0 0-1,0 0-15,0 0 0,0 1 16,0-1-16,0 0 0,0 0 16,0 0-16,-22-21 0,22 21 15,0 1-15,0-1 0,-21 0 0,21 0 16,0 0-16,0 0 0,0 1 15,0-1-15,0 21 0,0-21 16,0 0-16,0 1 0,0-1 0,0 0 16,0 21-16,0-21 0,0 1 0,0-1 15,0 0-15,0 21 0,0-21 16,0 1-16,0 20 0,0-21 16,0 21-16,0-20 0,0-1 0,0 21 15,0-21-15,-21 22 0,21-22 0,0 0 16,0 21-16,0-21 0,0 1 15,-21-1-15,21 21 0,0-21 0,0 0 16,0 22-16,0-22 0,-21 0 0,21 21 16,-21-20-16,21-1 0,0 0 15,0 21-15,0-21 0,-22 1 0,22 20 16,0-21-16,0 21 0,0-20 0,0-1 16,0 21-16,0-21 0,0 0 15,0 22-15,0-22 0,0 0 16,0 21-16,0-20 0,0-1 0,0 0 15,0 21-15,0-21 0,0 1 0,0-1 16,22 0-16,-22 21 0,0-21 16,0 1-16,0-1 0,0 0 0,0 21 15,21-21-15,-21 1 0,0 20 0,0-21 16,0 21-16,0-20 0,0 20 16,21-21-16,-21 21 0,0-20 0,21 20 15,-21-21-15,0 21 0,0-20 0,0 20 16,0-21-16,0 21 0,0-20 15,21-1-15,-21 21 0,0-21 0,21 0 16,-21 22-16,0-22 0,0 0 16,0 21-16,0-20 0,0 20 0,0-21 15,22 21-15,-22-20 0,0 20 16,0-21-16,0 21 0,21-20 0,-21 20 16,0-21-16,0 21 0,0-20 0,0 20 15,0-21-15,0 21 0,0-20 0,0-1 16,0 21-16,0-21 0,0 0 15,0 22-15,0-22 0,0 0 0,0 0 16,0 0-16,0 22 0,0-22 0,0 0 16,0 0-16,0 22 0,0-22 0,0 0 15,0 21-15,0-21 16,0 1-16,0 20 0,0-21 0,0 0 16,0 0-16,0 22 0,0-22 0,0 0 15,0 21-15,0-20 0,0-1 0,0 21 16,0-21-16,-21 0 0,21 1 15,0 20-15,0-21 0,0 0 0,0 22 16,-22-22-16,22 21 0,0-21 0,0 0 16,0 22-16,0-1 0,0-21 0,0 22 15,0-22-15,-21 21 0,21-21 16,0 22-16,0-1 0,0-21 0,-21 85 16,21-64-16,0-21 15,0 22-15,0-22 0,0 21 0,0-21 16,0 1-16,0 20 15,0-21-15,0 21 0,0-20 0,0 20 16,0-21-16,0 21 0,0 1 0,0-22 16,0 21-16,0-21 0,0 22 0,0-1 15,0-21-15,0 22 0,0-22 16,0 21-16,0-21 0,0 22 0,0-22 16,0 21-16,0-21 0,0 0 0,0 22 15,0-22-15,0 0 0,0 21 0,0-20 16,0 20-16,0-21 0,0 0 15,0 22-15,0-22 0,0 21 16,0-21-16,0 22 0,0-22 0,0 21 16,0-21-16,0 22 0,0-22 0,0 0 15,0 21-15,0-21 0,0 1 16,0 20-16,0-21 0,0 0 0,0 0 16,0 43-16,0-43 0,0 0 15,0 0-15,0 22 0,0-22 0,0 0 16,0 0-16,0 0 0,0 22 15,0-22-15,0 0 0,0 0 0,0 0 16,0 22-16,0-22 0,0 0 0,0 0 16,0 0-16,0 1 0,0-1 0,0 0 15,21 0-15,-21 0 0,0 0 16,0 1-16,0-1 16,0 0-16,0 0 0,0 0 15,0 0-15,0 1 0,0-1 16,0 0-16,0 0 15,0 0-15,0 0 16,0 1-16,0-1 16,0 0-16,0 0 15,0 0 1,0 0-16,0 1 16,0-1-16,0 0 15,0 0 1,0 0-16,0 0 15,0 1 1,0-1-16,0 0 16,-21-21-16,21 21 15,0 0-15,-21 0 16,0 1-16,21-1 16,-21-21-16,-1 0 15,22 21-15,-21-21 0,0 0 31,0 0-31,0 0 0,0 0 16,-1 21-16,1-21 16,0 0-16,0 0 0,0 0 15,0 0-15,-1 0 0,1 0 16,0 0-16,0 0 0,0 0 0,0 0 16,-22 0-16,22 0 0,0 0 0,-21 0 15,20 0-15,1 0 0,-21 0 0,21 0 16,-22 0-16,1 0 0,21 0 15,-21 0-15,-1 21 0,22-21 0,-21 0 16,-1 0-16,1 0 0,0 0 0,21 21 16,-22-21-16,1 0 0,0 0 15,-1 0-15,1 0 0,21 0 0,-22 0 16,1 0-16,0 0 0,-1 0 16,1 0-16,0 0 0,-1 0 0,1 0 15,0 0-15,-1 0 0,1 0 16,0 0-16,-1 0 0,1 0 0,0 0 15,-1 0-15,22 0 0,-21 0 0,0 0 16,-1 0-16,1 0 0,21 0 16,-22 0-16,1 0 0,0 0 0,21 0 15,-22 0-15,1 0 0,21 0 0,-22 0 16,22 0-16,-21 0 0,21 0 16,0 0-16,-22 0 0,22 0 0,-21 0 15,21 0-15,-22 0 0,22 0 0,-21 0 16,21 0-16,-22 0 0,22 0 15,-21 0-15,21 0 0,-22 0 16,22 0-16,0 0 0,-21 0 0,20 0 16,1 0-16,0 0 0,0 0 15,0 0-15,-22 0 0,22 0 0,0 0 16,0 0-16,0 0 16,0-21-16,-1 21 0,1 0 0,0 0 15,0 0-15,0 0 0,0 0 0,-1 0 16,1 0-16,0 0 0,0 0 15,0 0-15,0 0 0,-1 0 16,1 0-16,0 0 0,0 0 0,0 0 16,0 0-16,-1 0 0,-20 0 15,21 0-15,0 0 0,0 0 16,-1 0-16,1 0 0,0 0 0,0 0 16,0 21-16,0-21 0,-1 0 15,1 0-15,0 0 0,0 0 0,0 22 16,0-22-16,-1 0 0,1 0 0,0 0 15,0 0-15,0 0 16,0 0-16,-1 0 16,22-22-16,0 1 15,0 0-15,0 0 16,0 0-16,0 0 0</inkml:trace>
  <inkml:trace contextRef="#ctx0" brushRef="#br0" timeOffset="30892.64">8742 3895 0,'0'-21'15,"0"-1"1,0 1 15,21 21 0,-21 21 32,0 1-48,0-1 1,21 0-16,-21 0 0,0 0 0,0 0 16,0 22-16,0-22 0,0 21 15,0-21-15,0 22 0,0-22 0,0 21 16,0 1-16,0-22 0,0 21 0,0 0 16,0-20-16,0 20 0,0-21 15,0 21-15,0 1 0,0-22 0,0 21 16,0-21-16,0 22 0,0-1 0,0-21 15,0 22-15,0-1 0,0 0 16,0 1-16,0-22 0,21 21 16,-21 0-16,0 1 0,0-1 0,0 0 15,0 1-15,0-22 0,0 21 16,0 1-16,0-1 0,0-21 0,0 21 16,0 22-16,0-22 0,0-21 15,0 22-15,0-1 0,0-21 16,0 22-16,0-1 0,0-21 0,0 21 15,0-20-15,0 20 0,0-21 16,0 21-16,0-20 0,0 20 0,0-21 0,0 21 16,0-20-16,0-1 0,0 21 15,0-21-15,0 0 0,0 22 0,0-22 16,0 0-16,0 0 0,0 22 16,0-22-16,0 21 0,0-21 0,0 22 15,0-22-15,0 0 0,0 21 16,0-21-16,0 22 0,0-22 0,0 21 15,0-21-15,0 22 0,0-22 0,0 0 16,0 21-16,0-20 0,0-1 16,0 21-16,0-21 0,0 0 0,0 22 15,0-22-15,0 0 0,0 21 0,0-20 16,0-1-16,0 21 0,0-21 0,0 0 16,0 22-16,0-22 0,0 21 15,0-21-15,0 22 0,0-22 0,0 21 16,0-21-16,0 22 0,0-22 0,0 0 15,-21 21-15,21-20 0,0 20 16,0-21-16,-21 0 0,21 22 0,0-22 16,0 21-16,0-21 0,0 0 15,-21 22-15,21-22 0,0 21 0,0-21 16,-21 22-16,21-22 0,0 21 0,0-21 16,0 22-16,0-1 0,0-21 0,0 22 15,-22-1-15,22 0 0,0-21 16,-21 22-16,21-1 0,0-21 0,0 22 15,0-1-15,-21 0 0,0 22 16,21-22-16,0 0 0,0 1 16,-21-22-16,21 21 0,-21 1 15,21-1-15,0 0 0,0 1 0,0-1 16,0 0-16,-22 1 0,22-1 0,0 0 16,-21 1-16,21-22 0,0 21 0,0 0 15,0 1-15,0-1 0,-21 0 0,21-20 16,0 20-16,-21 0 0,21 1 15,0-1-15,0 0 0,-21 1 0,21-1 16,0 0-16,0 1 0,0-1 0,0 0 16,-21 1-16,21-1 0,0-21 0,0 21 15,-22 1-15,22-1 0,0-21 16,0 22-16,0-1 0,0 0 16,0 1-16,-21-1 0,21 0 0,0-21 15,-21 22-15,21-1 0,0 0 0,0 1 16,0-1-16,0 0 0,-21-20 0,21 20 15,0 0-15,0 1 0,-21-22 16,21 21-16,0-21 0,0 22 0,0-22 16,0 21-16,0 0 0,0-20 0,0 20 15,-21-21-15,21 21 0,0-20 0,0 20 16,0-21-16,-22 21 0,22-20 0,0 20 16,0-21-16,0 0 0,0 22 15,-21-22-15,21 21 0,-21-21 0,21 0 16,0 1-16,0 20 0,0-21 15,-21 0-15,21 0 0,0 1 0,-21-1 16,21 0-16,0 21 0,0-21 0,0 1 16,0-1-16,-21 0 15,21 0-15,0 0 0,0 0 16,0 1-16,0-1 0,0 0 16,0 0-1,-22-21 32,22-21-31,0 0-16,0 0 15</inkml:trace>
  <inkml:trace contextRef="#ctx0" brushRef="#br0" timeOffset="34456.6">8742 3810 0,'21'0'62,"0"0"-46,0 0-16,0 0 16,1 0-16,-1 0 0,0 0 15,0 0-15,0 0 0,22 0 0,-22 0 16,0 0-16,21 0 0,-21 0 16,22 0-16,-22 0 0,21 0 0,-21 0 15,22 0-15,-1 0 0,0 0 0,-20 0 16,20 0-16,0 0 0,1-21 15,-1 21-15,0 0 0,22 0 16,-22 0-16,0 0 0,1 0 0,20 0 16,-20 0-16,-1 0 0,0 0 15,22-21-15,-22 21 0,0 0 0,22 0 16,-22-21-16,1 21 0,20 0 0,-21 0 16,22-22-16,-22 22 0,22-21 15,-22 21-15,0 0 0,22 0 0,-22-21 16,22 21-16,-22 0 0,0 0 0,1 0 15,20 0-15,-20 0 0,-1 0 16,-21 0-16,21 0 0,1 0 0,-1 0 16,0 0-16,-20 0 0,20 0 0,0 0 15,-21 0-15,22 0 16,-22 0-16,21 0 0,1 0 0,-22 0 16,21 0-16,0 0 0,-20 0 0,20 0 15,0 0-15,1 0 0,-1 0 16,0 0-16,-21 0 0,22 0 0,-1 0 15,-21 0-15,22 0 0,-1 0 0,-21 0 16,21 0-16,-20 0 0,-1 0 16,21 0-16,-21 0 0,0 0 0,1 0 15,-1 0-15,0 0 0,0 0 0,0 0 16,0 0 0,1 0-16,-22-21 0,21 21 15,0 0-15,0 0 16,0 0-16,0 0 15,1 0-15,-1 0 0,0 0 16,0 0-16,0 0 0,0 0 16,1 0-16,-1 0 15,0 0-15,0 0 0,0 0 0,0 0 16,1 0-16,-1 0 0,0 0 0,0 0 16,0 0-16,0 0 0,1 0 15,-1 0-15,0 0 0,0 0 16,0 0-16,0 0 0,1 0 0,-1 0 15,0 0-15,0 0 16,0 0-16,-21 21 31,0 0 1,0 0-17,0 1 1,0-1-16,0 0 15,0 0-15,0 0 16,0 0-16,-21 1 16,21-1-16,-21 0 0,21 0 15,0 0-15,0 0 0,0 1 0,0-1 16,-21 0-16,21 0 16,0 21-16,0-20 0,-21-1 0,21 21 15,0-21-15,0 22 0,0-22 0,0 21 16,0-21-16,-22 22 0,22-1 15,0-21-15,-21 21 0,21-20 0,0 20 16,0 0-16,-21-21 0,21 22 0,0-1 16,0 0-16,0 1 0,0-1 0,-21 0 15,21 1-15,0-1 0,0 0 16,0 1-16,0-1 0,0 0 0,-21 22 16,21-22-16,0 1 0,0-1 15,0 0-15,0 1 0,0-22 16,0 21-16,0 0 0,0 1 15,0-1-15,0 43 0,0-43 16,0 0-16,0-20 0,0 20 0,0 0 16,0 1-16,0-1 0,0 0 15,0-21-15,0 22 0,0-1 0,0-21 16,0 22-16,0-22 0,0 21 0,0 0 16,0-20-16,0 20 0,0 0 15,0 1-15,0-1 0,0 0 0,0 1 16,0-1-16,0 0 0,0-21 0,0 22 15,0-1-15,0 0 0,0 1 0,0-1 16,0 0-16,0-20 0,0 20 16,0 0-16,-21 1 0,21-1 15,0 0-15,0 1 0,-22-1 0,22 0 16,0 1-16,0-1 0,0 0 0,0 1 16,0 62-16,0-62 15,-21-22-15,21 21 0,0 1 0,0-1 16,0 0-16,0 1 0,0-1 0,0 0 15,0 1-15,0-1 0,0 0 0,0 1 16,0 20-16,0-21 0,0 1 16,0-1-16,0 0 0,0 1 0,0-1 15,0 0-15,0 1 0,0-22 0,0 21 16,0 1-16,0-1 0,0 0 0,0 1 16,-21-1-16,21 0 15,0 1-15,0-1 0,0 0 0,0 1 16,0-1-16,0 0 0,0 1 0,0-22 15,0 21-15,0 0 0,0 1 0,0 20 16,0-20-16,0-1 16,0-21-16,0 21 0,0 1 0,0-1 15,0-21-15,-21 22 0,21-1 0,0 0 16,0 1-16,0-22 0,0 21 0,0 0 16,0 1-16,0-22 0,0 21 15,0 1-15,0-22 0,0 21 0,0-21 16,0 22-16,0-1 0,0-21 0,0 21 15,0-20-15,0 20 0,0-21 16,0 21-16,0 1 0,0-22 0,0 21 16,0 1-16,0-22 0,0 21 15,0-21-15,0 22 0,0-1 0,0-21 16,0 21-16,0-20 0,0-1 0,0 21 16,0-21-16,0 22 0,0-22 0,0 0 15,0 0-15,0 21 16,0-20-16,0-1 0,-21 0 0,21 0 0,0 21 15,0-20-15,0-1 0,0 0 16,0 21-16,0-21 0,0 1 0,0-1 16,0 21-16,0-21 0,0 0 15,0 1-15,0-1 0,0 0 0,0 0 16,0 0-16,0 0 0,0 1 0,0-1 16,0 0-16,0 0 0,0 0 15,0 0-15,0 1 16,0-1-16,0 0 0,0 0 15,0 0-15,0 0 0,0 1 16,0-1-16,0 0 0,0 0 16,0 0-16,0 0 15,0 1-15,0-1 16,0 0-16,0 0 16,0 0-16,0 0 0,0 1 15,0-1 1,0 0-16,0 0 15,0 0-15,21-21 16,-21 21-16,0 1 31,0-1 1,-21-21-17,0 21 1,-1-21-16,1 0 0,0 0 15,0 0 1,0 0-16,0 0 0,-1 0 16,1 0-16,0 21 0,0-21 15,0 0-15,0 0 0,-22 0 16,22 0-16,0 0 0,-21 0 0,20 0 0,-20 0 16,0 0-16,21 0 0,-22 0 0,1 0 15,0 0-15,-1 0 0,1 0 16,0 0-16,-1 0 0,1 0 0,-22 0 15,22 0-15,0 0 0,-1 0 16,-20 0-16,21 0 0,-1 0 0,1 0 16,0 0-16,-22 0 0,22 0 0,-1 0 15,-20 0-15,21 0 0,-1 0 16,-20 0-16,20 0 0,-20 0 0,-1 0 16,22 0-16,-21 0 0,20 0 0,-20 0 15,20 0-15,-20 0 0,21 0 0,-22 0 16,22 0-16,-1 0 0,-20 0 15,21-21-15,-1 21 0,1 0 0,0 0 16,-1 0-16,22 0 0,-21 0 0,-1 0 16,1 0-16,21 0 0,-21 0 15,-1 0-15,1 0 0,0 0 0,-1 0 16,1 0-16,0 0 0,-1 0 16,1 0-16,21 0 0,-22 0 0,1 0 15,21 0-15,-21 0 0,20 0 16,-20 0-16,21 0 0,0 0 0,0 0 15,-1 0-15,-20 0 0,21 0 0,0 0 16,0 0-16,-1 0 0,1 0 0,0-21 16,0 21-16,0 0 0,0 0 15,-22 0-15,22 0 0,0 0 0,-21 0 16,20 0-16,-20 0 0,21 0 0,0 0 16,-22 0-16,22 0 0,0 0 15,0 0-15,0 0 0,0 0 0,-1 0 16,1 0-16,0 0 0,0 0 15,0 0-15,0 0 0,-1 0 0,1 0 16,0 0-16,0 0 0,0 0 16,0 0-16,-1 0 0,1 0 15,0 0-15,0 0 0,0 0 16,0 0-16,-1 0 16,1 0-16,0 0 15,0 0-15,0 0 0,0 0 16,-1 0-1,22-21 32,-21-1-15,21 1-32,0 0 15,0 0-15,0 0 0,21 0 16</inkml:trace>
  <inkml:trace contextRef="#ctx0" brushRef="#br0" timeOffset="37080.08">16235 3577 0,'0'0'0,"21"-21"0,-21 0 16,0 0 0,0 0-1,0-1 1,0 1 0,0 0-1,0 42 32,0 0-31,0 1-16,0-1 0,0 0 15,-21 0-15,21 0 16,0 0-16,0 1 0,-21-1 0,21 0 16,0 21-16,0-21 0,0 1 15,0-1-15,0 0 0,0 42 16,0-41-16,0 20 0,0-21 15,0 21-15,0 1 0,0-1 0,0-21 16,0 22-16,0-1 0,0 0 0,0 1 16,0-1-16,0 0 0,0 1 15,0-22-15,0 21 0,0 0 0,0 1 16,0-22-16,0 21 0,0 1 0,0-1 16,0 0-16,0 1 0,0-1 15,0-21-15,0 21 0,0 1 16,0-1-16,0 0 0,0 1 0,0-1 15,0-21-15,0 22 0,0-1 16,0-21-16,21 21 0,-21-20 0,0-1 16,0 21-16,0-21 0,0 22 0,0-22 15,0 0-15,0 21 0,0-21 16,0 1-16,0-1 0,0 21 0,0-21 16,0 0-16,0 22 0,0-22 0,0 0 15,0 0-15,0 22 0,0-22 16,0 0-16,0 0 0,0 0 0,0 22 15,0-22-15,0 0 0,0 0 0,0 0 16,0 0-16,0 1 0,0 41 16,0-42-16,21 0 15,-21 1-15,0-1 0,0 0 0,0 0 16,0 21-16,0-20 0,0-1 0,0 0 16,21 0-16,-21 21 0,0-20 0,0 41 15,0-42-15,0 0 16,0 1-16,0 20 0,0-21 0,0 0 15,0 0-15,0 1 0,0-1 0,0 21 16,0-21-16,0 0 0,0 1 16,0-1-16,0 0 0,0 0 0,0 0 15,0 0-15,0 1 0,0-1 16,0 0-16,0 0 0,0 0 16,0 0-16,0 1 0,0-1 15,0 0-15,0 0 0,0 0 16,0 0-16,0 1 0,0 20 0,0-21 15,0 0-15,0 0 0,0 1 0,0 20 16,0-21-16,0 0 0,0 43 16,0-43-16,0 0 0,0 21 15,0-20-15,0-1 0,0 0 0,0 21 16,0-21-16,0 1 0,0-1 0,0 21 16,0-21-16,0 0 0,0 1 15,0 20-15,0-21 0,0 0 0,0 22 16,0-22-16,0 0 0,0 21 15,0-21-15,0 22 0,0-22 0,0 21 16,0-21-16,0 1 0,21 20 16,-21-21-16,0 21 0,0-20 0,0 20 15,0-21-15,0 21 0,0-20 0,0 20 16,0-21-16,0 0 0,0 22 16,0-22-16,0 0 0,0 21 0,0-21 15,0 22-15,0-22 0,0 21 0,0-21 16,-21 22-16,21-22 0,0 21 0,0-21 15,0 22-15,0-22 0,-21 0 16,21 21-16,0-20 0,-21 20 0,21-21 16,-21 0-16,21 22 0,0-22 15,0 0-15,0 21 0,0-21 0,-22 1 16,22 20-16,0-21 0,-21 0 16,21 22-16,0-22 0,0 21 0,0-21 15,0 0-15,0 22 0,-21-22 0,21 21 16,0-21-16,-21 22 0,21-22 0,0 21 15,0-21-15,0 22 0,0-22 16,-21 21-16,21-21 0,0 22 0,-21-22 16,21 21-16,0-21 0,0 1 0,0 20 15,0-21-15,0 21 0,-22-20 0,22-1 16,0 21-16,0-21 0,-21 22 16,21-22-16,0 0 0,0 21 15,0-21-15,0 22 0,0-22 0,0 0 16,0 21-16,0-20 0,0-1 0,0 21 15,0-21-15,0 0 0,0 1 16,0-1-16,0 21 0,0-21 0,0 0 16,0 1-16,0-1 0,0 0 15,0 0-15,0 0 0,0 0 0,0 1 16,0-1-16,21-21 0,-21 21 16,0 0-16,0 0 0,22-21 0,-22 21 15,0 1-15,0-1 0,0 0 16,21 0-16,-21 0 0,0 0 15,0 1-15,0-1 0,0 0 16,0 0-16,0 0 16,0 0-16,0 1 0,0-1 0,0 0 15,0 0-15,0 0 0,0 0 16,0 1-16,0-1 0,0 0 16,-21 0-16,21 0 15,0 0-15,0 1 16,0-1-16,0 0 15,0 0-15,0 0 16,0 0 0,0 1-16,0-1 15,0 0 1,21-21-16,-21 21 16,0 0-1,0 0 1,0 1-16,0-1 15,0 0 1,0 0 15,0-42 16</inkml:trace>
  <inkml:trace contextRef="#ctx0" brushRef="#br0" timeOffset="40463.78">16277 3450 0,'21'0'31,"0"0"-31,1 0 16,-1 0-16,0 0 0,0-21 16,0 21-16,0 0 0,1 0 15,-1 0-15,21 0 0,-21 0 0,22 0 16,-22 0-16,21 0 0,0 0 16,-20 0-16,20 0 0,-21 0 15,21 0-15,1 0 0,-1 0 0,0 0 16,1 0-16,-1 0 0,0 0 15,22 0-15,-22 0 0,22 0 0,-1 0 16,-20 0-16,20 0 0,1 0 0,-22 0 16,21 0-16,-20 0 0,-1 0 15,22 0-15,-22 0 0,0 0 0,1 0 16,-1 0-16,0 0 0,1 0 16,-1 0-16,0 0 0,1 0 0,-1 0 15,0 0-15,1 0 0,-1 0 16,0-21-16,1 21 0,-1 0 15,0 0-15,1 0 0,-1 0 0,-21 0 16,21 0-16,1 0 0,-1 0 16,0 0-16,-20 0 0,20 0 0,0 0 15,-21 0-15,22 0 0,-1 0 0,-21 0 16,22 0-16,-1 0 0,0 0 16,1 0-16,-1 0 0,0 0 0,22 0 15,-22 0-15,0 0 0,1 0 16,20 0-16,-20 0 0,-1 0 0,0 0 15,1 0-15,-1 0 0,0 0 16,1 0-16,-1 0 0,-21 0 0,21 0 16,1 0-16,-22 0 0,21 0 15,-21 0-15,1 0 0,20 0 16,-21 0-16,0 0 0,0 0 0,1 0 16,20 0-16,-21 0 0,0 0 0,0 0 15,1 0-15,-1 0 0,0 0 16,0 0-16,0 0 0,0 0 0,1 0 15,-1 0-15,0 0 0,0 0 16,0 0-16,0 0 0,1 0 16,-1 0-16,0-21 0,0 21 0,21 0 15,1 0 1,-1 0-16,-21 0 16,0 0-16,1 0 0,-1 0 15,0 0-15,0 0 16,0 0-16,-21 21 62,0 0-46,0 0-16,0 0 16,0 1-16,0-1 15,0 0-15,0 0 0,0 0 16,0 0-16,-21 1 15,21-1-15,0 0 0,-21-21 16,21 21-16,-21 0 0,21 0 0,0 1 16,0-1-16,0 21 0,-21-21 0,21 0 15,-22 1-15,22 20 0,0-21 16,0 21-16,0-20 0,0 20 0,0 0 16,-21 1-16,21-22 0,0 21 0,0 0 15,0 1-15,0 20 16,0-20-16,0-1 0,0-21 0,0 21 15,0-20-15,-21 20 0,21 0 16,0-21-16,0 22 0,0-22 0,0 21 16,0 1-16,0-1 0,0 0 0,0 1 15,0-1-15,-21 0 0,21 1 16,0-1-16,0-21 0,0 21 16,0 1-16,0-1 0,0 0 0,0-20 15,0 20-15,0 0 0,0-21 0,0 22 16,0 41-16,0-62 15,0 20-15,0 0 0,0 1 0,0-1 16,0-21-16,0 21 0,0 1 0,0-1 16,0 0-16,-21 1 0,21-22 0,0 21 15,0 1-15,0-1 16,0 0-16,0-21 0,0 22 0,0-1 16,0 0-16,0 1 0,0-1 0,-21 22 0,21-22 15,0 0-15,-22 22 16,22-22-16,0 22 0,0-22 0,0 0 15,0 22-15,-21-22 0,21 0 0,0 22 16,-21-22-16,21 1 0,0 20 0,0 1 16,0-22-16,0 21 0,0 1 15,0-22-15,0 22 0,0-22 0,0 22 16,0-22-16,0 21 0,0-20 0,0 20 16,0-20-16,0 20 0,0 1 15,0-22-15,0 21 0,0 1 16,0-22-16,0 22 0,0-1 0,0-20 15,0 20-15,0-21 0,0 22 0,0-22 16,0 1-16,0 20 0,0-21 16,0 22-16,0-22 0,0 22 0,0-22 15,0 22-15,0-22 0,0 21 0,0-20 16,0-1-16,0 22 0,0-22 0,0 0 16,0 1-16,0-1 0,-21 21 15,21-20-15,0-1 0,0 0 0,-21 1 16,21 20-16,0-20 0,-21-1 0,21 0 15,0 1-15,0-1 0,-22 0 0,22 1 16,-21-1-16,21 0 16,0 1-16,0-1 0,0 0 0,-21-21 15,21 22-15,-21-1 0,21 0 0,0 43 16,0-43-16,-21-20 0,21 20 16,0 0-16,-21 1 0,21-22 15,0 21-15,0-21 0,0 22 0,0-22 16,0 21-16,0-21 0,0 22 0,0-22 15,0 0-15,0 0 0,0 0 0,0 0 16,0 1-16,0-1 0,0 0 16,0 0-16,0 0 0,0 0 0,0 1 15,0-1-15,0 0 0,0 0 0,0 0 16,0 0-16,0 1 16,0-1-16,0 0 0,0 0 15,0 0-15,0 0 16,0 1-16,0-1 15,0 0-15,0 0 16,21 0-16,-21 0 16,0 1-16,21-22 15,-21 21-15,0 0 16,0 0-16,0 0 16,0 0-16,0 1 15,0-1-15,0 0 16,0 0-1,21 0-15,-21 0 16,0 1 0,0-1-1,0 0 1,0 0 0,-21-21-16,0 0 15,0 0 1,21 21-16,-22-21 0,1 0 0,0 21 15,0-21-15,0 0 16,0 0-16,-1 0 0,1 0 16,-21 22-16,21-22 0,0 0 0,-1 0 15,1 0-15,0 0 0,0 21 16,0-21-16,0 0 0,-22 0 0,22 0 16,0 21-16,-21-21 0,-1 0 0,1 0 15,21 0-15,-43 21 0,22-21 0,0 0 16,-22 0-16,22 0 0,-22 0 15,22 0-15,-22 0 0,1 21 0,21-21 16,-22 0-16,22 0 0,-1 0 0,1 0 16,-21 0-16,20 0 0,1 0 0,0 0 15,-1 0-15,1 0 0,-22 21 16,22-21-16,-21 0 0,20 0 16,-20 0-16,20 0 0,-20 0 0,21 0 0,-22 0 15,22 22-15,-1-22 0,1 0 16,0 0-16,-1 0 0,1 0 15,0 0-15,-1 0 0,1 0 0,21 0 16,-21 0-16,-1 0 0,1 0 0,0 0 16,-1 0-16,1 0 0,0 0 0,-1 0 15,1 0-15,0 0 0,-1 0 16,1 0-16,0 0 0,-1 0 0,1 0 16,0 0-16,-1 0 0,1 0 0,-43 0 15,64 0-15,-21 0 16,21 0-16,-22 0 0,22 0 15,0 0-15,-21 0 0,20 0 0,1 0 16,-21 0-16,21 0 0,0 0 0,-22 0 16,22 0-16,0 0 0,-21 0 0,20 0 15,-20 0-15,21 0 0,0 0 16,-22 0-16,22 0 0,-21 0 16,21 0-16,0 0 0,-22 0 0,22 0 0,0 0 15,0 0-15,0 0 0,-1 0 0,1 0 16,0 0-16,0 0 0,0 0 15,0 0-15,-1 0 0,1 0 16,0 0-16,0 0 16,0 0-16,0 0 15,21-22 48,0 1-63</inkml:trace>
  <inkml:trace contextRef="#ctx0" brushRef="#br0" timeOffset="45076.65">23791 3344 0,'0'-21'0,"0"42"0,0-63 16,0 21-1,0 42 48,0 0-47,0 0-16,0 1 0,-21-1 15,0 0-15,21 0 0,0 21 0,-21-20 16,21-1-16,-21 21 0,-1-21 15,22 0-15,0 22 0,0-22 0,-21 0 16,21 21-16,0-20 0,-21 20 0,21-21 16,0 21-16,0-20 0,0 20 15,0 0-15,0 1 0,0-1 0,21 0 16,-21 1-16,0-22 0,0 21 16,21 0-16,-21 1 0,0-1 15,0-21-15,22 22 0,-22-1 0,0-21 16,0 21-16,0-20 0,0 20 0,0 0 15,0-21-15,0 22 0,0-1 16,0-21-16,0 22 0,0-1 0,0 0 16,21 1-16,-21-22 0,0 21 0,0 0 15,21 1-15,-21-1 0,0-21 16,0 22-16,0-1 0,0-21 0,0 21 16,0 1-16,21-22 0,-21 21 15,0-21-15,0 22 0,0-22 0,0 21 16,0-21-16,0 22 0,0-1 0,0-21 15,0 22-15,0-1 0,0 0 16,21-21-16,-21 22 0,0-1 0,21 0 16,-21 1-16,0-22 0,0 21 15,0 1-15,0-1 0,0-21 0,0 21 16,0 1-16,0 20 16,22-20-16,-22-1 0,0-21 0,0 21 0,0 1 15,21-1-15,-21-21 0,0 22 16,0-1-16,0 0 0,0-21 0,0 22 15,0-1-15,0-21 0,0 22 0,0-1 16,0-21-16,0 21 0,0 1 16,0-22-16,0 21 0,0-21 15,0 22-15,0-1 0,0 0 0,0 1 16,0-1-16,0 0 0,0 1 0,0-1 16,0 0-16,0 1 0,0-1 15,0 0-15,0 1 0,-21-1 0,21 0 16,-22 1-16,22-1 0,0 0 0,0 1 15,-21-1-15,0 0 0,21 1 0,-21-1 16,21 0-16,0 1 0,-21-1 16,21 0-16,-21 1 0,21-1 0,-22 22 15,22-22-15,0 0 0,0 1 16,-21-1-16,21 0 0,-21 1 0,21-1 16,-21 0-16,21 1 0,0 20 0,-21-21 15,0 1-15,21-1 0,-22 22 16,22-22-16,-21 0 0,21 1 0,0-1 15,0 0-15,-21 22 0,21-22 0,0 0 16,-21 1-16,21-1 0,0 0 0,0 1 16,0-1-16,0 0 0,-21 22 15,21-22-15,-21 1 0,21-1 16,-22 21-16,22-20 0,-21-1 0,21 0 16,0 1-16,-21 20 0,21-20 0,-21-1 0,0 0 15,21 1-15,0-1 16,-21 0-16,21 1 0,-22 20 0,22-21 15,-21 1-15,21-1 0,0 0 0,0 1 16,-21-1-16,21 0 0,-21 1 0,21-1 16,0 0-16,0-20 0,0 20 15,0 0-15,-21 1 0,21-1 0,0-21 16,-21 21-16,21 1 0,0-1 0,0-21 16,0 22-16,-22 62 15,22-62-15,0-1 0,0-21 16,0 22-16,-21-22 0,21 21 0,0-21 15,0 0-15,0 22 0,0-22 0,0 0 16,0 0-16,0 0 0,0 1 16,0-1-16,0 0 0,0 0 0,0 0 15,0 0-15,0 1 16,0-1-16,0 0 0,0 0 16,0 0-16,0 0 0,0 1 15,0-1 1,0 0-1,0 0 1,-21 0 0,0 0 15,0-42 0,21 0-31,0 0 0,0 0 0</inkml:trace>
  <inkml:trace contextRef="#ctx0" brushRef="#br0" timeOffset="48527.87">23770 3302 0,'-63'0'31,"63"21"-15,0 0-1,21-21 1,0 0-16,0 0 16,0 0-16,0 0 0,1 0 15,20 0-15,-21 0 0,21 0 0,-20 0 16,20 0-16,-21 0 0,21 0 16,1 0-16,-1 0 0,0 0 15,1 0-15,-1 0 0,0 0 0,1 0 16,-1 0-16,22 0 0,-22 0 15,21 0-15,1-21 0,-22 21 0,22 0 16,-1 0-16,1-21 0,-22 21 0,22 0 16,-1 0-16,-21-21 0,22 21 15,-22-21-15,22 21 0,-22 0 16,0 0-16,22 0 0,-22 0 0,22 0 16,-22 0-16,0 0 0,22 0 0,-22 0 15,1 0-15,-1 0 0,0 0 0,1 0 16,-1 0-16,0 0 15,1 0-15,-1 0 0,0 0 0,1 0 16,-1 0-16,0 0 0,1 0 16,-22 21-16,21-21 0,0 0 0,-20 0 15,20 0-15,0 0 0,-21 0 0,22 0 16,-22 0-16,21 21 0,-21-21 16,22 0-16,20 0 15,-42 0-15,22 0 0,-22 0 0,0 0 0,0 0 16,0 0-16,1 0 0,-1 0 15,0 0 1,0 0 0,0 0-1,0 0-15,1 0 16,-1 0 0,0 0-16,0 0 0,0 0 15,0 0-15,1 0 16,-1 0-16,0 0 15,0 0-15,0 0 0,0 0 16,1 0-16,-1 0 16,0 0-16,0 0 15,0 0 17,-21 21 14,0 0 1,0 1-31,21-1 0,-21 0-16,0 0 15,0 0-15,0 0 16,0 1-16,0-1 0,0 0 15,0 0-15,0 0 0,0 0 16,0 1-16,0-1 16,0 0-16,0 0 0,0 0 15,0 0-15,0 1 0,0-1 0,0 0 16,0 0-16,0 0 0,0 0 16,0 1-16,0-1 0,0 0 15,0 21-15,0-21 0,0 1 0,0-1 16,-21 0-16,21 0 15,0 0-15,0 0 0,0 1 0,-21-1 16,21 0-16,0 0 0,0 0 0,0 0 0,0 1 16,0-1-16,0 0 15,0 0-15,0 0 0,-21 0 0,21 1 16,0-1-16,-21 21 0,21-21 0,0 0 16,0 1-16,0-1 0,0 0 15,0 0-15,0 0 0,0 22 0,0-22 16,-21 0-16,21 0 0,0 21 0,0-20 15,0 20-15,0-21 0,0 21 16,0 1-16,0-22 0,0 21 0,0-21 16,0 22-16,0-1 0,0-21 0,0 22 15,0-1-15,0-21 0,-22 21 0,22 1 16,0-22-16,0 21 0,0 1 16,0-22-16,0 21 0,0 0 15,0 1-15,0-1 0,0 0 0,0 1 16,0-1-16,0 0 0,0 1 15,0-1-15,0 0 0,0 1 0,0-1 16,0-21-16,0 22 0,0-1 0,0 0 16,0 1-16,0-1 0,0 0 15,0 1-15,0-1 0,0 0 0,0 1 16,0-1-16,0 0 0,0 1 0,0-1 16,0 0-16,0 1 0,0-1 0,0 0 15,22 1-15,-22-1 0,0 0 16,0 1-16,0-1 0,21 0 0,-21 1 15,0-1-15,0 0 0,0 22 16,0-22-16,0 0 0,0 1 16,0 20-16,0-20 0,0-1 0,0 0 15,0 1-15,0-1 0,0 0 0,0 1 16,0-1-16,0 0 0,0 1 0,0-22 16,0 21-16,0 22 0,0-22 15,0 0-15,0 1 0,0-1 0,0 0 16,0 1-16,0 20 0,0-21 15,0 1-15,0-1 0,0 0 0,0 1 0,0-1 16,0 0-16,0 1 16,0-1-16,0 0 0,0 1 0,0-1 15,0 22-15,0-22 0,0 0 0,0 1 16,0-1-16,0 0 0,0 1 0,0-1 16,0 0-16,0 1 0,0-1 15,0 0-15,0 1 0,0-1 0,0 0 16,0 1-16,-21-1 0,21 0 0,0 1 15,0-1-15,0 0 0,0 1 16,-22-1-16,22 0 0,0 1 0,0-1 16,0 0-16,0 1 0,-21-1 15,21 0-15,0-21 0,0 22 0,-21-1 0,21 0 16,0 1-16,0-1 0,0 0 16,0 1-16,0-1 0,-21 0 15,21 1-15,0-1 0,0-21 0,0 22 16,0-1-16,0 0 0,0 1 0,0-1 15,0 0-15,0-21 0,0 22 16,0-1-16,0-21 0,0 22 0,0-1 16,0 0-16,0-21 0,0 22 0,0-1 15,0 0-15,0-20 0,-21 20 0,21 0 16,0-21-16,0 22 0,0-22 16,0 21-16,0-21 0,0 22 0,0-22 15,0 0-15,0 21 0,0-20 16,-21-1-16,21 0 0,0 0 0,0 0 15,0 0-15,0 1 0,0-1 16,0 0-16,0 0 0,0 0 0,0 0 16,0 1-16,0-1 0,0 0 15,0 0-15,0 0 16,0 0-16,0 1 16,0-1-16,0 0 15,0 0-15,0 0 16,0 0-1,0 1 1,-22-22-16,22 21 16,-21-21-1,21 21-15,-21-21 0,21 21 16,-21-21 0,0 0-16,0 21 0,-1-21 15,1 21 1,0-21-16,0 0 15,0 0-15,0 22 0,-1-22 16,1 0-16,0 0 0,0 0 16,-21 21-16,20-21 0,1 0 0,0 0 15,0 0-15,0 21 0,-22-21 16,22 0-16,0 0 0,-21 0 0,21 0 16,-1 0-16,-20 21 0,21-21 0,-21 0 15,-1 0-15,22 0 0,-21 0 16,-1 0-16,-20 0 0,21 0 0,-22 0 15,22 0-15,-22 0 0,22 0 16,-22 0-16,22 0 0,-21 0 0,-1 0 16,22 0-16,-22-21 0,22 21 0,-22 0 15,22 0-15,-21 0 0,20 0 16,1 0-16,-22 0 0,22 0 0,-21 0 16,20 0-16,-20 0 0,20 0 0,1 0 15,-21 0-15,20 0 0,1 0 16,0 0-16,-1 0 0,1 0 15,0 0-15,-1 0 0,22 0 0,-21 0 16,-1-21-16,22 21 0,-21 0 0,21 0 16,-22 0-16,1 0 0,21 0 0,-21 0 15,20 0-15,-20 0 0,21 0 16,0 0-16,0 0 0,-22 0 0,22 0 16,0 0-16,0 0 0,0 0 15,-1 0-15,1 0 0,-21 0 0,21 0 0,0 0 16,-1 0-16,1 0 0,0 0 15,0 0-15,0 0 0,0 0 16,-1 0-16,1 0 0,0 0 16,0 21-16,0-21 15,0 0-15,-1 0 16,1 0-16,0 0 0,0 0 16,0 0-16,0 0 0,-1 0 15,1 0-15,0 0 16,21-21 15,0 0-15,0-1-16,0 1 15,0 0-15,-42-21 0</inkml:trace>
  <inkml:trace contextRef="#ctx0" brushRef="#br0" timeOffset="53685.56">29676 11896 0,'0'42'31,"0"-63"32,0 0-48,0 0-15,0-1 16,0 1-16,0 0 16,0 0-16,0 0 0,0 0 15,21 21-15,-21-22 0,0 1 0,0 0 16,0 0-16,0 0 0,0 0 15,0-1-15,0 1 0,0 0 0,0 0 16,21 0-16,-21 0 0,0-1 0,0-20 16,21 21-16,-21 0 0,0-22 0,0 22 15,0 0-15,21-21 0,-21-1 16,21 22-16,-21-21 0,0 21 16,0 0-16,22-22 0,-22 22 0,21 0 15,-21 0-15,0 0 0,0-1 0,21 1 16,-21 0-16,21 0 0,-21 0 15,0 0-15,21 21 0,0-43 16,-21 22-16,0 0 0,0 0 0,22 0 16,-1-1-16,-21-20 0,21 21 15,-21 0-15,0 0 0,21-22 0,-21 22 16,21 0-16,-21 0 0,0 0 16,0-1-16,0-20 0,0 21 0,0 0 15,21 0-15,-21-1 0,0 1 0,22 0 16,-22 0-16,0 0 0,0 0 15,21-1-15,-21 1 0,21 0 0,-21-21 16,0 21-16,0-1 0,0-20 16,21 21-16,-21-21 0,0 20 0,0 1 15,0-21-15,0 21 0,0-22 0,0 22 16,0-21-16,0 21 0,0-22 16,0 1-16,0 21 0,0-21 0,0 20 15,0-20-15,0 0 0,0 21 16,-21-22-16,21 22 0,0-21 0,0-1 15,0 22-15,0-21 0,0 0 0,0 20 16,0-20-16,0 0 0,0-1 0,-21 22 16,21-21-16,0 0 15,0-1-15,0 22 0,-21-21 0,21-1 16,0 22-16,-22-21 0,22 0 0,0 20 16,-21-20-16,21 21 0,0-21 0,0-1 15,0 22-15,0-21 0,-21 21 16,21-22-16,0 1 0,-21 21 0,21-22 15,0-41-15,0 63 0,-21-22 16,21 1-16,0 21 0,-21-22 16,21 1-16,0 0 0,0 21 0,0-22 15,0 22-15,0-21 0,0-1 0,0 22 16,0-21-16,0 21 0,0-22 16,0 1-16,0 21 0,0-21 15,0-1-15,0 22 0,0-21 0,0-1 16,0 1-16,-22 21 0,22-21 15,0-1-15,0 1 0,-21 21 0,21-22 16,0 22-16,0-21 0,0 21 0,0-22 16,0 22-16,0-21 0,-21 21 15,21-22-15,0 22 0,0-21 0,-21 21 16,21-22-16,0 22 0,-21-21 16,21 0-16,0 20 0,0-20 15,0 0-15,-21 21 0,21-22 0,-22 1 0,22 0 16,0 20-16,-21-20 0,21 0 0,0 21 15,0-22-15,0 22 16,-21-21-16,21-1 0,0 22 0,-21-21 16,21 0-16,0-1 0,0 22 0,-21-21 15,21-1-15,-21 1 0,21 0 16,0 21-16,0-22 0,-22 1 0,22 0 16,-21-1-16,21 22 0,0-21 0,0 21 15,0-22-15,0 1 0,-21 21 16,21-22-16,0 22 0,-21-21 0,21 21 15,0-22-15,0 22 0,0-21 0,0 21 16,0-22-16,0 22 0,0-21 16,-21 0-16,21 20 0,0-20 15,0 21-15,0 0 0,0-22 0,0 22 16,0 0-16,0-21 0,0 21 16,0-1-16,0 1 0,0 0 0,0 0 15,0 0-15,0 0 0,0-1 0,21 22 16,-21-21-16,0 0 0,0 0 15,21 21-15,-21-21 0,21 0 0,-21-1 16,0 1-16,21 0 16,-21 0-16,22 21 0,-22-21 0,21 0 15,-21-1-15,0 1 0,0 0 16,21 0-16,-21 0 16,0 0-16,21 21 0,-21-22 15,0 1-15,0 0 0,0 0 16,0 0-16,21 21 15,-21-21-15,0-1 0,0 1 16,0 0-16,0 0 0,0 0 16,0 0-16,0-1 0,0 1 15,0 0-15,0 0 0,0 0 16,0 0-16,0-1 16,0 1-16,0 0 0,21 0 15,-21 0-15,0 0 16,0-1-16,0 1 15,22 0-15,-22 0 16,0 0-16,0 0 16,0-1-16,21 1 15,0 0 1,0 21-16,-21-21 16,21 0-16,0 21 15,-21-21-15,0-1 16,22 22-16,-22-21 15,0 0 1,0 0-16,0 0 16,0 0-1,0-1-15,0 1 16,0 0 0,0 0-16,0 0 15,0 0 16,21-1-15,0 22 0,-21-21-1,21 21-15,0 0 16,0 0-16,1 0 0,-1 0 16,0 0-16,0 0 0,0 0 15,0 0-15,1 0 0,20 0 16,-21 0-16,21 0 0,-20 0 0,20 0 15,0 0-15,-21 0 0,22 0 16,-1 0-16,0 0 0,-20 0 0,20 0 16,0 0-16,1 0 0,-1 0 15,0 0-15,1 0 0,-1 0 0,-21 0 16,21 0-16,1 0 0,-1 0 16,0 0-16,-20 0 0,20 0 15,-21 0-15,21 0 0,-20 0 16,20 0-16,-21 0 0,0 0 0,0-21 0,22 21 15,-22 0-15,0 0 16,0 0-16,22 0 0,-22 0 0,0-21 16,0 21-16,21 0 0,-20 0 15,-1 0-15,21 0 0,-21 0 0,0 0 16,22-21-16,-22 21 0,0 0 16,0 0-16,22 0 0,-22 0 0,0 0 15,21 0-15,-21 0 0,1 0 16,-1 0-16,21 0 0,-21 0 15,22 0-15,-22-21 0,21 21 0,-21 0 16,22 0-16,-22 0 0,21 0 16,0 0-16,-20 0 0,20 0 15,-21 0-15,0 0 0,22 0 0,-22 0 16,0 0-16,0-22 0,0 22 16,0 0-16,1 0 0,-1 0 0,0 0 15,0 0-15,0 0 0,0 0 16,1 0-16,-1 0 0,0 0 15,0 0-15,0-21 0,0 21 16,1 0-16,-1 0 16,0 0-16,0 0 0,0 0 0,0 0 15,1 0-15,-1 0 0,0 0 16,0 0-16,0 0 0,0 0 16,1 0-16,-1 0 15,0 0 1,0 0 15,0 0-31,-21 21 16,21-21-1,-21 22-15,22-22 0,-22 21 16,0 0 0,0 0-16,0 0 0,0 0 15,0 1-15,0-1 16,0 0-16,0 21 0,0-21 15,0 1-15,0-1 0,0 0 0,0 21 16,0-21-16,0 1 0,0 20 16,0-21-16,0 21 0,0-20 0,0 20 15,0-21-15,0 21 0,0 1 16,0-22-16,0 21 0,0-21 0,0 22 16,0-1-16,0-21 0,-22 22 15,22-1-15,0-21 0,-21 21 0,21-20 16,0 20-16,0 0 15,0-21-15,0 22 0,0-22 0,-21 21 16,21 1-16,0-22 0,0 21 0,0-21 16,0 22-16,0-1 0,0-21 15,0 21-15,0 1 0,21-22 16,-21 21-16,0 1 0,0-1 16,0-21-16,0 21 0,21 1 0,-21-1 15,0 0-15,0 1 0,22-1 16,-22-21-16,0 22 0,0-1 0,0 0 15,0 1-15,0-22 0,0 21 16,0 0-16,0 1 0,0-1 0,0 0 16,0 1-16,0-1 0,0 0 15,0 1-15,0-1 0,0 22 16,0-22-16,0 0 0,-22 1 0,22-1 16,0 0-16,-21 1 0,21-1 15,0 0-15,0 1 0,0-1 0,0 0 16,0 1-16,-21-1 0,21 0 15,0 1-15,0-1 0,0 21 0,-21-20 16,21-1-16,0 0 0,0 1 16,0 20-16,0-20 0,0-1 0,0 0 15,0 1-15,0-1 0,0 0 16,0 1-16,0 20 0,0-21 0,0 22 16,0-22-16,0 22 15,0-22-15,0 22 0,0-22 0,0 21 16,0-20-16,0-1 0,0 22 0,0-22 15,0 21-15,0-20 0,0 20 16,0-20-16,0 20 0,0-21 16,0 22-16,0-1 0,0-20 0,0 20 15,0-20-15,0 20 0,0-21 16,0 22-16,0-22 0,0 22 0,0-22 16,0 22-16,-21-1 0,21 1 0,0-1 15,-21-21-15,21 22 0,0-1 16,0 1-16,0-1 0,-22-20 15,22 20-15,-21 1 0,21-1 0,0-20 16,0 20-16,0 1 0,0-1 0,0 1 16,0-1-16,0 1 15,0-1-15,0-21 0,0 22 0,0-1 16,0-20-16,0 20 0,0 1 16,0-1-16,0-20 0,0 20 0,0 1 15,0-1-15,0-21 0,0 22 0,0-1 16,0-20-16,0-1 0,0 22 15,0-22-15,0 0 0,0 22 0,0-22 16,0 0-16,0 1 0,0 20 16,0-20-16,0-1 0,0 0 0,0 22 15,0-22-15,0 0 0,0 1 16,0-1-16,0 0 0,0 1 0,0-1 16,-21-21-16,21 22 15,-21-1-15,21 0 0,-21 1 0,21-1 16,0-21-16,0 21 0,-21 1 0,21-1 15,-22 0-15,22-20 0,-21 20 16,21 0-16,0-21 0,0 22 0,0-22 16,-21 0-16,21 21 0,0-20 15,-21-1-15,21 0 0,0 0 0,-21 0 16,21 0-16,0 1 0,0-1 16,0 0-16,0 0 15,-21-21-15,21 21 0,-22 0 16,22 1-16,-21-1 15,21 0 1,-21-21-16,21 21 16,0 0-16,0 0 15,-21-21-15,21 22 0,0-1 16,-21-21-16,21 21 16,-21 0-16,21 0 15,-22 0 1,1-21-16,0 22 15,0-22-15,0 0 0,21 21 16,-21-21-16,-1 0 16,1 21-16,0-21 0,0 0 0,0 0 0,0 0 15,-1 0-15,1 0 16,-21 0-16,21 0 0,-22 0 0,22 0 16,-21 0-16,21 0 0,-22 0 0,22 0 15,-21 0-15,0 0 0,-1 0 16,1-21-16,21 21 0,-22 0 0,1 0 15,0 0-15,-1 0 0,1 0 16,0-21-16,-1 21 0,1 0 0,0 0 16,-1 0-16,-20 0 0,21 0 0,-1 0 15,-20 0-15,20-22 0,-20 22 16,21 0-16,-1 0 0,1 0 0,-22 0 16,22 0-16,0-21 0,-1 21 15,22 0-15,-21 0 0,0-21 16,20 21-16,-20 0 0,21 0 0,0-21 15,-22 21-15,22 0 0,0 0 0,0-21 16,-21 21-16,20 0 0,1 0 16,0-21-16,0 21 0,-43-22 15,43 22-15,0 0 0,0 0 16,0 0-16,0-21 0,-1 21 16,1 0-16,0 0 0,0-21 15,0 21-15,0 0 0,-1-21 0,1 21 16,0 0-16,0 0 15,21-21-15,-21 21 0,0 0 16,21-21-16,-22 21 16,1 0-16,0-22 15,0 22 1,0 0 0,21-21-1,-21 21 1,-1 0-16,1 0 0,0 0 15,0 0 1,0 0-16,21-21 16,-21 21-16,-1 0 15,1 0-15,0 0 16,0 0 0,0 0-16,21-21 15,-21 21 1,-1 0-16,1 0 15,0 0 1,21-21 0,-21 21 15,21-21-15,0-1-16,0 1 15,0 0-15,0 0 16,-21 21-16,21-21 0,0 0 0,0-1 15,0-20-15,0 21 0,0-21 16,0-1-16,0 1 0,0-22 0,21 22 16,-21 0-16,0-22 0,21 22 0,0 0 15,0-1-15,1 1 0,-22 21 16,21-22-16,0 22 0,-21 0 0,0-42 16,0 41-16</inkml:trace>
  <inkml:trace contextRef="#ctx0" brushRef="#br1" timeOffset="80408.96">1863 4318 0,'-22'0'15,"1"0"1,0 0-16,0 0 15,0 0-15,0 0 16,-1 0-16,1 0 0,0 0 16,0 0-16,0 0 0,0 0 15,-1 0-15,1 0 0,0 0 16,0 0 0,42 0 15,0 0-16,0 0-15,22 0 0,-22 0 16,0 0-16,21 0 0,-20 0 0,20 0 16,-21 0-16,21 0 0,1-21 15,-22 21-15,21 0 0,1 0 0,-1 0 16,-21 0-16,21 0 0,1 0 16,-22 0-16,21 0 0,-21 0 0,1 0 15,-1 0 1,-42 0-1,-1 0 1,1 0 0,0 0-16,0 0 15,0 0 1</inkml:trace>
  <inkml:trace contextRef="#ctx0" brushRef="#br1" timeOffset="80852.37">2032 4297 0,'-21'21'31,"21"0"-15,-21 0-16,21 1 15,0-1-15,0 0 16,0 0-16,0 0 0,0 0 15,0 1-15,0-1 0,0 0 16,0 0-16,0 0 0,0 22 0,0-22 16,0 0-16,0 21 0,0-21 15,0 22-15,0-22 0,0 21 0,0-21 16,0 22-16,0-22 0,0 0 16,0 0-16,0 22 0,0-22 0,0 0 15,-22 0-15,1 0 16,0 0-16,0 1 15,0-22-15,0 0 0,-1 0 0,1 0 16,-21 0-16,21 0 0,0 0 16,-1 0-16,-20 0 0,21-22 0,0 22 15,0-21-15,-1 0 16,1 21-16,21-21 0,-21 21 0,21-21 16,0 0-16,0-1 15,0 1-15,0 0 16,21 21-16,0 0 0,1-21 15</inkml:trace>
  <inkml:trace contextRef="#ctx0" brushRef="#br1" timeOffset="81476.47">2625 4636 0,'0'-22'0,"-43"1"31,22 21-31,0 0 0,0 0 16,0 0-16,-1 0 0,1 0 15,0 0-15,0 21 0,0 1 0,-22-22 16,22 21-16,0 21 0,0-21 16,0 0-16,-22 22 0,22-1 0,0-21 15,21 22-15,-21-22 0,21 21 0,-21-21 16,21 0-16,0 22 16,0-22-16,0 0 0,0 0 0,21-21 15,0 21-15,0-21 16,0 0-16,1 0 0,-1 0 15,0 0-15,0 0 0,0-21 16,0 0-16,22 21 0,-22-21 0,0-21 16,0 20-16,22 1 0,-22-21 0,0 21 15,0-22-15,0 22 0,-21-21 16,21 21-16,-21-22 0,22 22 0,-22 0 16,0 0-16,0 0 15,0 0-15,0 42 16,0 0-1,0 0-15,0 0 0,0 0 16,0 1-16,0 20 0,0-21 0,0 0 16,0 22-16,0-22 15,0 21-15,0-21 0,0 0 0,0 1 16,0-1-16,21 0 0,-21 0 0,21-21 16,0 21-16,0-21 15,0 0-15,1 0 0,-1 0 16,0-21-16,0 21 15,0-21-15</inkml:trace>
  <inkml:trace contextRef="#ctx0" brushRef="#br1" timeOffset="81732.32">2984 4636 0,'22'0'31,"-22"21"-31,0 0 16,0 0-16,0 0 0,0 0 0,0 1 16,0-1-16,0 21 15,0-21-15,0 0 0,0 22 0,0-22 0,0 0 16,0 0-16,0 0 0,0 1 16,0-1-16,0 0 0,0 0 15,21-21 1,0 0-1,-21-21-15,21 0 0</inkml:trace>
  <inkml:trace contextRef="#ctx0" brushRef="#br1" timeOffset="81980.35">3387 4614 0,'0'0'0,"-22"0"15,1 0 1,0 22-16,0-22 0,0 21 0,0 0 16,-1 0-16,1 0 0,0 0 15,0 22-15,0-22 0,0 0 16,-1 21-16,1-20 0,0-1 0,0 21 16,0-21-16,21 0 0,-21 22 15,21-22-15,21-21 16,0 0-1,0-21-15</inkml:trace>
  <inkml:trace contextRef="#ctx0" brushRef="#br1" timeOffset="82485.13">3768 4657 0,'0'0'16,"-22"0"-16,1-21 0,0 21 16,0 0-16,0 0 0,0 0 15,-1 0-15,1 0 0,0 0 16,-21 21-16,21 0 16,-1 0-16,1 0 0,21 0 0,-21 1 0,0-1 15,0 21-15,21-21 0,0 22 16,0-22-16,0 0 0,0 0 15,0 0-15,0 0 0,0 1 0,0-1 16,21 0 0,0-21-16,0 0 0,0 0 0,1 0 15,-1 0-15,0-21 0,21 0 0,-21-1 16,1 22-16,20-21 0,-21 0 16,0-21-16,0 21 0,1-1 0,-1 1 15,0-21-15,0 21 0,-21 0 16,21-1-16,-21 1 0,0 0 15,0 42 1,0 0-16,-21 1 16,0-1-16,0 0 0,21 0 15,0 0-15,-21 22 0,-1-22 16,22 0-16,-21 21 0,21-21 0,0 1 16,0-1-16,0 0 0,0 0 15,21-21-15,1 0 0,-1 0 16,0 0-16,0 0 0,0 0 0,0 0 15,1-21-15,-1 0 0</inkml:trace>
  <inkml:trace contextRef="#ctx0" brushRef="#br1" timeOffset="83040.39">1841 5609 0,'0'-21'16,"0"42"-16,0-63 0,0 63 31,0 0-15,0 22-16,0-22 16,0 21-16,0 0 0,0 1 0,0-1 15,0 0-15,-21 1 0,21 20 16,-21-20-16,21-1 0,-21 0 0,21-21 15,0 22-15,0-22 0,0 21 16,-21-21-16,21 1 0,0-1 0,0 0 16</inkml:trace>
  <inkml:trace contextRef="#ctx0" brushRef="#br1" timeOffset="83365.21">1693 5948 0,'-21'-21'16,"-21"-149"0,42 149-1,0 0-15,0 0 0,21-21 16,0 20-16,0 1 0,22 0 0,-22 0 16,0 21-16,21-21 0,1 21 15,-22 0-15,21 0 0,-21 0 0,22 0 16,-1 21-16,-21 0 0,0 0 0,0 0 15,-21 22-15,0-22 16,0 21-16,0 1 0,-21-22 0,0 21 16,-21 0-16,21-20 0,-22-1 15,22 0-15,-21 21 0,-1-42 0,22 21 16,0 1-16,-21-1 0,21-21 16,42-21 15,0 21-31,0-22 15,21 1-15,-20 21 0,-1-21 0,21 0 16</inkml:trace>
  <inkml:trace contextRef="#ctx0" brushRef="#br1" timeOffset="83915.89">2265 5821 0,'0'0'0,"21"0"0,-21 21 15,0 0 1,0 0-16,-21 1 0,0-1 0,21 0 15,0 0-15,-22 0 0,22 0 16,-21 1-16,21-1 0,0 0 0,0 0 16,0 0-16,21 0 15,1-21-15,-1 0 16,0 0-16,0 0 0,21 0 0,-20 0 16,20-21-16,-21 0 0,21 0 15,1 0-15,-22 21 0,21-21 16,-21-22-16,1 22 0,-1 0 0,0 0 15,0 0-15,-21-1 16,0 1-16,0 0 0,0 0 16,-21 42 15,21 0-31,-21 0 0,21 1 16,-21-1-16,21 21 0,0-21 0,0 0 15,0 22-15,0-1 0,0-21 16,-22 22-16,22-1 0,0 0 0,-21 1 15,21-1-15,0 0 0,0 22 16,0-22-16,0 0 0,-21 1 0,21-1 16,0-21-16,0 22 0,-21-1 15,21-21-15,-21 0 0,0 0 0,21 1 16,0-1-16,-22 0 0,1-21 0,0 0 16,0 0-16,0 0 0,0 0 15,-22 0-15,22 0 0,-21 0 0,21-21 16,-22 0-16,-20-22 0,42 1 15,-22 21-15,22-22 0,0 22 16,0-21-16,21 21 0,0-22 16,0 22-16,0-21 0,0 21 15,0-22-15,21 22 0,0 0 0,0-21 16,0 21-16,22-1 0</inkml:trace>
  <inkml:trace contextRef="#ctx0" brushRef="#br1" timeOffset="84198.75">2921 5630 0,'-21'-21'16,"0"21"-16,-1 21 15,22 1-15,-21-1 0,21 0 16,-21 0-16,21 21 0,0 1 15,0-22-15,-21 21 0,21 1 0,-21-1 16,21-21-16,0 21 0,0 1 0,0-22 16,0 0-16,-21 0 0,21 0 15,0 1-15,0-1 0,0 0 0,21-21 16,0 0 0,0 0-16,0-21 0,0 21 15,1-21-15</inkml:trace>
  <inkml:trace contextRef="#ctx0" brushRef="#br1" timeOffset="84651.66">3090 5609 0,'0'0'0,"0"-21"0,0 0 16,0 42 0,0 0-16,0 0 15,0 22-15,0-22 0,0 21 0,0 1 16,0-22-16,0 21 0,0 0 15,0-20-15,0 20 0,0-21 0,0 21 16,-21-20-16,21-1 0,0 0 16,0 0-16,0 0 0,0 0 15,-21 1-15,21-44 32,0 1-17,0 0-15,0 0 0,0 0 0,21 0 16,-21-1-16,21-20 0,0 21 15,-21 0-15,22 0 0,20-1 0,-21 1 16,0 0-16,0 21 0,1-21 0,-1 21 16,0 0-16,0 0 0,0 0 0,0 0 15,1 21-15,-1 0 0,-21 0 16,0 1-16,0-1 0,0 0 16,0 0-16,0 0 0,0 0 0,0 1 15,0-1-15,0 0 0,-21 0 16,-1 0-16,22 0 0,-21 1 15,0-22-15,21 21 0,21-42 47,0-1-47</inkml:trace>
  <inkml:trace contextRef="#ctx0" brushRef="#br1" timeOffset="85297.82">3873 5863 0,'-21'0'16,"0"0"-16,0 0 15,0 21-15,0 1 0,-1-22 16,1 21-16,0 0 0,0 0 0,21 0 16,-21 0-16,21 1 0,-21-1 0,-1 0 15,22 0-15,0 0 16,22-21-1,-1 0-15,0 0 16,0 0-16,-21-21 16,0 0-16,0 0 15,0 0-15,21-1 0,-21 1 0,0 0 16,21 0-16,-21 0 0,22-22 16,-22 22-16,21 0 0,0 0 0,21-21 15,-21 20-15,22 22 0,-22 0 16,0 0-16,0 0 0,22 0 15,-22 0-15,0 0 0,0 22 0,0-1 16,-21 0-16,21 0 0,-21 0 0,22 0 16,-22 1-16,0-1 0,0 0 15,0 0-15,0 0 0,0 0 0,0 1 16,0-1-16,-22 0 0,1 0 16,0-21-16,0 0 15,21-21 1,0 0-1,0 0-15,0-1 16,21-20-16,-21 21 0,21-21 0,0 20 16,1-20-16,-1 21 0,0-21 0,0 20 15,21 1-15,-20 0 0,20 0 16,-21 21-16,21 0 0,-20 0 0,20 0 16,-21 0-16,0 0 0,0 21 15,1 0-15,-1 22 0,0-22 0,-21 0 0,0 0 16,0 21-16,0-20 0,0-1 15,0 21-15,-21-21 0,0 0 16,21 1-16,-22-1 0,1-21 0,0 21 16,21 0-16,-21-21 0,0 0 15,21 21-15,-21-21 0,-1 0 0,1 0 16,0 0-16</inkml:trace>
  <inkml:trace contextRef="#ctx0" brushRef="#br1" timeOffset="85563.66">2815 5715 0,'21'-21'16,"0"21"-1,1-21-15,20 21 0,-21 0 0,21-21 16,1 21-16,-1 0 0,43-43 16,-43 43-16,0 0 0,1 0 15,-1-21-15,-21 21 0,0 0 0,1 0 16,-1 0-16</inkml:trace>
  <inkml:trace contextRef="#ctx0" brushRef="#br1" timeOffset="86111.59">2603 6795 0,'0'0'0,"0"-22"16,0 1-16,-21 21 15,0 0 1,0 0-16,0 0 0,0 0 15,-22 21-15,22 1 0,0-1 0,-21 0 16,20 21-16,-20-21 0,21 22 16,-21-1-16,20 0 0,1 1 15,0-1-15,0 0 0,21 1 0,-21-1 16,21 0-16,0 1 0,0-1 16,21-21-16,0 0 0,0 1 0,0-1 15,22 0-15,-22-21 0,21 0 16,1 0-16,-1 0 0,21 0 0,-20 0 15,-1 0-15,0-21 0,1 0 0,-1-1 16</inkml:trace>
  <inkml:trace contextRef="#ctx0" brushRef="#br1" timeOffset="86371.98">3111 6773 0,'0'0'0,"-21"0"31,21 22-31,-21-1 16,21 0-16,0 0 0,0 0 0,0 22 15,-21-1-15,21-21 0,-21 21 0,21 1 16,-21-1-16,21 0 0,-22 1 16,22-1-16,0-21 0,-21 22 0,21-1 15,-21-21-15,21 0 0,0 0 0,0 1 16,0-1-16,21-21 31,0-21-31,1-1 0</inkml:trace>
  <inkml:trace contextRef="#ctx0" brushRef="#br1" timeOffset="86612.84">3429 6710 0,'0'0'0,"0"21"31,0 0-31,0 0 0,0 1 16,0 20-16,0-21 0,0 21 0,0 1 15,0-1-15,0-21 0,0 22 16,0-1-16,0 0 0,0 1 0,-21-1 16,0 0-16,21-21 0,-22 22 15,22-22-15,0 0 0,0 0 0,0 0 16</inkml:trace>
  <inkml:trace contextRef="#ctx0" brushRef="#br1" timeOffset="86892.68">2879 7006 0,'-22'0'16,"44"0"-16,-22-21 16,21 21-16,21 0 0,-21 0 15,22-21-15,-1 21 0,0 0 16,22 0-16,-22-21 0,22 21 0,-22 0 16,21 0-16,1 0 0,-22 0 0,1 0 15,-1 0-15,0 0 0,-21 0 16,1 0-16,-44 0 31,1 0-15,0 0-16,0 0 0,0 0 0,0 21 15</inkml:trace>
  <inkml:trace contextRef="#ctx0" brushRef="#br1" timeOffset="87143.53">2900 7154 0,'0'0'0,"-21"0"0,-1 0 16,44 0 15,-1 0-31,0 0 0,21 0 16,-21-21-16,22 21 0,-1 0 0,0 0 15,1-21-15,-1 21 0,0 0 16,1 0-16,-1 0 0,0-21 0,1 21 15,-1 0-15,-21 0 0,22 0 0,-22 0 16,0 0-16,0 0 0,0 0 16</inkml:trace>
  <inkml:trace contextRef="#ctx0" brushRef="#br1" timeOffset="87569.29">2709 8234 0,'0'0'15,"0"21"64,0 0-79,0 0 15</inkml:trace>
  <inkml:trace contextRef="#ctx0" brushRef="#br1" timeOffset="87796.16">2730 8721 0,'0'21'16,"0"0"-1,0 0 17,0 0-1</inkml:trace>
  <inkml:trace contextRef="#ctx0" brushRef="#br1" timeOffset="88008.03">2730 9123 0,'0'0'0,"0"21"0,0 0 15,0 0 1,0 1-1,-21-1 1</inkml:trace>
  <inkml:trace contextRef="#ctx0" brushRef="#br1" timeOffset="88205.92">2709 9525 0,'0'21'0,"0"22"31,0-22-31,21-21 16,-21 21-16,0 0 16,0 0-16,0 0 31</inkml:trace>
  <inkml:trace contextRef="#ctx0" brushRef="#br1" timeOffset="88403.81">2709 9948 0,'0'0'0,"0"22"0,-21-1 16,21 0-16,0 0 15,0 0 1,0 0 0,0 1-16,0-1 15,0 0-15</inkml:trace>
  <inkml:trace contextRef="#ctx0" brushRef="#br1" timeOffset="88566.72">2667 10372 0,'0'0'0,"0"21"16</inkml:trace>
  <inkml:trace contextRef="#ctx0" brushRef="#br1" timeOffset="88693.64">2688 10541 0,'0'21'31</inkml:trace>
  <inkml:trace contextRef="#ctx0" brushRef="#br1" timeOffset="88798.58">2752 10520 0,'21'0'0</inkml:trace>
  <inkml:trace contextRef="#ctx0" brushRef="#br1" timeOffset="89464.2">1545 10901 0,'0'0'0,"-21"0"0,42 0 47,0 0-47,0 0 0,1 0 16,-1 0-16,21-21 0,-21 21 0,22 0 15,-22 0-15,21 0 0,-21 0 16,22 0-16,-22 0 0,0 0 16,-42 0 15</inkml:trace>
  <inkml:trace contextRef="#ctx0" brushRef="#br1" timeOffset="89806">1757 10922 0,'0'21'32,"0"0"-32,0 1 15,0-1 1,0 0-16,0 0 0,0 0 15,0 22-15,0-22 0,0 21 0,0-21 16,0 22-16,21-1 0,-21 0 16,0 1-16,0-1 0,0 0 15,0-21-15,0 22 0,0-22 0,0 21 0,0-21 16,0 1-16,0-1 0,-21 0 16,0 0-16,-1-21 0,1 0 0,0 0 15,0 0-15,0 0 0,0 0 16,-1 0-16,1 0 0,0-21 15,-21 0-15,21 0 0,21-1 0,-43-20 16,43 21-16,-21 0 16,21 0-16,0-1 0,0 1 0,0 0 15,0 0-15,0 0 16,21 21-16,0 0 0,1-21 0,-1 21 16,0 0-16</inkml:trace>
  <inkml:trace contextRef="#ctx0" brushRef="#br1" timeOffset="90292.72">2222 11240 0,'0'0'0,"-84"-22"31,63 22-31,-1 0 0,1 0 16,0 0-16,0 22 0,0-1 0,0 0 16,-1 0-16,1 0 0,0 22 0,21-1 15,-21 0-15,21-21 16,0 22-16,0-22 0,0 0 16,0 0-16,0 0 0,0 1 0,0-1 15,21-21 1,0 0-16,0 0 0,1 0 15,-1-21-15,0-1 0,0 1 16,0 0-16,0 0 16,-21-21-16,0 20 0,22 1 0,-22 0 15,21 0-15,-21 0 0,0 0 0,0-1 16,0 44 15,0-1-31,0 0 16,0 0-16,0 0 15,0 0-15,0 22 0,21-22 0,0 0 16,-21 0-16,0 0 16,0 1-16,21-22 0,0 21 0,1-21 15,-1 0-15,0 0 16</inkml:trace>
  <inkml:trace contextRef="#ctx0" brushRef="#br1" timeOffset="90495.6">2455 11303 0,'0'21'31,"0"0"-31,0 1 0,0-1 0,0 0 16,0 0-16,0 21 0,0-20 15,0-1-15,0 0 0,0 0 0,0 0 16,21 0-16,-21 1 0,22-22 0,-22 21 15,21-21 1,0 0-16</inkml:trace>
  <inkml:trace contextRef="#ctx0" brushRef="#br1" timeOffset="90717.48">2709 11345 0,'0'22'31,"-21"-1"-31,0 0 16,0 0-16,0 0 0,21 0 15,-22 1-15,1-1 0,0 21 0,0-21 16,0 0-16,0 1 0,21-1 16,0 0-16,-22-21 0,44 0 31,-1 0-31</inkml:trace>
  <inkml:trace contextRef="#ctx0" brushRef="#br1" timeOffset="91159.88">3048 11324 0,'-21'0'0,"0"0"0,-1 0 16,1 0-16,0 0 16,0 0-16,0 0 0,21 21 15,-21 1-15,-1-1 0,1 0 16,21 0-16,0 0 0,-21 0 16,21 1-16,0-1 0,0 0 0,0 0 15,0 0-15,21-21 16,0 0-1,1 0-15,-1 0 0,0 0 16,0-21-16,0 0 16,0 0-16,-21 0 0,0-1 15,22 1-15,-22 0 0,0 0 16,21 0-16,-21 42 47,0 0-47,0 0 0,0 0 0,0 1 15,0-1-15,0 0 0,0 0 0,0 0 16,0 0-16,0 1 0,21-1 16,0-21-1,0 0-15,0 0 16</inkml:trace>
  <inkml:trace contextRef="#ctx0" brushRef="#br1" timeOffset="91612.62">3746 10943 0,'0'0'0,"0"-21"0,-21 21 16,-21 0-16,21 0 0,0 0 15,-22 0-15,22 21 0,-21 0 16,21-21-16,-22 22 0,1-1 0,21 0 15,0 21-15,-1-21 0,1 1 0,0-1 16,21 0-16,-21 0 0,21 0 16,0 0-16,0 1 0,0-1 15,21 0-15,0 0 0,0-21 16,1 0-16,-1 21 0,21-21 0,-21 21 16,0-21-16,22 22 0,-22-22 15,0 21-15,0-21 0,0 21 0,1-21 16,-1 21-16,-21 0 0,0 0 15,0 1-15,0-1 0,-21-21 16,-1 21-16,-20-21 0,21 21 16,0 0-16,-22-21 0,1 0 0,21 21 15,-21-21-15,20 0 0,-20 0 0,21 0 16,0 0-16,-22 0 16,22 0-16,0-21 0,0 21 15,21-21-15,0 0 16,0 0-16,21 0 15,0 21-15,22 0 16</inkml:trace>
  <inkml:trace contextRef="#ctx0" brushRef="#br1" timeOffset="92404.43">3916 11176 0,'0'0'0,"0"-21"0,-21 21 31,-1 21-31,22 0 16,-21 0-16,0 1 15,0-1-15,21 21 0,0-21 0,0 0 16,-21 1-16,21 20 0,-21-21 16,21 0-16,0 0 0,0 22 0,0-22 15,0 0-15,0 0 16,21-21-16,0 0 0,0 21 16,0-21-16,0 0 0,1 0 0,-1 0 15,0 0-15,21-21 0,-21 0 16,1 21-16,-1-21 0,0 0 0,-21 0 15,21 21-15,0-22 0,-21 1 0,0 0 16,0 0-16,0 0 0,0 0 16,0-1-16,0 1 0,0 0 0,0 0 15,-21 21 1,0 0 0,21 21-1,0 0-15,0 0 16,0 1-16,0-1 0,0 0 15,0 0-15,0 0 0,0 0 16,0 1-16,21-22 16,-21 21-16,0 0 15,21-21-15,0 0 16,1 0 0,-1 0-16,-21-21 15,21 0-15,0 21 0,-21-22 16,21 22-16,-21-21 0,21 0 15,1 0-15,-22 0 0,21 0 0,-21-1 16,21 1-16,0 0 16,-21 42 15,0 0-31,0 1 16,0-1-16,0 0 0,0 0 15,-21-21-15,21 21 0,0 0 0,0 1 16,0-1-16,0 0 15,0-42 32</inkml:trace>
  <inkml:trace contextRef="#ctx0" brushRef="#br1" timeOffset="92592.32">4339 11218 0,'0'-21'16,"0"42"-16,-21-42 0,0 21 31,21 21 16,0 1-31</inkml:trace>
  <inkml:trace contextRef="#ctx0" brushRef="#br1" timeOffset="92921.14">4551 11303 0,'0'21'0,"0"0"0,-21-21 15,21 22-15,0-1 16,-22-21-16,22 21 0,0 0 0,-21 0 16,21 0-16,0 22 0,0-22 0,0 0 15,0 0-15,0 22 0,-21-22 0,21 21 16,-21-21-16,21 22 0,0-22 16,-21 42-16,21-20 0,-21-22 15,21 21-15,0 0 0,0-20 0,0-1 16,-22 21-16,22-21 0,0 0 0,-21 1 15,21-1-15,0 0 0,0 0 16,0 0-16,0 0 0,0-42 47,0 0-47,21 0 0</inkml:trace>
  <inkml:trace contextRef="#ctx0" brushRef="#br1" timeOffset="93231.91">4530 11451 0,'0'0'0,"0"-21"0,0 0 16,0 0-16,0 0 0,21-1 16,0 22-16,0-21 0,0 21 15,0 0-15,1 0 0,-1 0 16,0 0-16,0 0 0,21 0 15,-20 0-15,-1 0 0,-21 21 16,21 1-16,-21-1 0,0 0 0,0 0 16,-21 0-16,0 0 0,-1 1 15,-20-1-15,21 0 16,0-21-16,-22 21 0,22-21 0,0 0 0,0 21 16,0-21-16,0 0 15,42-21 16,0 21-31</inkml:trace>
  <inkml:trace contextRef="#ctx0" brushRef="#br1" timeOffset="93555.72">5038 10901 0,'0'0'0,"0"-21"16,0 42 15,-22 0-31,22 0 16,0 0-16,-21 1 0,21 20 16,0 0-16,0-21 0,0 22 0,0-1 15,0 0-15,0 1 0,0-22 0,-21 21 16,21 1-16,0-22 0,0 21 0,0-21 15,0 0-15,0 1 0,0-1 16,0 0-16,0 0 0,21-21 16,0 0-16,1 0 15,-1 0-15,0 0 16,0 0-16,0-21 16,0 0-16</inkml:trace>
  <inkml:trace contextRef="#ctx0" brushRef="#br1" timeOffset="93823.59">4911 11176 0,'0'-21'31,"21"21"-16,0 0-15,0-21 0,0 21 0,0 0 16,1 0-16,-1-21 0,0 21 16,21 0-16,-21 0 0,1 0 0,-1-22 15,0 22-15,0 0 0,0 0 16</inkml:trace>
  <inkml:trace contextRef="#ctx0" brushRef="#br1" timeOffset="103704.76">656 1799 0,'0'0'0,"0"-21"15,21 21-15,-21-21 16,0 0-16,0 0 16,0-1-16,0 1 15,0 0 1,0 0 0,0 42 30,0 0-46,-21 0 0,21 22 0,-21-1 16,0 0-16,21 1 0,-21-1 16,-1 0-16,1 22 0,0-22 0,0 1 15,21-1-15,-21 0 16,0-21-16,-1 22 0,1-1 0,0-21 16,0 0-16,21 1 0,0-1 15,0 0-15,-21-21 0,21-21 31,0 0-15,0-1-16,0 1 0,0 0 16,0 0-16,0-21 0,0 20 15,0 1-15,0 0 0,0-21 0,0 21 16,0-1-16,0 1 16,21 21-16,-21-21 0,21 21 15,-21 21 1,21 0-16,0 22 0,-21-22 15,22 0-15,-22 0 0,0 0 16,21 22-16,0-22 0,-21 0 0,21 0 16,0 0-16,-21 1 0,21-1 15,1-21-15,-1 21 0,0-21 16,0 0-16,0 0 0,0 0 16,1 0-16,-1 0 0,0 0 0,0-21 15,0 21-15,-21-21 0</inkml:trace>
  <inkml:trace contextRef="#ctx0" brushRef="#br1" timeOffset="104211.63">1101 1969 0,'0'0'0,"0"-22"15,-22 22 1,1 0-16,0 0 0,0 0 15,0 22-15,21-1 16,-21 0-16,-1 0 0,1 0 16,21 0-16,-21 22 0,0-22 15,21 0-15,-21 21 0,21-20 0,0-1 16,0 0-16,0 0 0,0 0 16,0 0-16,21-21 15,0 0 1,0 0-16,22-21 0,-22 21 15,0-21-15,0 0 0,0 0 16,0 0-16,1-1 0,-1 1 0,0 0 16,0-21-16,-21 21 15,0-1-15,0 1 0,0 0 16,0 42 15,-21 0-31,21 1 16,0-1-16,0 0 15,0 0-15,0 0 0,0 0 0,0 1 16,0-1-16,0 0 0,0 0 16,0 0-16,0 0 0,21 1 15,0-22 1,0 0-16,1 0 0,-1 0 16,0 0-16,0-22 0,0 1 15,0 21-15,1-21 0,-1 0 0,-21 0 16</inkml:trace>
  <inkml:trace contextRef="#ctx0" brushRef="#br1" timeOffset="104652.37">1503 1990 0,'0'21'32,"0"0"-32,0 0 0,0 0 15,0 1-15,0-1 0,-21 0 16,21 0-16,0 0 0,-22 0 15,22 1-15,0-1 0,0 0 16,0 0-16,0 0 16,-21-21-1,21-21 17,0 0-32,0 0 15,0 0-15,0-1 0,0 1 0,21 0 16,1 0-16,-1 0 0,0 0 15,0-1-15,0 1 0,0 0 0,1 21 16,20-21-16,-21 21 0,0 0 16,22 0-16,-22 0 0,0 0 15,0 0-15,0 21 0,0 0 0,1-21 16,-22 21-16,0 1 0,0-1 0,0 0 16,0 21-16,0-21 0,0 1 15,0-1-15,-22-21 0,1 21 16,21 0-16,-21 0 0,21 0 15,-21-21-15,21-21 32,0 0-17,21 21-15,0-21 0</inkml:trace>
  <inkml:trace contextRef="#ctx0" brushRef="#br1" timeOffset="105312">2222 1990 0,'0'0'0,"0"-21"16,0-1 0,-21 22-1,0 0-15,0 0 16,0 22-16,0-1 0,-1 0 15,22 0-15,-21 0 0,0 0 0,21 1 16,-21-1-16,21 0 0,0 0 16,0 0-16,0 0 0,0 1 15,21-22 17,0 0-32,0 0 15,1-22-15,-1 22 0,0-21 0,-21 0 16,21 21-16,0-21 0,-21 0 15,0 0-15,21-1 0,1 22 0,-22-21 16,0 0-16,0 0 16,0 42 15,0 0-15,0 0-16,0 1 0,0-1 0,0 0 15,0 21-15,-22-21 16,22 1-16,0 20 0,-21-21 0,21 21 15,0-20-15,0 20 0,0-21 16,0 21-16,-21-20 0,21 20 0,0-21 16,0 0-16,-21 22 0,21-22 0,0 0 15,0 0-15,0 0 0,-21 0 16,21 1-16,-21-22 0,21 21 0,-22-21 16,22 21-16,-21-21 15,0 21-15,0-21 0,0 0 0,-22 0 16,22 0-16,0 0 0,0 0 15,-21 0-15,20-21 0,1 21 16,0-21-16,0 21 0,0-21 0,0 21 16,21-22-16,0 1 0,0 0 15,0 0-15,0 0 16,0 0-16,21 21 0,0-22 16,0 1-16,0 0 0,0 0 0</inkml:trace>
  <inkml:trace contextRef="#ctx0" brushRef="#br1" timeOffset="105823.7">2392 2011 0,'0'0'16,"21"0"-16,0 0 0,-21 21 31,0 0-31,0 0 16,0 1-16,0-1 15,0 0-15,0 0 0,0 0 0,0 0 16,0 1-16,0-1 0,0 0 16,0 0-16,21-21 31,0 0-31,1 0 15,-1 0-15,0-21 0,0 0 16,0 0-16,-21-1 16,21 1-16,1 0 0,-22 0 15,21 0-15,0 0 0,-21-1 16,0 1-16,21 21 16,-21 21 15,0 1-31,0-1 15,0 0-15,0 0 0,0 0 16,0 0-16,0 1 0,-21-1 16,21 0-16,0 0 0,0 0 15,0 0 1,21-21-16,0 0 0,0 0 16,1 0-16,-1 0 15,0-21-15</inkml:trace>
  <inkml:trace contextRef="#ctx0" brushRef="#br1" timeOffset="106328.41">3302 1969 0,'0'0'0,"0"-22"0,-21 22 15,0 0-15,21-21 0,-22 21 16,1 0-16,0 0 0,0 0 15,0 0-15,0 21 0,-1-21 0,22 22 16,-21-1-16,0 0 0,0 0 16,0 0-16,0 22 0,-1-22 0,1 0 15,21 0-15,0 0 0,-21 0 16,21 1-16,0-1 0,0 0 16,0 0-16,0 0 15,21-21-15,0 0 0,1 0 16,-1 0-16,0 0 0,0 0 15,0-21-15,0 0 0,1 21 0,-1-21 16,0 0-16,0-1 0,0 22 16,0-21-16,-21 0 0,0 0 0,22 0 15,-22 0-15,21-1 0,-21 1 16,0 0-16,0 0 0,0 0 16,0 42 15,-21 0-16,21 0-15,0 0 0,0 1 16,0-1-16,0 0 16,0 0-16,0 0 0,0 0 0,0 1 15,0-1-15,21 0 16,0-21-16,0 0 16,0 0-16,0 0 0,22 0 15,-22 0-15,0 0 0</inkml:trace>
  <inkml:trace contextRef="#ctx0" brushRef="#br1" timeOffset="106991.51">3937 1990 0,'0'0'0,"0"-21"0,0-1 0,-21 1 16,0 21-1,-1 0-15,1 0 0,0 0 16,0 0-16,0 21 0,-22 1 0,22-22 15,0 21-15,0 0 0,0 21 0,0-21 16,21 1-16,-22-1 0,22 0 16,-21 0-16,21 0 0,0 0 0,0 1 15,0-1-15,21-21 16,1 0 0,-1 0-16,0 0 0,0 0 0,21 0 15,-20 0-15,-1-21 0,0-1 16,0 22-16,0-21 0,0 0 0,1 21 15,-22-21-15,0 0 0,21 21 0,-21-21 16,21 21-16,-21-22 0,0 1 16,0 42 31,0 1-47,0-1 15,0 0-15,0 0 16,0 21-16,-21-20 0,21-1 0,-21 21 15,21-21-15,-22 22 0,22-1 16,0 0-16,0 1 0,0-1 0,0 0 16,0 1-16,0-1 0,0 0 15,0 1-15,0-1 0,0 0 0,22 64 16,-22-85-16,0 22 16,0-22-16,0 21 0,0-21 15,0 0-15,0 1 0,-22-1 0,1 0 16,0-21-1,0 0-15,0 0 0,0-21 16,-1 0-16,22-1 0,-21 1 16,21 0-16,0 0 0,0-21 15,0 20-15,0-20 0,0 21 16,0-21-16,0-1 0,0 22 0,0-21 16,0 21-16,21-22 0,1 1 0,-22 21 15,21-22-15,0 22 0,-21 0 16,21-21-16,0 21 0,0-22 0,1 22 15,-1 0-15,0-21 0,0 20 0,-21 1 16,21 0-16</inkml:trace>
  <inkml:trace contextRef="#ctx0" brushRef="#br1" timeOffset="107385.28">4233 2117 0,'21'0'47,"1"0"-47,-1 0 16,-21-21-16,21-1 0,0 22 0,-21-21 16,21 0-16,-21 0 15,21 21-15,-21-21 0,0 0 16,-21 21-1,0 0-15,0 0 16,0 0-16,0 0 0,-1 0 16,1 21-16,21 0 0,-21 0 15,0 0-15,21 0 0,-21 1 0,21-1 16,0 0-16,0 0 0,0 0 0,0 0 16,0 1-16,0-1 15,21 0-15,0-21 0,-21 21 0,21-21 16,0 0-16,1 0 0,-1 0 0,0 0 15,0 0-15,0 0 0,0 0 16,1-21-16,-1 0 0,21 21 16,-21-21-16,0-1 0</inkml:trace>
  <inkml:trace contextRef="#ctx0" brushRef="#br1" timeOffset="108572.19">212 2858 0,'0'0'0,"21"0"16,-21 21 0,0 0-1,0 0-15,0 0 0,0 22 16,-21-22-16,21 21 0,-22-21 0,1 22 15,21-1-15,-21 0 0,0-21 16,21 22-16,0-22 0,0 0 0,-21 0 16,21 0-16,0 1 0,21-22 47,-21-22-47,0 1 0,0 0 15,21 0-15</inkml:trace>
  <inkml:trace contextRef="#ctx0" brushRef="#br1" timeOffset="109123.54">106 2879 0,'0'0'16,"-21"0"-16,21-21 16,0-1-16,0 1 15,21 0 1,0 21-16,0 0 0,0-21 15,22 21-15,-22 0 0,21 0 0,-21 0 16,22 0-16,-1 0 0,-21 0 16,21 0-16,-20 21 0,-1 0 15,0 0-15,-21 1 0,0-1 0,0 0 16,0 21-16,-42-21 0,20 1 16,-20 20-16,0-21 0,-1 0 0,1 0 15,0 1-15,21-22 0,-22 21 16,22-21-16,0 0 0,0 0 0,21-21 31,21 21-31,0-22 0,0 1 16,0 21-16,22-21 0,-22 0 15,21 21-15,-21-21 0,22 21 16,-1 0-16,0 0 0,1 0 16,-1 0-16,0 0 0,1 0 0,-22 21 15,21-21-15,-21 21 0,1 0 16,-22 0-16,0 1 0,0-1 0,0 21 15,0-21-15,-22 0 0,-20 1 16,21 20-16,-21-21 0,-1 0 16,1 0-16,0 1 0,20-22 0,-20 21 15,0-21-15,21 0 0,-22 0 16,22 0-16,0 0 0,0 0 16,-22 0-16,22-21 0,0-1 15,0 1-15,21 0 16,0 0-16,0 0 15,0 0 1,21 21-16,0-22 0,0 22 0</inkml:trace>
  <inkml:trace contextRef="#ctx0" brushRef="#br1" timeOffset="109365.5">889 3006 0,'0'0'16,"0"21"-16,0 0 16,0 0-16,0 0 15,0 1-15,0-1 0,-21 0 16,0 0-16,21 0 0,-22 0 16,22-42 30,0 0-46,0 0 16</inkml:trace>
  <inkml:trace contextRef="#ctx0" brushRef="#br1" timeOffset="109543.94">889 2836 0,'0'0'0,"0"22"47,0-1-31,0 0-1,21-21-15,-21 21 16,21-21-16,0 21 0</inkml:trace>
  <inkml:trace contextRef="#ctx0" brushRef="#br1" timeOffset="109983.73">1122 3006 0,'0'0'0,"0"21"15,0 0-15,0 0 16,0 0-16,0 1 16,0-1-16,0 0 15,0 0-15,0 0 16,0 0-1,0-42 17,0 0-17,0 0-15,0 0 16,0 0-16,0-1 0,0 1 0,21 0 16,0 0-16,0 21 0,0-21 15,1 0-15,-1-1 0,21 22 0,-21 0 16,22 0-16,-22 0 0,0 0 15,21 0-15,-21 0 0,1 0 0,-1 22 16,0-1-16,-21 0 16,0 0-16,0 0 0,0 0 0,0 1 15,0-1-15,-21 0 0,0 0 16,-1 0-16,22 0 16,-21-21-16,21-21 46,21 21-46,-21-21 0</inkml:trace>
  <inkml:trace contextRef="#ctx0" brushRef="#br1" timeOffset="110707.84">1926 2921 0,'0'0'0,"0"-21"0,-21 21 32,0 0-32,0 0 0,-1 0 15,1 21-15,0-21 0,0 21 16,21 0-16,-21 1 0,0-1 16,-1 0-16,22 0 0,0 0 15,0 0-15,0 1 0,-21-1 0,21 0 16,0 0-16,0 0 0,21-21 15,1 0 1,-1 0-16,0 0 0,0 0 16,0 0-16,0-21 0,1 0 15,-1 0-15,0 0 0,-21-1 16,21 1-16,-21 0 0,21 0 0,-21-21 16,0 20-16,21-20 0,-21 21 15,22-21-15,-22-1 0,0 22 0,21 0 16,-21-21-16,0 20 0,0 1 15,0 0-15,0 42 32,0 0-32,0 1 0,0-1 15,0 21-15,-21-21 0,21 22 16,0-22-16,0 21 0,0-21 16,0 22-16,0-22 0,0 21 0,0-21 15,0 0-15,0 1 0,0 20 16,0-21-16,0 0 0,21-21 15,0 0-15,0 0 0,0 0 16,0 0-16,1 0 0,-1 0 16,0 0-16,21-21 0,-21 0 15,1 0-15,-1 0 0,0-1 0,0 1 16,0 0-16,0 0 0,1 0 16,-22 0-16,0-1 0,21 1 15,-21 42 16,0 1-31,0-1 16,0 0-16,0 0 0,0 0 16,0 0-16,0 1 0,0-1 15,0 0-15,21-21 32,0 0-17,-21-21-15,21 0 16,0 21-16</inkml:trace>
  <inkml:trace contextRef="#ctx0" brushRef="#br1" timeOffset="110887.74">2519 2773 0,'-21'0'0,"42"0"0,-64 0 16,22 0-1,21 21 32,21-21-47,-21 21 16,22-21-16</inkml:trace>
  <inkml:trace contextRef="#ctx0" brushRef="#br1" timeOffset="111331.48">2709 2900 0,'0'0'0,"0"21"0,0 0 16,0 0-16,0 1 15,0-1-15,0 0 16,0 0 0,0 0-16,0 0 15,-21-21 1,0 0-1,21-21 17,0 0-32,0 0 15,0 0-15,21 0 0,0-1 16,0 22-16,1-21 0,-1 0 0,0 0 16,0 21-16,0-21 0,0 21 15,1 0-15,-1 0 0,0 0 0,0 0 16,0 0-16,0 0 0,-21 21 15,22 0-15,-22 0 16,0 0-16,0 1 0,0-1 16,0 0-16,0 0 0,-22 0 15,22 0-15,0 1 16,-21-22-16,42 0 31</inkml:trace>
  <inkml:trace contextRef="#ctx0" brushRef="#br1" timeOffset="111981.11">3408 2858 0,'0'0'0,"-21"0"16,-1 0-16,1 0 15,0 0-15,0 0 0,0 21 16,0-21-16,-1 21 0,22 0 0,-21-21 16,0 21-16,21 0 0,0 1 15,0-1-15,0 0 16,0 0 0,21-21-16,0 0 15,1 0-15,-1 0 0,0 0 0,0 0 16,0 0-16,-21-21 0,21 0 15,1 21-15,-1-21 0,-21-1 16,21 22-16,-21-21 0,21 21 0,-21-21 16,0 0-16,0 0 31,0 42-15,0 0-1,0 0-15,0 0 16,0 1-16,0-1 0,0 0 15,-21 0-15,21 0 0,0 0 16,-21 22-16,21-22 0,0 21 0,0-21 16,0 22-16,0-22 0,0 21 0,0 1 15,0-22-15,0 21 0,0-21 16,0 22-16,0-22 0,0 21 0,0-21 16,0 0-16,0 1 0,0-1 0,0 0 15,-21-21 1,-1 0-1,1 0 1,21-21-16,-21 21 0,0-21 0,21-1 16,-21 1-16,21-21 0,-21 21 0,21 0 15,-22-22-15,22 22 16,0 0-16,0-21 0,0 20 0,0 1 16,0 0-16,22-21 0,-1 21 0,-21-1 15,21 1-15,0 0 0,0 0 16,0 0-16,22 0 0,-22-1 0,0 22 15,21-42-15,-20 21 0</inkml:trace>
  <inkml:trace contextRef="#ctx0" brushRef="#br1" timeOffset="112360.89">4889 2223 0,'0'0'16,"22"-22"-16,-1 22 0,-42 22 47,-22-1-47,22 21 0,-21-21 15,-1 22-15,1-1 0,0 21 16,-1 1-16,-20-22 0,-1 22 0,22-1 16,-21 1-16,20-1 0,-20-20 0,20 20 15,1-21-15,21 22 0,-21-22 16,20-21-16,1 22 0,0-1 0,21-21 16,0 0-16,0 1 0,0-1 0,0 0 15,0-42 16,0 0-31</inkml:trace>
  <inkml:trace contextRef="#ctx0" brushRef="#br1" timeOffset="113784.03">571 3514 0,'22'0'16,"-22"-21"-1,0-1 1,0 1 0,-22 21-1,1 0-15,0 0 0,0 0 16,0 0-16,0 0 0,-1 0 0,1 21 15,0-21-15,0 22 16,0-1-16,0 0 0,-1 0 0,1 0 16,21 0-16,0 22 0,0-22 15,0 0-15,0 21 0,0-20 0,0-1 16,0 0-16,0 0 0,0 0 16,21 0-16,1 1 0,-1-22 15,21 0-15,-21 0 0,0 0 16,22 0-16,-22 0 0,21 0 0,-21-22 15,22 22-15,-22-21 0,21 21 16,-21-21-16,1 0 0,-1 0 0,0 0 16,0-1-16,0 1 0,0 0 15,-21 0-15,22-21 0,-22 20 16,21-20-16,-21 21 0,0-21 16,0 20-16,0 1 0,0 0 0,0 0 15,0 0-15,0 42 31,0 0-31,0 21 16,0-20-16,-21-1 0,21 21 0,-22-21 16,22 22-16,-21-1 0,21-21 15,0 0-15,0 22 0,0-22 16,0 0-16,0 0 0,0 0 0,0 0 16,21 1-16,1-22 15,-1 0-15,0 0 0,0 0 16,0 0-16,0 0 0,1-22 15,-1 1-15,0 0 0,0 21 0,0-21 16,0 0-16,1 0 0,-22-1 16,0 1-16,21 0 0,-21 0 0,21 0 15,-21 42 17,0 0-17,0 0-15,-21 0 16,21 1-16,-21-1 15,21 0-15,0 0 0,0 0 16,0-42 31</inkml:trace>
  <inkml:trace contextRef="#ctx0" brushRef="#br1" timeOffset="113969.05">1185 3535 0,'0'-21'0,"21"42"63</inkml:trace>
  <inkml:trace contextRef="#ctx0" brushRef="#br1" timeOffset="114344.83">1376 3725 0,'0'0'0,"21"0"15,0 0 1,0 0-16,0 0 0,1-21 16,-1 21-16,0-21 0,0 0 15,0 21-15,-21-21 0,0 0 16,21 21-16,-21-22 0,0 1 16,-21 21-1,0 0 1,0 0-1,0 21-15,0 1 0,-1-1 0,1 0 16,21 0-16,-21 0 16,21 0-16,0 1 0,0-1 0,0 0 15,0 0-15,21 0 16,0-21-16,1 21 0,-1-21 16,0 0-16,0 0 0,0 0 15,0 0-15,1 0 0,-1 0 0,0-21 16,0 0-16,0 21 0,0-21 0</inkml:trace>
  <inkml:trace contextRef="#ctx0" brushRef="#br1" timeOffset="114779.85">1863 3598 0,'0'22'0,"0"-1"16,0 0-16,0 0 15,0 0-15,0 0 0,0 1 16,0-1-16,0 0 16,0 0-16,0 0 0,-22-21 15,22 21-15,0-42 47,0 0-31,0 0-16,0 0 0,0 0 15,22-1-15,-1 1 16,0 0-16,0 0 0,-21 0 0,21 21 16,0 0-16,1-21 0,-1 21 0,0 0 15,0 0-15,0 21 16,0 0-16,-21 0 0,0 0 16,0 0-16,0 1 0,0-1 15,0 0-15,0 0 0,0 0 0,0 0 16,0 1-16,0-1 15,0 0-15,0-42 47,22 0-47</inkml:trace>
  <inkml:trace contextRef="#ctx0" brushRef="#br1" timeOffset="115039.7">2434 3366 0,'0'0'0,"0"21"15,0 0 1,0 0-16,0 21 0,-21-20 16,21 20-16,-21-21 0,0 21 15,21-20-15,0 20 0,-22-21 0,22 21 16,-21-20-16,21-1 0,0 0 15,0 0-15,0 0 0,0 0 0,0 1 16,21-22 0,1 0-16,-1 0 15,0 0-15,-21-22 0,21 22 16,0-21-16,0 0 0</inkml:trace>
  <inkml:trace contextRef="#ctx0" brushRef="#br1" timeOffset="115213.61">2349 3620 0,'0'0'15,"22"0"1,-1 0 0,0 0-16,0 0 15,0 0-15,0-22 0,1 22 16,-1 0-16,0-21 0</inkml:trace>
  <inkml:trace contextRef="#ctx0" brushRef="#br1" timeOffset="115739.3">2815 3302 0,'-21'0'15,"21"21"-15,0 0 16,0 1-16,-21-1 0,21 0 16,0 21-16,-21-21 0,-1 22 15,22-22-15,0 0 0,-21 21 0,21-20 16,-21-1-16,0 0 0,21 0 16,0 0-16,0 0 0,0 1 15,21-44 16,-21 1-31,21 21 16,0-21-16</inkml:trace>
  <inkml:trace contextRef="#ctx0" brushRef="#br1" timeOffset="116281.7">2857 3344 0,'0'-21'0,"0"0"15,0 0-15,22 0 16,-1 21-16,0 0 16,0-21-16,0 21 15,0 0-15,1 0 0,-1 0 16,0 0-16,0 21 0,0 0 16,0 0-16,-21 0 15,0 0-15,0 1 0,0-1 0,0 0 16,-42 0-16,21 0 0,0 0 15,0 1-15,-1-1 0,-20 0 0,21-21 16,0 0-16,21 21 0,-21-21 16,42-21 15,0 21-31,0 0 0,0 0 16,0-21-16,1 21 0,-1 0 15,0 0-15,21 0 0,-21 0 0,1 0 16,20 0-16,-21 21 0,0-21 15,0 21-15,1 0 0,-1 0 0,-21 1 16,0-1-16,0 0 0,0 0 16,-21 0-16,-1 0 15,-20 1-15,21-22 0,0 21 0,-22-21 16,22 0-16,0 21 0,-21-21 0,21 0 16,-1 0-16,-20 0 0,21 0 15,0 0-15,0 0 0,-1 0 0,1-21 16,0 21-1,21-21-15,0-1 32,21 22-32,0-21 0,1 21 15,-1 0-15,0 0 0,0-21 0</inkml:trace>
  <inkml:trace contextRef="#ctx0" brushRef="#br1" timeOffset="116539.55">3535 3556 0,'0'21'16,"0"0"0,-21-21-16,-1 22 0,1-1 15,21 0-15,0 0 0,-21 0 16,21 0-16,-21 1 15,21-1-15,21-21 47,-21-21-47,21-1 16</inkml:trace>
  <inkml:trace contextRef="#ctx0" brushRef="#br1" timeOffset="116707.46">3556 3408 0,'0'0'16,"-21"-21"0,21 42 31,0 0-47,21-21 15,0 0-15,0 21 0,0-21 16</inkml:trace>
  <inkml:trace contextRef="#ctx0" brushRef="#br1" timeOffset="117181.21">3831 3535 0,'0'21'0,"0"0"16,0 0-1,0 1-15,0-1 16,0 0-16,0 0 16,0 0-1,0 0-15,0 1 16,-21-22-16,21-22 47,0 1-32,0 0-15,0 0 16,0 0-16,21 0 0,0-1 16,0 1-16,1 0 0,-1 0 0,0 21 15,0-21-15,0 21 0,22 0 16,-22 0-16,0 0 0,0 0 16,21 0-16,-20 0 0,-1 0 0,0 21 15,-21 0-15,0 0 16,0 0-16,0 1 0,0-1 0,0 0 15,0 0-15,0 0 0,0 0 16,-21 1-16,0-22 0,-1 21 16,22 0-16,-21-21 15,21-21 17</inkml:trace>
  <inkml:trace contextRef="#ctx0" brushRef="#br1" timeOffset="117899.8">4657 3493 0,'0'0'0,"-22"-22"0,1 22 0,-21-21 16,21 21-16,0 0 15,-1 0-15,1 0 0,-21 21 16,21 1-16,0-1 0,-1-21 0,1 21 16,0 0-16,0 0 0,21 22 0,-21-22 15,21 0-15,-21 0 0,21 0 16,0 0-16,0 1 16,0-1-16,21-21 0,0 21 15,0-21-15,0 0 0,0 0 0,1 0 16,20 0-16,-21 0 0,0-21 15,22 21-15,-22-21 0,21-1 0,-21 1 16,0 0-16,1 0 0,20-21 16,-21 20-16,0-20 0,-21 21 15,21-21-15,-21-1 0,22 1 0,-22 0 16,0-1-16,0 22 0,0-21 0,0 21 16,0-22-16,0 22 0,0 0 15,-22 21 1,1 21-16,21 0 15,0 0-15,0 22 0,-21-22 16,21 21-16,0-21 0,-21 22 0,21-1 16,0-21-16,0 22 0,0-1 0,0-21 15,0 21-15,0-20 0,0-1 16,0 21-16,0-21 0,0 0 0,21 1 16,0-1-16,0-21 0,1 0 15,-1 0-15,0 0 0,21 0 16,-21 0-16,1 0 0,-1-21 15,0 21-15,0-22 0,0 22 16,0-21-16,1 0 0,-22 0 0,21 0 16,0 0-16,-21-1 0,0 1 15,0 0-15,21 0 0,-42 42 47,21 0-47,0 0 0,0 1 16,-21-1-16,21 0 0,0 0 15,0 0 1,21-21 0,0 0-16,0 0 0,0-21 15</inkml:trace>
  <inkml:trace contextRef="#ctx0" brushRef="#br1" timeOffset="118233.67">5249 3260 0,'0'0'0,"-21"0"0,0 0 0,0 0 16,0 0-16,-1 21 15,22 0 1,0 0-16,22-21 16,-1 0-1,0 0-15,0 0 16,0 0-16,0-21 15,1 0-15,-22 0 0,0 0 16,0-1-16,0 1 16,-22 21-16,1 0 15,0-21-15,0 21 0,0 0 16,21 21-16,-21 0 16,21 1-16,-22-1 0,22 0 15,0 0-15,0 0 0,0 0 0,0 1 16,0-1-16,0 0 15,0 0-15</inkml:trace>
  <inkml:trace contextRef="#ctx0" brushRef="#br1" timeOffset="118719.39">5419 3493 0,'0'21'16,"-22"0"-16,22 0 16,-21-21-16,21 21 15,0 0-15,0 1 0,0-1 16,0 0-16,0 0 16,-21 0-16,21 0 15,-21-21 16,21-21-15,0 0-16,0 0 16,0 0-16,0 0 0,0-1 15,0 1-15,21 0 0,0 0 0,0 0 16,1 0-16,-1-1 0,0 1 0,0 0 16,21 0-16,-20 21 0,-1 0 15,0-21-15,0 21 0,0 0 16,0 0-16,1 21 0,-22 0 15,21-21-15,-21 21 0,0 0 0,0 1 16,0-1-16,0 0 0,0 0 16,0 0-16,0 0 0,0 1 0,-21-1 15,21 0-15,-22 0 0,1 0 16,21 0-16,21-42 47</inkml:trace>
  <inkml:trace contextRef="#ctx0" brushRef="#br1" timeOffset="119439.97">6159 3450 0,'0'-21'15,"0"42"-15,-21-42 0,0 21 0,0 0 16,0 0-16,0 0 16,-1 0-16,1 21 0,0-21 15,0 21-15,0 1 0,0-22 0,-1 21 16,1 0-16,0 0 0,21 0 16,0 0-16,0 1 0,0-1 15,0 0-15,0 0 0,21-21 16,0 0-16,1 0 15,-1 0-15,0 0 0,0 0 16,0 0-16,0-21 0,1 21 0,-1-21 16,0 21-16,0-21 0,-21-1 0,21 1 15,-21 0-15,21 0 16,-21 0-16,0 0 16,0-1-1,0 44 16,0-1-31,0 0 16,0 0-16,-21 0 16,21 0-16,0 1 0,0-1 0,-21 0 15,21 0-15,-21 21 0,0-20 0,21-1 16,0 21-16,-21-21 0,21 0 0,-22 22 16,22-1-16,-21-21 0,21 22 15,0-22-15,0 21 0,0-21 0,0 22 16,0-22-16,0 21 0,0-21 15,0 22-15,0-22 0,0 0 0,21 0 16,-21 0-16,0 0 0,22 1 16,-22-1-16,0 0 0,0 0 0,0 0 15,-22-21 17,1 0-17,0-21-15,21 0 0,0 0 0,-21 0 16,21-1-16,0 1 0,0-21 0,0 0 15,0-1-15,0 1 0,0 0 0,21-1 16,-21 1-16,21 0 0,0-1 16,22 1-16,-22 0 0,0-1 15,0 22-15,22-21 0,-22 21 0,0-1 16,21 1-16,-21 0 0,1 0 16,-1 0-16,0 21 0,21-21 0,-21-1 15</inkml:trace>
  <inkml:trace contextRef="#ctx0" brushRef="#br1" timeOffset="144164.87">9525 4360 0,'0'22'16,"21"-22"78,0 0-94,0 0 15,1 0-15,-1 0 0,0-22 16,0 1-16,0 21 0,0-21 0,1 0 16,-1 0-16,-21 0 15,0-1-15,0 1 0,0 0 16,0 0-16,0 0 0,-21 21 15,21-21-15,-22 21 16,-20 0-16,21 0 0,0 0 0,-22 0 16,22 0-16,-21 21 0,21 0 0,0-21 15,-22 21-15,22 0 0,-21 0 16,21 1-16,-1-1 0,1 0 0,0 0 16,0 0-16,0 0 0,0 1 15,21-1-15,0 0 0,0 0 16,0 0-16,0 0 0,0 1 15,0-1-15,21 0 16,0 0-16,0 0 16,0-21-16,0 21 0,1-21 0,-1 22 15,0-22-15,0 21 0,0-21 16,22 0-16,-22 21 0,21-21 16,-21 21-16,22-21 0,-22 21 0,0-21 15,0 21-15,0 1 0,0-1 0,-21 0 16,0 0-16,0 0 15,0 0-15,-21 1 0,0-1 0,0 0 16,0 0-16,-22 0 0,1 0 16,21 1-16,-21-22 0,20 21 0,-20 0 15,21-21-15,0 0 0,-22 0 0,22 0 16,0 0-16,0 0 0,0 0 16,0 0-16,21-21 0,-22 0 15,1 21-15,0-22 0,21 1 0,-21 0 16,21 0-16,-21 21 0,21-21 15,0 0-15,0-1 16,0 1 0,21 21-1,0-21 1,0 21-16</inkml:trace>
  <inkml:trace contextRef="#ctx0" brushRef="#br1" timeOffset="144628.18">9821 4847 0,'0'0'0,"21"0"15,1-21 1,-1 21-16,0-21 16,0 0-16,0 0 0,-21-1 15,21 22-15,-21-21 0,0 0 16,0 0-16,0 0 16,-21 21-1,0 0 1,0 0-16,0 0 0,0 0 15,-1 21-15,1 0 0,0-21 0,0 21 16,0 0-16,0 1 0,-1 20 16,1-21-16,21 0 0,0 0 15,-21 1-15,21 20 0,0-21 0,0 0 16,0 0-16,0 1 0,0-1 16,0 0-16,0 0 15,21-21-15,0 0 0,1 21 16,-1-21-16,0 0 0,0 0 15,0 0-15,0 0 0,22 0 0,-22-21 16,0 0-16,0 21 0,0-21 0,1 0 16</inkml:trace>
  <inkml:trace contextRef="#ctx0" brushRef="#br1" timeOffset="144959.99">10350 4149 0,'0'0'0,"-21"0"15,21 21 1,0 0-16,-21 0 0,21 0 16,0 22-16,-21-22 0,21 21 15,0 1-15,0-22 0,-21 21 16,21 0-16,-21 1 0,-1-1 0,22 0 0,0 1 15,0-22-15,-21 21 16,21 1-16,-21-1 0,21-21 0,0 0 0,0 22 16,0-22-16,0 0 0,0 0 0,0 0 15,0 0 1,0 1-16,21-22 16,0 0 15,-21-22-31</inkml:trace>
  <inkml:trace contextRef="#ctx0" brushRef="#br1" timeOffset="145376.75">10393 4826 0,'21'0'31,"0"0"-31,0 0 16,0 0-16,1 0 0,-22-21 15,21 21-15,0-21 0,0 0 16,0-1-16,-21 1 16,21 0-16,-21 0 0,0 0 15,-21 21 16,0 0-31,0 0 0,0 0 16,0 21-16,-1 0 16,1 0-16,0 0 0,21 1 0,-21-1 15,21 0-15,0 0 0,0 0 16,0 0-16,0 1 0,0-1 0,0 0 16,0 0-16,0 0 0,0 0 15,21-21-15,0 22 16,0-22-16,1 0 0,-1 21 0,0-21 15,0 0-15,0 0 0,0 0 16,1-21-16,-1-1 16</inkml:trace>
  <inkml:trace contextRef="#ctx0" brushRef="#br1" timeOffset="145895.45">10922 4636 0,'0'21'0,"0"0"16,0 0-16,-21 0 15,21 0-15,0 1 0,0-1 16,-21 0-16,21 0 0,0 0 0,0 0 16,0 1-16,0-1 15,0 0-15,0 0 0,0 0 16,0 0-1,-22-21 1,22-21 15,0 0-31,0 0 0,0 0 16,0 0-16,0-1 0,0-20 0,0 21 16,0 0-16,22 0 0,-1-1 15,-21 1-15,21 0 0,0 21 0,0-21 16,0 0-16,1 21 0,-1 0 15,0-21-15,21 21 0,-21 0 16,1 0-16,20 0 0,-21 0 0,21 0 16,-20 0-16,-1 21 0,0 0 0,0 0 15,-21 0-15,0 22 0,0-22 16,0 0-16,0 0 0,0 21 16,0-20-16,-21-1 0,0 0 0,0 0 15,21 0-15,0 0 0,-22 1 16,1-22-1,21 21-15,0-42 32,0-1-32,21 22 0,-21-21 15</inkml:trace>
  <inkml:trace contextRef="#ctx0" brushRef="#br1" timeOffset="146167.32">11620 4636 0,'0'0'0,"0"21"0,0 0 0,-21 0 16,21 0-16,0 0 15,-21 1-15,21-1 0,0 0 0,0 0 16,0 0-16,0 0 0,-21 1 15,21-1-15,0 0 16,0 0-16,0-42 47,0 0-47</inkml:trace>
  <inkml:trace contextRef="#ctx0" brushRef="#br1" timeOffset="146555.1">11620 4339 0,'-63'43'31,"42"-43"-31,21 21 0,0 0 16,0 0-16,0 0 15,21-21 1,0 0-16,0 21 0,0-21 16,1 0-16,-1 0 0,-21-21 15,21 0-15,0 0 16,-21 0-16,0 0 16,0-1-16,0 1 0,0 0 15,0 0-15,-21 0 16,0 21-16,0 0 15,-1 0-15,1 0 16,21 21-16,0 0 0,-21-21 16,21 21-16,-21 0 0,21 1 15,0-1-15,0 0 0,0 0 16,0 0-16,0 0 16</inkml:trace>
  <inkml:trace contextRef="#ctx0" brushRef="#br1" timeOffset="147103.7">11853 4572 0,'0'21'47,"0"0"-47,0 1 0,0-1 16,-21 0-16,21 0 16,0 0-16,0 0 0,0 1 0,0-1 15,0 0-15,0 0 0,0 0 0,0 0 16,0 1-16,21-22 15,0 0-15,1 0 16,-1 0-16,0 0 16,0 0-16,0 0 0,0-22 0,1 1 15,-22 0-15,21 0 0,0 0 0,0 0 16,-21-1-16,0 1 0,21 0 16,-21 0-16,21 0 0,1 0 15,-22-1-15,0 1 16,0 42 15,-22 1-15,22-1-16,-21-21 0,21 21 15,0 0-15,0 0 0,0 0 0,0 1 16,0-1-16,0 0 16,0 0-1,21-21 1,1 0-1</inkml:trace>
  <inkml:trace contextRef="#ctx0" brushRef="#br1" timeOffset="147832.28">12340 4636 0,'0'0'0,"0"21"47,0 0-31,0 0-16,0 0 0,0 0 15,0 1-15,0-1 0,0 0 16,-21 0-16,21 0 0,0 0 16,-21-21-16,21 22 0,0-1 0,0 0 15,0 0 1,0-42 31,0 0-47,0 0 15,0-1-15,0 1 0,0 0 16,0 0-16,21-21 0,0 20 0,-21 1 16,21 0-16,0 0 0,-21 0 0,22 21 15,-1-21-15,-21-1 0,21 22 16,0 0-16,-21-21 0,21 21 0,0 0 15,1 0-15,-1 21 16,-21 1-16,0-1 16,0 0-16,0 0 0,0 0 15,0 0-15,0 1 0,0-1 0,0 0 16,0 0-16,0 0 0,0 0 16,0 1-16,0-1 15,0-42 32,0-1-47,0 1 16,0 0-16,0 0 0,21 0 15,-21 0-15,21-1 0,-21 1 16,21 0-16,0 0 0,-21 0 0,22 0 16,-1-1-16,0 22 0,0-21 0,0 21 15,0 0-15,1 0 16,-1 0-16,0 0 0,0 21 15,-21 1-15,21-22 16,-21 21-16,0 0 0,0 0 0,0 0 16,0 0-16,0 1 0,0 20 15,0-21-15,0 0 0,0 0 16,-21 1-16,21-1 0,-21-21 0,21 21 16,0 0-16,-21-21 15,0 21-15</inkml:trace>
  <inkml:trace contextRef="#ctx0" brushRef="#br1" timeOffset="149280.4">9864 5842 0,'21'0'0,"0"0"16,0-21-16,0 21 16,0-21-16,1 21 15,-1-21-15,0-1 0,0 22 0,0-21 16,22 0-16,-22 21 0,0-21 0,0 0 15,0 0-15,0 21 16,-21-22-16,0 1 0,0 0 16,-21 0-1,0 21-15,-21 0 0,21 0 0,-22 0 16,-20 0-16,20 0 0,-20 0 16,21 0-16,-22 0 0,22 21 0,-22 0 15,22-21-15,0 21 0,-1 1 16,1-1-16,21-21 0,0 21 0,-1 0 15,1 0-15,21 0 0,0 1 0,0-1 16,0 0-16,0 0 0,0 0 16,21 0-16,1 1 0,20-1 15,-21 0-15,21 0 0,1 0 16,-22 0-16,21 1 0,1-1 0,-1 0 16,0 0-16,1 0 0,-22 0 15,21 1-15,-21-1 0,0 0 0,-21 0 16,0 0-16,0 0 0,0 1 0,0-1 15,-21 0-15,-21 0 0,21 0 0,-22 0 16,1 1-16,0-22 0,-22 21 16,22-21-16,0 0 0,-1 0 0,1 0 15,0 0-15,-1 0 0,1 0 0,21 0 16,0-21-16,-1-1 0,1 1 16,0 21-16,0-21 0,21 0 0,-21-21 15,21 20-15,0 1 0,0 0 0,0 0 16,0 0-16,0 0 0,0-1 15,0 1-15,21 0 16,0 0-16,0 21 0,0 0 0,1 0 16,-1 0-16,0-21 0,0 21 0,0 0 15,0 0-15,22 0 0</inkml:trace>
  <inkml:trace contextRef="#ctx0" brushRef="#br1" timeOffset="149660.15">10308 6181 0,'0'-21'15,"21"-1"1,0 1-16,-21 0 0,0 0 15,0 0-15,0 0 16,-21 21 0,0 0-16,0 0 0,0 0 15,0 21-15,-1 0 0,1-21 0,0 21 16,0 0-16,0 0 0,0 1 16,21-1-16,0 0 0,-22 0 15,22 0-15,0 0 0,0 1 0,0-1 16,0 0-16,0 0 15,0 0-15,22-21 0,-1 0 0,0 21 16,0-21-16,0 0 0,0 0 0,1 0 16,-1 0-16,0 0 0,0 0 0,0-21 15,0 0-15,1 21 0,-1-21 16</inkml:trace>
  <inkml:trace contextRef="#ctx0" brushRef="#br1" timeOffset="150055.94">10520 6117 0,'0'0'0,"0"-21"0,0 0 16,0 0-1,21 0-15,0 21 16,0 0-16,0 0 16,1 0-16,-1 0 0,0 0 0,0 0 15,0 0-15,0 21 0,1 0 16,-1-21-16,0 21 0,-21 0 0,0 0 15,0 1-15,21-1 0,-21 0 16,0 0-16,0 0 0,0 0 0,0 1 16,0-1-16,-21 0 0,21 0 15,-21-21-15,0 0 16,21 21-16,0-42 31,0 0-31,0 0 0,0 0 16,0-1-16,0 1 0,0 0 0,0 0 15,21 0-15,0 0 0,-21-1 16,21 1-16,0 0 0,0 21 0,-21-21 16,22 0-16,-1 21 0,0 0 15,0 0-15,0 0 0,0 0 32</inkml:trace>
  <inkml:trace contextRef="#ctx0" brushRef="#br1" timeOffset="150347.76">11134 6011 0,'0'-21'31,"21"21"-31,-21 21 16,21-21-16,-21 22 0,0-1 15,0 0-15,21-21 0,-21 21 0,21 0 16,-21 0-16,0 1 0,0-1 16,21 0-16,-21 0 0,22 0 15,-22 0-15,0 1 16,0-1-16,21-21 16,0 0 15,0-21-31,0-1 15</inkml:trace>
  <inkml:trace contextRef="#ctx0" brushRef="#br1" timeOffset="150589.63">11536 5948 0,'0'-21'16,"0"42"-16,0-63 15,0 63 1,-21 0-1,-1 0-15,22 0 0,-21 0 16,0 1-16,0-1 0,0 21 16,0-21-16,-1 0 0,1 22 0,0-22 0,0 0 15,21 0-15,0 0 0,-21-21 0,21 22 16,0-1 0,21-21-1,0 0-15,0 0 0,0-21 0,1 21 16,-1-22-16</inkml:trace>
  <inkml:trace contextRef="#ctx0" brushRef="#br1" timeOffset="151012.39">11599 6138 0,'21'0'32,"1"0"-32,-1 0 0,0 0 15,0 0-15,-21-21 0,21 21 16,0-21-16,-21 0 16,22 0-16,-1 0 0,-21-1 15,0 1-15,-21 21 31,-1 0-31,1 0 16,0 21-16,0 1 0,21-1 16,0 0-16,-21 0 15,21 0-15,-21 0 0,21 1 0,0-1 16,0 0-16,0 0 0,0 0 16,0 0-16,0 1 15,21-22 1,0 0-16,0 0 0,0 0 15,0 0-15,1 0 0,-1 0 16,0 0-16,0 0 0,0-22 16,0 1-16</inkml:trace>
  <inkml:trace contextRef="#ctx0" brushRef="#br1" timeOffset="151435.57">12001 6011 0,'0'0'0,"0"-21"15,22 21 1,-1-21 0,0 21-16,0 0 15,0 0-15,0 0 0,1 0 16,-1 21-16,0-21 16,0 21-16,0 1 0,-21-1 15,21-21-15,-21 21 0,0 0 0,0 0 16,0 0-16,0 1 15,0-1-15,0 0 0,0 0 0,0 0 16,0 0-16,-21-21 16,21 22-16,-21-22 0,21 21 15,0-42 17,0-1-17,0 1-15,0 0 0,0 0 16,21-21-16,0 20 0,1 1 15,-22 0-15,21 0 0,0 0 16,-21 0-16,21-1 0,0 1 0,0 0 0,-21 0 16,22 21-16,-1-21 15,-21 0-15,21 21 0,0 0 0,-21-22 16,21 22-16,0 0 16</inkml:trace>
  <inkml:trace contextRef="#ctx0" brushRef="#br1" timeOffset="152584.01">9186 7895 0,'0'0'16,"0"-21"0,-21 21 77,21 21-93,-21-21 0,21 21 0,0 1 16,0-1-16,-21 0 0,21 21 16,-21-21-16,21 22 0,0-1 0,0 0 15,-22 1-15,22-1 0,0 0 0,-21 1 16,21 20-16,0-20 0,0-1 15,0 21-15,0-20 0,0 20 16,0 1-16,0-1 0,0-20 0,-21 20 16,21 1-16,0-1 0,0 1 15,0-1-15,0-21 0,0 22 0,0-1 16,0-20-16,-21 20 0,21 1 0,0-1 16,0 1-16,0-1 0,-21-20 0,0 20 15,21 1-15,-22-1 0,1 1 16,21-22-16,-21 21 0,0-20 0,0 20 15,0-20-15,21 20 0,-22-21 0,1 1 16,0 20-16,21-20 0,-21-22 0,21 21 16,0 0-16,0-20 0,-21-1 15,21 0-15,0 0 0,0 0 0,0 0 16,21-42 0,0 0-1,-21 0-15,21-21 0,0 20 16,1-20-16</inkml:trace>
  <inkml:trace contextRef="#ctx0" brushRef="#br1" timeOffset="154480.04">9207 7874 0,'0'0'0,"0"-21"15,0 0 16,22 0 1,-1 21-17,0 0-15,0 0 0,0 0 16,22 0-16,-1 0 0,0-22 0,1 22 16,20 0-16,1 0 0,-1 0 15,22-21-15,-22 21 0,22 0 0,-22 0 16,22 0-16,-21 0 0,20 0 15,-20 0-15,-1 0 0,1 0 0,-1 0 16,1 0-16,20-21 0,-20 21 0,21 0 16,-22 0-16,1 0 0,20-21 15,1 21-15,-22 0 0,22 0 0,-21-21 16,-1 21-16,1 0 0,-1 0 0,-21 0 16,22 0-16,-22 0 0,1 0 15,-1 0-15,0 0 0,1 0 0,-22 0 16,21 0-16,0 0 0,1 0 0,-1 0 15,-21 0-15,22-21 0,-1 21 16,0 0-16,-21 0 0,22 0 0,-22 0 16,21 0-16,-21 0 0,1 0 15,-1 0-15,0 0 0,0 0 0,0 0 16,0 0-16,1 0 0,-1 0 16,0 0-1,0 0 1,0 0-1,0 0 1,-21 21 31,0 0-47,0 0 16,0 0-16,0 0 0,0 1 15,0-1-15,0 0 16,0 0-16,0 0 0,0 0 0,0 1 15,0 20-15,0-21 0,-21 21 0,21 1 16,0-22-16,0 21 0,0 1 16,0-1-16,-21 0 0,21 1 0,0-1 15,0 0-15,-21 1 0,21 20 16,0-21-16,0 1 0,0-1 0,0 22 0,0-22 16,0 21-16,0-20 15,0 20-15,0-20 0,0-1 0,0 21 16,0-20-16,0-1 0,0 0 0,0 1 15,0-1-15,0 0 0,0 1 0,0-1 16,-21 0-16,21 1 0,-21-1 16,21 0-16,-22 1 0,22-1 0,0 0 15,0 1-15,-21-1 0,21 0 0,-21 1 16,0-22-16,21 21 0,0 1 0,0-22 16,-21 42-16,21-42 15,-21 22-15,21-22 0,0 0 0,0 0 16,0 0-16,0 22 0,0-22 0,0 0 15,0 0-15,0 0 0,0 1 0,0-1 16,0 21-16,0-21 0,0 0 16,0 1-16,0 62 15,0-63-15,0 1 0,0 20 16,0-21-16,0 0 0,-22 0 0,22 1 16,0-1-16,-21 0 0,21 42 15,0-41-15,-21-22 16,21 21-16,0 0 0,0 0 0,-21-21 0,21 21 15,0 0-15,0 1 0,0-1 16,-21 0-16,0-21 16,21 21-16,0 0 15,-22-21-15,22 21 16,-21-21-16,0 0 0,21 22 0,-21-22 16,0 0-16,0 21 0,-1-21 15,1 0-15,0 0 0,0 0 16,0 21-16,0-21 15,-22 0-15,22 0 0,0 0 0,-21 0 16,20 0-16,-20 0 0,21 0 0,-21 0 16,-1 0-16,1 0 0,21 0 0,-22 0 15,1 0-15,0 0 0,-1 0 0,1 0 16,0 0-16,-22 0 0,22 0 16,0 0-16,-1-21 0,1 21 15,-22 0-15,22 0 0,0 0 0,-22 0 16,22-21-16,-22 21 0,22 0 0,-21 0 15,20 0-15,-20 0 0,20-22 0,1 22 16,-21 0-16,20 0 0,-20-21 0,20 21 16,-20-21-16,21 21 0,-1 0 15,1 0-15,-22-21 0,22 21 0,0 0 16,-1 0-16,1 0 0,21-21 0,-21 21 16,-1 0-16,1 0 0,21 0 0,-22 0 15,-20-21-15,42 21 0,-22 0 16,22 0-16,0 0 0,0 0 15,0 0-15,-22 0 0,22 0 16,0 0-16,0 0 0,0 0 0,0 0 16,-1 0-16,1 0 0,0 0 15,0 0-15,0 0 16,0 0-16,-1 0 0,1 0 16,0 0-16,21-22 0,-21 22 15,0 0-15,0 0 16,21-21-16,-22 21 0,1 0 15,0-21-15,0 21 0,0 0 32,21-21-32,-21 21 0,-1 0 15,1 0-15,0-21 0,0 21 16,0 0 0,21-21-16,-21 21 0,21-22 31,0 1-31,0 0 15,0 0-15,0 0 0</inkml:trace>
  <inkml:trace contextRef="#ctx0" brushRef="#br1" timeOffset="155107.68">9377 8128 0,'-21'0'0,"-1"0"31,44 0-15,-1 0-16,0 0 0,0 0 15,0 0-15,22 0 0,-22 0 0,21 0 16,0-21-16,1 21 0,-1 0 16,0 0-16,-20 0 0,20 0 0,-21 0 15,0 0-15,0 0 0,-42 0 31,0 0-31</inkml:trace>
  <inkml:trace contextRef="#ctx0" brushRef="#br1" timeOffset="155467.48">9631 8149 0,'0'21'15,"0"1"1,0-1-1,0 0 1,0 0-16,0 0 0,0 0 0,0 1 16,0-1-16,0 0 0,0 0 0,0 0 15,0 0-15,0 1 0,0-1 16,0 0-16,0 0 0,0 0 0,0 0 16,0 1-16,0-1 0,0 0 15,0 0-15,-21 0 16,-1-21-16,1 0 15,21 21-15,-21-21 0,0 0 0,0 0 16,0 0-16,-1 0 16,22-21-16,0 0 15,-21 0-15,0 0 16,21 0-16,0-1 16,0 1 15,21 21-31,0 0 0</inkml:trace>
  <inkml:trace contextRef="#ctx0" brushRef="#br1" timeOffset="155964.98">10139 8382 0,'0'0'15,"0"-21"-15,0 0 16,-21 21-16,-1 0 0,1 0 16,0 0-16,0 0 0,0 0 15,0 0-15,-22 0 0,22 21 0,0 0 16,0-21-16,0 21 0,21 0 16,-22 1-16,1 20 0,21-21 0,-21 0 15,21 0-15,0 1 0,0-1 16,0 0-16,0 0 0,21 0 15,0-21-15,1 0 16,-1 0-16,0 0 0,0 0 16,0 0-16,0 0 0,1-21 15,-1 21-15,0-21 0,0 0 0,0 0 16,0-1-16,-21 1 0,22 0 16,-1 0-16,-21 0 0,21-22 15,-21 22-15,21 0 0,-21 0 16,0 0-16,0 42 31,0 0-31,-21-21 16,21 21-16,0 0 0,0 1 0,0-1 0,0 0 15,0 0-15,0 0 16,0 0-16,0 1 0,21-22 16,-21 21-16,21-21 0,0 0 0,-21 21 15,22-21-15,-1 0 0,0 0 0,0 0 16,0 0-16</inkml:trace>
  <inkml:trace contextRef="#ctx0" brushRef="#br1" timeOffset="156195.85">10477 8255 0,'0'0'0,"0"21"31,0 0-31,0 1 15,0-1-15,22 0 0,-22 0 0,0 0 16,21 0-16,-21 1 0,0-1 16,0 0-16,0 0 0,21 0 15,-21 0 1,21-21-16,0 0 16</inkml:trace>
  <inkml:trace contextRef="#ctx0" brushRef="#br1" timeOffset="156415.72">10774 8234 0,'-21'0'16,"-1"0"-16,1 0 15,21 21-15,-21 0 0,0-21 16,0 21-16,0 1 0,-1-1 0,22 0 15,-21 0-15,0 0 0,0 0 0,21 1 16,0-1-16,0 0 0,-21-21 16,21 21-16,0 0 0,21-21 31</inkml:trace>
  <inkml:trace contextRef="#ctx0" brushRef="#br1" timeOffset="156880.45">11112 8234 0,'0'0'0,"0"-21"0,0 0 16,-21 21 15,0 0-31,0 0 15,0 0-15,21 21 0,-21 0 0,-1 0 16,1-21-16,0 21 0,0 0 16,0 1-16,21 20 0,-21-21 0,-1-21 15,22 21-15,-21 0 0,21 1 0,0-1 16,21-21 0,1 0-1,-1 0-15,0 0 0,0-21 16,0 21-16,0-22 0,1 1 15,-1 0-15,0 21 0,0-21 0,0 0 0,0 0 16,1-1-16,-22 1 0,0 0 16,21 21-1,-21 21 1,0 0-16,0 1 0,0-1 16,0 0-16,0 0 0,0 0 0,0 0 15,0 1-15,0-1 16,0 0-16,21-21 0,0 0 15,0 0-15,22 0 0,-22 0 16,0 0-16,21 0 0,-21 0 0,1-21 16,20 21-16</inkml:trace>
  <inkml:trace contextRef="#ctx0" brushRef="#br1" timeOffset="157903.82">9842 8954 0,'0'-22'0,"-21"1"0,0 21 15,0 0-15,0 0 16,0 0-16,-1 0 0,1 0 16,0 0-16,0 21 15,0-21-15,0 22 0,-1 20 0,22-21 16,-21 0-16,0 22 0,21-22 0,-21 21 16,21-21-16,0 22 0,0-1 15,0-21-15,0 0 0,0 22 0,0-22 16,0 0-16,0 0 0,0 0 15,21 0-15,0-21 0,22 0 0,-22 0 16,21 0-16,0 0 0,1 0 16,-1 0-16,0 0 0,1-21 0,-1 0 15,22 0-15,-22 0 0,0 0 0,1-1 16,-22 1-16,21 0 0,-21-21 0,0 21 16,1-1-16,-1-20 0,-21 21 15,21-21-15,-21 20 0,0 1 16,0 0-16,0 0 0,0 0 15,-21 21 1,0 0-16,-1 21 0,22 0 16,0 0-16,-21 0 0,0 22 0,21-22 15,0 0-15,0 21 0,0-20 0,-21-1 16,21 21-16,0-21 0,0 0 0,0 1 16,0-1-16,21 0 0,0-21 15,0 21-15,1-21 16,-1 0-16,0 0 0,0 0 0,0 0 15,0-21-15,1 21 0,-1-21 16,0 0-16,-21-1 16,21 22-16,-21-21 0,0 0 15,0 0-15,0 0 0,0 0 16,0 42 15,0 0-15,0 0-16,0 0 0,0 0 15,0 1-15</inkml:trace>
  <inkml:trace contextRef="#ctx0" brushRef="#br1" timeOffset="158077.73">10435 9017 0,'21'0'78,"-21"21"-78</inkml:trace>
  <inkml:trace contextRef="#ctx0" brushRef="#br1" timeOffset="158451.51">10626 9229 0,'0'21'0,"63"-21"31,-42 0-16,0 0-15,1-21 0,-1 21 0,0-21 16,0-1-16,0 22 0,0-21 0,1 0 16,-1 21-16,0-21 0,-21 0 0,0 0 15,0-1-15,0 1 16,-21 21 0,0 0-16,-1 0 0,1 0 0,0 21 15,0-21-15,0 22 0,0-1 0,-1 0 16,1 0-16,0 0 0,21 0 15,0 1-15,0-1 0,0 0 0,0 0 16,0 0-16,0 0 0,0 1 16,21-1-16,0-21 15,1 0-15,-1 0 0,0 0 16,21 21-16,-21-21 0,1 0 0,-1 0 16,21 0-16,-21 0 0,0 0 0,22-21 15,-22 0-15,0 21 0,21-22 0</inkml:trace>
  <inkml:trace contextRef="#ctx0" brushRef="#br1" timeOffset="158884.26">11282 9102 0,'21'-21'31,"-21"42"-31,0 0 16,0 0-16,0 0 15,0 0-15,0 1 0,0-1 0,-21 0 16,21 0-16,0 0 0,0 0 15,0 1 1,-21-22 0,21-22 15,0 1-31,0 0 16,0 0-16,0-21 0,0 20 15,21 1-15,0-21 0,-21 21 0,21-22 16,0 22-16,22 0 0,-22-21 15,0 21-15,0 21 0,21-22 0,-20 22 16,20 0-16,-21 0 0,0 0 16,0 22-16,1-1 0,-1 0 0,-21 0 15,0 0-15,0 0 0,0 22 0,0-22 16,0 0-16,0 0 0,0 0 0,0 1 16,0-1-16,0 0 0,0 0 15,-21 0-15,21 0 16,0-42 15,21 21-31,0-21 0,-21 0 16</inkml:trace>
  <inkml:trace contextRef="#ctx0" brushRef="#br1" timeOffset="159140.12">12023 8657 0,'0'-21'16,"0"42"-16,0 0 16,0 1-16,0 20 0,-22-21 15,22 21-15,-21-20 0,21 20 0,-21 0 16,0 1-16,21-1 0,0 0 0,-21-21 16,21 22-16,-21-22 0,21 21 15,0-21-15,0 1 0,0-1 0,0 0 16,0 0-16,21-21 15,0 0 1,0 0-16,0 0 0,-21-21 16,21 21-16,1-21 0,-1 0 0</inkml:trace>
  <inkml:trace contextRef="#ctx0" brushRef="#br1" timeOffset="159332">11832 8954 0,'0'0'0,"21"0"31,0 0-31,1 0 0,20 0 16,-21 0-16,21 0 0,-20-22 0,20 1 16,-21 21-16,0-21 0,22 21 0,-22 0 15,0-21-15,0 21 0,0 0 0,0 0 16</inkml:trace>
  <inkml:trace contextRef="#ctx0" brushRef="#br1" timeOffset="159928.85">9461 9843 0,'-42'42'32,"21"-21"-32,21 21 0,0-20 15,0-1-15,-21 21 0,21-21 0,-21 0 16,-1 22-16,22-22 0,-21 21 0,21-21 15,0 1-15,-21-1 0,21 0 0,-21 0 16,21 0-16,-21 0 0,21 1 16,0-44 15,0 1-31,21 0 0,-21 0 16</inkml:trace>
  <inkml:trace contextRef="#ctx0" brushRef="#br1" timeOffset="160435.68">9292 9970 0,'0'0'16,"0"-22"-16,0 1 0,21 21 0,-21-21 16,0 0-16,21 21 0,1-21 0,-1 0 15,-21-1-15,21 22 0,0 0 0,21-21 16,-20 21-16,-1 0 0,21 0 16,-21 0-16,22 0 0,-22 0 0,21 0 15,-21 21-15,0 1 0,1-1 16,-22 0-16,0 0 0,0 21 0,0-20 15,0-1-15,-22 0 0,1 0 0,-21 21 16,21-20-16,0-1 0,-22-21 16,22 21-16,0 0 0,0-21 0,0 0 15,-1 0-15,22-21 32,0 0-32,22 21 15,-1 0-15,0-21 0,0 21 0,0 0 16,0 0-16,1 0 0,20 0 0,-21 0 15,21 0-15,-20 0 0,20 0 16,0 0-16,-21 0 0,22 21 16,-22 0-16,0 0 0,0-21 0,0 21 15,-21 0-15,0 1 0,0-1 0,0 0 16,-21 0-16,0 0 0,0 0 0,0 1 16,-22-1-16,22 0 0,-21 0 0,21-21 15,-22 21-15,1 0 0,0-21 16,21 0-16,-22 0 0,22 0 0,-21 0 15,21 0-15,-1 0 0,-20 0 0,21 0 16,21-21-16,-21 0 0,0 21 16,21-21-16,0 0 15,21 21 1,0-21-16,-21-1 0,21 22 16,21 0-16,-20-21 0,-1 21 0</inkml:trace>
  <inkml:trace contextRef="#ctx0" brushRef="#br1" timeOffset="160663.24">10075 10139 0,'0'0'0,"0"21"16,0 0-16,0 0 15,-21 1-15,21-1 16,0 0-16,-21 0 0,21 0 15,-21 0-15,21 1 16,0-44 31,0 1-47</inkml:trace>
  <inkml:trace contextRef="#ctx0" brushRef="#br1" timeOffset="160832.14">10096 9970 0,'0'0'0,"-21"0"16,21 21 31,21-21-32,1 0-15</inkml:trace>
  <inkml:trace contextRef="#ctx0" brushRef="#br1" timeOffset="160949.07">10329 10139 0,'-42'42'15</inkml:trace>
  <inkml:trace contextRef="#ctx0" brushRef="#br1" timeOffset="161251.9">10266 10393 0,'-21'0'47,"21"-21"-31,0 0-16,0-1 0,0 1 15,0 0-15,0 0 0,21 0 16,0 0-16,-21-1 0,21 1 0,21 0 15,-20 21-15,-1-21 0,0 0 0,0 21 16,21 0-16,-20 0 0,-1 0 16,0 0-16,21 0 0,-21 0 0,1 21 15,-22 0-15,0 0 0,0 0 0,0 1 16,0-1-16,0 0 0,0 0 16,-22 0-16,22 0 0,-21-21 15,21 22-15,-21-1 0,0-21 0,21-21 63</inkml:trace>
  <inkml:trace contextRef="#ctx0" brushRef="#br1" timeOffset="162624.1">11049 10139 0,'0'0'0,"0"-21"0,-21 0 15,0-1 1,-1 22-16,1 0 0,0 0 16,0 0-16,0 0 0,0 0 15,-1 0-15,1 22 0,0-1 0,0-21 16,0 21-16,0 0 0,-1 0 0,22 0 15,-21 1-15,21-1 0,0 0 16,0 0-16,0 0 16,0 0-16,0 1 15,21-22-15,1 0 0,-1 0 0,0 0 16,0 0-16,0 0 0,22 0 0,-22-22 16,0 22-16,0-21 0,0 21 15,0-21-15,1 0 0,-22 0 16,21 0-16,0-1 0,0 1 0,-21 0 15,21-21-15,0-1 0,1 1 0,-22 0 16,0-1-16,21 1 0,-21 0 16,21-1-16,-21 22 0,0-21 0,0 21 15,0 0-15,0-1 0,0 1 0,-21 42 32,0 1-32,21-1 15,-22 0-15,22 21 0,0-21 0,0 22 16,-21-1-16,21-21 0,-21 22 0,21-1 15,0-21-15,-21 21 0,21-20 16,0 20-16,0-21 0,0 0 16,0 22-16,0-22 0,0 0 0,0 0 15,0 0-15,21 0 0,0 1 16,0-22-16,1 0 0,-1 0 0,0 0 16,0 0-16,0 0 0,0 0 15,1 0-15,-1 0 0,-21-22 0,21 22 16,0-21-16,0 0 0,-21 0 0,21 21 15,-21-21-15,22 0 0,-1-1 0,-21 1 16,0 0-16,21 21 0,-21-21 16,0 42 31,0 0-47,0 0 0,0 1 15,0-1-15,0 0 16,0 0-1,21-21 17,0-21-32,0 21 15,-21-21-15,22 21 0,-1-21 0,-21-1 16,21 1-16,0 21 0,-21-21 16,21 0-16,0 21 0,-21-21 15,22 21-15,-1-21 0,-21 42 47,0 0-47,0 0 16,0 0-16,0 0 0,0 1 15,0-1-15,0 0 16,0 0-16,21-21 16,0 0-16,0 0 15,0 0-15,1 0 0,-1 0 0,0 0 16,21 0-16,-21 0 0,1 0 0,20-21 15,-21 21-15,0-21 0,0 0 16,1 21-16,-22-22 0,21 1 0,-21 0 16,0 0-16,21 0 0,-21 0 15,0-1-15,0 1 0,0 0 0,0 0 16,-21 21-16,0-21 0,-1 21 0,1 0 16,0 0-16,0 0 0,0 0 0,0 0 15,-1 0-15,1 21 0,0-21 0,21 21 16,-21 0-16,21 0 15,0 1-15,0-1 0,0 0 16,21 0-16,0 0 16,0 0-16,1-21 0,-22 22 15,0-1-15,21-21 0,0 21 16,-21 0-16,0 0 0,0 0 16,21 1-16,-21-1 0,0 0 0,0 0 15,0 0-15,0 0 0,0 1 0,0-1 16,0 0-16,0 0 0,-21 0 0,21 0 15,-21 43-15,0-64 16,-1 21-16,22 0 0,-21 0 0,21 1 16,-21-1-16,0 0 15,0-21 1,0 0-16,-1 0 16,1 0-16,0 0 15,0-21-15,0 0 16,0-1-16,-1 22 0,1-21 0,0 0 15,0 0-15,21 0 0,0 0 16,0-1-16,0 1 0</inkml:trace>
  <inkml:trace contextRef="#ctx0" brushRef="#br1" timeOffset="162991.9">11536 9779 0,'0'0'0,"0"21"31,21-21-31,0 0 15,0 0-15,0-21 16,1 21 0,-22-21-16,0 0 15,0 0-15,-22 21 32,1 0-32,21 21 15,0 0-15,0 0 16,0 0-1,0 0 1</inkml:trace>
  <inkml:trace contextRef="#ctx0" brushRef="#br1" timeOffset="-25429.34">16341 2561 0,'21'0'31,"0"0"-15,-21-21 0,0 0-16,0 0 0,0 0 15,0-1-15,0 1 16,0 0-16,0 0 0,-21 21 15,0-21-15,21 0 0,-22 21 0,1 0 16,0 0-16,0 0 0,0 0 16,0 0-16,-22 0 0,22 0 0,0 0 15,0 21-15,0 0 0,-1 0 0,-20 0 16,21 0-16,0 1 0,0 20 16,-1-21-16,1 0 0,0 22 0,21-22 15,0 21-15,0-21 0,0 0 16,0 1-16,0-1 0,0 0 0,0 0 15,0 0-15,0 0 0,21-21 16,0 22-16,1-22 0,-1 0 16,21 0-16,-21 0 0,0 0 0,22 0 15,-1 0-15,-21-22 0,22 1 16,-22 21-16,21-21 0,-21 0 0,22-21 16,-22 20-16,0-20 0,21 0 0,-21-1 15,1 1-15,-1 0 0,-21-22 16,21 22-16,0 0 0,-21-1 0,21 1 15,-21 0-15,0 20 0,0-20 16,0 21-16,0 0 0,0 0 0,0-1 16,-21 22-1,0 22 1,0-22-16,21 21 16,0 0-16,-21 0 0,21 21 15,-22 1-15,22-22 0,-21 21 0,21 1 16,0 20-16,-21-21 0,21 1 0,0-1 15,-21 0-15,21-20 0,0 20 16,0-21-16,0 0 0,0 22 0,0-22 16,21-21-16,0 21 0,-21 0 15,21-21-15,1 21 0,-1-21 16,0 0-16,0 0 0,0-21 16,0 21-1</inkml:trace>
  <inkml:trace contextRef="#ctx0" brushRef="#br1" timeOffset="-24968.92">16637 2582 0,'0'0'0,"0"-63"31,0 42-31,0 0 0,0-1 16,21 22-16,0-21 16,0 21-16,1 0 15,-1 0-15,0 0 0,0 0 16,0 0-16,0 0 0,-21 21 16,22 1-16,-22-1 0,0 0 15,21 0-15,-21 0 0,21 0 0,-21 1 16,0-1-16,0 0 0,0 0 15,0 0-15,0 0 0,0 1 0,0-1 16,-21-21-16,0 21 16,-1-21-16,22-21 31,0 0-15,0-1-16,0 1 0,0 0 0,0 0 15,0 0-15,0 0 0,0-1 16,22 1-16,-22 0 0,0 0 15,21 21-15,0-21 0,-21 0 0,21 21 16,0-22-16,0 1 0,1 21 16,-1-21-1,0 21-15</inkml:trace>
  <inkml:trace contextRef="#ctx0" brushRef="#br1" timeOffset="-24721.69">17124 2371 0,'0'21'31,"0"0"-31,0 0 0,0 0 16,0 1-16,0-1 0,-21 0 0,21 0 16,0 0-16,0 0 0,-22 1 15,22-1-15,0 0 0,0 0 16,0 0-16,0 0 15,0-42 32</inkml:trace>
  <inkml:trace contextRef="#ctx0" brushRef="#br1" timeOffset="-24508.81">17081 2265 0,'0'0'0,"-21"0"0,21-21 15,-21 21 1,42 0 31,0 0-32,1 21-15,-22 0 0,21-21 16</inkml:trace>
  <inkml:trace contextRef="#ctx0" brushRef="#br1" timeOffset="-24074.07">17272 2413 0,'21'21'63,"-21"0"-63,0 1 16,21-1-16,-21 0 0,21 0 0,-21 0 15,0 0-15,0 1 0,0-1 16,0 0-16,22 0 0,-22 0 15,0 0-15,21 1 16,0-22 15,0-22-15,-21 1-16,0 0 16,21 0-16,0 0 0,-21-22 0,22 22 15,-22 0-15,0-21 0,21 21 16,0-1-16,-21-20 0,21 21 15,0 0-15,0 21 16,-21-21-16,22 21 16,-1 0-16</inkml:trace>
  <inkml:trace contextRef="#ctx0" brushRef="#br1" timeOffset="-23689.26">17716 2498 0,'0'21'16,"22"-21"-16,-1 0 16,0 0-16,0-21 15,0 0 1,0-1-16,-21 1 15,22 21-15,-22-21 0,21 21 16,-21-21-16,0 0 16,-21 21-1,-1 0 1,1 21-16,0 0 0,0 0 16,0 0-16,0 1 0,-1-1 0,22 0 15,0 0-15,0 0 0,-21 0 16,21 1-16,0-1 0,0 0 15,0 0-15,0 0 0,0 0 16,21 1-16,1-22 16,-1 21-16,0-21 0,0 0 15,0 0-15,0 0 16,1 0-16,-1 0 0,0 0 0,0-21 16,0-1-16</inkml:trace>
  <inkml:trace contextRef="#ctx0" brushRef="#br1" timeOffset="-23290.49">18076 2455 0,'0'-21'0,"0"0"16,0 0-16,21 21 31,1 0-31,-1 0 16,0 0-16,0 0 0,0 0 0,0 0 15,1 0-15,-22 21 0,21 0 16,0 0-16,0-21 0,0 22 0,-21-1 16,0 0-16,0 0 0,0 0 0,0 0 15,0 1-15,0-1 0,0 0 16,0 0-16,0 0 0,-21-21 16,21 21-1,-21-21-15,0 0 0,0 0 0,21-21 31,0 0-15,0 0-16,0 0 0,0 0 16,0-1-16,0 1 0,0 0 15,0 0-15,0 0 0,21 21 0,-21-21 16,21-1-16,0 22 0,-21-21 16,21 21-16,0 0 0,1 0 15,-22-21-15,21 0 0,0 21 0</inkml:trace>
  <inkml:trace contextRef="#ctx0" brushRef="#br1" timeOffset="-22566.01">18944 2223 0,'-21'0'16,"0"0"-16,21-22 47,21 22-32,0 0-15,0-21 16,0 21-16,1 0 0,20 0 15,-21-21-15,0 21 0,22-21 0,-22 21 16,0-21-16,0 21 0,0-21 16,0 21-16,1-22 0,-22 1 0,21 21 15,-21-21-15,0 0 0,-21 21 16,-1-21-16,-20 21 16,21 0-16,0 0 0,-22 0 0,22 0 15,-21 0-15,21 0 16,-22 0-16,22 21 0,-21-21 0,21 21 15,-22 0-15,22 0 0,0 1 0,21-1 16,-21 0-16,21 0 16,0 0-16,0 0 0,0 1 0,0-1 15,21 0-15,0 0 16,0 0-16,1-21 0,-1 21 0,0-21 16,0 22-16,21-22 0,-20 0 0,-1 0 15,21 0-15,-21 21 0,0-21 16,1 0-16,-1 0 15,-21-21 1,-21 21-16,-1 0 16,1 0-16,0 0 0,0 0 0,-21 0 15,20 0-15,1 0 0,0 21 16,-21-21-16,21 21 0,-1 0 0,1 0 16,0 0-16,0 1 0,0 20 15,21-21-15,0 0 0,0 0 0,0 22 16,0-22-16,0 0 0,0 0 0,0 0 15,21-21-15,0 22 0,21-22 16,-20 21-16,-1-21 0,21 0 16,-21 0-16,22 0 0,-22 0 15,21 0-15,0-21 0,-20 21 0,20-22 16,-21 1-16,21 21 0,-20-21 16,-1 0-16</inkml:trace>
  <inkml:trace contextRef="#ctx0" brushRef="#br1" timeOffset="-22333.14">19367 2371 0,'0'0'0,"-21"0"0,21 21 31,0 0-31,0 0 16,0 0-16,21 1 0,-21 20 15,22-21-15,-1 0 0,-21 0 0,0 1 16,21-1-16,0 0 15,0 0-15,-21 0 16,21 0-16,1-21 16,-1 0-1,0-21-15,-21 0 16,0 0-16</inkml:trace>
  <inkml:trace contextRef="#ctx0" brushRef="#br1" timeOffset="-22121.27">19664 2350 0,'0'0'16,"-21"0"0,-1 0-16,1 21 15,0 0-15,0 0 0,0 0 0,0 0 16,-1 1-16,-20-1 0,21 0 16,0 0-16,0 0 0,-1 22 0,1-22 15,0-21-15,0 21 0,21 0 16,0 0-16,0 0 0,21-21 15,0 0 1,0 0-16,1 0 0</inkml:trace>
  <inkml:trace contextRef="#ctx0" brushRef="#br1" timeOffset="-21701.51">19791 2477 0,'-21'21'31,"42"-21"-15,0 0-16,0 0 0,0 0 15,0 0-15,1-21 16,-22-1-16,21 22 15,-21-21-15,21 0 0,-21 0 16,0 0-16,0 0 16,0-1-16,-21 22 15,0 0-15,-1 0 0,1 0 16,0 0-16,0 0 0,0 22 16,21-1-16,-21 0 0,-1 0 0,1 0 15,0 0-15,21 1 0,0 20 16,-21-21-16,21 0 0,0 0 0,0 1 15,0-1-15,0 0 0,0 0 16,21-21-16,0 0 0,0 21 16,1-21-16,-1 0 0,0 0 0,0 0 15,0 0-15,0 0 16,1 0-16,-1 0 0,0-21 0</inkml:trace>
  <inkml:trace contextRef="#ctx0" brushRef="#br1" timeOffset="-20993.84">20108 2413 0,'0'-21'0,"0"42"31,0 0-15,-21-21-16,21 21 0,-21 1 0,21-1 16,-21 21-16,21-21 0,0 0 15,0 1-15,-21-1 0,21 0 16,0 0-16,0 0 0,0 0 15,21 1-15,0-22 16,0 0-16,0 0 0,0 0 16,1 0-16,-1 0 0,0-22 15,0 22-15,0-21 0,0 0 16,1 0-16,-1 0 0,0-22 0,-21 22 16,21 0-16,-21 0 0,21-21 15,-21 20-15,0 1 0,0 42 47,0 1-47,-21-1 16,21 0-16,-21 0 0,21 0 15,0 0-15,0 1 0,0-1 16,0 0-16,0 0 0,0 0 16,0 0-1,21-21-15,0 0 0,0 0 0,1 0 16,-1 0-16,0 0 0,0-21 0,0 21 15,0-21-15,1 0 0,-1 0 16,0-22-16,0 22 0,0-21 0,0 0 16,1-1-16,-1 1 0,0 0 15,0-1-15,-21 1 0,21 0 16,-21 20-16,21-20 0,-21 0 0,0 21 16,0-1-16,0 1 0,0 0 15,-21 21 1,0 0-16,0 0 0,21 21 15,0 0-15,-21 1 0,21-1 16,-21 0-16,-1 21 0,22-21 0,0 22 16,0-22-16,-21 21 0,21 1 15,-21-1-15,21-21 0,0 21 0,0-20 16,0 20-16,0-21 0,0 0 0,0 22 16,0-22-16,0 0 15,0 0-15,21 0 0,0-21 16,1 0-16,-1 0 15,0 0-15,0 0 0,0 0 0,0 0 16,1 0-16,-1-21 0,0 0 0,0 0 16</inkml:trace>
  <inkml:trace contextRef="#ctx0" brushRef="#br1" timeOffset="-20793.43">20574 2328 0,'-21'0'0,"42"0"0,-63 0 16,42 22 0,21-22-1,0 0-15,21 0 0,-21 0 16,1 0-16,20 0 0,-21 0 16,21 0-16,-20 0 0,20 0 0,-21 0 15,0 0-15,0 0 0,1 0 0</inkml:trace>
  <inkml:trace contextRef="#ctx0" brushRef="#br1" timeOffset="-20268.22">21209 2434 0,'42'-42'31,"-42"21"-31,0 0 0,0-1 16,0 1-16,-21 21 15,0 0-15,0 0 0,0 0 16,-1 0-16,1 0 16,0 0-16,0 0 0,0 21 0,0-21 15,-1 22-15,1-1 16,0 21-16,21-21 0,0 0 0,-21 1 15,21-1-15,0 0 0,0 21 0,0-21 16,0 1-16,0-1 16,21 0-16,0-21 0,0 0 15,1 0-15,-1 0 0,0 0 16,0 0-16,0-21 0,0 21 16,1-21-16,-1-1 0,0 1 15,0-21-15,0 21 0,-21 0 0,0-1 16,0-20-16,0 21 0,0 0 15,0 0-15,0 42 32,0 0-32,-21 0 0,21 0 15,0 0-15,-21 1 0,21-1 0,0 0 16,0 0-16,0 0 0,0 0 16,0 1-16,0-1 0,0 0 15,21-21-15,0 21 16,0-21-16,1 0 0,20 0 15,-21 0-15</inkml:trace>
  <inkml:trace contextRef="#ctx0" brushRef="#br1" timeOffset="-19741.32">21590 2117 0,'0'-21'0,"-21"-1"31,0 22-31,-1 0 16,22 22-16,-21-1 0,21 0 0,0 0 16,0 0-16,-21 0 0,21 1 15,-21-1-15,21 0 0,0 21 0,0-21 16,0 22-16,0-22 0,0 21 0,-21-21 16,21 22-16,0-22 15,0 0-15,0 0 0,0 0 0,0 1 16,0-1-16,0-42 47,0-1-47,0 1 15,0 0-15,21 0 0,-21 0 16,21 0-16,0-1 0,22 1 16,-43 0-16,21 0 0,0 21 15,21 0-15,-21 0 0,1 0 0,-1 0 0,0 0 16,0 0-16,0 0 0,0 0 15,1 21-15,-22 0 0,21 0 16,-21 1-16,0-1 0,0 0 0,0 0 16,-21-21-16,-1 21 0,1 0 15,0 1-15,0-22 0,0 21 0,-22-21 16,22 0-16,0 21 0,0-21 0,0 21 16,-22-21-16,22 0 0,0 0 15,0 0-15,21 21 0,-21-21 0,0 0 16,42 0 15,0-21-15</inkml:trace>
  <inkml:trace contextRef="#ctx0" brushRef="#br1" timeOffset="-19458.09">21971 2074 0,'0'0'0,"0"-21"0,0 0 0,0 42 47,0 0-47,0 1 16,-21-1-16,0 21 0,21-21 15,-22 0-15,22 22 0,-21-22 0,0 21 16,21-21-16,-21 22 0,21-1 15,0-21-15,0 0 0,0 22 0,0-22 16,0 0-16,0 0 0,0 0 0,0 1 16,21-22-1,0 0 1</inkml:trace>
  <inkml:trace contextRef="#ctx0" brushRef="#br1" timeOffset="-18797.18">22013 2434 0,'21'0'15,"1"0"1,-1 0-16,0 0 16,0 0-16,0 0 15,0 0-15,1-21 0,-1 0 16,0 21-16,-21-21 0,21 0 15,-21-1-15,0 1 16,0 0 0,-21 21-16,0 0 15,0 0 1,21 21-16,-22 0 0,1 1 0,21-1 16,-21 0-16,0 0 0,21 0 0,-21 0 15,21 1-15,0-1 0,0 0 16,0 0-16,0 0 0,0 0 0,0 1 15,0-1-15,0 0 16,21-21-16,0 0 16,0 0-16,0 0 0,1 0 0,-1 0 15,0 0-15,0 0 0,21 0 16,-20-21-16,20 0 0,0-1 16,-21 1-16,22 0 0,-22-21 0,21 21 15,-21-22-15,1 22 0,-1 0 16,0 0-16,0 0 0,-21-1 0,0 1 15,-21 21 1,0 0-16,0 0 0,-1 0 16,1 0-16,0 21 0,0-21 0,0 22 15,0-1-15,-1 0 0,1 0 16,21 0-16,0 0 0,0 1 16,0-1-16,0 0 0,0 0 0,0 0 15,21-21-15,1 21 16,-1 1-16,0-22 0,0 21 15,0 0-15,0-21 16,-21 21 0,0 0-16,-21-21 15,0 0-15,0 21 0,0-21 16,0 0-16,-1 22 16,1-22-16,0 0 0,0 0 15</inkml:trace>
  <inkml:trace contextRef="#ctx0" brushRef="#br1" timeOffset="-17409.34">15706 12467 0,'0'0'0,"-22"0"0,1 0 0,0 0 0,0 0 16,0 0-16,0 0 0,-1 0 15,44 0 16,-1 0-31,21 0 0,-21 0 16,22 0-16,-22 0 0,21 0 0,0 0 16,1 0-16,20 0 0,-20 0 0,-1 0 15,-21 0-15,21 0 0,-20 0 16,-1 0-16,0 0 0,-42 0 16,0 0-1,-1 0-15,1 0 0,-21 0 16,21 0-16</inkml:trace>
  <inkml:trace contextRef="#ctx0" brushRef="#br1" timeOffset="-17125.9">15790 12488 0,'0'22'47,"0"-1"-47,0 0 15,-21 0-15,21 0 0,0 0 16,0 1-16,0-1 0,0 21 16,0-21-16,0 0 0,0 22 0,0-22 15,-21 0-15,21 21 0,0-20 0,0-1 16,-21 0-16,21 0 0,0 0 16,0 0-16,0 1 15,0-44 16,0 1-31,21 21 16,0-21-16</inkml:trace>
  <inkml:trace contextRef="#ctx0" brushRef="#br1" timeOffset="-16730.02">15917 12806 0,'0'-21'0,"0"0"15,0-1 1,21 22-16,1 0 16,-1-21-16,0 21 0,0-21 15,0 21-15,22 0 0,-22 0 0,0 0 16,21 0-16,1 0 0,-22 0 0,21 0 16,-21 21-16,0 0 0,1 1 15,-1-1-15,0 0 0,-21 0 16,0 0-16,0 0 0,0 1 0,0-1 15,-21 0-15,0 0 0,-1 0 16,1 0-16,0 1 0,0-1 0,0-21 16,0 0-16,-1 0 0,22-21 31,0-1-31,0 1 16,22 0-16,-22-21 0,21 21 0,0-1 15,0 1-15,0-21 0,22 21 16,-22 0-16,0-1 0,0 1 0,0 0 15,22 21-15,-22-21 0,0 21 0,0 0 16,0 0-16,0 0 16,1 0-16,-1 0 0,0 0 15</inkml:trace>
  <inkml:trace contextRef="#ctx0" brushRef="#br1" timeOffset="-16193.77">17103 12848 0,'21'-21'15,"-42"42"-15,63-63 0,-42 21 0,21 0 0,-21-1 16,0 1-16,0 0 0,0 0 16,-21 0-16,21 0 15,-21 21-15,0-22 0,-1 22 0,-20 0 16,21 0-16,0 0 0,-22 0 15,22 0-15,0 22 0,-21-22 0,21 21 16,-1 21-16,1-21 0,0 0 0,-21 22 16,42-22-16,-21 21 0,21-21 15,-22 1-15,22 20 0,0-21 0,0 0 16,0 0-16,0 1 0,0-1 0,22 0 16,-1-21-16,0 0 0,0 21 15,0-21-15,0 0 0,1 0 16,-1 0-16,21-21 0,-21 21 0,22-21 15,-22 0-15,21-1 0,-21 1 16,22 0-16,-22 0 0,0-21 0,0 20 16,0-20-16,0 21 0,1-21 0,-22 20 15,21 1-15,-21 0 0,0 0 0,0 0 16,-21 21 0,-1 21-1,22 0-15,-21 0 0,21 0 0,0 1 16,0-1-16,0 0 0,0 21 15,0-21-15,0 1 0,0-1 0,0 0 16,0 0-16,0 0 16,21-21-16,1 21 0,-1-21 15,21 0-15,-21 0 0,0 0 16,22 0-16,-22-21 0,21 0 0,-21 21 16,22-21-16</inkml:trace>
  <inkml:trace contextRef="#ctx0" brushRef="#br1" timeOffset="-15745.03">17674 12637 0,'0'0'0,"0"21"31,-21 0-31,21 0 0,-21 0 16,21 0-16,0 1 0,0-1 0,-21 0 16,21 0-16,-22 21 0,22-20 15,0-1-15,0 0 0,0 0 0,0 0 16,0 0-16,-21 1 0,21-1 15,0 0 1,0-42 15,0 0-31,0-1 0,0 1 16,0 0-16,0 0 0,21-21 0,1 20 16,-22 1-16,21-21 0,0 21 15,0 0-15,0-1 0,0 1 16,22 0-16,-22 0 0,0 21 0,0 0 15,22 0-15,-22 0 0,0 0 16,0 0-16,0 0 0,0 0 0,1 21 16,-1 0-16,0 0 0,-21 1 0,0-1 15,0 0-15,0 0 0,0 0 16,0 0-16,0 1 0,0-1 0,0 0 16,-21 0-16,0 0 0,-1-21 0,22 21 15,-21-21-15,0 0 16,21-21 15,0 0-31,21 0 16</inkml:trace>
  <inkml:trace contextRef="#ctx0" brushRef="#br1" timeOffset="-15326.27">18584 12658 0,'0'-21'16,"-21"-1"-16,0 22 0,0 0 16,-22 0-16,22 0 15,0 0-15,0 0 0,0 22 0,0-22 16,-1 21-16,1 0 0,0-21 16,0 21-16,21 0 0,-21 0 15,21 1-15,0-1 0,0 0 16,21-21-16,0 0 0,21 21 0,-20-21 15,-1 0-15,21 0 0,-21 0 16,22 0-16,-22 21 0,21-21 0,-21 0 16,0 0-16,1 21 0,-1-21 0,-21 22 15,0-1-15,0 0 16,-21 0-16,-1-21 0,1 21 16,-21-21-16,21 21 0,-22-21 0,22 0 15,-21 22-15,0-22 0,-1 0 16,22 21-16,-21-21 0,21 0 15,-1 0-15,1 0 0,0 0 0,0 0 16,0 0-16,21-21 16,0-1-1,21 1-15,0 21 16,0-21-16,22 21 0,-22-21 0</inkml:trace>
  <inkml:trace contextRef="#ctx0" brushRef="#br1" timeOffset="-15039.44">18965 12425 0,'0'0'0,"0"-21"16,0 0-16,0-1 16,-21 22-1,21 22 1,0-1-16,-21 0 15,21 0-15,-21 0 0,21 22 0,-21-22 16,21 21-16,-22-21 0,22 22 0,0-1 16,-21-21-16,0 21 0,21-20 15,0 20-15,0-21 0,-21 0 0,21 0 16,0 1-16,0-1 0,0 0 0,0 0 16,21-21-1,0 0-15,0 0 0,1 0 16</inkml:trace>
  <inkml:trace contextRef="#ctx0" brushRef="#br1" timeOffset="-14574.15">19410 12785 0,'0'0'0,"0"-85"31,0 64-31,-21 0 16,-1 0-16,1 21 0,0 0 0,0 0 15,0 0 1,0 0-16,-1 0 0,1 21 0,0 0 16,0 0-16,0 0 0,0 0 0,21 22 15,-22-22-15,1 0 0,21 0 16,0 0-16,0 1 0,0-1 0,0 0 16,0 0-16,0 0 0,0 0 15,21-21-15,1 0 0,-1 0 16,0 0-16,0 0 0,0-21 15,22 0-15,-22 21 0,0-21 0,0 0 16,0 0-16,22-1 0,-43-20 16,21 21-16,0 0 0,-21-22 15,21 22-15,-21 0 0,0 0 0,0 0 16,0 42 15,0 0-31,0 0 0,0 0 0,0 1 16,-21-1-16,21 0 0,0 0 0,0 0 15,0 0-15,0 1 0,0-1 16,0 0-16,0 0 0,21-21 16,-21 21-16,21-21 0,0 0 15,1 0-15,-1 0 0,0 0 16,0 0-16,0 0 16</inkml:trace>
  <inkml:trace contextRef="#ctx0" brushRef="#br1" timeOffset="-14297.31">19897 12383 0,'0'0'0,"21"-22"0,-21-41 0,0 42 15,0 0-15,0-1 16,0 44 0,-21-1-1,21 0-15,0 0 0,-22 21 0,22-20 16,0 20-16,0 0 0,-21 1 15,21-1-15,-21-21 0,21 21 0,-21 1 16,21-1-16,0 0 0,0-20 16,-21 20-16,21-21 0,0 0 0,0 0 15,0 1-15,0-1 0,0 0 16,21-21 0,0 0-16,0 0 15,0-21-15,1 0 0</inkml:trace>
  <inkml:trace contextRef="#ctx0" brushRef="#br1" timeOffset="-13934.52">20172 12615 0,'0'0'0,"-21"22"32,-1-22-32,22 21 0,0 0 0,-21-21 15,0 21-15,0 0 0,21 0 0,0 22 16,-21-22-16,21 0 0,-21 0 15,21 0-15,0 1 0,0-1 16,0 0-16,0 0 16,21-21-16,0 0 0,0 0 0,0 0 15,0 0-15,1 0 0,-1 0 16,0-21-16,0 0 0,0 21 0,-21-21 16,21-1-16,1 1 0,-1-21 15,-21 21-15,0 0 0,0-22 16,0 22-16,0 0 0,0 0 0,0 0 15,0-1-15,-21 1 0,-1 21 16,1 0-16,0 0 0,0 0 16,0 0-16,0 21 0,-1-21 0,1 22 15,21-1-15,0 0 0,0 0 16,0 0-16,0 0 16</inkml:trace>
  <inkml:trace contextRef="#ctx0" brushRef="#br1" timeOffset="-13523.75">20574 12658 0,'0'-21'0,"0"42"0,0-64 16,0 22-1,0 0-15,21 21 16,0 0-16,0 0 15,1 0-15,-1 0 0,0 0 16,0 21-16,-21 0 16,21 1-16,-21-1 0,0 0 0,0 0 15,0 21-15,0-20 0,0-1 16,0 0-16,0 21 0,0-21 16,0 1-16,0-1 0,-21 0 0,21 0 15,-21-21-15,21 21 16,-21-21-16,21-21 31,0 0-31,0 0 0,0 0 16,0-1-16,21 1 0,0 0 15,-21 0-15,21-21 0,0 20 16,1 1-16,-1 0 0,-21 0 0,21 0 0,0 0 16,0-1-16,0 22 0,1-21 15,-1 21-15,0 0 16,0 0-16,0 0 15</inkml:trace>
  <inkml:trace contextRef="#ctx0" brushRef="#br1" timeOffset="-13129.98">21209 12637 0,'42'-22'31,"-42"1"-31,-21 21 31,0 0-31,0 0 0,0 0 16,-1 0-16,1 0 0,0 21 15,0-21-15,21 22 0,0-1 0,0 0 16,0 0-16,0 0 16,0 0-16,0 1 15,21-22-15,0 0 0,0 21 16,1-21-16,-1 0 0,0 21 15,0-21-15,0 0 0,0 21 0,1 0 16,-1-21-16,-21 21 16,21-21-16,-21 22 0,0-1 15,-21 0 1,0-21-16,-1 0 16,1 0-16,0 0 0,0 0 0,0 0 15,0 0-15,-1 0 16,1 0-16,0 0 15,0 0-15,21-21 16</inkml:trace>
  <inkml:trace contextRef="#ctx0" brushRef="#br1" timeOffset="-12797.17">19748 12531 0,'22'0'15,"-1"-21"-15,21 21 0,-21 0 16,22 0-16,-22-22 0,21 22 15,0 0-15,1 0 0,-1 0 0,0 0 16,1-21-16,-1 21 0,0 0 0,-20 0 16,20 0-16,-21 0 0,0 0 15,0 0-15,-42 0 47,0 0-47</inkml:trace>
  <inkml:trace contextRef="#ctx0" brushRef="#br1" timeOffset="-11517.72">24109 2371 0,'0'-21'15,"0"-1"-15,0 44 31,0-1-15,0 0-16,0 0 0,-21 21 16,21 1-16,-22-1 0,22-21 15,0 22-15,0-1 0,-21 0 0,21-21 0,0 22 16,0-22-16,0 0 0,-21 0 16,21 0-16,0 1 0,0-1 0,0 0 15</inkml:trace>
  <inkml:trace contextRef="#ctx0" brushRef="#br1" timeOffset="-10958.04">24045 2371 0,'0'0'0,"-21"-21"0,0-22 15,21 22-15,0 0 0,0 0 16,0 0 0,21 21-16,0 0 15,0 0-15,1 0 16,20 0-16,-21 0 0,0 21 0,0 0 16,1-21-16,-1 42 0,0-21 0,-21 1 15,0 20-15,0 0 0,0-21 16,0 22-16,0-1 0,-21-21 0,0 0 15,-1 22-15,1-22 0,0 0 16,-21 0-16,21-21 0,-1 21 0,1-21 16,0 0-16,0 0 0,21-21 31,21 0-15,-21 0-16,21 21 0,0-21 15,1 0-15,-1 21 0,0 0 16,21-22-16,-21 22 0,1 0 0,20 0 15,-21 0-15,21 0 0,-20 22 16,-1-1-16,0 0 0,0 0 16,-21 0-16,0 22 0,0-22 0,0 0 0,0 0 15,-21 0-15,0 0 0,0 22 16,-22-43-16,22 21 0,-21 0 16,21 0-16,-1-21 0,-20 21 0,21-21 15,0 0-15,0 0 0,-1 0 16,1 0-16,0-21 31,21 0-15,0 0-16,0 0 15,21 21 1,0 0-16</inkml:trace>
  <inkml:trace contextRef="#ctx0" brushRef="#br1" timeOffset="-10552.5">24490 2667 0,'0'0'0,"0"-21"16,0 0 0,21 21-1,0 0-15,0 0 0,0 0 16,1 0-16,-1 0 0,0 0 0,0 21 15,0-21-15,0 21 0,1 0 16,-1 0-16,-21 1 0,0-1 0,21 21 16,-21-21-16,0 0 0,0 1 15,0-1-15,-21 0 16,21 0-16,-21-21 0,-1 0 0,22 21 16,-21-21-16,0 0 15,21-21 1,0 0-16,0 0 15,21 0-15,0 21 0,1-22 0,-22 1 16,21 0-16,0 0 0,0-21 16,0 20-16,0 1 0,1 21 0,-1-21 15,0 0-15,0 0 0,0 21 16,0 0-16,-21-21 0,22 21 16,-1 0-16</inkml:trace>
  <inkml:trace contextRef="#ctx0" brushRef="#br1" timeOffset="-10129.74">25146 2604 0,'0'21'31,"0"0"-31,0 0 0,0 0 16,-21 0-16,21 1 0,0-1 0,-21 0 15,21 0-15,-22 0 0,22 0 16,0 1-16,0-1 0,0 0 16,0 0-16,0 0 0,22-21 15,-1 21-15,0-21 0,0 0 16,0 0-16,0 0 0,1 0 16,-1 0-16,21 0 0,-21-21 0,0 21 15,22-21-15,-22 0 0,0 21 0,21-21 16,-20 0-16,-1-22 0,-21 22 15,0 0-15,21-43 16,-21 22-16,0 21 0,0 0 16,-21 0-16,0-1 0,-1 1 0,1 21 0,0 0 15,0 0-15,0 0 0,0 0 16,-22 0-16,22 0 0,0 21 16,0 1-16,0-22 0,21 21 0,-22 0 15,22 0-15,-21 0 0,21 0 16,0 1-16,0-1 15,21-21-15,1 0 0,-1 0 16,0 0-16</inkml:trace>
  <inkml:trace contextRef="#ctx0" brushRef="#br1" timeOffset="-9566.15">25696 2582 0,'0'0'0,"0"22"31,0-1-31,0 0 16,0 0-16,0 0 0,0 22 15,-21-22-15,21 0 0,-21 0 0,21 0 16,0 0-16,0 1 0,0-1 16,0 0-16,21-21 31,0 0-16,0 0-15,1-21 0,-1 0 16,0-1-16,0 1 0,0 0 16,0 0-16,1 0 15,-1 0-15,-21-1 0,21 22 0,-21-21 16,0 42 15,0 1-31,0-1 0,0 0 16,0 0-16,0 0 0,0 0 0,0 1 15,0-1-15,0 0 16,21-21 0,0 0-16,0 0 0,1 0 15,-1 0-15,0 0 0,0 0 16,0 0-16,0-21 0,1 21 0,-1-21 16,0-1-16,0 1 0,-21 0 0,21 0 15,-21 0-15,21 0 0,-21-1 16,0-20-16,0 21 0,0 0 0,0 0 15,0-1-15,0 1 0,0 0 16,-21 21-16,0 0 0,0 0 16,21 21-1,0 0 1,0 1 0</inkml:trace>
  <inkml:trace contextRef="#ctx0" brushRef="#br1" timeOffset="-9178.3">26501 2604 0,'-22'0'16,"1"0"-16,-21 0 15,21 0-15,0 0 0,-1 0 16,1 21-16,0-21 15,21 21-15,-21-21 0,21 21 0,0 0 16,0 0-16,0 1 16,21-1-16,0-21 0,0 21 15,1 0-15,-1-21 16,0 21-16,0-21 0,0 21 0,-21 1 16,21-22-16,1 21 15,-22 0-15,0 0 16,-22-21-16,1 0 15,0 0-15,0 0 0,0 0 16,0 21-16,-1-21 0,1 0 0,0 0 16,0 0-16,0 0 15,0 0-15,42 0 32,0 0-17,0-21-15</inkml:trace>
  <inkml:trace contextRef="#ctx0" brushRef="#br1" timeOffset="-8794.22">26733 2794 0,'0'-21'31,"0"0"-15,22 0 0,-22-1-16,21 1 15,0 0-15,-21 0 16,-21 21 0,0 0-16,-1 0 15,1 0-15,0 0 0,0 21 0,0 0 16,0-21-16,-1 21 0,1 1 15,0-1-15,21 0 0,0 0 16,0 0-16,0 0 0,0 1 16,0-1-16,0 0 15,21 0-15,0-21 16,1 0-16,-1 0 0,0 0 0,0 0 16,0 0-16,0 0 0,1 0 15,-1 0-15,0 0 0</inkml:trace>
  <inkml:trace contextRef="#ctx0" brushRef="#br1" timeOffset="-8389.45">26924 2667 0,'0'-21'0,"0"0"16,0 42 31,0 0-47,21 0 0,-21 0 15,0 1-15,0-1 0,0 0 0,0 0 16,0 0-16,0 0 0,0 1 16,0-1-16,0 0 15,0 0 1,0-42 31,0 0-47,0 0 0,0-1 15,21 1-15,-21 0 0,21 0 16,-21 0-16,22 0 0,-1 21 16,-21-22-16,21 22 15,-21-21-15,21 21 0,0 0 16,0 0-1</inkml:trace>
  <inkml:trace contextRef="#ctx0" brushRef="#br1" timeOffset="-6363.29">24342 4276 0,'0'-21'0,"0"-1"15,0 1-15,0 0 16,0 0-16,0 0 16,0 0-16,0-1 0,-22 1 15,1 21-15,0 0 16,0 0-16,0 0 0,0 0 0,-1 0 15,1 0-15,0 21 0,-21 1 0,21-1 16,-1 0-16,-20 21 0,21 1 16,0-22-16,0 21 0,-1-21 0,1 22 15,21-1-15,0 21 16,0-41-16,0 20 0,0-21 16,0 0-16,0 0 0,21 1 0,1-1 15,-1 0-15,0-21 0,0 0 0,0 0 16,22 0-16,-22 0 15,21 0-15,0 0 0,1 0 0,-22 0 16,21-21-16,1 21 0,-1-21 0,-21-1 16,21 1-16</inkml:trace>
  <inkml:trace contextRef="#ctx0" brushRef="#br1" timeOffset="-5829.6">24701 3979 0,'0'-42'31,"0"84"-31,-21-63 31,21 42-31,0 1 0,0-1 16,-21 21-16,21 0 0,-21 1 0,21-1 16,0 0-16,0-20 0,-21 20 0,21 0 15,0 1-15,-21-1 0,21-21 16,0 21-16,0-20 0,0-1 0,0 21 15,-22-21-15,22 0 0,0 1 0,0-1 16,0 0-16,-21-21 16,21 21-1,0-42 1,0 0-16,0 0 16,0-1-16,0 1 15,0 0-15,0 0 0,0 0 0,0 0 16,0-1-16,21 1 0,1 0 15,-1 0-15,0 0 0,0 0 0,0-1 16,0 22-16,22-21 0,-22 0 0,21 21 16,-21 0-16,22 0 0,-22 0 15,0 0-15,21 0 0,1 21 16,-43 0-16,21 22 0,-21-22 0,0 0 16,0 21-16,0-20 0,0-1 15,0 21-15,-21-21 0,0 0 0,-1 22 16,1-22-16,21 0 0,-21-21 15,21 21-15,-21 0 0,21 1 16,0-44 15,21 1-31,0 0 16,-21 0-16,21 21 0</inkml:trace>
  <inkml:trace contextRef="#ctx0" brushRef="#br1" timeOffset="-5400.84">25146 4424 0,'0'0'0,"0"-42"16,0 20-16,0 1 16,0 0-1,21 21-15,0 0 16,0 0-16,1 0 15,-1 21-15,0-21 0,0 21 16,0 1-16,-21-1 0,21 0 0,1 0 16,-1 0-16,-21 0 0,0 1 0,0-1 15,0 0-15,0 0 0,0 0 16,0 0-16,0 1 0,-21-1 0,21 0 16,-22-21-16,22 21 0,-21-21 15,21-21 16,0 0-31,0 0 16,0-1-16,0 1 16,21 0-16,-21 0 0,22 0 0,-1 0 15,-21-1-15,21 1 0,0 0 0,-21 0 16,21 0-16,0 21 16,1-21-16,-1 21 0,0 0 15,0 0 1,0 0-16,0 0 15</inkml:trace>
  <inkml:trace contextRef="#ctx0" brushRef="#br1" timeOffset="-4989.08">25823 4297 0,'0'0'0,"0"-21"16,-21 21-16,0 0 15,0 21-15,0 0 16,-1 0-16,1-21 0,-21 43 16,21-22-16,0 0 0,-1 0 0,1 0 15,0 0-15,21 22 0,0-22 0,-21 0 16,21 0-16,0 0 0,0 1 16,0-1-16,0 0 0,21-21 15,0 0-15,0 0 16,22 0-16,-22 0 0,0 0 0,0 0 15,22 0-15,-22 0 0,21-21 0,-21 21 16,0-21-16,1-1 0,20 1 16,-42 0-16,21 0 0,-21 0 0,21 0 15,-21-1-15,0-20 0,0 21 16,0 0-16,0 0 0,0-1 16,-21 1-16,0 0 0,0 21 0,-22 0 15,22 0-15,0 0 0,0 0 16,0 0-16,0 0 0,-1 0 0,1 21 15,21 0-15,-21-21 0,21 22 0,0-1 16,0 0-16,0 0 16,21-21-16</inkml:trace>
  <inkml:trace contextRef="#ctx0" brushRef="#br1" timeOffset="-4272.98">26120 4382 0,'0'0'0,"0"21"31,0 0-15,0 0-16,0 0 0,0 0 16,0 1-16,0-1 0,0 0 15,0 0-15,-22 0 16,22 0-16,-21 1 0,21-1 15,-21-21 17,21-21-17,0-1-15,0 1 16,0 0-16,0 0 16,0 0-16,0 0 0,0-1 0,0 1 15,21 0-15,0 0 0,-21 0 0,22 0 16,-1 21-16,-21-22 0,21 1 15,0 21-15,0 0 0,0 0 16,1 0-16,-1 0 0,0 0 0,0 0 16,0 21-16,-21 1 15,21-1-15,-21 0 0,22 0 16,-22 0-16,0 0 0,0 1 16,0-1-16,0 0 0,0 0 15,0 0-15,-22 0 16,1-21-1,21 22-15,0-44 32,0 1-17,0 0-15,0 0 0,0 0 16,0 0-16,0-1 0,21 1 0,1 0 16,-1 0-16,-21 0 0,21 21 15,0-21-15,0-1 0,0 22 16,1 0-16,-1 0 0,0 0 15,0 0-15,0 0 0,0 22 16,-21-1-16,0 0 16,0 0-16,0 21 0,0-20 0,0-1 15,0 0-15,-21 0 0,0 0 16,21 0-16,-21 1 0,21-1 16,-21-21-16,21 21 0,21-21 46</inkml:trace>
  <inkml:trace contextRef="#ctx0" brushRef="#br1" timeOffset="-3909.19">26755 4509 0,'21'0'31,"0"0"-31,0 0 16,0-22-16,0 1 0,1 21 0,-22-21 15,21 21-15,0-21 0,0 21 16,-21-21-16,0 0 16,0-1-16,0 1 15,-21 21-15,0 0 16,0 0-16,-1 0 0,1 0 0,0 0 15,0 21-15,-21-21 0,20 22 0,1-1 16,0 0-16,0 0 0,21 0 16,0 0-16,-21 1 0,21-1 0,0 0 15,0 0-15,0 0 0,21-21 16,0 21-16,0-21 16,0 0-16,1 0 0,-1 0 0,0 0 15,0 0-15,0 0 0,0 0 16,1 0-16,-1-21 0</inkml:trace>
  <inkml:trace contextRef="#ctx0" brushRef="#br1" timeOffset="-2853.79">16700 4572 0,'0'0'16,"22"0"-16,-22-21 0,21 0 15,-21 0 1,0-1-16,-21 22 16,-1-21-16,1 21 0,0 0 15,0 0-15,0 0 0,-22 0 16,22 0-16,0 0 0,0 21 0,0-21 15,-22 22-15,22-1 0,0 0 16,0 0-16,0 21 0,0-20 0,-1 20 16,22 0-16,-21 1 0,21-1 15,0 0-15,0 1 0,0-22 0,0 21 16,21-21-16,1 22 0,-1-22 0,0 0 16,0 0-16,0-21 0,0 21 15,1-21-15,-1 0 0,0 0 0,21 0 16,-21 0-16,1 0 0,-1 0 0,21 0 15,-21-21-15,0 0 16,22 0-16,-22 0 0,0-1 0,0 1 16,22 0-16,-22-21 0,0 21 0,0-22 15</inkml:trace>
  <inkml:trace contextRef="#ctx0" brushRef="#br1" timeOffset="-2349.08">17018 4276 0,'0'-21'0,"0"42"0,0-64 0,0 22 15,0 42 17,0 1-32,0-1 0,0 21 15,0-21-15,0 22 0,0-1 16,0 0-16,-21 1 0,0-1 16,-1 0-16,22 1 0,0 20 0,-21-21 15,0 1-15,21-1 0,0 0 16,0 1-16,-21-22 0,21 21 0,0-21 15,0 1-15,-21-1 0,21 0 0,0 0 32,0-42-17,0 0-15,0 0 16,0-1-16,21 1 16,0-21-16,0 21 0,-21 0 0,21-22 15,1 22-15,-1-21 0,0 21 16,0-1-16,0 1 0,22 0 0,-22 0 15,0 0-15,21 21 0,-21 0 0,22 0 16,-22 0-16,21 0 0,-21 0 16,1 0-16,-1 21 0,-21 0 0,0 0 15,0 0-15,0 22 0,0-22 0,0 21 16,0-21-16,-21 1 0,21-1 16,-22 21-16,1-21 0,0 0 0,0-21 15,21 22-15,0-1 0,-21-21 16,21 21-1,21-42 1,-21 0-16,21 21 16,0-22-16,-21 1 0,21 21 15,1-21-15</inkml:trace>
  <inkml:trace contextRef="#ctx0" brushRef="#br1" timeOffset="-1970.3">17484 4720 0,'0'0'15,"0"-21"-15,21 0 0,-21 0 16,21 21-16,-21-21 0,21 21 16,0-22-16,0 22 15,1 0-15,-1 0 16,0 0-16,0 0 0,0 0 16,0 0-16,1 22 0,-1-1 0,0 0 15,-21 0-15,0 21 0,21-20 16,-21 20-16,0-21 0,0 21 0,0-20 15,0-1-15,0 21 0,-21-21 0,21 0 16,0 1-16,-21-1 16,0-21-16,21-21 31,0-1-31,0 1 16,21 0-16,0-21 0,-21 21 15,21-1-15,0-20 0,-21 21 0,21 0 16,1-22-16,-1 22 0,-21 0 15,21 0-15,0 0 0,0 0 16,0-1-16,1 22 0,-1 0 31,0 0-31</inkml:trace>
  <inkml:trace contextRef="#ctx0" brushRef="#br1" timeOffset="-1500.74">18309 4657 0,'-42'0'15,"21"0"1,-1 0-16,1 0 0,0 21 16,0 0-16,21 0 0,0 0 15,-21 1-15,0 20 0,21-21 0,-22 0 16,22 0-16,0 22 0,0-22 15,0 0-15,0 0 0,22 0 16,-1 1-16,0-22 0,0 0 0,0 0 16,0 0-16,1 0 15,20 0-15,-21 0 0,0 0 0,22-22 16,-22 1-16,21 21 0,-21-21 0,0 0 16,1 0-16,-1 0 0,0-22 15,-21 22-15,21 0 0,-21 0 0,0-22 16,0 22-16,0 0 0,0 0 0,-21 0 15,0 0-15,-22-1 0,22 1 16,0 21-16,0 0 0,-21 0 0,20 0 16,-20 0-16,21 21 0,-21-21 0,20 22 15,1-1-15,0 0 0,0 21 16,0-21-16,21 1 0,0 20 0,0-21 16,0 0-16,0 0 0,0 22 15,0-22-15,21 0 16,0 0-16,0-21 0,22 0 0,-22 0 15,21 0-15,-21 0 0,22 0 0,-1 0 16,0 0-16</inkml:trace>
  <inkml:trace contextRef="#ctx0" brushRef="#br1" timeOffset="-841.61">18859 4636 0,'0'0'0,"0"21"31,0 0-15,0 0-16,0 0 0,0 22 16,-21-22-16,21 0 0,0 0 15,-21 0-15,21 0 0,0 1 0,0-1 16,0 0-16,0 0 0,0 0 0,0 0 16,-21-21-1,21-21 1,0 0-1,0 0-15,0 0 0,0 0 16,0-1-16,0 1 0,0 0 16,0-21-16,21 21 0,-21-1 0,21-20 0,-21 21 15,21 0-15,1 0 16,-1-1-16,-21 1 0,21 21 0,0-21 16,0 21-16,0 0 0,1 0 0,-1 0 15,0 0-15,0 0 0,0 21 16,-21 0-16,21 1 0,-21-1 0,22 0 15,-22 0-15,0 0 0,0 0 0,0 1 16,0-1-16,0 0 0,0 0 16,-22 0-16,22 0 0,-21 1 0,21-1 15,-21-21-15,0 0 32,21-21-17,0-1-15,0 1 0,0 0 16,21 0-16,0-21 0,-21 20 15,21 1-15,1 0 0,-1 0 0,0 0 16,0 0-16,21-1 0,-20 1 0,-1 0 16,0 21-16,0 0 0,21-21 15,-20 21-15,-1 0 0,0 0 0,0 0 16,0 21-16,-21 0 0,21 0 16,-21 1-16,0-1 15,0 0-15,0 0 0,0 0 0,-21 22 0,21-22 16,-21 0-16,0 0 0,0-21 15,0 21-15,21 0 0,-22-21 16,22 22-16,22-22 16,-22-22-1,21 1-15,0 21 0</inkml:trace>
  <inkml:trace contextRef="#ctx0" brushRef="#br1" timeOffset="-481.53">19706 4699 0,'21'0'31,"0"0"-15,1 0-16,-1 0 0,0 0 16,0 0-16,0-21 15,0 21-15,1-21 0,-22 0 16,21 21-16,-21-22 0,0 1 15,0 0-15,-21 21 16,-1 0-16,1 0 16,0 0-16,-21 21 0,21 0 15,-1 1-15,1-1 0,0 0 0,0 0 16,0 0-16,21 0 0,0 1 16,0-1-16,0 0 0,0 0 15,0 0-15,0 0 0,21-21 16,0 0-16,0 0 0,0 0 0,1 0 15,-1 0-15,0 0 0,0 0 16,0-21-16,0 21 0,1-21 0,-1 0 16,0 21-16,0-21 0,0 0 0</inkml:trace>
  <inkml:trace contextRef="#ctx0" brushRef="#br1" timeOffset="86.14">17314 5355 0,'0'0'0,"0"-21"0,0 42 47,0 0-32,0 1-15,0-1 0,-21 21 0,21-21 16,0 22-16,-21-1 0,0 0 16,21-21-16,-21 22 0,21-1 0,0-21 15,0 22-15,0-22 0,0 0 0,0 0 16,0 0-16,0 0 0,21-21 16,0 0-1</inkml:trace>
  <inkml:trace contextRef="#ctx0" brushRef="#br1" timeOffset="467.18">17124 5482 0,'-21'0'16,"42"0"-16,-64-21 0,22 0 0,21 0 15,-21 0-15,21-1 16,0 1-1,21 21-15,0 0 0,1-21 16,20 21-16,-21 0 0,21 0 0,1 0 16,-1 0-16,22 0 0,-22 0 15,21 0-15,-20 21 0,-1 0 0,0 1 16,1-1-16,-22 0 0,0 0 16,0 0-16,-21 22 0,0-1 15,0-21-15,-21 21 0,0-20 0,0 20 16,-22-21-16,1 0 0,-21 22 0,20-22 15,1 0-15,0 0 0,-22 0 16,43-21-16,-21 21 0,-1-21 0,22 0 16,-21 22-16,21-22 0,-1 0 0,1 0 15,21-22 1,0 1 0,21 21-16,1-21 0,-1 0 15,0 21-15,0-21 16,0 21-16,0-21 0</inkml:trace>
  <inkml:trace contextRef="#ctx0" brushRef="#br1" timeOffset="889.51">17759 5588 0,'0'0'0,"21"-21"15,0 0-15,0 21 16,0-21-16,1 21 0,-1 0 16,0 0-16,0 0 0,0-22 15,0 22-15,22 0 0,-22 0 0,0 0 16,0 22-16,0-1 0,1 0 0,-1 0 16,-21 0-16,0 0 0,0 1 15,0-1-15,0 0 0,0 0 0,0 21 16,-21 1-16,-1-22 0,1 0 15,0 0-15,0-21 16,21 21-16,0-42 31,0 0-15,0 0-16,0 0 0,0 0 0,0-1 16,21 1-16,0 0 0,-21 0 0,21 0 15,1-22-15,-1 22 0,0 0 16,0 0-16,0 21 0,-21-21 0,21 0 15,1 21-15,-1 0 0,0 0 0,0 0 16,0 0-16,0 0 16</inkml:trace>
  <inkml:trace contextRef="#ctx0" brushRef="#br1" timeOffset="1115">18542 5525 0,'0'21'16,"0"0"-16,0 0 16,0 0-16,0 0 0,-21-21 0,21 22 15,0-1-15,0 0 0,-21 0 16,21 0-16,-22 0 0,22 1 16,0-1-16,0 0 15,0-42 16,22 0-15</inkml:trace>
  <inkml:trace contextRef="#ctx0" brushRef="#br1" timeOffset="1307.89">18542 5398 0,'0'0'0,"-42"-22"31,42 44 16,21-1-47,0-21 16,-21 21-16,21-21 16,0 0-16</inkml:trace>
  <inkml:trace contextRef="#ctx0" brushRef="#br1" timeOffset="1681.67">18754 5503 0,'63'43'32,"-63"-22"-32,0 0 15,21-21-15,-21 21 0,0 0 16,0 1-16,0-1 0,0 0 15,0 0-15,0 0 0,0 0 0,0 1 16,0-1-16,0 0 0,0 0 0,0 0 16,21-21 31,-21-21-47,22 0 0,-1 0 15,-21 0-15,21-1 0,-21 1 16,21 0-16,-21 0 0,21 0 0,0 0 15,-21-22-15,22 22 0,-1 0 16,-21 0-16,21 21 0,-21-21 0,21 21 16,0 0-16</inkml:trace>
  <inkml:trace contextRef="#ctx0" brushRef="#br1" timeOffset="2042.47">19156 5694 0,'21'0'0,"0"0"16,21-21-1,-20 21-15,-22-21 0,21-1 0,0 22 16,0-21-16,0 21 0,-21-21 0,0 0 15,21 21-15,-21-21 0,-21 21 32,0 0-32,0 0 15,0 0-15,0 0 0,-1 21 0,1 0 0,0-21 16,0 21-16,0 0 0,0 1 16,21-1-16,0 0 0,0 0 15,0 0-15,0 0 0,0 1 0,0-1 16,0 0-16,0 0 0,0 0 15,21-21-15,0 0 16,0 21-16,0-21 0,0 0 16,1 0-16,-1 0 0,0 0 15,0-21-15,0 0 0,22 21 0,-22-21 16,21 21-16</inkml:trace>
  <inkml:trace contextRef="#ctx0" brushRef="#br1" timeOffset="2419.25">19685 5567 0,'0'0'16,"0"-21"-16,-21 21 16,21-21-16,21 21 31,0 0-15,0 0-16,0 0 0,1 0 15,-1 0-15,-21 21 0,21 0 0,0 0 16,-21 0-16,0 0 0,0 1 15,0-1-15,0 0 0,0 0 16,0 0-16,0 0 0,0 1 0,0-1 16,-21-21-16,0 21 0,21 0 0,-21-21 15,-1 0 1,22-21 15,0 0-31,0 0 16,22-1-16,-22 1 0,21 0 0,0-21 15,-21 21-15,21-1 0,0-20 0,-21 21 16,21 0-16,1 0 0,-1-1 16,0 1-16,0 0 0,0 21 15,0 0-15,1 0 16</inkml:trace>
  <inkml:trace contextRef="#ctx0" brushRef="#br1" timeOffset="3469.72">24109 7049 0,'0'-22'0,"0"44"0,0-65 16,0 64 15,0 1-15,0-1-16,0 0 0,0 21 15,0 1-15,0-1 0,0 0 16,-21 1-16,21-1 0,-22 0 0,22 43 16,-21-43-16,21 1 15,-21-22-15,21 21 0,0-21 0,-21 0 0,21 1 16,0-1-16,0 0 0,21-21 31,-21-21-15,21 0-16</inkml:trace>
  <inkml:trace contextRef="#ctx0" brushRef="#br1" timeOffset="3706.59">24109 7049 0,'0'0'15,"0"-22"-15,21 1 16,0 0-1,0 21-15,0 0 16,1-21-16,-1 21 0,0 0 16,21 0-16,-21 0 0,1 0 0,20 0 15,-21 0-15,0 0 0,0 0 0,1 0 16,-44 21 15,1-21-31,0 0 0,0 21 0</inkml:trace>
  <inkml:trace contextRef="#ctx0" brushRef="#br1" timeOffset="3918.47">24045 7408 0,'0'0'0,"0"22"0,21-22 31,1 0-31,-1 0 15,0 0-15,0 0 16,0 0-16,0 0 0,1 0 16,-1 0-16,-21-22 0,21 22 15,0 0 1</inkml:trace>
  <inkml:trace contextRef="#ctx0" brushRef="#br1" timeOffset="4167.35">24384 7408 0,'0'22'31,"0"-1"-31,0 0 0,0 0 16,0 0-16,0 0 0,0 1 0,0-1 15,0 0 1,0 0-16,0 0 0,0 0 0,0 1 15,0-1 1,0-42 31</inkml:trace>
  <inkml:trace contextRef="#ctx0" brushRef="#br1" timeOffset="4363.32">24469 7303 0,'0'0'0,"0"-22"16,0 1-1,-22 21 1,22-21-16,22 21 47,-1 0-47,0 0 0,0 0 15,0 0-15,0 0 0</inkml:trace>
  <inkml:trace contextRef="#ctx0" brushRef="#br1" timeOffset="4770.1">24765 7366 0,'0'-21'0,"0"0"16,21 21 0,0 0-1,0 0-15,1 0 0,-1 21 0,0 0 16,0 0-16,0-21 0,0 21 0,1 22 16,-1-22-16,0 0 15,-21 0-15,0 0 0,0 1 0,0 20 16,0-21-16,0 0 0,-21-21 0,21 21 0,-21 1 15,-1-1-15,1-21 16,0 0-16,21 21 0,-21-21 16,0 0-16,21-21 15,0 0-15,0-1 16,21 1-16,0 0 16,-21 0-16,21 0 0,0 0 0,1-1 15,-1 1-15,0 0 0,0 0 0,0 21 16,0-21-16,1 21 0,-1 0 15,0-21-15,0 21 0,0-22 16,0 22-16</inkml:trace>
  <inkml:trace contextRef="#ctx0" brushRef="#br1" timeOffset="5111.56">25252 7535 0,'0'0'0,"21"0"0,0 0 0,0 0 16,0 0-16,1-21 15,-1 21-15,0-21 0,0 21 0,0-21 16,0 0-16,1 21 0,-1-21 0,0 21 16,-21-22-16,0 1 15,21 21-15,-21-21 0,0 0 16,-21 21-16,0 0 0,0 0 15,-1 0-15,1 0 0,-21 0 16,21 0-16,0 21 0,-1 0 0,1-21 16,0 21-16,0 22 0,21-22 15,0 0-15,-21 0 0,21 0 0,0 1 16,0-1-16,0 0 0,0 0 0,0 0 16,21 0-16,0-21 0,0 0 15,0 22-15,1-22 0,20 0 16,-21 0-16,0 0 0,22 0 0,-22 0 15,0-22-15,21 22 0</inkml:trace>
  <inkml:trace contextRef="#ctx0" brushRef="#br1" timeOffset="6552.25">26056 7027 0,'0'0'0,"0"-21"0,0 0 16,0 0-16,-21 21 15,21 21 1,-21-21-16,21 21 0,-21 0 16,-1 22-16,1-1 0,0 0 0,0 1 15,0-1-15,0 0 0,-1 22 16,1-22-16,0 22 0,-21-22 16,21 22-16,-1-22 0,1 0 0,-21 22 15,21-22-15,0 0 0,21 1 0,-22 20 16,1-42-16,21 22 0,-21-1 0,0 22 15,21-22-15,0 0 0,0 1 0,0-1 16,0-21-16,0 21 0,0-20 16,0-1-16,21 0 0,-21 0 0,21 0 15,0 0-15,1-21 0,-1 0 16,21 0-16,-21 0 0,22 0 0,-1 0 0,0 0 16,-21-21-16,22 0 15,-1 21-15,0-21 0,1 0 0,-22 0 16,21-1-16,-21 1 0,1 0 0,-1-21 15,-21 21-15,0-22 0,0 1 16,0 21-16,0-22 0,0 1 0,-43 21 16,22-21-16,0 20 0,-21 1 0,-1 0 15,22 0-15,-21 0 0,0 0 0,-1-1 16,22 1-16,-21 21 0,21-21 16,-1 21-16,1 0 0,21-21 15,0 0-15,21 0 31,22 21-31,-22-22 0,0 22 0,21 0 16,-20-21-16,20 21 0,-21-21 0,21 0 16,-20 21-16,-1-21 0,21 0 15,-21 21-15,0-22 0,-21 1 0,22 0 16,-1 0-16,-21 0 16,-21 21 46,-1 0-62,1 21 0,0 0 16,0 0-1,21 0-15,0 1 16,0-1-16,0 0 16,0 0-16,0 0 0,0 0 15,0 1-15,21-22 0,0 0 16,-21 21-16,21-21 15,1 0-15,-1 0 16,0 0-16,0 0 16,-21-21-16,0-1 0,0 1 15,21 0-15,-21 0 0,0 0 16,0 0-16,0-1 0,21 1 0,-21 0 16,0 0-1,22 0-15,-1 21 0,-21-21 0,21 21 16,0 0-16,0-22 0,0 22 15,1 0-15,-1 0 0,0 0 16,0 0-16,0 0 0,0 0 16,1 0-16,-22 22 15,0-1-15,0 0 16,0 0-16,-22 0 16,1-21-16,0 0 0,21 21 15,-21-21-15,0 0 16,21-21 15,0 0-31,0 0 16,21 21-16,-21-21 0,21 0 15,0-1-15,0 1 0,1 0 16,-1 21-16,-21-21 16,21 21-16,0 0 0,0 0 0,0 0 15,1 0-15,-1 0 0,0 0 0,0 0 16,-21 42-16,21-21 0,-21 1 15,0-1-15,0 0 0,0 0 16,0 0-16,0 0 0,0 1 0,-21-1 16,21 0-16,0 0 0,-21-21 15,21 21 1,-21-21-16,21-21 31,0 0-15,21 0-16,0 0 0,0-1 15,0 1-15,-21 0 16,0-21-16,22 21 0,-1-1 0,-21 1 16,0 0-16,0 0 0,0 0 15,21 21-15,-42 21 32,0 0-32,21 0 0,0 0 15,-22 1-15,22-1 0,-21 21 16,21-21-16,0 0 0,0 1 0,0-1 15,0 0-15,21 0 16,1-21-16,-1 0 0,0 21 0,0-21 16,21 0-16,-20 0 0,-1 0 0,21 0 15,-21 0-15,22-21 0,-22 21 16,21-21-16,-21 0 0,0 0 0</inkml:trace>
  <inkml:trace contextRef="#ctx0" brushRef="#br1" timeOffset="8172.14">16891 7599 0,'0'-21'15,"0"0"-15,0-1 16,21 22-16,-21-21 0,0 0 0,0 0 15,0 0-15,0 0 0,0-1 16,0 1-16,0 0 0,0 0 16,-21 0-16,0 21 0,0 0 15,-1 0-15,1 0 0,0 0 16,0 0-16,0 0 0,-22 21 0,22 0 16,0 0-16,0 0 0,-21 22 15,20-22-15,1 0 0,0 0 0,0 22 16,0-22-16,21 0 0,0 0 0,0 0 15,0 0-15,21-21 16,0 0-16,0 0 0,0 0 16,22 0-16,-22 0 0,21-21 15,-21 21-15,22-21 0,-22 21 0,21-21 16,-21 0-16,1 21 0,-1-21 16,0-1-16,0 1 0,0 21 0,-21-21 15,0 0-15,0 0 0,0 0 31,0 42-15,0 0-16,0 0 16,0 0-16,0 0 0,-21 1 15,21 20-15,0-21 0,-21 21 0,21-20 16,0 20-16,0 0 0,0-21 16,0 22-16,0-1 0,0 0 0,0 1 15,0-1-15,0 0 0,0 1 16,0 20-16,0-20 0,21-1 0,-21 0 15,0-21-15,21 22 0,-21-1 0,0-21 16,0 22-16,0-22 0,0 0 16,0 0-16,-21 0 0,0 0 0,0-21 15,0 0-15,-1 0 0,1 0 16,0 0-16,0-21 0,21 0 16,-21 0-16,21 0 0,-21-22 0,-1 22 15,22-21-15,0 0 0,-21-1 16,21-20-16,0 20 0,0 1 0,0 0 15,0-1-15,0 1 0,0 0 16,21 21-16,-21-22 0,22 22 16,-1 0-16,0 0 0,0 0 0,0-22 15,22 22-15,-22 0 0,0 0 0,0 0 16,0-1-16,0 1 0</inkml:trace>
  <inkml:trace contextRef="#ctx0" brushRef="#br1" timeOffset="8530.29">17166 7557 0,'21'0'31,"0"0"-31,1-22 0,-1 22 16,0-21-16,0 21 0,0-21 15,0 0-15,1 21 0,-1-21 0,-21 0 16,21 21-16,-21-22 0,0 1 0,0 0 15,0 0-15,-21 21 16,0 0-16,-1 0 0,1 0 16,0 0-16,0 0 0,-21 0 0,20 21 15,1-21-15,-21 21 0,21 0 0,0 1 16,21-1-16,0 21 16,-22-21-16,22 0 0,0 1 0,0-1 15,0 0-15,0 0 0,0 0 0,0 0 16,22 1-16,-1-22 15,0 0-15,0 21 0,0-21 0,0 0 16,22 0-16,-22 0 0,21 0 0,1 0 16,-22 0-16,21-21 0,-21 21 0,22-22 15,-22 22-15</inkml:trace>
  <inkml:trace contextRef="#ctx0" brushRef="#br1" timeOffset="8786.53">17822 7324 0,'0'0'0,"-21"0"32,0 0-17,0 0-15,0 21 0,-1 0 16,1 0-16,0 0 0,21 1 0,-21-1 16,0 21-16,21-21 0,0 0 15,0 22-15,0-22 0,-21 0 0,21 0 16,0 0-16,0 1 0,0-1 0,0 0 15,21-21-15,0 21 0,0-21 0,0 0 16,0 0-16,1 0 0,-1 0 16,0 0-16,21 0 0,-21-21 15,1 0-15,-1 21 0,21-21 0,-21-1 16</inkml:trace>
  <inkml:trace contextRef="#ctx0" brushRef="#br1" timeOffset="9434.16">18224 7006 0,'0'-21'16,"0"42"-16,0-63 0,-21 42 16,0 21-1,21 0 1,0 0-16,0 22 0,-21-1 0,21 0 0,0 1 16,-21-1-16,21 0 0,0 1 15,0-1-15,-21 0 0,21 1 0,0-1 16,-22-21-16,22 22 0,0-22 15,0 0-15,0 0 0,-21 0 0,21 0 16,0 1-16,0-1 16,-21-21-16,21-21 31,0-1-31,0 1 16,0 0-16,0 0 0,0 0 15,21-22-15,-21 22 0,21 0 0,1 0 16,-1 0-16,0 0 0,-21-1 15,21 1-15,0 0 0,22 0 0,-22 0 16,0 21-16,0 0 0,0-21 16,0 21-16,1 0 0,-1 0 0,0 0 15,-21 21-15,0 0 0,21 0 0,-21 0 16,0 0-16,0 1 16,0-1-16,-21 0 0,0-21 0,0 21 15,-1 0-15,1 0 0,0-21 0,0 0 16,-21 22-16,20-22 0,1 0 15,0 0-15,0 0 0,0 0 16,0 0-16,21-22 0,0 1 16,-22 21-16,22-21 15,22 42 17,-22 0-32,21 1 15,0-1-15,-21 0 0,21-21 16,-21 21-16,21 0 0,0-21 0,-21 21 15,22-21-15,-22 22 0,21-22 0,0 0 16,0 0-16,0 21 0,0-21 16,1 0-16,-1 0 15,0 0-15,0 0 0,0 0 16,0-21-16,22 21 0,-22-22 0,0 1 16,21 21-16,1-21 0</inkml:trace>
  <inkml:trace contextRef="#ctx0" brushRef="#br1" timeOffset="9827.94">18944 7281 0,'0'-21'0,"0"0"0,-21 21 15,0 0 1,0 0-16,-1 21 16,1 0-16,0 1 0,21-1 15,-21 0-15,21 21 0,-21-21 16,0 1-16,21 20 0,0-21 0,0 0 15,0 0-15,0 1 0,0-1 16,0 0-16,0 0 0,0 0 16,0 0-16,21-21 0,0 0 0,0 0 15,0 0-15,0 0 0,1 0 16,-1 0-16,0 0 0,0-21 16,21 0-16,-20 21 0,-1-21 0,0 0 15,0 0-15,-21-22 0,0 22 0,21 0 16,-21-21-16,0-1 0,0 22 15,0-21-15,0 21 0,0-1 0,-21 1 16,21 0-16,-21 0 0,0 21 16,0 0-16,-1 0 0,1 0 15,0 0-15,0 0 0,0 21 0,0-21 16,-1 21-16,1 0 0,21 1 0,-21-1 16,21 0-16,-21 0 0,0 0 0,21 0 15,-21 1-15</inkml:trace>
  <inkml:trace contextRef="#ctx0" brushRef="#br1" timeOffset="10640.2">17886 8382 0,'0'-21'16,"0"0"-16,21 21 0,-21-21 0,0-1 16,0 1-16,0 0 15,0 0-15,-21 21 16,0-21-16,-1 21 0,1 0 15,0 0-15,-21 0 0,21 21 0,-1 0 16,-20 0-16,21 0 0,-21 1 16,20-1-16,-20 0 0,21 21 15,-21-21-15,20 1 0,1 20 0,0-21 16,0 0-16,21 22 0,-21-22 16,21 0-16,0 0 0,0 0 0,21 0 15,0-21-15,0 0 0,22 0 16,-22 0-16,0 0 0,21 0 0,1 0 15,-22 0-15,21 0 0,-21-21 16,22 0-16,-22 21 0,21-21 0,-21 0 16,0-22-16,1 22 0,-1 0 15,-21-21-15,21 21 0,0-22 0,-21 1 0,21 0 16,-21-1-16,0 1 0,21 0 16,-21-1-16,0 22 0,22-21 15,-22 21-15,0-1 0,0 1 0,0 0 16,0 42 15,0 0-31,0 1 0,0 20 16,-22-21-16,22 21 0,-21 1 15,21-1-15,0-21 0,0 22 0,0-1 16,0 0-16,-21-21 0,21 22 0,0-22 16,0 21-16,0-21 0,0 1 15,0-1-15,0 0 0,0 0 16,0 0-16,21-21 0,-21 21 15,21-21-15,1 0 0,-1 0 16,0 0-16,0 0 0,0-21 0,0 0 16,1 21-16</inkml:trace>
  <inkml:trace contextRef="#ctx0" brushRef="#br1" timeOffset="11050.97">18267 8403 0,'-21'0'16,"42"0"-16,-42-21 0,21 0 16,0 0-16,0 0 0,21 21 31,0 0-31,0 0 16,0 0-16,0 0 0,1 0 0,20 21 15,-21-21-15,0 21 0,0 0 16,1 0-16,-1 0 0,0-21 0,-21 22 15,21-1-15,-21 0 0,0 0 0,0 0 16,0 0-16,0 1 0,-21-22 0,0 21 16,0 0-16,-1-21 0,1 21 15,0-21-15,0 0 0,0 0 16,21-21 15,0 0-31,0 0 16,0-1-16,21 1 0,-21 0 0,21 0 15,0 0-15,-21 0 0,21-1 0,1 1 16,-1 21-16,-21-21 0,21 0 0,0 21 16,0-21-16,0 21 15,1 0-15,-1-21 16,0 21-16</inkml:trace>
  <inkml:trace contextRef="#ctx0" brushRef="#br1" timeOffset="11293.83">18817 8319 0,'0'21'31,"0"0"-31,0 0 16,0 0-16,0 0 15,0 1-15,0-1 0,0 0 16,0 0-16,0 0 0,0 0 0,-21-21 15,21 22-15,0-1 0,0 0 16,0-42 31,0 0-47</inkml:trace>
  <inkml:trace contextRef="#ctx0" brushRef="#br1" timeOffset="11486.72">18838 8213 0,'0'0'0,"0"-21"0,-21 21 15,21-22 1,-21 22-16,21 22 47,21-22-32,-21 21-15</inkml:trace>
  <inkml:trace contextRef="#ctx0" brushRef="#br1" timeOffset="11875.48">19008 8276 0,'21'0'47,"0"21"-47,-21 1 0,0-1 15,21 0-15,-21 0 16,0 0-16,0 0 0,0 1 0,0-1 16,0 0-16,0 0 0,0 0 15,0 0-15,0 1 16,21-22-1,0 0 1,1 0-16,-1-22 16,-21 1-16,21 0 15,0 0-15,-21 0 0,0 0 16,21-1-16,-21 1 0,21 0 0,1 0 16,-22 0-16,0 0 0,21-1 0,0 22 15,-21-21-15,21 21 0,0 0 16,0 0 15</inkml:trace>
  <inkml:trace contextRef="#ctx0" brushRef="#br1" timeOffset="12229.98">19431 8382 0,'0'0'0,"42"0"15,-21 0 1,1 0-16,-1 0 0,0-21 16,0 21-16,-21-21 15,0 0-15,21 21 0,-21-22 0,0 1 16,-21 21 0,0 0-1,0 0-15,0 0 0,-1 0 16,1 0-16,21 21 0,0 1 15,-21-1-15,0 0 0,21 0 0,0 0 16,0 0-16,-21 1 0,21-1 16,0 0-16,0 0 0,0 0 15,0 0-15,0 1 0,0-1 16,21-21-16,0 0 16,0 0-16,0 0 0,1 0 15,-1 0-15,0 0 0,21 0 0,-21-21 16,1 21-16,20-22 0,-21 22 0,0-21 15,0 0-15</inkml:trace>
  <inkml:trace contextRef="#ctx0" brushRef="#br1" timeOffset="12585.78">19854 8276 0,'0'-21'0,"0"42"0,0-63 16,21 42-1,1 0 1,-1 0-1,-21 21 1,21-21-16,-21 21 0,0 0 0,21 1 16,-21-1-16,0 0 0,0 0 15,0 0-15,0 0 0,0 1 0,0-1 16,0 0-16,0 0 16,0 0-1,-21-21-15,21-21 31,0 0-15,0 0-16,0 0 16,0-1-16,0 1 0,0 0 15,0 0-15,21 0 0,-21 0 16,21-1 0,-21 1-16,0 0 15,0 0-15,21 0 0</inkml:trace>
  <inkml:trace contextRef="#ctx0" brushRef="#br1" timeOffset="13906.03">20870 4805 0,'0'0'0,"0"-21"31,-21 21-31,0 0 16,0 0-1,0 0-15,-1 0 16,1 0 0,21 21 15,21-21 0,1 0-31,-1 0 16,0 21-16,0-21 0,0 0 15,0 0-15,22 0 0,-22 0 16,0 0-16,21 0 0,-20 0 0,20 0 16,0 0-16,1 0 0,-1 0 0,21 0 15,-20 0-15,20 0 0,1 0 16,20 0-16,-20 0 0,-1 0 0,22 0 16,-21 0-16,20 0 0,-20 0 15,-1 0-15,1 21 0,-1-21 0,1 0 16,-1 0-16,22 0 0,-22 0 15,1 0-15,-1 0 0,1 0 16,21 21-16,-22-21 0,1 0 0,-1 0 16,-21 0-16,22 0 0,-22 0 0,22 0 15,-22 0-15,0 0 0,-20 0 16,20 0-16,-21 0 0,21 0 0,-20 0 16,-1 0-16,0-21 0,0 21 15,0 0-15,0 0 16,1 0-1,-1 0 48,-21-21-47,21 21-1,0 0 1,0 0-1,-21-21 1,-21 21 0,0-21-1,0 21-15</inkml:trace>
  <inkml:trace contextRef="#ctx0" brushRef="#br1" timeOffset="14450.01">23177 4424 0,'0'0'0,"-21"-21"31,0 21-16,21 21 1,0 0-16,0 0 16,21-21-16,-21 21 0,21 1 0,1-1 15,-1-21-15,0 21 0,0 0 16,0 0-16,0 0 0,1 1 0,-1-1 16,0 0-16,21 0 0,-21-21 0,1 21 15,-1 0-15,21-21 0,-21 22 16,0-22-16,1 0 0,-1 0 0,0 21 15,21-21-15,-21 0 16,1 0 0,-44 21 15,1-21-31,0 0 0,0 21 0,0 0 16,0-21-16,-1 21 0,1 1 0,-21-1 15,21 0-15,0 0 0,-22 0 16,22 0-16,-21 1 0,21 20 0,-22-21 15,22 0-15,-21 0 0,21 1 0,-1-1 16,1 0-16,-21 0 0,21 0 16,0-21-16,-1 21 0,1-21 15,21 22-15,-21-22 0,0 0 16,0 0 0,21-22-1,-21 22-15,-1-21 0</inkml:trace>
  <inkml:trace contextRef="#ctx0" brushRef="#br1" timeOffset="15406.67">20913 4826 0,'21'0'16,"-21"-21"0,21 21-16,0-21 15,0 0-15,0-1 0,1 22 16,-1-21-16,0 0 0,0 21 0,0-21 15,0 0-15,22 0 0,-22-1 16,21 1-16,1 0 0,-1 0 0,0 0 16,-21 21-16,1-21 0,20-1 15,-21 22-15,-21-21 0,21 21 16,-21 21 15,-21-21-31,0 22 16,0-22-16,0 21 0,-1 0 15,1-21-15,0 21 0,-21-21 16,21 21-16,-1-21 0,1 21 0,0 1 16,0-22-16,0 21 0,0 0 0,-43 0 15,43 0-15,0-21 16,0 21-16,-1 1 0,1-22 0,0 21 16,0 0-16,0-21 0,21 21 0,-21 0 15,-1-21-15,22 21 16,0 1-16,0-1 15,0 0 1,0 0 0,22-21-16,-1 21 15,0-21-15,0 21 0,21 1 16,-20-1-16,-1-21 0,0 21 16,21-21-16,-21 21 0,1 0 0,-1-21 15,0 21-15,0-21 0,0 0 0,0 22 16,1-22-16,-22 21 15</inkml:trace>
  <inkml:trace contextRef="#ctx0" brushRef="#br1" timeOffset="16537.44">20722 7514 0,'0'0'0,"-21"0"0,0 0 16,0 0 0,-1-21-16,44 21 93,-1 0-77,0 0-16,21 0 0,-21 0 16,22 0-16,-22 0 0,21 0 0,1 0 15,20 0-15,-21 0 0,22 0 0,-22 0 16,22 0-16,-1 0 0,22 0 16,-22 0-16,22 0 0,0 21 0,-1-21 15,1 0-15,-21 0 0,20 0 0,1 0 16,0 0-16,-22 0 0,22 0 15,-1 0-15,1 0 0,0 0 0,-1 0 16,1 0-16,0 0 0,-1 0 0,-20 0 16,21 0-16,-22 0 15,1 0-15,-1 0 0,1 0 0,-22 0 16,21 0-16,-20 0 0,20 0 0,-20 0 16,-1 0-16,0 0 0,1 0 15,-22 0-15,0 0 0,21 0 0,-21 0 16,1 0-16,-44 0 47,22-21 62,0 0-78,-21 21-31</inkml:trace>
  <inkml:trace contextRef="#ctx0" brushRef="#br1" timeOffset="17033.67">23495 7133 0,'0'0'0,"-21"0"0,0 0 15,21 21 16,0 1-31,0-1 0,0 0 16,0 0-16,0 0 16,0 0-16,21 1 0,0-1 0,0 0 15,0 0-15,0 0 0,22-21 16,-22 21-16,0 1 0,21-1 0,-20-21 16,20 21-16,-21-21 0,0 0 15,0 0-15,1 0 0,-1 21 0,0-21 16,0 0-16,-42 0 31,0 0-15,0 0-16,-22 21 0,22-21 15,0 21-15,0 1 16,-22-22-16,22 21 0,-21 0 0,0 0 0,20 0 16,-20 0-16,0 1 0,-1-1 15,1 0-15,21 0 0,-21 0 16,-1 0-16,22 1 0,-21-22 0,21 21 15,-1 0-15,-20-21 0,21 21 0,0-21 16,0 0-16,-1 0 0,22 21 16,-21-21-16,0 0 0,0 0 0,0 0 15,0 0-15,-1 0 0</inkml:trace>
  <inkml:trace contextRef="#ctx0" brushRef="#br1" timeOffset="17942.15">20637 7514 0,'22'0'15,"-1"0"1,0 0-16,0-21 0,0 21 16,0-21-16,22 21 0,-1-21 0,0 0 15,1-1-15,20 1 0,-20 0 0,20 21 16,-21-21-16,22 0 0,-22 0 16,22 21-16,-43-22 0,21 22 0,-21 0 15,1 0-15,-44 0 31,1 0-31,-21 0 0,21 0 16,-22 22-16,22-22 0,-21 21 0,21-21 16,-22 21-16,22-21 0,-21 21 15,21-21-15,-22 21 0,1 0 0,21-21 16,-21 22-16,20-22 0,-20 21 0,21-21 16,0 21-16,0-21 0,21 21 15,-22-21-15,22 21 16,0 0-16,0 1 15,0-1 1,-21-21-16,21 21 0,-21 0 16,21 0-16,0 0 15,0 1-15,0-1 16,0 0-16,0 0 0,21 21 16,0-20-16,1-1 0,20 0 0,-21 0 15,0 21-15,0-20 0,1-1 16,20 0-16,-21 0 0,0 0 0,0 0 15,1 1-15,-1-1 0,0-21 0,0 21 16,0-21-16,-21 21 16,21-21-1</inkml:trace>
  <inkml:trace contextRef="#ctx0" brushRef="#br1" timeOffset="18879.32">24892 10245 0,'0'-21'16,"0"42"-16,21-42 0,-21-1 15,0 1-15,0 42 31,0 1-15,-21-1-16,0 21 0,0-21 0,-1 22 16,1-1-16,21 0 0,-21 1 15,0 20-15,0-21 0,0 1 0,-1-1 16,22 0-16,0 1 0,-21-22 16,21 21-16,0-21 0,0 1 0,0 20 15,0-21-15,0 0 0,0 0 16,0 1-1,21-22-15,1 0 16</inkml:trace>
  <inkml:trace contextRef="#ctx0" brushRef="#br1" timeOffset="19178.15">24469 10837 0,'-43'64'16,"86"-128"-16,-86 149 0,43-64 0,0 0 15,0 1-15,0-1 0,21 0 16,1 0-16,-1-21 0,0 21 16,0-21-16,0 0 0,22 21 0,-1-21 15,-21 0-15,21 0 0,1 0 16,-1 0-16,0 0 0,-20 0 0,20-21 15,-21 21-15,0-21 0,0 0 16,1 21-16,-1-21 0,-21 0 16,21-1-16,-21 1 0,0 0 15,0 0-15,0 0 0,0 0 16,0-1-16,0 1 0,0 0 0,0 0 16</inkml:trace>
  <inkml:trace contextRef="#ctx0" brushRef="#br1" timeOffset="19453.99">24659 10308 0,'0'0'0,"0"-21"16,0 0-16,0 0 15,21 21-15,0-21 16,1 21-16,-1 0 0,21-22 0,-21 22 15,0 0-15,22-21 0,-22 21 0,21-21 16,-21 21-16,1 0 0,-1 0 16,0 0-16,0 0 0,0 0 0,0 0 31,1 0 0</inkml:trace>
  <inkml:trace contextRef="#ctx0" brushRef="#br1" timeOffset="19834.77">25781 10160 0,'-21'0'31,"0"0"-31,-1 0 16,1 0-16,0 0 0,0 21 0,0 0 16,0 22-16,-1-22 0,1 0 15,0 21-15,0 1 0,0-1 0,0 0 16,-1 1-16,22-1 0,0 0 16,0-20-16,0 20 0,0 0 0,0-21 15,0 22-15,0-22 0,0 0 0,22 0 16,-1 0-16,21 1 0,-21-1 15,0-21-15,22 21 0,-22-21 0,21 0 16,-21 0-16,22 0 0,-22 0 0,21 0 16,-21 0-16,22 0 15,-22 0-15,21 0 0,-21 0 0,1 0 16,-1-21-16,0 21 0,0-21 0,0 21 16,-21-22-16,0 1 0,0 0 15,0 0-15,0 0 16</inkml:trace>
  <inkml:trace contextRef="#ctx0" brushRef="#br1" timeOffset="20055.64">25675 10605 0,'21'0'31,"0"-22"-16,1 22-15,-1 0 0,21 0 0,-21-21 16,43 0-16,-43 21 16,21-21-16,-21 21 0,1-21 0,-1 21 15,21-21-15,-21-1 0,-21 1 16,0 0-16,0 0 16</inkml:trace>
  <inkml:trace contextRef="#ctx0" brushRef="#br1" timeOffset="20301.84">25612 10224 0,'0'0'0,"0"-22"0,21 1 15,0 21 1,0 0-16,21 0 0,-20-21 16,20 21-16,0 0 0,-21 0 0,22 0 15,-1-21-15,0 21 0,1 0 0,-22 0 16,21 0-16,-21 0 0,1 0 0,-1-21 15,-42 21 17,-1 0-32,1 0 15,-21 0-15,21 0 16,0 0-16,-22 0 0,22 0 0,-21 21 16</inkml:trace>
  <inkml:trace contextRef="#ctx0" brushRef="#br1" timeOffset="21142.66">20722 10308 0,'0'0'0,"-21"21"0,0-21 15,0 0-15,-1 22 0,1-22 16,0 0-16,21 21 16,21-21 30,0 0-46,1 0 16,-1 0-16,0 0 0,0 21 0,21-21 16,-20 0-16,20 0 0,0 0 0,22 0 15,-22 0-15,22 0 0,20 0 0,-20 0 16,20 0-16,1 0 0,0 0 16,21 0-16,-22 0 0,22 0 15,-21 0-15,-1 0 0,1 0 0,0 0 16,-1 0-16,-20 0 0,21 0 15,-22 0-15,1 0 0,-22 0 0,21 0 16,-20 0-16,-1 0 0,0 0 0,-20 0 16,-1 0-16,0 0 0,0 0 15,0 0-15,0 0 0,1 0 16,-1 0 0,-21-21 30,0 0-14,0-1-32</inkml:trace>
  <inkml:trace contextRef="#ctx0" brushRef="#br1" timeOffset="21615.39">22881 10097 0,'0'0'0,"0"-22"0,0 44 47,0-1-47,21 0 16,0 0-16,1-21 0,-1 21 15,0-21-15,0 21 16,0-21-16,22 22 0,-22-22 0,0 0 16,21 21-16,-21-21 0,1 21 0,-1-21 15,0 0-15,0 0 0,0 0 0,0 0 16,1 0-16,-1 0 16,-21 21 15,-21-21-16,-1 21-15,1-21 0,0 21 16,0 1-16,0-1 0,-22 0 16,22 0-16,-21 0 0,0 0 0,-1 1 15,1-1-15,0 21 0,-1-21 0,1 0 16,0-21-16,-1 22 0,1-1 0,21 0 16,0-21-16,-22 21 0,22-21 15,0 0-15,0 0 0,0 0 16,-1 0-16,1 0 0,0 0 15,0 0-15,0-21 16</inkml:trace>
  <inkml:trace contextRef="#ctx0" brushRef="#br1" timeOffset="22378.51">20574 10287 0,'63'-42'31,"-41"42"-31,20-21 0,-21 21 16,21-43-16,1 43 0,-22-21 16,21 0-16,-21 21 0,1-21 15,-1 0-15,21 21 0,-42-22 0,21 22 16,0 0-16,-21-21 0,-21 21 47,0 0-47,0 21 15,0-21-15,21 22 0,-21-22 16,-1 21-16,1 0 0,0-21 16,0 21-16,0 0 0,0 0 0,-1-21 15,1 22-15,0-1 0,0-21 0,0 21 16,0 0-16,-1-21 0,1 0 16,0 21-16,0-21 15,21 21 1,0 1-1,21-1 1,0-21-16,0 21 0,-21 0 16,22-21-16,-1 21 0,0 0 15,0-21-15,0 22 0,0-1 0,1-21 16,-1 21-16,0 0 0,0-21 0,0 21 16,0 0-16,1 1 0,-1-22 15,0 21-15,0 0 0,-21 0 16,21-21-16,0 21 0</inkml:trace>
  <inkml:trace contextRef="#ctx0" brushRef="#br1" timeOffset="23237.56">16510 10097 0,'0'0'0,"21"-22"0,0 1 15,-21 0 1,0 0-16,0 0 16,21 21-16,-21-21 15,-21 21 1,21 21-1,-21-21-15,0 21 0,0 0 0,21 0 16,-21 0-16,21 1 0,-22-1 16,1 0-16,21 21 0,-21-21 0,21 1 15,-21-1-15,21 0 0,-21 0 16,21 0-16,0 0 0,0 1 0,0-1 16,0 0-16,21-21 15,0 0 1,0 0-16,0 0 15</inkml:trace>
  <inkml:trace contextRef="#ctx0" brushRef="#br1" timeOffset="23516.46">16129 10393 0,'-21'0'0,"42"0"0,-42 21 0,21 0 0,0 0 16,0 1-16,0-1 0,0 0 16,21-21-16,0 21 0,0 0 15,0-21-15,1 0 0,-1 0 0,21 0 16,-21 0-16,22 0 0,-22 0 16,21 0-16,-21 0 0,0 0 0,22 0 15,-22-21-15,0 0 0,0 21 16,0-21-16,-21 0 0,22 21 15,-22-22-15,21 1 0,-21 0 16,0 0-16,0 0 16</inkml:trace>
  <inkml:trace contextRef="#ctx0" brushRef="#br1" timeOffset="23755.32">16298 9991 0,'0'0'0,"0"-21"0,-84-1 31,105 22-31,0-21 0,0 21 16,21-21-16,1 21 0,-22 0 16,21 0-16,1-21 0,-1 21 0,0 0 15,-21 0-15,22-21 0,-22 21 0,0 0 16,0 0-16,0 0 0,1 0 0,-1 0 31</inkml:trace>
  <inkml:trace contextRef="#ctx0" brushRef="#br1" timeOffset="24122.11">17166 9885 0,'0'-21'0,"0"42"0,0-21 31,-21 0-15,21 21-16,-21 0 0,0 0 16,-1 1-16,1-1 0,21 21 0,-21-21 15,0 22-15,-21-22 0,42 0 0,-22 21 16,1-21-16,0 22 0,21-22 15,0 0-15,0 0 0,0 0 0,0 1 16,0-1-16,0 0 0,21 0 16,0-21-16,1 21 0,-1-21 15,21 0-15,-21 0 0,0 0 0,22 0 16,-22 0-16,0 0 0,21 0 0,-20 0 16,-1-21-16,0 0 0,0 21 0,0 0 15,0-21-15,1 0 16,-1-1-16,-21 1 15,0 0-15,0 0 0,0 0 16</inkml:trace>
  <inkml:trace contextRef="#ctx0" brushRef="#br1" timeOffset="24322">17145 10160 0,'21'0'31,"0"0"-31,0 0 0,1 0 16,-1 0-16,0 0 0,0 0 15,0-21-15,22 21 0,-22 0 16,0-21-16,0 21 0,-21-21 16,0-1-1</inkml:trace>
  <inkml:trace contextRef="#ctx0" brushRef="#br1" timeOffset="24530.88">17251 9906 0,'0'-21'31,"21"21"-15,0 0-16,0 0 0,0 0 15,1-21-15,-1 21 0,0 0 16,0 0-16,0 0 0,0 0 0,1 0 16,-1 0-16,0 0 15</inkml:trace>
  <inkml:trace contextRef="#ctx0" brushRef="#br1" timeOffset="24853.69">17865 9843 0,'0'0'0,"0"21"31,0 0-31,0 0 15,0 0-15,0 22 0,0-22 16,-22 0-16,22 21 0,0-21 0,-21 22 16,0-22-16,21 21 0,-21-21 15,21 22-15,0-22 0,0 0 0,0 0 16,-21 0-16,21 1 0,0-1 16,0 0-16,21-21 31,-21-21-31,21 0 15,-21-1-15</inkml:trace>
  <inkml:trace contextRef="#ctx0" brushRef="#br1" timeOffset="25233.47">17801 9864 0,'0'0'16,"-21"-21"-16,21-1 15,0 1 1,21 21-16,0 0 0,0 0 16,1-21-16,-1 21 0,0 0 0,0 0 15,0 0-15,22 0 0,-22 0 16,21 0-16,-21 0 0,22 21 0,-22 0 16,21-21-16,-21 22 0,0-1 0,1 21 15,-1-21-15,0 0 0,-21 22 16,0-22-16,0 21 0,0-21 0,0 1 15,0 20-15,-21-21 0,-22 0 16,22 0-16,-21 1 0,0-1 0,20 0 16,-20 0-16,0 0 0,-1 0 15,1 1-15,0-22 0,21 21 0,-22 0 16,22-21-16,0 0 0,0 21 0,0-21 16,42 0 15,0 0-31,0 0 0,0-21 15,0 0-15,22 21 0</inkml:trace>
  <inkml:trace contextRef="#ctx0" brushRef="#br1" timeOffset="25674.39">18457 10054 0,'0'-21'0,"0"42"16,-21-42-16,21 0 0,21 21 31,0 0-15,1 0-16,-1 0 0,0 0 15,0 21-15,0 0 0,0-21 16,1 21-16,-1 1 0,0-1 0,-21 0 15,0 0-15,0 0 0,0 0 0,0 1 16,0-1-16,0 0 0,0 0 16,-21 0-16,0 0 0,-1-21 15,22 22-15,-21-22 0,0 21 0,0-21 16,0 0 0,21-21-1,0-1-15,0 1 0,0 0 16,0 0-16,0 0 0,0 0 15,21-1-15,0 1 0,0 0 16,0 0-16,1 0 0,-1 0 16,0 21-16,0 0 0,0 0 15,0-22-15,1 22 0,-1 0 0,0 0 16,0 0-16</inkml:trace>
  <inkml:trace contextRef="#ctx0" brushRef="#br1" timeOffset="25894.26">18944 10033 0,'0'21'0,"0"0"15,0 1-15,0-1 16,0 0-16,0 0 16,0 0-16,0 0 0,0 1 15,0-1-15,0 0 0,0 0 16,0 0-1,0-42 17</inkml:trace>
  <inkml:trace contextRef="#ctx0" brushRef="#br1" timeOffset="26082.15">18881 9927 0,'0'0'0,"0"-21"16,21 21 47,0 0-48,0 21-15</inkml:trace>
  <inkml:trace contextRef="#ctx0" brushRef="#br1" timeOffset="26481.92">19113 9991 0,'0'21'31,"22"-21"-31,-22 21 0,21-21 0,-21 21 16,0 0-16,21 1 16,-21-1-16,0 0 15,0 0-15,0 0 0,0 0 16,0 1-16,0-1 0,0 0 16,0 0-1,0-42 16,21 21-31,-21-21 16,0 0-16,21-1 0,0 22 16,1-21-16,-22 0 0,21 0 0,0 0 15,-21 0-15,21-1 0,-21 1 0,21 21 16,0-21-16,1 21 16,-1 0-16,-21-21 15,21 21-15,0 0 16</inkml:trace>
  <inkml:trace contextRef="#ctx0" brushRef="#br1" timeOffset="26807.28">19452 10097 0,'0'0'0,"21"21"0,0-21 15,1 0-15,-1 0 16,0 0-16,0 0 15,0-21-15,0 21 0,1-22 16,-1 22-16,-21-21 0,21 21 16,-21-21-16,0 0 0,-21 21 31,0 0-15,-1 0-16,1 21 0,0 0 15,21 0-15,-21 1 0,21-1 16,-21 0-16,21 0 0,0 0 15,0 0-15,0 1 0,21-22 16,0 21-16,0-21 16,0 0-16,1 0 15,-1 0-15,0 0 0,0 0 16,0 0-16,0 0 0,1 0 0,-1-21 16,0-1-16</inkml:trace>
  <inkml:trace contextRef="#ctx0" brushRef="#br1" timeOffset="27147.19">19875 10054 0,'0'0'0,"0"-21"16,0 0-16,0 0 16,22 21-16,-1-21 0,0 21 15,0 0-15,0-22 16,0 22-16,1 0 16,-22 22-1,21-22-15,0 21 0,-21 0 0,21 0 16,-21 0-16,0 0 0,0 1 0,0-1 15,0 0-15,0 0 0,0 0 16,0 0-16,-21 1 16,0-22-16,0 21 15,21-42 17,0-1-32,0 1 15,0 0-15,21 0 0,-21 0 0,21 0 16,0-1-16,0 1 0,-21 0 0,21 0 15,1 0-15,-22 0 16,21 21-16,0-22 0,-21 1 0,21 21 16,0 0-16</inkml:trace>
  <inkml:trace contextRef="#ctx0" brushRef="#br1" timeOffset="27880.61">17526 11028 0,'21'0'16,"-21"-21"0,21 21-16,0-21 0,1 21 15,-1-22-15,0 22 0,-21-21 0,21 0 16,0 0-16,-21 0 16,-21 21-16,0 0 15,0 0-15,0 0 0,-22 0 16,22 0-16,-21 0 0,-1 21 15,22-21-15,-21 21 0,0-21 0,20 21 16,1 0-16,0-21 0,0 22 16,21-1-16,0 0 0,0 0 15,0 0-15,21-21 0,0 21 0,22 1 16,-22-1-16,21 0 0,0 0 0,-20 0 16,20 0-16,0-21 0,-21 22 15,1-1-15,20 0 0,-21 0 0,-21 0 16,0 0-16,0 1 15,0-1-15,-21-21 0,-21 0 16,-1 0-16,22 21 0,-42-21 0,20 0 16,1 0-16,0 0 0,-1 0 15,1 0-15,0 0 0,20 0 0,1-21 16,0 21-16,0-21 0,0-1 16,21 1-16,0 0 0,0 0 15,0 0-15,0 0 0,21 21 0,0-22 16,21 1-16,-20 21 0,20-21 15,-21 21-15,21-21 0,1 21 0,-1 0 16,-21 0-16,22-21 0,-1 21 0</inkml:trace>
  <inkml:trace contextRef="#ctx0" brushRef="#br1" timeOffset="28218.41">17949 11197 0,'21'0'0,"-42"0"0,64 0 16,-22 0-16,0-21 16,0 0-16,0 21 0,0-21 15,-21 0-15,22 21 0,-1-22 0,-21 1 16,0 0-16,0 0 16,-21 21-16,-22 0 15,22 0-15,0 0 0,0 0 16,0 0-16,-22 21 0,22 0 15,0 0-15,0 1 0,21-1 0,-21 0 16,21 0-16,0 0 0,-22 0 16,22 1-16,0-1 0,0 0 0,0 0 15,0 0-15,22 0 0,-1-21 0,0 22 16,0-22-16,0 0 0,0 0 16,1 0-16,20 0 0,-21 0 0,21 0 15,-20 0-15,20 0 0,-21 0 0,21-22 16,-20 22-16,-1-21 0</inkml:trace>
  <inkml:trace contextRef="#ctx0" brushRef="#br1" timeOffset="28581.72">18330 11113 0,'0'0'0,"0"-22"0,0 1 16,21 21-1,-21-21 1,22 21-16,-1 0 0,0 0 0,0 0 15,0 0-15,0 0 0,1 21 16,-1-21-16,0 21 0,0 1 0,-21-1 16,21 0-16,-21 0 15,0 0-15,0 0 0,0 1 0,0-1 0,0 0 16,0 0-16,0 0 16,0 0-16,-21-21 15,21 22-15,-21-22 0,21-22 31,0 1-31,0 0 16,0 0-16,0 0 0,0 0 16,0-1-16,0 1 0,0 0 15,0 0-15,0 0 0,21 0 16,0-1-16,0 22 0,1 0 16,-1-21-16,0 21 0,0 0 15,0 0-15,0 0 0</inkml:trace>
  <inkml:trace contextRef="#ctx0" brushRef="#br1" timeOffset="28837.57">18881 11028 0,'0'-21'16,"0"42"15,21 0-16,-21 0-15,0 0 0,21 1 0,-21-1 16,21 0-16,-21 0 0,0 0 16,0 0-16,0 1 0,0-1 15,0 0-15,0 0 16,0 0-16,21-21 31,-21-21-15</inkml:trace>
  <inkml:trace contextRef="#ctx0" brushRef="#br1" timeOffset="29070.44">19156 10943 0,'-85'170'0,"170"-340"0,-85 149 0,0 42 31,-21 0-15,-1 1-16,22-1 0,-21-21 0,0 21 15,21 21-15,-21-21 0,21 1 0,-21-1 16,0 0-16,21 0 0,-22 21 16,22-20-16,0-1 0,0 0 15,-21 0-15,42-21 16,1 0 0,-1 0-16,0-21 15</inkml:trace>
  <inkml:trace contextRef="#ctx0" brushRef="#br1" timeOffset="29458.42">19240 11155 0,'-21'0'15,"42"0"1,1 0-1,-1 0-15,0 0 0,-21-21 0,21 21 16,0-21-16,0 21 0,1-22 0,-22 1 16,21 21-16,-21-21 15,0 0-15,0 0 16,-21 21 0,-1 0-16,1 0 0,0 0 15,0 0-15,0 21 16,0 0-16,-1 0 0,1 0 15,21 1-15,-21-1 0,21 21 0,0-21 16,0 0-16,0 1 0,0-1 16,0 0-16,0 0 0,0 0 15,21-21 1,0 0-16,1 0 0,-1 0 16,0 0-16,0 0 15,0 0-15,0 0 0,1 0 0,-1-21 16</inkml:trace>
  <inkml:trace contextRef="#ctx0" brushRef="#br1" timeOffset="29831.21">19621 11028 0,'0'0'16,"0"-21"-16,0 0 15,22 21 1,-22-22-16,21 22 15,0 0-15,0 0 0,0 0 16,0 0-16,-21 22 0,22-1 16,-22 0-16,21 0 15,-21 0-15,0 0 0,0 1 0,0-1 16,0 0-16,0 0 0,0 0 0,0 0 16,0 1-16,0-1 0,0 0 15,0 0-15,0 0 16,0-42-1,0 0 1,0 0-16,0 0 16,0-1-16,0-20 0,21 21 0,-21 0 15,21 0-15,-21-1 0,21 22 16,0-42-16,1 21 16,-1 21-16,0-21 15,0 21-15</inkml:trace>
  <inkml:trace contextRef="#ctx0" brushRef="#br1" timeOffset="42197.82">30353 4001 0,'0'-22'16,"0"1"15,0 0-15,0 0-1,0 42 32,-21-21-47,21 21 16,-21 0-16,21 1 0,0-1 15,-22 0-15,1 21 0,21-21 0,-21 1 16,21 20-16,0-21 0,-21 0 0,21 22 16,-21-22-16,21 0 0,0 0 15,0 21-15,-21-20 0,21-1 0,-22 0 16,1 0-1,21 0-15,0 0 0,0 1 16,-21-22-16,21 21 16,-21-21-16,21-21 47,21-1-47,-21 1 15,21 21-15</inkml:trace>
  <inkml:trace contextRef="#ctx0" brushRef="#br1" timeOffset="42682.15">30247 4001 0,'0'0'0,"0"-22"16,0 1-16,0 0 16,0 0-16,0 0 15,21 0 1,0 21-16,1-22 16,-1 22-16,0 0 0,0 0 0,0 0 15,0 0-15,1 0 0,-1 0 16,0 0-16,0 0 0,0 0 0,0 0 15,1 22-15,-1-1 0,-21 0 16,0 0-16,21 0 0,-21 22 0,21-22 16,-21 21-16,0 0 0,0-20 15,0 20-15,0-21 0,0 21 0,0-20 16,0 20-16,0-21 0,0 0 16,0 0-16,-21 1 0,0-1 0,0 0 15,21 0-15,-22-21 16,22 21-16,-21-21 15,21-21 48,0 0-47</inkml:trace>
  <inkml:trace contextRef="#ctx0" brushRef="#br1" timeOffset="42957.05">30205 4297 0,'-21'0'16,"-22"-21"0,64 21 15,22-21-31,-22 21 0,0 0 15,0 0-15,22 0 0,-22 0 0,0 0 16,21 0-16,-21 0 0,1 0 0,-1 0 16,0 0-1</inkml:trace>
  <inkml:trace contextRef="#ctx0" brushRef="#br1" timeOffset="44537.65">30797 4255 0,'0'0'0,"0"-22"16,0 1-1,22 21-15,-22-21 16,0 42 15,0 0-31,0 1 16,0-1-16,0 0 0,0 21 0,0-21 15,-22 22-15,1-22 0,0 21 16,0-21-16,21 22 0,-21-22 16,0 21-16,21-21 0,0 22 0,-22-22 15,22 21-15,-21-21 0,21 1 16,0 20-16,0-21 0,0 0 0,0 0 15,0 1-15,0-1 16,21-21 0,1 0-16,-1-21 0,-21-1 15,21 1-15,0 0 16</inkml:trace>
  <inkml:trace contextRef="#ctx0" brushRef="#br1" timeOffset="44825.49">30755 4339 0,'-21'0'0,"42"0"0,-42-21 0,0 0 0,21 0 16,0 0-16,21-1 15,0 22-15,0 0 16,0 0-16,22 0 0,-1 0 0,0 0 16,1 0-16,-1 0 0,-21 0 15,22 0-15,-22 22 0,0-1 0,0-21 16,-21 21-16,0 0 0,0 0 15,-21 0-15,0-21 0,0 22 16,-22-1-16,22-21 0,-21 0 0,21 21 16,-22-21-16,22 0 0,-21 0 0,21 0 15,-1 21-15,44-21 47,20 0-47,-21-21 0</inkml:trace>
  <inkml:trace contextRef="#ctx0" brushRef="#br1" timeOffset="45107.33">31305 4233 0,'0'-21'32,"-21"21"-17,0 21-15,21 1 0,-21-1 0,21 0 16,0 0-16,-21 0 0,21 22 0,-21-1 15,-1-21-15,22 21 0,0-20 16,-21 20-16,0 0 0,0 1 0,0-22 16,21 21-16,-21 0 0,-1-20 15,1 20-15,21 0 0,0-21 0,-21 22 16,21-22-16,-21 0 0,21 0 16,0 0-16,0 1 0,0-1 15,21-42 16,0-1-31</inkml:trace>
  <inkml:trace contextRef="#ctx0" brushRef="#br1" timeOffset="45382.17">31157 4424 0,'0'0'0,"0"-42"0,21-43 31,1 64-31,-1 21 0,0 0 15,0 0-15,0 0 0,0 0 0,1 0 16,20 0-16,-21 0 0,21 0 16,-20 0-16,-1 21 0,0 0 0,-21 0 15,0 0-15,0 1 16,0-1-16,-21 0 0,0 0 0,-1 0 16,1-21-16,-21 21 0,21 1 0,-22-22 15,22 0-15,0 21 0,-21-21 16,21 0-16,-1 0 0,44 0 31,-1-21-31,0-1 16</inkml:trace>
  <inkml:trace contextRef="#ctx0" brushRef="#br1" timeOffset="45810.67">31644 4001 0,'21'-22'16,"-42"44"-16,42-65 0,-21 22 15,0 42 17,-21 22-32,0-22 0,21 21 15,-21-21-15,0 22 0,21-1 16,-22 0-16,22 1 0,-21-1 0,21 0 16,-21-21-16,21 22 0,0-22 15,0 0-15,0 0 0,0 0 0,0 1 16,0-1-16,21 0 15,0-21-15,1 0 0,-1 0 16,0 0-16,0 0 0,0 0 16,0-21-16,-21 0 0,22 21 15,-1-22-15,0 1 0,0 0 0,0-21 16,-21 21-16,21-1 16,-21 1-16,0 42 31,0 1-31,-21-22 0,21 21 15,-21 0-15,21 0 16,0 0-16,0 0 0,0 1 16,21-22 15,0 0-15,1 0-16</inkml:trace>
  <inkml:trace contextRef="#ctx0" brushRef="#br1" timeOffset="45970.58">31962 4212 0,'-22'-21'0,"44"42"0,-65-42 0,22 21 15,0 0-15,21 21 47,0 0-31,21-21-16,0 0 0</inkml:trace>
  <inkml:trace contextRef="#ctx0" brushRef="#br1" timeOffset="46254.43">32173 4276 0,'0'-21'0,"0"42"0,0-64 16,-21 43 15,0 0-31,21 22 0,-21-22 16,0 21-16,-1 0 0,1 0 0,0 21 15,0-20-15,0-1 0,21 0 16,0 0-16,-21 0 0,21 0 0,0 1 16,0-1-16,0 0 0,0 0 15,21 0-15,0-21 0,0 0 16,0 0-16,22 0 0,-22 0 15,21 0-15,-21 0 0,22 0 0,-1 0 16,0-21-16,-21 21 0</inkml:trace>
  <inkml:trace contextRef="#ctx0" brushRef="#br1" timeOffset="46655.19">32554 4360 0,'-21'-42'31,"0"42"-31,0 0 0,0 0 15,-1 21-15,1 0 0,0-21 0,0 22 16,0-1-16,0 0 0,-1 0 16,22 0-16,0 0 0,0 1 15,0-1-15,0 0 0,0 0 16,0 0 0,22-21-16,-1 0 15,0 0-15,0 0 0,0-21 16,0 21-16,1-21 15,-1 0-15,-21 0 0,21-1 0,0 1 16,0 0-16,0 0 0,-21 0 16,0 0-16,22 21 0,-22-22 0,0 44 31,0-1-31,-22 0 16,1 0-16,21 0 15,0 0-15,0 1 0,-21-22 0,21 21 16,0 0-16,0 0 15,0 0-15,21-21 16,0 0 0,1 0-16,-1 0 0,0-21 15,0 21-15</inkml:trace>
  <inkml:trace contextRef="#ctx0" brushRef="#br1" timeOffset="46914.04">32935 3958 0,'0'-21'0,"0"42"0,0-63 16,0 21-16,0 0 16,-21 21-16,0 0 15,0 21 1,21 0-16,-21 21 16,-1-21-16,22 22 0,-21-1 0,21 0 15,0 22-15,-21-22 0,0 1 16,21-1-16,-21 0 0,21 1 0,0-22 15,-21 21-15,21-21 0,0 0 16,0 1-16,0-1 0,0 0 16,0 0-16,21-21 15,0 0 1</inkml:trace>
  <inkml:trace contextRef="#ctx0" brushRef="#br1" timeOffset="47765.55">33062 4339 0,'0'0'16,"0"21"0,-21-21-16,0 22 0,21-1 15,-21 0-15,0-21 0,21 21 0,-22 0 16,22 0-16,0 1 0,0-1 16,-21 0-16,21 0 15,0 0-15,0 0 0,0 1 16,21-22-16,1 0 15,-1 0-15,0 0 16,0 0-16,0 0 0,22 0 16,-22-22-16,0 1 0,0 21 0,0-21 15,-21 0-15,21 21 0,1-21 16,-22 0-16,21 21 0,-21 21 47,0 0-47,-21-21 15,21 21-15,0 0 0,0 0 16,0 1 15,21-22-31,0 0 16,0 0-16,0-22 16,-21 1-16,0 0 15,0 0-15,21 0 16,-21 0-16,0-1 0,0 1 0,0 0 15,0 0-15,0 0 16,43 0 0,-22 21-16,0 0 15,0 0-15,0 0 0,1 0 16,-1 0-16,0 21 0,-21 0 16,21-21-16,-21 21 0,0 0 15,0 0-15,0 1 16,0-1-16,0 0 0,0 0 15,0 0-15,0 0 16,0 1 0,0-44 15,0 1-31,0 0 16,0 0-16,21 0 15,0 0-15,1-1 0,-1 1 16,0 0-16,0 0 0,0 0 0,0 0 15,22-1-15,-22 1 0,0 21 16,0 0-16,0 0 0,-21 21 31,0 1-31,0-1 16,0 0-16,0 0 0,0 0 0,0 0 16,0 1-16,0-1 0,0 0 15,0 0-15,0 0 0,-21 0 16,0-21-1,0 0-15,0 0 32,21-21-32</inkml:trace>
  <inkml:trace contextRef="#ctx0" brushRef="#br1" timeOffset="47978.43">33655 3979 0,'-21'0'0,"42"0"0,-63-21 0,20 21 16,1 0-16,0-21 15,0 21-15,21 21 47,0 0-31,-21-21-16,0 0 15,-1 22-15</inkml:trace>
  <inkml:trace contextRef="#ctx0" brushRef="#br1" timeOffset="48202.3">32575 4149 0,'0'0'0,"22"0"31,-1 0-31,0 0 0,0 0 16,0 0-16,22 0 0,-1 0 15,0 0-15,1 0 0,-1 0 16,0 0-16,1-21 0,-1 21 0,21 0 16,-20 0-16,-22 0 0,21-22 15,-21 22-15,1 0 0</inkml:trace>
  <inkml:trace contextRef="#ctx0" brushRef="#br1" timeOffset="49293.52">30162 6816 0,'0'-85'31,"0"64"-31,0 0 16,0 0-16,22-1 15,-22 44 16,0 20-15,-22-21-16,22 0 0,0 22 0,-21-1 16,0 0-16,0 1 0,0-1 0,21 0 15,-21 1-15,-1-1 0,22 0 16,0 1-16,0-1 0,-21 0 0,21-21 16,0 22-16,0-22 0,0 0 0,21 0 15,1 0-15,-1 1 0,21-22 16,-21 0-16,22 0 0,-22 0 0,21 0 15,-21 0-15,22 0 0,-1-22 16,-21 1-16,21 0 0,-20 0 16,20 0-16,-21-22 0,0 1 0,22 0 15,-22-1-15,0 1 0,0 0 16,0-1-16,0-20 0,1 21 0,-1-1 16,0-20-16,0 20 0,-21 1 0,21 0 15,-21-1-15,0 22 0,0-21 16,0 21-16,0 42 31,0 0-31,0 0 0,0 0 0,0 22 16,0-22-16,0 21 0,0-21 0,0 22 15,0-22-15,0 21 16,21-21-16,1 1 0</inkml:trace>
  <inkml:trace contextRef="#ctx0" brushRef="#br1" timeOffset="49766.25">30967 7049 0,'-21'0'0,"42"0"0,-64 0 15,22 21 1,0 0-16,21 0 16,-21 0-16,21 0 0,0 1 15,0-1-15,0 0 0,0 0 0,0 0 16,-21 0-16,21 1 0,0-1 15,-21 0-15,21 0 0,0 0 16,-22-21 15,22-21-31,0 0 16,0 0-16,0 0 16,0-1-16,0 1 0,0 0 0,0-21 15,22 21-15,-22-1 0,21 1 0,0 0 16,0 0-16,0 0 15,0 0-15,1-1 0,20 22 0,-21 0 16,21 0-16,-20 0 0,20 0 16,-21 0-16,0 0 0,0 22 0,1-1 15,-1 0-15,0 0 0,-21 0 0,0 0 16,0 1-16,0 20 0,0-21 16,0 0-16,-21 0 0,0 1 0,-1-22 15,1 21-15,21 0 0,-21-21 16,0 0-16,21 21 0,21-42 47</inkml:trace>
  <inkml:trace contextRef="#ctx0" brushRef="#br1" timeOffset="50296.19">31729 7091 0,'0'0'0,"0"-21"0,21 0 16,-21-1-16,0 1 16,0 0-16,-21 21 15,0 0-15,-1 0 16,1 0-16,0 0 0,0 0 0,0 21 16,0 0-16,-22 1 0,22-1 0,0 0 15,0 21-15,0-21 16,-1 1-16,1 20 0,21-21 0,0 0 15,0 0-15,0 1 0,0-1 0,0 0 16,21 0-16,1-21 16,-1 0-16,0 0 0,0 0 0,0 0 15,0 0-15,1 0 0,-1-21 16,0 0-16,0 0 0,0-1 0,0 1 16,1-21-16,-1 21 0,0-22 15,0 1-15,0 0 0,0-1 0,1 1 16,-1 0-16,0-1 0,0 1 0,-21 0 15,0 21-15,0-22 0,0 22 16,0 0-16,0 42 31,-21-21-31,0 42 0,0-20 0,21-1 16,-22 21-16,1 0 0,21 1 16,0-22-16,-21 21 0,21 1 0,-21-1 15,21 0-15,0 1 0,0-22 16,0 21-16,0-21 0,0 22 0,0-22 15,0 0-15,0 0 0,21 0 16,0-21-16,0 0 0,1 0 16,-1 0-16,0 0 0,0 0 0,0 0 15,0 0-15,22-21 16,-22 0-16,0 0 0</inkml:trace>
  <inkml:trace contextRef="#ctx0" brushRef="#br1" timeOffset="50618">32216 7176 0,'0'0'0,"21"0"47,0 0-47,0 0 0,0 0 15,0 0-15,1 0 0,-1 0 16,0-22-16,0 1 15,0 21-15,-21-21 0,0 0 16,0 0 0,-21 21-16,0 0 15,0 0-15,0 0 0,-1 0 16,1 21-16,0 0 0,0 0 0,0 0 16,21 1-16,0-1 0,0 0 15,0 0-15,0 0 0,0 0 0,0 1 16,0-1-16,21-21 15,0 0-15,0 21 0,0-21 0,1 0 16</inkml:trace>
  <inkml:trace contextRef="#ctx0" brushRef="#br1" timeOffset="50970.8">32681 7197 0,'0'0'16,"0"-21"-16,0-1 0,0-20 0,0 21 0,0-21 15,0 20 1,0 1-16,21 21 0,1 0 16,-1 0-16,0 0 0,0 0 15,0 0-15,0 0 0,1 21 0,-1-21 16,0 22-16,0-1 0,-21 21 16,0-21-16,21 0 0,-21 22 0,0-22 15,0 21-15,0-21 0,0 1 16,0-1-16,0 0 0,-21 0 15,0-21-15,0 0 16,21-21 0,0 0-16,0 0 15,0-22-15,0 22 0,21 0 0,-21-21 16,21 20-16,0-20 0,0 21 16,22-21-16,-22 20 0,0 1 15,0 21-15,0-21 0,22 21 16,-22 0-16,0 0 0,0 0 0</inkml:trace>
  <inkml:trace contextRef="#ctx0" brushRef="#br1" timeOffset="51623.43">30628 9567 0,'0'0'0,"-21"0"0,-21 0 0,20 0 0,1 0 15,0 0-15,0 0 0,42 0 32,0 0-17,22 0-15,-22 0 0,21 0 0,0-21 16,22 21-16,-22 0 0,22 0 0,-1 0 16,1 0-16,-22 0 0,22 0 15,-22 0-15,-21 0 0,0 0 0,0 0 16,-42 0 15,0 21-31,0-21 0</inkml:trace>
  <inkml:trace contextRef="#ctx0" brushRef="#br1" timeOffset="51874.28">30903 9567 0,'0'22'31,"0"-1"-31,0 0 0,0 0 0,0 21 16,-21-20-16,21 20 0,-21 0 16,21 22-16,-21-22 0,0 0 15,-1 22-15,1-22 0,0 1 0,0-1 16,0 21-16,0-20 0,-1-1 16,1-21-16,21 22 0,0-22 0,-21 21 15,21-21-15,0 0 0,0 1 16,21-22-1,0 0-15,1 0 0,-1 0 16,0-22-16,21 22 0</inkml:trace>
  <inkml:trace contextRef="#ctx0" brushRef="#br1" timeOffset="52253.06">31200 10181 0,'0'-21'32,"21"21"-17,0 0-15,0-21 0,0 21 16,0 0-16,1-21 0,-1 0 16,0 21-16,-21-22 0,0 1 15,0 0 1,-21 21-1,0 0-15,-1 0 0,1 21 16,0 0-16,0 1 16,0-1-16,0 0 0,-1 0 0,1 0 15,0 0-15,0 1 0,21-1 0,0 0 16,0 0-16,0 0 0,0 0 16,0 1-16,0-1 0,0 0 15,21-21-15,0 0 16,0 0-16,1 0 0,20 0 0,-21 0 15,21 0-15,-20-21 0,20 21 0,-21-21 16,21-1-16</inkml:trace>
  <inkml:trace contextRef="#ctx0" brushRef="#br1" timeOffset="52606.38">31729 10075 0,'0'0'0,"0"-21"15,0 0-15,-21 21 16,-1 0-16,1 0 15,21 21-15,-21-21 16,0 21-16,21 1 0,-21-1 16,21 0-16,0 0 15,0 0-15,0 0 16,21 1-16,0-22 16,-21 21-16,21-21 0,-21 21 0,21-21 15,1 21-15,-22 0 16,21-21-16,-21 21 0,21 1 0,-21-1 15,0 0 1,-21 0-16,0-21 16,-1 0-16,1 0 0,0 0 15,0 21-15,0-21 0,0 0 0,-1 0 16,1 0-16,-21 0 0,21 0 16,0 0-16,21-21 0,-22 21 15,22-21-15,0 0 0,0 0 16,22-1-16,-1 22 15,0-21-15</inkml:trace>
  <inkml:trace contextRef="#ctx0" brushRef="#br1" timeOffset="52946.16">32237 9567 0,'0'0'0,"0"-21"0,0 0 0,0 0 16,0 42 15,0 0-31,0 0 0,0 22 16,0-22-16,-21 42 0,-1-20 15,22-1-15,-21 22 0,0-22 0,21 21 16,-21-20-16,21-1 0,-21 0 0,0 1 15,21-1-15,0 0 0,0-20 16,0 20-16,0-21 0,0 0 0,0 0 16,0 1-16,0-1 0,0 0 15,21-21-15,0 0 0,0 0 16,0 0-16,0 0 16,1 0-16,-1-21 0,0 0 0,21 21 0,-21-22 15</inkml:trace>
  <inkml:trace contextRef="#ctx0" brushRef="#br1" timeOffset="53073.09">32046 9991 0</inkml:trace>
  <inkml:trace contextRef="#ctx0" brushRef="#br1" timeOffset="53110.07">32089 9927 0</inkml:trace>
  <inkml:trace contextRef="#ctx0" brushRef="#br1" timeOffset="53176.03">32321 9906 0,'212'0'63</inkml:trace>
  <inkml:trace contextRef="#ctx0" brushRef="#br1" timeOffset="54850.14">32343 9927 0,'-22'0'31,"1"0"-31,0 0 16,0 0 0,0 0-16,0 0 15,-1 21-15,1-21 16,0 0-16,0 0 15,0 0-15,0 0 0,-1 0 16,1 0 0,0 0-16,0 0 0,0 0 15,0 0-15,-1 0 0,1 0 32,21-21-32,21 21 15,1 0-15,-1 0 16,0 0-16,21 0 0,1-21 0,-1 21 15,0 0-15,22 0 0,-22 0 16,22 0-16,-1 0 0,-21 0 16,1 0-16,20 0 0,-20 0 0,-22 0 15,21 0-15,-21 0 0,0 21 16,1-21-16,-44 0 31,1 0-15,0 0-16,0 0 0,0 0 15</inkml:trace>
  <inkml:trace contextRef="#ctx0" brushRef="#br1" timeOffset="82902.49">5376 7345 0,'0'0'16,"-21"0"-1,0 0 1,42 0 109,0 0-125,0 0 15,1 0-15,-1 0 0,0 0 16,0 0-16,0 0 0,0 0 16,1 0-16,-1 0 0,0 0 15,0 0-15,0 0 0,0-21 0,1 21 16,-1 0-16,0 0 0,0 0 0,0 0 16,0 0-16,1 0 0,-1 0 15,0 0-15,0 0 0,0 0 0,0 0 16,1 0-16,-1 0 0,0 0 15,21 0-15,-21-21 0,1 21 0,-1 0 16,0 0-16,0 0 0,0 0 0,0 0 16,1 0-16,-1 0 15,0 0-15,0-22 0,0 22 16,0 0-16,1 0 0,-1 0 16,0 0-16,0 0 0,21 0 0,-20 0 15,-1 0-15,0-21 0,21 21 0,-21 0 16,1 0-16,-1 0 0,0 0 15,21 0-15,-21 0 0,1-21 0,-1 21 16,0 0-16,21 0 0,-21 0 16,1 0-16,-1 0 0,21-21 0,-21 21 15,0 0-15,22 0 0,-22 0 0,0-21 16,21 21-16,-20 0 0,-1 0 16,0 0-16,21 0 0,-21-21 15,1 21-15,-1 0 0,0 0 16,0 0-16,0 0 0,22-22 0,-22 22 15,0 0-15,0 0 0,21 0 0,-20 0 16,-1-21-16,21 21 0,-21 0 16,22 0-16,-22 0 0,0 0 0,21 0 15,-21 0-15,1 0 0,20-21 0,-21 21 16,0 0-16,22 0 0,-22 0 16,0 0-16,0 0 0,0 0 0,22 0 15,-22 0-15,0-21 0,0 21 16,0 0-16,0 0 0,1 0 0,-1 0 15,0 0-15,0 0 0,0 0 16,0-21-16,1 21 0,-1 0 16,0 0-16,0 0 0,0 0 15,0 0-15,1 0 0,-1 0 16,-21-21-16,21 21 16,0 0-16,0 0 15,0 0-15,1 0 16,-1 0-16,0 0 15,0 0-15,0 0 16,-21-22 0,21 22-16,1 0 0,-1 0 15,0 0-15,0 0 16,0 0 0,-42 0 62,0-21-63</inkml:trace>
  <inkml:trace contextRef="#ctx0" brushRef="#br1" timeOffset="84130.39">7789 6752 0,'0'-21'16,"21"21"15,1 0-31,-1 0 15,0 21 1,0-21-16,0 0 0,0 21 16,1-21-16,-1 22 0,0-22 15,0 0-15,0 21 0,0-21 0,1 21 16,-1-21-16,0 21 0,0-21 16,0 21-16,0-21 0,1 0 0,-1 21 15,0-21-15,0 22 0,0-22 0,0 0 16,1 21-16,-1-21 0,0 0 15,0 0-15,0 0 0,0 21 0,1-21 16,-1 0-16,0 0 0,0 0 16,0 0-16,0 0 15,1 0-15,-1 0 16,0 0 0,0 0-16,0 0 15,-42 0 48,0 0-48,0 0-15,0 0 0,-1 21 16,1-21-16,0 0 16,0 21-16,21 0 0,-21-21 0,0 0 15,21 22-15,-22-22 0,1 21 16,0 0-16,0 0 15,0 0-15,0 0 0,-1 1 16,1-1-16,0 0 0,0 0 16,0 0-16,0 0 0,-1 1 0,1-1 15,0 0-15,0 0 0,0 0 0,0 0 16,-1 1-16,1-1 16,0 0-16,0-21 0,21 21 0,-21 0 15,0-21-15,21 21 0,-22-21 16,22 22-16,-21-22 0,21 21 15,-21-21-15,21 21 0,21-42 79,0 0-79,1 21 15,-1-22-15,0 1 0,0 0 0,0 0 16,22 0-16,-22 0 0,21-1 15,-21-20-15,0 21 0,22 0 0,-22 0 16,0-1-16,21-20 0,-20 21 16,-1 0-16,0 21 0,0-21 0,0-1 15,0 1-15,1 21 0,-1-21 0,0 0 16,0 21-16,0-21 0,0 21 16,1-21-16,-1 21 15,-21-22-15,21 22 16</inkml:trace>
  <inkml:trace contextRef="#ctx0" brushRef="#br1" timeOffset="94768.15">13166 6795 0,'-22'0'0,"1"0"15,0 21 16,0-21-31,0 0 0,0 0 16,-1 0 0,1 0-16,0 0 15,0 0-15,0 0 16,0 0-16,-1 0 16,1 0-1,0 0 32,0 0 31,21 21 0,21-21-78,0 0 16,0 0-16,1 0 0,20 0 16,-21 0-16,0 0 0,0 0 15,22 0-15,-22 0 0,21 0 16,-21 0-16,22 0 0,-22 0 0,21 0 15,1 0-15,-22 0 0,21 0 16,-21 0-16,22 0 0,-1 0 0,-21 0 16,21 0-16,1 0 0,-1 0 0,-21 0 15,22 0-15,-1 0 0,-21 0 16,21 0-16,1 0 0,-1 0 0,-21 0 16,22 0-16,-1 0 0,-21 0 15,21 0-15,1-21 0,-1 21 16,-21 0-16,22 0 0,-1 0 0,0 0 0,-21 0 15,22 0-15,-1 0 0,-21 0 16,22 0-16,-22 0 0,21 0 16,-21-21-16,0 21 0,22 0 0,-22 0 15,0 0-15,0 0 0,22 0 16,-22 0-16,0 0 0,0 0 0,0 0 16,22 0-16,-22 0 0,0 0 0,0 0 15,21 0-15,-20 0 0,-1 0 16,0 0-16,21 0 0,-21 0 0,1 0 15,-1 0-15,0 0 0,0 0 16,0 0-16,0 0 0,1 0 0,-1 0 16,0 0-16,21 0 0,-21 0 0,1 0 15,-1 0-15,0 0 0,0 0 16,0 0-16,0 0 0,1 0 16,-1 0-16,0 0 0,0 0 0,0 0 15,0 0-15,1 0 16,-1 0-16,0 0 0,0 0 15,0 0-15,0 0 16,1 0-16,-1 0 16,0 0-16,0 0 15,0 0-15,0 0 16,1 0 0,-1 0-16,0 0 15,0 0-15,0 0 0,0 0 16,1 0-16,-1 0 15,0 0-15,0 0 16,0 0-16,0 0 16,1 0-1,-1 0-15,0 0 16,0 0-16,0 0 16,0 0 15,1 0-31,-1 0 47,-21-22 62,0 1-93</inkml:trace>
  <inkml:trace contextRef="#ctx0" brushRef="#br1" timeOffset="96118.65">15621 6456 0,'21'0'47,"0"0"-16,-21 21-31,21-21 0,-21 21 0,22 0 16,-1-21 0,-21 22-16,21-22 15,-21 21-15,21-21 0,0 0 0,-21 21 16,21-21-16,-21 21 0,22-21 16,-1 21-16,0 0 15,0 1-15,0-22 0,-21 21 16,21-21-16,1 0 15,-1 21-15,0-21 0,0 0 16,0 21-16,0-21 0,1 0 16,-1 21-16,0-21 0,0 0 15,0 0-15,0 0 16,1 21-16,-1-21 0,0 0 16,0 0-16,0 0 15,0 0-15,-21 22 0,22-22 16,-1 0-1,-21 21 110,-21-21-93,-1 0-32,1 0 0,21 21 0,-21-21 15,0 0-15,0 0 0,0 0 16,-22 21-16,22-21 16,0 0-16,0 21 0,0-21 0,-1 0 15,1 0-15,0 21 0,0-21 16,0 22-16,0-22 15,21 21-15,-22-21 0,1 21 0,0-21 0,0 21 16,0 0-16,0-21 0,-1 21 16,1-21-16,0 22 0,0-22 15,0 21-15,0-21 0,-1 21 0,1-21 16,0 21-16,0 0 16,0-21-16,0 21 15,21 1-15,-22-22 0,1 0 16,21 21-16,-21-21 0,21 21 31,-21-21-31,0 0 31,21 21-15,21-42 46,0 0-46,0 21-16,0-21 0,22-1 0,-22 1 16,0 0-16,21 21 0,-20-21 0,-1 0 15,21 0-15,-21-1 0,22 1 16,-22 21-16,0-21 0,0 21 0,0 0 16,0-21-16,1 21 0,-1-21 15,0 21-15,0 0 16,0 0-1</inkml:trace>
  <inkml:trace contextRef="#ctx0" brushRef="#br1" timeOffset="110826.17">27263 7366 0,'0'21'47,"-22"-21"-32,1 0 1,0 0 0,0 0-1,0 0-15,42 0 110,0 0-110,0 0 15,0 0-15,1 0 0,20 0 16,-21 0-16,0 0 0,22 0 16,-22 0-16,21 0 0,0 0 0,1 0 15,-1 0-15,0 0 0,1 0 16,-1 0-16,22 0 0,-22 21 0,21-21 15,-20 0-15,20 0 0,-20 0 0,20 22 16,-21-22-16,1 0 0,-1 0 16,0 0-16,1 0 0,-1 21 0,0-21 15,1 0-15,-1 0 0,0 0 16,-20 0-16,20 0 0,0 21 16,1-21-16,-22 0 0,21 0 0,0 0 0,-20 0 15,20 0-15,-21 0 16,21 0-16,1 0 0,-22 0 0,21 0 15,1 0-15,-1 0 0,-21 21 16,21-21-16,1 0 0,-1 0 0,0 0 16,1 0-16,-22 0 0,21 0 0,-21 0 15,22 0-15,-22 0 16,0 0-16,0 0 0,22 0 0,-22 0 16,0 0-16,0 0 0,0 0 15,0 0-15,1 0 16,-1 0-16,0 0 0,0 0 15,0 0 1,0 0-16,1 0 16,-1 0-16,0 0 15,0 0-15,0 0 16,0 0-16,1 0 16,-22-21 93,-22 21-109,1-21 16,0 21-16,21-21 0,-21 21 15,0-22-15,0 22 0,21-21 0</inkml:trace>
  <inkml:trace contextRef="#ctx0" brushRef="#br1" timeOffset="111465.8">29485 7091 0,'0'-21'0,"0"42"0,-21-42 16,0 21-1,21-21-15,0 42 47,21 0-31,0 0-16,0 0 16,0 0-16,1-21 0,-1 22 0,-21-1 15,21 0-15,0 0 0,0 0 16,0-21-16,1 21 0,-1 1 15,0-1-15,0-21 0,0 21 0,0-21 0,1 21 16,-1-21-16,0 21 16,0-21-16,0 0 0,0 21 15,1 1-15,-1-22 16,0 0 0,-42 21 30,0-21-30,-1 0-16,1 0 0,0 21 16,0-21-16,0 21 0,-22-21 0,22 21 15,-21-21-15,0 21 0,20 1 16,-20-22-16,0 21 0,21 0 0,-22 0 16,1 0-16,0-21 0,-1 21 15,22 1-15,-21-22 0,21 21 0,-22 0 16,22-21-16,-21 21 0,21-21 0,-1 21 15,1-21-15,0 0 0,0 21 16,0-21-16,0 0 0,21 22 0,-22-22 16,1 0-1,21-22 32,0 1-31</inkml:trace>
  <inkml:trace contextRef="#ctx0" brushRef="#br1" timeOffset="125655.58">9715 12446 0,'0'0'0,"0"-21"16,0 0-16,0 0 15,0-1 1,0 1 15,0 0 0,-21 21 1,0 0-1,21 21 47,0 0-47,21 1-15,-21-1 0,21 0-1,-21 0 1,22-21-16,-22 21 15,21-42 64,-21 0-79,0 0 0,21 21 15,-21-21-15,0-1 16,0 1-16,0 0 0,0 0 15,0 0 1,0 0-16,-21 21 63,0 0-32,21 21-31,0 0 15,0 0 1,-22-21-16,22 21 16,0 0-16,0 1 15,0-1-15,0 0 16,0 0-16,0 0 16,0 0-16,22 1 15,-22-1-15,21 0 16,0 0-16,-21 0 15,21 0-15,-21 1 0,21-1 16,0-21-16,-21 21 0,0 0 16,22 0-16,-1 0 0,0 1 15,-21-1-15,21 0 0,0 0 16,-21 0-16,21 0 16,1 1-16,-22-1 0,0 0 15,21-21-15,0 21 0,-21 0 16,21-21-16,-21 21 0,21 1 0,-21-1 15,0 0-15,21-21 0,-21 21 0,22 0 16,-22 0-16,21 1 16,-21-1-16,21 0 0,-21 0 15,21 0-15,0 0 0,0 1 16,-21-1-16,22-21 0,-1 21 16,-21 0-16,21-21 0,0 21 0,-21 0 15,21-21-15,0 22 0,1-1 16,-22 0-16,21-21 0,0 21 15,-21 0-15,21 0 0,0 1 0,0-1 16,1 0-16,-1 0 0,-21 0 16,21 0-16,0 1 0,-21-1 15,21 0-15,0 0 0,1 0 0,-1-21 16,0 21-16,-21 1 0,21-1 0,0 0 16,0 0-16,1 0 0,-22 0 15,21-21-15,0 22 0,0-1 0,0 0 16,-21 0-16,21-21 0,1 21 0,-1 0 15,0 1-15,0-1 0,0 0 16,0-21-16,1 21 0,-1 0 16,0 0-16,0 1 0,0-1 0,0 0 15,22 0-15,-22 0 0,0 0 16,0 1-16,0-1 0,1 0 16,-1 21-16,0-21 0,0 1 0,0-1 15,0 0-15,22 21 0,-22-21 0,0 1 16,0-1-16,0 21 0,1-21 15,41 22-15,-42-22 0,0 21 16,22-21-16,-22 0 0,21 1 16,-21-1-16,22 0 0,-1 0 0,0 21 15,1-20-15,-1-1 0,0 0 16,1 0-16,-1 0 0,0 0 0,1 1 16,-1 20-16,0-21 0,1 0 15,-1 0-15,0 1 0,1 20 0,-1-21 16,0 0-16,-20 22 0,20-22 0,0 0 15,1 0-15,20 0 0,-21 0 16,1 1-16,20-1 0,-20 0 0,-1 0 16,21 0-16,-20 0 0,-1 1 0,22-1 15,-22 0-15,0 0 0,1-21 16,-1 21-16,0 0 0,1 1 0,-1-1 16,0-21-16,-21 21 0,22 0 15,-1 0-15,0-21 0,1 21 0,-1 1 16,0-22-16,1 21 0,-1-21 15,0 21-15,1-21 0,-1 21 0,0 0 16,1 0-16,20-21 0,-20 22 0,-1-1 16,21 0-16,-20-21 0,-1 21 15,0 0-15,1 0 0,41 1 16,-20-1-16,-1-21 0,-20 21 0,20-21 16,1 21-16,-1 0 0,1-21 15,-1 21-15,22-21 0,-22 22 0,1-22 16,21 21-16,-22 0 0,22-21 15,-1 21-15,-20-21 0,21 21 0,-1-21 16,-20 21-16,20-21 0,1 0 16,21 22-16,-21-1 0,-1-21 0,1 21 15,0-21-15,-1 0 0,1 21 0,0-21 16,-1 21-16,1-21 0,0 0 16,-1 21-16,1-21 0,21 0 0,-22 22 15,65-22-15,-65 0 0,-41 21 16,41-21-16,1 0 0,-43 21 0,22-21 15,20 0-15,-20 21 0,21 0 0,-1-21 16,1 0-16,-22 0 0,43 0 0,-42 0 16,-1 0-16,-20 0 15,20 0-15,-42 0 0,64 0 0,-43 0 0,22 0 16,-22 0-16,22 0 16,-1 0-16,-21 0 0,22 0 0,-22 0 15,1-21-15,20 21 0,-21 0 0,43-21 16,-43 21-16,1 0 15,-1 0-15,-21-21 0,22 21 0,-1 0 16,-21-21-16,21-1 0,-20 22 0,20 0 16,-21-21-16,0 21 0,22-21 15,-22 21-15,0-21 0,0 21 16,21-21-16,-20 21 0,-1-21 0,0 21 16,21-22-16,-21 1 0,1 21 0,20-21 15,-21 21-15,21-21 0,-20 21 16,20-21-16,0 0 0,-21 21 0,22-22 15,-1 1-15,0 0 0,1 21 0,-1-21 16,-21 0-16,22 0 0,-1 21 16,0-22-16,64-41 15,-64 63-15,1-21 0,-1 0 0,0-1 16,1 1-16,-22 0 0,21 21 16,-21-21-16,22 0 0,-1 0 0,-21 21 15,22-22-15,-1 1 0,0 0 0,1 0 16,-22 21-16,21-21 0,0 0 15,1-1-15,-1 1 0,0 21 16,1-21-16,-1 0 0,-21 0 0,22 0 16,-1-1-16,0 1 0,1 21 0,-22-21 15,21 0-15,0 0 0,-20 0 16,20-1-16,-21 1 0,21 0 0,-20 0 16,20 0-16,0 0 0,-21-1 15,22 1-15,-1-21 0,-21 42 0,22-42 16,-1 20-16,-21 1 0,21 0 0,1 0 15,-22 21-15,42-42 0,-20 20 16,-22 1-16,0 0 0,21 0 16,-20 0-16,20 0 0,-21-1 15,0 1-15,0 0 0,22 0 0,-22 0 16,0 0-16,21-1 0,-20 1 16,-1 0-16,21 0 0,-21 0 0,0 0 15,1-1-15,-1-20 0,21 21 16,-21 0-16,0 0 0,1-1 0,41-41 15,-42 42-15,0 0 0,22-22 16,-22 22-16,0 0 0,21 0 0,-20 0 16,20-22-16,-21 22 0,21 0 15,-20 0-15,20 0 0,-21-1 0,0 1 16,22 0-16,-22 0 0,21 0 16,-21 0-16,0-22 0,1 22 0,-1 0 15,21 0-15,-21 0 0,0-22 16,1 22-16,20-21 0,-42 21 15,21-1-15,0 1 0,0 0 0,1 0 16,-1 0-16,-21 0 0,21-1 16,0 1-16,21-42 15,-20 42-15,-22-1 0,21 1 0,0 0 16,0 0-16,0 0 0,-21-22 16,21 22-16,1 0 0,-1 0 0,0 0 15,0 0-15,0-1 0,22-41 16,-43 42-16,21 0 15,0-1-15,0 1 0,0-21 16,-21 21-16,21 0 0,1-1 0,-1 1 0,0-42 16,0 42-16,0-1 15,0-20-15,1 21 0,-1 0 0,0-22 16,0 22-16,0 0 0,0 0 16,-21 0-16,22 0 0,-22-1 15,21 1-15,0 0 0,0 0 16,-21 0-16,21 0 15,0-1 1,-21 1-16,22 21 0,-22-21 16,0 0-16,21 21 0,-21-21 0,21 21 15,0-21 1,-21-1-16,21 22 16,-21-21-16,21 0 0,-21 0 15,22 21 1,-1-21-16,-21 0 15,21 21 1,-42 0 93,0 21-93,-1-21-16,1 0 16,0 21-16,0-21 0,0 0 15,0 21-15,-1-21 0,1 21 16,-21-21-16,21 21 0,0-21 16,-1 22-16,1-1 0,0-21 0,-21 21 15,21-21-15,-1 21 0,1-21 0,0 21 16,0-21-16,0 21 15,0-21-15,-1 22 0,1-22 0,0 0 16,21 21-16,-21-21 0,0 0 16,21 21-16,-21-21 0,21 21 15,-22-21-15,44 0 63,-1-21-48,0 21-15,0-21 0,0 21 16,0-21-16,1 21 0,-1-22 0,21 22 16,-21-21-16,43-21 15,-22 42-15,-21-21 0,22 0 16,-22 21-16,0-22 0,21 22 0,-21-21 16,1 21-16,-1 0 0,0-21 0,-21 0 15,21 21-15,0 0 16,-21-21-16,21 21 0,-21-21 0,22 21 31,-22 21 32,0 0-63,0 0 0,0 0 15,0 0 1,0 1-16,0-1 0,0 0 0,0 0 15,0 0-15,0 0 0,0 1 16,0-1-16,0 0 0,0 0 0,0 0 16,0 0-16,0 1 0,0-1 0,0 0 15,0 0-15,0 0 0,0 0 0,0 1 16,0-1-16,0 0 0,0 0 16,0 0-16,21 0 0,-21 1 31,21-22-31,-21-22 47,-21 22-47,0-21 0,-1 21 15,1 0-15,0 0 0</inkml:trace>
  <inkml:trace contextRef="#ctx0" brushRef="#br1" timeOffset="127525.99">9567 12361 0,'0'22'47,"0"-1"-47,-21 0 16,21 0-16,0 0 0,0 0 16,0 1-16,0-1 15,0 0-15,0 21 0,0-21 0,0 1 16,0 20-16,0-21 0,0 21 15,0-20-15,0-1 0,0 21 0,-21-21 16,21 0-16,-21 1 0,21 20 0,0-21 16,0 0-16,0 0 0,-21 1 15,21-1-15,0 0 0,-22-21 0,22 21 16,0 0-16,0 0 16,0 1-1,0-44 32,0 1-47,0 0 16,0 0-16,0-21 0,0 20 0,22-20 15,-22 21-15,21-21 0,-21-1 16,21 22-16,0-21 0,-21-1 0,21 22 16,-21-21-16,0 21 0,0 0 15,21-22-15,-21 22 0,22 0 16,-22 0-16,0 0 0,0-1 15,0 1-15,0 0 0,0 0 0,21 21 16,-21-21-16,0 0 0,0-1 16,21 1-16,0 21 15,-21-21 1,21 21-16,0 0 47,1 0-32,-1 21-15,0-21 0,-21 21 0,21-21 16,0 0-16,0 22 0,1-1 16,-1-21-16,0 21 0,21-21 0,22 21 15,-43-21-15,21 21 0,-21-21 16,22 0-16,-22 21 0,21 1 16,-21-22-16,22 0 0,-22 0 0,0 21 15,0-21-15,0 0 0,1 0 0,-1 0 16,0 21-16,0-21 15,-42 0 48,0 0-63,0 0 16,-1 0-16,1 0 15,0 0-15,0-21 0,-21 21 16,20 0-16,1 0 0,-21-21 0,0 21 15,-1-22-15,1 22 0,0 0 16,-1-21-16,-20 21 0,20 0 0,1-21 16,0 21-16,-1 0 0,22-21 0,-21 21 15,21 0-15,-22-21 0,22 21 16,0-21-16,0 21 0,0 0 0,0 0 16,-1 0-16,22-22 15,-21 22 1,0 0 31,21 22-47,0-1 15</inkml:trace>
  <inkml:trace contextRef="#ctx0" brushRef="#br1" timeOffset="129690.24">12509 14457 0,'-21'0'15,"0"0"1,0 0-16,42 0 62,0 0-46,0 0-16,22 0 0,-22 0 0,0 0 16,21 0-16,-20 0 0,20 0 0,0 0 15,-21 0-15,22 0 16,-1 0-16,-21 0 0,22 0 0,-22 0 0,0 0 15,0 0-15,-42 0 63,0 0-63,0 0 0,-1 21 16,1-21-16,21 21 0</inkml:trace>
  <inkml:trace contextRef="#ctx0" brushRef="#br1" timeOffset="130136.12">12700 14499 0,'0'-21'16,"0"42"31,0 0-47,0 1 0,0-1 15,0 0-15,0 0 0,0 0 0,0 22 16,0-22-16,0 0 0,0 0 16,0 21-16,0-20 0,0-1 0,0 0 15,0 0-15,0 0 0,0 0 16,0 22-16,0-22 0,0 0 16,0 0-16,0 0 0,0 1 15,0-1-15,0 0 16,0 0-16,0 0 0,-21-21 15,0 21 1,-1-21-16,1 0 0,0 0 16,0 0-16,0 0 0,0 0 15,21-21-15,-22 21 0,1-21 0,0 21 16,0 0-16,21-21 0,0 0 0,-21 21 16,0-21-1,21-1 1,21 1 15,0 21-31,0 0 16,0-21-16</inkml:trace>
  <inkml:trace contextRef="#ctx0" brushRef="#br1" timeOffset="130334.01">13441 14647 0,'0'0'0,"0"-21"0,21 21 16,-21-21-16,0 0 15,0 0-15</inkml:trace>
  <inkml:trace contextRef="#ctx0" brushRef="#br1" timeOffset="130701.73">13356 14563 0,'-63'21'16,"-107"85"0,403-233-16,-487 275 15,233-127-15,21 0 0,0 0 16,0 1-16,0-1 0,0 0 16,21-21-1,0 21-15,0-21 0,1 0 0,-1 0 16,21 21-16,-21-21 0,0 21 15,1-21-15,20 0 0,-21 22 16,0-22-16,0 0 0,1 21 0,-1-21 16,0 21-16,-21 0 0,21-21 15,-21 21-15,0 0 16,0 1-16,0-1 0,-21-21 16,0 21-16,0 0 0,-1-21 0,-20 21 15,21-21-15,-21 21 16,20-21-16,-20 0 0,-21 22 15,41-22-15,1 0 0,-21 0 0,21 0 16,0 0-16,-1 0 0,1 0 16,0 0-16,21-22 15,0 1 1,21 21 0,0-21-16,1 21 0,-1-21 15,0 0-15,0 21 0</inkml:trace>
  <inkml:trace contextRef="#ctx0" brushRef="#br1" timeOffset="131309.92">13801 14584 0,'0'-21'32,"0"42"-1,0 0-16,0 0-15,0 0 0,0 1 0,0-1 16,-22 0-16,22 0 0,-21 21 16,21-20-16,-21-1 0,0 21 0,21-21 15,0 0-15,0 22 0,0-22 0,-21 0 16,21 0-16,0 0 0,0 1 16,0-1-16,0 0 0,21-21 15,0 21-15,0-21 16,0 0-16,1 0 0,-1 0 15,0 0-15,0 0 0,0 0 0,0 0 0,1-21 16,-1 0-16,0 21 16,0-21-16,0-1 0,0 1 0,1 0 15,-1 0-15,-21 0 0,0 0 0,21-1 16,-21-20-16,0 21 0,0-21 16,0 20-16,0-20 0,0 21 0,0-21 15,-21 20-15,0 1 0,21 0 16,-22 0-16,1 21 0,-21 0 0,21 0 15,0 0-15,-1 0 0,1 0 16,0 0-16,0 21 0,0-21 0,21 21 16,0 0-16,-21 1 0,21-1 15,0 0-15,0 0 0,0 0 16,21-21-16,0 0 16,21 21-16</inkml:trace>
  <inkml:trace contextRef="#ctx0" brushRef="#br1" timeOffset="131466.83">14478 14647 0</inkml:trace>
  <inkml:trace contextRef="#ctx0" brushRef="#br1" timeOffset="131625.95">14436 14711 0,'-22'127'32,"1"-21"-17,64-339-15,-86 487 0,22-233 0,21 0 16,0 0-16,0 1 0,0-1 16,0 0-16,0 0 0,0 0 15,21-21 32,-21-21-47</inkml:trace>
  <inkml:trace contextRef="#ctx0" brushRef="#br1" timeOffset="131893.8">14457 14711 0,'0'0'0,"0"-21"15,21 21 1,0 0-16,-21 21 16,21 0-16,0 0 15,1 0-15,-22 1 0,0-1 16,21 0-16,0 0 0,0 21 16,-21-20-16,0-1 0,21 0 0,0 0 15,-21 0-15,22-21 0,-22 21 0,0 1 16,21-22-16,-21 21 15,0-42 17</inkml:trace>
  <inkml:trace contextRef="#ctx0" brushRef="#br1" timeOffset="132161.96">14922 14584 0,'0'0'0,"0"-42"31,0 63-15,0 0-16,0 0 16,-21 0-16,21 22 15,-21-22-15,21 0 0,0 21 0,-21-21 0,21 22 16,-21-22-16,0 0 0,21 21 0,0-20 15,0-1-15,-22 0 16,22 0-16,0 0 0,0 0 0,-21 1 16,21-1-16,0 0 15</inkml:trace>
  <inkml:trace contextRef="#ctx0" brushRef="#br1" timeOffset="132901.78">16108 14584 0,'0'0'16,"0"-21"-16,21 21 0,-21-21 15,0 42 17,0 0-32,0 0 0,-21 21 15,0-20-15,-1 20 0,1 0 0,0-21 16,0 22-16,0-1 0,0-21 16,-1 22-16,1-1 0,21-21 0,-21 0 15,21 22-15,0-22 0,0 0 16,0 0-16,0 0 0,21-21 15,0 0-15,1 0 16,-1 0-16,0 0 0,0-21 16,0 0-16,0 0 0,22 0 15,-22-1-15,0 1 0,21 0 0,-20 0 16,-1 0-16,21 0 0,-21-1 16,0 1-16,1 0 0,-1 0 0,0 21 15,0-21-15,0 21 0,0 0 16,1 0-1,-22 21 1,0 0-16,0 0 0,0 0 16,0 1-16,0-1 0,21 0 0,-21 0 15</inkml:trace>
  <inkml:trace contextRef="#ctx0" brushRef="#br1" timeOffset="133167.63">16531 15198 0,'0'0'0,"127"-21"31,-85-1-31,-20 1 0,-1 0 16,0 0-16,0 0 0,0-22 16,-21 1-16,21 21 0,1-21 0,-1 20 15,-21-20-15,0 21 0,0-21 0,0 20 16,0-20-16,0 21 0,0 0 16,0 0-16,0-1 0,0 1 15,-21 21-15,-1-21 0,1 21 16,0 0-16,0 0 0,0 0 15,0 21-15,21 0 16,42-21-16,-42 22 0,0-1 16,0 0-16,0 0 15,21 0 1,0-21-16</inkml:trace>
  <inkml:trace contextRef="#ctx0" brushRef="#br1" timeOffset="133457.45">17208 14796 0,'-21'42'16,"21"-21"-1,-21 0-15,0 0 0,21 1 16,-21-1-16,0 0 0,21 0 15,0 0-15,0 0 0,0 1 0,-22-1 16,22 0-16,0 0 16,0 0-16,0 0 15,0-42 32,22 0-47,-1 0 16</inkml:trace>
  <inkml:trace contextRef="#ctx0" brushRef="#br1" timeOffset="133813.45">17251 14542 0,'0'0'0,"-21"21"16,21 0-1,21-21 17,0 0-32,0 0 0,0 0 15,0 0-15,1 0 0,-22-21 16,21 21-16,-21-21 16,0-1-16,0 1 15,-43 21-15,22 0 16,0 0-16,0 0 0,0 0 15,0 0 1,21 21-16,0 1 16,0-1-1,0 0-15,21 0 16,0-21-16,0 21 0,0 0 16,0-21-16</inkml:trace>
  <inkml:trace contextRef="#ctx0" brushRef="#br1" timeOffset="134325.16">17526 14859 0,'-21'0'16,"0"0"-16,21-21 15,21 21 1,0 0-16,0 0 16,0 0-1,0 0-15,1 0 16,-1 0-16,-21 21 0,0 0 16,21 0-16,-21 1 15,0-1-15,0 0 0,0 0 16,0 0-16,0 0 0,0 1 0,0-1 15,0 0-15,0 0 16,0 0-16,-21-21 0,21 21 16,-21-21-1,21-21 1,0 0 0,0-21-16,63 21 15,-63-43-15,0 22 16,0 21-16,0-1 15,21 22-15,0-21 0,1 21 0,-22-21 16,21 0-16,0 21 16,0 0-16,-21-21 15,21 21-15,0 0 16,1 0 15</inkml:trace>
  <inkml:trace contextRef="#ctx0" brushRef="#br1" timeOffset="134773.23">18013 14901 0,'0'0'0,"-21"0"0,42 0 63,0 0-63,0 0 0,0 0 15,0-21 1,1 21-16,-22-21 0,21 21 16,0-21-16,-21 0 15,21 0-15,0-1 16,-21 1-1,-21 21 17,0 0-32,0 0 0,0 0 15,-1 0-15,1 21 16,0 1-16,0-22 0,0 21 0,21 0 16,0 0-16,-21 0 0,-1 0 15,22 1-15,-21-1 0,21 0 0,0 0 16,0 0-16,0 0 0,0 1 0,0-1 15,0 0-15,0 0 16,0 0-16,21 0 16,1-21-16,-1 0 0</inkml:trace>
  <inkml:trace contextRef="#ctx0" brushRef="#br1" timeOffset="134901.89">18267 14965 0,'-43'0'15</inkml:trace>
  <inkml:trace contextRef="#ctx0" brushRef="#br1" timeOffset="135623.09">16510 14901 0,'0'22'32,"0"-1"-17,21 0-15,0 0 0,0 0 16,-21 0-16,22 1 16,-22-1-16,21 0 0,-21 0 15,0 0-15,0 0 0,21-21 0,-21 22 0,21-1 16,0-21-16,-21 21 15,21-21-15,1 21 0,-1-21 16</inkml:trace>
  <inkml:trace contextRef="#ctx0" brushRef="#br1" timeOffset="136454.01">19262 14901 0,'42'-42'16,"-21"21"-16,-21 0 16,21 21-16,0-21 0,-21-1 15,0 44 16,0-1-15,0 0-16,0 0 0,0 21 16,0 1-16,-21-1 0,0 0 0,21 22 15,-21-1-15,0 1 0,0-1 16,-1 1-16,22-1 0,-21 22 16,0-21-16,0-1 0,0 1 0,21 20 15,-21-20-15,-1 20 0,1 1 16,21-21-16,-21 20 0,0-20 0,0-1 15,0 43-15,-22-21 0,22-43 0,0 0 16,21 22-16,-21-43 0,21 21 0,0 1 16,0-22-16,-21 0 15,21 0-15,-22-42 32</inkml:trace>
  <inkml:trace contextRef="#ctx0" brushRef="#br1" timeOffset="136507.98">19135 15917 0,'21'-84'0</inkml:trace>
  <inkml:trace contextRef="#ctx0" brushRef="#br1" timeOffset="136870.23">19113 15071 0,'0'0'15,"0"-43"-15,0 22 0,-21 0 0,21-21 16,0 21-16,0-1 0,0 1 0,21-42 16,1 42-16,20-1 15,-21 1-15,21 21 0,1-21 0,-1 0 16,0 21-16,1-21 0,-1 21 0,22 0 16,-22 0-16,0 0 0,22 0 15,-43 21-15,21 0 0,1 0 0,-22 0 16,0 22-16,-21-22 0,0 21 15,0-21-15,0 22 0,0-22 16,-21 21-16,0 1 0,-1-22 0,-20 21 16,0-21-16,21 0 0,-22 22 15,1-22-15,0-21 0,20 21 0,-20 0 16,21-21-16,0 0 0,0 0 16,-1 0-16,22-21 15,0 0-15,0 0 16,22 21-16,-22-21 0,21-1 15,0 1-15,0 21 0,0-21 0,22 0 16,-22 21-16</inkml:trace>
  <inkml:trace contextRef="#ctx0" brushRef="#br1" timeOffset="137266.61">19939 14880 0,'0'-21'0,"21"0"16,0 21 0,0-21-16,1 21 15,-1 0-15,0 0 0,0 0 16,0 0-16,22 0 0,-22 0 16,0 0-16,0 21 0,0 0 0,-21 0 15,0 0-15,0 1 0,0-1 16,0 21-16,0-21 0,0 0 15,-21 22-15,21-22 0,-21 0 0,0 0 16,0 0-16,-1 1 0,1-1 16,0-21-16,21-21 31,0-1-31,0 1 16,0-21-16,21 21 0,-21 0 15,21-1-15,1 1 0,-1 0 16,0 0-16,0 0 0,0 0 0,0 21 15,1-22-15,-1 22 0,0 0 16,-21-21-16,21 21 0,0 0 16,0 0-16,-21-21 0</inkml:trace>
  <inkml:trace contextRef="#ctx0" brushRef="#br1" timeOffset="137686.39">20786 14817 0,'-64'21'31,"43"0"-15,0-21-16,0 21 0,-1 0 0,1 1 16,21-1-16,-21 0 0,0 0 15,0 0-15,21 0 0,0 1 16,0-1-16,0 0 0,0 0 0,0 0 15,0 0-15,0 1 0,21-22 16,0 21-16,0-21 0,22 0 0,-22 0 16,0 0-16,21 0 0,-21 0 0,1 0 15,20-21-15,-21-1 0,0 1 16,0 0-16,1 0 0,-1 0 0,-21 0 16,0-1-16,0-20 0,0 21 15,0 0-15,0-22 0,0 22 16,-21 0-16,-1 0 0,-20 0 0,21 0 15,0 21-15,0 0 0,-22 0 16,22 0-16,0 0 16,0 0-16,21 21 15,0 0-15,21-21 16,0 0-16,0 0 16,0 0-16,1 0 0</inkml:trace>
  <inkml:trace contextRef="#ctx0" brushRef="#br1" timeOffset="138002.71">21315 14372 0,'21'-42'0,"-42"84"0,42-126 0,-21 62 16,21-20-16,-21 21 0,21 0 16,-21 0-16,0-1 0,0 44 31,0-1-31,0 0 0,0 21 15,0 1-15,-21-1 0,0 21 16,21 1-16,-21-22 0,21 22 16,-21-1-16,-1-20 0,1 20 0,21-21 0,-21 1 15,21-1-15,-21 22 0,0-22 16,21-21-16,0 21 0,0 1 0,0-22 16,-21 21-16,21-21 0,0 1 15,0-1-15,0 0 0,21-21 31,0 0-31,0-21 0,0 0 16,0 21-16,1-22 0,-1 1 0</inkml:trace>
  <inkml:trace contextRef="#ctx0" brushRef="#br1" timeOffset="138382.23">21653 14774 0,'0'-21'16,"0"42"-1,0 1 1,-21-22-16,0 21 0,21 0 0,-21 0 16,0 0-16,21 0 0,-21 1 0,21-1 15,0 0-15,0 0 0,0 0 16,0 0-16,0 1 0,0-1 16,21-21-16,0 21 15,0-21-15,0 0 0,0 0 16,1 0-16,-1-21 0,0 21 0,0-21 15,-21-1-15,21 1 0,0 0 16,1 0-16,-22 0 0,0 0 0,0-1 16,0 1-16,0 0 0,0 0 15,0 0-15,0 0 0,0-1 16,-22 22-16,1 0 0,0 0 0,0 0 16,0 0-16,0 0 0,-1 0 0,1 0 15,0 0-15,21 22 16,-21-22-16,21 21 15</inkml:trace>
  <inkml:trace contextRef="#ctx0" brushRef="#br1" timeOffset="138647.81">21103 14605 0,'0'0'0,"-21"0"0,0-21 32,42 0-32,0 21 15,21 0-15,-20 0 0,20 0 0,0 0 16,1 0-16,-1 0 0,0 0 16,1 0-16,-1 0 0,0-21 0,1 21 15,-22 0-15,21 0 0,-21 0 16,0 0-16,1 0 31,-1 0-15,0 0-1</inkml:trace>
  <inkml:trace contextRef="#ctx0" brushRef="#br1" timeOffset="138968.62">22310 14605 0,'0'0'0,"0"-21"0,0 0 16,-22 21 0,1 0-16,0 0 15,0 0-15,0 21 16,0-21-16,-1 21 0,22 0 15,-21 22-15,21-22 0,-21 0 0,0 0 16,21 21-16,0-20 0,0-1 0,0 0 16,0 0-16,0 0 0,0 0 0,0 1 15,0-1-15,0 0 16,21-21-16,0 0 16,0 0-16,1 0 0,-1 0 15,0 0-15,0 0 0,21 0 16,-20 0-16,20 0 0</inkml:trace>
  <inkml:trace contextRef="#ctx0" brushRef="#br1" timeOffset="139801.48">22860 14711 0,'0'-21'0,"0"0"0,-21-22 16,0 22-1,-1 21-15,1-21 0,0 21 16,0 0-16,0 0 0,0 0 0,-1 0 15,1 21-15,0-21 16,0 21-16,21 0 0,-21 1 0,0-1 16,21 21-16,0-21 0,0 0 0,-22 1 15,22-1-15,0 0 0,0 0 16,0 0-16,0 0 0,0 1 16,0-1-16,22-21 15,-1 0-15,0 0 0,0 0 16,0 0-16,0 0 0,1 0 15,-1-21-15,0 21 0,0-22 16,0 1-16,0 0 0,1-21 0,-1 21 16,0-1-16,0-20 0,0 21 0,0 0 15,-21 0-15,0-1 16,0 1-16,22 0 0,-44 42 31,22 0-15,-21 1-16,21-1 0,0 0 0,-21 0 15,21 0-15,0 0 0,-21 1 16,21-1-16,0 0 0,0 0 16,0 0-16,0 0 0,21-21 0,-21 22 15,21-22-15,0 0 0,1 0 16,-1 0-16,0 0 0,0 0 0,0 0 16,0 0-16,22 0 0,-22-22 15,0 22-15,21-21 0,-20-21 16,-1 21-16,0 0 0,21-22 0,-21 1 15,1 0-15,-1-22 0,21 22 16,-21-22-16,0 22 0,1-22 0,-1 22 16,0-21-16,-21 20 0,21 22 0,-21-21 15,0 21-15,0-22 0,0 22 16,0 0-16,0 0 0,-21 21 16,0 0-1,0 0-15,21 21 0,-22 0 0,1 0 16,0 0-16,21 22 0,0-22 15,0 21-15,-21 1 0,0-1 16,21 0-16,0 1 0,0-1 0,0 21 16,-21-20-16,21-1 0,-22-21 15,22 22-15,0-1 0,0-21 0,0 21 16,0-20-16,0-1 0,0 0 0,0 0 16,22 0-16,-1 0 0,0-21 15,21 0-15,-21 22 0,1-22 0,20 0 16,0 0-16,1 0 0,-1 0 0,0 0 15,1-22-15,-22 1 0,21 21 16,0-21-16,1 0 0,-22 21 0,0-21 16,0 21-16,0-21 0,-21-1 15,0 1 1,0 0 0</inkml:trace>
  <inkml:trace contextRef="#ctx0" brushRef="#br1" timeOffset="139993.8">23855 14838 0,'0'0'0,"-21"0"63,-1 0-48,1 0-15,0 0 16,0 0-16</inkml:trace>
  <inkml:trace contextRef="#ctx0" brushRef="#br1" timeOffset="141613.71">4233 15663 0,'0'0'0,"-21"0"0,21-21 15,-21 21-15,0 0 16,0 0-16,21-21 31,21 21-31,0 0 16,21-21-16,-21 21 0,22 0 15,20 0-15,-20 0 0,-1-21 0,21 21 16,-20 0-16,-1 0 16,22 0-16,-22 0 0,-21 0 0,21 0 15,-20 0-15,-1 0 0,0 0 0,-21 21 32,-21-21-32,0 0 0,-1 0 15,-20 21-15,21-21 0,-21 0 16,-1 0-16,22 0 0,-21 21 0,-1-21 15,-20 0-15,42 0 16,0 0-16,-22 0 0,22 0 0,0 0 16,0 0-16,0 0 15,-1-21-15,1 21 0,0 0 16,0 0 0,0 0-1,0 0 1,21 21-16,-22-21 0,22 21 15,0 1-15,-21-1 0,21 0 16,-21 21-16,21-21 0,-21 22 0,0-22 16,21 21-16,-21 22 0,21-22 15,-22 0-15,1 22 0,21-22 0,-21 22 16,0-22-16,21 22 0,0-22 16,-21 21-16,0-20 0,21 20 0,-22-20 15,22-1-15,0 21 0,0-20 16,0-1-16,-21 0 0,21 1 15,0-1-15,0 0 0,0 1 16,0-22-16,0 21 0,0-21 0,21 1 16,1-1-16,-1 0 0,0 0 15,0-21-15,0 0 0,0 21 0,22-21 16,-22 0-16,21 0 0,-21 0 16,22 0-16,-1-21 0,0 21 0,1-21 15,-1 0-15,0 21 0,1-21 0,-1-1 16,0 1-16,1 0 15,-22 21-15,0-21 0,21-21 0</inkml:trace>
  <inkml:trace contextRef="#ctx0" brushRef="#br1" timeOffset="141933.89">4741 15939 0,'0'0'0,"-42"-22"31,42 1-31,21 21 16,0 0-16,0-21 0,22 21 15,-1-21-15,-21 21 0,22 0 0,-1-21 16,0 21-16,1 0 0,-1 0 0,0-21 15,1 21-15,-22 0 0,0 0 16,0 0-16,0 0 0,0 0 16,-21 21-1,-21-21-15,0 0 16,0 0-16,0 21 16,0-21-16</inkml:trace>
  <inkml:trace contextRef="#ctx0" brushRef="#br1" timeOffset="142306.45">5122 15854 0,'-21'0'16,"42"0"-16,-42 21 16,0 0-16,0 0 15,21 1-15,0-1 16,0 0-16,0 0 0,0 21 0,0-20 16,0 20-16,0 21 15,0-41-15,0 20 0,0 0 0,0-21 16,0 22-16,0-1 0,-21-21 0,21 22 15,0-22-15,0 0 16,0 21-16,-22-21 0,22 1 0,0-1 16,0 0-16,-21 21 0,0-21 0,0 1 15,0-22-15,21 21 0,-21 0 16,-1 0-16,1-21 0,0 0 0,-21 21 16,21-21-16,-1 0 0,-20 0 15,21 0-15,-21-21 0,20 21 0,1-21 16,0 0-16,0 0 0,0-1 15,0 1-15,21 0 0,0 0 16,0 0-16,0 0 16,0-1-16,21 22 15,0 0-15,0-21 0,0 21 16,22 0-16,-22 0 0,0 0 16,21-21-16</inkml:trace>
  <inkml:trace contextRef="#ctx0" brushRef="#br1" timeOffset="142846.06">5694 16425 0,'0'0'0,"0"-21"0,0 0 15,0 0-15,-21 0 16,-1 0-16,1 21 0,0-22 15,0 22-15,-21-21 0,20 21 16,-20 0-16,21 0 0,-21 0 0,20 21 16,-20 1-16,21-22 0,0 21 15,0 0-15,-1 21 0,1-21 0,0 1 16,0-1-16,21 21 0,0-21 16,-21 0-16,21 1 0,0 20 0,0-21 15,0 0-15,0 0 0,0 1 16,0-1-16,21-21 15,0 0-15,0 0 0,22 0 0,-22 0 16,21 0-16,-21-21 0,22-1 16,-1 22-16,-21-21 0,21 0 0,-20 0 15,-1 0-15,21 0 0,-21-22 0,-21 22 16,21 0-16,-21 0 0,0 0 16,22-1-16,-22 1 0,0 0 0,0 0 15,0 0 1,-22 21-16,1 0 15,21 21-15,0 0 0,0 0 16,0 0-16,0 1 0,0-1 16,0 0-16,0 0 0,0 0 0,0 0 15,21 1-15,1-1 16,-1 0-16,0-21 16,0 0-16,0 0 0,0 0 15,1 0-15,-1 0 16,0 0-16,0 0 0,0-21 0</inkml:trace>
  <inkml:trace contextRef="#ctx0" brushRef="#br1" timeOffset="143069.93">5969 16298 0,'0'-21'0,"0"169"0,0-275 0,21 64 16,0 63 15,-21 21-31,0 0 0,0 0 0,0 1 16,0 20-16,0-21 0,0 0 15,0 22-15,0-22 0,0 0 16,0 0-16,21 0 0,-21 0 0,0 1 16,0-1-16,0 0 0,0 0 15,22-21-15,-1 0 16,0 0-16,0 0 16,-21-21-16,21 21 15</inkml:trace>
  <inkml:trace contextRef="#ctx0" brushRef="#br1" timeOffset="143309.81">6392 16256 0,'0'0'0,"0"-21"0,-21 21 16,0 21 0,0 0-16,0 0 15,-1 1-15,1 20 0,0-21 0,0 0 16,0 22-16,0-22 0,-1 0 15,1 21-15,0-21 0,0 1 0,0-1 16,0 0-16,21 0 0,0 0 16,21-21-1,0 0-15,0 0 0,0 0 16,0-21-16,1 21 16,-1-21-16,0 21 0</inkml:trace>
  <inkml:trace contextRef="#ctx0" brushRef="#br1" timeOffset="143746.64">6667 16404 0,'0'0'0,"22"-21"0,-22 0 0,0 0 0,0 0 16,-22 21 0,1 0-16,21-22 0,-21 22 0,0 0 15,0 0-15,0 22 0,-1-22 16,22 21-16,-21 0 0,0 0 15,0 0-15,21 0 0,-21 1 0,21-1 16,-21 0-16,21 0 0,0 0 16,0 0-16,0 1 0,0-1 0,0 0 15,21-21-15,0 0 16,0 0-16,0 0 16,0 0-16,1-21 0,-1 0 0,0-1 15,0 1-15,0 0 16,-21 0-16,0 0 0,0 0 0,21-1 15,-21 1-15,0 42 47,0 1-47,0-1 16,0 0-16,0 0 0,0 0 16,22 0-16,-22 1 15,21-1-15,0-21 0,0 0 16,0 21-16,0-21 0,1 0 15,-1 0-15,21 0 0,-21 0 0,22 0 16,-1 0-16</inkml:trace>
  <inkml:trace contextRef="#ctx0" brushRef="#br1" timeOffset="144517.99">8805 16235 0,'-21'-21'0,"0"21"16,21-21-16,0-1 0,0 1 15,0 0-15,21 0 16,0 0-16,0 0 0,1-1 0,-1-20 15,0 21-15,21 0 0,-21 0 16,1-1-16,-1 1 0,-21 0 16,0 0-16,0 0 0,0 0 15,0-1-15,-21 22 0,-22 0 0,1 0 16,0 0-16,-22 0 0,22 0 0,-22 0 16,1 0-16,-1 22 0,1-1 15,20-21-15,1 21 0,0 0 0,-1 0 16,22 0-16,0-21 0,0 22 15,21-1-15,0 0 0,0 0 0,0 0 16,21 0-16,0 22 0,0-22 16,1 0-16,20 21 0,0-20 0,1 20 15,-1-21-15,0 21 0,22 1 16,-22-1-16,0-21 0,1 22 16,-1-22-16,-21 21 0,0 0 0,-21-20 15,0 20-15,0 0 0,-21-21 16,-21 22-16,0-22 0,-1 0 0,1 0 15,-22 0-15,22 1 0,0-22 0,-1 0 16,1 0-16,0 0 0,-1 0 16,1 0-16,0-22 0,21 1 0,-22-21 15,22 21-15,0-22 0,0 22 16,21-21-16,0 0 0,0-1 0,-21 1 16,21 21-16,0-22 0,0 1 0,0 21 15,21-21-15,0 20 16,21 1-16,-42 0 0,21 21 15,1 0-15,-1 0 0,0 0 16,0 0-16,0 21 0,0-21 0,1 21 16,-22 1-16,21-1 0,0-21 0</inkml:trace>
  <inkml:trace contextRef="#ctx0" brushRef="#br1" timeOffset="145253.57">9377 16256 0,'0'-21'15,"-43"21"1,22 0-16,-21 0 16,21 0-16,0 21 0,-1 0 0,22 0 15,-21 1-15,0 20 0,0-21 16,0 0-16,0 22 0,21-22 0,0 21 15,0-21-15,0 0 0,0 22 16,0-22-16,0 0 0,0 0 0,0 0 16,21 1-16,0-1 0,0 0 15,21-21-15,-20 0 0,20 0 16,-21 0-16,21 0 0,1 0 0,-1 0 16,0-21-16,-20 21 0,20-21 15,0-1-15,1 1 0,-22 0 0,21 0 16,-21 0-16,0 0 0,-21-1 15,0-20-15,0 21 0,0 0 0,0 0 16,0-1-16,-21 22 0,0-21 0,0 0 16,0 21-16,0 0 0,-1 0 15,1 0-15,0 0 0,21 21 16,0 0 0,0 1-1,21-1-15,0 0 0,1 0 0,-1 0 16,0-21-16,-21 21 0,21 1 15,0-1-15,0 0 0,-21 0 0,0 0 16,22 0-16,-22 1 0,21-1 16,-21 0-16,21-21 0,0 0 15,0 0-15,0 0 0,1 0 16,-1-21-16,0 0 16,0 21-16,0-22 0,0 1 0,1 0 15,-1 0-15,-21 0 0,21 0 16,0-1-16,-21 1 0,0 0 0,21 0 15,0 0-15,-21 0 16,22 21-16,-22 21 31,0 0-31,0 0 16,0 0-16,0 0 0,-22 1 0,22-1 16,0 0-16,0 0 0,0 0 15,0 0-15,0 1 16,0-1-16,22-21 15,-1 0 1,-21-21-16,21 21 0</inkml:trace>
  <inkml:trace contextRef="#ctx0" brushRef="#br1" timeOffset="145598.37">10266 16193 0,'0'-22'16,"0"44"-16,0-65 0,-21 22 0,-1 21 15,1 0-15,0 0 16,0 21-16,0 0 16,21 1-16,0-1 0,0 0 15,0 0-15,0 0 16,21-21-16,0 0 0,0 0 0,0 0 16,1 0-16,-1 0 0,0 0 15,0 0-15,0 0 0,0-21 16,1 0-16,-22 0 0,21 0 15,-21-1-15,0 1 16,0 0-16,-21 0 0,-1 0 16,1 21-16,0 0 0,0 0 15,0 0-15,0 0 0,-1 0 0,1 0 16,0 21-16,0-21 0,0 21 0,21 0 16,0 0-16,0 1 0,0 20 15,0-21-15,0 0 0,0 0 0,21 1 16,0-1-16,0 0 0,0 0 0</inkml:trace>
  <inkml:trace contextRef="#ctx0" brushRef="#br1" timeOffset="145917.19">10604 16383 0,'0'0'0,"-21"21"15,21 0-15,0 1 0,-21-1 16,21 21-16,0-21 0,0 22 0,0-1 16,0 21-16,-21 1 0,0-22 15,21 22-15,0-1 0,-21 1 16,-1 20-16,1-20 0,21-1 0,-21 1 16,21 21-16,-21-22 0,0 1 15,21 20-15,0-20 0,-43 63 16,22-64-16,21 1 0,-21-22 15,0 0-15,21 1 0,0-1 0,-21-21 16,21 22-16,-21-22 0,-1 0 16,22-42-1,22 0-15,-1-22 16,-21 22-16</inkml:trace>
  <inkml:trace contextRef="#ctx0" brushRef="#br1" timeOffset="146222.02">10520 16849 0,'0'0'0,"0"-64"0,0 22 16,0-22-16,0 22 15,0 21-15,0-21 0,0 20 0,0 1 16,0 0-16,42 0 0,-21 0 16,0 0-16,64 21 15,-43 0-15,1 0 0,-1 0 0,0 0 16,1 21-16,-22-21 0,21 21 0,-42 0 15,0 0-15,0 0 0,0 43 16,-21-43-16,0 21 16,-21-20-16,-1-1 0,1 0 0,21 0 15,-22 0-15,1 0 0,0 1 0,-1-22 16,22 0-16,0 21 0,0-21 16,0 0-16,21-21 15,0-1-15,21 1 16,21 0-16,-21 0 0</inkml:trace>
  <inkml:trace contextRef="#ctx0" brushRef="#br1" timeOffset="146499.84">11282 16108 0,'0'-21'15,"0"42"-15,0-85 0,0 43 0,-21 42 31,21 1-31,0-1 16,-22 21-16,1-21 0,0 22 0,0-1 16,21 0-16,-21 22 0,0-22 15,21 0-15,-22 1 0,22-1 0,0 0 16,0 1-16,0-1 0,0-21 16,0 22-16,0-22 0,0 21 0,22-21 15,-1 0-15,-21 1 0,21-22 16,21 0-16,-21 21 0,1-21 15,-1 0-15,0 0 0,0-21 0,0 21 16,0-22-16,-21 1 0</inkml:trace>
  <inkml:trace contextRef="#ctx0" brushRef="#br1" timeOffset="146682.75">11155 16447 0,'0'0'0,"-21"0"0,-1-22 15,22 1 1,22 21-16,-1 0 0,0 0 16,0-21-16,0 21 0,22 0 15,-22 0-15,0 0 0,21 0 16,-21-21-16,22 21 0,-22 0 0,21 0 16,-21-21-16</inkml:trace>
  <inkml:trace contextRef="#ctx0" brushRef="#br1" timeOffset="147341.45">13123 16298 0,'0'0'0,"0"-21"15,-21 21 1,0 21-16,0 1 16,0-1-16,-1 0 0,1 21 0,0-21 15,0 22-15,0-22 0,0 21 16,-1 1-16,22-1 0,0-21 15,0 21-15,0-20 0,0 20 0,0-21 16,0 0-16,22-21 0,-22 21 16,42-21-16,-21 0 0,0 0 0,22 0 15,-1 0-15,-21-21 0,21 21 16,22-21-16,-22 0 0,1 0 0,-1 0 16,-21-22-16,21 22 0,1 0 15,-22-21-15,0 20 0,-21-20 0,0 21 16,0-21-16,0 20 0,0-20 0,0 21 15,-21 0-15,0 0 0,-22-1 16,1 22-16,21 0 0,-21 0 0,-1 0 16,1 0-16,0 0 0,20 22 15,-20-1-15,21-21 0,-21 21 16,20 0-16,1 0 0,21 0 16,0 1-16,0-1 0,0 0 0,0 0 15,0 0-15,21-21 0,1 0 16,20 0-16,-21 0 0</inkml:trace>
  <inkml:trace contextRef="#ctx0" brushRef="#br1" timeOffset="147882.15">13906 16002 0,'0'-21'15,"0"42"-15,0-63 0,-21 21 0,21-1 16,0 1-16,-42 21 0,21 0 15,0 43-15,21-22 16,0 0-16,0 21 0,0 1 0,0-22 16,-22 21-16,22 0 0,0 1 15,-21-1-15,21 0 0,-21 1 0,21-1 16,0 0-16,0 1 0,-21-22 16,21 21-16,0-21 0,0 22 0,0-22 15,0 0-15,0 0 0,0 0 0,0 1 16,0-44 15,-21 22-15,21-21-16,0 0 0,0 0 0,0 0 15,0 0-15,0-1 0,21 1 0,0 0 16,-21 0-16,21 0 0,22 0 16,-22 21-16,0-22 0,21 22 0,-21 0 15,1 0-15,20 0 0,-21 0 16,21 0-16,-20 22 0,20-22 0,-21 21 15,0 0-15,-21 0 0,0 0 0,0 0 16,0 1-16,0-1 16,0 0-16,-42 0 0,21 0 0,-22 0 15,1 1-15,0-22 16,-1 0-16,1 21 0,0-21 0,21 0 16,-22 21-16,22-21 0,-21 0 0,21 0 15,42 0 16,0 0-15,21 0-16,-21 0 0,22 0 0,-1-21 16</inkml:trace>
  <inkml:trace contextRef="#ctx0" brushRef="#br1" timeOffset="148313.9">14372 16658 0,'0'0'0,"21"-21"15,0 0-15,1 0 16,-1 0-16,-21-1 0,21 22 16,-21-21-16,21 0 0,0 0 15,-21 0-15,0 42 47,0 0-47,0 0 0,-21 0 0,21 22 16,0-22-16,-21 21 0,21 1 15,0 20-15,0-21 0,0 1 16,-21 20-16,21-20 0,0 20 0,0 1 16,0-22-16,0 21 0,0-20 15,0 20-15,0 1 0,21-22 0,-21 0 16,0 22-16,0-1 0,0-20 0,0 20 16,0-20-16,0 20 0,-21-21 15,0 1-15,-1-1 0,22-21 0,-21 22 16,0-22-16,-21 0 0,21-21 15,-1 21-15,1-21 0,0 0 0,0 0 16,0 0-16,0-21 0,-1 21 16,22-21-16,0 0 0,-21-1 15,21-20-15,0 21 0,0-21 0,0-1 16,0 1-16,0 0 0,21-22 16,1 1-16,-22-1 0,21 22 0</inkml:trace>
  <inkml:trace contextRef="#ctx0" brushRef="#br1" timeOffset="148497.79">14499 16320 0,'0'-22'0,"0"44"0,-21-44 16,0 22-16,21-21 0,21 21 46,0 21-30,0-21-16,0 0 0</inkml:trace>
  <inkml:trace contextRef="#ctx0" brushRef="#br1" timeOffset="148839.83">14838 16531 0,'63'21'16,"-42"-21"-16,1 0 16,-1 0-16,0 0 0,0-21 15,0 21-15,0-21 0,1 21 0,-22-21 16,0 0-16,0 0 16,0-1-16,-22 22 15,1 0-15,0 0 0,0 0 0,-21 0 16,20 0-16,-20 22 0,21-1 15,-21 0-15,20 0 0,-20 0 0,21 0 16,21 1-16,-21-1 0,21 0 16,-21 0-16,21 0 0,0 0 0,0 1 15,0-1-15,21 0 0,0-21 16,0 21-16,0 0 0,0-21 16,22 0-16,-1 0 0,-21 0 0,22 0 15,-1 0-15,0 0 0,1 0 16,20 0-16</inkml:trace>
  <inkml:trace contextRef="#ctx0" brushRef="#br1" timeOffset="149339.11">15515 16531 0,'0'-21'16,"-42"148"-16,84-233 0,-42 64 0,0 21 0,-21 21 16,0 0-1,0 0-15,-1 0 0,22 21 16,-21-21-16,0 21 0,21 0 0,0 0 15,-21 1-15,21-1 0,-21 0 16,21 0-16,0 0 0,0 0 0,0 1 16,0-1-16,21 0 0,0 0 0,-21 0 15,21 0-15,0-21 0,1 0 16,-1 22-16,21-22 0,-21 0 0,0 0 16,1 0-16,-1 0 0,0-22 15,0 1-15,0 0 0,0 0 16,1-21-16,-1 20 0,0-20 0,0 0 0,-21-1 15,21 1-15,0 0 0,-21-1 16,22-20-16,-22 21 0,0-22 16,0 22-16,0-1 0,21 1 15,-21 0-15,0-1 0,0 22 0,0 0 16,0 0-16,0 42 16,0 21-1,0-20-15,-21 20 0,21 0 0,0 1 16,-22-1-16,22 0 0,0 1 15,-21-1-15,21 21 0,-21-20 0,21-1 16,0 0-16,0 1 0,0-1 16,0-21-16,0 22 0,0-22 0,0 21 15,0-21-15,0 0 0,21-21 0,-21 22 16,21-1-16,1-21 16,-1 0-16,0 0 0,0 0 15,0-21-15,-21-1 0,21 1 0,1 0 16</inkml:trace>
  <inkml:trace contextRef="#ctx0" brushRef="#br1" timeOffset="149534">15684 16425 0,'-21'0'0,"42"0"0,-21 0 15,22 0 1,-1 0-1,0 0-15,0 0 0,0 0 0,0 0 16,22-21-16,-22 21 0,0-21 16,21 21-16,-20 0 0,-1 0 0,0-21 15,0 21-15,0 0 0,0-21 0</inkml:trace>
  <inkml:trace contextRef="#ctx0" brushRef="#br1" timeOffset="150022.26">17738 16341 0,'0'-21'15,"0"42"-15,0-85 0,0 43 0,-22 0 16,22 0-16,0 0 0,-21-1 0,0 22 16,0 22-1,0-1-15,21 0 0,0 0 16,-21 21-16,21 1 0,0-1 0,-22 0 16,1 1-16,21-1 0,-21 22 15,21-22-15,0 0 0,-21 1 16,0-1-16,21 0 0,-21 1 0,21-22 15,0 21-15,0-21 0,0 0 16,0 1-16</inkml:trace>
  <inkml:trace contextRef="#ctx0" brushRef="#br1" timeOffset="150466">17103 16468 0,'-22'-21'0,"44"42"0,-65-85 0,43 1 16,0 42-16,0-22 0,0 22 16,0 0-16,0-21 0,21 20 0,1 1 15,20-21-15,-21 21 0,21 0 16,1-1-16,-1 22 0,22-21 0,-22 21 16,0 0-16,22 0 0,-22 0 15,22 21-15,-22 22 0,0-1 0,1 0 16,-1 1-16,0-1 0,-21 0 0,22 22 15,-22-1-15,0 1 16,0-22-16,-21 22 0,21-1 0,-21 1 0,0-22 16,0 0-16,0 1 0,0-1 15,0 0-15,0-20 0,0-1 0,0 0 16,0-42 15,0 0-31,0-22 0,0 22 16,0-21-16,22-1 0,-1-20 15,-21 21-15,21-22 0,0 1 0,0-1 16,22 1-16,-22-1 0,0 1 16,0 20-16,21-20 0,-20 20 0,-1 1 15,0 21-15,0 0 0,0 0 0,0-1 16,1 22 0,-1 22-16,-21-1 0,0 0 15,0 0-15,0 0 16,0 22-16,0-22 0</inkml:trace>
  <inkml:trace contextRef="#ctx0" brushRef="#br1" timeOffset="150874.45">18690 16574 0,'-21'21'0,"42"-42"0,-63 63 0,21-21 0,-1 0 16,1 22-16,0-22 0,0 0 0,0 21 15,0-21-15,-1 22 0,1-22 16,0 0-16,21 21 0,0-20 16,0-1-16,0 0 0,0 0 15,21-21-15,0 21 0,1-21 0,-1 0 16,21 0-16,-21 0 0,22 0 0,-1 0 16,0-21-16,1 21 0,-22-21 15,21 0-15,0-22 0,-20 22 0,-1-21 16,0 21-16,0-22 0,-21 1 15,0 0-15,0-1 0,0 1 0,0 21 16,0-21-16,-21 20 0,0 1 0,0 0 16,-1 21-16,-20 0 0,21 0 15,0 0-15,-22 0 0,22 0 16,0 21-16,-21 0 0,21 1 16,-1-1-16,22 0 0,0 0 0,-21 21 15,21-20-15,0-1 0,0 0 0,0 0 16,21 0-16,1 0 0,-1-21 15,21 0-15,0 0 0,-20 0 0,20 0 16,0 0-16,1 0 0</inkml:trace>
  <inkml:trace contextRef="#ctx0" brushRef="#br1" timeOffset="151137.3">19410 16320 0,'-21'42'15,"63"-127"-15,-63 128 0,42-128 0,-21 43 0,21 20 16,-21-20-16,21 21 0,-21 0 15,0 42 1,0 0-16,0 21 16,-21-20-16,21 20 0,-21 0 0,21 1 15,-21 20-15,0-21 0,-1 1 0,1 20 16,21-20-16,-21-1 0,21 0 16,-21 22-16,21-22 0,0-21 0,0 22 15,0-22-15,0 21 16,0-21-16,0 0 0,21 1 15,0-22-15,0 0 0,1 0 0,-1 0 16,0 0-16,0-22 16,0 1-16</inkml:trace>
  <inkml:trace contextRef="#ctx0" brushRef="#br1" timeOffset="151319.2">19685 16489 0,'63'0'15</inkml:trace>
  <inkml:trace contextRef="#ctx0" brushRef="#br1" timeOffset="151877.88">20108 16722 0,'0'0'0,"21"0"0,1 0 15,-1-21 1,-21-1-16,0 1 15,0 0-15,0 0 0,0 0 16,0-22-16,0 22 0,0 0 16,0 0-16,-21 0 0,-1 21 15,1 0-15,0 0 0,0 0 0,0 0 16,0 21-16,-1 0 0,1-21 16,0 42-16,0-20 0,0-1 0,21 21 15,-21 0-15,-1-20 0,22 20 0,-21-21 16,21 21-16,0-20 15,0 20-15,0-21 0,0 0 0,21 0 16,1-21-16,-1 22 0,0-22 16,0 0-16,21 0 0,-20 0 15,-1 0-15,0-22 0,0 1 0,0 0 16,0 0-16,1 0 0,-1-22 16,0 22-16,0-21 0,-21 0 0,21 20 15,0-20-15,-21 21 0,22-21 16,-22 20-16,0 1 0,0 0 0,0 42 31,0 0-15,-22 1-16,22-1 0,-21 21 0,21-21 15,0 0-15,0 22 0,0-22 16,0 0-16,0 0 0,0 22 16,0-22-16,0 0 0,21-21 0,1 21 15,-1 0-15,0-21 0,0 0 16,0 0-16,22 0 0,-22 0 0,21 0 15,0-21-15,-20 0 0,20 0 0,-21 0 16,21-1-16,1-20 0</inkml:trace>
  <inkml:trace contextRef="#ctx0" brushRef="#br1" timeOffset="153086.14">20870 16383 0,'64'-148'16,"-64"-21"15,-21 190-31,-22 275 0,86-550 15,-65 275-15,1 22 0,0-1 16,21 0-16,-21 1 0,0-1 0,21 0 16,0 1-16,-21-1 0,21 0 0,-22 1 15,22-1-15,0-21 0,0 21 16,0 1-16,0-1 0,0-21 0,0 0 16,0 1-16,22-1 0,-1 0 15,-21 0-15,21-21 0,0 0 0,21 0 16,-20 0-16,-1 0 0,21 0 15,0 0-15,-20-21 0,20 0 16,-21 0-16,21-1 0,-20 1 0,20 0 16,-21 0-16,0 0 0,0 0 15,1-1-15,-1 1 0,-21 0 0,0 0 16,0 42 15,-21-21-31,21 21 16,-22 0-16,22 1 0,-21 20 15,21-21-15,0 0 0,0 0 0,0 1 16,0-1-16,0 0 0,0 0 16,0 0-16,0 0 0,21-21 15,1 22-15,-1-22 0,0 0 16,0 0-16,21 0 0,-20 0 0,20 0 16,-21-22-16,21 1 0,1 0 15,-22 0-15,21 0 0,-21 0 16,1-1-16,-1 22 0,0-21 0,0-21 15,0 21-15,0 0 0,1-1 0,-22 1 16,0 42 15,0 1-31,0-1 0,-22 0 16,22 0-16,-21 0 0,21 0 16,-21-21-16,21 22 0,0-1 15,0 0-15,0 0 0,0 0 16,21-21-1,0 0-15,1 0 0,-1 0 0,0 0 16,0 0-16,21 0 0,-20 0 16,-1-21-16,0 0 0,-21 0 15,0 0-15,0-1 0,0 1 0,0 0 16,0 0-16,0 0 0,-21 0 16,21-1-16,-21 1 0,-1 21 0,1 0 15,0-21-15,0 21 0,42 0 47,0 0-31,0-21-16,1 21 0,-1 0 0,0 0 15,0 0-15,0-21 0,0 21 0,1 0 16,-1 0-16,0 0 0,0 0 16,0 0-16,-21 21 31,0 0-31,0 0 0,0 0 15,0 1-15,0-1 0,0 0 0,0 0 16,0 0-16,-21 0 0,0 1 16,21-1-16,-21 0 0,21 0 15,0 0 1,-21-21-16,21 21 0,0-42 47,0 0-47,21 0 15,0 0-15,-21 0 16,21-22-16,0 22 0,22-21 0,-22 21 16,0-22-16,0 22 0,21-21 15,-20 21-15,-1-1 0,0 1 0,0 21 16,0 0-16,0 0 0,1 0 0,-22 21 31,0 1-31,0-1 0,0 21 16,0-21-16,-22 22 0,1-22 0,21 0 15,-21 21-15,21-21 0,0 1 16,0-1-16,0 0 0,0 0 0,0 0 16,21-21-16,0 21 0,22-21 0,-22 22 15,21-22-15,1 0 0,-22 0 16,21 0-16,-21 0 0,-21-22 0,21 1 16,22 0-16,-22 21 0,0-21 0,0 0 15,22 0-15,-22-22 0,-21 22 16,21-21-16</inkml:trace>
  <inkml:trace contextRef="#ctx0" brushRef="#br1" timeOffset="153326">22331 16150 0,'0'0'0,"-21"-21"16,-1 21-16,1 0 0</inkml:trace>
  <inkml:trace contextRef="#ctx0" brushRef="#br1" timeOffset="153601.86">20786 16468 0,'84'0'15,"-63"0"1,22 0-16,-22 0 0,0 0 16,21-21-16,-20 21 0,-1 0 0,21 0 15,-21 0-15,22 0 0,-22 0 16,0 0-16,21 0 0,1-22 0,-22 22 15</inkml:trace>
  <inkml:trace contextRef="#ctx0" brushRef="#br1" timeOffset="154280.48">23114 15833 0,'0'0'0,"0"-21"16,21 21-1,0 0-15,0 0 16,1 0-16,-1 0 0,21-22 0,-21 22 16,22 0-16,-1 0 0,-21 0 15,21 0-15,1 0 0,-22 0 16,21 0-16,-21 0 0,1 0 0,-1 0 0,0 0 16,-21 22 30,0-1-46,0 0 16,0 0-16,0 21 0,0-20 0,0 20 16,0-21-16,-21 21 0,0 1 0,-1 20 15,1-20-15,21-1 0,-21 0 16,0 1-16,21 20 0,-21-21 0,21 1 16,0 20-16,0-20 0,0 20 15,0 1-15,0-22 0,0 21 16,0-20-16,0-1 0,0 22 0,0-22 0,0 0 15,0-21-15,0 22 16,0-1-16,0-21 0,0 22 0,0-1 16,-21-21-16,-1-21 0,-20 21 15,21 0-15,-21 22 16,20-43-16,1 21 0,0-21 16,0 21-16,0-21 0,-22 0 0,22 0 15,0 0-15,0 0 0,-21 0 16,20 0-16,1 0 0,0 0 0,-21 0 15,21 0-15,-1 0 0,1 0 16,0 0-16,0-21 16,0 0-16,0 0 15,-1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57:11.3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5905 9737 0,'22'0'46,"-1"0"-30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58:20.6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2857 12234 0,'0'-21'0,"0"42"0,-21-63 0,0 21 16,0 0-16,21 0 0,-21-1 15,0 22-15,-1-21 0,22 0 0,-21 0 16,21 0-16,0 0 0,-21-1 16,0 1-16,0 0 0,21 0 15,-21 21 16,21 21 16,21 0-47,0 0 0,-21 1 0,21 20 16,0-21-16,0 21 0,1 1 16,-1-1-16,0 0 0,21 1 0,-21-1 15,1 0-15,-1-20 0,21 20 16,-21 0-16,0 1 0,22-1 0,-22 0 15,0 1-15,21-1 16,-20 0-16,-1 1 0,21-1 0,-21-21 0,22 21 16,-22 1-16,0-1 0,21-21 15,-21 0-15,1 22 0,-1-22 16,-21 0-16,21 0 0,0 0 0,-21 1 16,21-1-16,-21 0 0,0 0 15,0 0 1,-21-42 46,0 21-62,21-21 0,-21 0 16,0 0-16,21-1 0,0 1 0,-22 0 16</inkml:trace>
  <inkml:trace contextRef="#ctx0" brushRef="#br0" timeOffset="609.16">3683 11832 0,'0'0'16,"21"-21"-16,0 21 0,-21-21 15,-21 21 17,0 21-32,0-21 0,0 21 15,-22 0-15,22 22 0,-21-22 16,-1 21-16,1 1 0,0-1 0,-1 0 15,-20 22-15,21-22 0,-1 22 16,-20-22-16,20 21 0,1 1 16,-21-22-16,20 22 0,1-22 15,-22 22-15,22-1 0,0 1 0,-22-22 16,22 21-16,0 1 0,-1-22 16,1 1-16,0-1 0,-1 0 0,1 1 15,0-1-15,-1 0 0,1 1 16,21-22-16,-22 21 0,1-21 0,21 0 15,0 1-15,0-1 0,-1 0 16,1 0-16,0-21 0,0 21 16,21 0-16,0-42 62,0 0-62,0 0 0,0 0 16,0 0-16,21 21 15,-21-22-15,21 1 0,-21 0 16,0 0-16,21 0 0,1 0 0,-22-1 16,21 1-16,0 0 0,-21 0 15,21-21-15,0 20 0,0 1 0,1-21 16,-1 21-16</inkml:trace>
  <inkml:trace contextRef="#ctx0" brushRef="#br0" timeOffset="1283.31">2752 11896 0,'0'0'0,"-22"0"15,22-21 1,-21 21-16,21-22 31,0 44 1,0-1-32,0 0 0,21 21 15,-21-21-15,22 22 16,-1-22-16,-21 21 0,21 1 0,0-1 15,0 0-15,-21 1 0,21-1 16,43 106-16,-43-106 16,0 1-16,0-1 0,1 0 15,20 1-15,-21-1 0,0 0 0,0 1 16,22-1-16,-22 0 0,0 1 16,21-1-16,-20-21 0,20 22 15,0 20-15,-21-42 0,1 0 16,-1 1-16,0-1 0,0 0 15,-21 0-15,21-21 0,-21 21 0,0 0 16,0 1 0,0-44 31,0 1-47,0 0 0,-21 21 0,21-42 15,-21 21-15,21-1 16,0-20-16,0 21 0</inkml:trace>
  <inkml:trace contextRef="#ctx0" brushRef="#br0" timeOffset="1872.97">3577 11811 0,'0'0'16,"21"0"-16,-21 21 31,-21 0-15,0 1-16,0-1 0,0 0 15,-1 0-15,1 21 0,-21-20 16,21 20-16,-22 0 0,1 1 16,0-1-16,-43 43 0,43-22 15,-1-21-15,1 1 0,0-1 16,21 22-16,-22-22 0,1 0 0,0 1 16,-1-1-16,1 21 0,0-20 15,-43 41-15,43-41 0,-22-1 16,22 0-16,-1 1 0,1-1 15,0-21-15,-1 22 0,22-22 16,-21 0-16,0 21 0,-22 1 16,43-22-16,0 0 0,0-21 15,-1 21-15,1 0 0,21 0 16,-21-21-16,0 22 16,21-1-16,-21-21 15,21 21 16,0-42 32,0 0-63</inkml:trace>
  <inkml:trace contextRef="#ctx0" brushRef="#br0" timeOffset="21526.01">10626 12277 0,'0'0'0,"0"-21"0,0-1 0,0 1 15,21 21-15,-21-21 16,21 21 31,-21 21-47,0 0 0,0 1 0,0-1 15,0 0-15,0 21 0,0-21 0,0 1 16,0 20-16,21-21 0,-21 21 16,0-20-16,0-1 0,0 21 0,0-21 15,0 0-15,0 1 0,0 20 16,0-21-16,0 0 16,0 0-16,21 1 0,0-22 46,-21-22-46,0 1 0,0 0 16,0 0-16,0-21 16,0 20-16,0 1 0,0-21 15,0 21-15,0-22 0,0 1 0,0 0 16,0 21-16,0-22 0,0 1 16,0 21-16,0-22 0,0 22 0,0 0 15,0 0-15,0 0 0,0 0 16,0 42-1,0 0 1,0 0-16,0 0 0,0 22 0,0-1 16,0 0-16,0-21 0,0 22 0,0-1 15,0 0-15,0 1 0,0-22 16,0 21-16,0-21 0,0 22 16,0-22-16,0 0 0,0 0 0,0 0 0,0 1 15,0-1-15,0 0 0,-21 0 16,21 0-16,0 0 31,0 1 0,0-1 1,0 0-32,-21-21 15,21 21-15,0 0 0,0 0 16,0 1-16,0-1 15,0 0 1,0 0-16,0 0 16,0 0-16,0 1 31,21-22-15,0 0-16,1 0 15,-1 0-15,0 0 0,0 0 0,0-22 16,22 22-16,-1-21 0,0 0 0,1-21 15,20 21-15,1-22 0,-1 1 16,1-22-16,20 22 0,86-64 16,-65 43-16,-20 20 0,21-20 0,0 21 15,0-22-15,-1 22 0,-20-22 16,21 22-16,-21 0 0,-22-22 0,22 22 16,-1-1-16,-20 1 0,21-21 15,-1 20-15,-20 1 0,20 0 16,-20-1-16,-1 22 0,1-21 0,-1 21 15,1-1-15,-22 1 0,-21 0 0,22 0 16,-22 21-16,0 0 0,-21-21 16,21 21-16,-42 0 47,21 21-47,-21-21 0,0 21 15,0-21-15,-1 21 0,1 0 16,0-21-16,-21 22 0,21-1 15,-22 0-15,1 21 0,-22-21 0,22 1 16,-21 20-16,-1 0 0,1 1 16,20-1-16,-20 0 0,-1 1 0,-20-1 15,20 0-15,1 1 0,-1-1 0,-105 43 16,84-43-16,0 0 16,1 1-16,-1-1 0,-84 21 15,84-20-15,22-1 0,-1 0 0,1-20 16,-1 20-16,1-21 0,20 21 15,-20-20-15,20-1 0,-20 0 16,-22 42-16,43-41 0,21-22 16,-22 21-16,22 0 0,0-21 15,0 21-15,0-21 0,0 21 16,-1-21 31,22 21-32,-21-21 1,0 0-16,21 22 0,-21-22 31,21 21-31,-21-21 16,21 21 46,-21-21-62,-1 0 16,1 21-16,0-21 31,0 0 1,21-21-17,0 0-15,0 0 0,0-22 16,0 22-1,0 0-15,0-21 0,0-1 0,0 1 16,0 0-16,0-1 0,21 1 0,-21 0 16,0-1-16,21-20 0,-21 20 15,0 1-15,0 0 0,0-1 0,0-20 16,0 21-16,21-1 16,-21 22-16,0-21 0,0 21 0,0-1 15,0-20-15,0 21 0,0 0 16,0 0-16,22 42 31,-22 0-15,0 21-16,0-21 0,0 1 15,0 20-15,0 0 0,0-21 16,0 22-16,0-1 0,0 0 16,0 1-16,0-1 0,0 0 0,0 1 15,0-1-15,0 0 0,0 1 16,0-1-16,0 0 0,0-20 0,0 20 15,0 0-15,0-21 0,0 1 0,0-1 16,0 21-16,-22-21 16,22 0-16,0 1 15,0-44 17,0 1-32,0 0 15,0 0-15,0-21 0,0 20 16,0-20-16,0-21 0,0 20 0,22 1 15,-22-22-15,0 22 0,0 0 16,21-1-16,-21 1 0,0 0 0,0-1 16,21 1-16,-21 21 0,0 0 0,0-22 15,0 22-15,0 0 16,0 0-16,0 0 16,0 42-1,-21 0 1,21 0-16,-21 0 0,21 1 15,0 20-15,0 0 0,-22 1 16,22-1-16,-21 0 0,21 22 0,0-22 16,0 0-16,0 22 0,0-22 0,0 1 15,-21-22-15,21 21 0,0-21 16,0 22-16,0-22 0,0 0 0,0 0 16,0 0-16,0 0 15,0 1 1,21-22-1,0 0 1,1-22 0,-1 22-16,-21-21 15,21 21-15,0-21 0,0 0 16,22 0-16,-22 0 0,0 21 16,21-22-16,-21 1 0,22 0 15,41-42-15,-41 20 16,-1 22-16,0-21 0,1-1 0,20 1 15,43-21-15,-42 20 0,-1 1 16,1 0-16,20 20 0,1-20 16,-22 0-16,22-1 0,0 22 0,-1-21 15,1 21-15,42-64 0,-63 64 16,-1 0-16,64-43 0,-85 43 16,1-21-16,-1 21 15,22-1-15,-22 1 0,43-21 16,-43 21-16,-21 0 0,21-1 0,1 1 15,20 0-15,1-21 16,-43 42-16,42-21 16,-41-1-1,-1 22 1,-21 22 109,-21-22-125,-1 0 16,1 21-16,0 0 0,0-21 15,0 21-15,0 0 0,-1 0 16,-20 1-16,21-1 0,-85 21 15,64 0-15,-22 1 0,1-1 16,-1 0-16,1 1 0,-107 41 16,86-20-16,-1-22 0,-21 1 0,22-1 15,-22 0-15,0 1 0,21-1 16,-84 43-16,105-43 16,1 0-16,-1 1 0,1-22 0,-43 42 15,43-42-15,20 22 16,1-22-16,-43 21 0,43-21 15,0 1-15,-1-1 0,22 0 16,-42 0-16,20 0 0,22-21 16,0 21-16,0-21 0,0 22 15,-1-22-15,1 0 16,42 0 140,1 0-140,-1 0 93,-21-22-109,21 22 0,0 0 16,0-21-16,0 0 0,1 21 0,-1-21 15,0 21-15,0-21 0,21 0 16,-20-1-16,62-20 0,-41 21 16,-1 0-16,0 0 0,1-1 15,-1 1-15,-21 0 0,21 21 16,-20-21-16,20 0 0,0 21 16,-42 21 30,-21-21-30,0 21-16,0 0 0,0-21 0,-1 21 16,1 1-16,-21-1 0,21 0 15,-22 0-15,1 0 0,21 0 0,-21 1 16,-1-1-16,22 0 0,-21 0 16,21-21-16,-1 21 15,1-21-15,42-21 31,1 0-31,-1 21 0,0-21 16,21 0-16,-21-1 0,22-20 0,-1 21 16,43-43-16,-43 22 0,0 21 15,297-191 1,-212 149 0,-85 42-16,22-1 15,-22 1-15,1 0 0,-1 21 16,0-21-16,-21 0 0,1 21 0,-1 0 0,-42 0 31,-22 21-15,22 0-16,0-21 15,-21 21-15,20-21 0,-20 21 16,21 1-16,-21-22 0,-1 21 0,-41 21 16,41-42-16,1 21 0,-43 22 15,43-22-15,0 0 16,20 0-16,-20 0 0,21 0 0,0-21 15,-22 43-15,22-43 0,0 21 16,42-42 15,0 0-31,1-1 16,20 1-16,-21 0 0,64-21 16,-43 21-16,0-1 0,43-41 15,-43 42-15,1 0 16,-22 21-16,21-22 0,-21 22 0,1 0 15,-1 0-15,0 0 0,-42 22 32,0-22-32,-1 21 15,1-21-15,-21 21 0,0 0 0,20-21 16,-20 21-16,21-21 16,0 21-16,-22-21 0,22 0 0,0 22 15,0-22-15,0 0 0</inkml:trace>
  <inkml:trace contextRef="#ctx0" brushRef="#br0" timeOffset="30105.5">17632 13250 0,'0'-21'16,"0"0"-16,0 0 16,0 42 30,0 0-46,0 0 0,0 1 16,0-1-16,0 0 0,0 21 0,0-21 16,0 22-16,0-22 0,0 21 15,0 1-15,0-22 0,21 21 16,-21-21-16,21 0 0,-21 22 0,0-22 16,0 0-16,0 0 15,21-21-15,-21-21 31,0 0-31,0 0 0,0-22 16,0 22-16,0-21 0,0 21 0,0-22 16,0 22-16,0-21 0,0 0 15,0 20-15,-21-20 0,21 21 0,0 0 16,0 0-16,0-1 0,0 1 16,0 42 15,0 1-31,0-1 0,0 0 0,0 0 15,0 21-15,0-20 0,0 20 0,21 0 16,-21 1-16,21-1 16,-21-21-16,0 21 0,0 1 0,22-1 15,-22-21-15,0 0 0,21 43 16,-21-43-16,21 0 0,-21 0 16,0 1-16,21-22 0,0 0 15,0 0-15,1 0 16,-1 0-16,0 0 15,0-22-15,0 1 16,22 0-16,-22-21 0,21 21 16,22-22-16,-22-20 0,43 20 0,-22-20 0,106-43 15,-63 21-15,-21 22 16,21-22-16,21 1 0,-21-1 16,21 0-16,0 1 0,0 20 15,0 1-15,-22 20 0,-20-20 0,0 42 16,-1-22-16,1 22 0,-43 0 15,64-21-15,-63 20 0,-22 22 16,0 0-16,0 0 0,-21-21 0,0 0 31,-21 21-15,0 0-16,0 0 0,-1 21 16,-20-21-16,21 21 0,-21 1 15,-1 20-15,1-21 0,-22 21 0,1 1 16,-1-1-16,-20 22 0,-1-22 15,-127 85-15,107-64 0,20-20 16,-21 20-16,0 1 0,22-22 16,-1 0-16,-21 22 0,21-22 0,1 1 15,-1-1-15,0 21 0,22-20 16,-22-1-16,43 0 0,-22-20 0,1 20 16,21 0-16,-22 1 0,22-22 15,21 0-15,-1 0 0,22 0 16,-21-21-16,21 21 0,-21-21 0,21 22 15,0-1 17,-21-21 77,0 0-78,21-21-15,0-1 0,0 1-16,0 0 15,-21 0-15,21 0 0,0-22 0,0 22 16,0-21-16,-22 0 0,22-1 15,0 1-15,0 21 0,0-22 0,-21 1 16,21 21-16,0 0 0,0 0 0,0-1 16,-21 22-16,21 22 62,0-1-46,0 0-16,0 0 0,0 0 15,0 22-15,0-22 0,0 0 16,21 21-16,-21-21 0,0 1 16,21-22-16,-21 21 0,0 0 0,22-21 15,-22 21-15,21-21 16</inkml:trace>
  <inkml:trace contextRef="#ctx0" brushRef="#br0" timeOffset="40508.72">25844 12637 0,'0'0'0,"0"-22"0,-21 22 0,21-21 0,-21 21 16,0-21-16,21 0 0,0 0 16,0 0-16,-21 21 15,21-22-15,0 1 16,0 0-1,21 21 17,0 21-17,0-21 1,0 21-16,-21 1 0,22-22 0,20 21 16,-21 0-16,0 0 0,22 21 15,-1-20-15,0 20 0,1-21 0,-1 21 16,0 1-16,22-1 0,-22 0 15,0 1-15,22-1 0,-22 0 0,1 1 0,62 20 16,-41 1 0,-22-43-16,1 0 0,20 21 15,-42-20-15,0-1 0,1-21 16,-1 21-16,0 0 0,0-21 16,43 21-16,-43-21 15,-21 21-15,21-21 0,0 0 16,0 0-16,0 0 15,-42-21 48,0 21-63,0-21 0,0 0 16,0 0-16</inkml:trace>
  <inkml:trace contextRef="#ctx0" brushRef="#br0" timeOffset="41276.55">26882 12510 0,'-22'-22'16,"44"44"-16,-65-65 0,43 22 15,-21-21-15,0 21 16,21-1 0,-21 22-16,0 0 15,-1 0-15,1 0 16,21 22-16,-21 20 0,0-21 0,0 21 16,0 1-16,-22-1 0,1 85 15,0-85-15,-43 85 16,43-63-16,-1-1 0,1 1 15,-22-1-15,22-20 0,-21-1 0,-1 22 16,22-22-16,-22 0 0,22 1 16,0-1-16,-22 0 0,22 1 0,-1-1 15,1 0-15,0-21 0,-43 64 16,64-64-16,-21 0 0,20 22 16,-41 20-16,42-63 15,0 21-15,21 1 0,-22-22 16,44 0 15,-1-22-31,0 1 0,0 0 16,0 0-16,0 0 0,22-22 0,-22 22 15,21-21-15,43-43 16,-43 43-16,22 0 0,-22-22 0,22 22 16,-1-22-16,-21 22 0,22-22 15,-1 1-15,-20-1 0,20 1 0,1-1 16,-22 1-16,0-1 0,22 1 15,-22 21-15,1-1 0,-1 1 0,0 0 16,1 20-16,-1-20 0,-21 21 16,21 0-16,-20 0 0,20-1 15,-21 1-15,0 21 0,0-21 0,1 0 0,-1 21 16,0-21-16,-21 0 31,-21 21 79,0 0-110,-1 0 15,1 21-15,0-21 16</inkml:trace>
  <inkml:trace contextRef="#ctx0" brushRef="#br0" timeOffset="41832.29">25866 12361 0,'-22'0'0,"1"0"31,21 22 16,21-1-47,1 0 16,-1 21-16,21-21 0,-21 1 15,64 41-15,-64-21 16,21 1-16,1-1 0,-1 22 0,22-22 16,-22 0-16,0 22 0,1-22 15,41 64-15,-41-64 0,-1 1 16,0-1-16,106 43 15,-105-43-15,-1-21 0,0 0 16,22 22-16,-22-22 0,-21 0 16,1-21-16,-1 21 0,21-21 0,-21 21 15,0-21 1,1 0 0,-22-21 15,0 0-16,0 0 1,-22 0-16,22-1 16,-21 1-16,0 21 0</inkml:trace>
  <inkml:trace contextRef="#ctx0" brushRef="#br0" timeOffset="42269.04">26818 12425 0,'0'0'0,"-21"-21"15,0 0-15,0 21 16,21-22-16,-22 22 15,1 0-15,0 0 16,0 0-16,21 22 0,-21-1 0,0 0 16,-22 42-16,22-20 15,-21-1-15,21 0 0,-22 22 0,-41 63 16,41-64-16,1 1 0,0-1 16,-22 1-16,1-22 0,20 22 15,-84 20-15,64-41 16,20-1-16,-20 0 0,-1 1 0,22-1 0,0 0 15,-1-20-15,1 20 16,21-21-16,-43 43 0,43-43 16,0-21-16,0 21 0,21 0 0,21-21 47,0-21-47,0 0 0,22 0 15,-22-1-15,0 1 0</inkml:trace>
  <inkml:trace contextRef="#ctx0" brushRef="#br0" timeOffset="49379.24">30713 12171 0,'0'0'0,"0"-21"0,0 0 16,0-1-16,0 1 16,0 0-16,0 0 15,0 0 1,0 0 15,0 42 0,0 0-31,0 0 0,0 0 16,21 0-16,0 1 0,0 20 16,0 0-16,43 43 0,-22-43 15,149 85-15,-128-63 16,22-22-16,0 22 0,-22-1 15,22-21-15,-22 22 0,22-1 16,-22 1-16,1-1 0,-1 1 0,1-22 16,105 106-1,-105-105-15,-22-1 0,0-21 16,1 22-16,-1-22 0,-21 0 0,22 0 16,-22 0-16,0 0 0,0-21 15,0 22-15,-21-1 0,21-21 16,1 0-16,-1 0 15,-21-21 32,0-1-47,-21 22 0,-1-21 0,22 0 16,-21 21-16,0-21 16,-21 0-16,21 0 0</inkml:trace>
  <inkml:trace contextRef="#ctx0" brushRef="#br0" timeOffset="50100.96">32152 12319 0,'0'-21'0,"0"0"0,0 0 16,21 21-16,-21-22 16,-21 22 30,0 22-46,0-1 0,0 0 16,-22 21-16,22-21 0,-21 22 16,-1-1-16,1 0 0,0 22 0,-1-22 15,-20 22-15,-43 84 16,43-85-16,-22 1 0,21 21 0,1-22 16,-1 1-16,-20-1 15,20-21-15,1 22 0,20-22 0,-20 1 0,21-1 16,-1 0-16,1 1 15,0-22-15,20 21 0,-20-21 0,21 22 0,0-22 16,0 0-16,-1 0 16,22 0-16,-21 0 0,0-21 15,21 22-15,-21-22 16,42 0 187,-21-22-203,21 1 0,0 0 16,-21 0-16,0 0 0,22 21 15,-1-21-15,-21-1 0,21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22:04.2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2731 0,'0'-22'31,"0"1"-31,0 42 78,0 1-78,0-1 16,0 0-16,0 0 0,0 21 16,0-20-16,0-1 0,0 0 15,0 21-15,0 1 0,0-22 0,0 21 16,0 0-16,0 22 0,0-22 15,0 22-15,0-22 0,0 22 16,0-1-16,0 1 0,0-1 16,0 1-16,0 20 0,0-20 0,0 20 15,0-20-15,0 21 0,0-1 16,0 1-16,0 0 0,0-1 0,0 1 16,0 0-16,-21-1 0,21 1 15,0 0-15,0-1 0,0 1 0,0 0 16,-21-1-16,21-20 0,0-1 15,-21 22-15,21-22 0,0-20 0,-22 20 16,22 1-16,0-1 0,0-20 0,0 20 16,-21-21-16,21 1 15,-21-1-15,21 22 0,0-43 0,-21 63 16,21-62-16,0-1 16,-21 0-16,21 0 0,0-42 15,0 0 1,0 0-16,0-22 0,0 1 15</inkml:trace>
  <inkml:trace contextRef="#ctx0" brushRef="#br0" timeOffset="1911.18">2095 2879 0,'0'-21'46,"22"21"-14,-1 0-17,0 0-15,0 0 0,21 0 16,-20 0-16,20-22 0,0 22 16,1 0-16,-1 0 0,21-21 15,1 21-15,-1 0 0,1 0 0,21 0 16,-22 0-16,22 0 0,-1 0 15,1 0-15,0 0 0,-1 0 0,1 0 16,21 0-16,0-21 0,0 21 16,-22 0-16,22 0 0,0 0 0,0 0 15,0-21-15,-1 21 0,1 0 16,21 0-16,-21-21 0,21 21 0,-21 0 16,0 0-16,0 0 0,-22 0 0,22-21 15,-21 21-15,-1 0 0,1 0 16,-21 0-16,20 0 0,-20 0 15,-1 0-15,1 0 0,-1 0 16,-20 0-16,20 0 0,-21 0 0,1-22 16,-22 22-16,21 0 0,-21 0 0,22 0 15,-22 0-15,0 0 0,0 0 16,0 0-16,-21 22 31,0-1-15,0 0-16,0 0 15,0 0-15,0 0 16,0 1-16,0-1 0,0 0 16,0 0-16,22 21 0,-22-20 0,0 20 15,0 0-15,0 1 0,0-1 0,0 0 16,0 22-16,0-22 0,0 22 16,0-1-16,0 1 0,0-1 15,0-21-15,0 22 0,0-1 0,0 1 16,0-22-16,0 22 0,0-1 0,0 1 15,0-1-15,0 1 0,0-1 16,0 1-16,0-1 0,0 1 0,0-1 16,0 1-16,0 20 0,0-20 0,-22-1 15,22 22-15,0-21 0,-21-1 16,21 22-16,-21-22 0,0 1 0,21-1 16,-21 22-16,21-22 0,0 1 15,-21-1-15,-1 1 0,22-1 0,-21 1 16,21-22-16,0 22 0,0-1 15,-21-20-15,21-1 0,-21 0 0,21 22 16,0-43-16,0 21 0,0 1 0,0-22 16,-21 21-16,21-21 0,0 0 0,-21 22 15,21-22-15,0 0 0,0 0 16,0 0-16,0 1 0,-22-1 16,22 0-16,-21-21 0,0 0 15,21 21-15,-21-21 16,0 0-16,0 0 0,-1 0 15,1 0-15,0 0 0,0 0 16,0 0-16,0 21 0,-22-21 0,22 0 16,-21 0-16,-1 0 0,1 0 0,0 0 15,-1 0-15,1 0 0,0 0 16,-22 0-16,22 0 0,0 0 0,-22 0 16,22 0-16,-22 21 0,22-21 0,-22 0 15,22 0-15,-21 0 0,-1 0 16,1 0-16,-1 22 0,-21-22 0,22 0 15,-1 0-15,1 0 0,-1 0 0,1 0 16,-1 0-16,-20 0 0,20 0 0,1 0 16,-1 0-16,1 0 15,-1 0-15,1 0 0,-1 0 0,1 0 16,-1 0-16,1 0 0,20 0 0,-20 0 16,21 0-16,-22 0 0,22 0 15,-22 0-15,22 0 0,0 0 0,-22 0 16,22 0-16,-22 0 0,22 0 0,-22 21 15,22-21-15,-21 0 0,20 0 16,-20 0-16,20 0 0,-20 0 0,21 0 16,-1 0-16,-20 0 0,20 0 15,1 0-15,21 0 0,-21 0 0,-1 0 16,22 0-16,0 0 0,0 0 0,0 0 16,-1 0-16,1 0 15,0 0-15,0 0 16,21-21-16,-21 21 0,0 0 15,21-22 17,-22 22-32,1 0 31,21-21-15,-21 21 15,0 0-16,0 0-15,0 0 32,-1 0-17,22-21 1,0 0-16,0 0 16,0 0-16,0-1 15,0 1-15,0 0 0,0-21 16,0 21-16,0-1 0,0 1 15,0-21-15,0 21 0,0-22 0,0 1 16,0 0-16,-21-1 0,21 1 0,0 0 16</inkml:trace>
  <inkml:trace contextRef="#ctx0" brushRef="#br0" timeOffset="2796">2011 1291 0,'-21'0'0,"42"0"63,0 0-63,21 0 0,-21 0 15,22 0-15,20 0 0,-20 0 16,20 0-16,1 0 0,-1 0 0,1 0 16,-1 0-16,-21 0 0,22 0 15,-22 0-15,1 0 0,-22 0 16,0 0-16,0 0 0,0 0 0,-21 21 31,-21-21-15,0 0-16,0 0 15</inkml:trace>
  <inkml:trace contextRef="#ctx0" brushRef="#br0" timeOffset="3232.75">2455 1334 0,'0'42'31,"0"-21"-31,0 0 0,0 0 16,0 1-16,0-1 0,0 21 0,0-21 15,0 22-15,0-1 0,0 0 16,0 1-16,0-1 0,0 0 0,0 1 15,0-1-15,0 0 0,0 1 16,0-1-16,0 0 0,21 1 0,-21-22 16,0 21-16,22-21 0,-22 0 15,0 1-15,0-1 0,0 0 0,-22 0 16,1 0-16,0 0 0,0 1 16,-21-22-16,20 21 0,-20-21 0,0 0 15,-1 0-15,1 0 16,0 0-16,-1 0 0,1 0 0,21-21 15,-21 21-15,-1-22 0,22 1 16,-21 0-16,21 0 0,-1 0 0,1 0 16,21-1-16,0 1 15,0 0-15,0 0 0,0 0 16,21 0 0,1 21-16,-1 0 0,0 0 0,0 0 15,0-22-15,0 22 16</inkml:trace>
  <inkml:trace contextRef="#ctx0" brushRef="#br0" timeOffset="3403.65">2921 1905 0,'-42'-21'16</inkml:trace>
  <inkml:trace contextRef="#ctx0" brushRef="#br0" timeOffset="3788.43">2667 1905 0,'-85'85'16,"64"-64"0,0 0-16,21 21 0,-21 1 15,21-22-15,-21 21 0,21-21 0,0 22 16,0-22-16,0 0 0,0 21 15,0-20-15,0-1 0,21 0 16,0-21-16,0 0 0,0 0 16,0 0-16,22 0 0,-22 0 0,0 0 15,0 0-15,22-21 0,-22 21 16,0-21-16,0-1 0,0 1 0,0 0 16,1 0-16,-1 0 0,-21 0 15,0-1-15,21-20 0,-21 21 16,0-21-16,21 20 0,-21 1 15,0-21-15,0 21 0,0 0 16,0 42 0,0 0-1,0 0-15,0 21 0,0-20 0,-21-1 16,21 21-16,0-21 0,0 0 16,0 22-16,0-22 0,0 0 0,0 0 15,0 0-15,21 1 0,-21-1 16,0 0-16,21-21 0,0 21 0,1-21 15,-1 0 1,0 0-16,0 0 0,-21-21 16,21 0-16</inkml:trace>
  <inkml:trace contextRef="#ctx0" brushRef="#br0" timeOffset="3966.34">3154 1884 0</inkml:trace>
  <inkml:trace contextRef="#ctx0" brushRef="#br0" timeOffset="4103.77">3217 2053 0,'0'64'15,"21"-43"1,-21 0-16,22 0 0,-22 0 0,0 1 16,21-1-16,0 0 15,0-21 1,-21 21-16,21-21 0,0 0 16,-21-21-1,22 21-15</inkml:trace>
  <inkml:trace contextRef="#ctx0" brushRef="#br0" timeOffset="4383.6">3598 1820 0,'0'-21'31,"0"42"-31,0 1 15,0 20-15,0-21 0,0 21 0,0-20 16,-21-1-16,21 0 16,-21 21-16,0-21 0,0 1 0,21-1 15,-22 0-15,22 0 0,0 0 16,-21 0-16,0 1 0,21-1 0,-21-21 16,21 21-16</inkml:trace>
  <inkml:trace contextRef="#ctx0" brushRef="#br0" timeOffset="5051.74">4085 1947 0,'21'-21'16,"-42"42"-16,42-63 0,-21 21 0,0 0 16,0 0-16,0-1 15,0 1-15,-21 21 16,0 0-1,0 0-15,0 0 16,-1 0-16,1 21 0,0 1 0,0-1 16,0 0-16,0 0 0,-1 0 15,1 0-15,0 22 0,0-22 0,21 0 16,0 0-16,-21 22 0,21-22 16,-21 0-16,21 0 0,0 0 0,0 0 15,0 1-15,21-1 16,0-21-1,0 0-15,0 0 0,0 0 16,1 0-16,-1-21 0,0 21 16,0-22-16,0 22 0,-21-21 15,21 0-15,1 0 0,-1 0 0,-21 0 16,0-1-16,21 1 0,-21 0 16,21-21-16,-21 21 0,21-1 0,-21 1 15,0 0-15,0 0 0,0 0 16,0 42 15,0 0-31,0 0 16,0 0-16,0 1 0,0 20 15,0-21-15,0 0 0,0 0 16,0 1-16,0-1 0,0 0 0,0 0 16,0 0-16,0 0 0,21 1 15,1-22-15,-22 21 16,21-21-16,0 0 0,0 0 15,0 0-15,0 0 0,1 0 16,-22-21-16,21-1 0,0 22 0,0-21 16,-21 0-16,21 0 0,-21 0 15,21 0-15</inkml:trace>
  <inkml:trace contextRef="#ctx0" brushRef="#br0" timeOffset="5671.21">3111 1820 0,'22'0'16,"-22"22"-1,21-22-15,-21 21 0,0 0 16,21 0-16,0 21 0,-21-20 16,0-1-16,21 0 0,0 21 15,-21-21-15,0 22 0,22-22 16,-1 0-16,-21 21 0,21-20 0,-21-1 15,0 0-15,21 0 0,-21 0 16,21-21-16,-21 21 0,21-21 0</inkml:trace>
  <inkml:trace contextRef="#ctx0" brushRef="#br0" timeOffset="6058.99">2836 1884 0,'21'0'32,"1"0"-17,-1-21-15,0 21 0</inkml:trace>
  <inkml:trace contextRef="#ctx0" brushRef="#br0" timeOffset="7050.95">4805 1482 0,'0'0'0,"0"-21"0,-43 21 0,22-22 16,21 1-16,0 42 46,0 1-30,0-1-16,0 0 0,0 21 0,0 1 16,0-1-16,0 0 15,0 1-15,-21-1 0,0 64 16,0-43-16,21-20 0,0-1 0,-21 0 16,21 1-16,-22-22 0,22 21 15,0-21-15,0 0 0,0 1 0,0-1 16,22-42 31,-22-1-47,21 1 15</inkml:trace>
  <inkml:trace contextRef="#ctx0" brushRef="#br0" timeOffset="7464.71">4551 1503 0,'0'0'0,"-21"-21"0,-1 0 16,22-1-16,-21 22 0,21-21 16,0 0-16,0 0 0,0 0 15,0 0-15,0-1 0,0 1 16,21 0-16,1 0 0,-1 0 0,0 0 15,0 21-15,21-22 0,-20 1 16,20 21-16,0-21 0,1 21 16,-1 0-16,0-21 0,1 21 0,-1 0 15,0 0-15,1 0 0,-22 21 16,21 0-16,-21 0 0,22 1 0,-43 20 16,0-21-16,0 21 0,0 1 15,0-1-15,0 0 0,-22 1 0,1-1 16,0 0-16,-21-20 0,21 20 15,-22 0-15,1-21 0,21 22 0,-22-22 16,1 0-16,21 0 0,-21 0 16,20-21-16,1 22 0,0-22 15</inkml:trace>
  <inkml:trace contextRef="#ctx0" brushRef="#br0" timeOffset="7510.68">4847 1799 0,'21'0'15</inkml:trace>
  <inkml:trace contextRef="#ctx0" brushRef="#br0" timeOffset="7953.22">5016 1947 0,'0'0'0,"-21"-21"32,21 0-32,0 0 15,21 21-15,1-21 16,-1 21-16,0 0 0,0 0 16,0 0-16,0 0 0,22 0 15,-22 0-15,0 21 0,0 0 16,0 0-16,1 0 15,-22 1-15,0 20 0,0-21 16,0 0-16,0 0 0,0 1 0,0-1 0,0 0 16,-22 0-16,1 0 15,0 0-15,21-42 47,0 0-47,0 0 0,0 0 16,0 0-16,0-1 0,0 1 15,0 0-15,21-21 0,0 21 0,-21-1 16,22 1-16,-1 0 0,-21 0 0,21 0 16,0 21-16,-21-21 15,21 21-15,0 0 0,-21-22 0,22 22 0,-1 0 16,0 0 0</inkml:trace>
  <inkml:trace contextRef="#ctx0" brushRef="#br0" timeOffset="8387.25">5673 1820 0,'-106'64'31,"85"-43"-31,-1 43 0,1-43 15,21 0-15,-21 0 0,21 0 16,0 0-16,0 1 0,0-1 0,0 0 16,0 0-16,21-21 15,0 0-15,1 21 0,-1-21 0,21 0 16,-21 0-16,0 0 0,22 0 0,-22 0 16,0-21-16,21 0 0,-20 21 15,-1-21-15,0 0 0,0-1 0,0 1 16,-21 0-16,0 0 15,0-21-15,0 20 0,0 1 0,0-21 16,0 21-16,0 0 0,-21-1 0,0 1 16,-21 0-16,20 0 0,-20 21 15,21 0-15,-21 0 0,20 0 0,-20 0 16,21 21-16,-21 0 0,20 0 16,22 1-16,-21-1 0,21 0 15,0 0-15,0 0 0,0 0 16,0 1-16,0-1 0,21-21 0,-21 21 15,22-21-15,20 0 0,-21 0 0</inkml:trace>
  <inkml:trace contextRef="#ctx0" brushRef="#br0" timeOffset="8938.94">6138 1863 0,'0'0'0,"0"-21"0,0-1 15,-21 22 1,0 0-16,0 0 0,0 22 16,-1-1-16,1-21 0,0 21 0,21 0 15,-21-21-15,21 21 0,-21 0 16,21 1-16,0-1 0,0 0 16,0 0-1,21-21-15,0 0 16,0 0-16,0 0 0,1 0 0,-1 0 15,0 0-15,0 0 0,0-21 16,0 0-16,1 0 16,-22-1-16,0 1 0,0 0 15,0 0 1,0 42 15,0 0-31,-22-21 0,22 21 16,0 1-16,0 20 0,-21-21 0,21 21 15,0-20-15,0 20 16,0 0-16,0 1 0,0-1 0,0 0 16,0 1-16,-21 20 0,21-21 0,0 22 15,0-1-15,0 1 0,0-1 16,0-20-16,0 20 0,0 1 0,0-1 16,0 1-16,0-1 0,0 1 15,21-1-15,-21-20 0,0 20 0,0-21 16,0 22-16,0-22 0,0 1 0,0-1 15,21-21-15,-21 21 0,0-20 0,0-1 16,0 0-16,0 0 16,-21-21-1,0 0-15,0-21 0,-21 0 16</inkml:trace>
  <inkml:trace contextRef="#ctx0" brushRef="#br0" timeOffset="9070.86">5905 3239 0,'0'-22'0,"0"-20"0,0 21 0,0-21 16,0-1-16,0 1 0,0-22 0,0 22 15,0 0-15,0-1 0,0-20 16,0 21-16,22-1 0,-1 1 0,0 0 16,-21-1-16,21 1 0,0 0 0,0-1 15,1 1-15,-1 21 0,0-22 16,0 1-16,0 21 0</inkml:trace>
  <inkml:trace contextRef="#ctx0" brushRef="#br0" timeOffset="9503.62">6308 1820 0,'0'-21'0,"0"-21"31,0 21-31,21 21 31,0 0-15,0 21-16,0 0 16,0 0-16,1 0 0,-1 1 15,0-1-15,-21 0 0,0 0 16,21 0-16,-21 0 0,0 1 0,0-1 16,0 0-16,-21 0 15,0-21 1,0 0-1,21-21-15,-22 0 0,22 0 16,0-1-16,0 1 0,0 0 16,0 0-16,0 0 0,0 0 0,0-1 15,0 1-15,0 0 16,0 0-16,22 21 0,-1 0 16,0-21-16,0 21 15,0 0-15,0 0 0,1 0 16,-1 0-16,0 0 15</inkml:trace>
  <inkml:trace contextRef="#ctx0" brushRef="#br0" timeOffset="9619.18">6900 1842 0,'0'0'0,"0"-22"0</inkml:trace>
  <inkml:trace contextRef="#ctx0" brushRef="#br0" timeOffset="9892.03">6583 1778 0,'0'42'16,"0"-20"-16,0-1 15,0 0-15,0 0 0,0 0 16,0 0-16,21-21 0,0 0 0,-21 22 16,21-22-16,0 0 0,1 0 15,-1 0-15,0 0 0,0 0 0,0 0 16,0-22-16,1 1 0,-1 21 16,0-21-16,0 0 0,-21 0 0,21 0 15,-21-1-15,21 1 0,-21 0 16,0 0-16,0 0 0,0 0 15,-42-1-15</inkml:trace>
  <inkml:trace contextRef="#ctx0" brushRef="#br0" timeOffset="10029.95">6837 1778 0,'0'0'15,"0"21"-15,0 0 0,0 1 16,0-1-16,0 0 0,0 0 16,0 0-16,21 0 15,0 1-15,0-22 16,0 0-1,1 0-15,-1 0 0,0 0 16,0-22-16,0 1 0</inkml:trace>
  <inkml:trace contextRef="#ctx0" brushRef="#br0" timeOffset="11115.02">7154 1736 0,'0'0'0,"0"-21"15,21 42-15,-21-42 16,-21 21 0,0 0-1,21 21-15,0 0 16,0 0-16,-21 0 0,21 0 16,0 1-16,0-1 0,-21 0 15,21 0-15,0 0 0,0 0 16,0 1-16,0-1 15,-21-21 32,21-21-47,0-1 0,0 1 16,0 0-16,0 0 16,0 0-16,0 0 0,0-1 0,0 1 15,0 0-15,21 0 16,-21 0-16,21 0 0,0 21 15,0-22-15,0 22 16,1 0-16,-1 0 16,0 22-16,-21-1 0,21 0 15,-21 0-15,0 0 16,0 0-16,0 1 0,0-1 0,0 0 16,0 0-16,0 0 0,0 0 0,0 1 15,0-44 32,0 1-47,0 0 16,0 0-16,0 0 15,0-22-15,0 22 0,0 0 16,21 0-16,0 0 0,1 0 0,-22-1 16,21 22-16,0-21 0,0 21 15,0-21-15,0 21 0,1 0 0,-1 0 16,0 21-16,0 0 0,-21 1 15,21-1-15,-21 0 0,0 0 16,0 0-16,0 22 0,0-22 0,0 0 16,0 0-16,-21 0 0,0 0 15,0 1-15,21-1 16,0-42 31,21-1-47</inkml:trace>
  <inkml:trace contextRef="#ctx0" brushRef="#br0" timeOffset="12381.66">7599 1757 0,'0'63'15,"0"-41"1,0-1-16,0 0 0,0 0 16,0 0-1,0-42 32,0 0-47,0 0 0,0 0 16,0-1-16,0 1 15,0 0-15,21 21 0,-21-21 0,21 0 16,0 21-16,0 0 16,1 0-1,-22 21-15,0 0 16,0 0-16,0 0 16,0 1-16,0-1 0,0 0 15,0 0-15,0 0 0,0 0 16,21-21-1,0 0 1,0 0 0,0-21-16,0 0 15,1 0-15,-1 0 0,-21 0 16,21-1-16,0 1 0,-21 0 16,21 0-16,-21 0 0,21 21 0,-21-21 15,22 21-15,-1 0 16,0 0-1,-21 21 1,0 0-16,0 0 0,0 0 16,0 0-16,0 1 15,0-1-15,0 0 0,21-21 47,0 0-47,0 0 16,1-21-16,-1 0 0,-21-1 15,21 1-15,0 21 16,-21-21-16,21 0 0,-21 0 16,21 21-1,-21 21 17,0 0-32,0 0 0,0 0 15,0 1-15,0-1 0,0 0 16,0 0-16,22-21 15,-22 21-15,21-21 0,0 0 0,0 0 16,0 0-16,0 0 0,1 0 16,-1 0-16,0 0 0,0 0 15,0 0-15,0-21 0,1 0 16,-1 0-16,0 0 0,-21-1 0,0 1 16,21 0-16,-21-21 0,0 21 15,0-1-15,0 1 0,0-21 0,0 21 16,0 0-16,-21 21 15,0 0-15,0 0 0,-1 0 16,1 0-16,0 21 0,0 0 16,0 0-16,0 0 0,21 0 15,0 1-15,0-1 0,0 0 0,0 0 16,0 0-16,0 0 16,21-21-16,0 0 15,0 22-15,0-22 16,0 0-16,1 0 15,-1 0-15,0 0 0,0-22 16,-21 1 0,0 42 15,0 1-15,0-1-16,0 21 0,0-21 15,-21 0-15,0 22 0,0-22 0,21 21 16,-22 1-16,22-22 0,-21 21 15,21 0-15,-21 1 0,21 20 0,0-20 16,0-1-16,0 21 0,0-20 16,0 20-16,0-20 0,0-1 15,0 21-15,0-20 0,0-1 0,0 0 16,0 1-16,0-1 0,0 0 0,0-20 16,0-1-16,0 21 0,0-21 15,-21 0-15,-21 1 0,42-1 16,-22-21-16,1 0 0,0 0 0</inkml:trace>
  <inkml:trace contextRef="#ctx0" brushRef="#br0" timeOffset="12463.61">8064 3027 0,'0'-21'15,"0"0"-15,0-1 0,0 1 16,0-21-16,-21 0 16,21 20-16,0-41 0,0 21 0</inkml:trace>
  <inkml:trace contextRef="#ctx0" brushRef="#br0" timeOffset="12715.47">7810 1355 0,'0'0'15,"-42"-21"-15,63-1 0,-42 44 79,0-22-79,0 0 0</inkml:trace>
  <inkml:trace contextRef="#ctx0" brushRef="#br0" timeOffset="13171.2">6710 1715 0,'0'-22'0,"-21"22"0,21-21 31,0 0-31,21 21 16,0-21-16,0 21 16,0 0-16,0 0 15</inkml:trace>
  <inkml:trace contextRef="#ctx0" brushRef="#br0" timeOffset="14032.71">5757 3133 0,'21'0'15,"-21"21"17,0 0-17,0 0-15,22 0 0,-22 1 16,0 20-16,0-21 0,21 0 0,-21 22 15,0-22-15,0 0 0,0 21 16,0-21-16,0 1 0,0-1 0,0 0 16</inkml:trace>
  <inkml:trace contextRef="#ctx0" brushRef="#br0" timeOffset="15171.08">2625 3471 0,'-22'0'16,"44"0"-16,-65 0 0,22 0 16,0 0-1,42 0 17,0 0-32,0 0 0,1 0 15,20 0-15,0 0 0,22 0 0,-22 0 16,22 0-16,20 0 0,-20 0 15,42 0-15,-22 0 0,22 0 0,21 0 16,-21 0-16,0 0 0,21 0 16,0 0-16,-21 0 0,21 0 0,0 0 15,21 0-15,-21 0 0,0 0 16,-21 0-16,-1 0 0,1 0 0,0 0 16,-21 0-16,-1 0 0,-20 0 15,-1 0-15,1 0 0,-22 0 16,1 0-16,-22 0 0,0 0 0,0 0 15,-42 0 1,0 0 0,0 0-16,-22 0 0,22 0 0,-21 0 15</inkml:trace>
  <inkml:trace contextRef="#ctx0" brushRef="#br0" timeOffset="15671.67">2625 3958 0,'-22'0'0,"44"0"0,-65 0 0,64 0 47,1 0-47,-1 0 16,21 0-16,0 0 0,1 0 15,20 0-15,1 0 0,-1 0 0,22 0 16,0 0-16,20 0 0,-20 0 15,42 0-15,-21 0 0,0 0 0,0 0 16,21 0-16,-22 0 0,22 0 0,0 0 16,0 0-16,0 21 0,0-21 15,-21 0-15,21 0 0,-21 0 0,-21 0 16,-1 0-16,1 0 0,0 0 16,-22 0-16,-20 0 0,20 0 0,-21 0 15,1 0-15,-22 0 0,0 0 16,0 0-16,0 0 0,-21 22 15,-21-1 1,-21-21 0,21 0-16,-22 21 0,1-21 15</inkml:trace>
  <inkml:trace contextRef="#ctx0" brushRef="#br0" timeOffset="16159.39">3069 4657 0,'0'0'0,"-21"21"0,-21-21 31,20 0-31,1 0 16,42 0 15,1 21-31,20-21 0,0 0 16,1 0-16,20 0 0,1 0 0,-1 0 15,22 0-15,21 0 0,-22 0 16,22 0-16,0 0 0,-21 0 0,20 0 15,1 0-15,0 0 0,0 0 16,0 0-16,0 0 0,-1 0 0,1 0 16,-21 0-16,0 0 0,-22 0 0,22 0 15,-22 0-15,-20 0 0,20 0 16,-21 0-16,1 0 0,-1 0 0,0 0 16,-20 0-16,-1 0 0,0 0 0,0 0 15,-42 0 16,-21 0-31,20 0 16,-20 0-16,21 21 0,-21 0 16,-22-21-16</inkml:trace>
  <inkml:trace contextRef="#ctx0" brushRef="#br0" timeOffset="16628.12">2942 5503 0,'21'0'0,"-42"0"0,63 0 0,-20 0 16,20 0-16,0 0 15,1 0-15,20 0 0,1 0 0,20 0 0,1 0 16,0 0-16,-1 0 0,22 0 16,-21 0-16,-1-21 0,22 21 15,-21 0-15,0 0 0,20 0 0,-20 0 16,0-21-16,21 21 0,-22 0 0,1 0 15,0 0-15,-22-21 0,22 21 16,-22 0-16,1 0 0,-22 0 0,22 0 16,-22-21-16,0 21 0,1 0 0,-22 0 15,21 0-15,-21 0 0,0 0 16,1 0-16,-44 0 31,1 0-31,0 0 16,-21 0-16,21 0 0,-22 0 15,1 0-15</inkml:trace>
  <inkml:trace contextRef="#ctx0" brushRef="#br0" timeOffset="17147.82">2942 5969 0,'-21'0'16,"42"21"-1,0-21 1,0 0-16,22 0 0,-22 0 16,21 0-16,1 0 0,-1 0 0,21 0 15,1 0-15,-1 0 0,22 0 16,-21 0-16,20 21 0,1-21 16,0 0-16,20 0 0,-20 0 0,0 0 15,-1 0-15,22 0 0,-21 0 0,21 0 16,-22 0-16,1 0 0,21 0 0,-21 0 15,-1 0-15,-20 0 0,20 0 16,-20-21-16,-1 21 0,-20 0 0,20 0 16,-20 0-16,-1-21 0,0 21 0,1 0 15,-22 0-15,0 0 0,0 0 16,0 0-16,-21-21 0,-21 21 31,0 0-15,0 0-16,0 0 0,-22 0 15,22 0-15,0 0 0,-21 0 16,-1 0-16,22 0 0</inkml:trace>
  <inkml:trace contextRef="#ctx0" brushRef="#br0" timeOffset="17586.57">2900 6265 0,'0'0'0,"21"22"31,0-22-31,0 0 0,22 0 0,-1 0 16,0 0-16,22 0 0,-1 0 0,1 0 16,20 0-16,1 0 0,0 0 15,-1 0-15,1 0 0,21 0 16,-21 0-16,-1 0 0,1 0 0,105 0 16,-105 0-16,0 0 0,-1 0 15,1 0-15,0 0 0,-22 0 0,1 0 16,-1 0-16,1 0 0,-22-22 15,22 22-15,-22 0 0,0 0 0,-21 0 16,22-21-16,-22 21 0,21 0 0,-21 0 16,1 0-16,-1 0 0,0-21 15,-21 0 17</inkml:trace>
  <inkml:trace contextRef="#ctx0" brushRef="#br0" timeOffset="21880.06">16764 1291 0,'0'0'0,"0"-21"16,0 42 31,-21 0-31,0 22-16,-1-22 0,22 0 15,0 21-15,-21 1 0,0-1 16,0 22-16,21-22 0,-21 21 15,21 1-15,0-1 0,-21 1 0,21-1 16,0-20-16,0 20 0,0 1 16,0-1-16,0 1 0,0-1 15,0 1-15,0-1 0,0 1 0,0-1 16,-22 22-16,22-22 0,0 1 0,0-1 16,-21 1-16,0-22 0,21 22 15,-21-1-15,21 1 0,-21-1 0,0-20 16,21 20-16,-22 1 0,1-22 0,21 21 15,-21-20-15,0-1 0,21 22 16,-21-22-16,21-21 0,0 21 16,-43 22-16,43-43 0,-21 21 15,21-20-15,-21-1 0,21 0 16,0 0-16,0-42 31,0 0-31,21 0 16,0-1-16,-21 1 0,22-21 15,-1 0-15</inkml:trace>
  <inkml:trace contextRef="#ctx0" brushRef="#br0" timeOffset="23259.05">16658 1439 0,'21'0'15,"0"0"-15,1-21 16,-1 21-16,0 0 0,21 0 15,-21-21-15,22 21 16,20 0-16,-20 0 0,20-21 0,22 21 16,-22-21-16,22 21 0,0 0 0,-22 0 15,22-21-15,-1 21 0,-20 0 16,21 0-16,-1 0 0,-20 0 0,42 0 16,-22-22-16,22 22 0,-21 0 15,21 0-15,-22 0 0,22-21 0,-21 21 16,-22 0-16,22 0 0,-22 0 15,22 0-15,-21 0 0,-1-21 0,1 21 16,-1 0-16,1 0 16,-22 0-16,21 0 0,43 0 0,-63 0 15,-1 0-15,0 0 16,1 0-16,-1 0 0,0 0 0,1 0 16,-22 0-16,21 0 0,-21 0 15,0 0-15,1 0 0,-1 0 0,0 0 16,0 0-16,-21 21 0,21 0 15,-21 1-15,0-1 16,0 0-16,21 0 16,-21 0-16,0 22 0,0-22 0,0 21 15,0 0-15,0 1 0,22-1 16,-22 0-16,0 1 0,0 20 0,0-20 16,0 20-16,0-21 0,0 22 15,0-1-15,0-20 0,0 20 16,0 1-16,0-1 0,0 22 0,0-22 15,0 22-15,0-21 0,0 20 16,0-20-16,0-1 0,0 1 0,0-1 16,0 1-16,0-1 0,0-20 15,0 20-15,0 1 0,0-22 0,0 21 16,0-20-16,0-1 0,0 22 0,0-22 16,0 0-16,0 1 0,0-22 15,0 21-15,0 0 0,0-20 16,0 20-16,0-21 0,0 21 0,0-20 0,0 20 15,0-21-15,0 21 0,0-20 16,0-1-16,0 21 0,-22-21 16,22 0-16,-21 1 0,0-1 0,21 0 15,-21 0-15,0-21 16,21 21-16,-21-21 0,-1 0 0,1 0 16,0 21-16,0-21 0,0 0 15,-22 0-15,22 0 0,0 0 16,0 0-16,-21 0 0,-1 0 0,1 0 15,0 0-15,-1-21 0,-20 21 16,20 0-16,-20 0 0,-1-21 0,22 21 16,-21 0-16,-1 0 0,1-21 0,20 21 15,-20 0-15,20 0 16,-20-21-16,-1 21 0,22-21 0,-21 21 16,-1 0-16,1 0 0,-1 0 0,1-22 15,-1 22-15,1 0 0,-1 0 16,1 0-16,-1 0 0,22 0 0,-22 0 15,22 0-15,0 0 0,-22 0 0,22 0 16,-1 0-16,1 0 16,0 0-16,-1 0 0,1 0 0,0 0 0,-22 0 15,22 0-15,0 0 0,-22 0 16,1 0-16,20 0 0,-20 0 0,-43 0 16,64 0-16,-1 0 0,1 0 15,0 0-15,20 0 0,-20 0 16,0 0-16,21 0 0,-1 0 15,-20 0-15,21 0 0,0 0 0,-22 0 16,22 0-16,0-21 0,0 21 16,-21 0-16,20 0 0,1 0 0,0 0 15,0 0-15,0 0 0,0 0 0,-1 0 16,1 0-16,0-21 0,0 21 16,0 0-1,0-21-15,-1 21 16,22-21-16,-21 0 0,0 21 15,21-22-15,-21 1 0</inkml:trace>
  <inkml:trace contextRef="#ctx0" brushRef="#br0" timeOffset="24028.48">17081 381 0,'0'0'15,"0"-21"-15,0 0 0,0 0 16,-21-1 0,0 1-16,0 21 0,-21 0 15,20 0-15,1 0 0,0 0 16,0 0-16,-21 21 0,20 1 0,1-1 15,-21 21-15,21-21 0,0 22 16,-22-1-16,22 0 0,0-21 16,0 22-16,21-1 0,0 0 0,-21 1 15,21-1-15,0 0 0,0 1 0,0-1 16,21-21-16,-21 22 16,21-22-16,0 0 0,21 0 0,-20 0 15,-1 0-15,21-21 0,0 0 16,-20 0-16,20 0 0,0 0 0,1 0 15,-1 0-15,0 0 0,1-21 0,-1 0 16,0 21-16,-21-21 0</inkml:trace>
  <inkml:trace contextRef="#ctx0" brushRef="#br0" timeOffset="24565.16">17568 233 0,'0'0'0,"0"-21"0,-21 21 16,0 0-16,0 0 0,0 0 16,-1 21-1,22 0-15,-21 21 0,21-20 0,0 20 16,0 0-16,0 1 0,0-1 16,0 0-16,0 1 0,0-1 0,0 0 15,0 1-15,0-1 0,0 0 16,0-21-16,0 22 0,0-1 15,-21-21-15,21 0 0,0 22 0,0-22 16,0 0-16,-21-21 31,21-21-15,0 0-16,0 0 16,0-1-16,0 1 0,0-21 15,0 21-15,0 0 0,21-22 0,0 22 16,0 0-16,1 0 0,-1 0 15,0-1-15,0 1 0,0 0 0,0 21 16,1 0-16,-1 0 0,0 0 0,0 0 16,21 0-1,-20 0-15,-1 21 0,-21 0 0,0 1 0,0-1 16,0 0-16,0 0 16,0 21-16,0-20 0,0-1 0,0 0 15,0 0-15,0 0 0,-21 0 16,21 1-16,-22-1 0,1-21 0,21 21 15,0-42 32,0 0-47,21 21 16</inkml:trace>
  <inkml:trace contextRef="#ctx0" brushRef="#br0" timeOffset="25012.1">17928 656 0,'0'-21'16,"0"0"0,21 21-16,-21-21 15,21 21-15,1 0 0,-1 0 16,0 0-16,0 0 15,0 0-15,0 0 16,1 0-16,-1 0 0,0 21 0,-21 0 16,0 0-16,21 0 0,-21 1 0,0-1 15,0 0-15,0 0 0,0 0 16,0 22-16,0-22 0,-21 0 0,21 0 16,-21 0-16,0-21 15,21-21 16,0 0-15,0 0-16,0 0 0,21-1 16,0 1-16,0 0 0,-21 0 15,21 0-15,0 0 0,1-1 0,-22 1 16,21 0-16,0 0 0,-21 0 16,0 0-16,21 21 0,0-22 15,0 22-15,1 0 31</inkml:trace>
  <inkml:trace contextRef="#ctx0" brushRef="#br0" timeOffset="25473.09">18754 508 0,'0'0'0,"-22"0"31,1 21-31,0 0 16,0 1-16,0-1 0,0 0 0,-1 0 16,1 0-16,0 0 0,21 1 15,0-1-15,-21 0 0,21 0 16,0 0-16,0 0 0,0 1 0,0-1 15,0 0-15,21-21 0,0 21 16,0-21-16,1 0 16,-1 0-16,0 0 0,0 0 0,0 0 15,0-21-15,1 21 0,-1-21 16,21 0-16,-21-1 0,0 1 16,1 0-16,-22 0 0,0 0 0,0 0 15,0-1-15,0 1 0,0 0 16,0 0-16,0 0 0,0 0 0,0-1 15,0 1-15,0 0 16,-22 21-16,1 0 0,0 0 16,0 0-16,0 0 15,21 21-15,-21-21 0,21 21 16,-22 1-16,22-1 16,0 0-16,0 0 15</inkml:trace>
  <inkml:trace contextRef="#ctx0" brushRef="#br0" timeOffset="26260.54">19135 572 0,'0'0'16,"0"21"-16,0 0 0,0 0 0,0 0 16,-22 0-16,22 1 15,0-1-15,-21 0 0,21 0 0,0 0 16,0 0-16,0 1 16,0-1-1,0-42 32,0-1-31,0 1-16,0 0 15,0 0-15,0 0 0,0 0 0,0-1 16,0 1-16,21 0 0,1 0 0,-1 0 16,-21 0-16,21-1 0,0 1 15,0 0-15,0 0 0,1 21 0,-1-21 16,0 21-16,0 0 15,0 0-15,0 0 0,1 0 0,-1 0 16,0 0-16,-21 21 0,0 0 16,0 0-16,0 0 0,0 1 15,0-1-15,0 21 0,0-21 0,0 0 16,0 1-16,0-1 0,0 0 16,0 0-16,-21 0 0,21 0 0,-21 1 15,-1-22 1,22-22 15,0 1-31,0 0 16,0 0-16,0 0 15,22 0-15,-1-1 0,0 1 16,0 0-16,0 0 0,0-21 16,22 20-16,-22 1 0,0 21 0,0-21 0,22 0 15,-22 21-15,0 0 0,21 0 16,-21 0-16,1 0 0,-1 0 15,0 0-15,0 0 0,0 21 0,-21 0 16,0 0-16,0 1 0,0-1 16,0 0-16,0 0 0,0 0 0,0 0 15,0 1-15,0-1 0,-21-21 16,0 21-16,21 0 0,-21 0 0,0 0 16</inkml:trace>
  <inkml:trace contextRef="#ctx0" brushRef="#br0" timeOffset="26804.23">20235 529 0,'21'0'47,"1"0"-47,-1 0 15,0 0-15,0 0 16,0 0-16,0 0 0,1 0 0,-1 0 15,0 0-15,0 0 0,-21-21 16,21 21-16,-21-21 0,21 0 16,-21 0-16,0-1 15,0 1-15,0 0 0,-21 0 16,0 21-16,0 0 0,21-21 16,-21 21-16,0 0 15,-1 0-15,1 0 0,0 0 0,0 0 0,0 21 16,0-21-16,-22 21 15,22 0-15,0 0 0,21 1 0,-21 20 16,0-21-16,-1 0 0,1 0 16,21 22-16,0-22 0,0 0 0,0 0 15,0 0-15,0 1 0,0-1 16,0 0-16,0 0 0,21 0 0,1-21 16,-1 21-16,0-21 0,0 22 0,21-22 15,-20 0-15,20 0 0,-21 0 16,21 0-16,1 0 0,-1 0 0,-21-22 15,22 1-15,-22 21 0,0-21 16,21 21-16,-21-21 0,1 21 16,-22-21-16,21 21 15,-21-21-15</inkml:trace>
  <inkml:trace contextRef="#ctx0" brushRef="#br0" timeOffset="28023.38">17081 2625 0,'0'0'0,"-21"-21"0,21-1 16,0 1-16,0 0 0,-21 21 0,21-21 15,-21 21-15,0 0 16,0 0-16,-1 0 16,22 42-16,-21-21 15,21 22-15,-21-1 0,21 0 16,0 22-16,0-22 0,-21 1 0,21 20 16,-21-21-16,0 22 0,21-22 15,0 1-15,0-1 0,-22 0 0,22 1 16,-21-22-16,21 21 0,0-21 15,0 0-15,0 1 0,0-1 0</inkml:trace>
  <inkml:trace contextRef="#ctx0" brushRef="#br0" timeOffset="28376.17">16743 2752 0,'0'0'16,"0"-21"-16,0-22 0,0 22 0,0 0 16,0 0-16,0 0 0,0-1 0,0 1 15,21 0-15,0 0 0,0 0 16,0 21-16,22-21 0,-22 21 0,21 0 16,1-22-16,-1 22 0,0 0 0,1 0 15,-1 0-15,-21 22 0,0-1 16,0 0-16,-21 21 0,0-21 0,0 22 15,-21-22-15,0 21 16,0-21-16,-21 22 0,-1-22 0,1 0 16,0 21-16,20-20 0,-20-1 0,0-21 15,21 21-15,-1 0 0,1-21 16,0 0-16,42 0 31,0-21-31,1 21 0,20-21 16,-21 21-16,0-21 0,22 21 0,-22-22 15</inkml:trace>
  <inkml:trace contextRef="#ctx0" brushRef="#br0" timeOffset="29005.28">17441 2604 0,'0'0'0,"0"-22"15,0 44 1,0-1-1,0 0-15,-21 0 16,21 0-16,-21 0 0,21 1 0,0-1 16,0 0-16,0 0 0,0 0 15,0 0-15,21-21 16,0 22-16,0-22 16,1 0-16,-1 0 0,21 0 0,-21 0 15,0 0-15,1 0 0,-1 0 0,0 0 16,0-22-16,0 1 15,0 0-15,1 21 0,-1-21 0,-21 0 16,0 0-16,21-1 0,-21 1 0,21 0 16,-21 0-16,0 0 15,0 42 17,0 0-32,0 0 0,0 0 15,-21 1-15,21-1 0,0 21 16,0-21-16,0 0 0,0 22 0,0-1 15,0-21-15,0 22 0,-21-1 0,21 0 16,0 1-16,0-1 16,0 0-16,0 1 0,0-1 0,0 0 15,0 1-15,0-1 0,0 0 0,0 1 16,0-1-16,0 0 0,0 1 16,0-1-16,-21-21 0,-1 21 0,22-20 15,-21-1-15,0 0 0,0 0 0,0-21 16,-22 21-16,22-21 0,-21 0 15,21 0-15,0 0 0,-22 0 0,22 0 16,-21-21-16,21 21 0,-22-21 16,22 0-16,0 0 0,-21-1 0,20 1 15,1-21-15,21 0 16,0-1-16,0 1 0,0 21 16,0-22-16,0 22 0,0-21 0,21 21 15,1 0-15,-1-22 0,0 22 0,0-21 16,0 21-16,22-1 0,-22-20 15,21 21-15</inkml:trace>
  <inkml:trace contextRef="#ctx0" brushRef="#br0" timeOffset="29311.28">18097 2159 0,'0'0'0,"-21"21"31,21 0-31,0 22 16,-21-22-16,21 42 0,-21-20 16,21 20-16,0 1 0,-21-22 0,0 22 15,21-1-15,-22-21 0,22 1 0,0-1 16,0 0-16,0-20 0,0 20 15,0-21-15,0 0 0,0 0 16,22-21 15,-1-21-15</inkml:trace>
  <inkml:trace contextRef="#ctx0" brushRef="#br0" timeOffset="29835.08">18457 2138 0,'0'0'0,"0"21"32,0 0-32,0 0 0,-21 1 15,21-1-15,0 21 0,0 0 0,-21 1 16,0-1-16,21 0 0,-21 22 15,-1-22-15,22 22 0,-21-22 0,0 0 16,21 1-16,-21-1 0,21 0 16,0-20-16,0-1 0,0 0 0,0 0 15,0 0-15,-21-21 0,21-21 47,0 0-47,0 0 16,0 0-16,0-1 0,0 1 0,0 0 15,0 0-15,21-21 0,-21 20 16,21 1-16,0-21 0,0 21 0,1 0 16,20-1-16,-21 1 0,21 0 0,-20 21 15,-1 0-15,21 0 0,-21 0 16,22 0-16,-22 0 0,0 21 0,0 0 16,-21 1-16,0-1 15,0 21-15,0-21 0,0 22 0,0-22 0,0 21 16,-21-21-16,0 0 0,21 22 15,-21-43-15,-1 21 0,1 0 16,0 0-16,21 0 16,-21-21-16,42-21 31,0 21-15,-21-21-16,21 0 0</inkml:trace>
  <inkml:trace contextRef="#ctx0" brushRef="#br0" timeOffset="30507.82">18986 2604 0,'-21'21'32,"0"-21"-32,0 21 15,21 0-15,0 0 0,-21 22 16,21-22-16,-21 0 0,21 0 15,0 0-15,0 0 0,0 1 16,21-22 0,0 0-16,0-22 31,-21 1-31,0 0 16,0 0-16,0-21 0,0 20 15,0 1-15,0 0 16,0-21-16,0 21 0,21-1 0,-21 1 15,0 0-15,21 0 0,1 0 16,-1 0-16,0 21 0,0 0 0,0 0 16,0 0-16,1 0 0,-1 21 15,0-21-15,0 21 0,0 0 0,0 0 16,1 0-16,-22 22 0,0-22 16,0 0-16,0 21 0,0 1 15,0-22-15,0 0 0,0 0 0,0 0 16,-22 1-16,1-22 15,21-22 17,0 1-32,0 0 15,21 0-15,1-21 16,-22 20-16,21 1 0,0-21 0,0 21 16,0-22-16,0 22 0,1-21 0,20 21 15,-21 0-15,0-1 0,0 1 16,22 21-16,-22 0 0,0 0 0,21 0 15,-20 0-15,-1 21 0,0 1 16,0-1-16,0 0 0,-21 21 0,0 1 16,0-22-16,0 21 0,0-21 15,0 22-15,0-22 0,-21 21 16,0-21-16,0 0 0,21 1 0,-21-1 16,-1 0-16,22-42 31,-21 0-16,21-1-15</inkml:trace>
  <inkml:trace contextRef="#ctx0" brushRef="#br0" timeOffset="30814.75">17992 2350 0,'42'0'31,"-21"0"-31,0 0 0,22 0 16,-1 0-16,0-22 0,1 1 0,20 21 15,-21 0-15,1-21 0,20 21 16,-20 0-16,-1-21 0,0 21 0,-21 0 16,22 0-16,-22 0 0,0 0 15</inkml:trace>
  <inkml:trace contextRef="#ctx0" brushRef="#br0" timeOffset="31914.96">16849 7535 0,'0'0'16,"0"-21"-16,-22 21 15,22-21-15,-21 21 16,0 0 0,21 21-16,0 0 0,-42 22 15,42-1-15,-21 0 0,-1-20 0,22 41 16,0-21-16,0 22 0,-21 21 15,21-1-15,-21-20 0,21 42 16,0-22-16,0 1 0,0 0 0,0 20 16,0-20-16,0 21 0,0 0 15,0 0-15,0-1 0,0 1 0,0 0 16,0 0-16,0 0 0,-21 0 0,21-1 16,0-20-16,-21 0 0,0-1 15,-1 1-15,22-21 0,-21-1 0,21 1 16,0-22-16,0 0 0,0 1 0,-21-1 15,21-21-15,0 0 16,0-42 0,0 0-16,0 0 0</inkml:trace>
  <inkml:trace contextRef="#ctx0" brushRef="#br0" timeOffset="33095.83">16637 7684 0,'0'0'16,"-21"0"-16,21-22 0,0 1 31,21 21-31,0-21 15,0 21-15,0 0 16,1 0-16,20-21 0,0 21 0,22-21 16,-1 21-16,1-21 0,20 21 0,22-22 15,-21 22-15,21-21 0,0 21 16,21 0-16,-22-21 0,22 21 0,0 0 16,0 0-16,22 0 0,-22-21 15,0 21-15,21 0 0,-21 0 0,21 0 16,-21 0-16,21 0 0,-21 0 15,0 0-15,0 0 0,0 0 0,-21 0 16,21 0-16,-21 0 0,-22 0 0,22 0 16,-21 0-16,0 0 0,-1 0 15,-20 0-15,-1 0 0,1 0 16,-22 0-16,0 0 0,1 0 16,-22 0-16,21 0 0,1 0 15,-22 0-15,0 21 0,0-21 0,0 0 16,0 0-16,1 21 0,-1 0 15,-21 1-15,21-1 0,-21 0 16,0 0-16,0 0 0,0 22 16,0-1-16,0-21 0,0 43 0,0-22 15,0 21-15,0 1 0,0-1 0,-21 1 16,21-1-16,-21 22 0,21-21 16,-22-1-16,22 1 0,-21-1 0,21 22 15,0-22-15,0 22 0,0-22 16,0 1-16,-21 21 0,21-22 15,0 1-15,-21 20 0,21-20 0,-21-1 16,21 1-16,-21-1 0,-1 1 0,22-1 16,-21 22-16,0-22 0,21 1 0,-21-1 15,0-20-15,21 20 0,0 1 16,-21-22-16,-1 0 0,22 22 0,-21-22 16,21 1-16,-21-1 0,21 0 0,0 22 15,0-43-15,-21 21 0,0 1 0,21-1 16,-21 0-16,-1 1 0,1-22 15,21 21-15,-21-21 0,0 0 16,0 22-16,0-22 0,-1 0 0,1 0 16,-21 0-16,21 1 0,0-1 0,-22 0 15,22-21-15,0 21 0,-21 0 16,-1-21-16,22 21 0,-21-21 0,-1 0 16,22 22-16,-21-22 0,0 0 0,-1 0 15,1 21-15,0-21 0,-1 0 0,-20 0 16,20 0-16,1 21 0,-21-21 0,-1 0 15,-21 0-15,22 0 0,-22 0 16,22 0-16,-22 0 0,0 0 0,1 0 16,20 0-16,-20 0 0,-1 0 0,0 0 15,1-21-15,-1 0 0,0 21 0,-21 0 16,1-22-16,20 22 0,-21 0 16,21-21-16,-20 21 0,20 0 15,-21 0-15,21 0 0,1 0 0,-22 0 16,42 0-16,-20 0 0,-1 0 0,22 0 15,-1 0-15,1 0 0,-1 0 0,22-21 16,-22 21-16,22 0 0,0 0 16,-1 0-16,1-21 0,21 21 0,-22 0 15,22 0-15,0-21 0,0 21 0,0 0 16,0-21-16,21-1 0,0 1 16,-22 21-16,22-21 0,0 0 15</inkml:trace>
  <inkml:trace contextRef="#ctx0" brushRef="#br0" timeOffset="33828.41">16891 6181 0,'0'0'0,"0"42"31,0-21-31,0 22 0,0-1 16,0 0-16,0 22 0,0-22 0,0 22 15,0-1-15,0-21 0,0 1 0,0-1 16,0 0-16,0 1 16,-21-22-16,21 21 0,0-21 0,0 1 15,0-1-15,21-21 32</inkml:trace>
  <inkml:trace contextRef="#ctx0" brushRef="#br0" timeOffset="34067.26">16912 6223 0,'0'0'0,"-21"-21"0,21 0 16,0 0 15,21-1-31,0 22 0,22 0 0,-22-21 15,21 21-15,0 0 0,22-21 0,-22 21 16,1 0-16,-1 0 0,-21 0 16,0 0-16,0 0 0,-21 21 15,-21 0 1,0-21-16</inkml:trace>
  <inkml:trace contextRef="#ctx0" brushRef="#br0" timeOffset="34272.15">16849 6668 0,'0'21'0,"21"-21"16,0 0-16,0 0 0,0 0 16,0 0-16,1 0 0,-1 0 0,0 0 15,0-21-15,0 21 0,0 0 16,1 0-16,-1 0 0,0 0 15,-21-22-15,21 22 16</inkml:trace>
  <inkml:trace contextRef="#ctx0" brushRef="#br0" timeOffset="34507.01">17357 6562 0,'0'0'0,"21"21"15,-21 0 1,0 0-16,0 0 16,0 1-16,0-1 0,0 0 15,0 0-15,0 0 0,0 0 0,-21 1 16,21-1-16,-22-21 0,22 21 16,0 0-16,0 0 0,0 0 15,0-42 16</inkml:trace>
  <inkml:trace contextRef="#ctx0" brushRef="#br0" timeOffset="34703.9">17441 6435 0,'0'0'0,"0"-21"16,0-1-16,-21 22 15,21-21-15,0 0 16,21 21 15,0 0-15,1 0-16,-1 0 16</inkml:trace>
  <inkml:trace contextRef="#ctx0" brushRef="#br0" timeOffset="35150.65">17738 6519 0,'0'-21'0,"0"0"15,0 0 1,21 21-16,-21-21 0,21 21 15,0 0-15,0 0 0,0 0 16,1 0-16,-1 0 0,0 0 16,0 0-16,0 21 0,0 0 15,-21 21-15,22-20 16,-22-1-16,0 0 0,0 21 0,0-21 16,0 1-16,0 20 0,0-21 15,-22 0-15,22 0 0,-21 1 0,21-1 16,-21-21-16,0 21 0,21-42 47,0 0-47,0-1 0,0 1 15,0 0-15,0 0 16,21 0-16,0 0 0,0-22 0,-21 22 16,22 0-16,-22 0 0,21 21 0,0-21 15,-21-1-15,21 22 16,0 0-16,0 0 31</inkml:trace>
  <inkml:trace contextRef="#ctx0" brushRef="#br0" timeOffset="35583.4">18288 6646 0,'0'22'16,"21"-22"-1,0 0-15,0 0 16,1-22-16,-1 1 0,0 21 0,21-21 15,-21 0-15,1 21 0,-1-21 0,0 0 16,-21-1-16,21 22 16,-21-21-16,0 0 0,0 0 0,-21 21 31,0 0-31,0 0 0,-1 0 16,1 0-16,0 0 0,0 21 0,0 0 15,0 0-15,-1 1 0,1-1 16,0 21-16,0-21 0,21 0 0,0 1 15,0 20-15,0-21 0,0 0 0,0 0 16,0 1-16,0-1 0,0 0 16,21-21-16,0 0 0,-21 21 15,21-21-15,1 0 0,-1 0 16,21 0-16,-21 0 0,0 0 16,1-21-16,20 21 0</inkml:trace>
  <inkml:trace contextRef="#ctx0" brushRef="#br0" timeOffset="36802.69">19113 6075 0,'0'0'16,"0"-21"-16,0 0 0,22-1 0,-22 1 0,0 0 16,0 42 15,-22 0-31,1 1 0,21 20 15,0-21-15,-21 21 0,0 1 0,21-1 16,-21 22-16,0-22 0,21 21 16,-22 1-16,1-1 0,0 1 15,0-1-15,0-20 0,0 20 0,-1 1 16,22-22-16,-21 22 0,0-22 0,21 21 16,0-20-16,0-1 0,-21 22 15,21-22-15,0 0 0,-21 1 0,21-1 16,0-21-16,0 21 0,0-20 0,0-1 15,0 21-15,21-21 0,0-21 16,-21 21-16,21-21 0,0 0 0,22 0 16,-22 0-16,0 0 0,21 0 0,-20-21 15,20 21-15,-21-21 0,0 0 16,22 0-16,-22-22 0,0 22 16,0-21-16,0 21 0,0-22 0,-21 1 15,0 0-15,0-1 0,0 1 16,0 21-16,-21-21 0,-21-1 0,21 22 15,0 0-15,-22-21 0,22 20 0,-21 22 16,-1-21-16,22 0 0,0 21 16,-21 0-16,21 0 0,-1 0 0,22-21 15,0 0 1,22 21 0,-1-21-16,21-1 15,-21 22-15,22-21 0,-1 0 0,0 0 16,1 0-16,-1 0 0,0-1 15,1 1-15,20 0 0,-21 0 0,-20 0 16,20 0-16,0 21 0,-21-22 16,1 1-16,-1 0 0,0 21 0,0 0 15,-21-21-15,21 21 0,-21 21 32,0 0-32,-21 0 15,0 1-15,21-1 0,0 0 16,-21 0-16,21 0 0,-21 22 0,21-22 15,0 0-15,0 0 0,0 0 16,0 0-16,0 1 0,0-1 16,0 0-16,21-21 15,0 0 1,0 0-16,-21-21 16,0 0-16,0-1 0,0 1 15,0 0-15,0-21 0,0 21 16,0-1-16,0 1 0,0 0 15,0 0-15,0-21 0,0 20 0,0 1 16,21 0-16,0 21 0,-21-21 16,22 0-16,-1 21 0,0-21 0,0 21 15,0 0-15,22 0 16,-22 0-16,0 0 0,0 0 0,0 0 16,0 0-16,22 21 0,-22 0 0,-21 0 15,21-21-15,0 42 0,-21-20 16,0-1-16,0 0 0,0 21 15,0-21-15,0 1 0,0-1 0,-21 0 16,21 0-16,-21-21 0,21 21 16,-21-21-16,0 0 0,21-21 47,0 0-47,21 0 0,0 0 0,-21-1 15,21 1-15,0 0 0,0 0 16,-21-21-16,22 20 0,-1 1 15,0-21-15,0 21 0,0 0 0,0-1 16,1 22-16,-22-21 0,-22 42 31,22 1-31,-21-1 16,0 0-16,0 21 0,21-21 16,-21 22-16,21-22 0,-21 21 0,21-21 15,0 1-15,0 20 0,0-21 16,0 0-16,0 0 0,0 1 0,21-22 15,0 21-15,0-21 0,0 0 0,0 0 16,1 0-16,20 0 16,-21 0-16,21 0 0,-20 0 0,20-21 15,-21-1-15,0 22 0</inkml:trace>
  <inkml:trace contextRef="#ctx0" brushRef="#br0" timeOffset="37743.67">17822 8700 0,'0'0'0,"0"-22"0,21 22 0,-21-21 0,22 0 16,-22 0-16,0 0 16,-22 21-1,1 0-15,0 0 0,0 0 0,0 0 16,0 0-16,-22 0 0,22 0 16,-21 21-16,-1 0 0,22 0 0,-21 22 15,0-1-15,20 0 0,-20 1 16,0 20-16,21-21 0,-1 22 15,1-22-15,0 1 0,0 20 0,21-21 16,0 1-16,0-1 0,0-21 0,21 22 16,0-22-16,0 21 0,22-21 15,-1 0-15,-21 1 0,22-1 0,-1 0 16,0-21-16,1 0 0,-1 21 0,0-21 16,43 0-1,-43 0-15,1 0 0,-1-21 0,0 0 0,1 0 16,-1 21-16,-21-22 0</inkml:trace>
  <inkml:trace contextRef="#ctx0" brushRef="#br0" timeOffset="38035.5">18838 8530 0,'0'0'0,"0"21"32,0 1-32,0-1 0,0 0 0,0 21 15,0 1-15,0-1 0,0 21 0,0-20 16,0 20-16,-21-20 0,0 20 16,21-21-16,0 1 0,-21-1 15,0 0-15,-1 1 0,22-1 0,-21 0 16,21-20-16,0-1 0,0 0 0,0 0 15,0 0-15</inkml:trace>
  <inkml:trace contextRef="#ctx0" brushRef="#br0" timeOffset="38331.33">19262 8551 0,'0'0'0,"0"22"31,0-1-15,0 0-16,0 21 0,0 1 0,-22-1 16,22 0-16,-21 1 0,21 20 15,0-21-15,-21 1 0,0 20 0,21-20 16,-21-1-16,0 0 0,21 1 15,0-1-15,-22 0 0,22-21 16,-21 22-16,21-22 0,0 0 0,0 0 16,0 0-16,0 1 0,0-1 0</inkml:trace>
  <inkml:trace contextRef="#ctx0" brushRef="#br0" timeOffset="38719.41">18542 8932 0,'-21'0'0,"42"0"0,-63 0 0,20 0 16,22-21 0,43 21-16,-22 0 15,21-21-15,-21 21 0,43-21 0,-22 21 16,22-21-16,-22 0 0,22 21 16,-1-22-16,22 22 0,-22-21 0,22 21 15,0 0-15,-22 0 0,1-21 16,-1 21-16,-21 0 0,1-21 15,41 21-15,-62 0 0,-1 0 16,-42 0 31,-1 0-47,1 0 16,0 0-16,0 0 0,0 0 0,0 0 15</inkml:trace>
  <inkml:trace contextRef="#ctx0" brushRef="#br0" timeOffset="39083.19">18563 9208 0,'42'0'31,"-20"0"-31,-1 0 0,0 0 0,0 0 16,21 0-16,1 0 0,-1 0 16,0-22-16,1 22 0,-1-21 15,22 21-15,-22-21 0,21 21 0,1-21 16,-1 0-16,1 21 0,-1-21 0,-20 21 15,-1 0-15,0-22 0,-20 22 16,20 0-16,-21 0 0,0-21 16,-21 42 31</inkml:trace>
  <inkml:trace contextRef="#ctx0" brushRef="#br0" timeOffset="40051.22">16827 13780 0,'-21'-43'16,"21"22"-16,0 0 16,0 0-16,0 0 0,0-1 15,-21 22 17,21 22-32,0-1 15,0 0-15,-21 0 0,21 21 0,0-20 16,-21 20-16,21 21 0,0-20 0,0 20 15,0 1-15,0-1 0,0 22 16,0 0-16,0-1 0,0 22 0,-21-21 16,21 21-16,0-1 0,0 1 0,-22 0 15,22 0-15,-21 0 0,0 0 16,21-1-16,0 1 0,-21-21 16,21 0-16,-21-1 0,21 1 0,-21 0 15,21-1-15,0-20 0,0-1 16,0 1-16,0-22 0,0 22 0,-22-22 15,22-21-15,0 21 0,0-20 0,0-1 16,0-42 15,0-1-31</inkml:trace>
  <inkml:trace contextRef="#ctx0" brushRef="#br0" timeOffset="41035.65">16658 13970 0,'0'-42'15,"0"21"-15,0-1 16,21 22-16,0-21 0,1 0 16,20 21-16,0-21 0,1 21 0,20-21 15,1 0-15,20 21 0,1-22 16,21 1-16,0 0 0,-22 21 0,22-21 15,0 0-15,0 21 0,21-21 16,-21-1-16,21 22 0,0-21 0,0 0 16,0 0-16,0 21 0,0-21 15,0 0-15,21 21 0,-21-22 16,0 22-16,-21 0 0,21 0 0,-22-21 16,-20 21-16,21 0 0,-21 0 15,-22 0-15,22 0 0,-22 0 0,1 0 16,-1 0-16,-20 0 0,-1 0 15,0 21-15,1-21 0,-1 22 0,-21-22 16,0 21-16,0 0 0,1 0 0,-22 0 16,0 22-16,0-22 0,0 21 15,0-21-15,0 22 0,0-1 0,0 0 16,0 1-16,0-1 0,0 21 16,0-20-16,-22 20 0,22 1 15,0-1-15,-21 1 0,21-1 0,-21 22 16,21-22-16,0 1 0,-21 21 15,21-22-15,0 1 0,0-1 0,0 1 16,0-1-16,0 1 0,0-1 0,0 1 16,0-1-16,21 1 0,-21-1 15,0 1-15,21-22 0,-21 21 0,21-20 16,-21-1-16,0 0 0,0 22 0,0-22 16,0 1-16,0-1 0,-21 21 15,0-20-15,0-1 0,0 0 0,0 1 16,-1-1-16,1 0 0,21 1 15,0-1-15,-21 0 0,21-20 16,-21 20-16,21-21 0,0 0 0,0 22 16,-21-22-16,0 0 0,-1 0 15,1 0-15,0 0 0,-21 1 16,21-1-16,-1 0 0,-20-21 0,0 21 16,21 0-16,-43-21 0,22 21 0,-1 1 15,-20-22-15,-22 0 0,22 0 16,-22 0-16,-21 21 0,22-21 0,-22 0 15,0 0-15,21 0 0,-21 0 16,1 0-16,-22 0 0,21 0 0,-21 0 16,-21 0-16,21 0 0,0 0 0,-22 0 15,-20 0-15,21 0 16,0 0-16,0 21 0,-1 0 0,22-21 16,22 21-16,-1-21 0,21 0 0,0 0 15,22 0-15,-1 0 0,22 0 16,0 0-16,-1 0 0,22 0 0,0 0 15,21-21-15,0 0 0,0 0 0,0 0 16,0-1-16,0-20 0,21 21 16,0-21-16</inkml:trace>
  <inkml:trace contextRef="#ctx0" brushRef="#br0" timeOffset="41709.18">17801 12637 0,'0'0'0,"0"-22"31,-21 22-31,0 0 0,0 22 16,21-1 0,-22 0-16,22 21 0,-21-21 15,21 22-15,0-1 0,0-21 0,-21 22 16,21-1-16,-21 0 0,21-21 15,-21 22-15,21-22 0,0 0 0,0 0 16,0 0-16,0 1 0,0-1 0,0 0 16,21-21-1,-21-21 1,0 0 0</inkml:trace>
  <inkml:trace contextRef="#ctx0" brushRef="#br0" timeOffset="41963.03">17357 13081 0,'-22'0'0,"44"0"0,-44 21 15,1 0-15,21 1 0,-21-1 16,21 0-16,0 0 0,0 0 0,0 0 16,21 1-16,0-22 0,1 21 15,-1-21-15,0 0 0,0 0 16,21 0-16,-20 0 0,20 0 0,0 0 15,-21 0-15,22 0 0,-1 0 16,0 0-16,-20 0 0,20 0 0,-21 0 16,21-21-16,-20 21 0,-1-22 15,0 22-15,-21-21 0,21 21 16,-21-21-16,21 0 0,-21 0 16,0 0-16,0-1 0</inkml:trace>
  <inkml:trace contextRef="#ctx0" brushRef="#br0" timeOffset="42204.89">17420 12531 0,'0'0'0,"-21"0"0,0-21 31,21-1-31,21 1 0,0 21 15,0-21-15,22 21 0,-22-21 16,21 21-16,0-21 0,1 21 0,-22 0 16,21 0-16,-21 0 0,22 0 0,-22 0 15,0 0-15,0 0 0,0 0 16,1 0-16</inkml:trace>
  <inkml:trace contextRef="#ctx0" brushRef="#br0" timeOffset="42634.65">18627 12425 0,'0'0'0,"-22"0"0,1 21 16,0 0-16,0 0 0,21 1 0,-21 20 16,0-21-16,-1 21 0,22 1 15,-21-1-15,21 0 0,0 1 0,-21-1 16,21 0-16,0-20 0,0 20 0,0-21 15,0 21-15,0-20 0,0-1 16,21 0-16,0 0 0,1-21 0,-1 0 16,0 21-16,0-21 0,0 0 15,0 0-15,22 0 0,-22 0 16,0 0-16,0-21 0,0 21 0,1-21 0,-1 0 16,0 21-16,0-21 15,0-1-15,0 22 0,-21-21 0,0 0 16,0 0-16,0 0 0,0 0 0,0-1 15,0 1-15</inkml:trace>
  <inkml:trace contextRef="#ctx0" brushRef="#br0" timeOffset="42847.52">18521 12764 0,'0'21'15,"21"-21"-15,0 0 16,0 0-16,0 0 16,1 0-16,-1 0 0,21 0 0,-21-21 15,0 21-15,1-22 0,-1 22 0,0-21 16,0 0-16,0 0 16,-21 0-16,0 0 15</inkml:trace>
  <inkml:trace contextRef="#ctx0" brushRef="#br0" timeOffset="43079.4">18521 12467 0,'0'0'0,"21"0"31,0-21-31,0 21 0,0 0 0,1 0 16,20 0-16,-21-21 0,21 21 0,-20-21 15,20 21-15,-21 0 0,21-21 16,-20 21-16,20 0 0,-21-22 0,0 22 16,0 0-16,1 0 15</inkml:trace>
  <inkml:trace contextRef="#ctx0" brushRef="#br0" timeOffset="43667.49">17293 14563 0,'0'0'15,"-21"0"-15,21-21 32,21 21-32,0 0 0,0-22 0,22 1 15,-1 21-15,-21 0 0,22-21 0,-1 21 16,0 0-16,22-21 0,-22 21 15,0 0-15,1 0 0,-22 0 0,21 0 16,-21 0-16,1 0 0,-1 0 16</inkml:trace>
  <inkml:trace contextRef="#ctx0" brushRef="#br0" timeOffset="44071.26">17759 14563 0,'-21'21'0,"-1"-21"16,22 21 0,0 0-1,0 0 1,0 1-16,0-1 0,0 0 16,0 0-16,0 21 0,0-20 15,22-1-15,-22 21 0,21-21 0,-21 22 16,0-22-16,0 21 0,0 0 0,0 1 15,0-1-15,0-21 0,0 22 16,0-1-16,0 0 0,-21-21 0,-1 22 16,1-22-16,0 0 0,0 0 15,0 0-15,0 1 0,-1-1 16,1-21-16,0 0 0,-21 0 0,21 0 16,-1 0-16,-20 0 0,21 0 15,-21-21-15,20-1 0,1 1 16,0-21-16,21 21 0,-21 0 0,21-1 15,-21-20-15,21 21 0,0 0 16,0 0-16,0-1 0,0 1 0,0 0 16,21 0-16,0 21 0,0-21 15,0 21-15,22-21 0,-22 21 16,21 0-16,-21 0 0</inkml:trace>
  <inkml:trace contextRef="#ctx0" brushRef="#br0" timeOffset="44610.95">18415 14986 0,'0'0'0,"0"-21"0,-21 0 0,0 21 0,-1-21 15,1-1-15,0 1 16,0 21-16,0 0 0,0-21 0,-1 21 15,1 0-15,-21 0 0,21 0 16,0 0-16,-1 21 0,1 0 16,0-21-16,0 43 0,0-22 0,0 0 15,21 21-15,0-20 0,0 20 16,-22-21-16,22 21 0,0-20 0,0 20 16,0-21-16,0 0 0,0 0 0,22 1 15,-22-1-15,21 0 0,0-21 16,0 0-16,0 0 0,22 0 15,-22 0-15,0 0 0,0 0 16,21 0-16,-20-21 0,-1 0 0,0-1 16,0 1-16,0 0 0,0 0 0,1-21 15,-1 20-15,-21 1 16,0-21-16,21 21 0,-21 0 0,0-1 16,0 1-16,0 0 15,0 42 1,-21 0-1,21 1-15,0-1 0,0 0 16,0 0-16,0 0 0,0 0 16,0 1-16,0-1 0,0 0 15,21 0-15,0 0 0,0-21 0,-21 21 16,21-21-16,1 0 0,-1 22 0,0-22 16,0 0-16,0 0 15,0 0 1,1 0-16</inkml:trace>
  <inkml:trace contextRef="#ctx0" brushRef="#br0" timeOffset="44859.8">18690 14923 0,'0'0'0,"21"0"31,0 21-31,-21 0 16,0 0-16,0 0 15,22 0-15,-22 1 0,0-1 16,0 21-16,21-21 0,-21 0 0,0 1 16,0-1-16,0 0 0,0 21 15,21-21-15,0 1 0,-21-1 16,0 0-16,0 0 16,21-21-16,-21-21 31</inkml:trace>
  <inkml:trace contextRef="#ctx0" brushRef="#br0" timeOffset="45126.65">19135 14901 0,'0'0'0,"0"-21"0,-22 21 31,1 21-16,0-21-15,21 22 0,-21-1 16,0 0-16,0 0 0,21 0 16,-22 0-16,1 1 0,21-1 0,-21 21 15,0-21-15,21 0 0,-21 1 0,21-1 16,0 0-16,-21 0 0,21 0 16,-22-21-16,22 21 0,0 1 31</inkml:trace>
  <inkml:trace contextRef="#ctx0" brushRef="#br0" timeOffset="45620.36">19621 14986 0,'0'0'0,"0"-21"0,0 0 0,0 0 16,-21 21-16,21-22 0,-21 22 0,0 0 15,0-21-15,0 21 16,-1 0-16,1 0 0,0 21 0,0 1 16,0-1-16,0 0 0,-1 0 0,1 21 15,0-20-15,0 20 0,21-21 16,-21 21-16,21-20 0,0 20 0,0-21 15,0 0-15,0 0 0,0 1 0,21-1 16,0-21-16,0 0 16,0 0-16,1 0 0,-1 0 0,0 0 15,0 0-15,0 0 0,0-21 0,1-1 16,-1 1-16,21 0 16,-21-21-16,0 21 0,1-1 0,-1-20 15,0 21-15,-21 0 0,21 0 0,0-1 16,-21 1-16,0 0 0,21 21 15,-21 21 1,0 0-16,0 1 16,0-1-16,0 0 0,0 21 0,0-21 15,22 1-15,-22-1 0,0 0 0,0 0 16,21 0-16,0 0 0,0-21 16,0 22-16,0-22 15,1 0-15,-1 0 0,0 0 0,0-22 0,0 22 16,0-21-16,1 21 0</inkml:trace>
  <inkml:trace contextRef="#ctx0" brushRef="#br1" timeOffset="54371.03">6921 3408 0,'0'0'0,"-21"0"0,0 0 16,0 0-16,0 0 0,0 21 16,-1-21-16,1 0 0,0 0 15,0 0-15,0 0 0,0 0 0,-1 0 16,1 0-16,0 0 0,0 0 15,0 0-15,0 0 16,-1 0-16,1 0 16,0 0-16,42 0 125,0 0-125,1 0 15,-1 0 1,0 0-16,0 0 0,0 0 16,0 0-16,1 21 15,-1-21-15,21 0 0,-21 0 16,0 0-16,22 0 0,-22 0 0,21 0 15,-21 0-15,22 0 0,-22 0 16,21 0-16,1 0 0,-22 0 0,21 0 16,-21 0-16,22 0 0,-1 0 0,-21 0 15,21 0-15,1 0 0,-22 0 16,21 0-16,1 0 0,-1 0 0,0 0 16,1 0-16,-1 0 15,0 0-15,1 0 0,20 0 0,-21-21 16,1 21-16,20 0 0,-20 0 15,20 0-15,-21 0 0,1 0 0,20-21 16,-20 21-16,-1 0 0,0-21 16,22 21-16,-22 0 0,22 0 0,-1 0 15,-21 0-15,43 0 0,-21-21 0,-1 21 16,1 0-16,20 0 0,-20 0 16,-1 0-16,1 0 0,-1 0 0,1 0 15,-22 0-15,22 0 0,-1 0 16,1 0-16,-22 0 0,21 0 15,1 0-15,-1 0 0,1 0 0,-1 0 16,1 0-16,-1 0 0,1 0 16,-1 0-16,-20-22 0,84 22 15,-85 0-15,22 0 0,-22 0 16,21 0-16,-20 0 0,-1 0 0,0-21 16,22 21-16,-22 0 0,1 0 15,-1 0-15,0 0 0,22 0 0,-22 0 16,0 0-16,1-21 0,-1 21 0,0 0 15,1 0-15,-1 0 0,0 0 16,1 0-16,-1 0 0,-21 0 0,22-21 16,-1 21-16,0 0 0,-21 0 15,22 0-15,-1 0 0,-21 0 16,22 0-16,-1 0 0,0 0 0,1 0 16,-1 0-16,0-21 0,1 21 15,-1 0-15,21 0 0,-20 0 0,-1 0 16,22 0-16,-22-21 0,0 21 15,22 0-15,-22 0 0,0 0 0,1 0 16,-1 0-16,0 0 0,1 0 16,-1 0-16,0 0 0,-20 0 0,20 0 15,0 0-15,1-22 0,-1 22 16,21 0-16,-20 0 0,-1 0 16,0 0-16,22 0 0,-22 0 0,1 0 15,20 0-15,-21 0 0,1 0 16,-1 0-16,0-21 0,22 21 0,-22 0 15,1 0-15,-22 0 0,21 0 16,0 0-16,1 0 0,-1 0 0,0 0 16,1-21-16,-1 21 0,-21 0 15,22 0-15,-1 0 0,0 0 0,-21 0 16,22 0-16,-1 0 0,-21-21 16,22 21-16,-1 0 0,-21 0 0,21 0 15,-20 0-15,20 0 0,-21-21 0,0 21 16,22 0-16,-22 0 0,0 0 15,0 0-15,0 0 0,0 0 0,1-21 16,-1 21-16,0 0 16,0 0-16,0 0 0,0 0 15,1 0-15,-1 0 0,0 0 16,0 0-16,0 0 0,22 0 16,-22 0-16,0 0 0,0 0 0,0 0 15,0 0-15,1 0 0,-1 0 0,0 0 16,21 0-16,-21 0 0,1 0 15,-1 0-15,0 0 0,0 0 0,21 0 16,-20 0-16,-1 0 0,0 0 16,0 0-16,21-22 0,-20 22 0,-1 0 15,0 0-15,0 0 0,0 0 0,0 0 16,1 0-16,-1 0 16,21 0-16,0 0 0,-20 0 15,-1-21-15,0 21 16,0 0-16,0 0 0,0 0 15,1 0-15,-22-21 32,21 21-32,0 0 31,0 0 16,0 0-47,0 0 31,1 0-31,-1 0 16,0 0-16,0 0 0,0 0 15,0 0-15,1 0 16,-1 0-16,0 0 16,0 0-16,0 0 15,0 0-15,1 0 31,-1 0-31,0 0 16,0 0-16,0 0 0,0 0 0,1 0 31,-1 0-15,-21-21 0,-21 21-16,-1-21 15,1 21-15,0 0 0,0-21 0,0 21 16,0 0-16,-1-22 0</inkml:trace>
  <inkml:trace contextRef="#ctx0" brushRef="#br1" timeOffset="56799.08">15494 2604 0,'0'21'63,"21"0"-48,-21 0-15,21-21 0,0 21 16,1 0-16,-1-21 0,0 22 16,0-1-16,0-21 15,0 21-15,1-21 0,-1 21 16,0-21-16,0 21 0,0-21 0,0 21 15,1-21-15,-1 22 0,0-1 16,0-21-16,0 21 0,0-21 16,1 0-16,-1 21 0,0-21 15,0 0-15,0 21 0,0-21 0,1 0 16,-1 0-16,0 0 0,0 21 16,0-21-16,0 0 0,1 22 0,-1-22 15,0 0-15,0 0 16,0 21-16,0-21 31,-42 0 47,0 0-62,0 0-16,21 21 15,-21-21-15,0 0 16,-1 0-16,1 0 0,21 21 16,-21-21-16,0 21 0,0-21 15,0 21-15,-1-21 16,1 22-16,0-22 0,0 21 0,0-21 0,0 21 16,-22-21-16,22 21 0,0-21 15,-21 21-15,20-21 0,1 21 16,-21-21-16,21 22 0,0-22 0,-22 21 15,22-21-15,0 0 0,0 21 16,0-21-16,-1 21 0,1-21 0,0 0 16,0 21-16,0-21 15,0 21-15,-1-21 32,1 22-17,0-22 16,0 21-31,0-21 32,0 0-17,21 21-15,-22-21 16,22 21 31,22-21-16,-1 0-15,0 0-16,21-21 0,-21 0 15,1 21-15,20-21 0,-21 21 16,21-22-16,-20 1 0,20 21 16,-21-21-16,21 0 0,-20 0 15,-1 0-15,21-1 0,-21 22 0,0-21 16,1 0-16,-1 0 0,0 21 15,0-21-15,0 21 0,0-21 0,1 21 16,-1-22-16,0 22 0,-21-21 0,21 21 16,0 0-16,-21-21 15,21 21-15,1 0 16,-1 0 15,0 0-31,0 0 16,-21-21-1,21 21-15,-21-21 110,-21 21-79,21-21-15,-21 21-16,0 0 15,0 0-15,21-22 16,-22 1-16,1 21 16,0 0-16,21-21 0,-21 21 0,0 0 15,0-21-15,-1 21 0,1 0 16,0-21-16,0 0 0,0 21 15,0 0-15,-1-22 0,1 1 16,0 21-16,21-21 16,-21 21-16,0 0 0,0-21 0,21 0 15,-22 21-15,22-21 16,-21 21-16,21-22 0,-21 22 31,21-21-31,0 0 31,21 42 94,0-21-109,-21 21-16,22-21 16,-1 22-16,-21-1 0,21-21 0,0 21 15,0 0-15,0 0 16,1 0-16,-1 1 16,0-1-16,0-21 15,0 21-15,0-21 0,-21 21 0,22-21 16,-1 21-16,0-21 15,0 21-15,0-21 0,-21 22 0,21-22 16,1 0-16,-1 0 31,0 0-31,0 0 16,-21 21-16,21-21 16,-42 0 109,21 21-125,-21-21 15,0 0 1,0 0-16,21 21 0,-22-21 15,1 21-15,0 0 16,0-21-16,0 22 16,0-1-16,-1 0 0,1 0 15,0 0-15,0-21 16,0 21-16,0 1 0,-1-22 0,1 21 16,0-21-16,0 21 0,0-21 15,0 21-15,-1-21 0,-20 0 16,21 21-16,0-21 0,0 0 0,-1 21 15,-20-21-15,21 0 0,0 22 16,0-22-16,-1 0 0,1 21 0,0-21 16,21 21-16,-21-21 0,0 0 15,0 0-15,42 0 63,0 0-63,0-21 15,0 0 1,-21-1-16,21 22 16,-21-21-16,0 0 0,0 0 15</inkml:trace>
  <inkml:trace contextRef="#ctx0" brushRef="#br1" timeOffset="57309.79">15642 2709 0,'0'-21'15,"-21"21"1,21-21-16,-21 21 0,0 0 15,21-21 1,-22 21-16,1 0 16,21-21-1</inkml:trace>
  <inkml:trace contextRef="#ctx0" brushRef="#br1" timeOffset="73139.17">6562 4551 0,'-22'0'78,"1"0"-47,0 0 1,0 0-17,0 0 17,21-21-32,-21 21 15,-1 0 32,22-21 16,-21 21 15,0 0 187,21-22-265,-21 22 16,0 0 0,21-21-1,-21 21 1,21-21 31,21 21 140,0 0-171,0 0-1,0 0 1,-21 21-16,21-21 16,1 0-16,-1 21 0,0-21 15,0 22-15,0-22 16,-21 21-16,21-21 0,1 0 0,-1 21 16,0-21-16,0 21 0,0-21 15,0 21-15,1-21 0,-1 0 16,0 21-16,0-21 0,0 22 0,0-22 15,1 21-15,20-21 0,-21 21 16,0-21-16,0 21 0,1-21 0,-1 0 16,0 21-16,0-21 0,0 21 15,0-21-15,1 22 0,-1-22 0,0 21 16,0-21-16,0 21 0,0-21 16,1 21-16,-1-21 0,21 21 15,-21-21-15,0 0 0,1 21 0,-1-21 16,0 22-16,0-22 0,0 21 15,0-21-15,1 21 0,-1-21 0,0 21 16,0-21-16,0 21 0,22-21 16,-22 0-16,0 21 0,0-21 0,0 22 15,22-22-15,-22 21 0,0 0 0,21-21 16,-21 21-16,22-21 0,-22 21 16,0 0-16,21-21 0,22 43 15,-43-43-15,0 21 0,22 0 16,-22-21-16,21 21 0,-21 0 15,22-21-15,-22 22 0,0-1 0,21 0 16,1-21-16,-22 21 0,21 0 16,0-21-16,1 21 0,-22 1 0,21-1 15,1-21-15,-1 21 0,0 0 0,1-21 16,-1 21-16,0 0 0,-21 1 16,22-22-16,-1 21 0,0 0 0,-20-21 15,20 21-15,0 0 0,-21 0 16,22-21-16,-22 22 0,21-1 0,-21 0 15,22-21-15,-22 21 0,0 0 16,21-21-16,-20 21 0,-1 1 16,21-22-16,-21 21 0,0 0 0,1-21 15,-1 21-15,21 0 0,-21-21 0,0 21 16,22 1-16,-22-22 0,0 21 16,0 0-16,22-21 0,-22 21 0,0-21 15,21 21-15,-21 0 0,22-21 0,-22 22 16,21-1-16,-21-21 0,22 21 15,-22-21-15,21 21 0,-21-21 0,22 21 16,-22 0-16,21-21 0,-21 22 0,22-22 16,-22 21-16,21-21 0,-21 21 15,1-21-15,20 21 0,-21-21 0,0 21 16,43 0-16,-43 1 16,21-22-16,-21 21 0,1 0 15,20 0-15,-21-21 0,21 21 0,-20 0 16,20 1-16,21-1 0,-20 0 15,-22 0-15,21 0 0,1 0 16,-22 1-16,21-1 0,0 0 0,-20 0 16,20-21-16,0 21 0,-21 0 15,22 1-15,-22-22 0,21 21 16,-21 0-16,22 0 0,-1-21 0,-21 21 0,0 0 16,22-21-16,-22 22 0,21-1 15,-21-21-15,22 21 0,-22 0 16,21-21-16,1 21 0,-22 0 0,21-21 15,0 22-15,-20-1 0,20-21 16,0 21-16,-21-21 0,22 21 0,-1 0 16,-21-21-16,22 21 0,-22-21 0,21 22 15,22-1-15,-22 0 16,-21-21-16,0 21 0,22 0 0,-22-21 16,21 21-16,-21 1 0,0-22 0,1 21 15,20-21-15,-21 21 0,0 0 16,0-21-16,1 21 0,-1 0 15,21-21-15,-21 22 0,0-1 0,1-21 0,-1 21 16,0-21-16,0 21 16,0-21-16,0 21 0,1 0 0,20-21 15,-21 22-15,0-22 0,0 21 0,1-21 16,-1 21-16,0-21 0,0 21 16,0-21-16,0 21 0,1-21 0,-1 21 15,0 1-15,0-22 0,0 21 0,0 0 16,1-21-16,20 21 0,-21 0 15,0-21-15,0 21 0,1 1 0,-1-22 16,21 21-16,-21 0 0,0-21 0,22 21 16,-22 0-16,0 0 0,21-21 15,-20 22-15,-1-1 0,21 0 0,0-21 16,-20 21-16,20 0 0,-21 0 16,21 1-16,1-22 0,-22 21 15,21 0-15,1 0 0,-1 0 0,0 0 16,1 1-16,-1-1 0,-21 0 0,21-21 15,1 21-15,-1 0 16,-21 0-16,22 1 0,-1-1 0,-21-21 16,21 21-16,-20 0 0,20 0 0,-21 0 0,0-21 15,22 22-15,-22-1 16,0-21-16,0 21 0,0 0 0,0 0 16,22-21-16,-22 21 0,0 1 0,0-22 15,22 21-15,-22 0 0,0-21 16,0 21-16,21-21 0,-20 21 0,-1 0 15,21-21-15,-21 22 0,0-22 0,1 21 16,20-21-16,-21 21 0,0-21 16,22 21-16,-22-21 0,0 0 0,0 21 15,0-21-15,0 0 0,22 21 0,-22-21 16,0 0-16,0 22 0,0-22 16,1 0-16,-1 21 0,0-21 0,0 21 15,0-21-15,0 0 0,1 0 16,-1 21-16,-21 0 15,21-21-15,0 0 0,0 21 16,0-21-16,1 22 31,-1-22-31,0 0 32,-21 21-32,21 0 15,0-21-15,-21 21 16,21-21-1,1 0-15,-1 0 32,-21 21-17,21-21 1,0 0-16,0 0 31,-21 21-31,21-21 16,1 0-1,-1 0-15,0 0 32,0 0-17,-21-21 32,-21 21-47,0-21 16,21 0-1,0 0-15</inkml:trace>
  <inkml:trace contextRef="#ctx0" brushRef="#br1" timeOffset="74483">15981 8424 0,'0'-21'0,"0"42"0,-21-42 15,21 0-15,0 0 16,-22 21 0,22-21-16,0 42 46,22 0-30,-22 0-16,0 0 16,21 1-16,-21-1 0,21 0 15,0-21-15,-21 21 16,0 0-16,21 0 0,0-21 0,-21 22 0,0-1 16,22-21-16,-1 21 0,-21 0 15,0 0-15,21 0 0,0 1 16,-21-1-16,21 0 0,0 0 15,-21 0-15,22 0 0,-1 1 16,-21-1-16,21-21 16,-21 21-16,21 0 0,0-21 15,-21 21-15,21-21 0,-21 21 16,22 1 0,-22-1-1,0 0 1,-22-21 62,1 0-62,0 0-16,0 0 15,0 0-15,0 0 16,-1 0-16,1 0 0,0 0 0,0 0 15,0 0-15,0 0 0,-22 0 0,22 0 16,0 0-16,0 0 0,0 21 16,-22-21-16,22 0 0,0 0 15,-21 0-15,20 0 0,1 21 0,-21-21 16,21 0-16,-22 0 0,22 0 16,0 21-16,-21-21 0,21 0 0,-1 0 15,-20 0-15,21 0 0,0 0 16,-22 22-16,22-22 0,0 0 0,0 0 15,0 0-15,0 0 0,-1 0 16,1 0-16,0 0 16,42 0 46,0 0-46,1 0-16,-1 0 0,0 0 0,0 0 15,0 0-15,0 0 0,1-22 0,-1 22 16,21 0-16,-21 0 0,0 0 16,22-21-16,-22 21 0,0 0 0,21 0 15,-20 0-15,20-21 0,-21 21 0,21 0 16,-20 0-16,-1 0 0,21 0 16,-21 0-16,22-21 0,-22 21 15,0 0-15,21 0 0,-21 0 0,1 0 0,-1 0 16,21 0-16,-21 0 15,0 0-15,1 0 0,-1 0 16,0 0-16,-21-21 31,0 0 47,0-1-46,0 1-1,0 0 0,0 0 0,0 0-31,0 0 0,0-1 16,0 1-16,0 0 16,0 0-16,-21 21 0,21-21 15,-21 0-15,21-1 0,-22 22 16,22-21-16,0 0 0,-21 21 0,0-21 16,0 21-16,0 0 0,21-21 15,-21 21-15,-1 0 0,1 0 0,0 0 16</inkml:trace>
  <inkml:trace contextRef="#ctx0" brushRef="#br1" timeOffset="82023.16">6371 6117 0,'0'21'16,"-21"-21"15,0-21-15,21 0-16,-21 0 15,21 0 1,-22 21-16,22-21 0,0-1 15,0 1 1,0 0 0,-21 0-16,0 21 62,21 21 1,-21-21-48,21 21 1,0 0 15,21-21-15,0 0-1,-21 22-15,21-22 0,1 0 16,-1 21-16,0-21 16,0 0-16,-21 21 0,21 0 15,0-21-15,1 21 0,-1 0 16,0-21-16,0 22 0,0-22 16,0 21-16,1-21 0,-1 21 0,0 0 15,0 0-15,0 0 16,0-21-16,1 22 0,-22-1 15,21 0-15,0 0 0,0 0 0,0 0 16,0 1-16,1-1 0,-1 0 0,0 0 16,0 0-16,0 0 0,0 1 15,1-1-15,-1 0 0,21 0 0,-21 0 16,0 0-16,1 1 0,-1-1 0,0 0 16,0 0-16,0 0 0,0 0 15,1 1-15,-1-1 0,0 0 0,0 0 16,0 0-16,0 0 0,22 1 15,-22-1-15,21 0 0,-21 0 16,22 0-16,-1 0 0,0 1 0,1-1 16,-22 0-16,21 0 0,1 0 0,-1 0 15,0 1-15,-21-1 0,22 0 16,-1 0-16,-21 0 0,22 0 0,-1 1 16,-21-1-16,0 0 0,22 0 0,-22 0 15,21 0-15,-21 1 0,22 20 16,-22-21-16,0 0 0,21 0 0,22 43 15,-43-43-15,21 0 16,-21 0-16,22 1 0,-1-1 0,0 0 16,1 21-16,-1-21 0,0 1 15,22-1-15,-22 0 0,1 0 0,-1 0 0,21 0 16,-20 1-16,-1 20 16,22-21-16,-22 0 0,0 0 0,1 22 15,-1-22-15,0 0 0,-21 0 0,22 22 16,-1-22-16,0 0 0,1 0 0,-22 0 15,21 22-15,1-22 0,-1 0 16,0 0-16,1 0 0,-1 0 0,0 1 16,1-1-16,-1 0 0,0 0 0,-21 0 15,22 0-15,-1 1 0,0-1 16,-20 0-16,20 0 0,0 0 16,-21 0-16,1 1 0,20-1 0,-21 0 15,21 0-15,-20 0 0,-1 0 0,42 43 16,-42-43-16,22 21 15,-22-20-15,21-1 0,-21 21 0,22-21 16,-22 0-16,21 22 0,1-22 0,-1 21 16,-21-21-16,21 1 0,1 20 0,-1-21 15,-21 21-15,22-20 0,-1-1 16,0 21-16,1-21 0,-22 0 0,21 22 16,22 20-16,-22-20 0,-21-22 15,21 21-15,1 0 0,-22-20 16,21 20-16,-21 0 0,22-21 0,-22 22 15,0-1-15,21-21 0,-20 22 16,20-1-16,-21-21 0,21 21 0,-20-20 16,20 20-16,-21 0 0,21-21 15,-20 22-15,62 20 0,-63-20 16,22-22-16,-1 21 0,0 0 0,-20 1 16,20-22-16,0 21 0,43 22 15,-43-22-15,-21 0 0,22-20 16,-1 20-16,0-21 0,1 21 0,-22-20 15,21 20-15,1-21 0,-1 21 0,-21-20 16,21 20-16,1-21 0,-1 21 0,0-20 16,1 20-16,-22-21 0,21 21 15,1 1-15,-1-22 0,0 21 16,1-21-16,-1 22 0,-21-1 0,21-21 16,1 22-16,-1-22 0,0 21 0,-20-21 15,20 22-15,0-22 0,-21 21 16,22-21-16,-1 0 0,-21 22 0,22-22 15,20 42-15,-21-20 0,-20-22 16,20 21-16,0 1 0,-21-22 16,22 21-16,-1-21 0,-21 22 0,22-1 15,-1-21-15,-21 21 0,21-20 0,1 20 16,-1-21-16,0 21 0,-20-20 16,20 20-16,0-21 0,1 21 0,-1-20 15,-21 20-15,21-21 0,1 21 16,-1-20-16,-21 20 0,22-21 0,-1 21 15,-21 1-15,21-22 0,1 21 0,-22-21 16,21 22-16,1-1 16,-1-21-16,0 22 0,-21-22 0,22 21 0,41 22 15,-41-22-15,-1-21 0,43 43 16,-22-22-16,-20-21 16,-1 21-16,0-20 0,1 20 15,41 21-15,-41-20 0,-1-22 0,0 21 16,1 1-16,-1-22 0,0 21 15,1-21-15,-1 22 0,0-22 16,1 21-16,-1-21 0,0 22 0,1-22 16,-1 0-16,0 21 0,1-21 0,-22 1 15,21-1-15,0 0 0,-20 0 16,20 0-16,21 22 0,-41-22 16,-1 0-16,42 21 0,-42-21 15,1-21-15,20 43 16,-42-22-16,21-21 0,21 42 15,-42-21-15,22-21 0,-1 22 16,0-1-16,0 0 16,0-21-1,0 21-15,1-21 16,-44 0 31,1-21-32,0 21-15,0 0 0,0-21 16,0 21-16</inkml:trace>
  <inkml:trace contextRef="#ctx0" brushRef="#br1" timeOffset="82722.75">15960 14266 0,'-43'0'16,"43"-21"-16,-21 21 15,42 0 17,0 0-32,22 0 15,-22 0-15,0 0 0,21 21 16,1-21-16,-1 0 0,0 22 0,-20-22 16,20 0-16,0 21 0,1-21 15,-1 21-15,0-21 0,1 0 0,-22 21 16,21-21-16,-21 21 0,22-21 0,-22 0 15,0 21-15,0-21 0,0 0 16,0 0-16,1 22 0,-1-22 16,0 0-16,-21 21 0,21-21 15,0 0-15,0 0 0,1 0 16,-1 0 0,0 0-16,0 0 15,0 0-15,0 0 16,1 0-1,-22-21 32,-22 21-47,1 0 16,21-22-16,-21 22 0,0-21 16,0 0-16,21 0 15</inkml:trace>
  <inkml:trace contextRef="#ctx0" brushRef="#br1" timeOffset="83255.45">16637 13483 0,'0'0'0,"0"-21"0,0 0 16,0 0-16,0 0 15,0-1 1,0 44 15,0-1-15,0 0-16,21 0 0,-21 21 15,21-20-15,-21-1 0,21 0 16,-21 21-16,0 1 0,0-22 0,22 21 16,-22-21-16,21 22 0,-21-1 15,0-21-15,0 21 0,21-20 0,-21 20 16,21-21-16,-21 21 0,0-20 16,0-1-16,0 21 0,21-21 0,-21 0 15,0 1-15,0-1 0,0 0 16,0 0-16,0 0 0,0 0 15,0 1-15,0-1 0,0 0 16,0 0 0,21-21 15,1 0 0,-22-21-15,0 0-16,0 0 15</inkml:trace>
  <inkml:trace contextRef="#ctx0" brushRef="#br1" timeOffset="130603.17">9821 2667 0,'0'0'0,"0"-21"0,0 0 16,21 21-1,-21-21-15,0-1 16,22 22-16,-22 22 47,-22-1-31,1-21-16,0 42 0,0-21 0,0 0 15,0 22-15,-1-22 0,1 21 16,0 1-16,0-1 0,0 0 15,0 1-15,-22 20 0,22 1 0,0-1 16,0 1-16,0-1 0,-1 1 0,22 20 16,-21-20-16,0 20 0,21-20 15,-21 21-15,21-22 0,-21 22 0,0-1 16,21 1-16,0 0 0,0-1 16,-22 1-16,22 0 0,-21-1 0,0 1 15,21 0-15,-21-22 0,21 22 0,-21 0 16,0-1-16,-1 1 0,22 0 15,-21-1-15,-21 86 0,21-107 16,0 22-16,-1-1 0,1 1 16,21 0-16,-21-1 0,0-20 0,0 21 0,0-1 15,-1 1-15,22-22 16,-21 22-16,21 0 0,-21-1 0,21 1 16,0-21-16,-21 20 0,21 1 0,-21 0 15,21-22-15,-21 22 0,21-1 0,-22 1 16,22 0-16,-21-22 0,0 22 15,21 0-15,0-22 0,-21 22 0,21-1 16,-21-20-16,21 21 0,0-22 0,-21 1 16,21 20-16,0-41 0,-22 20 0,22 1 15,0-1-15,0 1 0,0-1 16,0 1-16,0-1 0,0-21 0,0 22 16,0-1-16,0 1 0,0-22 0,0 22 15,0-22-15</inkml:trace>
  <inkml:trace contextRef="#ctx0" brushRef="#br1" timeOffset="130769.08">8763 9504 0</inkml:trace>
  <inkml:trace contextRef="#ctx0" brushRef="#br1" timeOffset="130783.07">9144 6858 0,'85'-317'15</inkml:trace>
  <inkml:trace contextRef="#ctx0" brushRef="#br1" timeOffset="132248.23">9779 2350 0,'0'0'0,"-21"0"0,0 0 0,-1 0 16,1 21-16,0-21 31,42 0 16,0 0-47,1 0 0,20 0 0,0 0 16,1 0-16,-1 0 0,0 0 15,1 0-15,20 0 0,1 0 0,-22 0 16,21 0-16,1-21 0,-1 21 15,1 0-15,-1 0 0,22 0 16,-21-22-16,20 22 0,1 0 0,21 0 0,-22-21 16,1 21-16,0-21 0,-1 21 15,1 0-15,0 0 0,-1-21 16,22 21-16,-21 0 0,0 0 0,-1 0 16,22-21-16,-21 21 0,-1 0 15,-20 0-15,21 0 0,-22 0 0,1-21 16,-1 21-16,-21 0 0,22 0 15,-22-22-15,22 22 0,-22 0 0,22 0 16,-22 0-16,0-21 0,1 21 0,-1 0 16,0 0-16,-21 0 0,1 0 15,-1 0-15,0 0 0,0 0 0,0 0 16,0 0 0,1 0-1,-22 21 1,21 1-16,-21-1 15,21 0-15,-21 0 0,0 21 16,0-20-16,0 20 0,0-21 16,0 21-16,0 1 0,0-1 0,0 0 15,0 22-15,0-22 0,0 1 16,0-1-16,0 0 0,-21 1 0,21-1 16,-21 0-16,21 22 0,0-22 0,0 0 15,0 22-15,0-1 0,0 1 16,0-1-16,0 1 0,-22-1 0,22 1 15,0-1-15,-21 1 0,21-1 16,-21 22-16,21-21 0,0-1 16,-21 22-16,21-22 0,-21 22 0,21-22 15,-21 22-15,21-21 0,0 20 16,0-20-16,-22 20 0,22-20 0,-21 21 16,21-1-16,-21 1 0,21 0 0,0-1 15,0-20-15,0 20 0,0 1 16,0 0-16,0-1 0,-21 1 0,21-21 15,0 20-15,-21 149 16,21-148-16,0-1 0,-21 1 0,21 0 16,-22-1-16,22 1 0,-21 21 15,21-21-15,0-1 0,0 22 16,-21-21-16,21-1 0,-21 22 0,21-21 16,-21 0-16,21-1 0,0 1 15,0 0-15,-21-1 0,21 1 0,-22-22 16,22 22-16,0-21 0,0 20 0,-21 107 15,21-128-15,-21-20 16,21 20-16,0 1 0,0-22 16,0 0-16,0 22 0,0-22 0,0 0 15,-21 22-15,0-22 0,21 1 0,0-1 16,-21 0-16,-1 1 0,22-22 0,0 21 16,-21 0-16,21-20 0,-21 20 15,21-21-15,0 0 0,-21 22 0,0-22 16,0 0-16,21 0 0,-22 0 15,22 0-15,-21 1 0,21-1 0,-21 0 16,0 0-16,21 0 0,-21 0 16,0 1-16,-1-22 0,22 21 15,-21 0-15,0 0 16,0-21 0,0 0-16,0 0 15,-1 0-15,1 0 16,0 21-16,-21-21 0</inkml:trace>
  <inkml:trace contextRef="#ctx0" brushRef="#br1" timeOffset="132854.88">11917 9504 0,'-64'0'32,"128"0"-32,-170 0 0,85 0 0,0 0 0,-22 0 15,22 0-15,-21 0 0,21 0 16,-22 0-16,1 0 0,21 0 0,-22 0 16,1 0-16,0 0 0,-22 0 0,22 0 15,-22 0-15,22 0 0,-21 0 0,-1 0 16,1 0-16,-1 0 0,1 0 0,-22 0 15,21 0-15,22 0 0,-21 0 16,-1 0-16,22 0 0,-22 0 0,22 0 16,0 0-16,-22 0 0,22 0 15,-22 0-15,1 0 0,-1 0 0,1 0 16,-22 0-16,22-21 0,-1 21 0,1 0 0,-22 0 16,21 0-16,1-21 15,-1 21-15,1 0 0,21 0 0,-22 0 16,1 0-16,20-22 0,-20 22 0,-1 0 15,22 0-15,-22 0 0,1-21 0,-1 21 16,22 0-16,-21 0 0,20-21 16,-63 21-16,64 0 0,0 0 15,21-21-15,-1 21 0,1 0 0,0 0 16,0 0-16,0 0 0,21-21 0,21 21 94,0-21-94,0 21 15,0-22-15,1 22 32,-22-21-1,21 0-31,-21 0 15,21 0-15,-21 0 16,21-1-16,-21 1 16,0 0-16,0 0 15,0 0 1,0 0 0,21 21-16,-21-22 0,-21 1 0</inkml:trace>
  <inkml:trace contextRef="#ctx0" brushRef="#br1" timeOffset="132891.85">8657 8996 0,'0'0'16</inkml:trace>
  <inkml:trace contextRef="#ctx0" brushRef="#br1" timeOffset="133230.66">8826 8805 0,'0'0'0,"-84"-21"31,84 0-31,-21 21 15,-1 0-15,1 0 16,0 0 0,0 42-1,21-20-15,-21-1 16,21 21-16,-21 0 0,-1-20 16,22 20-16,-21 0 0,21 1 0,-21-1 15,0-21-15,21 21 0</inkml:trace>
  <inkml:trace contextRef="#ctx0" brushRef="#br1" timeOffset="134033.21">12001 9440 0,'0'22'62,"0"-1"-46,43-21-16,-22 0 16,0 0-16,0 21 15,0-21-15,1 0 0,-1 0 16,0 0-16,0 0 0,0 0 0,0 0 15,1 0-15,-1 0 0,0 0 16,0-21 0</inkml:trace>
  <inkml:trace contextRef="#ctx0" brushRef="#br1" timeOffset="135432.21">9842 4149 0,'0'-21'0,"0"42"0,-21-42 0,21-1 16,-21 22-16,0-21 15,0 21 1,0 0-16,-1 0 16,1 0-16,21 21 15,-21-21-15,21 22 0,-21-22 0,21 21 16,0 0-16,0 0 16,0 0-16,0 0 0,21 1 15,0-22-15,0 21 0,1 0 16,20-21-16,0 21 0,1-21 15,-1 0-15,43 21 0,-22-21 16,22 0-16,-1 0 0,1 0 0,21 0 0,-21 0 16,42 0-16,-22 0 15,22 0-15,-21 0 0,21 0 0,0 0 16,-21 0-16,21 0 0,0 0 0,0 0 16,21 0-16,-21 0 0,-21 0 15,21 0-15,-21 0 0,0 0 0,-22 0 16,1 0-16,0 0 0,-22 0 15,1 0-15,-1 0 0,-20 21 16,-1-21-16,0 0 0,-21 0 0,1 22 0,-22-1 31,-43-21-31,22 21 0</inkml:trace>
  <inkml:trace contextRef="#ctx0" brushRef="#br1" timeOffset="135910.94">10075 5546 0,'0'0'0,"445"21"15,-339 0 1,21-21-16,0 0 0,0 0 0,0 21 16,0-21-16,0 0 0,-22 0 0,22 21 15,-21-21-15,0 22 0,0-22 16,-21 0-16,-1 0 0,1 21 0,-22-21 16,1 0-16,-1 0 0,-20 21 0,-1-21 15,0 0-15,-20 0 0,-1 0 16,0 21-16,0-21 0,-21 21 15,-21-21 1,0 0-16,0 21 16,-1-21-16</inkml:trace>
  <inkml:trace contextRef="#ctx0" brushRef="#br1" timeOffset="136242.75">9038 7154 0,'0'0'16,"0"22"-16,21-1 0,0 0 16,22-21-16,-22 21 0,21-21 0,1 21 15,-1-21-15,0 21 0,22-21 16,-22 0-16,22 22 0</inkml:trace>
  <inkml:trace contextRef="#ctx0" brushRef="#br1" timeOffset="136434.64">10075 7303 0,'106'0'0,"-572"0"0,826 0 0,-148 0 16,-106 0-16,21 0 0,-21-22 0,21 1 15,84 21-15,-105-21 0,-21 21 16,-1 0-16,1 0 0,-21 0 16,-1-21-16,1 21 0,-1 0 0,-21 0 15,-20 0-15,41 0 0,-42 0 16,0 0-16,1 0 0,-44 0 31,1 0-15,0 0-16,-21 0 0,-1 0 0,-20 0 15,21 0-15,-22 0 0,-21 0 0</inkml:trace>
  <inkml:trace contextRef="#ctx0" brushRef="#br1" timeOffset="136922.35">8784 8255 0,'21'21'0,"-42"-42"0,85 42 0,-22-21 16,0 0-16,1 0 0,20 0 0,1 0 16,-1 0-16,1 0 0,-1 0 15,22 0-15,-22 0 0,22 0 0,0 0 0,-1 0 16,1 0-16,-22 0 0,22 0 0,0 0 15,-1 0-15,-20 0 0,21 0 16,-22 0-16,1 0 0,20 0 16,-20 0-16,-1 0 0,1 0 0,20 0 15,-20 0-15,-1 0 0,-20 0 0,20 0 16,-20 0-16,20 0 0,-21 0 0,1 0 16,-1 0-16,-21 0 0,22 0 0,-22 0 15,0 0-15,0 0 16,-21-21-1,-21 21 1,0 0-16,0 0 0,-1 0 0,-20 0 16,21 0-16,-21 0 0,-1 0 0,-20 0 15</inkml:trace>
  <inkml:trace contextRef="#ctx0" brushRef="#br1" timeOffset="137431.14">9017 9059 0,'106'-21'31,"-64"21"-31,0 0 0,1 0 16,20 0-16,1 0 0,-1-21 0,1 21 15,20 0-15,-20 0 0,21 0 16,-1 0-16,-20-21 0,20 21 15,1 0-15,0 0 0,-1-21 0,1 21 0,0 0 16,21-21-16,-22-1 0,1 22 16,0-21-16,-1 21 0,1 0 0,21-21 15,-22 21-15,-20-21 0,21 21 0,-22 0 16,1-21-16,-1 21 0,1 0 0,-22 0 16,0 0-16,1-21 0,-1 21 15,0 0-15,-21 0 0,22 0 0,-22 0 16,0 0-16,0-22 0,43 1 0,-43 21 15,0 0 1,0 0 0,-21-21-16,21 21 15,-21-21-15</inkml:trace>
  <inkml:trace contextRef="#ctx0" brushRef="#br1" timeOffset="139011.17">9398 699 0,'21'0'0,"0"0"78</inkml:trace>
  <inkml:trace contextRef="#ctx0" brushRef="#br1" timeOffset="140735.23">9398 868 0,'0'-21'32,"0"0"-17,0-1-15,0 1 31,-21 0 1,0 21-32,-1 0 0,1 0 15,0 0-15,0 0 0,0 21 16,0 0-16,-1 1 16,1-22-16,0 21 0,21 21 0,-21-21 15,0 0-15,21 22 0,-21-22 16,21 21-16,0-21 0,0 1 0,0 20 15,0-21-15,0 0 0,0 0 0,0 1 16,0-1-16,0 0 0,21 0 16,0-21-16,0 0 0,0 0 15,0 0-15,1 0 0,-1 0 16,0 0-16,0-21 0,0 0 16,0 21-16,1-21 0,-1-22 0,21 22 15,-42 0-15,21-21 0,0-1 16,1 1-16,-1 0 0,0-1 0,0 1 15,-21-22-15,21 22 0,-21 0 0,21-1 16,-21 1-16,0 0 0,0-1 16,0 1-16,0 0 0,0-1 0,0 22 15,0-21-15,0 21 0,0 0 16,-21 42 15,21 0-31,-21 21 0,21-21 0,-21 22 16,21-1-16,0 22 0,0-22 15,-21 21-15,21-20 0,-21 20 16,21 1-16,0 84 16,0-106-16,0-21 0,0 22 15,0-22-15,0 21 0,0-21 0,21 1 16,0-22-16,-21 21 0,21-21 0,0 0 16,0 0-16,1 0 15,-1 0-15,0 0 0,0 0 16</inkml:trace>
  <inkml:trace contextRef="#ctx0" brushRef="#br1" timeOffset="141215.07">9864 974 0,'0'-21'0,"0"-22"16,21 22-1,0 0-15,0 21 16,0 0-16,-21-21 0,21 21 0,1 0 16,-1 0-16,0 0 15,0 0-15,0 0 0,0 0 0,1 0 16,-1 21-16,0 0 0,-21 0 15,21 0-15,-21 1 0,0-1 16,0 0-16,0 0 0,0 0 0,0 0 16,0 1-16,-21-1 0,0 0 0,0 0 15,21 0-15,-22-21 16,1 0-16,21-21 31,0 0-15,21 0-16,1 0 0,-22-1 0,21 1 15,-21-21-15,21 21 16,0 0-16,0-22 0,-21 22 0,21 0 16,1 0-16,-22 0 0,0-1 15,21 22-15,0-21 0,0 21 16,0 0 0</inkml:trace>
  <inkml:trace contextRef="#ctx0" brushRef="#br1" timeOffset="141480.06">10456 762 0,'0'21'16,"0"0"-1,0 1-15,0-1 16,0 0-16,0 0 0,-21 0 0,21 0 15,0 1-15,0-1 0,0 0 16,-21-21-16,21 21 0,0 0 0,-21 0 16,21 1-16,0-1 0,0-42 47,0-1-32,0 1-15</inkml:trace>
  <inkml:trace contextRef="#ctx0" brushRef="#br1" timeOffset="141674.96">10477 529 0,'0'-21'31,"0"0"-31,0 42 63,0 0-48</inkml:trace>
  <inkml:trace contextRef="#ctx0" brushRef="#br1" timeOffset="142134.88">10626 762 0,'21'21'47,"-21"0"-47,0 1 16,21-1-16,-21 0 0,0 0 15,0 21-15,0-20 0,0-1 0,0 0 16,0 0-16,0 0 0,0 0 0,0 1 16,0-1-1,21-21 16,-21-21-31,21 21 0,0-22 0,-21 1 16,22 0-16,-1 0 0,-21 0 16,21 0-16,-21-1 0,21-20 15,0 21-15,-21 0 0,21 0 0,1-1 16,-1-20-16,0 21 16,-21 0-1,21 21-15,0 0 0</inkml:trace>
  <inkml:trace contextRef="#ctx0" brushRef="#br1" timeOffset="142526.68">11070 995 0,'21'0'16,"0"0"-16,22-21 15,-22 0-15,-21-1 0,21 22 16,-21-21-16,21 0 0,0 0 16,-21 0-16,0 0 0,0-1 15,0 1-15,-21 21 31,0 0-31,0 0 16,21 21-16,-21 1 0,0-1 16,21 0-16,-22 0 0,22 0 0,-21 0 15,21 1-15,-21-1 0,21 0 16,0 0-16,0 0 0,0 0 16,0 1-16,0-1 0,0 0 15,21-21-15,0 0 16,1 0-16,-22 21 0,21-21 0,0 0 15,0 0-15,0 0 0,0 0 0,1 0 16,-1-21-16,0 21 0</inkml:trace>
  <inkml:trace contextRef="#ctx0" brushRef="#br1" timeOffset="142943.45">11493 847 0,'0'0'0,"0"-21"0,0-1 15,0 1 1,0 0-16,22 0 16,-1 21-16,0 0 15,0 0-15,0-21 0,0 21 0,1 0 16,-1 0-16,0 0 16,0 0-16,-21 21 0,21 0 0,-21 0 15,21-21-15,-21 21 0,0 1 0,22-1 16,-22 0-16,0 0 0,0 0 15,0 0-15,0 1 0,-22-1 16,1 0-16,0 0 0,21 0 16,-21-21-16,0 0 0,0 0 15,21-21 17,0 0-32,0 0 15,0 0-15,0-1 0,21 1 0,0-21 16,0 21-16,0 0 0,-21-22 15,21 22-15,1 0 0,-1 0 0,-21 0 16,21 21-16,0-22 0,0 1 0,0 21 16,1 0-16,-1-21 15,0 21 1</inkml:trace>
  <inkml:trace contextRef="#ctx0" brushRef="#br1" timeOffset="143602.95">10901 1397 0,'0'0'0,"0"21"47,0 0-31</inkml:trace>
  <inkml:trace contextRef="#ctx0" brushRef="#br1" timeOffset="146320.31">10562 1503 0,'-21'21'31,"21"0"-15,0 0-1,21-21 16,0 0-15,0 0-16,1 0 16,-1 0-16,0 0 0,0-21 0,0 21 15,0 0-15,1-21 0,-1 0 0,0 21 16,-21-21-16,21 21 0,-21-21 16,21 21-16,-21-22 0,0 1 15,0 0 1,-21 21-1,0 0-15,0 0 0,0 0 0,-1 0 16,1 0-16,0 0 0,0 0 16,0 0-16,21 21 0,-21 0 0,-1-21 15,1 22-15,0-1 0,0-21 0,21 21 16,0 0-16,0 0 0,-21 0 16,21 1-16,0-1 0,0 21 15,0-21-15,0 0 16,21 1-16,-21-1 0,21-21 15,0 21-15,0-21 0,1 0 0,-1 21 0,0-21 16,0 0-16,0 0 16,0 0-16,1 0 0,-1 0 0,0 0 15,0 0-15,0 0 0,0 0 16,-21-21 0,-21 21-1,0 0-15,0 0 0,0 0 16,0 0-16,-1 0 15,1 0-15,0 21 0,0 0 0,0-21 16,0 21-16,-1 22 0,22-22 16,0 0-16,-21 0 0,21 0 0,0 1 15,0-1-15,0 0 0,0 0 16,0 0-16,0 0 0,0 1 16,21-22-16,1 21 0,-1-21 0,0 0 15,0 0-15,0 0 0,0 0 16,1 0-16,-1 0 0,0 0 15,0-21-15,0-1 0,0 1 16,-21 0-16,22 0 0,-22 0 16,21 0-16,-21-1 0,0 1 15,21 0-15,0 0 0,0 0 0,0 0 16,1-1-16,-1 1 0,0 0 0,0 0 16,0 21-16,22 0 0,-22-21 15,0 21-15,0 0 0,21 0 16,-20 0-16,-1 0 0,0 21 0,-21 0 15,0 0-15,21 0 0,-21 1 16,0-1-16,0 0 0,0 0 0,0 0 16,0 0-16,0 1 0,-21-1 0,0 0 15,0 0-15,21 0 0,-22-21 16,22 21-16,-21 1 0,21-1 16,-21-21-16,42-21 31,-21-1-31,21 1 15,1 0-15,-22 0 0,21 0 0,0 0 16,0-1-16,0-20 0,0 21 16,22-21-16,-22 20 0,0 1 15,0-21-15,0 21 0,1 0 0,-1-1 16,-21 1-16,21 21 16,-21 21 15,-21 1-31,0-1 0,-1 0 15,22 0-15,-21 0 0,0 22 0,21-22 16,-21 0-16,21 0 0,-21 21 16,21-20-16,0-1 0,0 0 0,0 0 15,0 0-15,0 0 0,0 1 0,21-1 16,0-21-16,0 0 16,22 0-16,-22 0 0,21 0 15,-21 0-15,22 0 0,-1 0 0,0 0 16,22-21-16,-22-1 0,0 1 15,1 0-15,-1 0 0,-21 0 0,22 0 16,-22-1-16,0 1 0,0-21 16,-21 21-16,0 0 0,0-1 0,0 1 15,0 0-15,0 0 0,0 0 16,-21 21-16,0 0 0,0 0 16,-1 0-16,1 0 15,0 21-15,0 0 0,21 0 0,0 0 16,0 1-16,0-1 0,0 0 15,0 0-15,0 0 0,0 0 16,0 1-16,21-1 0,-21 0 0,21 0 16,0 0-16,1-21 0,-1 0 0,0 21 15,0-21-15,0 0 0,0 0 16,1 0-16,-1 0 0,0 0 0,0 0 16,0-21-16,0 21 0,1-21 0,-1 0 15,0 0-15,0 0 16,0-22-16,0 22 0,-21 0 15,22 0-15,-1-22 0,-21 22 0,21-21 0,0 0 16,0 20-16,0 1 16,1 21-16,-22-21 0,21 21 15,0 0-15,0 21 16,-21 0 0,0 1-16,21-22 15,-21 21-15,0-42 63,0-1-48,0 1-15,0 0 16,0 0-16,-21 21 0,21-21 0,-21 21 31,0 0-31,0 0 0,21 21 16,-22-21-16,1 21 0,21 0 15,-21 22-15,21-22 0,0 0 16,-21 21-16,21-21 0,-21 22 0,21-22 16,0 21-16,0-21 0,0 1 15,0-1-15,0 0 0,0 0 0,21 0 16,0-21-16,0 0 0,0 21 0,1-21 16,-1 0-16,21 0 0,-21 0 0,0 0 15,1-21-15,20 0 16,-21 21-16,0-21 0,22 0 0,-22 0 15,0-1-15,0 1 0,0-21 0,-21 21 16,21 0-16,-21-22 16,22 22-16,-22 0 0,0 0 0,0 0 15,0-1-15,0 44 32,0-1-32,0 0 0,0 0 15,-22 0-15,22 0 0,0 1 16,0-1-16,0 0 0,0 0 15,0 0-15,0 0 0,0 1 0,0-1 16,22-21-16,-22 21 16,21-21-16,0 0 15,0 0-15,0 0 0,0 0 16,1 0-16,-22-21 0,21 0 0,0 21 16,0-22-16,0 1 0,-21 0 15,21 0-15,1 0 0,-22 0 0,0-1 16,21 1-16,0-21 0,-21 21 0,21 0 15,-21-1-15,0 1 16,0 42 0,0 1-16,0-1 15,0 0-15,0 0 0,0 0 16,0 0-16,-21 1 0,21 20 0,0-21 16,0 0-16,0 0 0,0 1 15,0-1-15,0 0 16,21 0-16,0 0 0,0-21 15,1 0-15,-1 0 0,0 0 0,0 0 16,0 0-16,0 0 0,1 0 16,-1 0-16,21-21 0,-21 21 0,0-21 15,-21 0-15,22 0 0,-1-22 0,0 22 16,0-21-16,0-1 0,0-20 16,-21 21-16,0-1 0,22-20 0,-1 20 15,-21-41-15,0 41 16,0 1-16,0 21 0,0-21 0,0 20 15,0 1-15,0 42 32,0 1-32,0 20 15,0-21-15,0 21 0,0 1 0,-21-1 16,21 0-16,0 1 0,-22 20 0,22-20 16,0-1-16,0 0 0,0-21 15,0 22-15,0-22 0,0 21 0,0-21 16,0 1-16,0-1 0,0 0 0,0 0 15,22-21 1,-1 0 0,0 0-16,0 0 15,0-21-15,0 0 0,-21 0 16,22-1-16,-1 1 0</inkml:trace>
  <inkml:trace contextRef="#ctx0" brushRef="#br1" timeOffset="146427.25">13525 1693 0,'-21'-21'0,"42"42"0</inkml:trace>
  <inkml:trace contextRef="#ctx0" brushRef="#br1" timeOffset="146576.17">14139 1715 0,'21'0'0</inkml:trace>
  <inkml:trace contextRef="#ctx0" brushRef="#br1" timeOffset="147103.15">14372 1820 0,'0'0'0,"42"-63"31,-42 42-31,0 0 0,0-1 16,0-20-16,0 21 0,0 0 15,0 0-15,-21-1 0,0 22 16,0 0-16,0 0 0,-22 0 15,22 0-15,0 0 0,-21 22 0,21-1 16,-22 0-16,22 0 0,0 0 16,0 22-16,0-22 0,-1 21 15,1-21-15,0 22 0,21-22 0,0 21 16,0-21-16,0 0 0,0 1 0,0-1 16,0 0-16,21-21 0,0 21 15,22-21-15,-22 0 0,0 0 16,0 0-16,22 0 0,-22 0 0,0 0 15,0 0-15,21-21 0,-20 0 16,-1 0-16,0-1 0,-21 1 0,21 0 16,0 0-16,0-21 0,-21 20 0,0-20 15,22 21-15,-22-21 0,21 20 16,-21-20-16,0 21 0,0 0 0,0 0 16,0 42 15,0 0-31,-21 0 15,21 21-15,0-20 0,0-1 0,0 21 16,0-21-16,0 0 0,0 1 16,0-1-16,0 0 0,0 0 0,0 0 15,0 0-15,21 1 0,0-22 0,0 0 16,-21 21-16,21-21 16,0 0-16,-21-21 15</inkml:trace>
  <inkml:trace contextRef="#ctx0" brushRef="#br1" timeOffset="147438.99">13568 1630 0,'0'0'0,"0"21"0,21-21 47,0 0-47,0 0 0,22 0 0,-22 0 16,21 0-16,-21 0 0,22 0 0,-1 0 15,-21 0-15,21 0 0,-20 0 16,20 0-16,-21 0 0,0 0 0,0 0 16,1 0-16,-22-21 15,21 21-15</inkml:trace>
  <inkml:trace contextRef="#ctx0" brushRef="#br1" timeOffset="148067.29">14711 1312 0,'-21'0'31,"21"22"0,0-1-31,0 0 0,0 21 16,0-21-16,0 1 0,0-1 15,0 21-15,0-21 0,0 22 0,0-1 16,-22-21-16,22 21 0,0-20 0,0 20 16,0-21-16,0 0 0,0 22 15,0-22-15,-21 0 0,21 0 0,0 0 16,0 0-1,0-42 17,0 0-17,21 21-15,-21-21 0,0 0 16,0 0-16,22-1 0,-1 1 0,-21 0 16,21 21-16,0-21 0,-21 0 0,21 0 15,0-1-15,1 22 0,-1-21 16,0 21-16,0 0 0,0 0 0,0 0 15,1 0-15,-1 0 0,0 0 0,0 0 16,0 0-16,0 0 0,1 0 16,-22 21-16,0 1 0,21-1 0,-21 0 15,0 0-15,0 0 0,0 0 16,-21 1-16,-1-1 16,1-21-16,-21 21 0,21 0 0,-22-21 15,22 21-15,-21-21 0,21 0 0,-22 21 16,22-21-16,0 0 0,0 0 15,0 0-15,0 22 0,-1-22 16,22-22 15,22 22-15,-1-21-16</inkml:trace>
  <inkml:trace contextRef="#ctx0" brushRef="#br1" timeOffset="148375.18">15409 1228 0,'0'0'0,"0"21"31,0 0-31,0 0 16,0 0-16,0 1 0,0-1 0,0 0 15,0 21-15,0-21 0,0 22 0,0-22 16,-21 21-16,21 1 0,-21-22 16,21 21-16,0-21 0,-21 0 15,21 22-15,0-22 0,0 0 0,0 0 16,0 0-16,0 1 16,0-1-1,21-42 1,0-1-1</inkml:trace>
  <inkml:trace contextRef="#ctx0" brushRef="#br1" timeOffset="149033.99">15600 1715 0,'0'0'0,"21"0"31,0 0-31,0 0 0,0 0 16,-21-22-16,22 22 0,-1 0 16,-21-21-16,21 0 0,0 0 15,0 0-15,-21 0 16,0-1-16,-21 22 31,0 0-31,0 0 16,0 0-16,-1 22 15,1-1-15,21 0 16,-21 0-16,21 0 0,-21 0 0,21 1 16,0-1-16,0 0 0,0 0 0,0 0 15,0 0-15,0 1 16,0-1-16,21-21 0,0 0 16,0 0-16,1 0 15,-1 0-15,0 0 0,0 0 16,21 0-16,-20 0 0,-1 0 0,0-21 15,0-1-15,21 1 0,-20 21 16,-1-21-16,21-21 0,-21 21 16,0-1-16,1 1 0,-22-21 0,21 21 0,-21 0 15,0-1-15,21 1 0,-21 0 16,0 0 0,-21 21-16,0 0 15,-1 21-15,1 0 0,0 0 16,21 1-16,-21-1 0,21 0 15,0 0-15,0 0 0,0 0 0,0 1 16,0-1-16,0 0 0,0 0 16,0 0-16,0 0 0,21 1 15,-21-1-15,21-21 0,0 21 16,-21 0-16,0 0 31,-21-21-15,0 0-1,0 0 1,0 0-16</inkml:trace>
  <inkml:trace contextRef="#ctx0" brushRef="#br1" timeOffset="150132.24">7408 10245 0,'-21'0'0,"42"0"0,-63 0 0,21 0 0,0 0 15,-1 0-15,1 0 0,21-21 16,-21 21-16,21-22 47,21 22-47,0 0 0,1 0 0,-1 0 15,21 0-15,0 0 0,1 0 0,-1-21 16,22 21-16,-22 0 0,21 0 0,1-21 16,-22 21-16,22 0 0,-22 0 15,22 0-15,-22 0 0,-21 0 0,0 0 16,0 0-16,1 0 0,-44 0 31,1 0-31,0 0 16,0 0-16,0 0 0,-22 0 15,22 0-15,-21 0 0</inkml:trace>
  <inkml:trace contextRef="#ctx0" brushRef="#br1" timeOffset="150420.04">7620 10202 0,'-21'0'0,"0"0"16,21 22-1,0-1-15,0 0 0,-22 0 16,22 0-16,-21 22 0,21-1 16,-21 0-16,21 1 0,-21-1 0,21 21 15,-21-20-15,0 20 0,21-20 0,0 20 16,-22-21-16,1 1 0,21 20 16,-21-20-16,21-1 0,0-21 0,-21 21 15,21 1-15,0-22 0,-21 0 0,21 0 16,0 0-16,21-42 31,0 0-15,-21 0-16,21 0 0,0 0 15</inkml:trace>
  <inkml:trace contextRef="#ctx0" brushRef="#br1" timeOffset="150830.85">7768 10732 0,'0'0'0,"21"-64"31,0 64-31,-21-21 0,22 21 0,-1 0 16,0-21-16,0 21 0,0 0 16,0 0-16,22 0 0,-22 0 15,21 21-15,-21 0 0,22 0 0,-22 0 16,21 1-16,-21 20 0,1-21 15,-22 0-15,0 22 0,21-22 0,-21 21 16,0-21-16,0 22 0,0-22 16,-21 0-16,21 21 0,-43 1 15,22-22-15,0-21 16,21-21 0,0-1-1,0 1-15,0 0 0,0 0 0,21 0 16,0 0-16,0-22 0,-21 22 0,22-21 15,-1 21-15,0-1 16,0 1-16,-21-21 0,21 21 0,0 0 16,1 21-16,-1-22 0,0 22 0,0 0 15,0 0-15,0 0 16,1 0-16,-1 0 16</inkml:trace>
  <inkml:trace contextRef="#ctx0" brushRef="#br1" timeOffset="151391.54">9017 10943 0,'0'0'0,"21"-21"15,21-42 1,-42 41-16,0 1 0,0 0 0,0-21 15,0 21-15,0-1 0,-21 1 0,0 0 16,-21 0-16,21 21 16,-1 0-16,-20 0 0,21 0 0,-21 0 15,20 21-15,-20 0 0,21 0 0,-21 1 16,20-1-16,-20 0 0,21 21 16,0-21-16,0 22 0,21-22 0,-22 21 15,22-21-15,0 22 0,0-22 16,0 0-16,0 0 0,0 22 0,22-22 15,-1 0-15,0 0 0,0-21 16,21 0-16,-20 0 0,20 0 16,0 0-16,1-21 0,-1 0 0,0 0 15,1-1-15,-22 1 0,21 0 0,-21 0 16,22 0-16,-22 0 0,0-22 16,0 22-16,-21 0 0,0-21 0,0 20 15,0 1-15,0 0 0,0 0 0,0 0 16,-21 21-1,0 0-15,0 21 16,-1 0-16,22 0 16,-21 0-16,21 1 0,-21 20 0,21-21 15,0 0-15,0 0 0,0 1 16,0-1-16,0 0 0,0 0 0,21-21 16,0 21-16,1-21 0,-1 0 0,0 21 15,0-21-15,0 0 0,0 0 0,1 0 16,-1 0-16,21 0 0,-21-21 15,0 21-15,1-21 0,-1 0 0,0 0 16</inkml:trace>
  <inkml:trace contextRef="#ctx0" brushRef="#br1" timeOffset="151838.35">9504 10753 0,'0'0'0,"0"21"31,0 0-31,-21 0 15,21 0-15,0 1 0,0-1 0,-22 0 16,22 0-16,0 21 0,0-20 0,0-1 16,0 0-16,0 0 0,0 0 15,0 0-15,0 1 0,0-1 16,-21-21 0,21-21 15,0-1-31,0 1 0,0 0 15,0-21-15,0 21 0,0-1 16,0 1-16,0-21 0,21 21 0,1 0 16,-1-1-16,0 1 0,0 0 15,21 0-15,-20 0 0,20 0 0,0 21 16,-21 0-16,22 0 0,-1 0 0,0 0 16,-20 0-16,20 0 0,0 21 0,-21 0 15,1 0-15,-22 0 0,0 0 16,0 1-16,0-1 0,0 63 15,-22-62-15,1-1 16,0 0-16,21 0 0,-21-21 0,0 21 0,0 0 16,21-42 31,21 21-47,-21-21 0</inkml:trace>
  <inkml:trace contextRef="#ctx0" brushRef="#br1" timeOffset="152296.29">10520 10753 0,'0'0'0,"21"0"0,-21-21 0,21 21 16,-21-22-16,0 1 15,-21 21-15,0 0 16,0 0-16,-1 0 15,-20 0-15,21 0 0,0 21 16,0-21-16,-1 22 0,1-1 0,0-21 0,0 21 16,0-21-16,21 21 0,0 0 15,0 0 1,21-21-16,0 0 0,0 0 16,0 22-16,1-22 0,-1 0 0,21 0 15,-21 21-15,0-21 0,1 21 16,20-21-16,-21 21 0,0 0 15,0-21-15,1 21 0,-22 1 16,0-1-16,0 0 0,0 0 16,-22 0-16,1-21 0,0 21 15,-21-21-15,21 0 0,-1 22 16,-20-22-16,21 0 0,0 0 0,-22 0 16,22 0-16,0 0 0,0 0 0,0 0 15,0 0-15,-1-22 0,1 1 16,21 0-1,0 0 1,21 0-16,1 21 0,-1-21 0,0 21 16,0-22-16,21 22 0,-20-21 15</inkml:trace>
  <inkml:trace contextRef="#ctx0" brushRef="#br1" timeOffset="152583.06">11176 10139 0,'0'0'16,"0"-21"-16,0-22 15,-21 43 1,0 22-16,21-1 0,0 0 0,0 0 16,0 21-16,-22 1 0,22-1 15,0 22-15,0-22 0,-21 21 16,21-20-16,0 20 0,0-20 0,-21 20 15,0-21-15,21 1 0,-21-1 0,21 0 16,0 1-16,-21-22 0,21 21 0,-22 1 16,22-22-16,0 0 15,0 0-15,0 0 0,22-21 32,-1 0-32</inkml:trace>
  <inkml:trace contextRef="#ctx0" brushRef="#br1" timeOffset="153106.76">11684 10774 0,'0'-21'0,"-21"21"0,-43-64 31,43 64-31,0 0 0,0 0 16,-22 0-16,22 0 0,0 0 16,0 0-16,0 21 0,0 1 15,-1-1-15,-20 0 0,21 21 0,0-21 16,0 22-16,21-1 0,-22-21 16,22 0-16,0 1 0,0-1 0,0 0 15,0 0-15,0 0 0,22 0 16,-1-21-16,0 0 0,0 0 15,0 0-15,0 0 0,1 0 0,-1 0 16,0 0-16,21-21 0,-21 21 0,1-21 16,-1 0-16,21 0 0,-21 0 15,0-22-15,1 22 0,-1 0 16,0-21-16,0 20 0,0-20 0,-21 21 0,0 0 16,0 0-16,0-1 0,0 1 15,-21 42 1,0-21-1,21 22-15,-21 20 0,21-21 0,0 0 16,-21 22-16,21-22 0,-22 0 16,22 0-16,0 21 0,0-20 0,0-1 15,0 0-15,0 0 0,0 0 0,22-21 16,-1 21-16,0-21 0,0 0 0,0 0 16,0 0-16,1 0 0,20 0 15,-21 0-15,0 0 0,22-21 16</inkml:trace>
  <inkml:trace contextRef="#ctx0" brushRef="#br1" timeOffset="153406.57">12319 10181 0,'0'0'16,"0"-42"-16,0 21 0,0 0 0,0-1 0,0 1 15,-21 21 1,21 21-1,-21 1-15,21-1 0,0 21 0,0 0 16,-22 1-16,22-1 0,0 0 16,-21 22-16,21-22 0,0 22 0,0-1 15,0-20-15,0 20 0,-21-21 0,21 1 16,0-1-16,-21 0 0,21 1 16,0-22-16,0 21 0,0-21 0,0 1 15,0-1-15,0 0 0,0 0 0,0 0 16,21-21 15,0 0-31,0-21 0,1 0 0,-1 0 16</inkml:trace>
  <inkml:trace contextRef="#ctx0" brushRef="#br1" timeOffset="153782.76">12636 10689 0,'-21'0'15,"0"21"-15,21 1 16,-21-22-16,0 21 0,0 0 0,-1 0 16,22 0-16,-21 22 0,0-22 0,21 0 15,-21 0-15,21 0 0,0 0 16,0 1-16,0-1 0,0 0 16,21-21-16,0 0 0,0 21 15,1-21-15,20 0 0,-21 0 0,0 0 16,0 0-16,1-21 0,20 0 0,-21 21 15,0-21-15,-21-1 16,21 1-16,-21 0 0,22 0 0,-22-21 16,0 20-16,0 1 0,0 0 0,0-21 15,-22 21-15,1 21 0,0-22 16,21 1-16,-21 21 0,0 0 0,-22 0 16,22 0-16,0 0 0,0 0 0,0 0 15,0 21-15,-1 1 16,22-1-16,0 0 0,0 0 15,22 0 1,-1-21-16,0 0 0,0 21 0,0-21 16,0 0-16</inkml:trace>
  <inkml:trace contextRef="#ctx0" brushRef="#br1" timeOffset="154195.79">13039 10795 0,'0'-21'0,"0"42"0,0-63 16,0 21-16,0-1 16,0 1-16,21 0 0,0 21 15,0 0-15,0-21 0,0 21 0,1 0 16,-1 0-16,0 0 0,21 0 16,-21 21-16,1 0 0,-1-21 15,0 21-15,0 1 0,0-1 0,0 0 16,1 0-16,-22 21 0,0-20 0,0-1 15,0 0-15,0 0 0,0 0 0,0 0 16,-22 1-16,1-1 0,0-21 16,0 21-16,0 0 0,0-21 0,-1 21 15,1-21-15,0 0 16,21-21 0,0 0-16,21 0 15,0 0-15,1-1 16,-1 1-16,0 0 0,0-21 0,0 21 0,0-1 15,22-20-15,-22 21 0,0 0 16,0 0-16,0 21 0,1-22 0,-1 22 16,0 0-16,0 0 0,0 0 0,0 0 15,1 0-15,-1 0 16</inkml:trace>
  <inkml:trace contextRef="#ctx0" brushRef="#br1" timeOffset="154654.57">14160 10732 0,'0'0'16,"0"-22"-16,0 1 0,0 0 16,0 0-16,-21 21 15,0 0-15,0 0 16,0 0-16,0 0 0,-1 0 0,1 0 15,0 21-15,0 0 0,-21 0 0,20 1 16,22-1-16,-21 0 0,21 0 16,0 0-16,0 0 15,0 1-15,0-1 0,21-21 16,1 21-16,-1-21 0,0 21 0,0 0 16,0-21-16,-21 21 0,21-21 0,1 22 15,-1-22-15,0 0 0,0 21 0,-21 0 16,21-21-16,-21 21 15,0 0-15,0 0 16,-21-21-16,21 22 0,-21-22 16,0 0-16,-22 0 0,22 0 0,0 0 15,-21 0-15,21 0 0,-22 0 16,22 0-16,-21 0 0,-1 0 0,22 0 16,0 0-16,0 0 0,0 0 0,0 0 15,-1 0-15,22-22 31,0 1-15</inkml:trace>
  <inkml:trace contextRef="#ctx0" brushRef="#br1" timeOffset="154845.87">11980 10308 0,'0'0'0,"-42"0"0</inkml:trace>
  <inkml:trace contextRef="#ctx0" brushRef="#br1" timeOffset="155126.22">12785 10266 0,'-22'0'16,"1"0"-1</inkml:trace>
  <inkml:trace contextRef="#ctx0" brushRef="#br1" timeOffset="155858.72">12192 10308 0,'-85'0'31,"64"0"-31,0 0 0,0 0 16,0 0-16,-1 0 0,1 0 0,0 0 15,0-21 1,21 0 0,42 21-16,-21 0 15,1-21-15,20 21 0,0-21 0,22 21 16,-22 0-16,0 0 0,22-22 0,-1 22 16,-20 0-16,20 0 0,-20 0 0,-1 0 15,21 0-15,-20 0 0,-1 0 16,0 0-16,-20 0 0,20 0 0,-21 0 15,0 0-15,0 0 0,1 0 0,-22 22 16,-22-22 31,1 0-31,0 0-16,0 0 15,0 0-15,0-22 0,-1 22 0,1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59:5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1228 0,'-21'0'16,"0"0"0,0 0-1,0 0-15,-1 0 16,1 0-1,42 0 1,1 0 0,20 0-16,0 0 0,1 0 15,-1 0-15,21 0 0,-20 0 16,20 0-16,1 0 0,-1 0 0,22 0 16,-22 0-16,22-21 0,-21 21 0,20 0 15,-20 0-15,-1 0 16,1 0-16,-1-22 0,-20 22 0,-1 0 15,-21 0-15,21 0 0,-20 0 16,-44 22 15,1-22-31,0 0 16,-21 0-16,21 0 0,-1 0 16,-20 21-16,21-21 0</inkml:trace>
  <inkml:trace contextRef="#ctx0" brushRef="#br0" timeOffset="459.73">5143 1312 0,'0'0'0,"0"22"16,0-1-16,0 0 0,0 0 15,0 85 1,0-64 0,22 1-16,-22-1 0,21 0 0,-21 1 15,0-1-15,0 21 0,0-20 0,21-1 16,-21 0-16,0 1 0,0-1 16,0 0-16,0 1 0,0-1 15,0 0-15,0 1 0,0-22 0,0 21 16,0 1-16,-21-22 0,21 21 15,-21-21-15,-1 0 0,1 22 0,0-22 16,-21 0-16,21 0 0,-22 0 0,22-21 16,-21 0-16,-1 0 0,1 0 15,0 0-15,-1 0 0,1 0 0,0 0 16,-1-21-16,1 0 16,0 21-16,-1-21 0,22 0 0,-21 21 15,21-21-15,0-1 0,-1 22 16,22-21-16,-21 21 0,21-21 0,0 0 15,0 0-15,21 21 0,1-21 16,-1 21-16,21-22 0,-21 22 16,22-21-16,-22 0 0,21 21 0,0-21 15</inkml:trace>
  <inkml:trace contextRef="#ctx0" brushRef="#br0" timeOffset="1047.53">5969 1926 0,'0'0'0,"21"-21"16,0 0-16,-21 0 0,0 0 16,0-1-16,0 1 0,-21 0 15,0 21-15,0 0 0,0-21 16,-1 21-16,1 0 0,0 0 0,0 0 15,0 21-15,-22 0 0,22 0 16,0 1-16,-21 20 0,-1 21 16,22-20-16,0-1 15,0 0-15,0 1 0,0-1 0,21 0 16,0-20-16,-22 20 0,22-21 0,0 21 16,0-20-16,0-1 0,0 0 15,0 0-15,0 0 0,22-21 16,-1 0-16,0 0 0,0 0 15,0 0-15,0-21 0,1 21 16,-1-21-16,0 0 0,21 0 0,-21-1 16,1 1-16,-1 0 0,0-21 0,0 21 15,0-22-15,0 22 0,1-21 0,-22 21 16,0-22-16,21 22 16,-21-21-16,21 21 0,-21-1 0,0 1 15,0 42 1,0 1-1,0 20-15,21-21 0,-21 0 16,0 22-16,0-22 0,0 0 16,0 21-16,0-21 0,0 1 0,21-1 15,-21 0-15,0 0 0,0 0 16,21 0-16,1 1 0,-22-1 0,21-21 16,0 21-16,0-21 0,0 0 15,0 0-15,1 0 16,-1 0-16,0 0 15,0-21-15,-21 0 0,21 21 0</inkml:trace>
  <inkml:trace contextRef="#ctx0" brushRef="#br0" timeOffset="1315.59">6456 1778 0,'0'0'16,"0"-21"-16,0 0 0,0 42 31,0 0-31,0 0 0,21 0 0,-21 22 16,0-22-16,0 21 0,21 1 15,-21-1-15,21 0 0,-21-21 16,0 22-16,0-22 0,0 21 0,0-21 16,0 1-16,0 20 0,0-21 15,0 0-15,0 0 0,0 1 16,0-44 15</inkml:trace>
  <inkml:trace contextRef="#ctx0" brushRef="#br0" timeOffset="1593.67">7048 1799 0,'-21'21'16,"0"1"-16,0-1 15,0 0-15,-22 0 0,22 0 16,0 22-16,-21-22 0,21 0 0,-1 21 16,-20-21-16,21 1 0,-21 20 15,20-21-15,1 0 0,0 0 0,0-21 16,0 22-16,0-1 0,21 0 0,0 0 15,0 0 17,21-21-32,0 0 15</inkml:trace>
  <inkml:trace contextRef="#ctx0" brushRef="#br0" timeOffset="2168.34">7493 1926 0,'0'-42'16,"0"21"-16,0 0 16,0-1-16,0 1 0,0 0 0,-21 0 15,0 21-15,-1 0 16,1 0-16,0 0 0,0 0 15,0 21-15,0 0 0,-1 0 16,1 22-16,0-22 0,0 21 0,0-21 16,21 22-16,-21-22 0,-1 21 15,22-21-15,-21 1 0,21-1 0,0 0 16,0 0-16,0 0 0,0 0 16,0 1-16,0-1 0,0 0 15,21-21-15,1 0 0,-1 0 16,0 0-16,0 0 0,0 0 15,0 0-15,1 0 16,-1-21-16,-21 0 0,21 21 0,0-22 16,0 1-16,0-21 0,1 21 0,-1 0 15,0-22-15,-21 1 0,21 21 16,0-22-16,-21 22 0,21-21 0,-21 21 16,0 0-16,0-1 0,0 44 31,0-1-16,0 21-15,-21-21 0,21 22 16,0-22-16,0 21 0,-21 0 0,21-20 16,0 20-16,0-21 0,0 0 15,0 22-15,0-22 0,0 0 0,21-21 16,0 21-16,1 0 0,-1-21 0,21 0 16,0 0-16,-20 0 15,20 0-15,0 0 0,22-21 0,-22 0 16,0 0-16,1 0 0,-1-1 0,0-20 0,1 21 15</inkml:trace>
  <inkml:trace contextRef="#ctx0" brushRef="#br0" timeOffset="2776.72">2667 1609 0,'0'21'31,"0"21"-31,0-21 16,0 22-16,0 20 0,0-20 15,0 20-15,0-21 0,0 22 0,0-1 16,0-20-16,0 20 0,0 1 16,0-22-16,0 0 0,0 1 15,0-1-15,0 0 0,0 1 0,0-22 16,0 0-16,0 0 0,0 0 16,21-21-1,0 0 1,-21-21-16</inkml:trace>
  <inkml:trace contextRef="#ctx0" brushRef="#br0" timeOffset="3055.56">3090 2265 0,'21'0'0,"-21"-21"31,22 0-31,-22-1 16,-22 22 15,1 0-15,0 22-1,21-1 1,0 0-1,-21-21-15</inkml:trace>
  <inkml:trace contextRef="#ctx0" brushRef="#br0" timeOffset="3965.68">2434 3895 0,'0'-21'0,"0"42"0,0-64 0,0 22 16,21 21-16,0-21 0,1 21 15,-22-21-15,21 0 16,0 21-16,0-21 0,0 21 0,0-22 16,1 22-16,20 0 15,-21 0-15,0 0 0,0 0 0,1 22 16,20-1-16,-21 0 0,0 0 16,0 21-16,1 1 0,-1-1 0,0 0 15,0 22-15,-21-22 0,0 22 0,0-1 16,0-20-16,0 20 0,-21-21 15,0 22-15,0-22 0,-22 1 0,1-1 16,21 0-16,-22 1 0,1-22 16,0 0-16,21 21 0,-22-21 0,1-21 15,0 22-15,20-22 16,-20 0-16,21 0 0,-21 0 0,-1 0 16,22-22-16,0 1 0,-21 0 15,20 0-15,1-21 0,0 20 0,0-20 16,21 0-16,0-1 0,0 1 15,0 0-15,0-1 0,0 22 0,0-21 16,0 0-16,21 20 0,-21 1 16,21 21-16,0 0 0,22 0 0,-22 0 15,0 21-15,21 1 16,-20-1-16,-1 21 0,21-21 0,-21 22 0,0-1 16,22-21-16,-22 21 15,0 1-15,0-22 0,-21 21 0,21-21 0,1 22 16,-22-22-16,0 0 15,21 0-15,0 0 0,0 1 0,0-22 16,-21 21-16,21-21 0,1 0 16,-1 0-16,-21-21 15,21-1-15</inkml:trace>
  <inkml:trace contextRef="#ctx0" brushRef="#br0" timeOffset="4164.57">3175 4403 0,'21'0'31,"0"0"0</inkml:trace>
  <inkml:trace contextRef="#ctx0" brushRef="#br0" timeOffset="5029.09">4805 3641 0,'-21'0'16,"-1"21"-16,22 0 16,-21 0-16,21 0 0,0 1 15,0-1-15,0 0 16,0 0-16,21-21 0,1 21 15,-1-21-15,21 0 0,-21 0 16,0 0-16,22 0 0,-22 0 0,21 0 16,1 0-16,-22 0 0,21 0 0,0-21 15,-20 0-15,20 0 0,-21 0 16,21 21-16,-20-22 0,-1 1 0,0 0 16,0 0-16,-21 0 0,0 0 15,0-1-15,0 1 0,-21 0 0,0 0 16,0 0-16,-22 0 0,22 21 15,-21 0-15,-1 0 0,-20 0 0,21 0 16,-1 0-16,-20 0 0,20 21 16,1 0-16,-21 21 0,20-21 15,1 22-15,21-22 0,-22 21 0,22 1 16,0-1-16,0 0 0,0 1 16,21-1-16,0 0 0,0 1 0,0 20 15,0-21-15,21-20 0,0 20 0,0 0 16,0-21-16,22 22 0,-22-22 15,21 0-15,1-21 0,-1 21 16,0-21-16,22 0 0,-22 0 16,0 0-16,-20 0 0,-1 0 0,21 0 15,-21 0-15,0-42 16,-21 21-16,0 0 16,-21 21-16,0 0 0,0-22 15,0 22-15,-22 0 0,1 0 0,0 0 16,-1 22-16,-20-1 0,21 0 15,-1 0-15,-20 0 0,20 0 0,1 1 16,0-1-16,21 21 0,-22-21 16,22 22-16,0-22 0,21 0 0,0 42 15,0-41-15,0-1 0,21 0 16,0 0-16,0-21 0,22 21 16,-1 0-16,0-21 0,1 0 0,41 0 15,-41 0-15,-1 0 16,0 0-16</inkml:trace>
  <inkml:trace contextRef="#ctx0" brushRef="#br0" timeOffset="5366.9">5757 4128 0,'0'0'0,"0"-22"0,0 1 16,-21 21-16,0 0 0,0 0 15,0 0-15,-1 21 16,1-21-16,0 22 0,0 20 0,0-21 0,0 0 16,-1 22-16,-20-1 0,21 0 15,0-21-15,21 22 0,-21-1 16,21 0-16,-22 1 0,22-22 0,0 21 16,0-21-16,0 22 0,0-22 15,0 0-15,22 0 0,-1 0 0,0-21 16,21 0-16,-21 0 0,1 0 0,20 0 15,0 0-15,1 0 0,-1-21 16,-21 21-16,21-21 0,1 0 0,-1 0 16,-21-22-16,22 22 0,-1 0 0,-21-21 15,0-1-15,22 1 16,-22-21-16,0-1 0,21 22 0</inkml:trace>
  <inkml:trace contextRef="#ctx0" brushRef="#br0" timeOffset="5851.62">6265 3810 0,'0'0'16,"21"-63"-16,1-1 0,-22 22 0,0-1 0,21 1 15,-21 21-15,0-21 16,0 20-16,0 44 16,-21-1-1,21 21-15,-22-21 0,22 22 0,-21-1 16,21 0-16,0 22 0,-21-1 0,0-20 16,21 20-16,0 22 0,-21-22 15,0 1-15,-1-1 0,22 1 16,0-1-16,-21-20 0,21 20 0,0-21 15,0 1-15,0-1 0,0 0 0,0-20 16,0-1-16,21 21 0,1-42 16,-1 21-16,21 0 0,-21-21 0,0 0 15,22 0-15,-1 0 0,0-21 16,1 21-16,-1-21 0,0 0 0,1 0 16,20-22-16,-20 22 0,-1-21 0,0 0 15,1-1-15,-22 1 0,21 0 16,-21-22-16,0 22 0,1-1 0,-1 22 15,0-21-15,-21 21 0,0 0 16,0-1-16,0 44 31,0-1-31,0 21 0,-21-21 0,0 22 16,21-22-16,-22 21 0,22-21 16,0 22-16,0-1 0,0-21 0,0 0 15,0 0-15,0 1 0,0-1 0,22 0 16,-1 0-16,0-21 15,0 0-15,0 0 0,0 0 0,1 0 16,-1 0-16,0 0 0,21 0 0,-21-21 16,1 0-16,-1 0 0,-21-1 15,21 1-15,0 0 0,0-21 16</inkml:trace>
  <inkml:trace contextRef="#ctx0" brushRef="#br0" timeOffset="6171.44">7133 3747 0,'-21'-22'16,"42"44"-16,-63-44 0,21 22 0,-1 0 16,1 0-16,0 0 0,0 0 15,21 22-15,0-1 0,21 0 16,0-21 0,0 21-16,1-21 0,-1 0 0,0 0 15,0 0-15,0 0 0,22 0 16,-22-21-16,0 0 0,0 0 15,-21-1-15,0 1 16,0 0-16,0 0 16,-21 0-16,0 21 0,0 0 15,-1 0-15,-20 0 0,21 0 0,0 0 16,0 21-16,-1-21 0,1 21 16,0 0-16,21 0 0,0 1 15,0 20-15,0-21 0,0 0 0,0 0 0,0 1 16,21 20-16,0-21 0,22 0 15,-22 0-15,0 1 0</inkml:trace>
  <inkml:trace contextRef="#ctx0" brushRef="#br0" timeOffset="6548.22">7662 4149 0,'-42'-43'31,"42"65"0,0-1-31,0 0 0,0 0 16,0 21-16,0-20 0,0-1 16,0 21-16,0 0 0,0 1 15,0-1-15,0 22 0,0-22 0,-21 21 16,21 1-16,-21 21 0,21-22 15,-22 22-15,1-1 0,21 1 0,-21 0 16,0-1-16,0 22 0,0-21 0,21 0 16,-22 20-16,1-20 0,21 21 0,0-21 15,-21-1-15,21 1 0,-21 0 16,21-22-16,0 22 0,0-22 0,0 1 16,0-22-16,0 22 0,0-22 0,0-21 15,0 21-15,0-20 0,0-1 0,0 0 16,21-21-1,-21-21-15</inkml:trace>
  <inkml:trace contextRef="#ctx0" brushRef="#br0" timeOffset="6932.74">7620 4720 0,'-21'-42'0,"42"84"0,-42-148 0,21 64 16,0 21-16,0-21 0,0 20 0,0-41 15,21 42 1,0 0-16,-21-1 0,21 1 0,0 21 16,1-21-16,-1 0 0,21 0 0,-21 21 15,22-21-15,-22 21 0,21 0 16,0 0-16,-20 0 0,20 0 0,0 0 15,-21 0-15,1 21 0,-1 0 0,-21 0 16,0 21-16,0-20 0,0 20 16,-21-21-16,-1 0 0,-20 22 0,0-22 15,21 0-15,-22 0 0,-20 0 0,20 0 16,1 1-16,0-22 16,-1 21-16,22-21 0,-21 0 0,21 0 0,0 0 15,21-21 16,21 21-31,0-22 0,0 1 16,0 21-16</inkml:trace>
  <inkml:trace contextRef="#ctx0" brushRef="#br0" timeOffset="7408.81">8763 4276 0,'0'0'0,"21"-21"0,-21-1 16,0 1-16,0 0 0,-21 21 15,0-21-15,0 21 16,-1 0-16,1 0 0,0 0 0,-21 0 16,21 21-16,-22-21 0,22 21 0,-21 0 15,21 1-15,-1-1 0,1 0 16,0-21-16,21 21 0,0 0 0,0 0 15,0 1-15,21-1 16,0-21-16,64 21 16,-43-21-1,1 0-15,-22 21 0,21-21 0,1 21 16,-22-21-16,0 21 0,0-21 16,0 22-16,0-1 0,1 0 15,-22 0-15,0 0 0,-22 0 16,1 1-16,0-1 0,-21-21 0,21 21 15,-22 0-15,1-21 0,0 0 16,20 21-16,-20-21 0,0 0 0,-1 0 16,22 0-16,0 0 0,-21 0 15,21-21-15,-1 0 0,1 0 16,21 0-16,0-1 16,0 1-16,0 0 15,0 0-15,21 0 16,1 0-16,-1-1 0,0 22 0</inkml:trace>
  <inkml:trace contextRef="#ctx0" brushRef="#br0" timeOffset="7821.56">9123 4466 0,'0'0'0,"21"0"0,0 0 0,0 0 16,0 0-16,1 0 0,-1 0 0,0-21 15,0 21-15,-21-21 0,21 0 0,0 21 16,1-21-16,-22-1 0,0 1 16,0 0-16,0 0 0,0 0 0,0 0 15,0-1-15,0 1 0,-22 21 0,1-21 16,0 21-16,0 0 0,0 0 15,0 0-15,-22 0 0,22 0 0,0 21 16,-21-21-16,20 21 0,1 1 16,0 20-16,0-21 0,0 0 0,21 22 15,0-22-15,0 21 0,0-21 16,0 0-16,0 1 0,0 20 0,21-21 16,0-21-16,0 21 0,0 0 0,1 1 15,20-22-15,-21 21 0,21-21 16,1 0-16,-22 0 0,21 0 0,-21 0 15,22 0-15,20 0 0,-42 0 16,22 0-16,-22 0 0,21-21 16</inkml:trace>
  <inkml:trace contextRef="#ctx0" brushRef="#br0" timeOffset="8047.43">10160 4551 0</inkml:trace>
  <inkml:trace contextRef="#ctx0" brushRef="#br0" timeOffset="32781.22">4953 2709 0,'0'0'0,"-21"0"16,-22 22-16,22-22 0,0 0 16,0 0-16,0 0 0,-22 21 0,22-21 15,0 0-15,0 0 0,0 0 16,0 0 0,21 21-1,21-21 1,0 0-16,21 0 0,-21 0 0,22 0 15,-1 0-15,0 0 16,1 0-16,20 0 0,1 0 0,-1-21 16,22 21-16,0-21 0,-1 21 15,22-22-15,0 1 0,21 21 0,-21-21 16,21 0-16,106 0 16,-85 0-16,-21 21 0,0 0 0,0-22 15,0 22-15,-21 0 0,-1-21 0,22 21 16,-21 0-16,0-21 0,0 21 15,0 0-15,-22 0 0,22-21 16,-21 21-16,0-21 0,-22 21 0,1 0 16,-1 0-16,-21-21 0,1 21 15,-1 0-15,0 0 0,-20 0 0,-1-22 16,-42 22 0,-1 0-1,1 0-15,0 0 0,-21 0 16,-1 0-16,1 0 0</inkml:trace>
  <inkml:trace contextRef="#ctx0" brushRef="#br0" timeOffset="33376.51">4995 2836 0,'0'0'0,"-21"0"0,-106 0 31,106 0-31,0 0 0,0 0 16,42 0 15,21 0-31,-21 0 0,22 0 16,-1 0-16,0 0 0,22 0 16,-1 0-16,1 0 0,20-21 0,1 21 15,21 0-15,-21-21 0,20 21 16,1 0-16,0 0 0,0-21 0,21 21 15,-21 0-15,148-21 16,-106 21-16,-21 0 0,0 0 16,-21 0-16,21-21 0,0 21 0,-21 0 0,21 0 15,-22-22-15,1 22 16,-21 0-16,21 0 0,-22 0 0,-20 0 16,21 0-16,-43 0 0,21 0 15,-20 0-15,-1 0 0,-21 0 0,22-21 16,-22 21-16,0 0 15,-21-21 17,-21 21-17,0 0 1,-1 0 0,1 0-16</inkml:trace>
  <inkml:trace contextRef="#ctx0" brushRef="#br0" timeOffset="34229.03">5016 5249 0,'0'0'0,"-21"0"0,0 0 0,0 0 16,0 0 0,42 0 15,0 0-31,0 0 0,22 0 0,-1 0 16,0 0-16,22 0 0,-1 0 15,22 0-15,21 0 0,0 0 0,-1 0 16,22 0-16,0 0 0,0-21 0,22 21 15,-22-21-15,42 21 16,-21 0-16,0 0 0,0 0 0,1-21 16,-1 21-16,0 0 0,21 0 0,-21 0 15,1-21-15,-22 21 0,21 0 16,-21-21-16,0 21 0,-21 0 0,21-22 16,-22 22-16,1-21 0,-21 21 0,0 0 15,-22-21-15,22 0 0,-43 21 16,22 0-16,-43-21 0,21 21 0,-21 0 15,0 0-15,-21-21 0,0-1 16,-21 1 0,0 21-16,0 0 0,-21-21 0,-1 21 15,1 0-15,0 0 16,-1-21-16</inkml:trace>
  <inkml:trace contextRef="#ctx0" brushRef="#br0" timeOffset="34860.67">5355 5525 0,'-42'0'0,"84"0"0,-105 0 0,41 0 0,-20 0 16,42-22-16,-21 22 15,0 0-15,0 0 0,42 0 63,0 0-48,21 0-15,-21 0 0,43 0 16,-22 0-16,43 0 0,-22 0 0,22 0 16,21 0-16,0 0 0,0 0 15,-1 0-15,22-21 0,0 21 0,22 0 16,-1 0-16,0 0 0,0-21 0,0 21 15,0 0-15,1 0 0,20 0 16,-21 0-16,0 0 0,0 0 16,1-21-16,-22 21 0,21 0 0,-21-21 15,-21 21-15,21 0 0,-43 0 16,22-21-16,-21 21 0,-1 0 0,-20 0 16,-1-22-16,-20 22 0,20 0 0,-20 0 15,-1-21-15,-21 21 0,0 0 16,0 0-16,1 0 0,-1-21 0,-21 0 31,0 0 0,-21 21-15</inkml:trace>
  <inkml:trace contextRef="#ctx0" brushRef="#br0" timeOffset="35008.99">9546 5376 0,'21'22'31,"0"-22"-31,1 0 16,-1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38:12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2138 296 0,'0'0'0,"0"-21"15,0 0-15,0 0 16,0 42 47,0 0-63,0 0 0,0 1 15,0-1-15,0 0 0,0 0 16,0 0-16,0 0 0,0 1 15,0-1-15,0 0 0,21 0 0,0 0 16,0-21-16,0 21 16,22-21-16,-22 0 0,21 0 15,-21 0-15,22 0 0,-1-21 0,0 21 16,-20-21-16,20 0 0,0 0 16,-21 0-16,22-1 0,-22-20 0,0 21 15,0-21-15,0 20 16,-21-20-16,0 0 0,0 21 0,0-22 15,0 1-15,0 21 0,0-22 0,0 22 16,0 0-16,0 63 63,0-20-63,-21 20 0,21 0 15,0 1-15,-21-1 0,21-21 0,0 43 16,0-22-16,0 0 0,-21 1 15,21-1-15,0 0 0,0 1 0,-21-1 16,21 0-16,0 22 0,0-22 16,0 0-16,0 64 0,0-63 15,0-1-15,0 0 0,0 1 16,21-22-16,-21 21 0,0 0 16,0-20-16,0-1 0,0 0 15,0 0-15,0 0 0,0 0 16,-21-21-16,0 0 0,-1 0 15,1 22-15,0-22 0,0 0 16,-21 0-16,-1 0 0,1 0 0,0-22 16,20 22-16,-20-21 0,0 21 15,-1-21-15,1 0 0,21 21 0,-21-21 16,20 21-16,1-21 0,0 21 16,0 0-16,0 0 0,21-22 15,-21 22-15,21-21 0,0 0 31,21 21-31,0 0 16,0-21-16,0 0 0,22 0 16,-22 21-16,21 0 0</inkml:trace>
  <inkml:trace contextRef="#ctx0" brushRef="#br0" timeOffset="472.09">2921 741 0,'0'0'0,"0"-21"16,0 42 15,0 0-15,0 21-16,0-20 15,0-1-15,0 21 0,0-21 0,0 22 16,0-22-16,0 21 0,0-21 16,0 22-16,0-22 0,0 21 0,0-21 15,0 0-15,0 1 0,0-1 16,0 0-16,0 0 0,0 0 16,0 0-1,0-42 1,0 0-1,0 0-15,0 0 16,0-22-16,0 22 0,0-21 0,0 21 16,0-22-16,0 22 0,0-21 15,0 0-15,0 20 0,0-20 0,21 0 16,0 21-16,22-22 0,-22 22 16,21 0-16,-21 0 0,22 0 0,-1 21 15,0 0-15,1-22 0,-22 1 16</inkml:trace>
  <inkml:trace contextRef="#ctx0" brushRef="#br0" timeOffset="608.01">3323 1312 0,'0'22'31,"21"-22"-15,0-22-1,1 1-15,-1 0 16,-21 0-16,21 0 0</inkml:trace>
  <inkml:trace contextRef="#ctx0" brushRef="#br0" timeOffset="839.87">3979 296 0,'0'-21'0,"0"64"63,0-22-63</inkml:trace>
  <inkml:trace contextRef="#ctx0" brushRef="#br0" timeOffset="1299.66">3154 762 0,'0'0'0,"0"-21"31,21 0-16,0 21-15,0 0 16,0 0-16,1-21 0,-1 21 16,21-22-16,-21 22 0,22 0 0,-22 0 15,21 0-15,-21 0 0,22 0 16,-22 0-16,-21 22 0,21-1 16,-21 0-16</inkml:trace>
  <inkml:trace contextRef="#ctx0" brushRef="#br0" timeOffset="1421.63">3323 1334 0,'21'0'47,"0"-22"-31,-21 1-16</inkml:trace>
  <inkml:trace contextRef="#ctx0" brushRef="#br0" timeOffset="2911.53">3344 762 0,'21'0'31,"-21"-21"-31,22 21 16,-22-21-16,21 21 16,-21-21-16,21-1 0,0 22 15,-21-21 1,21 21-16,0 0 0,1 0 31,-1 0-31,0 21 16,-21 1-16,0-1 0,0 0 15,0 0-15,0 0 0,0 0 16,0 22-16,0-1 0,0-21 16,-21 22-16,0-1 0,21 0 0,-22-21 15,1 22-15,0-22 0,0 21 16,21-21-16,0 1 0,-21-1 0,21 0 15,-21 0-15,21 0 0,0 0 16,-22-21-16,22 22 0,0-44 47,22 1-47</inkml:trace>
  <inkml:trace contextRef="#ctx0" brushRef="#br0" timeOffset="3416.24">4022 148 0,'0'0'0,"0"-21"0,-22 21 15,1 21 16,21 0-15,0 22-16,0-22 0,0 21 0,-21 1 16,21-1-16,-21 0 15,21 22-15,-21-22 0,0 22 0,-1-22 16,22 21-16,-21-20 0,0 20 16,0 1-16,21-22 0,0 0 0,-21 22 15,21-22-15,0 1 0,0-22 16,0 21-16,0-21 0,0 0 0,0 1 15,0-1-15,21-21 16,0 0-16,0 0 0,0 0 16,1 0-16,-1 0 0,0-21 15,0-1-15,0 1 0,-21 0 16,0 0-16,21 0 0,1-22 16,-22 22-16</inkml:trace>
  <inkml:trace contextRef="#ctx0" brushRef="#br0" timeOffset="3651.62">3725 826 0,'-21'0'31,"42"-22"-15,0 22-16,1 0 0,-1-21 15,0 21-15,0 0 0,21-21 16,-20 21-16,-1-21 0,21 21 16,-21 0-16,0 0 0,1-21 0,-1 21 15,0 0-15,0 0 0,-21-21 16</inkml:trace>
  <inkml:trace contextRef="#ctx0" brushRef="#br0" timeOffset="4131.35">4276 741 0,'-22'-64'31,"22"43"-16,22 21 1,-1 0-16,0 0 0,0 0 16,0 0-16,0 0 0,22 21 15,-22 1-15,0-1 0,0 0 0,0 0 16,1 21-16,-22-20 0,0 20 16,0-21-16,21 21 0,-21 1 0,0-22 15,0 21-15,0-21 0,0 1 16,-21 20-16,-1-21 0,22 0 15,-21-21-15,0 21 0,21 1 0,-21-22 16,21-22 15,0 1-31,0 0 0,0 0 16,0 0-16,0 0 0,0-22 0,21 22 16,0-21-16,0 21 0,-21-22 15,22 1-15,-1 21 0,0-22 16,0 1-16,0 42 0,0-21 0,1 0 15,-22 0-15,21 21 0,0 0 16,-21-22-16,21 22 16</inkml:trace>
  <inkml:trace contextRef="#ctx0" brushRef="#br0" timeOffset="4651.29">5143 783 0,'0'-21'16,"0"42"-16,0-63 0,0 21 16,0 0-16,0-1 15,-21 22 1,0 0-1,0 0-15,0 22 0,0-1 16,-1 21-16,1-21 16,0 0-16,21 22 0,-21-1 0,0-21 15,21 22-15,0-1 0,-21 0 16,21 1-16,0-22 0,0 21 0,0-21 16,0 0-16,0 22 0,21-22 15,0 0-15,0-21 16,21 0-16,-20 0 0,-1 0 15,0 0-15,0 0 0,0 0 16,22-21-16,-22 0 0,0 0 0,0-1 16,0-20-16,0 21 0,1 0 0,-1-22 15,-21 1-15,0 0 0,0 21 16,0-22-16,0 1 0,0 0 0,0 20 16,-21-20-16,-1 21 15,1 0-15,0 0 0,0 21 0,0 0 0,0 0 16,-1 0-16,-20 0 0,21 0 15,0 0-15,0 0 0,-1 21 0,1 0 16,0-21-16,21 21 16,0 0-16,0 0 0,0 1 0,0-1 15,0 0-15,0 0 0</inkml:trace>
  <inkml:trace contextRef="#ctx0" brushRef="#br0" timeOffset="5780.64">5905 741 0,'0'0'0,"0"-21"15,0 0-15,0-1 0,-21 22 16,21-21-16,-21 21 0,0 0 15,0 0-15,0 0 16,-1 0-16,1 0 0,0 0 0,0 0 16,0 21-16,0 1 0,-1-1 15,1 0-15,0 21 0,0-21 0,0 1 16,0 20-16,21 0 0,0-21 16,0 22-16,0-22 0,0 21 0,0-21 15,0 22-15,0-22 0,0 0 0,21 21 16,0-20-1,0-22-15,0 21 0,0-21 16,1 0-16,-1 0 0,0 0 16,21 0-16,-21-21 0,1-1 0,-1 22 15,0-21-15,0 0 0,0-21 0,0 21 16,1-22-16,-1 1 16,0 0-16,-21-1 0,21 1 0,-21-22 0,21 22 15,-21-21-15,0 20 0,0-20 16,0 20-16,0 1 0,0-21 0,0 20 15,0 22-15,0-21 0,0 21 16,0-22-16,0 22 0,0 0 16,0 0-1,0 42 1,0 0-16,-21 0 0,21 22 0,0-22 16,0 21-16,0 0 0,-21 1 15,21-1-15,0 0 0,0 1 0,0-1 16,-21 22-16,21-22 0,0 0 15,0 1-15,-21-1 0,21 21 0,0-41 16,0 20-16,0 0 0,0-21 16,0 22-16,21-22 0,-21 0 0,21 0 15,-21 0-15,21-21 0,0 0 16,-21 22-16,21-22 0,1 0 16,-1 0-16,0 0 0,0-22 0,-21 1 15,21 21-15,0-21 0,1 0 16,-1-21-16,0 20 0,0 1 0,-21-21 15,0 0-15,21 20 0,0-20 16,-21 0-16,0-1 0,0 22 0,0 0 16,0 0-16,0 0 0,0 0 15,-21 42 1,21 0 0,-21 0-16,21 21 15,0-20-15,-21-1 0,21 21 0,0 0 0,0-20 16,0 20-16,0 0 0,0-21 15,0 22-15,0-22 0,0 0 16,0 0-16,42 22 0,-21-22 16,22-21-16,-22 0 15,0 0-15,0 0 0,0 0 0,22 0 16,-22-21-16,21 21 0,-21-22 16,1-20-16,-1 21 0,42-43 15,-42 43-15,-21-21 0,22 0 0,-22-1 16,21 22-16,-21-21 0,0-1 15,0 22-15,0 0 0,0 0 0,0 0 16,0 0 0,0 42-1,0 0 1,0 0-16,0 21 0,0-20 16,0-1-16,0 21 0,0 0 0,0-20 15,-21 20-15,21-21 0,0 0 16,0 22-16,0-22 0,0 0 0,0 0 15,0 0-15,21-21 0,0 21 16,0-21-16,0 0 0,0 0 16,1 0-16,-1 0 0,0 0 0,0 0 15,0-21-15,0 0 16,1 0-16,-1 21 0</inkml:trace>
  <inkml:trace contextRef="#ctx0" brushRef="#br0" timeOffset="6101.46">7345 635 0,'0'0'16,"-43"-21"0,22 21-1,0 21-15,21 0 16,-21 0-16,21 1 0,0-1 0,-21 0 15,0 21-15,21-21 0,-22 22 16,22-22-16,0 42 0,0-20 16,0-22-16,0 21 0,0-21 15,0 1-15,0-1 0,0 0 0,0 0 16,0 0-16,22-21 0,-1 21 0,0-21 16,0 0-16,21 0 0,-20 0 15,20 0-15,0 0 0,22-21 16,-22 21-16,0-21 15,-20 0-15,20 0 0,-21 0 0,21-22 16</inkml:trace>
  <inkml:trace contextRef="#ctx0" brushRef="#br0" timeOffset="6436.27">7874 85 0,'0'0'0,"-42"-43"31,20 65-15,22-1-16,-21 21 15,21-21-15,0 22 0,0-1 16,0 0-16,0 22 0,-21-22 16,21 0-16,-21 22 0,21-22 0,0 22 15,0-22-15,0 0 0,-21 22 16,21-22-16,0 1 0,0-1 0,0 0 15,0 1-15,0-22 0,0 21 16,0-21-16,0 0 0,0 1 0,42 20 16,-21-42-16,0 0 15,1 0-15,-1 0 0,0 0 16,0 0-16,0 0 0,0-21 0,1 0 16,-1-1-16,21 1 0,-21 0 15,0-21-15</inkml:trace>
  <inkml:trace contextRef="#ctx0" brushRef="#br0" timeOffset="7475.67">8297 614 0,'0'-21'0,"0"42"0,0-63 15,0 63 1,-21 0 0,21 0-16,-21 0 15,21 0-15,0 22 0,-21 20 16,0-42-16,21 22 15,0-1-15,0-21 0,0 22 0,0-22 0,0 0 16,0 21-16,0-21 0,0 1 16,0-1-16,0 0 15,21-21-15,0 21 0,0-21 16,0 0-16,0 0 0,1-21 16,-1 0-16,21 21 0,-21-21 0,0-1 15,1-20-15,20 21 0,-21 0 0,0-22 16,0 22-16,22-21 0,-22 21 15,0-22-15,-21 22 0,21 0 0,-21 0 16,21 21-16,-21-21 0,-21 21 31,0 21-15,21 0-16,-21 0 16,0 0-16,21 1 0,-21-1 0,21 0 15,0 21-15,0-21 0,-22 1 16,22-1-16,0 0 0,0 0 0,0 0 15,0 0-15,0 1 0,22-1 16,-1-21 0,0 0-16,0 0 0,0 0 0,-21-21 15,21 21-15,1-22 0,-22 1 16,0 0-16,21 0 0,-21 0 16,0 0-16,0-22 0,0 22 0,0 0 15,0-21-15,0 20 0,0 1 16,0 0-16,-21 0 0,21 0 0,-22 0 15,1-1-15,21 1 16,0 0 0,21 21-16,1 0 15,-1-21-15,0 21 0,0 0 16,21 0-16,-20-21 0,20 21 16,-21-21-16,21 21 0,-20 0 0,20 0 15,-21 0-15,21 0 0,-20 0 0,-1 0 16,0 21-16,0 0 0,0 0 0,-21 0 15,21 22-15,-21-22 16,0 0-16,0 0 0,0 21 0,0-20 16,0-1-16,0 21 15,0-21-15,0 0 0,0 1 0,-21 20 16,21-21-16,0 0 0,0 0 16,0 1-16,0-1 15,-21-21-15,0 0 16,21-21-1,0-1-15,0 1 0,0 0 16,0 0-16,0 0 0,0 0 16,0-43-16,0 22 0,21 21 15,0-22-15,0 1 0,1 0 0,-1 20 16,0-20-16,21 0 0,-21 21 16,22-22-16,-22 22 0,21 0 15,1 0-15,-1 21 0,0 0 0,1 0 16,-1 0-16,-21 0 0,21 21 15,-20-21-15,-1 42 0,0-21 0,-21 1 16,0 20-16,21 0 0,-21-21 0,0 22 16,0-1-16,0 0 0,0 1 15,-21-1-15,0-21 0,21 22 0,-21-22 16,-1 21-16,1-21 0,21 0 16,0 1-16,-21-22 0,21 21 0,-21-21 15,21-21 16,0-1-31,0 1 0,0 0 16</inkml:trace>
  <inkml:trace contextRef="#ctx0" brushRef="#br0" timeOffset="7619.85">9017 106 0</inkml:trace>
  <inkml:trace contextRef="#ctx0" brushRef="#br0" timeOffset="7715.8">8975 106 0,'21'0'16,"0"0"-1,0 0-15</inkml:trace>
  <inkml:trace contextRef="#ctx0" brushRef="#br0" timeOffset="7868.71">7726 402 0,'-21'0'16,"42"0"-16,-64 0 0,1 0 16</inkml:trace>
  <inkml:trace contextRef="#ctx0" brushRef="#br0" timeOffset="7971.65">7768 402 0,'21'0'16,"191"-21"0,-170 21-1,1 0-15,-1-21 0,0 21 0,1-21 16,-22 21-16,21-21 0,-21 21 0,0-22 15,1 22-15,-1 0 0</inkml:trace>
  <inkml:trace contextRef="#ctx0" brushRef="#br0" timeOffset="21760.26">11599 254 0,'0'-21'31,"0"0"-15,0 0-16,0-1 15,0 1-15,0 0 16,0 0-16,0 0 0,21 0 16,-21-1-16,0 1 15,0 0-15,22 21 16,-22 21 31,-22 22-32,22-1-15,-21 0 0,0 1 0,0 20 16,21-21-16,-21 22 0,0-22 16,-1 22-16,1-22 0,21 0 15,-21 22-15,0-22 0,21 1 0,-21 20 16,21-21-16,0 1 0,0-1 16,0-21-16,0 22 0,0-1 0,0-21 15,0 0-15,0 0 0,0 1 16,0-1-16,0 0 0,0 0 0,21-21 15,0 0-15,0 0 0,0 0 16,1 0-16,-1 0 16,-21-21-16,21 21 0,0-21 0,-21 0 15</inkml:trace>
  <inkml:trace contextRef="#ctx0" brushRef="#br0" timeOffset="22256.27">12086 572 0,'0'-22'32,"-21"22"-17,21 22 1,-21-22-16,0 21 0,21 0 0,-22 0 15,1 0-15,0 0 0,0 22 0,21-22 16,-21 0-16,21 0 0,-21 22 16,21-22-16,0 0 0,0 21 0,0-21 15,0 1-15,0-1 0,0 0 16,0 0-16,21-21 0,0 21 0,0-21 16,21 0-16,-20 0 0,20 0 15,-21 0-15,21 0 0,-20 0 16,20 0-16,0-21 0,-21 0 0,22 21 0,-22-21 15,0-22-15,0 22 0,0 0 16,-21-21-16,0 21 0,0-22 0,0 1 16,0 21-16,0-22 15,0 22-15,0-21 0,-21 21 0,21 0 16,-21-1-16,0 22 0,-21-21 16,20 21-16,-20-21 0,21 21 0,-21 0 15,20 0-15,-20 0 0,21 0 0,-21 0 16,20 0-16,1 0 0,21 21 15,-21 0-15,42-21 32</inkml:trace>
  <inkml:trace contextRef="#ctx0" brushRef="#br0" timeOffset="22412.18">11430 275 0,'0'0'0</inkml:trace>
  <inkml:trace contextRef="#ctx0" brushRef="#br0" timeOffset="22603.08">12023 191 0,'21'0'16,"21"0"-16,-21 0 0,22 0 16,-1 0-16,-21 0 0,0-22 0,0 22 15,1 0-15,-1 0 0,0 0 16</inkml:trace>
  <inkml:trace contextRef="#ctx0" brushRef="#br0" timeOffset="24139.6">11388 339 0,'0'0'0,"-22"0"31,22-21 32,22 21-48,-1 0-15,0 0 0,0 0 16,0 0-16,0 0 16,1 0-16,-1-22 0,21 22 0,-21 0 15,22 0-15,-1 0 0,0-21 16,1 21-16,-1 0 0,0 0 15,22-21-15,-22 21 0,0-21 0,22 21 16,-22 0-16,1 0 0,-1-21 16,0 21-16,1 0 0,-22 0 0,21 0 15,-21-21-15,0 21 0,1 0 16,-1 0-16,0 0 16,-21-22 15,21 22 16</inkml:trace>
  <inkml:trace contextRef="#ctx0" brushRef="#br0" timeOffset="25064.06">15028 339 0,'0'0'0,"-21"0"15,21-21 32,21 21-47,0 0 16,-21-22-16,22 1 0,-1 21 0,0-21 15,21 21-15,-21-21 0,1 21 16,-22-21-16,21 0 0,-21-1 16,0 1-16,0 0 15,0 0-15,-21 0 16,-1 0-16,1 21 0,-21 0 0,0 0 16,20 0-16,-20 0 0,0 0 15,-1 0-15,1 0 0,-21 21 0,20-21 16,1 21-16,0 0 0,-1 0 15,1 0-15,21 22 0,-22-22 0,22 0 16,0 0-16,21 0 0,0 1 0,0-1 16,0 0-16,0 0 0,0 0 15,0 0-15,21 1 0,0-1 0,1 0 16,-1 0-16,0-21 16,21 21-16,-21 0 0,22 1 0,-22-22 15,21 21-15,1 0 0,-22-21 0,21 21 16,0 0-16,-20-21 0,20 21 15,-21 1-15,21-1 0,-20-21 0,-22 21 16,0 0-16,21 0 0,-21 0 16,0 1-16,0-1 0,-21 0 0,-22 0 15,22 0-15,-21-21 0,-1 21 0,1 1 16,0-1-16,-1 0 0,-62-21 16,62 21-16,1-21 0,0 0 15,-22 0-15,22 0 0,-1 0 16,1 0-16,21 0 0,-21-21 15,20 0-15,-20 0 0,21-1 0,0 1 16,21 0-16,-21 0 16,21 0-16,0 0 0,0-1 0,0 1 15,0 0-15,0 0 16,21 0-16,0 21 16,0-21-16,0 21 0,0 0 15,1 0-15,-1-22 0</inkml:trace>
  <inkml:trace contextRef="#ctx0" brushRef="#br0" timeOffset="25512.98">15092 783 0,'0'21'0,"0"-42"0,21 42 0,0-21 31,0 0-31,0 0 0,1 0 0,-1-21 16,42 0-16,-42 21 15,1-21-15,-1 21 0,0-21 0,0 21 16,0-21-16,0-1 0,-21 1 16,0 0-16,0 0 15,0 0-15,0 0 0,-21-1 16,0 22-1,0 0-15,0 0 0,0 0 16,-1 0-16,1 22 0,0-1 0,-21-21 16,21 21-16,-1 0 0,1 0 15,0 0-15,0 22 0,0-22 0,0 0 16,-1 0-16,22 22 0,0-22 0,0 0 16,0 0-16,0 0 0,0 0 15,0 1-15,0-1 0,0 0 16,22 0-16,-1-21 15,0 0-15,0 0 0,0 0 0,0 0 16,1 0-16,20 0 0,-21 0 0,21-21 16,-20 0-16,-1 0 0,21-1 15,-21 1-15</inkml:trace>
  <inkml:trace contextRef="#ctx0" brushRef="#br0" timeOffset="25829.83">15917 0 0,'0'0'0,"21"0"16,-21 42 31,-21 22-32,0-1-15,0 1 0,0-1 16,21 1-16,-21-1 0,-1 1 0,1-22 15,0 22-15,0-1 0,0-20 16,0 20-16,-1-21 0,22 1 0,0-1 16,-21-21-16,21 22 0,0-22 0,0 0 15,-21 0-15,21 0 16,0 0-16,21-21 16,0 0-16,1-21 15,-1 0-15,0 0 16,-21-21-16,21 20 0</inkml:trace>
  <inkml:trace contextRef="#ctx0" brushRef="#br0" timeOffset="25948.76">16044 699 0,'0'21'0,"0"-42"0,-21 42 0</inkml:trace>
  <inkml:trace contextRef="#ctx0" brushRef="#br0" timeOffset="26239.59">16277 593 0,'0'-21'15,"0"-1"-15,0 1 16,-21 21-1,0 0-15,0 0 0,-1 0 16,1 0-16,0 0 0,0 21 16,0 1-16,0-1 0,-1 0 0,1 0 15,0 0-15,0 0 0,0 43 16,21-43-16,0 21 0,0-20 16,0-1-16,0 0 0,0 0 15,0 0-15,0 0 0,0 1 0,21-1 16,0-21-16,0 0 15,0 0-15,1 0 0,-1 0 0,21 0 16,-21-21-16,22 21 0,-22-22 0</inkml:trace>
  <inkml:trace contextRef="#ctx0" brushRef="#br0" timeOffset="26784.53">16616 529 0,'0'0'0,"21"-21"0,-21 42 47,-21 0-47,0-21 0,21 22 0,-22-1 15,22 0-15,-21 21 0,21-21 0,-21 1 16,0-1-16,21 21 0,0-21 16,0 0-16,-21 1 0,21-1 0,0 21 15,-21-42-15,21 21 0,0 0 16,0 1-16,0-1 15,0-42 17,0-1-17,0 1-15,0 0 16,0 0-16,0 0 0,21-22 0,0 22 16,0 0-16,-21-21 0,21 21 0,0-1 15,1 1-15,-22 0 0,21-21 16,0 21-16,0 21 0,0-22 0,0 1 15,-21 0-15,22 21 0,-1 0 16,0 0-16,0 0 0,0 0 16,0 0-16,-21 21 0,22 0 15,-22 1-15,0-1 0,0 0 16,0 21-16,0-21 0,0 22 0,0-22 16,0 21-16,0-21 0,-22 1 15,22 20-15,0-21 0,0 0 0,-21 0 16,21 1-16,-21-1 0,21 0 15,0-42 32,0 0-47,21-1 16,0 1-16,-21 0 0</inkml:trace>
  <inkml:trace contextRef="#ctx0" brushRef="#br0" timeOffset="27095.77">17314 550 0,'0'22'31,"-21"-1"-31,21 0 15,0 0-15,-21 0 0,21 0 16,0 1-16,0-1 0,-21 0 0,21 21 16,-21-21-16,21 1 0,0-1 0,0 0 15,0 21-15,-22-21 0,22 1 16,0-1-16,-21-21 0,21 21 16,0-42 15,21 21-31,-21-21 15,22-1-15,-1 1 0</inkml:trace>
  <inkml:trace contextRef="#ctx0" brushRef="#br0" timeOffset="27555.5">17314 233 0,'0'21'0,"-21"-21"0,0 21 0,21 0 15,0 1-15,0-1 16,0 0-16,0 0 0,0 0 15,21-21 1,0 0-16,0 0 16,1 0-16,-1 0 0,0 0 15,-21-21-15,21 21 0,0-21 0,0 21 16,1-21-16,-22 0 0,0-1 16,0 1-16,21 0 0,-21 0 15,0-21-15,0 20 16,-21 22-16,-1 0 0,1 0 15,0 0-15,0 0 0,0 0 16,0 0-16,-1 22 0,1-1 16,0-21-16,21 21 0,-21 0 0,21 0 15,-21 0-15,21 1 0,0-1 0,0 0 16,0 0-16,0 0 16,0 0-16,21 1 15</inkml:trace>
  <inkml:trace contextRef="#ctx0" brushRef="#br0" timeOffset="28095.19">17716 550 0,'0'-21'0,"0"0"31,0 42 16,0 0-47,-21-21 0,21 22 0,0-1 15,-21 0-15,21 0 0,-21 0 0,0 22 16,21-22-16,0 0 0,0 0 16,0 0-16,0 0 0,0 1 0,0-1 15,0 0-15,0 0 0,0 0 16,0 0-16,21-21 0,-21 22 16,21-22-16,0 0 0,0 0 0,1 0 15,-1 0-15,0 0 16,0-22-16,0 1 0,0 0 0,1 21 15,-1-42-15,-21 21 0,21-1 16,0 1-16,-21-21 0,0 21 0,21 0 16,-21-22-16,21 22 15,-21 0-15,0 0 0,0 0 16,-21 21 31,21 21-32</inkml:trace>
  <inkml:trace contextRef="#ctx0" brushRef="#br0" timeOffset="28920.03">18351 529 0,'0'0'0,"0"21"31,-21-21-31,21 22 0,0-1 0,-21-21 16,21 21-16,0 0 16,0 0-16,-21 0 0,21 1 0,-21-1 15,21 0-15,0 21 0,0-21 16,-21 1-16,21-1 0,-22 21 15,22-21-15,0 0 0,0-42 47,0 0-47,0 0 16,0 0-16,0-22 0,0 22 16,22 0-16,-1 0 0,-21-21 15,21 20-15,-21 1 0,21-21 0,0 21 16,-21 0-16,21-1 0,1 1 15,-1 0-15,0 0 0,0 21 16,0-21-16,0 21 0,1-21 0,-1 21 16,0 0-16,0 0 15,0 0-15,0 21 0,-21 0 0,0 0 16,22 0-16,-22 0 0,0 1 0,0-1 16,0 0-16,0 0 0,0 0 15,0 22-15,0-22 0,0 0 0,0 0 16,0 0-16,0 0 0,0 1 15,-22-22-15,22 21 0,0 0 16,0-42 31,0 0-47,22-1 16,-1-20-16,-21 21 0,21 0 15,-21 0-15,21-22 0,-21 22 16,21 0-16,0-21 0,1 20 0,-22 1 15,21-21-15,0 21 0,0 21 0,0-21 16,0-1-16,1 1 0,-1 21 16,0 0-16,0 0 0,21 0 0,-20 0 15,-1 0-15,21 21 16,-21-21-16,0 22 0,1-1 0,-1 21 0,-21-21 16,21 22-16,-21-22 0,0 21 15,0-21-15,0 22 0,0-1 16,-21-21-16,0 21 0,-1 1 0,1-22 15,-21 0-15,21 21 0,0-20 0,-1-1 16,22 0-16,-21 0 0,0-21 16,21 21-16,0 0 0,-21-21 0,0 0 15,21-21 17,0 0-32</inkml:trace>
  <inkml:trace contextRef="#ctx0" brushRef="#br0" timeOffset="29827.92">16002 741 0,'0'21'16,"21"-21"31,0 0-47,0 0 16,1 0-16,-1 0 0,0 0 0,0 0 15,0-21-15,0 21 0,1 0 16,-1-21-16,0 21 0,-21-21 0,21-1 15,0 1-15,-21 0 16,0 0-16,0 0 16,0 0-1</inkml:trace>
  <inkml:trace contextRef="#ctx0" brushRef="#br0" timeOffset="31323.12">2244 1757 0,'-22'0'0,"1"0"16,0 21-16,0-21 15,0 0-15,0 0 16,-1 21-16,1-21 15,42 0 64,1 0-64,-1 0-15,0 0 0,0 0 16,0 0-16,0 0 0,1 0 15,20 0-15,-21 0 0,21-21 0,1 21 16,-1 0-16,0 0 0,1 0 0,-1 0 16,0 0-16,1 0 0,20 0 15,-20 0-15,-1 0 0,0 0 0,1 0 16,20 0-16,-21 0 0,22 0 16,-22 0-16,22 0 0,-1 0 0,1 0 15,-1 0-15,1 0 0,-1 0 16,22 0-16,0 0 0,-22-21 15,22 21-15,-1 0 0,1-21 0,0 21 16,21 0-16,-22 0 0,1 0 16,0 0-16,20 0 0,1 0 0,-21 0 15,21 0-15,-22 0 0,22 0 0,-21-21 16,105 21-16,-84 0 16,-21-22-16,21 22 0,-22 0 0,1 0 15,0-21-15,-1 21 0,1 0 16,-21 0-16,20 0 0,-20-21 0,20 21 15,-20-21-15,21 21 0,-1 0 16,1-21-16,0 21 0,-22 0 16,22 0-16,-1-21 0,-20 21 0,21 0 15,-22-22-15,1 1 0,20 21 16,-20 0-16,-1 0 0,1-21 0,-1 21 16,1 0-16,-1 0 0,1-21 0,-1 21 15,1 0-15,-1 0 0,1 0 16,-1-21-16,1 21 0,-1 0 0,43 0 15,-64 0-15,22-21 16,-22 21-16,1 0 0,-1 0 0,0 0 16,1 0-16,-1 0 0,0 0 0,1 0 15,-1 0-15,-21 0 0,0 0 16,22 0-16,-22 0 0,0 0 16,0 0-16,0 0 15</inkml:trace>
  <inkml:trace contextRef="#ctx0" brushRef="#br0" timeOffset="31381.09">8826 1418 0</inkml:trace>
  <inkml:trace contextRef="#ctx0" brushRef="#br0" timeOffset="32016.72">11345 1461 0,'0'0'0,"-21"0"15,0 0-15,0 0 0,0 0 16,-1 0-1,1 0-15,21-22 47</inkml:trace>
  <inkml:trace contextRef="#ctx0" brushRef="#br0" timeOffset="32282.57">12679 1461 0,'42'0'16</inkml:trace>
  <inkml:trace contextRef="#ctx0" brushRef="#br0" timeOffset="34223.44">11303 1439 0,'-21'0'16,"0"0"-16,42 0 109,0 0-109,0 0 0,0 0 0,0 0 16,22 0-16,-1 0 0,0 0 0,1 0 16,-1 0-16,22 0 0,-1 0 15,1 0-15,20 0 0,-20 0 0,-1 0 16,22 0-16,-22 0 0,1 0 0,-22 0 15,22 0-15,-22 0 0,0 0 16,1 0-16,-1 0 0,-21 0 16,0 0-16,1-21 0,-1 21 0,0 0 15,0 0-15,0 0 47,0 0-31,1 0-1,-1 0-15</inkml:trace>
  <inkml:trace contextRef="#ctx0" brushRef="#br0" timeOffset="35127.93">14753 1418 0,'0'0'16,"-21"0"-16,0 0 0,0 0 15,-1 0-15,1 0 0,0 0 16,0 0 0,42 0 15,0 0-16,0 0-15,1 0 0,-1 0 16,21 0-16,-21 0 0,0 0 16,22 0-16,-1 0 0,0 0 15,22 0-15,-22 0 0,22 0 0,-1 0 16,1 0-16,-1 0 0,22 0 16,-22 0-16,1 0 0,-1 0 15,1 0-15,-1 0 0,22 0 0,-21 0 16,20 0-16,1 0 0,0 0 15,-1 0-15,1 0 0,0 0 16,-1 0-16,1 0 0,21 0 0,-22 0 0,1 0 16,0 0-16,-1 0 0,1 0 15,21 0-15,-21 0 0,-1 0 0,22 0 16,-21 0-16,-1 0 0,1-21 16,0 21-16,21 0 0,-22 0 15,22 0-15,-21 0 0,21 0 0,-22-21 0,22 21 16,-21 0-16,-1 0 15,1 0-15,0 0 0,-1 0 0,-20 0 16,-1 0-16,22 0 0,-21 0 0,20 0 16,-20 0-16,-1 0 0,1 0 15,-1 0-15,1 0 0,-1 0 0,-20 0 16,20 0-16,-21 0 0,1 0 16,-1 0-16,-21 0 0,0 0 0,22 0 15,-22 0-15,0 0 0,0 0 16,-42 0 31</inkml:trace>
  <inkml:trace contextRef="#ctx0" brushRef="#br0" timeOffset="38699.05">1333 3154 0,'0'21'16,"0"0"-16,-21-21 16,21-21 46,21 21-62,-21-21 0,22 0 0,-1 21 16,0-21-16,0-1 0,0 1 15,0 0-15,1 0 0,20 0 0,-21 0 16,0-1-16,0 1 16,-21 0-16,22 0 0,-1 0 0,-21 0 15,21 21-15,-21-22 0,0 1 16,0 0-16,0 42 47,0 0-47,0 1 15,0-1-15,0 0 0,0 21 16,-21-21-16,0 22 0,21-1 0,-22-21 16,22 22-16,-21-1 0,21 0 15,0 22-15,-21-22 0,21 0 16,0-20-16,0 20 16,0-21-16,0 0 0,0 0 0,0 22 15,0-22-15,0 0 16,0 0-16,0 0 0,-21-21 0,21 22 15,0-1 1,-21-21 0,0 0-1,-1 0-15,1 0 16,0 0-16,0 0 0,0 0 0,-22 0 16,22 0-16,-21 0 0,0 0 15,20 0-15,-20 0 0,0 0 16,21 0-16,-1 0 0,1 0 15,0 0-15,0 0 0,0 0 16,21-21 0,21 21-1,21 0-15,-21 0 0,22 0 16,20-22-16,-20 22 0,-1 0 16,21 0-16,1-21 0,-1 21 0,1 0 15,-1-21-15,1 21 0,-22 0 16,22 0-16,-22 0 0,0-21 0,-20 21 15,20 0-15,-21 0 0,0 0 16,0 0-16,1 0 31,-22-21 16,0 0-47,21-1 16</inkml:trace>
  <inkml:trace contextRef="#ctx0" brushRef="#br0" timeOffset="39019.87">2222 3217 0,'0'0'0,"-21"0"15,21 22 16,21-22 1,1 0-32,-1 0 0,-21-22 0,21 22 15,0 0-15,-21-21 0,0 0 16,0 0 0,-21 21 15,0 0-31,0 0 15,21 21 17</inkml:trace>
  <inkml:trace contextRef="#ctx0" brushRef="#br0" timeOffset="40992.74">3979 3027 0,'0'0'0,"0"-21"0,0 0 31,0-1-31,0 1 15,0 0-15,0 0 16,21 0-16,-21 0 16,0-1 140,0 1-156,0 0 31,0 42 47,0 0-78,0 1 16,0 20-16,0-21 16,0 0-16,0 0 0,0 22 0,0-22 15,0 21-15,0-21 0,0 22 16,-21-1-16,21 0 0,0-20 0,0 20 15,0 0-15,0-21 0,0 22 0,0-22 16,0 0-16,0 0 0,0 0 16,0 1-16,0-1 0,0 0 15,0-42 17,21 0-32,-21-1 0,22 1 15,-22-21-15,21 21 16,0 0-16,-21-22 0,21 22 0,0-21 15,0-1-15,1 22 0,-1 0 16,0-21-16,0 21 0,0-1 0,-21 1 16,21 0-16,1 0 0,-1 21 0,0-21 15,0 0-15,0 21 16,0 0-16,1 0 0,-1 0 16,0 21-1,-21 0-15,0 0 0,0 0 16,0 0-16,0 1 15,0-1-15,0 0 0,0 0 0,0 21 0,0-20 16,0-1-16,0 0 0,0 21 16,0-21-16,21 1 0,0-22 15,-21 21-15,21 0 0,1-21 0,-22 21 16,21-21-16,0 0 0,0 0 16,0 0-16,22 0 0,-22 0 0,0 0 15,0 0-15,21 0 0,-20-21 0,20 0 16,-21 0-16,0-1 0,22 1 15,-22 0-15,0-21 0,0 21 0,21-43 16,-20 22-16,-22-1 16,21 22-16,-21-21 0,0 21 0,0-22 15,0 22-15,0 0 0,0-21 0,-21 42 16,-1-21-16,22-1 16,-21 22-16,0 0 0,0 0 0,0 0 15,0 0-15,-1 0 0,1 0 16,42 22 15,1-22-31,-1 0 16,21 0-16,0 0 0,-20 0 0,20 0 15,0 0-15,1 0 0,-1-22 16,0 22-16,22-21 0,-22 0 16,0 0-16,-20 21 0,20-21 0,0 0 15,-21-22-15,1 22 0,-1 0 16,0 0-16,-21-22 0,0 22 0,0-21 15,0 21-15,0 0 0,0-1 16,0 1-16,0 0 0,0 0 0,0 0 16,0 0-16,-21 21 15,0 0-15,-1 0 0,22 21 16,-21-21-16,21 42 0,-21-21 16,21 0-16,-21 22 0,21-22 15,0 21-15,0 1 0,0-22 0,-21 21 16,21 0-16,0 1 0,-21-1 15,21 0-15,0 1 0,0-22 0,-22 21 16,22 1-16,-21-22 0,21 21 16,-21 0-16,21-20 0,0 20 15,0-21-15,0 21 0,-21-20 0,21-1 16,0 0-16,-21 0 0,21 0 16,0-42 15,0 0-31,0 0 15,0 0-15,0-1 0,0 1 16,0 0-16,21-21 0,0 21 0,0-1 16,0 1-16,-21-21 0,22 21 15,-1 0-15,21-1 0,-21 1 0,0 0 16,22 0-16,-22 0 0,21 0 0,-21 21 16,22-22-16,-1 1 15,-21 21-15,22 0 0,-1 0 0,-21 0 16,0 0-16,0 21 0,1 1 0,-1-22 15,0 21-15,-21 0 0,0 21 16,0-21-16,0 1 0,0 41 16,0-42-16,0 0 0,-21 1 15,21-1-15,0 21 0,-21-21 0,-1 0 16,1 1-16,21-1 0,-21-21 16,21 21-16,0-42 46,0 0-30,0-1-16,0 1 0</inkml:trace>
  <inkml:trace contextRef="#ctx0" brushRef="#br0" timeOffset="42012.27">6498 3069 0,'21'-21'0,"0"21"0,-21-21 16,22-21-1,-1 20-15,-21 1 0,0 0 16,0 0-16,0 0 0,0 0 0,0-1 15,0 1-15,0 0 16,-21 0-16,-1 0 0,1 21 16,0 0-16,0 0 0,0 0 15,0 0-15,-1 0 0,1 0 0,0 0 16,0 0-16,0 21 0,0 0 16,-1 0-16,1 0 0,0 1 15,0-1-15,0 21 0,0-21 0,-1 0 16,1 22-16,0-22 0,0 0 0,0 21 15,21-20-15,-21-1 0,21 21 16,0-21-16,0 0 0,0 22 16,0-22-16,0 0 0,0 0 15,21-21-15,-21 21 0,21-21 16,0 0-16,0 0 0,0 0 16,1-21-16,-1 0 0,0 21 0,0-21 15,21 0-15,-20 0 0,-1-1 16,0 1-16,0-21 0,0 21 15,0 0-15,-21-22 0,22 22 0,-22 0 16,21 0-16,-21 0 0,0-22 0,0 22 16,0 0-16,0 0 15,0 0-15,0-1 16,0 44 0,0-1-1,0 0-15,0 21 16,0-21-16,0 1 0,0-1 0,-21 0 15,21 21-15,0-21 0,0 1 16,0 20-16,0-21 0,0 0 16,0 0-16,0 1 0,21-1 0,0 0 15,0 0-15,0-21 16,0 0-16,1 0 0,20 0 16,-21 0-16,0 0 0,0 0 0,22-21 15,-22 0-15,21 0 0,-21-22 16,1 22-16,20 0 0,-21-21 0,0 20 15,0-20-15,1 0 0,20-1 0,-42 1 16,21 0-16,0-1 0,0 1 16,-21 0-16,0-1 0,0 22 0,22-21 15,-22 21-15,0-22 16,0 22-16,0 0 0,0 0 0,0 0 16,0 0-16,0 42 31,0 0-31,-22 0 0,22 21 15,0-20-15,0 20 0,-21 0 16,21 1-16,-21-1 0,21 0 16,-21 1-16,21-1 0,0 0 0,0 1 0,0-22 15,0 21-15,0 0 0,0-20 16,0-1-16,0 21 0,0-21 0,0 0 16,21 1-16,0-1 0,0 0 15,1-21-15,-1 0 16,0 0-16,0 0 0,0 0 0,0 0 15,1-21-15,-1 21 0,0-21 16,0-1-16,0 1 0,0 0 0,1-21 16,20-1-16,-42 22 0,0-21 15</inkml:trace>
  <inkml:trace contextRef="#ctx0" brushRef="#br0" timeOffset="42152.22">7027 2794 0</inkml:trace>
  <inkml:trace contextRef="#ctx0" brushRef="#br0" timeOffset="42267.16">7218 2752 0,'21'0'15,"0"0"-15,43-21 16,-43 21-16,21-22 15,-21 22-15,0 0 16,-21-21 0,22 21-16</inkml:trace>
  <inkml:trace contextRef="#ctx0" brushRef="#br0" timeOffset="43032.6">6985 2773 0,'0'0'0,"-21"21"0,0-21 0,-1 0 16,22 21-1,22-21 1,-1 0-16,21 0 16,-21 0-16,22 0 0,-22-21 15,21 21-15,0 0 0,1-21 0,-1 21 16,0-21-16,22 21 0,-22-21 0,1 21 15,-1 0-15,0-22 16,1 22-16,-22 0 0,21 0 0,-21 0 16,0 0-16,-21-21 0</inkml:trace>
  <inkml:trace contextRef="#ctx0" brushRef="#br0" timeOffset="43084.57">7810 2731 0,'0'0'0,"22"0"0,-1 0 0</inkml:trace>
  <inkml:trace contextRef="#ctx0" brushRef="#br0" timeOffset="43593.07">9567 2731 0,'0'-22'31</inkml:trace>
  <inkml:trace contextRef="#ctx0" brushRef="#br0" timeOffset="44103.78">9588 2667 0,'0'0'0,"22"0"16,-22-21-16,0 0 15,0 0 32,0 42 16,0 0-48,-22 0-15,22 0 0,0 0 0,-21 1 16,21 20-16,-21-21 15,21 21-15,0-20 0,0 20 0,-21-21 16,21 21-16,-21-20 0,21-1 0,0 21 16,0-21-16,-21 0 0,21 1 15,0-1-15,0 0 16,0-42 31,21 21-47,-21-21 0,21-1 15,0 1-15,-21 0 0</inkml:trace>
  <inkml:trace contextRef="#ctx0" brushRef="#br0" timeOffset="44747.41">10393 2688 0,'0'0'0,"0"-21"0,21 0 15,-21 0 1,0 0-1,-21 21 1,0 0-16,-1 0 0,1 0 16,-21 0-16,21 21 0,0-21 0,-22 21 15,22 0-15,0-21 16,-21 21-16,20 0 0,1 1 0,0-22 16,0 21-16,21 0 0,0 0 0,0 0 15,0 0 1,21-21-1,0 0-15,0 0 0,1 0 16,-1 22-16,0-22 0,0 0 0,0 0 16,0 0-16,22 0 0,-22 0 0,0 0 15,0 0-15,0 0 0,1 0 16,-1 0-16,0 21 0,0-21 0,0 0 16,0 21-16,1-21 0,-22 21 0,0 0 15,0 0-15,0 1 16,0-1-16,-22 0 0,1 0 15,0-21-15,-21 21 0,21 0 16,-22-21-16,22 22 0,-21-22 16,21 0-16,-22 21 0,22-21 0,-21 0 15,21 0-15,-1 0 0,1 0 0,0 0 16,0 0-16,0 0 0,0 0 16,-1 0-16,1-21 0,21-1 15,-21 22 1,21-21-16,0 0 15,0 0-15,0 0 16,0 0 0</inkml:trace>
  <inkml:trace contextRef="#ctx0" brushRef="#br0" timeOffset="45224.16">9737 2201 0,'-22'0'0,"-41"22"32,42-1-32,21 0 0,0 0 15,0 0-15,0 0 16,0 1-16,21-22 16,0 21-16,0-21 0,0 0 15,1 0-15,-1 0 0,0 0 16,0 0-16,0-21 0,0-1 0,1 22 15,-1-21-15,0 21 0,-21-21 0,0 0 16,0 0 0,0 0-16,-21 21 15,0 0-15,-1 0 0,1 0 16,0 0-16,0 0 16,0 0-16,21 21 0,0 0 15,-21-21-15,21 21 16,0 0-16,0 0 15</inkml:trace>
  <inkml:trace contextRef="#ctx0" brushRef="#br0" timeOffset="47068.21">13017 2498 0,'0'0'0,"0"21"16,0 0 0,22-21 15,-1-21-16,0 21-15,0-21 16,0 21-16,0-21 0,1-1 0,-1 1 16,0 0-16,0 0 0,0 21 0,0-21 15,-21 0-15,0-1 0,0 1 16,0 0-16,0 0 0,-21 21 16,0 0-16,0-21 0,0 21 0,-22 0 15,1 0-15,21 0 0,-21 0 16,-1 0-16,1 21 0,0 0 0,-1 0 15,1 0-15,0 1 0,-1-1 0,22 0 16,-21 21-16,21-21 16,-1 1-16,1 20 0,21-21 0,0 0 0,0 0 15,0 1-15,0-1 16,0 0-16,0 0 0,0 0 0,21 0 16,1-21-16,-1 22 0,0-1 0,0-21 15,0 21-15,0-21 0,1 21 16,-1 0-16,0-21 0,21 21 0,-21 1 15,1-22-15,-1 21 0,0 0 0,0-21 16,-21 21-16,0 0 0,0 0 16,0 1-16,-21-1 0,0-21 15,0 21-15,-1 0 0,-62 0 16,41-21-16,22 0 0,-21 21 16,0-21-16,-1 0 0,22 0 0,-21 0 15,21 0-15,-1-21 0,-20 21 16,21-21-16,0 0 0,0 21 15,-1-21-15,1 0 0,0-1 0,0 1 16,21 0-16,0 0 0,-21-21 16,21 20-16,-21 1 0,21 0 15,21 21 1,0 0 0,0 0-16,0 0 15,0 0-15,1 0 0,-1 0 0</inkml:trace>
  <inkml:trace contextRef="#ctx0" brushRef="#br0" timeOffset="47519.47">13123 2879 0,'21'0'16,"1"0"0,-1 0-16,0 0 0,0 0 15,0 0-15,0-21 0,1 21 16,-1-22-16,0 1 0,0 21 16,0-21-16,0 0 0,1 21 0,-1-21 15,0 0-15,-21-1 0,0 1 16,0 0-16,0 0 15,-21 21-15,0 0 16,-1 0-16,-20 0 0,21 0 16,0 21-16,-22 0 0,22 0 0,0 1 15,-21-1-15,21 0 0,-1 0 0,1 0 16,0 22-16,0-22 0,0 0 16,21 0-16,-21 0 0,21 0 0,0 1 15,0-1-15,0 0 0,0 0 16,0 0-16,21-21 15,0 0-15,0 21 0,0-21 16,0 0-16,1 0 0,-1 0 0,0 0 16,0 0-16,0 0 15,0-21-15,1 0 0,-1 21 0</inkml:trace>
  <inkml:trace contextRef="#ctx0" brushRef="#br0" timeOffset="47863.78">13949 1969 0,'-21'-22'16,"-1"22"-1,22 22-15,-21-1 0,0 0 16,21 21-16,-21-21 0,21 22 0,-21-1 15,21 0-15,-21 1 0,21 20 16,0 1-16,-22-22 0,1 22 0,21-1 16,-21 1-16,0-22 0,21 21 0,0-20 15,0-1-15,-21 0 16,21 1-16,-21-22 0,21 21 0,0-21 16,-22 1-16,22-1 0,0 0 15,0-42 16,0 0-15,22-1-16,-1 1 0</inkml:trace>
  <inkml:trace contextRef="#ctx0" brushRef="#br0" timeOffset="48284.47">13864 2836 0,'0'43'32,"0"-22"-32,21-21 15,0 0 1,1 0-16,-1 0 0,21-21 0,-21 0 16,0 21-16,1-22 0,-1 1 0,21 0 15,-21 0-15,-21 0 0,21 0 16,1-1-16,-1 1 0,-21 0 0,0 0 15,0 0-15,0 0 16,0-1 0,-21 22-16,-1 0 0,1 0 15,0 0-15,-21 43 0,21-43 16,-1 21-16,1 21 0,-21-21 16,21 1-16,0-1 0,-1 21 0,1-21 15,21 0-15,0 22 0,-21-22 0,21 0 16,0 0-16,0 0 0,0 1 15,0-1-15,21 0 0,0-21 16,1 0-16,-1 0 0,0 0 16,0 0-16,0 0 0,0 0 15,1 0-15,20 0 0,0-21 16,-21 21-16,22-21 0,-1-1 0</inkml:trace>
  <inkml:trace contextRef="#ctx0" brushRef="#br0" timeOffset="48824.21">14647 2582 0,'0'0'0,"0"-21"0,0 42 47,0 1-47,0-1 0,-21 21 15,21-21-15,0 0 0,-21 1 16,21-1-16,0 0 0,0 21 15,0-21-15,0 1 0,0-1 0,-21 0 16,21 0-16,0 0 0,-21 0 16,21 1-1,0-1-15,0-42 47,0-1-47,0 1 0,0 0 16,0 0-16,0 0 0,0-22 0,0 22 15,21 0-15,0-21 16,0 21-16,0-1 0,0-20 0,1 21 16,-1 0-16,0 0 0,0-22 0,0 22 15,22 21-15,-22-21 0,21 21 16,-21 0-16,22 0 0,-1 0 0,-21 0 16,21 0-16,-20 21 0,-1 0 0,0 0 15,0 22-15,-21-22 0,21 21 16,-21-21-16,0 22 0,0-22 0,0 21 15,-21-21-15,0 22 0,21-22 0,-21 0 16,0 0-16,21 0 16,-22 1-16,1-22 0,21 21 15,0-42 32,0-1-47,21 22 16,1-21-16</inkml:trace>
  <inkml:trace contextRef="#ctx0" brushRef="#br0" timeOffset="49103.88">15515 2646 0,'0'21'31,"0"0"-31,0 0 16,0 1-16,0-1 0,0 0 0,0 0 16,-21 0-16,0 0 0,21 1 15,-21-1-15,21 0 0,0 0 0,0 0 16,0 0-16,-22-21 0,22 22 0,22-22 47,-22-22-32,0 1-15,21 0 16</inkml:trace>
  <inkml:trace contextRef="#ctx0" brushRef="#br0" timeOffset="49471.56">15600 2286 0,'0'0'0,"-85"0"31,64 0-31,0 0 0,0 21 0,21 0 16,-22-21-16,22 22 0,0-1 15,0 0-15,0 0 16,22-21-16,-1 21 0,0-21 16,0 0-16,0 0 15,0 0-15,1 0 0,-1-21 16,0 21-16,0-21 0,-21 0 0,21 0 15,-21-1-15,0 1 16,0 0-16,0 0 0,0 0 16,-21 0-16,0 21 15,0 0-15,0 0 16,-1 0-16,1 0 0,0 21 0,0 0 16,0-21-16,0 21 0,21 0 15,0 0-15,0 1 0,0-1 16,0 0-16,0 0 0,0 0 15,0 0-15,0 1 0,21-22 0</inkml:trace>
  <inkml:trace contextRef="#ctx0" brushRef="#br0" timeOffset="50027.33">16002 2540 0,'0'-21'0,"0"42"0,0-63 15,21 42-15,-21-21 0,0 42 47,0 0-47,0 0 0,-21 0 16,21 0-16,-21 1 0,0 20 0,21-21 15,0 21-15,0-20 0,-22-1 16,22 21-16,0-21 0,0 0 16,0 1-16,0-1 0,0 0 0,22 0 15,-1 0-15,0-21 0,0 0 0,0 0 16,0 0-16,22 0 0,-22 0 15,0 0-15,0 0 0,22 0 0,-22 0 16,0-21-16,0 0 0,0 0 16,0 0-16,1-1 0,-1 1 0,0 0 15,0-21-15,0 21 0,0-43 16,-21 43-16,22 0 0,-22 0 16,0-1-16,21 22 0,-21-21 15,-21 21 16,-1 21-31,22 1 0,-21-1 0,21 0 16,0 0-16,0 0 0,0 0 16,0 1-16,0-1 15,21-21-15,1 0 16</inkml:trace>
  <inkml:trace contextRef="#ctx0" brushRef="#br0" timeOffset="50824.68">16912 2498 0,'0'0'0,"0"-21"0,-21 21 32,0 21-17,21 0-15,-21 0 16,21 0-16,-22 22 0,22-22 15,0 0-15,0 21 0,-21-21 0,21 22 16,0-22-16,0 0 0,-21 0 0,21 22 16,0-22-16,0 0 0,0 0 15,0 0-15,0 0 16,0-42 15,0 0-31,0 0 16,0 0-16,0 0 15,0-1-15,21 1 0,-21-21 0,21 21 16,-21-22-16,22 22 0,-1 0 0,0-21 16,-21 21-16,21-1 0,0 1 15,0 0-15,1 0 0,-22 0 0,21 21 16,0 0-16,0-21 0,0 21 16,0 0-16,1 0 0,-1 0 0,0 0 15,0 21-15,0 0 16,0 0-16,1 0 0,-22 0 15,0 1-15,0-1 0,0 21 0,0-21 16,0 0-16,0 22 0,0-22 0,0 0 16,0 0-16,0 0 0,0 1 15,0-1-15,0 0 0,0 0 0,0 0 16,0-42 15,0 0-15,0 0-16,0 0 0,0-1 15,0-20-15,0 21 0,0 0 16,21-22-16,0 22 0,0 0 16,-21-21-16,21 21 0,0-1 0,1 1 15,-1 0-15,0 0 0,0 0 16,21 0-16,-20 21 0,-1 0 0,21-22 16,-21 22-16,22 0 0,-22 0 15,21 22-15,-21-1 0,0 0 0,1 0 16,-1 0-16,0 22 0,0-22 0,-21 21 15,0-21-15,21 0 0,-21 22 16,0-22-16,0 0 0,0 0 0,0 0 16,0 1-16,-21-1 0,0-21 31,21-21 0,0-1-15,0 1-16</inkml:trace>
  <inkml:trace contextRef="#ctx0" brushRef="#br0" timeOffset="51315.22">19008 2540 0,'0'-21'0,"0"42"0,-22-63 0,1 21 16,21-1-16,-21 1 15,21 0-15,0 0 0,-21 0 16,21 0-16,0-1 0,0 1 0,0 0 15,0 0-15,0 0 0,0 0 16,0-1-16,21 1 16,0 21-16,0-21 0,1 0 0,20 21 15,0 0-15,1 0 0,-1 0 16,0 0-16,22 0 0,-22 0 0,0 0 16,1 0-16,-1 21 0,-21 0 15,0 0-15,1 1 0,-22-1 0,0 21 16,0-21-16,-22 22 0,1-1 0,-21-21 15,0 21-15,20 1 0,-41-1 16,21 0-16,-1-20 0,1 20 16,0-21-16,-1 21 0,22-20 0,-21-1 15,21 0-15,-1 0 0,22 0 0,0 0 16,0 1-16,0-1 16,0 0-1</inkml:trace>
  <inkml:trace contextRef="#ctx0" brushRef="#br0" timeOffset="51443.55">18902 3429 0,'0'0'0,"0"21"0</inkml:trace>
  <inkml:trace contextRef="#ctx0" brushRef="#br0" timeOffset="51472.53">18859 3598 0</inkml:trace>
  <inkml:trace contextRef="#ctx0" brushRef="#br0" timeOffset="51680.41">19008 3598 0,'0'0'16,"21"0"-16,0 0 0,0-21 15,-21 0-15,21 0 0,-21 0 16,0 0-16,0-1 16,0 1-16,-21 0 0,0 21 15,0 0-15,0 0 0,-1 0 16,1 0-16,0 0 0,0 0 15,0 21-15,-22 0 16,22 1-16,21-1 0,0 0 0,0 0 16,0 0-16,0 0 15,0 1-15,21-22 16,1 0-16,-1 0 16,0 0-16,0 0 0,0 0 15</inkml:trace>
  <inkml:trace contextRef="#ctx0" brushRef="#br0" timeOffset="105200.32">487 4424 0,'0'21'62,"0"0"-46,21-42 62,-21 0-78,0 0 16,0 0-16,0-1 15,0 1-15,0 0 16,-21 21 15,21 21-15,-21-21-16,21 21 15,-22-21-15,22 22 0,0-1 16,0 0 0,0 0-1,22-21 16,-1 0-15,-21-21 0,21 21-16,-21-21 15,21 0-15,-21-1 16,0 1-16,0 0 16,-21 21 15,0 0-31,21 21 15,-21 0-15,-1 1 16,1-1-16,21 0 0,0 0 16,0 0-16,-21 0 0,21 1 15,0-1-15,-21 0 0,21 0 16,0 0-16,0 0 0,0 1 0,0-1 16,0 0-16,0 0 15,21-21-15,0 21 0,0-21 16</inkml:trace>
  <inkml:trace contextRef="#ctx0" brushRef="#br0" timeOffset="106301.81">825 4424 0,'0'21'16,"22"-21"46,-1 0-62,0 0 16,-21-21-1,0 0-15,21 21 0,-21-21 16,0-1 0,0 1-1,-21 21-15,0 0 16,0 0-16,-1 0 0,22 21 15,-21-21-15,21 22 16,-21-1-16,21 0 16,0 0-16,0 0 15,0 0 1,21-21 0,0 0-16,-21 22 15,22-22-15,-1 0 16,0 0-1,-21-22-15,0 1 0,0 0 16,0 0-16,0 0 16,0 0-1,-21 21 17,0 0-17,21 21-15,0 0 16,0 0-16,0 0 31,0 0-31,0 1 16,0-44 46,21 1-62,-21 0 16,0 0-1,21 21-15,-21-21 0,0 0 16,0-1 0,-21 22 15,0 0-15,21 22-16,0-1 0,-22 0 15,22 0-15,0 0 16,-21 0-16,21 1 0,0-1 15,0 0-15,0 0 0,-21 0 0,21 0 16,0 1-16,0-1 0,0 0 0,0 0 16,0 0-16,0 0 15,21-21 1,0 0 0,1 0-16</inkml:trace>
  <inkml:trace contextRef="#ctx0" brushRef="#br0" timeOffset="107108.34">381 4445 0,'0'0'0,"21"0"16,0 0-16,0 0 15,1 0 1,-1 0-16,0 0 16,-21-21-16,21 21 0,0 0 15,-21-21 1,0 0-1,-21 21 17,0 0-17,0 0 1,0 21 0,-1-21-16,22 21 15,-21-21 16,21 21-15</inkml:trace>
  <inkml:trace contextRef="#ctx0" brushRef="#br0" timeOffset="113163.59">2138 4233 0,'0'22'16,"-21"-1"-1,21 0 1,0 0-16,0 0 16,0 0-1,0 1-15,0-1 16,21-21 0,0 21-1,0-21-15,0 0 0,0 0 16,1 0-16,-1 0 0,0 0 15,0-21-15,0 0 0,0 21 0,1-22 16,-1 1-16,0 0 0,0 0 16,0 0-16,-21 0 0,0-1 15,21 1-15,-21 0 0,22-21 16,-22 21-16,0-1 16,0 44 30,0-1-46,0 0 16,0 0-16,-22 0 0,22 0 0,0 1 16,-21 20-16,21-21 0,0 21 15,0-20-15,0 20 0,0-21 0,-21 21 16,21-20-16,0 20 0,0-21 16,0 21-16,0-20 0,0 20 0,0-21 15,0 21-15,0-20 0,0 20 16,0-21-16,0 21 0,0-20 15,0-1-15,0 21 0,0-21 16,-21 0-16,21 1 0,-21-22 0,21 21 16,0 0-16,-21-21 0,-1 0 15,1 21-15,0-21 0,0 0 0,0 0 16,0 0-16,-1 0 0,1-21 16,-21 21-16,21-21 0,-22 0 0,22-1 15,0 1-15,0 0 0,0 0 16,0 0-16,-1 0 0,1 21 0,21-22 15,0 1-15,-21 0 0,21 0 16,-21 21-16,21-21 16,21 0 15,0 21-31,0 0 16</inkml:trace>
  <inkml:trace contextRef="#ctx0" brushRef="#br0" timeOffset="113595.41">2836 4191 0,'0'-21'0,"0"42"0,21-42 16,-21 42 15,0 0-15,-21 0-16,21 1 0,0-1 0,0 21 16,-21-21-16,21 22 0,-21-1 15,0 0-15,21 1 0,-21-22 16,-1 21-16,1 0 0,0 1 0,0-1 15,21 0-15,-21 1 0,21-1 16,-21 0-16,21-20 0,0 20 16,0-21-16,0 0 0,0 0 15,0 1-15,0-1 0,21 0 16,0-21-16,0 0 0,0 0 16,0 0-16,1 0 15,-1-21-15,0 21 0,0-21 0,0 21 16,-21-22-16,21 1 0,1 0 15,-22 0-15,0 0 0</inkml:trace>
  <inkml:trace contextRef="#ctx0" brushRef="#br0" timeOffset="113875.76">2667 4636 0,'21'0'16,"0"0"-16,0 0 15,1-22-15,-1 22 0,0-21 0,0 21 16,0 0-16,22-21 16,-22 21-16,0 0 0,0 0 0,0-21 15,0 21 1</inkml:trace>
  <inkml:trace contextRef="#ctx0" brushRef="#br0" timeOffset="114343.49">4212 4551 0,'0'-21'0,"0"0"15,0-1 1,0 1 0,0 42 15,0 1-31,-21-1 15,21 0-15,0 0 0,0 0 0,-21 0 16,21 1-16,-21-1 0,21 21 16,-22-21-16,22 0 0,0 1 15,0 20-15,0-21 0,-21 21 16,21-20-16,21-22 47,-21-22-47,22 1 0,-1 0 15,0 0-15</inkml:trace>
  <inkml:trace contextRef="#ctx0" brushRef="#br0" timeOffset="114839.21">4720 4487 0,'21'-21'0,"-42"42"0,63-42 0,-63 21 31,0 0-15,0 0-16,0 0 0,0 0 15,-22 21-15,22 1 0,0-22 0,-21 21 16,20-21-16,1 21 0,-21 0 16,21-21-16,21 21 0,-21-21 0,21 21 15,0 1 1,21-22-1,0 0-15,0 0 0,0 0 16,0 0-16,22 0 0,-22 0 0,0 21 16,21-21-16,-20 0 0,20 0 15,-21 21-15,21-21 16,-20 21-16,-1-21 0,-21 21 16,21-21-16,-21 21 0,0 1 15,0-1-15,0 0 0,-21-21 16,0 21-16,-1 0 0,1 0 0,-21 1 15,0-22-15,20 21 0,-20 0 16,0-21-16,-1 21 0,22-21 16,-21 0-16,21 0 0,0 0 0,-22 21 15,22-21-15,0 0 0,0 0 0,0 0 16,-1 0 0,22-21-16,0 0 15,0 0-15,0 0 16,0-1-16,0 1 0,0 0 15,0 0-15</inkml:trace>
  <inkml:trace contextRef="#ctx0" brushRef="#br0" timeOffset="115064.3">4106 4255 0,'0'-22'16,"-21"22"-1,42 0 32,0 0-47</inkml:trace>
  <inkml:trace contextRef="#ctx0" brushRef="#br0" timeOffset="115787.4">6477 4614 0,'0'0'0,"21"-21"0,0 0 15,-21 0-15,0 0 16,0 0-16,0-1 0,0 1 0,0 0 16,0 0-16,0 0 0,-21 0 15,0-1-15,0 1 0,0 0 0,-1 0 16,1 21-16,0 0 0,0-21 16,0 21-16,-22 0 0,22 0 0,0 0 15,0 0-15,-21 21 0,20 0 16,1 0-16,0 0 0,-21 1 15,21-1-15,-1 42 0,1-20 16,0-22-16,0 0 0,21 21 16,0-21-16,0 22 0,0-22 0,0 21 15,0-21-15,0 1 0,0 20 0,0-21 16,0 0-16,21-21 0,0 21 16,0-21-16,22 0 0,-22 0 0,0 0 15,21 0-15,-20 0 0,20 0 16,-21-21-16,21 0 0,1 0 0,-22-21 15,21 20-15,-21 1 0,22 0 16,-22-21-16,0 21 0,0-22 0,-21 22 16,0 0-16,0-21 0,0 20 15,0 1-15,0 0 16,-21 21-16,0 0 16,0 0-16,0 21 0,-1 0 15,22 1-15,-21 20 16,21-21-16,-21 0 0,21 0 0,0 1 15,0 20-15,0-21 0,0 0 16,0 0-16,21 1 0,0-1 16,1 0-16,20 0 0,-21-21 0,21 0 15,-20 0-15,20 0 0,0 0 16,-21 0-16,22-21 0,-22 0 0</inkml:trace>
  <inkml:trace contextRef="#ctx0" brushRef="#br0" timeOffset="116243.06">6879 4445 0,'-21'0'31,"21"21"-15,0 0-16,0 1 0,0-1 0,0 0 16,0 0-16,0 0 15,0 0-15,0 1 0,0-1 0,0 0 16,0 0-16,0 0 0,0 0 0,0 1 15,0-1-15,0 0 16,-21-21 15,0-21-31,21 0 0,0-1 16,0 1-16,0 0 0,0-21 16,0 21-16,0-1 0,0-20 15,0 21-15,21 0 0,0-22 0,0 22 16,21 0-16,-20-21 0,20 21 15,0-1-15,-21 22 0,22-21 0,-1 21 16,0 0-16,-20 0 0,20 0 16,-21 21-16,21 1 0,-20-1 15,-1 0-15,0 0 0,-21 0 0,0 22 16,0-22-16,0 21 0,0-21 16,0 22-16,-21-1 0,0 0 15,-1-21-15,22 1 0,-21-1 0,0 0 16,0 0-16,0 0 0,21 0 15,0-42 17</inkml:trace>
  <inkml:trace contextRef="#ctx0" brushRef="#br0" timeOffset="117105.39">8890 3874 0,'0'0'0,"-21"0"0,0 0 15,-1 0-15,1 0 0,0 0 0,0 0 16,-21 0-16,20 0 0,-20 21 16,21 0-16,-21 0 0,20 21 0,1-20 15,-21 20-15,21 21 0,0-20 16,21-1-16,-22 22 0,1-22 16,21 0-16,-21 22 0,21-22 0,0 0 15,0-20-15,0 20 0,0-21 16,0 21-16,21-20 0,22-1 0,-22-21 15,21 21-15,0-21 0,1 0 16,-1 0-16,0 0 0,22 0 0,-22 0 16,22-21-16,-1 0 0,-20-1 0,20 1 15,1 0-15,-22 0 0,0-21 16,1-1-16,-22 1 0,0 0 0,21-1 16,-42-20-16,21 20 0,-21-20 15,0-1-15,0 1 0,0 21 0,-21-22 16,21 22-16,-42-1 0,21 1 15,-22 21-15,1 0 0,-21-22 16,20 43-16,-20-21 0,-85 21 16,84 0-16,1 0 0,-1 0 15,22 21-15,-22 1 0,22-1 0,21 21 16,-22 0-16,22 1 0,21-1 16,0 22-16,0-22 0,0 85 15,0-85-15,21 64 0,1-64 16,-1 1-16,0-22 15,21 21-15,1-21 0,-1 1 0,21-1 0,-20 0 16</inkml:trace>
  <inkml:trace contextRef="#ctx0" brushRef="#br0" timeOffset="117485.17">9588 4212 0,'0'-21'0,"0"42"0,-21-42 32,0 42-32,0 0 15,21 1-15,0-1 0,-21 21 16,0 0-16,-1 1 0,22-1 16,0 0-16,-21 1 0,0 20 0,0 1 15,21 20-15,-21-20 0,0 21 16,21-1-16,-22 1 0,1-22 0,0 107 15,0-86-15,0-20 16,0-1-16,21 1 0,-22 21 0,1-1 16,21-20-16,-21-1 0,0 1 0,21-1 15,0-20-15,-21 20 0,21-42 0,-21 22 16,21 20-16,0-42 16,0-42-1,0 0 1,0 0-16,21 0 0,0-22 15,0 1-15,-21 0 0,21-22 16,0 1-16,1-1 0</inkml:trace>
  <inkml:trace contextRef="#ctx0" brushRef="#br0" timeOffset="117828.08">9440 4614 0,'0'-21'16,"0"42"-16,0-63 0,0 21 0,0 0 15,-21 0-15,21-1 0,0 1 0,0 0 16,0 0-16,0 0 0,0 0 16,0-1-16,0 1 0,42 21 15,-20-21-15,-1 21 0,0 0 0,21-21 16,-21 21-16,22 0 0,-1 0 16,0 0-16,1 21 0,-22-21 0,21 21 15,-21 0-15,1 1 0,-22 20 0,0-21 16,0 0-16,0 0 0,-22 22 15,-20-22-15,-21 21 16,20-21-16,1 1 0,0-1 0,-1-21 16,22 21-16,-21 0 0,21-21 0,-1 0 15,1 21-15,0-21 0,0 0 16,42 0 15,0 0-31,0-21 16,1 0-16,-1 21 0</inkml:trace>
  <inkml:trace contextRef="#ctx0" brushRef="#br0" timeOffset="118220.3">9885 4551 0,'21'0'16,"0"0"-1,0 0-15,0 0 0,1 0 16,20 0-16,-21-21 0,0 21 16,22-21-16,-22-1 0,42 1 15,-42 0-15,1 0 0,-1 21 0,0-21 16,-21 0-16,0-1 16,0 1-16,-21 21 15,0 0-15,-1 0 0,1 0 16,-21 0-16,21 0 0,-22 0 0,-20 21 15,42 1-15,0-1 0,-1 0 16,1 0-16,0 0 16,21 22-16,0-22 0,0 0 0,0 0 15,0 0-15,0 0 0,0 1 0,21-1 16,22-21-16,-22 21 0,0-21 16,21 0-16,43 21 0,-43-21 15,1 0-15,-22 0 0,21 0 0,0 0 16,1-21-16,-22 21 0,21-21 15,-21 0-15,1-1 0</inkml:trace>
  <inkml:trace contextRef="#ctx0" brushRef="#br0" timeOffset="118667.04">10689 4318 0,'0'0'0,"0"21"31,0 0-31,0 1 0,0-1 15,0 0-15,0 0 0,0 0 0,0 0 16,0 1-16,0-1 0,0 0 16,0 0-16,0 0 0,0 0 15,0 1-15,-21-22 47,21-22-47,0 1 16,0 0-16,0 0 15,0-21-15,0 20 0,0 1 0,21-21 16,0 0-16,0 20 16,1-20-16,-1 21 0,0 0 0,21 0 0,1-1 15,-22 1-15,21 0 0,0 21 16,22 0-16,-22 0 0,1 0 0,-1 0 16,0 21-16,1 0 0,-22 1 0,21-1 15,-21 0-15,0 21 0,-21-21 16,0 1-16,0 20 0,0-21 0,0 0 15,-21 22-15,0-22 0,0 0 0,0 0 16,0-21-16,-1 21 0,1 0 16,0 1-16,0-22 0,0 0 15,21 21-15</inkml:trace>
  <inkml:trace contextRef="#ctx0" brushRef="#br0" timeOffset="119557.52">12763 4106 0,'0'0'0,"22"0"0,-22-21 0,21 21 16,0 0-16,0-21 0,0 21 15,0-21-15,1 0 16,-1 21-16,0-21 0,0-1 0,21 1 16,-42 0-16,22 0 15,-1 0-15,0 0 0,0-1 0,-21 1 16,0 0-16,0 0 0,0 0 16,-21 21-16,0-21 15,-22 21-15,1 0 0,0 0 0,-22 0 16,22 0-16,0 0 0,-1 21 15,1-21-15,0 21 0,-1 0 0,1-21 16,21 21-16,0 0 0,-1-21 16,1 22-16,0-22 0,21 21 15,0 0-15,0 0 0,0 0 0,0 0 16,21 1-16,0-1 0,1 0 16,-1 0-16,0 21 0,0-20 15,21-1-15,-20 0 0,20 0 0,0 21 16,-21-20-16,22-1 0,-1 21 15,-21-21-15,22 0 0,-22 22 0,0 41 16,-21-62-16,0-1 16,-21 0-16,0 21 0,-22-21 15,1 1-15,0-1 0,-1-21 0,1 21 16,-22-21-16,22 0 0,0 0 0,-22 0 16,22 0-16,0 0 0,-1 0 15,1 0-15,0 0 0,20-21 16,-20 0-16,21-1 0,0 1 0,0-21 15,21 21-15,0-22 0,0 22 16,0-21-16,0 21 0,0 0 16,0-1-16,21 1 0,0 0 0,21 0 15,-21 0-15,1 21 0,-1 0 0,21-21 16,-21 21-16,22 0 0,-22 0 0,21 0 16,0 0-16,-20 0 0,20 0 15</inkml:trace>
  <inkml:trace contextRef="#ctx0" brushRef="#br0" timeOffset="121807.07">13483 4212 0,'0'0'0,"0"-21"16,0 0-16,-21 21 15,0 0-15,0 0 16,-1 21-16,1 0 16,0 0-16,0 1 0,0-1 0,0 0 15,-1 0-15,-20 43 16,21-22-16,0-21 0,0 0 16,21 22-16,0-22 0,0 0 0,0 0 15,0 0-15,0 0 0,0 1 0,21-22 16,0 21-16,0-21 15,0 0-15,22 0 0,-22 0 0,21 0 0,-21 0 16,22 0-16,-22 0 0,21-21 0,-21-1 16,22 22-16,-22-21 0,0 0 15,0 0-15,0 0 0,-21-22 0,0 22 16,0 0-16,0-21 0,0 21 16,0-22-16,0 22 0,0-21 0,0 21 15,-21-1-15,0 1 0,0 0 16,0 0-16,-22 21 0,22 0 15,-42 0-15,41 0 0,1 0 16,-21 0-16,21 21 0,0 0 0,-1 0 16,1 1-16,0-1 0,21 21 15,0-21-15,-21 22 0,21-22 0,0 0 16,0 21-16,0-21 0,0 1 16,21-1-16,-21 21 0,21-42 15,0 21-15,22 0 0,-22 1 0,0-22 0,21 0 16,-20 0-16,20 0 0,-21 0 15,0 0-15,22 0 0,-22 0 0,21 0 16,-21-22-16,0 1 0,22 0 16,-22 0-16,21 0 0,-21 0 15,1-1-15,-1-20 0,21 21 0,-42-21 16,21 20-16,0 1 0,1 0 0,-22 0 16,0 0-16,0 0 0,21-1 15,-21 44 16,-21-1-31,21 0 0,0 0 16,-22 0-16,22 0 0,-21 1 16,21 20-16,-21-21 0,21 0 0,0 0 15,0 1-15,0-1 0,0 0 0,0 0 16,0 0-16,0 0 0,21 1 16,0-22-16,1 0 15,-1 0-15,0 0 0,0 0 0,21 0 16,-20 0-16,20 0 0,0 0 0,-21-22 15,22 1-15,-1 21 0,0-21 16,-20 0-16,20-21 0,-21 20 0,21 1 16,-20 0-16,-1-21 0,-21 21 15,21-1-15,-21 1 0,21 0 0,-21 0 16,0-21-16,0 20 16,-21 22 15,0 22-31,21-1 15,0 0-15,-21 0 16,21 0-16,-22 22 0,22-22 0,0 0 16,-21 0-16,21 0 0,0 0 15,0 1-15,0-1 0,0 0 0,0 0 16,0 0-16,0 0 0,21-21 16,1 0-16,-1 0 15,0 0-15,0 0 0,0 0 0,22 0 16,-22 0-16,0 0 0,21 0 15,-21-21-15,1 0 0,-1 0 0,0 0 16,0 0-16,0-1 0,0-20 16,-21 21-16,0 0 0,0 0 0,0-1 15,0 1-15,0 0 0,0 0 16,0 0-16,0 0 16,-21 21-16,21 21 46,21-21-46,1 0 16,-1 0-16,0 0 0,0 0 16,0 0-16,0 0 0,1 0 15,-1 0-15,0-21 0,0 21 0,0 0 16,0 0-16,1 0 16,-1 0-16,-21 21 31,0 0-16,0 0-15,0 0 16,0 0-16,0 1 0,0-1 0,-21 21 16,21-21-16,0 0 15,0 1-15,0-1 0,0 0 16,0 0-16,21 0 0,0-21 16,0 0-16,0 21 0,0-21 15,1 0-15,-1 0 0,21 0 0,-21 0 16,43 0-16,-43-21 15,42 0-15,-41 0 16,20 0-16,-21 0 0,0-1 0,0-20 16,1 21-16,-1 0 0,21-22 0,-42 22 15,21 0-15,22-21 16,-43 21-16,21 21 16,0 0-1,-21 21 1,0 0-1,21-21 17,0 0-1,-21-21-31,0 0 16,0-1-1,0 1-15,0 0 16,0 0-16,-21 21 31,0 0-15,0 0-16,21 21 0,-21 0 15,21 0-15,-22 1 0,1-1 16,21 0-16,-21 0 0,21 21 0,0-20 16,-21-1-16,21 21 0,-21 0 15,21-20-15,0-1 0,0 0 16,0 0-16,0 0 0,21 0 15,0-21 1,0 0-16,0 0 0,1 0 16,-1 0-16,21 0 0,-21-21 0,0 21 15,1-21-15,20 0 16,-21 0-16,0 0 0,0 21 0,1-22 0,20 1 16,-42 0-16,21 0 0,0 0 15,0 0-15,-21-1 16,0 1-16,22 21 47,-1 0-32,0 21-15,0-21 16,0 0-16,0 0 16,1 0-16,-1 0 0,21 0 15,-21 0-15,0-21 0,1 21 0,-1-21 16,0 21-16,0-21 0,0 0 15,0 21-15,-21-21 0,0-1 0,0 1 16,0 0-16,0 0 16,0 0-16,0 0 15,-21 21-15,0 0 0,0 0 0,0 0 16,0 0-16,-1 0 0,1 0 0,0 21 16,0 0-16,0 0 0,-22 0 15,22 22-15,0-22 0,0 21 0,0 22 16,0-43-16,21 21 15,-22-21-15,22 0 0,0 1 16,0-1-16,0 0 0,0 0 0,22 0 16,-1-21-16,0 0 0,0 21 0,0-21 15,22 0-15,-22 0 0,21 0 16,0 0-16,1 0 0,-1-21 0,-21 21 16,22-21-16,-1 0 0,-21 0 15,21 0-15</inkml:trace>
  <inkml:trace contextRef="#ctx0" brushRef="#br0" timeOffset="122766.25">17822 3916 0,'0'0'0,"21"-21"0,1 21 16,-22-21-16,0-1 0,0 1 15,0 42 1,0 1 0,0-1-16,0 0 0,0 21 0,0 1 15,0-1-15,-22 21 16,1-20-16,21-1 0,-21 22 0,0-22 16,21 0-16,-21 22 0,0-22 0,21-21 15,-22 22-15,22-22 0,0 21 16,0-21-16,0 0 0,22-21 15,-1 0 1,0 0-16,0 0 0,0-21 16,0 0-16,1 0 0,20 0 0,-21-22 15,0 22-15,22-21 0,-22 0 16,0-1-16,21 1 0,-21 0 0,1-1 16,-1 22-16,0-21 0,0 21 15,-21-1-15,21 22 0,-21 22 31,-21-1-31,0 0 16,21 21-16,0-21 0,-21 22 0,21-1 16,0-21-16,-21 22 0,21-22 15,0 21-15,0-21 0,0 22 0,0-22 16,0 0-16,21 0 0,0-21 0,0 21 16,0-21-16,0 21 0,1-21 15,20 0-15,0 0 0,22 0 16,-22-21-16,43-21 0,-43 21 15,0-22-15,1 22 16,-22-21-16,21 0 0,-21-1 0,1-20 16,-1 20-16,0-20 0,-21 21 0,21-64 15,-21 63-15,0 1 16,0 21-16,0 0 0,-21 0 0,0-1 16,0 1-16,-1 21 0,1 0 15,0 0-15,0 0 0,0 0 0,0 0 16,-1 21-16,22 1 0,0-1 15,0 0-15,0 0 0,0 21 16,0-20-16,0-1 0,0 0 16,22 0-16,-1 0 0,-21 22 0,21-22 15,0 0-15</inkml:trace>
  <inkml:trace contextRef="#ctx0" brushRef="#br0" timeOffset="123164.39">18965 4445 0,'21'21'15,"1"-21"-15,-1 0 16,0 0-16,0 0 0,0 0 16,-21-21-16,21 21 0,1-21 0,-1 0 15,0 21-15,0-21 0,0-1 16,0 1-16,1 0 0,-22 0 15,0 0-15,0-22 16,0 1-16,0 21 16,-22 0-16,1 21 0,-21 0 15,21 0-15,0 21 0,-22 0 16,22 0-16,-21 0 0,21 22 0,-1-22 16,1 21-16,0-21 0,0 22 15,21-1-15,0-21 0,0 0 16,0 22-16,0-22 0,0 0 0,0 0 0,0 0 15,0 1-15,21-22 16,0 21-16,0-21 0,22 0 0,-22 0 16,21 0-16,1 0 0,-1 0 0,0 0 15,22 0-15,-22-21 0,22-1 16,-22 1-16,0-21 0,1 21 0,-1-22 16</inkml:trace>
  <inkml:trace contextRef="#ctx0" brushRef="#br0" timeOffset="123660.1">19918 3620 0,'0'-22'0,"0"44"0,-21-44 15,-1 22-15,1 22 0,0-1 16,21 0-16,0 21 16,-21-21-16,21 22 0,-21-1 0,21 0 15,-21 1-15,21 20 0,0 1 16,0-22-16,-22 22 0,22-1 0,-21 1 15,21-22-15,0 0 0,-21 22 0,21-22 16,-21-21-16,21 43 16,0-43-16,0 0 0,-21 0 0,21 0 15,0-42 17,0 0-32,0 0 15,0 0-15,0-22 16,21 22-16,0 0 0,0-21 0,-21 21 15,21-1-15,1 1 0,-1-21 0,0 21 16,0 21-16,0-21 0,0-1 16,22 22-16,-22 0 0,0 0 0,21 0 15,-20 0-15,-1 0 0,21 22 16,-21-1-16,0 0 0,22 0 0,-22 0 16,-21 0-16,0 1 0,0-1 0,0 0 15,0 0-15,0 0 0,-21 0 16,0 1-16,-1-1 0,1-21 0,-21 21 15,21 0-15,-22-21 0,22 0 0,-21 21 16,21-21-16,-22 0 16,22 0-16,0 21 0,0-21 0,0 0 15,21-21 1</inkml:trace>
  <inkml:trace contextRef="#ctx0" brushRef="#br0" timeOffset="124187.33">21696 3556 0,'0'0'0,"-21"0"16,-1 0-16,1 0 0,0 0 16,-21 21-16,21 0 0,-1 1 0,-20 20 15,21 0-15,-21 1 16,20-1-16,-20 21 0,0 1 0,21-1 0,-1 1 15,1-1-15,-21 1 0,21-22 16,0 22-16,21-22 0,0 0 16,-22 1-16,22-22 0,0 0 0,0 0 0,0 0 15,0 1 1,22-22-16,-1 0 16,0-22-16,-21 1 15,21 0-15,0 0 0</inkml:trace>
  <inkml:trace contextRef="#ctx0" brushRef="#br0" timeOffset="124471.16">21505 3662 0,'21'-21'0,"-42"42"0,42-63 0,-21 20 16,22 1-16,-1 0 0,-21 0 16,21 21-16,0 0 0,0 0 15,0 0-15,1 0 0,20 0 0,-21 21 16,21 0-16,-20 22 0,-1-22 15,21 21-15,-21 0 0,0 1 0,1 20 16,-22-20-16,0 20 0,0 1 16,0-22-16,0 21 0,0-20 0,-22 20 15,1-20-15,0-1 0,0 0 0,0-21 16,0 1-16,-1-1 0,1 0 16,0 0-16,21 0 0,-21-21 15,0-21 16,21 0-31,0 0 0,-21 0 0</inkml:trace>
  <inkml:trace contextRef="#ctx0" brushRef="#br0" timeOffset="124656.06">21272 4128 0,'-21'0'15,"42"0"1,1 0-16,20 0 15,-21 0-15,21 0 0,22 0 16,-22 0-16,22 0 0,-1 0 16,1 0-16,-1 0 0,1 0 15,-1-22-15,-20 22 0,20-21 0,-21 0 16,1 21-16,-1-21 0</inkml:trace>
  <inkml:trace contextRef="#ctx0" brushRef="#br0" timeOffset="124926.9">22352 3874 0,'0'-22'0,"0"44"32,0-1-32,0 0 0,-21 0 0,21 21 15,-21-20-15,-1 20 0,22 0 16,-21 22-16,0-22 0,21 22 16,-21-22-16,0 0 0,21 22 0,-21-22 15,-1 22-15,22-22 0,-21 0 16,21 22-16,-21-22 0,0 0 0,21 22 15,0-22-15,0 1 0,-21-22 0,21 21 16,0 0-16,-21-20 0,21-1 16,0 0-16,21-21 31,0-21-31,-21 0 0,21-1 16,-21-20-16,0 21 0,21-21 0</inkml:trace>
  <inkml:trace contextRef="#ctx0" brushRef="#br0" timeOffset="125211.18">22225 4085 0,'0'-63'15,"0"126"-15,0-147 0,0 62 0,0 1 0,0 0 16,0 0-16,0 0 16,42 21-16,-21 0 0,1 0 0,20 0 15,0 0-15,1 0 0,-1 0 16,0 0-16,1 0 0,-22 21 0,21 0 15,-21 0-15,22 22 0,-43-22 16,0 0-16,0 21 0,0-21 16,-43 22-16,1-22 0,0 0 15,-1 0-15,1 0 0,-22-21 16,22 22-16,0-1 0,-1-21 0,22 0 16,-21 0-16,21 0 0,42 0 31,0 0-31,0-21 15</inkml:trace>
  <inkml:trace contextRef="#ctx0" brushRef="#br0" timeOffset="125509.01">22881 3958 0,'0'0'15,"0"-21"-15,0 42 31,-21 0-31,21 22 16,0-22-16,0 21 0,0 1 16,0-1-16,-21 0 0,21 22 0,-21-22 15,-1 0-15,22 22 0,-21-22 16,0 1-16,0 20 0,0-21 0,0 1 16,-22 63-16,22-64 0,0 0 15,0 1-15,21-1 0,0-21 16,-21 21-16,21-20 0,0-1 15,0 0-15,0-42 32,0 0-32,21-1 15</inkml:trace>
  <inkml:trace contextRef="#ctx0" brushRef="#br0" timeOffset="125819.83">22775 4106 0,'0'-21'0,"0"42"0,0-63 0,0 21 16,0 0-16,0 0 0,21-1 15,1 22-15,-1-21 0,0 21 0,0 0 16,21-21-16,-20 21 0,20 0 0,-21 0 16,21 0-16,-20 0 0,-1 21 15,21 0-15,-21 1 0,-21-1 0,0 0 16,0 21-16,0-21 0,0 1 15,0 20-15,-21-21 0,0 0 0,0 0 16,0 1-16,-1-1 0,-20 0 0,21 0 16,-21 0-16,20-21 0,-20 0 15,21 21-15,0-21 0,0 0 16,-1 0-16,22-21 31,22 0-31,-1 0 16</inkml:trace>
  <inkml:trace contextRef="#ctx0" brushRef="#br0" timeOffset="126339.81">23453 3577 0,'0'0'0,"0"-21"0,0 0 0,0 0 0,0 0 16,0-1-16,0 44 31,0-1-31,0 0 0,0 0 16,0 0-16,-22 22 0,1-1 15,0 0-15,21 1 0,-42 62 16,21-62-16,21 20 0,-22-20 0,1 20 16,0-21-16,21 1 0,0-1 15,0 0-15,0 1 0,0-22 0,0 21 16,0-21-16,21 1 15,0-22-15,-21 21 0,22-21 0,-1 0 16,0 0-16,0 0 0,0 0 0,0 0 0,1-21 16,-1 21-16,0-22 15,0 1-15,0-21 0,0 21 0,1 0 16,20-22-16,-42 22 0,21-21 16,0 21-16,0-22 0,1 22 0,-22 0 15,0 0-15,0 42 31,0 0-31,-22 0 16,22 22-16,-21-22 0,21 0 16,-21 0-16,21 21 0,0-20 15,0-1-15,0 0 0,0 0 16,0 0-16,21-21 0,0 21 16,1-21-16,-1 0 15,0 0-15,0 0 0,0 0 0,0 0 16,1-21-16,-1 0 0,-21 0 15,21 0-15</inkml:trace>
  <inkml:trace contextRef="#ctx0" brushRef="#br0" timeOffset="126515.71">23918 3789 0,'-21'-21'15,"42"42"-15,-63-42 0,21 21 0,0 0 16,-1 0-16,22 21 31,0 0-15,22-21-16,-1 0 15,-21 21-15,21-21 0</inkml:trace>
  <inkml:trace contextRef="#ctx0" brushRef="#br0" timeOffset="126851.53">24278 4022 0,'0'-21'0,"0"-1"16,0 1 0,0 0-16,0 0 15,-21 21 1,0 0-16,0 0 15,-1 0-15,1 21 0,0-21 0,0 21 16,0 22-16,0-22 0,-1 0 16,22 21-16,-21-21 0,21 22 15,-21-22-15,21 21 0,-21-21 0,21 1 16,0 20-16,0-21 0,0 0 0,0 0 16,0 1-16,21-1 0,0-21 0,0 21 15,1-21-15,-1 0 16,0 0-16,21 0 0,-21 0 15,1 0-15,20 0 0,0 0 0,1 0 0,-1 0 16</inkml:trace>
  <inkml:trace contextRef="#ctx0" brushRef="#br0" timeOffset="127330.95">24871 4128 0,'0'-22'0,"0"44"0,0-65 16,0 22-16,0-42 0,0 41 0,0 1 15,-21 0-15,-1 21 0,1-21 16,0 21-16,0 0 16,0 0-16,0 0 0,-1 21 0,1-21 15,-21 21-15,21 22 0,0-22 16,-1 21-16,1-21 0,0 22 0,0-22 16,0 21-16,21-21 0,-21 0 0,21 22 15,0-22-15,0 0 0,0 0 16,0 0-16,21-21 0,0 22 0,0-22 15,0 0-15,0 0 0,1 0 0,-1 0 16,0 0-16,21 0 16,-21 0-16,1 0 0,-1-22 0,0 22 15,0-21-15,0 0 0,0-21 16,1 21-16,-1-1 0,0-20 0,-21 0 16,0 21-16,21-22 0,-21 22 0,0 0 15,21 0-15,-21 0 0,0-1 16,0 44-1,0-1-15,-21 0 0,21 0 16,-21 0-16,21 0 0,-21 22 0,21-22 16,0 0-16,0 21 0,0-20 0,0-1 15,0 0-15,0 0 0,0 0 16,21-21-16,0 21 16,0-21-16,43 0 0,-43 0 15,21 0-15,-21 0 0,1 0 16,20-21-16,-21 21 0,0-21 0</inkml:trace>
  <inkml:trace contextRef="#ctx0" brushRef="#br0" timeOffset="127616.59">25506 3366 0,'0'0'0,"-21"0"0,-1 0 16,1 21-16,0 21 15,21-21-15,0 22 0,0-22 16,-21 21-16,21 0 0,-21 1 16,0-1-16,21 22 0,0-22 15,-22 0-15,22 1 0,-21 20 0,21-21 16,-21 1-16,21-1 0,0 0 0,0 1 16,0-22-16,0 21 0,0-21 0,0 1 15,0-1-15,0 0 0,0 0 16,21-21-1,0 0-15,1-21 16,-1 21-16,0 0 0,0-21 16</inkml:trace>
  <inkml:trace contextRef="#ctx0" brushRef="#br0" timeOffset="127844.46">25929 3958 0,'-42'0'31,"21"0"-31,-1 0 0,1 21 16,0 1-16,0-1 0,0 21 0,0-21 15,21 0-15,-22 22 0,1-22 16,21 0-16,0 21 0,0-20 0,0-1 16,0 0-16,0 0 0,0 0 15,0 0-15,21-21 16,1 0-16,-1 0 15,0 0-15,21 0 0</inkml:trace>
  <inkml:trace contextRef="#ctx0" brushRef="#br0" timeOffset="128571.04">26225 4106 0,'0'0'0,"-21"0"31,0 22-31,21-1 15,-21 0-15,0 0 0,0 0 0,-1 0 16,22 1-16,0-1 16,0 0-16,-21 0 0,21 0 0,0 0 15,0 1-15,0-1 0,0 0 16,21-21 0,1 0-16,-1 0 15,0 0-15,0 0 16,-21-21-16,0 0 0,21-1 0,-21 1 15,0 0-15,21 0 0,-21-21 0,0 20 16,0-20-16,0 21 16,0-21-16,0 20 0,0 1 0,0 0 15,22 0-15,-1 0 0,0 0 16,0 21-16,0 0 0,0 0 16,1 0-16,-1 0 0,0 0 15,0 0-15,0 0 0,0 0 16,1 0-16,-1 21 0,-21 0 0,0 0 15,21 0-15,-21 0 0,0 1 16,0-1-16,0 42 16,0-42-16,0 1 0,0-1 0,0 0 0,0 0 15,0 0-15,-21 0 16,21 1 0,0-44 15,0 1-31,0 0 15,0 0-15,0 0 0,0 0 16,21-1-16,-21-20 0,21 21 0,0-21 16,0 20-16,22-20 0,-22 21 15,0-21-15,0 20 0,22 1 0,-22 21 16,21-21-16,0 0 0,-20 21 16,20 0-16,0 0 0,-21 0 0,22 0 15,-22 21-15,0 0 0,0 0 0,0 1 16,-21-1-16,0 0 0,0 21 15,0 22-15,0-43 16,-21 21-16,0-21 0,0 1 0,0 20 16,0-21-16,-1 0 0,22 0 15,-21-21-15,0 22 0,21-1 0,-21-21 16,0 0 0,21-21-1,-21-1 1</inkml:trace>
  <inkml:trace contextRef="#ctx0" brushRef="#br0" timeOffset="128787.16">26352 3535 0,'0'0'16,"-21"0"-16,0 0 0,0 0 0,21-21 15,-21 21-15,0 0 47,-1 0-31,22 21 0</inkml:trace>
  <inkml:trace contextRef="#ctx0" brushRef="#br0" timeOffset="129049.06">24913 3598 0,'0'0'0,"-42"22"0,21-22 16,-1 0-16,22 21 0,43-21 31,-22 0-31,21 0 0,-21 0 15,22 0-15,20 0 0,-20 0 16,-1 0-16,0 0 0,1 0 0,-1 0 16,0 0-16,1 0 0,-1 0 15,-21 0-15,21 0 0,-20 0 0,-22-21 16</inkml:trace>
  <inkml:trace contextRef="#ctx0" brushRef="#br0" timeOffset="130003.44">4000 5546 0,'0'0'0,"-21"0"0,0 0 16,0 0-16,0 0 0,0 0 0,-1 0 16,1 0-16,42 0 31,1 0-31,20 0 0,0 0 0,-21 0 16,43 0-16,-22 0 0,22 0 15,-22 0-15,43 0 0,-22 0 16,1 0-16,-1 0 0,1 0 0,-1 0 15,-20 0-15,-1 0 0,0 0 16,-21 0-16,1 0 0,-1 0 0</inkml:trace>
  <inkml:trace contextRef="#ctx0" brushRef="#br0" timeOffset="130295.04">4254 5630 0,'0'22'0,"0"-1"0,0 0 16,-21 0-16,21 21 0,-21 1 0,21-22 16,0 21-16,0 22 0,-21-22 15,21 0-15,-21 1 0,21-1 0,-21 0 16,-1 1-16,22-22 0,0 21 15,-21 1-15,0-22 0,21 21 0,-21-21 16,21 0-16,0 22 0,0-22 16,21-42 15,0 0-31,-21-1 0,21 1 16</inkml:trace>
  <inkml:trace contextRef="#ctx0" brushRef="#br0" timeOffset="130675.62">4487 6138 0,'0'0'16,"-21"0"-16,21 22 0,21-22 31,0 0-15,1 0-16,-1 0 0,0-22 0,21 22 15,-21-21-15,22 0 0,-22 21 16,0-21-16,21 0 0,-20 0 16,-1-1-16,-21 1 0,0 0 15,0 0-15,-21 21 16,-1 0-16,-20 0 16,21 0-16,-21 21 0,20 0 15,-20-21-15,21 21 0,-21 1 0,20-1 16,1 0-16,0 21 0,0-21 0,0 1 15,0-1-15,-1 0 0,22 0 0,0 0 16,0 0-16,0 1 0,0-1 16,0 0-16,22-21 0,-1 0 15,0 0-15,21 0 0,-21 0 16,22 0-16,-22 0 0,21 0 16,1 0-16,-1-21 0,-21 21 0</inkml:trace>
  <inkml:trace contextRef="#ctx0" brushRef="#br0" timeOffset="131078.29">5313 6011 0,'21'-21'0,"-42"42"0,63-42 15,-42 0-15,-21 21 16,0 0-16,0 0 16,-1 0-16,-20 0 0,21 21 0,0 0 0,-22-21 15,22 22-15,0-1 0,0 0 16,0-21-16,21 21 0,0 0 15,0 0-15,21 1 16,0-22-16,21 21 16,-20-21-16,-1 0 0,0 0 15,0 21-15,21-21 0,-20 0 0,-1 21 16,0-21-16,0 0 0,0 21 0,-21 0 16,0 1-1,0-1-15,-21 0 16,0-21-16,0 21 0,0-21 15,-1 0-15,-20 0 0,21 21 0,-21-21 16,20 0-16,-20 0 0,21 0 16,0 0-16,-22 0 0,22 0 15,0 0-15,0 0 0,21-21 32,21 0-32,0 21 15,0-21-15,1 0 0,-1 21 0,0-22 16,21 1-16</inkml:trace>
  <inkml:trace contextRef="#ctx0" brushRef="#br0" timeOffset="131391.24">6054 5503 0,'0'0'0,"0"-21"16,-22 21-1,1 0 1,0 21 0,21 22-16,0-22 0,0 21 0,-21 1 15,0-1-15,0 0 0,21 1 0,-22 20 16,1-21-16,0 1 16,0-1-16,21 0 0,-21 1 0,0-1 15,-1 0-15,22-20 0,0-1 0,0 21 16,0-21-16,0 0 15,0 1-15,22-22 16,-1 0-16,0 0 0,0 0 0,0 0 16,0-22-16,1 1 0,-1 21 15,0-21-15,0 0 0</inkml:trace>
  <inkml:trace contextRef="#ctx0" brushRef="#br0" timeOffset="131568.38">5757 5884 0,'0'-21'16,"21"21"-1,1 0-15,-1 0 16,0-21-16,0 21 0,21 0 0,-20 0 16,-1 0-16,21-21 0,-21 0 15,0 21-15,1 0 0,20-21 0</inkml:trace>
  <inkml:trace contextRef="#ctx0" brushRef="#br0" timeOffset="132124.06">7641 5398 0,'0'0'0,"-21"0"0,0-22 15,0 22-15,-1 0 16,1 22-16,0-1 0,0 0 16,0 0-16,0 21 0,-1-20 0,1 41 15,0-21-15,0 1 0,0 20 16,0 1-16,-1-22 0,1 22 0,0-22 16,0 0-16,0 1 0,0-1 0,21-21 15,0 21-15,-22-20 0,22-1 16,0 0-16,0 0 15,0-42 1,0 0-16,22 0 16,-22-1-16</inkml:trace>
  <inkml:trace contextRef="#ctx0" brushRef="#br0" timeOffset="132371.92">7472 5461 0,'21'-21'0,"-42"42"0,63-63 15,-42 21-15,0 42 16,0 0-16,0 0 16,0 21-16,0-20 0,0 20 15,0 0-15,0 22 0,0-22 0,0 0 16,0 22-16,0-22 16,0 1-16,0 20 0,0-42 0,0 22 15,0-1-15,0-21 0,0 21 0,0-20 16,0-1-16,0 0 15,-21-42 17</inkml:trace>
  <inkml:trace contextRef="#ctx0" brushRef="#br0" timeOffset="132975.48">7197 6033 0,'0'0'0,"0"21"31,21-21-15,0 0-16,0 0 16,21 0-16,-20 0 0,-1 0 0,21 0 15,0-21-15,1 21 0,-1-22 16,0 1-16,22 21 0,-22-21 0,1 0 16,-1 0-16,0 0 0,1-1 15,-1 1-15,-21 0 0,0 21 0,0-21 16,1 0-16,-22 0 15,0 42 17,-22 0-32,1 0 0,21 0 0,0 0 15,0 1-15,-21-1 0,21 0 16,0 21-16,-21-21 0,21 1 0,0-1 16,0 0-16,0 0 0,0 0 0,0 0 15,21 1-15,0-1 16,0-21-16,1 0 0,-1 0 0,0 0 15,0 0-15,0 0 0,0 0 0,1 0 16,20 0-16,-21-21 0,0-1 16,0 22-16,22-21 0,-22 0 0,0 0 15,0-21-15,0 20 0,-21 1 0,22-21 16,-22 21-16,21 0 0,-21-1 16,0 1-16,0 0 0,0 0 15,21 21-15,-21 21 31,0 0-31,-21 0 0,21 1 16,-21-1-16,21 0 0,0 0 0,0 0 16,0 22-16,-22-22 0,22 0 15,0 0-15,0 0 0,0 0 0,0 1 16,0-1-16,22-21 16,-1 0-16,0 0 15,0 0-15,0 0 0,0 0 0,1 0 16,-1-21-16,21-1 0,-21 1 0,0 0 15,1 0-15,-1 0 16</inkml:trace>
  <inkml:trace contextRef="#ctx0" brushRef="#br0" timeOffset="133252.35">8890 5313 0,'0'0'0,"0"-21"0,0 0 15,21-1-15,-21 1 16,0 42-1,-21 1-15,21-1 0,0 0 16,0 21-16,-21 1 16,21-1-16,-21 0 0,21 22 0,-22-22 15,22 22-15,-21-1 0,0-21 0,21 22 16,-21-22-16,0 1 0,21-1 16,0 0-16,0 1 0,-21-22 0,21 21 15,0-21-15,0 0 0,0 1 16,0-1-16,21-21 15,0 0-15,21 0 0,-21-21 16,1-1-16,-1 22 0,0-21 0,0 0 16,0-21-16</inkml:trace>
  <inkml:trace contextRef="#ctx0" brushRef="#br0" timeOffset="133633.65">9123 5800 0,'0'21'15,"0"0"-15,0 0 0,0 0 16,0 1-16,-21-1 0,-1 0 0,22 0 16,0 0-16,0 0 0,0 22 0,-21-22 15,21 0-15,0 0 0,0 0 16,0 1-16,0-1 0,21 0 16,1-21-16,-1 0 0,0 0 15,0 0-15,0 0 0,0 0 16,1 0-16,-1 0 0,0-21 0,0 21 15,21-21-15,-20-1 0,-1 1 16,0 0-16,-21 0 0,21 0 0,-21 0 16,0-1-16,0-20 0,0 21 15,0 0-15,0 0 0,0-1 0,-21 1 16,0 0-16,0 21 0,-1 0 0,1-21 16,0 21-16,0 0 0,0 0 15,0 0-15,-1 0 0,1 0 0,21 21 16,-21-21-16,21 21 0,0 0 15,21-21 17,0 0-32,1 0 0,-1-21 15</inkml:trace>
  <inkml:trace contextRef="#ctx0" brushRef="#br0" timeOffset="133941.2">9546 5694 0,'21'0'0,"22"0"0</inkml:trace>
  <inkml:trace contextRef="#ctx0" brushRef="#br0" timeOffset="134232.1">9991 5821 0,'-64'21'15,"43"-21"1,21 21-16,0 0 0,-21-21 0,0 22 15,21-1-15,0 0 0,0 0 16,-22 0-16,22 0 0,-21 1 0,21-1 16,0 0-16,0 0 0,0 0 15,0 0-15,0 1 0,0-1 16,0-42 31,0-1-47,0 1 0,0 0 15,0 0-15,0 0 0,0 0 16,0-1-16</inkml:trace>
  <inkml:trace contextRef="#ctx0" brushRef="#br0" timeOffset="134651.92">8742 5630 0,'-21'0'16,"42"0"0,0 0-1,0 0-15,0 0 0,22-21 0,-22 21 16,21 0-16,0 0 0,1-21 16,-1 21-16,0 0 0,1 0 0,-1 0 15,-21-21-15,22 21 0,-22 0 0,0 0 16,0 0-1,-21 21 32,21-21-31</inkml:trace>
  <inkml:trace contextRef="#ctx0" brushRef="#br0" timeOffset="135595.38">9948 5842 0,'0'-21'31,"-21"21"-15,21 21-1,-21 0-15,21 0 16,0 1-16,-21-1 0,21 0 16,0 0-16,0 0 0,-21 22 0,21-22 15,-22 0-15,1 0 0,21 0 0,0 0 16,0 1-16,-21-22 0,21 21 15,0 0 1,0-42 15,0 0-31,0-1 16,0 1-16,0 0 0,0 0 16,0 0-16,0 0 0,21-1 0,-21 1 15,21 0-15,1-21 0,-1 21 16,0-1-16,21 1 0,-21 0 0,1 0 15,20 21-15,-21-21 0,21 21 0,-20-21 16,-1 21-16,21 0 0,-21 0 16,0 0-16,1 21 0,-1 0 0,0 0 15,0 0-15,-21 0 0,0 1 0,21-1 16,-21 42 0,0-42-16,0 1 0,0-1 0,0 0 0,0 0 15,0 0-15,0 0 16,-21-21-1,21-21 17,0 0-17,0 0-15,0 0 0,0 0 0,21-1 16,0-20-16,-21 21 0,22 0 0,-1-22 16,0 22-16,0 0 0,21 0 15,-20 21-15,-1-21 0,0 21 16,21 0-16,1 0 0,-22 0 15,21 0-15,-21 21 0,0 0 16,1 0-16,-1 0 0,0 1 0,-21 20 16,0-21-16,0 0 0,0 0 0,0 22 15,-21-22-15,0 0 0,-1 0 16,1 0-16,0-21 0,-21 22 16,42-1-16,-21-21 0,21 21 31,21-21-16,21-21-15</inkml:trace>
  <inkml:trace contextRef="#ctx0" brushRef="#br0" timeOffset="136156.06">11493 5948 0,'22'-21'0,"-44"42"0,44-63 0,-22 20 16,0 1-16,0 0 0,0 0 16,0 0-16,0 0 0,0-1 15,0 1-15,-22 21 0,1-21 16,0 21-16,0 0 0,0 0 0,0 0 16,-1 0-16,-20 0 0,21 21 15,-21 0-15,-1 1 0,22-1 0,-21 21 16,21-21-16,-22 22 0,22-22 15,0 21-15,0-21 0,0 0 0,21 22 16,0-22-16,0 0 0,0 0 16,0 0-16,0 1 0,0-1 0,21-21 0,0 21 15,21-21-15,-21 0 0,1 0 16,-1 0-16,0 0 0,21 0 0,-21 0 16,1 0-16,20-21 0,-21 0 15,0 21-15,0-22 0,1 1 0,-1-21 16,0 21-16,0-22 0,0 22 15,0-21-15,-21 0 0,0 20 0,0-20 16,22 21-16,-22 0 0,0 0 16,0-1-16,0 44 31,-22-1-31,22 0 0,0 0 16,0 21-16,0-20 0,-21-1 0,21 21 15,0-21-15,0 0 0,0 1 16,0-1-16,0 0 0,0 0 15,0 0-15,0 0 0,21-21 0,1 22 16,-1-22-16,0 0 0,0 0 16,0 0-16,0 0 0,1-22 15,-1 22-15,0-21 0,0 0 16,0 0-16</inkml:trace>
  <inkml:trace contextRef="#ctx0" brushRef="#br0" timeOffset="137523.26">12086 5376 0,'0'-21'16,"0"42"-16,0-63 0,0 21 0,-21 21 15,0 0-15,0 0 16,-1 0-16,22 21 16,-21 0-16,21 22 0,-21-22 15,21 21-15,0 0 0,-21 1 16,21-1-16,0 0 0,0 1 0,0-1 15,0 0-15,-21 1 0,21-1 0,0 0 16,0 1-16,0-22 0,0 21 16,0-21-16,0 1 0,0-1 0,0 0 15,0 0-15,21-21 0,-21 21 0,21-21 16,0 0-16,0 0 0,1 0 16,-1 0-16,0 0 0,0 0 0,0 0 15,0-21-15,1 0 0,-1 0 0,21 21 16,-21-21-16,0-1 15,1-20-15,-1 21 0,0 0 0,-21 0 16,21-1-16,0-20 0,-21 21 0,0 0 16,0 0-16,21-1 15,-21 44 17,0-1-32,-21 0 0,21 0 15,-21 0-15,21 22 0,0-22 0,0 0 16,0 21-16,-21-21 0,21 1 0,0-1 15,0 0-15,0 0 0,0 0 0,0 0 16,21-21-16,0 22 0,0-22 16,22 0-16,-22 0 15,0 0-15,0 0 0,0 0 0,1 0 16,-1 0-16,21-22 0,-21 1 16,0 0-16,1 0 0,-1 0 0,0 0 15,0-1-15,0-20 0,0 21 0,1-21 16,-22 20-16,21 1 0,-21 0 15,21 0-15,-21 42 32,-21 0-17,0 0-15,21 1 0,-22-1 0,22 0 16,-21 0-16,21 0 0,-21 22 16,21-22-16,0 0 0,0 0 15,0 0-15,0 0 0,21 1 16,0-22-16,1 0 15,-1 0-15,0 0 0,0 0 0,0 0 16,0 0-16,1-22 0,-1 22 16,0-21-16,0 0 0,-21 0 0,0 0 15,0 0-15,0-1 0,0 1 0,0-21 16,0 21-16,-21 0 0,21-1 16,-21 1-16,0 0 0,-22 0 15,1 0-15,21 21 0,0 0 16,21-21-16,-22 21 0,44 0 31,-1 0-15,0 0-16,0 0 0,21 0 15,-20 0-15,20-22 0,0 22 0,1-21 16,-22 21-16,21 0 0,0 0 16,1 0-16,-22 0 0,21 0 0,-21 0 15,22 0-15,-22 0 0,0 0 0,0 0 16,0 21-16,-21 1 0,22-22 15,-22 21-15,21 0 0,-21 0 16,0 0-16,0 0 0,0 1 0,0 20 16,0-21-16,0 0 15,0 0-15,0 1 0,0-1 0,0 0 16,0 0-16,0 0 0,0 0 16,0-42 30,0 0-30,0 0-16,0 0 16,0 0-16,0-22 0,21 22 0,-21 0 15,21-21-15,21-22 16,-20 43-16,-1 0 0,21-22 16,-21 22-16,22 0 0,-22 0 0,21 0 15,-21 21-15,22-21 0,-22 21 16,21 0-16,-21 0 0,0 0 0,1 21 15,-1-21-15,0 21 0,-21 21 0,0-21 16,0 1-16,0 20 0,0-21 16,0 21-16,0 1 0,-21-22 0,21 0 15,-21 21-15,21-20 0,-22-1 16,22 0-16,0 0 0,0 0 0,22-21 16,-1 0-1,0 0-15,21 0 0,-21 0 16,1 0-16,-1-21 0,0 0 0,21 21 15,-21-21-15,1 0 16,-1-1-16,-21 1 0,21 0 0,0-21 16,-21 21-16,0-43 0,0 43 15,0 0-15,0-22 0,0 22 16</inkml:trace>
  <inkml:trace contextRef="#ctx0" brushRef="#br0" timeOffset="137759.14">13102 5355 0,'-21'-21'16,"42"42"-16,-21-42 0,-21 21 0,0 0 15,0 0-15,-1 0 0</inkml:trace>
  <inkml:trace contextRef="#ctx0" brushRef="#br0" timeOffset="139795.07">11917 5525 0,'-21'0'0,"-1"0"0,1 0 15,0 0 1,0 0-16,0 0 31,0 0-31,-1 0 16,44 0 15,-1 0-31,0 0 16,0 0-16,0 0 0,22 0 0,-22 0 15,21-22-15,-21 22 0,22 0 16,-22 0-16,0 0 0,0-21 0,0 21 15,0 0-15,1 0 0,-44 0 63,1 0-63,0 0 0,0 0 0,-21 0 16,20 21-16,1-21 0,-21 0 0,0 0 15,20 22-15,1-22 0,-21 0 16,21 0-16,0 21 0,-1-21 0,44 0 31,-1 0-15,21 0-16,-21 0 0,22 0 0,-1 0 15,0 0-15,1-21 0,-1 21 16,0 0-16,1 0 0,-1-22 16,-21 22-16,21 0 0</inkml:trace>
  <inkml:trace contextRef="#ctx0" brushRef="#br0" timeOffset="140379.73">15155 5440 0,'21'0'0,"-42"0"0,64-21 15,-22 0-15,-21-1 0,21 1 16,0 0-16,0 0 16,-21 0-16,0 0 0,21 21 0,-21-22 15,22 22-15,-22-21 16,0 42-1,-22 1-15,1-1 16,0 0-16,0 21 0,0-21 16,0 22-16,-1-1 0,1 0 0,0 1 15,0-1-15,0 22 0,0-22 0,-1 0 16,22 43 0,-21-43-16,21 1 0,0-22 0,0 21 15,0-21-15,0 0 0,0 1 0,0-1 16,21-21-1,1 0-15,-1 0 0,0 0 16,21 0-16,-21 0 0,1 0 0,-1-21 16,21-1-16,-21 22 0</inkml:trace>
  <inkml:trace contextRef="#ctx0" brushRef="#br0" timeOffset="140799.49">15642 5652 0,'0'-22'16,"-21"22"0,0 22-16,0-22 15,-1 21-15,22 0 0,-21 0 16,0 21-16,21-20 0,0-1 0,-21 21 16,0-21-16,21 0 0,-21 1 15,21-1-15,0 0 0,0 21 16,0-21-16,21 1 0,0-22 15,0 0-15,21 0 16,-20 0-16,-1 0 0,0 0 16,0 0-16,21 0 0,-20-22 0,-1 22 15,0-21-15,0 0 0,0 21 16,0-21-16,-21-21 0,0 20 0,22 1 16,-22 0-16,0-21 0,0 21 0,0-22 15,0 22-15,-22 0 0,22-21 16,-21 20-16,0 1 0,-21 21 0,21-21 15,-1 21-15,-20 0 0,21 0 16,0 0-16,0 0 0,-22 21 16,22 0-16,21 1 0,-21-1 0,21 0 0,0 0 15,0 0-15,0 0 0,0 1 16,0-1-16,0 0 0,21-21 16,0 21-16,0-21 0</inkml:trace>
  <inkml:trace contextRef="#ctx0" brushRef="#br0" timeOffset="141235.24">16235 5609 0,'0'-21'0,"-21"21"31,-1 0-31,1 0 0,0 0 0,0 21 0,0 22 15,0-1-15,-1-21 16,1 0-16,0 22 0,21-1 16,-21-21-16,21 21 0,-21-20 0,21-1 15,0 21-15,0-21 0,0 0 16,0 1-16,0-1 0,21-21 0,0 21 16,0-21-16,0 0 0,1 0 0,20 0 15,-21 0-15,0 0 0,22 0 0,-22 0 16,0 0-16,21-21 0,-21 21 15,22-21-15,-22-1 0,0 1 0,0 0 16,-21-21-16,0 21 0,21-22 16,-21 1-16,0 21 0,0-22 15,0 1-15,-21 21 0,0-21 0,0 20 16,-21 1-16,20 0 0,1 21 0,-21 0 16,0 0-16,20 0 0,1 0 15,-21 0-15,21 0 0,0 0 0,21 21 16,0 0-16,0 1 15,0-1-15,0 0 0,0 0 16,21-21-16,0 0 0</inkml:trace>
  <inkml:trace contextRef="#ctx0" brushRef="#br0" timeOffset="141606.03">16912 5249 0,'21'-21'0,"-42"42"0,42-63 0,0 21 0,-21 0 16,0 0-16,0 42 31,-21 0-31,21 0 16,-21 0-16,21 22 0,-21-22 15,0 21-15,21 0 0,-21 1 0,-1-1 16,22 22-16,-21-22 0,21 0 15,0 1-15,-21 20 0,0-21 16,21 1-16,-21 20 0,21-20 16,0-22-16,0 21 0,0-21 0,0 0 15,21-21-15,0 22 0,0-1 16,0-21-16,1 0 0,-1 0 16,0 0-16,21 0 0,-21 0 0,22 0 15,-1-21-15,-21-1 0,22 22 0,-1-21 16,-21 0-16,21-21 15,-20 21-15,-22-1 0,0 1 0,0 0 16</inkml:trace>
  <inkml:trace contextRef="#ctx0" brushRef="#br0" timeOffset="141899.85">14774 5461 0,'21'0'15,"1"0"-15,-1 0 0,21-21 16,-21 21-16,64 0 0,-43 0 15,22 0-15,-22 0 0,0-21 16,1 21-16,-1 0 0,0 0 0,43-21 16,-64 21-16,0 0 0,22 0 15,-22 0-15,0-22 16</inkml:trace>
  <inkml:trace contextRef="#ctx0" brushRef="#br0" timeOffset="142464.53">17970 5271 0,'-21'0'47,"0"0"-47,0 0 32,21-22-1,21 1-16,0 21 17,0 0-32,-21 21 15,0 1 1,0-1-16,0 0 0,0 0 16,0 0-16,-21 0 0,0 1 0,0 20 15,0-21-15,0 0 0,-1-21 16,1 21-16,0 1 0,21-1 15</inkml:trace>
  <inkml:trace contextRef="#ctx0" brushRef="#br0" timeOffset="143043.2">18267 5271 0,'-21'0'16,"-1"0"-16,1 0 16,21 21-1,0-42 32,0-1-31,21 22-1,1 0 1,-1 0 0,-21 22-1,0-1-15,0 0 16,0 0-16,-21 0 15,-1-21 1,1 0-16,0 0 16,0 0-1,21-21 17,0 0-32,0 0 15,21 21-15,0-21 16,0 21-16,1-22 0,-1 22 15,0 0-15,0 0 0,0 0 16,0 0-16,1 0 0,-22 22 16,0-1-16,0 0 0,0 0 15,0 0-15,0 0 0,-22 1 16,1-1-16,0 0 0,-21 0 16,21 0-16,-1 0 0</inkml:trace>
  <inkml:trace contextRef="#ctx0" brushRef="#br0" timeOffset="143534.92">17928 5228 0,'0'21'32,"0"1"-1</inkml:trace>
  <inkml:trace contextRef="#ctx0" brushRef="#br1" timeOffset="157430.79">8848 4974 0,'-22'0'32,"1"0"-32,0 0 15,21 21-15,-21-21 0,0 0 16,0 0-16,-1 0 15,1 0-15,0 0 0,0 0 16,0 0-16,0 0 0,-1 0 16,1 22-16,0-22 0,0 0 15,0 0 1,0 0-16,-1 0 16,1 0-1,0 0 1,42 0 78,0 0-79,1 0-15,-1 0 0,0 0 16,0 0-16,0 0 15,0 0-15,1 0 0,-1 0 16,0 0-16,0 0 0,0 0 16,0 0-16,1 0 0,-1 0 15,0 0-15,0 0 0,0 0 16,0 0-16,1 0 0,-1 0 0,0 0 16,0 0-16,0 0 0,0 0 0,1 0 15,20 0-15,-21 0 0,0 0 16,0 0-16,1 0 0,-1 0 0,0 0 15,0 0-15,0 0 16,0 0-16,1 0 0,-1 0 0,0 0 16,0 0-16,0 0 0,0 0 0,1 0 15,-1 0-15,0 0 0,0 0 16,0 0-16,0 0 0,1 0 0,-1 0 16,0 0-16,0 0 0,21 0 15,-20 0-15,-1 0 0,0 0 16,0 0-16,21 0 0,-20 0 0,-1 0 0,21 0 15,-21 0-15,22 0 0,-1 0 16,0 0-16,1 0 0,-22 0 0,21 0 16,0 0-16,1 0 0,-22 0 15,21 0-15,1 0 0,-22 0 16,21 0-16,-21 0 0,22 0 0,-22 0 16,21 0-16,-21 0 0,0 0 15,22 0-15,-22 0 0,0 0 0,21 0 16,-20 0-16,20 0 0,-21 0 15,43 0-15,-22 0 0,-21 0 16,21 0-16,1 0 0,-22 0 0,21 0 16,-21 0-16,22 0 0,-22 0 15,21 0-15,-21 0 0,22 0 0,-22 0 16,21 0-16,-21 0 0,22 0 16,-22 0-16,42 0 15,-41 0-15,-1 0 0,21 0 0,-21 0 16,0 0-16,22 0 0,-22 0 15,0-22-15,0 22 0,22 0 0,-22 0 16,0 0-16,0 0 0,21 0 16,-20 0-16,-1 0 0,0 0 15,21 0-15,-21 0 0,1 0 0,20 0 0,-21 0 16,0 0-16,22 0 0,20 0 16,-42 0-16,0 0 0,22 0 15,-22 0-15,21 0 16,-21 0-16,1 0 0,-1 0 0,21 0 15,-21 0-15,0 0 0,1 0 0,-1 0 16,21 0-16,-21 0 0,0 0 16,1 0-16,-1 0 0,0-21 0,21 21 15,-21 0-15,1 0 0,-1 0 16,0 0-16,21 0 0,-21 0 0,1 0 16,-1 0-16,0 0 0,21 0 0,-21 0 15,1 0-15,-1-21 0,0 21 16,21 0-16,-21 0 0,1 0 0,-1 0 15,21 0-15,-21 0 0,0-21 16,22 21-16,-22 0 0,0 0 0,0 0 16,22 0-16,-22 0 0,0 0 15,0 0-15,0 0 0,0 0 16,22 0-16,-22 0 0,0 0 0,0 0 16,0 0-16,1 0 0,-1 0 15,0 0-15,0 0 0,0 0 16,0 0-16,1-21 0,-1 21 15,0 0-15,0 0 0,0 0 0,0 0 16,22 0-16,-22 0 0,0 0 16,0 0-16,0 0 0,1 0 15,-1 0-15,0 0 0,21 0 0,-21 0 16,1 0-16,-1 0 16,0 0-16,0 0 0,0 0 0,22 0 15,-22 0-15,0 0 0,0 0 0,21 0 16,-20 0-16,-1 0 0,0 0 15,21 0-15,-21 0 0,1 0 0,-1 0 16,21 0-16,-21 0 0,0 0 16,1 0-16,-1 0 0,0 0 0,0 0 15,0 0-15,22 0 0,-22 0 16,0 0-16,0 0 0,0 0 16,0 0-16,1 0 0,-1-21 0,0 21 0,0 0 15,0 0-15,0 0 0,1 0 16,-1 0-16,0 0 15,0 0-15,0 0 0,0 0 16,1 0-16,-1 0 0,0 0 16,0 0-16,0 0 15,0 0-15,1 0 16,-1 0-16,0 0 0,0 0 16,0 0-16,0 0 0,1 0 15,-1 0-15,0 0 0,0 0 16,0 0-16,0 0 0,1 0 15,-1 0-15,0 0 0,0 0 16,21 0-16,-20 0 0,-1 0 0,0 0 16,0 0-16,0 0 0,0 0 15,1 0-15,-1 0 0,0 0 0,0 0 16,0 0-16,0 0 0,1 0 16,-1 0-16,0 0 0,0 0 15,0 0-15,0 0 0,1 0 16,-1 0-16,0 0 0,0 0 15,0 0-15,0 0 0,1 0 0,-1 0 16,0 0-16,0 0 0,0 0 16,0 0-16,1 0 0,-1 0 0,0 0 15,0 0-15,0 0 16,0 0-16,1-22 0,-1 22 16,0 0-16,0 0 15,0 0 1,0 0 15</inkml:trace>
  <inkml:trace contextRef="#ctx0" brushRef="#br1" timeOffset="160579.45">783 7281 0,'0'0'0,"21"-21"0,-21 0 16,0 0-16,0 0 0,0 0 15,0-1 1,-21 22 0,0 0-1,0 0-15,0 0 0,-1 0 16,22 22-16,-21-1 0,0 21 16,0-21-16,0 22 0,0-22 15,-1 21-15,-20 0 0,21 1 0,0-1 16,0 22-16,-1-22 0,1 0 15,21 1-15,-21-1 0,21 0 0,-21 1 16,21-1-16,0 0 0,0 1 16,0-1-16,21 0 0,0-21 15,0 22-15,1-22 0,-1 0 0,21 0 16,-21 0-16,22 1 0,-1-22 16,0 0-16,1 0 0,-1 0 0,0 0 15,1 0-15,-1 0 0,0 0 16,22-22-16,-22 1 0,0 0 15,-20 0-15,20 0 0,0-22 16,-21 1-16,1 0 0,-1 21 0,0-22 16,-21-20-16,0 20 0,21 1 15,-21-21-15,0-1 0,0 22 0,0-22 16,0 1-16,-21-1 16,0 1-16,0-1 0,-22 22 0,22 0 0,-21-1 15,-1 22-15,22-21 16,-21 21-16,0 21 0,20 0 0,-20 0 15,0 0-15,-1 0 0,1 0 16,0 21-16,-1 0 0,22 21 16,-21-21-16,0 22 0,-1-1 0,22 0 15,0 1-15,-21-1 0,20 0 16,22 1-16,0-1 0,0 0 0,0-20 16,0 20-16,0-21 0,22 0 15,-1 0-15,21 1 0,-21-1 16,22-21-16,-1 0 0</inkml:trace>
  <inkml:trace contextRef="#ctx0" brushRef="#br1" timeOffset="161027.32">1672 7218 0,'0'-21'15,"0"42"-15,0-63 0,0 20 0,0 1 16,0 0 0,-21 21-1,0 0-15,21 21 0,-21 22 16,21-22-16,-22 21 16,22-21-16,-21 22 0,21 20 0,0-21 15,0 1-15,-21 20 16,21 1-16,0-1 0,0 1 0,0-1 15,0 1-15,0-1 0,0 22 16,0 0-16,-21-1 0,21-20 0,0 20 16,0 1-16,-21-21 0,0 20 15,-1-20-15,1 20 0,21-20 0,-21-1 16,0 1-16,0-1 16,0 1-16,21-1 0,0-20 0,-22-1 15,1 0-15,21-20 0,0 20 16,0-21-16,-21 0 0,21 0 0,-21-21 15,21-21 1,0 0 0,0 0-16,21 0 0,0-22 15,-21 1-15,21 0 0,1-22 0,-22 22 16,0-22-16</inkml:trace>
  <inkml:trace contextRef="#ctx0" brushRef="#br1" timeOffset="161397.1">1503 7916 0,'0'0'0,"-21"-42"0,21 21 0,0-21 15,0 20-15,0 1 0,0 0 16,0 0-16,0 0 0,0 0 16,21-1-16,0 1 0,21 0 15,-21 21-15,22-21 0,-22 21 16,21 0-16,1 0 0,-22 0 0,21 0 15,-21 0-15,22 0 0,-22 21 16,0 0-16,0 0 0,-21 1 0,0-1 16,0 0-16,0 0 0,0 21 15,-21-20-15,0-1 0,0 0 16,-22 0-16,22 0 0,-21 0 16,21 1-16,-22-1 0,1 0 0,21-21 15,0 21-15,-1-21 0,1 0 16,0 0-16,0 0 0,42-21 47,0 0-47,0 21 0,1-21 15,-1-1-15,0 22 0,0-21 0</inkml:trace>
  <inkml:trace contextRef="#ctx0" brushRef="#br1" timeOffset="162235.63">1947 7874 0,'21'0'31,"1"0"-31,-1 0 16,0-21-16,0 21 0,0-21 15,0 0-15,1 21 0,20-22 16,-21 1-16,21 0 0,-20 21 15,-1-21-15,0 0 0,0 21 0,-21-21 0,0-1 16,0 1 0,-21 21-16,0 0 0,0 0 15,-1 0-15,1 0 0,0 0 16,-21 21-16,21 1 0,-1-22 0,1 21 16,0 0-16,0 0 0,21 0 15,0 0-15,0 1 0,0 20 0,0-21 16,0 0-16,0 0 0,0 1 15,0-1-15,21 0 0,21-21 0,-20 21 16,-1-21-16,0 0 0,21 0 16,1 0-16,-22 0 0,21 0 0,0 0 15,-20 0-15,20-21 0,0 21 16,-21-21-16,1 0 0,20-1 0,-21 1 16,0 0-16,-21 0 0,21 0 15,-21 0-15,22-22 16,-1 22-16,-21 0 0,0 0 15,0 0-15,-21 21 32,21 21-17,0 0-15,0 0 16,0 0-16,0 0 0,0 1 16,0-1-16,0 0 0,0 0 15,0 0-15,0 0 0,-22-21 0,22 22 16,0-1-16,-21 0 15,0-42 17,21 0-17,0-1-15,0 1 0,0 0 16,0 0-16,0-21 0,21 20 16,22-20-16,-22 21 0,0 0 15,0 0-15,21-1 0,-20 1 16,20 0-16,-21 21 0,21 0 0,-20-21 15,20 21-15,-21 0 0,21 0 16,-20 0-16,-1 21 0,0 0 0,0-21 16,0 43-16,-21-22 0,0 21 15,0 0-15,0-20 16,0-1-16,0 21 0,0-21 0,-21 0 16,21 1-16,0-1 0,-21 0 0,21 0 15,-21 0-15,21 0 0,-21-21 16,21-21 15</inkml:trace>
  <inkml:trace contextRef="#ctx0" brushRef="#br1" timeOffset="165495.42">3704 7959 0,'0'0'0,"0"-21"63,0-1-63,0 1 0,21 0 15,0 0-15,1-21 0,-1 20 0,0-20 16,21 0-16,-21-1 0,1-20 15,20 21-15,0-22 0,-21 1 0,22-1 16,-1 1-16,-21-1 0,22 1 16,-22 20-16,21 1 0,-42 0 0,21 20 15,-21 1-15,0 0 16,0 0-16,-21 21 0,0 0 0,0 0 16,0 0-16,-22 0 0,22 21 15,0 0-15,-21 0 0,20 1 16,1-1-16,0 21 0,21-21 0,0 22 15,0-1-15,0 0 0,0-21 16,0 22-16,0-1 0,21 22 16,0-22-16,1-21 0,-1 21 0,0-20 15,0 20-15,0-21 0,0 0 16,1 0-16,-22 1 0,0-1 0,0 0 16,0 0-16,0 0 0,0 0 15,0 1-15,-22-22 16,1 0-16,0 0 0,0 0 15,0 0-15,0 0 16,-1 0-16,1 0 0,0 0 0,0-22 16,21 1-16,-21 21 0,21-21 0,-21 0 15,-1 21-15,22-21 16,0 42 15,0 0-31,0 0 0,22-21 16,-1 21-16,-21 1 0,21-22 0,0 21 15,-21 0-15,21-21 0,0 21 16,1 0-16,-1-21 16,0 0-16,0 0 0,0 0 0,0 0 15,1 0-15,-1 0 0,0 0 16,21 0-16,-21 0 0,22 0 0,-22-21 16,21 0-16,-21 0 0,22 0 15,-22-1-15,21 1 0,-21 0 0,1 0 16,-1-21-16,0 20 0,0 1 0,-21-21 15,21 21-15,-21 0 0,21-1 16,1-20-16,-22 21 0,0 42 47,0 0-47,-22 0 16,22 1-16,-21-1 0,21 0 15,0 0-15,0 21 0,0-20 0,-21-1 16,21 0-16,0 21 0,0-21 0,0 1 15,0-1-15,0 0 0,21-21 16,0 21-16,1-21 0,-1 0 16,0 0-16,21 0 0,-21 0 0,1 0 15,-1 0-15,0 0 16,0 0-16,0-21 0,0 0 0,1 0 16,-1 21-16,0-22 0,0-20 0,-21 21 15,0 0-15,0-22 0,0 22 0,0-21 16,0 21-16,0-22 0,0 22 15,0 0-15,0-21 0,0 21 0,-21-1 16,0 1-16,0 0 0,-1 21 16,1 0-16,0-21 0,-21 21 0,21 0 15,-22 0-15,1 21 16,21 0-16,0-21 0,-22 21 0,22 22 16,0-22-16,21 0 0,-21 0 0,21 22 15,0-22-15,0 21 0,0-21 16,0 0-16,0 22 0,0-22 15,0 0-15,21 0 0,0 0 0,0 1 16,0-1-16,1 0 0,-1 0 0,21-21 16,-21 0-16,22 21 0,-22-21 15,21 0-15,-21 0 0,22 0 0,-22 0 16,21 0-16,-21-21 0,22 21 16,-22-21-16,0 0 0,21 0 0,-21-1 15,1 1-15,-1 0 0,-21 0 0,21-21 16,0 20-16,-21 1 0,21 0 15,-21 0-15,0 0 0,0 0 0,0-1 16,0 1-16,0 0 0,-21 21 47,21 21-47,0 0 0,0 1 16,0-1-16,0 0 0,0 21 15,0-21-15,0 1 16,0-1-16,0 0 0,0 0 0,0 0 15,0 0-15,0 1 0,0-1 16,21-21-16,-21 21 0,21-21 16,1 0-16,-1 0 0,0 0 15,0 0-15,0 0 0,0 0 0,1-21 16,-1 21-16,0-21 0,21-1 16,-21 22-16,1-21 0,-1 0 0,0 0 15,0-21-15,0 20 0,0 1 16,1-21-16,-22 21 0,0 0 0,21-43 15,0 43-15,-21 0 16,0 0-16,0-1 16,0 44 15,-21-22-31,21 21 0,0 0 0,0 0 16,0 0-16,-21 0 0,21 1 15,0-1-15,0 21 0,0-21 0,0 0 16,0 1-16,0-1 0,0 0 0,0 0 15,0 0-15,0 0 0,0 1 16,21-1-16,0-21 16,0 21-16,0-21 0,0 0 15,22 0-15,-22 0 0,0 0 0,0 0 16,22 0-16,-22-21 0,21 0 16,-21 21-16,0-22 0,22 1 0,-22 0 15,0 0-15,0 0 0,-21 0 0,0-22 16,21 22-16,-21 0 0,0 0 15,0-22-15,0 22 0,0 0 0,0 0 16,0 0-16,-21 21 0,21-21 16,-21 21-16,0 0 15,0 0-15,21 21 16,0 0 0,0 0-16,0 0 15,21-21-15,0 0 16,0 0-16,0 0 0,1 0 15,-1 0-15,0-21 16,0 21-16,-21-21 0,21 21 16,0-21-16,-21 0 15,22 21-15,-22 21 47,0 0-31,0 0-16,0 0 0,0 0 15,0 1-15,0-1 0,0 0 16,0 0-16,0 0 0,0 0 0,0 1 16,21-1-16,-21 0 0,21 0 15,0 0-15,0-21 16,0 21-16,1-21 0,-1 0 0,0 0 16,0 0-16,0 0 0,0 0 15,22 0-15,-22-21 0,0 21 16,0-21-16,0 0 0,1 0 15,-1 0-15,0-1 0,21 1 0,-21-21 16,1 21-16,-1-22 0,0 22 0,21-21 16,1 0-1,-22 20-15,-21 1 0,21 21 0,0 21 47,-21 1-47,0-1 16,0 0-1,21-21 17,0 0-17,-21-21-15,0 0 16,0-1-16,0 1 16,0 0-16,0 0 15,0 0 1,0 0-16,-21 21 31,0 21-31,0 0 16,21 0-16,-21 0 0,0 0 0,21 1 15,-22-1-15,1 42 16,21-42-16,-21 22 0,21-22 16,-21 0-16,21 21 0,0-20 0,0-1 0,0 0 15,0 0-15,0 0 16,0 0-16,21 1 0,0-1 15,0-21-15,1 0 0,-1 0 16,21 0-16,-21 0 0,0 0 16,22 0-16,-22 0 0,0 0 0,0-21 15,0-1-15,1 1 0,-1 21 0,0-21 16,0 0-16,0 0 0,0 0 0,-21-1 16,0 1-16,0-21 15,22 21-15,-22 0 0,0-1 16,0 1-16,0 0 0,0 42 62,21 0-46,0 1 0,0-22-16,0 0 15,0 0-15,1 0 16,-1 0-16,0 0 0,0-22 15,0 1-15,-21 0 16,21 21-16,-21-21 0,0 0 0,0 0 16,0-1-16,22 22 0,-22-21 0,0 0 15,0 0-15,0 0 0,-22 0 16,22-1-16,-21 22 16,0 0-16,0-21 0,0 21 0,0 0 15,-1 0-15,1 21 16,21 1-16,-21-1 0,0 0 15,21 0-15,-21 0 0,0 43 16,21-43-16,0 0 0,-22 21 16,22-20-16,0 20 0,0-21 0,0 0 15,0 0-15,0 1 0,0-1 0,0 21 16,22-21-16,-1-21 16,0 21-16,0-21 15,0 0-15,0 0 0,1 0 16,-1 0-16,0 0 0,0 0 15,0-21-15,0 0 0,1 21 0,-22-21 16,21 0-16,0 0 16</inkml:trace>
  <inkml:trace contextRef="#ctx0" brushRef="#br1" timeOffset="166287.34">8699 7451 0,'-21'0'47,"0"0"-47,0 0 15,0 0-15,0 0 16,-1 0-16,1 0 0,0 0 16,0 0-16,0 0 15,0 0-15,42 0 47,0 0-31,21 0-16,-21 0 0,22 0 0,20 0 15,-20 0-15,20 0 0,1 0 16,-1 0-16,22 0 0,-22 0 16,1 0-16,20-21 0,-20 21 0,-1 0 15,-20 0-15,20 0 0,1 0 16,-22 0-16,0 0 0,-20 0 0,20-22 16,-21 22-16,0 0 0,0 0 0,-21-21 46,-21 21-30,0 0 0,0-21-1,0 21 1,0-21 0</inkml:trace>
  <inkml:trace contextRef="#ctx0" brushRef="#br1" timeOffset="166823.03">9461 7070 0,'0'0'0,"0"-21"0,0 42 63,0 0-48,0 0-15,22 0 16,-1 0-16,0-21 0,0 22 0,0-1 16,0 0-16,22-21 0,-22 21 15,21 0-15,-21-21 0,22 21 0,-22-21 16,21 0-16,1 0 0,-22 22 0,21-22 16,-21 0-16,0 0 0,1 0 15,-1 0-15,0 0 0,0 0 0,-21-22 16,21 22-16,-21-21 15,0 0 1,-21 21-16,0 0 16,0 0-16,0 0 0,-1 0 15,1 21-15,0 0 16,-21 1-16,21-1 0,-1 0 0,-41 21 16,42-21-16,0 22 0,-22-22 15,22 0-15,0 0 0,0 22 16,0-22-16,-1 0 0,1 0 0,0 0 15,21 0-15,0 1 0,-21-1 16,21 0 0,0 0-16,21-21 62,0 0-46,-21-21-16</inkml:trace>
  <inkml:trace contextRef="#ctx0" brushRef="#br1" timeOffset="172741.6">11049 7662 0,'0'22'0,"0"-1"46,0-42 17,21 21-47,0-22-16,0 1 0,1 21 15,-1-21-15,0 0 0,21-21 0,-21 20 16,22-20-16,-1 21 0,-21-21 0,22-1 15,-1 1-15,21-22 0,-20 22 16,-1 0-16,0-1 0,22-20 16,-22 42-16,-21 0 0,1-1 15,-1 1-15,-21 0 0,-21 21 32,-1 0-32,1 21 0,-21 0 15,21 1-15,-22-1 0,22 0 0,-21 21 16,21-21-16,0 1 0,-22 20 0,22-21 15,21 0-15,-21 0 0,21 1 16,0-1-16,0 0 0,0 0 16,21-21-16,0 0 0,0 0 15,22 0-15,-22 0 0,21 0 16,-21 0-16,22 0 0,-1 0 16,0 0-16,-20 0 0,20 0 0,-21 21 15,21-21-15,-20 21 0,-1 1 16,-21-1-16,0 0 0,0 0 15,0 0-15,0 0 0,0 1 0,-21-1 16,-1 0-16,1 0 0,0 0 16,0-21-16,0 21 0,0 1 0,-1-1 15,1-21-15,0 0 0,0 21 0,0-21 16,0 0-16,-1 0 16,22-21-1,-21 0-15,0-1 0,21 1 0,0 0 16,0 0-16,0 0 15,0 0-15,0-1 0,0 1 0,0 0 16,0 0-16,0 0 0,0 42 47,0 0-47,0 0 16,0 0-16,0 1 15,21-1-15,-21 0 0,21 0 0,-21 0 16,0 0-16,22 1 0,-1-1 15,-21 0-15,21-21 0,0 21 16,0-21-16,0 0 0,1 0 16,-1 0-16,0 21 0,21-21 0,-21 0 15,22 0-15,-1 0 0,-21 0 16,22-21-16,-1 21 0,0-21 0,-21 21 16,22-21-16,-1 0 0,0-1 0,-20 1 15,20 0-15,-21 0 0,0 0 16,0-22-16,1 22 0,-1-21 15,0 21-15,0-22 0,0 22 0,-21 0 0,0 0 16,0 0-16,0 0 0,21-1 16,-21 1-16,0 0 0,-21 21 31,0 0-15,0 0-16,0 21 0,21 0 15,-21 1-15,21-1 0,-22 0 0,1 0 16,21 0-16,0 22 0,0-22 0,0 0 15,0 0-15,0 21 16,0-20-16,0-1 0,0 0 0,0 0 16,0 0-16,21-21 0,1 21 0,-1-21 15,0 22-15,0-22 16,0 0-16,0 0 0,1 0 16,-1 0-16,0 0 0,0 0 0,0 0 0,0 0 15,22 0 1,-1-22-16,-21 1 0,0 21 0,1-21 15,20 0-15,-21 21 0,0-21 0,0 0 16,1-1-16,-1 1 0,-21 0 16,21-21-16,-21 21 0,21-1 0,-21 1 15,0 0-15,0 0 0,0 0 0,0 0 16,0-1-16,0 1 0,0 0 16,-21 21-1,0 0-15,0 0 16,-1 21-16,1 0 0,21 1 15,-21-1-15,0 0 0,21 0 0,-21 0 16,21 22-16,0-22 0,-21 0 16,21 0-16,0 0 0,0 0 0,0 1 15,0-1-15,0 0 0,21 0 16,0 0-16,0-21 16,0 21-16,0-21 0,1 0 15,-1 0-15,0 0 0,21 0 0,1 0 16,-22 0-16,21 0 0,-21-21 15,0 21-15,1-21 0,-1 21 16,0-21-16,0 0 0,0 0 0</inkml:trace>
  <inkml:trace contextRef="#ctx0" brushRef="#br1" timeOffset="175692.67">13928 7641 0,'0'0'15,"0"21"-15,-22-21 16,22 22-1,0-44 17,22 1-32,-1 21 15,21-42-15,0 0 16,-20 20-16,20-20 0,0 21 16,1-21-16,-1-22 0,0 22 0,1-1 15,-1-20-15,0 21 0,1-22 16,-1 22-16,0-1 0,-21 22 15,1-21-15,-22 21 0,0 0 0,0-1 0,-22 22 16,1 0 0,0 0-16,0 0 0,0 0 0,-22 0 15,22 22-15,-21-1 0,21 0 0,0 0 16,-1 0-16,1 0 0,21 22 16,0-22-16,0 0 0,0 0 0,0 22 15,0-22-15,21 0 0,-21 21 0,43-21 16,-22 1-16,0 20 15,21 0-15,1-21 0,-22 1 16,0-1-16,0 0 0,0 0 0,-21 0 16,0 0-16,0 1 0,0-1 15,-21 0 1,0-21-16,0 0 0,0 0 0,0 0 16,-1 0-16,1 0 0,0 0 15,-21-21-15,21 21 0,-1-21 0,22-1 16,-21 1-16,0 21 0,21-21 0,-21 0 15,21 0 1,0 42 15,0 0-31,0 0 16,21-21-16,-21 21 0,21 1 0,0-1 16,1 0-16,-1-21 15,0 21-15,0-21 0,0 0 0,0 21 16,22-21-16,-22 0 0,42 0 15,-41 0-15,-1 0 0,21 0 0,-21 0 16,0 0-16,22 0 0,-22-21 16,0 21-16,21-21 0,-20 0 0,-1 0 15,0-1-15,0 1 0,0-21 16,22 21-16,-43 0 0,21-22 16,0 22-16,0 0 0,0 0 0,-21 0 15,0-1-15,21 1 0,-21 0 16,0 42 15,0 0-31,-21-21 16,21 22-16,0-1 0,0 0 0,-21 0 15,21 0-15,-21 0 0,21 22 0,0-22 16,0 0-16,0 0 0,0 0 16,0 1-16,0-1 0,21 0 15,0 0-15,0-21 0,1 21 16,-1-21-16,0 0 0,0 0 15,0 0-15,0 0 0,1 0 16,20 0-16,-21-21 0,0 0 0,0 21 16,22-42-16,-43 20 15,21-20-15,-21 21 0,21 0 0,-21-22 16,0 1-16,0 0 0,0 21 0,0-22 16,0 1-16,0 21 0,-21-22 15,0 22-15,0-21 0,-1 42 16,1-21-16,0 21 0,0 0 0,0 0 15,-22 0-15,22 0 0,0 21 16,0 0-16,0-21 0,0 21 0,-1 22 16,1-22-16,0 0 0,21 21 15,0-21-15,-21 22 0,21-22 16,0 42-16,0-20 0,0-22 16,0 0-16,21 0 0,0 0 0,0 1 15,1-22-15,-1 21 0,21-21 16,-21 0-16,22 0 0,-22 0 0,21 0 15,-21 0-15,22 0 0,-22 0 0,0-21 16,0 21-16,21-22 0,-20 1 16,-1 0-16,0 0 0,0 0 0,0 0 15,0-43-15,1 43 16,-1 0-16,-21-22 0,0 22 0,21 0 16,-21 0-16,21 0 0,-21 0 15,0 42 16,0 0-31,0 0 0,-21 0 16,21 0-16,-21 1 0,21-1 0,0 21 16,0-21-16,0 0 0,0 1 15,-21-1-15,21 0 0,0 0 0,0 0 16,0 0-16,0 1 0,0-1 0,21-21 16,-21 21-16,21-21 15,0 0-15,0 0 0,0 0 16,1 0-16,-1 0 0,0 0 0,0-21 15,0 0-15,0-1 16,1 1-16,-1 0 0,0 0 0,0 0 16,0-22-16,0 22 0,1-21 0,-22 21 15,21-22-15,0 22 0,-21 0 16,0 0-16,21 0 0,0 0 16,-21 42 15,0 0-31,0 0 0,0 0 15,-21 0-15,21 1 0,-21-1 0,21 0 16,0 0-16,0 21 0,-21-20 16,21-1-16,0 0 0,0 0 0,0 0 15,0 0-15,0 1 16,0-1-16,21-21 16,0 0-16,0 0 0,22 0 15,-22 0-15,21 0 0,-21-21 16,22 21-16,-22-22 0,0 1 15,21 0-15,-21 0 0,1-21 16,-1 20-16,0 1 0,-21-21 0,0 21 16,0 0-16,21-1 0,-21 1 0,0 0 15,-21 21 1,0 0-16,42 0 47,0 0-32,0 0-15,0 0 0,1 0 16,-1 0-16,0 0 0,0 0 16,0-21-16,0 21 0,1-21 0,-1 21 15,0 0 1,0 0 0,-21 21-16,0 0 0,0 0 15,0 0-15,0 1 16,0 20-16,0-21 0,0 0 0,0 22 15,0-22 1,0 0-16,0 0 0,0 0 16,21 0-16,0-21 15,1 22-15,-1-22 0,0 0 16,0 0-16,0 0 0,0 0 16,1 0-16,-1-22 0,0 1 15,0 0-15,-21 0 0,21 0 16,0 0-16,1-1 0,-22 1 0,21-21 15,0 21-15,-21 0 0,21-1 16,0 1-16,0 0 0,-21 0 16,22 21-16,-1 0 0,0 0 31,-21 21-15,21 0-1,0-21 16,0-21-15,-21 0 0,0 0-16,22 21 15,-22-21-15,0-1 0,0 1 16,-22 21 15,1 0-31,0 0 16,0 0-16,0 21 15,21 1-15,0-1 0,-21 21 16,-1-21-16,22 0 0,-21 22 0,21-22 16,0 0-16,-21 0 0,21 22 0,0-22 15,0 0-15,0 0 0,0 0 16,0 0-16,0 1 0,21-1 16,0 0-16,1-21 0,-1 0 15,0 21-15,21-21 0,-21 0 16,64 0-16,-43 0 0,-20 0 0,20-21 15,0 21-15,1-21 0,-22 0 16,21-1-16,-21 1 0,22 0 16,-22 0-16,0-21 0,-21 20 15,21 1-15,-21-21 0,21 21 0,-21-22 16,0 1-16,0 21 0,0 0 16,-21 21-16,0 0 0,0 0 15,0 21-15,21 0 16,-22 21-16,1-20 0,21 20 15,0-21-15,0 0 0,0 22 16,0-22-16,0 0 0,0 21 0,0-21 0,0 1 16,0-1-16,0 0 15,21-21-15,22 0 16,-22 21-16,0-21 0,0 0 0,22 0 16,-22 0-16,0-21 0,21 21 15,-21-21-15,1 0 0,20-1 0</inkml:trace>
  <inkml:trace contextRef="#ctx0" brushRef="#br1" timeOffset="177182.85">18881 6795 0,'0'0'15,"0"-22"-15,-22 22 0,1 0 16,0 0 0,0 22-16,0-1 0,21 0 0,-21 0 15,-1 0-15,1 22 0,0-22 16,21 21-16,-21 0 0,0 1 15,0-1-15,-1 0 0,22 1 0,0-1 16,-21 0-16,21 1 0,0-1 16,0 0-16,0-20 0,0-1 0,21 21 15,-21-21-15,22 0 0,-1-21 16,0 22-16,21-22 0,-21 0 0,1 0 16,-1 0-16,0 0 0,21 0 0,-21-22 15,1 22-15,20-21 0,-21 0 16,0 0-16,0 0 0,22-22 0,-22 22 15,0-21-15,0 21 0,-21 0 0,21-1 16,-21 1-16,22 0 16,-22 0-16,0 42 31,-22 0-31,22 0 16,-21 1-16,21-1 0,0 21 0,-21-21 15,21 0-15,0 1 0,0-1 0,0 0 16,0 0-16,0 0 0,0 0 15,0 1-15,21-22 16,0 0-16,1 21 0,-1-21 16,0 0-16,21 0 0,-21-21 15,1 21-15,-1-22 0,0 1 16,0 0-16,0-42 0,-21 41 16,21-20-16,-21 21 0,0-21 0,0 20 15,0-20-15,0 21 0,0 0 16,-21 0-16,0-1 0,0 22 0,0 0 15,0 0-15,-1 0 16,44 0 15,-1 0-31,0 0 0,21 0 16,1 0-16,-22 0 0,21 0 0,0 0 16,22 0-16,-22 22 0,1-22 15,20 0-15,-21 0 0,1 0 16,-1 0-16,0 0 0,-20 0 0,20 0 15,-21 0-15,0 0 0,0 0 0,1 0 16,-1 0-16,-21-22 16,-21 22 15,-1 0-31,1 0 0,0 0 16,0 22-16,-21-1 0,20 0 15,1 0-15,0 0 0,0 0 0,0 1 16,0-1-16,-1 21 0,22-21 15,0 0-15,-21 1 0,21-1 0,-21 0 16,21 0-16,0 0 0,0 0 16,0 1-16,0-1 0,21-21 0,0 0 15,1 0 1,-1 0-16,0 0 0,0 0 16,0-21-16,0 21 0,1-22 0,-1 1 15,0-21-15,0 21 0,-21-22 16,21 1-16,0 0 0,1-1 0,20-62 15,-21 41-15,21-42 16,-20 64-16,-1 0 0,0 20 16,-21-20-16,0 21 0,21-21 0,-21 20 15,0 1-15,0 0 0,0 0 16,-21 21 15,21 21-31,-21-21 0,21 21 16,0 0-16,-21 22 0,-1-22 15,1 21-15,21 1 0,0-22 0,-21 21 0,0 0 16,0 1-16,21-1 0,0 0 16,0 1-16,0-1 0,0 0 0,0 1 15,0-22-15,0 21 0,0-21 0,0 1 16,21-1-16,0 0 0,0 0 16,0-21-16,1 21 0,-1-21 15,21 0-15,-21 0 0,22 0 0,-1 0 16,-21 0-16,21 0 0,1 0 15,-1-21-15,-21 0 0,22 0 0,-1 0 16,-21-1-16,0 1 0,0 0 0,1-21 16,-1 21-16,-21-1 0,21 1 15,-21 0-15,0 0 0,0 0 0,0 0 16,-21 21 0,0 0-16,-1 0 0,22 21 15,-21 0-15,0 0 0,21 0 0,-21 0 16,21 22-16,0-22 0,0 0 15,0 0-15,0 22 0,0-22 16,0 0-16,0 0 0,21-21 0,0 21 0,0 0 16,1-21-16,41 22 15,-42-22-15,22 0 0,-1 0 16,-21 0-16,21 0 0,1-22 0,-22 1 16,21 21-16,-21-21 0,22 0 0,-22-21 15</inkml:trace>
  <inkml:trace contextRef="#ctx0" brushRef="#br1" timeOffset="178237.25">11959 8678 0,'0'0'16,"0"22"-16,21-22 16,0-22-1,-21 1-15,0 0 16,0 0-16,0 0 16,0 0-16,0-1 0,-21 1 0,0 0 15,0 0-15,0 21 0,0-21 16,-1 0-16,1 21 0,0 0 15,0 0-15,0 0 0,-22 0 16,22 0-16,-21 21 0,21 0 0,0 0 16,-1 0-16,1 0 0,0 22 15,0-22-15,0 21 0,21 1 16,0-22-16,0 21 0,0 0 0,0-20 0,0-1 16,0 21-16,0-21 0,0 0 15,21-21-15,21 22 16,-21-22-16,22 0 0,-22 0 0,0 0 15,21 0-15,-20 0 0,-1 0 0,21-22 16,-21 1-16,22 0 0,-22 0 16,0 0-16,0-22 0,0 22 0,22-21 15,-22 0-15,0-1 0,-21 1 0,21 0 16,0-1-16,0 1 0,-21 0 16,0-1-16,0-20 0,0 20 0,0 1 15,0 0-15,0 21 0,0-1 16,0 1-16,0 0 0,0 0 0,0 42 15,0 0 1,0 0-16,0 22 0,-21-22 16,21 21-16,-21 1 0,21-1 15,0 0-15,0 1 0,0-22 0,0 21 16,0 0-16,0 1 0,0-22 0,0 21 16,0 1-16,0-22 0,0 21 15,0-21-15,0 0 0,21 1 16,0-1-16,1-21 0,-1 0 15,0 0-15,0 0 0,0 0 0,0 0 16,1-21-16,-1 21 0</inkml:trace>
  <inkml:trace contextRef="#ctx0" brushRef="#br1" timeOffset="178686.99">12658 8403 0,'-22'21'31,"1"1"-15,0-1-16,21 0 0,-21 0 15,0 0-15,21 0 0,0 1 0,-21-1 16,21 0-16,-22 21 0,22-21 16,0 1-16,0-1 0,0 0 0,0 0 0,22 0 15,-1 0-15,0-21 16,0 0-16,0 0 0,0 0 15,1 0-15,20 0 0,-21 0 0,43-21 16,-43 0-16,21 0 16,-21 0-16,0 0 0,1-1 0,-22 1 15,0 0-15,0-21 0,0 21 0,0-1 16,0-20-16,0 21 0,-22 0 16,1 0-16,0-1 0,0 1 0,0 21 15,0 0-15,-22 0 0,22 0 0,0 0 16,0 0-16,0 0 0,-1 0 15,1 21-15,0 1 0,0-1 0,0 0 16,21 0-16,0 0 0,0 0 0,-21 1 16,21-1-16,0 0 15,0 0-15,0 0 0,0 0 16,21 1-16,0-22 0,0 0 0,0 0 16,0 0-16,22 0 0,-22 0 15,21 0-15,1 0 0</inkml:trace>
  <inkml:trace contextRef="#ctx0" brushRef="#br1" timeOffset="179689.41">13271 8467 0,'-21'21'32,"0"0"-17,0 21-15,21-20 16,0-1-16,-21 0 0,21 0 15,0 0-15,0 0 0,0 22 0,0-22 16,0 0-16,0 0 0,0 0 16,21-21-16,0 22 15,0-22-15,0 0 0,1 0 16,-1 0-16,0-22 0,0 22 0,0-21 16,0 0-16,1 0 0,-1 0 0,-21 0 15,21-1-15,0 1 0,0 0 16,-21 0-16,0 0 0,21 0 15,1-1-15,-1 22 16,-21 22 15,0-1-31,0 0 0,0 0 16,0 0-16,0 0 0,0 1 0,0 20 16,0-21-16,0 0 0,0 0 15,21 1-15,0-22 0,0 21 16,0-21-16,1 0 0,-1 0 15,21 0-15,-21 0 0,0 0 16,22-21-16,-22-1 0,0 1 16,0 0-16,0 0 0,1 0 0,-1 0 15,-21-1-15,21 1 0,-21 0 0,0-21 16,0 21-16,0-1 0,0 1 16,-21 0-16,0 0 0,-1 21 0,1-21 15,0 21-15,0 0 0,0 0 16,42 0 15,0 0-31,0 0 0,0 0 16,1 0-16,-1 0 0,21 0 15,-21-21-15,0 21 0,22 0 16,-22 0-16,21 0 0,-21-22 0,22 22 0,-22 0 16,0 0-16,21 0 15,-20 0-15,-1 0 0,0 22 0,0-1 16,0 0-16,0 0 15,-21 0-15,0 0 0,0 1 16,0-1-16,0 0 0,0 0 16,0 0-16,0 0 0,0 1 15,-21-1-15,21 0 0,0 0 16,-21-21-16,21 21 0,-21-21 16,21-21 15,0 0-16,0 0-15,0 0 0,0-1 16,0 1-16,0 0 0,21 0 0,0-21 16,0 20-16,1-20 0,-1 21 15,0-21-15,0 20 0,21 1 0,-20 0 16,-1 0-16,21 0 0,0 21 0,-20 0 16,20 0-16,0 0 0,-21 0 15,22 21-15,-22 0 0,0 0 0,0 0 16,0 22-16,-21-22 0,22 0 0,-22 0 15,0 22-15,0-22 0,0 0 16,-22 0-16,1 0 0,0 0 0,21 1 16,0-1-16,-21 0 0,0 0 15,21-42 32,0 0-47</inkml:trace>
  <inkml:trace contextRef="#ctx0" brushRef="#br1" timeOffset="180520.93">15155 8678 0,'0'22'16,"21"-22"-16,1 0 15,-1 0-15,0-22 0,0 22 16,0-21-16,0 21 0,1-21 16,-1 0-16,0 0 0,0 0 0,0-22 15,0 22-15,1-21 0,-1-1 0,-21 1 16,21 0-16,0-1 0,0 1 16,-21 0-16,0-1 0,0 1 15,0 21-15,0 0 0,0 0 0,0-1 16,-21 22-1,0 22-15,0-1 0,0 0 0,-22 21 16,22 1-16,0-1 16,0 0-16,0 1 0,21-1 15,-22 0-15,22 1 0,-21-1 0,21-21 16,0 64-16,0-64 0,0 21 16,0-21-16,0 1 0,21-1 0,1 0 15,-1 0-15,21 0 0,-21-21 16,22 0-16,-22 0 0,21 0 0,0 0 15,1 0-15,20-21 0,-20 21 16,-22-21-16,21 0 16,-21 0-16,0-1 0,1-20 0,-1 21 15,0 0-15,0-22 0,0 22 0,-21 0 16,0 0-16,0 0 0,0 0 16,0-1-16,0 1 0,-21 21 15,21 21 1,-21-21-16,21 22 15,-21-1-15,21 0 0,0 0 0,0 0 16,0 0-16,0 22 0,0-22 0,0 0 16,0 0-16,0 0 0,0 1 0,0-1 15,21 0-15,0 0 16,21-21-16,1 0 16,-22 0-16,21 0 0,1 0 0,-1 0 15,-21 0-15,21-21 0,1 0 16,-1 0-16,0-1 0,-20 1 0,20 0 15,-21 0-15,0-21 0,0 20 0,1-20 16,-22 21-16,21-21 0,-21-1 16,0 22-16,0-21 0,-21 21 0,-1-1 15,1 1-15,0 21 0,-21-21 0,21 21 16,-22 0-16,1 0 0,0 0 16,-1 21-16,1-21 0,21 21 0,-22 1 15,22 20-15,0-21 0,0 21 16,0-20-16,21-1 0,-21 21 0,21-21 15,0 0-15,0 1 0,0 20 16,21-21-16,0 0 0,21-21 0,-21 21 16,22 1-16,-22-22 0,21 0 0,1 0 15,-1 0-15,0 0 0</inkml:trace>
  <inkml:trace contextRef="#ctx0" brushRef="#br1" timeOffset="181440.4">17039 8403 0,'0'0'0,"0"-21"0,0 0 16,0 0-16,0 0 15,-21-1-15,0 22 0,0 0 16,-1 0-16,1 0 0,0 0 0,0 0 16,0 0-16,0 22 0,-22-1 15,22 0-15,0 0 0,0 21 0,0-20 16,-1-1-16,22 0 0,0 21 0,-21 1 15,21-22-15,0 0 16,0 0-16,0 0 0,0 0 0,0 1 16,21-22-16,1 21 0,-1-21 15,0 0-15,0 0 0,0 0 16,0 0-16,1 0 0,-1-21 0,21 21 16,0-43-16,-42 22 15,43-21-15,-22 21 0,0-22 16,0 22-16,-21-21 0,0 21 15,21-1-15,-21 1 0,22 0 0,-22 0 16,0 42 15,0 0-31,0 0 16,0 1-16,-22-1 0,22 0 0,0 0 16,0 0-16,0 0 0,0 1 0,0-1 15,0 0-15,22 0 16,-1 0-16,0 0 0,0-21 0,0 22 0,0-22 15,22 0-15,-22 0 0,21 0 16,1 0-16,-1 0 0,21 0 16,-20 0-16,-1 0 0,0 0 0,-20-22 15,20 1-15,0 0 0,-21 0 0,1 0 16,-1 0-16,0-1 0,0 1 0,-21-21 16,0 21-16,0 0 0,0-22 15,0 22-15,0 0 0,0 0 0,-21 0 16,0-1-16,-22 22 0,22 0 15,0 0-15,-21 0 16,21 0-16,-1 22 0,1-1 0,-21 0 0,21 0 16,0 0-16,-1 0 0,1 22 15,21-22-15,0 0 0,0 0 16,0 0-16,0 1 0,0-1 0,0 0 16,0 0-16,0 0 0,21-21 0,22 21 15,-22-21-15,0 0 0,0 0 16,22 0-16,-22 0 0,0 0 15,0 0-15,0-21 0,0 0 0,1 0 16,-1 0-16,0-22 0,0 22 0,21-21 16,-42 0-16,43-22 0,-43 22 15,21-22-15,0 22 0,0-22 0,-21 22 16,21 0-16,-21-1 0,0 1 16,0 0-16,0 21 0,0-1 15,0 44 1,0-1-16,-21 21 15,21 0-15,0 1 0,-21-1 16,21 0-16,-21 1 0,21 20 0,0-20 16,-21-1-16,21 0 0,0 1 0,0-1 15,0-21-15,0 21 0,0-20 16,0 20-16,21-21 0,0 0 0,0-21 16,0 21-16,22-21 0,-22 0 15,0 0-15,21 0 0,1 0 0</inkml:trace>
  <inkml:trace contextRef="#ctx0" brushRef="#br1" timeOffset="181987.47">19029 8340 0,'0'21'31,"0"0"-15,0 0-16,0 0 0,0 1 15,-21-1-15,21 0 0,-22 0 16,22 0-16,0 0 0,0 1 0,0-1 16,0 0-16,0 0 0,22-21 31,-1 0-31,0 0 15,0 0 1,-21-21-16,21 0 0,-21 0 0</inkml:trace>
  <inkml:trace contextRef="#ctx0" brushRef="#br1" timeOffset="182313.29">19113 8065 0,'-21'0'0,"42"0"0,-63 0 0,21 21 16,0 0-16,21 0 16,21-21 15,0 21-31,0-21 0,0 0 0,1 0 16,-1 0-16,0 0 0,0 0 15,0-21-15,-21 0 16,0 0-16,0 0 15,-21 21-15,0 0 16,0-22-16,0 22 0,-1 0 0,1 0 16,0 0-16,0 0 15,21 22-15,0-1 16,21 0 0,0-21-16,22 0 0,-22 0 15,0 21-15</inkml:trace>
  <inkml:trace contextRef="#ctx0" brushRef="#br1" timeOffset="182624.11">19875 7959 0,'0'0'0,"0"21"31,-21 0-31,0 21 16,0-20-16,0-1 0,21 21 16,-21-21-16,-1 22 0,22-1 0,-21 0 15,0 1-15,21-22 0,-21 21 0,21 0 16,0-20-16,0 20 0,0-21 16,0 0-16,0 22 0,0-22 0,0 0 15,0 0-15,21 0 0,0-21 16,0 0-16,1 0 15,-1 0-15,0 0 0,0 0 0,21 0 16,-20 0-16,-1-21 0,0 0 16,0 21-16,21-21 0</inkml:trace>
  <inkml:trace contextRef="#ctx0" brushRef="#br1" timeOffset="182854.98">19600 8319 0,'21'0'31,"1"0"-31,-1 0 0,21 0 0,0 0 0,1 0 16,-1 0-16,0 0 16,1 0-16,-1-22 0,0 22 0,1 0 15,-1 0-15,0 0 0,-20 0 0,-1 0 16,0 0-16,-42 0 31</inkml:trace>
  <inkml:trace contextRef="#ctx0" brushRef="#br1" timeOffset="184431.07">12044 9440 0,'0'0'0,"21"0"0,-21-21 16,0 0-16,0 0 15,0 0 1,0 0-16,-21-1 16,0 22-16,-1 0 0,1 0 0,0 0 15,0 0-15,0 0 0,0 0 16,-22 0-16,22 0 0,-21 0 0,21 22 16,-1-1-16,-20 0 0,21 0 0,0 0 15,-22 0-15,22 22 0,0-1 16,0 0-16,0 1 0,0-1 0,21 0 15,0 1-15,-22-1 0,22 0 16,0 1-16,0-1 0,0-21 0,22 22 0,-1-22 16,0 0-16,0 0 15,0 0-15,0-21 0,43 0 16,-22 0-16,1 0 0,-1 0 0,0 0 16,1 0-16,-1-21 0,0 21 15,-21-21-15,22 0 0,-1 0 0,-21-1 16,22 1-16,-22 0 0,0-21 0,21-1 15,-42 1-15,0 21 16,21 0-16,-21 0 0,22-1 0,-22 1 16,0 0-16,-22 21 31,1 0-31,21 21 0,-21 0 16,21 1-16,0 20 0,-21-21 0,21 0 15,0 22-15,0-22 0,0 0 16,0 21-16,0-21 0,0 1 15,0-1-15,0 0 0,0 0 0,21-21 16,0 21-16,0 0 0,1-21 16,-1 0-16,0 0 0,0 0 15,0 0-15,0 0 0,1-21 0,-1 0 16,0 21-16,0-21 0,0 0 0,0 0 16,-21-1-16,0 1 0,22 0 15,-22 0-15,21-21 0,-21 20 16,21 1-16,-21 0 0,0 0 0,0 0 15,0 0-15,0-1 0,21 22 32,-21 22-17,0-1-15,0 0 16,0 0-16,0 0 0,0 0 16,0 1-16,0-1 0,0 21 0,0-21 15,0 0-15,0 1 0,0-1 0,0 0 16,0 0-16,0 0 0,21-21 15,0 0-15,-21 21 0,22-21 16,-1 0-16,0 0 0,0 0 16,21 0-16,-20 0 0,-1-21 0,0 0 15,21 21-15,-21-21 0,22 0 16,-22-22-16,21 22 0,1 0 16,-22-21-16,21 21 0,-21-22 0,0 22 15,1-21-15,-1 21 0,-21-1 0,0 1 16,0 0-16,-21 21 15,-1 0-15,1 21 16,0-21-16,0 21 0,21 1 16,0-1-16,0 21 0,0-21 0,0 0 15,0 1-15,0-1 0,0 21 0,21-21 16,0 0-16,-21 1 0,21-1 16,1 0-16,-22 0 0,21-21 0,-21 21 15,21 0-15,-21 1 16,-21-22-1,0 0-15,-1 0 0,1 0 0,0 0 16,0 0-16,-21 0 0,20 0 16,1 0-16,0 0 0,0 0 0,0 0 15,21-22-15,0 1 16,21 0-16,0 0 16,0 21-16,0-21 0,1 0 15</inkml:trace>
  <inkml:trace contextRef="#ctx0" brushRef="#br1" timeOffset="184723.9">13843 9292 0,'-64'21'31,"64"1"-31,-21-1 0,21 0 15,0 0-15,-21 0 0,0 22 0,21-1 16,-21-21-16,21 21 16,-21 1-16,-1-1 0,22 0 0,-21 1 15,21-1-15,0-21 0,-21 64 16,21-64-16,-21 0 0,21 0 16,0 1-16,0-1 0,0 0 0,21 0 15,0-21 1,0 0-16,1 0 0,-1-21 15,0 0-15,0 21 0</inkml:trace>
  <inkml:trace contextRef="#ctx0" brushRef="#br1" timeOffset="184911.79">13420 9716 0,'-22'0'0,"44"0"0,-65 0 15,64 0 1,1 0-16,-1 0 16,21 0-16,0 0 0,1 0 0,-1 0 15,0 0-15,1 0 0,-1-22 0,0 1 16,1 21-16,-1 0 0</inkml:trace>
  <inkml:trace contextRef="#ctx0" brushRef="#br1" timeOffset="185291.57">14224 9589 0,'0'21'16,"-21"0"-16,0-21 0,-1 21 15,22 0-15,-21 0 0,0 1 16,0-1-16,21 0 0,0 0 0,-21 21 16,21-20-16,-21-1 0,21 0 0,0 0 15,0 0-15,0 0 0,0 1 16,0-1-16,21 0 0,0-21 0,0 0 15,21 21-15,-20-21 0,-1 0 0,0 0 16,21 0-16,-21 0 0,22 0 0,-22-21 16,0 21-16,21-21 0,-20 0 15,-1-1-15,0 1 0,0 0 16,-21-21-16,0 21 0,0-22 0,0 22 16,0-21-16,0 21 0,0-1 15,0-20-15,-21 21 0,0 0 0,0 21 16,-1-21-16,-20 21 0,21 0 0,-21 0 15,20 0-15,-20 0 0,21 21 16,0-21-16,0 21 0,-1 0 0,1 0 16,21 0-16,0 1 0,0-1 15,0 0-15,21-21 0,1 21 16,-1 0-16,21-21 0,-21 0 0,22 0 16</inkml:trace>
  <inkml:trace contextRef="#ctx0" brushRef="#br1" timeOffset="185995.17">14880 9610 0,'0'0'0,"-21"0"0,0 0 16,0 21-16,-1 0 15,22 0-15,0 0 0,0 1 0,0-1 16,0 21-16,0-21 0,0 0 15,0 22-15,0-22 0,0 0 16,0 0-16,0 0 0,0 1 0,0-1 16,0 0-16,0 0 0,0 0 15,-21-21 17,21-21-32,0 0 0,-21 0 15,21 0-15,0-1 16,0 1-16,0 0 0,0-21 0,0 21 0,0-1 15,0-20-15,21 21 0,0-21 0,1 20 16,20 1-16,-21 0 0,0 0 16,22 0-16,-22 0 0,21 21 0,-21 0 15,22 0-15,-22 0 0,21 0 16,-21 21-16,0-21 0,1 21 16,-1 0-16,0 21 0,-21-20 0,0-1 15,0 21-15,0-21 0,0 0 0,0 1 16,0-1-16,0 0 0,0 0 15,0 0-15,0 0 0,-21-21 0,21 22 16,-21-22-16,-1 0 0,22-22 31,0 1-31,0 0 16,0 0-16,22-21 16,-1 20-16,0 1 0,0-21 0,0 21 15,0-22-15,22 22 0,-22-21 16,21 21-16,-21 0 0,22 21 0,-22-22 15,21 22-15,-21 0 0,22 0 0,-22 0 16,0 0-16,21 22 16,-20-1-16,-1 0 0,-21 0 0,0 0 0,0 0 15,0 22-15,0-22 0,0 21 0,0-21 16,0 1-16,-21 20 0,-1-21 16,22 0-16,-21 0 0,0 1 0,0-1 15,0 0-15,21 0 16,21-21 15,-21-21-31,21 0 16,0 21-16</inkml:trace>
  <inkml:trace contextRef="#ctx0" brushRef="#br1" timeOffset="186232.03">16044 9610 0,'0'63'31,"-21"-42"-31,21 1 16,0-1-16,-21 0 0,0 0 15,21 21-15,-21-20 0,21-1 0,-22 0 16,22 0-16,0 0 0,0 0 0,-21-21 16,21 22-16,0-1 15,0-42 1,21-1-1,-21 1-15,22 0 16,-22 0-16</inkml:trace>
  <inkml:trace contextRef="#ctx0" brushRef="#br1" timeOffset="186406.93">16023 9419 0,'0'0'0,"-21"0"0,21-21 0,-21 21 16,0 0-1,42 0 32,0 0-47,0 21 16,0-21-16</inkml:trace>
  <inkml:trace contextRef="#ctx0" brushRef="#br1" timeOffset="187227.46">16383 9631 0,'0'0'16,"0"21"15,21-21-31,0 0 0,0 0 0,1 0 16,-1 0-16,21 0 15,-21 0-15,22 0 0,-22 0 0,0 0 16,21 0-16,-21-21 0,22 0 0,-22 21 16,0-21-16,0 21 0,0-22 15,1 22-15,-22-21 0,21 21 16,-21-21-16,0 0 0,-21 21 31,-1 0-31,22 21 0,-21 0 0,0 0 16,0 1-16,21-1 0,-21 21 0,0-21 15,-1 22-15,1-22 0,0 21 16,0-21-16,0 0 0,0 22 16,-1-22-16,1 0 0,0 0 0,21 0 15,0 1-15,0-1 0,-21-21 0,21 21 0,-21-21 16,21-21 15,0 0-15,21-1-16,0 1 15,0 0-15,-21 0 0,21 21 16,1-21-16,-22 0 0,21 21 16,0-22-16,0 22 15,0 0 1,-21 22-16,0-1 16,0 0-16,21-21 0,-21 21 0,22 0 15,-1-21-15,-21 21 16,21-21-16,0 22 0,0-22 0,0 0 15,1 0-15,-1 21 0,0-21 0,85 0 16,-64 0 0,-21 0-16,22 0 0,-1 0 0,21-21 15,-20-1-15,-22 1 0,21 0 16,-21 0-16,22 0 0,-22 0 0,0-22 16,0 22-16,0 0 0,-21-21 15,0 20-15,0 1 0,0 0 0,0 0 16,0 0-16,0 0 0,0-1 15,-21 22-15,0 0 16,0 0-16,0 0 0,0 22 16,-1-22-16,1 21 0,21 0 0,-21 0 0,21 21 15,-21-20-15,21-1 16,-21 21-16,21-21 0,0 0 0,0 1 16,0-1-16,0 0 0,21 0 0,0 0 15,0-21-15,0 21 0,1-21 16,-1 0-16,0 0 0,0 0 0,0 0 15,22 0-15,-22 0 0,0-21 0,0 21 16</inkml:trace>
  <inkml:trace contextRef="#ctx0" brushRef="#br1" timeOffset="187795.13">18965 9525 0,'0'0'0,"21"-21"0,-21 42 47,0 0-47,0 0 15,0 1-15,0-1 0,0 21 0,0 22 16,0-43-16,0 0 15,-21 21-15,21-21 0,0 1 0,-21-1 16,21 0-16,0 0 16,0 0-16,21-21 31,0-21-31,-21 0 0,0 0 0,0 0 16,22-1-16</inkml:trace>
  <inkml:trace contextRef="#ctx0" brushRef="#br1" timeOffset="188159.85">19029 9250 0,'-21'0'0,"42"0"0,-64 0 0,22 0 0,0 0 16,0 0-16,0 21 0,21 0 15,-21-21-15,21 21 0,0 1 16,0-1-16,0 0 15,21 0-15,0-21 16,0 0-16,0 0 16,0 0-16,1 0 0,-1 0 0,0 0 15,0 0-15,0 0 0,-21-21 0,21 0 16,-21 0-16,0-1 16,0 1-16,-21 0 15,0 0-15,0 21 0,0 0 16,0 0-16,-1 0 0,1 0 15,0 0-15,0 0 0,21 21 16,-21-21-16,21 21 0,0 0 0,0 1 16,0-1-1,0 0-15,21-21 0,0 0 16,0 21-16,0-21 0,1 0 0</inkml:trace>
  <inkml:trace contextRef="#ctx0" brushRef="#br1" timeOffset="188527.65">19854 9208 0,'0'-22'16,"0"44"-16,0-65 0,0 64 31,-21-21-15,21 22-16,-21-1 0,21 0 0,-21 0 15,21 0-15,0 0 0,-21 1 16,-1-1-16,1 21 0,21-21 0,-21 0 16,21 22-16,0-1 0,-21-21 0,21 22 15,-21-1-15,21-21 0,0 21 16,0-20-16,0 20 0,0 0 16,0-21-16,0 1 0,0-1 0,0 0 15,21 0 1,0-21-16,0 0 0,0 0 15,1 0-15,-1 0 0,0-21 16,0 21-16,0-21 0,0 21 0,1-21 16,-1-1-16,0 22 0,0-21 15,-21 0-15,21 0 0,-21 0 0,0 0 16,21-1-16</inkml:trace>
  <inkml:trace contextRef="#ctx0" brushRef="#br1" timeOffset="188787.5">19579 9462 0,'0'0'0,"-21"0"0,21-22 31,21 22-31,0 0 0,0 0 0,1-21 16,20 21-16,-21 0 0,21 0 0,1 0 15,-22 0-15,21 0 0,1 0 16,-22 0-16,21 0 0,-21 0 0,0 0 15,1 0-15,-1 0 0,-21-21 47,-21 21-31,-1 0-16</inkml:trace>
  <inkml:trace contextRef="#ctx0" brushRef="#br1" timeOffset="202819.92">18521 4763 0,'-21'0'0,"-1"0"16,1 0-16,0 0 0,0 0 16,0 0-16,0 0 0,-22 0 15,22 0-15,0 0 0,0 0 0,-22 0 16,22 0-16,0 0 0,-21 0 16,21 0-16,-1 0 0,1 0 15,0 0-15,0 0 0,0 0 16,0 0-16,-1 0 0,1 21 15,0-21-15,0 0 47,42 0 31,0 0-62,0 0-16,1 0 0,-22 21 16,21-21-16,0 0 0,0 0 15,0 0-15,0 0 0,1 0 16,20 21-16,-21-21 16,0 0-16,0 0 0,1 0 0,20 0 15,0 0-15,-21 0 0,22 0 16,-1 0-16,0 0 0,1 0 0,-22 0 15,21 0-15,1 0 0,-1 0 16,-21 21-16,21-21 0,1 0 0,-22 0 16,21 0-16,-21 0 0,22 0 15,-22 0-15,21 0 0,-21 0 16,22 0-16,-1 0 0,0 0 0,1 0 16,-1 0-16,0 0 0,-20 0 15,20 0-15,0 0 0,1 0 0,-22 0 16,21 0-16,0 0 0,-20 0 15,20 0-15,0 0 0,-21 0 16,22 0-16,-22 0 0,21 0 0,1 0 16,-22 0-16,21 0 0,0 0 0,1 0 15,-22 0-15,21 0 0,-21 0 16,22 0-16,-22 0 0,21 0 16,-21 0-16,22 21 0,-22-21 0,21 0 15,-21 0-15,22 0 0,-22 0 16,21 0-16,1 0 0,-1 0 15,0 0-15,-21 0 0,22 0 0,-1 0 16,0 0-16,22 0 0,-22 0 0,1 0 16,-1 0-16,0 0 0,1 0 15,-1 0-15,0 0 0,1 0 0,-22 0 16,21 0-16,0 0 0,1 0 16,-22 0-16,21 0 0,1 0 15,-22 0-15,21 0 0,0 0 16,1 0-16,-22 0 0,21 0 0,1 0 15,-1 0-15,0 0 0,-21 0 0,22 0 16,-1 0-16,0 0 0,-20 0 16,20 0-16,0 0 0,-21 0 0,22 0 15,-22 0-15,21 0 0,-21 0 16,22 0-16,-22 0 0,21 0 0,-21 0 16,22 0-16,-22 0 0,21 0 15,-21 0-15,22 0 0,-22 0 0,21 0 16,1 0-16,-1 0 0,0 0 15,1 0-15,-1 0 0,0 0 0,1 0 16,-1-21-16,0 21 0,1 0 16,-1 0-16,0 0 0,1 0 15,-1 0-15,-21 0 0,21 0 0,1 0 16,-22 0-16,21 0 0,-21 0 16,22 0-16,-22 0 0,21 0 15,1 0-15,-1 0 0,-21 0 0,43 0 16,-22 0-16,0 0 0,1 0 15,20 0-15,-21-21 0,1 21 0,20 0 16,-20 0-16,-1 0 0,21 0 0,-20 0 16,-1 0-16,0 0 0,1 0 15,-1 0-15,0-21 0,1 21 0,-1 0 16,-21 0-16,22 0 0,-1 0 16,0 21-16,-21 0 0,22-21 15,-1-21-15,22 0 0,-22 21 0,21-21 16,-20 21-16,-1 0 0,22 0 15,-43 21-15,21-21 0,0 0 0,1-21 16,-1 21-16,0 0 0,1 0 16,-1 0-16,-21-21 0,43 21 0,-22 0 15,0 0-15,-20 0 0,20 0 0,0 0 16,-21 0-16,22 0 0,-1 0 16,-21 0-16,22 0 0,-1 0 0,-21 0 15,21 0-15,-20 0 0,20 0 0,-21 0 16,21 0-16,-20 0 15,20 0-15,-21 0 0,0 0 0,22 0 16,-22 0-16,21 0 0,-21 0 16,22 0-16,-22 0 0,21 0 0,-21 21 15,0-21-15,1 0 0,20 0 16,-21 0-16,0 0 0,0 0 0,1 21 16,-1-21-16,0 0 0,0 0 15,0 0-15,0 0 0,1 0 0,-1 0 16,21 0-16,-21 0 0,0 0 0,1 21 15,-1-21-15,0 0 0,21 0 16,-21 0-16,1 0 0,-1 0 0,0 0 16,0 0-16,0 0 15,0 0-15,1 0 16,-1 0-16,0 0 16,0 0-1,0 0 1,-42 0 62,0 0-78,0 0 16,0 0-1,-1 0-15,1 0 0,0-21 16</inkml:trace>
  <inkml:trace contextRef="#ctx0" brushRef="#br1" timeOffset="204595.89">466 11176 0,'21'0'16,"-42"0"-16,42-21 0,-21 0 0,0 0 0,21-1 15,-21 1-15,0 0 16,0 0-16,0 0 0,0 0 16,0-1-1,-21 22 1,21 22 0,-21-1-16,21 21 15,-22-21-15,22 22 0,-21 20 0,21-21 16,-21 22-16,0-1 0,21 1 15,-21-22-15,21 22 0,-21-1 0,21-20 16,0-1-16,-22 0 0,22 1 16,0-22-16,0 21 0,0-21 15,0 0-15,0 1 0,0-1 16,22-21 0,-1-21-1,0-1-15,0 1 16,-21 0-16,21 0 0,0-21 0,-21 20 15,22-20-15,-1 0 0,0-1 16,0 1-16,0 21 0,0-21 0,1-1 16,-1 22-16,0 0 0,0-21 15,0 42-15,0 0 16,1 0-16,-1 21 16,-21 0-16,21 0 0,-21 0 0,21 0 15,-21 22-15,0-22 0,0 21 16,21 1-16,-21-22 0,0 21 0,0-21 15,21 0-15,1 22 0,-1-22 16,0 0-16,21 0 0,-21-21 16,1 0-16,-1 0 0,21 0 15,0 0-15,-20-21 0,20 0 16,0 0-16,1-22 0,-1 1 0,0 0 16,-21-1-16,22 1 0,-22-21 15,0-1-15,0 1 0,-21-1 0,0 1 16,0-1-16,0 1 15,0 20-15,0 1 0,0 0 0,-21-1 16,0 22-16,0 0 0,0 0 16,-1 21-16,1 0 0,0 0 15,0 21 1,21 0-16,0 0 16,0 0-16,0 1 15,0-1-15,0 0 0,0 0 0,21 0 16,0-21-16,-21 21 0,21 1 15,1-1-15,20-21 0</inkml:trace>
  <inkml:trace contextRef="#ctx0" brushRef="#br1" timeOffset="205024.65">1630 11515 0,'0'21'16,"0"-42"-16,0 63 0,0-21 0,21-21 47,0 0-47,0-21 0,0 21 15,22-21-15,-22 0 0,0 0 0,21-22 16,-20 22-16,-1 0 16,-21-21-16,21 20 0,-21 1 15,0 0-15,0 0 0,0 0 16,0 0-16,0-1 0,-21 22 15,0 0-15,-1 0 16,1 0-16,0 0 0,-21 22 0,21-22 16,-1 42-16,1-21 0,-21 0 15,21 22-15,0-22 0,-1 21 16,22-21-16,0 22 0,0-1 0,0-21 16,0 0-16,0 22 0,0-22 15,0 0-15,0 0 0,22 0 0,-22 0 16,21 1-16,0-22 0,0 21 0,0-21 15,0 0-15,1 0 16,-1 0-16,0 0 16,0 0-16,0 0 0,-21-21 15,21-1-15,1 1 0,-1 0 16</inkml:trace>
  <inkml:trace contextRef="#ctx0" brushRef="#br1" timeOffset="205587.32">2371 10795 0,'0'-21'0,"0"42"0,-22-42 0,1 0 15,0 21-15,0 0 16,0 0-16,21 21 0,-21 0 16,21 0-16,0 0 0,0 22 15,0-1-15,0-21 0,-22 43 0,22-22 16,0 0-16,0 22 0,0-22 15,-21 22-15,21-22 0,0 22 0,0-22 16,0 0-16,0 1 0,0-1 16,0-21-16,0 21 0,0-20 0,-21-1 15,21 0 1,-21-21 0,21-21-1,0 0-15,0-1 0,0 1 16,0 0-16,0-21 0,0 21 15,0-22-15,21 22 0,0-21 0,0 21 16,1-22-16,-1 22 0,0 0 16,0 0-16,0 0 0,22-1 0,-22 1 15,21 0-15,-21 21 0,22 0 0,-22 0 16,21 0-16,0 21 16,-20 0-16,20 1 0,-21-1 0,0 21 15,-21-21-15,0 22 0,0-1 0,0 0 16,0-21-16,-21 22 0,-21-1 0,21 0 15,-22-20-15,1-1 16,0 21-16,20-21 0,-20 0 16,0 1-16,-1-22 0,22 21 0,-21-21 0,21 0 15,0 0-15,-22 0 0,22 0 16,0 0-16,21-21 16,0-1-16,0 1 15,21 0-15,21 0 16,-20 0-16,-1 21 0,0-21 15</inkml:trace>
  <inkml:trace contextRef="#ctx0" brushRef="#br1" timeOffset="206355.88">4000 11409 0,'0'0'15,"22"-21"-15,-1 21 0,-21-21 0,0-1 16,21 1-16,0-21 16,-21 21-16,0 0 0,0-1 0,0-20 15,0 21-15,0 0 0,0-43 16,0 43-16,0 0 15,-21 0-15,0 0 0,-22 21 0,22 0 16,-21 0-16,0 0 0,-1 0 0,1 0 16,0 0-16,-22 21 0,22 0 15,-1 0-15,1 21 0,0 1 0,-1-22 16,1 21-16,21 1 0,0-1 16,21 0-16,0 1 0,0-1 0,0-21 15,0 21-15,0-20 0,21-1 16,0 0-16,0 0 0,0-21 0,22 0 15,20 0-15,-20 0 16,-1 0-16,0 0 0,1 0 0,-22-21 16,21 0-16,0 0 0,1-22 15,-22 22-15,21 0 0,-21-21 0,1 20 16,-1-20-16,0 0 0,-21-1 16,21 22-16,-21-21 0,21 0 15,-21 20-15,0 1 0,0 0 16,0 0-16,0 42 31,-21 0-31,21 0 16,-21 22-16,21-22 0,0 0 0,0 43 15,0-43-15,0 21 16,0-21-16,0 0 0,0 1 0,0-1 16,21 0-16,0 0 15,0-21-15,1 0 16,-1 0-16,0 0 0,21 0 0,-21 0 15,1-21-15,-1 0 0,21 0 0,-21-1 16</inkml:trace>
  <inkml:trace contextRef="#ctx0" brushRef="#br1" timeOffset="206691.69">4657 10943 0,'0'0'0,"0"-42"31,0 21-31,-22 21 16,22 63 15,-21-20-31,21-22 0,0 21 0,0 0 16,-21 1-16,21-1 0,0 0 16,0 22-16,0-22 0,0 22 0,-21-1 15,21 1-15,-21-22 0,21 22 16,-21-1-16,21-21 0,0 22 0,-22-22 15,1 1-15,21-1 0,0 0 0,0 1 16,0-1-16,-21-21 0,21 0 16,0 0-16,0 1 0,0-44 31,21 22-31,0-42 16,-21 21-16,0-21 0,0 20 0,0-20 15,22 0-15,-1-1 0</inkml:trace>
  <inkml:trace contextRef="#ctx0" brushRef="#br1" timeOffset="207020.5">4551 11049 0,'0'-21'16,"0"0"-16,0 0 16,0-1-1,21 22-15,21 0 0,-21 0 16,22 0-16,-22-21 0,21 21 0,1 0 15,-1 0-15,0 0 0,1 21 0,-22-21 16,0 22-16,21-1 0,-42 0 16,0 0-16,0 0 0,0 0 0,0 22 15,0-22-15,-21 0 0,0 21 16,0-20-16,-22-1 0,1 0 0,21 0 16,-21 0-16,-43 22 15,64-43-15,-22 0 0,22 0 16,0 0-16,0 0 0,21-22 31,21 22-31,21-21 0,-20 21 16,-1-21-16,21 21 0,-21-21 0,22 21 15,-22-21-15,21 21 0,-21-21 0</inkml:trace>
  <inkml:trace contextRef="#ctx0" brushRef="#br1" timeOffset="207335.32">5165 11007 0,'0'-21'0,"0"-1"31,0 44-15,0-1-16,0 0 0,0 0 16,0 0-16,0 0 0,0 22 0,0-1 15,0 0-15,0 1 0,0-1 0,0 22 16,0-22-16,0 0 0,-22 22 15,22-22-15,-21 0 0,21 1 0,0-1 16,0 0-16,-21 1 0,21-1 0,-21-21 16,21 22-16,-21-22 0,21 21 15,0-21-15,0 0 0,0 1 16,0-1-16,0-42 31,21-1-31,-21 1 0,21 0 16,0 0-16,-21-21 0,0-1 0,21 1 15</inkml:trace>
  <inkml:trace contextRef="#ctx0" brushRef="#br1" timeOffset="207640.14">5122 11113 0,'0'-22'0,"0"44"0,-21-65 16,21 22-16,0 0 0,0 0 15,0 0-15,0-1 0,21 22 16,0-21-16,1 21 0,20 0 15,-21 0-15,21 0 0,1 0 0,-1 0 16,22 0-16,-22 0 0,-21 0 16,21 21-16,-20 1 0,-1-1 15,0 0-15,-21 21 0,0-21 0,0 22 16,-21-22-16,-22 21 0,22-21 16,-21 22-16,0-22 0,-1 0 0,1 0 15,-22 22-15,22-22 16,21-21-16,0 0 0,0 0 0,-1 0 15,22-21 17,22-1-32,-22 44 0,21-22 0,0-22 15,21 1-15</inkml:trace>
  <inkml:trace contextRef="#ctx0" brushRef="#br1" timeOffset="208119.87">6075 10520 0,'0'0'0,"0"-21"0,-21 21 15,21 21 1,-22 0-16,22 0 0,0 0 16,-21 1-16,0 20 0,0 0 0,21-21 15,-21 22-15,0-1 0,-1 22 16,22-22-16,-21 0 0,0 1 0,21-1 15,0 21-15,-21-20 0,21-1 0,0 0 16,0-20-16,0 20 0,0-21 16,0 21-16,21-20 0,0-1 15,0-21-15,1 0 0,-1 0 0,0 0 16,21 0-16,-21-21 0,1-1 16,20 1-16,-21 0 0,21 0 15,-20-21-15,-1 20 0,0-20 0,0 21 16,0-21-16,-21 20 0,21 1 15,-21 0-15,0 0 0,0 42 32,-21 0-17,21 0-15,-21 22 0,21-22 0,0 0 16,0 0-16,0 0 0,0 1 0,0-1 16,0 0-16,0 0 0,0 0 15,21 0-15,0-21 0,1 0 16,-1 0-16,0 0 0,0 0 15,-21-21-15,21 0 0,0 21 16,1-21-16,-1-21 0,-21 20 0,21 1 16</inkml:trace>
  <inkml:trace contextRef="#ctx0" brushRef="#br1" timeOffset="208275.78">6392 10816 0,'-21'-21'0,"42"42"0,-63-42 16,21 21-1,0 0-15,21 21 47,21-21-47,0 0 0,0 0 16</inkml:trace>
  <inkml:trace contextRef="#ctx0" brushRef="#br1" timeOffset="208599.59">7091 10922 0,'0'0'0,"0"-21"0,0 0 16,0 0-16,-21 21 16,-1-22-16,1 22 0,21-21 15,-21 21-15,0 0 0,0 0 0,0 0 16,-1 0-16,-20 21 0,21 1 15,0-22-15,0 42 0,-22-21 16,22 0-16,0 22 0,0-22 0,21 21 16,-21 0-16,21 1 0,0-22 15,0 21-15,0 1 0,0-22 0,0 21 16,21-21-16,-21 0 0,42 1 0,-21-1 16,0-21-16,22 0 0,-1 21 15,0-21-15,1 0 0,-22 0 0,21 0 16,1-21-16,-1 21 0,-21-21 0,21-1 15,-20 1-15,20 21 0</inkml:trace>
  <inkml:trace contextRef="#ctx0" brushRef="#br1" timeOffset="209079.31">7472 10922 0,'0'-21'0,"-43"233"0,86-403 0,-43 149 0,0 21 15,-21-1-15,-1 22 0,1 0 16,0 0-16,0 0 0,0 0 15,0 0-15,-1 0 0,1 22 0,0-1 16,-21 0-16,21 0 0,-1 0 16,22 22-16,-21-22 0,0 21 0,21-21 15,-21 64-15,21-64 0,0 21 16,0-20-16,0-1 0,0 0 16,21 0-16,0 0 0,0-21 15,1 21-15,-1-21 0,0 0 16,0 0-16,0 0 0,0-21 15,1 21-15,-1-21 0,0 0 0,0 0 16,0-22-16,0 22 0,-21 0 0,22-21 16,-22 21-16,21-1 0,-21-20 15,0 21-15,0 0 0,0 0 0,0-1 16,0 44 15,-21-1-31,21 21 16,0-21-16,0 0 0,0 1 0,0 20 15,-22-21-15,22 21 0,0-20 16,0 20-16,0-21 0,0 0 16,0 0-16,0 1 0,22-1 0,-1 0 15,0-21-15,0 0 16,0 0-16,0 0 0,1 0 0,-1 0 16,21-21-16,-21 0 0,0 21 0,1-43 15,20 22-15,-21 0 0,0-21 16,0-1-16,1 1 0</inkml:trace>
  <inkml:trace contextRef="#ctx0" brushRef="#br1" timeOffset="209364.16">8086 10456 0,'0'0'0,"-22"0"31,1 0-31,21 22 0,0-1 16,-21 21-16,0-21 0,0 22 0,21-1 15,0 0-15,-21 1 0,-1-1 16,22 0-16,-21 1 0,21-1 16,0 0-16,0 1 0,-21-1 0,21 0 0,0 1 15,-21-1-15,21-21 0,0 21 16,0-20-16,0-1 0,0 0 16,21 0-16,0 0 0,0-21 15,1 0-15,-1 0 0,21 0 0,-21 0 16,0 0-16,22-21 0,-22 0 15,21 0-15,-21 0 0,22-1 0,-22-20 16,0 21-16,21-21 0</inkml:trace>
  <inkml:trace contextRef="#ctx0" brushRef="#br1" timeOffset="210255.64">8445 10922 0,'0'-21'16,"0"42"-16,0-21 31,-21 21-31,21 0 15,0 1-15,-21-1 0,21 0 0,-21 0 16,21 21-16,-21-20 0,21-1 0,0 21 16,0-21-16,0 0 0,0 1 0,0-1 15,0 0-15,0 0 0,0 0 16,0 0-16,21-21 0,0 0 16,0 0-16,0 0 0,1 0 0,-1 0 15,0-21-15,21 21 0,-21-21 16,22 0-16,-22 0 0,21 0 0,-21-1 15,1 1-15,-1 0 0,0 0 0,0 0 16,-21 0-16,0-1 16,-21 44 15,21-1-31,-21 0 16,21 0-16,-21-21 0,21 42 15,-22-20-15,22-1 0,0 0 16,0 0-16,0 0 15,22-21 1,-1 0-16,0 0 16,-21-21-16,21 21 0,-21-21 0,0 0 15,0 0-15,0-1 0,0 1 16,0 0-16,0 0 0,0 0 0,0-22 16,0 22-16,-21 0 15,21 0-15,0 0 0,-21 21 16,21-21-16,0-1 15,21 22-15,0 0 0,0-21 0,0 21 16,1-21-16,-1 21 0,21 0 16,-21 0-16,22 0 0,-22 0 0,21 0 15,-21 0-15,22 0 0,-22 21 0,0-21 16,0 21-16,-21 1 0,0-1 0,0 0 16,0 0-16,0 21 15,0-20-15,0-1 0,0 0 16,0 0-16,0 0 0,0 0 0,0 1 15,-21-1-15,0-21 0,21 21 16,-21 0-16,21 0 16,-22-21-16,22-21 31,0 0-31,0 0 0,0 0 16,22-1-16,-1-20 0,0 21 0,0-21 15,0 20-15,0-20 0,1 21 0,-1 0 16,21-22-16,-21 43 0,0-21 15,1 0-15,20 21 0,-21 0 0,0 0 16,22 0-16,-22 0 16,0 0-16,0 21 0,-21 0 15,0 1-15,0-1 0,0 0 0,0 0 16,0 0-16,0 22 0,0-22 0,0 0 16,0 21-16,-21-21 0,0 1 15,21-1-15,0 0 0,-21 0 0,-1 0 16,1 0-16,21-63 47,0 21-47,0 0 0,0 0 0</inkml:trace>
  <inkml:trace contextRef="#ctx0" brushRef="#br1" timeOffset="210467.52">9165 10647 0,'-21'0'0,"42"0"0,-63-21 0,21 21 15,-1 0-15,1 0 0,21-21 16,-21 21 46,0 0-62</inkml:trace>
  <inkml:trace contextRef="#ctx0" brushRef="#br1" timeOffset="210671.4">7980 10732 0,'-21'0'0,"42"0"0,-42 42 15,21-21-15,21-21 16,0-21-16,0 21 0,21 0 16,-20-21-16,20 21 0,-21 0 0,21-21 15,1 21-15,-22 0 0,21 0 16,-21-22-16,22 22 0,-22 0 0,0 0 16,0 0-16</inkml:trace>
  <inkml:trace contextRef="#ctx0" brushRef="#br1" timeOffset="211563.89">9969 10986 0,'0'0'0,"-21"0"0,0 0 15,0 0-15,42 0 32,0 0-32,0 0 15,22 0-15,-1 0 0,22 0 0,-22 0 16,21 0-16,-20 0 0,20 0 15,1 0-15,-1 0 0,22 0 0,-22 0 16,1 0-16,-1 0 0,1 0 0,-22 0 16,1 0-16,-1 0 0,-21 0 15,0 0-15,0 0 0,-21-22 16,-21 22 0,21-21-16,-21 21 15,0-21-15,0 21 0,0-21 16,21 0-16,-22 21 0,1-21 0,0 21 15,0-22-15,0 1 0,0 21 0,-22 0 16,22-21-16,0 21 0,0 0 16,0 0-16,-1 0 0,1 0 0,0 0 15,42 0 17,22 0-17,-22 0-15,21 0 0,0 21 16,1-21-16,-1 0 0,0 0 15,1 0-15,-1 0 0,-21 21 0,22-21 16,-22 0-16,0 0 0,-21 22 0,0-1 16,0 0-16,0 0 15,-21-21-15,-22 21 0,22 0 0,-21 1 16,0-1-16,20 0 0,-20 0 0,0 0 16,21 0-16,-22 22 0,22-22 15,-21-21-15</inkml:trace>
  <inkml:trace contextRef="#ctx0" brushRef="#br1" timeOffset="211645.84">10880 11155 0,'42'0'0</inkml:trace>
  <inkml:trace contextRef="#ctx0" brushRef="#br1" timeOffset="212439.38">12171 11113 0,'0'-22'31,"0"1"-15,0 0-16,21 0 16,0 21-16,-21-21 0,0 0 0,21-1 15,0 1-15,-21 0 0,0 0 0,0 0 16,0 0-16,0-1 0,0 1 16,0 0-16,0 0 0,0 0 0,-21 0 15,0 21-15,0 0 0,0 0 0,-22 0 16,22 0-16,-21 0 0,0 21 15,-1 0-15,1-21 0,0 21 16,-1 21-16,22-20 0,-21-1 0,-1 21 16,22-21-16,0 0 0,-21 22 0,42-22 15,0 0-15,-21 21 0,21-20 16,0-1-16,0 21 0,0-21 0,21 0 16,0 1-16,21-1 15,-21-21-15,1 0 0,20 0 0,0 0 16,-21 0-16,22 0 0,-1 0 0,0-21 15,1-1-15,-1 22 0,-21-21 16,22 0-16,-22-21 0,21 21 0,-21-1 16,0 1-16,1 0 0,-1-21 0,0 21 15,-21-1-15,0 1 0,0-21 16,0 21-16,0 42 31,0 0-15,-21 0-16,21 0 15,-21 1-15,21 20 0,0-21 16,0 0-16,0 0 0,0 1 0,0-1 16,0 0-16,0 0 0,0 0 15,21-21-15,0 21 0,0-21 16,0 0-16,0 0 0,1 0 0,-1 0 16,0 0-16,0 0 0,0-21 0,0 0 15,22 0-15</inkml:trace>
  <inkml:trace contextRef="#ctx0" brushRef="#br1" timeOffset="212907.62">12721 10859 0,'0'-22'15,"0"107"-15,0-148 0,-21 41 16,0 22-16,21 22 16,0-1-16,-21 0 0,21 0 15,-22 21-15,22-20 0,0-1 16,0 0-16,0 0 0,0 0 0,0 0 15,0 1-15,0-1 0,0 0 16,0 0-16,0 0 0,0-42 47,0 0-31,0 0-16,0 0 0,0-22 15,0 22-15,22 0 0,-1 0 0,0 0 16,0-22-16,0 22 0,0 0 15,1 0-15,20 0 0,-21 21 16,21-22-16,-20 1 0,20 21 0,0 0 0,1 0 16,-22 0-16,21 0 0,0 21 15,-20 1-15,-22-1 0,0 0 16,0 0-16,0 0 0,0 0 0,0 1 16,-22 20-16,1-21 15,21 0-15,-21 0 0,0 1 0,0-1 16,21 0-16,-21 0 0,21 0 0,0 0 15,21-21 17,0 0-32,0 0 0,0-21 15,0 0-15,1 0 0,-1 0 0,0 21 16,0-21-16</inkml:trace>
  <inkml:trace contextRef="#ctx0" brushRef="#br1" timeOffset="213570.76">13589 10837 0,'0'-21'0,"0"42"0,21-42 0,-21 42 47,-21 1-47,21-1 0,-21 0 0,21 0 15,0 0-15,-21 0 0,21 1 16,0-1-16,0 0 0,0 0 0,0 0 15,0 0-15,0 1 16,21-1-16,0-21 0,0 0 16,0 0-16,0 0 0,1 0 0,20 0 15,-21-21-15,0-1 16,22 22-16,-22-21 0,0 0 0,21 0 16,-21 0-16,1 0 0,-1-1 0,0 1 15,-21 0-15,21 0 0,0 0 16,0 0-16,-21-1 0,0 44 47,0-1-47,0 0 15,0 0-15,0 0 0,-21 22 16,0-1-16,0-21 0,21 43 0,0-22 0,-21 0 16,21 1-16,-21 20 0,21 1 0,0-22 15,0 21-15,0-20 16,0 20-16,0-20 0,0 20 0,0-21 15,0 22-15,0-22 0,0 22 0,0-22 16,0 22-16,0-22 0,0 0 0,-22 1 16,22-1-16,-21 0 0,0-21 15,21 22-15,-21-22 0,0 0 0,0 0 16,21 0-16,-43-21 16,22 0-16,0 0 0,0 0 0,0 0 15,-22 0-15,22-21 0,0 0 16,0 0-16,0 0 0,21-22 0,0 1 0,0 0 15,0-1-15,0-20 0,0-1 16,0 22-16,21-21 0,0-1 16,0 1-16,0-1 0,0 1 0,43-22 15,-43 43-15,0-1 0,22 1 16,-22 0-16,0-1 0,0 22 16,0-21-16,0 21 0,1-1 15,-1-20-15,0 21 0,0 0 0,0 0 0</inkml:trace>
  <inkml:trace contextRef="#ctx0" brushRef="#br1" timeOffset="214339.76">15388 10816 0,'0'-21'0,"21"21"0,-21-85 31,0 64-31,0 0 16,-21 21-16,0-21 0,0 21 0,0-21 16,-1 21-16,-20 0 0,21 0 15,-21 0-15,-1 21 0,1 0 0,0 0 16,-1 0-16,1 1 0,21 20 0,-22-21 16,22 21-16,0-20 0,0 20 15,0-21-15,21 21 0,0-20 0,0-1 16,0 0-16,0 0 0,0 0 15,42 0-15,-21-21 0,0 0 0,1 22 16,20-22-16,-21 0 0,21 0 0,-20 0 16,20-22-16,-21 22 15,21-21-15,1 0 0,-22 0 0,21 21 16,-21-21-16,22-22 0,-22 1 16,0 21-16,0 0 0,0 0 15,-21-1-15,0 1 0,0 0 0,0 0 16,0 0-16,0 42 31,0 0-31,0 0 0,0 0 16,-21 1-16,21-1 0,0 21 0,0-21 15,0 0-15,0 1 0,0-1 16,0 0-16,0 0 0,21 0 16,-21 0-16,22-21 0,-1 0 15,0 0-15,21 0 0,-21 0 16,1 0-16,20 0 0,-21-21 0,21 21 15,-20-21-15</inkml:trace>
  <inkml:trace contextRef="#ctx0" brushRef="#br1" timeOffset="214653.57">15981 10668 0,'-21'-21'31,"-1"42"-31,22 0 0,-21 0 15,21 22-15,0-22 0,-21 21 16,21-21-16,-21 22 0,21-1 0,-21 22 16,21-22-16,-21 0 0,21 22 0,0-1 15,0 1-15,-22-1 0,22 1 16,-21-22-16,0 22 0,21-1 0,0-21 16,-21 22-16,0-22 0,21 22 0,-21-22 15,-22 22-15,43-22 0,0-21 16,0 21-16,0-20 0,-21 20 0,21-21 15,0 0-15,0-42 16,21 0 0,-21 0-16,0-22 0,21 22 15,1-21-15,41 0 0,-42-1 16,-21 1-16</inkml:trace>
  <inkml:trace contextRef="#ctx0" brushRef="#br1" timeOffset="-214556.16">15833 10943 0,'0'-42'16,"0"84"-16,0-105 0,0 42 0,0-1 16,0 1-16,0 0 0,21 0 15,0 21-15,21-21 0,22 21 16,-22 0-16,0 0 16,22 0-16,-22 0 0,1 21 0,-1-21 15,-21 21-15,0 0 0,-21 22 16,0-22-16,0 0 0,-21 0 15,0 21-15,-21-20 0,20-1 0,-41 0 16,21 21-16,-64 1 0,63-43 16,1 21-16,0 0 0,21-21 15,-22 0-15,22 0 0,42 0 32,0-21-32,1 0 0,-1 21 15,21-22-15,0 1 0</inkml:trace>
  <inkml:trace contextRef="#ctx0" brushRef="#br1" timeOffset="-214229.81">16700 10753 0,'0'-21'15,"-21"21"-15,0 0 16,21 21-16,0 0 0,0 0 15,0 0-15,-21 22 0,21-1 0,0 0 16,-21 1-16,21 20 0,0-21 16,0 22-16,-21-1 0,21 1 15,-22-1-15,1 1 0,0-22 0,0 22 16,0-22-16,0 22 0,-1-22 16,1 0-16,0 1 0,0-1 15,0 0-15,21 1 0,-21-22 0,21 0 0,0 0 16,42-21-16,-42 21 0,21-42 31,0 0-31,-21 0 0,21 0 16,1-1-16,-1 1 0,21-63 15,-42 41-15</inkml:trace>
  <inkml:trace contextRef="#ctx0" brushRef="#br1" timeOffset="-213946.97">16658 10943 0,'0'-21'15,"0"42"-15,0-84 0,0 42 0,0-1 0,0 1 16,0 0-16,0 0 0,0 0 0,21 0 16,0-1-16,1 22 0,-1-21 15,21 21-15,-21 0 0,22 0 0,-1 0 16,0 0-16,-21 0 0,22 21 0,-22 1 16,0-1-16,0 0 0,-21 0 15,0 21-15,0-20 0,-21-1 0,0 21 16,-21-21-16,-43 43 15,43-43-15,20 0 16,-20-21-16,21 21 0,0 0 0,0-21 16,-1 0-16,1 0 0,21-21 31,21 0-31,22 42 0,-22-42 16,0 0-16,0 0 0</inkml:trace>
  <inkml:trace contextRef="#ctx0" brushRef="#br1" timeOffset="-213488.24">17505 10372 0,'0'-21'16,"0"42"-16,0-64 0,-21 43 31,-1 0-31,1 22 0,0-1 16,0 21-16,21 0 0,-21 1 0,21-1 15,-21 0-15,21 1 0,0-1 16,-22 0-16,22 1 0,0-22 16,0 21-16,0 1 0,0-22 0,0 0 15,0 0-15,22 0 0,-22 0 0,21 1 16,0-22-16,0 0 0,0 0 0,0 0 16,1 0-16,-1 0 0,0 0 15,0 0-15,0 0 0,22-43 16,-22 22-16,0 0 0,0 0 15,0 0-15,0-1 0,-21 1 0,0 0 16,22 21-16,-22-21 0,0 42 31,0 0-31,-22-21 0,22 21 16,0 1-16,0-1 0,-21 0 16,21 0-16,-21 0 0,21 0 15,0 1-15,0-1 0,0 0 0,21-21 16,0 0-16,1 0 15,-1 0 1,0 0-16,0 0 0,0 0 0,22-42 16,-22 20-16,0 22 0,-21-21 15</inkml:trace>
  <inkml:trace contextRef="#ctx0" brushRef="#br1" timeOffset="-213321.33">17949 10583 0,'0'0'0,"-21"-21"16,0 0-16,0 0 0,0 21 15,-1 0-15,1 0 16,21 21 0,0 0-1,0 0 1,21-21-16,1 22 16,-1-22-16,0 0 0,0 21 0</inkml:trace>
  <inkml:trace contextRef="#ctx0" brushRef="#br1" timeOffset="-213029">18457 10689 0,'0'0'0,"0"-21"0,0 0 0,0 0 16,0 0-16,-21 21 15,0 0-15,0 0 0,0 0 16,-1 0-16,1 0 15,0 21-15,0 0 0,-21 0 0,20 0 16,1 22-16,21-22 0,-21 0 0,0 21 16,21-21-16,-21 1 0,21 20 15,0-21-15,0 0 0,0 0 0,0 1 16,21-1-16,0 0 0,21-21 16,-20 21-16,20-21 0,-21 0 0,21 0 15,1 0-15,-1 0 0,0 0 16,22 0-16,-22 0 0,1 0 0,20-21 15,-21 0-15</inkml:trace>
  <inkml:trace contextRef="#ctx0" brushRef="#br1" timeOffset="-212612.24">19156 10753 0,'0'-21'0,"0"-43"16,-21 64-16,-1-21 15,1 21-15,0 0 0,0 0 0,0 0 16,0 0-16,-22 0 0,22 0 0,-21 0 15,21 21-15,-1 0 0,-20 0 16,0 43-16,21-43 0,21 0 16,-22 22-16,22-22 0,0 0 0,0 0 15,0 0-15,22 0 16,-1 1-16,0-22 0,0 21 0,21-21 16,-20 21-16,-1-21 0,0 0 0,21 0 15,-21 0-15,1 0 0,20-21 16,-21 0-16,0 21 0,0-22 0,1 1 15,-1 0-15,0 0 0,0 0 0,0-22 16,-21 22-16,0 0 0,0-21 0,0 21 16,0-1-16,0 1 15,-21 42 1,21 1 0,0-1-16,0 0 0,-21 21 15,0 1-15,21-22 0,0 0 16,0 0-16,0 0 0,0 0 0,0 1 15,0-1-15,21 0 16,0-21-16,0 0 0,-21 21 0,21-21 16,1 0-16,20 0 0,-21 0 0</inkml:trace>
  <inkml:trace contextRef="#ctx0" brushRef="#br1" timeOffset="-212579.26">19621 10901 0,'64'-42'16</inkml:trace>
  <inkml:trace contextRef="#ctx0" brushRef="#br1" timeOffset="-211408.93">19833 10266 0,'0'-21'0,"0"-43"32,0 191-32,0-169 0,-21-43 0,0 85 15,21 21-15,-21-21 0,-1 22 16,1 20-16,21-21 0,-21 21 0,0 64 16,0-63-16,21 20 15,-21-21-15,-1 1 0,22 20 0,0-20 16,0-1-16,0 0 0,0 1 0,0-22 15,0 21-15,0-21 0,0 0 16,22 1-16,-1-1 0,0-21 0,0 0 16,0 21-16,0-21 0,22 0 15,-22 0-15,21 0 0,-21-21 16,22 21-16,-22-21 0,21-1 0,-21 1 16,22 0-16,-22 0 0,0-21 0,0 20 15,0 1-15,1 0 0,-1 0 16,0 0-16,-21 0 0,21-1 0,-21 1 15,0 42 17,-21 1-32,0-1 0,21 0 15,-21-21-15,21 21 0,0 0 0,0 0 16,-22 1-16,22-1 0,0 0 16,0 0-16,0 0 0,0 0 15,0 1-15,22-22 16,-1 21-16,0-21 0,0 0 0,0 0 15,22 0-15,-22 0 0,21 0 16,0-21-16,-20 21 0,20-22 0,0 1 16,1 0-16,-22 0 0,0 0 0,21 0 15,1-22-15,-22 22 16,0 0-16,-21 0 16,0 42-1,-21 0 1,21 0-16,-21 0 0,21 1 15,-22-1-15,22 0 0,-21 0 16,21 0-16,0 0 0,0 1 16,0-1-1,21-21-15,1 0 0,-1 0 16,0 0-16,0 0 0,0 0 0,0 0 16,1-21-16,-22-1 0,21 1 15,0 0-15,-21 0 0,21 0 0,-21 0 16,0-1-16,0 1 0,0 0 0,0 0 15,0 0-15,-21 21 0,0-21 16,0-1-16,-1 22 16,22-21-16,22 0 15,-1 21 1,0 0-16,0-21 0,0 21 16,0 0-16,1-21 0,-1 21 0,21 0 15,-21 0-15,0 0 0,1 0 16,-1 0-16,0 0 0,0 0 15,0 0-15,0 21 0,-21 0 0,22 0 16,-22 0-16,21 1 0,-21-1 16,0 21-16,0-21 0,0 0 0,0 1 15,0-1-15,0 0 0,0 0 16,0 0-16,-21 0 0,-1-21 16,22 22-16,0-44 46,0 1-46,0 0 16,0 0-16,0 0 0,0 0 0,0-1 16,22-20-16,-22 0 0,21 21 0,0-22 15,0 22-15,0-21 0,0 21 16,22-22-16,-22 22 0,21 0 16,1 0-16,-1 21 0,-21 0 0,21 0 15,1 0-15,-22 0 0,21 0 0,-21 21 16,22 0-16,-22 0 0,0 0 15,-21 1-15,0 20 0,0-21 0,0 21 16,0 1-16,0-22 0,0 21 0,-21-21 16,0 1-16,0-1 0,-1 0 15,1 0-15,0 0 0,0 0 0,21 1 16,-21-22-16,0 21 0,-1-21 16,22-21 15,0-1-31,0 1 0,0 0 15</inkml:trace>
  <inkml:trace contextRef="#ctx0" brushRef="#br1" timeOffset="-211230.03">21103 10287 0,'-21'-21'15,"42"42"-15,-63-63 0,21 42 0,21-21 16,-22 21-16,22-22 0,0 1 15,-21 21 32,0 0-47</inkml:trace>
  <inkml:trace contextRef="#ctx0" brushRef="#br1" timeOffset="-211029.15">19621 10393 0,'0'0'0,"22"0"16,-1 0-16,0 0 16,0 0-16,21 0 0,-20 0 15,20 0-15,0 0 0,-21-21 0,22 21 16,-1 0-16,0-21 0,-20-1 0,20 22 15,-21 0-15</inkml:trace>
  <inkml:trace contextRef="#ctx0" brushRef="#br1" timeOffset="-210297.77">22945 10393 0,'0'0'0,"0"-21"0,-22 21 15,1 0 1,0 21-16,0 0 0,0 0 16,0 0-16,-22 22 0,22-1 15,0-21-15,0 22 0,21-22 0,0 21 16,-21-21-16,21 0 0,0 1 15,0-1-15,0 0 0,0 0 16,21 0-16,0-21 0,0 0 0,21 21 16,-20-21-16,20 0 0,0 0 15,1 0-15,-22 0 0,21-21 0,43 0 16,-64 0-16,42 0 16,-63 0-16,0-1 0,22-20 15,-22 21-15,0-21 0,0 20 0,0-20 16,-22 21-16,1 0 0,-21 0 0,21-1 15,0 1-15,-22 0 0,1 21 16,21 0-16,-22 0 0,22 0 0,-21 0 16,21 21-16,-22 0 0,22-21 15,0 22-15,21-1 0,0 21 16,-21-21-16,21 0 0,0 1 0,0-1 16,21 0-16,0 0 0,0-21 15,1 0-15,20 0 0,0 21 16,1-21-16</inkml:trace>
  <inkml:trace contextRef="#ctx0" brushRef="#br1" timeOffset="-209959.96">23622 10372 0,'0'0'0,"0"-21"0,0-1 16,-21 22 15,21 22-31,-21-1 0,-1 0 15,1 0-15,21 21 0,-21 1 16,0-1-16,21 0 0,-21 22 0,0-22 16,-22 85-16,43-84 0,-21 20 15,0 1-15,0-1 0,0 22 16,-1-22-16,1 1 0,0 20 0,21-20 16,-21-1-16,0 1 0,0-22 15,-1 22-15,1-22 0,-21 43 16,42-43-16,0-21 0,-21 0 0,21 1 15,-21-1-15,21 0 0,0-42 32,0 0-32,21-1 0,0 1 15,-21-21-15,21 21 0,0-22 16,-21 22-16,21-21 0,1-22 0</inkml:trace>
  <inkml:trace contextRef="#ctx0" brushRef="#br1" timeOffset="-209676.12">23389 10753 0,'0'-21'16,"0"42"-16,0-85 0,0 22 0,0 21 0,0-22 16,0 22-16,0 0 15,0 0-15,21 0 0,0 0 0,1-1 16,-1 1-16,21 0 0,-21 21 0,22-21 16,-1 21-16,0 0 0,22 0 15,-22 0-15,-21 21 0,43 21 16,-43-20-16,-21-1 0,0 21 0,0-21 15,-21 22-15,0-22 0,-1 0 16,-20 21-16,21-21 0,-21 1 0,-1-22 16,1 21-16,21 0 0,-22-21 0,22 0 15,-21 0-15,21 21 0,21-42 32,21 21-32,0-21 15,0 0-15,0 21 0,1-22 16</inkml:trace>
  <inkml:trace contextRef="#ctx0" brushRef="#br1" timeOffset="-209299.83">23876 10668 0,'21'0'31,"0"0"-31,0-21 16,1 21-16,-1-21 0,21 0 15,-21 21-15,0-22 0,22 1 16,-22 0-16,0 21 0,0-21 0,0 0 16,1 0-16,-1-1 0,-21 1 15,0 0-15,-21 21 16,-1 0-16,1 0 16,0 0-16,0 21 0,0-21 0,0 21 15,-1 1-15,1-1 0,0-21 16,0 21-16,0 0 0,21 21 0,0-20 15,0-1-15,0 0 0,0 0 0,0 0 16,0 0-16,21 1 16,0-1-16,0-21 15,22 0-15,-22 0 0,0 0 0,0 0 16,21 0-16,-20 0 0,-1 0 16,21 0-16,-21-21 0,22-1 0,-22 1 15,0 0-15,0 0 0,0 0 0,22-22 16</inkml:trace>
  <inkml:trace contextRef="#ctx0" brushRef="#br1" timeOffset="-208876.07">24532 10414 0,'0'0'16,"0"21"15,0 0-31,0 1 0,0-1 0,0 0 16,0 0-16,0 0 15,0 22-15,-21-22 0,21 0 0,-21-21 16,21 21-16,0 0 0,0 0 0,-21 1 15,-1-22 1,22-22 15,0 1-31,0 0 0,0 0 16,0 0-16,0 0 0,0-22 16,0 22-16,22-21 0,-1 21 0,0-22 15,21 22-15,-21 0 0,22 0 16,-22 0-16,21-1 0,-21 1 0,22 21 15,-1 0-15,-21 0 0,22 0 16,-22 0-16,21 0 0,-21 0 0,0 21 16,1 22-16,-1-22 0,-21 0 15,0 21-15,0-20 0,0-1 0,0 21 16,0-21-16,0 0 0,-21 1 0,-1-1 16,22 0-16,-21 0 0,0 0 15,0-21-15,21 21 0,-21-21 16,0 0-16,21-21 31,0 0-31,0 0 0,21 0 16</inkml:trace>
  <inkml:trace contextRef="#ctx0" brushRef="#br1" timeOffset="-208482.27">25866 9652 0,'42'-21'0,"-84"42"0,105-84 0,-42 41 0,-21 1 15,21 0-15,-21 0 0,0 42 32,-21 0-32,0 0 15,0 1-15,-21 20 0,20 0 0,1 22 16,-21-22-16,21 22 0,-22-22 15,1 21-15,0 1 0,-1-1 0,1 1 16,0 21-16,-1-22 0,1 1 0,0 20 16,-1-20-16,1-1 0,-43 64 15,43-84-15,0 20 0,-1-21 16,1 1-16,21-22 0,-21 21 16,20-21-16,1 1 0,0-1 0,21 0 15,0 0-15,-21 0 16,42-21 15,-21-21-31,21 21 0,-21-21 16,21 0-16,1 21 0,-22-21 0,0-1 15,21 1-15,0 0 0</inkml:trace>
  <inkml:trace contextRef="#ctx0" brushRef="#br1" timeOffset="-202893.65">26310 10202 0,'0'-21'31,"0"0"-31,0 0 16,0 0-16,0 0 15,21-1-15,-21 1 16,0 0-16,21 0 0,-21 0 31,0 42-15,0 0-16,0 0 15,-21 0-15,0 1 0,0-1 16,0 0-16,21 21 0,-21 1 0,-1-22 16,1 21-16,0 0 0,-21 64 15,-1-63-15,22-1 0,0 0 16,0-21-16,0 22 0,0-22 16,-1 21-16,1-21 0,0 1 0,21-1 15,-21 0-15,0-21 16,0 0-16,-1 0 0,1 0 15,0 0-15,0 0 0,0-21 16,21 0-16,0-22 16,0 22-16,0 0 0,0-21 15,0 20-15,0-20 0,0 21 16,0 0-16,21-22 0,0 22 0,-21 0 16,21 21-16,-21-21 0,21 21 15,1 21 1,-22 0-16,0 0 15,0 1-15,21 20 0,-21-21 0,0 0 0,21 22 16,-21-22-16,21 0 16,-21 21-16,21-21 0,0 1 0,-21-1 15,22 0-15,-1 0 0,21-21 0,-21 21 16,22-21-16,-22 0 0,21 21 16,-21-21-16,22 0 0,-1 0 0,0 0 15,1 0-15,-1 0 0,0 0 0,43-21 16,-43 0-16,1 21 15,-1-21-15,0 0 0,1 0 0,-22-1 16</inkml:trace>
  <inkml:trace contextRef="#ctx0" brushRef="#br1" timeOffset="-201573.53">26945 10520 0,'0'-85'32,"0"170"-32,0-191 0,0 85 0,-21 21 15,0 0-15,0-21 0,-1 21 0,-20 0 16,21 0-16,-21 0 15,20 21-15,-20-21 0,21 21 0,-21 0 16,20 0-16,1 22 0,0-22 0,-21 0 0,21 0 16,21 22-16,-22-22 0,22 0 15,0 0-15,0 0 0,0 22 16,0-22-16,22-21 16,-1 0-16,0 21 0,0-21 15,21 0-15,-20 0 0,-1 0 0,21 0 16,-21 0-16,22-21 0,-22 21 0,21-21 15,-21-1-15,0 1 0,1 0 16,-1 0-16,0-21 0,-21 20 0,0 1 16,21 0-16,-21 0 0,0 0 15,0 0-15,0-1 0,-21 22 32,0 22-32,0-22 15,21 21-15,0 0 0,-22 0 16,1 0-16,21 22 0,0-22 0,0 0 15,0 0-15,0 0 0,0 0 16,0 1-16,0-1 0,0 0 0,0 0 16,21-21-16,1 0 0,-1 21 15,0-21-15,0 0 0,43 0 16,-43 0-16,21 0 0,-21 0 16,0-21-16,1 0 0,-1 0 0,21 21 15,-21-21-15,0-22 0,1 22 16,-1 0-16,0 0 0,-21-22 0,21 22 15,0 0-15,0 0 0,-21 0 16,0 0-16,0-1 0,0 44 47,0-1-47,-21 0 16,21 0-16,-21 0 0,21 0 0,-21 1 15,21 20-15,-21-21 0,21 0 0,0 0 16,0 1-16,0-1 15,0 0-15,0 0 0,21-21 16,0 0-16,0 0 0,0 0 0,1 0 16,-1 0-16,0 0 15,21 0-15,-21 0 0,1-21 0,20 0 0,0 21 16,-21-21-16,22-1 0,-22 1 16,0 0-16,0-21 0,22 21 0,-22-1 15,-21 1-15,21 0 0,-21 0 16,0 0-16,21 21 0,-21-21 0,-21 21 31,0 0-31,0 21 0,21 0 16,-22 0-16,22 0 0,-21 0 15,21 1-15,-21-1 0,21 0 0,0 0 16,0 0-16,0 0 0,0 1 0,0-1 16,0 0-16,21 0 15,0-21-15,1 0 0,-1 21 0,0-21 16,21 0-16,-21 0 0,22 0 15,-22 0-15,21 0 0,1-21 16,-22 0-16,21 0 0,-21 21 0,0-43 16,22 22-16,-22 0 0,0 0 0,0-21 15,-21 20-15,21 1 16,-21-21-16,0 21 0,22 21 0,-22-21 16,0-1-16,-22 44 15,1-1-15,0 0 16,21 0-16,0 21 0,-21-20 15,21-1-15,-21 0 0,21 0 0,0 0 16,0 0-16,-21 1 0,21-1 16,-22 0-16,22 0 0,-21-21 15,21 21-15,0-42 47,0 0-47,0 0 0,0 0 16,0-22-16,21 22 0,-21 0 15,22-21-15,-1 20 0,0-20 0,0 21 16,0-21-16,0 20 0,1 1 16,20 0-16,-21 0 0,0 21 0,0 0 15,22 0-15,-22 0 0,0 0 16,0 0-16,0 0 0,1 21 0,-1 0 16,0 0-16,-21 22 0,21-22 15,-21 0-15,0 21 0,0-20 0,0-1 16,0 0-16,0 0 0,-21 0 15,0 0-15,21 1 0,-21-22 0,21 21 16,-22-21-16,1 21 16,21-42 15,0 0-15,0-1-16</inkml:trace>
  <inkml:trace contextRef="#ctx0" brushRef="#br1" timeOffset="-200732.02">29019 10351 0,'0'-22'16,"0"44"-16,0-65 0,0 22 15,-21 21-15,0 0 16,-21 0-16,21 21 15,-1-21-15,1 21 0,-21 22 16,21-22-16,0 21 0,-1-21 0,1 22 16,0-22-16,21 21 0,-21-21 15,21 22-15,0-22 0,0 0 0,0 21 16,0-20-16,21-22 0,0 21 16,0 0-16,1-21 0,20 0 0,-21 21 15,21-21-15,1 0 0,-1 0 0,-21 0 16,22 0-16,-1-21 0,0 0 15,1 21-15,-22-43 0,21 22 0,0 0 16,-20-21-16,20-1 0,-21 1 16,0-21-16,0 20 0,1 1 0,-1-22 15,0 22-15,0-21 0,0 20 0,-21 1 16,0 0-16,0 20 16,0 1-16,0 0 0,0 0 0,0 0 15,0 42 1,0 0-1,0 0-15,-21 22 0,21-22 0,0 21 16,0-21-16,-21 22 0,21-1 0,-21 0 16,21 1-16,-21-1 0,21 0 15,0 1-15,-22-1 0,22-21 0,-21 21 16,21-20-16,-21 20 0,21-21 16,0 0-16,0 0 0,-21 1 15,21-44 16,0 1-15,21 0-16,0-21 0,0 21 0,-21-22 16,22 22-16,-1-21 0,0-1 15,21 22-15,-21-21 0,1 21 0,20 0 16,-21-22-16,0 22 0,22 21 0,-22-21 16,0 21-16,21 0 0,-21 0 15,1 0-15,-1 0 0,0 0 0,-21 21 16,0 0-16,0 0 0,0 22 15,0-1-15,0-21 0,0 22 0,-21-1 16,21-21-16,0 21 0,-21 1 16,21-22-16,0 0 0,0 0 15,0 22-15,21-43 0,-21 21 0,42 0 16,-21-21-16,22 0 0,-22 0 0,21 0 16,0 0-16,1 0 0,-1 0 15,0 0-15,1-21 0,-22 0 16,21-22-16,-21 22 0,22 0 0,-22-21 0,0 20 15,-21-20-15,21 21 0,-21 0 16,21 0-16,-21-1 0,0 1 0,0 0 16,0 0-16,-21 21 15,0-21-15</inkml:trace>
  <inkml:trace contextRef="#ctx0" brushRef="#br1" timeOffset="-190357.46">7535 11811 0,'0'-21'0,"-21"21"0,21-21 16,0 0-1,0-1-15,21 22 16,0 0-16,1 22 16,-1-1-16,0 0 0,0 0 15,0 0-15,0 0 0,1 22 16,-1-1-16,0-21 0,-21 22 0,21 41 16,0-63-16,-21 22 0,0-1 15,0-21-15,0 22 0,21-22 16,-21 0-16,0 0 0,0 0 0,0 0 15,22-21-15,-22 22 0,21-22 32,-21-22-17,21 22-15,-21-21 0</inkml:trace>
  <inkml:trace contextRef="#ctx0" brushRef="#br1" timeOffset="-190076.64">8149 11748 0,'0'0'16,"0"-22"-16,-21 44 31,0-1-31,0 0 0,21 0 0,-22 0 16,1 22-16,0-1 0,0-21 15,0 21-15,0 1 0,-1-1 0,1 0 16,0 1-16,0-1 0,21 0 15,0-20-15,-21 20 0,21-21 0,0 0 16,0 0-16,0 1 16,21-22-1,0 0 1,0 0-16,0 0 16,-21-22-16</inkml:trace>
  <inkml:trace contextRef="#ctx0" brushRef="#br1" timeOffset="-189824.78">8255 12107 0,'0'22'32,"0"-1"-32,0 0 15,0 0-15,-21 0 16,21 0-16,0 1 0,0-1 0,-21 0 15,21 0-15,0 0 0,0 0 32,21-21-17,-21-21 1,0 0-16,21 21 0,-21-21 16,0 0-16</inkml:trace>
  <inkml:trace contextRef="#ctx0" brushRef="#br1" timeOffset="-189644.89">8318 11896 0,'0'0'15,"0"-21"1,0 42 31,22-21-32,-22 21-15,21-21 0,0 21 16</inkml:trace>
  <inkml:trace contextRef="#ctx0" brushRef="#br1" timeOffset="-189024.61">8932 12234 0,'0'0'0,"21"0"16,1 0-16,-22-21 0,0 0 15,21 21-15,-21-21 16,0 0-16,0 0 0,0-1 0,0 1 16,0 0-16,0 0 0,0 0 0,-21 0 15,21-1-15,-22 1 16,1 21-16,0-21 0,0 21 15,0 0-15,0 0 0,-1 0 0,1 0 16,0 0-16,0 21 0,0 0 16,0 1-16,-1-1 0,1 0 0,0 0 15,21 21-15,-21-20 0,0-1 0,0 21 16,21-21-16,-22 0 16,22 1-16,0 20 0,0-21 0,0 0 15,0 0-15,0 1 0,22-1 16,-1-21-16,0 0 15,0 0-15,0 0 0,0 0 0,1 0 16,-1 0-16,21 0 0,-21 0 0,0-21 16,1-1-16,-1 1 0,0 0 15,0 0-15,0 0 0,0 0 0,1-22 16,-1 22-16,0 0 0,0-21 16,-21 20-16,21 1 0,-21 0 15,0 0-15,0 0 0,0 0 16,0 42-1,0 0 1,0 0-16,0 0 0,0 22 16,0-1-16,0 0 0,0-21 15,0 1-15,0-1 0,0 21 16,0-21-16,0 0 0,0 1 16,0-1-16,21-21 0,-21 21 0,22-21 15,-1 0-15,0 0 0,0 0 16,0 0-16,0 0 0,1 0 15,-1-21-15,0 21 0</inkml:trace>
  <inkml:trace contextRef="#ctx0" brushRef="#br1" timeOffset="-188144.14">10647 11726 0,'0'-21'0,"0"42"0,21-63 15,-21 21-15,0 0 0,0 0 0,0-1 16,0 1-16,0 0 16,0 42-1,0 0 1,-21 1-16,21-1 0,-21 21 16,21-21-16,-22 22 0,22-1 0,0 0 15,-21 1-15,21 20 0,-21-21 0,0 22 16,21-22-16,0 1 0,0-1 15,-21 0-15,21 1 0,0-1 0,0-21 16,0 0-16,0 0 0,0 1 16,0-1-16,0 0 0,0-42 47,0 0-47,0-1 15,0 1-15,0 0 0,0-21 0,0 21 16,21-1-16,-21 1 0,21-21 0,0 21 15,0 0-15,1-1 0,-1 1 16,0 0-16,21 0 0,-21 0 16,1 0-16,20 21 0,0 0 0,-21 0 15,22 0-15,-22 0 0,21 21 0,1-21 16,-1 21-16,-21 0 0,21 21 16,-20-20-16,-1-1 0,0 21 0,-21-21 15,0 22-15,0-22 0,0 21 16,0-21-16,-21 0 0,0 22 0,-22-22 15,1 0-15,0 0 0,-1-21 0,1 21 16,0 1-16,-1-22 0,1 0 16,0 0-16,-1 0 0,1 0 0,21 0 15,0 0-15,-1 0 0,1 0 0,0 0 16,0 0-16,0 0 16,21-22-16,0 1 15,0 0 1,21 21-16,0 0 0,0 0 15,0-21-15,1 21 0,-1 0 0,0 0 16</inkml:trace>
  <inkml:trace contextRef="#ctx0" brushRef="#br1" timeOffset="-187712.45">11324 12129 0,'0'-22'0,"0"44"0,0-65 0,0 22 16,0 0-16,21 0 15,-21 0-15,21 21 0,1-22 0,-1 1 16,0 21-16,0 0 0,0 0 16,0 0-16,1 0 0,-1 21 15,0-21-15,21 22 0,-21 20 16,1-21-16,-1 21 0,-21-20 0,0 20 15,0 0-15,0-21 0,0 22 0,0-22 16,0 21-16,0-21 0,-21 1 0,-1 20 16,1-21-16,21 0 15,-21-21-15,0 0 16,21-21 0,0 0-16,0 0 15,0 0-15,0-1 0,21-20 16,-21 21-16,21 0 0,0-22 0,-21 22 15,22-21-15,-22 21 0,21 0 0,0-1 16,-21 1-16,21 0 0,0 0 16,0 21-16,1-21 15,-1 21-15,0 0 0,0 0 16,0 0-16</inkml:trace>
  <inkml:trace contextRef="#ctx0" brushRef="#br1" timeOffset="-187213.74">12425 12044 0,'0'0'15,"0"-21"-15,0 0 0,0-1 0,0 1 16,-21 21-1,-1 0-15,1 0 0,0 0 16,0 21-16,0 1 16,21-1-16,-21 0 0,-1 21 0,22-21 15,-21 22-15,0-1 0,21-21 0,0 22 16,-21-1-16,21-21 0,0 21 16,0-20-16,0-1 0,0 21 0,0-21 15,0 0-15,21 1 0,0-1 16,0-21-16,22 0 0,-22 0 15,21 0-15,-21 0 0,22 0 0,-22 0 16,21 0-16,-21-21 0,1-1 16,-1 1-16,21 0 0,-21 0 0,-21-21 15,21 20-15,-21-20 0,0 0 16,0-1-16,0 1 0,0 0 0,0 21 16,0-22-16,-21 22 0,0 0 0,21 0 15,-42 0-15,21-1 0,-1 22 16,1 0-16,-21 0 15,0 0-15,-1 22 0,22-22 0,21 21 16,-21 0-16,21 0 0,-21 0 16,21 0-16,0 1 0,0-1 0,0 0 15,0 0-15,21 0 0,0 0 16,0-21-16</inkml:trace>
  <inkml:trace contextRef="#ctx0" brushRef="#br1" timeOffset="-185241.48">13166 12107 0,'0'0'0,"0"-21"0,0 0 0,0 0 31,-22 21-15,22 21-16,0 0 0,0 0 0,-21 1 15,21-1-15,-21 0 0,21 21 16,0-21-16,0 1 0,-21 20 16,21-21-16,0 0 0,0 0 0,0 22 15,0-22-15,0 0 0,0 0 16,0 0-16,21-21 0,0 22 16,0-22-16,1 0 15,-1 0-15,0 0 0,0-22 16,0 22-16,0-21 0,1 0 15,-22 0-15,21 0 0,0 0 0,0-1 16,-21 1-16,21 0 0,0 0 0,-21-21 16,0 20-16,22 1 15,-22 0-15,21 21 0,-21-21 16,0 42 0,0 0-1,0 0-15,0 1 0,0-1 16,0 21-16,0-21 0,0 0 0,0 1 15,0 20-15,0-21 0,0 0 16,0 0-16,0 1 0,0-1 16,21-21-16,-21 21 0,21-21 0,0 0 15,0 0-15,-21 21 0,22-21 0,20 0 16,-21 0-16,0 0 0,0-21 16,1 0-16,-1 21 0,21-21 0,0-43 15,-20 43-15,-1 0 16,0-22-16,-21 22 0,21 0 0,-21-21 15,21 21-15,-21-1 0,21 1 0,-21 0 16,0 0-16,0 0 16,0 0-16,0 42 31,0 0-31,0 0 16,0 0-16,0 0 0,0 1 15,0-1-15,0 0 0,0 0 0,0 21 0,0-20 16,0-1-16,0 0 15,0 0-15,0 0 0,0 0 16,0 1-16,0-1 0,22-21 16,-1 0-16,0 0 0,21 0 15,-21 0-15,1 0 0,20 0 16,-21 0-16,21-21 0,-20-1 0,20 22 16,0-21-16,1 0 0,-22-21 15,21 21-15,0-1 0,-20 1 16,-1-21-16,0 21 0,0 0 0,0-1 0,-21 1 15,0 0-15,0 0 0,-21 21 32,0 0-32,0 21 15,21 0-15,-21-21 0,21 21 0,0 1 16,0-1-16,0 21 0,0-21 16,0 0-16,0 1 0,0-1 0,21 0 15,-21 0-15,21 0 0,-21 0 0,0 1 16,21-1-16,0-21 0,-21 21 15,0 0-15,21 0 0,1 0 16,-22-42 31,0 0-47,0 0 16,0 0-16,-22 21 0,22-21 0,0-1 15,-21 1-15,21 0 16,-21 21 15,21 21-15,0 0-16,0 1 15,0-1-15,21 0 16,0 0-16,1-21 16,-1 0-16,0 21 0,0-21 15,0 0-15,0 0 0,1 0 0,-1 0 16,21 0-16,-21 0 0,22 0 15,-22-21-15,0 21 0,21-21 16,-21 0-16,1 0 0,41-22 16,-42 22-16,0 0 0,1 0 0,-1-22 15,-21 22-15,21 0 0,-21-21 16,0 21-16,0-1 0,0 1 0,0 0 16,0 0-16,0 0 0,0 0 15,-21 21 1,0 0-16,21 21 15,-22 0-15,1 0 0,21 0 16,-21 0-16,21 1 16,0-1-16,0 0 0,0 0 0,0 0 15,0 0-15,0 22 0,0-22 0,0 0 16,0 0-16,0 0 0,0 1 16,0-1-16,0 0 0,21 0 15,0-21-15,1 0 0,-1 21 16,0-21-16,0 0 0,21 0 15,-20 0-15,20 0 0,-21 0 0,21-21 16,-20 0-16,20 21 0,-21-21 0,0 0 16,0-22-16,1 22 0,-1 0 15,0-21-15,0 20 0,0-20 16,-21 21-16,0 0 0,21-22 0,-21 22 16,0 0-16,22 0 0,-22 0 15,0 0-15,0 42 31,0 0-31,-22-21 16,22 21-16,-21 0 0,21 0 16,0 1-16,0-1 15,0 0 1,21-21-16,1 0 16,-1 0-16,0 0 0,0 0 15,0-21-15,0 21 0,1-21 16,-1-1-16,-21 1 0,21 0 0,0 0 15,0 0-15,0 0 16,1-1-16,-22 1 0,0 0 0,21 21 16,-21-21-16,21 21 15,-21 21 1,0 0 0,-21 0-16,0 1 0,21 20 15,0-21-15,-22 0 0,1 0 0,0 43 16,21-43-16,0 21 15,0-20-15,0-1 0,0 0 16,0 0-16,0 0 0,0 0 0,0 1 16,21-22-1,0 0-15,1 0 0,-1 0 0,0 0 16,0 0-16,0 0 16,0-22-16,1 1 0,-1 21 0,0-21 15,0 0-15,0 0 0,0 0 16,1-1-16,-22 1 15,21 21 1,0 0 0</inkml:trace>
  <inkml:trace contextRef="#ctx0" brushRef="#br1" timeOffset="-185013.61">16658 12425 0</inkml:trace>
  <inkml:trace contextRef="#ctx0" brushRef="#br1" timeOffset="-161297.24">4932 6689 0,'-21'0'0,"-1"0"15,1 0 17,0 0-32,0 0 15,0 0-15,0 0 0,-1 0 16,1 0-16,0 0 0,0 0 16,0 0-16,0 0 0,-1 0 0,1 0 15,0 0-15,0 0 0,0 0 16,0 0-1,-1 0-15,44 0 110,-1 0-95,-21 21-15,21-21 16,0 0-16,0 0 0,0 0 0,1 0 16,-1 0-16,0 0 15,21 0-15,-21 0 0,1 0 0,-1 0 16,21 0-16,-21 0 0,0 0 0,22 0 16,-22 0-16,21 0 0,-21 0 15,22 0-15,-22 0 0,21 0 0,-21 0 16,43 0-16,-22 0 15,1 0-15,-1-21 0,0 21 0,1 0 16,20 0-16,-21 0 0,1 0 0,-1 0 16,0-21-16,1 21 0,20 0 15,-20 0-15,-1 0 0,-21 0 16,21 0-16,1 0 0,-1 0 0,0-22 16,-20 22-16,20 0 0,0 0 0,-21 0 15,22 0-15,-22 0 0,21 0 16,1 0-16,-1 0 0,0-21 15,-21 21-15,22 0 0,-1 0 0,43 0 16,-43 0-16,0 0 0,-20 0 16,20 0-16,0-21 0,-21 21 15,22 0-15,-1 0 0,-21 0 0,22 0 16,-1 0-16,-21-21 0,21 21 16,-20 0-16,20 0 0,0 0 0,-21 0 15,43-21-15,-43 21 0,21 0 16,-20 0-16,20 0 15,0 0-15,-21 0 0,22 0 0,-22-21 0,21 21 16,1 0-16,-1 0 0,0 0 16,1 0-16,-1 0 0,-21 0 15,21 0-15,1 0 0,-1 0 0,0 0 16,1 0-16,-22 0 0,21 0 16,1 0-16,-1 0 0,-21 0 0,21 0 15,1 0-15,-22 0 0,21 0 0,1 0 16,-22 0-16,21 0 0,0 0 15,1 0-15,-1 0 0,-21 0 0,22 0 16,-1 0-16,0 0 0,1 0 16,20 0-16,-21 0 0,1 0 15,41 0-15,-20 0 0,-22 0 16,1 0-16,-1 0 0,0 0 16,1 0-16,-1 0 0,0 0 0,1 0 15,-22 0-15,21 0 0,0 0 0,1 0 16,-1 0-16,0 0 0,1 0 15,20 0-15,-20 0 0,-1 0 0,21 0 16,-20 0-16,20-22 0,-20 22 0,-1 0 16,21 0-16,-20 0 0,-1 0 15,0 0-15,1 0 0,-1 0 0,0 0 16,1-21-16,-1 21 0,-21 0 0,22-21 16,-1 21-16,0 0 15,1 0-15,-1 0 0,0-21 0,1 21 16,-1 0-16,21 0 0,-20 0 0,-1 0 15,0-21-15,1 21 0,20 0 16,-20 0-16,-1 0 0,0 0 0,1 0 16,-1 0-16,0-21 0,1 21 15,-1 0-15,0 0 0,1 0 0,-1 0 16,0 0-16,-21-22 0,22 22 0,-1 0 16,0 0-16,1 0 0,-22-21 15,21 21-15,1 0 0,-1 0 0,0 0 16,1-21-16,-1 21 0,0 0 15,-21 0-15,22 0 0,-1 0 16,0-21-16,1 21 0,-1 0 0,0 0 16,-20 0-16,20-21 0,0 21 0,1 0 15,-22 0-15,21-21 16,0 21-16,1 0 0,-22 0 0,21 0 0,1-22 16,-22 22-16,21 0 0,0 0 15,-20 0-15,20 0 0,-21 0 0,0-21 16,0 21-16,1 0 0,-1 0 0,0 0 15,0 0-15,0 0 0,0 0 16,1 0-16,-1 0 0,0 0 16,0 0-1,-21-21 17,-21 21-17,0 0-15,0 0 16</inkml:trace>
  <inkml:trace contextRef="#ctx0" brushRef="#br1" timeOffset="-159629.2">106 13801 0,'-21'0'31,"-1"0"-31,1 0 15,-21 0 1,63 0 62,43 0-78,20-21 16,1 21-16,0-22 0,-1 1 15,22 0-15,-21 21 0,-1-21 16,1 0-16,-21 0 0,20 21 0,-20-22 16,-1 22-16,-20 0 0,20 0 15,-42 0-15,22-21 0,-22 21 0,0 0 16,-42 0 15,0 0-31,-1 0 0,1 0 16,0 0-16,0 21 0,-21-21 15,20 0-15,1 0 0,0 22 0,-21-22 16,21 0-16,-1 0 0,1 21 16</inkml:trace>
  <inkml:trace contextRef="#ctx0" brushRef="#br1" timeOffset="-159301.39">741 13695 0,'0'21'47,"-21"-21"-32,21 21-15,0 0 0,-22 1 16,22-1-16,0 0 0,0 21 0,0 1 16,0-1-16,-21 0 0,21 22 15,-21-22-15,0 22 0,21-22 0,-21 21 16,0-20-16,21 20 0,0-20 15,0-1-15,-22 0 0,22 1 16,0-22-16,0 0 0,0 21 0,0-21 16,0 1-16,0-44 47,22 1-47,-22 0 0,0 0 15,21 0-15,0-22 0,0 22 16</inkml:trace>
  <inkml:trace contextRef="#ctx0" brushRef="#br1" timeOffset="-158873.64">1037 14224 0,'0'42'16,"21"-42"-1,0 0 1,1 0 0,-1 0-16,-21-21 0,21 21 15,0-21-15,0 0 0,0 0 0,1 0 16,-1 21-16,0-22 0,0 1 16,-21 0-16,21 0 0,-21 0 15,0 0-15,0-1 16,-21 22-16,0 0 0,-21 0 15,20 0-15,1 0 0,-21 22 16,21-1-16,-22 0 16,22 0-16,-21 0 0,21 0 0,0 1 15,-1 20-15,22-21 0,-21 0 16,21 22-16,0-22 0,0 0 0,0 21 16,0-21-16,0 1 15,0-1-15,21-21 0,1 0 0,-1 21 16,0-21-16,0 0 0,0 0 15,0 0-15,1 0 0,20 0 16,-21-21-16,0 0 0,22 21 0,-22-22 16,21 1-16</inkml:trace>
  <inkml:trace contextRef="#ctx0" brushRef="#br1" timeOffset="-158402.89">1820 14012 0,'0'0'15,"0"-21"-15,-21 21 32,0 0-32,0 0 15,0 0-15,-1 21 0,-20 1 0,21-1 16,0 0-16,0 0 0,-1-21 16,22 21-16,0 0 0,-21 1 15,21-1-15,0 0 0,21-21 16,1 21-1,-1-21-15,0 0 16,21 0-16,-21 0 0,1 0 0,-1 0 16,0 0-16,0 0 0,0 0 15,0 21-15,1-21 0,-1 0 0,-21 21 16,21 1-16,-21-1 16,0 0-16,0 0 15,-21 0-15,0-21 0,-1 21 16,1 1-16,0-1 0,0-21 15,-21 21-15,20-21 0,-20 0 16,21 21-16,0-21 0,-22 0 0,22 0 0,0 0 16,0 0-16,0 0 15,0 0-15,-1 0 0,1-21 16,0 21-16,21-21 16,0 0-16,0-1 15,21 1-15,0 21 16,1-21-16,-1 0 0,0 21 15,0-21-15</inkml:trace>
  <inkml:trace contextRef="#ctx0" brushRef="#br1" timeOffset="-157993.11">2349 13568 0,'0'-21'0,"0"42"0,0-63 0,0 20 15,0 1-15,0 42 47,0 22-31,-21-22-16,21 21 0,-21 1 15,0-1-15,0 21 0,21-20 0,-43 63 16,22-64-16,0 21 16,21-20-16,-21-1 0,21 0 0,-21 1 15,21-22-15,0 21 0,-21-21 16,21 22-16,0-22 0,0 0 0,0 0 16,21-21-1,0 0-15,0 0 0,0 0 0,0 0 16,1 0-16,-1 0 0,0 0 15,0-21-15,0 21 0,0-21 16,1 0-16,-1 0 0,-21-1 16,0 1-16,21 0 0,-21 0 0</inkml:trace>
  <inkml:trace contextRef="#ctx0" brushRef="#br1" timeOffset="-157891.58">2074 14034 0,'-21'-22'16,"42"44"-16</inkml:trace>
  <inkml:trace contextRef="#ctx0" brushRef="#br1" timeOffset="-157761.65">2286 13949 0,'106'0'16,"-64"0"-16,-190 0 0,317 0 15,-148 0-15,-21-21 16,22 21-16</inkml:trace>
  <inkml:trace contextRef="#ctx0" brushRef="#br1" timeOffset="-157373.25">3577 14182 0,'0'0'0</inkml:trace>
  <inkml:trace contextRef="#ctx0" brushRef="#br1" timeOffset="-156354.2">3662 14182 0,'21'0'0,"42"-64"31,-147 128-31,190-149 0,-106 64 0,21-21 16,-21 20-16,0 1 0,0 0 0,0 0 15,-21-21-15,-1 20 16,1 1-16,0 0 0,0 21 0,-21 0 16,-1 0-16,22 0 0,-21 0 15,-1 0-15,1 21 0,0 0 0,-1 1 16,1 20-16,0-21 0,21 21 16,-1-20-16,-20 62 15,21-63-15,21 22 0,-21-1 16,21-21-16,0 22 0,0-22 0,0 0 15,0 0-15,21 0 0,0 0 16,0 1-16,0-22 0,1 0 0,41 0 16,-42 0-16,0 0 0,22 0 15,-1 0-15,-21-22 0,22 1 16,-1 0-16,-21 0 0,21-21 0,-20 20 16,20 1-16,-21-21 0,0 21 15,0-22-15,1 22 0,-1-21 0,-21 21 16,0 0-16,21-1 15,-21 1-15,21 0 0,-21 0 16,0 42 15,0 0-31,0 0 16,0 1-16,0-1 0,0 0 16,0 0-16,0 0 0,0 22 15,0-22-15,0 0 0,0 0 16,0 0-16,21 0 0,-21 1 0,21-22 15,-21 21-15,22-21 0,-1 0 0,0 0 16,0 0-16,0 0 16,0 0-16,1 0 0,-1 0 15,0 0-15,0-21 0,0-1 16,0 1-16,1 0 0,-1 0 0,0 0 16,0 0-16,-21-1 0,0 1 15,21-21-15,-21 21 0,21-22 0,-21 22 16,0 0-16,0 0 0,0 0 0,0 0 15,0-1-15,0 1 16,-21 42 0,21 1-1,0-1-15,0 0 0,-21 0 16,21 0-16,0 22 0,0-22 16,0 0-16,0 0 0,0 0 15,0 0-15,0 1 0,0-1 0,0 0 16,21 0-16,-21 0 0,21-21 15,1 21-15,-1-21 0,0 0 16,0 0-16,0 0 0,0 0 16,1 0-16,-1-21 0,0 0 0,0 21 15,0-21-15,0 0 0,1 0 0,-1-22 16,0 22-16,0 0 0,-21-21 16,21 20-16,-21 1 0,21 0 15,-21-21-15,22 21 0,-22-1 16,0 1-16,0 0 15,0 42 1,0 0 0,0 1-16,-22-1 0,22 21 15,0-21-15,0 0 0,0 1 16,0-1-16,0 21 0,0-21 0,0 0 16,0 1-16,0-1 0,0 0 15,22 0-15,-1-21 16,0 21-16,0-21 0,0 0 15,0-21-15,1 21 0,-1 0 16,0-21-16,0 21 0,0-21 0,0 0 16,1-1-16,-1 1 0,0 0 15,0 0-15,0-21 0</inkml:trace>
  <inkml:trace contextRef="#ctx0" brushRef="#br1" timeOffset="-156041.37">5165 13335 0,'0'-21'16,"0"42"-16,0-63 0,0 21 16,0 42 15,-22 0-31,22 0 16,0 0-16,0 22 0,0-1 0,-21 0 15,21 1-15,-21-1 0,21 0 16,0 22-16,0-22 0,0 0 15,0 22-15,-21-22 0,21 1 0,0 20 16,0-42-16,0 22 16,0-22-16,0 0 0,0 0 15,0 0-15,21-21 32,0 0-32,0-21 15,1 0-15,-1 0 0,-21 0 0,21 21 16,0-22-16</inkml:trace>
  <inkml:trace contextRef="#ctx0" brushRef="#br1" timeOffset="-155629.61">5419 13780 0,'-43'42'16,"86"-84"-16,-65 63 31,22 0-31,-21-21 0,21 21 16,0 0-16,-21 0 0,21 1 0,-21-1 15,21 21-15,0-21 0,0 0 0,0 1 16,0-1-16,0 0 16,0 0-16,0 0 0,0 0 0,0 1 15,21-1-15,0-21 0,0 0 0,1 21 16,-1-21-16,0 0 16,0 0-16,21 0 0,-20 0 0,20 0 15,-21-21-15,21 21 0,-20-21 0,-1-1 16,21 22-16,-21-21 0,-21-21 15,0 21-15,21 0 0,-21-22 0,0 22 16,0-21-16,0-1 0,-21 22 16,0-21-16,0 21 0,-21 0 15,20-1-15,1 22 0,-21 0 0,21 0 16,0 0-16,-22 0 0,22 0 16,0 0-16,0 0 0,0 22 0,-1-1 0,1 0 15,21 0-15,0 0 16,0 0-16</inkml:trace>
  <inkml:trace contextRef="#ctx0" brushRef="#br1" timeOffset="-155361.71">5038 13568 0,'0'0'31,"21"0"-31,0-21 31,21 21-31,-21 0 0,1 0 16,20 0-16,0 0 0,1-21 16,20 21-16,-21-22 0,1 22 0,-1 0 15,0 0-15,1 0 0,-1-21 0,-21 21 16,0 0-16,1 0 0,-1 0 15</inkml:trace>
  <inkml:trace contextRef="#ctx0" brushRef="#br1" timeOffset="-154445.68">6138 13907 0,'0'0'0,"-21"-22"31,0 22-31,0 0 15,21 22-15,-21-1 16,21 0-16,0 0 16,0 0-16,-22 0 0,22 1 0,-21 20 15,21-21-15,-21 0 0,21 0 0,0 1 16,0-1-16,0 0 0,-21 0 16,21 0-16,0-42 46,0 0-46,0 0 16,0 0-16,0-22 16,0 22-16,0 0 0,21 0 0,-21-22 15,21 22-15,0 0 0,1 0 16,-1 0-16,0 0 0,0-1 16,0 1-16,0 21 0,1 0 0,-1 0 15,21 0-15,-21 0 0,0 0 16,1 0-16,-1 21 0,0 1 0,0-1 15,0 21-15,0-21 0,-21 0 0,22 1 16,-22 20-16,0-21 0,0 0 16,0 0-16,0 1 0,0-1 0,-22 0 15,22 0-15,-21-21 0,0 0 16,21 21-16,-21-21 16,21-21-16,0 0 15,0 0-15,0 0 16,0-22-16,0 22 0,21 0 15,-21 0-15,21-22 0,22 22 0,-22-21 16,0 21-16,21 0 0,1-22 16,-1 22-16,0 21 0,1-21 0,20 21 15,-21 0-15,1 0 0,-1 0 16,0 21-16,-20 0 0,20-21 0,-21 43 16,0-22-16,-21 0 0,0 0 0,0 0 15,0 22-15,0-22 0,0 0 16,-21 0-16,21 0 0,-21 0 15,0 1-15,0-1 0,-1 0 0,1 0 16,0-21-16,42 0 47,0 0-47,1-21 16,-1 0-16,0 21 0,21-21 0</inkml:trace>
  <inkml:trace contextRef="#ctx0" brushRef="#br1" timeOffset="-153941.97">7599 13907 0,'0'0'0,"0"-22"0,0 1 16,0 0-16,0 0 16,-21 0-1,-1 21-15,1 0 0,0-21 0,0 21 16,0 0-16,0 0 0,-22 0 0,22 21 15,0-21-15,-21 21 0,20 0 16,-20 0-16,21 22 0,0-22 0,-22 0 16,22 21-16,0-21 0,0 22 0,0-22 15,21 21-15,0-21 0,0 1 16,0-1-16,0 0 0,0 0 0,21 0 16,0-21-16,0 0 0,0 0 15,22 0-15,-22 0 0,21 0 16,-21 0-16,22 0 0,-22-21 0,21 0 15,-21 0-15,22 0 0,-22-1 16,0 1-16,0 0 0,0-21 0,1 21 16,-22-22-16,0 22 0,0 0 15,0-21-15,0 20 0,0 1 16,0 0-16,-22 42 16,1 22-1,21-22-15,0 0 16,0 21-16,0-21 0,0 1 0,0 20 15,0-21-15,0 0 0,0 0 16,0 1-16,0-1 0,21 0 16,1 0-16,-22 0 0,21-21 0,0 0 15,0 21-15,0-21 0,0 0 16,1 0-16,-1 0 0,0-21 0,0 21 16,0-21-16,22 0 0,-22 0 0,0 0 15</inkml:trace>
  <inkml:trace contextRef="#ctx0" brushRef="#br1" timeOffset="-152617.52">8234 13441 0,'0'-21'0,"0"42"0,0-63 16,-21 42 0,-1 0-1,1 21-15,21 0 16,0 0-16,0 21 0,0 1 0,0-1 15,0 0-15,0 1 0,0-1 16,0 0-16,-21 1 0,21-1 0,0 0 16,0 1-16,0-1 0,0-21 0,0 22 15,0-22-15,0 21 0,21-21 16,-21 0-16,21 1 0,1-22 0,-22 21 16,21-21-16,0 0 0,0 0 15,0 0-15,0 0 0,1 0 16,-1 0-16,0 0 0,21 0 0,-21-21 15,1-1-15,20 1 0,-21 0 0,0 0 16,22-21-16,-22 20 0,0-20 16,0 21-16,-21-21 0,21 20 0,-21 1 15,21 0-15,-21 0 0,22 21 16,-22-21-16,0 42 16,0 0-1,0 0-15,-22 0 0,22 1 16,-21 41-16,21-42 0,0 0 15,0 22-15,0-22 0,0 0 16,0 0-16,0 0 0,0 1 16,0-1-16,0 0 0,21-21 0,1 21 15,-1-21-15,0 0 0,21 0 0,1 0 16,-22 0-16,21 0 0,0 0 16,1-21-16,-1 0 0,-21 0 0,22-1 15,-22 1-15,21 0 0,-21 0 16,0 0-16,1 0 0,-1-22 0,0 22 15,-21 0-15,0 0 0,21 0 16,-21-1-16,0 44 31,0-1-31,0 0 16,0 0-16,-21 0 0,21 0 0,0 1 16,0-1-16,0 0 0,0 0 15,0 0-15,0 0 0,0 1 0,0-1 16,0 0-16,21 0 0,0-21 15,0 0-15,1 0 16,-1 0-16,0 0 0,0 0 0,0 0 16,0-21-16,1 0 15,-22 0-15,21-1 0,-21 1 16,0-21-16,0 21 0,0 0 0,0-22 0,-21 22 16,21 0-16,-22 0 0,1 0 0,0 21 15,0 0-15,0-22 16,0 22-16,-1 0 0,1 0 15,42 0 17,1 0-32,-1 0 15,0 0-15,0 0 0,0 0 0,22 0 16,-22 0-16,21 0 0,-21 0 16,22 0-16,-22-21 0,21 21 0,-21 0 15,22 0-15,-22 0 0,0 0 16,21 0-16,-21 0 0,1 21 0,-22 1 15,21-1-15,-21 0 16,0 0-16,0 0 0,0 0 16,0 1-16,0-1 15,0 0-15,0 0 0,0 0 16,-21 0-16,21 1 0,0-1 16,0 0-1,-22-21-15,1 0 16,0 0-1,21-21 1,0 0 0,0-1-16,0 1 0,0 0 0,0 0 15,0-21-15,21 20 0,-21-20 16,21 21-16,1-21 0,-1 20 0,0-20 16,21 21-16,-21-21 0,22 20 0,-22 1 15,21 0-15,1 21 0,20 0 16,-42 0-16,22 0 0,-22 0 15,0 21-15,0 0 0,0 1 0,0 20 16,-21-21-16,0 0 0,0 22 16,0-22-16,0 21 0,0-21 0,0 22 15,0-22-15,-21 21 0,0-21 0,21 0 16,0 1-16,0-1 0,-21-21 16,21 21-16,-21-21 15,21 21-15,0-42 31,0 0-15,0 0-16,0-1 0,-21 22 16,21-21-16,0 0 0,-22 0 0</inkml:trace>
  <inkml:trace contextRef="#ctx0" brushRef="#br1" timeOffset="-152393.39">9694 13589 0,'0'0'0,"-21"0"15,0 0-15,0 0 78,0 0-78</inkml:trace>
  <inkml:trace contextRef="#ctx0" brushRef="#br1" timeOffset="-152143.52">8255 13716 0,'0'0'0,"21"0"31,0 0-15,0 0-16,1 0 0,20 0 16,-21 0-16,64 0 0,-43-21 15,0 21-15,1 0 0,-1 0 16,0-21-16,1 21 0,-22 0 0,21 0 15,-21-21-15,1 21 0,-1 0 16</inkml:trace>
  <inkml:trace contextRef="#ctx0" brushRef="#br1" timeOffset="-151209.36">11239 13907 0,'0'0'0,"-21"0"0,0 0 16,0 0-16,0 0 15,21-22-15,-21 22 0,42 0 47,0 0-47,0 0 0,21 0 0,1 0 16,-1 0-16,0 0 0,22 0 15,-22 0-15,22 0 0,-1 0 0,1 0 16,-1 0-16,1 0 0,63 0 16,-64 0-16,-20 0 0,-1 0 15,0 0-15,1 0 0,-22 0 0,0 0 16,0 0-16,-21-21 0,0 0 31,-21 0-31,0 21 0,0 0 16,-22-21-16,22 21 0,-21 0 0,-1-21 15,22 21-15,-21-22 0,0 22 16,20-21-16,-20 21 0,-21-21 16,20 21-16,22 0 0,0 0 15,0 0-15,0-21 0,42 21 31,0 0-31,0 0 16,21 0-16,1 0 0,-1 0 0,0 0 16,1 0-16,-1 0 0,0 21 15,1-21-15,-1 21 0,-21 0 16,0-21-16,1 22 0,-22-1 0,0 0 16,0 0-16,0 21 0,-22-20 15,1-1-15,-21 21 0,21-21 0,-22 0 16,-20 22-16,21-22 0,-1 0 0,1 21 15,0-20-15,-1-1 16,1 0-16,21 0 0,-22 0 0,22 0 0,0-21 16,21 22-16,0-1 0,21-21 31,0 0-31,22 0 0,-22-21 0</inkml:trace>
  <inkml:trace contextRef="#ctx0" brushRef="#br1" timeOffset="-150639.7">12912 13504 0,'0'0'0,"0"-21"0,-22 0 0,1 0 16,21 0-16,-21 0 0,0-1 15,0 22-15,0 0 16,21 22 0,0-1-16,0 21 15,0 0-15,0 1 0,0-1 0,0 22 16,0-1-16,0 1 0,0-22 15,0 21-15,0 1 0,0 21 0,0-22 16,0 1-16,-22-1 0,22 22 0,-21-22 16,21 1-16,0-1 0,-21 1 15,0-22-15,0 64 0,21-64 16,-21 1-16,21-22 0,-22 0 0,22 0 16,0 0-16,0 0 15,0-42 1,0 0-16,0 0 15,0-21-15,22-1 0,-1 1 16,0 0-16</inkml:trace>
  <inkml:trace contextRef="#ctx0" brushRef="#br1" timeOffset="-150328.86">12785 13864 0,'0'0'0,"-22"-21"0,1 0 0,21-21 16,-21 20-16,21 1 15,0 0-15,0 0 0,0 0 16,21 0-16,0-1 0,22 1 0,-1 0 0,-21 21 16,43 0-16,-22 0 15,0 0-15,1 0 0,20 0 0,-20 0 16,-1 21-16,-21 0 0,21 43 16,-42-43-16,0 21 0,0-20 15,-21 20-15,0-21 0,0 21 0,-21-20 16,-22-1-16,22 0 0,-1 0 15,-20 0-15,-22 22 0,43-43 16,0 0-16,20 21 0,1-21 0,0 0 16,0 0-16,42 0 31,21-21-31,-20-1 0,20 22 16,0-21-16</inkml:trace>
  <inkml:trace contextRef="#ctx0" brushRef="#br1" timeOffset="-149969.14">13483 13885 0,'0'0'16,"21"0"-16,0 0 16,1 0-16,-22-21 15,21 21-15,0-21 0,0 0 0,0 21 16,0-21-16,1 0 0,-1-1 0,0 1 15,0 0-15,0 0 0,0 0 16,-21 0-16,0-1 0,0 1 16,-21 21-1,0 0-15,0 0 0,0 0 0,-22 0 16,22 21-16,0 1 0,0-1 0,0 0 16,0 21-16,-1-21 0,1 1 15,21 20-15,0-21 0,0 0 0,0 22 16,0-22-16,21 0 0,1 0 0,-1 0 15,0 0-15,0-21 16,0 22-16,43-1 0,-43-21 16,0 0-16,21 0 0,-20 0 0,20 0 15,-21 0-15,21 0 0,-20-21 16,-1 21-16</inkml:trace>
  <inkml:trace contextRef="#ctx0" brushRef="#br1" timeOffset="-149630.22">14097 13695 0,'42'-42'16,"-105"211"-16,126-360 0,-105 255 0,105-128 16,-41 43-16,-1 21 0,-21-21 0,21 21 15,0 0-15,0 0 0,22 0 16,-1 0-16,-21 0 0,0 0 16,22 21-16,-22 0 0,0 22 0,-21-22 15,21 0-15,-21 21 0,0-20 16,0 20-16,0-21 0,0 21 0,0-20 15,-21-1-15,0 21 0,0-21 0,-1-21 16,1 21-16,0 1 0,0-22 16,21-22 15,0 1-31,0 0 0,0 0 16,0 0-16,21-22 0,-21 22 0,21-21 15,0 21-15,-21-22 0,22 1 16,-1 21-16,-21 0 0,21 0 15,0-22-15,0 22 0,0 0 16,1 0-16,-1 21 0,-21-21 16</inkml:trace>
  <inkml:trace contextRef="#ctx0" brushRef="#br1" timeOffset="-148177.3">14626 14034 0,'0'0'0,"-21"0"16,21 21 15,21-21-15,0 0-16,0 0 15,1 0-15,-1 0 0,0 0 0,0-21 16,21-1-16,-20 22 0,20-21 15,-21 0-15,21 0 0,1 0 0,-1-22 16,-21 22-16,22 0 0,-22-21 0,21 21 16,-21-22-16,0 1 0,-21 0 15,0-1-15,0 1 0,0 21 0,0-22 16,0 22-16,0-21 0,0 21 16,0 0-16,-21-1 0,0 1 0,0 0 15,0 21 1,0 0-16,-1 0 15,1 21 1,21 0-16,-21 1 16,0-1-16,21 21 0,0 0 15,0 22-15,-21-1 0,0 1 0,21-1 16,-22 1-16,22 21 0,0-22 16,-21 1-16,0 20 0,21 1 0,-21 0 15,21-22-15,-42 191 16,20-169-16,1-22 0,0 22 15,21 0-15,-21-22 0,0 22 0,0-1 16,-1 1-16,22-21 0,-21 20 0,0-20 16,21-1-16,0-20 0,0 20 15,0-21-15,0 22 0,0-43 16,0 21-16,0-20 0,0-1 0,21-21 16,43 0-16,-43 0 15,21-21-15,-21-1 0,22 1 0,-1-21 16,0 0-16,1-1 0,-1-20 0,0-1 15,22 1-15,-22-1 0,1 1 0,-22-22 16,21 22-16,-21-1 0,-21-21 16,0 22-16,0-85 0,0 63 15,-21 0-15,0 22 0,0-1 0,-22 22 16,22-21-16,-21 20 16,0 22-16,-1-21 0,1 21 0,21-1 0,-22 1 15,1 21-15,21-21 16,0 21-16,0-21 0,-1 21 0,22-21 15,0 0 1,22-1-16,20 1 16,-21 21-16,21-21 0,1 0 0,41-21 15,-41 20-15,-1 22 0,22-21 16,-22-21-16,0 21 0,1 0 16,-1-1-16,0 1 0,1 0 15,-22-21-15,21 21 0,-21-1 0,0-20 16,1 21-16,-22 0 0,0 0 0,0-1 15,0 1-15,0 0 0,0 0 16,0 42 15,-22 0-15,22 22-16,-21-22 0,21 0 16,-21 21-16,21-21 0,0 22 0,0-22 15,0 0-15,0 21 0,0-20 16,0-1-16,0 0 0,0 0 0,21-21 15,0 21-15,1-21 0,-1 0 16,0 0-16,0 0 16,0 0-16,0 0 0,1 0 0,20-21 15,-21 0-15,0 0 0,0 0 16,22-22-16,-22 22 0,0-21 0,0-43 16,-21 43-16,0 21 15,0-22-15,0 22 0,-21 0 16,0 0-16,0 21 0,0 0 0,-22-21 15,22 21-15,0 0 0,-43 0 16,43 21-16,0 0 0,0-21 16,0 21-16,21 0 0,0 0 0,0 1 15,-21-1-15,21 0 16,0 0-16,0 0 0,21 0 0,-21 1 16,21-22-16,0 21 0,0-21 15,0 0-15,1 0 0,-1 0 16</inkml:trace>
  <inkml:trace contextRef="#ctx0" brushRef="#br1" timeOffset="-145788.08">16044 13970 0,'-21'0'16,"21"-21"-1,21 21-15,0-21 0,1 0 16,-1-1-16,0 1 0,0 0 16,0-21-16,0 21 0,22-22 0,-22 1 15,42-22-15,-20 43 16,-22-21-16,0 21 0,0 0 0,-21-1 16,-21 22-1,0 0-15,0 0 16,-22 0-16,22 0 0,0 0 15,0 22-15,-21-1 0,20-21 0,22 21 16,0 0-16,0 0 0,0 22 16,0-22-16,0 0 0,0 0 0,0 0 15,22 0-15,-1 22 0,0-22 16,0 0-16,0 0 0,-21 0 0,21 1 16,1-1-16,-1-21 0,-21 21 15,21 0-15,0-21 0,0 0 0,0 0 16,1 0-16,-1 0 0,0 0 0,0 0 15,0 0-15,22 0 0,-22 0 16,21-21-16,-21 21 0,0-21 0,22 0 16,-22-1-16,21 1 0,-21 0 15,1-21-15,-1 21 0,0-22 0,0 22 16,-21-21-16,21 21 0,-21-1 16,0 1-16,0 0 0,0 0 0,0 0 15,-21 21 1,0 0-1,0 21-15,21 0 0,0 0 16,-21 0-16,21 1 0,-22 20 0,1-21 16,21 21-16,0-20 0,0-1 15,-21 21-15,21-21 0,0 0 0,-21 1 16,21-1-16,0 0 0,0 0 31,0-42-15,0 0-1,0 0-15,21-1 0,-21 1 16,21 0-16,0-21 0,-21 21 0,22-22 16,-22 22-16,21 0 0,0-21 15,0 20-15,0 1 0,0 0 0,1 0 16,-1 21-16,0-21 0,0 21 0,0 0 16,22 0-1,-22 0-15,-21 21 0,21 0 0,-21 0 16,21 0-16,-21 1 0,0-1 15,0 0-15,0 0 0,0 21 0,0-20 16,0-1-16,0 0 0,0 0 0,0 0 16,0 0-16,0 1 15,0-44 32,0 1-47,0 0 0,21 0 16,0-21-16,-21 20 0,22 1 15,-1-21-15,0 21 0,0-22 0,0 22 16,0-21-16,1 21 0,20 0 16,-21-1-16,21 1 0,-20 21 15,-1 0-15,21 0 0,-21 0 0,0 0 0,1 0 16,-1 0-16,-21 21 0,0 1 16,0 20-16,0-21 0,0 0 15,0 0-15,0 22 0,0-22 16,0 0-16,0 21 0,0-20 0,0-1 15,0 0-15,0 0 0,0 0 16,21 0-16,0-21 0,0 0 16,0 0-16,1 0 15,-1 0-15,0 0 0,0 0 0,0 0 16,0 0-16,22-21 0,-22 0 0,0 0 16,21 0-16,-20 0 15,-1-1-15,0 1 0,0-21 0,0 21 0,0 0 16,1-1-16,-22-20 0,0 21 15,21 0-15,-21 0 16,0-1-16,-21 22 16,21 22-1,-22-1-15,22 0 16,-21 0-16,21 0 0,0 22 0,0-22 16,0 0-16,0 0 0,0 0 15,0 0-15,0 1 0,0-1 0,0 0 16,0 0-16,21-21 0,1 21 15,20-21-15,0 0 0,-21 0 16,22 0-16,-1 0 0,22-21 16,-22 0-16,-21 21 0,21-21 0,1-22 15,-22 22-15,21 0 0,-21 0 16,1-21-16,-1 20 0,0-20 0,-21 21 16,0 0-16,0 0 0,0-1 0,0 1 15,0 0 1,-21 42-1,21 0 1,-21 1-16,21-1 0,0 0 0,0 0 16,0 0-16,0 22 0,-22-22 0,22 0 15,-21 0-15,21 0 0,0 0 16,-21 1-16,21-1 0,0 0 0,0 0 16,0-42 15,0 0-16,21 0-15,-21-1 0,21 1 0,1 0 16,-1-21-16,-21 21 0,21-22 16,0 22-16,0-21 0,0 21 15,22-43-15,-22 43 0,21 0 16,-21 0-16,1 21 0,-1 0 16,0-22-16,0 22 0,0 0 0,0 0 0,1 0 15,-22 22-15,21-1 0,-21 0 16,0 0-16,0 0 0,0 0 0,0 22 15,0 20-15,-21-42 16,21 22-16,-22-22 0,22 0 16,0 21-16,0-20 0,0-1 0,0 0 15,22 0-15,-1 0 0,0-21 16,0 0-16,21 0 0,-20 0 16,20 0-16,0 0 0,-21 0 0,22 0 15,20-21-15,-20 0 0,-1 0 16,0 0-16,1-1 0,-22 1 0,21-21 15,-21 21-15,0-22 0,1 22 16,-1-21-16,0 0 0,-21 20 0,0 1 16,0 0-16,0 0 0,0 0 15,-21 21-15,0 0 0,-1 0 16,1 0-16,0 0 0,0 0 16,-43 21-16,43 0 0,0 0 15,-21 0-15,21 22 0,21-22 0,-22 0 16,22 0-16,0 0 0,0 1 15,0-1-15,0 0 0,0 0 0,0 0 16,22-21-16,-1 0 0,0 0 16,0 0-16,0 0 0,0 0 15,1 0-15,-1-21 0,0 0 0,0 21 16,0-21-16,0 0 0,1-1 16,-1 1-16,0 0 0,0 0 15,-21 0-15,0 0 0,21-1 16,-21 1-16,0 0 15,0 42 17,0 0-32,-21 1 15,21 20-15,0-21 0,-21 0 16,0 22-16,0-1 0,-1 0 0,1-21 16,0 22-16,0-1 15,0 0-15,0 1 0,21-1 0,0 0 0,-22 1 16,22-1-16,0 0 0,-21 1 0,21 20 15,0-20-15,0-1 16,0 0-16,0 22 0,0-22 0,0 0 16,0 1-16,0-1 0,0 0 0,0 1 15,0-1-15,-21 43 0,0-64 16,0 0-16,21 21 0,-21-20 16,-1-1-16,1 0 0,21 0 15,-21 0-15,0-21 0,0 0 16,0 0-1,21-21-15,-22 0 16,22 0-16,0-22 0,0 22 16,0 0-16,0-21 0,22-1 15,-1 1-15,0 0 0,0-22 16,0 22-16,0 0 0,1-64 16,-1 63-16,0 1 0,-21 0 0,21-1 15,-21 1-15,0 0 0,0-1 16,0 22-16,0-21 0,0 0 0</inkml:trace>
  <inkml:trace contextRef="#ctx0" brushRef="#br1" timeOffset="-145573.21">18711 13166 0,'-21'-21'0,"42"42"16,-63-42-16,42-1 16,0 44 31</inkml:trace>
  <inkml:trace contextRef="#ctx0" brushRef="#br1" timeOffset="-144964.56">21082 13145 0,'0'0'0,"0"-22"0,-21 1 0,21 0 15,-21 21-15,21-21 16,0 0-16,0 0 15,0-1-15,0 1 16,-22 21 0,22 21-16,0 1 0,0-1 15,0 0-15,0 21 0,0-21 0,-21 22 16,21-1-16,0 0 0,-21 1 16,21-1-16,0 0 0,-21 1 0,0 20 15,21-20-15,-21-1 0,-1 0 16,22 1-16,-21-1 0,21-21 0,0 21 15,0-20-15,0-1 0,0 0 0,0 0 16,0-42 15,-21 0-31,0 0 16,0-1-16,21 1 0</inkml:trace>
  <inkml:trace contextRef="#ctx0" brushRef="#br1" timeOffset="-144325.7">20341 13526 0,'21'0'16,"-63"0"-16,63 0 0,-63 0 0,42 21 16,21-21-16,0 0 15,0 0-15,22 0 0,-1 0 16,0 0-16,1 0 0,20 0 0,1-21 16,-1-1-16,22 1 0,-22 21 15,1-21-15,-1 0 0,1 0 0,-22 0 16,22-1-16,-1 1 0,-21-21 15,1 21-15,-22 0 0,21-22 0,-21 1 16,1-22-16,-22 22 0,0 21 16,0-21-16,0 20 0,0 1 0,0 0 15,-22 21-15,1 0 16,0 21 0,21 22-16,0-22 15,-21 21-15,21-21 0,-21 22 16,21-1-16,0-21 0,-21 21 0,-1 1 15,22-1-15,0 0 0,-21 1 16,0-1-16,0 0 0,0 1 0,21-22 16,-21 21-16,21 1 0,-22-22 0,22 0 15,0 0-15,0 0 16,-21 0-16,21-42 31,0 0-31,0 0 0,21 0 0,1-22 16,-1 22-16,0-21 0,0 21 15,21-22-15,1 22 0,-1 0 16,0-21-16,1 21 0,-1-1 0,0 1 16,85 0-16,-84 21 15,-22 0-15,0 0 0,0 21 16,0-21-16,-21 21 0,0 1 0,0-1 16,0 0-16,0 0 0,0 0 0,0 22 15,-21-22-15,0 0 16,0 0-16,21 0 0,-21 0 0,0 1 15,21-1-15,0 0 0,0 0 0,-22-21 16,44 0 15,-1 0-15,0 0-16,-21-21 0,21 21 16,0-21-16</inkml:trace>
  <inkml:trace contextRef="#ctx0" brushRef="#br1" timeOffset="-143948.92">21971 13462 0,'21'0'47,"0"0"-47,0 0 15,1 0-15,-1 0 0,0-21 16,0 0-16,0 21 0,0-21 15,1-1-15,-1 1 0,-21 0 16,21 0-16,-21 0 0,0 0 16,0-1-1,-21 22-15,0 0 0,-1 0 0,1 0 16,0 0-16,0 0 0,0 22 0,0-1 16,-1 0-16,1 0 0,0 0 15,0 0-15,0 22 0,0-22 16,21 21-16,0-21 0,0 22 0,0-22 15,0 21-15,0 1 16,0-22-16,21 0 0,0-21 0,0 21 16,0-21-16,0 0 0,1 0 0,20 0 15,-21 0-15,0 0 0,22 0 16,-1 0-16,0-21 0,-21 0 0,43 0 16,21-43-16</inkml:trace>
  <inkml:trace contextRef="#ctx0" brushRef="#br1" timeOffset="-143617.03">23389 12891 0,'0'0'15,"-42"0"-15,21 0 0,-1-22 0,1 22 16,21 22-16,0-44 16,0 1-16,43 0 15,-22 21-15,21 0 0,0 0 16,22-21-16,-1 21 0,1 0 0,-1 0 16,1 0-16,-1 0 15,1 0-15,-1 0 0,-20 0 0,-1 0 16,-21 0-16,0 0 0,1 0 0,-44 0 31,1 0-31,0 0 0,-21 0 0,-1 0 16,22 21-16,-42-21 0,20 0 0</inkml:trace>
  <inkml:trace contextRef="#ctx0" brushRef="#br1" timeOffset="-143361.17">23537 12869 0,'0'0'15,"-21"127"1,0-105 0,0 20-16,0-21 0,21 21 0,-22 1 15,1-1-15,21 0 0,-21 1 16,0-1-16,21 0 0,-21 1 0,21-1 16,0-21-16,-21 22 0,21-1 15,-22-21-15,22 21 0,0 1 16,0-22-16,0 0 0,0 0 15,22-21 1,-1 0-16,0 0 0,0-21 0,0 21 16,0-21-16,1 0 0,20 0 0,-21-22 15</inkml:trace>
  <inkml:trace contextRef="#ctx0" brushRef="#br1" timeOffset="-142996.39">23834 13399 0,'21'0'16,"0"0"-1,0 0-15,0 0 0,0 0 0,1-22 16,-1 22-16,0-21 0,0 21 0,0-21 16,0 0-16,1 21 0,-1-21 15,-21 0-15,0-1 16,0 1-16,-21 21 15,-1 0-15,-20 0 16,21 0-16,-21 0 0,-1 21 0,-41 1 16,62-1-16,-20 0 0,0 0 15,21 0-15,-1 0 0,1 22 16,0-22-16,21 0 0,-21 0 0,21 0 16,0 22-16,0-22 0,0 0 0,21-21 15,0 21-15,0 0 0,22-21 16,-22 0-16,0 22 0,21-22 0,1 0 15,-22 0-15,21 0 0,43-22 16,-22 1-16,-20 0 16,-1 0-16,22 0 0</inkml:trace>
  <inkml:trace contextRef="#ctx0" brushRef="#br1" timeOffset="-141665.1">24574 13314 0,'0'-42'15,"0"84"-15,0-106 0,-21 64 16,0 0-16,0 0 15,0 0-15,0 0 0,-22 0 0,22 0 0,0 22 16,0-1-16,0 0 0,21 0 16,0 0-16,0 0 15,0 1-15,0-1 16,21-21-16,-21 21 0,21 0 16,0-21-16,0 21 0,0-21 15,1 21-15,-1 1 0,0-22 0,0 21 16,0 0-16,0-21 0,1 21 0,-22 0 15,0 0 1,0 1-16,-43-22 0,22 0 16,0 0-16,0 0 0,-22 0 0,1 0 15,21 0-15,-21 0 0,-1 0 16,22 0-16,0 0 0,-21 0 0,20-22 16,1 22-16,21 22 31,21-22-16,-21 21-15,22-21 0,-1 21 0,0-21 16,0 21-16,0-21 0,22 0 16,-22 0-16,21 0 0,0 0 0,1 0 15,-22 0-15,21 0 0,43 0 16,-43 0-16,1-21 16,-1 21-16,0-21 0,-21 0 0,43-43 15,-22 22-15,-21 21 0,1-22 16,20 1-16,-21-22 0,0 22 0,0-21 15,1 20-15,-1-20 0,-21-1 16,21 1-16,-21-1 0,21 1 0,-21-1 16,0 1-16,21 20 0,-21 22 15,0-21-15,0 21 0,0 0 16,0 42 0,0 0-16,-21 0 0,0 0 15,21 22-15,-21-1 0,0 21 0,21-20 16,-22 20-16,1-20 0,21-1 15,0 21-15,-21-20 0,0-1 0,21 0 16,-21 22-16,21-22 0,0-21 16,0 22-16,0-1 0,0-21 0,0 22 15,0-22-15,0 0 0,21 21 16,0-21-16,0-21 0,0 0 16,1 0-16,-1 0 0,0 0 15,0 0-15,0 0 0,22-21 0,-22 0 16,0 0-16,0 0 0,0 0 0,0-1 15,1-20-15,-22 21 0,21 0 16,0-22-16,-21 22 16,0 0-16,0 42 31,0 0-31,0 1 16,0-1-16,-21 0 0,21 0 15,0 0-15,0 0 16,0 1-16,0-1 0,0 0 15,21-21-15,0 21 0,0-21 16,22 0-16,-22 0 0,0 0 16,21 0-16,-21 0 0,1 0 0,-1-21 15,21 0-15,-21 0 0,0-1 16,1 1-16,-1 0 0,-21 0 0,21 0 16,-21 0-16,21-1 0,-21 1 0,0 0 15,0 0-15,-21 21 31,0 21-31,21 0 16,-21 0-16,21 1 0,0-1 16,-22 0-16,1 0 0,21 0 15,0 0-15,0 1 0,-21-1 0,21 0 16,-21-21-16,21 21 0,0 0 16,0-42 15,0 0-31,0 0 15,0 0-15,0-1 0,21 1 16,0-21-16,-21 21 0,21 0 0,1-1 16,-1 1-16,0 0 0,0 0 15,0 21-15,0-21 0,1 0 0,20 21 16,-21 0-16,0 0 0,0 0 16,1 0-16,-1 0 0,0 0 0,0 0 15,-21 21-15,21 0 16,-21 0-16,21 0 0,-21 0 0,0 1 15,0-1-15,0 0 0,0 21 0,0-21 16,0 1-16,0-1 0,0 0 16,-21 0-16,0-21 0,21 21 0,-21 0 15,0 1-15,0-22 16,21-22 31,21 22-47,0 0 0,-21-21 0</inkml:trace>
  <inkml:trace contextRef="#ctx0" brushRef="#br1" timeOffset="-140891.55">26670 13335 0,'0'0'0,"0"-21"0,0 0 16,0 0-16,-21-1 15,0 22-15,21-21 0,-22 21 16,1 0-16,-21 0 0,0 0 16,20 0-16,1 0 0,0 21 15,-21-21-15,21 22 0,-1-1 0,1 0 16,0 0-16,0 21 0,0-20 0,0-1 16,21 21-16,0-21 0,-22 0 15,22 1-15,0-1 0,0 21 0,22-21 16,-1 0-16,0-21 15,0 0-15,0 0 0,0 0 0,1 0 16,-1 0-16,0 0 0,21 0 16,-21-21-16,1 0 0,-1 0 0,0 21 0,0-21 15,0-22-15,-21 22 16,21 0-16,1 0 0,-22 0 0,0 0 16,21-1-16,0 1 0,-21 0 15,-21 42 16,21 0-31,-21 1 16,-1-22-16,22 42 0,-21-21 0,0 0 16,0 0-16,21 22 0,-21-1 15,0 0-15,-1 1 0,22-1 16,0 0-16,0 1 0,0-1 0,0 0 0,0 1 16,0-1-16,0 0 15,0 1-15,0-1 0,0 0 0,0 1 16,0-1-16,0 0 0,0 1 0,0 20 15,0-42-15,0 22 0,0-1 0,0 0 16,0-20-16,0-1 0,0 0 16,0 21-16,-21-21 0,21 1 15,-21-1-15,21 0 0,-21-21 16,0 0 0,0 0-16,-1 0 15,1 0-15,21-21 0,-21 0 0,0 21 16,0-22-16,21 1 0,-21-21 15,21 21-15,0-22 0,0 1 0,0 0 16,0-1-16,0 1 0,21 0 16,0-1-16,0 1 0,21-21 0,-20 20 15,20-41-15,0 41 16,-21 1-16,1 0 0,-1-1 0,0 22 16,21-21-16,-42 21 0,21-22 0,1 22 15,-1-21-15,-21 21 16,0-1-16,21-20 0,-21 21 0,0 0 0,0 0 15,0-1-15,0 1 0,-21-42 16</inkml:trace>
  <inkml:trace contextRef="#ctx0" brushRef="#br1" timeOffset="-140625.64">25823 12933 0,'-21'0'0,"42"0"0,-42-21 16,21 0 15</inkml:trace>
  <inkml:trace contextRef="#ctx0" brushRef="#br1" timeOffset="-140384.77">24977 13187 0,'21'0'0,"-42"0"0,84 0 16,-42 0-16,0 0 0,22 0 0,-1 0 15,-21 0-15,22 0 0,-22-21 16,21 21-16,0 0 15,1 0-15,-22-21 0,0 21 0,0 0 16,-21-22-16</inkml:trace>
  <inkml:trace contextRef="#ctx0" brushRef="#br1" timeOffset="-138919.91">27474 13462 0,'0'21'16,"0"-42"31,21 0-47,1 0 16,-1 0-16,0-1 0,-21 1 0,21 0 15,0 0-15,0 0 0,1-22 16,-22 22-16,21 0 0,-21 0 0,21 0 15,0 0-15,-21-1 16,0 1-16,0 42 31,0 1-15,-21-1-16,0 0 0,0-21 0,21 21 16,0 0-16,-22 22 15,1-1-15,21-21 0,0 0 16,0 0-16,0 1 0,0-1 0,0 0 15,0 0-15,21 0 0,1-21 16,-1 0-16,0 0 0,0 0 16,0 0-16,0 0 0,22 0 0,-22 0 15,21 0-15,-21-21 0,22 21 0,-22-21 16,0 0-16,0 0 0,0-1 16,1 1-16,-22-21 0,0 21 0,0 0 15,0-22-15,0 1 0,0 21 16,-22-22-16,1 22 0,0 0 0,21 0 15,-21 0-15,0 0 0,0 21 16,-1 0-16,-20 0 0,21 0 16,0 0-16,0 0 0,-1 0 0,22 21 15,0 0-15,-21-21 0,21 21 16,21 0 0,1-21-16,-1 0 0,21 0 15,-21 0-15,22 0 0,-1 0 0,21 0 0,-20 0 16,-1 0-16,22 0 0,-22-21 15,21 0-15,-20 21 0,-1-21 0,0 21 16,1-21-16,-22-1 0,0 1 16,21 0-16,-20 21 0,-22-21 0,21 0 15,-21 0-15,21 21 0,-21-22 16,0 1-16,21 21 0,-21-21 16,0 42 15,-21 0-31,21 1 0,-21-1 15,0 0-15,21 21 0,-22-21 0,1 22 16,21-1-16,-21 0 0,0 1 16,0-1-16,21 22 0,-21-22 0,-1 21 15,1 1-15,0-1 0,0 1 16,21-1-16,-21 1 0,21 21 0,-21-22 16,21 1-16,0-1 0,0 1 0,0-22 15,0 21-15,-22 43 16,22-42-16,0-22 0,0 0 0,0 1 15,0-1-15,-21 0 0,21-20 16,-21-1-16,21 0 0,0 0 0,0 0 16,-21-21-16,0 0 0,0 0 15,-1 0-15,22-21 16,0 0-16,0-21 0,0 20 16,0-20-16,0 0 0,0-1 15,0-20-15,0 21 0,22-22 0,-1-21 16,0 22-16,0-1 0,0-20 0,0 20 15,22-63-15,-22 64 16,21-1-16,-21 22 0,1 0 16,-1 20-16,0-20 0,0 21 0,-21 0 15,21 0-15,-21-1 0,21 1 0,-21 0 16,22 0-16,-1 0 16,0 21-16,0-21 0,0 21 15,0-22-15,1 1 0,20 21 0,0 0 16</inkml:trace>
  <inkml:trace contextRef="#ctx0" brushRef="#br1" timeOffset="-138593.11">30078 12552 0,'0'-21'0,"0"42"0,0-63 16,0 20-16,-21 22 15,-1 22 1,1-1-16,0 0 0,0 0 16,0 21-16,0 1 0,-1-1 0,1 0 15,0 22-15,0-22 0,0 1 16,0 20-16,21-21 0,-22 1 0,1-1 15,21-21-15,0 22 0,0 20 16,0-42-16,0 0 0,0 1 16,21-22-1,1 0-15,-1-22 16,0 22-16</inkml:trace>
  <inkml:trace contextRef="#ctx0" brushRef="#br1" timeOffset="-137892.52">30395 12531 0,'-21'0'31,"0"21"-31,0 0 0,21 21 16,-21 1-16,-1-22 0,22 21 15,-21 22-15,21-22 0,-21 0 16,0 1-16,21-1 0,-21 0 0,0 1 15,21-1-15,-22 64 16,1-85-16,21 0 0,0 0 16,-21-21-16,21 22 0,0-44 31,21 1-15,0 0-16,1 0 0,-1 0 0,0 0 15,0-22-15,0 22 0,0 0 0,1 0 16,-1-22-16,0 22 0,0 0 15,-21 0-15,21 21 0,-21 21 32,0 0-32,0 0 0,0 1 0,0-1 15,0 0-15,0 0 0,0 0 0,0 0 16,0 1-16,0-1 0,0 0 16,0 0-16,43 21 0,-22-20 15,0-1-15,0 0 16,0-21-16,22 21 0,-22-21 0,21 0 15,0 0-15,1 0 0,-1 0 0,0 0 16,-20 0-16,20-21 0,0 0 16,1 0-16,-22-1 0,63-62 15,-62 41-15,-1 1 16,-21 21-16,0 0 0,0-22 0,0 22 16,0 0-16,0 0 0,0 0 15,-21 21-15,-1 0 0,1 0 0,0 0 16,0 21-16,-21 21 15,42-21-15,-22 22 0,22-22 16,0 0-16,0 0 0,0 0 16,0 1-16,0-1 0,22 0 15,-1 0-15,21 21 0,-21-42 16,0 0-16,1 0 0,20 0 0,-21 0 16,21 0-16,-20 0 0,20 0 15,0 0-15,-21-21 0,1 21 0,20-21 16,-21 0-16,0 0 0,-21 0 15,0-1-15,0 1 16,0 0-16</inkml:trace>
  <inkml:trace contextRef="#ctx0" brushRef="#br1" timeOffset="-137620.15">29485 12827 0,'0'0'0,"21"0"15,0 0-15,22 0 0,-1 0 16,22 0-16,-1 0 0,1-21 16,20 21-16,1 0 0,-22 0 15,22 0-15,0 0 0,-1 0 16,-20 0-16,-22-21 0,1 21 0,-1 0 15,-21 0-15,0 0 0,-42 0 32,0 0-32,0 0 0</inkml:trace>
  <inkml:trace contextRef="#ctx0" brushRef="#br1" timeOffset="-136069.05">1609 15388 0,'0'-21'32,"0"0"-17,21 21-15,-21-21 0,0 0 0,0-1 16,0 1-16,0 0 16,0 0-16,0 0 0,0 0 0,0-1 15,-21 1-15,-1 21 0,-20 0 16,21-21-16,-21 21 0,-1 0 15,1 0-15,0 21 0,-1 0 0,1 1 16,0-1-16,-1 21 0,1-21 16,21 22-16,-22-1 0,22 0 15,0-21-15,0 22 0,21-1 16,0 0-16,0-20 0,0-1 0,0 21 16,21-42-16,0 21 0,22 0 15,-22-21-15,21 0 0,0 0 16,1 0-16,-1 0 0,0-21 0,1 0 15,-1 0-15,0 0 0,1 0 16,20-22-16,-42 1 0,1 21 16,-1 0-16,0-22 15,-21 22-15,21-21 0,-21 21 0,0-1 0,0 1 16,0 0-16,0 0 0,-21 21 31,21 21-31,-21 0 16,21 0-16,0 22 0,-21-22 0,21 21 15,0-21-15,-22 22 0,22-22 16,0 21-16,0-21 0,0 1 0,0-1 16,22 0-16,-1 0 15,0-21-15,0 0 0,0 0 0,0 0 0,22 0 16,-22 0-16,0 0 0,43-21 16,-43 0-16,21 0 15</inkml:trace>
  <inkml:trace contextRef="#ctx0" brushRef="#br1" timeOffset="-135774.22">2138 15113 0,'0'0'0,"-21"21"32,21 0-32,-22 22 0,22-22 15,0 21-15,-21 1 0,21-1 16,0 21-16,0-20 0,0-1 0,-21 22 15,21-22-15,-21 21 16,21-20-16,0 20 0,0 1 0,-21-22 16,21 22-16,0-1 0,-21-21 0,21 1 15,0-1-15,0 0 0,0-20 16,0-1-16,0 0 0,0 0 16,0-42-1,0 0 1,0 0-16,0-1 0,0-20 0,21 0 15,-21-1-15,21 1 0</inkml:trace>
  <inkml:trace contextRef="#ctx0" brushRef="#br1" timeOffset="-135484.39">2074 15367 0,'0'-42'16,"0"21"-16,0 190 0,0-275 0,0 21 0,0 64 0,0 0 15,0 0 1,21 0-16,1 21 0,-1-21 0,0 21 15,21 0-15,-21 0 0,22 0 16,-22 0-16,21 0 0,-21 0 0,22 21 16,-22 0-16,0 21 0,-21-21 15,0 22-15,0-1 0,0-21 0,-21 22 16,-21-1-16,20-21 0,-20 21 16,0-20-16,-1 20 0,22-21 15,-21 0-15,0 0 0,20-21 0,1 22 16,0-22-16,0 0 0,0 0 15,42 0 1,0-22-16,0 1 16,0 21-16,22-21 0,-22 0 0,21 0 15</inkml:trace>
  <inkml:trace contextRef="#ctx0" brushRef="#br1" timeOffset="-135174.05">2794 15198 0,'-21'0'31,"0"21"-31,21 0 16,0 0-16,-22 0 0,22 22 0,0-1 16,0 0-16,0 1 0,0-1 15,-21 0-15,21 1 0,-21-1 0,0 22 16,21-22-16,-21 21 0,0-20 15,21 20-15,-22-20 0,22 20 0,-21-21 16,21 1-16,-21-1 0,21 0 16,0-20-16,0-1 0,0 0 0,0-42 47,0 0-47,21-1 0,0-20 15,1 21-15,-22-21 0,21-1 16,0 1-16</inkml:trace>
  <inkml:trace contextRef="#ctx0" brushRef="#br1" timeOffset="-134877.22">2709 15325 0,'-21'-21'0,"42"84"0,-21-105 16,-21-1-16,21 22 0,0 0 0,0 0 16,21 0-16,0 0 15,1 21-15,-1 0 0,0 0 16,0 0-16,0 0 0,22 0 0,-22 0 15,0 0-15,0 21 0,0 0 16,0 0-16,1 0 0,-22 0 0,0 22 16,0-22-16,0 0 0,0 21 15,0-20-15,-22 20 0,1-21 0,0 0 16,-21 0-16,21 1 0,-1-1 16,-20 0-16,21 0 0,0 0 0,-22-21 15,22 21-15,21-42 31,21 0-15,1 0-16,-1 0 0,0-22 16</inkml:trace>
  <inkml:trace contextRef="#ctx0" brushRef="#br1" timeOffset="-134398.98">3323 14923 0,'0'-22'0,"-21"44"32,21-1-32,-21 0 15,0 0-15,21 21 0,-22-20 16,22 20-16,0 0 0,-21 22 0,21-22 16,-21 43-1,21-43-15,0 0 0,0 1 0,0-1 16,0-21-16,0 0 0,21 22 15,0-22-15,1 0 0,-1-21 16,0 0-16,0 0 0,0 0 0,0 0 16,1 0-16,-1-21 0,0 21 15,0-21-15,21 0 0,-20-1 0,-1 1 16,0 0-16,-21-21 0,0 21 16,0-1-16,21 1 0,-21 0 15,0 0-15,0 42 31,0 0-31,0 0 0,0 1 0,0-1 16,0 0-16,0 0 16,0 0-16,0 0 0,0 1 0,0-1 15,0 0-15,0 0 0,0 0 16,21-21 0,0 0-16,1 0 15,-1 0-15,0-21 16,-21 0-16,21 0 0,-21 0 0,0-1 15,0 1-15,21 0 0</inkml:trace>
  <inkml:trace contextRef="#ctx0" brushRef="#br1" timeOffset="-134297.03">3789 15134 0,'0'-21'16,"0"106"-16,-21-170 0,42 106 15,-64-42-15</inkml:trace>
  <inkml:trace contextRef="#ctx0" brushRef="#br1" timeOffset="-134224.08">3683 15113 0,'63'21'32,"-20"22"-17,-149-107-15,233 128 0</inkml:trace>
  <inkml:trace contextRef="#ctx0" brushRef="#br1" timeOffset="-133901.09">4530 15240 0,'0'0'0,"0"-21"0,-43-43 31,22 64-31,0 0 0,0 0 0,0 0 16,-1 0-16,1 0 15,0 0-15,0 22 0,0-22 0,0 42 16,-1-21-16,1 0 0,0 0 0,0 22 16,21-22-16,0 21 0,0-21 15,0 22-15,0-22 0,0 21 0,0-21 16,0 1-16,0-1 0,0 0 16,21 0-16,0-21 0,0 21 0,1-21 15,-1 0-15,0 0 0,0 0 0,21 0 16,-20 0-16,-1 0 0,21 0 15,-21 0-15,22-21 0</inkml:trace>
  <inkml:trace contextRef="#ctx0" brushRef="#br1" timeOffset="-133221.45">5038 15219 0,'-22'-21'16,"44"42"-16,-65-63 0,22 42 0,0 0 0,0 0 15,0 0-15,-1 0 0,1 0 16,0 0-16,0 0 0,0 21 0,0 0 16,-1 0-16,22 0 0,-21 22 15,0-22-15,0 21 0,21-21 0,0 22 16,0-22-16,0 21 0,0-21 16,0 0-16,0 1 0,0 20 0,21-21 15,0 0-15,0-21 16,1 0-16,-1 0 0,0 0 0,0 0 15,0 0-15,0 0 0,1-21 16,-1 0-16,0 21 0,0-21 0,0 0 16,0-22-16,1 22 0,-22 0 15,0-21-15,21 20 0,-21-20 16,21 21-16,-21 0 0,0 0 0,0-1 16,0 1-16,0 0 0,0 42 31,0 0-31,0 1 0,0-1 0,0 0 15,-21 0-15,21 21 16,0-20-16,0 20 0,0-21 0,0 0 16,0 0-16,0 22 0,0-22 0,0 0 15,0 0-15,21-21 0,0 21 16,0 1-16,0-22 0,1 0 0,20 0 16,-21 0-16,21 0 0,1 0 0,-22 0 15,21 0-15,1-22 16,-22 22-16,21-21 0,-21 0 0,22 0 0,-22 0 15,21-22-15,-21 22 0,0-21 0,1 0 16,-1-1-16,-21 1 0,21-22 16,-21 22-16,21 0 0,-21-22 0,0 43 15,0-21-15,0 21 0,0-22 16,0 22-16,0 42 31,-21 0-31,21 1 0,-21-1 16,21 21-16,0 0 0,0 1 0,0-1 15,0 0-15,0-20 0,0 20 0,0 0 16,0 1-16,0-1 0,0-21 16,0 21-16,0-20 0,0-1 0,0 0 15,0 0-15,21 0 0</inkml:trace>
  <inkml:trace contextRef="#ctx0" brushRef="#br1" timeOffset="-132197.02">5821 15663 0,'169'-105'31,"-105"-22"-16,-297 359-15,487-507 16,-233 254-16,-21 0 0,0 0 16,0 0-16,21-1 0,-21 1 0,0 42 31,0 1-31,0-1 16,0 0-16,0 0 0,0 21 0,0-20 15,0-1-15,-21 0 0,21 21 16,0-21-16,0 1 0,0-1 0,0 0 15,0 0-15,21-21 16,0 0-16,0 0 0,1 0 16,-1 0-16,0 0 0,0 0 15,0 0-15,0-21 0,1 21 0,-1-21 16,0-22-16,0 22 0,21 0 0,-42 0 16,22-21-16,-1 20 0,0 1 15,0 0-15,-21 0 0,0 0 0,0 0 16,21 21-16,-21 21 31,0 0-31,0 0 0,0 0 16,-21 0-16,21 1 15,0-1-15,0 0 0,0 0 0,0 0 16,0 0-16,0 1 16,21-22-16,0 0 0,1 0 15,-1 0-15,0 0 16,0 0-16,0 0 0,0 0 0,1 0 15,-1-22-15,0 1 0,-21 0 16,0 0-16,0 0 0,0 0 16,0-1-16,0 1 0,0 0 0,0 0 15,-21 0-15,0 0 0,-1-1 0,1 1 16,0 21-16,0 0 16,0 0-16,0 0 0,-1 0 0,44 0 46,-1 0-46,0 0 0,0 0 0,0-21 16,0 21-16,22 0 0,-22-21 0,0 21 16,21 0-16,-20 0 0,-1 0 15,0 0-15,21 0 0,-21 0 0,1 0 16,-1 0-16,0 0 0,0 0 0,0 21 16,-21 0-16,0 0 15,0 1-15,0-1 0,0 0 0,0 0 16,0 0-16,0 0 0,0 1 15,0-1-15,0 0 0,0 0 16,0 0-16,0 0 0,-21-21 0,21 22 16,0-1-16,-21-21 0,21 21 15,0-42 32,0 0-47,0-1 16,42-20-16,-21 0 0,-21 21 0,0-22 15,22 22-15,-1-21 0,0-1 0,0 22 16,0-21-16,0 0 0,1 20 16,20-20-16,-21 21 0,21 0 15,-20 21-15,20 0 0,-21 0 0,0 0 16,0 0-16,1 0 0,-1 21 0,-21 21 16,0-21-16,0 1 0,0 20 15,0 0-15,0-21 0,0 22 0,0-22 16,0 21-16,0-21 0,-21 22 15,-1-22-15,22 0 0,0 0 0,-21 0 16,0 1-16,21-1 0,-21-21 0,21 21 16,0-42 15,0 0-31,0-1 0,0 1 16,0-21-16</inkml:trace>
  <inkml:trace contextRef="#ctx0" brushRef="#br1" timeOffset="-131994.1">6921 14923 0,'-21'0'16,"42"0"-16,-63 0 0,21 0 15,0 0 48,0 0-63</inkml:trace>
  <inkml:trace contextRef="#ctx0" brushRef="#br1" timeOffset="-131750.6">5546 15219 0,'-43'21'16,"86"-42"-16,-128 42 0,64-21 0,63 0 15,-21 0 1,22 0-16,-1-21 0,0 21 16,1 0-16,20-21 0,-21 21 0,22-21 15,-1 21-15,-20-22 0,-1 22 16,0 0-16,1 0 0,-1 0 0,-21 0 15,0 0-15,1 0 0,-22-21 16</inkml:trace>
  <inkml:trace contextRef="#ctx0" brushRef="#br1" timeOffset="-129713.66">9377 15304 0,'0'0'0,"21"0"31,-21-22-31,21 1 0,0 0 16,0 21-16,-21-21 0,0 0 16,0 0-16,0-1 15,0 1-15,0 0 0,0 0 16,0 0-16,0 0 0,-21-1 0,0 1 16,0 0-16,0 0 0,0 0 15,-1 21-15,-20 0 0,21-21 0,-21 21 16,20 0-16,-20 0 0,21 0 0,-21 0 15,-1 21-15,22 0 0,-21 0 16,-1 0-16,22 22 0,-21-22 0,21 21 16,0 0-16,-1 1 0,1 20 15,21-20-15,-21-1 0,21 0 0,0 1 16,0-22-16,0 21 0,21-21 16,0 0-16,1 1 0,-1-1 0,0 0 15,21-21-15,-21 0 0,22 0 0,-22 0 16,21 0-16,-21 0 0,64-42 15,-64 20-15,22 1 16,-22 0-16,21 0 0,-21 0 0,0-22 16,22 22-16,-22-21 0,0 0 15,-21-1-15,21 1 0,0 0 0,-21 20 16,22-20-16,-22 21 0,0-21 0,0 20 16,21 22-16,-21-21 0,0 42 31,0 1-31,0-1 15,0 0-15,0 0 0,0 21 0,0-20 16,0 20-16,-21 0 0,21-21 16,0 22-16,0-22 0,0 21 0,0-21 15,0 1-15,0-1 0,0 0 16,0 0-16,21 0 0,0-21 0,0 0 16,0 0-16,0 0 0,22 0 15,-22 0-15,0 0 0,21-21 0,1 0 16,-22 21-16,21-21 0,1-22 0,-1 22 15,-21 0-15,0-21 0,22 21 16,-22-22-16,0 1 0,0 21 0,-21-22 16,21 1-16,-21 21 0,0 0 15,0 0-15,-21 21 32,21 21-17,-21-21-15,21 42 0,-21-21 16,21 0-16,0 1 0,0 41 15,-21-42-15,21 22 0,0-22 16,0 21-16,0-21 0,0 0 0,0 1 16,0-1-16,21-21 0,0 21 0,0-21 15,0 0-15,0 0 16,22 0-16,-22 0 0,0 0 0,0-21 16,0 21-16,1-21 0,-1-1 0,0 1 15,0 0-15,0 0 0,-21-21 16,21 20-16,1-20 0,-22 21 0,0-64 15,21 64-15,-21 0 16,21-21-16,-21 20 16,0 1-16,0 42 31,0 1-31,0-1 16,0 0-16,0 0 0,-21 21 0,21-20 15,0 20-15,0-21 0,0 21 0,0-20 16,0-1-16,0 21 0,0-21 15,0 0-15,0 1 0,0-1 16,21-21-16,0 0 0,0 0 16,0 0-16,1 0 15,-1 0-15,0 0 0,0-21 0,0-1 16,0 1-16,1 0 0,20 0 0,-21-21 16,0-1-16,0 22 0,1-21 15,-1-1-15,0 1 0,0-21 0,0 20 16,-21 1-16,21 0 0,1-1 0,-22 22 15,0-21-15,0 21 0,21-22 16,-21 22-16,0 0 0,0 0 16,-21 21-1,21 21-15,-22 0 0,1 0 16,0 0-16,21 22 0,0-22 0,-21 21 16,21-21-16,-21 22 0,21-1 15,0 0-15,0 22 16,0-22-16,0 1 0,0-1 0,0-21 15,0 21-15,0-20 0,0 20 16,0-21-16,0 0 0,0 0 0,21-21 16,-21 22-16,21-22 0,0 0 0,0 0 15,1 0-15,20 0 0,-21 0 16,0 0-16,0-22 0,22 1 0,-22 0 16,0 21-16,0-21 0,22 0 0,-22 0 15,0-1-15,0 1 0,0 0 16,-21 0-16,21 0 0,-21 0 15,0-1-15,0 44 32,0-1-32,0 0 15,0 0-15,0 0 0,0 0 16,0 1-16,0-1 0,0 0 16,0 0-16,0 0 0,0 0 0,0 1 15,0-1-15,22-21 0,-22 21 0,21-21 16,0 0-16,0 0 0,0 0 15,0 0-15,1 0 0,-1 0 0,21 0 16,-21 0-16,0-21 0,1 0 16,20 21-16,-21-43 0,0 22 0,0 0 15,-21 0-15,0-22 0,22 1 16,-22 21-16,0-21 0,0-1 0,0 22 16,-22 0-16,1-21 0,0 42 15,0-22-15,0 1 0,0 21 0,-1 0 16,1 0-16,0 0 0,-21 0 15,21 0-15,-1 0 0,22 21 0,-21 1 16,0-1-16,21 0 0,0 0 16,0 0-16</inkml:trace>
  <inkml:trace contextRef="#ctx0" brushRef="#br1" timeOffset="-129448.81">10562 14986 0,'-21'0'0,"42"0"0,-63 0 0,42-21 16,21 21-16,0-21 16,0 21-16,22 0 0,41 0 15,-41 0-15,-1-21 0,21 21 16,1 0-16,-1 0 0,-20 0 15,20 0-15,-20 0 0,20 0 16,-42 0-16,22 0 0,-22 0 0,0 0 0,0 0 16,-21-22 31</inkml:trace>
  <inkml:trace contextRef="#ctx0" brushRef="#br1" timeOffset="-128505.36">11980 15198 0,'21'-21'15,"-42"42"-15,42-64 0,1 22 0,-22 0 16,21 0-16,-21 0 0,0 0 16,0-1-16,0 1 15,-21 21 1,-1 21 0,1 1-16,21-1 0,-21 0 0,0 21 15,0-21-15,0 22 0,21-1 16,0-21-16,-22 22 0,22-1 0,-21-21 15,21 0-15,0 22 0,0-22 16,0 0-16,0 0 0,0 0 16,0-42 15,0 0-15,0 0-16,21 0 0,-21-1 0,22 1 15,-22-21-15,21 21 0,0-22 16,-21 22-16,21-21 0,0 0 0,0 20 15,1 1-15,-1 0 0,0 0 0,0 0 16,0 0-16,0 21 0,1 0 16,-1 0-16,0 0 0,0 0 0,0 0 15,22 0-15,-22 0 0,-21 21 16,21 0-16,0 0 0,0 0 16,-21 0-16,0 22 0,0-22 0,0 21 15,0-21-15,0 22 0,0-22 16,0 0-16,0 0 0,0 0 0,0 1 15,0-1-15,-21 0 0,0-21 16,0 0 0,21-21-1,0 0-15,0-1 16,0 1-16,21-21 0,0 21 0,0-22 16,0 1-16,1 21 0,20-21 15,-21-1-15,21 22 0,1 0 16,-1 0-16,0 0 0,1-1 0,-1 22 15,0 0-15,64 22 16,-85-1-16,1 0 0,-1 0 16,-21 21-16,0-20 0,0-1 0,0 21 15,0-21-15,0 22 0,-21-22 0,-1 0 16,1 21-16,0-21 0,0 1 16,0-22-16,0 21 0,21 0 0,-22-21 15,44-21 16,-1 0-31,0-1 16,0 22-16,0-21 0,0 0 16</inkml:trace>
  <inkml:trace contextRef="#ctx0" brushRef="#br1" timeOffset="-127577.89">13462 15113 0,'0'0'0,"0"-21"0,0 0 16,0 0-16,0-1 16,-21 22-16,0 0 0,-1 0 0,1 0 0,0 0 15,0 0-15,0 0 0,0 22 16,-22-22-16,22 21 16,0 0-16,0 21 0,0-21 0,-1 1 15,1 20-15,0-21 0,0 21 16,0-20-16,21 20 0,0-21 0,0 0 15,0 0-15,0 1 0,0-1 0,21-21 16,0 21-16,0-21 16,0 0-16,1 0 0,-1 0 0,0 0 15,21-21-15,-21 21 0,1-21 16,-1-1-16,0 1 0,0 0 0,0 0 16,0-21-16,1 20 0,-22 1 15,0 0-15,21-21 0,-21 21 0,21-1 16,-21 1-1,0 42 1,0 1-16,0-1 16,0 0-16,-21 0 0,21 0 0,0 0 15,0 22-15,0-22 0,0 0 0,0 0 16,0 0-16,0 1 16,0-1-16,0 0 0,21 0 0,0-21 15,0 0-15,0 0 0,22 0 16,-22 0-16,0 0 15,0 0-15,0-21 0,1 21 0,-1-21 0,21 0 16,-21-1-16,0-20 0,1 0 16,-1 21-16,0-22 0,21 1 15,1-106-15,-22 105 16,0 1-16,-21 0 0,0-1 0,0 22 16,21 0-16,-21-21 0,0 21 15,0-1-15,-21 22 16,21 22-1,-21-1-15,0 21 0,21-21 16,-22 22-16,1-22 0,21 21 0,0 22 0,0-22 16,-21 0-16,21 1 15,0-1-15,0 0 0,0 1 0,0-1 16,0-21-16,0 21 0,21-20 0,-21-1 16,21 0-16,1 0 0,-1-21 15,0 0-15,21 0 0,-21 0 0,22 0 16,-22 0-16,21 0 0,-21 0 0,22-21 15,-1 0-15,-21 0 0,22-1 16,-22-20-16,0 21 0,0-21 16,0 20-16,0-20 0,1 21 0,-22 0 0,0 0 15,0-1-15,0 44 32,0-1-32,0 0 15,0 0-15,-22 0 0,22 22 16,-21-22-16,21 0 0,0 0 0,0 0 15,0 0-15,0 1 0,0-1 16,21 0-16,1-21 0,-1 0 16,0 21-16,0-21 0,0 0 0,0 0 15,22 0-15,-22 0 0,0-21 0,0 21 16,0-21-16,1 0 0,-1-1 16,0 1-16</inkml:trace>
  <inkml:trace contextRef="#ctx0" brushRef="#br1" timeOffset="-127382">14795 14880 0,'0'-21'0,"0"42"0,-21-42 0,0 0 0,0 21 16,21 21 46</inkml:trace>
  <inkml:trace contextRef="#ctx0" brushRef="#br1" timeOffset="-127182.12">13695 14986 0,'-21'0'0,"42"0"0,-42 21 16,42-21 0,0 0-1,0 0-15,21 0 0,22 0 16,-22 0-16,22 0 0,-1 0 0,1 0 0,-1-21 16,1 21-16,-1 0 15,-20-21-15,-1 21 0,0 0 0</inkml:trace>
  <inkml:trace contextRef="#ctx0" brushRef="#br1" timeOffset="-126657.45">15325 15071 0,'0'0'0,"0"-64"31,-22 64-31,1 0 16,0-21-16,0 21 0,0 0 0,-43 0 15,43 0-15,-21 0 0,21 0 16,-22 21-16,22 0 0,0 1 15,-21-1-15,20 0 0,1 0 0,0 21 16,0 1-16,21-22 0,0 21 16,0 1-16,0-22 0,0 21 0,0-21 15,0 0-15,0 1 0,21-1 0,0 0 16,0 0-16,22 0 0,-1-21 16,0 0-16,1 21 0,20-21 0,-20 0 15,20 0-15,1 0 0,-22 0 16,21-21-16,1 0 0,-22 21 15,22-21-15</inkml:trace>
  <inkml:trace contextRef="#ctx0" brushRef="#br1" timeOffset="-125078.34">16150 15134 0,'0'-106'31,"-63"297"-31,105-382 0,-21 297 0,-63-233 0,21 127 16,-22 0-16,22 0 0,0 0 0,-21 0 15,20 0-15,1 0 0,-21 21 0,0 22 16,20-22-16,-20 21 16,21-21-16,0 22 0,21-22 0,-21 0 15,21 21-15,0-20 0,0 20 16,0-21-16,0 0 0,0 0 0,21 1 16,0-22-16,-21 21 0,21-21 0,21 0 15,-20 0-15,-1 0 0,0 0 16,21 0-16,-21 0 0,1 0 0,20-21 15,-21-1-15,0 1 0,0 0 0,1 0 16,-1 0-16,0-22 0,-21 22 16,0-21-16,21 21 0,-21 0 15,21-22-15,-21 22 0,0 0 0,0 0 16,0 0-16,0 42 31,0 0-31,0 0 16,-21 21-16,21-20 15,0-1-15,0 21 0,0-21 0,0 0 16,0 22-16,0-22 0,0 0 0,0 21 16,0-20-16,21-1 0,0-21 15,1 21-15,-1-21 0,0 0 0,0 21 16,0-21-16,0 0 0,22 0 16,-22 0-16,21-21 0,-21 21 0,22-21 15,-22 0-15,0-1 0,21 1 16,-20-21-16,-1 21 0,0-22 15,0 1-15,21 0 0,-42-22 0,22 22 16,-1 0-16,0-1 0,-21-20 0,0 20 16,0 1-16,0 0 0,0 21 15,0-22-15,0 1 0,0 21 16,-21 21 0,0 21-16,-1 0 0,22 0 15,-21 22-15,0-22 0,21 21 0,-21 22 16,21-22-16,0 0 15,0 1-15,0-1 0,0 0 16,0-21-16,0 22 0,0-1 0,21-21 0,-21 22 16,21-22-16,0 21 0,-21-21 15,22 0-15,-1-21 0,0 22 16,0-22-16,0 0 0,22 0 0,-22 0 16,0 0-16,0 0 0,21 0 0,-20-22 15,-1 1-15,0 0 0,21 0 16,-21-21-16,1-1 0,-1 1 0,0 0 15,21-1-15,-42 1 0,21 0 0,1-1 16,-1 1-16,-21 0 0,0-1 16,0 22-16,21-21 0,-21 21 15,0-1-15,0 1 0,0 42 32,-21-21-32,21 22 0,0 20 15,-21-21-15,-1 0 0,22 22 0,-21-1 16,21 0-16,0 1 0,0-1 15,0-21-15,0 21 0,0 1 0,0-1 16,0-21-16,0 22 0,0-22 0,0 21 16,0-21-16,21-21 0,1 21 15,-1 1-15,21-22 0,-21 0 0,0 0 16,1 0-16,20 0 0,-21 0 0,0 0 16,22-22-16,-22 22 15,0-21-15,21 0 0,-21-21 0,1 21 16,-1-1-16,0-20 0,-21 21 0,21 0 15,-21-22-15,21 22 0,-21 0 16,0 0-16,0 42 31,0 0-15,-21-21-16,21 21 0,0 1 0,0-1 16,0 0-16,0 0 0,0 0 0,0 0 15,0 1-15,0-1 16,21 0-16,0-21 0,1 0 15,-1 0-15,0 0 0,0 0 16,0 0-16,0 0 0,1 0 16,-1-21-16,0 0 0,0-1 0,-21 1 15,21 0-15,0 0 0,-21 0 0,0 0 16,22 21-16,-22-22 0,21 1 16,-21 0-16,0 0 15,0 42 16,0 0-31,0 0 0,0 1 0,0-1 16,-21 0-16,21 21 0,-22-21 16,22 22-16,-21-1 0,21 43 15,0-43-15,-21 0 0,21 1 16,-21-1-16,21 0 0,-21 22 0,21-22 16,0 22-16,0-1 0,0 1 15,0-1-15,0-20 0,-21 20 0,21 1 16,0-1-16,-22 1 0,22-22 0,0 0 15,0 22-15,0-22 0,0-21 16,-21 22-16,21-22 0,-21 0 0,0 0 16,21 0-16,-21-21 0,0 0 15,-1 0 1,22-21-16,0 0 0,0 0 16,-21-22-16,21 22 0,0-21 0,0 0 0,0-1 15,0-20-15,0 20 16,0-20-16,0-1 0,0 1 0,0-1 15,0 1-15,21-1 0,-21-20 16,22 20-16,-1 22 0,0 21 16,0-22-16,21-41 0,-20 63 15,-1-22-15,21 22 0,-21-21 0,0 21 16,22-22-16,20-20 16</inkml:trace>
  <inkml:trace contextRef="#ctx0" brushRef="#br1" timeOffset="-123968.98">19833 15007 0,'0'-21'0,"0"42"0,0-63 0,0 21 0,0 0 15,0-1-15,0 1 0,0 0 16,0 42 15,-21 0-31,0 1 16,21-1-16,-21 0 0,-1 0 15,22 21-15,-21-20 0,0 20 16,0-21-16,21 21 0,-21-20 0,21-1 16,-21 21-16,21-21 0,0 0 0,0 1 15,21-22 17,0 0-32,0 0 0,-21-22 0,21 1 15,0 0-15,1 0 0,-1 0 16,-21 0-16,21-1 0,0 1 0,0-21 15,0 21-15,-21 0 16,22 21-16,-1 0 16,-21 21-1,0 0-15,21 0 16,-21 0-16,0 22 0,0-22 16,0 0-16,0 0 0,21 0 0,-21 0 15,21 1-15,0-22 0,1 21 16,-1-21-16,21 0 0,-21 0 15,0 0-15,22 0 0,-22 0 16,21-21-16,1-1 0,-1 1 16,-21 0-16,0 0 0,22-21 0,-22 20 15,0-20-15,0 0 0,0 21 0,-21-22 16,0 22-16,0-21 0,21 21 16,-21-1-16,0 1 0,0 0 0,22 0 15,-22 42 16,0 0-31,-22 0 16,1 1-16,21-1 0,0 21 0,0-21 16,-21 22-16,21-22 0,0 21 0,0-21 15,0 0-15,0 22 0,0-22 16,21 0-16,0-21 0,1 21 0,-1-21 16,0 0-16,0 0 0,0 0 15,22 0-15,-22 0 0,0 0 16,21-21-16,-21 0 0,22 0 0,-22 0 15,0-1-15,0 1 0,0 0 16,-21-21-16,22 21 0,-1-22 16,-21 1-16,21 21 0,-21 0 15,0-1-15,0 44 32,0-1-32,-21 0 0,21 0 15,-21 0-15,21 0 16,0 1-16,0-1 0,0 0 0,0 0 15,0 0-15,0 0 0,0 1 16,0-1-16,21-21 31,-21-21-31,0-1 0,21 1 16,-21 0-16</inkml:trace>
  <inkml:trace contextRef="#ctx0" brushRef="#br1" timeOffset="-123621.18">21018 14563 0,'-21'21'0,"42"-42"0,-63 63 0,21-21 15,0 0-15,0 1 0,-1-1 16,22 0-16,0 0 16,0 0-16,0 0 0,0 1 15,22-22-15,-1 0 0,0 0 16,0 0-16,0 0 0,0 0 15,22 0-15,-22-22 0,0 1 0,0 21 16,-21-21-16,21 0 0,-21 0 16,0 0-16,0-1 0,0 1 0,0 0 15,0 0-15,-21 0 0,0 21 0,-21 0 16,21 0-16,-1 0 16,1 0-16,0 0 0,0 0 15,0 21-15,0 0 0,-1 0 0,22 0 16,-21 1-16,21-1 0,0 0 15,0 0-15,21 0 0,1-21 16,-1 0-16,0 0 0,0 0 0,21 21 16,-20-21-16</inkml:trace>
  <inkml:trace contextRef="#ctx0" brushRef="#br1" timeOffset="-123350.34">21611 14457 0,'0'0'0,"0"-21"0,-21 42 32,0 0-32,21 0 15,-21 0-15,-1 22 0,1-1 0,0 0 16,0-20-16,21 20 0,-21 0 0,0 1 16,21-1-16,-22-21 0,22 21 15,-21-20-15,21 20 0,0-21 0,0 21 16,0-20-16,0-1 0,0 0 0,0 0 15,0 0-15,0-42 47,0 0-47</inkml:trace>
  <inkml:trace contextRef="#ctx0" brushRef="#br1" timeOffset="-122753.68">21103 14901 0,'-21'0'0,"0"0"31,63 0-31,-63 0 0,42 0 16,0 0-16,22 0 0,-1 0 0,0 0 15,1 0-15,20 0 0,1 0 16,-1-21-16,1 21 0,-22-21 0,21 21 16,1-21-16,-22 0 0,1 0 0,-1-1 15,0 1-15,-21-21 16,1 21-16,-1-22 0,0 1 0,-21 21 15,0-21-15,0-1 0,0 22 0,0 0 16,0 0-16,0 0 0,-21 21 16,0 21-1,21 21-15,0-21 0,-22 0 16,1 22-16,21-1 0,-21-21 0,21 22 16,0-1-16,0 0 0,-21 22 15,0-43-15,21 21 0,0-21 16,-21 22-16,21-22 0,0 0 0,0 0 15,-22 22-15,1-22 16,21 0-16,0-42 47,0 0-47,21-1 0,1 1 16,-1 0-16,0-21 0,0 21 0,0-1 15,0 1-15,1-21 0,-1 21 16,21 0-16,-21-1 0,22 22 0,-22-21 15,0 21-15,0 0 0,0 0 0,0 0 16,1 21-16,-1-21 0,-21 22 16,21-1-16,-21 0 0,0 0 0,0 0 15,0 0-15,0 1 0,0-1 16,0 0-16,-21 0 0,21 0 16,-21-21-16,21 21 0,-22 1 0,22-1 15,0 0-15,0-42 47</inkml:trace>
  <inkml:trace contextRef="#ctx0" brushRef="#br1" timeOffset="-121589.17">22669 14732 0,'0'0'0,"-21"0"0,0 0 0,0 21 15,0 0-15,0 1 0,-1-22 16,1 21-16,21 21 0,-21-21 16,21 0-16,-21 1 0,0-1 15,21 0-15,0 21 0,0-21 0,0 1 0,0-1 16,0 0-16,21 0 15,0-21-15,0 0 0,0 0 0,1 0 16,-1 0-16,21 0 0,-21 0 16,0 0-16,22-21 0,-1 21 15,-21-21-15,0 0 0,22-1 0,-22 1 16,0 0-16,0 0 0,-21 0 0,0-22 16,21 22-16,-21 0 0,0-21 15,0 21-15,0-1 0,0 1 0,-21 0 16,0 0-16,0 21 0,0 0 15,0 0-15,-1 0 0,1 0 0,0 0 16,0 0-16,-21 21 0,20 0 0,1 0 16,0 1-16,0-1 15,0 21-15,0-21 0,21 0 0,0 1 16,0-1-16,0 21 0,0-21 0,0 0 16,0 1-16,0-1 0,21 0 15,0 0-15,0 0 0,0-21 0,0 0 16,22 21-16,-22-21 0,21 0 0,1 0 15,-22 0-15,21 0 0,0-21 16,-20 21-16,20-21 0,-21 0 0,21 0 16,-20 0-16,-1-1 0,0 1 0,0 0 15,0 0-15,0 0 0,-21 0 16,0-1-16,0 1 0,0 0 0,0 0 16,0 42 15,-21 0-31,21 0 15,-21 1-15,21-1 0,0 0 16,0 0-16,0 0 0,0 0 0,0 1 16,0-1-16,0 0 0,0 0 0,0 0 15,21-21-15,0 21 0,1-21 16,-1 0-16,0 0 0,0 0 0,0 0 16,22 0-16,-22 0 0,0-21 0,0 0 15,0 0-15,22 0 0,-22 0 16,0-1-16,0 1 0,0-21 15,22 21-15,-22-22 0,0 22 0,-21 0 16,42-21-16,-42 21 16,0-1-16,0 44 31,0-1-31,-21 0 16,0 0-16,21 0 0,0 0 0,0 1 15,0-1-15,0 42 0,0-42 16,0 1-16,0-1 0,0 0 15,0 0-15,21 0 0,0-21 16,0 0-16,1 0 0,20 0 0,-21 0 16,21 0-16,-20 0 15,-1 0-15,21 0 0,-21-21 0,22 0 16,-22 0-16,0 0 0,0-22 0,0 22 16,0-21-16,1-1 0,-1 1 15,0 0-15,0-1 0,0-20 16,0 21-16,1-22 0,-1 22 0,-21-1 0,21 1 15,-21 21-15,21 0 0,-21 0 16,0-1-16,-21 44 16,0-1-16,0 0 15,-1 21-15,1-21 16,0 22-16,21-1 0,-21 0 0,21 1 16,-21-1-16,21-21 0,-21 22 0,21-1 15,0 0-15,0-21 0,0 22 16,0-22-16,0 0 0,0 0 0,0 0 15,0 1-15,0-1 0,0 0 16,21-21-16,0 0 16,0 0-16,0 0 0,0 0 15,1-21-15,-1 0 0,0-1 16,0 1-16</inkml:trace>
  <inkml:trace contextRef="#ctx0" brushRef="#br1" timeOffset="-121364.3">23961 14711 0,'-22'0'15,"44"0"1,-1 0-16,0 0 0,0 0 16,0 0-16,43-21 0,-43 21 15,21 0-15,-21 0 0,1 0 16,-1 0-16,0-21 0,0 21 0,0 0 15,0 0-15,1 0 0,-22-22 16,0 1 0</inkml:trace>
  <inkml:trace contextRef="#ctx0" brushRef="#br1" timeOffset="-119484.86">26056 14880 0,'21'-21'31,"0"0"-31,-21 0 0,22 21 16,-22-21-16,0-1 0,0-20 15,0 21-15,0 0 0,0-22 0,0 22 16,0-21-16,0 21 0,0 0 15,-22-22-15,1 22 0,0 21 0,0 0 16,0 0-16,-22 0 0,22 0 0,-21 0 16,0 21-16,-1 0 15,1 1-15,0 20 0,-1-21 0,1 0 16,0 22-16,20-22 0,-20 21 0,21-21 16,0 22-16,0-22 0,21 0 15,0 0-15,0 0 0,0 0 0,0 1 16,0-1-16,21 0 0,0-21 0,0 21 15,0-21-15,0 0 16,1 0-16,-1 0 0,0 0 16,0 0-16,0 0 0,0-21 15,-21 0-15,22 0 0,-1-1 16,0 1-16,0 0 0,-21-21 0,21 21 16,0-1-16,-21-20 0,22 21 0,-22 0 15,0 0-15,21-1 0,-21 1 16,0 42-1,0 1 1,0-1-16,0 21 16,0-21-16,0 0 0,0 1 0,0-1 15,0 0-15,0 21 0,0-21 0,0 1 16,21-22-16,0 21 0,-21 0 16,42-21-16,-20 0 0,-1 21 0,21-21 15,0 0-15,-20 0 0,20 0 0,0 0 16,-21-21-16,22 0 15,-1 21-15,-21-21 0,0-1 0,22 1 16,-22 0-16,0 0 0,-21-21 0,21 20 16,0-20-16,-21 0 0,0 21 15,0-1-15,0 1 0,0 0 0,22 0 16,-44 21 0,22 21-16,-21 0 15,0 0-15,0 1 0,21-1 0,-21 21 16,0-21-16,21 0 0,-22 1 15,1-1-15,21 0 0,-21 0 0,21 0 16,0 0-16,0 1 0,0-1 0,0 0 16,21-21 15,-21-21-31,21 0 16,1-1-16,-1 1 0,-21 0 15,21 0-15,0 0 0,0 0 0,0-22 16,1 22-16,-1 0 0,0 0 0,21 0 15,-42-1-15,43 22 0,-43-21 16,21 21-16,0-21 0,0 21 0,0 21 16,-21 0-1,0 1-15,0-1 16,0 0-16,0 0 0,0 0 0,0 0 16,0 1-16,21-1 0,-21 0 15,0 0-15,22-21 0,-1 21 16,-21 0-16,21-21 0,0 0 0,0 0 0,0 0 15,1 0-15,-1 0 0,21 0 16,-21 0-16,22 0 0,-22-21 16,21 21-16,-21-21 0,22 0 0,-22 0 15,0-22-15,0 22 0,0 0 16,0-21-16,1 21 0,-1-1 0,-21-20 16,0 21-16,21 21 0,-21-21 0,0 42 31,0 0-16,-21 0-15,21 0 0,0 1 16,0-1-16,-21 0 0,21 0 16,0 0-16,0 0 0,0 1 15,0-1-15,21 0 0,0-21 16,0 0-16,0 0 0,0 0 16,1 0-16,-1 0 0,0 0 0,0 0 15,21 0-15,-20-21 0,-1 0 0,0-1 16,0 1-16,0 0 15,0 0-15,1 0 0,-1 0 0,0-1 16,0 1-16,0 0 0,-21 0 0,0 0 16,21 0-16,1-1 0,-22 1 15,0 42 32,0 1-47,0-1 0,0 0 0,0 21 16,0-21-16,-22 22 0,22-1 0,-21 0 15,21 1-15,0-1 0,-21 0 16,0 22-16,0-22 0,21 22 0,-21-1 16,21-20-16,0 20 0,-22 1 0,22-22 15,-21 21-15,21-20 16,0 20-16,0-20 0,0-1 0,0 0 0,0 1 16,0 41-16,0-41 15,0-1-15,0-21 0,0 0 16,0 0-16,0 1 0,-21-22 0,0 0 15,0-22 1,0 1 0,21 0-16,-22-21 0,1 21 0,21-22 15,-21 1-15,0 0 0,0-1 0,0 1 16,-1-22-16,1 22 0,0-21 16,21 20-16,0-20 0,0 20 0,0 1 15,0 0-15,0-1 0,0 1 16,21 21-16,0-21 0,-21 20 0,22 1 15,20-21-15,-21 21 0,0 0 0,0-1 16,22 1-16,-1 0 0,-21 0 16,22 0-16,-1 0 0,0-1 15</inkml:trace>
  <inkml:trace contextRef="#ctx0" brushRef="#br1" timeOffset="-118545.47">28977 14415 0,'-42'21'32,"21"0"-32,-1 0 15,1 0-15,21 0 0,-21 1 16,21 20-16,-21-21 0,21 0 0,-21 0 16,0 1-16,21-1 0,0 0 0,-22 0 15,22 0-15,-21-21 0,21 21 16,0 1-16,0-44 47,0 1-47,0 0 15,0-21-15,21 21 0,1-1 0,-22-20 16,21 0-16,0 21 0,0-22 16,0 22-16,0-21 0,1 21 0,20-1 15,-21 1-15,0 0 0,0 21 16,1 0-16,-1 0 0,0 0 0,0 0 15,0 0-15,0 21 0,-21 0 16,22 1-16,-22 20 16,21-21-16,-21 0 0,21 0 15,-21 1-15,0 20 0,0-21 16,0 0-16,0 0 0,0 22 16,0-22-16,0 0 0,0-42 46,0 0-46,0 0 0,0-1 16,0 1-16,0 0 0,0 0 16,21-21-16,0 20 0,-21-20 0,21 0 15,22 21-15,-22-22 0,0 22 16,43-21-16,-22 21 16,-21 21-16,21 0 0,-20 0 0,20 0 15,-21 0-15,0 21 0,0 0 16,1 0-16,-1 0 0,-21 22 0,0-22 15,0 21-15,0-21 0,0 22 0,0-1 16,0-21-16,-21 0 0,-1 22 16,1-22-16,21 0 0,0 0 0,-21-21 15,0 21-15,21 0 16,-21-21-16,21-21 16,0 0-1,21 0 1,-21 0-16</inkml:trace>
  <inkml:trace contextRef="#ctx0" brushRef="#br1" timeOffset="-116458.4">30311 14393 0,'0'0'0,"21"-21"15,-21 0-15,0 0 0,0 0 0,0 0 16,0-1-16,-21 1 16,-1 0-16,1 21 0,0 0 15,0 0-15,-21 0 0,20 0 16,-20 0-16,0 21 0,-1-21 0,22 21 16,-21 22-16,0-22 0,-43 42 15,43-20-15,20-22 16,1 21-16,-21-21 0,42 22 0,0-22 15,0 0-15,0 0 0,0 0 0,21 1 16,0-1-16,0 0 0,22-21 0,-22 0 16,21 0-16,1 0 0,-22 0 15,63 0-15,-41 0 0,-1-21 16,0 21-16,1-21 0,-22-1 16,21 1-16,-21-21 0,1 21 15,-1-22-15,0 22 0,0-21 0,-21 21 16,0 0-16,0-1 0,0 1 15,0 0-15,-21 21 32,21 21-32,-21 0 0,0 1 0,-1-1 15,22 0-15,0 0 0,-21 0 0,21 0 16,0 22-16,0-22 0,0 0 16,0 0-16,0 0 0,21 1 0,1-22 15,-1 21-15,0 0 0,0-21 16,0 0-16,0 0 0,1 0 15,-1 0-15,21 0 0,-21 0 0,0 0 16,22-21-16,-22 21 0,0-21 16,0-1-16,0 1 0,1 0 0,-1-21 15,0 21-15,-21-1 0,21-41 16,0 42-16,-21 0 0,0-1 16,-21 22-1,0 22 1,21-1-16,-21 0 0,21 0 15,-21 0-15,-1 0 16,22 1-16,0 20 0,-21-21 0,0 0 16,21 0-16,0 1 15,0-1-15,-21-21 16,21-21 15,21-1-31,-21 1 16,0 0-16,21 0 0,0 0 15,1-22-15,-1 22 0,0 0 0,-21-21 16,21 21-16,0-1 0,22 1 0,-22 0 16,0 21-16,0 0 0,0 0 15,22 0-15,-22 0 0,0 0 16,0 21-16,-21 0 0,0 1 16,21-1-16,-21 0 0,21 0 15,-21 0-15,0 22 0,0-22 0,0 0 16,0 0-16,22 0 0,-22 0 15,21 1-15,0-1 0,-21 0 16,21-21-16,0 21 0,0-21 0,1 0 16,-1 0-16,0 0 0,0 0 15,21 0-15,-42-21 0,22 21 16,-1-21-16,0 0 0,0-1 0,0 1 16,0-21-16,1 21 0,-22 0 15,21-22-15,0 1 0,-21 21 0,0 0 16,0-22-16,21 22 0,-21 0 15,-21 21 1,21 21 0,0 0-16,0 0 15,-21 1-15,21-1 0,-21 21 0,21-21 16,0 0-16,0 1 0,0-1 16,0 0-16,0 0 0,0 0 0,0 0 15,0 1-15,21-1 0,0-21 0,0 0 16,0 0-16,0 0 15,1 0-15,-1 0 0,0 0 16,0-21-16,0 21 0,-21-22 16,21 1-16,1 0 0,-1-21 15,0 21-15,0-1 0,0-20 16,0 21-16,1-21 0,-22 20 0,21-41 16,0 63-16,-21-21 15,0 0-15,0 42 16,0 0-16,-21 0 15,21 0-15,-21 0 0,21 22 0,-22-22 16,22 0-16,0 21 0,0-20 16,0-1-16,0 0 0,0 21 0,22-21 15,-1 1-15,0-22 0,0 21 16,0-21-16,22 21 0,-1-21 16,0 0-16,-21 0 0,22 0 0,-1 0 15,0-21-15,1 0 16,-1-1-16,-21 1 0,22 0 0,-22 0 15,21-21-15,-21 20 0,0-20 16,-21 0-16,22 21 0,-22-22 0,0 22 16,0 0-16,0 0 0,0 0 15,-22-1-15,1 22 0,0 0 0,0 0 16,0 0-16,0 0 0,-1 0 16,-20 22-16,21 20 0,0-21 15,0 0-15,-1 22 0,1-22 0,21 21 16,-21 0-16,21-20 0,0-1 15,0 21-15,0-21 0,0 0 16,0 1-16,21-1 0,0-21 16,1 21-16,-1-21 0,21 0 15,-21 0-15,0 0 0,1-21 16,-1 0-16,0-1 0,0 1 0,0 0 16,0-21-16,1 21 0,-1-22 15,0 1-15,0 21 0,0-22 16,-21 1-16,0 21 0,21 0 0,-21 0 15,0 42 1,-21 0 0,21 0-16,0 21 15,0-20-15,-21-1 0,21 0 16,0 0-16,0 0 0,0 0 16,0 22-16,0-22 0,21 21 15,0-21-15,1-21 16,20 22-16,-21-22 0,0 0 0,22 0 15,-22 0-15,0 0 0,0 0 16,21 0-16,-20-22 0,-1 1 0,0-21 16,0 21-16,0-22 0,0 1 15,22 0-15,-22-22 0,0 22 16,43-64-16,-43 43 16,0 20-16,21-20 0,-21 20 0,1 1 0,-1 21 15,-21 0-15,0 0 16,0-1-16,-21 44 15,-22-1-15,22 0 16,-21 0-16,21 0 0,-43 43 16,22-22-16,21 0 0,-1 1 15,1-1-15,0 22 0,0-22 0,21 0 16,0 1-16,0-1 0,0 0 16,0 1-16,0-22 0,0 21 0,21-21 15,0 0-15,0 1 0,1-22 16,-1 21-16,0-21 0,0 0 15,21 0-15,1 0 0,-22 0 0,21-21 16,1 21-16,-22-22 0,21 1 16,-21 0-16,22 0 0,-22 0 15,0 0-15,0-1 0,-21 1 16</inkml:trace>
  <inkml:trace contextRef="#ctx0" brushRef="#br1" timeOffset="-115549.83">13589 16235 0,'0'-21'0,"0"0"15,0 42 48,0 0-48,0 0 1,0 0-16,0 0 0,0 1 16,0-1-16,0 0 15,0 0 17,-42-21-17</inkml:trace>
  <inkml:trace contextRef="#ctx0" brushRef="#br1" timeOffset="-115061.27">13695 15769 0,'0'0'0,"-21"0"16,-1 0-16,1 0 15</inkml:trace>
  <inkml:trace contextRef="#ctx0" brushRef="#br1" timeOffset="-114744.46">13631 16002 0</inkml:trace>
  <inkml:trace contextRef="#ctx0" brushRef="#br1" timeOffset="-112602.22">13822 16256 0,'0'0'0,"0"-21"0,0 0 16,0 0-16,0-1 15,0 1-15,0 42 63,0 1-63,0-1 0,0 0 15,0 21-15,0-21 0,0 1 0,-21 20 16,21-21-16,-22 0 0,22 22 16,0-22-16,-21 0 0,0 0 0,21 0 15,-21 0-15,21 1 0,0-1 16,0 0-1,0-42 17,0 0-32,0-1 0,0 1 15,0 0-15,0 0 0,21 0 16,-21 0-16,21-22 0,0 22 0,1-21 16,-1 21-16,21-22 0,-21 22 15,0 0-15,22-21 0,-22 20 16,21 22-16,-21-21 0,22 21 0,-22 0 15,0 0-15,0 0 0,0 0 16,1 21-16,-22 1 0,0-1 0,0 0 16,21 0-16,-21 21 0,0-20 15,0 20-15,0-21 0,0 0 0,0 22 16,0-22-16,0 0 0,0 0 0,0 0 16,0 0-16,0 1 15,21-22-15,0 0 0,0 0 16,0 0-16,1 0 15,-1 0-15,0 0 0,0-22 0,0 22 16,0-21-16,22 0 0,-22 0 0,0 0 16,0 0-16,0-1 15,1-20-15,-22 21 0,21-21 0,-21-1 16,21 1-16,-21 0 0,21-43 16,-21 43-16,0-1 0,0 1 15,0 21-15,0-22 0,21 22 0,-21 0 16,0 0-16,0 0 0,0 0 15,0 42 1,0 0 0,-21 0-16,21 21 0,0 1 15,0-1-15,-21 0 0,21 22 0,-21-22 16,21 22-16,0-22 0,0 22 16,0-22-16,-21 0 0,21 1 0,0-22 15,0 21-15,0-21 0,0 0 16,0 1-16,0-1 0,21-21 15,0 0-15,0 0 16,0 0-16,0 0 16,-21-21-16,22-1 0,-1 1 0,0 0 15,-21 0-15,21 0 0,-21 0 0</inkml:trace>
  <inkml:trace contextRef="#ctx0" brushRef="#br1" timeOffset="-112365.35">14541 16214 0,'0'0'0,"22"0"16,-1 0-16,0 0 16,0 0-16,-21-21 0,21 21 15,0 0-15,43-22 0,-43 1 16,0 21-16,0 0 0,1 0 0,-1-21 15,0 21-15,0 0 0</inkml:trace>
  <inkml:trace contextRef="#ctx0" brushRef="#br1" timeOffset="-109197.11">14944 16552 0,'0'0'0,"21"22"15,0-22 1,0 0-16,0 0 16,0 0-16,1-22 0,-22 1 15,21 21-15,0-21 0,0 0 16,0 0-16,0 0 0,-21-1 0,22 1 15,-22 0-15,21 0 0,-21 0 16,0-22-16,0 22 0,0 0 0,0 0 16,0 0-16,0 0 15,-21 21 1,-1 0-16,1 0 0,0 0 16,0 0-16,21 21 15,-21 0-15,21 0 0,-21-21 0,21 21 16,0 0-16,-22 1 0,22-1 15,0 0-15,0 21 0,0-21 0,0 22 16,0-22 0,0 0-16,0 0 0,22 0 15,-1-21-15,0 0 0,0 0 16,0 0-16,0 0 0,22 0 0,-22 0 16,21 0-16,-21 0 0,22 0 15,-22-21-15,21 21 0,1-21 0,-22 0 16,0 0-16,21 0 0,-21-1 15,-21 1-15,22-21 0,-22 21 0,0 0 16,0-1-16,0-20 16,0 21-16,-22 21 15,1 0-15,0 0 0,0 0 16,21 21 0,0 0-1,21 0-15,-21 1 0,21-22 16,0 21-16,1 0 0,-22 0 15,21 0-15,0-21 0,-21 21 0,0 1 16,0-1-16,21 0 0,-21 0 0,0 0 16,21 0-16,-21 1 15,0-1-15,0 0 16,21-21 0,1 0-16,-1 0 0,0 0 15,0 0-15,-21-21 0,21 21 16,0-21-16,1-1 15,-1 1-15,0 0 0,0 0 0,0 0 16,0 0-16,1-1 0,-1-20 0,0 21 16,-21 0-16,21-22 0,-21 22 15,21 0-15,-21 0 0,21 0 0,-21 0 16,0-1-16,0 44 31,0-1-15,0 0-16,0 0 15,0 0-15,0 0 0,0 1 0,0 20 16,0-21-16,0 0 0,0 0 0,0 1 16,0-1-16,0 0 0,0 0 15,0 0-15,22 0 16,-1-21 0,0 0-16,0 0 0,0 0 15,0-21-15,1 0 0,-1 21 0,0-21 16,-21 0-16,21 0 0,0-1 15,0-20-15,22-21 0,-22 41 16,0 1-16,-21-21 0,21 21 16,-21 0-16,21-1 0,-21 1 15,0 0-15,0 42 32,0 0-17,0 1-15,0-1 0,0 0 0,-21 0 16,21 21-16,0-20 0,0-1 15,0 21-15,0-21 0,0 0 0,0 1 16,0-1-16,0 0 0,21 0 0,-21 0 16,22 0-16,-1-21 0,0 0 15,0 22-15,0-22 0,0 0 0,22 0 16,-22 0-16,21 0 0,-21 0 16,22-22-16,-22 1 0,21 0 15,-21 21-15,1-21 0,-1 0 0,21-22 16,-42 22-16,21 0 0,-21 0 0,21-21 15,-21 20-15,0 1 0,0 0 16,0 0-16,0 0 0,-21 21 0,21-21 16,-21 21-16,0 0 15,0 0-15,0 0 16,21 21-16,0 0 0,0 0 16,-22 0-16,22 0 0,0 1 0,0-1 15,0 0-15,0 0 0,0 0 0,0 0 16,0 1-16,22-1 0,-22 0 15,21 0-15,0-21 16,0 0-16,0 0 0,0 0 0,1 0 16,20 0-16,-21 0 0,0 0 15,22 0-15,-22 0 0,21-21 0,-21 0 16,0 0-16,1-1 0,20 1 16,-21-21-16,0 0 15,0 20-15,-21 1 0,0 0 0,0 0 0,0 0 16,22 21-16,-22-21 0,0 42 31,0 0-15,0 0-16,0 0 0,0 0 0,-22 1 15,22-1-15,0 0 0,0 0 16,-21 0-16,21 0 0,0 1 0,-21-1 16,21 0-16,0-42 46,0 0-30,21 21-16,0-22 0,-21 1 0,22 0 16,-1-21-16,0 21 0,-21-1 15,21 1-15,0 21 0,0-21 16,1 0-16,-1 21 0,0 0 0,0 0 16,-21 21-1,0 0-15,0 0 16,0 1-16,0-1 0,0 0 0,0 0 15,0 0-15,21 0 0,-21 1 16,21-1-16,-21 0 0,22 0 16,-1-21-16,0 0 0,0 0 15,0 0-15,0 0 16,22 0-16,-22 0 0,0 0 0,0 0 16,0-21-16,1 21 0,-1-21 15,0 0-15,0-22 0,0 22 0,-21-21 16,21-1-16,1 1 0,-22 0 15,21-1-15,-21-20 0,0 21 16,0-1-16,21-20 0,-21 20 0,0 1 16,21-21-16,-21 41 0,0 1 15,0 0-15,-21 42 32,0 22-17,21-22-15,-21 21 0,21-21 0,0 22 16,0-1-16,0 21 0,0-20 0,0-1 15,0 0-15,0-20 0,0 20 16,0 21-16,0-20 16,0-22-16,0 0 0,0 0 0,21 0 15,0 1-15,-21-1 0,21-21 16,0 0-16,0 21 0,1-21 0,-1 0 16,0 0-16,21 0 0,-21 0 15,1-21-15,20 21 0,-21-21 0,0-1 16,22 1-16,-22 0 0,0 0 0,0 0 15,0-22-15,0 22 16,1 0-16,-22 0 0,0 0 0,0 0 16,0-1-16,0 1 0,0 42 31,0 1-15,0-1-16,0 0 0,0 21 15,0-21-15,0 1 0,0-1 0,0 0 16,0 0-16,0 0 0,0 0 15,0 1-15,0-1 16,21-21-16,0 21 0,0-21 16,0 0-16,0 0 0,1 0 0,-1 0 15,0 0-15,21 0 0,-21-21 16,1 0-16,-1 21 0,0-22 0,0-20 16,21 0-16,-42 21 15,22-1-15,-22 1 0,21 0 0,-21 0 16,0 0-16,0 0 0,0-1 15,0 44 17,0-1-32,0 0 15,0 0-15,0 0 0,0 0 16,0 1-16,0-1 0,-21 0 0,21 0 16,0 0-16,0 0 0,0 1 0,0-1 15,0 0-15,21-21 16,0 21-16,0-21 0,0 0 15,0 0-15,1 0 0,20 0 16,-21-21-16,-21 0 0,21 0 16,0-1-16,-21 1 0,0 0 15,0 0-15,0 0 0,0 0 0,0-22 16,0 22-16,0 0 0,-21 0 16,0 0-16,0-1 0,0 1 0,0 0 15,-1 21-15,1 0 0,0 0 16,0 0-16,0 0 0,21 21 15,0 0 1,21 1-16,0-22 16,0 0-16,0 0 15,1 0-15,-1 0 0,21 0 0,-21 0 0,0 0 16,1 0-16,20-22 0,-21 22 16,0-21-16,22 21 0,-22 0 15,0 0-15,0-21 0,0 21 16,0 0-16,1 0 0,-1 0 15,0 0-15,-21 21 16,0 0 0,0 1-16,0-1 15,0 0-15,0 0 0,0 0 0,0 0 16,0 1-16,0-1 0,0 0 16,0 0-16,0 0 0,0 0 0,0 1 15,0-1-15,0 0 0,0 0 16,0 0-16,0-42 47,0 0-32,0 0-15,0 0 0,21-22 0,-21 22 16,21 0-16,0-21 0,1 20 16,-1-20-16,0 21 0,0-21 15,0 20-15,22 1 0,-1-42 0,0 63 16,-21-21-16,1 21 15,-1 0-15,21 0 0,-42 21 16,0 0-16,0 0 0,0 0 0,0 22 16,0-22-16,0 21 15,0-21-15,0 22 0,0-22 0,0 0 0,-21 21 16,21-21-16,0 1 0,0-1 16,0 0-16,0 0 15,21-21-15,0 0 0,0 0 0,1 0 16,-1 0-16,0 0 0,0 0 15,0 0-15,0 0 0,1-21 0,-22 0 16,21 0-16,0-1 0,0 1 0,-21 0 16,21 0-16,0 0 0,-21-22 15,0 22-15,0 0 0,22 0 0,-22 0 16,0 0-16,0-1 0,0 1 0,0 0 16,0 0-16</inkml:trace>
  <inkml:trace contextRef="#ctx0" brushRef="#br1" timeOffset="-108942.27">19304 15769 0,'-21'-21'32,"0"21"15</inkml:trace>
  <inkml:trace contextRef="#ctx0" brushRef="#br1" timeOffset="-108657.42">17928 16002 0,'0'0'0,"0"21"0,21-21 15,0 0-15,22 0 16,-22-21-16,21 21 0,1-21 16,20 21-16,-21 0 0,22-21 0,-22 21 15,22 0-15,-22 0 0,0-21 16,1 21-16,-1 0 0,0 0 0,-20 0 16,-1-22-16,-42 22 31,-1-21-31,1 21 0,-21-21 15,21 21-15</inkml:trace>
  <inkml:trace contextRef="#ctx0" brushRef="#br1" timeOffset="-107708.96">13631 16214 0,'21'-21'16,"-21"42"15,0 0-15,0 0-16,0 0 0,-21 0 15,21 1-15,-21-1 0,0 21 16,21-21-16,-21 0 0,21 1 15,0-1-15,0 0 0,0 0 0,0 0 16,21-21 0,0 0-16,0 0 15,0-21-15,1 21 16,-1-21-16,0 0 0</inkml:trace>
  <inkml:trace contextRef="#ctx0" brushRef="#br1" timeOffset="-107133.47">13568 15833 0,'0'21'32,"0"0"-32,21-21 15,0 0 1,0 0-1,0 0 1,-21-21-16,0 0 16,-21 21 31,0 0-47,21 21 15,0 0-15,-21-21 0,21 21 16,0 0-16,0 1 15,0-1-15,0 0 16</inkml:trace>
  <inkml:trace contextRef="#ctx0" brushRef="#br1" timeOffset="-96829.7">15748 6604 0,'0'-21'15,"-21"21"95,0 0-110,-1 0 15,1 0-15,0 0 16,0 0-16,0 0 0,0 0 15,-1 0-15,1 0 0,0 0 16,-21 0-16,21 0 0,-1 0 0,1 0 16,0 0-16,0 0 0,0 0 15,0 0-15,-1 0 0,1 0 0,0 0 16,0 0-16,21-21 0,-21 21 16,0 0 15,42 0 16,0 0-32,0 0-15,0 0 0,0 0 16,1 0-16,-1 0 0,42 0 16,-20 0-16,-1 0 0,0 0 0,1 0 15,20 0-15,1 0 0,-1 0 16,22 0-16,-22 0 0,43 0 0,-21 0 15,-1 0-15,22 0 0,-21 0 0,0 0 16,-1 0-16,1 0 16,-22 21-16,1-21 0,-1 0 0,1 0 15,-1 0-15,-20 0 0,20 0 0,-20 0 16,20 0-16,-42 0 16,22 0-16,-22 0 0,0 0 15,0 0-15</inkml:trace>
  <inkml:trace contextRef="#ctx0" brushRef="#br1" timeOffset="-95602.02">2413 17293 0,'21'-21'0,"-42"42"0,63-63 15,-42 21-15,21 21 0,-21-21 16,22 21-16,-22-22 0,0 1 16,21 0-16,-21 0 15,21 0-15,-21 0 0,0-1 16,0 1-16,0 0 16,-21 21 15,0 21-16,21 0-15,0 22 0,0-22 0,-22 21 16,22 1-16,-21-1 0,21 21 16,-21 1-16,0-1 0,21 1 0,0-1 15,-21 1-15,0-1 0,21 1 16,0-1-16,0 1 0,0-22 16,0 1-16,0-1 0,0 0 15,0-21-15,0 22 0,0-22 0,21-21 16,21 21-16,-21-21 15,0 0-15,1 0 0,-1 0 16,0 0-16,0-21 0,0 21 0,0-21 16,1 0-16,-1-1 0,0 1 15,-21 0-15,21 0 0</inkml:trace>
  <inkml:trace contextRef="#ctx0" brushRef="#br1" timeOffset="-95311.2">2201 17801 0,'-21'0'16,"42"0"-1,0 0-15,1 0 16,-1-21-16,0 21 0,21-21 15,-21 0-15,1 21 0,20-21 0,0-1 16,-21 22-16,22-21 0,-22 0 16,21 21-16,1-21 0,-22 0 15,21 21-15,-21-21 0,22 21 16,-22-22-16,0 1 0,0 21 0,0 0 16,0 0-16,-21-21 0,22 21 15</inkml:trace>
  <inkml:trace contextRef="#ctx0" brushRef="#br1" timeOffset="-94178.84">2900 17526 0,'0'127'47,"-43"127"-16,86-635-31,-86 783 0,43-381 0,0 43 16,0-43-16,0 0 15,0 0 1,22-21-16,-1 0 0,0 0 15,0 0-15,0 0 0,0 0 16,22 0-16,-22-21 0,0 21 16,0-21-16,0 0 0,22 0 0,-22 0 15,0-1-15,0-20 0,0 21 16,1-21-16,-22 20 0,0 1 0,0-21 16,0 21-16,0-22 15,-22 22-15,1 0 0,-21 0 0,21 0 0,0 21 16,-22 0-16,22 0 0,-21 0 15,21 0-15,-22 0 0,22 0 0,0 21 16,0-21-16,0 21 16,-1 0-16,22 0 15,22-21 1,-1 0-16,21 0 0,-21 0 16,22 0-16,-1 0 0,0-21 15,1 21-15,20-21 0,1 0 16,-1 0-16,1 0 0,-1 21 0,1-22 15,-22 1-15,0 21 0,1 0 16,41-21-16,-63 21 16,1 0-16,-1 0 15,-21 21-15,0 0 16,-21 1-16,21-1 16,-22 21-16,22-21 0,-21 0 15,0 22-15,0-22 0,21 0 0,-21 21 16,0-20-16,21 20 0,0-21 15,0 0-15,0 0 0,0 1 16,0-1-16,0 0 0,0 0 16,21-21-16,0 0 0,21 0 15,-21 0-15,1 0 0,-1 0 0,0 0 16,0 0-16,0-21 16,22 21-16,-22-21 0,0 0 0,0-1 15,-21 1-15,21 0 0,-21 0 16,0-43-16,0 43 15,0 0-15,0 0 0,-21 0 16,0-22-16,0 22 0,0 21 0,-1-21 16,1 0-16,0 21 0,0 0 15,0 0-15,0 0 16,42 0 15,0 0-31,0 0 0,0 0 16,0-21-16,22 21 0,-22 0 0,21-21 15,-21-1-15,22 1 0,-22 21 16,21-21-16,-21 0 0,22 0 16,-22 0-16,0-1 0,0 1 15,22-21-15,-43 21 0,21 0 0,0-1 16,-21 1-16,0-21 0,0 21 0,0 0 16,0-1-16,0 1 0,0 0 15,0 0-15,0 0 0,0 0 0,-21-1 16,21 1-1,-21 21-15,21 21 16,0 1-16,-22 20 16,22-21-16,0 0 0,-21 22 0,21-1 15,0 0-15,0 1 0,-21-1 16,21 0-16,-21 1 0,21 20 16,-21-21-16,21 64 15,0-63-15,0-1 0,0 0 0,0 1 16,0-1-16,0-21 0,0 0 15,0 0-15,0 1 0,0-1 0,21-21 16,0 0-16,0 0 16,0 0-16,1 0 0,20 0 15,-21-21-15,0-1 16,0 22-16,22-21 0,-22 0 0,0 0 0,0 0 16,0 0-16,1-1 0,-1 1 15,0 0-15</inkml:trace>
  <inkml:trace contextRef="#ctx0" brushRef="#br1" timeOffset="-93199.78">5588 17632 0,'0'0'16,"-21"0"-16,0 0 0,-1 0 16,1 0-16,0 0 0,0 0 0,0 0 15,0 0-15,-1 0 16,44 0 15,-1 0-31,21 0 0,-21 0 0,22 0 16,-1 0-16,21 0 0,-20 0 15,20-21-15,1 21 0,-1 0 0,1 0 16,-1-21-16,1 21 0,-1 0 16,1 0-16,-22-22 0,22 22 0,-1-21 15,-21 21-15,22 0 0,-22 0 16,1 0-16,-22 0 0,0 0 15,0 0-15,0-21 0,-21 0 32,-21 21-32,0 0 0,0 0 0,0-21 15,-1 21-15,1 0 0,-21-21 16,21 21-16,0 0 0,-1-22 0,1 1 16,0 21-16,-21 0 0,21 0 15,-1-21-15,1 21 0,0 0 0,0 0 16,0 0-16,0 0 15,42 0 17,0 0-17,0 21-15,0-21 0,0 21 0,22-21 16,-22 22-16,21-22 0,1 0 16,-1 21-16,0-21 0,1 0 0,-1 21 15,0-21-15,1 0 0,-22 0 16,21 0-16,0 21 0,-20-21 0,-1 0 15,0 0-15,0 0 0,0 0 0,0 0 16,-21 21 0,-21-21-1,0 21-15,0-21 0,0 22 16,0-1-16,-22 0 0,22 0 16,-21 21-16,-1-20 0,22 20 15,-21 0-15,0-21 0,-1 22 0,1-1 16,0 0-16,-1-20 0,22 20 15,-21-21-15,21 21 0,-1-20 0,1-1 16,0 0-16,21 0 16,21-21-1,0 0 1,1 0-16,-1 0 0,0-21 0,0 0 16,0 0-16</inkml:trace>
  <inkml:trace contextRef="#ctx0" brushRef="#br1" timeOffset="-92389.19">7789 17568 0,'21'0'63,"1"0"-63,-1 0 15,0 0-15,0 0 0,0-21 0,0 21 16,1-21-16,-1 21 0,0-21 15,21 0-15,-21 0 0,1-1 0,-22 1 16,21 0-16,-21 0 0,21 0 16,-21 0-16,0-1 0,0 1 0,0 0 15,0 0-15,0 0 0,0 0 16,-21 21 0,0 0-16,-1 0 15,22 21-15,0 0 16,-21 0-16,21 0 0,-21 0 0,21 22 0,0-1 15,0-21-15,0 22 16,0-1-16,0 0 0,0 1 0,0 20 16,0-21-16,0 1 0,0-22 15,0 21-15,0 1 0,21-22 0,-21 21 16,21-21-16,-21 0 0,0 1 0,0-1 16,0 0-16,0 0 15,0 0-15,-21-21 16,0 0-16,-21 0 0,21 0 15,-1 0-15,-20 0 0,21 0 16,-21-21-16,-1 21 0,22-21 16,-21 21-16,21-21 0,-1 0 0,1 21 15,0-22-15,0 22 0,0 0 16,0 0-16,21-21 0,21 21 47,0 0-47,0-21 15,0 21-15,0 0 0,1 0 0,-1 0 16</inkml:trace>
  <inkml:trace contextRef="#ctx0" brushRef="#br1" timeOffset="-92033.71">8467 17293 0,'21'-21'0,"-42"42"0,63-63 0,-42 21 0,0 0 16,0-1-1,0 44 1,-21-1 0,0 0-16,21 0 0,-22 21 0,1 1 0,21-1 15,-21 0-15,21 1 0,0-1 16,-21 22-16,21-22 0,-21 21 15,21-20-15,0-1 0,0 0 0,0 1 16,0 20-16,0-42 16,0 22-16,0-22 15,21-21-15,0 0 0,0 0 16,0 0-16,1 0 16,-1 0-16,0-21 0,0 0 15,0 21-15,0-22 0,-21 1 0,0 0 16,0 0-16,0 0 15</inkml:trace>
  <inkml:trace contextRef="#ctx0" brushRef="#br1" timeOffset="-91813.84">8255 17759 0,'0'0'0,"0"-21"31,21 21-31,0-21 0,0 21 15,22 0-15,-22-22 0,0 22 16,21-21-16,-20 21 0,20-21 0,0 21 16,1-21-16,-1 21 0,-21-21 15,21 21-15,22 0 16,-43-21-16,0 21 0,-21-22 0,21 22 16,1 0-1,-1 0-15</inkml:trace>
  <inkml:trace contextRef="#ctx0" brushRef="#br1" timeOffset="-91305.13">10139 17674 0,'0'-21'0,"0"42"0,0-63 0,0 21 0,21 0 16,-21-1-16,0-20 0,21 21 15,-21 0-15,0 0 0,0-1 16,0 44 15,0-1-15,0 21-16,0-21 0,0 22 0,0-22 15,-21 21-15,21 0 0,-21-20 16,21 20-16,0-21 0,-21 21 0,21-20 16,-22-1-16,22 0 0,0 0 15,0 0-15,0 0 0,22-21 32,-1 0-32,0 0 15,0-21-15</inkml:trace>
  <inkml:trace contextRef="#ctx0" brushRef="#br1" timeOffset="-90846.38">10604 17568 0,'0'0'0,"-21"0"0,0 0 15,0 0-15,0 22 0,0-22 16,-1 21-16,1 0 0,0-21 0,0 21 16,0 0-16,21 0 15,-21 1-15,21-1 16,21-21 0,0 0-16,0 0 15,0 0-15,22 0 0,-22 0 16,0 0-16,21 0 0,-21 0 0,22 21 15,-22 0-15,21-21 0,-21 0 16,1 21-16,-1-21 0,0 21 16,-21 1-16,0-1 15,0 0-15,-21 0 0,0 0 16,-1 0-16,-20-21 0,21 22 16,-43-1-16,22-21 0,21 0 15,-21 21-15,20-21 0,-20 0 16,21 0-16,0 0 0,0 0 0,-1 0 15,1 0-15,0 0 16,0-21-16,21 0 16,0-1-1,0 1-15,0 0 16,0 0-16</inkml:trace>
  <inkml:trace contextRef="#ctx0" brushRef="#br1" timeOffset="-90445.61">10139 17209 0,'0'0'0,"-21"0"0,-1 0 15,22 21 1,0 0 0,22-21-1,-1 0-15,0 0 16,0 0-16,0 0 0,0 0 16,1-21-16,-1 21 15,-21-21-15,0-1 16,0 1-16,-21 21 15,-1 0-15,1 0 0,0 0 16,0 0-16,0 0 0,0 0 16,-1 21-16,22 1 15,0-1-15,0 0 16,0 0-16,0 0 0,22-21 16,-1 21-16,0 1 0</inkml:trace>
  <inkml:trace contextRef="#ctx0" brushRef="#br1" timeOffset="-90089.81">12255 17822 0,'0'0'0,"0"-21"16,0 0-16,0 0 16,22 21-16,-1-21 15,-21 0-15,21-1 0,-21 1 0,0 0 16,0 0-16</inkml:trace>
  <inkml:trace contextRef="#ctx0" brushRef="#br1" timeOffset="-89641.07">12404 17463 0,'-149'-64'46,"-126"149"-14,699-106-32,-911 63 0,444 0 0,1-21 0,0 22 15,21-1-15,-22-21 0,22 22 16,0-1-16,0-21 0,21 21 0,0-20 16,0-1-16,0 0 0,0 0 15,21 0-15,0 0 0,0 1 0,0-22 16,22 0-16,-22 0 0,21 0 15,1 0-15,-1 0 0,0 0 0,1-22 16,-1 22-16,0-21 0,1 0 16,-1 0-16,0 0 0,-21-22 15,22 22-15,-22 0 0,0-21 16,0-1-16,-21 22 0,21-21 0,-21 21 16,22-22-16,-22 22 0,0 0 15,0 0-15,-22 42 31,1 21-31,0-20 0,21-1 16,0 21-16,-21 0 0,21 1 16,-21-22-16,21 21 0,0 1 0,0-1 15,0 0-15,0-21 16,0 1-16,0-1 0,21 0 0,0-21 16,0 0-16,0 21 0,1-21 15,20 0-15,-21 0 0,21 0 16,-20 0-16,-1-21 0,21 0 0,-21 21 15,22-43-15,-22 22 16,0 21-16</inkml:trace>
  <inkml:trace contextRef="#ctx0" brushRef="#br1" timeOffset="-88828.54">14203 17568 0,'106'-21'16,"-106"0"-16,0 0 16,0 0-1,0 0-15,21-1 16,0 22-16,0-21 16,-21 0-16,21 0 0,-21 0 15,0 0-15,-21 21 16,0 0-16,0-22 0,-22 22 15,22 0-15,-21 0 0,0 0 0,-22 0 16,22 0-16,-1 22 0,1-1 16,0-21-16,-1 21 0,22-21 0,0 21 15,0 0-15,0-21 0,21 21 16,0 1-16,0-1 0,0 0 16,0 0-16,21 0 0,0 0 15,0 1-15,22 20 0,-1-21 0,-21 0 16,21 0-16,1 22 0,-1-22 15,0 0-15,-20 21 0,20-20 0,-21-1 16,-21 0-16,0 21 0,0-21 16,0 1-16,-21 20 15,0-42-15,-22 21 0,1 0 0,0-21 16,-1 0-16,1 0 0,0 0 16,-1 0-16,22 0 0,-21 0 0,0 0 15,20 0-15,1-21 0,0 0 16,0 21-16,0-21 0,0 0 0,21-1 15,0 1-15,0 0 0,0 0 16,0 0-16,0 0 0,0-1 16,21 1-1,0 21-15,0 0 0,0 0 0,0 0 16,1-21-16,20 21 16,0 0-16</inkml:trace>
  <inkml:trace contextRef="#ctx0" brushRef="#br1" timeOffset="-88365.8">14753 17632 0,'0'0'0,"0"-21"0,0 0 16,0-1-16,0 1 0,0 0 15,-21 21 16,0 0-31,0 21 0,-1 0 0,22 1 16,-21-1-16,0 0 0,0 0 16,0 0-16,21 22 0,0-22 0,-21 0 15,21 0-15,0 0 0,0 0 16,0 1-16,0-1 0,21 0 16,0 0-16,0-21 0,0 0 15,0 0-15,1 0 0,-1 0 0,0 0 16,0 0-16,0 0 15,0-21-15,1 0 0,-1 0 0,0-1 0,-21 1 16,0 0-16,0 0 16,0-21-16,0 20 0,0 1 0,0-21 15,0 21-15,0-22 0,-21 22 16,-22 0-16,22 21 0,0-21 0,0 0 16,-21 21-16,20 0 0,1 0 15,-21 0-15,21 0 0,21 21 16,0 0-16,0 0 0,21 0 15,0-21-15,0 22 16,0-22-16,22 0 0,-22 0 0,21 0 16,1 0-16,-1 0 0</inkml:trace>
  <inkml:trace contextRef="#ctx0" brushRef="#br1" timeOffset="-87602.24">15367 17357 0,'0'-64'15,"-42"234"-15,84-276 0,-42 21 16,0 64-16,-21 21 31,21 21-31,-21 0 0,-1 22 16,22-22-16,-21 21 0,21 0 0,-21 1 16,0-1-16,21 0 0,-21 22 15,0-1-15,21-20 0,-22 20 16,1 1-16,0-1 0,21-20 0,-21 20 15,0 1-15,21-1 0,-21 1 16,-1-1-16,22 1 0,0-1 16,-21 1-16,21-1 0,0-21 0,0 1 15,0-1-15,0 0 0,0 1 16,0-22-16,0 21 0,21-21 0,1 1 16,-1-22-16,0 0 0,0 0 15,0 0-15,22 0 0,-22 0 0,21 0 16,-21-22-16,22 1 0,-22 0 15,21 0-15,-21-21 0,0 20 0,1-20 16,-1 0-16,-21-1 16,0-20-16,0 21 0,0-1 0,0-20 15,-21 20-15,-1 1 0,-20 0 16,21-1-16,-21 22 0,-1-21 0,1 21 16,0 0-16,-1-1 0,22 1 15,-21 21-15,21-21 0,-1 21 0,1-21 16,21 0-1,43 0-15,-22-1 0,0 22 16,21-21-16,1 0 0,-1 21 16,0-21-16,1 0 0,-1 0 15,21-22-15,-20 22 0,-1-21 0,0-1 16,22 22-16,-22-42 0,1 20 16,-22 1-16,21 0 0,-21 21 0,0-22 15,1 1-15,-1 21 0,-21 0 16,0-1-16,0 1 0,0-21 15,-21 42 17,21 21-32,-22 0 0,22 0 15,-21 22-15,21-22 16,0 21-16,0 1 0,-21-1 0,21 0 16,-21 1-16,21-1 0,-21 0 15,21 1-15,0-1 0,0 0 0,0-21 16,0 22-16,0-22 0,0 0 15,0 0-15,0 0 0,21-21 16,0 0-16,0 0 16,0-21-16,1 0 15,-22 0-15,21 0 0</inkml:trace>
  <inkml:trace contextRef="#ctx0" brushRef="#br1" timeOffset="-87368">15600 17590 0,'0'0'0,"21"0"32,0 0-17,0 0-15,0 0 0,1 0 0,-1 0 16,0 0-16,0 0 0,21 0 15,-20 0-15,-1 0 0,0-22 0,21 22 16,-21 0-16,1 0 0,-1 0 16</inkml:trace>
  <inkml:trace contextRef="#ctx0" brushRef="#br1" timeOffset="-86729.79">16446 17568 0,'0'0'16,"-21"0"-16,0 0 16,21 22-1,-21-1-15,21 0 16,0 0-16,-21 0 0,21 22 0,-21-22 15,21 0-15,-22 0 0,22 21 16,0-20-16,-21-1 0,21 0 0,0 0 16,0 0-1,21-21 1,1 0-16,-1-21 16,0 21-16,0-21 0,0 0 15,0 0-15,22-22 16,-43 22-16,21 0 0,0 21 15,-21-21-15,0 42 32,0 0-32,0 0 15,0 0-15,0 1 0,0-1 16,0 0-16,0 0 0,0 0 0,0 0 16,0 1-16,21-1 15,0-21-15,-21 21 0,22-21 0,-1 0 16,0 0-16,0 0 0,0 0 15,0 0-15,22 0 0,-22 0 0,0 0 16,21 0-16,-20-21 0,20 0 16,-21-1-16,0 1 0,0 0 15,22 0-15,-22-21 0,-21 20 16,21-20-16,-21 0 0,21 21 0,-21-22 16,0 22-16,0-42 15,0 41-15,-42-20 0,21 42 16,0 0-16,-1 0 15,1 0-15,0 21 16,21 0 0,0 1-16,0-1 15,21 0-15</inkml:trace>
  <inkml:trace contextRef="#ctx0" brushRef="#br1" timeOffset="-86220.08">17716 17674 0,'0'-21'15,"0"42"-15,0-63 0,-21 21 0,0 0 16,21-22-16,-21 43 0,21-21 16,-21 0-16,0 0 0,-1 21 15,1 0-15,0 0 0,0 0 16,0 0-16,0 21 0,-1 0 15,1 0-15,0 0 0,0 1 0,-21 20 16,42-21-16,-22 21 0,1-20 16,21-1-16,0 21 0,0-21 15,0 22-15,0-22 0,0 0 0,21 0 16,1 0-16,-1 0 16,0-21-16,21 0 0,-21 0 0,1 0 15,-1 0-15,0 0 0,0 0 16,0 0-16,0-21 0,1 0 0,-1 0 15,0-21-15,-21 20 0,0-20 16,21 21-16,0-21 0,-21 20 0,21 1 16,-21-21-16,0 21 0,0 0 15,0 42 17,0 0-32,0 0 0,-21 0 0,21 0 15,-21 1-15,21 20 0,0-21 0,0 0 16,0 0-16,0 1 0,0 20 15,0-21-15,21 0 0,0 0 16,1-21-16,-1 22 0,21-22 16,-21 0-16,0 0 0,1 0 15,-1 0-15,21 0 0,-21-22 16</inkml:trace>
  <inkml:trace contextRef="#ctx0" brushRef="#br1" timeOffset="-85804.32">18119 17674 0,'0'-21'0,"42"169"0,-84-275 0,20 85 15,22 21-15,0 0 0,0-1 16,0 1-16,0 0 0,22 21 16,-22-21-16,21 21 0,0-21 0,0 21 15,0 0-15,0 0 0,1 0 16,-1 0-16,0 0 0,0 21 15,0-21-15,-21 21 0,43 21 16,-22 1-16,-21-22 16,21 0-16,-21 21 0,21-20 0,-21 20 15,0-21-15,0 0 0,0 0 16,0 1-16,0-1 0,-21 0 0,0 0 16,0 0-16,-1-21 15,22-21 1,0 0-1,0 0-15,0 0 0,22-1 16,-1-20-16,-21 21 0,21 0 0,0-22 16,0 22-16,-21-21 0,21 21 15,1-22-15,-1 22 0,-21 0 16,21 0-16,0 21 0,0-21 16,-21 0-16,21 21 0,1 0 0,-1 0 15,0-22-15,0 22 0</inkml:trace>
  <inkml:trace contextRef="#ctx0" brushRef="#br1" timeOffset="-85318.09">18817 17674 0,'21'0'15,"0"0"1,1 0-16,-1 0 16,0-21-16,0 0 0,0 21 15,0-21-15,1 0 0,-22-1 16,21 22-16,-21-21 0,21 0 0,-21 0 16,0 0-16,0 0 0,0-1 15,0 1-15,0 0 0,-21 21 16,0 0-1,-1 0-15,1 0 0,0 0 0,0 0 16,0 21-16,0 0 0,-1 1 16,1-1-16,0 0 0,21 0 15,0 0-15,-21 0 0,21 22 0,-21-22 16,21 0-16,0 0 0,0 0 16,0 1-16,0-1 0,0 0 0,0 0 15,0 0-15,0 0 16,21-21-16,-21 22 0,21-22 15,0 0-15,0 0 16,1 0-16,-1 0 0,0 0 16,0-22-16,0 22 15,0-21-15,1 21 16,-1-21-16,0 21 16,0 0-16</inkml:trace>
  <inkml:trace contextRef="#ctx0" brushRef="#br1" timeOffset="-85065.23">19727 17886 0,'0'-21'31,"-21"21"1</inkml:trace>
  <inkml:trace contextRef="#ctx0" brushRef="#br0" timeOffset="14188.82">24807 17082 0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45:45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466 0,'0'0'0,"0"-21"16,0-1 0,0 1-1,-21 21 1,21 21 0,0 1-16,0-1 15,0 0-15,0 21 0,0-21 16,0 1-16,0 20 0,0 0 0,0 1 15,0-1-15,0 0 0,-22 1 16,22-1-16,0 21 0,0-20 16,0-22-16,0 21 0,-21 1 0,21-22 15,0 21-15,0-21 0,0 0 16,0 1-16,0-1 0,0 0 0,0 0 16,0 0-1,21-21-15,1 0 16,-1 0-16,-21-21 15,21 0 1,0 0-16,0 0 0,-21-1 16,21 1-16,1-21 0,-1 21 0,-21 0 15,21-22-15,0 22 0,-21-21 16,21 21-16,0-22 0,-21 22 0,0 0 16,22 0-16,-22 0 0,21-1 15,-21 1-15,21 21 0,-21-21 0,21 21 16,-21-21-1,21 21-15,0 0 32,-21 21-32,0 0 0,22 0 15,-22 1-15,0-1 0,0 0 16,0 21-16,0-21 0,0 22 16,0-22-16,0 0 0,0 21 0,0-20 15,0-1-15,0 0 0,0 0 16,21 0-16,0 0 0,0 1 15,0-22-15,0 21 16,1-21-16,-1 0 16,0 0-16,0 0 0,0 0 15,0-21-15,1-1 0,-1 1 16,0 0-16,-21 0 16,0 0-16,21 0 0,0-22 15,-21 22-15,21-21 0,-21-1 16,0 22-16,0-21 0,0 0 0,0 20 15,22 1-15,-22-21 0,0 21 16,0 0-16,0-1 0,0 1 0,0 0 16,0 0-16,-22 21 31,1 0-15,21 21-1,0 0 1,21-21-1,1 0-15,-1 0 0,0 0 16,0 0-16,0 0 0,0 0 16,22-21-16,-22 21 0,0-21 0,21 21 15,-20-21-15,20 21 0,-21-21 16,0-1-16,0 1 0,1 0 16,-1 21-16,0-21 0,0 0 0,0 0 15,-21-1-15,0 1 0,0 0 16,0 0-16,0 0 0,0 0 15,0-1 1,0 1-16,-21 21 16,0 0-1,0 0-15,21 21 16,0 1-16,0-1 0,-21 0 16,21 0-16,0 0 0,0 0 15,0 1-15,-22-1 0,22 21 0,0-21 16,0 0-16,-21 22 0,21-22 15,0 0-15,0 21 0,0-20 0,0 20 16,-21-21-16,21 0 0,0 22 16,-21-22-16,21 0 0,0 21 15,0-21-15,0 1 0,0-1 16,-21 0-16,21 0 0,0 0 16,0 0-16,-21 1 15,21-1 1,0-42 15,0-1-15,0 1-16,0 0 15,0 0-15,0 0 0,0 0 16,0-1-16,0 1 0,21 0 0,0 0 16,0 0-16,-21 0 0,21-1 15,0 1-15,1 0 0,-1 0 0,21 0 16,-21 0-16,22-1 15,-22 22-15,21-21 0,-21 0 0,22 21 16,-22 0-16,0-21 0,0 21 16,0 0-16,0 0 0,1 0 15,-1 21-15,-21 0 0,0 0 16,0 1-16,0-1 0,0 0 16,0 0-16,0 21 0,-21-20 15,21-1-15,-22 21 0,22-21 0,-21 0 16,21 1-16,0-1 0,0 0 15,0 0-15,-21 0 0,21 0 16,0 1-16,0-1 0,0 0 16,0 0-16,0 0 15,0-42 48,0 0-63,0 0 0,0 0 15,0-1-15,21 1 16</inkml:trace>
  <inkml:trace contextRef="#ctx0" brushRef="#br0" timeOffset="1199.82">3175 656 0,'0'21'47,"0"1"-32,-21-1-15,21 0 0,0 0 16,0 0-16,0 0 0,0 1 16,-21-1-16,21 21 0,0-21 15,-22 0-15,22 1 0,0-1 0,0 0 16,0 0-16,0 0 16,0 0-16,22-21 15,-1 0-15,0 0 16,0 0-16,0 0 0,0-21 0,1 21 15,-1-21-15,0 0 0,0 0 16,0 0-16,0-1 0,1 1 16,-1 0-16,-21 0 0,21-21 15,0 20-15,-21 1 0,0 0 0,0 0 16,21 21-16,-21-21 0,21 0 16,-21-1-16,0 1 15,22 21 32,-22 21-47,0 1 16,0-1-1,0 0-15,0 0 0,0 0 0,0 0 0,0 1 16,0-1-16,-22 21 16,22-21-16,0 22 0,-21-22 0,21 21 15,-21-21-15,21 22 0,-21-1 16,21 0-16,0-21 0,0 22 15,0-1-15,0 0 0,0-20 0,0 20 16,0 0-16,0 1 0,0-22 0,0 21 16,0 0-16,0 1 0,0-1 15,0 0-15,0 1 0,0-1 0,0 43 16,0-43-16,0-21 16,0 22-16,0-22 0,0 21 0,0-21 15,0 22-15,0-22 0,-21 0 0,21 0 16,-21 0-16,21 0 15,0 1-15,0-1 0,-22 0 0,1 0 16,21 0 0,-21-21-16,0 0 15,0 0 1,21-21-16,-21 21 0,-1-21 16,1 0-16,0 0 0,0-1 15,0 1-15,0 0 0,-1 0 16,1 0-16,0 0 0,0-1 15,0 1-15,0-21 0,-1 21 0,1 0 16,0-22-16,21 1 0,-21 21 16,21-22-16,0 1 0,0 0 15,0-1-15,0 1 0,0 0 0,0-1 16,21 22-16,0-21 0,0 21 16,1-22-16,-1 22 0,0-21 0,0 21 15,0 0-15,22-22 0,-22 22 16,0 0-16,21 0 0,-21 0 0,22-1 15,-22 22-15,0-21 0,0 0 16,0 21-16,1-21 0,-1 21 0,0-21 16,0 21 15,-21-21 0,21 21-15,0 0 15</inkml:trace>
  <inkml:trace contextRef="#ctx0" brushRef="#br0" timeOffset="2312.66">5080 635 0,'21'0'31,"0"0"-31,0 0 0,1-21 16,-1 0-16,0 21 0,0-21 15,0-1-15,22 1 0,-22 0 16,0 0-16,0 0 0,0 0 0,0-1 16,-21 1-16,0 0 0,0 0 15,-21 0 1,-21 21-16,21 0 0,0 0 15,-22 0-15,1 0 16,21 21-16,-22-21 0,22 21 0,-21 0 16,21-21-16,0 21 0,-1 1 0,1-22 15,0 21-15,0 0 0,21 0 16,0 0-16,0 0 0,0 1 16,0-1-1,0 0-15,21 0 0,0-21 16,0 21-16,-21 0 0,22-21 15,-1 22-15,0-22 0,-21 21 0,21-21 16,0 21-16,0 0 0,1-21 16,-1 21-16,0 0 0,0-21 0,0 22 15,0-1-15,22 0 16,-22-21-16,0 21 0,0 0 0,0 0 16,1 1-16,-1-22 0,0 21 15,0 0-15,0-21 0,-21 21 0,0 0 16,0 0-16,0 1 15,0-1-15,0 0 0,-21 0 16,-21 0-16,21-21 0,-1 21 16,-20-21-16,0 22 0,-1-22 0,1 21 15,0-21-15,-1 0 0,1 0 0,0 0 16,-22 0-16,22 0 0,0-21 16,-1-1-16,22 1 0,-21 0 0,-1 0 15,22 0-15,0 0 16,-21-43-16,42 43 0,-21-21 15,21 20-15,0 1 0,0 0 16,0 0-16,21 0 0,0 0 16,0 21-16,0-22 15,0 22-15,1 0 0,-1-21 0,0 21 16,0 0-16,0-21 0</inkml:trace>
  <inkml:trace contextRef="#ctx0" brushRef="#br0" timeOffset="2796.43">5715 931 0,'21'0'0,"-42"0"0,63 0 15,-21 0 1,1 0-16,-1 0 0,0-21 16,0 0-16,0 21 15,0-21-15,1 21 0,-1-21 0,-21 0 16,21-1-16,-21 1 0,0 0 16,0 0-16,0 0 15,-21 21 1,0 0-16,-1 0 0,1 0 15,0 0-15,0 21 16,0-21-16,0 21 0,-1 0 0,1 0 16,0 1-16,0-1 0,0 0 15,21 21-15,0-21 0,0 1 0,0 20 16,0-21-16,0 0 0,0 0 16,0 1-16,0-1 0,0 0 0,0 0 15,21-21-15,-21 21 0,21 0 16,0-21-16,0 0 0,1 22 15,-1-22-15,0 0 0,0 0 0,0 0 16,0 0-16,1 0 0,-1 0 16,0-22-16,0 1 0,21 0 15,-20 0-15,-1 0 0,-21 0 16</inkml:trace>
  <inkml:trace contextRef="#ctx0" brushRef="#br0" timeOffset="3141.23">6350 85 0,'0'0'0,"-21"-43"32,21 65-17,0-1-15,0 21 16,0-21-16,0 22 0,0-1 15,0 0-15,0 1 0,0-1 0,0 21 16,0-20-16,0-1 0,-21 22 16,21-22-16,0 0 0,-22 22 15,22-22-15,-21 0 0,21 1 0,0-1 16,0 0-16,0 1 0,0-22 16,-21 0-16,21 21 0,0-20 0,0-1 15,0 0-15,21-21 31,-21-21-15,21 0-16,1 21 0,-1-22 0,-21 1 16</inkml:trace>
  <inkml:trace contextRef="#ctx0" brushRef="#br0" timeOffset="3567.31">6477 889 0,'0'0'0,"0"21"0,21-21 31,0 0-31,0 0 16,1 0-16,-1 0 0,0-21 0,0 0 15,0 21-15,0-21 0,-21 0 16,22-1-16,-1 1 0,-21 0 0,0 0 15,0 0-15,0 0 16,0-1-16,0 1 0,-21 21 16,-1 0-1,1 0-15,0 0 0,0 0 16,21 21-16,-21-21 0,21 22 16,0-1-16,-21 0 0,-1 0 0,1 21 15,21-20-15,-21-1 0,21 21 0,0-21 16,0 22-16,0-22 0,0 0 15,0 0-15,0 21 0,0-20 16,21-1-16,0 0 16,1-21-16,-1 0 0,0 0 0,21 0 15,-21 0-15,1 0 0,20 0 16,-21 0-16,21-21 0,-20 21 16,-1-21-16,21-1 0</inkml:trace>
  <inkml:trace contextRef="#ctx0" brushRef="#br0" timeOffset="4127.99">7112 656 0,'0'43'31,"0"-22"-31,0 0 0,0 21 16,-21-21-16,21 1 15,0-1-15,0 0 0,0 21 0,0-21 16,0 1-16,0-1 0,-21 0 16,21 0-16,0 0 0,0 0 0,0 1 15,0-1-15,0 0 16,0-42 31,0 0-47,0-1 15,0-20-15,0 21 0,0 0 16,0-22-16,0 1 0,0 21 0,0-21 0,0-1 16,21 22-16,0-21 15,0 21-15,0-1 0,-21 1 0,21 0 16,1 0-16,-1 0 0,0 21 16,0 0-16,0 0 0,0 0 0,1 0 15,-1 0-15,0 0 0,0 0 16,0 21-16,0 0 0,1 0 15,-22 0-15,0 1 0,0-1 0,0 0 16,0 42-16,0-41 16,0-1-16,0 21 0,0-21 0,0 0 15,0 1-15,0-1 0,0 0 16,0 0-16,0 0 0,0 0 16,0 1-16,0-44 46,0 1-30,0 0-16</inkml:trace>
  <inkml:trace contextRef="#ctx0" brushRef="#br0" timeOffset="4433.43">7853 656 0,'-21'0'15,"21"21"-15,-22-21 16,22 22-16,0-1 0,0 0 16,0 0-16,-21 21 0,21-20 15,-21-1-15,21 0 0,0 21 16,0-21-16,-21 1 0,21-1 0,-21 0 15,21 0-15,0 0 0,0 0 16,21-21 15,0 0-31,-21-21 16,0 0-16,21 0 0,0 0 0</inkml:trace>
  <inkml:trace contextRef="#ctx0" brushRef="#br0" timeOffset="4816.21">7726 423 0,'-21'0'0,"-1"0"16,22 22-1,0-1-15,-21 0 0,21 0 16,0 0-16,0 0 0,0 1 15,21-1-15,1-21 0,-1 0 16,0 0-16,0 0 16,0 0-16,0 0 0,1 0 0,-1-21 15,0-1-15,-21 1 16,0 0-16,0 0 0,0 0 16,0 0-16,0-1 0,0 1 0,0 0 15,0 0-15,-21 0 0,0 0 16,-1 21-16,1 0 0,0 0 15,0 0-15,0 0 0,0 0 16,21 21-16,-22 0 0,22 0 0,-21 0 16,21 0-16,0 1 0,0-1 15,0 0-15,0 0 0,0 0 16,0 0-16,0 1 0,0-1 16,21-21-16</inkml:trace>
  <inkml:trace contextRef="#ctx0" brushRef="#br0" timeOffset="6232.05">8213 656 0,'0'0'0,"0"-21"0,0 0 31,0 42 0,-22-21-31,22 21 16,0 0-16,0 1 15,-21-1-15,21 0 0,-21 0 0,0 21 0,21-20 16,0 20-16,0-21 0,0 21 16,-21-20-16,21-1 0,0 21 0,0 22 15,21-43 1,0-21-16,0 0 16,0 0-16,1 0 0,-1 0 0,0 0 15,0 0-15,0 0 0,0-21 16,1-1-16,-1 1 0,0 0 15,0 0-15,0-21 0,0 20 16,1-20-16,-22 21 0,21-21 0,0 20 16,-21 1-16,0 0 0,0 0 15,0 0-15,0 0 0,0-1 16,-21 22 15,21 22-31,0-1 0,0 0 16,-21 0-16,21 21 0,0-20 15,0-1-15,0 0 0,0 21 0,0-21 16,0 1-16,0-1 16,0 0-16,0 0 0,21 0 0,-21 0 0,21-21 15,0 22-15,21-22 16,-20 0-16,-1 0 0,21 0 0,-21 0 16,22 0-16,-22 0 0,21 0 0,-21-22 15,0 1-15,1 0 0,-1 0 16,0-21-16,0 20 0,0-20 0,-21 21 15,0-21-15,21 20 0,-21-20 16,0 21-16,0 0 0,0 0 0,0-1 16,-21 22 15,21 22-15,0-1-16,0 0 15,0 0-15,-21 21 0,21-20 0,0-1 16,0 0-16,-21 21 0,21-21 15,0 1-15,0-1 0,0 0 0,0 0 16,0 0-16,0 0 0,0 1 0,0-1 16,0 0-1,0-42 17,0 0-32,0-1 0,0 1 15,0-21-15,21 21 0,0-22 16,-21 1-16,21 21 0,1-21 15,-22-1-15,21 22 0,0-21 0,0 21 16,-21-1-16,21 1 0,0 0 16,1 0-16,-1 21 0,0 0 15,0 0-15,0 0 16,0 0-16,1 21 0,-22 0 16,0 0-16,21 1 0,-21-1 15,0 0-15,0 21 0,0-21 0,0 1 16,0 20-16,0-21 0,0 0 15,0 0-15,0 1 0,0-1 0,0 0 16,0 0-16,0 0 0,0 0 16,0 1-1,0-44 32,0 1-47,0 0 16,0 0-16,0 0 0,21 0 15,0-22-15,-21 22 0,21-21 0,0-1 16,1 22-16,-1-21 0,0 0 16,0 20-16,21-20 0,-20 21 15,-1 0-15,21 0 0,-21-1 0,22 22 16,-22 0-16,0 0 0,21 0 0,-21 0 16,1 22-16,-1-22 0,0 21 15,-21 0-15,0 0 0,0 43 16,0-43-16,0 21 0,0-21 15,0 22-15,0-22 0,0 21 0,0-21 16,0 22-16,-21-22 0,21 0 16,-21 0-16,21 0 0,0 0 0,-22 1 15,22-1-15,0 0 16,0-42 31,0 0-32</inkml:trace>
  <inkml:trace contextRef="#ctx0" brushRef="#br0" timeOffset="7059.68">11028 233 0,'21'-21'15,"21"-43"1,-21 64-16,-21-21 15,0 42 1,0 0 0,0 1-16,-21-1 0,0 21 0,0 0 15,-21 22-15,20-22 0,1 22 16,-21-1-16,21 1 0,-22-1 16,22 1-16,-21-1 0,0 1 0,20-1 15,-20 1-15,21-1 0,-21 1 16,20-22-16,1 0 0,-21 1 0,21-22 15,21 21-15,-21-21 0,-1 1 0,1-1 16,21 0-16,-21 0 16,21-42 15,0 0-31,0 0 0,0-1 16</inkml:trace>
  <inkml:trace contextRef="#ctx0" brushRef="#br0" timeOffset="7408.01">11515 508 0,'-22'21'16,"1"0"0,21 1-16,-21-1 0,0 0 0,0 21 15,21-21-15,-21 22 0,-1-1 16,1 0-16,0 1 0,0-1 0,21 0 16,-21 1-16,0-22 0,21 21 0,-22-21 15,22 22-15,0-22 0,0 0 16,0 0-16,22-21 31,-22-21-31,21 0 16,-21 0-16,21 0 0,-21-1 15</inkml:trace>
  <inkml:trace contextRef="#ctx0" brushRef="#br0" timeOffset="7695.84">11409 550 0,'0'0'0,"21"-42"0,0 21 0,-21 0 15,21 0-15,0 21 0,1-22 0,-1 22 16,0-21-16,0 21 16,0 0-16,22 0 0,-22 0 0,0 21 15,21 1-15,-21-1 0,22 0 0,-22 21 16,21-21-16,-21 22 16,1-1-16,-1 0 0,-21 1 0,0-1 15,0 0-15,0 1 0,0-1 16,0 0-16,0 1 0,-64 63 15,64-85-15,0 0 0,0 0 16,-21-21-16,21 21 0,0-42 47,0 0-31,0 0-16,-21 0 0</inkml:trace>
  <inkml:trace contextRef="#ctx0" brushRef="#br0" timeOffset="7915.96">11366 868 0,'0'0'0,"-21"0"16,42 0 0,1 0-16,-1 0 15,21 0-15,-21-21 0,0 21 16,22 0-16,-22 0 0,21-21 0,1 21 15,-22 0-15,0 0 0,21-22 16,-21 22-16,1 0 0,-1 0 16,-21-21-16,21 21 15,0 0-15</inkml:trace>
  <inkml:trace contextRef="#ctx0" brushRef="#br0" timeOffset="8575.58">12531 931 0,'21'0'16,"-42"0"-16,63 0 0,-21-21 15,-21 0-15,21 0 16,0 0-16,-21 0 15,0-1-15,0 1 0,0 0 0,0 0 16,0 0-16,0 0 0,0-22 0,0 22 16,0 0-16,0 0 15,-21 0-15,0 21 0,0 0 0,0 0 16,0 0-16,-1 0 16,1 21-16,0 0 0,-21 0 0,21 0 15,-1 0-15,-20 22 0,21-1 0,0 0 16,-22-20-16,22 20 0,0 0 15,0 1-15,0-1 0,21 0 16,-21-21-16,21 1 0,0 20 16,0-21-16,21 0 0,0 0 15,21-21-15,-21 0 0,1 0 0,20 0 16,-21 0-16,21 0 0,-20-21 16,-1 0-16,21 0 0,-21 0 0,22 0 15,-22-22-15,0 1 16,0 0-16,0-1 0,0 1 0,-21-22 0,0 22 15,22-21-15,-22 20 0,21-20 16,-21 20-16,0 1 0,0 0 16,0-1-16,0 22 0,0-21 0,0 21 15,0 0-15,0 42 32,0 0-32,0 21 0,0 1 15,0-1-15,0 0 0,0 1 0,0-1 16,0 0-16,0 1 0,0-1 15,0 21-15,0-20 0,0-22 0,0 21 16,0 1-16,0-22 0,0 21 16,0-21-16,0 0 0,0 1 15,21-1-15,0-21 16,0 0-16,0 0 0,1-21 16,-1-1-16,0 22 0,0-21 0</inkml:trace>
  <inkml:trace contextRef="#ctx0" brushRef="#br0" timeOffset="8979.35">13017 677 0,'22'0'16,"-22"22"0,21-1-16,-21 0 0,21 0 15,-21 21-15,21-20 16,-21-1-16,21 0 0,-21 0 15,0 0-15,21 43 0,1-43 16,-22 0-16,0 0 0,0 0 16,0 1-16,0-1 0,0 0 15,21-21-15,0-21 32,-21 0-32,0-1 15,21 1-15,-21 0 0,0-21 16,21-1-16,0 1 0,1 0 0,-1-1 15,0 22-15,0-21 0,0 0 16,0 20-16,1 1 0,-22 0 16,21 0-16,0 21 0,0-21 0,0 21 15,0 0 1,1 0-16,-22 21 31,0 0-15,0 0-16</inkml:trace>
  <inkml:trace contextRef="#ctx0" brushRef="#br0" timeOffset="9580.01">13885 1037 0,'0'-21'16,"21"21"0,-21-21-16,22 0 0,-1 0 0,-21-1 15,0 1-15,21 0 0,-21-21 16,21 21-16,-21-1 0,0-20 0,0 21 16,0 0-16,0 0 0,0-1 15,0 1-15,-21 21 0,0 0 0,0-21 16,-22 21-16,22 0 0,0 0 15,-21 0-15,20 21 0,1-21 16,-21 21-16,21 1 0,-22-1 0,22 21 16,0-21-16,-21 22 0,21-1 15,-1-21-15,1 21 0,21-20 0,0 20 16,0-21-16,0 21 0,0-20 0,0-1 16,0 0-16,21 0 0,1 0 15,-1 0-15,0-21 0,0 0 0,0 22 16,22-22-16,-22 0 0,21 0 15,0 0-15,-20-22 0,20 1 0,0 21 16,-21-21-16,1 0 0,-1-21 16,0 20-16,0-20 0,0 21 15,-21-21-15,21-1 0,-21 22 0,0-21 16,0 21-16,0-1 0,0 1 0,0 0 16,0 0-16,-21 21 15,0 0-15,21 21 16,0 0-16,0 0 0,-21 1 15,21-1-15,0 0 0,-21 21 0,21-21 16,0 1-16,0 20 0,0-21 16,0 0-16,0 0 0,0 1 15,0-1-15,21 0 0,0-21 0,0 0 16,0 0-16,1 0 16,20 0-16,-21 0 0,0-21 15,0 21-15</inkml:trace>
  <inkml:trace contextRef="#ctx0" brushRef="#br0" timeOffset="10091.7">14414 720 0,'-21'0'32,"21"21"-32,0 0 15,0 0-15,0 0 0,0 22 16,0-22-16,0 0 0,0 0 15,0 0-15,0 1 0,0-1 16,0 0-16,0 0 0,0 0 0,0 0 16,0 1-16,0-1 15,0 0-15,0-42 47,0 0-47,0-1 16,0 1-16,0-21 0,0 21 15,0 0-15,0-22 0,0 1 16,0 21-16,21-22 0,1 22 16,-22 0-16,21-21 0,0 21 0,0-1 15,0 1-15,0 0 0,1 0 0,-1 21 16,21-21-16,-21 21 0,0 0 16,1 0-16,20 0 0,-21 21 0,0 0 15,0 0-15,1 0 0,-22 1 16,0 20-16,0-21 0,0 21 0,0-20 15,0 20-15,0 0 0,0-21 16,-22 1-16,22-1 0,0 0 0,0 0 16,0 0-16,-21 0 0,21 1 15,0-44 32,0 1-47,0 0 0,21 21 16</inkml:trace>
  <inkml:trace contextRef="#ctx0" brushRef="#br0" timeOffset="10436.51">15346 339 0,'0'0'0,"-21"21"0,21 0 0,0 0 16,-22 0-16,22 1 0,-21 20 15,21-21-15,0 21 0,-21 1 0,0-22 16,21 21-16,-21 1 0,21-1 16,-21 0-16,21-21 0,0 22 0,0-1 15,0-21-15,0 0 0,0 22 16,0-22-16,0 0 0,0 0 15,21-21-15,0 0 0,0 0 16,0 0 0,0 0-16,1 0 0,-1 0 0,0 0 15,0-21-15,-21 0 0,21 21 0,0-21 16,-21 0-16,0-1 0,0 1 16</inkml:trace>
  <inkml:trace contextRef="#ctx0" brushRef="#br0" timeOffset="10643.4">15092 699 0,'0'0'0,"21"0"16,0 0-16,0 0 16,0 0-16,1 0 0,20 0 15,-21 0-15,0 0 0,22 0 0,-1 0 16,-21 0-16,0 0 0,22-22 15,-22 22-15,0 0 0,0 0 0,0 0 16,-21-21-16</inkml:trace>
  <inkml:trace contextRef="#ctx0" brushRef="#br0" timeOffset="11532.88">16002 868 0,'42'0'15,"-21"-21"1,-21 0-16,22 21 0,-1-22 16,-21 1-1,0 0-15,0 0 0,0 0 16,0 0-16,0-1 0,0 1 15,0-21-15,-21 21 0,-1 0 16,1 21-16,0 0 16,0 0-16,0 0 0,-22 0 0,22 0 15,0 0-15,-21 0 0,21 21 16,-22 0-16,22-21 0,-21 21 0,21 21 16,-22-20-16,22-1 0,-21 21 15,21-21-15,-1 22 0,1-22 16,0 21-16,21 0 0,0-20 0,0-1 15,0 21-15,0-21 0,0 0 16,21 1-16,0-22 0,1 21 0,20-21 16,-21 0-16,21 0 0,-20 0 0,20 0 15,-21 0-15,21 0 0,-20-21 16,20-1-16,-21 1 0,0 0 0,0 0 16,1 0-16,-1 0 0,0-22 15,-21 22-15,0-21 0,21 21 0,-21-22 16,0 22-16,0 0 0,0 0 15,0 0-15,0-1 0,0 1 16,0 0-16,0 42 31,0 0-15,-21 1-16,21-1 0,0 0 0,0 0 16,0 21-16,0-20 0,0-1 15,0 21-15,0-21 0,0 0 0,0 1 16,0-1-16,0 0 0,0 0 15,0 0-15,21-21 0,0 0 0,-21 21 16,43-21-16,-22 0 0,0 0 0,21 0 16,-21 0-16,22-21 15,-22 21-15</inkml:trace>
  <inkml:trace contextRef="#ctx0" brushRef="#br0" timeOffset="12339.55">16743 762 0,'21'-21'0,"-42"42"0,42-63 0,-21 21 15,0-1-15,0 1 16,0 0-16,-21 21 16,0 0-16,-1-21 0,1 21 15,0 0-15,0 0 0,0 0 16,0 0-16,-1 0 0,1 21 0,0 0 16,0 0-16,0 1 0,0-1 0,-1 0 15,1 0-15,0 21 16,0-20-16,21 20 0,-21-21 0,21 0 0,0 0 15,0 22-15,0-22 16,21 0-16,0 0 0,0-21 16,0 0-16,22 0 0,-22 0 15,0 0-15,21 0 0,-20 0 16,-1 0-16,21-21 0,-21 21 0,0-21 0,1 0 16,-1 0-16,0-1 0,0 1 15,-21-21-15,21 21 0,-21 0 0,21-1 16,-21 1-16,0 0 0,0 0 15,22 21-15,-22-21 16,0 42 15,0 0-31,0 0 16,0 0-16,0 22 0,0-1 16,-22 0-16,22 1 0,0-1 0,0 0 15,-21 22-15,21-22 0,0 1 16,0 20-16,0-21 0,0 1 0,0 20 15,0-20-15,0-1 0,21 21 0,1-20 16,-22-1-16,0 22 0,21-22 16,-21 0-16,0 1 0,0 20 0,0-21 15,0-20-15,0 20 0,0 0 16,0 1-16,0-22 0,0 21 0,0-21 16,-21 0-16,-1 1 0,22-1 15,-21 0-15,0 0 0,21 0 0,-21-21 16,0 21-16,0-21 15,-1 0 1,22-21-16,-21 21 16,21-21-16,-21 0 0,21 0 15,0 0-15,-21-22 0,0 1 0,21 0 16,-21-1-16,21-20 0,0 20 0,-22-20 16,22-22-16,0 22 0,0-1 15,0 1-15,0-1 0,0 1 16,0 20-16,0 1 0,22-21 0,-1 41 15,0-62-15,0 63 16,-21-1-16,21-20 0,0 21 0,1 0 16,-1 0-16,-21-1 0,21-20 15,0 21-15,0 0 0,0 21 0,1-21 16,-22-1-16,21 1 16,0 0-16,-21 0 0,0 0 15</inkml:trace>
  <inkml:trace contextRef="#ctx0" brushRef="#br0" timeOffset="12719.86">17081 720 0,'0'0'0,"22"0"16,-1-21-1,0 21-15,-21-22 0,21 1 16,0 21-16,-21-21 0,21 21 16,-21-21-16,22 21 0,-22-21 15,0 0-15,0-1 32,-22 22-32,1 0 15,0 0-15,0 22 0,0-22 16,0 21-16,-1 0 0,1 0 0,0 0 15,0 22-15,21-22 0,-21 21 16,21-21-16,-21 0 0,21 22 0,0-22 16,0 0-16,0 0 0,0 0 15,0 1-15,0-1 0,21 0 16,0-21-16,0 0 0,0 21 0,0-21 16,1 0-16,-1 0 0,0 0 0,0 0 15,0-21-15,22 21 0,-22-21 16</inkml:trace>
  <inkml:trace contextRef="#ctx0" brushRef="#br0" timeOffset="13131.63">17738 656 0,'0'0'0,"0"-42"31,-22 42-31,1 0 0,-21 0 16,21 0-16,0 0 0,-1 0 0,1 21 15,0-21-15,0 21 16,0-21-16,21 21 0,-21 1 0,21-1 16,0 0-16,0 0 15,21-21-15,0 21 16,0-21-16,0 0 0,0 0 0,1 21 16,20-21-16,-21 0 0,0 0 15,0 22-15,1-22 0,-1 21 16,0-21-16,0 21 0,0-21 15,-21 21-15,21 0 0,-21 0 16,0 1 0,-21-1-16,0-21 15,0 21-15,0-21 0,-22 0 16,22 0-16,0 0 0,-21 0 0,21 0 16,-1 0-16,-20 0 0,21 0 0,0 0 15,0 0-15,-1 0 16,1 0-16,0 0 0,0 0 15</inkml:trace>
  <inkml:trace contextRef="#ctx0" brushRef="#br0" timeOffset="14555.81">18986 656 0,'22'-63'32,"-22"42"-17,0-1 1,-22 22 15,1 0-15,0 22-16,21-1 15,-21-21-15,0 21 0,21 0 0,-21 0 16,21 0-16,-22 1 0,22-1 0,0 21 16,-21-21-16,21 0 0,0 1 15,0-1-15,0 0 0,0 0 0,0 0 16,0 0-1,21-21-15,1 0 0,-1 0 16,0 0-16,0 0 0,0 0 16,0 0-16,1 0 0,-1-21 15,0 21-15,21-21 0,-42 0 0,21 0 0,1 0 16,-22-1-16,0 1 0,0 0 16,0-21-16,0 21 0,0-1 0,0 1 15,0-21-15,-22 21 0,1 0 16,21-1-16,-21 1 0,0 0 0,0 21 15,0 0-15,21-21 0,-22 21 16,1 0-16,0 0 0,0 0 16,0 0-1,21 21-15,0 0 16,21-21 0,0 0-16,0 0 0,0 0 15,1 0-15,-1 0 0,21 0 0,-21 0 16,22 0-16,20 0 0,-21-21 15,22 0-15,-1 21 0,-20-21 0,20 0 16,1-1-16,-22 22 0,0-21 16,1 0-16,-22 0 0,0 0 0,0 0 15,0 21-15,-21-22 0,22 1 16,-22 0-16,0 0 16,0 0-16,-22 21 15,1 0 1,0 0-16,0 0 15,0 21-15,0 0 0,21 0 16,-22 0-16,1 22 0,0-22 0,0 21 16,0 1-16,0-1 0,-1 0 15,1 22-15,0-22 0,0 22 16,0-1-16,0 1 0,-1-1 0,22 1 0,0-1 16,0 1-16,0-1 0,0 22 15,0-22-15,0-20 0,0 20 0,0 1 16,0-1-16,0 1 0,0-1 15,0 1-15,0-1 0,0 1 16,0-22-16,0 21 0,0-20 0,-21 20 16,21-20-16,-21-22 0,21 21 15,0 0-15,0-20 0,-21-1 0,21 0 16,-21 0-16,21 0 0,-21-21 16,-1 0-1,1 0-15,0 0 16,0-21-16,0 21 0,0-21 0,-1 0 15,1 0-15,-21-22 0,21 22 16,0-21-16,-22-1 0,22 1 0,0 0 16,-21-22-16,42 22 0,-22-22 15,22 1-15,0-1 0,0 1 16,0 21-16,0-22 0,22 22 0,-22-1 16,21 1-16,0 0 0,0-1 15,21 1-15,-20 21 0,-1-21 0,21 20 16,-21 1-16,0-21 0,1 42 0,-1-21 15,0 0-15,0-1 0,0 22 16,-21-21-16,21 21 0,-21-21 16,22 21-16,-22-21 0,21 21 15,-21-21-15,21 0 16,0 21-16</inkml:trace>
  <inkml:trace contextRef="#ctx0" brushRef="#br0" timeOffset="15247.41">21124 466 0,'0'-21'0,"0"42"0,21-64 16,1 43-16,-1-21 0,-21 0 15,21 21-15,0-21 16,0 0-16,0 0 0,-21-1 0,22 22 16,-22-21-16,-22 21 15,1 0 1,-21 0-16,21 0 0,0 0 0,-22 0 15,22 21-15,-21 1 0,-1-22 16,22 21-16,-21 0 0,21 0 16,-22 0-16,1 0 0,21 1 15,0-1-15,-22-21 0,43 21 0,-21 0 16,0 0-16,21 0 0,0 1 16,0-1-16,21 0 15,0-21-15,1 21 0,-1-21 16,21 21-16,-21-21 0,22 0 15,-22 21-15,21 1 0,0-22 0,-20 21 16,20-21-16,-21 21 0,21-21 16,-20 21-16,-1-21 0,0 21 0,-21 0 15,0 1-15,0-1 16,0 0-16,0 0 0,0 0 0,-21 0 16,0-21-16,-22 22 0,22-1 15,0-21-15,-21 21 0,-1-21 16,22 0-16,-21 0 0,-1 0 0,1 0 15,0 0-15,-1 0 0,22 0 16,-21 0-16,0-21 0,20 0 0,1 21 16,-21-22-16,21 1 0,0 0 15,-1 0-15,1 21 0,0-21 0,0 0 16,21-1-16,-21 1 0,0 21 16,21-21-1,21 21 16,0 0-31,21-21 0,-21 21 16</inkml:trace>
  <inkml:trace contextRef="#ctx0" brushRef="#br0" timeOffset="15648.18">21209 762 0,'0'0'0,"21"0"16,0 0-16,0 0 0,1-21 15,-1 21-15,0 0 0,0-21 16,0 21-16,-21-21 0,21 21 0,1-22 16,-1 1-16,0 21 0,-21-21 0,0 0 15,0 0-15,0 0 16,0-1-16,-21 22 0,0 0 15,-1 0-15,1 0 0,0 0 16,0 0-16,0 0 0,0 22 0,-22-1 16,22 0-16,0 0 0,21 0 15,-21 0-15,0 22 0,21-22 0,0 21 16,0-21-16,0 22 0,0-22 16,0 21-16,0-21 0,0 1 15,0-1-15,0 0 0,21-21 0,0 21 16,0-21-16,0 0 0,0 0 15,1 0-15,-1 0 0,0 0 0,42 0 16,-41 0-16,-1-21 16,21 0-16,-21-22 0</inkml:trace>
  <inkml:trace contextRef="#ctx0" brushRef="#br0" timeOffset="15948.01">21907 21 0,'0'-21'0,"0"42"0,0-21 31,0 21-31,0 1 0,0 20 16,0-21-16,0 21 0,0 1 0,0-1 16,0 22-16,-21-22 0,21 0 15,-21 22-15,21-22 0,0 0 0,0 1 16,-21-1-16,0 22 0,21-22 15,-21 0-15,21-21 0,0 22 0,-22-1 16,22-21-16,-21 0 0,21 22 16,0-22-16,0 0 15,21-21 1,1-21 0,-1 0-16,0 0 0,0-1 0</inkml:trace>
  <inkml:trace contextRef="#ctx0" brushRef="#br0" timeOffset="16355.55">22056 720 0,'0'21'16,"0"0"15,21-21-15,0 0-16,0 0 15,0 0-15,0-21 0,1 21 16,-22-21-16,21 21 0,0-21 16,0-1-16,-21 1 0,0 0 0,0 0 15,0 0-15,0 0 16,0-1-16,-21 22 16,0 0-1,0 22-15,-1-22 0,22 21 0,-21 0 16,0 21-16,0-21 0,21 1 0,0-1 15,-21 21-15,21-21 16,0 22-16,-21-22 0,21 0 0,0 21 16,0-21-16,0 1 0,0-1 15,0 0-15,21-21 16,0 21-16,0-21 0,0 0 16,0 0-16,1 0 0,-1-21 15,0 21-15,21-21 0,-21 0 0,1-1 16,20 1-16,-21 0 0</inkml:trace>
  <inkml:trace contextRef="#ctx0" brushRef="#br0" timeOffset="16875.83">22585 550 0,'0'0'0,"0"22"47,0-1-47,0 0 15,-21-21-15,21 21 0,0 0 0,0 22 16,0-22-16,0 0 0,0 0 16,-22 21-16,22-20 0,0-1 0,-21 0 15,21 0-15,0 0 0,0 0 16,0 1-16,0-1 0,-21 0 16,21-42 30,0 0-46,0-1 16,0-20-16,0 21 0,21-21 0,-21 20 16,21 1-16,1-21 0,-1 21 15,0 0-15,0-22 0,0 22 0,0 0 16,1 0-16,-1 21 0,0-21 0,0-1 16,0 22-16,0 0 0,1-21 15,20 21-15,-21 0 0,0 0 0,0 0 16,1 21-16,-1-21 0,-21 22 15,0-1-15,21 0 0,-21 21 16,0-21-16,0 1 0,0 20 16,0-21-16,-21 21 0,21 1 0,-21-22 15,-1 0-15,22 21 0,0-20 0,-21-1 16,21 0-16,-21-21 0,21 21 16,0 0-16,0-42 46,0 0-46,21 0 0,0 0 16</inkml:trace>
  <inkml:trace contextRef="#ctx0" brushRef="#br0" timeOffset="17151.66">23347 614 0,'0'21'32,"0"0"-32,-21 0 15,21 1-15,-22 20 0,22-21 16,0 0-16,0 0 0,-21 22 0,21-22 16,0 0-16,-21 0 0,21 0 15,0 1-15,0-1 16,21-21 15,-21-21-31,21 21 16,-21-22-16,0 1 0</inkml:trace>
  <inkml:trace contextRef="#ctx0" brushRef="#br0" timeOffset="17515.46">23347 360 0,'0'0'0,"-21"0"0,-1 0 15,1 21-15,0 0 0,0-21 0,21 21 16,0 1-16,0-1 16,21 0-1,0-21-15,0 0 16,1 0-16,-1 0 0,0 0 15,0-21-15,0 21 16,-21-21-16,21-1 0,-21 1 16,0 0-16,0 0 0,0 0 0,0 0 15,0-1-15,0 1 0,0 0 16,-21 21-16,21-21 0,-21 21 16,0 0-16,0 0 0,0 21 15,21 0-15,-22-21 0,1 21 0,0 1 16,21-1-16,0 0 0,0 21 15,0-21-15,0 1 0,0-1 16,0 0-16,0 0 0</inkml:trace>
  <inkml:trace contextRef="#ctx0" brushRef="#br0" timeOffset="18035.16">23855 635 0,'0'0'0,"0"-21"0,0 0 15,-21 42 32,21 0-47,-22 0 16,22 0-16,-21 22 0,0-22 15,0 0-15,21 21 0,0-20 16,0-1-16,0 21 0,0-21 0,0 0 16,0 22-16,0-22 0,0 0 0,21 0 15,0 0-15,0-21 16,1 0-16,20 0 0,-21 0 15,0 0-15,22 0 0,-22 0 0,21-21 16,-21 0-16,0 0 0,22 0 16,-22-22-16,0 22 0,0-21 15,-21 0-15,21 20 0,-21-20 0,22-21 16,-1 41-16,-21 1 16,0 0-1,-21 21 1,-1 21-1,22 0-15,0 1 16,0-1 0,0 0-16</inkml:trace>
  <inkml:trace contextRef="#ctx0" brushRef="#br0" timeOffset="18847.37">24469 635 0,'0'0'0,"0"21"31,0 0-15,0 1 0,0-1-16,0 0 0,0 0 0,0 21 15,-22-20-15,22-1 0,0 0 0,0 21 16,0-21-16,0 1 15,0-1-15,0 0 0,0 0 0,0 0 16,0 0-16,0-42 47,0 0-47,0 0 0,22 0 16,-22-22-16,0 22 0,21 0 0,0-21 15,-21-1-15,21 22 0,0 0 16,0-21-16,-21 21 0,22-1 0,20-20 15,-21 21-15,0 21 0,0-21 16,1 0-16,-1 21 0,63 0 16,-62 0-16,-1 0 15,0 0-15,0 21 16,-21 0-16,21 0 0,-21 0 0,0 0 16,0 22-16,0-22 0,0 0 15,0 0-15,0 22 0,0-22 0,0 0 16,0 0-16,0 0 0,0 0 15,0 1-15,0-1 0,0 0 16,0-42 31,0 0-47,0-1 16,0 1-16,21 0 0,-21-21 0,22 21 15,-1-22-15,0 22 0,0-21 16,0 21-16,0-1 0,1-20 0,-1 21 15,0 0-15,0 0 0,21-1 0,-20 22 16,-1-21-16,21 21 0,-21 0 16,22-21-16,-22 21 0,21 0 0,-21 0 15,22 0-15,-22 0 0,21 21 16,-21 0-16,-21 1 0,21 20 16,-21-21-16,0 0 0,0 0 15,0 22-15,0-22 0,-21 21 16,0-21-16,21 1 0,-21 20 0,0-21 15,21 0-15,0 0 0,0 1 16,-21-1-16,21 0 0,-22-21 0,22 21 16,0 0-1,0-42 32</inkml:trace>
  <inkml:trace contextRef="#ctx0" brushRef="#br0" timeOffset="20807.62">1397 1757 0,'-21'0'0,"42"0"0,-63 21 0,20-21 0,1 0 16,0 0-16,0 0 0,0 0 15,0 0 1,42 21 47,0-21-63,0 0 0,0 0 15,0 0-15,22 0 0,-1 0 0,-21 0 16,43 0-16,-22 0 0,0 0 15,1 0-15,20 0 0,-20 0 16,20 0-16,-21 0 0,22 0 0,-22 0 16,85 0-16,-63 0 15,-1 0-15,22 0 0,-22-21 0,22 21 16,0 0-16,-1 0 0,1 0 16,0 0-16,-1 0 0,86-21 15,-86 21-15,1 0 0,0 0 16,-1 0-16,1 0 0,0 0 0,-22 0 15,22 0-15,0 0 0,-1 0 16,1 0-16,0 0 0,-1 0 0,1 0 16,0 0-16,-1 0 0,1 0 15,21 0-15,-22 0 0,22 0 16,-21 0-16,21 0 0,-22 0 0,22 0 16,-21 0-16,21 0 0,-22 0 15,107-21-15,-85 21 0,0 0 16,-22 0-16,22 0 0,-21 0 0,21-21 15,-22 21-15,22 0 0,-21 0 16,21 0-16,-1 0 0,-20 0 0,21-22 16,-21 22-16,-1 0 0,22 0 15,-21 0-15,-1 0 0,1 0 16,21 0-16,-21-21 0,20 21 0,-20 0 16,21 0-16,-21 0 0,-1 0 0,22 0 15,-21 0-15,-1-21 0,1 21 16,0 0-16,-1 0 0,1 0 15,0 0-15,-1 0 0,1 0 16,0 0-16,-1 0 0,1-21 0,-21 21 0,20 0 16,-20 0-16,20 0 0,-20 0 15,-1 0-15,1 0 0,21 0 0,-43 0 16,21 0-16,1 0 0,-22-21 16,1 21-16,-1 0 0,-21 0 0,21 0 15,-20 0-15,-1 0 0,0 0 16,0 0-16,0 0 15,0 0-15,-21-21 47,-21 21-31</inkml:trace>
  <inkml:trace contextRef="#ctx0" brushRef="#br0" timeOffset="23007.83">11324 1566 0,'-21'0'15,"-21"0"1,63 0 46,0 0-46,0 0-16,0 0 0,0 0 16,1 0-16,-1 0 0,0 0 15,0 0-15,0 0 0,22 0 0,-22 0 16,0 0-16,21 0 0,-21 0 0,22 0 16,-1 0-16,-21 0 0,22 0 15,20 0-15,-21 0 0,22 0 0,-22 0 16,22 0-16,-1 0 0,1 0 15,63 0-15,-64 22 16,1-22-16,-1 0 0,1 0 0,-1 0 16,1 0-16,20 0 0,-20 0 15,21 0-15,-1 0 0,1 0 0,-22 0 16,22 0-16,0 0 16,-1 0-16,-20 0 0,21 0 0,-22 0 0,22 0 15,-1 0-15,1 0 0,0 0 16,-1 0-16,22 0 0,-21 0 0,0 0 15,-1 0-15,1 0 0,0 0 0,-1 0 16,1 0-16,0 0 16,20 0-16,-20 21 0,0-21 0,21 0 15,-22 0-15,1 0 0,0 21 16,-1-21-16,1 0 0,0 0 0,-22 0 16,22 21-16,-1-21 0,-20 0 0,21 0 15,-1 0-15,-20 0 0,20 21 16,1-21-16,-21 0 0,20 0 0,-20 0 15,-1 0-15,1 0 0,-1 0 16,1 0-16,-1 0 0,1 0 0,-22 0 16,22 0-16,-1 0 0,1 0 15,-1 0-15,1 0 0,-1 0 0,1 0 16,-1 0-16,-21-21 0,22 21 16,-1 0-16,-20 0 0,20 0 15,1-21-15,-22 21 0,22 0 0,-22 0 16,21 0-16,1 0 0,-1 0 15,-20 0-15,20 0 0,1 0 0,63-21 16,-64 21-16,-20 0 0,20 0 16,-21 0-16,22 0 0,-22 0 15,1 0-15,20-21 0,-21 21 0,1 0 16,-1 0-16,0 0 0,1 0 16,-1 0-16,22-22 0,-22 22 0,0 0 15,22 0-15,-22 0 0,22 0 16,-22 0-16,21-21 0,-20 21 15,20 0-15,-20 0 0,20 0 0,-21 0 16,1 0-16,20 0 0,-20 0 16,20 0-16,-21 0 0,1 0 0,20 0 15,-20 0-15,20 0 0,1 0 0,-22 0 16,21 0-16,-20 0 0,20 0 16,1 0-16,-22 0 0,22 0 0,-22 0 15,21 0-15,-20 0 0,20 0 16,-20 0-16,20 0 0,-21 0 15,1 0-15,20 0 0,-20 0 0,-1 0 16,21 0-16,-20 0 0,-1 0 16,22 0-16,-22 0 0,21 0 0,-20 0 15,20 0-15,-20 0 0,20 21 16,-21-21-16,22 0 0,-22 0 0,1 0 16,-1 0-16,21 0 0,-20 0 15,-1 0-15,0 22 0,1-22 0,20 0 16,-20 0-16,-1 0 0,21 0 15,-20 0-15,-1 0 0,22 0 0,-22 0 16,0 0-16,1 0 0,-1 0 0,0 0 16,1 0-16,-1 0 0,0 0 15,1 0-15,-22 21 0,21-21 0,0 0 16,1 0-16,-22 0 0,21 0 16,-21 0-16,22 0 0,-1 0 15,0 21-15,-20-21 0,20 0 16,0 0-16,1 0 0,-1 0 0,0 0 15,1 0-15,-1 0 0,0 0 16,1 0-16,-1 0 0,0 0 0,1 0 16,-1 0-16,0 0 0,1 0 15,-1 0-15,0 0 0,-21 0 0,22 0 16,-1 0-16,0 0 0,-20 0 0,20 0 16,0 0-16,-21 0 0,22 0 15,-1 0-15,0 0 0,-20 0 0,20 0 16,0 0-16,1 0 15,-1 0-15,0 0 0,1 0 0,20 0 16,-21 0-16,-20 0 0,20 0 16,0 0-16,1 0 0,-22 0 0,21 0 15,-21 0-15,22 0 0,-22 0 16,0 0-16,21 0 0,-21 0 16,1 0-16,-1 0 0,0 0 0,0 0 15,0 0-15,0 0 0,1 0 0,-1 0 16,0 0-16,0 0 0,0 0 15,0 0 1,1 0-16,-1 0 0,0 0 16,0 0-1,0 0 1,-21-21 62</inkml:trace>
  <inkml:trace contextRef="#ctx0" brushRef="#br0" timeOffset="66071.37">1058 3704 0,'-21'0'0,"21"-21"31,0 0-15,0 0-1,0 0-15,0-1 16,0 1-16,0 0 16,0 0-16,0 0 15,0 0-15,0-1 16,0 1-1,0 42 32,0 1-47,0-1 16,-21 0-16,21 0 16,0 0-16,0 0 0,0 1 15,0-1-15,0 21 0,0-21 0,0 0 16,0 1-16,0 20 0,0 0 15,0-21-15,0 22 0,0-22 16,0 0-16,0 21 0,0-20 16,0-1-16,0 21 0,0-21 15,0 0-15,0 22 0,0-22 0,0 0 16,0 0-16,0 22 16,0-22-16,0 0 0,0 0 15,0 0-15,0 0 16,0 1-16,0-1 15,0-42 48,0-1-63,0 1 16,0 0-16</inkml:trace>
  <inkml:trace contextRef="#ctx0" brushRef="#br0" timeOffset="66839.92">1482 3958 0,'0'21'16,"-22"1"-16,22-1 15,-21 0-15,21 0 16,0 0-16,0 0 31,21-21-15,1 0-1,-1-21 1,0 0-16,-21 0 16,0 0-16,0 0 15,0-1 1,-21 22 0,0 0-16,-1 0 15,1 22 1,0-1-16,21 0 15,0 0-15,0 0 16,0 0-16,0 1 31,21-22-31,0 0 0,1 0 16,-1 0 0,0-22-16,-21 1 15,0 0-15,0 0 16,0 0-16,0 0 15,0-1 1,-21 22-16,0 0 16,-1 0-16,22 22 15,0-1 1,0 0 0</inkml:trace>
  <inkml:trace contextRef="#ctx0" brushRef="#br0" timeOffset="67696.37">3768 3408 0,'0'-21'0,"0"42"0,0-63 0,0 20 15,0 1-15,0 0 0,0 0 0,0 0 16,0 0-16,0-1 0,0 1 16,0 0-16,0 0 0,0 0 15,0 0 1,0 42 15,0 0-15,0 0-16,0 21 0,0-20 15,0 20-15,0 0 0,0 22 0,0-22 16,0 0-16,0 1 0,0 20 16,0-20-16,0-1 0,0 0 0,0 1 15,0-1-15,0 0 0,0 1 0,0 20 16,0-21-16,0 1 0,0-22 16,0 21-16,0 1 0,0-1 15,0-21-15,0 21 0,0-20 16,0-1-16,0 21 0,0-21 0,0 0 15,0 1-15,0-1 16,0-42 15,21-1-31,-21 1 16,21 0-16,-21-21 0,0 21 16,0-22-16,0 22 0</inkml:trace>
  <inkml:trace contextRef="#ctx0" brushRef="#br0" timeOffset="68167.1">3831 3196 0,'0'0'15,"0"-21"-15,-21 21 0,0 0 16,42 0 31,0 0-47,0 0 0,0-21 15,1 21-15,-1 0 0,21 0 0,-21 0 16,22 0-16,-1 0 0,0 0 16,1 0-16,-1 0 0,0 0 0,1 0 15,-1 0-15,0 0 0,1 0 16,-22 0-16,21 0 0,-21 0 0,0 0 16,1 0-1,-22 21 63</inkml:trace>
  <inkml:trace contextRef="#ctx0" brushRef="#br0" timeOffset="68618.87">3852 3789 0,'21'0'32,"1"0"-17,-1 0-15,0 0 16,0 0-16,0 0 15,0 0-15,1 0 0,-1 0 0,21 0 16,-21 0-16,0 0 0,1 0 16,-1 0-16,0-21 0,21 21 0,-21 0 15,1 0-15,-1 0 0,0 0 16</inkml:trace>
  <inkml:trace contextRef="#ctx0" brushRef="#br0" timeOffset="69296.13">4487 3852 0,'0'-21'16,"0"0"0,21 0-1,1 21-15,-1-21 16,0 21-16,0 0 0,-21-21 15,21 21-15,22 0 0,-22 0 16,0 0 0,0 0-16,0 0 0,0 0 0,1 0 0,-1 21 15,0 0-15,0-21 16,0 21-16,-21 0 0,21 0 0,1 1 16,-22-1-16,0 0 0,0 0 0,0 0 15,21 0-15,-21 1 0,0 41 16,0-42-16,0 0 0,0 1 15,0-1-15,0 21 0,0-21 16,0 0-16,0 1 0,0-1 0,0 0 16,0 0-16,0 0 0,-21-21 0,21 21 15,0 1-15,-22-22 0,1 21 16,21-42 15,0-1-31,0 1 16,0 0-16,0-21 0,0 21 0,0-22 15,0 22-15,21-21 0,1-1 16,-1 1-16,0 21 0,-21-21 0,21 20 16,0-20-16,0 21 0,1 0 0,-1-22 15,0 22-15,0 21 16,0-21-16,0 0 0,1 0 0,-1 0 16,0 21-16,0-22 15,0 22 1,0 0 15,-21 22-15,22-22-16,-22 21 15,21-21-15</inkml:trace>
  <inkml:trace contextRef="#ctx0" brushRef="#br0" timeOffset="69863.8">5440 3979 0,'0'22'0,"0"20"31,21-42 0,0 0-31,0 0 0,0 0 16,1 0-16,-1 0 0,0 0 0,0 0 16,0-21-16,0 0 0,1 21 0,-1-22 15,0 22-15,0-21 0,0 0 16,0 21-16,-21-21 0,0 0 0,22 21 16,-22-21-16,21-1 0,-21 1 15,0 0 1,0 0-16,0 0 15,-21 21 1,-1 0-16,1 0 0,0 0 16,0 0-16,0 0 0,0 21 0,-1-21 15,1 21-15,0 0 16,0-21-16,0 21 0,21 1 0,-21-22 0,-1 21 16,1 21-16,21-21 0,-21 0 15,21 1-15,-21-1 0,0 21 0,21-21 16,0 0-16,0 1 0,0-1 0,0 0 15,0 0-15,0 0 16,0 0-16,0 1 0,0-1 0,21-21 16,-21 21-16,21-21 0,0 21 15,0-21-15,1 21 0,-1-21 0,0 0 16,21 0-16,-21 0 0,1 0 0,20 0 16,-21 0-16,21 0 0,-20 0 15,20 0-15,-21 0 0,0 0 0,22-21 16,-22 21-16,0-21 0,0 0 0,0 21 15</inkml:trace>
  <inkml:trace contextRef="#ctx0" brushRef="#br0" timeOffset="70441.21">6329 3979 0,'0'0'0,"-21"0"0,21 22 15,0-1-15,21-21 32,0 0-32,0 0 15,0 0-15,22 0 0,-22 0 0,0 0 16,21-21-16,-21 21 15,22-22-15,-22 22 0,0-21 0,0 0 16,0 21-16,1-21 0,-1 0 0,0 0 16,0-1-16,-21 1 15,0 0-15,0 0 0,0 0 16,0 0-16,-21 21 16,0 0-16,0-22 0,-1 22 0,1 0 15,0 0-15,0 0 0,0 0 0,0 0 16,-22 0-16,1 0 15,21 22-15,0-1 16,-1 0-16,1 0 0,0-21 16,0 21-16,21 0 0,0 1 0,-21 20 15,0-21-15,21 0 0,-22 0 0,22 22 16,0-22-16,0 21 0,0-21 16,0 1-16,0-1 0,0 0 0,0 0 15,0 0-15,0 0 0,0 1 0,0-1 16,22-21-16,-1 21 0,21-21 15,-21 21-15,22-21 0,-22 0 0,21 0 16,0 0-16,1 0 0,-1 0 16,0 0-16,1 0 0,-1 0 15,0-21-15,1 0 0,-22 21 0,21-21 16,-21-1-16,22 22 0,-22-21 16,0 0-16</inkml:trace>
  <inkml:trace contextRef="#ctx0" brushRef="#br0" timeOffset="71183.48">9017 3175 0,'0'-21'0,"0"42"0,0-63 0,0 21 0,0-1 16,0 1-16,0 0 0,0 0 15,0 0-15,0 0 16,-21 42 15,21 0-31,-21 0 16,21 0-16,0 22 0,0-1 15,0 0-15,-22 22 0,22-22 16,-21 22-16,21-1 0,-21 1 0,21-22 0,-21 21 16,0-20-16,21 20 15,0-20-15,0-1 0,0 0 0,0 1 16,0-1-16,0-21 0,0 21 0,0-20 15,0-1-15,0 21 0,0-21 16,0 0-16,0 1 0,21-22 16,0 0-1,-21-22 1,21 22-16,-21-21 0,21 0 0</inkml:trace>
  <inkml:trace contextRef="#ctx0" brushRef="#br0" timeOffset="71704.25">9419 3577 0,'0'0'0,"0"21"31,0 1-16,0-1-15,-21 0 0,0 0 16,0 0-16,21 0 0,-22 1 16,1-1-16,21 21 0,0-21 0,-21 0 15,0 1-15,21 20 0,0-21 16,-21 0-16,21 0 0,0 1 0,0-1 16,0 0-16,0 0 0,21 0 15,0 0-15,0-21 0,0 0 0,1 22 16,-1-22-16,0 0 0,21 0 15,-21 0-15,43 0 0,-22-22 0,1 22 16,20-21-16,-21 0 0,1 21 0,-1-21 16,0 0-16,-20 0 0,20-22 0,-21 1 15,-21 21-15,0-22 16,0 22-16,0-21 0,0 21 16,-21-22-16,21 22 0,-42-21 0,20 21 15,1 0-15,0-1 0,-21 22 16,21-21-16,-22 21 0,1 0 0,21 0 15,-22 0-15,22 0 0,-21 0 0,21 21 16,-22-21-16,22 22 0,0-1 16,0 0-16,21 0 0,0 0 0,-21 0 15,21 1-15,0-1 0,0 0 16,0 0-16,0 0 0,0 0 16,21 1-16,0-22 15</inkml:trace>
  <inkml:trace contextRef="#ctx0" brushRef="#br0" timeOffset="72260.03">10520 3620 0,'0'0'0,"0"-22"16,-21 22-16,-1 0 16,1 0-1,0 0-15,0 22 16,0-1-16,0 0 0,21 0 16,-22 0-16,22 0 0,-21 1 15,0-1-15,21 0 0,-21 42 16,21-41-16,-21-1 0,21 0 15,0 21-15,0-21 0,0 1 0,0-1 16,0 0-16,0 21 0,21-21 0,0 1 16,0-1-16,0 0 15,1-21-15,-1 0 0,21 0 0,-21 0 16,0 0-16,22 0 0,-22 0 0,21 0 16,-21-21-16,1 0 15,-1-1-15,21 1 0,-21 0 0,0-21 16,-21 21-16,22-22 0,-22 1 0,21 21 15,-21-22-15,0 22 0,0-21 16,0 21-16,0-22 0,-21 22 0,-1 0 16,1 0-16,-21 0 0,21 21 0,0-21 15,-22 21-15,22 0 0,0 0 16,-21 0-16,20 0 0,1 0 0,0 0 16,0 21-16,0-21 0,0 21 15,21 0-15,-22 0 0,22 0 16,0 1-16,0-1 0,0 0 15,22-21-15,-1 0 16,0 21-16,0-21 0</inkml:trace>
  <inkml:trace contextRef="#ctx0" brushRef="#br0" timeOffset="72723.14">11261 3196 0,'0'0'0,"0"-21"0,0 0 16,0 0-16,0 0 0,0-1 0,0 1 16,0 0-1,0 42 16,-22 0-31,22 1 16,-21-1-16,21 21 0,-21-21 16,21 22-16,0-1 0,0 0 0,-21 1 15,21-1-15,-21 0 0,21 1 16,0 20-16,-21-21 0,-1 1 16,22-1-16,-21-21 0,21 22 0,0-1 15,0 0-15,-21-21 0,21 22 16,0-22-16,0 21 0,0-21 0,0 1 15,0-1-15,0 0 0,21 0 0,-21 0 16,21 0-16,1-21 0,-22 22 16,21-22-16,0 0 0,0 0 0,0 0 15,0 0-15,22 0 16,-1-22-16,-21 1 0,0 0 0,22 21 16,-22-21-16,0-21 0,0 20 0,0 1 15,1 0-15,-1 0 0,0 0 0,0 0 16,-21-1-16</inkml:trace>
  <inkml:trace contextRef="#ctx0" brushRef="#br0" timeOffset="73360.58">8657 3366 0,'21'0'32,"0"0"-17,22 0-15,-22-22 16,21 22-16,1 0 0,-1-21 0,21 21 16,1-21-16,-22 21 0,22-21 0,-1 0 15,1 21-15,-1-21 0,1 21 16,-1-22-16,1 22 0,-22 0 15,22-21-15,-22 21 0,0 0 0,-21 0 16,1 0-16,-1-21 0,0 21 16,0 0-16,-21 21 78,-21 0-63</inkml:trace>
  <inkml:trace contextRef="#ctx0" brushRef="#br1" timeOffset="87400.44">1884 5821 0,'0'-21'62,"0"0"-46,0-1 15,0 1-31,0 0 16,0 0-16,0 0 16,0 0-16,0-1 0,0 1 15,0 0-15,0 0 16,0 0-16,0 0 15,0-1 1,0 44 31,0-1-31,0 0-16,0 0 0,-21 0 0,21 22 15,0-22-15,-22 21 0,22 0 16,0-20-16,0 20 0,0 0 15,0-21-15,0 22 0,0-1 0,0-21 16,0 0-16,0 1 0,0-1 16,0 0-16,0 0 0,0 0 0,22-21 15,-22 21-15,21-21 0,0 0 16,0 0 0,0 0-16,0 0 15,1-21-15,-22 0 16,21 0-16,-21 0 0,21 0 0,-21-1 15,21-20-15,0 21 0,-21 0 16,21-22-16,1 22 0,-22 0 0,21 0 16,0 0-16,-21 0 0,0-1 15,0 1-15,21 0 0,-21 0 16,21 21-16,-21 21 31,21 0-15,-21 0-16,0 22 0,0-22 15,0 0-15,0 21 0,0-20 16,0-1-16,0 0 0,0 21 0,22-21 16,-22 1-16,0-1 0,21 0 15,0 0-15,0-21 16,0 21-16,0-21 16,1 0-16,-1 0 0,0 0 0,21 0 15,-21-21-15,1 0 0,-1 21 16,0-21-16,0 0 0,0-1 0,0-20 15,-21 21-15,22 0 0,-1-22 16,0 1-16,-21 21 0,0-21 0,21 20 16,0-20-16,-21 21 15,0 0-15,0 0 0,0-1 0,0 1 16,21 21-16,-21-21 0,0 42 47,-21 0-47,21 1 0,0-1 15,-21 0-15,21 0 0,0 21 0,0-20 16,0 20-16,0-21 0,0 21 0,0-20 16,0-1-16,0 21 0,0-21 15,0 0-15,0 1 0,0-1 0,0 0 16,21-21-16,0 21 0,1-21 0,-1 21 16,0-21-1,0 0-15,21 0 0,-20 0 0,-1 0 16,0 0-16,0 0 0,0-21 15,0 21-15,1-21 0,-1 0 0,0 0 16,0-1-16,0 1 0,0 0 16,-21-21-16,22 21 0,-1-1 0,0-20 15,-21 21-15,21 0 0,-21-22 16,21 22-16,-21 0 0,0 0 16,0 0-16,0 0 0,0-1 15,-21 22 1,0 0-16,0 22 15,21-1-15,-21 0 16,21 0-16,-22 0 0,22 0 0,0 1 16,0 20-16,0-21 0,0 0 15,0 22-15,0-22 0,0 0 0,0 0 16,0 0-16,0 0 0,22 1 16,-22-1-16,21 0 0,0-21 0,-21 21 15,42-21-15,-21 0 0,1 0 16,-1 0-16,0 0 0,0 0 15,0 0-15,0 0 0,1 0 0,20-21 16,-21 21-16,0-21 0,0 0 16,1-1-16,-1 1 0</inkml:trace>
  <inkml:trace contextRef="#ctx0" brushRef="#br1" timeOffset="88867.6">4614 5842 0,'-42'0'31,"42"-21"-31,0 0 16,0 0-16,21-1 16,0 1-16,0 0 0,1 0 0,-1-21 15,0 20-15,0 1 16,0 0-16,0 21 0,1-21 0,-1 0 16,0 21-16,0 0 0,0 0 0,0 0 15,1 0 1,-22 21-16,21 0 0,-21 21 0,0-20 15,21 20-15,-21-21 0,21 21 16,-21 1-16,0-1 0,0-21 0,0 22 16,0-22-16,0 21 0,0-21 15,0 0-15,0 1 0,0-1 16,0 0-16,0 0 0,0 0 16,-21-42 15,0 0-16,21 0-15,0 0 16,0-22-16,0 22 0,0 0 0,0-21 16,0-1-16,0 22 0,21-21 0,0-1 15,0 22-15,0-21 0,1 21 16,20-22-16,-21 22 0,21 0 0,1 0 16,-22 0-16,21 0 0,1 21 15,-1 0-15,-21 0 0,21 0 16,-20 21-16,-1 0 0,21 0 0,-42 21 15,21-20-15,-21 20 0,21-21 16,-21 21-16,0 1 0,0-22 0,0 21 16,0 1-16,0-22 0,0 0 15,-21 0-15,21 0 0,-21 0 0,21 1 16,0-1-16,0 0 16,0-42 15,0 0-31,0-1 15,21 1-15,-21 0 0</inkml:trace>
  <inkml:trace contextRef="#ctx0" brushRef="#br1" timeOffset="89340.33">5884 5503 0,'21'0'16,"-21"22"-16,-21-1 16,0 0-16,21 0 0,0 21 15,-21-20-15,0 20 0,21-21 16,-21 21-16,21 1 0,0-22 16,0 21-16,0-21 0,0 1 0,0 20 15,0-21-15,0 0 0,0 0 0,0 1 16,21-1-16,0-21 15,0 0-15,0 0 0,0 0 0,1 0 16,-1 0-16,42 0 0,-42-21 16,1-1-16,20 1 0,-21 0 15,0 0-15,0 0 0,1-22 16,-1 22-16,0-21 0,-21 0 0,21-1 16,-21 1-16,0-22 15,0 22-15,0 0 0,-21 21 0,0-1 16,0 1-16,-1 0 0,1 0 15,0 21-15,0 0 0,0 0 0,-22 0 16,22 0-16,0 21 0,0 0 0,-43 22 16,64-22-16,-21 21 15,21-21-15,-21 22 0,21-22 0,0 0 16,0 21-16,0-21 0,0 1 0,21-1 16,0 0-16,1-21 0,-1 21 15,42-21-15,-42 0 0</inkml:trace>
  <inkml:trace contextRef="#ctx0" brushRef="#br1" timeOffset="90568.54">7408 5630 0,'0'0'0,"-21"-21"0,21 0 32,0 0-32,0 0 0,0 0 15,0-1-15,0 1 0,0 0 16,21 0-1,0 0-15,1 21 0,20-21 0,-21 21 16,0 0-16,22 0 0,-22-22 0,21 22 16,0 0-1,1 0-15,-22 0 0,0 22 0,-21-1 0,21 0 16,-21 0-16,0 0 0,21 0 16,-21 1-16,0 20 0,0-21 0,0 21 15,0-20-15,0 20 0,-21-21 16,21 0-16,0 0 0,-21 22 15,21-22-15,-21 0 0,21 0 16,0 0-16,-21-21 16,0 0-1,21-21 1,0 0-16,0 0 0,0 0 16,0 0-16,0-22 0,21 22 15,21-42-15,-21 20 0,0 22 16,1 0-16,-1 0 0,0 0 15,0-1-15,0 1 0,0 0 16,1 21-16,-1-21 0,0 21 0,0 0 16,0 0-16,0 0 15,-21 21-15,22 0 16,-22 0-16,0 22 0,0-22 16,0 0-16,0 0 0,0 22 15,0-22-15,0 0 0,0 0 0,21 0 16,-21 22-16,21-22 0,0 0 15,0 0-15,0 0 0,1 0 16,-1-21-16,21 0 0,-21 0 16,0 0-16,1 0 0,-1 0 15,21 0-15,-21 0 0,0 0 0,43-21 16,-22 0-16,-21 0 0,1 0 16,20 0-16,-21-1 0,0 1 15,0-21-15,1 21 0,-1-22 16,0 22-16,0-21 0,-21 21 0,0-22 15,0 22-15,0 0 0,0 0 0,0 0 16,0-22-16,0 22 16,0 0-16,-21 21 15,0 0-15,0 0 0,-1 0 16,22 21-16,-21-21 0,21 21 16,-21 1-16,21-1 0,0 0 0,-21 0 15,21 21-15,0-20 0,0-1 16,0 21-16,0-21 0,0 0 0,0 22 15,0-22-15,21 0 0,0 0 16,-21 0-16,21 1 0,1-22 0,-1 21 16,0 0-16,21-21 0,-21 0 15,22 0-15,-22 0 0,21 0 0,1 0 16,-1 0-16,-21-21 0,21 0 0,1-1 16,-1 1-16,-21 0 0,22 0 15,-22 0-15,0 0 0,0-22 16,0 22-16,0 0 0,-21 0 0,0 0 15,22-1-15,-22 1 0,0 0 0,0 0 16,0 0-16,0 0 0,-22-1 16,1 22-16,0 0 15,0 22 1,0-1-16,21 0 16,0 21-16,0-21 0,0 1 0,0-1 15,0 0-15,0 21 16,0-21-16,0 1 0,0-1 0,0 0 0,0 0 15,0 0-15,21 0 0,0-21 0,0 22 16,0-22-16,1 0 0,-1 0 16,0 0-16,0 0 0,21 0 0,-20 0 15,20 0-15,-21 0 0,21 0 16,1 0-16,-22 0 0,21-22 16,1 1-16,-1 21 0</inkml:trace>
  <inkml:trace contextRef="#ctx0" brushRef="#br1" timeOffset="91148.21">10456 5461 0,'21'0'0,"-42"0"0,42-21 0,-21 0 15,0 0 1,0-1-16,-21 1 0,0 0 16,0 21-16,0-21 0,0 21 0,-1 0 15,1 0-15,0 0 16,0 0-16,0 0 0,0 0 15,-1 0-15,1 0 0,0 21 0,0-21 16,-21 21-16,20 0 0,1 1 16,0-1-16,0 0 0,21 21 0,-21-21 15,0 1-15,21 20 0,-22-21 0,22 0 16,0 22-16,0-22 0,0 0 16,0 21-16,0-21 0,0 1 0,22-1 15,-1-21-15,0 21 0,0-21 16,0 21-16,0-21 0,1 0 15,20 0-15,-21 0 0,0 0 0,22-21 16,-22 0-16,0 0 0,21-1 16,-21 1-16,1-21 0,-1 0 15,0 20-15,0-20 0,0 0 0,0-1 16,1-20-16,-1 21 0,0-1 0,-21 1 16,0 0-16,21-64 15,-21 85-15,0-22 0,0 22 0,0-21 16,0 21-16,0-1 0,0 1 15,0 42 1,0 1-16,0-1 16,-21 0-16,21 21 0,0 1 15,0-1-15,0 0 0,0 1 0,0-1 16,0 0-16,0 1 0,0-22 16,0 21-16,0 0 0,0-20 15,0 20-15,0-21 0,21 0 0,0 0 16,0 1-16,1-1 0,-1-21 15,21 0-15,-21 0 0,0 0 16,22 0-16,-22 0 0,0-21 0,21-1 16,-20 1-16,-1 0 0</inkml:trace>
  <inkml:trace contextRef="#ctx0" brushRef="#br1" timeOffset="91784.21">12509 5292 0,'0'0'0,"-21"-21"0,21-1 0,0 1 15,0 0-15,0 0 16,0 0-16,0 0 0,0-1 16,0 1-16,0 0 15,-21 21 1,21 21 0,0 0-16,0 1 15,0-1-15,0 21 0,0-21 0,0 22 16,0-1-16,0 0 0,0 22 0,0-22 15,0 22-15,0-1 0,0 22 16,0-22-16,0 1 0,0 20 0,0-20 16,0 21-16,0-22 0,-21 22 0,0-1 15,0 1-15,21 0 0,-22-1 16,1 1-16,21-21 0,0 20 0,-21-20 16,0 20-16,21-20 0,-21-1 15,21-20-15,0 20 0,0-20 0,0-1 0,-21 0 16,21-21-16,0 1 15,0-1-15,0-42 16,0-22-16,21 22 16,0-21-16,-21-1 0,21-20 0,0-1 15,-21 1-15</inkml:trace>
  <inkml:trace contextRef="#ctx0" brushRef="#br1" timeOffset="92156">12361 5609 0,'0'0'0,"-21"-42"0,-42-85 16,63 106-1,0-22-15,0-20 0,0 42 16,0-22-16,21 22 0,-21 0 16,21-21-16,0 21 0,21-1 0,-20 1 15,20 0-15,-21 0 0,21 21 0,1 0 16,-1 0-16,43 0 15,-43 0-15,-21 0 0,22 42 0,-1-21 16,-21 1-16,0 20 0,0 0 16,-21-21-16,0 22 0,0-1 15,0-21-15,0 22 0,-21-22 0,-21 21 0,21-21 16,0 0-16,-1 1 0,-41 20 16,42-21-16,0 0 15,-1-21-15,1 0 0,21 21 0,0-42 47,0 0-47,21 21 0,1-21 0,20 0 16,-21 0-16,0-1 0,0 1 15</inkml:trace>
  <inkml:trace contextRef="#ctx0" brushRef="#br1" timeOffset="93040.49">13187 5122 0,'21'-21'0,"-42"42"0,42-63 0,0 42 0,0-21 15,-21 0 1,0 42 15,0 0-31,0 0 0,0 0 0,0 1 16,0 20-16,0-21 0,0 21 0,0-20 16,0 20-16,0-21 0,0 21 15,0-20-15,0-1 0,0 0 0,0 21 16,0-21-16,0 1 0,0-1 15,21-21-15,1 0 16,-1 0-16,0 0 0,0-21 16,0 21-16,0-22 0,-21 1 15,22 0-15,-1 0 0,0 0 16,0 0-16,0-22 0,0 22 0,-21 0 16,22-21-16,-1 20 0,0 1 15,0-21-15,-21 21 0,21 0 0,-21-1 16,21 22-16,-21-21 0,22 0 15,-22 42 17,0 0-32,0 1 15,0-1-15,0 21 0,0-21 16,-22 0-16,22 1 0,0 20 0,0-21 16,-21 0-16,21 0 0,0 1 15,0-1-15,0 0 0,0 0 16,0 0-16,0 0 0,21 1 15,1-22-15,-1 0 0,0 0 16,0 0-16,0 0 0,0 0 16,1 0-16,-1-22 0,0 1 0,0 0 15,0 0-15,0 0 0,1 0 0,-1-1 16,21-41 0,-21 42-16,0-43 0,-21 22 0,0 21 15,0 0-15,0-1 0,0 1 16,0 0-16,-21 21 15,0 0-15,0 0 16,21 21 0,-21-21-16,21 21 0,0 1 15,21-22-15,0 0 16,0 0-16,0 0 16,1 0-16,-1 0 0,0 0 0,0 0 15,0 0-15,0-22 0,1 22 16,-1 0-16,0-21 0,0 21 0,0 0 15,-21-21-15,21 21 0,-21 21 32,0 0-17,0 1-15,-21-1 16,21 21-16,0-21 0,-21 0 16,21 22-16,-21-22 0,0 0 0,21 0 15,0 22-15,0-22 0,0 0 0,0 0 16,0 0-16,0 0 0,0 1 15,0-1-15,21-21 16,0 21-16,0-21 0,0 0 16,1-21-16,-1 21 15,0-21-15,21-1 0</inkml:trace>
  <inkml:trace contextRef="#ctx0" brushRef="#br1" timeOffset="93340.32">14986 5017 0,'0'0'0,"0"-22"0,-21 22 15,0 0-15,-1 0 0,1 0 16,0 0-16,0 0 0,0 0 16,0 0-16,-1 22 0,1-1 15,0 0-15,0 0 0,0 21 0,0-20 16,-1-1-16,22 21 0,0-21 15,0 22-15,0-22 0,0 21 0,0-21 16,0 0-16,0 22 0,0-1 16,0-21-16,43 0 15,-22 1-15,0-1 0,0-21 0,0 0 16,1 0-16,-1 0 0,21 0 16,-21 0-16,22 0 0,-22-21 0,21-1 15,-21 1-15,22 0 0,-1 0 0</inkml:trace>
  <inkml:trace contextRef="#ctx0" brushRef="#br1" timeOffset="93893">15473 4509 0,'0'0'16,"-21"0"-16,-1 0 15,1 0-15,0 21 16,21 0-16,0 0 0,0 0 0,0 0 15,0 22-15,0-1 16,-21 0-16,21 1 0,0-1 0,0 22 0,0-22 16,0 21-16,0-20 0,0 20 15,0-20-15,0-1 0,0 0 0,0 1 16,0-1-16,0-21 0,0 21 16,-21-20-16,21-1 0,0 0 15,0 0-15,0 0 0,0 0 16,0-42 15,0 0-31,0 0 0,0 0 16,0 0-16,0-1 0,0 1 0,0 0 15,0 0-15,21-21 0,0 20 16,-21-20-16,21 21 0,0-21 0,1 20 16,-1 1-16,0-21 0,0 21 0,21 0 15,-20 21-15,-1-22 0,0 22 16,21-21-16,-21 21 0,1 0 15,20 0-15,-21 21 0,0 1 0,0 20 16,-21-21-16,22 0 0,-22 22 16,21-22-16,-21 21 0,0-21 0,0 22 15,0-22-15,0 21 0,0-21 16,-21 0-16,-1 1 0,22-1 0,-21 0 16,21 0-16,-21 0 0,0-21 15,21 21 1,0-42-1,0 0-15,0 0 16,21 21-16,0-21 0,22 0 16</inkml:trace>
  <inkml:trace contextRef="#ctx0" brushRef="#br1" timeOffset="94479.66">16700 5228 0,'22'0'16,"-44"0"-16,44-21 0,-1 0 0,-21 0 0,0 0 0,0-1 15,0 1-15,0 0 16,21-42-16,-21 41 0,0-20 16,0 21-16,0 0 0,-21 0 0,0-1 15,-1 1-15,1 21 0,0 0 16,0 0-16,0 0 0,0 0 0,-22 0 15,22 0-15,-21 21 0,21 1 16,-22-1-16,22 0 0,0 21 16,-21-21-16,20 22 0,-20-1 0,21 0 0,0-20 15,0 20-15,-1 0 16,22-21-16,0 22 0,0-22 0,0 0 0,0 21 16,0-20-16,43 20 15,-22-21-15,0-21 0,0 21 0,0-21 16,22 0-16,-22 0 0,0 0 0,21 0 15,-20 0-15,-1 0 0,21-21 16,-21 0-16,0 0 0,22 0 16,-22-1-16,0-20 0,0 21 0,22-64 15,-22 43-15,-21 0 16,21 20-16,0-20 0,-21 21 0,0 0 16,0 0-16,0-1 0,21 1 0,-21 42 31,-21-21-16,21 43-15,0-22 0,0 0 16,-21 21-16,21-20 0,-21 20 0,21-21 16,0 21-16,0-20 0,0 20 15,0-21-15,0 0 0,0 0 0,0 1 16,0-1-16,0 0 0,0 0 16,21-21-16,0 0 15,0 0-15,0 0 0,1 0 0,-1 0 16,21-21-16,-21 0 0</inkml:trace>
  <inkml:trace contextRef="#ctx0" brushRef="#br1" timeOffset="94947.39">17526 5038 0,'21'0'16,"-42"0"-16,42-21 0,-21-1 0,0 1 0,0 0 15,0 0-15,-21 21 16,21-21-16,-21 21 0,0 0 15,-1 0-15,-20 0 0,21 0 0,0 0 16,0 21-16,-22 0 0,22 0 0,0 0 16,0 1-16,0-1 0,-1 0 15,22 0-15,-21 0 0,21 0 0,0 1 16,0-1-16,21 0 16,1 0-16,-1 0 0,0-21 0,0 0 15,21 0-15,-20 21 0,20-21 0,-21 0 16,0 0-16,22 22 0,-22-22 0,0 0 15,0 21-15,0-21 16,0 0-16,22 21 0,-22 0 16,0 0-16,-21 0 15,0 1-15,-21-1 16,0-21-16,0 0 0,-1 21 16,-20-21-16,21 0 0,-21 21 0,20-21 15,-20 0-15,21 0 0,-21 0 16,-1 0-16,1 0 0,21 0 0,0 0 15,-22 0-15,22 0 0,0 0 0,0 0 16,0 0-16,21-21 16,-22 21-16,22-21 15,22 0 17,-1-1-32,0 22 0,21-21 0</inkml:trace>
  <inkml:trace contextRef="#ctx0" brushRef="#br1" timeOffset="95476.09">17992 5292 0,'0'-21'16,"-22"21"0,44 0-1,-1 0-15,0-22 0,0 22 0,0 0 16,22-21-16,-22 21 0,0-21 16,0 0-16,0 21 0,0-21 0,-21 0 15,22 21-15,-22-22 0,21 1 0,-21 0 16,0 0-16,0 0 15,0 0-15,0-1 0,0 1 16,-21 21-16,-1-21 0,1 21 16,0 0-16,0 0 15,0 0-15,0 0 0,-1 21 16,1 0-16,-21 1 0,21-1 16,0 21-16,-1-21 0,1 22 0,0-22 15,21 21-15,-21-21 0,21 22 16,0-22-16,-21 0 0,21 0 0,0 0 15,0 0-15,0 1 0,21-1 0,0-21 16,0 21-16,0-21 0,1 21 0,-1-21 16,21 0-16,-21 0 15,22 0-15,-1 0 0,-21 0 0,21 0 16,-20 0-16,20-21 0,-21 0 0,0 21 16,0-21-16,1-1 0,-1 22 15,0-21-15,0 0 0,0 21 0,-21-21 16,0 0-16,21 0 0</inkml:trace>
  <inkml:trace contextRef="#ctx0" brushRef="#br1" timeOffset="97555.44">20447 4995 0,'21'-21'16,"0"0"-16,0 21 0,-21-21 16,0 0-16,22 0 0,-1-22 15,-21 22-15,0 0 0,21 0 16,0-43-16,-21 22 16,21 21-16,0 0 0,1-1 0,-22-20 15,21 21-15,-21 0 0,0 0 16,0-1-1,-21 22 1,-1 0-16,1 22 16,0-1-16,21 0 0,-21 0 0,0 0 15,0 43-15,21-22 0,-43 64 16,43-43-16,-21 1 16,0-1-16,0 1 0,0-22 0,-1 22 15,1-22-15,21 0 0,-21 1 0,21-1 16,-21 0-16,21 1 0,-21-22 15,0 0-15,21 0 0,-22 0 0,22 1 16,-21-1-16,0-21 16,0 0-16,0 0 15,21-21-15,-21-1 0,21 1 16,0 0-16,0 0 0,0 0 16,0-22-16,0 22 0,0-21 15,0 0-15,0-1 0,0 22 0,0-21 16,21-1-16,-21 22 0,0-21 15,21 21-15,0 0 0,-21-1 0,21 22 32,0 22-32,-21-1 15,0 0-15,0 21 0,0-21 16,0 1-16,22 20 0,-22-21 0,21 21 16,-21-20-16,0-1 0,0 21 0,21-21 15,0 0-15,0 1 0,-21-1 16,21 0-16,1-21 0,-1 21 0,0-21 15,21 0-15,-21 0 0,1 0 0,20 0 16,-21 0-16,21 0 0,1 0 16,-22 0-16,21 0 0,1-21 15,-1 0-15,-21 0 0,21-1 0,-20 1 16,-1-21-16,0 21 0,0 0 16,0-22-16,0 22 0,1 0 0,-1-21 15,-21 20-15,21 1 0,-21 0 16,0 0-16,0 0 0,0 42 31,0 0-15,0 0-16,0 0 0,-21 1 15,21-1-15,0 21 0,0-21 16,-21 0-16,21 1 0,0-1 16,-22 21-16,22-21 0,0 0 0,0 1 15,0-1-15,0 0 16,22-21-16,-1 21 0,0-21 0,0 0 15,0 0-15,0 0 0,1 0 0,-1 0 16,21 0-16,0 0 0,-20 0 16,20-21-16,0 0 0,-21 21 0,22-21 15,-22-1-15,21 1 0,-21 0 0,22 0 16,-22-21-16,0 20 0,0 1 16,0 0-16,22-42 15,-43 41-15,0 1 0,0 0 16,-21 21 31,-1 21-47,22 0 15,-21-21 63,0 0 94</inkml:trace>
  <inkml:trace contextRef="#ctx0" brushRef="#br1" timeOffset="98406.94">21082 4805 0,'0'21'0,"21"-21"31,0 0-15,-21-21-16,21 21 16,-21-21-16,22 21 0,-22-21 15,21 21-15,-21-22 0,0 1 16,-21 21 15,-1 0-15,1 0-16,0 21 15,21 1-15,0-1 16,-21 0-16,21 0 16,0 0-16,0 0 15,21-21 1,0 0-1,0 0-15,-21-21 16,0 0 0,0 0-1,0 0-15,0 0 16,-21 21 31,0 0-32,21 21 1,-21-21-16,21 21 16,0 0-16,0 0 15</inkml:trace>
  <inkml:trace contextRef="#ctx0" brushRef="#br1" timeOffset="101653.14">21569 5207 0,'0'-21'110,"21"0"-95,0 0-15,0-1 16,-21 1-16,21 0 0,1 21 16,-22-21-16,21 0 0,-21 0 15,21 21-15,-21-22 0,21 1 0,0 21 16,0 0-1,-21 21 1,0 1-16,0-1 16,0 0-16,0 0 15,0 0 1,0-42 31,0 0-47,0 0 15,0 0-15,0-1 0,0 1 16,0 0-16,0 0 0,0 0 16,0 0-16,-21 21 31,0 0-15,21 21-16,-21 0 0,21 0 15,-21 21-15,0-20 0,-1 20 0,22-21 16,-21 21-16,0-20 0,21 20 15,-21 21-15,21-41 0,0-1 16,0 0-16,0 0 0,0 21 0,0-20 16,21-1-16,0-21 15,0 21-15,22-21 0,-22 0 0,0 0 16,21 0-16,-20 0 0,20 0 0,-21 0 16,21 0-16,-20 0 0,20-21 15,-21 0-15,0 21 0,0-22 16,22 1-16,-22 0 0,0-21 0,0 21 15,0-1-15,-21-20 0,22 21 0,-1-21 16,0 20-16,-21 1 0,21-21 16,-21 21-16,21 0 15,-21 42 1,0 0 0,-21 0-16,21 0 0,-21 0 15,21 1-15,0-1 0,-21 21 0,21-21 16,-21 0-16,21 1 0,0-1 0,0 0 15,0 0-15,0 0 0,0 0 16,0 1-16,21-1 0,0-21 16,0 0-16,0 0 0,22 21 0,-1-21 15,21 0-15,1 0 16,-22 0-16,1 0 0,20-21 0,-21 21 16,1-21-16,-1-1 0,0 1 15,1 0-15,-1 0 0,0 0 0,-20 0 16,-1-22-16,0 22 0,21-21 15,-21 21-15,-21-1 0,22 1 16,-22 0-16,0 0 16,-22 42-1,1 0-15,21 0 16,-21-21-16,21 22 0,0 20 16,-21-21-16,21 0 0,-21 0 0,21 1 15,-21-1-15,21 0 0,0 0 16,0 0-16,-22-21 0,22 21 15,0-42 32,0 0-31,22 0-16,-1 0 0,-21 0 0,21-22 16,0 22-16,0-21 0,0 21 15,1-1-15,-1-20 0,0 21 16,0 0-16,0 0 0,0-1 15,1 22-15,-1 0 0,0 0 0,0 0 0,0 0 16,-21 22-16,21-1 16,-21 0-16,0 0 0,0 21 0,0 1 15,0-1-15,0-21 16,0 0-16,0 22 0,-21-22 0,21 0 16,-21 0-16,21 0 0,0 1 0,0-1 15,0 0-15,21-21 16,0 0-16,1 0 15,20 0-15,-21 0 0,21 0 0,1 0 16,-1 0-16,0-21 0,1 21 16,-1-21-16,22-1 0,-22-20 15,0 21-15,22 0 0,-22-22 0,0 22 16,-20-21-16,20 0 0,-21 20 16,0-20-16,0 21 0,1 0 15,-22-22-15,0 22 0,-22 21 31,1 21-31,21 1 0,0-1 16,0 0-16,-21 0 0,21 0 16,0 0-16,0 1 0,0-1 0,0 21 15,0-21-15,0 0 0,21 1 16,-21-1-16,0 0 0,0 0 16,21 0-16,1 0 15,-22 1-15,0-1 0,0 0 31,0-42 1,-22 0-17,1-1-15,0 1 16,21 0-16,0 0 0,0 0 16,0 42 30,0 0-46,0 0 16,21 0-16,0-21 16,-21 22-16,22-22 0,-1 0 0,0 0 15,0 21-15,0-21 0,0 0 16,22 0-16,-1 0 0,0 0 0,1 0 16,-1 0-16,22 0 0,-22 0 0,0 0 15,1 0-15,-1-21 0,0-1 16,1 22-16,-1-21 0,0 0 0,1 0 15,-22-21-15,21 20 0,-21-20 16,0 21-16,1-21 0,-1-1 16,0 22-16,0-21 0,-21 21 0,0-22 15,0 22-15,0-21 0,0 21 16,0-1-16,0 1 0,-21 21 16,0 0-16,0 21 15,-1-21-15,1 22 0,0-1 16,0 21-16,-21-21 0,20 22 0,1-22 15,0 21-15,0 0 0,0-20 0,21 20 16,0 0-16,0-21 16,0 1-16,0 20 0,0-21 0,21 0 0,0 0 15,0 1-15,0-22 0,1 21 16,20-21-16,0 0 0,-21 0 16,22 0-16,-1 0 0,0 0 0,1 0 15,-1 0-15,0 0 0,1-21 0,-1-1 16,0 22-16,-20-21 0,20-21 15,21 0-15,-41 20 0,20-20 16,-42 0-16,0 21 0,0-1 16,0 1-16,0 0 0</inkml:trace>
  <inkml:trace contextRef="#ctx0" brushRef="#br1" timeOffset="102480.67">22437 4487 0,'0'0'0,"0"22"0,0-1 16,-22 0-16,1-21 0,21 21 15,0 0-15,-21-21 16,21 21-16,21-21 31,0 0-15,1 0-16,-1 0 0,0 0 16,0-21-16,0 0 15,-21 0-15,21 0 16,-21 0-16,0-1 15,-21 22 1,0 0 0,0 0-16,0 0 0,0 0 31,-1 22-31,1-22 16,21 21-16,0 0 15,-21-21 1,21 21-16</inkml:trace>
  <inkml:trace contextRef="#ctx0" brushRef="#br1" timeOffset="108725.33">2498 7281 0,'0'22'78,"0"-1"-63,21-21 32,0-21-31,-21-1-16,0 1 16,0 0-16,0 0 0,0 0 15,0 0-15,0-1 0,0-20 16,-42 21-16,20 0 0,1 0 15,0 21-15,0-22 0,-21 1 16,20 21-16,1 0 0,-21 0 0,21 0 16,0 0-16,-22 0 0,22 0 15,-21 0-15,21 0 0,-1 21 0,1 1 16,-21-22-16,21 21 0,0 0 16,21 21-16,0-21 0,-22 22 0,22-1 15,0 0-15,-21 1 0,21-1 16,0-21-16,0 22 0,0-1 0,0 0 15,21-21-15,-21 22 16,22-22-16,-1 0 0,-21 0 0,21 0 16,0-21-16,0 22 0,0-22 0,1 0 15,20 0-15,-21 0 0,43 0 16,-43 0-16,21-22 0,-21 22 16,22-21-16,-1 0 0,-21 0 15,21-21-15,-20 20 0,-1 1 16,0-21-16,0 0 0,-21-1 0,21-20 15,-21 20-15,0 1 16,0 21-16,0 0 0,21 0 0,-21-1 16,0 1-16,0 0 15,0 0-15,-21 42 32,21 0-32,0 0 0,0 1 0,0-1 15,0 0-15,0 21 0,0-21 16,0 22-16,0-22 0,0 0 0,0 21 15,0-20-15,0-1 0,0 0 16,21 0-16,1 0 0,-1 0 0,0 1 16,0-22-16,0 0 0,22 21 0,-22-21 15,0 0-15,21 0 0,-21 0 16,1 0-16,20-21 0,-21 21 16,0-22-16,0 1 0,1 0 15,-1-21-15,0 21 0,0-1 0,0 1 16,-21-21-16,0 21 0,0 0 0,0-1 15,0-20-15,21 21 0,-21 0 16,0 0-16,0 42 47,0 0-47,-21 0 0,21 0 16,0 0-16,-21 1 0,21 20 0,0-21 15,0 0-15,0 22 0,0-22 0,-21 0 16,21 0-16,0 0 0,0 0 15,0 1-15,0-1 16,0 0 0,0-42-1,21 21 1,-21-21-16,0-1 0,0 1 16,21 0-16,-21 0 0,21-21 0,-21 20 15,0-20-15,22 0 0,-1 21 0,0-22 16,0 22-16,0-21 0,0 21 15,1 21-15,-1-22 0,21 1 16,-21 21-16,0 0 0,1 0 0,-1 0 16,0 43-16,0-22 0,-21 0 15,21 0-15,-21 21 0,0-20 16,21 20-16,-21-21 0,0 21 16,22-20-16,-22 20 0,0-21 0,21 0 15,-21 0-15,21 1 0,0-1 16,0 0-16,0-21 0,1 0 15,-1 0-15,0 0 0,0 0 16,0 0-16,-21-21 0,21 0 16,1 21-16,-1-22 0,0-20 0,0 21 15,-21 0-15,21-22 0,0 1 16,1 0-16,-1-1 0,-21 1 0,21 0 16,0 21-16,0-22 0,0 22 15,1 0-15,-1 0 0,21 21 16,-21-21-16,0 21 0,1 0 15,-1 0-15,0 21 0,0-21 0,-21 21 16,21 0-16,0 0 0,-21 0 16,0 1-16,22-1 0,-22 0 0,21 0 15,-21 0-15,0 0 0,0 1 0,21-22 16,-21 21-16,21-21 0,-21-21 47,0-1-47,0 1 15,0 0-15,0 0 0,0 0 16,0 0-16,0-1 0,-21 1 0,0 0 16,21 0-16,-43 21 0,22-21 15,21 0-15,-21 21 0,0 0 16,0 0-16,0 0 0,-1 0 16,1 0-16,0 21 0,0 0 0,0 0 15,0 0-15,-1 22 0,22-22 16,-21 21-16,21-21 0,-21 22 0,21-1 15,0-21-15,-21 21 0,21 1 16,0-22-16,0 0 0,0 21 0,21-20 16,0-1-16,-21 0 0,21 0 0,1-21 15,-1 21-15,0-21 0,0 0 16,0 0-16,0 0 0,1 0 16,-1 0-16,0-21 0,0 0 15,0 0-15,0 0 0,1-22 0,-1 1 16,-21 0-16,21-1 0,-21 1 0,21-22 15,-21 22-15,0-21 0,21-1 16,-21 22-16,0-22 0,21 22 0,-21-22 16,22 22-16,-22 0 0,0-1 15,0 1-15,21 21 0,-21 0 0,0 0 16,0-1-16,21 22 16,-21 22-1,0-1-15,0 21 0,0-21 16,-21 22-16,21-1 0,0 0 0,0 22 15,0-1-15,-21-20 0,21 20 16,0-21-16,0 1 0,0-1 0,0 22 16,0-43-16,21 21 0,0 0 0,-21-20 15,21-1-15,21 0 0,-20 0 16,20 0-16,-21-21 0,21 0 0,22 0 16,-22 0-16,1 0 0,-1 0 0,0-21 15,22 0-15,-43 0 0,21-22 16,1 22-16</inkml:trace>
  <inkml:trace contextRef="#ctx0" brushRef="#br1" timeOffset="109340.89">6350 6985 0,'0'0'0,"0"-21"0,0 0 16,0 0-16,0-1 0,0 1 16,0 0-16,0 0 0,0 0 15,0 0 1,0-1-16,0 44 31,0-1-31,21 0 16,-21 0-16,21 0 0,-21 22 15,0-1-15,0 0 0,0 1 0,0 20 16,0 1-16,0-1 0,0 1 0,0-1 16,0 1-16,0 20 0,0-20 15,0-1-15,0 1 0,0-1 0,-21 1 16,21-1-16,0 22 0,-21-22 15,21 1-15,0-1 0,-21 1 16,21-22-16,-21 22 0,21-22 0,0 0 16,0 1-16,0-1 0,0-21 0,-22 0 15,22 1-15,0-44 16,0 1 0,0 0-16,0-21 0,0-1 0,0-20 15,22-1-15,-1 1 0,-21-22 0</inkml:trace>
  <inkml:trace contextRef="#ctx0" brushRef="#br1" timeOffset="109702.68">6308 7112 0,'-22'-21'16,"44"42"-16,-44-63 0,1-1 0,0 22 16,0 0-16,21 0 0,0 0 0,0 0 15,0-1-15,0-20 0,0 21 0,0 0 16,0 0-16,21-1 0,0 1 15,0 0-15,1 21 0,20-21 0,0 21 16,1 0-16,-1 0 0,21 0 0,-20 0 16,20 0-16,-20 0 0,-1 21 15,0 0-15,-21 22 0,1-22 0,-1 21 16,-21-21-16,0 22 0,0-1 16,-21-21-16,-22 21 0,22 1 0,-21-1 15,-1-21-15,1 22 0,0-1 16,-43 0-16,43-21 0,21 1 15,-22-22-15,22 0 0,0 0 16,0 0-16,21-22 16,0 1-1,21 0-15,0 21 16,0-21-16,22 0 0,-22 0 0,21-1 16,-21 1-16,22 0 0,-22 0 0</inkml:trace>
  <inkml:trace contextRef="#ctx0" brushRef="#br1" timeOffset="110143.59">7006 6943 0,'0'0'0,"0"-21"16,-21 21-16,21-22 0,0 1 15,0 0-15,0 0 16,21 0-16,0 21 15,0-21-15,1 21 0,-1 0 0,0 0 16,0-22-16,0 22 0,22 0 0,-22 0 16,0 0-16,0 0 0,0 22 15,0-1-15,1 0 0,-1 0 16,-21 21-16,0-20 0,0 20 0,0-21 16,0 21-16,0-20 0,0 20 15,-21-21-15,21 21 0,-22-20 0,22-1 16,0 0-16,-21 0 0,21-42 31,0 0-15,0 0-16,0-22 0,0 22 15,21 0-15,-21-21 16,0 20-16,0 1 0,22-21 0,-1 21 16,0-22-16,-21 22 0,21 0 0,0 0 15,-21 0-15,0 0 0,21 21 16,1-22-16,-1 22 15,0 0-15,0 0 16,-21 22-16,21-22 16</inkml:trace>
  <inkml:trace contextRef="#ctx0" brushRef="#br1" timeOffset="110614.32">8086 6773 0,'0'0'0,"0"-21"0,0 0 15,-22 21 1,1 0-16,0 0 16,0 0-16,21 21 15,-21 0-15,0 1 0,21-1 16,-22 0-16,22 21 0,-21-21 0,21 22 15,-21-22-15,21 0 0,0 21 0,0-20 16,0 20-16,0-21 0,0 0 16,0 0-16,21 1 0,0-22 0,1 21 15,-1-21-15,0 0 0,0 0 0,0 0 16,0 0-16,22 0 0,-22-21 16,0-1-16,0 1 0,0 0 15,1 0-15,-1 0 0,0-22 0,-21 22 16,0-21-16,0 0 0,0 20 0,0-20 15,0 0-15,0 21 0,0-22 16,0 22-16,0 0 0,-21 0 0,0 21 16,-1 0-16,1 0 0,0 0 0,0 0 15,0 0-15,0 0 0,-1 0 16,1 21-16,0-21 0,21 21 16,-21 0-16,21 0 0,0 1 0,0-1 15,0 0-15,21 0 16,0-21-16,0 21 0,1-21 0,20 0 15,-21 21-15</inkml:trace>
  <inkml:trace contextRef="#ctx0" brushRef="#br1" timeOffset="111161.01">8509 7091 0,'42'-42'31,"-42"20"-31,21 1 0,1 0 0,-1 0 16,-21 0-16,0 0 0,21-1 15,-21 1-15,21 0 0,-21 0 0,0 0 16,0 0-16,0-1 16,0 1-16,0 42 31,0 1-16,0-1-15,0 0 0,0 0 0,0 0 16,0 22-16,0-22 0,-21 21 16,21 0-16,-21 1 0,21-1 0,0 0 15,0 1-15,0 20 0,-21-20 16,21 20-16,-22 1 0,22-22 0,0 21 16,-21-20-16,21 20 0,0-20 0,0 20 15,0-21-15,0 22 0,0-1 16,0-20-16,0 20 0,0-20 0,0 20 15,0-21-15,0 22 0,0-22 16,0 1-16,0-1 0,0-21 0,-21 21 16,21-20-16,-21 20 0,21-21 0,0 0 15,-21 0-15,0-21 32,-1 0-32,22-21 15,-21 0-15,0 21 0,0-21 0,0 0 16,0 0-16,-1 21 0,1-22 0,0 1 15,21 0-15,0 0 0,-21 0 0,21 0 16,0-22-16,0 22 16,0-21-16,0-1 0,0 22 0,0-21 15,0 0-15</inkml:trace>
  <inkml:trace contextRef="#ctx0" brushRef="#br1" timeOffset="111419.91">8742 6625 0,'0'0'0,"-21"0"0,21-21 15,-22 21 1,22 21 31,22 0-32,-1 1 1</inkml:trace>
  <inkml:trace contextRef="#ctx0" brushRef="#br1" timeOffset="111769.71">9059 6922 0,'0'0'16,"0"21"-16,21-21 15,1 0-15,-1 0 16,0-21-16,0-1 16,0 22-16,0-21 0,-21 0 15,22 21-15,-22-21 0,21 0 16,-21 0-16,0-1 0,0 1 15,-21 21 1,-1 0-16,1 0 0,0 0 16,0 0-16,0 21 0,0-21 0,-1 22 15,-20 20-15,21-21 0,0 0 16,0 0-16,21 22 0,0-22 16,0 0-16,0 0 0,0 0 0,0 1 15,0 20-15,21-21 0,0 0 0,-21 0 16,42-21-16,-21 22 0,1-1 15,-1-21-15,0 0 0,21 0 16,-21 0-16,22 0 0,-22 0 0,21 0 16,-21-21-16</inkml:trace>
  <inkml:trace contextRef="#ctx0" brushRef="#br1" timeOffset="112279.41">9715 6773 0,'0'0'0,"0"-21"15,0 0-15,-21 21 0,0 0 16,0 0-16,0 0 0,0 21 16,-1 0-16,1 1 15,21-1-15,-21 21 0,21-21 16,-21 0-16,21 1 0,0 20 0,0-21 16,0 43-16,0-43 0,0 0 15,0 0-15,21 0 0,0 0 16,0 1-16,1-1 0,-1-21 0,0 0 15,21 21-15,-21-21 0,43 0 16,-22 0-16,-21-21 0,22 0 16,-1-1-16,-21 1 0,22 0 15,-22-21-15,21 21 0,-21-22 0,0 1 16,1 21-16,-1-43 0,0 22 0,0 0 16,-21-22-16,21 22 0,-21-1 15,0 1-15,0 0 0,0-1 0,0 22 16,0 0-16,0 0 0,0 0 0,-21 21 31,0 21-31,0 0 0,21 0 0,0 22 16,0-1-16,-21 0 0,21 1 0,-22-1 15,22 0-15,0 1 0,-21-1 16,21 0-16,0 1 0,0-1 0,0-21 16,0 21-16,21 1 0,1-22 0,-22 0 15,21 0-15,0 0 0,0 1 16,0-1-16,0-21 0,1 0 0,20 0 15,-21 0-15,0 0 0,22 0 0,-22 0 16,0-21-16,0-1 0,21 1 16,-20 0-16,-1-21 0,-21 21 15</inkml:trace>
  <inkml:trace contextRef="#ctx0" brushRef="#br1" timeOffset="112465.82">10202 6710 0,'0'0'0,"-21"21"0,21 0 16,21-21-16,0 0 0,1 0 15,-1 0-15,0 0 16,0 0-16,21 0 0,-20 0 0,-1 0 16,21 0-16,-21 0 0,22 0 0,-22-21 15,0 21-15,21-21 0</inkml:trace>
  <inkml:trace contextRef="#ctx0" brushRef="#br1" timeOffset="113153.31">12933 6371 0,'0'0'0,"0"-21"0,0 0 16,21 0-16,-21 0 16,0-1-16,0 1 15,-21 21 1,0 0-16,-1 0 0,1 0 0,-21 0 15,21 0-15,-22 21 0,22 1 16,0-1-16,-21 21 0,21 0 0,-1 1 16,-20-1-16,21 22 0,0-22 15,0 21-15,-1 1 0,1-22 16,21 22-16,0-22 0,0 0 0,0 1 16,0-22-16,0 21 0,0-21 0,0 22 15,21-22-15,1-21 0,-1 21 16,0 0-16,0-21 0,21 0 0,1 0 15,41 0-15,-41-21 0,20 0 16,-20 21-16,-1-21 0,0 0 16,1-1-16,-1 1 0,0 0 0</inkml:trace>
  <inkml:trace contextRef="#ctx0" brushRef="#br1" timeOffset="113588.06">13314 6583 0,'0'0'0,"0"-21"0,-21 42 31,-1 0-31,1 0 0,0 0 16,21 1-16,-21 20 15,0-21-15,0 0 0,21 22 0,0-1 16,-22-21-16,1 21 0,21-20 0,0-1 16,0 21-16,0-21 0,0 0 0,0 1 15,0-1-15,21 0 0,1 0 16,-1-21-16,0 21 0,0-21 15,21 0-15,-20 0 0,20 0 0,-21 0 0,21 0 16,-20-21-16,20 0 0,-21 21 16,0-21-16,0 0 0,1-1 15,-1-20-15,0 21 0,-21 0 0,21-22 16,-21 1-16,0 21 0,0-21 16,0-1-16,0 1 0,-21 0 0,0 20 15,21-20-15,-21 21 0,-1 0 0,1 21 16,-21 0-16,21 0 0,0 0 15,-1 0-15,-20 0 0,21 21 0,0 0 16,0 0-16,-1 0 0,-20 22 16,21-22-16,0 0 0,21 0 15,0 0-15,0 1 0,0-1 0,0 0 16,21 0-16,0-21 0,0 21 16,22-21-16,-22 0 15,21 0-15,-21 0 0,22 0 0</inkml:trace>
  <inkml:trace contextRef="#ctx0" brushRef="#br1" timeOffset="114019.81">14076 6625 0,'0'-21'0,"0"42"0,-21-42 16,-1 21-1,1 0-15,0 0 0,-21 0 0,21 0 16,-1 21-16,1-21 0,0 21 15,0 1-15,0-1 0,0 0 16,-1 0-16,22 0 0,0 0 0,0 1 16,0-1-16,0 0 15,0 0-15,22-21 0,-1 0 16,0 0-16,0 21 0,0-21 0,22 0 16,-22 0-16,21 21 0,-21-21 0,22 22 15,-22-22-15,0 0 0,21 21 16,-21-21-16,1 21 0,-22 0 15,21-21-15,-21 21 0,0 0 16,0 1-16,-21-22 0,-1 21 16,1-21-16,-21 0 0,21 21 0,-22-21 15,22 21-15,-21-21 0,0 0 16,-1 0-16,22 0 0,-21 0 16,21 0-16,-1 0 0,-20 0 0,21 0 15,0 0-15,0 0 16,21-21-16,0 0 0,0 0 15,21 21 1,-21-22-16,21 22 0,0-21 0,0 21 16,22-21-16</inkml:trace>
  <inkml:trace contextRef="#ctx0" brushRef="#br1" timeOffset="114372.6">14711 6287 0,'0'0'0,"0"-22"0,-21 22 32,-1 0-32,22 22 0,-21-1 15,21 0-15,0 0 0,0 21 0,-21 1 16,0-1-16,21 22 0,-21-22 15,21 0-15,-21 22 0,-1-22 16,22 0-16,0 1 0,0-1 0,0-21 16,0 22-16,0-22 0,0 21 15,0-21-15,0 0 0,0 1 16,22-1-16,-1-21 0,0 0 0,0 21 16,0-21-16,0 0 0,1 0 15,-1 0-15,0 0 0,0-21 16,0 0-16,0 21 0,-21-22 15,0 1-15,0 0 0,0 0 0</inkml:trace>
  <inkml:trace contextRef="#ctx0" brushRef="#br1" timeOffset="114556.5">14478 6752 0,'-21'0'0,"42"0"0,-21 0 31,21 0-15,0 0-16,0 0 0,22 0 0,-22 0 16,21 0-16,1 0 0,-22 0 0,21 0 15,-21 0-15,22-21 0,-22 21 16,21-21-16,-21 21 0</inkml:trace>
  <inkml:trace contextRef="#ctx0" brushRef="#br1" timeOffset="114904.3">16298 6625 0,'21'-21'0,"-42"42"0,42-63 15,-21 21-15,22 0 16,-22-1-16,0 44 31,0-1-31,0 0 0,0 21 16,0-21-16,-22 22 0,22-22 0,-21 21 16,21-21-16,0 1 0,-21 20 0,0-21 15,21 0-15,-21 22 0,21-22 16,0 0-16,0 0 0,0 0 15,21-21 1,0 0-16,0 0 16,0 0-16,1 0 0,-1-21 15</inkml:trace>
  <inkml:trace contextRef="#ctx0" brushRef="#br1" timeOffset="115335.05">16933 6562 0,'0'-21'0,"-63"21"32,42 0-32,-1 0 0,1 21 15,-21 0-15,21-21 0,0 21 0,-1 0 16,1 0-16,0 1 16,0-1-16,21 0 0,-21 0 0,21 21 15,0-20-15,21-22 16,0 0-16,0 0 0,0 21 15,22-21-15,-22 0 0,0 0 0,21 0 16,-20 0-16,-1 0 0,0 0 0,21 21 16,1-21-16,-22 0 0,0 21 15,0-21-15,0 21 0,-21 0 16,21-21-16,-21 22 0,0-1 16,0 0-16,-21-21 15,0 21-15,-21-21 16,21 0-16,-1 0 0,1 21 15,0-21-15,-21 0 0,21 0 0,-1 0 16,1 0-16,0 0 0,-21 0 0,21 0 16,-1 0-16,1 0 15,0 0-15,21-21 32,0 0-32,0 0 15,21 21-15</inkml:trace>
  <inkml:trace contextRef="#ctx0" brushRef="#br1" timeOffset="115542.93">16616 6329 0,'-21'0'16,"21"-21"-1,-22 21-15,44 0 47</inkml:trace>
  <inkml:trace contextRef="#ctx0" brushRef="#br1" timeOffset="116284.51">18563 6731 0,'0'0'0,"-21"-21"0,21 0 15,0 0-15,0-1 16,0 1-16,21 0 0,0 21 15,0-21-15,1 21 0,-1 0 0,0 0 16,0-21-16,0 21 0,0 0 16,22 0-16,-22 21 0,0-21 0,0 21 15,0 0-15,1 0 0,-1 22 16,0-22-16,-21 21 0,21 22 16,-21-43-16,0 21 0,0 1 15,0-22-15,0 0 0,0 0 0,0 0 16,-21 0-16,21 1 0,0-1 15,-21-21-15,0 0 16,21-21 0,0-1-16,0 1 15,0 0-15,0 0 0,0 0 0,21 0 16,0-22-16,-21 22 0,21-21 0,0-1 16,0 22-16,1-21 0,-1 21 15,21-22-15,-21 22 0,22 0 0,-22 0 16,21 21-16,-21-21 0,0 21 0,22 0 15,-22 0-15,0 0 16,0 0-16,0 0 0,1 0 16</inkml:trace>
  <inkml:trace contextRef="#ctx0" brushRef="#br1" timeOffset="116651.32">19431 6816 0,'169'0'47,"-148"-21"-31,22-1-16,-1 22 0,-21-21 0,22 0 15,-22 0-15,0 21 0,0-21 16,0 0-16,0-1 0,-21 1 0,0 0 15,-21 0 1,0 21-16,0 0 0,-21 0 16,20 0-16,-20 0 0,21 21 0,-21-21 15,20 21-15,-20 0 0,21 1 16,0-1-16,0 0 0,21 0 0,0 21 16,0-20-16,0-1 0,0 0 15,0 0-15,0 0 0,0 0 16,0 1-16,0-1 0,21-21 0,21 21 15,-21-21-15,0 0 0,1 0 0,20 0 16,21 0-16,-20 0 0,-1 0 16,-21 0-16,22 0 0</inkml:trace>
  <inkml:trace contextRef="#ctx0" brushRef="#br1" timeOffset="118301.46">20616 6646 0,'0'-21'0,"-42"-42"16,21 63-1,0 0-15,-1 0 0,1 0 0,0 0 16,0 0-16,-21 0 0,20 21 16,1 0-16,0 0 0,0 0 0,-21 1 15,20 20-15,1-21 0,0 0 0,0 22 16,21 20-1,0-21-15,0-20 0,0-1 16,0 0-16,21 0 0,0 0 0,0-21 16,1 0-16,-1 0 0,0 0 15,0 0-15,21 0 0,-20 0 16,-1 0-16,42-21 0,-42 0 16,1 0-16,-1 0 0,21-1 0,-21-20 15,0 21-15,1-21 0,-1-1 16,0 1-16,0 0 0,0-22 0,0 22 15,-21-22-15,22 22 0,-1-22 16,-21 22-16,0 0 0,0 21 0,0-22 16,0 22-16,0 0 0,0 0 15,-21 42 1,21 0 0,-22 0-16,1 22 0,21-1 15,0 0-15,0 1 0,-21-1 16,21 0-16,0 1 0,0 20 0,0-21 15,0 1-15,0-1 0,0-21 0,0 22 16,0-22-16,0 21 0,21-21 16,0 0-16,-21 1 0,22-1 0,-1-21 15,0 21-15,0-21 0,21 0 0,-20 0 16,-1 0-16,21 0 0,-21 0 16,0 0-16,1 0 0,20-21 0,-21 0 15,43-43 1,-43 43-16,0 0 0,0-22 0,0 22 15,-21-21-15,0 21 0,21-22 16,-21 22-16,0 0 0,0 0 16,0 42-1,0 0 1,-21 0-16,21 1 0,0-1 0,0 0 16,0 0-16,-21 21 0,21-20 0,0-1 15,0 0-15,0 0 0,0 21 16,0-20-16,0-1 0,21 0 15,-21 0-15,21-21 0,1 0 0,-1 21 16,0-21-16,0 0 0,0 0 16,22 0-16,-22 0 0,0 0 15,21-21-15,-21 0 0,1 0 0,-1 0 16,0-1-16,21-20 0,-21 21 16,1-21-16,-1 20 0,-21-20 0,21 21 15,0-21-15,-21 20 0,0 1 0,0 0 16,0 0-16,0 0 15,0 42 1,-21 0 0,21 0-16,-21 0 0,21 22 15,0-22-15,0 0 0,0 0 0,0 0 16,0 1-16,0-1 0,0 0 0,0 0 16,0 0-16,21 0 15,0 1-15,0-1 0,0-21 16,1 0-16,-1 0 0,0 0 0,42 0 15,-41 0 1,-1 0-16,0-21 0,0-1 0,0 1 16,0 0-16,1-21 0,-1 21 0,0-22 15,0 22-15,0-21 0,-21-1 16,21 22-16,1 0 0,-22 0 0,0 0 16,21 0-16,0 21 0,-21 21 31,0 0-16,0 0-15,0 0 0,0 0 0,21-21 16,-21 22-16,21-22 31,0 0-15,-21-22 0,0 1-16,0 0 0,22 0 15,-22 0-15,0 0 0,0-1 0,0 1 16,0 0-16,0 0 15,-22 21 1,1 0-16,0 0 16,21 21-16,0 0 15,-21 0-15,21 1 0,-21-1 16,21 0-16,-21 0 0,21 21 0,0-20 16,0-1-16,0 0 0,0 21 15,0-21-15,0 1 0,0-1 0,0 0 16,0 0-16,0 0 0,21 0 0,0 1 15,0-22-15,0 21 0,0-21 16,1 0-16,20 21 0,-21-21 0,21 0 16,-20 0-16,20 0 0,0 0 0,-21 0 15,22-21-15,-1 0 0,-21 21 16,22-22-16,-22 1 0,21-21 16,-21 21-16,0 0 0,22-22 0,-22 22 15,0-21-15,-21-1 0,21 22 16,-21 0-16,0-21 0,0 21 0,0-1 15,0 1-15,-21 21 16,0 0 0,0 21-16,0-21 0,21 22 15,-22-1-15,1 21 0,21-21 0,0 0 16,0 22-16,0-22 0,0 0 16,0 21-16,0-20 0,0-1 0,0 0 15,0 0-15,0 0 0,0 0 16,21-21-16,1 22 0,-1-22 0,0 0 15,0 21-15,0-21 0,22 0 0,-22 0 16,21 0-16,-21 0 0,22 0 16,-22 0-16,21 0 0,-21 0 15,0-21-15,1 21 0,20-22 0,-21 1 16,21 21-16</inkml:trace>
  <inkml:trace contextRef="#ctx0" brushRef="#br1" timeOffset="118935.14">23812 6583 0,'0'-21'0,"0"42"0,0-63 15,0 20-15,0 1 0,0 0 16,0 0-16,-21 0 16,0 21-16,0-21 0,0 21 15,0 0-15,-1 0 0,-20 0 0,21 0 16,0 21-16,0 0 0,-1 0 15,-20 0-15,21 0 0,0 1 16,0-1-16,-1 21 0,22-21 0,0 0 0,-21 22 16,21-22-16,0 21 0,0-21 15,0 1-15,0-1 0,0 0 0,0 0 16,0 0-16,0 0 0,21 1 16,1-22-16,-1 0 15,0 0-15,0 0 0,0 0 16,22 0-16,-22 0 0,0 0 0,0-22 15,21 1-15,-20 0 0,-1-21 0,21 21 16,-21-22-16,22 22 0,-22-21 16,0-22-16,0 22 0,0 0 0,0-22 15,1 22-15,-1-1 0,0-20 16,0 21-16,-21 20 0,0-20 0,0 0 16,21 21-16,-21-1 0,0 1 0,0 0 15,-21 42 16,0 0-31,21 22 16,-21-22-16,0 0 0,21 21 0,-22 1 16,22-1-16,0 0 0,0 1 15,0-1-15,0 22 0,0-22 0,0 0 16,0-21-16,0 22 0,0-1 0,0-21 16,0 0-16,22 1 0,-1-1 15,0 0-15,0-21 0,0 0 0,0 21 16,1-21-16,-1 0 0,0 0 0,21 0 15,-21 0-15,1 0 0,-1-21 16,0 21-16,0-21 0,0 21 0,0-21 16,1 21-16,-22-22 0,0 1 15,0 0 1,21 21-16,-21-21 0</inkml:trace>
  <inkml:trace contextRef="#ctx0" brushRef="#br1" timeOffset="119183.01">24955 6816 0,'-21'0'15,"0"0"1</inkml:trace>
  <inkml:trace contextRef="#ctx0" brushRef="#br0" timeOffset="149324.29">825 9313 0,'0'22'15,"0"-1"16,-21-21-15,0 0 0,0 0-16,0 0 15,0 0 1,21-21 0,0-1-1,0 1 1,0 0-16,0 0 0,0 0 15,21 0-15,0-1 16,0 1-16,0 21 0,0-21 16,1 21-16,20-21 0,-21 21 15,0 0-15,22-21 0,-22 21 16,21 0-16,-21 0 0,0 0 0,22 0 16,-22 0-16,0 0 0,0 0 15,-21 21-15,21 0 0,-21 0 16,0 0-16,0 1 15,0-1-15,-21 0 0,0 0 0,0 21 16,0-20-16,-22-1 16,22 0-16,0 0 0,0 21 0,0-20 15,0-1-15,-43 42 16,43-42-16,0 22 0,-22-22 0,22 0 16,0 21-16,0-20 0,-21-1 15,20 21-15,1-21 0,-21 0 16,21 1-16,0 20 0,-22-21 15,22 0-15,21 0 0,0 1 16,-21-22-16,21 21 0,-21-21 16,21 21-1,0-42 17,0 0-17,21-1 1,0 1-16,0 0 0,0 0 15,1 21-15,-1-21 0,0 0 16,0-1-16,0 22 0,22-21 0,-22 0 16,0 21-16,0-21 0,0 21 15,0-21-15,22 21 0,-22 0 16,0 0-16,0 0 16,0 0-16,-21 21 0,22 0 15,-22 0 1,0 0-16,0 1 0,0-1 15,0 0-15,21-21 16,-21 21-16,21-21 0,0 0 16,-21 21-16,42-21 15,-20 0 1,-1 0-16,0-21 0,0 0 16,0 0-16,0 21 0,-21-21 15,0-1-15,22 1 0,-22 0 0,21 21 16,-21-21-16,0 0 0,0 0 15,0-1-15,21 1 16,-21 0 0,0 0 15,0 0-15</inkml:trace>
  <inkml:trace contextRef="#ctx0" brushRef="#br0" timeOffset="150110.51">1651 9504 0,'21'0'94,"-21"-21"-79,0 0 1,0 42 46,-21 0-62,21 0 16,-21-21-16,21 21 16,21-21 31,0 0-47,-21-21 15,0 0 1,0 0 15,-21 21 0,0 21 1</inkml:trace>
  <inkml:trace contextRef="#ctx0" brushRef="#br0" timeOffset="151087.79">3450 8911 0,'0'0'0,"-21"0"47,0 0-47,0 21 0,21 1 15,-22-1-15,1 0 0,21 21 16,-21-21-16,0 22 0,21-1 0,0-21 15,-21 22-15,0-1 0,21 0 16,-22-21-16,22 22 0,0-22 16,0 21-16,0-21 0,0 1 0,0 20 15,0-21-15,22 0 0,-1 0 16,0 1-16,0-22 0,0 21 0,0 0 16,22-21-16,-22 0 0,0 21 15,21-21-15,1 0 0,-22 0 0,21 0 16,1 0-16,-22-21 0,21 0 15,-21 0-15,22-1 0,-1 1 0,-21 0 16,0 0-16,22 0 0,-22-22 16,0 22-16,0-21 0,-21 21 15,21-22-15,-21 1 0,0 21 0,0-21 16,0-1-16,0 1 0,0 21 0,0-22 16,-21 1-16,0 21 0,0 0 15,-43-22-15,43 22 0,-21 21 16,-1 0-16,22 0 0,-21 0 15,0 0-15,20 0 0,-20 21 0,21 1 16,0-1-16,0-21 0,-1 21 16,1 0-16,0 0 0,21 0 0,0 1 15,0-1-15,0 0 0,0 0 16,0 0-16,0 0 0,21-21 0,0 22 16,1-1-16,-1-21 0,21 0 15,-21 0-15,22 0 0</inkml:trace>
  <inkml:trace contextRef="#ctx0" brushRef="#br0" timeOffset="151555.29">4360 8827 0,'0'0'15,"0"-22"1,-21 44 0,21-1-1,0 0-15,0 0 0,-21 21 0,21-20 16,0 20-16,0-21 0,0 21 16,0 1-16,0-1 0,0 0 0,-21 22 15,21-22-15,0 22 0,-21-22 0,21 22 16,0-1-16,0 1 0,0-1 15,-22 22-15,22-22 0,-21 1 0,21-1 16,0 22-16,0-22 16,-21 1-16,21 21 0,0-22 0,-21 1 15,21 20-15,0-20 0,0-1 0,0 1 16,0-1-16,0-20 0,0 20 16,0-21-16,-21 1 0,21 20 0,0-20 15,-21-22-15,21 21 0,0-21 0,0 22 16,0-22-16,0 0 0,-22-21 0,22-21 31,0 0-31,0-1 16,0-20-16,0-21 0,22-1 15,-22 22-15,0-22 0,21 1 16,-21-1-16,21 1 0</inkml:trace>
  <inkml:trace contextRef="#ctx0" brushRef="#br0" timeOffset="151982.07">4445 9102 0,'0'-21'0,"0"42"0,-21-64 0,21 1 15,0 21-15,0 0 16,0 0-16,0-1 0,0 1 15,21 0-15,0 0 0,0 21 16,22-21-16,-22 21 0,21 0 0,-21-21 16,64 21-16,-43 0 15,43 0-15,-43 0 16,1 21-16,-22 0 0,0 0 0,0 0 16,-21 0-16,0 22 0,0-22 0,0 21 15,0-21-15,-21 22 0,-21-1 16,-1-21-16,-41 43 0,41-43 15,1 21-15,0-21 0,-22 1 16,22-22-16,21 21 0,-22 0 0,22-21 16,-21 0-16,42 21 0,-21-21 15,-1 0-15,44 0 32,-1 0-32,0 0 15,0 0-15,0 0 0,0-21 16,1 21-16,-1 0 0,0-21 0</inkml:trace>
  <inkml:trace contextRef="#ctx0" brushRef="#br0" timeOffset="152412.39">5038 9271 0,'0'21'15,"21"-21"1,0 0-16,0 0 16,0 0-16,0-21 15,1 21-15,-22-21 0,21 21 0,21-21 16,-21 0-16,0-1 0,1 22 16,-1-21-16,0 0 0,0 0 0,0-21 15,-21 20-15,21 1 16,-21 0-16,0 0 0,0 0 15,-21 21-15,0 0 16,0 0-16,0 0 16,0 0-16,-1 21 0,1-21 0,0 21 15,0 0-15,0 0 0,0 22 0,21-22 16,0 0-16,-22 21 0,22-20 16,0-1-16,0 0 0,0 21 0,0-21 15,0 1-15,0-1 0,0 0 16,22-21-16,-1 21 0,0 0 0,0-21 15,0 21-15,0-21 0,1 0 16,-1 0-16,21 0 0,-21 0 0,0 0 16,22 0-16,-22 0 0,0 0 15,21-21-15,-20 0 0</inkml:trace>
  <inkml:trace contextRef="#ctx0" brushRef="#br0" timeOffset="152904.62">5863 8975 0,'0'21'31,"0"0"-31,0 0 16,0 0-16,0 22 0,0-22 16,0 0-16,0 0 0,0 0 15,0 1-15,0-1 0,0 0 16,0 0-16,0 0 0,0 0 0,0 1 15,0-1-15,0 0 0,0 0 16,0-42 15,0 0-15,0 0-16,0-1 16,0 1-16,0 0 0,0-21 15,21 21-15,-21-22 0,21 22 0,1-21 16,-1 21-16,0-22 0,21 22 0,-21 0 15,22 0-15,-22 0 0,21-1 16,-21 1-16,64 21 0,-64 0 16,22 0-16,-1 0 0,-21 21 15,21 1-15,-20-1 0,-1 0 0,0 21 16,-21-21-16,0 22 0,0-22 16,0 21-16,0-21 0,0 1 0,-21 20 15,0-21-15,21 0 0,-22 0 0,1 1 16,0-1-16,21 0 0,0 0 15,-21-21-15,21-21 47</inkml:trace>
  <inkml:trace contextRef="#ctx0" brushRef="#br0" timeOffset="156110.9">8149 8869 0,'21'-21'31,"0"21"-15,1-21-16,-1 21 0,-21-22 15,21 1-15,0 0 0,21 21 0,-20-21 16,-1 0-16,0-22 0,21 22 15,-21 0-15,1 0 0,-1 0 0,-21 0 16,0-1-16,0 1 0,0 0 16,-21 21-16,-22 0 0,22 0 15,-21 0-15,21 0 16,-22 0-16,1 0 0,21 0 0,-22 21 16,1 0-16,21 1 0,0-1 0,-22-21 15,22 21-15,21 0 0,0 0 16,0 0-16,0 1 0,0-1 15,0 0-15,0 0 0,21-21 0,1 21 16,-1-21-16,0 21 0,0 1 16,0-22-16,43 42 0,-43-42 15,0 21-15,21-21 0,-20 21 16,-1 0-16,0 1 0,0-1 0,21-21 16,-42 21-16,22 0 0,-22 0 0,21 0 15,-21 22-15,0-22 16,0 0-16,-21 0 0,-1 0 0,1 1 15,0-1-15,0 0 0,0-21 0,0 21 16,-22 0-16,22-21 0,0 0 16,0 0-16,0 0 0,-1 0 0,-20 0 15,21 0-15,0-21 0,0 0 16,-1 21-16,22-42 0,-21 20 16,21-20-16,-21 21 0,21-21 0,-21 20 15,21-20-15,0 21 0,0 0 0,0 0 16,0-1-16,0 1 0,21 21 31,0 0-31,-21 21 16,21 1-16,1-1 15,-22 0-15,21 0 0,-21 0 16,0 0-16,21 1 0,0-1 0,-21 21 0,21-21 16,-21 0-16,21 1 0,1-1 15,-22 0-15,21-21 0,0 21 0,0 0 16,0-21-16,0 0 0,1 0 0,20 0 15,-21 0-15,64 0 16,-43 0-16,0 0 0,1-21 16,-1 21-16,0-21 0,1 0 0,-1 0 15,0-22-15,1 22 0,-1 0 16,-21 0-16,22-22 0,-22 22 0,0 0 16,21-21-16,-21 21 0,-21-1 15,0 1-15,0 0 0,0 0 16,-21 42 15,21 0-31,0 0 0,-21 1 16,0-22-16,21 42 0,0-21 0,0 0 15,0 0-15,-21 1 0,21-1 0,0 0 16,0 0-16,0 0 0,0 0 16,0 1-16,0-1 0,21 0 0,0 0 15,0-21-15,0 0 16,1 0-16,-1 0 15,21 0-15,-21 0 0,0 0 0,1 0 16,-1 0-16,0-21 0,0 0 0,0 21 16,0-21-16,1-1 0,-1 1 15,-21-21-15,21 21 0,-21-22 0,0 22 16,0-21-16,0 0 0,0 20 0,0-20 16,0 21-16,0-43 15,-21 43-15,0 0 0,-1 21 16,1-21-16,0 21 0,0 0 0,0 0 15,0 0-15,-1 0 0,1 0 0,0 0 16,0 21-16,0 0 0,0 0 16,-1 1-16,22-1 0,0 0 0,-21 21 15,21-21-15,0 1 0,0 20 16,0-21-16,0 21 0,0-20 0,0-1 16,0 0-16,21 0 0,22 21 15,-22-20-15,0-1 0,0 0 16,0-21-16,1 0 0,-1 0 15,0 0-15,21 0 0,-21 0 0,1 0 0,20 0 16,-21-21-16,21 21 16,-20-21-16,20-1 0,-21 1 0,0 0 15,22 0-15,-1-43 0,-21 43 16,0-21-16,0 21 0,1 0 16,-1-22-16,-21 22 0,0 0 0,21 0 15,0 0-15,-21-1 0,-21 44 47,0-1-47,21 0 16,-21 0-16,21 21 0,0-20 15,0-1-15,0 0 0,0 0 0,0 21 16,0-20-16,0-1 0,0 0 0,0 0 16,0 0-16,0 0 15,0 1-15,21-1 0,0-21 16,0 21-16,0-21 15,0 0-15,1 0 0,20 0 0,-21 0 16,0-21-16,0 21 0,43-43 16,-43 22-16,21 0 0,-20 0 15,-1 0-15,0-22 0,21-20 16,-21 21-16,1 20 16,-22-20-16,0 21 0,21 0 0,-21 0 0,21-1 15,-21 1-15,0 0 0,0 42 47,0 0-47,0 1 16,0 20-16,-21-21 15,21 0-15,0 22 0,0-22 0,0 0 16,0 21-16,0-21 0,0 1 0,0-1 16,0 0-16,0 0 0,0 0 15,0 0-15,0 1 0,21-22 16,0 21-16,0-21 15,0 0-15,1 0 0,-1 0 0,0 0 16,0 0-16,0 0 16,0-21-16,1 21 0,-1-22 0,0 1 15,21 0-15,-21 0 0,1 0 0,-1-22 16,-21 22-16,21-21 0,-21 0 16,21 20-16,-21-20 0,0 21 0,0-21 15,0 20-15,0 1 0,0 0 16,-21 21-1,0 0-15,0 21 16,21 0-16,0 1 16,0-1-16,0 0 15,21-21-15,0 0 16,0 0-16,0 0 0,0 0 16,1 0-16,-1 0 0,0-21 15,0 0-15,0 21 0,22-22 0,-22 1 16,0 0-16,0 21 0,0-21 0,0 0 15,1 21-15,-22-21 0,21-1 16,0 22-16,-21 22 31,-21-1-15,21 0-16,-21 0 0,21 21 16,-22-20-16,22-1 0,0 0 0,0 21 15,-21-21-15,21 1 0,0 20 16,0-21-16,0 0 0,0 0 0,0 1 15,0 20-15,21-42 16,1 21-16,-1-21 0,0 0 0,0 21 16,0-21-16,0 0 0,1 0 15,-1 0-15,0 0 0,0 0 0,0-21 16,22 21-16,-22-21 0,0 0 16,0-22-16,0 22 0,0 0 15,1-21-15,-1-1 0,0 22 0,0-21 16,21-22-16,-20 43 0,-22 0 0,21 0 15,0 0-15,0 21 16,-21 21 15,0 0-31,0 0 16,21-21-16,-21 21 16,21-21-16,1 0 31,-22-21-31,0 0 15,0 0-15,0 0 16,0 0-16,0-1 31,0 1-31,-22 21 32,1 0-32,21 21 15,-21-21-15,21 22 0,-21-1 0,0 0 16,21 0-16,0 0 0,-21 0 15,-1 1-15,22-1 0,-21 21 0,21-21 16,-21 0-16,21 1 0,0 41 16,0-42-16,0 0 0,0 1 15,0-1-15,0 0 0,0 0 16,0 0-16,21-21 0,-21 21 16,21-21-16,1 0 0,-1 22 0,42-22 15,-42 0-15,1 0 0,20 0 16,-21 0-16,0 0 0,22 0 15,-22 0-15,21 0 0,-21-22 16,22 22-16,-22-21 0,21 0 0,-21 21 16,22-21-16,-1-21 0,0 20 15,-21 1-15,1-21 0,-1 21 16,0 0-16,0-22 0,0 22 0,0-21 16,-21 21-16,0-1 0,22 1 0,-22-21 15,0 21-15,0 0 16,0-1-16,0 1 15,-22 21-15,1 0 0,0 0 16,0 0-16,0 21 0,21 1 16,-21-1-16,-1 0 15,22 0-15,0 0 0,-21 0 0,0 1 16,21 20-16,-21-21 0,21 43 16,0-43-16,0 0 0,0 21 15,0-21-15,-21 1 0,21-1 0,0 0 16,0 0-16,0 0 0,0 0 15,21 1-15,0-1 16,0-21-16,0 0 0,1 0 0,20 0 16,-21 0-16,0 0 0,22 0 0,-22 0 15,0 0-15,21 0 0,-21 0 16,1-21-16,-1 21 0,21-22 0,-21 1 16,0 21-16,-21-21 15,22 0-15,-22 0 0,0 0 16</inkml:trace>
  <inkml:trace contextRef="#ctx0" brushRef="#br0" timeOffset="156247.09">12531 9144 0,'0'21'0</inkml:trace>
  <inkml:trace contextRef="#ctx0" brushRef="#br1" timeOffset="164931.32">2603 10943 0,'-21'0'16,"0"0"-16,0 0 31,0 0-31,0 0 16,-1 0-16,1 0 0,0 0 15,0 0-15,0 0 0,21 21 16,-21-21-16,-1 0 0,-20 0 16,21 0-1,42 0 17,0 0-17,0 0-15,1 0 0,-1 0 16,21 22-16,0-22 0,1 0 0,-1 0 15,22 0-15,-1 0 0,-21 0 16,22 0-16,-1 0 0,1 0 16,-1 0-16,1 0 0,-1 0 0,1 0 15,-1 0-15,1 0 0,-22 0 0,1 0 16,-1 0-16,0 0 0,1 0 16,-22 0-16,21 0 0,-21 0 0,0 0 15,1 0 1,-22-22 15,0 1 0,-22 21-31,1 0 16,21-21-16</inkml:trace>
  <inkml:trace contextRef="#ctx0" brushRef="#br1" timeOffset="165401.06">3408 10626 0,'-21'0'0,"42"0"0,-64 0 16,43 21 15,0 0-31,0 0 15,0 0-15,22 1 16,-1-1-16,0 0 0,21-21 16,-21 21-16,22 0 0,-22-21 0,21 21 15,1 1-15,-22-22 0,63 21 16,-62-21-16,20 0 0,-21 21 16,0-21-16,0 0 0,1 0 15,-1 0-15,0 0 0,-21 21 31,-21 0-15,0-21-16,-1 21 16,1-21-16,-21 22 0,21-22 0,0 21 15,-22 0-15,22 0 0,-21 0 16,21 0-16,-22 22 0,22-22 0,-21 0 16,21 0-16,-22 0 0,22 22 15,0-22-15,0 0 0,0 0 0,-1 0 16,1-21-16,21 22 0,0-1 15,0 0-15,0-42 32</inkml:trace>
  <inkml:trace contextRef="#ctx0" brushRef="#br1" timeOffset="165987.39">4911 10181 0,'0'-21'0,"0"42"0,0-63 16,21 63 31,0 0-47,0 0 0,-21 22 0,21-22 15,0 21-15,1 1 0,-22-1 16,21 0-16,0 1 0,-21-1 16,0 0-16,21-21 0,-21 22 0,21-1 15,-21-21-15,0 22 0,0-22 0,0 0 16,0 0-16,0 0 0,0 0 16,0-42 30,0 0-46</inkml:trace>
  <inkml:trace contextRef="#ctx0" brushRef="#br1" timeOffset="166300.21">5440 10118 0,'-43'0'32,"22"21"-32,0 0 0,21 21 15,-21-20-15,0 20 0,21 0 0,-43 43 16,22-43-16,0 1 16,21-1-16,-21 0 0,-21 43 15,20-64-15,22 21 0,0-20 0,0-1 16,-21 0-16,21 0 0,0 0 0,0 0 15,21-21 32,1 0-47,-22-21 16,21 21-16</inkml:trace>
  <inkml:trace contextRef="#ctx0" brushRef="#br1" timeOffset="166573.04">5651 10520 0,'0'63'16,"0"-41"-16,0-1 0,-21 0 15,21 0-15,-21 0 0,21 0 0,0 1 16,0-1-16,-21 0 0,21 0 0,-21-21 15,21 21-15,0 0 0,0 1 16,0-44 31,0 1-47,0 0 0,0 0 16,0 0-16,0 0 0</inkml:trace>
  <inkml:trace contextRef="#ctx0" brushRef="#br1" timeOffset="166759.95">5673 10351 0,'0'-22'0,"0"44"0,21-44 63,0 44-48,0-1-15,0-21 16,0 21-16,1-21 0</inkml:trace>
  <inkml:trace contextRef="#ctx0" brushRef="#br1" timeOffset="167178.74">5969 10668 0,'0'0'0,"0"21"0,21-21 16,0 0-16,0 0 15,1 0-15,-1 0 16,0 0-16,0-21 0,0 21 0,-21-21 16,21 0-16,1 0 0,-1 21 0,0-22 15,-21 1-15,0 0 0,21 0 16,-21 0-16,0 0 0,0-1 0,0 1 15,0 0-15,-21 0 16,0 21-16,0 0 16,-1 0-16,1 21 0,0-21 15,21 21-15,-21 0 0,0 1 16,0-1-16,21 0 0,0 0 0,-22 0 16,22 0-16,-21 22 0,21-22 15,0 0-15,-21 0 0,21 0 0,0 1 16,0-1-16,0 0 0,0 0 15,0 0-15,21-21 0,0 21 0,-21 1 16,22-22-16,-1 0 0,0 21 0,0-21 16,0 0-16,0 0 15,1 0-15,-1 0 0,0 0 0,0-21 16,0 21-16,0-22 0</inkml:trace>
  <inkml:trace contextRef="#ctx0" brushRef="#br1" timeOffset="167800.38">6689 10478 0,'0'-22'0,"0"44"0,0-65 15,0 64 17,0 1-17,0-1-15,0 0 0,0 0 0,0 0 16,0 22-16,0-22 0,-22 0 15,22 21-15,0-21 0,0 1 0,0-1 16,-21 0-16,21 0 0,0 0 16,0 0-16,0 1 0,21-22 31,1 0-15,-1-22-16,0 22 0,-21-21 0,21 0 15,0 0-15,0 0 0,1 0 16,20-22-16,-42 22 0,21 0 15,0 0-15,0 0 0,-21-1 0,22 22 16,-22-21-16,21 21 0,0 0 16,-21 21 15,0 1-31,0-1 0,0 0 16,0 0-16,0 0 0,0 0 0,0 1 15,0-1-15,0 0 0,0 0 16,0 0-16,0 0 0,21 1 0,0-22 15,-21 21-15,21-21 0,1 0 16,-1 0-16,21 0 0,-21 0 16,0 0-16,1 0 0,20-21 0,-21-1 15,0 1-15,0 0 0,1 0 16,-1-21-16,-21 20 0,21-20 0,0-43 16,-21 43-16,0 21 15,0-21-15,0-1 0,0 22 16,0 0-16,0 0 0,0 0 0,-21-1 0,21 1 15,-21 21-15,0 0 16</inkml:trace>
  <inkml:trace contextRef="#ctx0" brushRef="#br1" timeOffset="168619.91">8869 10202 0,'21'0'15,"0"0"-15,0-21 16,0 21-16,1 0 16,-1-21-16,0 21 0,21-21 0,-21 0 15,1 21-15,-1-21 0,0-1 0,0 22 16,-21-21-16,0 0 15,0 0-15,-21 0 16,0 21-16,-22-21 0,22 21 0,-21 0 16,0 0-16,-1 0 0,1 0 15,0 0-15,-1 21 0,1 0 0,21-21 16,-22 21-16,22 0 0,21 0 16,-21-21-16,21 22 0,0-1 15,0 0-15,21-21 0,-21 21 16,21 0-16,1 0 0,-1-21 0,0 22 15,0-1-15,0 0 0,22 0 16,-22 0-16,0 0 0,21 1 16,-21-1-16,1 0 0,-1 0 0,0 0 15,0 0-15,-21 1 0,0 20 0,0-21 16,0 0-16,0 0 0,-21 1 16,0-1-16,0 0 0,-1 0 0,-20 0 15,21-21-15,-21 21 0,20-21 0,-20 0 16,21 0-16,-21 0 0,-1 0 15,22 0-15,-21 0 0,21-21 0,-1 0 16,1 0-16,0 0 0,0-22 16,0 22-16,0 0 0,-1-21 0,22 21 15,-21-1-15,21-20 0,0 21 0,0 0 16,0 0-16,0-1 16,21 22-1,1 0-15,-1 0 16,21 0-16,-21 0 0,0 0 15,1 0-15,20 0 0</inkml:trace>
  <inkml:trace contextRef="#ctx0" brushRef="#br1" timeOffset="170683.36">9461 10202 0,'0'-21'0,"0"0"16,-21 21 15,0 21-31,0 0 16,21 1-16,-21-1 0,21 0 0,-21 0 16,21 0-16,-22 22 0,22-22 0,-21 21 15,21-21-15,0 22 0,0-22 0,0 0 16,0 21-16,0-21 0,0 1 15,0-1-15,21 0 0,1-21 16,-1 21-16,0-21 0,0 0 16,0 0-16,0 0 0,1 0 15,-1 0-15,0 0 0,0-21 16,0 0-16,22 0 0,-22-1 0,0 1 16,0 0-16,0-21 0,0 21 15,-21-22-15,0 1 0,22 21 0,-22-22 16,0 1-16,0 21 0,0-21 0,0 20 15,-22-20-15,1 21 16,0 21-16,0 0 0,0 0 0,0 0 16,-22 0-16,22 0 0,0 0 0,0 0 15,0 21-15,-22 0 0,22 0 16,0 1-16,0-1 0,0 0 16,21 21-16,-22-21 0,22 22 0,-21-22 15,21 21-15,0-21 0,0 22 0,0-22 16,0 21-16,0-21 0,21 1 15,1-1-15,-1-21 0,0 21 0,0 0 16,0-21-16,22 0 0,-22 0 0,21 0 16,-21 0-16,22 0 15,-1 0-15,-21-21 0,21 0 0,1 0 0,-22-1 16,21 1-16,-21 0 0,1 0 0,41-21 16,-42-1-16,0 22 15,-21 0-15,22 0 0,-22 0 0,21-1 16,-21 1-16,0 0 0,0 0 15,0 0-15,-21 21 32,21 21-17,-22 0-15,22 0 0,0 0 0,0 1 16,0-1-16,-21 0 0,21 0 16,0 21-16,0-20 0,0-1 0,0 0 15,0 0-15,0 0 0,21 0 0,1-21 16,-22 22-16,21-22 15,0 0-15,0 0 0,0 0 0,0 0 0,1 0 16,-1 0-16,0 0 0,0 0 0,0-22 16,0 22-16,1-21 0,-1 0 15,0 0-15,0 0 0,-21-22 16,21 22-16,0 0 0,-21 0 0,0-21 16,22 20-16,-1 1 0,-21 0 0,21 0 15,-21 0-15,0 0 16,0 42 31,0 0-47,0 0 0,-21 0 15,21 0-15,0 22 0,0-22 0,0 0 16,0 0-16,0 0 0,0 1 0,0 20 16,0-21-16,0 0 15,0 0-15,0 1 0,21-22 16,0 0-16,-21 21 0,21-21 0,0 0 15,1 0-15,-1 0 16,0-21-16,0 21 0,0-22 0,0 1 16,1 0-16,-22 0 0,21 0 0,0 0 15,-21-22-15,0 22 16,21 0-16,-21-21 0,0 20 0,0 1 16,0 0-16,0 0 0,0 0 15,-21 21 1,0 0-16,21 21 15,0 0 1,0 0 0,21-21-16,0 0 15,0 0-15,0 0 0,1 0 16,-1 0-16,0 0 0,0 0 0,0-21 16,22 0-16,-22 21 0,0 0 15,-21-21-15,21 21 0,0 0 0,0 0 16,-21-21-16,22 21 15,-22 21 17,0 0-32,0 0 0,0 0 15,0 0-15,-22 1 0,22-1 16,-21 0-16,21 0 0,0 0 16,0 0-16,0 1 0,0-1 0,0 0 15,0 0-15,0 0 0,0 0 16,21-21-16,1 0 0,-1 22 15,0-22-15,0 0 0,0 0 0,0 0 16,1 0-16,-1 0 0,21 0 0,-21-22 16,0 22-16,1-21 0,-1 0 15,21-21-15,0-1 16,-42 22-16,22-21 0,-1 21 0,0 0 16,21-43-16,-21 43 0,-21 0 15,22 0-15,-1 21 0,-21-22 16,21 22-16,0 0 15,-21 22-15,21-1 16,-21 0-16,0 0 16,0 0-1,21-21-15,1 0 16,-22-21 15,0 0-31,0 0 16,21 0-16,-21-1 15,0 1-15,0 0 16,0 0 0,-21 21-1,-1 0-15,1 21 16,0 0 0,0 0-16,21 1 0,0-1 0,0 0 15,-21 0-15,0 21 0,21-20 16,0-1-16,0 0 0,0 21 0,-22-21 15,22 1-15,0-1 0,0 0 0,0 0 16,0 0-16,0 0 0,0 1 16,22-1-16,-1-21 15,0 0-15,0 0 0,0 0 0,22 0 16,-22 0-16,21 0 0,-21 0 0,22 0 16,-1-21-16,-21-1 0,21 1 15,1 0-15,-22 0 0,21 0 0,-21 0 16,22-22-16,-22 22 0,0 0 0,0-21 15,0 20-15,-21 1 0,0 0 0,0 0 16,0 0-16,0 0 16,-21 21-16,0 0 15,0 0-15,0 21 0,0-21 16,21 21-16,-22 21 0,1-21 16,21 1-16,-21 20 0,21-21 15,0 0-15,0 22 0,0-22 0,0 0 16,0 0-16,0 0 0,0 0 15,21 1-15,0-1 0,1-21 0,-1 0 16,0 0-16,21 0 0,-21 0 0,22 0 16,-22 0-16,21 0 0,-21 0 0,22-21 15,-22-1-15,0 1 0,21 0 16,-20 0-16,-1 0 0,0 0 0</inkml:trace>
  <inkml:trace contextRef="#ctx0" brushRef="#br1" timeOffset="172532.3">13504 9716 0,'0'-22'16,"0"44"-16,0-65 0,0 22 0,0 0 15,0 0-15,-21 21 16,0 0 0,0 0-16,0 0 0,-1 21 0,-20 0 15,21 0-15,0 0 0,0 1 0,-22 20 16,22 0-16,0-21 0,0 22 16,0-1-16,21 0 0,0 1 0,-22-1 15,22 0-15,-21 1 0,21-1 16,0 0-16,0 1 0,0-22 15,0 21-15,0 1 0,0-22 0,21 21 16,1-21-16,-22 0 0,21 1 0,21-1 16,-21 0-16,22 0 0,-22-21 0,21 0 15,0 0-15,1 0 0,-1 0 16,0-21-16,1 0 0,-1 0 0,0-1 16,-20 1-16,20 0 0,0-21 0,-21 21 15,22-22-15,-22 22 0,0-21 16,0 21-16,0-1 0,1 1 15,-22-21-15,21 21 0,-21 0 0,0-1 16,0 1 0,0 42-1,0 1 1,0-1-16,0 0 0,0 0 16,0 0-16,0 0 0,0 1 15,0 20-15,0-21 0,0 0 0,0 22 16,0-22-16,0 0 0,0 0 0,0 0 15,21 0-15,0 1 0,0-1 16,0-21-16,1 0 0,-1 0 16,0 0-16,21 0 0,-21 0 15,1-21-15,-1-1 0,0 1 0,0 0 16,0 0-16,0-21 0,1 20 16,-1 1-16,-21-21 0,0 21 15,0-22-15,0 22 0,0-21 0,0 21 16,-21 0-16,-1-1 0,1 22 15,0-21-15,-21 21 0,21-21 0,-1 21 16,1 0-16,-21 0 0,21 0 16,21 21-1,21-21-15,0 21 16,0-21-16,22 0 0,-1 0 0,43 0 16,-43 0-16,21 0 15,-20 0-15,20 0 0,-20 0 0,-1 0 16,21 0-16,-20 0 0,-1 0 0,0 0 15,-20 0-15,20-21 0,-21 21 16,0 0-16,0 0 0,-21-21 16,0 0-1,-21 21-15,0 0 16,0 0-16,0 0 16,0 21-16,-1-21 0,1 21 0,0-21 15,0 21-15,0 1 0,0-1 16,-1 0-16,1 0 0,0 0 0,21 0 15,-21 1-15,0 20 0,21-21 16,-21 0-16,21 0 0,0 1 0,0-1 0,0 0 16,0 0-16,0 0 0,21-21 15,0 21-15,0-21 16,0 0-16,0 0 0,1 0 0,-1 0 16,0 0-16,0 0 0,21-21 0,-20 0 15,-1 0-15,0 0 0,0-22 16,0 22-16,22-21 0,-22 21 0,0-22 15,0 1-15,0-21 0,0 20 0,1 1 16,-1-22-16,0 22 16,-21-21-16,0 20 0,21-20 0,-21 20 0,21 1 15,-21 21-15,0-21 0,0 20 16,0 1-16,0 0 0,0 42 31,-21 0-15,21 1-16,0 20 0,-21 0 15,21-21-15,0 43 0,0-22 0,0 1 16,-21-1-16,21 0 0,-21 1 16,21 20-16,0-42 0,-22 22 0,22-1 15,0 0-15,0-21 0,0 22 0,0-22 16,0 21-16,0-21 0,0 1 0,0-1 16,22 0-16,-1-21 0,21 42 15,-21-42-15,0 0 16,22 0-16,-22 0 0,21 0 0,-21 0 0,22 0 15,-1-21-15,-21 21 0,22-21 16,-1 0-16,-21 0 0,21-1 16,1 1-16,-22 0 0,0 0 0,0 0 15,0 0-15,1-22 0,-1 22 16,-21-21-16,0-1 0,0 22 16,0 0-16,0 0 0,0 0 15,-21 21 1,-1 0-16,1 0 0,0 21 15,0 0-15,21 0 0,-21 0 0,0 1 16,-1-1-16,22 0 16,0 21-16,-21-21 0,21 22 0,0-22 0,0 0 15,0 21-15,0-20 0,0-1 0,0 0 16,0 0-16,21 0 0,1 0 16,-1-21-16,0 0 15,0 0-15,0 0 0,0 0 0,22 0 16,-22 0-16,0 0 0,21 0 0,-20-21 15,-1 21-15,0-21 0,0 0 16,0 21-16,0-21 0,-21 0 16,22-1-16,-1 1 15</inkml:trace>
  <inkml:trace contextRef="#ctx0" brushRef="#br1" timeOffset="172707.19">15981 10308 0,'-21'21'94</inkml:trace>
  <inkml:trace contextRef="#ctx0" brushRef="#br1" timeOffset="176351.17">2603 12107 0,'-21'0'16,"0"0"-16,0 0 0,0 22 0,0-22 15,-22 0-15,22 0 0,0 0 16,-21 21-16,20-21 0,1 0 0,-21 0 16,21 21-16,0-21 0,-1 21 15,1-21-15,0 0 0,0 0 0</inkml:trace>
  <inkml:trace contextRef="#ctx0" brushRef="#br1" timeOffset="176894.96">2222 12234 0,'22'0'16,"105"0"0,-276 0-16,340 0 0,-128 0 0,1 0 15,21 0-15,-22-21 0,22 21 0,-22 0 16,22 0-16,-22-21 0,22 21 16,-21 0-16,20 0 0,-20 0 0,63-21 15,-85 21-15,22 0 0,-22 0 16,0 0-16,-21 0 0,22 0 15,-22 0-15,21 0 0,-21 0 0,-21-21 16,22 21-16,-1 0 16,-21-21-16,0-1 0,0 1 15,0 0 1,0 0-16,-21 0 16,-1 21-16,1-21 15,0-1-15,0 22 0,0-21 16,0 0-16,-1 21 15,1 0-15,0-21 0,0 21 16,42 0 15,0 0-15,0 0-16,1 0 0,-1 0 16,21 21-16,-21-21 0,22 0 0,-22 0 15,21 21-15,-21-21 0,0 0 16,22 0-16,-22 0 0,0 21 15,0-21-15,-21 22 0,0-1 16,0 0-16,0 0 16,-21 0-16,21 0 0,-21 1 15,-21-1-15,20 0 0,1 0 0,-21 0 16,0 0-16,20 1 0,-20 20 16,21-21-16,-21 0 0,20 0 0,1 1 15,0-1-15,0 0 0,21 0 16,0 0-16,21-21 31,0 0-31,0-21 16,1 21-16</inkml:trace>
  <inkml:trace contextRef="#ctx0" brushRef="#br1" timeOffset="177875.96">5038 11642 0,'0'-21'0,"0"42"31,-22 0-15,1-21-16,21 42 0,-21-21 15,21 1-15,-21 20 0,0 0 0,0 1 16,21-1-16,-22 0 0,1 1 16,0-1-16,0 0 0,0 1 0,0-22 15,21 21-15,-22 22 0,1-43 16,21 0-16,0 0 0,0 0 15,0-42 17,0 0-32,0 0 15,0-22-15,0 22 0,0 0 16,0-21-16,0 21 0,21-1 0,-21 1 16,22 0-16,-22 0 0,0 0 15,0 0-15,21-1 0,0 22 16,0 0-16,-21 22 15,0-1-15,21-21 0,-21 21 16,21 0-16,-21 0 0,22 22 0,-22-22 16,21 0-16,-21 0 0,21 0 15,0 0-15,0 1 0,-21-1 0,21 0 16,1 0-16,-1 0 0,0-21 0,0 21 16,43-21-16,-43 0 15,0 0-15,21 0 0,-21 0 0,22-21 16,-22 0-16,21 0 0,1 0 15,-22 0-15,0-22 0,21 22 16,-21-21-16,-21-1 0,22-41 16,-22 20-16,0 22 0,0 0 0,0-22 15,0 22-15,-22-1 0,1 1 16,0 0-16,0-1 0,-21 22 0,20-21 16,-20 21-16,0 0 0,21 21 0,-64 0 15,64 0-15,-22 0 16,22 0-16,-21 21 0,21 0 15,0 0-15,-1 21 0,22-20 0,0-1 16,0 21-16,0-21 0,0 22 0,0-1 16,0-21-16,22 0 0,-22 22 15,21-22-15,0 21 0,0-21 0,0 0 16,0 1-16,22-1 0,-22-21 16,0 21-16,0-21 0,22 0 0,-22 0 15,0 0-15,21 0 0,1 0 0,-22 0 16,21 0-16,-21 0 0,22 0 15,-22 0-15,0 0 0,0-21 0,0 21 16</inkml:trace>
  <inkml:trace contextRef="#ctx0" brushRef="#br1" timeOffset="178320.54">5927 11811 0,'0'0'0,"0"-21"0,-22 21 47,22 21-47,-21-21 0,0 21 0,0 0 16,21 1-16,-21-1 0,0 0 0,21 21 15,0-21-15,-22 1 0,22 20 16,-21-21-16,21 21 0,0-20 0,0-1 16,0 0-16,0 0 0,21 0 0,1 0 15,-22 1-15,42-22 16,-21 0-16,0 0 0,22 0 15,-22 0-15,0 0 0,0 0 0,21-22 16,-20 22-16,-22-21 0,21 0 16,0 0-16,0 0 0,-21 0 0,21-22 15,-21 22-15,0-21 0,0-22 16,0 22-16,0 0 0,0-1 16,0 22-16,-21 0 0,0 0 0,0 0 15,0-1-15,-1 1 0,1 21 16,0 0-16,0 0 0,0 0 0,0 21 15,-1 1-15,1 20 16,21-21-16,-21 21 16,21-20-16,0-1 0,0 0 0,0 0 15,0 0-15,21 22 0,-21-22 16,21 0-16,1 0 0,-1-21 0,0 21 16,-21 0-16,21-21 0</inkml:trace>
  <inkml:trace contextRef="#ctx0" brushRef="#br1" timeOffset="178943.45">6392 11811 0,'0'0'0,"0"-21"0,0 42 47,0 0-47,0 0 0,0 1 15,0-1-15,0 0 0,0 21 16,0-21-16,0 22 0,0-22 0,0 21 16,0-21-16,0 22 0,0-22 0,0 0 15,0 0-15,0 0 0,0 1 16,21-22-16,1 0 16,-1 0-16,0 0 0,0-22 15,0 1-15,0 0 0,1 0 16,-1 0-16,0 0 0,0-1 15,0-20-15,0 21 0,1-21 0,-1 20 16,0 1-16,0 0 0,0 0 16,-21 0-16,0 42 31,0 0-15,0 0-16,0 0 0,0 1 0,0 20 15,0-21-15,0 21 16,0-20-16,0-1 0,0 0 0,0 0 15,0 0-15,21-21 0,1 0 16,-1 21-16,0-21 0,0 0 0,0 0 16,22 0-16,-22 0 0,0 0 15,0-21-15,21 0 0,-20 0 16,-22 0-16,21 0 0,0-1 0,-21-20 16,21 21-16,-21-21 0,0-1 0,0 1 15,0 21-15,0-22 0,0 22 16,-21-21-16,0 21 0,0 0 0,-1-1 15,1 22-15,0 0 0,0 0 16,0 22 0,21-1-16,0 0 0,0 0 15,0 0-15,0 0 0,0 1 0,21-1 16,-21 0-16,21-21 16,0 0-16</inkml:trace>
  <inkml:trace contextRef="#ctx0" brushRef="#br1" timeOffset="179463.62">7472 11832 0,'0'-21'0,"0"0"16,-21 21-1,-1 0-15,22 21 16,0 0-16,0 0 15,0 1-15,0-1 0,0 0 16,0 0-16,0 21 0,0-20 0,0 20 16,0-21-16,0 0 0,0 22 0,0-22 15,0 0-15,0 0 0,0 0 16,0 0-16,0 1 0,0-1 16,0-42 15,0-1-16,0 1-15,0 0 0,0 0 16,0-21-16,0 20 0,0-20 0,22 0 16,-1-1-16,0 22 0,0-21 15,0 21-15,0 0 0,22-22 0,-1 22 16,-21 0-16,22 21 0,-1-21 0,0 0 16,1 21-16,-1 0 0,0 0 15,-21 0-15,22 0 0,-22 21 0,0 0 16,0 0-16,0 21 0,-21-20 15,0-1-15,0 21 0,0-21 0,0 22 16,0-22-16,-21 21 0,0-21 16,0 22-16,0-22 0,0 0 0,21 0 0,-22 0 15,1 0-15,21 1 0,-21-22 16,21 21-16,0-42 31</inkml:trace>
  <inkml:trace contextRef="#ctx0" brushRef="#br1" timeOffset="180659.07">8149 12150 0,'0'21'0,"0"0"31,21-21-15,0 0-16,1 0 0,-1 0 16,0 0-1,0-21-15,0 0 0,0 21 0,1-21 16,-1-1-16,0 1 0,0 0 0,0 0 16,0-21-16,1 20 0,-1-62 15,0 63-15,-21-22 0,21 1 16,-21 21-16,0-22 0,0 1 0,0 21 15,0 0-15,0 0 0,0-1 16,0 1-16,0 0 0,-21 21 31,0 21-15,21 0-16,-21 1 0,21-1 0,0 0 16,-22 0-16,22 21 0,-21-20 15,21 20-15,0-21 0,-21 21 16,21 1-16,0-1 0,0-21 0,0 22 15,0-1-15,21 43 16,0-64-16,1 0 0,-22 0 16,21 0-16,0 0 0,0 1 0,0-22 15,22 0-15,-22 0 0,0 0 0,21 0 16,-21 0-16,1 0 0,20 0 0,-21 0 16,21-22-16,-20 1 0,20 0 15,-21 0-15,0 0 0,22-22 0,-22 22 16,0 0-16,0-21 0,0 21 0,0-1 15,-21 1-15,0 0 16,22 0-16,-22 0 0,21 21 16,-21-21-16,-21 42 31,-1 0-31,22 0 16,0 0-16,0 0 0,0 1 0,-21 20 15,21-21-15,0 0 0,0 0 16,0 22-16,0-22 0,0 0 15,21 0-15,-21 0 0,22-21 0,-1 22 0,0-1 16,0-21-16,0 0 0,0 0 16,1 0-16,20 0 0,-21 0 15,0 0-15,0 0 0,1 0 0,-1-21 16,0-1-16,0 1 0,0 0 0,0 0 16,-21-21-16,0 20 0,22-20 15,-22 0-15,0-1 0,0 22 0,0-21 16,0 0-16,0 20 0,0-20 0,-22 21 15,22 0-15,-21 0 0,0-1 16,0 1-16,0 21 0,-22 0 0,22 0 16,0 0-16,0 0 0,-21 0 0,20 0 15,1 0-15,0 21 0,0 1 16,0-1-16,0 21 0,-1-21 0,1 0 16,0 22-16,21-22 0,0 21 15,0-21-15,0 22 0,0-22 16,0 21-16,21-21 0,0 1 0,1-1 15,-1 0-15,0 0 0,42 0 16,-41 0-16,20-21 0,-21 0 0,0 0 16,22 0-16,-22 0 0,21 0 15,0-21-15</inkml:trace>
  <inkml:trace contextRef="#ctx0" brushRef="#br1" timeOffset="181667.76">10096 11917 0,'0'-21'15,"0"42"-15,0-63 0,0 20 16,0 1-16,0 0 16,0 0-16,0 0 0,-21 21 15,0 0-15,0-21 0,0 21 16,0 0-16,-1 0 0,1 0 16,0 21-16,0 0 0,0 0 15,0 0-15,-1 0 0,1 1 0,0 20 16,21-21-16,-21 21 0,0-20 15,21 20-15,0-21 0,0 21 16,0-20-16,0-1 0,0 21 0,0-21 0,0 0 16,0 1-16,21-1 15,0-21-15,0 0 0,22 0 16,-22 0-16,0 0 0,0 0 16,0 0-16,22-21 0,-22-1 0,0 1 15,21-21-15,-21 21 0,1-22 16,-1 22-16,-21-21 0,21 21 0,-21-22 15,21 22-15,-21-21 0,0 21 0,0 0 16,0-1-16,0 1 16,-21 21-1,21 21 1,0 1-16,0-1 0,0 0 0,0 0 16,0 0-16,0 22 15,0-22-15,0 0 0,0 0 0,21 21 16,0-20-16,-21-1 0,21 0 0,1 0 15,-1 0-15,0 0 0,21-21 16,-21 22-16,22-22 0,-1 0 0,0 0 16,1 0-16,-1 0 0,0 0 0,22 0 15,-22 0-15,-21 0 0,22-22 0,-1 1 16,-21 0-16,22 0 0,-1-21 16,-42-1-16,21 1 0,-21 21 15,0-22-15,0 1 0,0 0 0,0 21 16,0-1-16,0-20 0,-21 21 15,21 0-15,-21 0 0,0 21 16,-1-22-16,1 22 0,-21 0 0,21 0 16,0 0-16,-1 0 0,1 22 0,0-22 15,0 21-15,0 0 0,21 0 16,-21 0-16,21 22 0,-22-22 0,22 0 16,0 21-16,0-21 0,0 22 0,0-22 15,0 0-15,0 21 0,0-20 16,22-1-16,-1 0 0,0 0 0,0 0 15,0-21-15,0 0 0,1 0 16,-1 0-16,0 0 0,21 0 16,-21-21-16,1 0 0,20-21 15,-21-1-15,0 1 0,-21 21 16,21-22-16,1 1 0,-1-21 0,0 20 16,-21 1-16,0 0 0,21-1 15,-21-20-15,0 20 0,21 22 0,-21-21 16,0 0-16,0 20 0,0 1 0,0 0 15,0 0-15,0 0 0,-21 21 32,21 21-32,-21 21 0,21-21 15,0 22-15,-21-22 0,21 21 16,-21 1-16,21-1 0,-22 0 16,22 1-16,0-1 0,0 0 0,0 22 15,0-22-15,0-21 0,0 22 0,0-1 16,0-21-16,22 21 0,-1-20 15,0-1-15,42 0 16,-41 0-16,20-21 0,-21 0 0,21 0 16,-20 0-16,20-21 0,0 0 15,-21 0-15,22-1 0,-22 1 0</inkml:trace>
  <inkml:trace contextRef="#ctx0" brushRef="#br1" timeOffset="183906.96">2434 13441 0,'-21'0'0,"42"0"0,-63 0 0,21 0 15,-1 0-15,1 0 0,0 0 16,42 0 15,0 0-31,22 21 16,-1-21-16,0 0 0,22 21 15,-1-21-15,22 21 0,-21-21 16,20 0-16,-20 0 0,20 0 0,1 22 16,0-22-16,-1 0 0,-20 0 15,21 0-15,-22 0 0,1 0 0,-1 0 16,1 0-16,-22 0 0,0 0 16,1 0-16,-22 0 0,0 0 0,0 0 15,0 0-15,-21-22 16,0 1-1,-21 21-15,0-21 16,0 21-16,0-21 16,-1 21-16,1-21 0,0 21 15</inkml:trace>
  <inkml:trace contextRef="#ctx0" brushRef="#br1" timeOffset="184351.97">3492 13272 0,'0'-22'15,"0"44"-15,-21-44 0,0 22 16,0 0 0,21 22-1,21-22-15,0 0 16,0 21-16,-21 0 0,22-21 0,20 21 16,-21-21-16,0 21 0,22-21 15,20 21-15,-42-21 16,22 22-16,-22-22 0,21 0 0,-21 0 15,0 21-15,22-21 0,-22 0 16,0 0-16,0 21 0,-21 0 31,0 0-15,-21 0-16,0-21 16,0 22-16,0-1 0,-1 0 15,-20 0-15,21 0 0,-21 0 16,-1 1-16,22-1 0,-21 21 0,-1-21 15,1 0-15,21 1 0,-21 20 16,20-21-16,-20 0 0,21 0 0,0 1 16,0-1-16,-1-21 0,1 21 15,21 0-15,0 0 16,-21-21-16,42 0 31,0 0-15,1-21-16,-1 21 0</inkml:trace>
  <inkml:trace contextRef="#ctx0" brushRef="#br1" timeOffset="187715.14">5588 13187 0,'21'-21'31,"0"21"-15,-21-21-16,21-1 16,-21-20-1,0 21 1,0 0-16,0 0 0,0-1 16,0 1-16,0 0 0,0 0 15,-21 0-15,0 21 0,0 0 16,21-21-16,-21 21 0,0 0 15,-1 0-15,1 0 0,0 0 0,-21 0 16,21 0-16,-1 0 0,1 21 0,0 0 16,0-21-16,-21 21 0,20 0 15,1 22-15,0-22 0,0 21 0,0-21 16,0 22-16,-1-1 0,22 0 0,0 1 16,-21-1-16,21 0 15,0 1-15,0-1 0,0 21 0,0-20 16,0-1-16,0-21 0,0 22 15,21-22-15,-21 21 0,22-21 0,-1 0 16,0-21-16,21 22 0,-21-22 0,1 0 16,20 0-16,0 0 0,-21 0 15,22 0-15,-1 0 0,43-22 16,-64 1-16,21 0 0,1 0 0,-1 0 16,-21 0-16,21-22 0,-20 22 15,-1 0-15,0 0 0,0-22 16,0 22-16,-21 0 0,0-21 0,0 21 15,0-1-15,0 1 0,0 0 16,0 0-16,0 0 0,-21 21 31,0 0-31,0 21 0,21 0 16,-21 0-16,-1 0 0,22 1 16,-21 20-16,21-21 0,0 0 15,0 22-15,0-22 0,0 21 0,0-21 16,0 0-16,0 1 0,0-1 0,21 0 15,1 0-15,-1 0 16,0-21-16,21 0 0,-21 0 0,1 0 16,20 0-16,-21 0 0,0-21 0,0 0 15,22 0-15,-22 0 16,0-1-16,0 1 0,0-21 0,22-22 16,-43 43-16,0 0 0,21-21 15,0 21-15,-21-1 0,0 1 16,0 0-16,21 0 0,-21 0 0,0 0 15,21 21-15,-21-22 16,0 44 0,0-1-1,0 0-15,0 0 0,0 0 16,0 0-16,0 1 0,0-1 0,0 0 16,0 0-16,0 0 0,22 22 0,-22-22 15,0 0-15,0 0 16,0 0-16,21 0 0,0 1 15,0-22-15,0 0 0,0 0 16,1 0-16,20 0 0,-21 0 16,0 0-16,22-22 0,-22 1 0,21 0 15,-21-21-15,22 21 0,-1-1 16,-21-20-16,21 21 0,-20 0 0,20-22 16,-21 22-16,-21 0 0,21 0 0,-21 0 15,0 0-15,-21 21 31,0 0-31,0 0 0,0 21 0,21 0 16,0 0-16,-22-21 0,22 21 16,0 0-16,0 1 0,0-1 15,0 0-15,22-21 0,-22 21 0,21 0 16,0 0-16,0 1 0,0-1 0,0 0 16,1 0-16,-1 0 0,-21 0 15,21 1-15,-21-1 16,-21-21-1,0 0-15,-1 0 16,1-21-16,0-1 0,0 22 16,0-21-16,21 0 0,-21 21 0,-1-21 15,1 21 1,21-21-16,0 42 31,0 0-31,21-21 16,1 21-16,-1-21 0,0 21 0,21 1 15,-21-22-15,1 21 0,-1-21 16,0 0-16,0 0 0,21 0 16,-20 0-16,-1 0 0,21 0 0,-21 0 15,0-21-15,1-1 0,-1 1 0,0 0 16,0 0-16,0 0 16,0 0-16,-21-22 0,22 22 0,-1-21 0,-21-1 15,0 1-15,21 0 0,-21-22 0,21 22 16,-21 0-16,21-22 15,-21 22-15,0-1 0,0 1 0,0 21 16,0-21-16,21 20 0,-21 1 0,0 0 16,0 42 15,0 0-31,0 22 0,0-22 16,0 21-16,0 1 0,0-1 0,0 0 15,0 1-15,0-1 0,0 0 0,0 1 16,0-1-16,-21-21 15,21 21-15,0 1 0,0-22 0,0 21 16,0-21-16,0 22 0,0-22 0,0 0 0,21 0 16,1 0-16,-1-21 15,0 22-15,0-22 0,21 0 16,-20 0-16,20 0 0,-21-22 0,21 1 16,-20 0-16,20 0 0,-21 0 15,21 0-15,-20-1 0,20-20 0,-21 21 16,0 0-16,0 0 0,1-22 15,-1 22-15,-21 0 0,21 0 0,-21 0 16,21 21-16,-21-22 0,0 44 47,-21-1-47,21 0 0,0 0 16,-21 0-16,21 0 0,0 1 0,0-1 15,0 0-15,0 0 0,0 0 0,0 0 16,0 1-16,0-1 0,21 0 15,0-21-15,0 21 0,0-21 16,22 0-16,-22 0 0,0 0 0,0 0 16,0 0-16,22-21 0,-22 21 15,0-21-15,0 0 0,0-1 16,1 1-16,-22-42 0,0 42 16,0-1-16,0-20 0,0 21 0,0-21 15,0 20-15,0 1 0,-22-21 16,1 21-16,0 21 0,21-21 0,-42 21 15,21 0-15,-22 0 16,22 0-16,-21 21 0,21 0 0,-1-21 16,1 21-16,0 0 0,0 0 0,21 1 15,-21-1-15,21 0 16,0 0-16</inkml:trace>
  <inkml:trace contextRef="#ctx0" brushRef="#br1" timeOffset="187852.07">7302 13145 0,'0'0'0,"-21"0"15,0 0 1</inkml:trace>
  <inkml:trace contextRef="#ctx0" brushRef="#br1" timeOffset="187951">7451 13123 0,'42'0'16,"64"0"0,-254 0-16,338-21 0,-126 21 0,-22-21 0,0 21 15,1 0-15,-1 0 0,-21 0 0,0 0 16,0-21-16,1 21 0</inkml:trace>
  <inkml:trace contextRef="#ctx0" brushRef="#br1" timeOffset="189027.38">8594 13145 0,'0'0'0,"0"21"32,0 0-32,0 0 15,-22 0-15,22 22 16,0-22-16,-21 0 0,21 0 0,0 21 16,0-20-16,0-1 0,0 0 15,0 21-15,0-21 0,0 1 0,0-1 16,0 0-16,0 0 0,-21-21 62,21-21-62,0 0 0,0 0 0,0-1 16,0 1-16,0 0 0,0 0 0,0 0 16,0 0-16,0-1 0,21 1 15,-21 0-15,21-21 16,1 21-16,-1-1 0,21 1 0,-21 0 0,0 0 15,22 0-15,-22 0 0,21 21 16,-21 0-16,1-22 0,20 22 0,-21 0 16,0 0-16,0 22 0,-21-1 15,22 0-15,-22 0 0,21 0 0,-21 0 16,0 1-16,0 20 0,0-21 0,0 0 16,0 22-16,0-22 0,0 0 15,0 0-15,0 21 0,0-20 16,0-1-16,0 0 0,-21-42 47,21 0-47,0-1 15,0 1-15,0 0 0,0-21 16,0 21-16,0-1 0,21-20 0,0 21 16,0 0-16,0-22 0,0 22 0,1 0 15,20 0-15,-21 0 0,21 0 16,-20-1-16,41 22 0,-21 0 15,-20 0-15,20 0 0,-21 0 0,21 0 16,-20 22-16,-1-1 16,-21 0-16,0 21 0,21 1 15,-21-22-15,0 21 0,0-21 0,0 0 16,0 22-16,-21-22 0,21 0 16,-21 0-16,21 0 0,-22 1 0,22-1 15,0 0-15,-21-21 16,21 21-16,0-42 31,21 0-31,1 0 16,-1-1-16,0 1 0,-21 0 0</inkml:trace>
  <inkml:trace contextRef="#ctx0" brushRef="#br1" timeOffset="189301.23">9948 13102 0,'0'64'31,"0"-43"-15,0 0-16,0 0 0,-21 0 0,21 22 16,-21-22-16,21 0 0,-21 0 0,21 0 15,0 1-15,0-1 0,0 0 16,0 0-16,0 0 0,0 0 15,0-42 32,21 0-47,-21 0 0,21-21 16,-21 20-16</inkml:trace>
  <inkml:trace contextRef="#ctx0" brushRef="#br1" timeOffset="189679.01">9927 12869 0,'-21'0'0,"0"0"15,0 0-15,-1 22 0,1-22 16,0 21-16,21 0 0,0 0 16,0 0-16,0 0 15,0 1-15,21-22 16,22 0-16,-22 0 0,0 0 15,0 0-15,21 0 0,-20 0 0,20-22 16,-21 22-16,0-21 0,0 21 16,1-21-16,-22 0 0,0 0 0,0 0 15,0-1-15,0 1 0,0 0 16,-22 21-16,1 0 0,0-21 16,-21 21-16,21 0 0,-1 0 15,1 0-15,0 0 0,0 21 0,-21 0 16,20-21-16,22 21 0,-21 1 15,21-1-15,-21 0 0,21 0 16,0 0-16,0 0 0,0 1 0,0-1 16,0 0-16,21-21 0,0 0 15,1 21-15,-1-21 0,0 0 0,21 0 16,-21 0-16,1 0 0</inkml:trace>
  <inkml:trace contextRef="#ctx0" brushRef="#br1" timeOffset="190356.62">10393 13145 0,'21'0'47,"0"0"-47,0 0 16,0 0-16,1 0 0,-1 0 0,0 0 15,0 0-15,0 0 0,0 0 16,1 0-16,-1 21 0,-21 0 16,0 0-16,0 0 0,0 0 0,0 1 15,0-1-15,0 0 16,-21 0-16,-1 0 0,-20 0 0,21-21 16,0 22-16,-22-1 0,22 0 0,-21 0 15,21-21-15,0 0 16,21 21-16,-22-21 0,44 0 31,-1 0-31,0-21 16,0 21-16,0 0 0,0-21 0,1 21 15,-1 0-15,0 0 0,0 0 16,21 0-16,-20 0 0,-1 0 0,0 0 16,0 0-16,21 0 0,-20 0 0,-1 0 15,21 21-15,-21 0 16,0 0-16,1 1 0,-1 20 15,-21-21-15,0 0 0,21 0 16,-21 22-16,21-22 0,-21 21 0,0-21 16,0 22-16,0-22 0,-21 42 15,0-41-15,0 20 0,-1-21 16,-20 0-16,21 0 0,0 1 16,-22-1-16,1 0 0,21 0 0,-21 0 0,-1-21 15,-20 21-15,20-21 0,-41 0 16,41 0-16,1 0 15,0 0-15,21 0 0,-1 0 0,-20-21 16,21 21-16,0-21 0,0 0 0,-1 21 16,22-21-16,0 0 0,-21-1 15,21 1-15,0 0 0,0 0 16,0 0-16,0 0 0,21-1 16,-21 1-16,22 0 0,-1 0 15,0 0-15,0 0 0,0-1 0,0-20 16,1 21-16,-1-21 0</inkml:trace>
  <inkml:trace contextRef="#ctx0" brushRef="#br1" timeOffset="190847.34">11007 13293 0,'21'0'16,"-21"-21"-16,21 21 0,0 0 15,0 0-15,0-22 0,1 22 16,-1-21-16,0 21 0,0-21 0,0 0 16,0 21-16,1-21 0,-1 0 15,0 21-15,-21-22 0,21 1 16,-21 0-16,0 0 0,0 0 15,0 0-15,-21 21 0,0 0 16,0-22-16,-1 22 0,1 0 16,0 0-16,-21 0 0,21 0 0,-1 0 15,1 0-15,-21 0 0,21 22 0,0-1 16,21 0-16,-22 0 0,1 0 16,21 0-16,-21 1 0,21 20 0,0-21 15,0 21-15,0-20 0,0-1 16,0 21-16,0-21 0,0 0 15,21 1-15,0-1 0,22 0 0,-22 0 16,0-21-16,21 21 0,-20-21 0,20 0 16,-21 0-16,21 0 0,-20 0 15,20 0-15,-21 0 0,21 0 0,-20-21 16,-1 0-16,0 21 0,-21-21 0,21 21 16,-21-21-16,21-1 0,-21 1 15,0 0 1</inkml:trace>
  <inkml:trace contextRef="#ctx0" brushRef="#br1" timeOffset="197635.73">12700 13018 0,'0'0'0,"0"-22"31,0 1 0,0 0-31,0 0 0,0 0 16,0 0-16,21-1 16,-21 1-16,0 0 0,0 0 15,0 0-15,0 0 16,0-1 0,0 44-1,0-1 1,-21 21-16,21-21 0,-21 22 15,21-1-15,0 0 0,0 1 0,0-1 16,-21 21-16,21-20 0,0-1 16,-22 0-16,22 1 0,0-22 0,0 21 15,0-21-15,0 22 0,0-22 16,0 0-16,0 0 0,0 0 16,0-42 15,0 0-31,0 0 15,0 0-15,0 0 0,0-1 16,-21 22-16,21-21 0</inkml:trace>
  <inkml:trace contextRef="#ctx0" brushRef="#br1" timeOffset="198372.39">12404 13208 0,'84'42'31,"-63"-42"-31,1 0 0,20 0 16,0 0-16,1 0 0,-1-21 0,0 0 16,22 21-16,-22-21 0,0 21 15,1-21-15,-1 0 0,0-1 16,1 1-16,-22 21 0,0-21 0,0-21 0,0 21 15,1-1-15,-22 1 0,0 0 16,0 0-16,0 0 0,0 0 0,0-1 16,0 1-16,0 0 0,-22 21 15,22-21-15,-21 21 16,21 21 15,0 0-31,0 0 0,0 1 16,0-1-16,0 21 0,0-21 0,0 22 15,0-1-15,0-21 0,0 21 16,0 1-16,0-22 0,0 21 0,0-21 16,-21 22-16,21-1 0,-21-21 0,0 22 15,21-22-15,0 0 0,-21 21 16,-1-21-16,22 1 0,-21-1 0,21 0 16,0 0-1,0-42 1,0 0-16,0 0 15,0-1-15,21 1 0,-21 0 16,22-21-16,-1 21 0,0-1 16,0 1-16,0 0 0,22-21 0,-22 21 0,21-1 15,0 1-15,1 0 0,-22 21 16,21-21-16,1 21 0,-22-21 0,21 21 16,-21 0-16,0 0 0,1 21 0,-22 0 15,21 0-15,-21 0 16,0 1-16,0-1 0,0 0 15,0 0-15,0 0 0,0 0 0,-21 1 16,21-1-16,0 0 0,-22 0 16,1 0-16,21 0 0,-21-21 15,21 22-15,21-44 63,0 22-63,-21-21 0,22 21 0,-1-21 15,-21 0-15,21 0 0,0 21 0</inkml:trace>
  <inkml:trace contextRef="#ctx0" brushRef="#br1" timeOffset="198786.44">13822 13314 0,'63'0'32,"-42"0"-32,1 0 0,-1 0 0,0-21 15,21 21-15,-21-21 0,1-1 16,20 1-16,-21 21 0,0-21 0,0 0 16,1 0-16,-22 0 0,0-1 15,0 1-15,0 0 16,-22 21-16,1 0 15,0 0-15,0 0 0,-21 0 0,20 0 16,-20 0-16,21 21 0,-21 0 16,20-21-16,1 22 0,-21 20 0,21-21 15,21 0-15,-21 0 0,21 22 16,0-22-16,0 0 0,0 21 0,0-20 16,0-1-16,0 0 0,0 21 0,21-21 15,0-21-15,0 22 0,0-1 16,0-21-16,1 0 0,-1 21 0,21-21 15,-21 0-15,22 0 0,-22 0 0,21 0 16,-21-21-16,22 0 16,-22-1-16,21 1 0,0 0 0,-20 0 15,20 0-15</inkml:trace>
  <inkml:trace contextRef="#ctx0" brushRef="#br1" timeOffset="199720.91">15875 12615 0,'0'0'0,"0"-21"16,-21 21-16,0 0 16,-1 0-16,1 0 0,0 0 15,0 21-15,0 1 0,-22-1 0,22 0 16,0 21-16,-21-21 0,21 22 0,-1-1 16,-20-21-16,21 22 0,0-1 0,-22 0 15,22 1-15,21-1 0,-21 0 16,21-21-16,-21 22 0,21-1 15,0-21-15,0 0 0,0 22 0,0-22 16,0 0-16,21 0 0,0 0 16,0 1-16,1-22 0,20 21 0,-21-21 15,0 0-15,22 0 0,-22 0 0,21 0 16,0 0-16,1-21 0,-1 21 16,0-22-16,1 1 0,-1 0 0,0 0 15,1 0-15,-1 0 0,-21-22 0,22 22 16,-22 0-16,0-21 0,0 20 15,0 1-15,0 0 0,-21 0 0,0 0 16,0 0-16,-21 21 31,0 21-31,0 0 0,0 0 16,0-21-16,21 21 0,-22 22 16,1-22-16,21 0 0,-21 0 15,21 0-15,0 0 0,0 1 0,0-1 16,0 0-16,0 0 0,0 0 0,42 22 15,-20-43-15,-22 21 16,21-21-16,0 0 0,0 0 0,0 0 16,0 0-16,22 0 0,-22 0 0,21 0 15,-21-21-15,1 21 0,20-22 16,-21 1-16,0 0 0,0 0 0,1 0 16,-1-43-16,-21 43 15,0-21-15,0 21 0,0-22 16,0 22-16,0 0 0,-43 0 0,22 0 15,0-1-15,-21 1 0,21 21 0,-22 0 16,1 0-16,0 0 16,20 0-16,-20 0 0,0 21 0,21-21 15,-1 22-15,1-1 0,0 0 0,0 0 16,21 0-16,0 0 0,0 1 16,0-1-16,21-21 0,0 0 15,0 21-15,22-21 0,-22 0 16,21 0-16</inkml:trace>
  <inkml:trace contextRef="#ctx0" brushRef="#br1" timeOffset="200355.54">17103 12996 0,'0'0'15,"0"-21"-15,0 0 0,0 0 0,-22 21 16,1 0-16,-21 0 0,21 0 16,0 0-16,-1 0 0,1 0 15,-21 21-15,21 0 0,0-21 16,-22 43-16,22-22 0,0 0 0,0 0 16,0 21-16,-1-20 0,1-1 15,21 21-15,0-21 0,0 0 0,0 1 16,0-1-16,0 21 0,21-42 0,1 21 15,-1 0-15,0 1 0,0-22 16,21 0-16,-20 0 0,-1 0 0,0 0 16,21 0-16,-21 0 0,1 0 0,20 0 15,-21-22-15,0 22 0,0-21 16,1 0-16,-1 0 0,0-21 0,21-64 16,-21 63-1,1 1-15,-22 0 0,21-1 16,-21-20-16,21 21 0,-21-1 0,0 1 15,21 0-15,-21-1 0,21 22 0,-21 0 16,0 0-16,0 0 0,0-1 16,0 44 15,0-1-31,0 0 16,0 0-16,0 0 0,-21 22 0,21-1 15,-21 0-15,21 1 0,0-1 16,0 0-16,-21 1 0,21-1 15,-21 0-15,21 1 0,-22-1 0,22-21 0,0 21 16,0-20-16,0-1 0,0 21 16,0-21-16,0 0 15,0 1-15,22-1 0,-1-21 16,0 0-16,0 0 0,0 0 16,0 0-16,1 0 0,-1 0 15,0 0-15,21-21 0,-21-1 16,1 22-16,20-21 0,-21 0 0,0 0 0</inkml:trace>
  <inkml:trace contextRef="#ctx0" brushRef="#br1" timeOffset="200884.24">17801 13187 0,'0'0'0,"0"21"16,21-21 0,0 0-16,1 0 15,-1 0-15,0 0 0,0 0 0,0-21 16,0 21-16,1-21 0,-22 0 16,21 21-16,0-22 0,0 22 15,0-21-15,-21 0 0,0 0 0,0 0 16,0 0-16,0-1 0,0 1 15,0 0-15,0 0 0,0 0 0,0 0 16,-21-1-16,0 1 0,0 21 16,0 0-16,-1 0 15,-20 0-15,21 21 0,0 1 0,-22-1 16,22 0-16,0 21 0,-21-21 16,21 1-16,-43 41 0,43-21 15,0-20-15,21-1 0,-21 21 0,21-21 16,0 0-16,0 22 0,0-22 15,0 0-15,0 0 0,0 0 16,21 1-16,0-1 0,0 0 16,0-21-16,0 21 0,1-21 0,-1 0 15,0 0-15,0 0 0,21 0 16,-20 0-16,-1 0 0,21 0 0,-21 0 16,0 0-16,1 0 0,20-21 0,-21 21 15,0-21-15,0 21 16,1-21-16,-22-1 0,0 1 15</inkml:trace>
  <inkml:trace contextRef="#ctx0" brushRef="#br1" timeOffset="202963.87">847 14542 0,'0'0'0,"-22"0"31,1 0-31,0 21 0,0 21 0,21-21 16,-21 22-16,0-1 0,-22 0 16,22 1-16,0 20 0,0-21 0,0 22 15,-1-22-15,-20 22 0,21-1 16,0-20-16,0-1 0,21 0 15,-22 1-15,1-1 0,21-21 0,-21 0 16,21 0-16,0 1 0,0-44 47,0 1-47,21 0 0,-21-21 16,21 21-16,1-22 0,-22 1 15,21 0-15,0-1 0</inkml:trace>
  <inkml:trace contextRef="#ctx0" brushRef="#br1" timeOffset="203219.72">720 14626 0,'0'0'0,"21"0"0,-21 21 16,21 1-16,-21-1 16,0 0-16,0 0 0,0 21 15,0 1-15,21-22 0,-21 21 16,0 1-16,0 20 0,0-21 15,0 22-15,0-22 0,0 22 0,0-22 16,0 0-16,0 1 0,0-1 16,0 0-16,0-20 0,0-1 0,0 0 15,0 0-15,0 0 0,-21-21 32,21-21-17,-21 0-15,0 0 0,-1 0 16</inkml:trace>
  <inkml:trace contextRef="#ctx0" brushRef="#br1" timeOffset="203414.61">423 15219 0,'64'0'31,"-43"0"-31,21 0 0,-21 0 0,22 0 0,-22-21 15,21 21-15,-21 0 0,1 0 16,-1 0-16,0 0 0,0-21 0,0 21 16,0 0-1,-21-22-15,22 22 0</inkml:trace>
  <inkml:trace contextRef="#ctx0" brushRef="#br1" timeOffset="204095.43">1439 15155 0,'21'0'0,"-21"-21"0,22-21 15,-22 21 1,0 0-16,0-22 0,0 22 15,0 0-15,-22 0 16,1 0-16,0 21 0,0 0 16,-21 0-16,20 0 0,-20 0 0,21 0 15,-21 0-15,20 21 0,1 0 16,-21 0-16,21 0 0,0 22 16,-1-22-16,1 21 0,0-21 15,0 22-15,21-1 0,0-21 0,0 21 16,0-20-16,0 20 0,0-21 0,0 0 15,0 0-15,0 1 0,21-22 16,0 21-16,0-21 0,1 0 16,-1 0-16,0 0 0,0 0 15,21 0-15,1 0 0,-22-21 0,21-1 16,-21 1-16,22 0 0,-1 0 16,-21-21-16,22 20 0,-22-20 0,0 0 15,21-1-15,-21 1 0,1 0 16,-1-1-16,0-20 0,-21 21 0,21-22 15,0 1-15,0 20 0,-21-20 16,0 20-16,0-20 0,22 42 0,-22-22 16,0 22-16,0 0 0,-22 21 15,1 21-15,21 0 16,-21 1-16,0 20 16,0-21-16,0 21 0,-1 1 0,22-1 15,-21 0-15,21 1 0,0 20 16,0-20-16,0-1 0,0 0 0,0 1 15,0-1-15,0 0 0,21 43 16,1-64-16,-22 21 0,21-20 16,0-1-16,-21 0 15,21-21-15,0 0 0,0 21 0,1-21 0,-1 0 16,0 0-16,0 0 0,0-21 16,0 21-16,-21-21 0,22 0 0,-1-1 15,0 1-15,-21 0 16</inkml:trace>
  <inkml:trace contextRef="#ctx0" brushRef="#br1" timeOffset="204512.19">1990 14986 0,'0'0'0,"21"0"31,0 0-31,0 0 15,0 21-15,0 0 0,-21 1 16,0-1-16,22 0 16,-22 21-16,0-21 0,21 1 0,-21-1 15,0 21-15,0-21 0,0 0 16,0 1-16,0-1 0,0 0 0,0 0 16,21-42 15,-21 0-16,21-22-15,0 22 0,-21-21 0,21 21 16,-21-22-16,22 1 0,-1 21 16,0-43-16,0 43 15,0 0-15,0 0 0,1 0 16,-1 21-16,0-21 0,0 21 16,-21 21 15,21-21-31,-21 21 15,0 0-15,21-21 16,-21 21-16,0 0 0</inkml:trace>
  <inkml:trace contextRef="#ctx0" brushRef="#br1" timeOffset="205095.85">2752 15219 0,'21'0'0,"0"0"0,0-21 16,0 0-1,0 21-15,-21-22 0,22 1 0,-22 0 16,0 0-16,21 0 0,-21 0 16,0-1-16,0 1 0,0 0 15,0 0-15,-21 0 16,-1 21-16,1 0 0,0 0 15,0 0-15,0 0 0,0 21 16,-1-21-16,1 21 0,-21 0 16,21 22-16,0-22 0,-22 21 0,22-21 15,0 22-15,0-1 0,21-21 16,0 43-16,0-43 0,0 0 16,21 0-16,0 0 0,0 0 15,0-21-15,1 0 0,-1 0 0,0 0 16,0 0-16,0 0 0,0 0 15,1 0-15,-1-21 0,0 21 0,0-21 16,0 0-16,0 0 0,1 0 0,-22-1 16,0 1-16,21 0 15,-21-21-15,21 21 0,-21-1 0,0-20 0,0 21 16,0 0-16,0 0 0,0-1 16,0 1-16,0 42 46,0 1-46,0-1 0,0 0 0,0 0 16,0 0-16,0 0 0,0 1 16,0 20-16,0-21 0,0 0 0,0 0 15,0 1-15,0-1 0,0 0 16,0 0-16,21-21 16,0 0-16,0 0 15,1 0-15,-1-21 16,0 0-16</inkml:trace>
  <inkml:trace contextRef="#ctx0" brushRef="#br1" timeOffset="205579.58">3281 14965 0,'-21'63'31,"21"-41"-31,0-1 0,0 0 0,0 0 15,0 0-15,0 22 0,0-22 16,0 0-16,0 21 0,0-21 0,0 1 16,0-1-16,0 0 0,-22 0 15,22 0-15,0 0 0,0-42 47,-21 0-47,21 0 0,0 0 16,0-22-16,0 22 0,0-21 15,0 21-15,0-43 0,85-42 32,-64 85-32,0 21 0,0-21 0,1 0 15,20 21-15,-21 0 0,0 0 16,22 0-16,-22 0 0,0 0 16,0 21-16,0 0 0,0-21 0,1 21 15,-22 1-15,0 20 0,0-21 0,0 0 16,0 0-16,0 22 0,0-22 15,0 0-15,0 0 0,0 0 16,-22 1-16,1-1 0,21 0 0,-21 0 16,21 0-16,0-42 47,0 0-47,21 0 15,0 0-15</inkml:trace>
  <inkml:trace contextRef="#ctx0" brushRef="#br1" timeOffset="205887.4">4064 14669 0,'0'-22'0,"0"44"31,0-1-31,0 0 0,0 0 0,0 0 15,0 0-15,0 22 0,-21-22 16,21 21-16,-21 1 0,21-1 16,-22 0-16,22-21 0,0 22 15,-21-1-15,21 0 0,-21-20 0,21 20 16,0-21-16,0 0 0,0 0 0,0 1 16,0-1-16,0 0 15,21-21-15,0 0 0,1 0 16,-1 0-16,0-21 15,0 21-15,0-21 0,-21-1 16,21 1-16,-21 0 0,22 21 0</inkml:trace>
  <inkml:trace contextRef="#ctx0" brushRef="#br1" timeOffset="206103.28">3895 14965 0,'-22'0'0,"44"0"0,-65 0 0,64 0 47,1 0-47,-1 0 0,0 0 0,0 0 15,0 0-15,22 0 0,-22-21 16,0 21-16,0 0 0,0 0 16,0 0-16,1 0 0</inkml:trace>
  <inkml:trace contextRef="#ctx0" brushRef="#br1" timeOffset="206874.83">4847 15240 0,'0'-21'31,"0"0"-31,0 0 0,0-1 16,21 1-16,0 0 15,-21 0-15,0 0 16,0 0-16,0-1 0,0 1 0,0 0 16,0 0-16,0 0 0,-21 21 15,21-21-15,-21-1 0,0 22 16,0 0-16,0-21 0,-1 21 0,1 0 15,-21 0-15,21 0 0,0 0 16,-22 21-16,22 1 0,0-1 0,-21 0 16,20 0-16,1 0 0,0 0 0,0 22 15,0-22-15,0 21 0,-1-21 16,22 1-16,0 20 0,0-21 0,0 0 16,0 0-16,0 1 0,22-1 15,-1 0-15,0-21 0,0 0 0,21 0 16,-20 0-16,-1 0 0,21 0 15,0 0-15,-20 0 0,20-21 16,0 0-16,-21-1 0,22 1 0,-1 0 16,-21 0-16,0 0 0,1 0 0,-1-22 15,0 22-15,0 0 0,-21 0 16,0 0-16,21-1 0,-21 1 16,21 0-16,-21 0 0,0 42 31,0 0-16,-21 0-15,21 1 16,0-1-16,0 21 0,0-21 16,0 22-16,0-22 0,0 0 0,0 21 15,21-21-15,-21 1 0,22-1 0,-1 0 16,0 0-16,0-21 0,0 21 16,0-21-16,22 0 0,-22 0 0,21 0 15,-21 0-15,22 0 0,-1 0 16,0-21-16,1 0 0,-1 21 0,-21-21 15,22 0-15,-1-1 0,0 1 0,-21-21 16</inkml:trace>
  <inkml:trace contextRef="#ctx0" brushRef="#br1" timeOffset="207592.42">5821 14944 0,'0'-21'0,"0"42"0,0-64 16,-21 22-16,-1 21 0,1 0 15,0-21-15,0 21 0,0 0 0,0 0 16,-1 0-16,1 0 0,0 0 15,-21 0-15,21 21 0,-1-21 0,1 21 16,0 1-16,0-1 0,0 0 0,21 0 16,0 0-16,-21 0 15,21 1-15,0 20 0,0-21 0,0 0 0,0 0 16,0 1-16,21-1 0,0-21 0,0 21 16,0 0-16,0-21 0,22 0 15,-22 0-15,21 0 0,-21 0 16,1 0-16,20 0 0,-21-21 0,0 0 15,22 0-15,-22-1 0,0 22 16,0-21-16,-21 0 0,0 0 0,21 0 16,-21 0-16,21-22 0,-21 22 15,0 0 1,0 42 15,0 0-15,0 22-16,0-22 0,0 0 0,0 21 15,0 1-15,0-1 0,0 0 16,0 1-16,0-1 0,0 21 16,0-20-16,0-1 0,0 22 0,0-22 15,0 64-15,-21-64 0,21 22 16,0-1-16,0-21 0,-21 22 16,21-1-16,0-20 0,0 20 0,0-20 15,-21-1-15,21 0 0,-21 1 0,21-1 16,0 0-16,0 1 0,0-22 15,-21 21-15,21-21 0,0 0 0,-22 1 16,1-1-16,21 0 0,-21-21 16,0 0-1,0-21 1,21 0-16,-21-1 0,-1 1 16,1 0-16,21-21 0,-21-1 0,0 1 15,0 0-15,0-22 0,21 1 16,0-1-16,0 1 0,0-1 0,0 1 15,0-1-15,0 1 0,21 20 0,0-20 16,0 21-16,0-1 0,0 1 16,1 0-16,-1-1 0,21 1 0,-21 0 15,0 20-15,1-20 0,-1 21 0,0 0 16,0-22-16,0 22 0,0 0 16,1 0-16,-1-21 0,0 20 15,0 1-15,0 0 0,0 0 0,1 21 16</inkml:trace>
  <inkml:trace contextRef="#ctx0" brushRef="#br1" timeOffset="208003.18">6202 15071 0,'42'-21'31,"-21"21"-31,0-22 15,1 22-15,-1-21 16,0 0-16,0 21 0,0-21 0,22 0 16,-22 21-16,0-21 0,0-1 15,0 1-15,0 21 0,-21-21 0,0 0 16,0 0-16,-21 21 16,0 0-1,-21 0-15,21 0 0,-22 0 0,22 0 16,-21 21-16,-1 0 0,22 0 0,-21 0 15,21 1-15,0 20 16,-1-21-16,22 0 0,0 0 0,0 22 0,0-22 16,0 0-16,0 0 0,22 0 15,-1 1-15,0-1 0,0 0 0,21 0 16,-20-21-16,41 21 16,-21-21-16,1 0 0,-22 0 15,21 0-15,-21 0 0,1 0 0,20 0 16,-21 0-16,0 0 0,0 0 0,-21-21 15,22 21-15,-1-21 0</inkml:trace>
  <inkml:trace contextRef="#ctx0" brushRef="#br1" timeOffset="209130.83">402 15812 0,'-21'0'0,"42"0"0,-84 0 0,41 0 0,-20 0 16,21 0-16,0 21 0,0-21 15,-1 0-15,44 0 47,-1 0-47,21 0 16,-21 0-16,22 0 0,-1 0 0,21 0 16,-20 0-16,20 0 15,1 0-15,-1 0 0,22 0 0,-22 0 0,22 0 16,-21 0-16,20 0 15,1 0-15,21 0 0,-22 0 0,1 0 16,0 0-16,21 0 0,-22 0 16,1 0-16,-22 0 0,22 0 0,0 0 15,-1 0-15,1 0 0,0 0 16,-1 0-16,1 0 0,21 0 0,-21 0 16,-1 0-16,1 0 0,0 0 15,-1 0-15,22 0 0,-21 0 0,-1 0 16,1 0-16,21 0 0,-21 0 0,20 0 15,-20-21-15,0 21 0,21 0 16,-22 0-16,1 0 0,0 0 0,-1-22 16,1 22-16,0 0 15,20 0-15,-20 0 0,0-21 0,-1 21 16,1 0-16,0 0 0,-1 0 0,1 0 16,0-21-16,-22 21 0,22 0 15,0 0-15,-1 0 0,1 0 0,-22 0 16,22 0-16,0 0 0,-22 0 0,1 0 15,-1 0-15,1-21 0,-1 21 16,1 0-16,-22 0 0,0 0 0,1 0 16,-1 0-16,0-21 0,-20 21 0,20 0 15,-21 0-15,0 0 0,0 0 16,1 0-16,-1 0 0,0 0 16,0 0-1,-21-21 32</inkml:trace>
  <inkml:trace contextRef="#ctx0" brushRef="#br1" timeOffset="210147.24">7789 14817 0,'0'-21'156,"0"-1"-140,-21 22-1,0 0 1,0 0 0,0 0-16,21 22 15,-22-22-15,22 21 16,0 0 0,22-21 30,-1-21-30,-21 0 0,0-1-16,0 44 62,0-1-46,0 0 15,0 0-15</inkml:trace>
  <inkml:trace contextRef="#ctx0" brushRef="#br1" timeOffset="210667.95">7747 15177 0,'0'0'0,"0"21"16,-21-21-16,21 21 16,21-21 15,0 0-16,-21-21 1,0 0-16,0-1 16,-21 22 15,0 0-31,0 0 16,-1 22-16,1-22 15,21 21-15,0 0 0,0 0 16,21-21-1,1 0 1,-1 0-16,0 0 0,0 0 16,0-21-16,0 21 0,1-21 0,-22 0 15,21-1-15,-21 1 16,0 0-16,-21 0 31,-1 21-31,1 0 16,21 21 15,0 0-31,21-21 16,1 0-1,-1 0-15</inkml:trace>
  <inkml:trace contextRef="#ctx0" brushRef="#br1" timeOffset="-214694.21">9885 14584 0,'0'21'15,"21"-21"-15,0 0 47,0 0-47,0 0 16,1-21-16,-1 21 16,-21-21-16,21 0 15,0-1-15,-21 1 0,21 0 16,-21 0-16,0 0 0,0 0 15,0-1-15,0 1 0,0 0 16,-21 0-16,0 0 0,0 21 0,0-21 16,-22 21-16,22-22 0,0 22 15,0 0-15,-22 0 0,22 0 16,0 0-16,-21 0 0,21 22 0,-22-1 16,22 0-16,0 0 0,-21 0 15,20 0-15,1 22 0,-21-1 0,21-21 16,0 22-16,-1-1 0,22 21 15,-21-20-15,0 41 0,21-41 16,0-1-16,0 0 0,0 1 0,0-1 16,0 0-16,0 1 0,21-1 15,0-21-15,1 22 0,-1-22 0,-21 0 16,21 21-16,64 1 16,-64-43-16,0 0 0,0 0 15,21 0-15,-20 0 0,20 0 16,-21-22-16,21 1 0,-20 21 0,20-21 0,-21 0 15,21-21-15,-20 20 16,20 1-16,-21 0 0,0-21 16,0 21-16,1-1 0,-1-20 0,0 21 0,-21 0 15,0 0-15,21-1 0,-21 1 16,21 0-16,-21 0 0,0 0 0,0 0 16,0 42 30,0 0-46,0 0 0,-21 0 16,21 0-16,0 1 0,0-1 0,0 0 16,0 0-16,0 0 0,0 0 0,0 22 15,0-22-15,0 0 0,0 0 16,21 0-16,0 1 16,1-22-16,-1 0 0,0 0 15,0 0-15,0 0 0,0 0 16,1 0-16,-1-22 0,0 1 0,0 21 15,0-21-15,0 0 0,1 0 0,-22-22 16,21 22-16,0 0 0,0 0 16,-21 0-16,0 0 0,21-22 0,0 22 15,-21 0-15,0 0 0,0 0 16,22 21-16,-22-22 0,0 44 47,0-1-32,0 0-15,-22 0 0,22 0 16,0 0-16,0 1 0,0-1 0,0 0 16,0 0-16,0 0 0,0 0 15,0 1-15,0-1 0,0 0 16,22-21 0,-1 21-16,0-21 0,21 0 15,-21 0-15,1-21 0,-1 0 0,21 21 16,-21-21-16,22-1 15,-1 1-15,-21 0 0,21-21 0,-20 21 16,20-1-16,-21 1 0,0 0 0,0 0 16,1 0-16,-22 0 0,0-1 15,0 1-15,-22 21 16,1 0-16,0 0 16,0 0-16,0 21 15,21 1-15,0-1 0,0 0 16,0 0-16,0 0 0,0 0 15,21 1-15,0-1 0,0-21 16,0 21-16,-21 0 0,22 0 0,-22 22 16,21-43-16,-21 21 15,21 0-15,-21 0 0,0 0 16,0 0 0,-21-21-16,0 0 0,-1 0 15,1 0-15,0 0 16,0-21-16,0 21 0,21-21 15,0 0-15,-21 21 0,21-21 0,0 0 16,21 42 31,-21 0-47,21 0 16,0-21-16,0 21 0,-21 0 15,21-21-15,1 0 0,-1 22 0,0-22 16,0 0-16,0 0 0,0 0 15,1 0-15,-1 0 0,0 0 0,21 0 16,-21-22-16,1 1 0,-1 0 0,0 21 16,0-42-16,0 21 0,0-1 15,1 1-15,-1-21 0,-21 0 16,21-1-16,0 22 0,-21-21 0,21-22 0,-21 22 16,21 0-16,1-1 15,-22-20-15,0 20 0,0 1 0,21-43 16,0 43-16,-21-21 15,0 41-15,0 1 0,0 0 16,0 42 15,0 0-31,0 22 0,0-22 16,0 21-16,0 22 0,0-22 0,-21 0 16,21 22-16,0-22 0,0 1 15,-21 20-15,21-21 0,0 1 0,0-1 16,0 0-16,0-20 0,0 20 0,0-21 15,0 21-15,0-20 0,0-1 16,0 0-16,0 0 0,21 0 0,0 0 16,21-21-16,-21 0 0,22 0 0,-22 0 15,21 0-15,1-21 16,-22 21-16,21-21 0,0 0 0,1 0 16,-22 0-16,21-1 0,-21 1 0,1 0 15,20-21-15,-42 21 0,21-1 16,-21 1-16,21 0 0,-21 0 0,0 0 15,0 0-15,-21 21 32,21 21-32,0 0 0,0 0 15,-21 0-15,21 0 16,0 22-16,0-22 0,0 0 0,0 0 16,0 0-16,0 1 0,0-1 0,21 0 15,-21 0-15,21-21 16,0 0-16,1 21 0,-1-21 15,0 0-15,0 0 0,21 0 0,-20 0 16,-1-21-16,0 0 0,0 21 0,0-21 16,0 0-16,1-1 0,-1-20 15,-21 21-15,0 0 0,0-22 0,0 1 16,0 21-16,0-21 0,0 20 0,0 1 16,-21 0-16,-1 0 0,1 0 15,0 21-15,0 0 0,-21 0 16,20 0-16,1 0 0,0 21 0,0-21 15,0 21-15,21 0 16,0 0-16,-21-21 0,21 22 0,-22-1 16,22 0-16</inkml:trace>
  <inkml:trace contextRef="#ctx0" brushRef="#br1" timeOffset="-214429.36">11599 14584 0,'85'0'16,"-64"0"-1,21 0-15,1 0 0,-1 0 0,0 0 16,22 0-16,-22-21 0,1 21 0,20 0 15,-21 0-15,1 0 0,-1 0 16,0 0-16,-20 0 0,-1 0 0,0 0 16,0 0-16</inkml:trace>
  <inkml:trace contextRef="#ctx0" brushRef="#br1" timeOffset="-213372.92">12954 14753 0,'0'0'0,"0"-21"0,0 42 47,0 0-47,0 1 16,0-1-16,0 0 0,-21 0 15,21 0-15,0 0 0,0 1 16,0-1-16,0 0 0,0 0 0,-21 0 16,21 0-16,0 1 0,0-1 15,0 0-15,0 0 16,-22-21-16,22-21 31,0 0-15,0 0-16,0-1 0,0 1 15,22 0-15,-22 0 0,21 0 0,0 0 16,-21-22-16,21 22 0,0 0 16,0 0-16,1-22 0,20 22 0,-21 0 15,0 0-15,22 21 0,-22-21 16,21 21-16,-21-21 0,0 21 0,1 0 15,20 0-15,-21 0 0,21 42 16,-42-21-16,22 0 16,-1 0-16,0 1 0,-21-1 0,0 0 15,0 21-15,0-21 0,0 1 0,0-1 16,0 0-16,0 0 0,0 0 16,0 0-16,0 1 0,0-1 15,-21-21-15,0 0 0,21-21 31,0-1-15,0 1-16,0 0 0,0 0 16,21 0-16,-21-22 0,21 22 15,0-21-15,0 21 0,0 0 0,1-22 16,-1 22-16,42-21 16,-42 21-16,22-1 0,-1 1 15,-21 21-15,22 0 0,-1 0 0,-21 0 16,0 21-16,0 1 0,1-1 0,-1 0 15,-21 0-15,21 0 0,-21 0 16,0 22-16,0-22 0,0 0 16,0 0-16,-21 0 0,21 22 0,-21-22 0,21 0 15,0 0-15,0 0 16,-22-21-16,22 22 16,22-22 15,-1-22-16,0 22-15,-21-21 0,21 21 16</inkml:trace>
  <inkml:trace contextRef="#ctx0" brushRef="#br1" timeOffset="-213114.07">14309 14647 0,'0'0'16,"0"22"-1,0-1 1,0 0-16,-22 0 0,22 0 0,-21 0 16,21 1-16,0-1 0,0 0 15,0 21-15,-21-21 0,21 1 0,0-1 16,-21 0-16,21 0 0,0 0 16,0 0-1,21-42 16,0 0-31,-21 0 0,0 0 16,21 0-16</inkml:trace>
  <inkml:trace contextRef="#ctx0" brushRef="#br1" timeOffset="-212797.25">14372 14457 0,'0'0'0,"-42"0"31,21 0-31,-1 0 0,22 21 16,-21-21-16,21 21 16,21-21-1,1 0-15,-1 0 0,0 0 16,0 0-16,-21-21 16,0 0-1,0 0-15,0 0 16,-21 21-1,0 0-15,0 0 0,-1 0 16,1 0-16,0 21 0,0 0 16,21 0-16,0 0 15,0 0-15,21-21 32,0 0-32,0 22 0,1-22 0</inkml:trace>
  <inkml:trace contextRef="#ctx0" brushRef="#br1" timeOffset="-211885.47">14859 14859 0,'0'0'0,"-21"0"0,21-21 16,-21 21 0,21-21-16,0 0 15,21-1 1,0 22-16,0-21 0,0 21 15,22 0-15,-22 0 0,21 0 0,-21 0 16,22 0-16,-22 0 0,21 0 0,-21 21 16,0 1-16,1-22 0,-1 21 15,-21 0-15,0 0 0,0 21 0,0-20 16,-21-1-16,-22 0 0,22 21 0,-21-21 16,-43 43-16,43-43 15,-1 0-15,1 0 0,21 1 16,-21-1-16,20 0 0,-20-21 0,21 0 15,0 21-15,0-21 16,42-21 15,0 21-31,0 0 16,0 0-16,0 0 0,22 0 0,-22 0 16,21 0-16,1 0 0,-22 0 15,21 0-15,0 0 0,1 0 0,-1 21 16,-21 0-16,22 0 0,-22 1 0,21-1 15,-21 0-15,0 0 0,1 0 16,-1 22-16,-21-22 0,0 21 0,0 0 16,0-20-16,0 20 0,0 0 15,0-21-15,0 22 0,-21-1 0,-1-21 16,1 22-16,-21-1 0,0 0 16,20-21-16,-20 22 0,0-1 0,-22-21 15,22 22-15,0-22 0,-1 0 0,-20 0 16,20 0-16,-20-21 0,21 0 15,-22 0-15,22 0 0,-1 0 0,-20 0 16,42 0-16,-22-21 0,1 0 0,21 0 16,0 0-16,0-1 15,-1 1-15,22 0 0,-21 0 0,21 0 16,0-22-16,0 22 0,0 0 0,0 0 0,0 0 16,21 0-16,1-1 0,-22 1 15,21 0-15,0-21 0,0 21 0,-21-1 16,21 1-16,0-21 0,1 21 15,-1-22-15</inkml:trace>
  <inkml:trace contextRef="#ctx0" brushRef="#br1" timeOffset="-211257.83">15938 14774 0,'0'0'0,"22"-21"0,-22 0 0,21 0 15,-21 0-15,0 0 0,0-1 0,0 1 16,0 0-16,0 0 15,-21 0-15,-1 21 0,1 0 16,0-21-16,0 21 0,0 0 0,0 0 16,-1 0-16,-20 0 15,21 21-15,-21 0 0,20 0 0,-20 0 0,0 0 16,21 22-16,-22-22 0,22 21 16,-21 1-16,21-22 0,21 21 15,0-21-15,0 22 0,0-22 0,0 0 16,0 0-16,0 0 0,21 0 15,0 1-15,0-22 0,0 0 16,0 0-16,22 0 0,-22 0 0,21 0 16,-21-22-16,22 1 0,-22 21 15,0-21-15,21 0 0,-20 0 0,-1 0 16,0-1-16,0-20 0,0 21 16,-21-21-16,0 20 0,21 1 0,-21 0 15,0 0-15,0 0 0,0 0 16,0-1-16,-21 44 31,21-1-31,-21 0 16,21 21-16,0-21 0,0 1 0,0-1 15,0 0-15,0 21 0,0-21 16,0 1-16,0-1 0,21 0 0,0 0 16,1 0-16,-1 0 15,0-21-15,0 0 0,0 0 0,0 0 16,1 0-16,-1 0 0,0 0 0,0-21 15,0 0-15</inkml:trace>
  <inkml:trace contextRef="#ctx0" brushRef="#br1" timeOffset="-209812.63">16531 14139 0,'0'-21'15,"0"42"1,-21 1 0,21-1-16,-21 0 0,0 21 0,21-21 15,-22 43-15,22-22 16,-21 1-16,0 20 0,21-21 0,0 22 16,-21-22-16,21 22 0,-21-22 0,21 0 15,0 1-15,0-1 0,0 0 16,0-20-16,0-1 0,0 21 0,0-21 15,21-21-15,0 21 0,0 1 0,0-22 16,22 0-16,-22 0 16,0 0-16,0-22 0,0 1 0,1 21 15,-1-21-15,0 0 0,0 0 0,0-22 16,0 22-16,1-21 0,-1 21 16,-21-22-16,21 22 0,0 0 15,-21 0-15,0 0 0,0 0 0,0 42 31,0 0-15,0 0-16,0 0 0,-21 0 16,21 1-16,0-1 0,0 0 15,0 0-15,0 0 0,0 0 0,0 1 16,0-1-16,0 0 0,0 0 0,0 0 16,21 0-16,0-21 15,0 0-15,1 0 0,-1 0 16,0 0-16,0 0 0,0 0 15,22 0-15,-22-21 0,0 21 0,0-21 16,0 0-16,0 0 0,1 0 16,-1-1-16,0-20 0,0 21 0,0 0 15,0 0-15,1-1 0,-1 22 16,-21-21-16,0 0 0,21 21 0,-21 21 31,0 0-15,0 1-16,0-1 0,0 0 0,0 0 15,0 0-15,0 0 0,0 1 0,0-1 16,0 0-16,0 0 16,0 0-16,0 0 0,21 1 15,0-22-15,0 0 0,1 0 16,20 0-16,-21 0 16,0 0-16,0 0 0,22 0 0,-22-22 15,0 1-15,0 0 0,0 0 0,-21 0 16,0 0-16,22-1 0,-22-20 15,0 21-15,0 0 0,0-22 0,-22 22 16,1 0-16,0 0 0,0 0 0,0 21 16,0 0-16,-1 0 0,1 0 15,0 0-15,0 0 0,0 0 0,0 0 16,42 0 15,0 0-31,0 0 16,0 0-16,0 0 0,1 0 0,20 0 15,-21 0-15,0 0 0,0-21 16,22 21-16,-22 0 0,0 0 0,21-22 16,-20 22-16,-1 0 0,0 0 0,0-21 15,0 21-15,0 0 0,1 0 16,-1 0-16,0 0 0,0 0 16,-21 21-16,21 1 0,-21-1 15,0 0-15,0 0 0,0 0 16,0 0-16,0 1 0,0-1 15,0 0-15,0 0 16,-21 0-16,21 0 0,0 1 16,0-1-16,0 0 15,0 0-15,0 0 16,0-42 15,0 0-15,0 0-16,0 0 15,0-1-15,0 1 0,21 0 16,0-21-16,1 21 0,-22-1 0,21 1 16,0-21-16,0 21 0,0 0 15,22-1-15,-22 1 0,0 0 16,0 0-16,21 21 0,-20 0 0,20 0 16,-21 0-16,0 0 0,0 0 15,1 0-15,-1 0 0,21 42 16,-42-21-16,0 22 0,0-1 15,0-21-15,0 0 0,0 22 16,0-22-16,-21 0 0,21 0 0,0 22 16,0-22-16,0 0 0,0 0 0,0 0 15,0 0-15,21-21 16,0 22-16,0-22 16,1 0-16,-1 0 0,0 0 0,0 0 0,0-22 15,0 22-15,22-21 0,-22 0 16,21 0-16,-21 0 15,1 0-15,-1-1 0,0-20 0,0 21 16,-21 0-16,0 0 0,0-1 0,21 1 16,-21 0-16,0 0 15,0 0-15,0 0 0,0-1 0,-21 1 16,0 0-16,0 0 0</inkml:trace>
  <inkml:trace contextRef="#ctx0" brushRef="#br1" timeOffset="-209504.8">17653 14330 0,'0'0'0,"-21"0"0,0 0 16,-1 0 31,1 0-16,21 21-15,-21-21-16,0 0 0,0 0 0,0 0 15,-1 21-15</inkml:trace>
  <inkml:trace contextRef="#ctx0" brushRef="#br1" timeOffset="-209246.95">16341 14542 0,'42'0'15,"-21"0"-15,21 0 16,1 0-16,20 0 16,-20 0-16,-1 0 0,0 0 0,1 0 0,-22 0 15,21-22-15,0 22 0,-20 0 16,-1-21-16,21 21 0,-21 0 0,0 0 15,1-21-15,-1 21 16</inkml:trace>
  <inkml:trace contextRef="#ctx0" brushRef="#br1" timeOffset="-208589.2">20299 14139 0,'0'0'0,"0"-21"16,-21 21-1,-1 0-15,1 0 0,0 0 0,0 0 16,0 21-16,-22 1 0,22-1 15,-21 0-15,21 0 0,-64 64 16,64-43-16,-21 0 0,20 1 16,-20-1-16,21 22 0,0-22 15,0 0-15,21 1 0,0-1 0,0 0 16,0 1-16,0-22 0,21 21 0,21 0 16,0-20-16,-20-1 15,20 0-15,-21 0 0,21 0 0,1-21 16,-1 0-16,-21 0 0,22 0 0,20 0 15,-21 0-15,1 0 0,-1 0 16,0-21-16,1 21 0,-22-21 16,21 0-16,1 0 0,-22-22 0,21 22 0,-21 0 15</inkml:trace>
  <inkml:trace contextRef="#ctx0" brushRef="#br1" timeOffset="-208197.42">20743 14605 0,'0'-42'15,"0"105"-15,0-84 0,0-42 16,-21 84-1,21 0 1,-21 0-16,0 0 0,21 0 16,0 1-16,-21-1 0,21 21 0,-22-21 15,22 0-15,0 1 0,0 20 16,0-21-16,0 0 0,0 0 0,22-21 16,-22 22-16,21-1 0,0-21 15,0 0-15,0 21 0,22-21 0,-22 0 16,0 0-16,21 0 0,-21 0 15,1-21-15,41 0 0,-42-1 16,0 1-16,1-21 0,-1 21 0,-21 0 16,21-22-16,-21 22 0,0-21 15,0 21-15,0-22 0,-21 22 0,0-21 16,-1 21-16,1-1 0,-21 1 0,21 21 16,0-21-16,-22 21 0,22 0 15,-21 0-15,21 0 0,-1 0 0,-20 0 16,21 0-16,0 21 0,21 0 15,-21-21-15,21 22 0,-22-1 0,22 0 16,0 0-16,0 0 16,0 0-16,22 1 15,-1-22-15,0 0 0,0 21 0,21-21 16,-20 0-16</inkml:trace>
  <inkml:trace contextRef="#ctx0" brushRef="#br1" timeOffset="-207761.67">21526 14542 0,'0'-22'0,"0"44"0,0-65 0,0 22 15,-21 21-15,0 0 16,-21 0-16,21 0 16,-1 0-16,1 0 0,-21 0 0,21 0 15,0 21-15,-22 0 0,22 1 0,0-22 16,21 21-16,-21 0 0,21 0 15,0 0-15,-21-21 0,21 21 0,0 1 16,0-1-16,21 0 0,0-21 16,0 21-16,0-21 15,0 21-15,22-21 0,-22 21 0,0-21 0,21 22 16,-20-22-16,-1 21 0,21-21 0,-21 21 16,0-21-16,1 21 15,-22 0-15,0 0 16,-22 1-1,1-22-15,0 0 16,0 0-16,-21 0 0,20 0 0,-20 0 16,0 0-16,21 0 0,-22 0 0,22 0 15,-21 0-15,21 0 0,-1 0 16,1 0-16,0 0 0,0 0 0,42-22 47,0 22-47,0 0 0,1-21 15</inkml:trace>
  <inkml:trace contextRef="#ctx0" brushRef="#br1" timeOffset="-207441.46">21950 14139 0,'0'0'0,"0"-21"31,0 42-31,0 1 16,0-1-16,-21 21 15,-1-21-15,1 22 0,21-1 16,-21 0-16,21 1 0,-21 20 0,0-21 16,0 1-16,21-1 0,-22 0 15,22 1-15,-21-1 0,21 0 0,0 1 16,0-22-16,0 0 0,0 0 0,0 0 15,0 1-15,0-1 0,21-21 16,1 0 0,-1 0-16,0 0 0,0 0 0,0 0 15,0 0-15,1-21 0,-1-1 0,0 1 16,0 0-16,0 0 0</inkml:trace>
  <inkml:trace contextRef="#ctx0" brushRef="#br1" timeOffset="-207244.57">21675 14520 0,'0'0'15,"21"0"1,0 0-16,0 0 16,0 0-16,0 0 0,22 0 0,-22 0 15,0 0-15,21 0 16,-20 0-16,-1 0 0,21 0 0,-21 0 0,0-21 15,1 21-15,-1 0 0,21-21 16</inkml:trace>
  <inkml:trace contextRef="#ctx0" brushRef="#br1" timeOffset="-206741.26">23156 14436 0,'0'0'0,"-21"21"47,0 0-47,21 0 0,0 0 15,-21 1-15,21-1 0,-21 0 16,-1 0-16,22 0 0,0 0 0,0 22 16,0-22-16,-21 0 0,21 0 0,0 0 15,0 1-15,0-1 16,21-21-1,1 0-15,-1 0 16</inkml:trace>
  <inkml:trace contextRef="#ctx0" brushRef="#br1" timeOffset="-206325.5">23749 14457 0,'0'0'0,"-21"0"15,-22 0-15,22 0 16,0 0-16,-21 0 0,21 0 0,-22 21 16,22 0-16,-21-21 0,-1 21 15,43 1-15,-21-22 16,21 21-16,-21-21 0,21 21 16,21-21-1,0 21-15,22-21 0,-22 0 16,0 21-16,21-21 0,1 0 0,-22 21 15,21 1-15,1-22 0,-1 21 16,-21-21-16,21 21 0,1 0 0,-1 0 16,-21 0-16,0-21 0,-21 22 15,0-1-15,0 0 16,-21-21-16,-21 21 0,21-21 0,0 0 16,-22 0-16,1 21 0,21-21 0,-22 0 15,1 0-15,21 0 0,-21 0 16,20 0-16,1 0 0,-21 0 15,21 0-15,21-21 0,-21 21 0,-1-21 16,1 0 0,21 0-16,0-1 15,0 1-15,0 0 16</inkml:trace>
  <inkml:trace contextRef="#ctx0" brushRef="#br1" timeOffset="-206095.64">23283 14182 0,'0'0'0,"0"-21"16,0 42 30,0 0-30,21-21-16,1 0 16,-1 0-16,0 21 0</inkml:trace>
  <inkml:trace contextRef="#ctx0" brushRef="#br1" timeOffset="-205577.93">24638 14542 0,'0'0'0,"0"-22"0,0 1 15,0 0-15,0 0 16,0 0-16,0 0 0,0-1 15,21 22 1,0 0-16,0 0 0,1 0 16,-1 0-16,21 0 0,-21 22 0,0-1 15,1-21-15,20 21 0,-21 0 0,0 21 16,0-20-16,-21-1 0,0 21 16,22-21-16,-22 22 0,0-22 0,0 0 15,0 21-15,0-21 0,0 1 16,-22-1-16,22 0 0,-21 0 15,0-21-15,0 21 0,21 0 0,-21-21 16,21-21 15,0 0-31,21 0 16,0 0-16,-21 0 0,21-1 0,0 1 16,1-21-16,-1 21 0,0 0 15,0-22-15,0 22 0,0 0 0,1 0 16,-1 0-16,0-1 0,0 1 15,0 21-15,0 0 0,-21-21 16,22 21-16,-1 0 16,0 0-1</inkml:trace>
  <inkml:trace contextRef="#ctx0" brushRef="#br1" timeOffset="-205185.16">25358 14647 0,'0'0'15,"21"0"17,0 0-32,0-21 15,0 21-15,0-21 0,1 21 0,-1-21 16,0 0-16,0 0 0,0-1 15,0 1-15,1 0 16,-22 0-16,0 0 16,-22 21-1,1 0-15,0 0 0,0 0 16,0 21-16,0 0 0,-1-21 0,1 21 16,0 0-16,-21 22 15,42-22-15,0 0 0,0 21 0,0-20 16,0-1-16,0 0 0,0 0 0,0 0 15,0 0-15,0 1 0,0-1 16,21-21 0,0 0-16,-21 21 0,21-21 0,0 0 15,1 0-15,-1 0 0,21 0 0,-21 0 16,22 0-16,-22 0 0,21 0 16</inkml:trace>
  <inkml:trace contextRef="#ctx0" brushRef="#br1" timeOffset="-204189.73">26416 14457 0,'-21'-21'16,"42"42"-16,-42-63 0,0 42 0,-1-22 15,1 1-15,0 21 0,0 0 0,0 0 16,0 0-16,-1 0 0,-20 0 0,21 0 15,-21 21-15,20 1 0,-20-1 16,21 0-16,0 0 0,0 21 16,-1-20-16,1-1 0,0 21 0,21-21 0,0 22 15,0-22-15,0 21 0,0-21 16,0 0-16,0 1 0,21-1 0,0 0 16,1 0-16,-1-21 0,0 21 15,0-21-15,21 0 0,-20 0 16,-1 0-16,0 0 0,0 0 0,0 0 15,0 0-15,1-21 0,-1 21 0,-21-21 16,21 0-16,0-22 0,-21 22 16,21-21-16,0 21 0,-21-43 0,22 22 15,-22 0-15,21-22 0,-21 22 0,21-22 16,0 22-16,-21 0 0,0-1 16,0 1-16,21 0 0,-21 20 0,0 1 15,0 0-15,0 0 16,-21 21-1,0 0-15,21 21 0,-21 0 0,0 0 16,21 1-16,0-1 0,-22 21 16,1-21-16,21 22 0,0-1 15,0 0-15,0 1 0,0-1 0,0 0 16,0 1-16,0-1 0,0 0 0,0-21 16,0 22-16,21-22 0,-21 0 15,22 0-15,-22 0 0,0 1 0,0-1 16,21-21-16,0 0 0,0 0 15,0 0 1,0-21-16,1 21 16,-1-22-16,-21 1 0,21 0 0,0 0 15,-21 0-15,0 0 0,21-1 16,-21 1-16,21 21 0,-21-21 16,0 42 15,0 0-16,-21 1-15,21-1 0,0 0 16,0 0-16,0 0 16,0 0-16,0 1 0,0-1 15,21-21-15,1 21 16,-1-21-16,0 0 0,0 0 16,0 0-1,0 0-15,1 0 16,-1 0-16,-21-21 0,0 0 0,21-1 15,0 1-15,-21 0 16,21 0-16,-21-21 0,0 20 0,21 1 16,1 0-16,-22 0 0,21 0 15,-21 42 17,0 0-17,-21 0-15,21 0 16,-22 1-16,22-1 0,0 0 0,0 0 15,0 0-15,0 0 16,0 1-16,0-1 0,0 0 16,0 0-1,0 0-15,22-21 16,-1 0-16</inkml:trace>
  <inkml:trace contextRef="#ctx0" brushRef="#br1" timeOffset="-203913.37">27241 14520 0,'0'0'0,"0"-21"16,-21 21 0,0 0-16,21 21 0,-21-21 15,0 22-15,0-1 0,21 0 16,-22 0-16,1 0 0,21 0 0,0 1 15,-21-1-15,0 0 0,21 0 0,0 0 16,-21 0-16,21 1 0,0-1 16,0 0-16,0 0 15,0 0-15,21-21 16,0 0-16,0 0 16,0 0-16,1 0 0,-1 0 15,0 0-15,0-21 0</inkml:trace>
  <inkml:trace contextRef="#ctx0" brushRef="#br1" timeOffset="-203540.59">27390 14711 0,'0'21'15,"21"-21"16,0 0-15,0 0 0,0-21-16,-21 0 15,0 0-15,0-1 16,0 1 0,-21 21-1,0 0 1,0 21-16,21 1 0,-21-22 15,21 21-15,0 0 0,-22 0 0,22 0 16,-21 0-16,21 1 0,0-1 16,0 0-16,0 0 15,21-21 1,1 0-16,-1 0 16,0 0-16,0 0 15</inkml:trace>
  <inkml:trace contextRef="#ctx0" brushRef="#br1" timeOffset="-190094.1">27792 14838 0,'21'0'32,"0"0"14,0-21-30,-21 0 0,21 21-16,-21-22 31,22 22-31,-22-21 16,0 0-1,-22 0 1,1 21-16,0 0 0,0-21 15,0 21 1,0 0-16,-1 0 16,22-21-16,-21 21 15,0 0-15,0 21 0,21 0 16,-21-21 0,21 21-16,-21-21 0,-1 21 0,22 0 15,0 1 1,0-1-1,22-21 32,-1 0-31,0 0 0,0 0-1,0 0 1,0 0-16,-21-21 15,22 21 1,-1-22-16,-21 1 16,21 21-16,-21-21 0,21 0 0,0 21 15,-21-21-15,0-22 0,21 22 16,1 0-16,-22-21 0,21 21 0,-21-43 16,106-21-16,-106 64 15,0-21-15,0 21 0,0 0 16,0-22-16,0 22 0,0 0 0,0 0 15,0 0-15,0-1 0,-22 1 16,22 0-16,0 0 16,-21 21-1,0 0 1,0 21 0,0 85 15,21-64-31,0-21 15,0 1-15,0 20 0,0 0 0,-21-21 16,21 22-16,0-22 0,-22 0 16,22 21-16,0-20 0,0 20 0,0-21 15,0 0-15,0 0 0,0 1 0,0 20 16,0-21-16,0 0 16,0 0-16,0 1 0,0-1 0,22-21 15,-1 21-15,42 0 16,-63 0-1,21-21-15,1 0 0,-1 0 0,0 0 16,0 0-16,0 0 16,0 0-16,1-21 0,-1 21 0</inkml:trace>
  <inkml:trace contextRef="#ctx0" brushRef="#br1" timeOffset="-72210.33">2625 16447 0,'0'-22'141</inkml:trace>
  <inkml:trace contextRef="#ctx0" brushRef="#br1" timeOffset="-70396.5">2582 16362 0,'0'0'0,"0"-21"0,0 42 78,0 0-63,0 0-15,0 0 16,0 1 0,21-22-16,1 0 15,-1 0-15,0 0 0,0 0 16,0 0-16,0 0 15,1 0-15,-1-22 0,0 1 16,0 21-16,0-21 0,0 0 16,1 0-16,-22 0 0,21-1 15,-21 1-15,0 0 0,0 0 16,0 0 0,0 42 30,0 0-30,0 0-16,0 0 0,0 1 16,0-1-16,0 0 0,0 21 15,0-21-15,0 1 0,0 20 16,0-21-16,0 21 0,0-20 0,0-1 16,0 21-16,0-21 0,0 22 15,0-22-15,0 21 0,0-21 0,21 22 16,-21-22-16,0 0 0,0 0 15,0 0-15,0 0 0,0 1 0,0-1 16,0 0-16,0 0 0,0 0 16,0 0-16,0 1 15,-21-22 1,0 0 0,-1 0-16,22-22 15,-21 22-15,0-21 0,0 0 0,-21 0 16,20 0-16,1 0 0,0-1 15,-21 22-15,21-21 0,-1 0 0,1 0 16,0 21-16,0 0 0,21-21 16,-21 21-16,0 0 0,21 21 31,0 0-15,21 0-16,0-21 15,0 21-15,0 1 0,22-1 0,-22-21 16,0 21-16,21 0 0,-21-21 15,22 0-15,-1 0 0,-21 0 16,22 0-16,-22 0 0,21 0 0,-21 0 16,22 0-16,-22 0 0,21-21 15,-21 0-15,0 0 0,1-1 0,-1 1 16,0 0-16,-21 0 0,0-21 16,0 20-16,0-20 0,0 21 0,0-21 15,0 20-15,0 1 0,0 0 16,0 0-16,0 0 15,0 42 17,0 0-32,0 0 0,0 0 15,0 1-15,0-1 0,0 0 0,0 21 16,0-21-16,0 22 0,0-22 16,0 0-16,0 0 0,0 0 0,0 1 15,0-1-15,0 0 0,0 0 16,0-42 15,0 0-31,0 0 16,0-1-16,21 1 0,0-21 0,0 21 15,-21-22-15,22 22 0,20-21 16,-21 21-16,0 0 0,0-22 16,22 22-16,-22 0 0,0 21 0,0-21 15,0 21-15,22 0 16,-22 0-16,0 21 15,-21 0-15,0 0 0,0 0 16,0 1-16,0-1 0,0 21 16,0-21-16,0 22 0,0-22 0,0 0 15,0 21-15,0-21 0,0 1 16,21-1-16,-21 0 0,21 0 0,1-21 16,-1 0-16,0 0 15,21 0-15,-21 0 0,1 0 0,-1-21 16,0 0-16,21 0 0,-21-1 15,1 1-15,-1-21 0,0 0 16,0 20-16,0-20 0,0 0 0,-21-1 16,0 1-16,0 0 0,0-1 15,0 22-15,0-21 0,0 21 0,0-22 16,0 22-16,0 0 0,0 0 16,0 0-16,0 42 31,-21 0-16,21 0-15,0 0 0,0 22 16,-21-22-16,21 21 0,0-21 16,0 22-16,0-1 0,0 0 15,0-20-15,0 20 0,0 0 0,0 1 16,0-22-16,0 21 0,0-21 0,0 0 16,21 1-16,0-1 0,1-21 15,-1 0-15,0 0 0,0 0 0,0 0 16,0 0-16,1 0 0,-1-21 15,0-1-15,0 1 0,0 0 0,0 0 16,-21-21-16,22 20 0,-1 1 16,0-21-16,-21 21 0,0 0 15,0-1-15,21 1 0,-21 0 0,0 0 16,-21 42 15,0-21-31,21 21 0,-21 0 16,21 1-16,-22-1 0,22 21 0,0-21 15,0 0-15,0 1 0,0-1 16,0 0-16,0 0 0,0 0 0,0 0 16,22-21-16,-1 0 15,0 22-15,0-22 0,0 0 0,0 0 16,1 0-16,-1 0 0,0-22 0,0 22 16,0-21-16,0 21 0,1-21 0,-22 0 15,0 0-15,0 0 0,21-1 16,-21 1-16</inkml:trace>
  <inkml:trace contextRef="#ctx0" brushRef="#br1" timeOffset="-70145.64">3831 16489 0,'-21'0'0,"42"0"0,-21 0 15,21 0 1,0 0-16,22 0 0,-22 0 16,21 0-16,1 0 0,-1 0 0,0-21 15,-21 21-15,22 0 0,-1 0 16,0-21-16,-20 21 0,-1 0 0,0 0 16</inkml:trace>
  <inkml:trace contextRef="#ctx0" brushRef="#br1" timeOffset="-69274.62">5059 16849 0,'21'0'0,"0"-64"15,-21 43-15,21-21 16,-21 21-16,0-1 0,0 1 16,0 0-16,0 0 0,0 0 15,0 0-15,-21 21 0,0-22 16,0 22-16,0 0 0,-1 0 0,1 0 0,0 0 15,-21 0-15,-1 0 16,22 0-16,-21 22 0,0-1 0,-1 0 16,1 0-16,21 0 0,-22 0 15,22 22-15,0-22 0,0 0 0,21 0 16,0 0-16,0 1 0,0-1 16,0 0-16,0 0 0,21 0 15,0-21-15,22 0 0,-22 0 0,21 0 0,0 0 16,-20 0-16,20-21 0,0 21 15,1-21-15,-22 0 0,21 0 0,-21-1 16,22 1-16,-22 0 16,0 0-16,-21 0 0,21 0 15,-21-1-15,0 1 0,0 0 16,0 0 0,0 42 15,0 0-31,0 0 0,0 1 0,0-1 15,0 0-15,0 21 0,0 1 16,0-22-16,0 42 0,-21-20 0,21-1 16,0 0-16,0 1 0,-21 20 15,21-21-15,0 22 0,-21-22 0,21 22 16,0-1-16,0 1 0,0-1 16,0-20-16,0 20 0,0 1 15,21-1-15,-21-21 0,21 22 16,-21-22-16,0 1 0,21-1 0,0 0 15,-21 1-15,21-22 0,-21 21 16,0-21-16,0 0 0,0 1 0,0-1 16,0 0-16,-21-21 15,0 0 1,0 0-16,0-21 16,0-22-16,-22 22 0,22 0 0,0-21 15,0-1-15,-22 1 16,22-21-16,0 20 0,21-20 0,-21-1 0,21 1 15,0-1-15,0 1 0,0-1 16,0 1-16,0 20 0,21-20 16,0 21-16,0-1 0,1-20 15,-1 20-15,0 1 0,0 0 0,0-1 16,0 22-16,22-21 0,-22 21 16,0 0-16,0-1 0,0 1 0,1 21 15,-1 0-15,0 0 16</inkml:trace>
  <inkml:trace contextRef="#ctx0" brushRef="#br1" timeOffset="-68808.33">5249 16658 0,'-21'0'0,"21"-21"0,0 0 31,0 0-31,0 0 0,21-1 32,0 22-32,22 0 0,-22 0 0,0 0 15,21 0-15,-20 0 0,20 22 16,0-1-16,-21 0 0,1 0 0,20 0 15,-42 0-15,0 22 0,0-1 0,0-21 16,0 22-16,0-1 0,0-21 16,-21 21-16,0-20 0,21-1 0,0 0 15,-22-21-15,22 21 16,-21-21-16,21-21 16,0 0-16,0 0 0,0-1 15,0 1-15,0 0 0,21-21 16,-21 21-16,0-22 0,22 22 15,-1-21-15,-21 21 0,21-1 0,-21 1 16,21 0-16,0 0 0,0 0 16,1 21-16,-1 0 15,0 0 1,0 0-16,-21 21 16</inkml:trace>
  <inkml:trace contextRef="#ctx0" brushRef="#br1" timeOffset="-67369.16">6286 16891 0,'0'0'16,"22"-21"-16,-22 0 0,21 21 0,-21-21 15,21-22-15,-21 22 0,0 0 0,0-21 16,0 20-16,0 1 0,0-21 15,0 21-15,0 0 0,-21-1 0,0 1 16,-1 21-16,1 0 0,0-21 16,0 21-16,0 0 0,0 0 0,-1 0 15,1 21-15,0 0 0,0 1 16,-21-1-16,20 0 0,22 21 16,-21-21-16,21 22 0,-21-1 0,21-21 15,0 22-15,0-1 0,0-21 16,0 0-16,21 22 0,0-22 0,1 0 15,-1-21-15,0 21 0,0 0 16,0-21-16,0 0 0,1 0 0,-1 0 16,21 0-16,-21-21 0,0 0 15,-21 0-15,22 0 0,-1-1 0,0-20 16,-21 0-16,0 21 0,0-22 16,21 1-16,-21 21 0,0-22 15,0 22-15,0 0 0,21 0 0,-21 0 16,-21 42 15,0 0-31,21 0 16,0 22-16,-21-22 0,21 0 0,0 21 15,0-21-15,0 22 0,0-22 16,0 0-16,21 21 0,0-20 0,0-1 16,0 0-16,1 0 0,-1-21 15,0 0-15,0 0 0,0 0 16,0 0-16,22-21 0,-22 21 15,0-21-15,0-22 0,22 22 0,-22-21 16,0 0-16,0-1 0,-21 1 16,21 0-16,0-1 0,-21 1 15,0-22-15,0 22 0,22 0 0,-22 21 16,0-22-16,0 22 0,0 0 0,0 0 16,0 0-16,0 42 31,0 0-16,0 21-15,0-21 0,0 1 0,0 20 16,0 0-16,0-21 0,0 22 16,0-1-16,0 0 0,0 1 0,0-22 15,0 21-15,0 1 0,0-22 0,21 0 16,0 0-16,-21 0 0,21 0 16,0 1-16,0-22 0,1 0 15,20 0-15,-21 0 0,0 0 16,0 0-16,1-22 0,20 22 0,-21-21 15,0 0-15,0-21 0,1 21 0,-1-1 16,-21-20-16,21 21 0,0-21 16,-21 20-16,0 1 0,0 0 0,21 0 15,-21 0 1,0 42 0,0 0-16,0 0 15,-21 0-15,21 1 0,0-1 16,0 0-16,0 0 0,0 21 15,0-20-15,0-1 0,0 0 16,0 0-16,21 0 0,0 0 0,1 1 16,-1-22-16,0 0 15,0 0-15,21 0 0,-20 0 0,20 0 16,-21-22-16,21 22 0,-20-21 0,20 0 16,-21 0-16,0 0 15,0 0-15,1-1 0,-1-20 0,-21 21 0,0-21 16,21 20-16,-21 1 0,0 0 15,0 0-15,0 0 0,0 42 47,0 0-47,0 0 0,0 0 16,0 1-16,0 20 0,0-21 0,-21 0 16,21 0-16,0 1 0,-21-1 15,21 0-15,0 0 0,0 0 0,0 0 16,0 1-16,0-44 47,0 1-47,0 0 0,0 0 15,0 0-15,0-22 0,21 22 0,0-21 16,0 21-16,0 0 16,-21-22-16,43 22 0,-1-21 15,0 21-15,-21-1 0,22 22 16,-22-21-16,21 21 0,1 0 0,-22 0 15,21 0-15,-21 0 0,43 21 16,-43-21-16,-21 22 0,0-1 16,0 21-16,0-21 0,0 0 0,0 22 15,0-22-15,-21 0 0,0 0 0,21 0 16,-22 22-16,1-43 0,21 42 16,0-21-16,-21-21 0,42 0 46,-21-21-46,21 0 0,1 0 16</inkml:trace>
  <inkml:trace contextRef="#ctx0" brushRef="#br1" timeOffset="-66630.55">8784 16574 0,'0'0'15,"0"-22"-15,0-41 16,-21 42 0,0 21-16,-22-21 0,22 21 15,0 0-15,-21 0 0,21 0 16,-22 0-16,1 21 0,21-21 0,0 21 16,-1 0-16,1 0 0,0 0 15,21 1-15,-21-1 0,21 0 0,0 0 16,0 0-16,0 0 0,0 1 0,21-1 15,0 0-15,0-21 0,1 21 16,-1 0-16,0-21 0,0 0 0,21 21 16,-20-21-16,-1 0 0,0 0 15,0 0-15,0 0 0,0-21 16,1 0-16,-1 21 0,0-21 0,0 0 0,0 0 16,-21-1-16,0 1 15,21 0-15,-21 0 0,22 21 0,-22-21 16,0 0-16,0-1 15,0 44 17,-22-22-32,1 21 15,21 0-15,-21 21 0,0-21 0,21 22 16,-21-1-16,0 0 0,-1 1 0,1-1 16,0 0-16,0 1 15,21-1-15,-21 22 0,0-22 0,-1 0 16,22 1-16,-21 20 0,21-21 0,0 22 15,0-22-15,0 22 0,0-1 16,0-20-16,0 20 0,0 43 16,0-64-16,0 22 0,0-22 15,21 0-15,-21 1 0,0-1 0,22-21 16,-22 22-16,0-22 0,0 0 16,0 0-16,0 0 0,-22-21 0,1 0 15,0 0 1,0-21-16,21 0 15,-21 0-15,21 0 0,0-1 16,0-20-16,0 21 0,-21-21 0,21-1 16,0-20-16,-22 20 15,22-20-15,-21 21 0,21-22 0,0 1 16,0-1-16,0 22 0,0-22 0,0 22 16,0-22-16,0 22 0,0 0 15,0-1-15,21 1 0,1 0 0,-22-1 16,21-20-16,-21 21 0,0-1 15,0 1-15,0 0 0</inkml:trace>
  <inkml:trace contextRef="#ctx0" brushRef="#br1" timeOffset="-66386.18">8022 16108 0,'0'0'16,"0"-21"-16,-21 21 47,0 0-16,0 0-31,-1 0 0,1 0 0,0 0 15</inkml:trace>
  <inkml:trace contextRef="#ctx0" brushRef="#br1" timeOffset="-66153.31">6667 16298 0,'0'22'0,"0"-44"0,22 44 32,20-22-32,-21 0 0,0 0 0,22 0 15,-1 0-15,-21-22 0,21 22 16,1 0-16,-1 0 0,-21 0 16,22 0-16,-22 0 0,0-21 0,0 21 15,0 0-15,0 0 0,1 0 16</inkml:trace>
  <inkml:trace contextRef="#ctx0" brushRef="#br1" timeOffset="-63974.73">10266 16383 0,'0'0'0,"21"0"0,0 0 16,0 0-16,0 0 16,1-21-16,-1 0 0,0 21 0,0-21 15,0-1-15,22 22 0,-22-21 16,0 0-16,21 0 0,-21 0 15,1 0-15,-22-1 0,0 1 0,0 0 0,0 0 16,0 0-16,-22 0 0,-20-1 16,21 22-16,-43 0 0,22 0 15,0 0-15,-1 0 0,-20 0 16,21 22-16,-1-1 0,1-21 0,0 21 16,20 0-16,1 0 0,0-21 0,21 21 15,0 1-15,0-1 0,42 0 16,-20 0-16,-1 0 0,21 0 15,-21 1-15,22-1 0,-1 0 16,0 0-16,-21 0 0,22 22 0,-1-22 16,-21 0-16,22 21 0,-22-21 15,-21 22-15,0-22 0,0 21 16,0-21-16,0 22 0,-21-22 0,-1 0 0,1 21 16,-21-20-16,0-1 15,-1-21-15,1 21 0,0-21 0,-1 0 16,1 0-16,0 0 0,-1 0 15,1-21-15,21 0 0,0-1 0,-22 1 16,22-21-16,0 21 0,21-22 0,-21 22 16,21-21-16,0 21 0,-21-22 15,21 22-15,0 0 0,0 0 0,0 0 16,21 21-16,-21-21 16,21 21-16,0 0 0,0 21 15,0 0-15,-21 0 0,22 0 16,-22 0-16,0 1 0,21-1 15,-21 0-15,21 0 0,-21 0 16,21 22-16,0-22 0,0 0 16,-21 0-16,22 0 0,20 0 0,-21 1 15,0-22-15,22 21 0,-22-21 16,21 0-16,-21 0 0,22 0 0,-1 0 16,0 0-16,1 0 0,-1-21 0,0-1 15,-21 1-15,22 0 16,-1 0-16,-21 0 0,0 0 0,1-22 15,-1 22-15,-21 0 0,21-21 16,-21 20-16,0 1 16,0 0-16,-21 21 0,0 0 15,-1 0-15,1 0 16,0 21-16,0-21 0,21 21 16,0 1-16,-21-1 0,21 0 15,-21 0-15,21 0 0,0 22 0,0-22 16,0 0-16,0 0 0,0 0 15,21 0-15,0 1 0,0-1 0,0 0 16,0-21-16,1 21 0,20-21 16,-21 0-16,21 0 0,1 0 0,-1 0 15,0-21-15,1 21 0,-1-21 0,0-22 16,1 22 0,-1 0-16,-21-21 0,22-1 0,-22 22 0,0-21 15,21-64-15,-21 64 0,1-1 16,-22 1-16,21-43 15,-21 43-15,21-21 0,-21 20 16,0 22-16,0 0 0,0 0 16,-21 21-1,0 21-15,-1 0 0,22 0 16,0 0-16,-21 1 0,21 20 16,-21-21-16,21 21 0,-21 1 15,21-1-15,0 0 0,0-20 0,0 20 16,0 0-16,0 1 0,0-1 0,0-21 15,0 21-15,0 1 0,0-22 16,0 0-16,21 21 0,0-42 16,0 22-16,1-1 0,-1-21 0,0 0 15,0 0-15,0 0 0,0 0 16,22 0-16,-22 0 0,0-21 0,0-1 16,0 1-16,1 0 0,-1 0 0,0 0 15,-21 0-15,0-1 0,0-20 16,0 21-16,0 0 0,0 0 0,0-1 15,0 1-15,-21 21 16,0 0 0,-1 0-16,1 0 0,21 21 15,-21 1-15,21-1 0,0 0 16,0 0-16,0 0 0,0 0 0,0 43 16,0-43-16,0 0 15,0 0-15,21 1 0,0-1 0,1-21 16,-1 21-16,0-21 0,0 0 0,21 0 15,-20 0-15,20 0 0,-21 0 16,21 0-16,-20-21 0,20 0 0,0-1 16,-21 1-16,1 0 0,-1 0 15,0-21-15,0 20 0,0 1 0,-21 0 16,0 0-16,0 0 0,0 0 16,0-1-16,0 44 31,0-1-16,-21 0-15,21 0 0,0 0 16,0 0-16,0 1 0,-21-22 0,21 21 16,0 0-16,0 0 0,0 0 15,0 0-15,0 1 0,-21-1 16,21 0-16,0-42 31,0 0-31,21-22 16,0 22-1,-21 0-15,21 0 0,0-22 0,1 22 16,20-21-16,-21 21 0,0 0 0,0-1 16,22 1-16,-22 0 15,21 0-15,-21 0 0,1 21 0,-1 0 16,0 0-16,0 0 0,-21 21 16,0 0-16,0 0 15,0 0-15,0 1 0,0-1 0,-21 0 0,0 0 16,21 21-16,0-20 0,-21-1 15,21 0-15,0 21 0,0-21 16,0 1-16,21-1 0,0 0 0,0-21 16,0 0-16,0 0 15,1 0-15,-1 0 0,0 0 0,21 0 16,-21-21-16,1 21 0,-1-21 0,21-1 16,-21-20-16,0 21 0,1 0 15,-1-22-15,0 22 0,0-21 0,0 21 16,0-43-16,-21 43 15,0 0-15,0 0 0,0 42 32,0 0-17,-21 0-15,21 0 0,-21 1 0,21 20 16,0-21-16,-21 21 0,21-20 0,0-1 16,0 42-1,0-42-15,21 1 0,0-1 16,0-21-16,1 0 0,-1 0 0,0 0 15,0 0-15,0 0 0,0 0 16,1 0-16,20-21 0,-21-1 0,0 1 16,-21 0-16</inkml:trace>
  <inkml:trace contextRef="#ctx0" brushRef="#br1" timeOffset="-63773.89">12954 16235 0,'-21'0'0,"42"0"0,-63 0 0,20 0 15,1 0 1,21 21-16,0 0 16,21-21-1,-21 21-15,22 1 16,-1-22-16</inkml:trace>
  <inkml:trace contextRef="#ctx0" brushRef="#br1" timeOffset="-62611.72">13398 16468 0,'0'0'16,"0"-21"-16,-21 21 31,0 0-15,0 21-16,21 0 0,0 0 16,0 0-16,-21 0 0,21 1 0,-21-1 15,21 0-15,0 0 0,0 0 16,0 22-16,0-22 0,0 0 0,0 0 15,0 0-15,0 0 0,0 1 0,21-22 16,-21 21-16,21-21 0,0 0 16,0 0-16,0 0 0,1 0 0,-1 0 15,0-21-15,0-1 0,0 1 16,0 0-16,1 0 0,-1 0 0,0-22 16,0 22-16,0-21 0,0 21 0,-21 0 15,0-22-15,22 22 0,-22 0 16,21 0-16,-21 0 15,-21 42 1,21 0 0,-22 0-16,1 0 0,21 22 15,0-22-15,0 0 0,0 0 16,0 0-16,0 0 0,0 1 0,0-1 16,21 0-16,1 0 0,-22 0 0,21-21 15,0 21-15,0-21 0,21 0 16,-20 0-16,-1 0 0,21 0 0,-21 0 15,22-21-15,-22 21 0,0-21 16,21 0-16,-21 0 0,1 0 16,-1-1-16,0-20 0,0 21 0,0-21 15,-21 20-15,0 1 0,0 0 16,0 42 15,0 0-31,0 1 16,-21 20-16,21-21 0,-21 0 15,21 22-15,0-22 0,-21 0 0,21 0 16,0 21-16,0-20 0,0-1 16,0 0-16,0 0 0,0 0 15,21-21 17,0-21-32,-21 0 15,21-21-15,0 20 0,1-20 0,-1 21 16,0-21-16,0-1 0,21 22 15,-20-21-15,41-1 0,-42 22 16,22 0-16,-22 21 0,0 0 0,0 0 16,0 0-16,0 21 15,-21 0-15,0 1 16,0-1-16,0 0 0,0 0 16,0 21-16,0-20 0,0-1 0,0 0 15,0 0-15,0 0 0,0 0 0,0 1 16,0-1-16,0 0 15,0 0-15,0 0 16,0-42 0,0 0-1,0 0-15,0 0 0,0-1 0,22 1 16,-1 0-16,0-21 0,0 21 0,0-22 16,0 22-16,22-21 0,-22 21 15,0-1-15,43-20 16,-43 21-16,0 21 0,0 0 0,0 0 0,0 0 15,-21 21 1,0 0-16,0 0 0,0 1 0,0-1 16,0 0-16,-21 21 0,0-21 0,21 22 15,-21-22-15,21 21 16,0-21-16,0 1 0,0-1 0,0 0 16,0 0-16,0 0 0,21-21 15,0 0-15,0 0 0,1 0 16,-1 0-16,0 0 0,0 0 0,0-21 15,0 0-15,1 0 0,-1 0 0,0-1 16,0-20-16</inkml:trace>
  <inkml:trace contextRef="#ctx0" brushRef="#br1" timeOffset="-60813.26">16214 16574 0,'0'-22'0,"0"-83"31,0 83-31,0 44 31,0-1-15,0 0-16,-22 0 0,1 0 0,21 0 15,-21 1-15,0 20 0,21-21 0,-21 21 16,0-20-16,21-1 0,0 21 16,0-21-16,-22 0 0,22 1 15,22-22 16,-1-22-31,0 1 0,0 21 16,0-21-16,0-21 0,1 21 16,-1-1-16,0 1 0,0 21 0,0-21 15,0 0-15,1 21 0,-1 0 32,-21 21-32,21 0 0,-21 0 15,0 1-15,0-1 0,0 0 0,21 21 16,-21-21-16,21 1 0,0-22 15,-21 21-15,22 0 0,-1-21 0,0 21 16,0-21-16,0 0 0,0 0 16,22 0-16,-22 0 0,0 0 0,21 0 15,-20-21-15,-1 21 0,21-21 0,-21 0 16,0-1-16,1 1 0,-1-21 16,0 21-16,-21-22 0,0 22 0,21-21 15,-21 21-15,0 0 0,0-1 16,0 1-16,21 0 0,-21 0 15,0 42 17,0 0-32,0 0 0,-21 1 0,21-1 15,-21 0-15,21 0 0,0 21 0,0-20 16,0-1-16,0 21 0,0-21 16,0 0-16,0 1 0,0-1 0,21 0 15,0 0-15,22-21 16,-22 21-16,0-21 0,0 0 0,21 0 15,-20 0-15,-1-21 0,21 21 0,0-21 16,-20 0-16,20 0 0,-21-1 16,0 1-16,0-21 0,43-22 15,-64 43-15,21 0 0,-21 0 16,21 0-16,-21 0 0,0-1 16,0 44 15,0-1-31,-21 0 0,21 0 0,-21 0 15,21 22-15,0-22 0,0 0 0,0 0 16,0 21-16,0-20 0,0-1 16,0 0-16,0 0 0,0 0 0,0 0 15,21 1-15,21-22 0,-20 21 0,-1-21 16,0 0-16,0 0 0,21 0 16,-20 0-16,20 0 0,-21 0 15,21-21-15,-20-1 0,20 1 16,-21-21-16,0 21 0,0-22 0,22 1 15,-22 0-15,0-1 0,0-41 16,0 20-16,1 22 0,-22 0 16,0-1-16,0-20 0,21 42 0,-21-22 15,0 1-15,0 21 0,0 0 0,-21 21 32,-1 0-32,22 21 0,-21 0 15,0 21-15,21-21 0,0 22 16,0-1-16,0-21 0,0 22 0,0-1 15,0 0-15,0 1 0,0-1 16,0 0-16,0-21 0,0 22 16,0-1-16,21-21 0,0 0 0,1 22 15,-1-22-15,0 0 0,0-21 16,0 0-16,0 0 0,1 0 16,-1 0-16,0-21 0,21 0 0,-21 0 15,1-22-15,-1 22 0,0-21 0,0-1 16,0 1-16,0 0 0,1-1 15,-1 1-15,0 0 0,-21-22 16,0 22-16,21 0 0,-21-1 0,0 22 16,0-21-16,0 21 0,0-1 15,0 44 1,0-1-16,-21 21 16,0-21-16,21 22 0,-21-22 15,21 21-15,0 0 0,0 1 0,-22-22 16,22 21-16,0 1 0,-21-1 15,21 0-15,0-21 0,0 22 0,0-22 16,-21 21-16,21-21 0,0 1 0,-21-1 16,21 0-16,0-42 31,21 0-31,0-1 16,0-20-16,-21 21 15,22-21-15,-1 20 0,0-20 0,0 0 16,0 21-16,22-1 0,-22 1 0,-21 0 15,21 0-15,0 0 0,0 21 16,0 0-16,1 0 0,-22 21 16,0 0-16,0 0 0,0 0 15,0 1-15,0 20 16,0-21-16,0 0 0,0 0 0,0 1 16,0-1-16,0 0 0,0 0 0,0 0 0,0 0 15,21 1-15,0-22 16,0 0-16,0 0 15,0 0-15,1 0 0,-1-22 0,0 1 0,0 0 16,0 0-16,0 0 16,1 0-16,-1-22 0,-21 22 0,21 0 15,-21 0-15,21-22 0,-21 22 0,0 0 16,0-21-16</inkml:trace>
  <inkml:trace contextRef="#ctx0" brushRef="#br1" timeOffset="-60586.07">17780 16235 0,'0'0'0,"21"0"15,0 0-15,0 0 16,22 0-16,-22 0 0,21 0 15,-21 0-15,22 0 0,-1-21 0,0 21 16,1 0-16,-1 0 0,-21-21 16,22 21-16,-43-22 0,0 1 15</inkml:trace>
  <inkml:trace contextRef="#ctx0" brushRef="#br1" timeOffset="-60398.18">17272 16108 0,'-21'0'0,"42"0"0,-63 0 0,42 21 16,-22-21-16,22 21 0,22-21 31,-1 0-31,0 0 0,0 0 0,0 0 16,0 0-16,1 0 0,-1 0 15,0 0-15,0 0 16,0-21-16,22 21 0</inkml:trace>
  <inkml:trace contextRef="#ctx0" brushRef="#br1" timeOffset="-59926.45">20468 16235 0,'21'-21'16,"-42"42"-16,63-85 0,-20 43 0,-1 0 0,-21 0 16,21 0-16,-21 42 31,0 0-31,0 0 16,0 0-16,-21 22 0,21-22 0,0 21 15,-21 1-15,-1-1 0,22 0 0,-21 1 16,21-22-16,-21 21 0,21 0 15,0-20-15,0 20 0,0-21 0,0 21 16,0-20-16,0-1 0,0 0 16,0 0-16,0-42 31,-21 0-15,0 0-16</inkml:trace>
  <inkml:trace contextRef="#ctx0" brushRef="#br1" timeOffset="-59142.41">20002 16510 0,'0'0'0,"-21"0"0,42 0 31,1 0-15,20 0-16,-21-21 0,43 21 0,-22 0 16,21 0-16,1-21 0,21 21 15,-1-21-15,-20 21 0,20-22 16,1 1-16,-21 0 0,-1 0 0,-21 21 15,1-21-15,-1 0 0,0-22 0,-20 22 16,-1 0-16,-21 0 0,0 0 0,0-22 16,0 22-16,0 0 15,-21 0-15,-1 0 0,1-1 16,21 1-16,-21 21 0,0 0 0,0 0 0,0 21 31,21 1-31,-22-1 0,22 21 0,0-21 16,0 22-16,0-1 0,0-21 0,0 21 15,0 1-15,0-1 0,0-21 16,0 22-16,0-1 0,-21-21 0,21 21 16,0-20-16,-21-1 0,21 0 15,-21 0-15,21 0 0,0 0 16,0 1-16,-21-22 0,21-22 31,0 1-15,0 0-16,21 0 0,0 0 0,0 0 15,0-1-15,1 1 0,-1 0 16,21 0-16,-21 0 0,22 0 0,-22-1 16,0 22-16,21-21 0,-21 21 15,1 0-15,-1 0 0,-21 21 16,21-21-16,-21 22 0,0-1 16,0 0-16,0 0 0,0 0 0,0 0 15,0 1-15,0-1 0,0 0 0,0 21 16,0-21-16,0 1 15,0-1-15,21-21 16,0 0-16,0 0 0,1 0 16,20 0-16,-21-21 0,21 21 15,-20-22-15,20 1 0,-21 0 0,0 0 16,22-21-16,-22 20 0,0 1 0,0-21 16,-21 21-16,0 0 0,21-1 15,-21 1-15,0 0 0,21 21 16,-21 21-1,0 0 1,-21 1-16,0-1 0,21 0 16,-21 0-16,21 0 0,0 0 15,-21 1-15,21 20 0,0-21 0,-21 0 16,21 0-16,0 1 0,0-1 16,0 0-16,21-21 31,0 0-31,-21-21 0</inkml:trace>
  <inkml:trace contextRef="#ctx0" brushRef="#br1" timeOffset="-58941.53">21590 16235 0,'0'0'0,"-21"0"16,0 0-1,42 0 32,0 21-31,0-21-16</inkml:trace>
  <inkml:trace contextRef="#ctx0" brushRef="#br1" timeOffset="-58545.44">21886 16425 0,'0'-21'0,"43"-21"16,-22 42-1,0-21-15,0 21 16,0 0-16,0 0 0,1 0 0,-1 21 15,-21 0-15,21-21 0,-21 21 16,21 0-16,-21 22 0,0-22 0,0 0 16,0 0-16,0 0 0,0 22 15,0-22-15,0 0 0,-21 0 16,0 0-16,21 1 0,-43-1 16,22-21-1,21-21 1,0-1-16,0 1 0,0 0 15,0 0-15,21 0 0,1 0 16,-1-1-16,-21 1 0,21-21 0,0 21 16,0 0-16,0-1 0,1 22 0,-1-21 15,0 0-15,0 21 0,0 0 16,0-21-16,1 21 0,-1 0 16,0 0-16,0 0 0,0 0 15</inkml:trace>
  <inkml:trace contextRef="#ctx0" brushRef="#br1" timeOffset="-57964.95">22902 16447 0,'0'0'0,"0"-22"16,0 1-16,0 0 16,0 0-16,-21 0 15,0 21-15,0 0 0,0 0 16,-1 0-16,1 0 0,0 0 16,-21 21-16,21 0 0,-1 0 0,1 0 15,0 1-15,21-1 0,0 21 16,-21-21-16,21 0 0,-21 22 0,21-22 15,0 0-15,0 0 0,0 22 0,0-22 16,21 0-16,0-21 16,0 0-16,0 0 15,1 0-15,-1 0 0,21 0 0,-21-21 16,0 0-16,22-1 0,-22 1 16,21 0-16,-21-21 0,1 21 0,20-22 15,-21 1-15,0 0 0,0-1 16,22 1-16,-22-22 0,0 22 0,0-21 15,-21-1-15,21 22 0,1-1 0,-22 1 16,0 0-16,0 21 0,0-1 0,0 65 31,0-22-31,0 21 0,-22 1 16,1-1-16,0 21 0,21-20 16,-21 20-16,21-20 0,-21-1 15,21 0-15,0 22 0,0-43 0,0 21 16,0 1-16,0-22 0,21 0 15,0 0-15,0 0 0,0 0 0,1-21 16,20 0-16,0 0 0,-21 0 0,22 0 16,-1 0-16,0-21 15,-20 0-15</inkml:trace>
  <inkml:trace contextRef="#ctx0" brushRef="#br1" timeOffset="-57482.22">24469 16277 0,'0'-21'16,"0"42"-16,21-63 0,-21 21 0,21 0 16,-21-1-16,0 44 15,0-1-15,0 0 16,0 0-16,0 0 0,0 22 15,0-22-15,0 21 0,0 0 0,0 1 16,-21 20-16,21-20 0,0 20 0,0 1 16,0-1-16,0 1 0,0-1 15,0 1-15,0-1 0,0 1 0,0-22 16,0 21-16,0-20 0,0-1 16,0 0-16,-21 1 0,21-1 15,0-21-15,0 0 0,0 1 0,0-1 16,0 0-16,-22-21 0,22-21 15,0 0 1,0-1-16,0-20 0,0 21 16</inkml:trace>
  <inkml:trace contextRef="#ctx0" brushRef="#br1" timeOffset="-57165.4">24342 16616 0,'-22'-21'0,"44"42"0,-44-85 0,1 43 16,0 0-16,21 0 0,0 0 15,0 0-15,0-1 0,0 1 16,0 0-16,0 0 0,21 0 0,0 0 16,22-1-16,-22 1 0,21 0 15,85-21-15,-84 42 16,-1 0-16,0 0 0,1 0 16,-22 0-16,21 21 0,-21 0 0,0 0 15,-21 22-15,0-22 0,0 0 0,0 21 16,-21-21-16,0 22 15,0-22-15,-21 0 0,-1 0 0,1 0 16,21 1-16,-22-1 0,1 0 0,21-21 16,0 0-16,0 0 0,-1 0 15,1 0-15,42 0 16,1 0 0,-1-21-16,0 21 0,21-21 0,1-1 15,-1 22-15</inkml:trace>
  <inkml:trace contextRef="#ctx0" brushRef="#br1" timeOffset="-56729.65">25421 16214 0,'0'0'0,"0"-21"0,0-1 16,-21-20-16,0 42 15,0 0-15,-22 0 0,22 0 0,0 0 16,-21 0-16,20 0 0,1 21 0,-21 0 15,21 1-15,-22-1 16,22 21-16,0-21 0,-21 0 0,21 1 0,-1 20 16,22-21-16,0 0 0,0 0 15,0 1-15,22-22 16,20 21-16,-21-21 0,21 0 0,-20 0 16,20 0-16,0 0 0,1-21 15,-22 21-15,21-22 0,-21 1 0,22 21 16,-22-21-16,0 0 0,0 0 15,-21-22-15,0 22 0,21 0 16,-21 0-16,0 0 0,0 42 31,-21 0-31,21 0 16,0 0-16,0 1 0,0-1 0,0 0 16,0 0-16,0 0 0,0 0 15,0 1-15,21-1 0,0-21 16,1 0-16,-1 21 0,0-21 15,0 0-15,0 0 0,0 0 16,1 0-16,-22-21 0,21 21 16</inkml:trace>
  <inkml:trace contextRef="#ctx0" brushRef="#br1" timeOffset="-56352.96">25633 16235 0,'21'-21'15,"21"-22"1,-21 43-16,1-21 0,-1 21 16,0 0-16,0 0 0,0 0 15,0 0-15,1 0 0,-1 0 0,21 0 16,-21 21-16,0 1 0,1-1 16,-1 0-16,0 21 0,0-21 15,-21 1-15,21-1 0,-21 21 0,0-21 16,0 0-16,0 1 0,-21-1 0,0-21 15,0 21-15,0-21 0,-1 0 16,1 0-16,0 0 0,0 0 0,0 0 16,21-21-1,0 0-15,21-1 16,0 1-16,0 0 0,0 0 0,1-21 16,-1 20-16,0 1 0,21-42 15,-21 42-15,1 21 16,-1-22-16,-21 1 0,21 21 0,0 0 15,0-21-15,0 21 0,1 0 16,-1 0-16,-21-21 0,21 21 16,-21-21-16</inkml:trace>
  <inkml:trace contextRef="#ctx0" brushRef="#br1" timeOffset="-55559.3">26543 15812 0,'0'-22'15,"0"44"-15,21-44 16,-21 1-16,0 42 16,0 1-16,0-1 15,0 0-15,0 0 0,0 21 16,-21 1-16,0-22 0,0 21 0,21 1 16,-22-1-16,1 0 0,21 1 15,-21-22-15,21 21 0,-21-21 0,21 22 16,0-22-16,0 0 0,0 0 0,0 0 15,0 0-15,0 1 0,21-22 16,0 21-16,0-21 16,1 0-16,-1 0 0,21 0 15,-21-21-15,0-1 0,22 1 0,-22 0 16,21 21-16,-21-21 0,22 0 0,-22-22 16,0 22-16,0 0 15,0 21-15,1-21 0,-1 0 0,-21 0 16,0 42 15,0 0-31,0 0 16,0 0-16,0 0 15,0 1-15,0-1 0,0 0 0,0 0 16,21 0-16,0 0 16,0-21-16,0 0 0,1 0 15,-1 0-15,0 0 0,0 0 16,0 0-16,0 0 0,1-21 15,-1 0-15,0 21 0,0-21 0,0 0 16,0 0-16,1-1 0,-1 1 16,-21 0-16,21 0 15,0 21-15,-21-21 0,0 42 32,0 0-17,0 0-15,-21 0 0,0 1 0,0-1 16,21 21-16,-22-21 0,1 22 15,21-22-15,-21 21 0,0 0 0,0-20 16,21 20-16,-21 0 0,-1 1 16,22 20-16,0-21 0,-21 1 15,21-1-15,0 0 0,0 22 0,0-1 16,0-20-16,0-1 16,0-21-16,0 22 0,0-22 0,0 0 15,-21 0-15,21 0 0,-21-21 0,21 21 16,-21-21-16,0 0 15,-1 0-15,1 0 16,0 0 0,21-21-16,-21 21 0,21-21 15,-21 0-15,0 0 0,-1 0 16,22-22-16,-21 22 16</inkml:trace>
  <inkml:trace contextRef="#ctx0" brushRef="#br1" timeOffset="-55242.48">26141 15833 0,'-21'-21'0,"42"42"0,-42-64 0,21 22 15,21 0-15,0 21 16,0-21-16,21 21 15,-20 0-15,20-21 0,0 21 0,1 0 16,20 0-16,-21 0 0,22 0 0,-1 0 16,1 0-16,-22 0 0,22 0 15,-1 0-15,1 0 0,-22 0 0,0 0 16,1 0-16,-1 0 0,-21 21 16,22-21-16,-22 0 0,-21 21 15,-21 0 1,-22-21-1,22 21-15,-21 1 0,-1-22 0,1 21 16,0 0-16</inkml:trace>
  <inkml:trace contextRef="#ctx0" brushRef="#br1" timeOffset="-54581.15">19621 17441 0,'0'-21'0,"0"42"0,0-63 16,0 21-16,22 21 15,-22-21-15,21 0 16,-21 42 15,0 0-31,0 0 16,-21 21-16,-1 1 0,-20 41 15,42-41-15,-21 20 16,0-20-16,0-1 0,-1 21 0,1-20 16,21-1-16,0 0 0,-21 1 15,21-22-15,0 21 0,0-21 0,0 1 16,0-1-16,21 0 0,0-21 15,1 0-15,-1 0 0,21 0 0,-21 0 16,0 0-16,1 0 0,-1 0 16,21-21-16,-21 0 0,0 21 0,1-22 15,-22 1-15</inkml:trace>
  <inkml:trace contextRef="#ctx0" brushRef="#br1" timeOffset="-53360.37">19240 17822 0,'22'0'31,"20"0"-31,-21 0 0,0 0 16,64-21-16,-22 21 0,-20-21 15,-1 21-15,0-21 0,1 0 16,-1 21-16,0-21 0,1 21 15,-1-22-15,0 22 0,-20-21 0,-1 21 0,21 0 16,-21 0-16,0-21 16,1 21-16,-22 21 31,0 0-31,0 1 0,0-1 16,0 0-16,0 0 0,0 0 15,-22 0-15,22 1 0,-21-1 0,21 0 16,0 21-16,0-21 0,0 1 15,0-1-15,0 0 0,0 0 16,21 0 0,1-21-16,-1 0 0,21 0 15,-21 0-15,0 0 16,1 0-16,20-21 0,-21 0 0,-21 0 16,21 0-16,-21-1 15,0 1-15,0 0 0,-21 0 0,0 0 16,0 21-16,0-21 0,-1-1 15,-20 22-15,21-21 0,0 21 0,0 0 16,-1 0-16,1 0 0,21-21 31,21 21-31,22 0 0,-22 0 16,21 0-16,1-21 0,-1 0 16,0 21-16,22 0 0,-1-21 0,-20 21 15,20-22-15,1 22 0,-1 0 16,-21-21-16,1 21 0,-1 0 0,0-21 15,-20 21-15,-1 0 0,0 0 16,-42 0 15,0 21-31,-1 0 16,1 1-16,21-1 0,0 0 16,-21 0-16,0 0 0,21 0 0,-21 22 15,21-1 1,0-21-16,0 0 0,0 1 15,0-1-15,21-21 0,0 21 0,0-21 16,0 0-16,1 0 0,20 0 16,-21 0-16,0 0 0,0 0 15,1 0-15,-1 0 0,0-21 0,-21 0 16,0-1-16,0 1 16,0 0-16,0-21 0,0 21 0,-21-1 15,0 1-15,-1 0 0,1 0 16,0 0-16,0 0 0,0 21 0,0-22 15,42 22 17,0 0-32,0 0 0,21 0 15,-20 0-15,-1 0 0,21 0 16,-21 0-16,22 0 0,-1 0 0,-21-21 16,21 21-16,1-21 0,-1 0 15,0 0-15,1 21 0,-22-21 0,21-22 16,-21 22-16,1 0 0,-1 0 15,-21-22-15,0 22 0,21 0 0,-21-21 16,21 21-16,-21-1 0,0-20 16,0 21-16,0 0 0,0 0 15,21-1-15,-21 1 0,0 42 32,-21 1-17,0 20-15,21-21 16,-21 21-16,0 1 0,-1-1 0,1 0 15,0 1-15,21-1 0,-21 22 16,21-22-16,-21 0 0,21 1 16,0-1-16,0 0 0,0 1 0,0-22 15,21 0-15,0 0 0,0 0 0,0-21 16,1 0-16,-1 0 0,21 0 16,-21 0-16,22 0 0,-1 0 0,-21 0 15,21-21-15,1 0 0,-1 0 16,-21 0-16,22-1 0,-22 1 15,0 0-15,0 0 0,-21 0 0,0 0 16,0-1-16,0 1 0</inkml:trace>
  <inkml:trace contextRef="#ctx0" brushRef="#br1" timeOffset="-51497.33">9821 15473 0,'-21'0'0,"42"0"0,-63 0 0,21 0 15,21-21-15,-21 21 0,-1 0 16,44 0 46,-1 0-46,0 0-16,0 0 0,0 0 16,0 0-16,1 0 0,-1 0 0,21 0 15,-21 0-15,22 0 0,-22 0 16,21 0-16,0 0 0,-20 0 0,20 0 16,0 0-16,1 0 0,-1 0 0,0 0 15,-21 0-15,22 21 0,-1-21 16,0 0-16,1 21 0,20-21 0,-20 0 15,-1 0-15,21 0 0,43 0 16,-42 0-16,-22 0 0,22 21 16,-1-21-16,1 0 0,-1 0 0,1 21 15,-22-21-15,21 0 0,1 0 0,-22 0 16,22 0-16,-22 0 0,22 0 16,-22 0-16,0 0 0,22 0 15,-22 0-15,22 22 0,-22-22 0,0 0 16,22 0-16,-22 0 0,22 0 0,-22 0 15,21 0-15,43 0 16,-63 0-16,-1 0 0,21 0 0,-20 0 16,-1 0-16,22 0 0,-22 21 0,21-21 15,1 0-15,-22 0 0,22 0 16,-22 0-16,22 0 0,-1 0 0,1 21 16,-22-21-16,21 0 0,1 0 0,-1 0 15,-20 0-15,20 0 0,1 0 16,-22 0-16,22 0 0,-22 0 15,21 0-15,1 0 0,-1 0 0,1 0 16,-1 0-16,1 0 0,-1 0 0,1 0 16,21-21-16,-22 21 0,22 0 15,-22 0-15,1-21 0,20 21 0,-20 0 16,21-22-16,-22 22 0,22 0 0,-1-21 16,1 21-16,0-21 0,21 21 15,-22 0-15,107 0 16,-107-21-16,1 21 0,21 0 0,-21 0 15,20 0-15,1 0 0,0 0 16,-21 0-16,21 0 0,-1 0 0,1 0 0,-21 0 16,21 0-16,-22 0 0,22 0 15,0-21-15,0 21 0,-21 0 16,20 0-16,-20-21 0,21 21 0,-21 0 16,-1 0-16,-20-22 0,20 22 0,-20 0 15,21 0-15,-22 0 0,1-21 16,-1 21-16,22 0 0,-22 0 0,1 0 15,-1 0-15,-20-21 0,20 21 0,1 0 16,-1 0-16,-21 0 0,1 0 16,20-21-16,-20 21 0,-1 0 0,0 0 15,-21 0-15,22 0 0,-22 0 0,21 0 16,-21 0-16,1 0 16,-44 0 15,1 0-31,0-21 0,0 21 15,-21 0-15,-1-21 0,1 21 16</inkml:trace>
  <inkml:trace contextRef="#ctx0" brushRef="#br1" timeOffset="-50881.12">15748 15579 0,'21'0'16,"-21"-43"0,0 22-1,0 0-15,0 42 47,0 0-31,21 1-16,-21-1 0,0 0 0,0 21 15,0-21-15,0 22 0,0-22 0,0 21 16,0-21-16,-21 22 0,21-22 16,0 21-16,0-21 0,0 1 0,-21 20 15,21-21-15,0 0 0,0 0 16,0 1-16,0-1 0,0 0 0,0 0 16,0 0-16,0-42 46,0 0-46</inkml:trace>
  <inkml:trace contextRef="#ctx0" brushRef="#br1" timeOffset="-50522.32">15938 15494 0,'0'21'32,"0"0"-32,0 1 0,0-1 15,0 21-15,0-21 0,0 0 0,0 1 0,0 20 16,0-21-16,0 21 16,0-20-16,0 20 0,-21 0 0,21-21 15,0 22-15,0-22 0,-21 21 0,21-21 16,0 22-16,0-22 0,0 0 15,0 0-15,0 0 0,0 1 16,0-1-16,0 0 16,0-42 46,-21 0-62,0 21 16,0-22-16</inkml:trace>
  <inkml:trace contextRef="#ctx0" brushRef="#br1" timeOffset="-49309.5">15579 15981 0,'0'0'0,"0"-21"31,0 0-31,0-1 16,21 22 0,0 22-16,0-22 15,-21 21-15,0 0 0,21 0 16,-21 0-16,21 0 0,1 1 0,-22-1 16,0 21-16,0-21 0,21 0 0,-21 1 15,21-1-15,-21 0 0,21 0 16,-21 0-16,0 0 0,21 1 15,0-22 1,1 0 15,-1 0-15,0-22-16,-21 1 0,21 0 16,0 21-16,0-21 0,1 0 15,-1 0-15,0 21 0,0-22 0,0 1 16,0-21-16,22 21 0,-22 0 15,0-1-15,0 1 0,0 0 0,1 0 16,-22 0-16,0 0 0,21 21 16,-42 0-1,-1 0 1,22 21-16,-21-21 0,0 21 0,21 0 16,-21-21-16,0 21 15,0 0-15,-1-21 0,1 22 0,0-1 16,0 0-16,0 0 0,-22 0 0,22 22 15,0-22-15,-21 0 0,21 0 16,-1 0-16,1 22 0,0-22 16,0-21-16,0 21 0,21 0 0,0 0 0,-21-21 15,21 21-15,0-42 32,21 21-17,-21-21 1,0 0-16,21 21 15,-21-21 1,0 0 0,0-1-1,0 1-15,0 0 16,0 0-16,0 0 16,-21 0-16,21-1 0,-21 1 15,-1 0-15,22 0 0,-21 21 0,21-21 16,0 0-16,0-1 0,-21 1 15,21 0-15,0 0 0,0 0 16,0 0-16,0-1 31,0 44-15,21-1 0,-21 0-16,0 0 0,0 0 15,0 0-15,21 22 0,-21-22 0,0 0 16,22 21-16,-22-20 0,0-1 0,0 0 15,0 21-15,21-21 0,-21 1 16,0-1-16,21 0 0,-21 0 16,0 0-1,0-42 63,0 0-62,0 0 0,21 0-1,0 21 1,0-22-16,1 1 16,-1 21-16,0-21 0,0 21 15,0-21-15,-21 0 0,21 21 0,1-21 16,-1 21-16,0-22 0,-21 1 15,21 21-15,0 0 16,-42 0 15,0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50:06.1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3662 1969 0,'0'0'0,"21"0"0,-21-22 15,0 1-15,0 0 16,0 42 31,0 0-31,0 1-16,0-1 0,0 21 15,0 0-15,0-20 0,-21 41 0,21-21 16,0 1-16,0 20 0,0 1 15,0-1-15,0 22 0,0-22 0,0 1 16,0 21-16,0-22 0,-21 85 16,21-84-16,0 20 0,0 1 15,0-21-15,0 20 0,0-20 0,0 20 16,0-20-16,0 21 16,-22-22-16,22 1 0,0-1 0,0 22 15,0-22-15,0 1 0,0 20 16,0-20-16,0-1 0,0 1 0,0-1 15,0-20-15,0 20 0,0-20 0,0 20 16,0-21-16,0 1 0,0 20 16,0-20-16,-21-22 0,21 21 0,0 0 15,0-20-15,0-1 0,0 0 16,0 0-16,0-42 16,0 0-1,0-22-15,0 22 0,0-21 16</inkml:trace>
  <inkml:trace contextRef="#ctx0" brushRef="#br0" timeOffset="1376.2">3873 2011 0,'0'-21'32,"22"21"30,-1 0-46,0 0-16,0-21 0,0 21 15,0 0-15,22 0 0,41 0 16,-41 0-16,20 0 0,1 0 16,20 0-16,1 0 0,0 0 15,-1 0-15,1 0 0,21 0 0,-21 0 16,20 0-16,1 0 0,0 21 15,0-21-15,0 0 0,0 0 0,-1 0 16,1 0-16,0 0 0,-21 0 16,21 0-16,21 0 0,-22 0 0,22 0 15,0 0-15,0 0 0,-21 0 16,21 0-16,-21 0 0,21 0 0,-21 0 16,0-21-16,0 21 0,-1 0 15,-20-22-15,0 22 0,-1 0 16,1-21-16,-21 21 0,-1 0 0,1 0 15,-22 0-15,0-21 0,1 21 0,-1 0 16,-21 0-16,0 0 0,0 0 0,1 0 16,-1 0-16,0 21 15,0 0 1,-21 1-16,0-1 16,0 0-16,0 0 0,0 0 0,0 43 15,0-22-15,0-21 16,0 22-16,0-1 0,0 0 0,0 1 15,0-1-15,0 21 0,0 1 16,0-22-16,0 22 0,0-1 0,0 1 16,0-1-16,0 1 0,0-1 0,0 1 15,0-1-15,0 1 0,21-1 16,-21 22-16,21-22 0,-21 1 16,0-1-16,22 22 0,-22-21 0,21-1 15,0 1-15,-21-1 0,0 1 16,0-1-16,0 22 0,21-22 0,-21 1 15,0-1-15,0-20 0,0 20 0,0 1 16,0-22-16,0 0 0,0 1 16,0-1-16,0 0 0,0 1 15,0-22-15,0 0 0,0 42 0,0-41 16,-21-1-16,21 0 0,-21 0 0,21 0 16,-21 0-16,-1-21 15,1 22-15,0-22 0,0 21 16,0-21-16,0 0 0,-1 21 0,-20-21 15,21 0-15,-21 0 0,20 0 16,-20 21-16,0-21 0,-1 0 0,1 0 16,0 0-16,-1 0 0,-20 0 0,21 0 15,-22 0-15,1 0 0,20 0 16,-20 0-16,-1 0 0,-20 0 0,20 21 16,1-21-16,-1 0 0,-21 0 0,22 0 15,-22 0-15,22 0 0,-22 0 16,0 0-16,1 0 0,-1 0 0,22 0 15,-22 0-15,0 0 0,1 0 0,20 0 16,-42 0-16,22 0 0,-1-21 16,-21 21-16,21 0 0,-20 0 15,20-21-15,-21 21 0,21 0 0,1-21 16,-1 0-16,22 21 0,-22 0 0,0-22 16,1 22-16,-1 0 0,21 0 15,-20-21-15,-1 21 0,0 0 0,1 0 16,-1 0-16,0 0 0,1 0 15,-1 0-15,0 0 0,1 0 0,20 0 16,-20 21-16,20-21 0,-42 0 16,64 0-16,0 0 0,20 0 15,-20 0-15,21 0 0,0 0 16,21-21 15,21 0-31,-21 0 0,21 0 0,0 0 16</inkml:trace>
  <inkml:trace contextRef="#ctx0" brushRef="#br0" timeOffset="2222.71">3895 847 0,'0'0'0,"21"21"0,-21 0 16,21-21 15,0 0-31,0 0 0,0-21 16,1 0-16,-1 21 16,0-21-16,-21-1 0,0 1 15,21 21-15,-21-21 0,0 0 16,-21 21-16,0 0 15,0 0-15,-22 0 0,22 0 0,-42 21 16,20 0-16,-20 0 0,20 1 16,1-1-16,-21 0 0,20 0 15,1 0-15,21 0 0,-22 22 0,22-43 16,21 21-16,0 0 0,0 0 16,0 0-16,21 1 0,1-1 15,20 0-15,-21 0 0,21 0 16,1 0-16,-1 1 0,0-1 0,1 21 15,-1-21-15,-21 0 0,22 1 16,-1 20-16,-21-21 0,0 21 0,-21-20 16,0-1-16,0 0 0,-21 21 0,-21-21 15,21 22-15,-22-22 0,1-21 16,0 21-16,-1 0 0,-20 0 0,-1-21 16,22 0-16,-22 0 0,22 0 15,0-21-15,-1 0 0,1 0 0,21 0 16,-21-22-16,42 22 0,0 0 15,0 0-15,0-21 0,0 20 16,0 1-16,0 0 0,21 0 0,0 0 16,21 21-16,1-21 0,-22-1 15,21 22-15,0 0 0,1-21 16,-1 21-16,0 0 0,-20 0 0,20 0 16</inkml:trace>
  <inkml:trace contextRef="#ctx0" brushRef="#br0" timeOffset="2599.5">4212 1503 0,'0'0'0,"21"0"16,0 0-16,1 0 0,-1 0 16,0 0-16,0 0 0,0-21 15,0 21-15,1-21 0,-1 21 0,0-22 16,21 1-16,-42 0 0,21 0 15,1 0-15,-22 0 0,21-1 0,-21 1 16,0 0-16,0 0 16,-21 21-16,-22 0 0,22 0 0,-21 0 15,21 0-15,-22 0 0,22 0 16,-21 21-16,21 0 0,-22 0 16,22 1-16,0 20 15,0-21-15,21 0 0,-21 0 0,21 22 16,0-22-16,0 21 0,0-21 0,0 1 15,0-1-15,0 0 0,0 0 16,0 0-16,21 0 0,0-21 16,0 0-16,0 0 0,22 0 0,-22 0 15,21 0-15,-21 0 0,22-21 16,-22 0-16,21 0 0,-21 0 0,22 0 16,-1-1-16</inkml:trace>
  <inkml:trace contextRef="#ctx0" brushRef="#br0" timeOffset="2884.33">4974 656 0,'0'0'0,"0"-42"0,0 21 0,0 0 16,0-1-16,0 44 31,0-1-31,0 0 16,0 21-16,0 1 0,0-1 0,-21 0 15,21 22-15,-21-22 0,21 22 16,-21-1-16,-1 1 0,22-1 0,-21-21 16,21 1-16,-21 20 0,21-20 15,0-22-15,-21 21 0,21 0 16,0-20-16,0-1 0,0 0 0,0 0 16,0 0-1,21-21 1,0-21-16,0 0 0</inkml:trace>
  <inkml:trace contextRef="#ctx0" brushRef="#br0" timeOffset="3299.38">5059 1397 0,'0'0'0,"0"21"0,0 0 16,21-21 15,0 0-15,0 0-16,0 0 0,-21-21 0,22 0 15,-1 0-15,0 0 0,0 21 16,-21-21-16,0-1 0,21 22 0,-21-21 16,0 0-1,0 0-15,-21 21 16,0 21-1,0 0-15,0-21 0,-1 21 0,22 1 16,-21-1 0,21 0-16,-21 21 0,21-21 0,0 1 15,0-1-15,0 0 0,0 0 16,0 0-16,0 0 16,21-21-16,0 22 0,1-22 15,-1 0-15,0 0 16,0 0-16,21 0 0,-20-22 0,20 1 15,-21 21-15,21-21 0,-20 0 16,-1 0-16,21 0 0,-21-1 0,0 1 16</inkml:trace>
  <inkml:trace contextRef="#ctx0" brushRef="#br0" timeOffset="3771.11">5651 1249 0,'0'0'0,"22"0"0,-22-21 15,0 42 16,0 0-31,0 0 0,0 0 16,0 1-16,0-1 16,0 0-16,-22 0 0,1 0 0,21 0 15,0 1-15,-21-1 16,21 0-16,-21-21 0,21 21 0,-21-21 47,21-21-32,0 0-15,0 0 16,0-1-16,0 1 0,0 0 16,21 0-16,0-21 0,0 20 0,0 1 15,1-21-15,-1 21 0,21 0 16,0-1-16,1 1 0,-22 21 16,21 0-16,-21 0 0,1 0 15,20 0-15,-21 21 0,0-21 0,0 22 16,1-1-16,-22 0 0,0 0 15,0 0-15,0 0 0,0 22 16,0-22-16,0 0 0,0 0 0,0 0 16,0 1-16,0-1 15,-22 0-15,22-42 63,22 21-48,-22-21-15</inkml:trace>
  <inkml:trace contextRef="#ctx0" brushRef="#br0" timeOffset="4010.97">6392 1249 0,'0'42'31,"0"-21"-31,-21 1 0,21-1 16,-21-21-16,21 21 0,-21 0 0,21 0 16,-21 0-16,21 1 0,0-1 15,0 0-15,0 0 16,21-42 15,-21 0-31,21 0 16,0-1-16,-21 1 0</inkml:trace>
  <inkml:trace contextRef="#ctx0" brushRef="#br0" timeOffset="4375.3">6435 804 0,'0'0'0,"-22"0"0,1 0 0,0 0 15,0 22-15,0-22 0,21 21 16,0 0-16,0 0 0,0 0 15,-21-21-15,21 21 0,0 1 0,0-1 16,0 0-16,21 0 16,0-21-16,0 0 0,0 0 15,0 0-15,1 0 0,-1 0 16,0-21-16,0 0 16,0 0-16,0-1 0,-21 1 15,0 0-15,0-21 0,0 21 0,0-1 16,0 1-16,0 0 15,-21 21-15,0-21 0,0 21 0,0 0 16,0 0-16,-1 0 0,1 21 16,0 0-16,0 0 0,0 1 0,21-1 15,-21 0-15,21 0 0,0 0 16,0 22-16,0-22 0,0 0 16,0 0-16,0 0 0,0 0 0,21 1 15,0-1-15,-21 0 0,21 0 16</inkml:trace>
  <inkml:trace contextRef="#ctx0" brushRef="#br0" timeOffset="4794.06">6879 1207 0,'0'-22'15,"-21"22"-15,0 0 16,21 22-16,-21-1 0,-1 0 16,1 0-16,21 0 0,-21 0 15,0 1-15,21-1 0,0 0 16,0 0-16,0 0 0,0 0 0,0 1 16,0-1-16,21-21 15,0 0-15,0 0 0,1 21 16,-1-21-16,0 0 0,0 0 0,0 0 15,0-21-15,22 0 0,-22 21 0,0-22 16,0 1-16,0 0 0,1 0 16,-1-21-16,-21-1 15,0 22-15,0-21 0,0 21 0,0-1 16,0 1-16,0 0 16,-21 21-1,21 21 16,0 0-31,21-21 16</inkml:trace>
  <inkml:trace contextRef="#ctx0" brushRef="#br0" timeOffset="5486.67">7429 1185 0,'-21'0'16,"0"22"0,21-1-1,0 0-15,0 0 0,-21 0 16,21 0-16,0 1 0,0-1 16,0 0-16,0 0 0,0 0 15,0 0-15,-21 1 16,21-1-1,0-42 17,0-1-32,0 1 15,0 0-15,0 0 0,0 0 16,0-22-16,0 22 0,0 0 0,0 0 16,21-21-16,0 20 0,0 1 0,0 0 15,1 0-15,-1 21 0,0-21 16,0 21-16,0 0 0,22 0 0,-22 0 15,0 0-15,0 21 16,0-21-16,0 21 0,1 0 0,-1 0 0,-21 1 16,21-1-16,-21 0 15,0 21-15,0-21 0,0 1 0,0-1 16,0 0-16,0 0 0,-21 0 16,21 0-16,0 1 15,0-44 16,0 1-15,0 0-16,0 0 0,0 0 0,21 0 16,-21-22-16,21 22 0,0-21 15,0 21-15,1-1 0,-1-20 16,0 21-16,0 0 0,21 21 0,-20 0 16,-1-21-16,0 21 0,21 0 15,-21 0-15,22 0 0,-22 21 16,0 0-16,0 0 0,0 0 0,1 0 15,-1 1-15,0-1 0,-21 21 16,0-21-16,0 0 0,0 1 0,-21-1 16,21 0-16,-21 0 0,21 0 0,-22 0 15,1-21-15,0 22 0,0-22 16,21 21-16,-21-21 16,0 0-16,-1 0 15</inkml:trace>
  <inkml:trace contextRef="#ctx0" brushRef="#br0" timeOffset="6834.89">3429 6075 0,'21'0'15,"-42"0"-15,42-21 0,-21 0 0,0-1 16,0 1 0,0 0-16,-21 0 0,0 21 15,0 21 1,21 0-16,-22 0 16,22 22-16,0-1 0,0 0 15,0 1-15,0 20 0,0 1 0,0-1 16,-21 1-16,0-22 0,0 22 0,21-1 15,0-21-15,-21 1 0,21-22 16,-21 21-16,21-21 0,0 1 0,0-1 16,21-42-1,0-1 1,-21-20-16,21 21 0,0-21 16,0-1-16,22 1 0,-22 0 15,0-22-15,0 22 0,0-1 0,22 22 16,-22-21-16,0 21 0,0 0 15,0-1-15,1 22 0,-1 0 0,0 0 16,-21 22-16,21-1 0,0 0 16,-21 0-16,0 21 0,0 1 0,21-22 15,-21 21-15,22 1 0,-22-1 16,21-21-16,-21 21 0,0-20 0,0-1 16,21 0-16,0 0 0,0 0 15,0-21-15,1 0 0,-1 0 16,21 0-16,-21 0 0,0-21 0,1 0 15,-1 0-15,21 0 16,-21-22-16,0 1 0,1 0 0,-1-1 0,-21-20 16,0 20-16,0-20 0,0 21 15,0-1-15,0-20 0,0 20 16,-21 1-16,-1 0 0,1 21 0,0-22 16,0 22-16,0 21 0,0 0 15,-1 0-15,1 0 0,0 0 0,0 0 16,0 21-16,21 0 0,0 1 15,0-1-15,0 0 0,0 0 0,0 0 16,0 0-16,0 1 0,0-1 16,21 0-16,0 0 15,0-21-15,0 0 0,22 21 0,-22-21 0,0 0 16,0 0-16</inkml:trace>
  <inkml:trace contextRef="#ctx0" brushRef="#br0" timeOffset="7195.68">4360 6477 0,'0'0'0,"0"21"0,0 0 31,21-21-15,1 0-16,-1-21 0,0 0 15,0 0-15,21 21 0,-20-21 16,-1 0-16,0-1 0,0 1 0,0 0 15,-21 0-15,0 0 0,0 0 16,0-1-16,0 1 0,-21 21 16,21-21-16,-21 21 0,-21 0 15,20 0-15,1 21 0,0-21 0,-21 21 16,21 1-16,-1-1 0,1 21 16,0-21-16,21 22 0,0-22 0,0 21 15,0 0-15,0 1 16,0-22-16,0 0 0,21 0 0,-21 0 15,21 1-15,1-22 0,-1 21 16,0-21-16,0 0 0,0 0 0,0 0 16,1 0-16,-1 0 0,21-21 15,-21-1-15,0 1 0</inkml:trace>
  <inkml:trace contextRef="#ctx0" brushRef="#br0" timeOffset="7718.38">4995 5821 0,'0'0'16,"0"21"-1,0 0 1,0 22-16,0-22 0,0 21 0,0-21 16,0 22-16,0-1 15,0 0-15,0 1 0,0-1 0,0 0 16,0 1-16,0-1 0,0 21 0,0-41 15,0 20-15,-21 0 0,21 1 16,-21-22-16,21 0 0,0 0 16,0 0-16,-21-21 31,21-21-31,0 0 0,0-21 16,0 20-16,0 1 0,0-21 15,0 21-15,0 0 0,21-22 16,0 22-16,0 0 0,0 0 0,1 0 15,-1-1-15,21 1 0,-21 0 16,0 21-16,22-21 0,-1 21 0,-21 0 16,22 0-16,-1 0 0,0 0 0,-21 21 15,22 0-15,-22 0 0,0 1 16,0-1-16,-21 0 0,0 21 0,0-21 16,-21 22-16,0-1 0,0-21 15,-43 43-15,22-43 16,21 21-16,-22-21 0,1-21 0,21 22 0,-43-1 15,43-21 1,0 0-16,0 0 0,0 0 0,0 0 16,21-21-1,0-1-15,0 1 16,0 0-16,21 0 0,0 0 0,0 0 16</inkml:trace>
  <inkml:trace contextRef="#ctx0" brushRef="#br0" timeOffset="8051.19">6710 5884 0,'-21'0'0,"42"0"0,-64 0 0,22 0 16,0 0-16,0 22 0,0-1 16,0 0-16,-1 0 0,1 0 0,0 22 15,0-22-15,0 21 0,0 0 16,-1 1-16,1-22 0,0 21 0,0 1 16,0-1-16,0 0 0,-1 1 0,22-22 15,-21 21-15,21-21 16,-21 0-16,21 1 0,0-1 0,21-21 31,0 0-31,-21-21 0,22-22 16,-1 22-16</inkml:trace>
  <inkml:trace contextRef="#ctx0" brushRef="#br0" timeOffset="8311.04">6646 5884 0,'0'0'16,"21"-21"-16,-21 0 0,22 21 15,-1 0-15,0-21 0,0 21 16,0 0 0,0 0-16,1 21 0,20 21 15,-21-20-15,0 20 0,-21 0 0,0 1 16,0-22-16,0 21 0,0 0 16,0 1-16,0-1 0,0 0 0,-21 1 15,21-22-15,0 21 0,-21-21 0,21 22 16,-21-22-16,21 0 0,0 0 15,0-42 17,-21 0-32</inkml:trace>
  <inkml:trace contextRef="#ctx0" brushRef="#br0" timeOffset="8479.94">6265 6223 0,'-21'0'0,"42"0"0,-63 0 0,21 0 15,42 0 1,0 0 0,0 0-16,22 0 0,-1 0 0,21 0 15,1-21-15,-1 21 0,22-21 16,-21 21-16,20-21 0,-20 21 0,-1-22 16,1 1-16,-22 21 0</inkml:trace>
  <inkml:trace contextRef="#ctx0" brushRef="#br0" timeOffset="8752.78">7366 5969 0,'0'0'16,"0"-21"-16,0 42 31,0 0-15,0 0-16,-21 1 0,21-1 0,0 21 15,0 0-15,0-20 0,0 20 0,0 21 16,-21-20-16,21 20 0,-22-20 15,22 20-15,-21-21 0,21 22 0,0-22 16,-21 1-16,0-1 0,21 0 0,0 1 16,0-1-16,0-21 0,0 0 15,0 0-15,0 1 0,0-1 16,21-42 15,0-1-31,-21 1 0,0-21 16</inkml:trace>
  <inkml:trace contextRef="#ctx0" brushRef="#br0" timeOffset="9034.62">7260 6138 0,'0'-21'0,"0"42"0,0-63 0,0 21 0,0 0 16,0 0-16,21-1 15,0 1-15,1 21 0,-1 0 16,0-21-16,21 21 0,-21 0 0,22 0 15,-1 0-15,0 0 0,-20 21 0,20 0 16,-21 1-16,0-1 0,-21 21 16,0-21-16,0 0 15,-42 1-15,21-1 0,0 0 0,-22 0 16,1 0-16,0 0 0,20 1 0,-20-22 16,21 21-16,-21-21 0,20 0 15,22 21-15,-21-21 16,42-21-1,1 21-15,-1-21 0,21-1 16,0 22-16</inkml:trace>
  <inkml:trace contextRef="#ctx0" brushRef="#br0" timeOffset="9330.45">7959 5990 0,'0'-21'0,"0"42"0,-22-42 15,1 21 1,21 21-16,0 0 16,0 1-16,0 20 0,0-21 15,0 21-15,0-20 0,0 20 0,0 0 16,-21 22-16,21-22 0,0 22 16,-21-22-16,21 21 0,0-20 0,-21 20 15,0-20-15,21-1 0,-22 0 0,22 1 16,0-22-16,0 21 0,0-21 15,0 0-15,0 1 0,0-1 0,0 0 16,0-42 15,0 0-31,22-1 0,-1-20 16,-21 21-16</inkml:trace>
  <inkml:trace contextRef="#ctx0" brushRef="#br0" timeOffset="9626.28">7916 6117 0,'0'0'16,"-21"-42"-16,0 21 0,21 0 16,0-1-16,0 1 0,0 0 0,0 0 15,21 0-15,21 0 0,-20-1 0,20 22 16,-21-21-16,21 21 0,1 0 16,-1 0-16,0 0 0,1 21 0,-22 1 15,0-1-15,21 0 0,-42 42 16,0-41-16,0 20 15,0-21-15,0 0 0,-21 22 0,0-22 16,0 0-16,-21 0 0,-1 0 0,22 0 16,-21-21-16,-1 22 0,1-22 15,21 0-15,0 0 0,-22 0 0,43 21 16,0-42 0,22 21-1,-1-22-15,21 22 0,-21-21 0,0 0 16</inkml:trace>
  <inkml:trace contextRef="#ctx0" brushRef="#br0" timeOffset="9908.12">8721 5652 0,'0'0'16,"0"21"-1,-22 0-15,1 0 16,21 21-16,-21-20 16,21 20-16,0 0 0,-21 1 0,21-1 0,0-21 15,0 21-15,0-20 0,0 20 16,0-21-16,0 21 0,0-20 16,0-1-16,0 0 0,21-21 0,-21 21 15,21-21-15,0 0 0,1 0 0,-1 0 16,0 0-16,0 0 0,0 0 15,0 0-15,1-21 0,-1 0 0,0 0 16</inkml:trace>
  <inkml:trace contextRef="#ctx0" brushRef="#br0" timeOffset="10350.87">9080 5440 0,'0'0'15,"22"0"1,-22 21 0,0 0-16,0 0 0,0 1 0,0-1 15,0 0-15,21 0 0,-21 21 0,0-20 16,0-1-16,0 0 0,0 0 16,0 0-16,0 0 0,-21-21 31,21-21-16,0 0-15,0 0 0,0 0 0,0 0 16,0-1-16,0-20 0,0 21 0,0-21 16,0 20-16,21 1 15,0-21-15,0 21 0,0 0 0,0-1 16,1 1-16,-1 0 0,0 0 0,0 21 16,21 0-16,-20-21 0,-1 21 15,21 0-15,-21 0 0,0 21 0,1 0 16,20 0-16,-42 0 0,21 1 15,-21 20-15,0 0 0,0 1 0,0-1 16,0-21-16,0 21 0,-21 1 0,0-1 16,21-21-16,-21 0 0,-1 1 15,1-1-15,0 0 0,21 0 16,-21-21-16,0 0 16</inkml:trace>
  <inkml:trace contextRef="#ctx0" brushRef="#br0" timeOffset="11471.22">18013 1418 0,'0'64'0,"0"-128"0,-21 191 0,-1-63 16,1 20-16,21 1 0,-21 21 16,21-21-16,-21 20 0,0 1 0,21 0 15,0 21-15,0 0 16,0-21-16,-21 21 0,21-21 0,0 21 16,0-21-16,-22 21 0,22-22 0,0-20 15,0 21-15,0-21 0,0-1 16,0 1-16,0 0 0,0-1 0,0 1 15,0-22-15,0 22 0,0-21 16,0-22-16,0 21 0,-21-20 0,21-22 16,0 21-16,0-21 0,0 1 0,0-44 31,0-20-31,21 21 0,-21-21 16</inkml:trace>
  <inkml:trace contextRef="#ctx0" brushRef="#br0" timeOffset="12466.67">18203 1524 0,'0'0'0,"0"-63"31,0 41-31,21 22 16,1 0-16,-1 0 15,0 0-15,21 0 0,-21 0 16,43 0-16,-22 0 0,22 0 16,-1 0-16,22 0 0,-22 0 0,43 0 15,0 0-15,0 22 0,21-22 0,21 0 16,0 0-16,0 0 16,22 0-16,-1 0 0,0 0 0,1 0 15,20 0-15,-20 0 0,-1 0 16,0 0-16,1 21 0,-1-21 0,-21 0 15,0 0-15,0 0 0,-42 0 16,21 0-16,0 0 0,-21 0 0,0 0 16,-21 0-16,20 0 0,-20 0 15,-21 0-15,20 0 0,-20 0 16,-22 0-16,0 0 0,1 0 0,-22 0 16,0 0-16,0 0 0,0 0 0,-21 21 15,0 0-15,0 0 0,0 0 16,0 1-16,0-1 0,0 21 15,0 0-15,0 22 0,-21-22 0,21 22 16,0-1-16,-21 1 0,0-1 16,21 1-16,-21 20 0,0 1 0,-1 0 15,22-1-15,-21 1 0,0 21 16,0-21-16,0 20 0,0-20 0,-1 21 16,1 0-16,0 0 0,0-1 15,21-20-15,-21 21 0,21-21 0,-21 20 16,21-20-16,-22 0 0,22-1 0,0-20 15,0 21-15,0-22 0,0 1 16,0-1-16,0 1 0,22-22 0,-22 0 16,21 1-16,-21-1 15,0 0-15,0-21 0,0 22 0,0-22 16,0 0-16,0 0 0,-21 0 0,-1 1 16,1-1-16,0 0 0,0 0 15,0 0-15,-22-21 0,22 21 0,-21-21 16,0 0-16,-1 22 0,1-22 0,0 0 15,-22 0-15,22 0 0,-22 0 16,1 0-16,-22 0 0,0 0 0,1 0 16,-22 0-16,0 0 0,-21 0 15,0 0-15,0 0 0,-21 0 16,0 0-16,0 0 0,-22 0 0,22 0 0,0 0 16,-21 0-16,20 0 0,-20 0 15,0-22-15,21 22 0,-22-21 16,22 21-16,0 0 0,21-21 0,-21 21 15,42-21-15,0 0 0,21 21 0,1-21 16,20 21-16,22-22 0,0 1 16,20 21-16,1-21 0,21 0 15,0 0-15,0 0 0,0-1 0,0 1 16,0-21-16,21 21 0</inkml:trace>
  <inkml:trace contextRef="#ctx0" brushRef="#br0" timeOffset="12939.16">19029 1672 0,'21'-84'15,"-42"168"-15,63-211 16,-21 106-16,-21 0 0,21-21 0,1 20 16,-1 1-16,-21 0 0,0 0 15,21 0-15,-21 42 31,0 0-31,0 21 0,-21 22 0,0-1 16,-1 22-16,1 21 0,0 0 16,-21 0-16,21 21 0,-22 21 0,1 0 15,0 21-15,20-21 0,-20 1 16,21 20-16,-21-42 0,20 21 16,1-21-16,0 0 0,0-21 0,0 0 15,21 0-15,0-1 0,0 1 16,0-21-16,0-22 0,0 1 0,0-1 15,0-20-15,0-1 0,0 0 0,0-20 16,21-22-16,0 0 16,0-22-16,0 1 0,-21-21 0,22 0 15</inkml:trace>
  <inkml:trace contextRef="#ctx0" brushRef="#br0" timeOffset="13301.95">20320 1418 0,'0'0'0,"0"-21"15,0 42-15,0 0 16,0 22-16,0 20 0,-21 1 0,0-1 15,-1 22-15,-20 21 0,21-22 16,0 43-16,-22 0 0,22 0 16,0 22-16,-21-22 0,21 21 0,-1 0 15,1-21-15,21 0 0,-21 0 16,21 0-16,-21-21 0,21-22 0,0 22 16,0-21-16,-21 0 0,21-22 15,-21 22-15,21-43 0,0 22 0,0-22 16,0 0-16,0 1 0,0-22 15,0 0-15,21-21 16,0-21-16,0-22 0,0 1 0,0 0 16</inkml:trace>
  <inkml:trace contextRef="#ctx0" brushRef="#br0" timeOffset="13646.75">21357 1439 0,'0'0'16,"0"43"-16,-21-1 0,0 22 15,21-1-15,-21 1 0,-1 20 0,1 1 16,21 0-16,-21 20 0,0 22 0,21 0 15,-21 0-15,21 22 0,0 126 16,0-127-16,0-21 0,0 0 16,21 0-16,0-21 0,0 21 15,-21-21-15,21-22 0,-21 22 0,0-21 16,0-22-16,0 1 0,0-1 16,0-20-16,0-1 0,-21 0 0,21-21 15,0 1-15,-21-1 0,0-42 16,21-1-1,0 1-15</inkml:trace>
  <inkml:trace contextRef="#ctx0" brushRef="#br0" timeOffset="14207.94">18140 2413 0,'-21'-21'0,"42"42"0,-64-42 16,22 21-16,0 0 15,42 0 32,0 0-47,22 0 0,-22 0 16,42 0-16,1-21 0,-1 21 15,1 0-15,21 0 0,-1 0 16,1 0-16,21 0 0,21-21 0,0 21 16,42 0-16,-21 0 0,22 0 15,-1 0-15,21 0 0,1 0 0,-1 0 16,1 0-16,-1 0 0,1 21 16,-22-21-16,22 21 0,-22 0 0,-21-21 15,-21 21-15,0-21 0,0 0 16,-42 21-16,0-21 0,-1 0 0,-20 0 15,-1 22-15,-20-22 0,-1 0 16,0 0-16,-21 0 0,-42 0 16,-21 0-1,0 0-15,-1 0 0,-20 0 16,-1 0-16</inkml:trace>
  <inkml:trace contextRef="#ctx0" brushRef="#br0" timeOffset="14736.64">18203 3133 0,'-21'0'0,"42"0"0,-63 0 0,0 0 0,20 0 16,44 21 15,-1-21-16,21 0-15,0 0 0,22 0 0,21 21 16,-1-21-16,22 0 0,0 0 16,21 21-16,21-21 0,0 0 0,22 0 15,-1 21-15,0-21 0,22 0 16,-22 22-16,22-22 0,-22 21 0,0-21 16,1 0-16,-1 21 0,-21-21 0,-21 0 15,21 0-15,-21 0 0,-21 0 16,0 21-16,-21-21 0,-1 0 0,-20 0 15,-22 0-15,0 0 16,1 0-16,-22 0 0,0 0 0,-42-21 31,0 21-31,0 0 16,-22 0-16,1 0 0,0 0 0,-22 0 16,1 0-16,-1 0 0,-21 0 15</inkml:trace>
  <inkml:trace contextRef="#ctx0" brushRef="#br0" timeOffset="15270.78">17928 3725 0,'0'0'0,"-169"43"32,169-22-32,21-21 15,21 0-15,-21 0 16,22 0-16,20 0 0,1 0 15,20 0-15,1 0 0,21 0 0,0 0 16,21 0-16,0 21 0,21-21 16,0 0-16,0 0 0,22 21 0,-1-21 15,0 21-15,1-21 0,20 22 16,-21-1-16,1-21 0,20 21 0,-42 0 16,22-21-16,-22 21 0,0-21 15,0 21-15,0-21 0,-21 22 0,-21-22 16,0 0-16,-21 0 0,-1 21 15,1-21-15,-43 0 0,22 0 0,-22 0 16,1 0-16,-1 0 0,-21 0 0,0 0 16,0 0-1,-42 0 32,0 0-47,0 0 16,0 0-16,0 0 0,-22 21 15,22 0-15</inkml:trace>
  <inkml:trace contextRef="#ctx0" brushRef="#br0" timeOffset="15702.55">21378 4339 0,'0'21'31,"-21"-21"-31,21 22 16,-21-1-16,21 0 0,-21 0 16,21 21-16,0-20 0,0 20 0,0-21 15,-21 21-15,21-20 0,-22 20 0,22-21 16,-21 21-16,21-20 0,0 20 15,-21-21-15,0 0 0,21 0 16,-21-21-16,21 22 0,-21-22 16,-1 0-16,1-22 15,0 1-15,21 0 0,-21 0 16</inkml:trace>
  <inkml:trace contextRef="#ctx0" brushRef="#br0" timeOffset="16063.26">19981 4170 0,'0'0'0,"0"21"31,0 0-31,0 0 0,0 1 0,0-1 0,0 21 16,0-21-16,0 22 0,-21-1 0,21 0 15,-21-21-15,0 22 16,21-22-16,-21 21 0,-1-21 0,22 1 15,-21-1-15,21 0 0,-21 0 0,0 0 16,0-21 0,21-21-1</inkml:trace>
  <inkml:trace contextRef="#ctx0" brushRef="#br0" timeOffset="17394.91">18648 381 0,'-21'64'31,"21"-43"-31,0 0 16,21-21-1,0 0-15,0 21 0,0-21 0,22 0 16,-22 0-16,21 0 0,0 0 16,-20 0-16,20-21 0,0 21 15,-21-21-15,22 0 0,-22 21 0,0-22 16,0 1-16,0 0 0,-21 0 15,0 0-15,0 0 0,0-1 0,-21 1 16,0 0-16,-21 21 0,21-21 16,-22 21-16,1 0 0,0 0 0,-1 0 15,1 0-15,0 21 0,-1 0 16,1 0-16,0 1 0,20-1 0,-20 0 16,21 21-16,0-21 0,0 1 15,21-1-15,-22 21 0,22-21 0,0 0 16,0 1-16,22-1 0,-1 0 15,0-21-15,0 21 0,0 0 0,22-21 16,-22 0-16,21 0 0,-21 0 16,22 0-16,-22 0 0,0 0 15,0 0-15,0 0 0,0 0 16,-42 0 0,0 0-16,-21 0 0,21 0 15,-22 0-15,1 0 0,0 0 16,-1 21-16,1 1 0,0-22 0,-1 21 15,1 0-15,0 0 0,-1 0 0,1 22 16,21-22-16,0 0 0,-22 42 16,43-41-16,-21 20 15,21-21-15,0 0 0,0 0 16,21 1-16,0-1 0,1-21 0,20 21 16,-21-21-16,21 0 0,1 0 15,20 0-15,-20 0 0,-1 0 0,0 0 16,22 0-16,-43-21 0,21 21 0,1-21 15</inkml:trace>
  <inkml:trace contextRef="#ctx0" brushRef="#br0" timeOffset="17602.8">19029 762 0,'21'0'31,"0"21"-31,-21 0 16,21-21-16,-21 22 15,0-1-15,21 0 0,-21 0 0,22 0 16,-22 0-16,21 1 0,-21-1 16,0 0-16,0 0 0,21-21 0,-21 21 15,21 0-15,0 1 16,0-22-16,1 0 16</inkml:trace>
  <inkml:trace contextRef="#ctx0" brushRef="#br0" timeOffset="17850.66">19516 783 0,'0'0'0,"0"-21"15,-22 0 1,1 21-16,0 0 0,0 0 16,0 0-16,-22 0 0,1 21 0,21 0 15,-21 0-15,-1 1 0,1-1 16,0 21-16,20-21 0,-20 0 0,0 22 15,21-22-15,-22 0 0,22 21 16,0-20-16,0-1 0,21 0 0,0 0 16,0 0-1,0 0-15,21-21 16,0 0-16,0 0 16,0-21-16,22 0 0</inkml:trace>
  <inkml:trace contextRef="#ctx0" brushRef="#br0" timeOffset="18139.49">19939 804 0,'0'0'0,"0"-21"0,0 0 16,0 0 0,-21 21-1,0 0-15,-1 0 0,22 21 16,-21-21-16,0 21 0,0 0 0,0 1 15,0-1-15,-1 0 0,1 21 16,0-21-16,0 1 0,21 20 0,-21-21 16,21 0-16,0 0 0,0 1 15,0-1-15,0 0 0,21 0 0,0-21 16,0 21-16,0-21 0,1 0 16,20 0-16,-21 0 0,21 0 0,-20 0 15,-1 0-15,21-21 0,-21 21 16,0-21-16,22 0 0,-22 0 0</inkml:trace>
  <inkml:trace contextRef="#ctx0" brushRef="#br0" timeOffset="18776.12">20193 868 0,'0'0'0,"-21"21"0,21 0 15,0 0 1,21-21-1,0 0 1,0 0-16,22 0 0,-22 0 16,21 0-16,0-21 0,-20 0 15,-1 21-15,0-21 0,-21 0 16,0 0-16,0-1 16,-21 22-1,0 0-15,-1 0 0,1 0 0,-21 0 16,21 0-16,0 22 0,-22-22 15,22 21-15,0 0 0,-21 21 0,20-21 16,1 1-16,21 20 0,0-21 16,-21 0-16,21 0 0,0 22 0,0-22 15,0 0-15,21 0 16,0 0-16,1 1 0,-1-22 16,21 0-16,-21 0 0,22 0 0,-22 0 15,21 0-15,0 0 0,1 0 16,-1-22-16,0 22 0,1-21 0,-22 0 15,21 0-15,1-21 0,-22 20 16,21-20-16,-21 0 0,22-1 0,-22 1 16,0 0-16,0-1 0,21-62 15,-20 62-15,-22 1 16,0 0-16,21-1 0,-21 22 0,0-21 16,0 21-16,0-1 0,0 1 15,0 42 1,0 1-16,0-1 15,-21 21-15,21 0 0,-22-20 0,22 20 16,-21 0-16,0 22 16,21-22-16,-21 0 0,0 22 0,21-22 15,0 1-15,-21-1 0,21-21 16,-22 21-16,22-20 0,0 20 0,0-21 16,0 0-16,0 0 15,22-21-15,-1 0 0,0 0 0,0 0 16,0 0-16,0 0 0,1-21 0,-1 0 15,21 0-15</inkml:trace>
  <inkml:trace contextRef="#ctx0" brushRef="#br0" timeOffset="19350.77">21696 720 0,'21'0'32,"0"0"-32,0 0 0,0-21 0,1 21 15,-1-22-15,0 22 0,0-21 16,21 21-16,-20-21 0,-1 0 0,21 21 16,-21-21-16,-21 0 15,21 21-15,-21-22 0,0 1 16,-21 0-1,0 21-15,-21 0 0,21 0 0,-22 0 16,-20 0-16,20 0 0,1 0 0,0 21 16,-1 0-16,1 1 0,21-22 15,-21 21-15,42 0 0,0 0 0,0 0 16,0 0-16,0 1 0,0-1 16,21 0-16,0 0 0,0 0 0,21 0 15,-20-21-15,20 22 16,21 20-16,-20-21 0,-1 0 0,-21-21 15,0 21-15,1 1 0,-1-1 16,0 0-16,-21 0 0,0 0 16,0 0-16,0 1 0,-21-22 15,-22 21-15,1-21 0,0 21 16,-1-21-16,1 0 0,-21 0 0,20 0 16,-20 0-16,20 0 0,1 0 15,0 0-15,21 0 0,-22-21 0,22 0 16,0 21-16,0-22 0,0 1 15,21 0-15,0 0 0,0 0 16,0 0 0,21 21-16,0 0 15,0 0-15,0 0 0,0 0 16,22 0-16,-22 0 0,21 0 16,1-22-16,-1 22 0</inkml:trace>
  <inkml:trace contextRef="#ctx0" brushRef="#br0" timeOffset="19904.45">22479 275 0,'0'0'16,"0"-21"-16,-21 21 15,0 0-15,-1 0 0,22 21 16,-21 0-16,0 1 0,21-1 15,0 21-15,0-21 0,-21 22 16,21-1-16,-21 0 0,0 1 0,21-1 16,0 0-16,-22 1 0,1-1 15,21 0-15,0 1 0,-21-1 0,0 0 16,21 1-16,-21-1 0,0-21 16,21 21-16,0-20 0,0-1 0,-22 0 15,22 0-15,0 0 0,-21-21 16,21 21-16,0-42 31,0 0-31,0 0 16,0 0-16,0 0 0,0-22 15,21 22-15,1 0 0,-1-21 16,0 20-16,0-20 0,0 21 0,22 0 16,-22 0-16,21 21 0,-21-22 15,22 22-15,-22 0 0,0 0 0,21 0 16,-21 0-16,1 0 0,-1 22 15,0-1-15,0 0 0,-21 0 0,0 0 16,0 0-16,0 22 0,0-22 16,0 0-16,0 0 0,-21 0 0,0 1 15,0-1-15,-1 0 16,22 0-16,-21-21 0,21 21 16,-21-21-16,42 0 31,0-21-31,1 21 0,-1-21 0,0 0 15,0 0-15,0-1 0</inkml:trace>
  <inkml:trace contextRef="#ctx0" brushRef="#br0" timeOffset="20263.24">22796 953 0,'0'21'15,"22"-21"16,-1 0-31,0 0 0,0 0 16,0 0-16,0 0 0,1 0 16,-1 0-16,0 0 0,21-21 15,-21-1-15,1 1 0,-1 21 16,0-21-16,-21 0 0,0 0 0,0 0 16,0-1-16,-21 22 15,0 0-15,-1 0 16,1 0-16,0 0 0,0 22 15,0-1-15,0 0 0,-22 0 0,22 0 16,21 22-16,-21-22 0,0 0 16,21 0-16,-21 0 0,21 0 15,0 1-15,0-1 0,0 0 0,0 0 16,21-21-16,0 21 0,0-21 16,0 0-16,0 0 0,22 0 0,-22 0 15,0 0-15,21 0 0,-20-21 16,-1 21-16,21-21 0,-21 0 0</inkml:trace>
  <inkml:trace contextRef="#ctx0" brushRef="#br0" timeOffset="20943.87">23304 910 0,'0'21'31,"22"-21"-16,-1 0-15,0 0 0,0 0 16,0 0-16,22 0 0,-22 0 16,0-21-16,0 21 0,0-21 0,0 0 15,-21 0-15,0 0 16,0-1 0,-21 22-16,0 0 0,0 0 15,0 0-15,0 0 0,-1 22 16,1-22-16,0 21 0,0 0 15,0 0-15,0 0 0,21 0 16,0 22-16,-22-22 0,22 0 0,0 0 16,0 0-16,0 1 0,0-1 15,0 0-15,0 0 0,22-21 0,-22 21 16,42-21-16,-21 0 0,0 0 16,0 0-16,22 0 0,-22 0 0,21 0 15,-21 0-15,22-21 0,-1 0 16,-21 0-16,22 0 0,-1-22 0,-21 22 15,21-21-15,-20-1 0,20 1 16,-21-21-16,0 20 0,22-20 16,-22 20-16,0-20 0,0-1 0,0 22 15,0 0-15,1-22 0,-22 43 16,0-21-16,0-1 0,0 1 16,0 21-16,0 0 0,0 42 31,-22 0-16,22 21-15,0-20 0,-21 20 0,0 0 16,21 1-16,0-1 0,-21 0 16,0 1-16,21-1 0,-21 21 15,21-20-15,-22-1 0,22 0 0,0 1 0,0-1 16,0-21-16,0 22 16,0-22-16,0 0 0,22 21 0,-1-21 15,0-21-15,0 22 0,0-1 16,0-21-16,1 0 0,-1 0 0,0 0 15,0 0-15,0 0 0,0 0 16,1 0-16,-1-21 0,0-1 0,-21 1 16,21 0-16,-21 0 0,21-21 0,-21 20 15</inkml:trace>
  <inkml:trace contextRef="#ctx0" brushRef="#br0" timeOffset="21204.72">24003 550 0,'0'0'0,"-21"0"0,0 0 16,42 0-1,0 0-15,21 0 16,-21 0-16,22 0 0,-1-21 16,0 21-16,1 0 0,-1 0 0,0 0 15,1 0-15,-1-21 0,0 21 16,1 0-16,-22 0 0,0 0 0,0 0 15,0 0-15,-21-21 16,-21 21 0,0 0-1,0 0-15,0 0 0,0 21 16</inkml:trace>
  <inkml:trace contextRef="#ctx0" brushRef="#br0" timeOffset="24699.25">17716 5609 0,'0'21'0,"0"1"15,22-22 1,-1 0-16,0 0 0,0 0 15,0 0-15,22 0 0,-1 0 0,-21-22 16,43 22-16,-22-21 16,0 0-16,1 0 0,-1 0 0,0 0 0,1-1 15,-1 1-15,-21 0 0,0 0 16,-21 0-16,0 0 0,0-1 16,-21 1-16,-21 21 0,-1-21 0,1 21 0,-21 0 15,-1 0-15,-63 0 16,64 0-16,-1 0 0,1 21 15,20 0-15,-20 1 0,20-1 16,1-21-16,0 21 0,21 0 0,21 0 16,0 0-16,0 22 0,21-22 15,21 0-15,-21 21 0,22-20 16,-1-1-16,0 0 0,1 0 16,-1 0-16,0 22 0,1-22 0,-1 0 15,0 21-15,-21-21 0,1 22 16,-1-22-16,-21 21 0,0-21 0,0 22 15,0-22-15,-21 0 0,-1 21 16,1-20-16,-21-1 0,0 0 0,-1 0 16,1 0-16,0-21 0,-22 21 0,22-21 15,-1 0-15,-62 0 16,62 0-16,1-21 0,0 0 0,-1 0 16,1 0-16,21 0 0,0-22 15,-1 22-15,1-21 0,0 21 0,21-22 16,-21 22-16,21-21 0,0 21 0,0-1 15,0 1-15,0 0 16,0 0-16,21 21 0,0 0 0,22-21 16,-22 21-16,21 0 0,0 0 15,-20 0-15,41-21 0,-21 21 0</inkml:trace>
  <inkml:trace contextRef="#ctx0" brushRef="#br0" timeOffset="24987.08">18648 5334 0,'-64'21'32,"43"0"-17,21 1-15,-21 20 0,0-21 0,0 21 16,-1 22-16,1-22 0,0 22 0,0-22 15,0 22-15,-22-22 0,22 0 16,0 22-16,0-22 0,-21-21 0,20 22 16,1-1-16,21-21 0,0 0 15,0 0-15,0 1 0,21-22 16,1 0-16,-1 0 16,0-22-16,0 1 15</inkml:trace>
  <inkml:trace contextRef="#ctx0" brushRef="#br0" timeOffset="25166.98">18119 5863 0,'0'0'0,"-22"0"32,44 0-32,-1 0 0,0 0 15,21 0-15,1 0 0,-1 0 0,0 0 16,22 0-16,-22 0 0,22-21 15,-22 21-15,0 0 0,1 0 0,-22 0 16,21 0-16,-21 0 0</inkml:trace>
  <inkml:trace contextRef="#ctx0" brushRef="#br0" timeOffset="25722.18">18902 6033 0,'0'0'0,"21"0"0,0 0 15,0 0 1,0 0-16,1 0 16,-1 0-16,0-22 0,0 1 15,0 21-15,0-21 0,1 0 0,-22 0 0,21 21 16,-21-21-16,0-1 0,0 1 16,0 0-16,0 0 0,-21 0 15,-1 21-15,-20 0 0,21 0 16,0 0-16,-22 0 0,22 0 15,-21 21-15,21 0 0,-22 0 0,22 0 16,0 1-16,0-1 0,0 0 16,0 0-16,-1 21 0,1-20 0,0-1 15,21 0-15,0 0 0,0 0 0,0 0 16,0 1-16,21-1 16,0-21-16,1 0 0,20 0 0,-21 0 15,21 0-15,-20 0 0,20 0 16,0 0-16,-21-21 0,22 21 15,-22-22-15,21 1 0,-21 0 0,43-21 16,-43 21-16,0-22 16,0 22-16,-21 0 0,0 0 0,0 0 15,0-1-15,0 1 16,-21 21 0,0 21-16,0 1 0,21-1 15,-21 0-15,0 0 16,21 0-16,0 0 0,0 1 0,0-1 15,0 0-15,0 0 0,0 0 0,0 0 16,21-21-16,0 22 16,0-22-16,0 0 0,0 0 0,1 0 15,20 0-15,-21 0 0,21 0 0,-20 0 16,20 0-16,-21-22 0,21 1 16,-20 0-16</inkml:trace>
  <inkml:trace contextRef="#ctx0" brushRef="#br0" timeOffset="26131.94">19706 5863 0,'0'0'0,"0"21"32,-21 1-32,21-1 0,-21 0 15,0 0-15,21 0 16,0 0-16,0 1 0,-22-1 16,22 0-16,0 0 0,-21 0 0,21 0 15,0 1-15,0-1 16,-21-21 15,21-21-31,0-1 16,0 1-16,0 0 0,0 0 15,0-21-15,0 20 0,21 1 0,0-21 16,1 21-16,-1 0 0,21-22 16,-21 22-16,22 0 0,-1 0 0,0 21 15,1 0-15,-1 0 0,-21 0 0,21 0 16,1 0-16,-1 21 15,0 0-15,1 0 0,-22 0 0,0 1 16,0-1-16,-21 0 0,0 21 0,0-21 16,0 1-16,-21-1 0,0 0 15,0 0-15,0-21 0,-1 21 0,1 0 16,0-21-16,0 0 0,21 22 16,21-44 15</inkml:trace>
  <inkml:trace contextRef="#ctx0" brushRef="#br0" timeOffset="26654.64">20955 5906 0,'0'0'16,"0"-22"-16,0 1 0,0 0 0,0 0 15,-21 0-15,0 0 0,-1-1 16,1 22-16,0 0 0,0 0 16,-21 0-16,20 0 0,-20 0 15,-43 43-15,64-22 0,-21 0 0,0 21 16,20-20-16,1-1 0,-21 21 16,42-21-16,-21 0 0,21 1 15,0-1-15,0 0 0,0 0 0,21 0 16,-21 0-16,42-21 0,-21 0 15,43 22-15,-22-22 0,1 0 16,-22 0-16,21 0 0,0-22 0,1 1 16,-22 21-16,21-42 0,-21 21 15,22 0-15,-22-22 0,0 1 0,0 0 16,0-1-16,1-20 0,-1-1 16,0 22-16,0-22 0,-21 22 15,0-21-15,0 20 0,0 22 0,0-21 0,0 21 16,0-1-16,0 44 15,0-1 1,-21 0-16,0 0 0,21 21 16,-21 1-16,-1 20 0,22-20 0,0-1 15,-21 21-15,21-20 0,-21 20 0,21-20 16,0-1-16,0 0 0,0-21 16,0 22-16,0-22 0,0 0 0,21 0 15,-21 0-15,21 1 0,1-22 0,-1 0 16,0 0-16,21 0 0,-21 0 15,1 0-15,20 0 0,0 0 16</inkml:trace>
  <inkml:trace contextRef="#ctx0" brushRef="#br0" timeOffset="27130.82">21823 5863 0,'0'-21'0,"0"42"0,0-63 0,0 21 16,0 0-16,-21 21 16,-1 0-16,-20 0 0,21 0 15,0 0-15,-22 0 16,22 21-16,-21 0 0,21 0 0,-22 0 16,22 22-16,-21-22 0,21 0 0,0 21 15,-1-21-15,1 1 0,21 41 16,0-42-16,0 0 15,21 1-15,1-22 0,-1 0 0,0 21 16,21-21-16,-21 0 0,22 0 16,-22 0-16,21 0 0,-21-21 0,22 21 15,-22-22-15,0 1 0,0 0 0,22-21 16,-22 21-16,0-22 0,-21 22 16,21-21-16,-21 21 0,21-1 15,-21-20-15,0 21 0,0 0 16,0 42-1,0 0-15,-21 0 16,21 0-16,-21 1 0,21 20 16,0-21-16,0 0 0,0 0 0,0 1 15,0-1-15,0 0 0,0 0 0,0 0 16,21 0-16,0-21 0,0 22 16,1-22-16,-1 0 0,0 0 15,0 0-15,0-22 0,0 22 16</inkml:trace>
  <inkml:trace contextRef="#ctx0" brushRef="#br0" timeOffset="27386.67">22415 5355 0,'0'-21'0,"0"42"0,0-63 16,0 21-16,0 0 0,-21 21 15,0 0-15,0 0 16,0 21-16,21 0 0,-21 0 15,21 0-15,0 22 0,-22-1 0,1 0 16,21 1-16,-21-1 0,21 21 0,0-20 16,-21 20-16,0-20 0,21 62 15,0-62-15,-21-1 0,21-21 16,0 22-16,-22-22 0,22 0 16,0 0-16,0 0 0,0 0 15,22-21 1,-1 0-16,0 0 0,0-21 0</inkml:trace>
  <inkml:trace contextRef="#ctx0" brushRef="#br0" timeOffset="27752.46">22606 5842 0,'0'0'0,"-21"21"31,21 0-31,-21-21 0,-1 22 0,1-1 16,0 0-16,21 0 0,-21 21 0,0-20 15,21-1-15,-21 0 16,21 0-16,0 0 0,0 0 16,0 1-16,21-22 0,0 0 0,0 21 15,0-21-15,0 0 0,22 0 16,-22 0-16,21 0 0,-21-21 0,22-1 16,-1 22-16,-21-21 0,0 0 15,1-21-15,-1 21 0,0-1 0,-21-20 16,0 0-16,0 21 0,0-22 0,0 22 15,0-21-15,-21 21 16,0 21-16,-22-22 0,22 22 0,-21 0 16,21 0-16,-22 22 0,22-22 0,-21 21 15,21 0-15,-1 0 0,1 0 16,21 0-16,0 1 0,0-1 0,0 0 16,0 0-16,21 0 15,22 0-15,-22-21 0,0 0 0,21 0 16</inkml:trace>
  <inkml:trace contextRef="#ctx0" brushRef="#br0" timeOffset="28220.23">23156 5842 0,'0'-21'0,"0"42"0,0-63 0,0 21 0,0-1 16,0 44 15,0-1-31,0 21 15,0-21-15,0 0 0,0 1 0,0 20 16,0-21-16,0 0 0,0 22 16,0-22-16,0 0 0,-21 0 0,0 0 15,21 0-15,-21-21 16,21-21 15,0 0-15,0 0-16,0 0 0,0 0 0,21-1 15,0-20-15,-21 21 0,21 0 0,0-22 16,1 22-16,-1 0 0,0 0 16,21 0-16,-21 21 0,22 0 0,-22-21 15,21 21-15,-21 0 0,1 0 16,20 21-16,-21 0 0,0-21 0,22 21 16,-43 0-16,21 22 0,-21-22 15,0 0-15,0 0 0,0 0 0,0 22 16,0-22-16,-21 0 0,21 0 0,-22-21 15,1 21-15,0 0 0,0-21 0,0 0 16,0 22-16,-1-22 16,44-22 15,-1 1-31,0 21 16</inkml:trace>
  <inkml:trace contextRef="#ctx0" brushRef="#br0" timeOffset="28599.01">23834 5948 0,'0'21'15,"21"-21"1,0 0-16,0 0 16,0 0-16,0 0 15,1 0-15,-1 0 0,21 0 0,-21 0 16,0-21-16,1 21 0,-1-21 0,0 0 15,0-1-15,0 1 0,-21 0 16,0 0-16,0 0 0,0 0 0,0-1 16,0 1-16,-42 21 15,21 0-15,0 0 16,-22 21-16,22 1 0,-21-1 16,-1 21-16,22-21 0,-21 22 0,21-22 15,0 21-15,21-21 0,0 0 0,0 22 16,0-22-16,0 0 0,0 0 15,21 0-15,0 1 0,0-22 16,21 0-16,-20 0 0,20 0 0,0 0 16,-21 0-16,22 0 0,-1 0 0,-21 0 15,22-22-15,-22 22 0,0-21 16,0 0-16,-21 0 0,0 0 16</inkml:trace>
  <inkml:trace contextRef="#ctx0" brushRef="#br0" timeOffset="53268.54">18267 1820 0,'-21'0'15,"-1"0"-15,1 0 32,42 0-1,1 0-31,-1 0 0,0 0 16,0 0-16,21 0 0,1 0 15,-1 0-15,-21 0 0,22 0 16,-1 0-16,0 0 0,1 0 0,-22 0 15,21 0-15,-21 0 0,0 0 0,22 0 16,-22 0 0,-42 0 46,0 0-46,-1 0-16,1 0 15</inkml:trace>
  <inkml:trace contextRef="#ctx0" brushRef="#br0" timeOffset="53554.9">18246 1947 0,'21'0'31,"0"22"-31,0-22 16,0 0-16,22 0 0,-22 0 0,21 0 15,0 0-15,1 0 0,-22 0 16,21 0-16,-21 0 0,22 0 0,-22 0 16,0 0-16,0 0 0,0 0 15,-21 21 16,-21-21-15,0 0-16,0 0 0,0 0 0,0 0 16,-1 0-16</inkml:trace>
  <inkml:trace contextRef="#ctx0" brushRef="#br0" timeOffset="53790.18">18203 2159 0,'43'21'31,"-22"-21"-31,0 0 16,0 0-16,0 0 0,0 0 0,1 0 16,-1 0-16,0 0 0,0 0 0,0 0 15,0 0-15,1 0 0</inkml:trace>
  <inkml:trace contextRef="#ctx0" brushRef="#br0" timeOffset="57146.89">18224 2519 0,'22'0'15,"-1"0"-15,0 0 16,0 0-16,21 0 0,-20 0 0,-1 0 16,21 0-16,-21 0 0,0 0 15,22 0-15,-22 0 0,21 0 0,-21 0 16,1 0-16,-1 0 0,0 0 16,0 0-16,-21-21 31,-21 21-16</inkml:trace>
  <inkml:trace contextRef="#ctx0" brushRef="#br0" timeOffset="57441.83">18097 2731 0,'22'0'16,"-1"0"0,0 0-16,0 0 0,0 0 15,22 0-15,-22 0 0,21 21 0,0-21 16,1 0-16,-1 0 0,0 0 15,1 0-15,-1 0 0,0 21 0,1-21 16,20 0-16,-20 0 0,-22 0 0,-21 21 31</inkml:trace>
  <inkml:trace contextRef="#ctx0" brushRef="#br0" timeOffset="57710.67">18119 3006 0,'21'0'0,"42"0"15,-42 0-15,1 21 16,20-21-16,-21 0 0,0 0 16,0 0-16,1 0 0,-1 0 15,-21-21-15,21 21 0,-21-21 16</inkml:trace>
  <inkml:trace contextRef="#ctx0" brushRef="#br0" timeOffset="68278.67">9292 3006 0,'-21'0'31,"21"21"-15,-21-21 0,0 0 15,21 21-31,-22-21 16,1 0-16,0 0 15,0 0 1,21 21-16,-21-21 0,0 0 15,-1 0-15,1 0 0,21 21 16,-21-21-16,0 0 16,0 0-16,0 0 0,21 22 0,-22-22 15,1 0-15,0 0 16,0 21-16,0-21 0,0 0 16,-1 21-16,1-21 0,0 21 31,0-21-31,42 0 109,0 0-109,0 0 0,-21-21 16,22 21-16,20 0 0,-21-21 15,0 0-15,0 21 0,22-22 0,-22 22 16,21-21-16,1 21 0,-22-21 16,21 21-16,0-21 0,-20 21 0,20-21 15,0 0-15,-21-1 0,22 1 0,-1 0 16,22 0-16,-22 0 0,21 0 16,-20-1-16,20 1 0,22-21 15,-22 21-15,1 0 0,21-22 0,-22 22 16,1 0-16,-1 0 0,1-22 15,-1 22-15,-21 0 0,1 0 0,20 0 16,85-22 0,-105 22-16,-1 0 0,22 0 0,-22 0 15,0 21-15,22-21 0,-22-1 16,0 1-16,22 21 0,-22-21 0,1 0 16,-1 21-16,0-21 0,1 0 15,-1-1-15,0 22 0,1-21 0,-1 0 16,-21 21-16,21-21 0,-20 0 0,20 21 15,-21-21-15,21 21 16,-20-22-16,-1 22 0,0-21 0,21 21 0,-21-21 16,1 21-16,20-21 15,-21 0-15,0 21 0,22-21 0,-22 21 16,21-22-16,-21 22 0,0-21 16,43 21-16,-64-21 0,21 21 15,-21-21 1,-21 21-1,0-21-15</inkml:trace>
  <inkml:trace contextRef="#ctx0" brushRef="#br0" timeOffset="68899.32">11769 1651 0,'-22'0'0,"44"0"0,-65 0 16,22 0-16,0 21 15,0 0 1,21 1 0,21-1-1,0-21-15,0 0 16,0 0-16,1 0 0,20 21 0,-21-21 16,21 0-16,1 0 0,-1 0 15,0 0-15,-20 0 0,20 0 0,0 0 16,1 0-16,-22 0 0,0 0 15,21 0-15,-21 0 0,1 0 16,-1 0-16,-42 21 63,21 0-63,-22-21 0,1 21 0,0 1 15,0-1-15,-21 21 0,20-21 16,1 22-16,-21-1 0,0 0 0,20-21 15,-20 22-15,21-1 0,-21-21 16,20 22-16,1-22 0,0 21 0,0-21 16,0 0-16,0 22 15,21-22-15,0 0 16,0 0-16,-22 0 16</inkml:trace>
  <inkml:trace contextRef="#ctx0" brushRef="#br0" timeOffset="69966.8">15684 1905 0,'0'0'0,"0"-21"0,0 0 0,-21 21 15,0-21-15,0-1 0,0 1 16,21 0 0,0 0-16,-21 21 0,21-21 0,-22 21 15,22-21-15,0-1 16,22 22 78,-1 22-94,0-22 15,-21 21-15,21-21 0,0 21 0,0 0 16,1-21-16,-1 21 0,0 0 16,0 1-16,0-1 0,0 0 15,1 0-15,20 0 0,-21 0 0,0 1 16,0 20-16,1-21 0,-1 21 15,0-20-15,0 20 0,0 0 16,0-21-16,1 22 0,20-1 0,-21 0 16,0 1-16,22-1 0,-22 0 15,63 64-15,-62-63 0,20-1 16,0 0-16,1 1 0,-22-1 16,21 0-16,0 1 0,-20-1 0,20 0 15,-21 1-15,21-22 0,-20 21 0,-1 0 16,0-20-16,0 20 0,0 0 15,0-21-15,1 22 0,-1-1 0,0-21 16,0 22-16,0-22 16,0 21-16,1-21 0,-1 0 0,0 22 15,0-22-15,0 0 0,22 0 16,-43 0-16,21 1 0,-21-1 16,21-21-16,-21 21 0,21-21 0,-21 21 15,0 0 1,0-42 46,0 0-46,-21 0-16,21 0 0</inkml:trace>
  <inkml:trace contextRef="#ctx0" brushRef="#br0" timeOffset="71002.2">16277 1630 0,'21'0'0,"-42"0"0,42-21 0,0 21 16,-21-21 0,-21 21-1,0 0-15,0 0 0,0 0 16,-22 0-16,22 0 0,-21 0 0,0 21 15,-1-21-15,1 0 0,-22 21 16,22 0-16,0-21 0,-1 0 16,1 0-16,0 21 0,-1-21 0,1 0 15,0 0-15,-1 0 0,22 0 16,0 0-16,0 0 0,0 21 0,0-21 16,-1 0-16,1 0 15,0 0 1,21 22 31,21-22-47,0 21 15,1 0 1,-1 0-16,-21 0 0,21 0 0,0 1 16,0-1-16,0 0 0,-21 21 15,43-21-15,-22 1 0,0 20 0,0-21 16,0 0-16,22 22 0,-22-22 0,0 0 15,21 21-15,-20-21 0,-1 1 16,0-1-16,0 0 0,0 0 16,0 0-16,1-21 0,-1 21 0,0 1 15,-21-1-15,0 0 32,-21-21-32,0 0 15,-1 0 1,1 0-16</inkml:trace>
  <inkml:trace contextRef="#ctx0" brushRef="#br0" timeOffset="72490.87">12319 402 0,'0'-21'16,"0"0"-16,0 0 15,0 0 1,21-1 0,0 22-16,0 0 0,1 0 15,-1 0-15,0 0 0,0 0 16,0 0-16,0 0 0,1 0 16,-1 0-16,-21 22 0,0-1 15,0 0-15,0 0 0,0 0 0,-21 0 16,-22 1-16,22 20 0,-21-21 15,-1 0-15,22 0 0,-21-21 16,0 22-16,20-1 0,-20-21 0,21 0 16,0 21-16,0-21 0,-1 0 15,44 0 1,-1-21 0,0 21-16,0 0 0,0 0 0,22-21 15,-22 21-15,21 0 0,-21 0 16,22 0-16,20 0 0,-42 0 15,0 0-15,22 0 0,-22 21 16,0 0-16,0-21 0,-21 21 0,21 0 16,-21 0-16,0 1 0,0-1 0,0 0 15,0 0-15,-21 21 0,0-20 16,0-1-16,0 0 0,-22 0 16,1 0-16,21 0 0,-64 22 15,43-22-15,0-21 0,-1 0 16,1 21-16,21-21 0,-22 0 15,22 0-15,-21 0 0,21 0 0,0 0 16,-1 0-16,22-21 0,-21 0 16,21 0-16,-21 21 15,21-22-15,0 1 16,0 0-16,21 21 0,0-21 16,1 21-16,-1-21 0,-21 0 15</inkml:trace>
  <inkml:trace contextRef="#ctx0" brushRef="#br0" timeOffset="72982.59">12869 318 0,'0'0'0,"-21"-22"0,21 1 0,0 0 16,0 0-16,0 0 15,21 21-15,0-21 16,1 21-16,-1 0 0,0 0 0,0 0 16,21 0-16,-20 0 0,20 0 15,-21 21-15,0 0 0,22 0 0,-22 21 16,0-20-16,0-1 0,0 21 15,0-21-15,-21 0 0,0 22 0,0-22 16,0 0-16,0 0 0,0 0 0,-21 1 16,21-1-16,-21 0 0,0-21 15,0 0-15,0 21 0,-1-21 16,22-21 0,0 0-1,0 0-15,0-1 16,22 1-16,-22 0 0,21 0 0,0 21 15,0-21-15,0 0 0,0-1 0,1 1 16,-1 0-16,0 0 16,0 0-16,0 21 0,0 0 0,1 0 15,-22-21-15,21 21 0,0 0 16,0 0 0</inkml:trace>
  <inkml:trace contextRef="#ctx0" brushRef="#br0" timeOffset="73623.22">13928 423 0,'0'0'0,"0"-21"0,21 0 0,0 0 16,-21 0-16,0 0 15,0-1-15,0 1 16,0 0-16,-21 21 0,0-21 0,-1 21 16,1 0-16,-21 0 0,21 0 15,-22 0-15,22 0 0,0 0 0,-21 21 16,21 0-16,-22 0 0,22 1 16,0-1-16,-21 0 0,20 21 0,1-21 15,0 1-15,21-1 0,0 0 16,0 21-16,0-21 0,0 1 0,0-1 15,0 0-15,0 0 16,21 0-16,0-21 0,1 0 16,-1 0-16,0 0 0,0 0 0,0 0 0,0 0 15,1 0-15,20 0 16,-21-21-16,0 21 0,0-21 0,1 0 0,20 0 16,-21-1-16,0 1 0,0-21 15,22 21-15,-22-22 0,21-41 16,-21 41-16,1 1 15,-1 0-15,0-1 0,0 1 0,-21 0 16,0-1-16,0 22 0,0 0 0,-21 21 47,0 0-47,0 0 0,-1 42 16,1 1-16,0 20 15,21-20-15,0-1 0,-21 21 16,0-20-16,21-1 0,-21 0 15,21 1-15,0-22 0,0 21 0,0-21 16,0 1-16,0-1 0,21 0 16,0-21-16,0 21 0,0-21 0,22 0 15,-22 0-15,21 0 0,-21 0 0,22 0 16,-22 0-16,21-21 0,-21 21 16,22-21-16,-22 0 0,0-1 0,0 1 15,0 0-15,-21 0 0</inkml:trace>
  <inkml:trace contextRef="#ctx0" brushRef="#br0" timeOffset="74233.87">12658 1418 0,'0'0'0,"21"0"0,-21 21 31,0 1-31,0-1 0,0 21 16,0 22-16,0-22 0,0 21 16,-21 1-16,-1-1 0,1 22 0,21-21 15,-21-1-15,0 1 0,0-1 16,21 1-16,-21 20 0,-1-20 15,1-1-15,21-20 0,-21 20 0,21-21 16,0 1-16,0-1 0,0 0 0,0-20 16,0-1-16,0 0 0,0 0 15,0-42 17,0 0-32,0 0 0,0-1 15</inkml:trace>
  <inkml:trace contextRef="#ctx0" brushRef="#br0" timeOffset="74555.69">12573 1799 0,'0'-42'0,"0"84"0,0-126 0,0 62 16,0-62 0,0 63-16,0-1 0,21 22 0,0-21 15,0 0-15,1 0 0,20 21 0,0-21 16,1 21-16,-1 0 0,21 0 15,1 0-15,-22 0 0,22 0 0,-22 0 16,-21 21-16,22 0 0,-22 0 16,-21 0-16,0 22 0,0-22 0,-21 21 15,-22 1-15,22-22 0,-21 21 16,-1-21-16,1 0 0,0 1 0,-1-1 16,1 0-16,0-21 0,21 0 15,-1 21-15,-20-21 0,21 0 0,0 0 16,21-21 15,21 21-31,0-21 16,0 21-16</inkml:trace>
  <inkml:trace contextRef="#ctx0" brushRef="#br0" timeOffset="75015.42">13631 1524 0,'0'-21'0,"0"42"0,0-63 16,0 21-16,0-1 0,-21 1 15,0 21 1,0 0-16,0 0 0,-1 0 0,-20 21 16,0 1-16,-1-1 0,22 0 15,-21 21-15,0-21 0,-1 22 0,1-1 16,0 22-16,20-43 15,1 21-15,21-21 0,0 0 16,0 1-16,0-1 0,0 0 0,21-21 16,1 0-16,-1 0 0,21 0 0,-21 0 15,22 0-15,-1 0 0,0 0 16,-21-21-16,22 0 0,-1-1 16,0 1-16,-20 0 0,20-21 0,-21 21 15,0-1-15,0-20 0,-21 21 16,0 0-16,0 0 0,22 21 0,-22-22 15,-22 22 1,22 22-16,-21-1 16,0 0-16,21 0 0,-21 0 15,21 22-15,0-22 0,0 0 16,0 0-16,0 0 0,0 22 0,0-22 16,0 0-16,0 0 0,21-21 15,-21 21-15,21 0 0,0-21 16,1 0-16,-1 0 0</inkml:trace>
  <inkml:trace contextRef="#ctx0" brushRef="#br0" timeOffset="75399.2">13885 1672 0,'0'0'0,"0"-21"0,0 0 16,0 0-16,0 0 0,21 21 15,1-22-15,-1 1 0,0 21 0,0-21 16,0 21-16,22 0 16,-22 0-16,21 0 0,-21 0 0,22 0 15,-1 0-15,-21 0 0,21 21 0,-20 0 16,-1 1-16,0-1 0,-21 0 16,0 21-16,0-21 0,0 22 0,0-22 15,0 0-15,-21 0 0,0 0 16,-1 1-16,1-1 0,0-21 0,21 21 15,-21-21-15,0 0 0,21-21 32,0 0-32,0-1 0,0 1 15,0 0-15,21-21 0,-21 21 16,21-22-16,0 22 0,0-21 16,1 21-16,-22-22 0,21 22 0,0 0 15,0 0-15,0 0 16,0-1-16,1 22 0,-1-21 15,0 21-15</inkml:trace>
  <inkml:trace contextRef="#ctx0" brushRef="#br0" timeOffset="75692.63">14817 1143 0,'0'0'0,"0"-21"15,0 42 1,0 0 0,0 0-16,0 1 0,0-1 15,-22 21-15,22-21 0,-21 22 0,0-22 16,21 21-16,0 0 0,-21 1 0,21-22 16,-21 21-16,21 1 0,0-1 15,0 0-15,0-21 0,0 1 0,0 20 16,0-21-16,0 0 0,0 0 15,21-21 1,0 0-16,0 0 0,0 0 0,1 0 16,-1-21-16,0 21 15,0-21-15</inkml:trace>
  <inkml:trace contextRef="#ctx0" brushRef="#br0" timeOffset="76166.35">15155 1524 0,'0'0'0,"0"21"16,-21 0 0,21 1-16,0-1 0,-21 0 0,21 0 15,-21 0-15,21 0 0,0 1 0,0-1 16,0 0-16,0 0 16,21-21-16,0 0 0,-21 21 15,21-21-15,0 0 0,1 0 16,-1 0-16,0 0 0,0 0 0,0-21 15,0 0-15,1 21 0,-1-21 0,0 0 16,-21-1-16,21 1 0,-21 0 16,21 0-16,-21 0 0,0 0 15,0-1-15,0 44 32,0-1-17,0 0-15,0 0 0,0 0 0,-21 0 16,21 1-16,-21-1 0,21 21 15,-21-21-15,21 22 0,0-1 16,-21-21-16,-1 21 0,1-20 0,21 20 16,0-21-16,-21 21 0,0-20 0,21 20 15,-21-21-15,21 0 0,-21 0 16,21 1-16,-22-1 0,1-21 0,21 21 16,0 0-16,-21-21 0,0 0 15,0 0 1,21-21-1,0 0-15,0 0 0,-21-1 0,21 1 16,0 0-16</inkml:trace>
  <inkml:trace contextRef="#ctx0" brushRef="#br0" timeOffset="76427.21">14690 1397 0,'21'0'0,"-42"0"0,42-21 16,0 21-16,21-21 0,-21 21 0,22 0 15,-1-21-15,0-1 0,1 22 0,20 0 16,-20-21-16,20 21 0,-21 0 16,22 0-16,-22-21 0,1 21 15,-1 0-15,-21 0 0,21 0 0,-20 0 16,-22 21 15,-22-21-31,1 21 0,0-21 0,-21 22 16</inkml:trace>
  <inkml:trace contextRef="#ctx0" brushRef="#br0" timeOffset="76950.91">13123 2985 0,'0'0'0,"21"-22"0,1 1 15,-22 0-15,0 0 0,0 0 16,21 21-16,-21-21 0,0 42 31,0 0-31,0 0 0,-21 0 16,21 0-16,0 22 0,-22-1 16,1 0-16,21 1 0,-21-1 0,0 0 15,0 22-15,0-22 0,-1 1 16,22-1-16,-21 0 0,21-21 0,-21 22 15,21-22-15,0 0 0,0 0 16,0 0-16,21-21 16,0 0-1,1 0-15,-1-21 0</inkml:trace>
  <inkml:trace contextRef="#ctx0" brushRef="#br0" timeOffset="77908.89">13462 3217 0,'21'-21'0,"-42"42"0,63-42 16,-42 0-16,0 42 31,0 0-31,0 1 0,-21-1 16,0 0-16,0 0 0,0 0 0,-1 22 16,1-22-16,0 21 0,0-21 15,0 0-15,21 1 0,0-1 0,0 0 16,0 0-16,0 0 0,21-21 15,0 21-15,21-21 0,-20 0 16,-1 0-16,0 0 0,0 0 0,21-21 16,-20 21-16,-1-21 0,0 0 15,-21 0-15,0 0 0,21-1 16,-21 1-16,0 0 0,0-21 0,0 21 16,-21-1-16,0 1 0,0 0 15,-1 0-15,1 0 16,21 0-16,0-1 15,21 22-15,1 0 0,-1 0 16,21-21-16,-21 21 0,22 0 0,-1 0 16,0 0-16,22-21 0,-22 21 15,0 0-15,1 0 0,-1 0 0,-21 0 16,0 21-16,1 0 0,-22 1 16,0-1-16,0 0 0,0 0 15,-22 0-15,-20 22 0,21-22 16,0 0-16,0 0 0,-1 0 15,1 0-15,0 1 0,0-1 0,21 0 16,0 0-16,0 0 16,21-21-16,0 0 0,0 0 15,22 21-15,-22-21 0,21 0 0,-21 0 16,22 0-16,-1 0 0,-21 0 0,22-21 16,-22 21-16,21-21 0,-21 0 15,0 0-15,-21 0 0,0-1 0,0 1 16,0 0-16,0 0 15,0-21-15,-21 20 0,-21 1 0,21 0 16,0 0-16,-22 0 0,1 0 0,21-1 16,-22 22-16,22 0 15,0-21-15,0 21 0,42 0 32,21 0-32,-20 0 0,20 0 0,0 0 15,1 0-15,20 0 0,-21-21 16,22 21-16,-22-21 0,22 0 15,-22 0-15,0-1 0,1 1 0,-1 0 16,0 0-16,-20-21 0,20 20 16,-21 1-16,-21-21 0,21 21 0,-21-22 15,0 22-15,0 0 0,0 0 0,0 0 16,0 0-16,-21 21 16,0 0-1,0 21-15,0 21 16,21-21-16,0 22 0,-22-22 0,1 21 15,0 0-15,21 1 0,0-1 0,0 0 16,-21 22-16,21-22 0,0 1 16,-21-1-16,21 21 0,0-20 0,0-22 15,0 21-15,0 1 16,21-22-16,-21 0 0,21 0 0,0 0 16,0-21-16,1 0 0,-1 0 15,21 0-15,-21 0 0,0 0 16,1 0-16,-1-21 0,0 0 0,-21 0 15,21-22-15,-21 22 0,21 0 0,-21-21 16</inkml:trace>
  <inkml:trace contextRef="#ctx0" brushRef="#br0" timeOffset="78166.74">13208 3112 0,'0'0'0,"63"-43"31,-20 43-31,-1-21 0,0 0 0,22 21 16,-22-21-16,1 21 0,20 0 15,-21-21-15,1 21 0,-1 0 0,-21 0 16,0 0-16,-42 0 15,0 0 1,-21 0-16,21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52:35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825 974 0,'0'-21'47,"0"-1"-16,0 1 1,22 0-17,-1 21 1,-21-21 0,0 0-16,21 21 0,0-21 0,0 21 15,0-22-15,1 22 0,-1-21 16,0 21-16,0 0 0,0-21 15,22 21-15,-22 0 0,21 0 0,-21 0 16,0 0-16,1 0 0,-1 21 16,0-21-16,-21 21 0,21 1 0,-21 20 15,0-21-15,0 21 16,-42-20-16,21 20 0,-1 0 0,-20 1 16,0-22-16,21 21 0,-22 0 0,22-20 15,-21-1-15,21 0 0,-22 0 16,22 0-16,0 0 0,0-21 15,0 0-15,-1 22 0,1-22 0,0 0 32,21-22-17,0 1-15,21 21 16,-21-21-16,21 21 0,1-21 16,-1 0-16,0 0 0,21-1 15,1 22-15,-22-21 0,0 21 16,0-21-16,0 21 0,0 0 15,1 0-15,-1 0 0,0 0 0,0 0 16,0 0-16,0 0 0,1 21 16,-1 0-16,0-21 0,0 22 15,0-1-15,-21 0 0,21 0 0,-21 0 16,22 0-16,-22 1 0,0 20 16,0-21-16,0 0 0,0 0 0,0 1 15,-22-1-15,1 21 0,-21-21 16,21 0-16,-22 1 0,22-1 15,-21 0-15,0 0 0,-1 0 0,22 0 16,-64-21-16,43 0 16,0 0-16,-1 0 0,1 0 15,0 0-15,21-21 0,-22 21 16,22-21-16,-21 0 0,21 0 0,-1 0 16,1-1-16,0 1 0,0 21 15,21-21-15,0 0 0,0 0 16,0 0-1,0-1 1</inkml:trace>
  <inkml:trace contextRef="#ctx0" brushRef="#br0" timeOffset="477.72">1757 1376 0,'0'21'0,"21"-21"31,0 0-15,0 0-16,0-21 15,-21 0 1,0 0-16,0-1 15,0 1 1,-21 21-16,0 0 16,0 0-1,0 0-15,21 21 16,-21-21-16,21 22 16,21-22 15</inkml:trace>
  <inkml:trace contextRef="#ctx0" brushRef="#br0" timeOffset="1136.71">2984 720 0,'0'0'0,"0"-21"0,0-1 16,0 1-16,0 0 15,0 0-15,0 0 16,-21 21 15,21 21-31,-21 0 0,21 0 16,0 22-16,0 20 0,0-21 15,0 22-15,-21-1 0,21 1 0,-21 21 16,21-22-16,0 1 0,0 20 16,-21-20-16,21-1 0,-22 1 0,22-1 15,0 1-15,0-22 0,0 22 16,0-22-16,0 0 0,0 1 0,0-1 16,0-21-16,0 0 15,0 0-15,0 1 0,0-44 31,0 1-15,0-21-16,0 21 0,0-22 0,0 1 16</inkml:trace>
  <inkml:trace contextRef="#ctx0" brushRef="#br0" timeOffset="1544.48">2646 995 0,'0'0'0,"-21"0"16,-1-21-16,1 0 0,0-1 16,0 1-16,0 0 0,0 0 0,21-21 15,0 20-15,0 1 0,0 0 16,0 0-16,0-21 0,21 20 0,0 1 16,21 0-16,-21 0 0,22 0 15,-1 0-15,0-1 0,1 22 16,20-21-16,1 21 0,-1 0 0,1 0 15,-1 0-15,1 0 0,-1 21 0,-20 1 16,20-1-16,-21 21 0,1 0 16,-22 1-16,0 63 0,-21-64 15,-21 21-15,0 1 16,-22-22-16,1 22 0,0-22 0,-1 22 16,1-43-16,0 21 0,-1 0 15,1-20-15,0-1 0,-1 0 0,1 0 16,21-21-16,0 0 0,-22 21 15,22-21-15,0 0 0,21-21 32,21 21-32,0 0 15,1-21-15,-1 21 0,21 0 16,-21-21-16</inkml:trace>
  <inkml:trace contextRef="#ctx0" brushRef="#br0" timeOffset="1984.22">3937 1016 0,'0'-42'0,"0"84"0,21-105 0,-21 20 0,21 22 16,-21-21-16,0-22 16,0 22-16,0 21 0,21-22 0,-21 22 15,0 0-15,0 0 0,0 0 16,0 0-16,0 42 16,0 0-1,0 0-15,0 0 0,-21 22 0,0 20 16,21-21-16,-21 22 0,0-1 15,0 1-15,-1-1 0,1 1 0,0-1 16,0 1-16,0-1 0,0-20 0,-1-1 16,22 22-16,0-43 0,0 21 15,0 0-15,0-20 0,0-1 16,0 0-16,0 0 0,22 0 16,-1-21-16,21 0 0,-21 0 15,0 0-15,1 0 0,-1-21 16,21 21-16,-21-21 0,0 0 0,22 0 15,-22-1-15</inkml:trace>
  <inkml:trace contextRef="#ctx0" brushRef="#br0" timeOffset="2576.88">4593 1270 0,'0'-21'15,"0"42"-15,21-42 0,0 21 0,1-21 0,-1 21 16,0-21-16,-21-1 0,21 1 16,-21 0-16,0 0 15,0 0-15,0 0 0,-21 21 16,0-22-16,0 22 16,-22 0-16,22 0 0,-21 0 15,21 0-15,-22 22 0,22-22 0,-21 21 16,-1 0-16,22 21 0,-21-21 0,0 1 15,20 20-15,1-21 16,-21 21-16,21-20 0,0 20 0,21-21 16,0 21-16,-22-20 0,22-1 15,0 0-15,0 0 0,0 0 0,0 0 16,22-21-16,-1 22 0,0-22 0,0 0 16,21 0-16,-20 0 0,20 0 15,-21 0-15,21-22 0,1 22 0,-22-21 16,21 0-16,-21 0 0,22 0 15,-22-22-15,0 22 0,0 0 0,0-21 16,1 21-16,-1-22 0,0 22 16,-21-21-16,0 21 0,0-1 15,0 1-15,0 0 0,0 42 47,0 0-47,-21 1 0,0 20 16,21-21-16,0 0 0,0 0 0,-22 22 15,22-22-15,0 0 0,0 21 16,0-20-16,0-1 0,0 0 0,0 0 16,0 0-16,22-21 15,-1 0-15,0 21 0,0-21 16,21 0-16,-20 0 0,-1 0 16,0-21-16,0 0 0,0 0 0,0 0 15</inkml:trace>
  <inkml:trace contextRef="#ctx0" brushRef="#br0" timeOffset="2896.7">5228 656 0,'0'-21'0,"0"42"0,0-63 0,-21 21 16,21 0-16,-21 21 15,0 0 1,21 21-16,0 0 15,0 0-15,0 21 0,0 1 16,0-1-16,0 0 0,0 22 0,0-22 16,0 22-16,0-1 0,0 1 15,-22-22-15,22 22 0,-21-22 0,21 0 16,0 1-16,0-1 0,0 0 0,0 1 16,0-22-16,0 0 0,0 21 15,0-21-15,0 1 0,21-1 16,1-21-16,-1 0 15,0 0-15,0 0 0,0-21 16,-21-1-16,0 1 0,21 0 0,1-21 16,-1 21-16</inkml:trace>
  <inkml:trace contextRef="#ctx0" brushRef="#br0" timeOffset="3152.47">5080 1037 0,'-42'-21'31,"63"21"-31,0 0 0,0 21 16,0-21-16,0 0 0,1 0 0,-1-21 16,0 21-16,21 0 0,-21-21 15,1 21-15,20 0 0,-21 0 0,0-21 16,0 21-16,1 0 0,-44 0 47,22 21-32</inkml:trace>
  <inkml:trace contextRef="#ctx0" brushRef="#br0" timeOffset="4440.72">5482 1524 0,'-21'0'0,"42"0"0,-42 21 16,21 0-1,21-21 1,21 0-16,-20-21 0,20 0 15,0 0-15,1 0 0,-1 0 0,0-1 16,1 1-16,-22 0 0,21 0 0,0 0 16,-20-22-16,-1 22 0,21-21 15,-21 21-15,0-22 0,1 1 16,-22 0-16,0-1 0,21 1 16,-21 0-16,0-1 0,0 1 0,0 21 15,0-21-15,0 20 0,0-20 0,0 21 16,0 0-16,0 0 15,0-1-15,-21 22 0,-1 0 16,1 0 0,21 22-1,0-1-15,0 0 0,0 0 16,0 21-16,-21 1 0,21-1 0,0 0 0,-21 1 16,21 20-16,-21-20 0,21 20 15,-21-21-15,-1 22 0,1-22 16,21 22-16,-21-1 0,0 1 0,0-22 15,21 22-15,-21-1 0,21 22 16,-22-22-16,22-20 0,-21 20 0,21 1 16,0 20-16,0-20 0,0-1 0,0 1 15,0-1-15,0 1 0,-21-1 16,21 1-16,0-1 0,0 1 0,0 20 16,-21-41-16,21 20 0,0 43 15,0-64-15,0 1 16,0-1-16,0 0 0,0-20 0,0-1 15,21 0-15,0 0 0,0 0 0,1-21 16,-1 21-16,0-21 0,0 0 16,0 0-16,0 0 0,22 0 15,-22 0-15,0-21 0,21 0 0,-20 0 16,20 0-16,-21 0 0,21-1 0,1 1 16,-22-21-16,21 0 0,-21-1 15,1 1-15,-1 0 0,0-1 0,0-20 16,-21 20-16,0-20 0,0-1 0,0 1 15,0-1-15,-21 1 0,0 21 16,0-22-16,-22 22 0,1-1 16,21 1-16,-22 0 0,1-1 0,0 22 15,-1 0-15,22-21 0,-21 21 16,21 21-16,-22-22 0,22 1 0,21 0 16,-21 0-16,21 0 15,0 0-15,21-1 16,0 22-16,1-21 0,-1 21 0,21-21 15,-21 0-15,0 0 0,22 21 16,-22-21-16,21-1 0,-21 1 16,22-21-16,-22 21 0,21 0 15,-21-1-15,1 1 0,20-21 0,-21 21 0,0 0 16,0-1-16,-21 1 0,0 0 16,22 0-16,-22 0 0,0 0 15,0-1-15,0 1 0,0 0 16,-22 21 15,1 21-15,21 0-16,0 1 0,-21-1 0,21 0 15,-21 0-15,21 0 0,-21 0 16,21 1-16,0 20 0,0-21 0,0 0 16,0 0-16,0 1 0,21-1 0,0 0 15,0 0-15,0 0 0,1-21 16,-1 0-16,0 0 0,0 0 15,21 0-15,1 0 0,-22 0 0,21 0 16,-21-21-16,22 0 0,-22 21 16,21-42-16,-21 20 0,1 1 0,-1 0 15,-21 0-15,0-21 0,0 20 16,0-20-16,0 21 0,0 0 0,-21 0 16,-1-1-16,1 1 0,0 0 15,-42 21-15,20 0 0,1 0 16,21 0-16,-22 0 0,22 0 15,0 0-15,0 0 0,0 21 0,0-21 16,21 21-16,-22-21 0,22 22 0,0-1 16,0 0-1,22 0-15,-1-21 0,0 0 16,21 21-16,-21 0 0,22-21 0,-22 0 16,21 0-16</inkml:trace>
  <inkml:trace contextRef="#ctx0" brushRef="#br0" timeOffset="4857.49">6943 1418 0,'-22'-21'0,"22"0"16,0 0-16,0 0 0,0-1 16,0 1-1,0 0-15,22 21 0,-1-21 0,0 21 16,0 0-16,21-21 0,-20 21 15,-1 0-15,0 0 0,21 0 16,-21 21-16,1-21 0,-1 21 0,0 0 16,0 0-16,0 1 0,0-1 15,-21 0-15,0 0 0,0 21 0,0-20 16,0-1-16,0 0 0,0 0 16,-21 0-16,0 0 0,21 1 0,-21-1 15,0-21-15,0 0 16,21-21-1,0-1 1,0 1-16,0 0 16,0 0-16,0 0 0,0 0 0,21-1 15,-21 1-15,21 0 0,0 0 0,-21 0 16,0 0-16,21-1 0,0 1 16,-21 0-16,22 21 0,-1-21 0,0 21 15,0-21-15,0 21 16,0 0-16,1 0 0,-1 0 0,0 0 15</inkml:trace>
  <inkml:trace contextRef="#ctx0" brushRef="#br0" timeOffset="5585.58">7726 1228 0,'0'-43'31,"-21"43"-31,21 22 47,0-1-31,0 0-16,0 0 0,0 0 0,0 0 16,0 1-16,-22-1 0,22 0 0,0 0 0,0 0 15,0 0-15,0 1 16,0-1-16,0 0 0,0 0 0,0 0 15,0 0-15,0 1 16,-21-22 0,21-22-1,0 1-15,0 0 16,-21 0-16,21 0 0,0-22 16,0 22-16,0 0 0,21 0 15,-21 0-15,21 0 0,1-22 16,-22 22-16,21 0 0,0 0 0,0 0 15,0 21-15,0-22 0,22 22 16,-22 0-16,0 0 16,0 0-16,0 0 0,-21 22 15,22-1-15,-1-21 0,-21 42 0,21-21 16,-21 0-16,0 1 0,21-1 0,-21 21 16,0-21-16,0 0 0,0 1 15,0-1-15,0 0 0,0 0 0,0 0 16,0 0-1,0-42 17,0 0-17,0 0-15,0 0 0,0 0 0,0-1 16,21 1-16,-21-21 0,21 21 0,1-22 16,-1 22-16,0-21 0,0 21 15,21 0-15,-20-1 0,-1 1 0,21 0 16,-21 0-16,0 21 0,1 0 15,20 0-15,-21 0 0,0 0 0,0 0 16,1 21-16,-1 0 0,-21 0 0,0 22 16,21-22-16,-21 0 0,0 21 15,0-20-15,0 20 0,0-21 0,0 21 16,0-20-16,-21-1 0,21 0 16,0 0-16,0 0 0,0 0 15,-21-21-15,-1 0 0</inkml:trace>
  <inkml:trace contextRef="#ctx0" brushRef="#br0" timeOffset="5638.59">8445 1503 0,'0'-21'16</inkml:trace>
  <inkml:trace contextRef="#ctx0" brushRef="#br0" timeOffset="8121.35">10160 1185 0,'-21'0'15,"21"22"17,21-22-1,0 0-16,0 0-15,0 0 0,1 0 0,-1-22 16,0 22-16,0-21 0,0 0 0,0 21 16,22-21-16,-22-21 0,0 20 15,0 1-15,0-21 0,-21 21 0,22-22 16,-1 1-16,-21 21 0,0-21 16,0-1-16,0 22 0,0 0 0,0-21 15,0 20-15,0 1 0,0 0 16,0 0-16,0 42 47,0 0-47,0 0 0,0 22 0,-21-1 15,21 0-15,0 1 0,0 20 16,-22 1-16,22-1 0,-21 1 0,21-22 16,-21 22-16,21-1 0,0 1 15,0-22-15,-21 21 0,21-20 0,0-1 16,-21 0-16,21 1 0,0-1 0,0-21 15,0 22-15,0-22 0,0 0 16,0 0-16,0 0 0,0 0 16,0-42 15,-21 0-31,-1 0 0,1 21 16,0-42-16,0 20 0,0 1 0,-22 0 15,22-21-15,0 21 0,-21-1 16,21 1-16,-1 0 0,-20 0 0,21 21 15,0-21-15,0 21 0,-1 0 16,22 21 0,0 0-16,0 0 15,0 0-15,0 1 16,22-1-16,-1 0 0,0 0 0,0 0 16,0 0-16,0 1 0,1-1 0,20 0 15,-21-21-15,21 21 0,1-21 16,-1 0-16,0 0 0,1 0 0,-1 0 15,0 0-15,1 0 0,-1 0 16,0-21-16,1 21 0,-1-21 0,-21 0 16,22-1-16,-22 1 0,21 0 0,-21-21 15,0 21-15,1-1 0,-22 1 16,0-21-16,0 21 0,0 0 0,0-1 16,0 1-16,0 0 0,-22 21 31,1 0-16,21 21-15,-21 0 0,21 1 16,0-1-16,0 0 0,-21 0 0,21 0 16,0 0-16,-21 22 0,21-22 0,0 0 15,0 0-15,0 0 0,0 1 16,0-1-16,0 0 16,0-42 15,0 0-31,0-1 0,21 1 15,0 0-15,-21 0 0,21-21 16,0 20-16,1 1 0,20 0 0,-21 0 16,0 0-16,22 0 0,-22-1 15,21 22-15,-21-21 0,0 21 16,1 0-16,-1 0 0,0 0 0,0 0 16,0 0-16,-21 21 0,21 1 15,-21-1-15,22 0 0,-22 0 16,0 0-16,0 0 0,0 1 0,0-1 15,0 21-15,21-21 0,-21 0 0,21-21 16,0 22-16,-21-1 0,21 0 16,0-21-16,1 0 0,-1 21 0,0-21 15,0 0-15,0 0 0,22 0 0,-22 0 16,0-21-16,21 21 0,-21-21 16,22 0-16,-22-1 0,0 1 15,21 0-15,-20 0 0,-1 0 0,-21 0 16,21-1-16,0 1 0,-21 0 15,0-21-15,0 21 0,0-1 0,0 1 16,0 0-16,0 0 16,-21 21-16,0 0 0,0-21 0,-1 21 15,1 0-15,0 0 0,0 0 0,0 0 16,0 21-16,-1 0 0,1-21 16,21 21-16,-21 0 0,0 1 0,21-1 15,-21 21-15,21-21 0,0 0 16,0 1-16,0 20 0,0-21 0,0 0 15,0 0-15,0 1 0,0-1 16,0 0-16,21 0 0,0-21 16,0 21-16,0-21 0,22 0 15,-22 0-15,0 0 0,0-21 0,0 0 16,1 21-16,-1-21 0,0-22 16,0 22-16,0-21 0,0 21 0,1-22 15,-1 1-15,0 0 0,0-22 0,0 22 16,22-22-16,-22 22 0,0-21 15,0-1-15,0 22 0,0-22 16,1 22-16,-22-22 0,0 22 0,0 21 16,0-21-16,0 20 0,0 1 0,0 0 15,0 0-15,0 0 0,-22 21 32,22 21-32,0 21 15,-21-21-15,21 22 0,-21-1 16,21 22-16,-21-22 0,21 21 0,0-20 15,0 20-15,-21 1 0,21-22 0,-21 0 16,21 22-16,0-22 0,0 1 16,0-1-16,0 0 0,0 1 0,0-1 15,0-21-15,0 0 0,0 22 0,0-22 16,0 0 0,21-21-16,0 21 0,0-21 0,0 0 15,0 0-15,1 0 0,-1 0 0,0-21 16,0 0-16,21 0 0,-20 21 15,-1-22-15,0 1 0,0 0 0,0 0 16</inkml:trace>
  <inkml:trace contextRef="#ctx0" brushRef="#br0" timeOffset="8509.35">12425 1461 0,'-21'0'16,"21"21"-16,-22 0 15,22 0-15,22-21 32,-1 0-32,0 21 0,0-21 15,21 0-15,-20 0 0,-1 0 16,0 0-16,0-21 0,21 0 0,-20 21 16,-1-21-16,0 0 0,-21-1 15,0 1-15,0 0 16,0 0-16,-21 0 15,0 21-15,-1 0 0,1 0 16,0 0-16,0 0 0,0 21 16,0 0-16,-1-21 0,1 21 0,21 0 0,0 1 15,-21-1-15,21 0 16,0 0-16,0 0 0,0 0 16,0 1-16,21-22 0,0 21 15,1-21-15,-1 0 0,0 0 16,0 0-16,0 0 0,22 0 15,-22 0-15,0-21 0,21-1 0,1 22 16,-1-21-16,0 0 0</inkml:trace>
  <inkml:trace contextRef="#ctx0" brushRef="#br0" timeOffset="8949.7">13441 487 0,'0'-21'0,"0"42"0,-21-85 0,21 43 0,0 0 16,-22 21-16,1-21 0,21 0 15,-21 21-15,0 0 0,0 0 16,0 0-16,21 21 0,-22 0 0,1 0 16,21 22-16,0-1 0,-21 0 15,0 1-15,0 20 0,0 64 16,-1-42-16,1-1 15,0 22-15,0-21 0,-21 0 0,20 20 16,1 1-16,-21 0 0,21 0 0,0 0 16,-1-22-16,1 22 0,0 0 15,0 0-15,0-21 0,0 20 0,21-20 16,-22 21-16,1-21 0,21-1 0,-21-20 16,0 20-16,0-20 0,0-1 15,-1 1-15,22-22 0,-21 22 0,0-22 16,0 0-16,21 1 0,0-1 0,-21-21 15,0 43-15,21-43 16,21-42 15,-21 0-31,21-22 0,0 22 16,0-21-16,22-1 0,-1-62 16,-21 62-16,21-20 0,-20-1 15</inkml:trace>
  <inkml:trace contextRef="#ctx0" brushRef="#br0" timeOffset="9287.87">12954 1418 0,'0'-21'0,"0"42"0,0-63 0,0 21 0,0 0 16,0-1-16,0 1 15,0 0-15,0 0 0,21 0 0,21 21 16,22-21-16,-22 21 0,1 0 15,-1 0-15,0 0 0,1 0 16,-22 0-16,21 0 0,0 21 0,-20 0 16,-1 0-16,-21 0 0,0 22 0,0-22 15,-21 42 1,-1-42-16,-41 22 0,21-1 0,-1-21 16,1-21-16,21 21 0,-22 1 15,1-22-15,0 0 0,21 21 0,-1-21 16,1 0-16,0 0 0,0 0 15,42-21 17,0 21-32,0-22 0,22 22 0,-22-21 15,21 21-15,-21-21 0</inkml:trace>
  <inkml:trace contextRef="#ctx0" brushRef="#br0" timeOffset="9673.34">13504 1439 0,'0'22'16,"21"-22"15,1 0-31,-1 0 16,0 0-16,0 0 0,21-22 15,-20 22-15,-1-21 0,21 0 0,-21 21 16,0-21-16,1 0 0,-1 0 0,-21-1 15,0 1-15,0 0 16,-21 21-16,-22 0 16,22 0-16,0 0 0,0 0 15,0 0-15,-1 21 0,-20-21 0,21 21 16,0 1-16,21-1 0,-21 0 16,-1 0-16,22 0 0,0 0 15,0 1-15,0-1 0,0 0 16,0 0-16,0 0 0,22 0 0,-1-21 15,0 22-15,0-1 0,0-21 16,0 0-16,1 21 0,20-21 0,-21 0 16,21 0-16,1 0 0,-22 0 0,21 0 15,1 0-15,-22-21 0,21 0 16,-21 21-16</inkml:trace>
  <inkml:trace contextRef="#ctx0" brushRef="#br0" timeOffset="10145.07">14224 1270 0,'0'0'16,"0"21"15,0 0-31,0 1 16,0-1-16,0 0 0,0 0 0,0 0 16,0 0-16,-21 1 0,21-1 0,0 21 15,-21-21-15,21 0 16,0 1-16,0-1 0,-22-21 15,1 0 1,21-21 0,0-1-16,0 1 15,0 0-15,0 0 0,0 0 0,0 0 16,0-1-16,0-20 16,21 21-16,1 0 0,-1-22 0,21 22 15,-21 0-15,0 0 0,22 0 0,-22 21 16,21-21-16,1-1 0,-22 22 15,21 0-15,0 0 0,-20 0 0,-1 0 16,21 22-16,-21-1 0,0 0 16,1 0-16,-1 21 0,0 22 15,-21-22-15,0-21 16,0 1-16,-21-1 0,0 0 16,21 0-16,-22 0 0,1-21 0,21 21 15,-21-21-15,0 22 0,0-22 16,21-22 15,21 1-31,0 0 0,0 0 16</inkml:trace>
  <inkml:trace contextRef="#ctx0" brushRef="#br0" timeOffset="10783.7">15452 1270 0,'-22'-127'32,"1"106"-32,0 0 0,0 21 0,21-21 15,-21 21-15,0 0 0,-1 0 0,1 0 16,-21 0-16,21 0 0,-22 0 15,22 21-15,-21 0 0,21 0 0,-22 0 16,22 22-16,-21-22 0,21 0 0,0 21 16,-1-21-16,1 1 15,0 20-15,21-21 0,0 0 0,0 0 16,0 1-16,0-1 0,0 0 0,21 0 16,0 0-16,22 0 15,-22 1-15,21-22 0,-21 0 0,22 0 16,-1 0-16,0 0 0,-20 0 0,20-22 15,0 22-15,1-21 0,-1 0 16,-21-21-16,21 21 0,-20-22 0,20 1 16,-21 0-16,0-22 0,0 22 15,22-22-15,-22 1 0,0-1 16,-21 1-16,0-1 0,21 1 0,-21-1 16,0 22-16,0-22 0,0 22 15,0 0-15,0-1 0,0 22 0,0-21 16,0 21-16,0 0 0,0-1 0,-21 22 15,0 0 1,21 22-16,-21-1 0,0 0 0,21 21 16,0 1-16,-22-1 0,1 0 15,21 22-15,-21-22 0,21 22 0,0-1 16,-21 1-16,21-1 0,-21-21 0,21 22 16,0-1-16,0-20 0,0-1 15,0 0-15,0 1 0,0-1 16,0-21-16,21 43 0,0-43 15,-21 0-15,21 0 0,0-21 16,1 21-16,-1-21 0,0 0 16,0 0-16,0 0 0,0-21 15,1 0-15</inkml:trace>
  <inkml:trace contextRef="#ctx0" brushRef="#br0" timeOffset="11164.74">15833 1376 0,'21'-21'32,"0"21"-32,0 0 31,0 0-31,0 0 0,1 0 16,-1-21-16,0 21 0,0-22 15,0 22-15,0-21 0,1 21 0,-22-21 16,0 0-16,0 0 0,0 0 15,0-1 1,-22 22-16,1 0 0,0 0 16,0 0-16,-21 0 0,20 0 15,1 0-15,0 22 0,0-1 0,0 0 16,0 0-16,-1 0 0,1 0 0,21 1 16,0-1-16,0 0 15,0 0-15,0 0 0,0 0 0,0 1 16,0-1-16,21 0 0,1 0 0,-1 0 15,0 0-15,0-21 0,0 0 16,22 22-16,-1-22 0,0 0 0,1 0 16,-1 0-16,0 0 0,1 0 0,-1-22 15,0 22-15,1-21 0</inkml:trace>
  <inkml:trace contextRef="#ctx0" brushRef="#br0" timeOffset="11636.47">16510 1228 0,'0'0'0,"-21"0"16,0 21 0,21 0-1,-22 0-15,22 0 16,-21 1-16,21-1 0,0 0 0,0 0 16,0 0-16,0 0 0,0 1 0,-21-1 15,21 0-15,-21 0 16,21 0-16,0 0 15,-21-21-15,0 0 16,21-21 0,0 0-1,0 0-15,0 0 0,0-22 16,21 22-16,0 0 0,0-21 16,0 21-16,0-22 0,43-20 15,-43 42-15,21-1 0,-20 1 16,-1 21-16,0-21 0,0 21 0,0 0 15,0 0-15,1 0 0,20 21 16,-42 0-16,0 1 0,21-1 16,-21 0-16,0 0 0,0 0 15,0 0-15,0 22 0,0-22 0,0 0 0,0 0 16,0 0-16,0 1 0,0-1 16,-21 0-16,21 0 0,0 0 15,0 0-15,21-21 47,0-21-47,0 0 16</inkml:trace>
  <inkml:trace contextRef="#ctx0" brushRef="#br0" timeOffset="11980.36">17441 508 0,'0'0'0,"-21"-21"0,21 0 0,-21 21 0,0 0 15,0 0-15,-1 0 16,1 0-16,0 21 0,0 0 16,0 21-16,0-20 0,-1 20 15,1 0-15,0 1 0,0-1 16,21 21-16,-21-20 0,0 20 0,21-20 0,0 20 15,-22-21-15,22 22 0,-21-22 16,21 1-16,0-1 0,0 0 16,0 1-16,0-22 0,0 21 0,0-21 15,0 22-15,0-22 0,0 0 16,0 0-16,21-21 0,1 0 16,-1 0-16,0 0 0,0 0 15,0 0-15,0 0 0,1 0 16,-1-21-16,0 0 0,0 0 0,21-1 15</inkml:trace>
  <inkml:trace contextRef="#ctx0" brushRef="#br0" timeOffset="12232.49">16933 868 0,'-21'0'16,"42"0"-16,-63 0 0,21 0 0,63 0 31,-21 0-31,22 0 0,-1 0 0,0 0 16,1 0-16,-1 0 0,21 0 15,-20 0-15,20 21 0,-20-21 0,-1 0 16,0 0-16,-21 0 0,1 0 16,-1 0-16,0 0 0,-21-21 15</inkml:trace>
  <inkml:trace contextRef="#ctx0" brushRef="#br0" timeOffset="13432.97">18859 614 0,'22'-21'0,"-22"0"0,0-1 15,21 22-15,-21-21 0,21 0 16,-21 0-16,0 0 0,0 0 15,0-1-15,0 44 47,0-1-47,-21 0 0,21 0 0,-21 21 16,-1-20-16,22 20 0,-21 21 0,0-20 16,0 20-16,0 1 0,0-1 15,-1-20-15,1 20 0,0 1 0,21-22 16,-21 21-16,0-20 0,21-1 15,-21 43-15,21-43 0,0-21 16,0 0-16,0 22 0,0-22 16,0 0-16,0 0 15,21-21-15,0 0 16,0 0-16,0 0 0,43 0 16</inkml:trace>
  <inkml:trace contextRef="#ctx0" brushRef="#br0" timeOffset="13876.72">19304 1058 0,'0'0'0,"0"-21"0,0 0 31,-21 21-31,0 0 16,-1 21-16,1 0 0,0 1 0,0-1 15,-21 0-15,20 0 0,1 0 16,0 22-16,0-22 0,0 21 0,0-21 15,-1 0-15,1 22 0,21-22 0,0 0 16,0 0-16,0 0 0,0 1 16,0-1-16,21 0 0,1-21 0,-1 21 15,0 0-15,21-21 0,-21 0 16,1 0-16,20 0 0,-21 0 0,21 0 16,1 0-16,-22-21 0,21 0 0,-21 0 15,22 0-15,-22-1 0,0-20 16,0 21-16,0-21 0,-21-1 15,22 22-15,-22-21 0,0-1 0,0 22 16,-22-21-16,1 21 0,0 0 16,-21-1-16,21 22 0,-22 0 0,22 0 15,-21 0-15,-1 0 0,1 22 16,21-22-16,-21 21 0,20 0 0,-20 21 16,21-21-16,0 1 0,0-1 0,21 0 15,0 0-15,0 0 0,0 0 16,0 1-16,0-1 0,21 0 15,0-21-15,0 21 0,0-21 0,22 0 0,-1 0 16</inkml:trace>
  <inkml:trace contextRef="#ctx0" brushRef="#br0" timeOffset="14331.9">19981 1016 0,'0'-21'0,"-21"21"16,0 0 0,0 0-16,0 0 0,-1 21 15,1 0-15,0 0 0,0 1 0,0 20 16,21-21-16,-21 0 0,-1 22 16,1-22-16,21 0 0,0 21 15,0-21-15,0 1 0,0 20 0,0-21 16,0 0-16,0 0 0,21 1 15,1-22-15,-22 21 0,21-21 0,0 0 16,0 21-16,0-21 0,0 0 0,1 0 16,-1 0-16,0 0 0,0-21 15,0 0-15,0 21 0,1-43 0,-1 22 16,0 0-16,-21-21 0,21 20 16,-21-20-16,21 0 0,-21-1 0,0 22 15,0-21-15,0 21 0,0-22 0,-21 22 16,0 0-16,0 21 15,0 0-15,-1-21 0,1 21 0,0 0 16,-21 0-16,21 0 0,-1 21 0,1-21 16,0 21-16,0 0 0,0-21 15,21 22-15,0-1 0,0 0 16,21-21 0,0 0-16,0 0 0,22 0 0,-22 0 15,0 0-15,21 0 0</inkml:trace>
  <inkml:trace contextRef="#ctx0" brushRef="#br0" timeOffset="14742.44">20722 423 0,'0'0'0,"0"-21"0,0 0 15,0 0-15,0 0 16,0 0-16,0 42 31,0 0-31,0 0 0,0 0 16,0 0-16,-21 22 0,0-22 0,0 21 15,-1 1-15,1-1 0,0 0 0,-21 1 16,21 20-16,-22 1 0,22-22 16,0 21-16,-21 1 0,20-22 15,1 22-15,0-22 0,0 22 16,21-22-16,0 0 0,-21 22 0,21-22 15,0-21-15,0 22 0,0-1 0,0-21 16,21 21-16,-21-20 0,21-1 16,0 0-16,22 0 0,-22-21 15,0 21-15,21-21 0,-21 0 0,22 0 16,-22-21-16,21 0 0,-21 21 16,22-21-16,-22 0 0,21-1 0,-21 1 15,1-21-15,20-22 16,-21 43-16,-21 0 0,21 0 0,-21-21 15,0 20-15,0 1 0</inkml:trace>
  <inkml:trace contextRef="#ctx0" brushRef="#br0" timeOffset="14977.29">18584 741 0,'0'0'0,"0"-21"16</inkml:trace>
  <inkml:trace contextRef="#ctx0" brushRef="#br0" timeOffset="15116.21">19262 635 0,'0'-21'31,"-22"21"-15,1 0-16,0 0 15,0 0-15,0 0 0,-22 0 0</inkml:trace>
  <inkml:trace contextRef="#ctx0" brushRef="#br0" timeOffset="16884.87">2963 2328 0,'0'0'0,"-21"-21"0,0 21 15,0 0 1,0 0-16,21-21 0,-22 21 15,1 0-15,0 0 0,0 0 16,0 0 0,0 0-16,21-21 0,-22 21 15,1 0-15,0 0 16,0 0 0,0 0-16,42 0 62,0 0-62,0 0 16,0 0-16,1 0 0,20 0 15,-21 0-15,0 0 0,22 0 0,-1 0 16,0 0-16,-21 0 0,22 0 16,20 0-16,-20 0 0,-1 0 0,21 0 15,1 0-15,-1 0 0,1 0 16,21 0-16,-22 0 0,22 0 0,-1 0 15,1 0-15,0 0 0,21 0 16,-22 0-16,1 0 0,21 0 0,0 0 16,-1 0-16,-20 0 0,21 0 0,0 0 15,84 0-15,-84 0 16,-21 0-16,21 0 0,-22 0 0,1 0 16,21 0-16,-22 0 0,22 0 15,-21 0-15,0 0 0,-1 0 0,1 0 16,0 0-16,-1 0 0,22 0 15,-21 0-15,84-21 0,-84 21 16,-1-21-16,1 21 0,-21 0 16,20 0-16,-20-22 0,84 22 15,-85 0-15,1 0 0,-22 0 0,22 0 16,-1 0-16,1 0 0,-22 0 16,22 0-16,-22 0 0,0 0 0,1 0 15,-1 0-15,-21 0 0,21 0 0,-20 0 16,-1 0-16,0 0 15</inkml:trace>
  <inkml:trace contextRef="#ctx0" brushRef="#br0" timeOffset="17968.34">9631 2244 0,'-21'0'15,"42"0"17,0 0-32,0 0 15,0 0-15,0 0 16,1 0-16,-1 0 0,0 0 16,0 0-16,0 0 0,43 0 15,-22 0-15,-21 0 0,22 0 0,-1 0 16,0 0-16,1 0 0,-1 0 15,0 0-15,22 0 0,-22 0 0,22 0 16,-22 0-16,21 0 0,1 0 0,-1 0 16,22 0-16,-21 0 15,20 21-15,-20-21 0,20 0 0,1 0 16,0 0-16,-1 0 0,1 21 0,0-21 0,21 0 16,-22 0-16,1 0 0,21 21 15,0-21-15,-22 0 0,22 0 16,-21 0-16,21 0 0,-22 0 0,1 0 15,0 0-15,-1 0 0,22 21 0,-21-21 16,-1 0-16,1 0 0,0 0 16,-1 0-16,-20 0 0,21 0 0,-1 0 15,1 0-15,-22 0 0,22 0 0,-21 0 16,20 0-16,-20 0 0,-1 0 16,22 0-16,0 0 0,-22 0 0,1 0 15,20 0-15,43 0 16,-63 0-16,20 0 0,-20 0 0,-1 0 15,1 0-15,21 0 0,-22 0 16,22 0-16,-22 0 0,22 0 0,0 0 16,-1 0-16,1 0 0,-22 0 15,22 0-15,0 0 0,-22 0 0,22 0 16,0 0-16,-22 0 0,22 0 0,-1 0 16,1 0-16,-21 0 0,20 0 15,1 0-15,-22 0 0,22 0 0,-21 0 16,-1 0-16,22 0 0,-43 0 0,22 0 15,-1 0-15,-21 0 0,22 0 16,-22 0-16,22 0 0,-22 0 0,0 0 16,1 0-16,20 0 0,-20 0 15,-1 0-15,-21 0 0,21 0 0,1-21 16,-22 21-16,0 0 0,0 0 16,0 0-16,1-21 0,-22 0 15,0 0-15</inkml:trace>
  <inkml:trace contextRef="#ctx0" brushRef="#br0" timeOffset="19096.34">18690 699 0,'0'0'0,"-21"0"16,0 0-16,0 0 15,-1 0-15,44 0 63,-1 0-63,0 0 0,0 0 0,0 0 16,0 0-16,43 0 0,-22 0 15,1 0-15,-1 0 0,-21 0 16,21 0-16,1 0 0,-22 0 0,21 0 15,-21 0-15,22 0 0,-22-22 16,0 22-16,0 0 16,-21-21-16,0 42 62,-21 1-46,0-1-16,21 0 0</inkml:trace>
  <inkml:trace contextRef="#ctx0" brushRef="#br0" timeOffset="19805.04">18521 1969 0,'-127'0'31,"106"0"-16,42 0 1,0 0 0,0 0-16,0 0 0,0 0 15,1 0-15,-1 0 0,21 0 0,0 0 16,1 0-16,-1 0 0,0 0 0,22 0 16,-1 0-16,1 0 0,63 0 15,-64 0-15,22 0 16,0 0-16,-1 0 0,1 0 0,0 0 15,-1 0-15,1 0 0,0 0 16,-1 0-16,1 0 0,0 0 0,-1 0 16,1 0-16,0 0 0,-1 0 15,1 0-15,0 21 0,-22-21 0,22 0 16,-22 0-16,-20 0 0,20 0 0,-20 0 16,-22 0-16,21 21 0,-21-21 15,0 0-15,1 0 0,-1 0 16,0 0 46</inkml:trace>
  <inkml:trace contextRef="#ctx0" brushRef="#br1" timeOffset="30690.6">1460 3493 0,'0'0'0,"0"-22"16,0 1-16,0 0 15,0 0-15,0 0 0,0 0 16,0-1-16,0 1 0,0 0 0,0 0 15,0 0-15,0 0 16,0-1-16,0 1 0,0 0 16,0 42 15,0 0-15,0 22-16,0-22 0,0 21 0,0-21 15,0 22-15,0-1 0,0 0 16,0 22-16,-21-22 0,21 1 0,0-1 15,0-21-15,0 21 0,0-20 16,0 20-16,0-21 0,0 0 0,0 0 16,21-21-16,1 0 15,-1 0-15,0 0 16,0 0-16,0-21 0,0 21 16,1-21-16,-1 0 0,0 0 0,0-22 15,0 22-15,0 0 0,1-21 16,-22 21-16,21-1 0,0-20 15,0 21-15,-21 0 0,0 0 0,21-1 16,-21 1-16,21 21 0,-21-21 16,22 21-1,-22 21-15,0 0 0,0 1 16,0-1 0,0 0-16,0 21 0,0-21 0,0 1 15,0-1-15,0 0 0,0 21 0,0-21 16,21 1-16,-21-1 0,0 0 15,21 0-15,0-21 0,0 21 16,0-21-16,1 0 16,-1 0-16,0 0 0,0 0 0,0 0 15,0-21-15,1 0 0,-1 21 16,21-21-16,-21 0 0,0-1 0,1 1 16,-1-21-16,0 21 0,0 0 15,-21-1-15,21-41 16,0 42-16,1 0 0,-22-1 0,0 1 15,0 0-15,0 0 0,0 0 32,0 42-17,0 0 1,0 0-16,0 0 16,0 1-16,0-1 0,0 0 0,0 0 15,0 21-15,0-20 0,0-1 16,0 0-16,0 0 0,0 0 0,21 0 15,0 1-15,-21-1 0,21 0 16,-21 0-16,21-21 0,0 0 16,1 21-16,-1-21 0,0 0 0,21 0 15,-21 0-15,1 0 0,20 0 16,-21-21-16,0 0 0,22 0 0,-22 21 16,0-21-16,21-1 0,-21 1 15,1-21-15,-1 21 0,0 0 16,0-22-16,-21 22 0,21-21 0,-21-1 15,21 22-15,-21-21 0,0 21 0,0-22 16,0 22-16,0 0 0,0 0 16,-21 21-1,0 0-15,21 21 0,-21-21 0,0 21 16,0 0-16,-1 22 0,22-22 16,-21 21-16,21-21 0,-21 22 15,21-22-15,0 21 0,0-21 0,0 22 16,0-22-16,0 0 0,0 0 15,0 0-15,21 1 0,0-1 0,1-21 16,-22 21-16,21-21 0,0 0 16,0 0-16,0 0 0,0 0 0,1 0 15,-1 0-15,0 0 0,0 0 0,0-21 16,0 0-16,22-1 0,-22 22 16,0-21-16</inkml:trace>
  <inkml:trace contextRef="#ctx0" brushRef="#br1" timeOffset="31132.64">4530 3323 0,'21'-21'0,"-42"42"0,42-63 0,0 42 15,-21-21-15,0 0 0,0-1 16,0 1-16,0 0 0,0 0 16,-21 0-1,0 21-15,-1 0 0,1 0 0,0 0 16,-21 0-16,21 0 0,-1 21 15,1 0-15,-21 0 0,21 0 16,0 1-16,-1-1 0,1 21 0,0-21 16,0 22-16,21-22 0,-21 21 15,21 0-15,-21-20 0,21-1 16,0 21-16,0-21 0,0 0 0,0 1 16,21-1-16,0 0 0,0-21 15,0 21-15,0 0 0,1-21 0,-1 0 16,21 0-16,-21 0 0,22 0 0,-22 0 15,21 0-15,-21 0 0,22 0 16,-22-21-16,21 21 0,0-21 0</inkml:trace>
  <inkml:trace contextRef="#ctx0" brushRef="#br1" timeOffset="32085.19">5313 3323 0,'0'-21'0,"0"42"0,0-63 0,0 21 16,0 0-16,0-1 0,-21 1 16,-1 21-16,1 0 15,0 0-15,0 0 0,0 0 0,0 0 16,-1 0-16,1 21 0,0 1 0,0-1 16,0 0-16,-22 0 0,22 21 15,0-20-15,0 20 0,0-21 16,0 21-16,21-20 0,0 20 0,-22-21 15,22 0-15,0 0 0,0 1 0,0-1 16,0 0-16,0 0 0,22-21 0,-1 0 16,0 0-16,0 0 0,0 0 15,22 0-15,-22 0 0,0 0 16,21 0-16,-21-21 0,1 0 0,20 0 16,-21-1-16,0 1 0,0 0 15,1 0-15,-1-21 0,0 20 0,0-20 16,-21 21-16,0 0 0,0 0 0,0-1 15,0 1-15,0 0 16,0 42 0,-21-21-16,21 21 15,0 1-15,-21-1 16,21 0-16,-21 21 0,21-21 0,0 1 0,0-1 16,0 0-16,0 0 0,0 0 15,0 0-15,0 1 0,21-1 16,0-21-16,0 0 0,0 0 15,0 0-15,1 0 0,-1 0 0,21 0 16,-21 0-16,0-21 0,22 21 16,-22-22-16,0 1 0,0 0 0,0 0 15,1 0-15,-1 0 0,0-1 16,-21 1-16,0 0 0,0 0 0,0 0 16,21 21-16,-21-21 0,0 42 46,0 0-46,0 0 0,0 0 0,0 0 16,0 1 0,0-1-16,0 0 0,0 0 0,0 0 15,0 0-15,0 1 16,-21-22-16,21 21 0,-21-21 31,21-21-15,0-1-16,0 1 15,0 0-15,0 0 0,0 0 0,0-22 16,0 22-16,21-21 0,0 21 0,0-22 16,0 22-16,1-21 0,20 21 15,-21-22-15,21 22 0,-20 0 16,20 21-16,-21-21 0,21 0 0,-20 21 16,20 0-16,-21 0 0,21 0 15,-20 0-15,-1 21 0,0 0 0,0 0 16,-21 0-16,0 22 0,0-22 0,0 21 15,0-21-15,0 43 16,0-22-16,-21-21 0,21 1 0,-21-1 16,0 0-16,21 0 0,0 0 0,0 0 15,-22 1-15,22-1 16,-21-21-16,21-21 31</inkml:trace>
  <inkml:trace contextRef="#ctx0" brushRef="#br1" timeOffset="32608.88">7916 3196 0,'0'-21'0,"0"42"0,0-63 0,0 21 16,0 0-16,0 42 46,0 0-46,-21 0 0,0 0 0,0 0 16,0 22-16,21-22 0,-22 21 16,1-21-16,21 22 0,-21-22 0,21 21 15,-21-21-15,21 1 0,-21-1 0,21 0 16,0 0 0,0-42 15,0 0-31,0 0 0,21-1 15,-21 1-15</inkml:trace>
  <inkml:trace contextRef="#ctx0" brushRef="#br1" timeOffset="32972.71">7874 2858 0,'0'0'0,"-21"0"15,0 0-15,-1 0 16,1 21-16,21 0 0,-21-21 15,0 21-15,21 0 0,-21 0 16,21 1-16,0-1 0,0 0 16,21-21-1,0 0-15,0 0 0,22 0 0,-22 0 16,0 0-16,21 0 0,-21-21 16,22 21-16,-22-21 0,0-1 0,0 1 15,0 21-15,-21-21 0,0 0 16,0 0-16,0 0 0,0-1 0,-21 1 15,0 21-15,0-21 0,0 21 16,0 0-16,-1 0 0,-20 0 0,21 0 16,0 0-16,-22 21 0,22 0 15,0-21-15,21 22 0,-21-1 0,21 0 16,0 0-16,0 0 0,0 0 16,0 1-16,0-1 0,0 0 0,21 0 15,0-21-15,-21 21 0,21 0 0,22-21 16,-22 22-16</inkml:trace>
  <inkml:trace contextRef="#ctx0" brushRef="#br1" timeOffset="33470.42">8361 3069 0,'-21'21'46,"-1"-21"-46,22 22 0,0-1 0,0 0 16,-21 0-16,21 0 0,-21 0 16,21 22-16,0-22 0,0 0 0,0 21 15,0-20-15,0-1 0,0 21 0,0-21 16,0 0-16,0 1 16,0-1-16,0 0 15,0-42 16,0 0-31,0-1 0,0 1 16,0 0-16,0 0 0,0-21 0,0 20 16,0 1-16,0-21 0,0 21 15,21-22-15,0 22 0,-21 0 0,22-21 16,-1 21-16,21-1 0,-21 22 16,0-21-16,1 0 0,20 21 0,0 0 15,-21 0-15,22 0 0,-22 0 0,21 0 16,1 21-16,-22-21 0,0 21 0,0 22 15,0-22-15,-21 0 0,0 21 16,0-20-16,0 20 0,0-21 0,0 21 16,-21-20-16,0-1 0,0 21 0,0-21 15,-1 0-15,1 1 16,0-1-16,21 0 0,-21-21 16</inkml:trace>
  <inkml:trace contextRef="#ctx0" brushRef="#br1" timeOffset="33928.98">9207 3239 0,'0'-22'0,"0"44"0,22-44 0,-1 1 15,0 0-15,0 0 16,-21 0-16,21 21 0,-21-21 0,0-1 15,-21 22 17,-21 0-32,21 0 0,-1 22 15,1-22-15,-21 21 0,21 0 16,0 0-16,-1 0 0,-20 0 0,42 1 16,-21-1-16,21 0 0,0 0 15,0 0-15,21 0 16,0-21-16,0 0 15,1 0-15,-1 22 0,0-22 0,0 0 0,21 21 16,-20-21-16,-1 21 0,0 0 16,0-21-16,-21 21 15,21 0-15,-21 1 0,0-1 16,0 0-16,-21-21 0,0 21 0,0-21 16,0 21-16,-22-21 0,22 0 15,-21 0-15,-1 21 0,22-21 0,-21 0 16,0 0-16,20 0 0,-41 0 15,42 0-15,0 0 0,-1-21 16,1 21-16,21-21 16,0 0-16,21 0 0,1 0 15,-1 21-15,0-22 0,21 22 16,-21-21-16,22 0 0</inkml:trace>
  <inkml:trace contextRef="#ctx0" brushRef="#br1" timeOffset="34252.36">9779 2815 0,'0'0'0,"0"-21"0,-21 21 15,21 21 1,-21 0-1,21 1-15,-22-1 0,22 21 16,0-21-16,-21 22 0,0-1 0,21-21 16,-42 64-16,42-43 0,0 0 15,-21 1-15,21-1 0,-22 0 16,22 1-16,0-22 0,0 0 0,0 0 16,0 0-16,0 1 0,0-1 15,22-21 1,-1 0-16,0 0 0,0 0 15,0 0-15,0-21 0,1-1 16,-1 1-16</inkml:trace>
  <inkml:trace contextRef="#ctx0" brushRef="#br1" timeOffset="34432.25">9567 3196 0,'0'0'16,"-21"0"-16,0 0 0,0 0 15,21-21 1,21 21-16,0 0 0,0 0 16,0 0-16,1 0 0,20-21 15,-21 21-15,21 0 0,1-21 16,-22 21-16,0 0 0,21 0 0,-20 0 16</inkml:trace>
  <inkml:trace contextRef="#ctx0" brushRef="#br1" timeOffset="35027.87">10372 3366 0,'0'0'0,"42"-22"31,-21 1-31,-21 0 0,0 0 15,21 0-15,-21 0 0,0-1 16,0 1-16,0 0 0,0 0 16,0 0-16,0 0 0,0-1 0,-21 1 15,0 0-15,0 21 0,0 0 16,-1 0-16,-20 0 0,21 0 0,0 0 16,-22 21-16,22-21 0,0 21 15,-21 1-15,21-1 0,-1 21 0,1-21 16,0 22-16,0-22 0,21 21 15,-21-21-15,21 43 16,0-43-16,0 0 0,0 0 0,21 0 16,0 1-16,0-1 0,0-21 0,22 0 15,-22 0-15,0 0 0,0 0 16,22 0-16,-22 0 0,0 0 0,0-21 16,21-1-16,-20 1 0,-1 0 0,0-21 15,0 21-15,0-22 0,-21 22 16,0-21-16,21 21 0,-21-22 0,0 22 15,0 0-15,0 0 0,0 0 0,0-1 16,-21 44 15,21-1-31,-21 0 0,21 0 16,0 0-16,0 0 0,0 22 0,0-22 16,-21 21-16,21-21 0,0 22 15,0-22-15,0 0 0,0 0 0,0 0 16,0 1-16,0-1 0,21 0 0,0-21 15,0 0-15,1 0 16,-1 0-16,0 0 0,0 0 0,0-21 16,22 0-16,-22-1 0,0 1 0</inkml:trace>
  <inkml:trace contextRef="#ctx0" brushRef="#br1" timeOffset="35314.71">10922 2858 0,'0'-22'0,"0"44"0,0-65 15,0 22-15,-21 21 16,0 0 0,-1 0-16,22 21 0,-21 0 15,21 22-15,0-22 0,0 0 0,-21 21 16,21-20-16,0 20 0,-21 0 0,21 1 16,0-1-16,0-21 0,0 21 15,0 1-15,0-1 0,0-21 0,0 22 16,0-22-16,21 21 15,0-21-15,0-21 0,1 0 16,-1 0-16,0 0 0,0 0 0,0 0 16,22 0-16,-22-21 0,21 0 0,-21 0 15,22 0-15,-22-22 0,21 1 16,-21 0-16,0-1 0,22 1 0,-22 0 16,0-22-16</inkml:trace>
  <inkml:trace contextRef="#ctx0" brushRef="#br1" timeOffset="35486.61">11345 2963 0,'0'-42'15,"0"-43"-15,0 212 0,0-275 16,0 127-16,0 0 0,-21 21 31,0 42-31,0-21 0,21 1 16,-21 20-16,21 0 0,-22 1 15,1-1-15,21 0 0,0 22 0,0-22 16,0 0-16,0 1 0,0-1 0,0 0 16,0 1-16,0-22 0,0 0 15,0 0-15,21 0 0,1 1 0,-1-22 16,0 0-16,0 0 0,0 0 15,0 0-15,22-22 0</inkml:trace>
  <inkml:trace contextRef="#ctx0" brushRef="#br1" timeOffset="36144.23">13123 3006 0,'0'-43'16,"0"22"-16,0 0 31,-21 21-31,0 0 0,-21 0 0,20 0 16,-20 0-16,0 0 0,-1 21 0,22-21 15,-21 21-15,0 1 0,20-1 16,1-21-16,0 21 0,0 0 0,21 0 15,0 0-15,0 1 16,0-1-16,21 0 0,-21 21 16,42-42-16,-20 21 0,20 1 15,0-1-15,-21 0 0,22 0 0,-1 0 16,-21 0-16,0 1 0,1-22 16,-22 21-16,0 0 0,0 0 15,0 0-15,-22 0 0,-20 1 16,21-22-16,-21 0 0,-1 21 0,1-21 15,21 0-15,-22 0 0,1 0 16,0 0-16,21-21 0,-22 21 0,22 0 16,-21-43-16</inkml:trace>
  <inkml:trace contextRef="#ctx0" brushRef="#br1" timeOffset="36240.17">12552 3239 0,'63'0'31,"-42"0"-31,1 0 0,20 0 15,-21 0-15,0 0 0</inkml:trace>
  <inkml:trace contextRef="#ctx0" brushRef="#br1" timeOffset="36610.96">13314 3344 0,'0'0'0,"21"0"15,0-21-15,0 0 16,0 21-16,1-21 0,-1 21 16,0-21-16,0 0 0,0-1 0,0 22 15,-21-21-15,22 0 0,-22 0 16,0 0-16,0 0 16,0-1-16,-22 22 15,1 0-15,0 0 0,-21 0 16,21 0-16,-22 22 0,22-22 0,0 21 15,-21 0-15,20 0 0,1 0 0,0 22 16,0-22-16,0 0 0,21 21 0,0-21 16,0 1-16,0-1 0,0 0 15,0 0-15,0 0 0,21 0 0,0-21 16,0 22-16,0-22 0,1 0 16,20 0-16,-21 0 0,21 0 0,-20 0 15,20 0-15,-21-22 0,21 1 16,-20 21-16,20-21 0,-21-21 0,21 21 15,-20-22-15</inkml:trace>
  <inkml:trace contextRef="#ctx0" brushRef="#br1" timeOffset="36883.8">14033 2646 0,'0'-42'0,"0"84"0,0-106 0,0 43 15,0 0-15,-21 21 16,0 0-16,21 21 15,-21 0-15,21 22 0,0-22 0,0 21 16,-21 1-16,21-1 0,-21 0 0,21 1 16,-22-1-16,22 21 0,-21 22 15,0-43-15,21 22 0,-21-22 16,21 1-16,-21-1 0,0 0 0,21-21 16,0 22-16,0-22 0,-22 0 15,22 0-15,0 0 0,22-21 31,-1-21-31,0 0 16,0 0-16,0 0 0,22 0 0</inkml:trace>
  <inkml:trace contextRef="#ctx0" brushRef="#br1" timeOffset="36972.75">14139 3196 0,'0'-21'16</inkml:trace>
  <inkml:trace contextRef="#ctx0" brushRef="#br1" timeOffset="37255.65">14309 3048 0,'-22'0'15,"1"0"-15,0 21 16,0 0-16,0-21 0,0 22 16,21-1-16,0 0 0,-22 0 15,1 21-15,21-20 0,0-1 0,0 0 16,0 0-16,0 0 0,0 0 0,0 1 16,0-1-16,21 0 15,1-21-15,20 0 0,-42 21 16,42-21-16,-21 0 0,1 0 15,20 0-15,-21-21 0,0 21 16,22-21-16,-22 0 0,21-1 0</inkml:trace>
  <inkml:trace contextRef="#ctx0" brushRef="#br1" timeOffset="37712.39">14774 3090 0,'0'-21'0,"0"42"0,-21-21 46,21 22-46,0-1 0,0 0 16,0 0-16,0 0 0,-21 0 0,21 1 16,0-1-16,-21 0 0,21 0 15,0 0-15,0 0 0,0 1 16,0-1-16,0 0 0,-21-21 16,21-21 15,0 0-31,0-1 15,0 1-15,0-21 16,0 21-16,21 0 0,-21-22 16,21 22-16,0-21 0,0 21 0,0-1 0,22-20 15,-22 21-15,21 0 0,1 21 16,-22-21-16,21 21 0,0-22 0,1 22 16,-1 0-16,0 0 0,22 43 15,-43-22-15,0 0 0,0 0 16,1 0-16,-22 22 0,0-22 15,0 0-15,0 21 0,0-20 0,0-1 16,-22 0-16,1 0 0,21 0 0,0 0 16,-21 1-16,0-22 15,21 21-15,0-42 32,0-1-17,21 1-15,-21 0 0,21 0 0</inkml:trace>
  <inkml:trace contextRef="#ctx0" brushRef="#br1" timeOffset="37940.26">15642 3048 0,'0'0'0,"0"21"16,0 0-1,0 1-15,0-1 0,-21-21 0,21 21 16,0 0-16,-21 0 0,21 0 15,-21 22-15,21-22 0,-22-21 0,22 21 16,0 0-16,0 0 0,0 1 16,22-44 31,-1 1-47,-21 0 0</inkml:trace>
  <inkml:trace contextRef="#ctx0" brushRef="#br1" timeOffset="38243.69">15684 2858 0,'-21'0'0,"42"0"0,-63 0 15,42 21-15,-21-21 16,21 21-16,0 0 0,0 0 31,21-21-31,0 0 0,0 0 16,1 0-16,-1 0 0,0 0 15,-21-21-15,21 0 0,-21 0 16,0 0-16,0-1 16,0 1-16,-21 0 15,0 21-15,0 0 0,-1 0 16,1 0-16,0 0 16,0 0-16,21 21 0,0 0 15,0 1-15,0-1 0,0 0 16,0 0-16,0 0 0,0 0 15,0 1-15,21-1 16</inkml:trace>
  <inkml:trace contextRef="#ctx0" brushRef="#br1" timeOffset="38705.43">16044 3090 0,'-42'-42'31,"21"42"-15,0 0-1,21 21-15,-22-21 16,22 21-16,0 1 0,0-1 0,0 0 16,-21 0-16,21 0 0,0 22 0,0-22 15,0 0-15,0 0 0,0 0 16,0 0-16,0 1 0,21-1 15,1-21-15,-1 21 0,0-21 16,0 0-16,0 0 0,0 0 16,1 0-16,-1 0 0,0-21 0,0 0 15,0 21-15,0-22 0,1 1 0,-1 0 16,0 0-16,0-21 16,0 20-16,-21 1 0,0 0 0,21 0 15,-21 0-15,0 0 0,0-1 0,0 1 16,-21 42 15,21 1-31,0-1 16,-21 0-16,21 0 15,-21 0-15,21 0 0,0 1 0,0-1 16,0 0-16,0 0 16,21-21-1,0 0-15</inkml:trace>
  <inkml:trace contextRef="#ctx0" brushRef="#br1" timeOffset="39380.1">16658 3112 0,'0'-43'32,"-21"43"-32,0 0 15,21 21 1,0 1-16,0-1 0,0 0 15,-21 0-15,21 0 0,0 0 0,-22 1 16,22-1-16,0 0 0,0 0 16,0 0-16,0 0 0,0 1 15,0-1-15,0 0 0,0-42 47,0 0-47,0-1 16,0 1-16,0 0 0,22 0 15,-22-21-15,42-22 0,-42 43 0,21 0 16,0 0-16,0-1 0,1 1 16,-1 0-16,0 0 0,0 21 0,0 0 15,0-21-15,1 21 0,-1 0 16,0 0-16,0 21 0,0-21 16,0 21-16,1 0 0,-22 0 15,0 1-15,0-1 0,0 21 0,0-21 16,0 0-16,0 1 0,0-1 15,0 21-15,0-21 0,0 0 0,-22-21 16,1 22-16,21-1 0,-21-21 0,21-21 47,0-1-47,0 1 0,0 0 16,0 0-16,21 0 0,-21-22 15,21 22-15,1-21 0,20 0 16,-21 20-16,0-20 0,22 21 0,-22 0 15,21 0-15,0-1 0,1 22 16,-22 0-16,21 0 0,22 0 16,-22 22-16,-21-1 0,0 0 0,1 0 15,-1 0-15,-21 22 0,0-22 16,0 21-16,0-21 0,0 22 0,0-22 16,0 0-16,0 21 0,-21-21 0,-1 1 15,1-1-15,21 0 0,0 0 16,-21 0-16,0-21 15,0 0-15,21-21 16</inkml:trace>
  <inkml:trace contextRef="#ctx0" brushRef="#br1" timeOffset="40688.37">18881 2688 0,'21'-21'0,"-42"42"0,63-84 0,-42 42 16,0-1-16,21 1 0,-21 0 15,0 0-15,21 0 0,-21 0 0,-21 21 31,0 0-31,0 0 0,0 21 16,-1 0-16,-20 21 16,21-21-16,0 22 0,-22-1 15,22 0-15,0 1 0,0-1 0,-21 22 16,20-22-16,1 0 0,21 1 16,0-1-16,0 0 0,0 1 0,0-1 15,0-21-15,0 21 0,21-20 0,1 20 16,20-21-16,-21-21 0,21 21 15,1 0-15,-22-21 0,21 0 0,1 0 16,-1 0-16,43 0 16,-43-21-16,0 0 0,1 0 15,-1 0-15,-21 0 0,43-43 0,-43 22 16,0-1-16,0 1 0,0-21 0,-21 20 16,0-20-16,0 20 15,0-20-15,0 21 0,-42-64 16,21 63-16,0 1 0,-22 0 15,22 21-15,0-1 0,-21 22 0,20 0 16,-20 0-16,21 0 0,-21 0 0,-1 22 16,22-1-16,-21 0 0,21 21 15,-22 1-15,22-1 0,-21 0 16,21 1-16,-1 20 0,1-21 0,21 1 16,0-1-16,0 0 0,0 1 0,0-1 15,0 22-15,21-43 16,22 42-16,-1-42 0,0 1 15,-20-1-15,20-21 0,0 0 16,1 0-16,20 0 0,-21 0 0,22 0 16,-22 0-16,64-21 15,-64-1-15,22-20 0,-22 21 16,-21-21-16,22 20 0,-43 1 0,21 0 16,0 0-16,-21 0 0,0 0 15,0-1-15,0 44 31,0-1-15,0 0-16,0 0 0,-21 0 16,21 0-16,-21 1 0,0-1 15,21 0-15,-22 0 0,1-21 16,21 21-16,-21 0 0,0-21 16,21-21 15,0 0-31,0 0 15,21 0-15,0 0 0,-21-22 16,21 22-16,1-21 0,41-1 16,-42 1-16,0 21 0,22 0 15,-1 0-15,-21 21 0,22-22 0,-1 22 16,0 0-16,-21 0 0,22 0 0,-1 22 16,-21-1-16,22-21 0,-22 21 15,0 21-15,-21-21 0,0 1 16,0-1-16,0 0 0,0 21 0,0-21 15,0 1-15,-21-1 0,21 0 16,-21 0-16,-1 0 0,1-21 0,0 21 16,0 1-16,0-1 15,21-42 17,0-1-32</inkml:trace>
  <inkml:trace contextRef="#ctx0" brushRef="#br1" timeOffset="42393.02">21463 2879 0,'21'0'31,"0"0"-31,0-21 16,-21-1-16,0 1 15,22 21-15,-22-21 0,0 0 16,0 0-16,0 0 0,0-1 16,0 1-16,0 0 15,-22 21 1,-20 0-1,42 21 1</inkml:trace>
  <inkml:trace contextRef="#ctx0" brushRef="#br1" timeOffset="44134.54">21421 2773 0,'0'-21'78,"0"0"-78,0-1 15,0 1-15,0 0 16,0 0-16,-22 0 16,22 0-16,-63-1 15,42 22-15,0 0 0,-1 0 16,1 22-1,21-1-15,-21 0 0,0 0 0,0 0 16,0 0-16,-1 22 0,22-22 16,-21 0-16,0 21 0,0-20 0,21-1 15,0 21-15,0-21 0,-21 22 16,21-22-16,0 0 0,0 0 16,0 0-16,0 0 0,21-21 15,0 0-15,0 0 16,0 0-16,22 0 0,-22 0 0,0 0 15,0 0-15,22 0 0,-22-21 0,0 0 16,21 0-16,-21 0 0,1 0 16,-1-1-16,0 1 0,0 0 15,0 0-15,0-21 0,-21 20 0,0 1 16,22 0-16,-1 0 0,-21 0 16,0 0-16,0-1 0,0 1 0,0 42 31,0 1-16,-21-1-15,-1 0 16,22 0-16,-21 0 0,21 0 0,-21 1 16,21-1-16,0 0 0,0 0 0,0 0 15,0 0-15,0 1 16,21-1-16,0-21 0,1 0 16,-1 21-16,0-21 0,0 0 0,21 0 15,-20 0-15,20 0 0,-21 0 16,21 0-16,-20-21 0,20 21 0,-21-21 15,0-1-15,0 22 0,1-21 0,-1 0 16,-21 0-16,0-21 0,0 20 16,0 1-16,0 0 0,0 0 0,0 0 15,0 0-15,0 42 32,-21 0-17,21 0-15,0 0 0,-22 0 16,22 1-16,0-1 0,0 0 0,0 0 15,0 0-15,0 0 16,0 1-16,-21-1 0,21 0 16,-21 0-16,21 0 15,0-42 17,0 0-32,21 0 15,0 0-15,1-22 16,-1 22-16,0 0 0,0-21 0,0 20 15,22-20-15,-22 21 0,0 0 16,21 0-16,-21-1 0,22 22 0,-22 0 16,0 0-16,0 0 0,0 0 0,-21 22 31,0-1-31,0 0 0,0 0 0,0 21 16,0-20-16,0-1 0,0 0 0,0 0 15,0 21-15,0-20 16,0-1-16,0 0 15,22-21 1,-1 0-16,0 0 0,42 0 16,-20 0-16,-1 0 0,-21 0 0,22-21 15,-1 0-15,0-1 16,-21 1-16,22 0 0,-22 0 0,21 0 0,-21-22 16,1 22-16,-1 0 0,0-21 15,0 21-15,-21-1 0,0 1 16,21 0-16,-21 42 47,0 0-47,0 1 0,0-1 15,0 0-15,-21 0 0,21 0 16,0 0-16,0 1 0,0-1 0,0 0 0,0 0 16,21 0-16,0-21 0,1 21 15,-1-21-15,0 22 0,0-22 0,0 0 16,0 0-16,1 0 0,20 0 15,-21 0-15,0 0 0,0 0 0,1-22 16,-1 1-16,0 0 0,0 21 16,0-21-16,0 0 0,-21 0 15,22-1-15,-1 1 0,-21 0 0,21 0 16,-21 0-16,0 0 16,0-1-16,0 44 46,0-1-46,0 0 0,0 0 0,0 0 16,-21 22-16,0-22 0,-1 0 16,22 21-16,-21 1 0,21-22 15,-21 21-15,0 0 0,21 22 0,-21-22 16,21 22-16,-21-22 0,-1 22 16,22-1-16,0 1 0,0-1 0,-21-21 15,21 22-15,-21 42 0,21-43 16,0-20-16,-21-1 0,21 21 15,0-20-15,0-1 0,0 0 0,0 1 16,-21-1-16,21-21 0,0 0 0,-21 22 16,21-22-16,0 0 15,-22-21-15,1 0 0,0 0 16,0-21 0,0 0-16,21 0 0,-21-22 15,-1 1-15,22 0 0,0-1 16,0 1-16,0 0 0,0-1 0,0-20 15,0 20-15,0 1 0,0 0 16,0-1-16,0-20 0</inkml:trace>
  <inkml:trace contextRef="#ctx0" brushRef="#br1" timeOffset="44193.51">23072 3387 0,'21'-43'15,"169"-168"17</inkml:trace>
  <inkml:trace contextRef="#ctx0" brushRef="#br1" timeOffset="44394.79">24574 2096 0,'-21'-22'0,"42"44"0,-21-65 0,22 43 0</inkml:trace>
  <inkml:trace contextRef="#ctx0" brushRef="#br1" timeOffset="44512.72">24532 2032 0,'0'42'16,"0"-84"-16,-21 106 0,0-43 16,0 0-16,-1 21 0,1 1 0,-21-22 15,21 21-15,0 22 0,-1-22 16,22 0-16,-21 1 0,21 20 15,-21-21-15,21 1 0,0-1 0,0-21 0,0 22 16,0-22-16,0 0 0</inkml:trace>
  <inkml:trace contextRef="#ctx0" brushRef="#br1" timeOffset="44744.59">24490 2921 0,'21'0'0,"0"0"16,21 0-16,-20-21 0,62 0 16,-41 0-16,-1-1 15,-21 1-15,21 0 0,1-21 0,-22-1 16,0 1-16,21 0 0,-20-22 0,-1 22 15,0-22-15,0 1 0,-21 21 16,0-1-16,0-20 0,0 20 0,0 22 16,-21-21-16,-21 21 0,20 0 15,1 21-15,-21 0 0,0-22 0,-1 22 16,1 0-16,0 0 0,-1 0 16,1 22-16,0-22 0,20 21 15,-20-21-15,21 21 0,0 0 0,0-21 16,21 21-16,0 0 0,42 1 15,-21-22 1</inkml:trace>
  <inkml:trace contextRef="#ctx0" brushRef="#br1" timeOffset="45388.72">25654 2180 0,'-21'0'16,"0"0"-1,-1 0-15,1 0 16,0 0-16,0 0 0,0 0 0,0 0 16,-1 21-16,1 1 0,-21-1 0,21 0 15,0 0-15,-1 0 0,22 0 16,-21 1-16,21-1 0,-21 0 16,21 0-16,0 0 0,0 0 15,0 1-15,0-1 0,0 0 0,0 0 16,21-21-16,0 21 0,-21 0 15,22-21-15,-1 0 0,0 22 0,42-22 16,-41 0-16,-1 0 16,0 0-16,0 0 0,0 21 15,0-21-15,1 0 0,-1 21 16,0-21-16,0 21 0,0 0 16,0-21-16,-21 21 0,22-21 15,-22 22-15,21-22 0,0 21 16,-21 0-1,-21-21 1,0 21-16,-1-21 16,1 21-16,0-21 0,0 0 0,-21 0 15,20 21-15,1-21 0,-21 0 0,21 0 16,-22 0-16,22 22 0,0-22 16,-21 0-16,21 0 0,-1 0 0,-20 21 15,21-21-15,0 0 16,0 0-16,-1 0 0,1 0 15</inkml:trace>
  <inkml:trace contextRef="#ctx0" brushRef="#br1" timeOffset="52115.8">24447 2900 0,'-21'0'16,"0"0"15,0 0-15,0 0-16,0 0 15,-1 0-15,1 0 31,0 0-15,0 0-16,21-21 0,0 0 31,0-1-31,0 1 16,0 0 0,0 42 77,0 0-93,0 1 16,0-1-16,21-21 16,0 21-16,0-21 0,1 21 15,-1-21-15,0 0 0,0 21 16,0-21-16,0 0 15,1 0-15,-1 0 0</inkml:trace>
  <inkml:trace contextRef="#ctx0" brushRef="#br1" timeOffset="53228.17">22860 3789 0,'0'-21'16,"0"0"-16,0-1 16,0 1-1,0 0-15,0 0 0,0 0 16,21 0-16,-21-1 0,0 1 16,21 0-16,0 0 0,-21 0 15,22 21-15,-1-21 0,0-1 16,-21 1-16,21 0 0,0 21 15,0-21-15,1 0 0,-1 0 0,0 21 16,0-22-16,0 22 0,0-21 0,1 21 16,-1-21-16,0 21 15,0 0-15,-21-21 16,21 21-16</inkml:trace>
  <inkml:trace contextRef="#ctx0" brushRef="#br1" timeOffset="76412.03">1058 5207 0,'0'0'0,"0"-21"15,0 0-15,0 0 16,0-1-16,0 1 16,0 42 30,0 22-46,-21-22 0,21 21 16,0-21-16,-21 22 0,0-1 16,0 22-16,-1-22 0,1 21 15,21-20-15,-21-1 0,0 22 0,0-22 16,0 21-16,21-20 0,-22-1 16,1-21-16,21 22 0,-21-1 0,21-21 15,0 0-15,-21 0 0,21 1 16,0-1-16,-21-21 0,21 21 15,0 0-15,0-42 32,0 0-32,0 0 15,0-1-15,0 1 0</inkml:trace>
  <inkml:trace contextRef="#ctx0" brushRef="#br1" timeOffset="76550.36">931 5313 0,'-21'-21'16</inkml:trace>
  <inkml:trace contextRef="#ctx0" brushRef="#br1" timeOffset="76787.74">952 5207 0,'0'0'15,"22"-21"-15,-1 0 16,0 21-16,0 0 15,0 0-15,0 0 0,1 21 16,-1 0-16,21 0 0,-21 0 0,0 22 16,1-22-16,-1 21 0,0 22 15,0-22-15,0 0 0,-21 22 16,0-22-16,0 22 0,0-22 0,0 0 16,0 22-16,0-22 0,0 1 0,-21-22 15,0 21-15,21 0 0,0-20 16,-21-1-16,21 0 0,-21 0 15,21 0-15,0 0 16,0-42 15,0 0-31</inkml:trace>
  <inkml:trace contextRef="#ctx0" brushRef="#br1" timeOffset="77059.58">868 5821 0,'106'-42'31,"-64"42"-31,0-22 0,1 22 16,-1-21-16,0 21 0,-21 0 0,22 0 15,-22-21-15,21 21 0,-21 0 16,1 0-16,-1 0 16</inkml:trace>
  <inkml:trace contextRef="#ctx0" brushRef="#br1" timeOffset="77795.97">1926 5779 0,'21'0'16,"0"0"0,-21-22-16,0 1 0,22 0 15,-22 0 1,0 0-16,0 0 0,0-1 16,0 1-16,-22 21 15,1-21-15,0 21 0,0 0 0,0-21 16,0 21-16,-1 0 0,1 0 15,-21 0-15,21 0 0,0 0 16,-22 21-16,22-21 0,-21 21 0,21 0 16,-1 1-16,1-1 0,0 0 15,0 21-15,0-21 0,0 22 16,21-22-16,-22 21 0,22-21 0,0 1 16,0 20-16,0-21 0,0 0 15,0 0-15,22 1 0,-1-1 0,0 0 16,0-21-16,0 21 0,0-21 15,1 0-15,-1 0 0,0 0 0,0 0 16,21 0-16,-20 0 0,-1-21 16,21 0-16,-21 21 0,0-21 0,1-1 15,-1 1-15,21-21 0,-21 0 16,0 20-16,1-20 0,-1 0 0,0-1 16,-21-20-16,21 21 0,0-1 15,-21-20-15,21 20 0,-21 1 16,0-21-16,0 20 0,0 1 0,0 21 15,0-22-15,0 22 0,0 0 16,0 0-16,0 0 0,0 0 0,-21 21 16,0 0-1,21 21-15,-21 0 0,21 0 0,0 21 16,0-20-16,0 20 0,0 21 16,0-20-16,0-1 0,0 22 0,0 20 15,-21-20-15,21-22 16,0 0-16,0 1 0,0-1 15,0 0-15,0-20 0,0 20 16,0-21-16,0 0 0,0 0 16,21-21-16,0 0 0,0 0 15,0 0-15,1 0 16,-1-21-16</inkml:trace>
  <inkml:trace contextRef="#ctx0" brushRef="#br1" timeOffset="78208.73">2434 5609 0,'0'-21'32,"0"42"-17,0 0-15,0 1 0,0-1 16,21 0-16,-21 0 0,0 0 15,0 0-15,21 1 0,-21 20 0,0-21 16,0 0-16,0 0 0,0 1 16,22-1-16,-22 21 0,0-21 15,21-42 17,-21 0-32,21 0 15,-21-22-15,21 22 16,0-21-16,0 21 0,-21-22 0,22 1 15,-1 21-15,0-21 0,0 20 16,0 1-16,-21 0 0,21 0 0,-21 0 16,22 21-16,-1 0 0,-21 21 47,0 0-32,0 0-15</inkml:trace>
  <inkml:trace contextRef="#ctx0" brushRef="#br1" timeOffset="78504.57">3302 5715 0,'21'-85'16,"0"64"-1,-21 0-15,0 0 0,0 0 0,0 0 16,-21 21 0,0 0-16,-21 0 0,20 0 0,-20 0 15,21 21-15,-21 0 0,20 0 0,-20 21 16,21-20-16,0 20 0,-22 0 15,-20 22-15,42-43 16,21 0-16,-21 0 0</inkml:trace>
  <inkml:trace contextRef="#ctx0" brushRef="#br1" timeOffset="78745.42">3408 5884 0,'42'-84'15,"-42"63"1,0-1-16,0 1 0,0-21 0,0 21 16,0 0-16,0-1 0,0 1 15,0 0-15,-21 21 32,0 21-32,21 0 0,0 1 15,0 20-15,0-21 0,0 0 0,0 22 16,0-22-16,0 21 0,0-21 15,0 22-15</inkml:trace>
  <inkml:trace contextRef="#ctx0" brushRef="#br1" timeOffset="78822.38">3683 5948 0,'63'-64'16,"-41"43"-16</inkml:trace>
  <inkml:trace contextRef="#ctx0" brushRef="#br1" timeOffset="80132.41">3048 6011 0,'0'0'0,"-21"0"0</inkml:trace>
  <inkml:trace contextRef="#ctx0" brushRef="#br1" timeOffset="80184.38">3556 5757 0,'-42'0'0,"84"0"0,-148 0 0,64-21 16</inkml:trace>
  <inkml:trace contextRef="#ctx0" brushRef="#br1" timeOffset="86015.56">3365 5779 0,'0'0'0,"0"-22"16,-21 22-1,0 0 1,21-21-16,0 0 15,-21 21 1,21-21-16,0 0 16,-21 21-16,21-21 0,-21-1 15,-1 22 1,1 0-16,21-21 0,-21 21 16,0 0-16,0 0 15,0 0-15,-1 0 0,1 0 16,0 21-16,0-21 15,21 22-15,-21-1 0,21 0 16,-21 0-16,-1 0 0,22 0 16,-21 1-16,21 20 0,0-21 0,-21 21 15,21-20-15,0-1 0,0 0 16,0 21-16,0-21 0,0 1 0,21-1 16,0 0-16,1-21 15,-1 21-15,0-21 0,0 0 16,21 0-16,-20 0 15,-1 0-15,0 0 0,0-21 0,0 0 16,0 21-16,1-21 0,-1-1 0,0 1 16,0 0-16,0 0 0,-21 0 15,21 0-15,-21-1 0,22-20 0,-22 21 16,0 0-16,0 0 0,0-1 16,0 1-16,0 0 0,0 0 15,0 0-15,-22 21 31,22 21-31,0 0 16,0 0-16,-21 0 0,21 1 16,0-1-16,0 0 0,0 0 0,0 0 15,0 0-15,0 1 0,0-1 16,0 0-16,0 0 0,0 0 0,21 0 16,-21 1-16,22-22 0,-1 21 0,0-21 15,0 0-15,0 0 16,0 0-16,1 0 0,-1 0 15,0 0-15,0 0 0,0 0 0,22-21 0,-22-1 16,0 22-16,0-21 16,-21 0-16,21 0 0,0-21 0,1 20 15,-22 1-15,0 0 0,0 0 0,21 0 16,-21 0-16,0-1 0,0 1 16,0 0-16,0 0 15,0 42 16,0 0-31,-21 0 16,21 1-16,0-1 0,0 0 16,0 0-16,0 0 0,0 22 15,-22-22-15,22 0 0,0 0 0,0 0 16,-21 0-16,21 1 0,0-1 16,0 0-16,0 0 0,0-42 46,0 0-30,0 0-16,0-1 16,0 1-16,0 0 0,0 0 0,0-21 15,0 20-15,21 1 0,1 0 0,-1 0 16,0 0-16,0 0 0,0-1 16,0 1-16,1 0 0,-1 21 15,0 0-15,0 0 0,0 0 16,0 0-16,1 0 0,-22 21 0,0 0 15,0 1-15,0-1 0,0 0 16,0 0-16,0 0 0,0 0 16,0 1-16,0-1 0,0 0 0,0 0 15,0 0-15,0 0 0,0 1 0,21-22 16,-21 21-16,21-21 0,0 0 16,0 0-16,0 0 15,1 0-15,-1 0 0,0 0 16,0 0-16,0-21 0,0-1 15,1 1-15,-1 0 0,0 0 16,0-21-16,0 20 0,-21-20 0,21 0 16,1-1-16,-22 1 0,0 0 15,21-43-15,-21 43 0,21-1 16,-21 22-16,0-21 0,0 21 0,0 0 16,0-22-16,0 22 0,0 0 15,0 0-15,-21 21 31,21 21-31,0 0 16,0 21-16,0-20 0,0-1 16,0 21-16,-21 0 15,21-20-15,0 20 0,0 0 0,0 1 16,0-1-16,0 0 0,0 1 0,0-22 16,0 21-16,0-21 0,0 0 15,0 22-15,0-22 0,0 0 16,21 0-16,0-21 0,0 0 15,0 0-15,0 0 0,1 0 16,-1 0-16,0-21 0,0 21 16,-21-21-16</inkml:trace>
  <inkml:trace contextRef="#ctx0" brushRef="#br1" timeOffset="86291.4">4318 5694 0,'42'-21'16,"-21"21"-16,1-21 15,-1-1-15,0 22 0,0-21 16,21 21-16,-20 0 0,-1-21 0,21 21 15,0 0-15,-20-21 16,-1 21 0</inkml:trace>
  <inkml:trace contextRef="#ctx0" brushRef="#br1" timeOffset="86944.68">5186 5906 0,'21'0'0,"-21"-22"0,21 22 15,-21-21-15,21 0 0,-21 0 0,0 0 16,21 0-16,-21-1 0,0 1 16,0-21-16,0 21 0,0 0 15,0-1-15,0 1 0,0 0 0,0 0 16,0 0-16,-21 0 0,0 21 16,0 0-16,0 0 15,0 0-15,-1 0 0,1 0 0,0 0 16,0 21-16,0 0 0,0 0 0,-1 0 15,1 0-15,0 1 0,-21 20 16,21-21-16,21 21 0,-22-20 0,1 20 16,0-21-16,21 21 0,-21-20 15,21-1-15,0 0 0,0 0 0,0 0 16,21 0-16,0 1 0,0-22 0,1 0 16,-1 0-16,0 0 15,21 0-15,-21 0 0,1 0 0,20 0 0,21-22 16,-41 1-16,-1 0 0,21 0 15,-21 0-15,0 0 16,1-1-16,-1-20 0,0 21 0,0 0 16,-21-22-16,0 22 0,21 0 0,-21 0 15,0 0-15,0 0 0,0-1 16,-21 22 0,21 22-1,-21-22-15,21 21 16,-21 0-16,21 21 0,0-21 15,0 1-15,0-1 0,0 0 0,0 21 16,0-21-16,0 1 0,0-1 0,0 0 16,0 0-16,21 0 0,0 0 15,0-21-15,0 0 16,1 0-16,-1 22 0,0-22 0,0 0 16,21 0-16,-20 0 0,-1 0 0</inkml:trace>
  <inkml:trace contextRef="#ctx0" brushRef="#br1" timeOffset="87698.17">6138 5609 0,'0'0'0,"0"-21"0,0 0 16,0 0-16,0 0 0,-21-1 16,0 22-1,0 0-15,0 0 0,-1 0 0,1 0 16,-21 0-16,21 22 0,0-1 0,-1 0 15,-20 0-15,21 0 0,0 0 16,0 1-16,-1 20 0,1-21 0,21 21 16,0-20-16,-21-1 0,21 0 0,0 21 15,0-21-15,0 1 0,0-1 16,21 0-16,0 0 0,1-21 16,-1 0-16,0 0 0,21 0 0,-21 0 15,22 0-15,-22-21 0,21 21 16,-21-21-16,22 0 0,-22-1 0,0 1 15,0 0-15,0 0 0,1-21 16,-22 20-16,0-20 0,21 21 0,-21 0 16,21-43-16,-21 43 15,0 0-15,0 0 0,0 0 0,0-1 16,0 44 15,0-1-15,0 0-16,0 0 0,0 21 15,0-20-15,0-1 0,0 21 0,0 0 16,0 1-16,0-22 0,-21 21 16,21 1-16,-21-1 0,21 0 0,0 22 15,0-22-15,-22 0 0,22 1 0,-21 20 16,21-20-16,-21 20 0,21 1 16,0-1-16,0-21 0,0 22 0,0-1 15,0-20-15,-21 20 0,21-20 0,-21-1 16,21 21-16,0-20 0,0-1 15,0 0-15,-21 1 0,21-1 0,0-21 16,-22 22-16,22-22 0,0 0 0,0 0 16,-21 0-16,21 0 0,0-42 31,-21 0-31,21-21 16,0 21-16,-21-22 0,21 1 15,0 0-15,-21-1 0,21 1 0,0 0 16,0-22-16,0 1 0,0-1 15,0 22-15,0-22 0,0 1 0,0 20 16,21-20-16,0 21 0,-21-1 0,21 1 16,0 21-16,1-22 0,-1 1 0,0 21 15,0 0-15,0-22 0,0 22 16,22-21-16,-22 21 0,0 0 0,21-1 16,-20 1-16,-1 0 0,21 0 0</inkml:trace>
  <inkml:trace contextRef="#ctx0" brushRef="#br1" timeOffset="88127.93">6710 5736 0,'0'-21'15,"21"21"1,0 0-16,-21-21 15,21 0-15,0 0 0,1 21 16,-1-22-16,0 1 0,0 21 0,-21-21 16,21 0-16,0 0 15,1 0-15,-22-1 0,21 1 16,-21 0-16,0 0 16,0 0-16,-21 21 15,-1 0-15,1 0 0,0 0 16,0 0-16,0 0 0,0 0 0,-1 0 15,22 21-15,-21 0 0,0 0 16,0 0-16,21 1 0,0-1 0,0 0 16,0 21-16,0-21 0,0 1 0,0 20 15,0-21-15,0 0 0,0 0 16,0 22-16,42-1 16,-21-42-16,1 21 0,-1 0 0,0-21 0,0 0 15,0 22-15,22-22 0,-22 0 16,0 0-16,0 0 0,0 0 15,0 0-15,1 0 0,-1-22 16,0 1-16,0 21 0</inkml:trace>
  <inkml:trace contextRef="#ctx0" brushRef="#br1" timeOffset="88568.67">8022 5503 0,'0'0'16,"-21"0"-16,0 0 0,-43 0 15,43 0-15,0 0 0,0 0 0,0 0 0,-1 0 16,1 0-1,42 0 1,1 0 0,20 0-16,-21 0 0,21-21 15,1 21-15,20 0 0,-20 0 16,-1 0-16,21 0 0,1 0 0,-22 0 16,22-21-16,-1 21 0,-20 0 0,20-21 15,1 21-15,-1 0 0,-21 0 16,1-21-16,20 21 0,-42 0 0,22 0 15,-22-21-15,0 21 0,0 0 0,0 0 16,-21-22-16,0 1 16,-21 21-1,0 0-15,0-21 0,0 21 16,0 0-16,21-21 0,0 0 16</inkml:trace>
  <inkml:trace contextRef="#ctx0" brushRef="#br1" timeOffset="88927.92">8678 5144 0,'0'0'16,"-21"0"-16,-21-22 0,21 22 0,-1 0 0,1 0 15,0 0 1,21 22 0,0-1-16,21-21 15,0 21-15,1 0 0,-1-21 16,21 21-16,-21 0 0,22-21 0,-1 22 15,-21-22-15,21 0 0,1 21 16,-1-21-16,-21 21 0,22-21 0,-22 0 16,0 0-16,0 0 0,0 0 15,0 0-15,1 0 0,-44 0 32,1 0-17,0 0-15,0 21 0,0-21 0,0 21 16,-22 0-16,22 1 0,-42 20 15,41-21-15,1 0 0,0 22 16,0-22-16,0 0 0,0 0 16,-1 0-16,1 0 0,21 1 0,0-1 0,0 0 15,0 0-15,-21-21 16</inkml:trace>
  <inkml:trace contextRef="#ctx0" brushRef="#br1" timeOffset="89701.48">10499 4911 0,'21'0'62,"0"0"-62,0 0 16,0 0-16,0 0 0,1 0 16,-1 0-16,0-21 0,21 21 15,-21-22-15,1 1 0,20 21 0,-21-21 16,0 0-16,22 0 0,-22 21 16,0-21-16,0-1 0,-21 1 0,0 0 15,0 0-15,0 0 0,0 0 16,-21-1-16,21 1 0,-42 21 15,20 0-15,1-21 0,-21 21 0,21 0 16,-22 0-16,1 0 0,21 0 16,-21 21-16,-1-21 0,1 21 0,21 1 15,-22 20-15,22-21 0,-21 21 0,21-20 16,0 20-16,-1 0 0,22 22 16,-21-22-16,0-21 15</inkml:trace>
  <inkml:trace contextRef="#ctx0" brushRef="#br1" timeOffset="89884.17">10393 5207 0,'21'0'15,"-42"0"-15,63 0 0,-21 0 0,0 21 0,1-21 16,20 0-16,-21 0 0,21 0 0,1 0 16,-22 0-16,21 0 0,-21 0 0,22 0 15,-22 0-15,0 0 0,-21-21 16,0 0-16,0 0 16,-21 21-16,0 0 15,-22 0-15,22 0 0,-21 0 16,0 0-16,-1 21 0,1-21 0,0 21 15,20 0-15,-20 0 0,-21 22 16,20-22-16</inkml:trace>
  <inkml:trace contextRef="#ctx0" brushRef="#br1" timeOffset="89995.62">10287 5694 0,'21'0'0,"0"0"0,0 0 15,1 0-15,168 0 31,-148 0-31,22 0 0,-22-21 0,1 21 0,-1-21 16</inkml:trace>
  <inkml:trace contextRef="#ctx0" brushRef="#br1" timeOffset="90526.32">11366 5186 0,'0'-21'0,"0"42"0,0-63 15,-21 20-15,0 1 0,0 21 16,0 0-16,0-21 0,-1 21 0,1 0 16,0 0-16,0 0 0,0 0 15,-22 21-15,22 0 0,0 1 16,0-1-16,-21 0 0,20 0 0,1 0 0,0 22 16,0-22-16,21 0 0,-21 21 15,0-21-15,21 1 0,0-1 0,0 21 16,0-21-16,0 0 0,0 1 15,0-1-15,21-21 16,0 0-16,0 21 0,0-21 0,22 0 16,-22 0-16,0 0 0,21 0 0,-21 0 15,1-21-15,-1 21 0,21-21 0,-21-1 16,0 1-16,1 0 0,-1 0 16,0 0-16,0 0 0,-21-1 0,0 1 15,21-21-15,-21 21 0,21 0 0,-21-1 16,0 1-16,0 0 15,0 0-15,0 0 0,-21 21 32,21 21-32,0 0 0,-21 0 15,21 0-15,0 1 0,0-1 16,0 21-16,0-21 0,0 0 0,0 1 16,0-1-16,0 0 0,0 0 0,21 0 15,-21 0-15,21-21 16,1 0-16,-1 0 0,0 0 0,21 0 15,-21 0-15,1 0 0,20 0 0,-21 0 16,0-21-16,22 0 0,-22 0 16,0 0-16,0 0 0,0-1 0</inkml:trace>
  <inkml:trace contextRef="#ctx0" brushRef="#br1" timeOffset="91108.38">10329 4995 0,'0'22'31,"0"-1"-31,0 0 16,-21 0-16,21 0 16,0 0-16,0 1 0,0-1 0,0 0 15,0 0-15,0 0 0,21-21 16,0 0-16,1 21 0,-1-21 16,0 0-16,0 0 0,0 0 0,0 0 15,22 0-15,-22 0 0,21 0 16,-21 0-16,1 0 0,-1 0 15,0 0-15</inkml:trace>
  <inkml:trace contextRef="#ctx0" brushRef="#br1" timeOffset="91500.16">10520 5249 0,'0'0'0,"-21"0"0,-22 0 31,22 0-31,0 0 16,0 0-16,0 22 0,-1-1 0,1 0 15,0 0-15,0 0 0,0 0 16,0 1-16,-1-1 0,1 0 0,0 21 16,21-21-16,0 1 0,0-1 15,0 0-15,0 0 0,0 0 0,0 0 16,21 1-16,0-1 0,1-21 15,-1 0-15,21 0 0,0-21 16</inkml:trace>
  <inkml:trace contextRef="#ctx0" brushRef="#br1" timeOffset="91536.14">10795 8446 0,'42'0'15,"-84"0"-15,127 0 0</inkml:trace>
  <inkml:trace contextRef="#ctx0" brushRef="#br1" timeOffset="92344.68">12128 5228 0,'0'-21'31,"22"21"-31,-22-21 0,0 0 16,21 21-16,-21-21 15,0-1 17,0 1-17,0 0 1,-21 21-1,-1 0-15,1 0 16,0 0-16,0 0 0,0 0 16,0 0-16,-1 0 0,1 21 0,-21-21 15,21 21-15,0 1 0,-1-22 0,-20 21 16,21-21-16,0 21 16,0 0-16,21 0 0,0 0 15,0 1-15,0-1 0,21 0 31,0-21-31,0 0 0,0 21 0,0-21 16,1 0-16,20 0 0,-21 21 0,21-21 16,-20 0-16,20 21 0,-21-21 15,0 22-15,0-22 0,1 0 0,-1 21 16,0-21-16,-21 21 0,0 0 16,0 0-16,-21-21 15,0 21-15,-22-21 16,22 22-16,-21-22 0,-1 0 0,1 0 15,-43 21-15,43-21 0,0 0 16,21 0-16,-22 0 0,22 0 16,-21 0-16,21 0 0,-1 0 0,1-21 15,0 21-15,21-22 0,0 1 32,21 21-32,0-21 15,1 21-15,-1-21 0,0 21 0,0 0 16,21 0-16</inkml:trace>
  <inkml:trace contextRef="#ctx0" brushRef="#br1" timeOffset="93117.23">12488 5228 0,'0'-21'0,"21"0"16,-21 0-16,0 42 47,0 0-47,-21-21 0,21 21 16,0 0-16,0 1 0,-21-1 15,21 0-15,-21 0 0,21 0 0,0 0 16,0 1-16,0-1 0,0 0 15,0 0-15,0 0 16,21-21-16,0 0 0,0 0 16,1 0-16,-1 0 0,0 0 0,0 0 15,0-21-15,22 21 0,-1-42 16,-21 42-16,0-21 0,0-1 16,1 1-16,-1 0 0,0 0 0,0 0 15,-21 0-15,21-1 16,-21 1-16,21 21 0,-21-21 15,22 21-15,-22 21 47,-22 0-47,22 1 0,-21-1 0,21 0 16,0 0-16,-42 43 0,42-43 16,-21 0-16,0 21 0,21-21 15,0 22-15,-22-1 0,22 0 0,0 1 16,0-1-16,0 0 0,0 1 0,0-1 15,0 22-15,0-22 0,0 0 16,0 1-16,22-1 0,-22 0 0,0 1 16,0 20-16,0-21 0,0 1 0,0-1 15,0-21-15,0 22 0,0-1 16,0 0-16,-22-21 0,1 22 16,0-22-16,21 0 0,-21 0 0,0-21 15,0 21-15,-1-21 0,1 0 0,0 0 16,0 0-16,0 0 0,0-21 0,-1 0 15,22 0-15,-21 0 0,21-22 16,-21 1-16,21 0 0,0-1 0,0 1 16,0-21-16,0 20 0,0-20 0,0 20 15,42-41-15,-20 41 16,-22 1-16,21 0 0,0 21 0,0-22 16,0 22-16,0 0 0,1 0 0,-1 0 15,21-1-15,-21 1 0,22 0 16,-22 0-16,21 0 0,-21 0 0,22 21 15,-22-22-15,21 1 0</inkml:trace>
  <inkml:trace contextRef="#ctx0" brushRef="#br1" timeOffset="93707.89">14605 4847 0,'0'-21'0,"0"42"0,0-63 0,0 0 0,0 20 16,21-20-16,-21 21 0,0 0 16,0 0-16,0 42 47,0 0-47,-21 21 15,21-21-15,0 22 0,-21 20 16,0-20-16,-1 20 0,22-21 0,-21 22 15,0-1-15,0-20 0,0-1 16,21 22-16,-21-22 0,-1-21 0,22 21 16,0 1-16,0-22 0,0 0 0,0 0 15,0 0-15,22-21 16,-1 0 0,0-21-16,0 21 0,0-21 15,0 0-15,1 0 0</inkml:trace>
  <inkml:trace contextRef="#ctx0" brushRef="#br1" timeOffset="93888.2">14944 5038 0,'0'0'0,"21"0"0,-42 0 32,21 21-32,-22 0 15,1 0-15,0 22 0,21-22 16,-21 21-16,0-21 0,21 22 0,0-22 0,-21 21 15,21-21-15,-22 0 0,22 22 16,0-22-16</inkml:trace>
  <inkml:trace contextRef="#ctx0" brushRef="#br1" timeOffset="94084.09">15219 5398 0,'21'-64'15,"0"43"-15,-21 0 0,0-22 0,0 22 16,0-21-16,0 21 0,-21 0 15,-21-1-15,20 1 0,1 0 0,-21 0 16,21 21-16,-22 0 0,1 0 0,21 0 16,-21 0-16,20 0 0,1 0 15,0 0-15,0 0 0,0 0 0,21 21 16</inkml:trace>
  <inkml:trace contextRef="#ctx0" brushRef="#br1" timeOffset="94356.38">15240 4784 0,'0'0'0,"-21"0"31,21 21-31,-21 0 15</inkml:trace>
  <inkml:trace contextRef="#ctx0" brushRef="#br1" timeOffset="95012">14330 4995 0,'0'0'15,"21"0"16,0 0-31,0-21 0,22 0 16,-22 21-16,21-21 0,0 21 0,1-21 16,20 0-16,-20 21 0,20-22 0,1 1 15,-22 21-15,21-21 0,-20 21 16,20 0-16,-42-21 0,22 21 0,-22 0 16,0 0-16,-42 0 46,0 0-46,0 0 0,21 21 16,-22-21-16,1 21 0,0 0 0</inkml:trace>
  <inkml:trace contextRef="#ctx0" brushRef="#br1" timeOffset="95468.74">15007 5122 0,'0'0'0,"-21"0"16,0 0-1,0 0-15,-1 0 16,1 0-16,0 0 0,0 0 16,0 0-16,0 0 15,-1 0-15,22 22 0,-21-22 16,0 21-16,0-21 0,21 21 0,0 0 15,0 0-15,-21 0 0,21 1 16,0-1-16,0 0 16,0 0-16,0 0 0,21 0 15,0 1-15,0-22 16,0 0-16,1 0 0,-1 21 0,0-21 16,21 0-16,-21 0 0,1 0 0,20 0 15,-21 0-15,0 0 0,0 0 16,22-21-16</inkml:trace>
  <inkml:trace contextRef="#ctx0" brushRef="#br1" timeOffset="96448.03">16658 4805 0,'0'-21'0,"0"0"31,0-1-31,0 44 31,0-1-31,0 0 0,0 0 16,0 21-16,0 1 0,0-1 16,0 0-16,0 1 0,0-1 15,0 22-15,0-22 0,0 21 0,0-20 16,0 20-16,0 1 0,-21-22 16,21 22-16,-21-1 0,21-21 0,0 22 15,0-22-15,-21 22 0,21-22 0,-22 0 16,22 1-16,0-1 0,0 0 15,-21-20-15,21 20 0,-21-21 0,21 0 16,-21 0-16,21 1 0,0-1 16,0-42-1,0-1 1,0-20-16,0 21 16,0 0-16,0-22 0,0 1 15</inkml:trace>
  <inkml:trace contextRef="#ctx0" brushRef="#br1" timeOffset="96796.83">16489 5165 0,'0'-43'0,"0"86"0,-21-107 15,-1 22-15,22 21 0,-21 0 16,21-1-16,0 1 0,0 0 16,0-21-16,0 21 0,0-1 0,21 1 15,-21 0-15,43 0 0,-22 0 16,21 0-16,1-1 0,-1 1 15,21 21-15,-20 0 0,-1 0 0,22 0 16,-22 0-16,0 0 0,1 21 16,-22 1-16,0 41 0,-21-21 15,0 1-15,0-22 0,-21 21 0,-22 1 16,22-1-16,-21-21 0,0 21 16,-1-20-16,1-1 0,0 0 0,-22 0 15,43 0-15,-21-21 16,20 0-16,1 0 0,42 0 47,1 0-47,-1-21 0,0 21 15,0-21-15,21 0 0,-20 0 16,-1 21-16</inkml:trace>
  <inkml:trace contextRef="#ctx0" brushRef="#br1" timeOffset="97164.62">17293 4995 0,'42'0'16,"-20"0"0,-1 0-16,0-21 0,0 0 0,0 21 15,0-21-15,22 21 0,-22-21 16,0 0-16,0-1 0,0 1 0,1 0 15,-1 21-15,-21-21 0,0 0 16,0 0-16,-21 21 16,-1 0-1,1 0-15,0 21 0,-21 0 0,21 0 16,-1 0-16,1 0 0,0 1 0,0 20 16,21-21-16,0 0 15,0 22-15,0-22 0,0 0 0,0 0 16,0 0-16,0 0 15,21 1-15,0-22 0,0 0 0,22 21 16,-22-21-16,0 0 0,21 0 16,-20 0-16,20 0 0,-21 0 0,0 0 15,0-21-15,22-1 0,-22 22 0</inkml:trace>
  <inkml:trace contextRef="#ctx0" brushRef="#br1" timeOffset="97552.03">17928 4847 0,'0'0'0,"0"-21"0,0 0 16,21 0-1,0 21-15,1 0 0,-22-21 0,21 21 16,0-22-16,21 22 0,-21 0 16,1 0-16,-1 0 0,21 0 0,-21 22 15,0-1-15,22 0 0,-22 0 16,-21 0-16,0 22 0,21-22 0,-21 0 15,0 21-15,0-21 0,0 1 16,-21-1-16,21 0 0,-21 0 0,0 0 16,21 0-16,-22-21 0,22 22 15,0-44 1,0 1 0,0 0-16,0 0 0,22 0 15,-1-22-15,0 22 0,-21-21 16,21 0-16,0 20 0,0-20 0,22-21 15,-22 41-15,0 1 16,0 0-16,0 0 0,1 21 0,-1 0 16,0-21-16,0 21 0,0 0 15,-21 21 1</inkml:trace>
  <inkml:trace contextRef="#ctx0" brushRef="#br1" timeOffset="98692.38">18605 5122 0,'0'0'0,"22"0"0,-1 0 0,0 0 16,0 0-16,0 0 16,0 0-16,22 0 0,-22-21 0,21 0 15,-21 0-15,22 21 0,-1-21 16,0 0-16,1-22 0,-1 22 15,0 0-15,-20-21 0,20 20 0,-21-20 16,21 21-16,-20-21 0,-22 20 16,0-20-16,21 21 0,-21 0 0,0 0 15,0-1-15,0 1 0,0 0 16,0 0-16,0 0 0,-21 21 0,21-21 16,-22 21-1,1 0-15,0 21 0,0 0 16,0 21-16,21-21 15,-21 22-15,-1-22 0,1 21 0,21 22 16,-21-22-16,0 0 0,0 22 0,21-1 16,-21-20-16,-1 20 15,1 1-15,21-22 0,0 22 0,-21 63 16,0-64-16,21 1 0,-21-1 16,21 1-16,0-1 0,0 1 15,0 20-15,0-20 0,-21-22 0,-22 149 16,43-128-16,-21 1 15,0-1-15,21-21 0,0 22 16,-21-22-16,21 22 0,-21-22 0,21 0 16,0 1-16,0-22 0,0 21 0,0-21 15,21 22-15,0-22 16,0 0-16,0-21 0,0 0 0,22 0 16,-22 0-16,21 0 0,1-21 15,-1 0-15,0 0 0,22-22 0,-22 22 16,0-21-16,1-1 0,-1 1 15,0 0-15,1-22 0,-22 1 0,0 20 16,0-41-16,0 20 0,-21 1 0,0-22 16,0 22-16,-21-22 0,0 0 15,0 22-15,-21-1 0,-1 1 0,1-1 16,-22 22-16,22 0 0,-21 20 16,20-20-16,1 21 0,0 0 15,20 21-15,-20-21 0,21 21 0,0 0 0,21-22 16,0 1-1,21 0 1,0 21-16,21-21 0,-20 21 0,-1-21 16,21 21-16,0-21 0,1-1 15,-1 22-15,0-21 0,1 0 0,-1 0 16,0 0-16,1 0 0,-1-1 0,-21-20 16,22 21-16,-22 0 0,0-22 15,0 1-15,0 21 0,0 0 0,1-22 16,-22 22-16,0 0 15,0 0-15,0 0 0,0 0 16,-22 42 0,22 0-1,0 0-15,-21 0 0,21 0 0,-21 22 16,21-22-16,0 21 0,-21-21 16,21 1-16,-21 20 0,21-21 0,0 0 15,0 22-15,0-22 0,21 0 16,-21 0-16,21-21 0,0 0 15,0 0-15,22 0 0,-22 0 0,0 0 16,0 0-16,22 0 0,-22 0 16,0-21-16,21 0 0,-21 0 0,1-1 15,-1 1-15,0-21 0,0 21 0,-21-22 16,21 22-16,-21-21 16,0 21-16,0-22 0,0 22 0,-21 0 0,0 0 15,0 0-15,-22 21 16,22 0-16,-21 0 0,0 0 0,20 0 15,-20 0-15,21 0 0,-21 0 0,20 0 16,1 0-16,0 21 0,21 0 16,0 0-16,0 0 0,0 1 15,21-1-15,0-21 0,1 21 16,20 0-16,-21-21 0,21 0 0,-20 0 16,20 0-16,-21 0 0</inkml:trace>
  <inkml:trace contextRef="#ctx0" brushRef="#br1" timeOffset="99098.14">20108 4953 0,'0'0'0,"0"-21"15,0 0-15,0 0 0,0-1 16,0 1-16,0 0 0,21 0 16,1 0-16,-1 0 0,0 21 15,21 0-15,-21-22 0,1 22 16,20 0-16,-21 0 0,0 0 0,22 0 15,-22 22-15,21-22 0,-21 21 16,22 0-16,-22 21 0,0-21 0,0 22 16,0-22-16,0 0 0,-21 43 15,0-22-15,0-21 16,0 0-16,-21 0 0,0 1 0,0-1 16,0-21-16,0 21 0,-1-21 15,1 0-15,21-21 16,0 0-1,0-1-15,0 1 0,0 0 16,0 0-16,0-21 0,21 20 0,1 1 16,-1-21-16,-21 21 0,21 0 15,0-1-15,0 1 0,0 0 0,1 0 16,-1 0-16,0 21 0,0 0 0,0 0 16,0-21-16,1 21 0,-1 0 15,21 0-15,-21 0 16,0 0-16,1 0 0,-1 0 0</inkml:trace>
  <inkml:trace contextRef="#ctx0" brushRef="#br1" timeOffset="99847.74">21145 4805 0,'0'0'16,"0"-21"-1,0 42 16,0 0-15,0 0-16,0 0 0,0 1 16,0-1-16,0 0 0,0 0 15,0 0-15,0 0 0,0 22 0,0-22 16,0 0-16,0 0 0,-21 0 16,21 1-16,0-1 0,0 0 15,0-42 16,0 0-15,0-1-16,0-20 0,0 21 16,0 0-16,0-22 0,21 1 0,1 21 15,-1-21-15,-21-1 0,21 22 16,0-21-16,0 21 0,0-1 16,1 1-16,20 0 0,0 21 15,-21-21-15,1 21 0,-1 0 16,0 0-16,21 0 0,-42 21 0,21 0 15,1 0-15,-1 1 0,-21-1 0,21 42 16,-21-42-16,0 22 16,0-22-16,0 21 0,0-21 0,0 1 15,0-1-15,0 0 0,0 0 16,0 0-16,-21 0 0,21 1 0,-21-22 16,21-22 15,0 1-16,0 0-15,0 0 0,0 0 0,0 0 16,0-22-16,0 22 0,21-21 16,0-1-16,0 1 0,21 0 0,-20-1 15,-1 22-15,21-21 0,-21 21 16,22 0-16,-1-1 0,-21 1 0,21 21 16,-20 0-16,20 0 0,-21 0 15,0 0-15,0 0 0,1 21 16,-1 1-16,0-1 0,-21 0 0,0 0 0,0 21 15,0-20-15,0 20 16,0 0-16,0-21 0,0 22 0,0-22 0,0 21 16,0-21-16,0 1 0,-21-1 15,21 0-15,0 0 0,-21-21 16,21 21-16,-22-21 31,1 0-31,0 0 16,0 0-16</inkml:trace>
  <inkml:trace contextRef="#ctx0" brushRef="#br1" timeOffset="101048.05">8043 6816 0,'0'0'0,"21"0"46,1 0-46,-1-21 0,0 21 0,0-22 16,21 1-16,-20 0 0,20 0 16,-21 0-16,21 0 0,-20-1 0,-1-20 15,0 21-15,0 0 0,-21 0 16,0-1-16,0-20 0,0 21 0,0 0 16,-21 0-16,0 21 0,0-22 0,-22 22 15,1 0-15,21 0 0,-43 0 16,22 0-16,0 0 0,-43 22 15,21-1-15,22 0 0,0 0 16,21 0-16,-22 0 0,22 1 16,21-1-16,0 0 0,0 0 0,0 0 15,0 0-15,21 1 0,0 20 16,22-21-16,-1 0 0,0 0 0,1 1 16,-1-1-16,43 42 0,-43-20 15,0-22-15,1 21 0,-1-21 16,-21 22-16,0-1 0,-21 0 0,0-21 15,0 22-15,0-1 0,-42 0 0,21 1 16,-21-22-16,-1 21 16,-20-21-16,20 1 0,-20-1 0,-1 0 15,22-21-15,-21 0 0,20 0 0,-20 0 16,20-21-16,1 0 0,0-1 16,21 1-16,-22-21 0,22 21 0,0-22 15,0-20-15,0-22 16,21 43-16,0 0 0,0-1 0,0 1 15,0 0-15,21 20 0,0 1 16,0 0-16,0 0 0,0 0 0,22 21 16,-1 0-16,0 0 0,1 0 0,-1 0 15,0 0-15,1 0 0,-1 0 16,0 21-16</inkml:trace>
  <inkml:trace contextRef="#ctx0" brushRef="#br1" timeOffset="101764.64">8488 6922 0,'21'0'16,"-42"0"-16,42-22 0,0 22 0,-21 22 47,0-1-47,-21 0 0,21 0 0,0 0 15,-21 0-15,21 22 0,-21-22 16,21 21-16,0-21 0,0 22 15,0-22-15,0 0 0,0 21 0,0-20 16,0-1-16,0 0 0,21-21 0,0 0 16,21 21-16,-21-21 0,1 0 15,20 0-15,0-21 0,-21 0 0,22 21 16,-1-21-16,-21-1 0,22 1 16,-22-21-16,21 21 0,-21 0 0,0-1 15,1-20-15,-22 21 0,0 0 16,21 0-16,-21-1 0,21 1 0,-21 0 15,0 0-15,0 0 16,0 42 15,21 0-31,-21 0 0,0 0 0,0 1 16,0 20-16,0 0 0,0 1 16,0-1-16,0 21 0,0-20 15,0 20-15,0 1 0,0-1 0,0 1 16,0-1-16,0 1 0,0-1 0,0 1 15,0 20-15,21-20 0,-21 21 16,0 63-16,21-85 0,-21 1 16,0 20-16,22-20 0,-22-1 0,0 1 15,0-1-15,0 1 0,0-22 16,0 22-16,0-22 0,0 0 0,0 1 16,0-1-16,0-21 0,0 0 15,0 1-15,-22-1 0,1-21 16,0 0-16,0 0 0,0 0 15,0 0-15,-1 0 0,-20-21 0,21-1 16,-21 1-16,-1-21 0,22 21 0,-21-22 16,-1-20-16,1 21 0,-21-64 15,41 42-15,1 1 0,21-1 16,0 1-16,0-22 0,0 22 0,0-1 16,0 1-16,21-1 0,1 1 0,-1-1 15,0 1-15,21 20 0,1-20 16,-1 20-16,0 1 0,1 0 0,41-43 15,-41 43-15,20-1 16,-42 1-16,22 0 0,-1-1 0,0 22 16</inkml:trace>
  <inkml:trace contextRef="#ctx0" brushRef="#br1" timeOffset="102256.35">9948 6816 0,'0'-21'0,"0"42"0,0-64 16,0 22-16,0 0 16,-21 21-16,0 0 0,0 0 15,0 0-15,-22 0 0,22 21 16,-21 0-16,-1-21 0,22 22 0,-21-1 15,21 21-15,-22-21 0,22 0 0,21 1 16,0-1-16,0 0 16,0 0-16,0 0 0,21 0 15,1-21-15,20 22 0,-21-22 16,21 21-16,-20-21 0,20 21 16,-21 0-16,21-21 0,-20 21 0,-1 0 15,21 1-15,-42-1 0,0 0 16,0 0-16,0 0 0,0 0 15,-21 1-15,0-1 0,0-21 16,-22 21-16,1 0 0,0-21 0,-22 0 16,22 0-16,-1 0 0,1 0 15,0 0-15,21 0 0,-22-21 0,22 21 16,0-21-16,0 0 0,0-1 0,-1 1 16,22 0-16,0 0 0,0 0 15,0 0-15,0-1 0,0 1 16,0 0-16,43 21 0,-1-21 15,-21 21-15,0 0 0,1 0 16,-1-21-16,21 21 0</inkml:trace>
  <inkml:trace contextRef="#ctx0" brushRef="#br1" timeOffset="102616.15">10414 6350 0,'0'-21'16,"0"42"-16,21-63 0,-21 21 0,-21 21 31,0 0-31,0 21 0,-1 21 16,1-21-16,0 22 0,21 20 15,-21-21-15,0 22 0,0-22 0,-43 128 16,43-107 0,0-21-16,0 22 0,-1-22 0,1 22 15,0-22-15,21 0 0,0 1 0,0-22 16,0 21-16,0-21 0,0 1 16,0-1-16,0 0 0,21-21 15,0 0-15,1 0 0,-1 0 0,0 0 16,0-21-16,0 0 0,0-1 0,-21 1 15,0-21-15,22 21 0</inkml:trace>
  <inkml:trace contextRef="#ctx0" brushRef="#br1" timeOffset="102800.04">10075 6943 0,'-21'0'16,"42"0"-16,-42 21 0,21 0 15,21-21-15,0 0 0,22 0 16,-22 0 0,0 0-16,21 0 0,-20 0 0,20-21 15,-21 21-15,21-21 0,-20 21 0,-1-21 16,0 21-16</inkml:trace>
  <inkml:trace contextRef="#ctx0" brushRef="#br1" timeOffset="103188.82">10520 7006 0,'0'21'0,"0"-42"0,0 64 16,21-43 15,0 0-31,0 0 0,0 0 16,22 0-16,-22 0 0,0-22 0,0 22 15,0-21-15,1 0 16,-22 0-16,0 0 0,0 0 16,-22-1-1,1 22-15,0 0 0,0 0 16,0 0-16,-22 0 0,22 0 16,0 22-16,0-22 0,0 21 0,0 0 0,-1 0 15,22 0-15,-21 0 16,21 1-16,-21-1 0,21 0 0,0 0 15,0 0-15,0 22 0,0-22 0,0 0 16,0 0-16,21 0 16,0-21-16,1 0 0,-1 0 0,21 0 15,-21 0-15,22 0 0,-22 0 0,21 0 16,0-21-16,1 21 0,-22-21 16,21 0-16</inkml:trace>
  <inkml:trace contextRef="#ctx0" brushRef="#br1" timeOffset="103836.44">11091 6900 0,'0'22'47,"0"-1"-47,0 0 0,0 0 16,0 0-16,0 0 15,0 1-15,0-1 0,-21 0 0,21 21 16,-21-21-16,21 1 0,0-1 0,0 0 15,-21 0-15,21 0 16,0 0-16,0-42 31,0 0-31,0 0 16,0 0-16,0 0 0,0-1 16,0-20-16,21 21 0,-21-21 0,0 20 15,0 1-15,21-21 0,0 21 0,0 0 16,1-1-16,-1 1 0,0 0 15,0 0-15,21 21 0,-20 0 0,-1 0 16,21 0-16,-21 0 0,0 0 0,22 0 16,-22 21-16,0 0 0,21 0 15,-20 1-15,-1-1 0,-21 0 0,0 0 16,21 0-16,-21 22 0,0-22 0,0 0 16,0 0-16,0 0 15,0 0-15,0 1 0,0 20 16,-21-21-16,0-21 31,21-21-15,0 0-16,0 0 0,0-1 0,0 1 15,21 0-15,0-21 0,0 21 16,-21-22-16,21 22 0,0-21 0,1 21 16,-1-22-16,0 22 0,0 0 15,21 0-15,-20 0 0,-1-1 0,0 22 16,21 0-16,-21 0 0,1 0 0,41 22 15,-42-1-15,0 0 16,1 21-16,-22 1 0,21-22 16,-21 0-16,0 21 0,0-21 15,0 1-15,0 20 0,0-21 0,0 0 16,0 0-16,-21 1 0,21-1 16,-22-21-16</inkml:trace>
  <inkml:trace contextRef="#ctx0" brushRef="#br1" timeOffset="104626.35">14224 6350 0,'21'-21'0,"0"0"15,0 21 1,-21-21-16,0-1 16,0 1-16,22 0 0,-22 0 15,0 0-15,0 0 16,0-1-16,0 1 0,0 0 15,-22 0-15,1 0 16,0 21-16,0 0 0,0-21 0,-22 21 16,22 0-16,0 0 0,-21 0 15,21 0-15,-1 0 0,-20 21 0,21 0 16,-21-21-16,-1 21 0,22 0 16,0 0-16,-21 1 0,20 20 0,-20 0 15,21 1-15,0-1 16,0 0-16,21 1 0,-22 20 0,1-21 15,21 1-15,0 20 0,-21-20 0,21-1 16,-21 0-16,21 1 0,0-1 16,0 0-16,0 1 0,0-1 15,0-21-15,21 21 0,0-20 0,-21-1 0,21 21 16,1-21-16,-1 0 0,0-21 16,21 22-16,-21-22 0,22 21 0,-1-21 15,-21 0-15,22 0 0,-1-21 16,0-1-16,1 22 0,20-21 15,-21 0-15,1-21 0,20-1 16,-20 1-16</inkml:trace>
  <inkml:trace contextRef="#ctx0" brushRef="#br1" timeOffset="105596.98">14541 6710 0,'0'-21'16,"-84"148"-16,168-275 0,-84 190 0,22-84 0,-22 20 16,0 44 15,-22-1-31,1 0 0,0 0 15,21 0-15,-21 0 0,0 22 16,0-22-16,21 21 0,-22-21 0,1 1 16,21 20-16,-21-21 0,21 0 15,0 0-15,0 22 0,0-22 0,0 0 16,42 0-16,-20-21 16,-1 0-16,0 0 0,0 0 15,0 0-15,22 0 0,-22 0 0,0-21 16,0 0-16,0 0 0,0 0 0,1 21 15,-22-43 1,0 22-16,0 0 0,0-21 0,0 20 16,0 1-16,-22 0 0,1 21 0,0-21 15,21 0-15,-21 21 0,0-21 0,0-1 16,21 1 0,0 0-1,21 0-15,0 21 0,0-21 16,21 0-16,-20 21 0,-1-22 0,21 22 15,0 0-15,-20-21 0,20 21 16,0 0-16,1 0 0,-1 0 0,-21 0 16,21 21-16,-20 1 0,20-22 0,-21 42 15,-21-21-15,21 0 0,-21 0 16,0 1-16,21-1 0,-21 21 0,0-21 16,0 22-16,0-22 15,-21 0-15,21 0 0,-21 0 16,0 0-16,21 1 0,0-1 15,-21-21-15,0 0 16,-1 0 0,22-21-1,0-1-15,0 1 0,0 0 16,0 0-16,0 0 0,0 0 16,22-22-16,-22 22 0,21 0 0,42-43 15,-42 43-15,1 0 16,20 0-16,-21 21 0,0-21 15,0 21-15,22 0 0,-22 0 0,0 0 0,0 0 16,0 0-16,1 0 0,-1 21 16,-21 0-16,21-21 0,-21 21 15,21 22-15,-21-22 0,0 0 0,0 0 16,0 0-16,0 0 0,0 1 0,0-1 16,0 0-16,-21 0 0,0 0 15,0 0-15,-1 1 16,22-44 15,0 1-31,0 0 16,22 0-16,-1 0 0,-21 0 0,21-1 0,0-20 15,0 21-15,0-21 16,1 20-16,-1 1 0,21 0 0,-21 0 16,22-21-16,-22 42 0,0 0 15,0 0-15,0 0 0,0 0 16,1 0-16,-1 21 0,-21 0 0,0 0 15,0 0-15,21 0 0,-21 1 0,0-1 16,0 0-16,0 0 0,0 0 16,0 0-16,0 1 0,0-1 0,0 0 15,-21 0-15,21 0 0,0 0 16,0 1 0,21-22-1,0 0 1,-21-22-16</inkml:trace>
  <inkml:trace contextRef="#ctx0" brushRef="#br1" timeOffset="105968.76">16468 6668 0,'0'-22'0,"0"44"31,0-1-31,0 0 0,0 0 16,-22 0-16,22 22 0,-21-1 15,21-21-15,-21 64 0,0-22 16,0-20-16,0 20 0,21 1 0,-22-1 16,1 22-16,0-22 0,-21 22 15,21-22-15,-1 22 0,1-21 0,0 20 16,-21-20-16,21 20 0,-1-20 0,-20-1 15,21 1-15,0-1 0,0-20 0,-1-1 16,22 0-16,0 1 0,-21-1 16,21-21-16,0 22 0,0-22 15,0 0-15,0 0 0,21-21 16,1 0 0,-22-21-16,21 0 0,0 0 15,0-22-15,0 22 0,0-21 0,1-1 16,20-20-16</inkml:trace>
  <inkml:trace contextRef="#ctx0" brushRef="#br1" timeOffset="106340.76">16383 6964 0,'0'-21'0,"0"42"0,-21-63 0,0 20 16,21 1-16,0 0 0,0 0 0,0 0 15,0 0-15,0-1 16,0 1-16,0 0 0,42 0 0,-21 0 16,0 21-16,22-21 0,-22 21 15,21 0-15,0 0 0,1 0 0,-1 0 16,-21 0-16,22 0 0,-22 21 0,21 0 16,-21 0-16,0 0 15,-21 0-15,0 1 0,0-1 0,0 0 16,0 0-16,-21 21 0,0-20 0,-21-1 15,21 0-15,-22-21 0,1 21 0,21 0 16,-22 0-16,1-21 0,0 0 16,-22 22-16,22-22 0,21 0 15,42 0 17,0 0-32,21 0 0,-20 0 15,20 0-15,-21 0 0,21-22 0,-20 22 16</inkml:trace>
  <inkml:trace contextRef="#ctx0" brushRef="#br1" timeOffset="107488.13">17187 6795 0,'21'-22'0,"-42"44"0,42-65 0,-21 22 15,0 0-15,0 0 0,-21 21 16,0 0-16,0-21 0,0 21 15,0 0-15,-1 0 0,1 21 16,0-21-16,0 21 0,0 0 16,0 0-16,-1 0 0,1 1 0,0-1 15,21 21-15,0-21 0,-21 0 0,21 1 16,0 20-16,0-21 16,0 0-16,0 0 0,0 1 15,21-1-15,0-21 0,0 0 16,1 0-16,-1 0 0,0 0 0,0 0 15,0 0-15,0 0 0,1 0 16,-1-21-16,0-1 0,0 22 0,0-21 16,0 0-16,-21 0 0,0-21 0,22 20 15,-22 1-15,21-21 0,-21 21 16,0 0-16,0-1 0,0 1 16,0 42-1,0 1-15,0-1 16,0 0-16,0 0 0,0 0 0,-21 0 15,21 1-15,0 20 0,0-21 16,0 0-16,0 0 0,0 1 16,0-1-16,0 0 0,21 0 15,0-21-15,0 21 0,0-21 16,0 0-16,1 0 0,-1 0 16,21 0-16,-21 0 0,0-21 0,1 21 15,-1-21-15,21-21 0,-42-1 16,21 22-16,0-21 0,1-1 15,-1 1-15,-21-21 0,21 20 16,0-20-16,-21-1 0,21-42 16,0 43-16,1 21 0,-22 20 0,0-20 15,0 21-15,0 0 0,0 0 16,0-1-16,0 44 31,0-1-31,0 21 0,0-21 16,-22 22-16,22-1 0,0 21 15,0-20-15,0-1 0,0 0 0,-21 22 16,21-22-16,0 1 0,0-1 0,0 0 16,0-21-16,0 22 0,0-22 15,0 42-15,0-41 0,21-1 16,1-21-16,-22 21 0,21-21 0,0 21 16,0-21-16,0 0 0,0 0 0,1 0 15,-1 0-15,0 0 16,0 0-16,-21-21 0,21 0 15,-21 0-15,21 21 0,-21-22 16,22 1-16,-22 0 16,0 0-16,0 0 0,21 0 0,-21-1 15,0 1-15,21 0 0,-21 0 0,0 0 16,21 21 15,-21 21 0,0 0-15,21-21 109,0 0-109,-21-21 62</inkml:trace>
  <inkml:trace contextRef="#ctx0" brushRef="#br1" timeOffset="107960.85">18182 6689 0,'-21'21'0,"0"42"16,0-41-16,21-1 15,0 21-15,0-21 0,0 0 0,0 1 16,0-1-16,0 21 15,0-21-15,0 0 0,0 1 0,0-1 16,0 0-16,21-21 16,0 0-16,0 0 0,0 0 15,0 0-15,1 0 16,-1-21-16,0 21 16,-21-21-16,21-1 0,0 22 0,-21-21 15,0 0-15,21 0 0,1 0 0</inkml:trace>
  <inkml:trace contextRef="#ctx0" brushRef="#br1" timeOffset="108165.74">18119 6350 0,'0'0'0,"-22"0"0,1 0 0,-21-21 31,42 0-15,-21 21 15,0 0-31</inkml:trace>
  <inkml:trace contextRef="#ctx0" brushRef="#br1" timeOffset="108352.63">17251 6562 0,'0'0'0,"0"21"15,21-21 1,0 0-16,0 0 0,22 0 0,-22 0 16,21 0-16,0-21 0,1 21 0,-1 0 15,0-21-15,1 21 0,-1-22 16,0 22-16,-20-21 0,-1 21 0</inkml:trace>
  <inkml:trace contextRef="#ctx0" brushRef="#br1" timeOffset="110877.08">18754 6477 0,'0'0'0,"0"-21"0,0-21 0,0 20 16,0 1-16,0 0 0,0 0 15,0 0-15,0 0 0,0-1 16,0 1-16,0 0 16,-22 21-16,1 21 15,21 0 1,0 1-16,0-1 0,-21 21 0,0 0 16,21-20-16,-21 41 0,21-21 0,0 1 15,0-1-15,-21 0 0,21 1 16,-22-1-16,22 0 0,0 1 0,0-1 15,0 0-15,0-20 0,-21 20 16,21-21-16,-21 21 0,21-20 16,0-1-16,0 0 0,0 0 0,0-42 47,0 0-47,0 0 15,0-1-15,0 1 0,0 0 0,0 0 16,0-21-16,0 20 0,21 1 15,0 0-15,1 0 0,-1 0 0,0 0 16,0-1-16,0 1 0,0 0 16,1 21-16,-1-21 0,21 21 0,-21 0 15,0 0-15,22 0 0,-22 0 0,0 0 16,21 21-16,-20 0 0,-1 0 16,0 1-16,0-1 0,0 0 15,-21 0-15,21 0 0,-21 0 0,0 1 16,0 20-16,0-21 0,-21 0 15,0 0-15,0-21 0,0 22 0,-22-1 16,22-21-16,0 21 0,0-21 0,-21 0 16,20 0-16,1 0 0,0 0 15,0 0-15,0 0 0,-22 0 0,22 0 16,0 0-16,0-21 0,0 21 16,0 0-16,42 0 62,0 0-62,0 21 0,0-21 16,0 0-16,1 0 0,20 0 0,-21 0 15,21 0-15,-20 0 0,20 0 0,-21 0 16,21 0-16,-20 0 0,20 0 16,0-21-16,-21 21 0,22-21 0,-22 21 15,21-22-15,-21 1 0,1 0 0,-1 0 16,0 0-16,0 0 0,0-1 15,0-20-15,1 21 0,-1 0 16,-21 0-16,0-1 0,0 1 0,21 0 16,-21 0-16,0 42 31,0 0-15,0 0-16,-21 1 0,21-1 0,0 0 15,0 0-15,0 0 0,0 0 0,0 1 16,0-1-16,0 0 15,21 0-15,0-21 0,-21 21 0,21-21 16,0 0-16,1 0 0,-1 0 0,0 0 16,0 0-16,0 0 0,0 0 0,1 0 15,-1 0-15,21-21 0,-21 0 16,0 0-16,1 0 0,-1-1 0,0 1 16,-21-21-16,21 0 0,0-1 15,0 1-15,-21-22 0,22 22 16,-1-21-16,0-1 0,-21 1 0,0 20 15,21 1-15,-21 0 0,0-1 16,0 22-16,0 0 0,0 0 0,0 0 16,0-1-16,0 44 31,0-1-31,0 0 0,-21 0 16,21 0-16,0 22 0,0-1 0,-21-21 0,21 43 15,0-22-15,0 0 16,0 1-16,0-1 0,0 0 0,0 1 15,0-1-15,0-21 0,0 21 0,0-20 16,0-1-16,0 21 0,0-21 0,0 0 16,0 1-16,21-22 15,0 0-15,0 0 0,0 0 16,1 0-16,-1-22 16,0 22-16,-21-21 0,21 0 15,0 0-15,0 0 0,-21 0 0,22-1 16,-22 1-16,21 0 0,-21 0 15,21 0-15,-21 42 47,0 0-47,0 0 16,0 0-16,0 1 0,0-1 16,0 0-16,0 0 0,0 0 0,0 0 15,0 1-15,21-1 16,0-21-16,0 21 0,1-21 15,-1 0-15,0 0 16,21 0-16,-21-21 0,1 21 0,-1-21 16,21-1-16,-21 1 0,0-21 15,22 21-15,-22-22 0,21 1 16,-21-21-16,1 20 0,20-20 0,-21-1 16,0 1-16,0-1 0,1 22 15,-1-22-15,-21 22 0,0 0 0,21-1 16,-21 22-16,0 0 0,0-21 0,0 21 15,0-1-15,-21 22 32,0 0-32,21 22 0,-22-1 0,22 0 15,-21 21-15,0-21 0,21 22 16,0-1-16,0 0 0,-21 22 0,21-22 16,-21 22-16,21-22 0,-21 22 15,21-22-15,0 0 0,0 1 16,0-1-16,0 0 0,0 1 0,0-22 0,0 0 15,0 0-15,21 0 16,0 0-16,0 1 0,0-22 0,22 0 16,-1 0-16,0 0 0,-21 0 15,1-22-15,-1 1 0,21 0 16,-21 21-16,0-21 0,1 0 0,-1 0 16,-21-1-16,21 1 0,0 0 0,-21 0 15,0 0-15,0 0 16,0 42 15,0 0-31,0 0 0,0 0 16,0 0-16,0 1 0,0-1 15,0 0-15,0 0 16,0 0-16,21-21 0,-21 21 16,21-21-16,1 0 0,-1 0 0,0 0 15,0 0-15,0 0 0,22 0 0,-22 0 16,0 0-16,21-21 0,-21 21 15,1-21-15,-1 0 0,0 0 0,0 0 16,0-43-16,0 22 16,1 21-16,-22-22 0,0 22 15,0 0-15,0 0 0,0 0 16,0 42 31,0 0-47,0 0 0,0 21 15,0-20-15,-22-1 0,1 21 16,0-21-16,21 22 0,-21-1 0,0 0 16,21 1-16,-21-1 0,-22 43 15,43-22-15,0-21 0,0 22 16,0-1-16,0 1 0,0-22 0,0 22 16,0-1-16,0-20 0,0-1 0,0 21 15,0-20-15,0-1 0,0 0 16,0 1-16,0-22 0,0 21 15,0 1-15,0-22 0,0 21 0,0-21 16,0 0-16,-21 1 0,21 20 0,-21-42 16,0 21-16,0 0 0,-22 0 15,22-21-15,0 22 0,-21-22 16,20 0-16,1 0 0,-21 0 0,21 0 0,0 0 16,-1 0-16,1 0 0,0 0 0,0 0 15,21-22 1,0 1-16,0 0 0,0 0 15,0 0-15,0 0 0,0-22 0,0 22 16,0-21-16</inkml:trace>
  <inkml:trace contextRef="#ctx0" brushRef="#br1" timeOffset="111171.91">20743 6498 0,'0'0'0,"21"0"0,1-21 15,-1 21-15,0-21 0,0 21 0,21 0 16,-20-21-16,20 21 0,-21 0 0,21 0 15,-20-21-15,-1 21 0,0 0 16,0 0-16,0 0 0,0 0 16,-21-22-16,0 1 15,-21 21-15,0 0 16,0-21-16</inkml:trace>
  <inkml:trace contextRef="#ctx0" brushRef="#br1" timeOffset="111383.79">20362 6287 0,'-21'0'0,"42"0"0,-63 0 47,21 0-16</inkml:trace>
  <inkml:trace contextRef="#ctx0" brushRef="#br1" timeOffset="111593.68">19621 6371 0,'-42'21'31,"21"-21"16</inkml:trace>
  <inkml:trace contextRef="#ctx0" brushRef="#br1" timeOffset="112250.3">22225 5990 0,'0'0'0,"0"-21"15,-21 21-15,0 0 0,-1 0 16,-41 0-1,84 0 17,0 0-32,0 0 0,22 0 0,20 0 15,-20 0-15,20 0 0,1 0 16,20 0-16,1 0 0,0 0 0,-22 0 16,22 0-16,-22 0 0,1 0 15,-22 0-15,0 0 0,1 0 0,-22 0 16,0 0-16,-42 0 15,0 0-15,-22 0 16</inkml:trace>
  <inkml:trace contextRef="#ctx0" brushRef="#br1" timeOffset="112541.13">22521 6011 0,'0'22'0,"0"-1"16,0 0-16,-21 0 0,21 0 15,-21 0-15,21 22 0,0-1 16,-21 0-16,0 1 0,-1-1 16,1 0-16,0 22 0,0-22 0,21 1 15,-21 20-15,0-21 0,-1 1 0,1-1 16,21-21-16,-21 22 0,21-22 15,0 0-15,0 0 0,0 0 0,0 0 16,0 1-16,21-22 31,0-22-31</inkml:trace>
  <inkml:trace contextRef="#ctx0" brushRef="#br1" timeOffset="112943.89">22796 6583 0,'0'0'0,"22"0"32,-1 0-17,0 0-15,0 0 0,0 0 0,0 0 16,1-21-16,-1 21 0,0-21 15,0 21-15,0-22 0,0 22 0,1-21 16,-1 21-16,-21-21 0,0 0 16,0 0-16,-21 0 15,-1 21 1,1 0-16,0 0 0,0 0 16,0 0-16,0 0 0,-1 21 0,1 0 15,0 0-15,0 0 0,0 0 0,0 1 16,-1-1-16,1 21 0,21-21 15,0 0-15,-21 1 0,21-1 0,-21 0 16,21 0-16,0 0 0,0 0 0,0 1 16,0-1-16,21-21 15,0 0-15,0 0 0,1 0 16,-1 0-16,0 0 0,0 0 16,21 0-16,-20-21 0</inkml:trace>
  <inkml:trace contextRef="#ctx0" brushRef="#br1" timeOffset="113349.66">23580 6435 0,'0'0'15,"0"-21"-15,-22 21 16,1 0-16,0 0 0,0 0 16,0 0-16,-22 0 0,22 21 0,0-21 15,0 21-15,0 0 16,0-21-16,-1 21 0,1 0 0,0 1 15,21-1-15,0 0 16,0 0-16,0 0 16,21-21-16,0 21 0,1-21 0,-1 0 15,0 22-15,21-22 0,-21 21 16,1-21-16,-1 0 0,21 21 0,-21-21 16,0 0-16,1 21 0,-1 0 15,0-21-15,0 21 0,-21 1 16,-21-1-1,0-21-15,0 0 0,-1 0 0,-20 21 16,21-21-16,-21 0 16,-1 0-16,22 0 0,-21 0 0,-1 0 15,22 0-15,-21 0 0,21 0 0,0 0 16,-1 0-16,1 0 0,21-21 31,0 0-31,21 21 0,1-22 16,-1 1-16</inkml:trace>
  <inkml:trace contextRef="#ctx0" brushRef="#br1" timeOffset="114372.07">24088 5906 0,'0'-22'0,"0"44"0,0-86 0,0 43 16,0 0-16,0 0 16,0-1-16,0 44 31,0-1-31,0 21 16,0-21-16,0 22 0,0-1 15,0 0-15,0 22 0,-22-22 16,22 0-16,-21 22 0,21-22 0,-21 22 15,21-1-15,0-20 0,-21 20 0,0-21 16,21 1-16,0 20 0,0-42 16,0 22-16,0-1 0,0-21 0,0 22 15,0-22-15,21 0 16,0 0-16,0-21 0,0 0 0,1 0 16,-1 0-16,0 0 0,0 0 0,0 0 15,22-21-15,-22 0 0,0 21 16,0-21-16,0-1 0,0 1 15,1-21-15,20 21 0,-42 0 0,21-22 16,-21 22-16,21 0 0,-21 0 16,21 0-16,-21-1 0,0 44 31,-21-1-15,21 0-16,-21 0 0,21 0 0,0 0 15,0 1-15,0 20 0,0-21 16,0 0-16,0 0 0,0 1 15,0-1-15,0 0 0,21-21 16,0 0-16,1 0 0,-1 0 0,0 0 16,0 0-16,0 0 15,0 0-15,22 0 0,-22 0 0,0-21 16,21 0-16,-20-1 0,-1 1 0,0 0 16,0 0-16,0 0 0,0-22 15,1 22-15,-22 0 0,0 0 0,0 0 16,0 0-16,0-1 0,0 44 31,0-1-31,0 0 16,0 0-16,0 21 0,-22-20 15,22-1-15,-21 0 0,21 0 0,-21 21 16,21-20-16,0-1 0,0 0 16,0 0-16,-21-21 0,21 21 15,0 0-15,0-42 47,0 0-47,0 0 0,0 0 16,0 0-16,21-1 0,0 1 0,-21 0 15,21-21-15,1 21 0,-1-22 16,21 22-16,-21 0 0,0 0 16,1 0-16,20-1 0,-21 1 0,21 21 15,1 0-15,-22 0 16,0 0-16,0 0 0,0 0 0,22 0 0,-22 21 15,-21 1-15,21-1 0,0 0 0,-21 0 16,21 0-16,-21 22 16,0-22-16,0 0 0,0 0 0,0 0 15,-42 22-15,42-22 0,-21 0 16,21 0-16,-21-21 16,0 21-16,21-42 46,21 0-46,0 0 16</inkml:trace>
  <inkml:trace contextRef="#ctx0" brushRef="#br1" timeOffset="115239.6">25993 6519 0,'0'0'0,"0"-21"0,0 0 16,0 0-16,0 0 15,-22 21-15,1 0 0,0-21 16,0 21-16,0 0 0,0 0 0,-1 0 16,1 21-16,0 0 15,-21 0-15,21 0 0,-1 0 0,-20 22 16,21-22-16,0 0 0,0 21 0,-1-20 15,1-1-15,21 0 0,0 0 16,0 0-16,0 0 0,0 1 0,0-1 16,21-21-16,1 0 0,-1 0 15,0 0-15,0 0 0,21 0 16,-20 0-16,-1 0 0,21 0 0,-21-21 16,0 21-16,22-22 0,-22 1 15,0 0-15,0 0 0,0 0 16,1 0-16,-1-1 0,-21 1 0,0 0 15,21 0-15,-21 0 0,0 0 16,21 21-16,-21-22 0,-21 44 47,21-1-47,-21 0 0,21 0 16,0 0-16,-21 0 0,-1 22 0,1-22 15,0 0-15,0 21 0,0-20 16,0 20-16,21 0 0,-22 1 0,1-1 15,21 0-15,-21 1 0,21 20 0,0 1 16,0-1-16,0 1 0,0-1 16,0 1-16,0-1 0,0 1 0,0-1 15,0-21-15,0 22 0,0-1 16,21-20-16,0 20 0,-21-20 0,0-1 16,22 0-16,-22 1 0,0-1 15,21 0-15,-21-21 0,0 22 0,0-22 16,0 21-16,0-21 0,0 1 0,0-1 15,0 0-15,-21-21 0,21 21 16,-22-21-16,1 0 0,21 21 0,-21-21 16,0 0-16,0 0 15,0 0-15,21-21 0,-22 21 0,22-21 16,0 0-16,0 0 0,-21-1 16,21-20-16,-21 21 0,21-21 15,0-1-15,0 1 0,0 0 0,0-1 16,0 1-16,0-22 0,0 22 15,21 0-15,0-22 0,-21 1 0,22 20 16,-1-20-16,0-1 0,0-20 0,-21 20 16,21 1-16,0-1 0,-21 1 15,22 20-15,-1-20 0,-21 21 0,21-1 16,0 1-16,-21 0 0,42-22 16,-20 43-16,-22 0 0,21 0 15,0-1-15,0 22 0,-21-21 16,0 0-16,21 21 0,-21-21 0,0 0 15</inkml:trace>
  <inkml:trace contextRef="#ctx0" brushRef="#br1" timeOffset="115565.42">25019 5884 0,'-21'0'109,"0"0"-109,-1 0 16,1 0-16</inkml:trace>
  <inkml:trace contextRef="#ctx0" brushRef="#br1" timeOffset="115895.22">23855 6117 0,'0'0'15,"21"0"17,0 0-32,0 0 0,0 0 15,1 0-15,-1 0 0,21 0 16,-21 0-16,0 0 0,1 0 0,20 0 16,-21 0-16,0 0 0,0 0 15,1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55:00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1164 0,'0'0'0,"0"-21"15,0 0-15,0 0 16,0 0 0,0-1-1,0 1-15,0 42 31,0 1-15,0-1-16,0 21 0,0 0 0,0-20 16,0 20-16,0 0 0,0 22 15,0-22-15,-21 22 0,-1-22 16,22 21-16,-21 1 0,0-22 0,0 22 16,21-22-16,-21 22 0,0-22 15,21-21-15,-22 21 0,22-20 0,0-1 16,-21 0-16,0-21 15,21-21 17,0 0-32,0-1 15,0 1-15,0 0 0,21 0 0,0 0 16,1 0-16,-1-1 0,0 1 16,21 0-16,-21 21 15,1 0-15,20-21 0,-21 21 0,21 0 16,1 0-16,-1-21 0,0 21 15,1 0-15,-1-21 0,0-1 16,-20 22-16,20-21 0,0 21 0,-21-21 16,1 0-16,-1 0 0,0 0 15,0-1-15,-21 1 16,0 0-16,0 0 0,0 0 16,0 0-16,0-1 0,0 1 0,0 0 15,0 0-15,0 0 0,-21 0 16,21-1-16,-21 22 15,0 0 17,21 22-32,0-1 0,0 0 0,-22 21 15,22-21-15,-21 22 0,0-1 16,21 0-16,-21 22 0,0-22 16,21 1-16,-21 20 0,21-21 0,-22 1 15,22-1-15,0 0 16,0-20-16,0 20 0,0-21 0,0 0 15,0 0-15,0 1 0,0-1 16,0 0-16,22-21 31,-22-21-31,21 21 16,-21-21-16,0-1 0,21 1 16,0 0-16,-21 0 0</inkml:trace>
  <inkml:trace contextRef="#ctx0" brushRef="#br0" timeOffset="828.03">2180 1736 0,'0'0'0,"21"0"0,0 0 16,1 0 0,-22-21-16,21 21 15,-21-22-15,0 1 0,0 0 16,0 0-16,0 0 15,0 0 1,-21 21 15,-1 21-31,1 0 0,21 0 16,-21 0-16,21 0 16,-21 1-16,21-1 15,0 0-15,21-21 47,0 0-47,-21-21 16,21 0-16,-21-1 15,22 22-15,-22-21 16,-22 21 15,1 21-15,21 1-16,0-1 15,-21-21 1,21 21-16,0 0 16,21-21-1,0 0 1,1 0 0,-22-21-16,21 21 0,-21-21 15,0 0-15,0-1 16,0 1-16,0 0 15,0 0-15,-21 21 16,-1 0 0,22 21-1,0 0 1,0 0-16,-21-21 16,21 22-16,0-1 15,0-42 32,0-1-31</inkml:trace>
  <inkml:trace contextRef="#ctx0" brushRef="#br0" timeOffset="3520.48">4297 699 0,'0'0'0,"0"-22"0,0 1 16,21 0-16,-21 0 15,0 0-15,0 0 16,0 42 15,0 21-31,0-21 0,0 22 16,-21-1-16,0 21 0,21 1 0,-22-1 16,1 1-16,0-1 0,0 22 15,0-21-15,0-1 0,-1-21 16,1 22-16,0-22 0,0 22 15,0-22-15,0 0 0,-1 22 0,1-43 16,21 21-16,-21-20 0,21-1 16,0 0-16,0 0 0,0 0 0,0-42 31,0 0-31,21-21 16,-21 20-16,21-20 0,1 21 15,-22-21-15,21 20 0,0-20 0</inkml:trace>
  <inkml:trace contextRef="#ctx0" brushRef="#br0" timeOffset="5081.59">4424 677 0,'0'-21'16</inkml:trace>
  <inkml:trace contextRef="#ctx0" brushRef="#br0" timeOffset="5865.8">4381 720 0,'22'0'47,"-1"0"-31,0 0-1,-21-21-15,21 21 0,-21-22 16,-21 22 31,0 0-32,0 0-15,-1 0 0,1 22 0,0-1 16,0 0-16,0 0 16,-22 0-16,22 0 0,21 22 0,-21-22 15,0 21-15,0-21 0,21 22 16,-21-22-16,21 0 0,0 0 0,0 0 15,0 1-15,0-1 0,0 21 16,0-21 0,0 0-16,21-21 0,0 22 0,0-1 15,0-21-15,0 21 0,1 0 16,-1-21-16,21 21 0,-21 0 0,22 1 16,-22-1-16,0 0 0,0 0 15,0 0-15,0 0 0,-21 1 0,0-1 16,0 0-16,0 0 0,-21 0 15,0 0-15,-21 22 0,21-22 0,-43 21 16,22-21-16,-1 1 0,1-1 16,0 0-16,-22 0 0,22 0 0,0-21 15,20 0-15,-20 0 0,0 0 16,21 0-16,-22-21 0,22 0 16,0 0-16,0 0 0,0-1 15,-1-20-15,22 21 0,0 0 0,0-22 16,0 22-16,0 0 0,0 0 15,0 0-15,0 0 0,0-1 16,22 22-16,-1 0 16,-21-21-16,21 21 0,0 0 15,0 0-15,0 0 16,1 0-16</inkml:trace>
  <inkml:trace contextRef="#ctx0" brushRef="#br0" timeOffset="6332.53">4868 1334 0,'0'0'0,"21"-22"0,-21 1 31,0 42-16,0 1 1,0-1 0,0 0-16,0 0 0,0 21 0,-21-20 15,21-1-15,0 21 0,0-21 16,0 0-16,0 22 0,0-22 0,0 0 16,0 0-16,0 0 0,0 1 15,21-1-15,1-21 0,-1 0 0,0 0 16,0 0-16,0 0 0,0 0 15,1-21-15,-1-1 0,21 22 0,-21-21 16,0 0-16,1-21 0,-1 21 16,-21-1-16,0 1 0,21 0 0,-21 0 15,0 0-15,0 0 16,0-1-16,0 1 0,0 0 16,0 0-1,21 21 32,0 21-47,0-21 16,1 0-16</inkml:trace>
  <inkml:trace contextRef="#ctx0" brushRef="#br0" timeOffset="6672.34">5630 1270 0,'0'0'0,"0"-21"32,-21 21-32,21 21 15,0 0-15,-21-21 0,21 43 16,-21-22-16,21 0 0,0 21 0,0-21 16,0 22-16,-21 20 0,21-20 15,0 20-15,-22 1 0,22-1 16,0 1-16,0 20 0,-21-20 15,21-1-15,-21 22 0,0-22 0,21 1 0,-21 21 16,21-22-16,0 1 0,-21-1 16,21-21-16,-22 64 15,22-63-15,0-22 0,0 0 0,0 0 16,0 0-16,0 0 0,22-21 16,-1-21-1,0 0-15,-21 0 0,21-21 16,0-1-16,0 1 0,-21 0 0,0-22 15,22 22-15,-1-22 0</inkml:trace>
  <inkml:trace contextRef="#ctx0" brushRef="#br0" timeOffset="6989.16">5503 1672 0,'0'0'0,"-21"-21"16,0-21-16,21 21 0,-21-43 15,0 43-15,21 0 0,0 0 16,0-1-16,0 1 0,0 0 0,21 0 15,21 0-15,-21 0 0,22-1 16,-1 22-16,0-21 0,1 21 0,-1 0 16,0 0-16,1 0 0,-1 0 15,0 0-15,-21 21 0,1-21 16,-1 22-16,-21-1 0,0 0 0,0 21 16,-21-21-16,-1 1 0,1-1 0,-21 0 15,0 21-15,-1-21 0,1 1 16,0-1-16,20 0 0,-20-21 15,0 21-15,21-21 0,-1 0 0,1 0 16,42 0 0,1-21-1,20 21-15,-21-21 0,21 0 16,1 21-16,-22-22 0</inkml:trace>
  <inkml:trace contextRef="#ctx0" brushRef="#br0" timeOffset="7333.96">6244 1249 0,'0'0'0,"0"-21"15,0 42 17,0 0-32,0 0 15,0 0-15,0 22 0,0-22 0,0 21 16,-21 22-16,21-22 0,0 22 15,-21-1-15,0 22 0,21-22 0,-22 1 16,1 20-16,0-20 0,0-1 16,21 22-16,-21-21 0,0-1 0,-1 22 15,1-22-15,0 1 0,0-1 16,21 1-16,0-1 0,-21-20 16,0 41-16,21-41 0,0-1 15,0-21-15,0 0 0,0 0 16,0-42-1,21 0-15,0 0 16,0 0-16,0-22 0,-21 1 16,21-21-16,1 20 0,-1-20 0</inkml:trace>
  <inkml:trace contextRef="#ctx0" brushRef="#br0" timeOffset="7659.77">6138 1545 0,'0'0'0,"0"-21"0,0-21 0,0 21 16,0-1-16,0 1 0,0 0 16,0 0-16,0 0 0,21 0 0,1 21 15,-1-22-15,0 1 0,0 0 16,0 21-16,0-21 0,22 21 0,-1 0 16,-21 0-16,22 0 0,-1 0 15,-21 0-15,0 21 0,22 0 0,-22 0 16,-21 1-16,0 20 15,0-21-15,0 0 0,-43 22 16,22-22-16,0 21 0,-21-21 16,21 0-16,-1 1 0,1-22 15,-21 21-15,42 0 0,-21-21 0,0 0 16,21 21-16,-22-21 0,44 0 31,-1-21-15,0 21-16,0-21 0,21 0 0</inkml:trace>
  <inkml:trace contextRef="#ctx0" brushRef="#br0" timeOffset="8091.52">7006 1185 0,'-42'-21'31,"21"42"-31,21 1 0,-22-1 16,1 0-16,0 0 0,0 0 0,21 0 16,-21 22-16,0-22 0,21 21 15,-22-21-15,22 1 0,0 20 0,0-21 16,0 0-16,0 0 0,22 1 16,-1-1-16,0 0 0,0-21 15,0 0-15,22 21 0,-22-21 0,0 0 16,21 0-16,-21 0 0,1-21 15,20 0-15,-21 21 0,0-21 0,0-1 16,1 1-16,-1-21 0,-21 21 16,0 0-16,0-22 0,0 22 0,0-21 15,0-1-15,0 22 0,-21 0 16,-1-21-16,1 42 0,0-21 0,0 21 16,-21 0-16,20 0 0,-20 0 15,21 0-15,-21 0 0,20 21 0,1 0 16,0 0-16,21 0 0,0 0 15,0 1-15,0-1 0,0 0 16,21 0-16,22-21 16,-22 0-16,0 21 0,21-21 15,-21 0-15,1 0 0</inkml:trace>
  <inkml:trace contextRef="#ctx0" brushRef="#br0" timeOffset="8484.29">7408 1270 0,'0'0'0,"-21"-21"0,0 0 16,21 0-1,0-1-15,0 1 16,21 21-16,0 0 0,0 0 16,1 0-16,-1 0 0,0 0 15,0 0-15,0 0 0,22 21 16,-22 1-16,0-1 0,0 0 0,0 0 15,0 0-15,1 0 0,-22 22 16,0-22-16,0 0 0,0 0 0,0 0 16,0 1-16,0-1 0,0 0 15,-22 0-15,1-21 16,0 0-16,21-21 31,0 0-31,0 0 16,0-1-16,0 1 0,0-21 15,0 21-15,0-22 0,0 22 0,0-21 16,21 21-16,0-22 0,1 22 16,-22 0-16,21 0 0,0 21 0,0-21 15,0 0-15,0 21 0,1-22 16</inkml:trace>
  <inkml:trace contextRef="#ctx0" brushRef="#br0" timeOffset="8787.12">8361 572 0,'0'0'0,"0"-22"0,0 1 16,0 0-16,21 0 0,-21 0 0,0 0 16,0 42-1,0 0 1,0 0-16,0 0 0,0 22 15,0-1-15,-21 0 0,21 22 0,-21-22 16,-1 22-16,22-1 0,-21 1 16,0 41-16,0-41 0,0-1 15,0-20-15,21-1 0,0 0 16,0-20-16,-22 20 0,22-21 16,0 0-16,0 0 0,0 1 0,0-1 15,22-21 1,-1 0-16,0 0 0,0 0 15</inkml:trace>
  <inkml:trace contextRef="#ctx0" brushRef="#br0" timeOffset="9196.89">8869 1058 0,'0'0'0,"0"-21"16,0 0-16,-21 21 15,-1 0-15,1 0 0,0 0 16,0 0-16,0 0 0,-22 0 0,22 21 16,0 0-16,-21 1 0,21-1 15,-1 0-15,1 0 0,0 0 0,21 0 16,-21 22-16,21-22 0,0 0 16,0 0-16,21-21 0,0 21 15,22-21-15,-22 0 0,0 0 16,21 22-16,-21-22 0,22 0 0,-22 0 15,0 0-15,0 0 0,0 0 16,1 21-16,-1-21 0,0 0 16,-21 21-16,0 0 15,-21 0 1,0-21-16,-22 0 0,22 0 16,0 21-16,-21-21 0,20 0 0,1 0 15,-21 0-15,21 0 0,0 0 16,-1 0-16,1 0 15,21-21 1,0 0-16,0 0 16</inkml:trace>
  <inkml:trace contextRef="#ctx0" brushRef="#br0" timeOffset="9467.73">8297 741 0,'0'-21'0,"0"0"31,21-1-31,1 22 0,-1 0 16,0 0-16,21-21 0,1 21 0,-1 0 16,0 0-16,1 0 0,-1 0 0,0-21 15,22 21-15,-22 0 0,0 0 0,-20 0 16,20 0-16,-21 0 15,0 0-15,0-21 0,1 21 0</inkml:trace>
  <inkml:trace contextRef="#ctx0" brushRef="#br0" timeOffset="10323.24">10604 1207 0,'22'-43'15,"-22"22"-15,0 0 16,0 0-16,0 0 0,0-1 16,0 1-16,0 0 0,0 0 15,0-21-15,-22 20 0,22 1 0,-21 0 16,21 0-16,-21 0 0,0 0 15,0 21-15,0 0 16,-1 0-16,1 0 0,0 0 16,0 21-16,-21 0 0,20 0 0,-20 21 15,0-20-15,21 20 0,-22 0 16,1 1-16,21-1 0,-22 0 0,22 1 16,0-1-16,0 0 0,21 1 15,0-22-15,0 21 0,0-21 0,0 0 16,21 1-16,0-1 0,0-21 0,22 0 15,-22 0-15,64 0 16,-43 0-16,0 0 0,1 0 16,-1-21-16,0-1 0,1 1 15,-1 0-15,0 0 0,-21 0 0,22-22 16,-1 1-16,-21 0 0,0-1 0,1 1 16,-1 0-16,0-1 0,-21 1 15,0 21-15,0-21 0,0 20 0,0 1 16,-21 42 15,0 1-31,21-1 0,0 0 16,-22 21-16,22-21 0,-21 22 0,0-1 15,21-21-15,0 22 16,0-1-16,0-21 0,0 0 0,0 22 16,0-22-16,0 0 0,0 0 15,0 0-15,21 0 0,0-21 16,1 0-16,-1 0 0,21 0 0,-21 0 15,22 0-15,-22-21 0,21 21 16,-21-21-16,22-21 0,-1 21 0,-21-22 16,21 22-16</inkml:trace>
  <inkml:trace contextRef="#ctx0" brushRef="#br0" timeOffset="10615.07">11409 508 0,'0'0'0,"0"-21"0,0 0 15,0 0-15,0-1 0,-21 22 16,-1 0-16,22 22 16,0-1-16,-21 0 0,0 21 0,21-21 15,-21 22-15,21-1 0,-21 22 0,0-22 16,21 21-16,0-20 0,-22 20 16,1 1-16,21-22 0,-21 22 15,21-22-15,0 0 0,0 1 0,0-1 16,0 0-16,0-21 0,0 1 0,0-1 15,0 0-15,21 0 0,0-21 16,1 21-16,-1-21 16,0 0-16,0 0 0,0 0 0,0-21 15,22 0-15,-22 0 0,0 0 16,21-22-16,-20 22 0,20-21 0</inkml:trace>
  <inkml:trace contextRef="#ctx0" brushRef="#br0" timeOffset="10867.92">11832 572 0,'0'-43'0,"0"86"0,0-107 0,0 43 16,0 0-16,-21 21 16,0 21-1,0 0-15,-1 0 0,22 0 16,-21 22-16,0-1 0,0 22 16,0-22-16,0 21 0,-1 43 15,1-42-15,21-22 0,-21 22 16,21-22-16,0 0 0,0 1 0,0-1 15,0 0-15,0-21 0,0 1 16,0-1-16,21 0 0,0-21 0,1 21 16,-1-21-16,0 0 0,0 0 0,21 0 15,-20 0-15,20-21 0,-21 0 16,21 21-16,-20-21 0,20-1 16,-21-20-16</inkml:trace>
  <inkml:trace contextRef="#ctx0" brushRef="#br0" timeOffset="11515.88">13377 804 0,'21'-21'0,"-42"42"0,42-63 0,-21 21 16,0 0-16,0 0 0,0 42 47,0 0-47,0 21 0,0 1 15,0 20-15,0 1 0,-21-1 16,21 1-16,-21 20 0,21-20 0,-21 84 16,0-63-16,21-1 15,-21 1-15,-1 0 0,22-22 16,0 22-16,-21-22 0,21 1 0,-21-22 15,21 22-15,0-22 0,0 0 16,0 1-16,-21-22 0,21 21 0,-21-21 16,0 0-16,21 1 0,0-1 0,-22 0 15,1-21-15,0 0 16,21-21-16,0 0 16,-21-1-16,21-20 0,0 0 15,-21-1-15,21 1 0</inkml:trace>
  <inkml:trace contextRef="#ctx0" brushRef="#br0" timeOffset="11832.7">13060 1143 0,'0'0'0,"-21"-190"32,21 147-32,0 22 15,0-21-15,0 21 0,42-22 0,-21 22 16,0 0-16,22 0 0,-1 0 0,21 21 15,-20 0-15,-1 0 0,0 0 16,1 0-16,-22 42 0,21-21 16,-21 21-16,1 1 0,-1-1 15,-21 43-15,0-22 0,0-20 16,0-1-16,-21 0 0,-1-21 16,1 22-16,-21-22 0,21 0 15,0 0-15,-22 0 0,22 1 0,0-22 0,0 0 16,0 0-16,-1 0 0,22-22 31,22 1-31,-22 0 16,21 0-16,21 0 0,-21 0 0</inkml:trace>
  <inkml:trace contextRef="#ctx0" brushRef="#br0" timeOffset="12280.96">14097 804 0,'0'0'0,"-21"0"15,0 0-15,-1 0 0,1 22 16,21-1-16,-21 0 0,0 0 0,0 21 16,0 1-16,21-22 0,-22 21 15,1 1-15,21-1 0,0-21 0,0 21 16,-21 1-16,21-22 0,0 21 15,0-21-15,0 1 0,21-1 0,-21 0 16,43-21-16,-22 21 0,0-21 16,21 0-16,1 0 0,-1 0 15,0 0-15,1 0 0,-1-21 0,0 0 16,1 0-16,-22-1 0,21 1 16,-21 0-16,0 0 0,1-21 0,-22 20 15,0-20-15,0 0 0,0-1 0,-22 1 16,1 0-16,-21 21 0,0-22 15,-1 22-15,1 0 0,0 0 0,-22 21 16,22 0-16,-1 0 0,1 0 16,0 21-16,-1 0 0,22-21 0,0 21 15,0 22-15,21-22 16,-21 0-16,21 0 0,0 0 0,0 22 16,21-22-16,0 0 0,21 0 15,-20-21-15,20 21 0,0-21 0,22 0 16,-22 0-16,22 0 0</inkml:trace>
  <inkml:trace contextRef="#ctx0" brushRef="#br0" timeOffset="12632.32">14732 889 0,'0'0'0,"-64"-21"31,43 21-31,21 21 0,-21 0 15,21 0-15,0 1 0,-21 20 0,21-21 16,-21 21-16,21 1 0,0-1 16,0 0-16,0 22 0,-21-22 0,-1 22 15,22-1-15,-21-20 0,21 41 16,-21-20-16,0-1 0,21 1 0,-21-1 16,0 22-16,-1-22 0,22 1 0,-21-1 15,21-20-15,-21 20 0,21 1 16,-21-1-16,21 1 0,-21-1 0,21-20 15,-21 20-15,21-21 0,-22-20 0,1 20 16,21-21-16,0 21 16,0-20-16,0-44 15,0 1-15,0 0 16,0 0-16,21 0 0,1-22 0,-1 1 16,0-21-16,0 20 0,0-20 15</inkml:trace>
  <inkml:trace contextRef="#ctx0" brushRef="#br0" timeOffset="12987.86">14436 1164 0,'-22'-21'0,"44"42"0,-44-84 16,1 42-16,21-22 0,0 22 16,0 0-16,0-43 0,0 43 15,0 0-15,21 0 0,1 21 16,20-21-16,-21 0 0,21 21 0,1 0 15,-1 0-15,-21 0 0,22 0 16,-1 0-16,0 21 0,1-21 0,-1 42 16,-21-21-16,0 0 0,0 22 15,-21-22-15,0 21 0,0 1 0,-21-22 16,0 21-16,0-21 0,-21 22 16,20-22-16,-20 0 0,0 0 0,-43 21 15,43-20-15,21-22 16,-22 0-16,22 21 0,0-21 15,0 0-15,0 0 0,-1 0 16,44 0 0,-1 0-1,21 0-15,-21 0 0,0 0 0,22-21 16,-22 21-16,21-22 0</inkml:trace>
  <inkml:trace contextRef="#ctx0" brushRef="#br0" timeOffset="13688.42">15155 953 0,'21'-22'0,"-42"44"0,42-65 16,1 43-16,-22-21 0,0 42 31,0 0-31,0 1 16,-22 20-16,22-21 0,-21 0 15,0 22-15,21-1 0,-21 21 16,21-41-16,0-1 0,0 21 15,0-21-15,0 0 0,0 1 0,0-1 16,21-21-16,0 21 0,0-21 0,1 0 16,-1 0-16,0 0 0,0 0 15,21 0-15,-20 0 0,-1-21 0,21 0 16,-21-1-16,0 1 16,1 0-16,20-21 0,-21 21 0,0-22 15,0 1-15,1 0 0,-1 20 0,-21-20 16,0 21-16,21 0 0,-21 0 15,21 21-15,-21-22 0,0 44 32,0-1-32,-21 0 0,0 21 15,21-21-15,-21 1 0,21 20 16,0-21-16,0 0 0,0 22 0,0-22 16,0 0-16,0 0 0,0 0 15,21 0-15,0 1 0,0-22 16,0 0-16,0 0 0,22 0 0,-22 0 15,21 0-15,-21 0 0,22 0 16,-22-22-16,0 1 0,21 0 0,-20-21 16,-1 21-16,0-22 0,0 1 15,0-22-15,0 22 0,-21-21 0,22-1 16,-22 22-16,21-22 0,-21 22 0,0-22 16,21 1-1,0 21-15,-21 20 0,0 1 0,0 0 0,0 0 16,0 42-1,0 0-15,0 0 16,0 22-16,0-22 16,0 21-16,0 22 0,-21-22 0,21 22 15,-21-22-15,21 21 0,-21-20 0,21 20 16,0-20-16,0-1 0,0 0 16,0 1-16,0-1 0,0-21 0,0 43 15,0-43 1,0 0-16,21-21 0,0 0 0,0 0 15,0 0-15,0 0 0,1 0 16,-1 0-16</inkml:trace>
  <inkml:trace contextRef="#ctx0" brushRef="#br0" timeOffset="14177.13">16764 1016 0,'21'-21'0,"-42"42"0,42-63 0,-21-1 15,0 22-15,0 0 0,0 0 16,0 0-16,-21 0 0,0 21 16,0 0-16,-1 0 15,1 0-15,0 0 0,0 0 0,0 21 16,0 0-16,-1 21 0,1-21 16,0 22-16,0-1 0,0 0 0,0-20 15,21 20-15,-22 0 0,22-21 16,0 22-16,0-22 0,0 0 15,0 0-15,22 0 0,-1-21 0,0 22 16,0-22-16,0 0 0,0 0 16,1 0-16,-1 0 0,0-22 0,0 22 15,21-42-15,-42 21 16,22-21-16,-1 20 0,-21-20 0,0 0 16,21 21-16,0-22 0,-21 22 15,21-21-15,-21 21 0,0-1 0,0 1 16,0 42-1,0 1 1,0 20-16,-21-21 0,21 0 16,-21 22-16,21-1 0,0-21 15,0 21-15,0-20 0,0 20 0,0-21 16,0 0-16,0 0 0,0 1 16,0-1-16,21 0 0,0 0 0,0-21 15,1 0-15,-1 21 0,0-21 16,21 0-16,-21 0 0,22 0 0,41-42 15,-41 42-15</inkml:trace>
  <inkml:trace contextRef="#ctx0" brushRef="#br0" timeOffset="14555.32">17293 1101 0,'0'0'16,"-21"-21"-16,0 21 0,21-22 0,-21 22 0,21-21 15,0 0-15,0 0 0,0 0 16,0 0-16,0-1 0,21 22 15,0-21-15,21 21 16,-21 0-16,22 0 0,-1 0 16,-21 0-16,0 0 0,1 21 15,-1 1-15,0-1 0,-21 21 16,21-21-16,-21 22 0,21-22 0,-21 0 16,0 21-16,0-21 0,0 22 15,0-22-15,0 0 0,0 21 0,0-20 16,-21-1-16,0-21 0,21 21 15,-21 0-15,0-21 16,21-21 0,0 0-1,0 0-15,0-22 0,21 22 16,0-21-16,-21-1 0,21 1 16,0 0-16,0-1 0,1 1 0,-1 21 15,0-21-15,0 20 0,0-20 16,0 21-16,1 0 0,-1 21 0,0-21 15,0-1-15,0 22 16,0 0-16</inkml:trace>
  <inkml:trace contextRef="#ctx0" brushRef="#br0" timeOffset="15131.98">19494 593 0,'0'0'0,"0"-21"0,0-1 16,0 1-16,0 0 16,22 21-16,-22 21 15,0 0 1,0 22-16,0-22 0,0 21 0,0 22 16,0-22-16,-22 22 0,1-1 0,21 1 15,-21-1-15,0 1 16,0-22-16,21 21 0,-21-20 0,21 20 0,-22-20 15,22-22-15,0 21 0,0-21 16,0 0-16,0 1 0,0-1 16,-21-21-16,21-21 31,0-1-31,21-20 16,-21 21-16,0-21 0,0 20 15</inkml:trace>
  <inkml:trace contextRef="#ctx0" brushRef="#br0" timeOffset="15756.08">19283 572 0,'0'0'0,"-21"0"16,21-22-16,0-20 15,21 21 1,0 21-16,21-21 0,1 0 15,-1 21-15,0-22 0,22 22 0,-22 0 16,22 0-16,-22 0 0,21 0 16,-20 0-16,20 0 0,-20 0 0,-22 22 15,21-1-15,-21 0 0,0 21 16,-21-21-16,0 22 0,0-22 16,-42 21-16,21 1 0,-21-22 0,-22 21 15,22-21-15,-22 22 0,1-22 16,-1 0-16,1 0 0,20 0 0,1 0 15,0-21-15,21 0 0,-1 0 16,1 0-16,21-21 16,21 0-1,1 21-15,20 0 0,-21-21 0,21 21 16,1 0-16,-1 0 0,0 0 16,1 0-16,-1 0 0,22 0 0,-22 0 15,0 0-15,22 21 0,-22 0 16,0 0-16,1 1 0,-1-1 0,0 21 15,-20-21-15,-1 22 16,0-22-16,-21 21 0,0 0 0,0-20 16,-21 20-16,0 0 0,-1-21 15,-20 1-15,21 20 0,-21-21 0,-1 0 16,1 0-16,0-21 0,-1 22 0,1-1 16,0-21-16,-1 0 0,1 0 15,0 0-15,20 0 0,-20 0 0,21 0 16,0 0-16,-22 0 0,22 0 15,21-21-15,-21 21 0,0-22 0,0 22 16,0-21-16,21 0 16,0 0 15,21 21-15,0-21-16,0 21 0,0 0 0,22-21 15</inkml:trace>
  <inkml:trace contextRef="#ctx0" brushRef="#br0" timeOffset="16200.83">20256 1037 0,'0'-21'15,"0"42"-15,0-63 16,0 21-16,22 21 0,-22-21 0,21-1 15,0 22-15,0-21 16,0 21-16,0 0 0,22 0 0,-22 0 16,21 21-16,-21 1 0,22-1 0,-22 0 15,21 0-15,-21 21 0,22 1 16,-43-1-16,21-21 0,-21 22 0,0-1 16,0 21-16,0-20 15,0-22-15,-21 0 0,0 0 16,-1 0-16,1 1 0,0-1 15,0-21-15,0 0 0,0 0 16,21-21 0,0-1-16,0 1 15,0 0-15,0 0 0,21 0 0,0-22 16,0 22-16,0-21 0,22 0 16,-22 20-16,0-20 0,0 21 0,21 0 15,-20-22-15,-1 22 0,21 21 16,-21-21-16,0 0 0,1 21 0,-1 0 15,0-21-15,0 21 0,0 0 16,0 0 0</inkml:trace>
  <inkml:trace contextRef="#ctx0" brushRef="#br0" timeOffset="16688.54">21378 953 0,'0'-22'0,"0"44"0,0-65 15,0 22 1,-21 21 0,0 0-16,21 21 0,-21 0 15,0 1-15,-1-1 0,1 21 16,0 0-16,0-20 0,0 20 15,0 0-15,-1 1 0,1-1 0,21-21 16,0 21-16,0-20 0,0 20 16,0-21-16,0 0 0,0 0 0,0 1 15,0-1-15,21-21 0,1 0 16,-1 21-16,21-21 0,0 0 16,-20 0-16,20-21 0,0 0 15,1-1-15,-22 1 0,21 0 0,-21 0 16,22-21-16,-22-1 0,0 1 15,0 0-15,-21-1 0,0 1 16,0 0-16,0-1 0,0 1 0,-42 0 16,21 20-16,-1 1 0,-20 0 15,21 0-15,-21 21 0,-1 0 0,1 0 16,0 0-16,20 21 0,-20-21 16,21 42-16,-21-20 0,20-1 0,1 21 15,0-21-15,21 22 0,0-22 16,0 21-16,0-21 0,0 0 0,0 22 15,21-22-15,0 0 0,1-21 16,20 21-16,-21 0 0</inkml:trace>
  <inkml:trace contextRef="#ctx0" brushRef="#br0" timeOffset="17307.18">22119 995 0,'-42'42'31,"21"-21"-31,-1 1 0,22 20 16,-21-21-16,0 21 0,0-20 16,21 20-16,0 0 0,-21-21 15,0 22-15,21-22 0,0 21 0,0-21 16,0 1-16,0-1 0,0 0 15,0 0-15,21 0 16,0-21-16,0 0 16,0 0-16,0-21 0,-21 0 0,22 21 15,-1-21-15,21-22 0,-21 22 16,0-21-16,1 21 0,-1-22 0,21 1 16,-21 21-16,0 0 0,1-22 15,-1 22-15,0 21 0,-21-21 0,21 21 16,-21 21-1,0 0 1,0 1-16,0-1 0,0 0 0,0 21 16,0-21-16,-21 1 0,21-1 15,0 21-15,0-21 0,0 0 0,0 1 16,0-1-16,21 0 0,0 0 16,0-21-16,1 0 0,-1 0 15,21 0-15,-21 0 0,22 0 0,-1 0 16,0-21-16,-21 0 0,22 21 15,-22-43-15,0 22 0,21-21 0,-20 21 16,-1-22-16,-21 1 0,0 0 16,21-1-16,-21 1 0,0 0 0,0-1 15,0 22-15,0-21 16,-21 21-16,0 0 0,-1 21 16,1 0-16,0 0 0,0 21 15,0 0-15,21 0 16,0 0-16,0 0 15,0 1-15,21-1 0,0-21 16,0 0-16</inkml:trace>
  <inkml:trace contextRef="#ctx0" brushRef="#br0" timeOffset="17746.93">23431 974 0,'0'0'0,"22"-85"31,-44 85-31,1 0 0,0 0 16,0 0-16,0 0 0,0 0 0,-1 0 15,-20 0-15,21 21 0,0 0 16,0 1-16,-1-1 0,22 0 0,0 0 16,0 0-16,0 0 15,0 1-15,0-1 0,0 0 0,0 0 16,22 0-16,-1 0 0,0-21 15,0 22-15,0-1 0,0 0 16,1 0-16,-1-21 0,0 21 0,21 0 16,-21 1-16,1-22 0,-1 21 15,0 0-15,0-21 0,0 21 0,-21 0 16,0 0 0,-21-21-1,0 0-15,0 0 0,0 0 0,-22 0 16,1 0-16,21 0 0,-22 0 15,1 0-15,21 0 0,-21 0 0,20 0 16,-20 0-16,21-21 0,0 21 16,0 0-16,21-21 0,0 0 31,21 21-31,-21-21 16,21 21-16,21 0 0</inkml:trace>
  <inkml:trace contextRef="#ctx0" brushRef="#br0" timeOffset="18143.7">23770 1228 0,'0'-21'15,"21"21"-15,0-22 0,1 1 16,-1 21-16,0-21 0,0 0 16,0 21-16,0-21 0,-21 0 15,22-1-15,-1 1 0,-21 0 0,21 0 16,-21 0-16,0 0 16,-21 21-1,-22 0-15,22 21 0,0-21 16,0 21-16,0 21 0,-22-21 0,22 1 15,0 20-15,0-21 0,-21 21 16,42-20-16,-22-1 0,22 21 0,0-21 16,0 0-16,0 1 0,0-1 15,22 0-15,-1 0 0,0-21 16,0 21-16,0-21 0,0 0 0,1 0 16,20 0-16,-21 0 0,21 0 15,-20 0-15,20 0 0,-21 0 0</inkml:trace>
  <inkml:trace contextRef="#ctx0" brushRef="#br0" timeOffset="18567.46">24278 1143 0,'0'-21'0,"0"42"0,0-63 16,0 21-16,0-1 15,0 1-15,21 21 16,0-21-16,1 21 0,20 0 15,-21 0-15,0 0 0,22 0 0,-22 0 16,0 0-16,0 0 0,21 0 16,-20 21-16,-1-21 0,0 21 0,-21 1 15,0-1-15,0 0 0,0 21 16,0-21-16,0 1 0,0 20 16,0-21-16,0 0 0,-21 22 15,21-22-15,-21 0 0,21 0 0,-22-21 16,22 21-16,0 0 0,-21-21 0,21-21 47,0 0-47,21 0 15,-21 0-15,22 0 0,-1-1 0,0-20 16,0 0-16,0 21 0,22-22 16,-22 1-16,0 0 0,21-1 0,-21 22 15,1-21-15,20 21 0,-21-1 16,0 1-16,0 21 0,1-21 15,-1 21-15,0 0 0,0 0 16</inkml:trace>
  <inkml:trace contextRef="#ctx0" brushRef="#br0" timeOffset="19103.15">25590 974 0,'0'0'16,"22"0"-16,-22-21 0,0-1 0,21 1 0,-21 0 16,0 0-16,0 0 15,-21 0-15,-1 21 0,1 0 16,0 0-16,0 0 0,-21 0 15,20 0-15,1 21 0,-21 0 16,21-21-16,-22 21 0,22 0 0,0 0 16,0 22-16,21-22 0,0 0 15,0 0-15,0 0 0,0 1 0,0-1 16,0 0-16,0 0 0,21-21 0,0 21 16,0 0-16,22-21 15,20 22-15,-42-22 0,1 21 16,-1-21-16,21 0 0,-21 21 15,0-21-15,1 0 0,-22 21 0,21-21 16,-21 21-16,21 0 16,-21 1-16,0-1 0,-21 0 15,0-21-15,-1 0 0,1 21 16,-21-21-16,21 0 0,0 21 16,-22-21-16,22 0 0,-21 0 0,21 0 15,-22 0-15,22 0 0,0 0 16,0 0-16,-22 0 0,22 0 0,0 0 15,0 0 1,0 0-16,21-21 0,0 0 31,-21 21-31,-1 0 16</inkml:trace>
  <inkml:trace contextRef="#ctx0" brushRef="#br0" timeOffset="20444.38">4339 2117 0,'-42'0'0,"84"0"0,-105 0 15,20 0-15,22 0 0,0 0 16,-21 0-16,20 0 0,1 0 15,0 0-15,0 0 0,0 0 0,0 0 16,-1 0-16,22 21 31,22-21-15,-1 0-16,0 21 0,0-21 16,21 0-16,-20 0 0,-1 0 15,21 0-15,0 0 0,1 0 0,-1 0 16,0 0-16,1 0 0,-1 0 15,22 0-15,-1 0 0,1 21 0,-22-21 16,106 0-16,-84 0 0,20 0 16,1 0-16,0 0 0,-22 21 15,43-21-15,-21 0 0,-1 0 0,22 0 16,0 0-16,-21 0 0,20 0 16,-20 0-16,21 0 0,-21 0 15,20 0-15,1 0 0,-21 0 0,21 0 16,0 0-16,-1 0 0,-20 0 15,21 0-15,-21 0 0,-1 0 0,1 0 16,0 0-16,20 0 0,-20 0 0,0 0 16,-1 0-16,1 0 0,0 0 15,-1 0-15,1 0 0,0 0 0,-22 0 16,1 0-16,-1 0 0,-20 0 16,20 0-16,-21 0 0,1 0 15,-22 0-15,0 0 0,0 0 0,0 0 0,1 0 16,-22-21-1,21 0 1,-21 0-16,0 0 16</inkml:trace>
  <inkml:trace contextRef="#ctx0" brushRef="#br0" timeOffset="21136.98">10393 1842 0,'-127'21'31,"106"-21"-16,-1 0-15,1 0 0,0 0 16,0 0-16,21 21 0,21-21 31,21 0-31,-20 0 16,20 0-16,-21 0 0,21 0 0,22 0 16,-22 0-16,1 0 0,-1-21 15,21 21-15,-20 0 0,-1 0 16,0-21-16,1 21 0,-1 0 0,0 0 0,-20 0 15,20 0-15,-21 0 0,0 0 16,0 0-16,1 0 16,-1 0-16,0 0 15,0 0 1,0 0-16,0 0 16,1 0-16,-1 0 15,0-22-15</inkml:trace>
  <inkml:trace contextRef="#ctx0" brushRef="#br0" timeOffset="21783.61">13271 2011 0,'-42'0'16,"84"0"-16,-105 0 0,21 0 0,20 0 16,1 0-16,0 0 0,0 0 0,42 0 31,0 0-15,0 0-16,22 0 0,-22 0 0,21 0 15,1 0-15,-1 0 16,21 0-16,-20 0 0,20 0 0,-20 0 0,20 0 15,1 0-15,20 0 0,-20 0 0,20 0 16,1 0-16,0 0 0,21 0 16,-22 0-16,22 0 0,-21 0 15,-1 0-15,22 0 0,-21 0 16,21 0-16,0 0 0,-1 0 0,1 0 16,-21 0-16,21 0 0,-22 0 0,1 0 15,0 0-15,-22 0 0,22 0 16,-22-21-16,1 21 0,21 0 0,-22 0 15,1 0-15,-22 0 0,21-21 16,43 21-16,-42 0 0,-22 0 16,0 0-16,1 0 0,-1 0 0,0 0 15,-20 0-15,-1 0 0,0-22 16,0 22-16,0 0 31,-21-21-15,0 0-16</inkml:trace>
  <inkml:trace contextRef="#ctx0" brushRef="#br0" timeOffset="22767.05">19791 1969 0,'-21'0'0,"-22"0"15,22 0 1,0 0 0,0 0-16,42 0 47,0 0-47,21 0 0,1 0 15,-22 0-15,21 0 0,1 0 16,20 0-16,-21 0 0,22 0 0,-1 0 15,1 0-15,21 0 0,-22 21 16,22-21-16,-1 0 0,1 0 0,0 21 16,-1-21-16,1 0 0,0 0 15,21 0-15,-22 21 0,1-21 0,21 0 16,-22 0-16,22 0 0,-21 0 16,0 0-16,20 0 0,-20 0 0,-21 0 15,20 0-15,1 0 0,-22 0 0,22 0 16,0 0-16,-1 0 15,-20 0-15,21 0 0,-1 0 0,22 0 16,-21 0-16,-1 0 0,1 0 16,0 0-16,-1 0 0,1 0 0,0 0 15,-1 0-15,22 21 0,-21-21 16,0 0-16,-1 0 0,1 21 0,0-21 16,-22 22-16,1-22 0,-1 0 0,1 0 15,-1 0-15,1 0 0,-22 0 16,21 0-16,-20 0 0,-1 0 0,0 0 15,-20 0-15,20 0 0,0 0 16,-21 0-16,1 0 0,-1 0 0,0 0 16,0 0-16,0 0 0,0 0 15,1 0-15,-1 0 16,0 0-16,-21-22 31</inkml:trace>
  <inkml:trace contextRef="#ctx0" brushRef="#br1" timeOffset="37128.71">2879 3620 0,'0'-22'0,"0"1"31,0 0-16,0 0-15,0 0 16,0 0-16,0-1 16,0 1-16,0 0 15,0 0-15,0 0 16,0 0-16,0-1 31,-22 22-15,22 22 15,0-1-31,0 0 16,0 0-16,-21 21 0,21 1 15,0-22-15,0 21 0,-21 1 0,21-1 16,0 0-16,0 1 0,0-1 16,0 0-16,0 1 0,0-1 0,0 21 15,0-41-15,0 20 0,0 0 16,0 1-16,0-22 0,0 0 15,0 0-15,0 0 0,0 0 0,0 1 16,0-44 15,0 1-15,0 0 0,0 0-16,0 0 0</inkml:trace>
  <inkml:trace contextRef="#ctx0" brushRef="#br1" timeOffset="37879.28">3302 3916 0,'0'0'16,"-21"0"-16,21 21 16,21-21 30,0 0-30,0-21 0,-21 0-16,0 0 15,0-1 1,0 44 15,-21-22-31,21 21 16,-21-21-16,21 21 0,-21 0 15,21 0-15,0 0 0,0 1 16,21-22 15,0 0-31,0-22 16,0 1-16,1 0 16,-22 0-1,0 0-15,0 0 16,-22 21 15,1 0-31,21 21 31</inkml:trace>
  <inkml:trace contextRef="#ctx0" brushRef="#br1" timeOffset="38475.93">5038 3598 0,'0'0'16,"21"0"-16,-21-21 0,21 0 15,0 21-15,0-21 0,-21 0 16,21 0-16,-21-1 16,0 1-16,0 0 15,-21 0-15,-21 21 16,42-21-16,-64 21 0,43 0 15,0 0-15,0 0 0,0 0 0,0 0 16,-1 21-16,1 0 0,-21 0 16,21 22-16,-22-22 0,1 21 0,21 0 15,0 1-15,-22-1 0,1 0 0</inkml:trace>
  <inkml:trace contextRef="#ctx0" brushRef="#br1" timeOffset="38606.86">4551 4106 0,'21'22'31,"0"-1"-31,21 0 0,1 0 15,-22-21-15,21 0 0,-21 0 0,22 0 16,-1 0-16,0 0 0,-20 0 16,20 0-16,0-21 0,-21 0 0,22 0 15,-1-1-15,-21 1 0,0 0 16,22-21-16</inkml:trace>
  <inkml:trace contextRef="#ctx0" brushRef="#br1" timeOffset="38716.79">5567 3217 0,'0'0'0,"0"-42"0</inkml:trace>
  <inkml:trace contextRef="#ctx0" brushRef="#br1" timeOffset="38804.75">5461 3429 0,'-21'148'15</inkml:trace>
  <inkml:trace contextRef="#ctx0" brushRef="#br1" timeOffset="39031.61">5482 3895 0,'0'0'0,"0"21"0,0 0 15,0 0-15,0 0 0,0 1 0,0-1 16,0 0 0,0 0-16,0 0 0,0-42 46,0 0-46,0 0 0,0 0 0,0-1 16,0 1-16,0 0 0,0-21 16,0 21-16,0-22 0,0 22 0,0-21 15,21 21-15,0-1 0,1-20 16,-1 21-16,21 0 0,-21-22 0,22 22 16,-1 21-16,0-21 0,-21 0 15,22 21 1</inkml:trace>
  <inkml:trace contextRef="#ctx0" brushRef="#br1" timeOffset="39167.54">5863 4106 0,'0'-21'31,"0"0"-15,0 0-16,0 0 0,21 0 0,-21-1 15</inkml:trace>
  <inkml:trace contextRef="#ctx0" brushRef="#br1" timeOffset="40311.87">5080 3493 0,'0'0'16,"0"-22"-1,0 1 1,0 0 0,-21 21-16,0 0 0,-1 0 15,1 0-15,0 0 0,0 0 16,0 0-16,0 0 0,-1 0 0,1 0 16,0 0-16,0 0 0,0 0 15,0 0-15,-22 21 0,22 0 0,-42 1 16,41-1-16,1 0 15,0 0-15,0 0 0,0 0 0,0 22 16,-1-22-16,1 0 0,0 0 16,21 22-16,0-22 0,0 0 0,0 0 15,0 0-15,0 22 0,0-22 16,0 0-16,21 0 0,0 0 16,1 0-16,-22 1 0,21-22 0,0 21 15,0-21-15,21 0 0,-20 21 16,-1-21-16,42 0 0,-20 0 15,-22-21-15,21 0 0,0 21 16,-20-22-16,20 1 0</inkml:trace>
  <inkml:trace contextRef="#ctx0" brushRef="#br1" timeOffset="41183.37">5524 3154 0,'-21'0'0,"21"-21"16,-21 21-16,21-21 15,0 42 16,0 0-31,0 0 16,0 0-16,0 22 0,0-22 16,0 21-16,0 0 0,0 1 15,-21-1-15,21-21 0,-21 22 0,0-1 16,21 0-16,0 1 0,-22-22 0,22 21 16,-21 0-16,21-20 15,-21-1-15,21 21 0,0-21 0,0 0 16,0 1-16,0-1 0,0 0 0,0 0 15,0 0-15,0 0 0,0 1 16,0-1-16,0-42 63,0-1-63,0 1 0,0 0 15,21 0-15,-21 0 16,0 0-16,21-1 0,-21 1 15,0 0-15,22-21 0,-22 21 0,21-1 16,-21 1-16,21 0 0,0 0 16,0 0-16,0 0 0,22-1 0,-22 1 15,0 0-15,21 21 0,-20 0 16,20-21-16,-21 21 0,21 0 0,-20 0 16,-1 0-16,0 21 0,0 0 15,0 0-15,-21 1 0,0-1 0,0 0 16,0 0-16,0 0 0,0 0 15,0 1-15,0 20 0,0-21 0,0 0 16,0 0-16,0 22 16,0-22-16,-21-21 0,21 21 15,0 0-15,-21 0 0,21 1 16,0-44 31,0 1-32,21 0-15,0 0 16</inkml:trace>
  <inkml:trace contextRef="#ctx0" brushRef="#br1" timeOffset="41708.07">6096 3620 0,'0'0'0,"0"-22"15,21 22 1,-21-21-16,21 21 0,0-21 15,1 21-15,-1 0 16,0 0-16,0 0 16,-21 21-16,21 0 15,0-21-15,-21 22 0,22-1 0,-22 0 16,0 0-16,0 0 0,0 0 0,0 1 16,0-1-16,0 0 0,0 0 15,0 0-15,0 0 0,0 1 16,-22-22-16,22 21 0,-21-21 0,21 21 15,0-42 17,0 0-32,0-1 15,0 1-15,0 0 0,0 0 16,21 0-16,1 0 0,-22-1 16,21 1-16,-21 0 0,21 0 0,-21 0 15,21 0-15,-21-1 0,21 22 16,0-21-16,1 0 0,-1 21 15,0 0-15,-21-21 0,21 21 0,0 0 16,0 0 0,1 0-16</inkml:trace>
  <inkml:trace contextRef="#ctx0" brushRef="#br1" timeOffset="42239.77">7112 3577 0,'0'-21'16,"0"42"-16,0-63 0,0 21 0,0 0 16,0-1-16,-21 22 15,21-21-15,-21 21 16,-1 0-16,1 0 15,0 21-15,0 1 16,0-1-16,21 0 0,-21 0 0,-1 21 16,1-20-16,21-1 0,-21 21 15,0-21-15,21 22 0,0-22 0,-21 0 16,21 21-16,0-21 0,0 1 0,0-1 16,0 0-16,0 0 0,21-21 15,0 21-15,0-21 0,0 0 0,1 0 16,-1 0-16,21 0 0,-21 0 15,0-21-15,1 21 0,-1-21 0,21 0 16,-21 0-16,0-1 0,-21 1 16,22 0-16,-22 0 0,21 0 15,-21-22-15,0 22 0,0-21 0,0 21 16,0 0-16,0-22 0,-21 22 16,-1 0-16,1 0 0,0 0 0,0 21 15,0 0-15,0 0 0,-1 0 0,1 0 16,0 0-16,0 0 0,0 0 15,0 21-15,-1-21 0,1 21 0,21 0 16,0 0-16,0 0 0,0 1 16,0-1-16,0 0 0,0 0 15,0 0-15,21-21 0,1 21 0,-1-21 16,0 0-16,0 0 0,0 0 16</inkml:trace>
  <inkml:trace contextRef="#ctx0" brushRef="#br1" timeOffset="43039.34">7387 3493 0,'0'0'0,"0"-22"32,0 44-17,0-1-15,0 0 16,0 0-16,0 0 0,0 0 15,0 1-15,0-1 0,0 0 0,0 0 16,0 0-16,0 22 0,0-22 16,0 0-16,0 0 0,0 0 15,0 0-15,-21-21 0,21 22 16,0-44 31,0 1-47,0 0 0,0 0 15,0 0-15,0 0 0,21-1 16,-21-20-16,0 21 0,21 0 0,0 0 16,1-22-16,-22 22 0,21 0 15,0 0-15,0 0 0,0 21 16,22-22-16,-22 1 0,0 21 0,0 0 16,0 0-16,22 0 0,-22 0 15,0 0-15,0 21 0,0 1 0,0-1 16,1 0-16,-22 0 0,21 0 15,-21 0-15,0 1 0,0 20 16,0-21-16,0 0 0,0 0 16,0 1-16,-21-1 0,21 0 15,-22-21-15,22 21 0,0 0 0,0 0 16,0-42 31,0 0-47,0 0 15,0 0-15,0 0 0,0-1 16,0 1-16,0-21 0,0 21 0,22 0 16,-1-1-16,0 1 0,0-21 15,0 21-15,22 0 0,-22-1 0,0 1 16,21 0-16,-21 21 0,22 0 16,-22 0-16,0 0 0,0 0 0,0 0 15,1 0-15,-1 21 0,0 0 16,0 1-16,-21-1 0,0 0 15,0 21-15,0-21 0,0 1 0,0-1 16,0 42-16,-21-42 0,0 1 16,21-1-16,-21 0 0,-1-21 15,22 21-15,0 0 0,-21 0 16,0-21 0,42-21 15,-21 0-31,21 0 0,1 0 15</inkml:trace>
  <inkml:trace contextRef="#ctx0" brushRef="#br1" timeOffset="43500.07">8424 3598 0,'0'22'31,"21"-22"-31,1 0 16,-1 0-16,0 0 0,0 0 15,0 0-15,0-22 0,1 22 16,-1-21-16,0 0 0,0 21 0,0-21 16,-21 0-16,21 21 0,-21-21 15,0-1-15,0 1 0,0 0 0,0 0 16,0 0-16,0 0 15,-21 21-15,0-22 0,0 22 16,0 0-16,0 0 0,-1 0 0,1 22 16,0-1-16,0 0 0,0 0 15,21 0-15,-21 22 0,-1-22 0,22 21 16,0 0-16,-21-20 0,0 20 16,21-21-16,-21 0 0,21 22 15,0-22-15,0 0 0,0 0 0,0 0 16,0 0-16,21-21 0,0 22 15,0-22-15,1 0 0,-1 0 0,0 0 16,21 0-16,1 0 0,-1 0 0,0 0 16,1-22-16,-1 22 0,0-21 15,1 0-15,-22 0 0,21 0 0,0 0 16,-20-1-16,-1 1 0,0 0 16,0 0-16,-21 0 0</inkml:trace>
  <inkml:trace contextRef="#ctx0" brushRef="#br1" timeOffset="45004.1">2836 5757 0,'0'-21'31,"0"0"-15,-21 0 0,21 0-16,0 0 15,0-1-15,0 1 0,0 0 16,0 0-16,21 21 16,-21-21-16,21 21 0,1 0 0,-1 0 15,0 0-15,0 0 16,0 21-16,0 0 0,1 0 0,-1 0 15,-21 22-15,21-22 0,-21 21 16,21 22-16,-21-22 0,0 0 0,0 1 16,0-1-16,0 0 0,-21 1 0,0-1 15,-22 0-15,22-20 16,-21 20-16,0 0 0,-1-21 0,1 1 16,0 20-16,-1-21 0,1 0 15,0-21-15,-1 21 0,1-21 0,0 0 16,20 0-16,-20 0 0,21-21 15,0 0-15,0 0 0,21 0 0,0 0 16,0-1-16,0-20 0,0 21 16,0-21-16,21-1 0,0 22 0,21-21 15,-21 21-15,1-22 0,-1 22 16,0 0-16,21 21 0,1 0 16,-1 0-16,-21 0 0,21 0 15,-20 21-15,-1 0 0,21 0 16,-21 1-16,0-1 0,-21 0 15,22 21-15,-1-21 0,-21 1 0,21-1 16,-21 0-16,0 21 0,21-42 0,0 21 16,-21 1-16,0-1 0,0 0 15,21-21-15,-21 21 0,22-21 0,-1 0 16,0 0 0,0 0-16,-21-21 0</inkml:trace>
  <inkml:trace contextRef="#ctx0" brushRef="#br1" timeOffset="45218.98">3556 6075 0,'0'-21'31,"21"21"-31,0 0 16,-21-21 31</inkml:trace>
  <inkml:trace contextRef="#ctx0" brushRef="#br1" timeOffset="45764.66">5059 5313 0,'0'0'0,"-21"0"31,-1 0-31,22 21 16,0 0-16,0 0 0,-21 22 15,21-1-15,0 0 0,-21 1 0,21 20 16,0-20-16,-21 20 0,21 1 15,0-22-15,0 21 0,-21-20 0,21-1 16,0-21-16,0 22 0,0-22 0,0 0 16,0 0-16,0 0 15,0 0-15,21-42 32,0 0-32,0 0 0,-21 0 15,21-22-15,1 1 0</inkml:trace>
  <inkml:trace contextRef="#ctx0" brushRef="#br1" timeOffset="45995.53">5122 5334 0,'-21'0'0,"42"0"0,-42-21 16,0 0-16,21 0 0,0-1 31,21 1-31,0 21 0,0-21 16,1 21-16,20 0 15,-21 0-15,21 0 0,1-21 0,-1 21 16,0 0-16,1 0 0,-1 0 16,0 0-16,-20 0 0,-1 0 0,0 21 15,-21 0-15,0 0 0,-21-21 16,0 22-16,-22-1 0,1 0 16,0 0-16</inkml:trace>
  <inkml:trace contextRef="#ctx0" brushRef="#br1" timeOffset="46175.95">4932 5694 0,'42'21'15,"-21"-21"1,0 0-16,1 0 0,-1 0 16,0 0-16,0 0 0,21-21 0,-20 21 15,20-21-15,0 21 0,-21 0 0,22-21 16,-1 21-16,0 0 0,-20 0 15,-1-22-15,0 22 0,0 0 0</inkml:trace>
  <inkml:trace contextRef="#ctx0" brushRef="#br1" timeOffset="46431.8">5757 5630 0,'0'43'15,"-21"-43"-15,21 21 16,0 0-16,-21 0 0,0 0 0,21 1 16,-21-1-16,21 21 0,0-21 15,-22 0-15,1 1 0,21-1 0,0 0 16,0 0-16,0 0 0,-21 0 16,21 1-16,0-1 0,21-21 46,0-21-46,1-1 16</inkml:trace>
  <inkml:trace contextRef="#ctx0" brushRef="#br1" timeOffset="46615.7">5863 5482 0,'0'0'16,"0"-21"-1,0 0-15,21 21 32,0 0-17,1 0-15,-1 0 16,0 0-16,0 0 0,-21 21 0,21 0 16</inkml:trace>
  <inkml:trace contextRef="#ctx0" brushRef="#br1" timeOffset="47039.45">6159 5694 0,'0'-42'16,"0"20"-16,0 1 0,0 0 0,0 0 15,0 0-15,22 0 16,-22-1-16,21 22 0,0 0 0,0-21 15,0 21-15,0 0 0,22 0 16,-22 0-16,0 21 0,21 1 16,-20-1-16,20 0 0,-21 0 0,0 0 15,0 22-15,1-22 0,-22 21 0,0 0 16,0-20-16,0 20 0,0 0 0,-22-21 16,1 1-16,0 20 15,0-21-15,0 0 0,0-21 0,-1 21 16,1-21-16,21-21 31,0 0-31,0 0 0,21 0 16,1-22-16,-1 22 0,0-21 15,0 21-15,-21-22 0,21 1 0,0 21 16,1-21-16,-1 20 0,0-20 16,21 21-16,-21 0 0,1 21 15,-1-21-15,21-1 0,-21 22 0,0 0 16,1-21-16,-1 21 0,0 0 0,0 0 15</inkml:trace>
  <inkml:trace contextRef="#ctx0" brushRef="#br1" timeOffset="47400.25">7070 5779 0,'63'0'31,"-42"-22"-31,0 22 0,1-21 0,-1 0 0,0 0 16,0 0-16,0 0 0,0-1 0,1 1 15,-22 0-15,21 0 16,-21 0-16,21 0 0,-21-1 16,0 1-16,0 0 0,-21 21 15,0 0-15,-1 0 16,1 0-16,0 0 0,0 0 0,0 21 15,0-21-15,21 21 0,0 22 0,-22-22 16,22 0-16,-21 21 0,21-20 16,0 20-16,0-21 0,0 0 15,0 22-15,0-22 0,0 0 0,0 0 16,21 0-16,1-21 0,-22 21 0,21-21 16,0 0-16,0 0 0,0 0 15,22 0-15,-22 0 0,21-21 16,0 0-16</inkml:trace>
  <inkml:trace contextRef="#ctx0" brushRef="#br1" timeOffset="48747.47">8107 5186 0,'0'-21'0,"0"42"0,0-63 0,0 20 0,0 1 15,-21 0-15,21 0 0,-22-21 0,22 20 16,0 1-16,0 0 0,-21 21 15,21-21-15,-21 0 0,0 42 32,21 21-32,-21-21 0,21 22 15,-21-22-15,21 21 0,0 1 16,-22 20-16,1-21 0,0 1 0,21 20 16,-21 1-16,0-1 0,21 1 0,-21-1 15,21 1-15,-22-1 0,1 1 16,21 20-16,-21-20 0,0-1 0,21 22 15,-21-21-15,0 20 0,-1-20 0,1 20 16,21 1-16,-21 0 0,-21 63 16,21-63-16,-1-22 0,22 1 15,0-22-15,-21 21 0,21-20 16,0-1-16,0 0 0,0-20 16,21-1-16,1 0 0,-1-21 0,0 0 15,0 0-15,21 0 0,1 0 0,-22 0 16,21 0-16,1-21 0,-1 21 15,21-21-15,-20-1 0,-1 1 0,0 0 16,-20 0-16,20 0 0,0-22 0,1 22 16,-22-21-16,21 21 0,-21-22 0,0 1 15,1 0-15,-1-22 16,-21 22-16,0-22 0,0 22 0,0-21 16,0-1-16,-21 1 0,-1 20 0,-20-20 0,0 20 15,-1 1-15,1 0 16,0-1-16,-22 22 0,22-21 0,-22 21 15,22 0-15,0 21 0,-1-22 16,22 22-16,0-21 0,0 21 0,0 0 16,21-21-16,21 0 15,0 21-15,0-21 16,22 21-16,-1-21 0,0-1 0,1 22 16,41-42-16,-41 21 15,-1 0-15,0-22 0,-21 22 0,43-21 16,-43 21-16,0-22 15,22 1-15,-22 21 0,-21 0 16,0 0-16,0-1 16,0 1-16,0 0 0,-21 42 47,21 0-47,-22 1 0,22-1 15,0 21-15,0-21 0,0 22 16,0-22-16,0 0 0,0 21 0,0-21 15,0 1-15,0-1 0,0 0 0,22 0 16,-1 0-16,0-21 16,0 0-16,0 0 0,0 0 15,1 0-15,-1 0 0,0-21 0,0 21 16,0-21-16,0 0 0,-21 0 16,0-1-16,0 1 0,0-21 0,0 21 15,0 0-15,0-1 0,0-20 16,-21 21-16,0 0 0,0 21 0,0-21 15,0-1-15,-1 1 0,22 0 16,0 0-16,0 0 16,0 0-16,22 21 15,20 0-15,-21-22 0,21 22 16,-20 0-16,20-21 0,0 21 0,1 0 16,-1 0-16,0 0 0,1 0 0,-1 0 15,0 21-15,-21-21 16,22 22-16,-22-1 0,0 0 0,-21 0 15,0 0-15,21 22 0,-21-22 0,0 0 16,0 21-16,0-21 0,-21 22 16,21-22-16,-21 0 0,0 0 15,21 0-15,0 1 0,-21-22 0,21 21 16,0-42 0,0-1-16,21 1 15,-21 0-15,21 0 0,21-43 16,-21 43-16,1-21 0,-1 0 15,0 20-15,0-20 0,0 21 16,-21-21-16,21 20 0,1 1 0,-22 0 16,21 0-16,-21 0 15,-21 42 1,-1 21 0,1-21-16,21 1 0,0 20 15,-21 0-15,21 1 0,0 20 16,0-21-16,0 1 0,0-1 15,0-21-15,21 22 0,0-22 16,1 0-16,-1 0 0,21 0 0,0-21 16,-20 0-16,20 0 0,0 0 15,1 0-15,-1 0 0,0-21 0,-21 0 16,22 0-16,-1 0 0,-21-1 0,0 1 16</inkml:trace>
  <inkml:trace contextRef="#ctx0" brushRef="#br1" timeOffset="49912.06">2540 7853 0,'-21'0'0,"21"-21"31,-21 21-31,21-21 15,21 21 1,0 0-16,0-22 16,0 22-16,0-21 0,22 21 0,-22 0 15,21 0-15,-21 0 0,22 0 16,-22 0-16,21 0 0,-21 0 0,22 21 16,-22-21-16,-21 22 0,0-1 15,0 21-15,0-21 0,0 0 0,0 22 16,-21-22-16,0 21 0,-22 1 15,22-22-15,-21 21 0,-1-21 0,1 0 16,21 1-16,-21-1 0,20-21 0,1 0 16,0 0-16,0 0 15,21-21 1,0-1 0,0 1-16,21 0 0,0 0 15,0 0-15,22 0 0,-22 21 16,0-22-16,21 22 0,-20 0 15,62 0-15,-41 0 0,-22 0 16,21 0-16,-21 0 16,22 22-16,-22-1 0,0 0 0,0 0 0,0 21 15,-21-20-15,0 20 0,0 0 16,0-21-16,0 22 0,-21-1 16,0-21-16,-21 22 0,20-22 0,-20 0 15,0 0-15,-1 0 0,1 0 16,0 1-16,-1-1 0,1-21 0,-21 0 15,20 0-15,1 0 0,0 0 16,20 0-16,-20 0 0,0-21 0,21-1 16,-1 1-16,1 21 0,0-21 15,0 0-15,0 0 0,21 0 16,-21-1-16,21 1 0,0 0 0,0 0 16,0 0-1,21 0-15,0 21 16,0-22-16,21 22 15</inkml:trace>
  <inkml:trace contextRef="#ctx0" brushRef="#br1" timeOffset="50135.93">3683 8107 0,'0'-21'32,"0"0"-32,21-1 62</inkml:trace>
  <inkml:trace contextRef="#ctx0" brushRef="#br1" timeOffset="50708.61">4995 7472 0,'0'0'0,"21"-21"15,-21 0 1,-21 42 15,21 0-31,-21 0 0,21 21 16,0 1-16,0-22 0,0 21 15,0 1-15,0-1 0,0 0 16,-21 1-16,21-1 0,0 0 0,0-21 16,-21 22-16,21-1 0,0-21 0,0 22 15,0-22-15,0 0 0,0 0 16,0 0-16,0 0 15,0-42 17,0 0-32,0 0 15</inkml:trace>
  <inkml:trace contextRef="#ctx0" brushRef="#br1" timeOffset="51011.94">4657 7959 0,'0'0'0,"-22"42"0,1-21 16,0 0-16,0 22 0,0-22 0,0 21 15,21-21-15,-22 64 16,22-64-16,0 22 0,0-22 0,0 21 16,0-21-16,22 0 0,-1 22 15,0-22-15,21-21 0,-21 21 16,22 0-16,-1-21 0,0 0 0,1 0 15,-1 0-15,22 0 0,-22 0 0,0 0 16,1-21-16,20 21 0,-21-21 16,1 0-16,-22 0 0,21-1 0,1 1 15,-22 0-15,0 0 0,0 0 16,-21 0-16,0-22 0,0 22 0,0 0 16,0-21-16,0 20 0,0-20 0,0 21 15,-21-21-15</inkml:trace>
  <inkml:trace contextRef="#ctx0" brushRef="#br1" timeOffset="51295.78">4741 7451 0,'-21'0'16,"42"0"-16,-42-21 0,21-1 15,0 1-15,21 21 0,0-21 16,1 21-16,-1-21 0,21 21 16,0-21-16,1 21 0,-1-21 15,0-1-15,1 22 0,-22 0 0,64-21 16,-64 21-16,0 0 16,0 0-16,-21 21 15,0 1 1,21-1-1,0 0-15</inkml:trace>
  <inkml:trace contextRef="#ctx0" brushRef="#br1" timeOffset="51711.54">6265 7324 0,'0'0'15,"0"-21"-15,-21 21 16,0 0 0,0 0-16,0 21 0,21 0 0,-22 0 15,1 21-15,0-20 0,0 20 16,0 0-16,0 1 0,21 20 15,-22-21-15,22 1 0,-21-1 0,21 22 16,0-22-16,0 0 0,0 1 0,0 20 16,0-21-16,0 22 15,21-22-15,1-21 0,-22 22 0,21-22 16,0 0-16,0 0 0,0-21 16,22 21-16,-22-21 0,0 0 0,0 0 15,21 0-15,-20 0 0,20 0 0,-21-21 16,21 21-16,-20-21 0,20 0 15,-21 0-15,0 0 0,22-1 0,-22 1 16,-21 0-16,21 0 0,-21 0 0,0-22 16,0 22-16,0 0 15,0 0-15</inkml:trace>
  <inkml:trace contextRef="#ctx0" brushRef="#br1" timeOffset="51908.43">6202 7768 0,'42'0'15,"-21"0"1,0 0-16,1 0 0,20 0 16,-21 0-16,0-21 0,22 21 0,-22 0 15,0-21-15,0 21 0,0-21 16,0 21-16,-21-21 0</inkml:trace>
  <inkml:trace contextRef="#ctx0" brushRef="#br1" timeOffset="52148.29">6265 7387 0,'0'-21'0,"0"0"16,0 0-1,85-22 1,-43 43 0,1 0-16,-1-21 0,0 21 0,1 0 15,-22-21-15,21 21 0,0 0 16,-20 0-16,-1 0 0,-42 21 47</inkml:trace>
  <inkml:trace contextRef="#ctx0" brushRef="#br1" timeOffset="53287.22">2752 9864 0,'0'0'0,"0"-21"15,-22 21 1,22 21-16,-21 0 16,21 0-16,0 0 0,0 22 15,0-22-15,-21 21 0,21 0 16,-21 1-16,0-1 0,0 0 0,21 1 0,-22-1 16,1 0-16,0 1 0,21-1 15,-21 0-15,21-20 0,-21 20 0,21-21 16,0 0-16,0-42 31,0 0-31,0 0 0,0 0 16,21-1-16,0 1 0,0-21 15,0 21-15,1 0 0,-1-1 0,0 1 16,0 21-16,21-21 0,-20 21 16,-1 0-16,21 0 0,-21 0 0,0 0 15,22-21-15,-22 21 0,0 0 0,0 0 16,22 0-16,-22 0 0,0 0 15,0 0-15,0-21 0,0 21 0,1 0 16,-22-21-16,21 21 0,-21-22 16,0 1-16,0 0 15,0 0-15,0 0 0,0 0 16,-21-1-16,21 1 16,-22 0-16,1 21 0,0 0 31,0 21-31,0 0 15,21 1-15,0 20 0,0-21 16,-21 0-16,21 22 0,-22-1 16,22-21-16,-21 21 0,21 1 0,0-1 0,0 0 15,-21-20-15,21 20 0,-21 0 0,21-21 16,0 1-16,0-1 16,0 0-16,0 0 0,0 0 15,21-21 1,0-21-16,-21 0 15</inkml:trace>
  <inkml:trace contextRef="#ctx0" brushRef="#br1" timeOffset="53495.39">3725 10245 0,'0'0'0,"21"0"0,-21-21 16,22 21 62,-1 0-62</inkml:trace>
  <inkml:trace contextRef="#ctx0" brushRef="#br1" timeOffset="54303.29">4593 9885 0,'0'0'0,"21"0"32,0 0-32,1 0 15,20 0-15,-21 0 0,0 0 0,22 0 16,-22 0-16,21 0 16,0-21-16,-20 0 0,20 21 0,0-22 15,1 1-15,-22 0 0,21 0 0,-21 0 16,0 0-16,1 21 0,-1-22 15,-21 1-15,21 0 0,-21 0 0,0 0 16,0 0-16,0-1 0,-21 1 0,0 0 16,-1 21-16,1 0 0,-21 0 15,0 0-15,-1 0 0,1 0 0,-22 21 16,22-21-16,0 21 0,-22 22 16,22-22-16,0 21 0,20-21 0,1 22 15,0-1-15,21 0 0,0 1 0,0-22 16,0 21-16,0-21 0,0 22 15,21-22-15,0 0 0,1 0 0,20 0 16,-21 1-16,21-22 0,1 21 0,-1-21 16,22 0-1,-22 0-15,-21 0 0,21 0 0,-20 0 16,-1 0-16,0 0 0,0 0 0,-21-21 16,0-1-1,-21 22-15,0 0 0,-22 0 16,22 0-16,-21 0 0,0 0 0,-1 0 15,1 0-15,0 22 0,-1-22 16,1 21-16,21 0 0,-22 0 0,22 0 16,-21 0-16,21 22 0,21-22 15,0 0-15,0 21 0,0-20 16,0-1-16,0 21 0,21-21 0,0 0 16,0 1-16,22-22 0,-22 21 15,21-21-15,22 0 0,-22 0 0,0 0 16,22 0-16,-22-21 0,22 21 0,-22-22 15,21 1-15,-20 0 0,20 0 16</inkml:trace>
  <inkml:trace contextRef="#ctx0" brushRef="#br1" timeOffset="54828.99">5884 10033 0,'0'-21'0,"0"42"0,0-63 0,0 21 16,0-1-16,0 1 0,-21 21 15,0-21-15,-21 21 0,20 0 0,1 0 16,-21 0-16,21 0 0,-22 21 16,22 0-16,-21 1 0,21-1 0,0 0 15,-22 0-15,22 0 0,0 22 0,0-22 16,0 21-16,-1-21 0,22 22 16,-21-22-16,21 0 0,0 21 0,0-21 15,0 1-15,0-1 0,21 0 0,1 0 16,20-21-16,-21 0 0,0 0 15,22 0-15,-1 0 0,-21 0 16,21 0-16,1-21 0,-1 21 0,0-42 16,1 20-16,-22 1 0,21 0 15,1-21-15,-22-1 0,0 1 0,21 0 16,-21-1-16,1-20 0,-1 21 0,-21-22 16,21 1-16,0 20 0,-21-20 15,21 20-15,-21 1 0,0 0 0,0-1 16,0 22-16,0 0 0,0 0 0,-21 21 31,0 21-31,21 21 16,0-20-16,0 20 0,0 0 0,0 1 15,0 20-15,0-21 16,0 1-16,0-1 0,0 0 0,0 1 16,0-1-16,0 0 0,0 1 0,0-22 15,0 0-15,0 21 0,21-20 16,0-1-16,0 0 0,1 0 15,-1-21-15,0 0 0,0 0 16,21 0-16,-20 0 0,-1 0 16,21 0-16,-21-21 0</inkml:trace>
  <inkml:trace contextRef="#ctx0" brushRef="#br1" timeOffset="55496">7133 9948 0,'21'-21'15,"-42"42"-15,42-63 0,-21 21 0,0 0 16,-21 0-16,0 21 0,0 0 16,0 0-16,-22 0 0,22 0 0,-21 0 15,-1 0-15,1 21 0,0 0 16,-1-21-16,1 42 0,21-21 0,-21 1 16,20-1-16,1 21 0,0-21 0,0 0 15,21 1-15,0 20 0,0-21 16,0 0-16,21 0 0,0 1 15,22-22-15,-1 0 0,0 0 0,1 0 16,-1 0-16,0 0 16,-21 0-16,22-22 0,-1 22 0,0-21 15,-20 0-15,-1 0 0,21-21 16,-21 20-16,-21 1 0,21 0 16,-21 0-16,0 0 0,0-22 0,0 22 15,0 0-15,0 0 0,0 0 16,0 42 15,0 0-31,0 0 0,0 0 0,0 1 16,-21 20-16,21-21 0,0 21 0,-21 1 15,21-1-15,-21 0 16,21 1-16,0-1 0,0 22 0,-21-1 16,21 1-16,-21-1 0,21 1 0,0-1 15,0 1-15,0-1 0,0 22 16,0-22-16,0 22 0,0-22 0,0 22 15,0-21-15,0-1 0,0 1 0,0-1 16,0 1-16,0-22 0,0 0 0,-22 1 16,22-22-16,-21 21 0,0-21 15,0 0-15,0 1 0,0-22 16,-1 21-16,1-21 0,0 0 0,0 0 0,-21 0 16,20 0-16,1-21 0,0 21 0,0-22 15,0-20-15,0 21 16,-1-21-16,22-1 0,-21 1 0,21-22 15,0 1-15,0-1 0,0 1 0,0-1 16,21-20-16,1 20 0,-22-20 0,42 20 16,-21-21-16,0 22 0,22-1 15,-22-20-15,21 20 0,0 1 0,1-1 16,20-42-16,-20 64 0,-1 0 16</inkml:trace>
  <inkml:trace contextRef="#ctx0" brushRef="#br1" timeOffset="55883.78">7578 10012 0,'21'0'31,"0"0"-31,0-21 0,0 21 16,0-21-16,1-1 0,-1 22 0,0-21 15,0 21-15,0-21 0,0 0 16,-21 0-16,0 0 0,0-1 16,0 1-16,0 0 15,-21 21-15,0 0 0,0 0 16,0 0-16,0 0 0,-22 0 0,22 0 16,-21 21-16,21 0 0,-1 1 0,1-1 15,0 21-15,0-21 0,21 0 16,0 22-16,0-22 0,0 0 0,0 21 15,21-20-15,0-1 0,0-21 0,1 21 16,20 0-16,-21-21 0,21 0 16,1 0-16,-22 0 0,21 0 0,1 0 15,-1 0-15,0 0 0,-21 0 16,22 0-16,-22-21 0,21 0 0,-21 0 16,1 21-16,-1-22 0,-21 1 15</inkml:trace>
  <inkml:trace contextRef="#ctx0" brushRef="#br1" timeOffset="56511.48">2667 11917 0,'0'0'0,"42"0"31,-21 0-31,1 0 16,20 0-16,-21 0 0,21 0 0,-20 0 16,20 0-16,-21 0 0,0 0 0,22 0 15,-22 0-15,0 0 0,-42 0 47</inkml:trace>
  <inkml:trace contextRef="#ctx0" brushRef="#br1" timeOffset="56999.72">2752 11896 0,'0'0'0,"-22"0"0,1 0 15,0 0-15,0 21 16,0 0-16,0 0 0,21 0 16,-22 1-16,1-1 0,0 0 0,21 21 15,0-21-15,-21 1 0,21-1 16,-21 0-16,21 0 0,0 0 0,0 0 15,0 1-15,0-44 47,0 1-31,21 21-16,0 0 0,-21-21 0,21 0 16,22 21-16,-22-21 15,0 21-15,0 0 0,21 0 0,-20 0 16,20-21-16,0 21 0,1 0 0,-1 0 15,0 0-15,-21 21 0,22-21 16,-1 21-16,-21 0 0,0 0 0,1 0 16,-22 1-16,0-1 0,0 21 15,0-21-15,-22 0 0,1 1 0,-21 20 16,0-21-16,20 0 0,-20 0 16,0 1-16,-1-22 0,1 21 15,0 0-15,-1-21 0,1 0 0,0 0 16,21 0-16,-22 0 0,22 0 15,0 0-15,0-21 0,21 0 16,0-1 0,21 22-16,0-21 15,21 21-15,-20 0 0,-1 0 16,21-21-16,-21 21 0,22-21 16,-22 21-16,21 0 0</inkml:trace>
  <inkml:trace contextRef="#ctx0" brushRef="#br1" timeOffset="57187.61">3704 12298 0,'0'0'16,"21"0"-16,-21-21 16,21 21 46,1 0-62</inkml:trace>
  <inkml:trace contextRef="#ctx0" brushRef="#br1" timeOffset="57891.42">5186 12044 0,'0'0'0,"0"-21"0,0 0 16,-21-1-16,21 1 0,0 0 16,0 0-16,-22 21 0,22-21 15,0 0-15,-21 21 0,0-22 16,0 22-16,0 0 15,0 0-15,-1 22 0,1-1 16,0 0-16,0 0 0,0 0 16,0 22-16,-1-1 0,1-21 15,0 43-15,0-22 0,21 0 0,-21 1 16,21-1-16,-21 0 0,21 1 0,0-1 16,0 0-16,0-21 0,0 22 15,21-22-15,0 0 0,42 0 16,-41-21-16,20 0 0,0 0 0,-21 0 15,22 0-15,-1-21 0,0 0 16,1 0-16,-1 0 0,0-1 0,1-20 16,20 0-16,-42 21 0,22-22 15,-22 1-15,0 0 0,-21-1 16,0 1-16,0 0 0,0-1 0,-21 1 16,0 21-16,-22-22 0,22 22 15,-21 0-15,21 0 0,-22 0 0,1 21 16,21 0-16,-21 0 0,20 21 0,-20 0 15,21-21-15,-21 42 0,20-20 16,1 20-16,21-21 0,0 21 0,0 1 16,0-1-16,0-21 0,0 22 15,0-1-15,0-21 0,21 21 0,1-20 16,-1-1-16,21 0 0,-21 0 16,0-21-16,22 0 0,-1 21 0,0-21 15,1 0-15,20 0 0</inkml:trace>
  <inkml:trace contextRef="#ctx0" brushRef="#br1" timeOffset="58275.84">6054 12044 0,'0'-21'0,"0"42"0,0-63 0,0 20 16,0 44-1,0-1-15,0 0 16,0 0-16,0 21 0,0-20 0,0 20 15,0 0-15,0 22 0,0-22 0,0 22 16,0-22-16,0 21 16,-22 1-16,22 21 0,0-1 0,-21-20 15,21 42-15,-21-22 0,21 1 0,0 0 16,-21 20-16,21-20 0,-21 0 16,0 21-16,-1-1 0,1 86 15,0-106-15,-21-1 0,21 1 0,-1 0 16,1-1-16,0 1 0,21-22 15,-21 1-15,21-22 0,-21 43 16,21-43-16,0-21 0,0 1 16,0-1-16,0-42 15,0-1-15,0-20 16,0 21-16,0-21 0,21-22 16,0 1-16,-21-1 0,21 1 0,0-22 15,1 0-15,-22-21 0,21 1 0,0-1 16</inkml:trace>
  <inkml:trace contextRef="#ctx0" brushRef="#br1" timeOffset="58619.64">5927 12277 0,'0'-21'16,"0"42"-16,0-85 0,0 43 0,0-21 15,0 21-15,0-22 0,0 1 0,0 21 16,21-22-16,0 22 0,42-42 15,-20 42-15,-22-1 16,21 1-16,1 0 0,-1 21 0,0 0 16,1 0-16,-1 0 0,0 21 0,-21 0 15,1 22-15,-1-1 0,-21-21 16,0 22-16,0-1 0,-21 0 0,-1 1 16,1-1-16,0 0 0,-21-21 0,21 22 15,-1-22-15,-20 0 0,21 0 16,-21 0-16,20-21 15,1 0-15,0 0 0,0 0 0,21-21 47,21 0-47,0 21 0,0-21 16,1 21-16,-1-21 0,0 0 16,0-1-16</inkml:trace>
  <inkml:trace contextRef="#ctx0" brushRef="#br1" timeOffset="58963.45">6752 12086 0,'21'21'16,"0"-21"-16,1 0 16,-1 0-16,0 0 0,0-21 15,0 21-15,0-21 0,22 21 16,-22-21-16,0 0 0,0 21 0,0-21 15,1-1-15,-22 1 0,0 0 16,0 0-16,0 0 16,-22 21-16,1 0 0,0 0 15,0 0-15,-21 0 0,20 21 0,1 0 16,0 0-16,0 0 16,0 1-16,0 20 0,21-21 0,0 21 15,0-20-15,0 20 0,0-21 0,0 0 16,0 0-16,0 1 0,21-1 0,0-21 15,0 0-15,21 21 0,-20-21 16,20 0-16,0 0 0,1 0 0,-22 0 16,21 0-16,-21-21 0,22 0 15,-22 21-15</inkml:trace>
  <inkml:trace contextRef="#ctx0" brushRef="#br1" timeOffset="59339.22">7324 12002 0,'0'0'0,"0"-22"0,0 1 16,0 0-16,0 0 0,21 21 16,0-21-16,0 0 0,0 21 0,0-22 15,1 22-15,-1 0 0,21-21 0,-21 21 16,22 0-16,-22 0 0,21 0 16,-21 0-16,22 21 0,-1 1 15,0-1-15,-42 21 0,21-21 0,-21 0 16,0 22-16,0-22 15,0 0-15,0 21 0,-21-20 0,21-1 0,-21 0 16,0 0-16,0-21 0,21 21 16,-21-21-16,-1 0 15,22-21-15,0 0 16,0 0-16,0 0 0,0-1 16,0 1-16,22-21 0,-22 21 0,21-22 15,-21 22-15,21-21 0,0 21 16,-21 0-16,21-1 0,0 1 0,1 0 15,-1 0-15,0 21 0,0 0 16,0-21-16,0 21 0,1 0 0,-1 0 16,0 0-16,0 0 0,0 0 15,0 0-15</inkml:trace>
  <inkml:trace contextRef="#ctx0" brushRef="#br1" timeOffset="59883.9">8530 11959 0,'21'-21'0,"22"-106"32,-43 106-32,0 0 0,0 0 15,0-1-15,0 1 16,-22 21-16,1-21 0,0 21 0,0 0 15,0 0-15,0 0 0,-1 0 0,1 21 0,0 0 16,-21-21-16,21 43 16,-1-22-16,1 0 0,0 21 0,0 1 15,0-1-15,21-21 0,0 22 0,0-1 16,0-21-16,0 21 16,0-20-16,0-1 0,0 0 0,21 0 0,0 0 15,0-21-15,0 0 0,1 0 16,-1 0-16,0 0 0,0-21 15,0 0-15,0 0 0,1 0 0,-1-1 16,0-20-16,0 21 0,0-21 16,0-1-16,-21 22 0,0-21 15,0 21-15,0-1 0,0 1 0,0 0 0,0 0 16,0 42 15,0 0-31,0 0 0,0 22 0,0-22 16,0 21-16,0-21 0,0 22 0,0-22 15,0 21-15,0-21 0,22 22 16,-1-22-16,0-21 0,0 21 0,0 0 16,0-21-16,22 0 0,-1 0 0,-21 0 15,22 0-15,-1-21 0,0 0 16,1 0-16,-22 0 0,21-1 16,-21 1-16,22 0 0,-43-21 0,21 21 15,-21-1-15</inkml:trace>
  <inkml:trace contextRef="#ctx0" brushRef="#br1" timeOffset="60857.87">2773 14097 0,'-21'0'15,"-1"0"-15,1 0 16,-21 21-16,21 0 15,0 1-15,-1-1 0,-20 21 16,21-21-16,0 43 0,-22-22 0,22 22 16,0-22-16,0 21 0,0 1 15,0-22-15,21 22 0,0-22 16,0 0-16,0 1 0,0-1 0,42-21 16,-21 0-16,43 22 0,-22-22 15,0-21-15,22 0 0,-22 0 16,0 0-16,1 0 0,41-21 15,-41 21-15,-1-21 16,0-1-16,-20 1 0,-1 0 0,0 0 0,0-21 16,-21 20-16,0-20 0,0 21 15,0 0-15,-21-22 0,0 22 16,0 0-16,-1 21 0,-20-21 0,0 21 0,21 0 16,-22 0-16,1 0 15,21 21-15,-22 0 0,22 0 0,0 1 16,0-1-16,21 0 0,0 0 15,0 0-15,0 0 0,0 1 0,0-1 16,0 0-16,21 0 16,0 0-16,0-21 0,1 0 15,-1 0-15,0 0 0,0 0 0,0 0 16,0 0-16</inkml:trace>
  <inkml:trace contextRef="#ctx0" brushRef="#br1" timeOffset="61047.76">3408 14626 0,'0'0'0,"21"0"15,0 0 32,0 0-16</inkml:trace>
  <inkml:trace contextRef="#ctx0" brushRef="#br1" timeOffset="61777.75">5080 14224 0,'21'-21'0,"-42"42"0,63-63 15,-21 21-15,1 21 16,-1-22-16,0 1 0,0 0 0,21 0 16,-20 0-16,-1 0 0,0-22 15,0 22-15,0 0 0,-21 0 16,0-22-16,0 22 0,0 0 0,-21 0 15,-21 0-15,21 0 0,-22 21 16,1 0-16,0 0 0,-1 0 0,-20 0 16,20 21-16,-20-21 0,21 21 15,-22 0-15,22 0 0,-1 0 0,1 1 16,0-1-16,21 0 0,21 0 16,0 0-16,0 0 0,0 1 0,21-1 15,21 0-15,-21 0 0,22 0 16,-1 22-16,0-22 0,1 0 0,20 0 15,22 43-15,-22-22 16,-20-21-16,-1 21 0,0-20 0,1 20 16,-1 0-16,-21-21 0,0 22 15,-21-22-15,0 21 0,-21 1 0,-21-22 16,-1 21-16,1-21 0,0 0 16,-1 1-16,-20-1 0,-43 0 15,43-21-15,-1 0 0,1 0 0,20 0 16,-20 0-16,20-21 0,1 21 15,21-43-15,-21 22 0,-1-42 16,22 20-16,21 1 16,0 0-16,0-1 0,0 1 0,21 0 15,0-1-15,1 22 0,20-21 0,0 21 16,1 0-16,-1 21 0,0 0 16,43-22-16,-43 22 0,1 0 15,20 0-15,-21 0 0,1 22 16,-1-22-16</inkml:trace>
  <inkml:trace contextRef="#ctx0" brushRef="#br1" timeOffset="62308.46">6117 14520 0,'0'0'0,"21"-21"0,0 0 0,1 21 16,-22-21-16,0 0 0,0 0 15,0-1-15,0-20 0,0 21 16,0 0-16,0 0 0,-22-1 0,1 1 16,0 0-16,-21 0 0,21 21 15,-22 0-15,22 0 0,-21 0 0,21 0 16,-22 0-16,22 21 0,-21 0 0,-22 22 16,43-1-16,-21-21 15,21 21-15,-1 1 0,1-1 16,21-21-16,0 22 0,0-1 0,0-21 15,0 0-15,0 0 0,0 1 0,0-1 16,21-21-16,1 0 0,20 0 0,-21 0 16,21 0-16,-20 0 15,20 0-15,0 0 0,-21-21 0,22-1 16,-1 1-16,-21 0 0,22 0 0,-22-21 16,0 20-16,0 1 0,-21-21 15,0 21-15,21 0 0,-21-1 0,0 1 16,0 0-16,0 0 0,0 42 31,0 0-15,0 0-16,0 1 0,-21-1 15,21 21-15,0-21 0,0 0 0,0 22 16,0-22-16,0 0 0,0 0 0,0 0 16,21 1-16,-21-1 15,21 0-15,1-21 0,-1 0 0,0 0 16,0 0-16,0 0 0,22 0 0,-22 0 15,21 0-15,-21-21 0,22 0 16,-1-1-16</inkml:trace>
  <inkml:trace contextRef="#ctx0" brushRef="#br1" timeOffset="62868.55">6837 13949 0,'0'-85'16,"0"170"-16,0-191 0,0 85 0,-21 21 15,-1 0-15,1 0 16,0 21-16,21 0 16,-21 0-16,21 22 0,0-22 0,0 21 15,-21 22-15,21-22 0,-21 22 0,21-1 16,0 1-16,0 20 0,-22-20 16,1 20-16,0-20 0,21 21 0,0-1 15,-21-20-15,0 20 0,0 1 16,21 0-16,-22-1 0,1 1 0,21 0 15,-21-1-15,0 1 0,0 0 0,21-22 16,-21 22-16,-1-22 0,1 22 16,0-21-16,21-1 0,0 1 15,-21-22-15,21 21 0,0-20 0,0-22 16,0 21-16,0-21 0,0 1 16,0-1-16,21-21 0,0 0 0,0 0 15,1 0-15,20-21 0,-21-1 0,21-20 16,1 21-16,-1-21 0,22-1 15,-22 1-15,21-22 0,-20 22 0,20-21 16,-20 20-16,-1-20 0,0-1 0,1 22 16,-22-22-16,0 1 0,-21-43 15,0 43-15,-21-1 16,-22 1-16,1 20 0,0-20 0,-1 20 16,1 22-16,-21-21 0,20 21 0,-20 0 15,20-1-15,1 1 0,21 0 16,-21 21-16,20 0 0,22-21 0,0 0 15,0 0 1,22 21-16,-1-22 16,0 22-16,21-21 0,-21 21 0,22-21 15,-1 0-15,0 21 0,-20-21 16,20 0-16,0-1 0,1 1 0,-1 0 16</inkml:trace>
  <inkml:trace contextRef="#ctx0" brushRef="#br1" timeOffset="63925.19">7366 14161 0,'0'0'0,"0"-22"0,-21 1 16,0 21-16,-1 0 0,1 0 16,0 0-16,0 0 0,0 0 0,0 21 15,-1 1-15,1-22 0,0 21 16,0 0-16,0 21 0,21-21 0,0 22 15,-21-22-15,21 21 0,0-21 0,0 22 16,0-22-16,0 21 16,0-21-16,0 1 0,21 20 0,0-21 15,0 0-15,0 0 0,0-21 16,1 0-16,-1 0 0,0 0 16,0 0-16,0 0 0,0 0 0,1-21 15,-1 0-15,0 0 0,-21 0 16,21 0-16,0-1 0,-21-20 0,21 21 15,-21-21-15,0-1 0,22 22 0,-22 0 16,0 0-16,21 0 0,-21-1 16,0 1-16,0 0 15,0 42 17,0 0-17,0 1-15,0 20 0,0-21 0,0 0 16,0 22-16,0-22 0,0 21 15,0-21-15,0 22 0,21-1 16,0-21-16,-21 0 0,21-21 16,-21 21-16,21-21 0,1 0 0,-1 0 15,0 0-15,0 0 0,0 0 0,22 0 16,-22 0-16,21 0 0,-21-21 16,22 0-16,-22 0 0,21-21 15,-21 20-15,0-20 0,1 21 0,-1-21 0,0-1 16,-21 22-16,21-42 15,-21 41-15,0 1 0,0 0 16,-21 21-16,0 0 0,0 0 16,-1 0-16,1 0 15,0 0-15,21 21 0,0 0 16,0 1-16,21-22 16,0 21-16,1-21 15,-1 0-15,0 21 0,0 0 16,0-21-16,0 21 0,1 0 15,-22 1-15,21-22 0,-21 21 16,21 0-16,-21 0 16,0 0-16,0 0 0,0 1 15,0-1-15,0 0 0,0 0 16,0 0-16,21-21 0,-21 21 16,21-21-16,0 22 15,1-22-15,-1 0 0,0 0 16,0 0-16,0 0 0,22 0 15,-22-22-15,0 1 0,21 21 16,-21-21-16,1 0 0,20 0 16,-21 0-16,0-1 0,0-20 0,1 21 15,-22-21-15,21 20 0,-21-20 16,21 21-16,-21 0 0,0 0 0,0-1 16,0 1-16,0 0 0,0 0 15,0 42 1,0 0-1,0 0-15,0 1 0,0-1 0,0 0 16,0 21-16,0-21 0,0 1 16,0 20-16,0-21 0,0 0 0,0 22 15,0-22-15,0 0 0,0 0 16,21 0-16,0-21 16,0 0-16,1 0 0,-1 0 0,0 0 15,0 0-15,0 0 0,0 0 0,1-21 16,-1 0-16,0 0 15,-21 0-15,0-1 0,21 1 0</inkml:trace>
  <inkml:trace contextRef="#ctx0" brushRef="#br1" timeOffset="64331.96">8594 13801 0,'-22'0'16,"44"0"-16,-65 0 0,22 21 0,0-21 0,21 21 16,-21 0-16,21 0 15,21-21 1,0 22-16,0-22 0,0 0 15,1 0-15,20 0 0,-21 0 16,0 0-16,0 0 0,1-22 16,-1 22-16,0-21 0,-21 0 0,21 21 15,-21-21-15,0 0 0,0 0 16,-21-1-16,0 22 0,0-21 16,-1 21-16,1 0 0,0 0 15,0 0-15,0 0 0,0 0 0,-1 0 16,1 0-16,0 0 0,0 21 0,21 1 15,-21-22-15,21 21 16,-21-21-16,21 21 0,0 0 16,0 0-16,0 0 0</inkml:trace>
  <inkml:trace contextRef="#ctx0" brushRef="#br1" timeOffset="65291.24">2413 16129 0,'0'106'32,"21"-85"-32,0-21 0,0 0 15,22 21-15,-1-21 0,0 0 16,1 0-16,-1 0 0,0 0 0,22-21 15,-22 21-15,1-21 0,-1 0 16,-21 21-16,21-21 0,-20 21 16,-1-22-16,-21 1 0,0 0 15,0 0-15,0 0 16,-21 21 0,-1 0-16,1 21 0,21 0 15,-21 0-15,0 0 0,0 22 16,21-22-16,-21 21 0,-1 1 0,22-1 15,-21 0-15,21 1 0,-21 20 16,21-21-16,0 1 0,-21-1 0,21-21 16,-21 22-16,21-1 0,0 21 15,0-41-15,0-1 16,0 0-16,-21-21 47,21-21-47,-22 0 0,22-1 15,-21 22-15</inkml:trace>
  <inkml:trace contextRef="#ctx0" brushRef="#br1" timeOffset="65512.81">2434 16658 0,'42'0'31,"-20"0"-31,-1 0 15,21 0-15,-21 0 0,22-21 0,-22 21 16,21 0-16,0 0 0,1-21 16,-1 21-16,0 0 0,1-21 0,-22 21 15,21 0-15,-21 0 0,1 0 16,-1-21-16,0 21 31</inkml:trace>
  <inkml:trace contextRef="#ctx0" brushRef="#br1" timeOffset="65803.64">3471 16574 0,'0'0'0,"0"21"0,21-21 0,22 0 15,-22 0-15,0 0 16,0-21-16,-21-1 0,21 22 16,-21-21-16,0 0 15,0 0-15,-21 21 16,0 0-16,0 0 16,0 0-16,21 21 31,0 0-16,21-21-15,0 0 16</inkml:trace>
  <inkml:trace contextRef="#ctx0" brushRef="#br1" timeOffset="66251.39">4805 16341 0,'0'-21'15,"0"42"-15,0-64 0,0 22 0,0 0 0,0 0 16,0 0 0,-21 42 15,21 0-31,-22 0 0,22 0 16,0 22-16,-21-22 0,0 21 0,21-21 15,-21 22-15,21-22 16,0 21-16,0-21 0,0 22 0,0-22 0,0 0 15,0 0-15,0 0 0,21 1 16,0-1-16,0-21 0,1 0 0,-1 0 16,0 0-16,0 0 0,21 0 15,-20 0-15,-1 0 0,0-21 16,0 21-16,0-22 0,0 1 0,1 0 16,-22-21-16,0 21 0</inkml:trace>
  <inkml:trace contextRef="#ctx0" brushRef="#br1" timeOffset="66592.19">4889 15790 0,'0'0'16,"-21"0"-16,0 0 0,0 0 16,21 22-16,0-1 0,-21 0 15,21 0-15,0 21 0,0-20 16,0-1-16,0 0 0,21 0 0,0 0 15,0 0-15,0-21 0,1 0 16,-1 0-16,21 0 0,-21 0 16,0 0-16,1 0 0,-1-21 0,0 21 15,0-21-15,0 0 0,-21-21 16,21 20-16,-21 1 0,0 0 0,0 0 16,0 0-16,-21 0 0,0-1 15,0 1-15,0 21 0,0 0 0,-22 0 16,22 0-16,-21 0 0,21 0 15,-1 0-15,-20 0 0,21 21 16,21 1-16,0-1 0,-21-21 0,21 21 16,0 0-16,0 0 0,21 0 15,-21 1-15,21-1 0</inkml:trace>
  <inkml:trace contextRef="#ctx0" brushRef="#br1" timeOffset="67324.37">5609 16468 0,'0'-21'16,"0"-1"0,21 22-16,0-21 15,1 0-15,-1 21 0,0-21 0,0 0 16,0 0-16,0-1 0,22 1 16,-22 0-16,0-21 0,0 21 0,0-22 15,1 1-15,-1 0 0,0-1 16,-21 22-16,0-21 0,0 21 15,0-22-15,0 22 0,0 0 0,0 0 0,-21 21 16,0 0-16,-1 0 16,22 21-1,0 0-15,-21 21 0,21 1 0,0-1 16,0 22-16,0-1 0,0 1 16,0-1-16,0 1 0,0-1 0,0 22 15,0-22-15,-21 22 0,21 0 16,0-1-16,-21 1 0,21 0 0,0-1 15,0 1-15,0 0 0,0-1 16,0 1-16,-21 0 0,21-1 0,-21 1 16,21 0-16,-22-1 15,1 1-15,21-22 0,-21 1 0,0-1 0,0 1 16,0-22-16,21 1 16,-22-1-16,22-21 0,-21 0 0,21 0 15,0-42 1,0 0-16,0-21 0,0 21 0,0-22 15,21 1-15,1-22 0,-1 22 16,0-43-16,0 22 0,0-22 0,0 22 16,22-22-16</inkml:trace>
  <inkml:trace contextRef="#ctx0" brushRef="#br1" timeOffset="67647.17">5863 16658 0,'-21'-42'0,"42"84"0,-63-105 0,21 42 0,21-1 15,0 1-15,0-21 0,0 21 16,0 0-16,0-1 0,0-20 0,42-21 16,0 41-16,-21 1 15,22 0-15,-1 0 0,0 0 0,22 21 16,-22 0-16,1 0 0,-1 0 0,0 21 16,1 0-16,-22 21 0,21 43 15,-42-43-15,0 1 16,0-22-16,-21 21 0,0-21 15,-22 22-15,22-22 0,-21 0 16,0 0-16,20 0 0,-20 1 0,21-1 16,-21-21-16,20 0 0,1 0 15,0 0-15,21-21 32,0-1-32,21 1 0,0 21 15,1-21-15,20 0 0,-21 21 16</inkml:trace>
  <inkml:trace contextRef="#ctx0" brushRef="#br1" timeOffset="68156.89">7006 16277 0,'0'-21'0,"0"42"0,0-63 0,0 21 16,0-22-16,0 22 15,0 0-15,-21 21 16,0 0-16,0 0 0,-1 0 16,1 21-16,0 0 0,0 22 0,0-22 15,0 21-15,-22-21 16,22 22-16,0-1 0,0-21 0,21 22 16,-21-22-16,21 21 0,0-21 0,0 0 15,0 1-15,21-22 16,0 0-16,21 0 15,-21 0-15,1 0 0,20 0 16,-21-22-16,21 1 0,-20 0 0,20 0 16,-21 0-16,21 0 0,-20-22 0,20 22 15,-21 0-15,0-21 0,0 20 16,-21 1-16,0 0 0,22 0 0,-22 42 47,-22 0-47,22 0 0,0 1 15,0-1-15,0 21 0,0-21 0,0 0 16,0 22-16,0-22 0,0 0 16,0 0-16,0 0 0,22 1 15,-1-1-15,0 0 0,21 0 0,-21-21 16,22 21-16,-22-21 0,21 0 16,1 0-16,-1 0 0,0 0 0,22 0 15,-22-21-15,22 0 0,-22 21 0,21-21 16,-20 0-16</inkml:trace>
  <inkml:trace contextRef="#ctx0" brushRef="#br1" timeOffset="68688.23">8191 16214 0,'0'-21'0,"0"42"0,0-85 0,0 43 16,0 0-16,0 0 0,-21 0 16,0 21-16,21-22 0,-21 22 0,-21 0 15,20 0-15,1 0 0,0 0 0,-21 22 16,21-22-16,-1 21 0,-20 21 15,21-21-15,-21 0 0,20 22 0,1-22 16,0 21-16,0-21 0,21 22 16,0-22-16,0 21 0,0-21 0,0 1 15,0-1-15,0 0 0,0 0 0,21 0 16,0 0-16,0 1 0,1-22 16,-1 0-16,21 0 0,-21 0 0,22 0 15,-22 0-15,0 0 0,21 0 16,-21-22-16,22 1 0,-22 0 15,21 0-15,-21-21 0,1 20 0,-1-20 16,0-21-16,0 20 0,21-105 16,-20 85-16,-1-1 0,-21-21 15,0 22-15,0-1 0,21 1 0,-21 21 16,0-1-16,0 1 0,0 0 16,0 20-16,0 1 0,-21 21 15,21 21-15,-21 1 16,-1-1-16,22 21 0,0-21 0,-21 22 15,0 62-15,21-41 16,0-22-16,0 22 0,0-1 16,0 1-16,0-1 0,21-20 0,0 20 0,1-21 15,-1 1-15,-21-1 16,42-21-16,-21 22 0,0-22 0,1 0 16,-1 0-16,0-21 0,21 0 0,-21 21 15,22-21-15,-22 0 0,0 0 16,21 0-16,-20-21 0,-1 0 0,21 21 15,-21-21-15,0 0 0,1-22 16,-1 22-16</inkml:trace>
  <inkml:trace contextRef="#ctx0" brushRef="#br1" timeOffset="68863.13">9080 16425 0,'0'-21'31</inkml:trace>
  <inkml:trace contextRef="#ctx0" brushRef="#br1" timeOffset="74497.28">15028 2921 0,'0'-21'32,"-21"21"-1,0 0-16,21 21-15,-21-21 0,0 21 16,-1 0-16,22 1 0,-21 20 16,21-21-16,0 21 0,-21 1 0,0 20 15,21-20-15,-21 20 0,0 1 16,21-22-16,0 21 0,-22 1 0,1-22 16,0 22-16,0 20 15,0-41-15,0-1 0,21 0 0,-22-20 16,22 20-16,-21-21 0,21 0 0,0 0 15,0 1-15,0-44 32,0 1-17,0 0-15,0 0 16,21 0-16,1-22 0,-22 22 0,21 0 16,-21-21-16</inkml:trace>
  <inkml:trace contextRef="#ctx0" brushRef="#br1" timeOffset="75363.08">15007 3090 0,'-21'0'0,"21"-21"47,0 0-16,0 0-15,21 21 0,0-21-16,0 21 15,1 0-15,-1-21 0,0-1 16,0 22-16,0 0 16,0 0-16,1 0 0,-1 0 15,0 0-15,0 0 0,-21 22 16,21-1-16,0 21 0,-21-21 15,0 22-15,0 20 0,22-21 0,-22 22 16,0-22-16,0 22 0,0-1 16,0-20-16,0-1 0,0 21 15,-22-20-15,1-1 0,21 0 0,-21-20 16,21 20-16,-21-21 0,21 0 16,0 0-16,0 1 0,-21-1 0,21 0 15,0 0 1,0-42 15,0 0-15,0 0-16,0-1 15,0 1-15,0 0 16,0 0-16,0 0 0</inkml:trace>
  <inkml:trace contextRef="#ctx0" brushRef="#br1" timeOffset="77226.58">14774 3577 0,'0'21'15,"21"-21"64,1 0-79,-1 0 0,0 0 15,21 0-15,1 0 0,-1-21 0,0 21 16,1 0-16,-1-21 0,21 21 0,-20 0 15,-1 0-15,-21-21 0,22 21 16,-22 0-16,21 0 0,-21 0 16,0-21-16</inkml:trace>
  <inkml:trace contextRef="#ctx0" brushRef="#br1" timeOffset="77875.16">15600 3429 0,'0'0'0,"0"21"62,0 0-62,0 1 0,0-1 0,0 0 16,-21 21-16,21-21 0,-22 22 0,22-22 16,0 21-16,0-21 15,-21 1-15,21 20 0,0-21 0,-21 0 0,21 0 16,0 22-16,0-22 0,0 0 15,0 0-15,0 0 0,0 1 16,-21-22 15,21-22-15,0 1-16,0 0 0,0 0 16,0 0-16,0 0 0,0-1 15,0 1-15,0-21 0,0 21 0,21 0 16,-21-22-16,21 22 0,0-21 15,1 21-15,-1-22 0,21 22 16,-21-21-16,22 21 0,-1-1 0,0 1 0,1 0 16,-1 0-16,0 21 0,1 0 15,-1 0-15,0 0 0,22 42 16,-43-21-16,0 22 16,0-22-16,-21 21 0,0-21 0,0 22 15,0-1-15,0-21 0,0 22 0,-21-22 16,0 21-16,0-21 0,0 0 15,-1 22-15,1-22 0,0 0 0,0 0 16,0 0-16,21 1 0,-21-1 16,21-42 15,0-1-31,21 22 16,0-21-16,0 0 0</inkml:trace>
  <inkml:trace contextRef="#ctx0" brushRef="#br1" timeOffset="78515.78">16827 3556 0,'0'-21'15,"0"42"-15,0-63 0,0 21 0,0-1 16,-21 22 0,0-21-16,0 21 0,0 0 15,0 0-15,-1 0 0,1 21 0,0 1 16,0-1-16,0 0 0,-22 0 16,22 0-16,0 22 0,0-22 0,0 21 15,0-21-15,-22 43 16,22-43-16,21 0 0,0 0 0,0 0 15,0 1-15,0-1 0,0 0 0,0 0 16,21-21 0,0 0-16,1 0 0,-1 0 0,0 0 15,21 0-15,-21 0 0,22-21 16,-22 21-16,0-21 0,21 0 16,-20-1-16,-1 1 0,0 0 0,0-21 15,21-22-15,-20 22 16,-22 0-16,21-1 0,0 1 0,0-22 15,-21 22-15,0 0 0,21-1 0,-21 1 16,21 0-16,-21-1 0,0 22 16,0 0-16,0 0 0,0 63 31,-21-21-31,21 1 16,-21 20-16,21 0 0,0 1 15,0-1-15,-21 21 0,21-20 0,-21-1 16,21 0-16,0-20 0,0 20 15,0 0-15,0-21 0,0 22 16,0-22-16,0 0 0,0 0 0,0 0 16,0 1-16,0-1 0,21-21 15,0 0 1,0 0-16,0 0 0,1 0 16,-1 0-16,0 0 0,0-21 15,0-1-15,0 22 0</inkml:trace>
  <inkml:trace contextRef="#ctx0" brushRef="#br1" timeOffset="78971.96">17208 3683 0,'0'0'0,"0"-42"31,0 21-31,0-1 0,0 1 0,22 21 16,-1-21-16,0 21 0,0 0 0,0-21 16,0 21-16,22 0 15,-22 0-15,0 0 0,21 0 0,-20 0 16,-1 21-16,0-21 0,0 21 16,0 0-16,0 1 0,1-1 0,-22 0 15,0 0-15,0 21 0,0-20 0,0-1 16,0 0-16,0 0 0,0 0 15,0 0-15,0 1 0,-22-22 16,22 21-16,-21-21 16,0 0-1,21-21 1,0-1-16,0 1 16,0 0-16,0 0 0,0 0 0,0 0 15,21-1-15,0 1 0,1 0 16,-22 0-16,21 0 0,0 0 15,0-1-15,-21 1 0,21 0 0,0 21 16,1-21-16,-1 21 0,0 0 16,0 0-16,-21-21 0,21 21 15,0 0-15</inkml:trace>
  <inkml:trace contextRef="#ctx0" brushRef="#br1" timeOffset="79499.66">18203 3471 0,'0'0'0,"0"-21"15,-21 21-15,0-21 16,0 21-16,0 0 15,-1 21-15,1-21 0,0 21 16,21 1-16,-21-1 0,0 0 0,0 0 16,-1 21-16,22-20 0,-21-1 15,21 21-15,-21-21 0,21 0 0,0 1 16,0-1-16,0 0 0,0 0 16,0 0-16,0 0 0,0 1 15,21-22-15,0 0 16,1 0-16,-1 0 0,0 0 15,0 0-15,0 0 0,0 0 0,1 0 16,-1-22-16,0 1 0,21 21 0,-42-21 16,21 0-16,1 0 0,-1 0 15,0-1-15,-21-20 0,21 21 0,-21 0 16,0-22-16,0 22 0,0 0 16,0-21-16,0 21 0,0-1 15,0 1-15,-21 21 0,0-21 0,0 21 0,-1 0 16,1 0-16,0 0 15,0 0-15,0 0 0,0 21 0,-1 0 16,1 1-16,0-1 16,0 0-16,21 0 0,0 0 0,0 0 15,-21 1-15,21-1 0,0 0 16,0 0-16,21-21 16</inkml:trace>
  <inkml:trace contextRef="#ctx0" brushRef="#br1" timeOffset="79823.47">18711 3493 0,'0'0'0,"0"21"31,0 0-15,0 0-16,0 0 16,-21 0-16,21 1 0,0-1 0,-21 0 15,21 0-15,0 0 0,-21 0 16,21 1-16,0-1 0,0 0 16,0 0-16,0 0 0,0 0 15,-21-21-15,42 0 63,-21-21-63</inkml:trace>
  <inkml:trace contextRef="#ctx0" brushRef="#br1" timeOffset="80188.92">18711 3281 0,'-21'0'16,"42"0"-16,-63 0 0,21 0 0,0 0 15,21 21-15,0 0 0,0 0 16,0 1-16,21-1 16,0-21-1,0 0-15,0 0 0,0 0 16,1 0-16,-1 0 0,0 0 0,0 0 15,0 0-15,0-21 0,-21-1 16,22 22-16,-22-21 0,0 0 16,0 0-16,0 0 15,-22 21-15,1-21 0,0 21 16,0 0-16,0 0 16,0 0-16,-1 0 0,1 21 0,0 0 15,21 0-15,-21 0 16,21 0-16,0 1 0,0-1 15,0 0-15,0 0 16,0 0-16</inkml:trace>
  <inkml:trace contextRef="#ctx0" brushRef="#br1" timeOffset="80899.41">19431 3471 0,'0'0'0,"0"-21"16,-21 21-16,0 0 0,-1 0 15,1 0-15,0 0 16,0 0-16,0 0 15,0 21-15,-1 1 0,1-1 16,0-21-16,0 21 0,-21 0 0,42 21 16,-22-20-16,1-1 0,0 0 0,0 0 15,0 0-15,21 0 0,0 1 16,0-1-16,0 0 0,0 0 0,0 0 16,0 0-16,0 1 15,21-22-15,0 0 0,0 0 0,0 0 16,1 0-16,-1 0 0,0 0 15,0 0-15,0 0 0,22 0 0,-22 0 16,21-43-16,-21 22 16,0 0-16,1 0 0,20 0 15,-21-1-15,0-20 0,0 0 0,1 21 16,-1-22-16,0 1 0,0-22 0,0 22 16,0 0-16,1-22 0,-1 22 15,-21 0-15,0-1 0,21 1 0,-21 0 16,21 20-16,-21-20 15,0 21-15,0 0 0,0 0 0,0-1 0,0 1 16,-21 42 15,21 1-31,-21-1 0,0 0 0,21 21 16,-22-21-16,1 22 16,0 20-16,21-20 0,-21-1 0,21 21 15,-21-20-15,21-1 0,0 0 16,0 1-16,0-1 0,0 0 0,0 1 15,0-22-15,0 21 0,0-21 0,21 1 16,0-1-16,0 0 0,0 0 16,22-21-16,-22 21 0,0-21 0,21 0 15,-20 0-15,20 0 0,-21 0 16,21 0-16,-20 0 0,-1 0 0,0 0 16,0 0-16,21-42 15,-20 42-15,-1-21 0,-21 0 16</inkml:trace>
  <inkml:trace contextRef="#ctx0" brushRef="#br1" timeOffset="81067.31">20066 3683 0,'0'21'0,"-21"-21"16,0 0 46</inkml:trace>
  <inkml:trace contextRef="#ctx0" brushRef="#br1" timeOffset="84198.94">15049 5207 0,'0'0'0,"0"-21"0,22 0 0,-1 21 16,-21-21-16,0-1 15,0 1-15,0 0 0,0 0 16,-21 0-16,-1 0 0,1-1 16,-21-20-16,21 21 0,0 0 15,-1 0-15,1-1 0,0 22 16,0-21-16,0 21 0,0 0 15,-1 0-15,1 0 0,0 0 0,0 21 16,0 1-16,0-1 0,-1 0 0,1 0 16,0 21-16,21-20 0,-21 20 15,0 0-15,0 1 0,21-22 0,0 21 16,-22 0-16,22-20 0,0 20 0,0-21 16,0 0-16,0 0 0,0 1 15,22-1-15,-1-21 0,-21 21 16,21-21-16,0 0 0,21 0 0,-20 0 0,-1 0 15,0 0-15,21 0 0,-21-21 16,22 21-16,-1-21 0,-21-1 16,22 1-16,-1 0 0,-21 0 0,21-21 15,-20 20-15,20-20 0,-21 0 16,0-1-16,22 1 0,-43-21 0,21 20 16,0-20-16,0 20 0,-21 1 0,21-21 15,-21 20-15,0 1 0,0 21 16,0-22-16,0 22 0,0 0 0,0 0 15,0 0-15,-21 21 32,0 0-32,21 21 0,-21 0 15,21 0-15,-21 22 0,-1-22 16,22 21-16,-21 22 0,21-22 16,-21 21-16,0-20 0,21 20 15,-21-20-15,21-1 0,0 21 0,0-20 16,0-1-16,0-21 0,0 22 0,0-22 15,0 0-15,21 21 0,0-42 16,0 21-16,22 1 0,-22-22 0,21 0 16,-21 0-16,22 0 0,-1 0 0,-21 0 15,21 0-15,1 0 0,-1-22 16,0 1-16,-20 21 0,20-21 0,-21 0 16,43-43-1,-43 43-15,0-21 0,-21 21 16,0 0-16,21-1 0,-21-20 0,0 21 15,0 0-15,0 0 16,-21 21 0,0 0-16,0 0 0,21 21 15,-22 0-15,1 0 0,21 0 16,-21 22-16,21-22 0,0 0 0,0 42 16,0-41-16,0 20 15,0-21-15,0 0 0,0 0 0,0 1 16,21-1-16,0-21 0,1 0 15,-1 21-15,0-21 0,0 0 0,0 0 16,0 0-16,1 0 16,20 0-16,-21-21 0,0 21 0,22-21 15,-22 21-15,0-22 0,0 1 0,21 0 16,-20 0-16,-1 0 0,0 0 16,0-22-16,0 22 0,-21 0 0,21 0 15,-21 0-15,22-1 0,-22 1 0,21 21 16,-21-21-16,0 0 15,0 42 17,0 0-32,0 0 0,0 1 15,-21-1-15,21 0 0,0 0 16,0 0-16,0 0 0,0 1 16,0-1-16,0 0 0,0 0 0,0 0 15,0 0-15,0 1 0,21-1 16,0-21-1,0 0-15,0 0 0,0 0 0,1 0 16,-1 0-16,0-21 0,0 21 16,0-22-16,0 1 0,1 0 0,-1 0 15,21 0-15,-21 0 0,0-1 0,-21-20 16,22 21-16,-1-21 0,0 20 0,0 1 16,-21 0-16,0 0 15,21 0-15,-21 0 0,21-1 0,-21 44 47,0-1-47,0 0 0,0 0 0,0 0 16,0 0-16,0 1 0,0-1 15,-21 21-15,21-21 0,0 0 0,0 1 16,0-1-16,0 0 0,0 0 0,0 0 16,0 0-16,21 1 15,1-22-15,-1 0 0,0 21 16,0-21-16,0 0 0,0 0 0,22 0 15,-22 0-15,0 0 0,21-21 16,-20 21-16,-1-22 0,21 1 0,-21 0 0,0 0 16,43-21-16,-43-1 15,0 22-15,0 0 0,-21 0 16,22 0-16,-22-1 0,21 1 0,-21 0 16,-21 42 15,21 0-31,-22-21 15,22 22-15,0-1 0,0 0 16,0 21-16,0-21 0,0 1 0,0-1 16,0 0-16,0 0 0,0 0 15,0 0-15,22 1 16,-1-22-16,0 0 0,0 0 16,0 0-16,0 0 0,1 0 0,20 0 0,-21 0 15,0 0-15,0 0 16,1-22-16,-1 1 0,21 0 0,-21 0 15,0 0-15,1-22 0,20-20 16,-21 21-16,0 20 0,0-20 16,1 21-16,-1 0 0,0-22 0,0 22 15,0 0-15,0 21 16,1 0 0,-22 21-16,0 0 0,0 1 15,0-1 1,0 0-1,0 0-15,21-21 16,-21-21 15,0 0-31,0 0 16,0-1-16,0 1 16,0 0-16,0 0 0,0 0 15,0 0 1,-21 21-16,-1 0 15,22 21-15,-21 0 16,21 0-16,-21 0 16,21 0-16,0 1 0,-21-1 0,21 21 15,-21-21-15,21 0 0,0 22 0,0-22 16,0 0-16,0 0 0,0 22 16,0-1-16,0-21 0,0 0 15,0 0-15,21-21 0,0 22 16,0-22-16,0 0 0,1 0 15,-1 0-15,0 0 0,42 0 16,-41 0-16,20 0 0,-21-22 0,21 22 16,-20-21-16,20 0 15,0 0-15,-21 0 0,1 0 0,20-1 16,-21-20-16,0 21 0,0 0 0,1 0 16,-22-1-16,0-20 15,21 21-15,-21 0 16,0 42 31,21-21-47,0 21 15,0-21-15,0 0 16,1 0-16,-1 0 16,0 0-16,0 0 0,0 0 0,0 0 15,1-21-15,-1 21 0,0-21 0,0 21 16,0-21-16,-21-1 0,0 1 15,21 0-15,-21 0 0,0 0 16,0 0-16,0-1 0,0 1 0,0 0 16,-21 0-16,0 21 15,0 0-15,0-21 0,0 21 16,-1 0-16,1 0 0,0 21 0,0 0 16,0-21-16,0 21 0,-1 0 15,1 22-15,0-22 0,0 0 0,0 21 16,0 1-16,-1-22 0,1 21 15,0-21-15,21 22 0,0-22 16,-21 21-16,21-21 0,0 22 0,0-22 16,0 21-16,0-21 15,0 1-15,21-1 0,0-21 0,0 21 16,1-21-16,20 0 0,-21 0 0,21 0 16,1 0-16,-1 0 0,-21 0 15,22 0-15,20 0 0,-21 0 16,1-21-16,-22 0 0,21-1 0,1 22 15,-22-21-15,21 0 0,-21 0 0,0-21 16,1 20-16,-1 1 0,-21-21 0,0 21 16,0 0-16</inkml:trace>
  <inkml:trace contextRef="#ctx0" brushRef="#br1" timeOffset="84715.37">16954 4551 0,'22'21'0,"62"-21"15,-63 0-15,1 0 16,-1 0-16,0 0 0,0 0 16,-21-21-16,21 0 15,-21 0-15,0-1 0,0 1 16,-21 21-16,0-21 0,0 21 16,0-21-16,-1 21 0,1 0 0,0 0 15,0 0-15,0 0 0,0 0 16,-1 0-16,22 21 0,0 0 15,0 0-15,0 1 0,-21-1 16,21 0-16,0 0 16,0 0-16,21-21 15</inkml:trace>
  <inkml:trace contextRef="#ctx0" brushRef="#br1" timeOffset="86320.92">19748 4445 0,'0'0'0,"-21"0"15,0 0-15,0 0 16,0 0-1,0 0 1,42 0 15,0 0-15,0 0-16,0 0 0,22 0 0,-1 0 16,0 0-16,1 0 0,20 0 15,1 0-15,-1 0 0,22 0 0,-1 0 16,1 0-16,0 0 0,21 0 0,-22 0 15,1 0-15,-22 0 0,1 0 16,-1 0-16,1 0 0,-22 0 0,1 0 16,-22 0-16,21 0 0,-21 0 15,0 0-15,1 0 16,-22-21 15,-22 21-15,1 0-16,0 0 15,0 0-15,0 0 16,0 0-16,-1 0 0,-20 0 0,21 0 16</inkml:trace>
  <inkml:trace contextRef="#ctx0" brushRef="#br1" timeOffset="86831.32">19558 4445 0,'21'21'16,"0"-21"-16,0 0 15,1 0-15,-1 0 0,21 0 16,-21 0-16,22 0 0,-1 0 0,0 0 16,1 0-16,-1 0 0,21 0 15,1 0-15,-1 0 0,1 0 0,-1 0 16,1 0-16,21 0 0,-22 0 0,22 0 15,-22 0-15,1 0 0,-1 0 16,-20 0-16,-1 0 0,0 0 0,1 0 16,-22 0-16,21 0 0,-21 0 15,0-21-15,1 21 0,-1 0 16,-21-21-16,0 0 47,0 0-16</inkml:trace>
  <inkml:trace contextRef="#ctx0" brushRef="#br1" timeOffset="87371.87">20913 3979 0,'0'0'0,"0"22"31,0-1-31,0 0 16,0 0-16,0 0 0,0 0 0,21 1 15,0-1-15,0 0 0,0 0 16,0 21-16,1-20 0,-1-22 0,21 21 16,22 21-16,-43-21 15,0-21-15,21 0 0,-21 21 16,1-21-16,-1 0 0,0 0 0,0 0 16,0 0-16,0 0 15,-21-21 1,-21 21-1,0 0 1,0 0-16,0 0 0,-22 0 16,22 21-16,0 1 0,0-22 0,0 21 15,-22 0-15,22 0 16,-21 21-16,21-20 0,-22-1 0,-20 21 16,21-21-16,-1 0 0,22 1 15,0-1-15,-21-21 16,20 21-16,22 0 0,-21-21 0,0 21 15,21 0 1,-21-21 47</inkml:trace>
  <inkml:trace contextRef="#ctx0" brushRef="#br1" timeOffset="91634.86">22077 3937 0,'21'0'0,"-21"-21"0,21 21 16,-21-21 0,21 21-16,-21-21 0,21 21 15,-21-22 1,-21 22 31,0 0-47,0 0 0,0 22 15,0-1-15,-1 0 0,-20 0 16,21 0-16,0 0 0,0 22 0,-43 41 16,43-62-16,0 20 15,21 0-15,-21 1 0,21-22 16,-22 21-16,22-21 0,0 22 0,0-22 15,0 0-15,22-21 0,-1 21 0,0 0 16,0-21-16,0 0 0,0 0 16,1 21-16,20-21 0,-21 0 0,21 0 15,1 0-15,-22 0 0,21-21 16,-21 21-16,22-21 0,-1 21 0,-21-21 16,22 0-16,-22 0 0,21-1 15,-21 1-15</inkml:trace>
  <inkml:trace contextRef="#ctx0" brushRef="#br1" timeOffset="92211.53">22733 3514 0,'0'0'16,"-21"0"-16,0 0 15,-1 0-15,22 21 0,-21 0 0,21 0 16,-21 22-16,21-22 0,-21 21 16,21 0-16,0 1 0,0-1 0,0 0 15,-21 22-15,21-22 0,0 1 16,-21 62-16,21-62 16,0-1-16,0 0 0,0-20 0,-22 20 0,22-21 15,0 0-15,0 0 0,0 1 16,0-1-16,0 0 15,-21-21 1,21-21 0,0 0-16,0-1 15,0 1-15,0 0 16,0-21-16,0 21 0,21-1 0,-21-20 16,22 21-16,-1-21 0,21 20 0,-21-20 15,22 21-15,-22 0 0,21 0 16,0-1-16,-20 1 0,20 21 15,0 0-15,1 0 0,-22 0 0,21 0 16,-21 0-16,22 0 0,-22 21 0,0 1 16,0-1-16,-21 0 0,0 21 15,0-21-15,0 22 0,0-22 16,0 21-16,0-21 0,-21 22 0,21-22 16,-21 0-16,0 0 0,21 0 15,-22 1-15,1-22 16,21 21-16,0-42 31,21 21-31,1-22 16,-22 1-16,21 21 0,0-21 15</inkml:trace>
  <inkml:trace contextRef="#ctx0" brushRef="#br1" timeOffset="92639.29">23326 3958 0,'0'0'0,"0"-21"0,0 0 15,0 0-15,0 0 16,21 21 0,0 0-16,0-22 0,0 22 0,0 0 15,1 0-15,20 0 0,-21 0 0,0 0 16,22 22-16,-22-1 15,21-21-15,-21 21 0,0 0 0,1 21 16,-1-20-16,-21-1 0,0 21 16,0-21-16,0 22 0,0-22 0,0 0 15,0 0-15,0 0 0,0 0 0,-21 1 16,-1-22-16,1 21 0,0-21 16,0 0-1,21-21 1,0-1-16,0 1 15,0 0-15,21 0 0,0 0 0,0-22 16,1 22-16,-1 0 16,0-21-16,0 21 0,0-1 0,0 1 15,-21 0-15,22 0 0,-1 21 0,0 0 16,0-21-16,0 21 0,0 0 16,22 0-16,-22 0 15</inkml:trace>
  <inkml:trace contextRef="#ctx0" brushRef="#br1" timeOffset="93128.57">24363 3874 0,'0'0'0,"0"-43"31,-21 43-31,-1 0 16,1 0-16,0 0 15,0 21-15,0 1 0,0-1 0,-1 0 16,1 21-16,21-21 0,-21 22 16,0-22-16,21 21 0,-21-21 0,21 1 15,0 20-15,0-21 0,0 0 16,0 0-16,0 1 0,0-1 15,21 0-15,0-21 0,0 21 0,0-21 16,1 0-16,-1 0 0,0 0 0,0 0 16,21 0-16,-20 0 0,-1-21 15,0 0-15,0 0 0,21-1 16,-20 1-16,-22 0 0,21-21 0,0 21 16,-21-22-16,21 1 0,-21 0 0,0 20 15,0-20-15,0 21 0,0 0 0,-21-22 16,0 43-16,0-21 0,-1 0 15,1 21-15,-21 0 0,21 0 0,0 0 16,-1 0-16,1 0 0,0 21 16,0 0-16,21 1 0,0-1 15,-21 0-15,21 21 0,0-21 16,0 1-16,0-1 0,0 0 16,21 0-16,0 0 0,-21 0 0</inkml:trace>
  <inkml:trace contextRef="#ctx0" brushRef="#br1" timeOffset="93934.72">24913 3895 0,'0'0'16,"-21"42"-1,21-21 1,0 0-16,0 1 0,0-1 0,-21 0 16,21 0-16,0 21 0,0-20 0,0-1 15,0 0-15,0 0 0,0 0 16,0 0-16,0 1 0,0-1 16,0 0-16,0-42 46,0 0-30,0-1-16,0 1 0,0 0 0,0-21 16,0 21-16,0-1 0,0-20 0,21 21 15,0 0-15,-21-22 0,21 22 16,0 0-16,1 0 0,-1 0 0,0 21 16,0-21-16,0-1 0,22 22 15,-22 0-15,21 0 0,-21 0 16,0 0-16,1 0 0,-1 22 0,0-22 15,-21 21-15,21 0 0,-21 0 16,21 0-16,-21 0 0,0 22 16,0-22-16,0 0 0,0 0 15,0 0-15,0 1 0,0-1 0,0 0 16,0 0-16,0 0 0,-21 0 16,0-21 15,21-21-16,0 0-15,0 0 0,0 0 16,0 0-16,0-1 0,21 1 0,-21 0 16,21 0-16,0 0 15,1 0-15,-22-1 0,21 1 0,0 0 16,0 0-16,21 0 0,-20 21 0,-1 0 16,0-21-16,0 21 0,21 0 15,-20 0-15,-1 0 0,0 0 0,0 0 16,0 21-16,0 0 0,1 0 0,-22 0 15,0 0-15,0 1 0,0-1 16,0 0-16,0 0 0,0 0 0,0 0 16,0 1-16,0-1 0,-22 0 15,1 0-15,0 0 0,0 0 16,21 1 0,-21-22-16,42 0 46,0 0-46,-21-22 0,21 1 16,0 21-16,1-21 0</inkml:trace>
  <inkml:trace contextRef="#ctx0" brushRef="#br1" timeOffset="94371.32">26035 4064 0,'21'0'32,"0"0"-17,0 0-15,1 0 16,-1 0-16,0-21 0,0 21 0,0-21 16,0 0-16,22 21 0,-22-22 0,0 1 15,0 21-15,0-21 0,1 0 16,-22 0-16,0 0 15,0-1-15,0 1 0,0 0 16,-22 21-16,1 0 16,0 0-16,-21 0 0,21 0 0,-22 21 15,22 0-15,-21 1 16,21 20-16,-1-21 0,-20 21 0,21-20 16,0 20-16,0 0 0,-1-21 0,22 22 15,0-22-15,0 21 0,0-21 16,0 1-16,0-1 0,0 0 0,22 0 15,20-21-15,-21 21 0,0-21 16,22 0-16,-22 0 0,21 0 0,-21 0 16,22 0-16,-22 0 0,21 0 0,-21-21 15,22 21-15,-22-21 0,0 0 16,-21 0-16,21 21 0,-21-22 0,21 22 16</inkml:trace>
  <inkml:trace contextRef="#ctx0" brushRef="#br1" timeOffset="104678.92">12912 8065 0,'0'-22'16,"0"1"-1,0 0 1,0 0-16,0 0 15,0 0 1,0-1-16,0 1 16,0 0-16,0 0 15,0 42 48,0 0-63,0 0 0,0 22 0,0-22 15,0 21-15,0 1 0,0-1 16,0 21-16,-22-20 0,22-1 16,-21 0-16,0 1 0,21-1 0,0 0 15,-21 1-15,21-22 0,-21 0 16,21 21-16,0-20 0,0-1 16,0 0-16,21-21 31,-21-21-16,21 0-15,-21-1 0,21 1 0,0 0 16</inkml:trace>
  <inkml:trace contextRef="#ctx0" brushRef="#br1" timeOffset="105231.15">13525 7916 0,'-21'43'31,"21"-22"-31,-21 0 0,21 0 16,0 22-16,-21-22 0,0 21 0,21 0 15,-21 1-15,21-22 0,-22 21 0,22 1 16,0-1-16,0-21 0,-21 21 16,21-20-16,0 20 0,0-21 0,0 0 15,0 0-15,0 1 0,0-1 0,21 0 16,1 0-16,-1-21 16,0 0-16,0 0 0,0 0 0,22 0 15,-22 0-15,0 0 0,21 0 16,-21-21-16,22 0 0,-1 21 0,-21-21 15,22-1-15,-22-20 0,0 21 16,21-21-16,-21-1 0,1 22 0,-1-42 16,-21 20-16,0 1 0,21-22 15,-21 22-15,0 0 0,0-1 0,0 1 16,0 0-16,0 21 0,-21-22 0,21 22 16,-21 0-16,-1 21 0,1-21 15,0 21-15,0 0 0,-21 0 0,20 0 16,1 0-16,0 0 0,0 0 0,0 21 15,0-21-15,-1 21 0,1 0 16,21 0-16,-21-21 0,21 22 16,0-1-16,0 0 0,0 0 31,21-21-31</inkml:trace>
  <inkml:trace contextRef="#ctx0" brushRef="#br1" timeOffset="105843.04">14690 7938 0,'21'0'0,"-42"0"0,42-22 0,0 22 15,-21-21-15,0 0 16,-21 21 0,0 0-16,-1 0 15,1 0-15,0 0 0,-21 0 0,21 0 16,-22 21-16,1 0 0,21 1 16,-22-1-16,22 0 0,-21 0 0,21 0 15,0 22-15,-1-22 0,1 0 16,21 0-16,-21-21 0,21 21 0,0 22 15,0-22-15,21-21 16,0 0-16,1 0 0,-1 0 16,21 21-16,-21-21 0,0 0 15,1 0-15,20 0 0,-21 0 0,0 0 16,0 21-16,22-21 0,-22 0 0,0 21 16,0-21-16,0 0 0,1 21 15,-1 1-15,-21-1 0,21-21 16,-21 21-16,0 0 0,0 0 15,0 0-15,0 1 16,-21-1-16,0 0 16,-1-21-16,1 21 0,0-21 0,0 21 15,0-21-15,0 0 0,-1 0 16,-20 0-16,21 21 0,0-21 16,-22 0-16,22 0 0,-21 0 0,21 0 15,-22 0-15,1 0 0,21 0 16,0 0-16,-22-21 0,22 21 0,0 0 15,0 0-15,21-21 16,21 0 0,0 0-1,0 21-15</inkml:trace>
  <inkml:trace contextRef="#ctx0" brushRef="#br1" timeOffset="108468.3">16277 8128 0,'0'-21'46,"0"0"-30,0 0 0,0-1-16,0 1 0,0 0 15,0 0-15,0 0 0,-21 0 16,21-1-16,-21 1 0,21 0 0,-21 0 16,-1 21-16,1-21 0,0 21 0,0 0 15,0 0-15,0 0 16,-1 0-16,1 0 0,-21 0 0,0 0 15,20 21-15,-20 0 0,21 0 0,-21 22 16,20-1-16,1-21 0,0 21 16,0 1-16,0-1 0,0 0 0,-1 1 15,1-1-15,21 0 0,0-20 0,0-1 16,0 21-16,0-21 0,0 0 16,0 1-16,21-1 0,1-21 15,-1 0-15,0 0 0,21 0 16,-21 0-16,22 0 0,-1 0 0,-21-21 15,22-1-15,-1 1 0,0 0 0,1 0 16,-1 0-16,0-22 16,-21 22-16,22-21 0,-22 0 0,21-1 15,-21 1-15,1-22 0,-22 22 0,21 0 16,0-1-16,-21-20 0,0 21 16,0-1-16,0 1 0,0 0 0,21-1 15,-21 1-15,0 21 0,0-22 0,0 22 16,0 0-16,0 0 0,0 0 15,-21 21-15,0 0 16,0 0-16,21 21 16,-22 0-16,22 0 0,-21 22 15,21-22-15,0 21 0,0 0 0,0 1 16,-21-1-16,21 0 0,0 22 0,-21-22 16,21 1-16,0-1 0,0 21 15,0-20-15,0-1 0,0 0 0,0-20 16,0 20-16,0-21 0,21 0 15,0 22-15,0-43 0,1 21 0,20 0 16,-21-21-16,21 0 0,-20 0 0,20 0 16,0 0-16,-21 0 0,22-21 15,-1 0-15,-21-1 0,22 1 0,-22 0 16,0 0-16,21 0 0,-21-22 16,1-20-16,-22 42 15,21-22-15,-21 22 0,0 0 0,0-21 16,0 21-16,0-1 0,0 1 15,-21 21 1,-1 0-16,22 21 16,-21 1-16,21-1 0,-21 0 15,21 0-15,-21 0 0,21 0 0,0 22 16,0-22-16,0 0 0,0 0 0,0 22 16,0-22-16,0 0 0,0 0 15,0 0-15,21 0 0,0 1 0,0-22 16,1 21-16,-1-21 0,0 0 15,0 0-15,0 0 0,0 0 16,22 0-16,-22 0 0,0 0 0,21 0 16,-20 0-16,-1-21 0,0-1 0,21 1 15,-21 0-15,1 0 0,-1 0 16,0-22-16,-21 22 0,21-21 0,0 0 16,-21 20-16,0 1 0,0 0 15,21 0-15,-21 0 0,0 0 0,0 42 47,0 0-47,-21 0 0,21 0 16,0 0-16,0 22 0,0-22 15,0 0-15,0 0 0,0 22 16,0-22-16,0 0 0,0 0 0,0 0 16,0 0-16,21-21 0,1 22 0,-1-22 15,0 0-15,0 0 16,0 0-16,0 0 0,1 0 0,20 0 15,-21 0-15,0 0 0,0-22 0,1 1 16,-1 0-16,0 0 0,-21-21 16,21 20-16,0-20 0,0 0 0,1 21 15,-22-22-15,21 22 0,-21-21 0,21-1 16,-21 22 0,0 0-16,21 0 0,-21 42 31,0 0-16,0 0-15,0 1 0,0 20 0,-21-21 16,21 21-16,0 43 16,0-64-16,0 22 0,0-22 15,0 0-15,0 0 0,0 0 0,21 0 16,-21 1-16,21-22 0,0 0 0,1 21 16,-1-21-16,21 0 15,-21 0-15,0 0 0,1-21 0,-1-1 16,21 1-16,-21 0 0,0 0 0,1 0 15,20-22-15,-21 22 0,21-42 16,-42 20-16,22 1 16,-22 21-16,21 0 0,-21 0 15,0-1-15,0 1 0,0 42 32,-21 1-17,21-1-15,0 0 0,0 0 0,-22 21 16,22-20-16,0-1 0,0 21 0,0-21 15,0 0-15,0 1 0,0-1 16,22 0-16,-1 0 0,0-21 0,-21 21 16,21-21-16,0 0 0,0 0 0,1 0 15,-1 0-15,0 0 0,0 0 16,0 0-16,0 0 0,-21-21 16,22 0-16,-1 0 0,0 0 0,0-22 15,0 22-15,0-21 0,1 21 16,-1-22-16,0 1 0,21-22 15,-21 43-15,1 0 0,-1 0 0,21 0 16,-21 21-16,0 0 16,1 0-16,-1 0 0,0 0 15,0 0-15,-21 21 16,0 0-16,0 0 16,0 0-1,21-21 16,-21-21-15,21 21-16,-21-21 16,0 0-16,0 0 15,0 0-15,-21-1 32,0 22-32,0 0 15,0 0-15,0 0 0,-1 22 16,1-1-16,0 0 15,0 0-15,0 0 0,0 0 16,-1 22-16,22-22 0,-21 0 0,21 0 16,-21 22-16,21-22 0,0 0 0,0 21 15,0-21-15,0 1 0,0-1 16,21 21-16,0-21 0,1 0 16,20 1-16,-21-22 0,0 0 15,0 0-15,22 0 0,-1 0 16,-21 0-16,22 0 0,-1 0 0,0 0 15,-21-22-15,64 1 0,-43 0 16,-20 0-16,20 0 0,0-22 16,1 22-16,-22-21 0,0 21 15,21-22-15,-21 22 0,1-21 16,-1 21-16,-21-22 0,21 22 16,-21 0-16,0 0 0,-21 0 15,0 21 1,-1 0-16,1 0 0,0 21 15,0-21-15,0 21 0,0 0 16,21 0-16,0 22 0,-22-22 16,22 0-16,-21 21 0,21-20 15,0-1-15,0 21 0,0-21 0,0 0 0,0 1 16,0-1-16,21 0 0,1 0 16,-1 0-16,0-21 0,0 21 15,0-21-15,22 0 0,-22 0 0,21 0 0,-21 0 16,22 0-16,-1 0 0,-21-21 15,21 21-15,-20-21 0,20 21 16,-21-21-16,0 0 0,0 0 0,1-1 16,-1 1-16,-21-21 0,0 21 15,0-22-15,0 22 0</inkml:trace>
  <inkml:trace contextRef="#ctx0" brushRef="#br1" timeOffset="108915.39">18161 7366 0,'0'21'16,"0"-42"-16,21 42 0,0 0 0,0-21 15,1 0-15,-1 0 0,0 0 16,21 0-16,-21 0 0,1-21 0,-1 21 15,0-21-15,-21 0 0,0 0 0,0 0 16,0-1-16,0 1 16,-21 21-16,21-21 0,-21 21 0,-1 0 15,1 0-15,-21 0 0,21 0 16,0 0-16,-1 21 0,22 0 16,0 1-16,0-1 0,-21 0 15,21 0-15,0 0 0,0 0 16,0 1-16,21-1 0,1-21 15</inkml:trace>
  <inkml:trace contextRef="#ctx0" brushRef="#br1" timeOffset="109591">20341 7768 0,'0'0'0,"-21"0"0,0 0 0,0 0 16,-1 21-16,-20-21 0,21 0 16,0 0-16,0 0 0,-1 0 15,44 0 17,-1 0-32,0 0 0,21 0 15,1 0-15,20 0 0,-21 0 16,22 0-16,-1 0 0,1 0 15,-1 0-15,1 0 0,-1 0 0,-20 0 16,20 0-16,-20 0 0,20 0 0,-21 0 16,1 0-16,20 0 15,-42 0-15,22 0 0,-22 0 0,0 0 16,-21-21 15,-21 21 0,0 0-15,0 0-16,-1 0 16,1 0-16,0 0 0,0 0 15,0 0-15</inkml:trace>
  <inkml:trace contextRef="#ctx0" brushRef="#br1" timeOffset="110003.91">20151 7832 0,'21'0'46,"0"0"-46,0 0 0,0 0 16,0 0-16,1 0 0,20 0 0,0 0 16,1 0-16,-1 0 0,21 0 0,-20 0 15,20 0-15,1 0 0,-22 0 16,22-21-16,-22 21 0,0 0 0,1 0 16,-1 0-16,0 0 0,-21 0 15,22 0-15,-22 0 0,0 0 16,0 0-16,-21-22 47,0 1 0</inkml:trace>
  <inkml:trace contextRef="#ctx0" brushRef="#br1" timeOffset="110516.61">20997 7430 0,'-21'0'31,"21"21"-31,0 0 0,0 0 16,0 0-16,0 0 16,0 1-16,21-1 0,0 0 15,-21 0-15,22 0 0,-1-21 0,0 21 16,21 1-16,-21-1 0,1-21 16,-1 21-16,0 0 0,21-21 0,-21 0 15,1 0-15,-1 0 0,0 0 16,0 0-16,0 0 15,-21-21 1,0 0 0,-21 21-1,0 0-15,0 0 0,0 0 16,-1 0-16,1 0 0,0 21 16,0 0-16,0 0 0,0 0 15,-22 1-15,22-1 0,0 0 0,-21 0 16,20 0-16,-20 22 0,21-22 15,0 21-15,-22-21 0,22 0 0,0 1 16,21 20-16,0-21 0,-21-21 16,21 21-16,0 0 0,0 1 0,0-1 15,21-21 1,0 0 0,0 0-16,1-21 15,-1-1-15</inkml:trace>
  <inkml:trace contextRef="#ctx0" brushRef="#br1" timeOffset="121656.28">22606 7451 0,'21'0'31,"0"0"-15,0 0-16,1 0 0,-1 0 0,0-21 15,0 21-15,0 0 0,0-22 0,1 22 16,-1-21 0,0 21-16,-21-21 0,21 21 0,-21-21 15,-21 0 1,0 21-16,0 0 15,-22 0-15,22 0 0,-21 0 0,-1 0 16,-20 0-16,21 0 0,-1 21 16,1 0-16,21-21 0,-22 21 0,22 0 15,-21 1-15,21-1 0,0 0 16,21 0-16,0 0 0,0 0 16,0 1-16,0-1 0,0 0 15,21 0-15,0-21 16,0 21-16,0-21 0,0 21 0,1-21 15,-1 22-15,0-22 0,21 21 16,-21 0-16,1 0 0,-1-21 16,0 21-16,0 0 0,0 1 0,-21-1 15,21 0-15,-21 21 0,0-21 16,0 1-16,-21-1 0,0 0 16,-42 21-16,20-21 0,1 1 0,0-1 15,-1-21-15,1 0 0,0 21 16,20-21-16,-20 0 0,21 0 0,0 0 15,-22 0-15,22-21 0,21 0 0,-21 21 16,0-22-16,21 1 16,-21 0-16,21 0 0,0 0 0,0 0 0,-21-1 15,-1 1-15,22 0 16,0 0 0,22 21-1,-1 0-15,0 0 16</inkml:trace>
  <inkml:trace contextRef="#ctx0" brushRef="#br1" timeOffset="122192.97">23050 7916 0,'0'0'0,"43"0"15,-22 0-15,0-21 0,0 0 0,0 21 16,-21-21-16,22 21 0,-1-21 15,-21 0-15,21 21 0,-21-22 0,0 1 16,21 0-16,-21 0 0,0 0 16,0 0-16,0-1 0,0 1 0,0 0 15,-21 0-15,0 21 0,0 0 16,-1 0-16,1 0 0,0 0 16,0 21-16,-21-21 0,20 21 0,-20 0 15,0 1-15,-1 20 0,22-21 16,-21 0-16,0 22 0,20-22 0,1 21 15,0-21-15,0 0 0,21 22 16,0-22-16,0 0 0,0 0 16,21 0-16,0-21 0,22 0 15,-22 0-15,21 0 0,0 0 0,1 0 16,-1 0-16,0-21 0,1 21 16,-1-21-16,-21 0 0,43-43 15,-22 43-15,-21 0 0,0-21 0,1 21 16,-22-22-16,0 22 15,0 0-15,0 0 0,0 0 0,0-1 16,0 44 15,0-1-31,-22 0 0,22 0 16,0 0-16,0 0 16,0 1-16,0-1 0,0 0 0,0 0 15,22-21-15,-22 21 16,21-21-16,0 0 0,0 0 15,0 0-15,0 0 0,1 0 16,-1 0-16,21-42 0</inkml:trace>
  <inkml:trace contextRef="#ctx0" brushRef="#br1" timeOffset="122771">23876 7049 0,'0'0'16,"0"-22"-16,0 1 16,0 42-1,0 1 1,-21 20-16,0 0 0,21 1 16,-22 20-16,1 1 0,0-1 0,0 1 0,0-1 15,0 1-15,-1 20 0,-20-20 16,21-1-16,0 22 0,-22-22 15,22 22-15,-42 63 0,42-63 16,-22-22-16,22 22 0,0-21 16,0-1-16,0 22 0,21-22 0,-22 1 15,1 20-15,21-20 0,0-1 0,0 1 16,-21-22-16,21 22 0,-21-22 16,21 0-16,0 1 0,0 41 15,0-62-15,0-1 0,21 0 0,0 0 16,0-21-16,22 0 0,-22 0 15,21 0-15,1 0 0,62-42 16,-62 21-16,84-43 16,-64 43-16,1-21 0,-1-1 0,-20 1 15,-1-22-15,0 22 0,1-21 16,-22 20-16,0-20 0,0-1 0,-21 1 16,0-64-16,-21 84 0,-21-20 15,-1-1-15,1 22 0,0-21 0,-1 20 16,-20 1-16,20 21 0,-20-22 15,21 22-15,-1 0 0,1 0 0,0 21 16,20-21-16,1 21 0,0 0 0,0 0 16,21-21-16,0-1 15,42 22 1,-21-21-16,1 21 0,-1-21 16,21 21-16,-21-21 0,22 0 15,-22 21-15,21-21 0,0-1 0,-20 1 16</inkml:trace>
  <inkml:trace contextRef="#ctx0" brushRef="#br1" timeOffset="123915.99">24278 7430 0,'0'0'0,"0"-22"16,0 1-16,0 0 0,-21 21 15,0 0 1,0 0-16,-1 0 0,1 21 0,0 0 16,0 1-16,0-1 0,-22 0 0,22 21 15,0-21-15,0 22 0,0-22 16,0 0-16,21 21 0,0-20 0,0-1 16,0 0-16,0 0 0,0 0 0,0 0 15,0 1-15,0-1 0,21 0 16,0-21-16,0 0 0,0 0 15,0 0-15,1 0 0,20 0 16,-21 0-16,0 0 0,0-21 16,1 0-16,-1 21 0,0-22 0,0 1 15,0 0-15,0-21 0,-21 21 16,43-43-16,-22 43 0,-21 0 16,0-22-16,21 22 0,-21 0 15,21 0-15,-21 42 31,0 0-31,0 0 16,-21 1-16,21-1 16,-21 0-16,21 21 0,0-21 0,0 1 15,0-1-15,0 0 16,0 0-16,0 0 0,0 0 16,0 1-16,21-22 0,-21 21 0,21-21 15,0 0-15,1 0 0,-1 0 16,21 0-16,-21 0 0,22 0 0,20 0 15,-21-21-15,-20-1 16,20 1-16,0 0 0,-21 0 16,22-21-16,-22 20 0,-21 1 0,21-21 0,-21 21 15,0 0-15,0-1 0,0 1 0,-21 0 16,0 21-16,0 0 16,-1 0-16,1 0 0,0 0 15,0 0-15,0 0 0,21 21 0,-21-21 16,21 21-16,21 1 15,0-22-15,0 0 16,21 0-16,-20 0 0,-1 0 16,21 0-16,-21 0 0,22 0 0,-22 0 15,21 0-15,-21 0 0,0-22 0,1 22 16,-1 0-16,0 0 0,-21 22 31,0-1-31,0 0 16,0 0-16,0 0 0,0 0 15,0 1-15,0-1 0,0 0 16,0 0-16,0 0 0,0 0 16,0 1-16,0-1 15,0 0-15,21-21 0,0 0 16,0 0-16,1 0 16,-1 0-16,0 0 0,0 0 0,0 0 15,22 0-15,-22-21 0,0 21 16,0-21-16,0-1 0,0 1 15,1 0-15,-1 0 0,0-21 0,0 20 16,0 1-16,0-21 0,1 21 0,-1 0 16,0-1-16,-21-20 0,21 21 15,0 0-15,-21 0 0,0 42 47,0 0-47,-21 0 16,21 21-16,-21-20 0,21-1 15,0 0-15,0 0 0,0 21 0,0 1 16,0-22-16,0 0 16,0 0-16,0 0 0,21-21 15,0 0-15,0 22 0,1-22 16,-1 0-16,0 0 0,21 0 0,-21 0 16,1 0-16,-1-22 15,0 1-15,0 21 0,0-21 0,0 0 16,1 0-16,-1 0 0,-21-22 0,0 22 15</inkml:trace>
  <inkml:trace contextRef="#ctx0" brushRef="#br1" timeOffset="124362.73">25612 6879 0,'-22'21'16,"44"-42"-16,-65 64 0,22-43 0,21 21 0,0 0 16,0 0-16,0 0 15,0 0-15,0 1 16,21-22-16,0 0 0,1 21 15,-1-21-15,0 0 0,21 0 16,-21 0-16,1 0 0,-1 0 0,21-21 16,-21 21-16,0-22 15,1 1-15,-22 0 0,0 0 0,0 0 16,0 0-16,0-1 0,0 1 16,-22 21-16,1-21 15,-21 21-15,21 0 0,0 0 0,-1 0 16,-20 0-16,21 0 0,0 21 15,0 0-15,-1 1 0,1-22 0,0 21 16,0 0-16,0 0 0,0-21 0,21 21 16,-22 0-16,22 1 0,0-1 15,0 0-15,0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1:57:37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466 0,'0'0'0,"22"0"16,-1-21-1,0 21-15,21 0 0,-21 0 16,22-22-16,-1 22 0,0 0 0,1 0 16,-1 0-16,-21-21 0,22 21 15,-22 0-15,21 0 0,-21 0 0,0 0 16,-21 21 0,-21-21 15,-21 22-31,21-22 0</inkml:trace>
  <inkml:trace contextRef="#ctx0" brushRef="#br0" timeOffset="611.75">1206 508 0,'0'21'0,"0"-42"0,-21 63 16,0-20-16,21-1 15,0 0-15,-21 21 0,0-21 16,21 1-16,-21-1 0,21 21 0,0-21 16,-22 0-16,22 22 0,-21-22 15,21 0-15,0 0 0,-21 0 0,21 1 16,0-1-16,0 0 15,0-42 32,0 0-47,21-1 0,0 22 16,-21-21-16,22 21 0,-1-21 16,0 21-16,0-21 0,0 21 15,0-21-15,1 21 0,20-21 0,21 21 16,-20 0-16,-1 0 15,0 0-15,1 0 0,-1 21 16,-21 0-16,22 0 0,-22 0 0,0 0 16,-21 1-16,0 20 0,0-21 15,0 21-15,0-20 0,0 20 0,-21-21 16,0 21-16,-22-20 0,22-1 16,-21 0-16,21 21 0,-22-42 15,1 21-15,21 1 0,-22-22 16,22 0-16,0 21 0,-21-21 15,21 0-15,-1 0 0,1 0 0,0 0 16,21-21-16,-21 21 16,21-22-16,-21 22 0,21-21 15,0 0-15,0 0 16,0 0 0,0 0-16,0-1 15</inkml:trace>
  <inkml:trace contextRef="#ctx0" brushRef="#br0" timeOffset="1060.49">2074 1101 0,'0'21'0,"21"-21"31,1 0-16,-1 0-15,-21-21 16,21 0-16,0 21 0,-21-22 0,0 1 16,0 0-16,0 0 15,-21 21 1,0 0 0,0 0-1,-1 0-15,1 21 0,21 0 16,0 0-1,0 1-15,0-1 16,21-21 0,1 0-16,-1 0 15</inkml:trace>
  <inkml:trace contextRef="#ctx0" brushRef="#br0" timeOffset="1991.67">3958 614 0,'21'0'15,"0"0"-15,1 0 16,-1 0-16,0 0 0,0 0 0,21-21 16,-20 0-16,-1 21 0,21-22 15,-21 1-15,0 0 0,1 0 0,-1 0 16,-21 0-16,0-1 16,0 1-16,0 0 0,0 0 0,-21 0 0,-1 0 15,1-1-15,-21 22 16,21-21-16,-22 21 0,1 0 0,0 0 15,-1 0-15,1 0 0,-21 0 16,20 21-16,1 1 0,0-1 0,-1-21 16,1 21-16,0 0 0,20 0 15,1 0-15,0 1 0,0-1 0,21 0 16,0 0-16,0 0 16,21 0-16,0-21 0,0 22 15,1-1-15,20-21 0,0 21 0,1 0 16,-1 0-16,0-21 0,1 21 15,20 1-15,-21-1 0,1 0 0,-22 21 16,21-21-16,-21 22 0,1-22 16,-1 21-16,-21 1 0,0-1 15,0 0-15,-21 1 0,-22-22 0,1 21 16,0 0-16,-1-20 0,1 20 16,-22-21-16,22 0 0,-21 0 0,-1-21 15,22 22-15,-22-22 0,22 0 16,-22 0-16,22 0 0,0-22 0,-1 1 15,22 0-15,-21 0 0,21-21 16,0-1-16,-1-20 0,1 20 16,21-20-16,-21 21 0,21-22 0,0 22 15,0-1-15,0 1 0,21 21 16,0 0-16,1 0 0,-1 21 0,0 0 16,0 0-1,0 0-15,0 0 0,1 0 0,-1 0 16</inkml:trace>
  <inkml:trace contextRef="#ctx0" brushRef="#br0" timeOffset="2485.39">4466 741 0,'0'-21'16,"0"42"-16,0-21 47,-21 42-47,21-21 0,-21 1 15,21 20-15,0 0 0,0-21 0,0 22 16,0-1-16,0-21 0,0 22 15,0-22-15,0 0 0,0 0 0,21 0 16,-21 0-16,21-21 0,0 0 16,0 0-16,1 0 0,20 0 15,-21 0-15,0 0 0,22 0 16,-1-21-16,-21 0 0,21 0 0,-20 0 16,20-22-16,-21 22 0,0-21 15,0 21-15,1-22 0,-22 22 0,0-21 16,0 21-16,0 0 0,0-1 15,0 1-15,0 0 0,-22 21 16,1 0 0,0 0-16,21 21 31,0 0-15,21-21-16,0 0 15,1 0-15,-1 0 0</inkml:trace>
  <inkml:trace contextRef="#ctx0" brushRef="#br0" timeOffset="2840.18">5249 699 0,'0'-22'0,"0"44"46,0-1-46,0 21 16,0 0-16,0 1 0,0-1 0,0 0 16,0 22-16,0-1 0,0-20 15,-21 20-15,21 1 0,0 20 0,-21-20 16,0 21-16,21-22 0,-21 22 16,-1-1-16,1 1 0,21-21 0,-21 20 15,0-20-15,0-1 0,21 1 16,0-1-16,0-20 0,0-1 0,0 0 15,0 1-15,0-1 0,0-21 0,0 0 16,0 0-16,21-42 31,0 0-31,-21 0 0,21-21 0,0-1 16,-21 1-16,22 0 0,-22-22 16,21 1-16</inkml:trace>
  <inkml:trace contextRef="#ctx0" brushRef="#br0" timeOffset="3168">5165 1080 0,'0'0'0,"0"-43"0,-22 1 0,22 0 15,-21 20-15,21-20 0,-21 21 16,21 0-16,0 0 0,0-1 0,0 1 16,0 0-16,0 0 15,21 21-15,22 0 0,-22 0 16,0-21-16,21 21 0,1 0 0,-22 0 15,21 0-15,0 0 0,-20 21 16,20 0-16,-21-21 0,-21 21 0,0 0 16,0 1-16,0-1 0,0 21 15,0-21-15,-21 0 0,-21 1 0,20 20 16,-20-21-16,0 0 0,21 0 16,-22 1-16,22-1 0,-21-21 15,21 21-15,-1-21 0,1 0 16,21 21-16,21-21 15,1 0 1,-1-21-16,0 21 0,0-21 0,21 0 16,-20 21-16</inkml:trace>
  <inkml:trace contextRef="#ctx0" brushRef="#br0" timeOffset="3507.8">5757 677 0,'0'0'0,"0"22"32,0-1-17,0 0-15,0 21 0,0 1 16,0-1-16,0 0 0,0 22 16,-21-1-16,21 1 0,0-1 0,-21 1 15,21 20-15,-21-20 0,21 21 16,-21-1-16,21 1 0,-22-22 0,22 22 15,-21 0-15,21-22 0,0 1 16,-21-1-16,21 1 0,-21-22 0,21 0 16,-21 22-16,21-22 0,0 1 0,0-22 15,0 21-15,-21-21 16,21 0-16,0 1 0,21-44 16,0-20-1,0 21-15,0-21 16,0-1-16,1 1 0,-1-22 0,0 1 15</inkml:trace>
  <inkml:trace contextRef="#ctx0" brushRef="#br0" timeOffset="3828.61">5673 1080 0,'0'0'0,"0"-43"0,-22 22 0,22-21 0,-21-1 15,21 22-15,0-21 16,0 21-16,0-22 0,0 22 0,0 0 15,21-21-15,1 21 0,20-1 16,0 22-16,1-21 0,-1 0 0,0 21 16,64 0-16,-85 0 0,22 0 15,-22 21-15,21 0 0,-42 22 16,0-22-16,0 0 0,0 21 16,-21 1-16,0-22 0,0 21 15,-22-21-15,1 22 0,0-22 0,-1 0 16,1 21-16,21-42 0,-22 22 15,22-1-15,0-21 0,21 21 16,21-21 15,22 0-31,-22-21 0,0 0 16,21 21-16,-21-22 0</inkml:trace>
  <inkml:trace contextRef="#ctx0" brushRef="#br0" timeOffset="4260.37">6435 635 0,'0'0'15,"-22"0"1,1 0 0,0 21-16,0 0 15,21 1-15,-21-1 0,21 0 0,-21 0 16,-1 21-16,22-20 0,0 20 0,0 0 15,0-21-15,0 1 0,0 20 16,0-21-16,0 0 0,22 0 0,-1-21 16,0 22-16,0-22 0,0 0 15,22 0-15,-22 0 0,42 0 16,-42 0-16,22 0 16,-22-22-16,0 1 0,0 0 0,0-21 15,1 21-15,-1-22 0,-21 1 0,0 21 16,0-22-16,0 1 0,0 21 15,0-21-15,0 20 0,-21 1 16,-1 0-16,1 21 0,0 0 0,0-21 16,0 21-16,0 0 0,-1 0 15,1 0-15,0 0 0,0 21 0,0-21 16,0 21-16,-1 0 0,22 1 16,0-1-1,22-21-15,-1 0 0,0 0 0,0 21 16,21-21-16,-20 0 0,-1 0 15</inkml:trace>
  <inkml:trace contextRef="#ctx0" brushRef="#br0" timeOffset="4664.14">6879 699 0,'0'-22'0,"0"-20"31,0 21-31,0 0 0,21 21 0,0-21 16,1 21-16,20 0 16,-21 0-16,0 0 0,0 0 0,1 0 15,20 0-15,-21 0 0,0 21 16,0 0-16,1 0 0,-22 0 0,0 22 16,21-22-16,-21 21 0,0-21 15,0 22-15,0-22 0,0 0 16,0 21-16,0-21 0,0 1 0,0-1 15,-21-21-15,21 21 0,0-42 32,0 0-17,0-1-15,0 1 0,0 0 0,0 0 16,0-21-16,0-1 0,0 22 16,21-21-16,0-1 0,-21 22 0,21-21 15,-21 21-15,21 0 0,0-1 16,1 1-16,-1 0 0,-21 0 0,21 0 15,0 21-15,0-21 16,0 21-16,1-22 0,-1 22 16</inkml:trace>
  <inkml:trace contextRef="#ctx0" brushRef="#br0" timeOffset="4979.95">7895 0 0,'0'42'47,"0"1"-47,0 20 0,-21-20 16,21 20-16,-21 1 0,0-22 0,-1 21 15,22 1-15,-21-22 0,0 22 16,0-22-16,0 0 0,0 1 16,21-1-16,0 0 0,0 1 0,0-22 15,0 0-15,0 21 0,0-20 16,21-22-16,0 0 0,0-22 16,21 22-16,-20-21 15</inkml:trace>
  <inkml:trace contextRef="#ctx0" brushRef="#br0" timeOffset="5411.7">8467 466 0,'0'0'0,"0"-21"0,0-1 0,-22 22 31,1 0-31,0 0 0,-21 22 15,21-22-15,-1 21 0,1 0 0,0 0 16,0 0-16,0 0 16,0 1-16,21-1 0,0 0 15,0 0-15,21 0 16,0-21-16,0 0 16,0 0-16,0 0 0,1 0 15,-1 21-15,21-21 0,-21 0 0,0 0 16,1 0-16,-1 22 0,21-1 0,-21-21 15,0 21-15,1 0 16,-22 0-16,0 0 16,0 1-16,-22-22 15,1 21-15,-21-21 0,21 21 16,0-21-16,-1 0 0,-20 21 16,21-21-16,0 0 0,0 0 0,-1 21 15,1-21-15,0 0 0,0 0 16,21-21-1,0 0 1,21 0-16</inkml:trace>
  <inkml:trace contextRef="#ctx0" brushRef="#br0" timeOffset="5767.5">7726 148 0,'-21'0'0,"42"0"32,0 0-17,21 0-15,1 0 0,-1 0 16,21 0-16,-20-21 0,20 21 15,1 0-15,-1 0 0,-20 0 16,20 0-16,-21 0 0,1-21 0,-1 21 16,0 0-16,1 0 0,-22 0 15,0 0-15,21 0 0,-20 0 16,-1 0-16,0 0 16,0 21 15</inkml:trace>
  <inkml:trace contextRef="#ctx0" brushRef="#br0" timeOffset="7127.72">10054 931 0,'21'0'0,"0"0"15,1 0-15,-1 0 16,-21-21-16,21 21 0,0-21 16,-21 0-16,21 0 0,-21 0 0,0-1 15,0-20-15,21 21 0,-21-21 0,0 20 16,0 1-16,0-21 0,0 21 16,-21 0-16,0-1 0,0 1 0,0 0 15,0 21-15,-22 0 0,22 0 16,0 0-16,-21 0 0,20 0 0,-20 21 15,21-21-15,0 21 16,-22 1-16,22 20 0,0-21 0,-21 21 0,21-20 16,-1 20-16,22 0 0,-21 22 15,0-22-15,21 0 0,-21 1 16,21-22-16,0 21 0,0 1 16,0-22-16,0 0 0,21 0 0,0 0 15,0-21-15,1 0 0,-1 0 0,0 0 16,0 0-16,21 0 0,1 0 15,-22-21-15,21 0 0,1-21 0,-1 20 16,0-20-16,1 21 0,-1-21 16,-21-1-16,21 1 0,-20 0 0,-1-1 15,0 1-15,-21 21 0,0 0 16,0-22-16,0 22 0,0 0 16,-21 21-1,21 21 1,0 0-16,0 0 0,-21 1 0,-1-1 15,22 21-15,0-21 0,0 22 16,0-1-16,-21-21 0,21 64 16,0-64-16,0 21 0,0-21 15,21 1-15,-21-1 0,22 0 0,-1-21 16,0 21-16,0-21 0,0 0 16,0 0-16,22 0 0,-22 0 0,0 0 15,0-21-15,22 0 0,-22 0 16,0-1-16,0-20 0</inkml:trace>
  <inkml:trace contextRef="#ctx0" brushRef="#br0" timeOffset="7623.43">10880 339 0,'-64'42'15,"43"-21"1,21 0-16,-21 22 0,0-22 0,-1 21 15,1 1-15,21-1 0,-21 0 16,0 1-16,21-1 0,0 0 16,-21 1-16,21-1 0,0 0 15,0 1-15,0-1 0,0-21 0,0 21 16,0-20-16,0-1 0,0 0 0,21-21 16,0 0-16,0 0 0,22 0 15,-22 0-15,21 0 0,-21 0 0,22-21 16,-1 0-16,-21-1 0,21 1 15,1-21-15,-22 0 0,21-1 0,-21 1 16,1 0-16,-1-22 0,0 22 16,0-1-16,0-20 0,0 21 0,-21-1 15,22-41-15,-22 62 16,21 1-16,-21 0 0,0 0 16,0 42-1,0 0-15,0 0 16,-21 22-16,21-22 0,-22 21 0,22 1 15,-21-1-15,0 21 0,0-20 16,21-1-16,-21 22 0,21-22 0,-21 0 16,21 1-16,0-1 0,0 0 15,0-21-15,0 1 0,0-1 0,0 0 16,21 0-16,0-21 0,0 0 0,21 0 16,-20 0-16,-1 0 0,21 0 15,-21-21-15,22 0 0,-22 0 16,21-22-16</inkml:trace>
  <inkml:trace contextRef="#ctx0" brushRef="#br0" timeOffset="7989.22">13166 318 0,'0'0'0,"-22"0"32,1 21-32,21 21 0,-21-21 15,0 0-15,0 22 0,0-1 0,21 0 16,-22 1-16,1 20 0,0-20 15,0-1-15,21 0 0,0 1 0,-21 41 16,0-41-16,21-1 16,0-21-16,0 0 0,0 0 0,0 1 15,0-1-15,0 0 0,21-21 16,0 0 0,0 0-16,-21-21 15,21 21-15,-21-21 0</inkml:trace>
  <inkml:trace contextRef="#ctx0" brushRef="#br0" timeOffset="8648.85">12488 741 0,'-42'0'0,"84"0"0,-105 0 0,42 0 16,-1 0-16,44 0 16,20 0-1,-21 0-15,21 0 0,22 0 16,-22 0-16,22 0 0,20 0 0,-20 0 15,21 0-15,-1 0 0,1-21 16,0 21-16,-22-21 0,1-1 16,-1 22-16,1-21 0,-22 0 0,0 0 15,-21 0-15,1 0 0,-1-1 16,0-20-16,-21 21 0,0-21 0,0 20 16,0 1-16,0 0 0,0 0 0,0 0 15,0 0-15,-21 21 16,0 21-1,21 0-15,0 0 0,0 0 16,-22 0-16,22 22 0,-21-22 16,21 21-16,0 1 0,0-22 0,0 21 15,-21 0-15,21 1 0,-21-1 16,21 0-16,-21 1 0,21-1 0,0 0 16,0 1-16,-21-1 0,21-21 15,-22 22-15,22-22 0,-21 0 0,21 0 16,0 0-16,0 0 15,0-42 1,0 0-16,0 0 16,0 0-16,21 0 0,1-22 15,-1 22-15,0-21 0,0-1 0,0 22 16,0-21-16,1 21 16,-1 0-16,21-22 0,-21 22 0,0 21 15,22-21-15,-22 0 0,0 21 0,0 0 16,43 0-16,-43 0 15,21 42-15,-21-42 0,1 42 16,-22-20-16,0-1 0,0 0 16,0 21-16,0-21 0,0 1 0,0-1 15,0 0-15,-22 0 0,22 0 0,0 0 16,-21 1-16,0-1 16,42-21 15,0-21-16,-21-1-15,22 22 0,-1-42 0,0 21 16</inkml:trace>
  <inkml:trace contextRef="#ctx0" brushRef="#br0" timeOffset="9020.62">14182 826 0,'84'0'31,"-63"0"-31,1 0 16,-1 0-16,21-22 0,-21 1 16,0 21-16,22-21 0,-22 0 15,0 0-15,0 0 0,0 21 16,-21-22-16,22 1 0,-22 0 0,0 0 16,-22 21-1,1 0-15,0 0 0,0 0 0,0 0 16,0 0-16,-1 0 0,-20 21 15,21 0-15,0 0 0,-22 1 0,22-1 16,0 21-16,0-21 0,0 22 0,21-22 16,0 0-16,0 21 0,0-21 15,0 1-15,0 20 0,0-21 0,21 0 16,21 0-16,-21 1 16,1-22-16,20 0 0,-21 0 15,21 0-15,1 0 0,-22 0 0,21 0 16,-21-22-16,22 1 15,-22 0-15,42-42 0,-41 41 0</inkml:trace>
  <inkml:trace contextRef="#ctx0" brushRef="#br0" timeOffset="9824.17">16002 508 0,'0'0'16,"0"-21"-16,0 0 0,21 0 15,-21 42 32,0 0-31,0 0-16,0 21 0,0-20 0,0 41 15,0 1-15,0-1 0,-21 1 16,0 20-16,21-20 0,-21 20 0,21 1 16,-22-21-16,1 20 0,0-20 0,21-1 15,0 1-15,-21-1 0,21-20 16,-21 20-16,21-21 0,0 1 0,0-1 15,0-21-15,0 22 0,0-22 16,0 0-16,0-42 31,0 0-31,0-1 16,21-20-16</inkml:trace>
  <inkml:trace contextRef="#ctx0" brushRef="#br0" timeOffset="10175.95">15790 804 0,'0'0'0,"-21"-21"0,21-21 0,-21 21 0,21 0 15,0-1-15,0 1 0,0 0 16,0 0-16,0 0 0,21 0 16,0 21-16,0-22 0,1 1 15,20 0-15,-21 21 0,21-21 16,-20 21-16,20 0 0,0 0 0,1 0 15,-22 0-15,21 21 0,0-21 16,1 42-16,-22-20 0,0 20 0,0-21 16,-21 21-16,0 22 0,0-22 0,-42 1 15,21-1-15,-22 0 16,1 1-16,0-1 0,-1-21 0,1 21 0,0-20 16,21-1-16,-22-21 0,22 21 15,0-21-15,0 0 0,21-21 31,21 0-31,0 21 16,0-22-16,22 1 0,-22 0 0,21 0 16,-21 0-16,22 0 0</inkml:trace>
  <inkml:trace contextRef="#ctx0" brushRef="#br0" timeOffset="10580.73">16425 762 0,'0'-21'0,"0"42"0,0-63 16,0 21-16,0-1 16,21 1-16,1 21 0,-1 0 15,0-21-15,0 21 0,21 0 16,-20 0-16,20 0 0,-21 0 16,21 0-16,1 0 0,-22 0 15,21 0-15,-21 21 0,22-21 0,-22 43 16,0-22-16,-21 0 0,0 21 0,0 22 15,0-22-15,0 0 16,-21-20-16,0 20 0,0-21 16,-1 0-16,1 0 0,0 1 0,21-44 47,0 1-47,0 0 15,0 0-15,0-21 0,21-1 0,0 22 16,1-21-16,-1-1 0,0 22 15,0-21-15,0 21 0,0-22 0,1 22 16,-1 21-16,0-21 0,21 0 16,-21 21-16,1 0 0,-1 0 0,0 0 15,0 0-15,0 0 0,0 0 16,1 0-16</inkml:trace>
  <inkml:trace contextRef="#ctx0" brushRef="#br0" timeOffset="10993.49">17547 677 0,'-21'0'16,"0"22"-16,21-1 0,-21-21 16,-1 21-16,1 0 0,0 0 15,0 22-15,21-22 0,-21 0 0,0 0 16,-1 0-16,22 0 0,0 1 15,0-1-15,0 0 0,0 0 0,0 0 16,0 0 0,22 1-16,-1-22 0,0 0 0,0 0 15,0 0-15,22 0 0,-22 0 0,21 0 16,-21-22-16,22 22 0,-22-21 16,21 0-16,-21-21 0,0 21 0,22-22 15,-22 22-15,0-21 0,-21-1 16,0 1-16,21 21 0,-21-21 0,0 20 15,0 1-15,0 0 0,0 0 16,-21 21-16,0 0 0,0 0 0,0 0 16,-1 0-16,-20 0 0,21 21 15,-21 0-15,20 0 0,-20 1 0,21-22 16,0 21-16,0 0 0,21 0 16,0 0-16,0 0 0,0 1 15,0-1-15,21-21 0,0 21 0,0-21 16</inkml:trace>
  <inkml:trace contextRef="#ctx0" brushRef="#br0" timeOffset="11700.38">18288 699 0,'0'0'0,"0"-22"0,0 1 15,-21 21-15,0 0 0,-22 0 16,22 0-16,0 0 0,0 0 15,0 0-15,-1 21 0,1 1 16,-21-1-16,21 0 0,0 0 0,-1 0 16,22 0-16,-21 1 0,21-1 15,0 0-15,0 0 0,0 0 0,0 0 16,0 1-16,21-22 0,-21 21 16,22-21-16,20 0 0,-21 0 0,0 0 15,22 0-15,-22 0 0,0-21 16,0-1-16,0 22 0,0-21 0,1 0 15,-1 0-15,0 21 0,-21-21 16,0 0-16,21-1 0,-21 1 16,21 0-16,0 0 0,-21 0 15,0 42 17,0 0-17,0 21-15,-21-20 0,0 20 16,21 0-16,-21 1 0,21-1 15,0 0-15,-21 22 0,0-22 0,21 22 16,-22-22-16,22 21 0,0 1 16,0-1-16,0 1 0,0-1 0,0 1 15,0 21-15,0-22 0,0 1 0,0-1 16,0 1-16,0-1 0,0 1 16,0-1-16,0 1 0,0-1 15,0 1-15,0-22 0,0 21 0,0-20 16,0 20-16,0-20 0,0-1 0,-21-21 15,0 21-15,21-20 16,-21-1-16,0 21 0,0-42 0,-1 0 16,1 0-16,0-21 15,21 0-15,-21 0 0,21-22 16,-21 1-16,0 0 0,21-22 0,0 1 16,0-1-16,0 1 0,0-1 0,0-21 15,0 22-15,0-22 16,0 22-16,0-1 0,0 1 0,0-1 15,0 22-15,0-22 0,21 22 16,0 0-16,-21-1 0,21 22 0,0-21 16,22 0-16,-22 20 0,0-20 0,21 0 15,-21-1-15,1 22 0,20-21 16,-21 21-16</inkml:trace>
  <inkml:trace contextRef="#ctx0" brushRef="#br0" timeOffset="12156.12">18500 762 0,'0'0'0,"0"-21"0,0 0 15,0 0-15,21-1 16,0 22-16,0 0 0,0 0 15,0-21-15,1 21 0,20 0 0,-21 0 16,21 0-16,-20 0 0,-1 0 16,21 21-16,-21 1 0,0-1 0,-21 0 15,0 21-15,0 1 16,0-22-16,0 21 0,0 0 0,0-20 0,-21 20 16,0-21-16,0 0 15,0 0-15,21 1 0,-21-22 0,-1 0 16,1 0-16,0 0 15,21-22-15,0 1 16,0 0-16,0 0 0,0 0 0,0-22 16,0 22-16,0-21 0,21 21 15,0-22-15,-21 22 0,22-21 0,-1 21 16,0 0-16,-21-1 0,21 1 16,0 0-16,0 21 0,1 0 15,-1-21-15,0 21 16,0 0-16,0 0 0,0 0 0,1 0 15,-1 0-15,0 0 0,0 0 16</inkml:trace>
  <inkml:trace contextRef="#ctx0" brushRef="#br0" timeOffset="12681.02">19473 953 0,'0'0'0,"106"-64"32,-106 43-32,0 0 0,21 0 0,0-1 15,-21 1-15,0-21 0,0 21 16,0 0-16,0-1 0,0 1 16,-42 0-16,21 0 0,0 0 0,-43 21 15,22 0-15,0 0 0,-1 0 16,1 0-16,0 21 0,-1 21 15,22-21-15,-21 1 0,21 20 0,-1 0 16,1 1-16,0-22 0,21 21 16,-21 0-16,21-20 0,0 20 0,0-21 15,0 21-15,0-20 0,21-1 16,0-21-16,-21 21 0,21 0 0,1-21 16,20 0-16,-21 0 0,0 0 15,22 0-15,-22 0 0,21-21 16,-21 0-16,22 0 0,-22-1 0,21-20 15,-21 21-15,22-21 0,-22-1 16,0 22-16,0-21 0,0 21 0,-21-1 16,0 1-16,0 0 0,0 42 31,-21 0-31,21 1 16,-21-1-16,21 0 0,-21 0 15,21 0-15,0 0 0,0 1 0,0-1 16,0 0-16,0 0 0,0 0 0,0 0 15,21-21-15,0 0 0,0 22 16,0-22-16,1 0 0,-1 0 16,0 0-16,0-22 0,0 1 0,0 21 15</inkml:trace>
  <inkml:trace contextRef="#ctx0" brushRef="#br0" timeOffset="13371.84">19918 720 0,'0'0'16,"0"-21"-16,0 42 47,0 0-47,0 0 15,0 0-15,0 0 0,0 22 0,0-22 16,0 0-16,0 21 0,0-20 16,0-1-16,0 0 0,0 21 0,0-21 15,-21 1-15,21-1 16,-22-21-1,1 0 1,21-21-16,0-1 16,0 1-16,0 0 0,0-21 15,0 21-15,0-1 0,0-20 0,0 21 16,0-21-16,21 20 0,1 1 16,-1 0-16,-21 0 0,21 0 15,0 0-15,0-1 0,0 22 0,1 0 16,-1-21-16,0 21 0,21 0 15,-21 0-15,1 0 0,-1 21 0,21 1 16,-21-22-16,0 21 0,1 0 16,-1 21-16,0-21 0,-21 1 0,0 20 15,0-21-15,0 21 0,0-20 16,0-1-16,0 0 0,0 0 0,-21 0 16,21 0-16,0 1 0,-21-22 15,-1 0-15,22-22 31,0 1-15,0 0-16,0-21 0,0 21 0,0-22 16,22 22-16,-1-21 0,0-1 15,0 22-15,0-21 0,22 21 16,-22 0-16,0-1 0,21 1 0,-21 0 16,22 21-16,-22 0 0,21 0 0,-21 0 15,1 0-15,20 21 0,-21 0 0,0 1 16,-21-1-16,0 0 0,21 0 15,-21 0-15,0 22 0,0-22 0,0 0 16,0 0-16,-21 21 16,21-20-16,-21-22 0,0 21 0,0 0 15,21 0-15,-21-21 16,-1 0-16,44-21 31,-1 0-15,0 0-16</inkml:trace>
  <inkml:trace contextRef="#ctx0" brushRef="#br0" timeOffset="14067.94">21018 677 0,'0'22'15,"0"-1"1,0 0-16,0 0 15,0 0-15,-21 0 0,21 1 0,0-1 16,-21 0-16,21 21 0,0-21 16,0 1-16,0-1 0,-21 0 15,21 0-15,0 0 0,-21-21 16,0 0 0,-1 0-16,22-21 15,0 0 1,0 0-16,0 0 0,0-1 0,0-20 0,0 21 15,0-21-15,0 20 16,22 1-16,-1-21 0,0 21 0,0 0 16,0-1-16,0 1 0,1 0 15,-1 0-15,0 21 0,0 0 0,0-21 16,22 21-16,-22 0 0,0 0 16,0 0-16,0 21 0,0 0 0,1 0 15,-1 0-15,-21 1 0,0-1 0,21 0 16,-21 0-16,0 21 0,0-20 15,0-1-15,0 0 0,0 0 0,0 0 16,0 0-16,-21 1 0,0-22 16,21 21-16,-22-21 15,1 0 1,21-21 0,0-1-16,0 1 0,0 0 15,0 0-15,21 0 0,1 0 0,-1-1 16,0-20-16,0 21 0,21 0 0,1-22 15,-22 22-15,21 0 0,1 21 16,-1-21-16,-21 21 0,21 0 0,1 0 16,-1 0-16,-21 0 0,0 21 15,22-21-15,-43 21 0,21 0 0,-21 1 16,0 20-16,0 0 16,0-21-16,0 1 0,0-1 0,0 0 15,-21 0-15,0 0 0,-1 0 16,22 1-16,-21-22 0,21 21 15,-21-21-15,21-21 47,0-1-47</inkml:trace>
  <inkml:trace contextRef="#ctx0" brushRef="#br0" timeOffset="14288.81">22119 720 0,'0'0'15,"0"21"-15,0 0 0,0 0 16,0 0-16,-21 1 0,21-1 0,0 0 16,0 0-16,-21-21 15,21 21-15,-21 0 0,21-42 47,21 21-47,-21-21 16</inkml:trace>
  <inkml:trace contextRef="#ctx0" brushRef="#br0" timeOffset="14479.7">22183 466 0,'0'0'15,"0"-21"-15,0 42 63,0 0-47,0 0-16</inkml:trace>
  <inkml:trace contextRef="#ctx0" brushRef="#br0" timeOffset="15008.39">22521 635 0,'0'21'31,"0"0"-16,0 1-15,-21-1 16,21 0-16,-21 0 0,21 0 16,0 0-16,0 1 0,0-1 15,-21 0-15,21 0 0,-21 0 16,-1-21 15,22-21-15,0 0-1,0 0-15,0 0 0,0-1 0,22 1 16,-22 0-16,21 0 16,0 0-16,0-22 0,0 22 0,0 0 15,1 0-15,20 21 0,-21-21 16,21 0-16,43 21 0,-64 0 16,22 0-16,-1 0 0,0 0 0,1 0 15,-22 0-15,21 21 0,-21 0 16,0 0-16,1 0 0,-22 0 0,0 1 15,0-1-15,0 0 0,0 0 16,0 21-16,0-20 0,-22-1 0,1 0 16,0 0-16,0 0 15,0-21-15,0 21 0,-1-21 0,22 22 16,-21-22-16,42-22 47,1 22-47,-1-21 0,0 0 15</inkml:trace>
  <inkml:trace contextRef="#ctx0" brushRef="#br0" timeOffset="15823.95">23749 699 0,'21'0'0,"-42"0"0,42-22 0,-21 1 16,0 0-16,0 0 15,-21 21-15,0 0 16,0 0-16,-1-21 0,1 21 0,-21 0 16,21 0-16,-22 0 0,22 21 15,-21-21-15,21 21 0,0 0 0,-22 0 16,22 1-16,0-1 0,21 0 0,0 0 16,-21 0-16,21 22 0,0-22 15,0 0-15,0 21 0,0-21 0,21 1 16,0-22-16,0 21 0,0-21 15,1 0-15,41 0 16,-21 0-16,-20 0 0,-1 0 0,21 0 16,-21-21-16,0-1 0,1 1 15,-1 0-15,21 0 0,-42 0 16,21 0-16,0-1 0,1 1 0,-1 0 16,-21 0-16,0 0 0,-21 42 62,21 0-62,-22 21 0,1-20 0,0 20 16,0-21-16,0 21 15,0 1-15,-1-1 0,1 0 0,0 1 0,-21-1 16,-1 64-16,22-43 16,0-20-16,0 20 0,0 1 15,0-1-15,21 22 0,-22-22 0,22 22 16,-21-21-16,21 20 0,0-20 15,0-1-15,0 22 0,-21-22 0,21 1 16,0-1-16,0 1 0,0-22 0,-21 22 16,21-22-16,0 0 15,-21-20-15,21-1 0,0 21 0,-21-21 16,21 0-16,-22-21 0,1 0 16,0 0-1,0 0-15,0 0 0,21-21 0,-21 0 0,-1 0 16,1-21-16,0 20 0,0-20 15,0 0-15,0-1 0,-1-20 16,22 21-16,-21-22 0,21 22 0,0-22 16,0 1-16,0-1 0,0 1 15,0-1-15,21 1 0,1-1 0,-1 1 16,21-22-16,-21 43 0,22-22 16,-1 1-16,0 20 0,1 1 15,-1 0-15,0-1 0,1 22 0,-1-21 16,21 21-16,-20 0 0,-22-1 0,21 1 15,1 21-15,-1-21 0,0 0 16,-21 21-16,22 0 16,-22 0-16,-42 0 31,0 0-31</inkml:trace>
  <inkml:trace contextRef="#ctx0" brushRef="#br0" timeOffset="16828.32">11853 2477 0,'0'0'16,"0"-22"-16,0 1 0,0 0 15,21 0-15,1 0 0,-1 0 16,0-1-16,-21 1 0,21 0 0,0 0 15,-21 0-15,0 0 0,0-1 16,0 1-16,0 0 0,0 0 16,0 42 15,-21 0-15,0 22-16,0-1 0,21 21 0,-21 1 15,-1-1-15,1 22 0,0-21 16,0 20-16,21-20 0,-21-1 0,0 1 15,-1-1-15,-20 43 0,21-42 16,0-22-16,0 0 0,-1 1 16,22-22-16,-21 21 0,0-21 0,21 0 15,-21-21-15,0 0 0,21 22 16,-21-22-16,-1 0 0,1 0 0,0-22 16,0 1-16,0 0 0,0-21 15,-1 21-15,1-22 0,0 1 0,0 0 16,0-1-16,0-63 15,21 64-15,0 0 0,0-22 0,0 22 16,0 0-16,0-1 0,0 22 16,0-21-16,0 21 0,21 21 15,0 0-15,-21 21 16,21 0-16,-21 21 0,21-21 0,0 22 16,-21-1-16,22 0 0,-1-20 15,0 20-15,-21 0 0,21-21 0,0 22 16,0-22-16,-21 21 0,22-21 0,-1 1 15,0-1-15,0 0 0,0 0 0,0 0 16,1-21-16,-1 0 0,21 21 16,-21-21-16,22 0 0,-1 0 15,0 0-15,1-21 0,-1 0 0,0 0 16,1 0-16</inkml:trace>
  <inkml:trace contextRef="#ctx0" brushRef="#br0" timeOffset="17791.77">12404 2731 0,'0'-22'16,"0"44"-16,0-65 0,0 22 0,-22 21 16,1-21-16,0 21 0,0 0 15,0 0-15,-22 0 0,22 21 16,0 0-16,-21 0 0,21 1 16,-22-1-16,22 21 0,-21-21 0,21 22 15,-1-22-15,1 21 0,21 0 0,0-20 16,0 41-16,0-42 15,0 0-15,0 1 0,21-1 0,1-21 16,-1 21-16,21-21 0,-21 0 16,0 0-16,22 0 0,-22 0 0,21 0 15,-21-21-15,64-22 16,-64 22-16,0 0 0,1 0 16,-1 0-16,0-22 0,-21 22 0,0 0 15,0-21-15,21 21 0,-21-22 0,0 22 16,0 0-16,0 0 15,0 42 17,0 0-32,0 0 0,-21 0 15,21 1-15,0 20 0,-21-21 0,21 0 16,0 22-16,0-22 0,0 0 16,0 0-16,0 0 0,0 0 0,21 1 15,0-1-15,0 0 0,0-21 0,1 0 16,-1 21-16,0-21 0,0 0 15,0 0-15,43-21 16,-43 21-16,0-21 0,0 0 0,0-1 0,22 1 16,-43 0-16,21 0 0,0-21 15,0 20-15,-21 1 0,0-21 16,0 21-16,0 0 0,21-1 0,-21 1 16,0 0-16,0 42 31,0 0-16,0 1-15,0-1 0,0 0 0,0 0 16,0 0-16,0 0 0,0 1 0,0-1 16,0 0-16,-21 0 0,21 0 15,0 0-15,0 1 0,0-1 16,0 0-16,-21-21 16,21-21 15,0 0-31,0-1 0,0 1 15,0 0-15,0-21 0,21 21 16,0-1-16,1-20 0,-1 21 0,0 0 16,0-22-16,21 22 0,-20-21 15,20 21-15,0 0 0,1-1 0,-1 22 16,0-21-16,1 21 0,-1 0 0,0 0 16,1 0-16,-22 21 0,21 1 15,-21-1-15,0 0 0,-21 0 16,0 21-16,0-20 0,0-1 0,0 21 15,0-21-15,0 0 0,-21 1 0,21-1 16,-21 0-16,21 0 0,-21 0 16,21 0-16,-21 1 0,0-1 15,21 0 17,-22-21 30,22-21-46</inkml:trace>
  <inkml:trace contextRef="#ctx0" brushRef="#br0" timeOffset="19710.27">14330 2836 0,'0'0'0,"21"0"0,0 0 15,0 0 1,0 0-16,1 0 16,-22-21-16,21 21 0,-21-21 15,21 21-15,-21-21 0,0 0 0,0 0 16,0-1-16,0 1 0,0 0 16,0 0-16,-21 0 0,0 21 15,-1-21-15,1-1 0,0 1 0,-21 21 16,21 0-16,-22 0 0,1 0 15,0 0-15,-1 0 0,1 21 16,0 1-16,-1-1 0,1 0 0,0 0 16,20 21-16,-20-20 0,21 20 15,-21 0-15,20-21 0,22 22 0,0-22 16,0 0-16,0 21 0,0-20 0,0-1 16,0 0-16,22-21 0,41 21 15,-42-21-15,22 0 0,-1 0 16,0 0-16,1 0 0,-1 0 0,0 0 15,22-21-15,-22 21 0,0-21 16,-20 0-16,20 21 0,-21-22 16,0 1-16,0 0 0,1 0 0,-1 0 15,-21 0-15,0-1 0,0 1 16,0 0-16,0 0 0,0 0 16,0 0-16,-21 21 15,-1 21 1,1 0-16,21 21 15,0-21-15,-21 22 0,21-22 16,-21 21-16,21 1 0,0-1 0,0 0 16,0 22-16,-21-22 0,21 22 0,0-1 15,0-21-15,0 22 0,0-1 16,0 1-16,0-1 0,0 1 0,0-22 16,21 22-16,-21-1 0,0 1 15,21-1-15,-21-20 0,21 20 0,-21 1 16,0-22-16,0 0 0,0 1 15,0-1-15,0 0 0,0 1 0,0-22 16,-21 21-16,0-21 0,0 0 0,0-21 16,-1 22-16,1-22 0,-21 0 15,21 0-15,-22 0 0,-20-22 16,21 1-16,20-21 0,-20 21 0,0-43 16,21 22-16,-1 0 0,-20-22 15,42 1-15,0-1 0,-21-21 0,21 22 16,0-1-16,0 1 0,21-22 15,0 22-15,0-1 0,1 1 0,20-1 16,-21 1-16,21-1 0,1 22 16,-1 0-16,22-1 0,-22 1 0,0 0 15,64-22-15,-64 43 0,1-21 16,-1 20-16,0 1 0</inkml:trace>
  <inkml:trace contextRef="#ctx0" brushRef="#br0" timeOffset="21380.31">15007 2625 0,'0'0'0,"0"21"16,0 0-1,-21 0-15,21 0 0,-21 1 16,21-1-16,0 21 0,0-21 0,-21 0 15,21 1-15,0-1 0,0 0 0,0 0 16,0 0-16,0 0 16,0 1-16,21-22 0,-21 21 15,21-21-15,0 0 0,0 0 0,22 0 16,-22 0-16,21 0 0,-21 0 16,22-21-16,-22-1 0,21 22 15,-21-21-15,22 0 0,-22 0 0,0 0 16,0 0-16,21-1 0,-42 1 15,22 0-15,-1 0 0,-21 0 0,21 0 16,-21-1-16,0 1 0,0 0 16,0 42 31,-21 0-47,21 1 0,-21-1 0,21 21 15,0-21-15,0 0 0,0 1 0,0-1 16,0 0-16,0 0 15,21 0-15,0 0 0,0 1 0,0-22 16,0 21-16,22-21 0,-22 0 0,0 0 16,21 0-16,-20 0 0,20 0 15,0 0-15,1 0 0,-1 0 0,0-21 16,1-1-16,-1 22 0,0-21 16,1 0-16,-22-21 0,21 21 0,-21-1 15,0-20-15,1 21 0,-1-21 16,-21 20-16,21-41 15,-21 42-15,0 0 0,0-1 0,-42 1 0,20 0 16,1 21-16,0-21 0,0 21 16,-21 0-16,20 0 0,1 0 0,-21 0 15,21 21-15,-22 0 0,22 0 16,-21 1-16,21-1 0,0 0 16,-1 21-16,1-21 0,0 22 0,0-22 15,21 21-15,0-21 0,0 22 0,0-22 16,0 0-16,0 0 0,21 0 15,0 1-15,0-1 0,1-21 0,-1 21 16,0-21-16,21 0 0,-21 0 0,22 0 16,-1 0-16,-21 0 0,22-21 15,-22 21-15,21-21 0,-21-1 0,0 1 16,1 0-16,20 0 0,-21-21 16,-21 20-16,21-20 0,0 21 15,1 0-15,-22-22 0,0 22 0,0 0 16,21 21-16,-21-21 0,0 0 15,0 42 17,0 0-32,-21 0 0,21 0 15,0 1-15,0-1 0,-22 21 16,22-21-16,0 0 0,0 22 0,0-22 16,0 0-16,0 21 0,0-20 0,0-1 15,0 0-15,22 0 0,-1 0 0,0-21 16,0 21-16,21-21 15,-20 0-15,20 0 0,0 0 0,1 0 16,-1 0-16,0 0 0,1-21 0,20 21 16,-21-21-16,-20 0 0,20 0 15,0-22-15,-21 22 0,22-21 0,-22 21 16,0-22-16,0 1 0,0 21 0,-21-21 16,0 20-16,0-20 0,0 21 15,0 0-15,0 0 0,-21-1 16,-21 1-16,21 21 0,0 0 0,-1 0 15,1 0-15,0 21 0,-21 1 16,21-1-16,-1 0 0,1 0 16,0 0-16,0 22 0,0-22 0,21 21 15,0-21-15,0 43 16,0-43-16,0 42 0,0-41 16,21-1-16,0 0 0,0 0 15,0-21-15,22 0 0,-22 0 16,0 0-16,0 0 0,22 0 0,-22 0 15,0 0-15,0 0 0,21-42 16,-20 21-16,-1-1 16,0 1-16,-21 0 0,21 0 15,-21 0-15,0 0 0,0-1 16,0 44 15,0-1-15,0 0-16,0 0 0,0 0 0,0 0 15,0 22-15,0-22 0,0 21 0,0 1 16,-21-1-16,21 0 0,0 22 16,0-22-16,0 22 0,0-1 0,0-21 15,0 22-15,0-1 0,0-20 0,0 20 16,21 1-16,-21-1 0,0-20 16,0 20-16,0 1 0,0-1 0,0 1 15,0-22-15,0 21 0,0 1 16,0-22-16,0 1 0,0-1 0,-21 0 15,21 1-15,-21-1 0,21-21 16,-21 21-16,-1-20 0,22-1 0,-21 0 16,0 0-16,0 0 0,0-21 15,0 0-15,-1 0 16,22-21-16,0-21 16,0 21-16,0-22 0,0 1 0,0 0 15,0-22-15,0 1 0,0-1 0,0-21 16,0 22-16,0-22 15,22 1-15,-22 20 0,0-21 0,21 22 0,0-1 16,0 1-16,-21 21 0,21-22 0,0 22 16,-21-1-16,22 1 15,-1 0-15,-21 21 0,21-22 0,0 1 16,0 21-16,0-43 0,1 22 16,-1 21-16,0 0 0,0-1 15,0 1-15,-21 0 0,21 0 0,22-21 16</inkml:trace>
  <inkml:trace contextRef="#ctx0" brushRef="#br0" timeOffset="22059.91">17484 2942 0,'21'0'15,"-21"-21"1,21 21-16,0 0 0,0-21 15,0 0-15,1 0 16,-1-1-16,-21 1 0,21 0 16,0 0-16,-21 0 0,0 0 15,0-1-15,0 1 16,-21 21 0,0 0-16,0 0 15,-1 0-15,1 0 0,21 21 0,-21-21 16,0 22-16,21-1 0,-21-21 15,21 21-15,0 0 0,0 0 16,0 0-16,0 1 0,0-1 0,0 0 16,0 0-16,0 0 15,0 0-15,0 1 0,21-22 0,0 21 16,0-21-16,0 0 0,1 21 0,-1-21 16,0 0-16,0 0 0,0 0 15,0 0-15,1 0 0,-1 0 0,21 0 16,-21-21-16,0 0 0,22-1 0,-22 1 15,21 0-15,-21 0 16,22 0-16,-22-22 0,21 22 0,-21-21 0,1 21 16,20 0-16,-21-22 15,-21 22-15,0 0 0,0 0 0,0 0 16,-21 21 0,0 0-16,0 0 0,-1 0 15,1 21-15,0 0 0,21 0 0,-21 0 16,21 0-16,0 1 15,0-1-15,0 0 0,0 0 0,21 0 16,0 0-16,0 1 0,1-1 16,-1 0-16,0-21 0,0 21 15,0 0-15,0 0 0,1-21 16,-22 22-16,0-1 0,0 0 16,0 0-16,-22-21 15,1 21-15,0-21 16,0 0-16,0 0 0,0 0 15,-1 0-15,1 0 0,0 0 16,0 0-16,0 0 16,0 0-16,-1-21 15,1 21-15</inkml:trace>
  <inkml:trace contextRef="#ctx0" brushRef="#br0" timeOffset="23180.31">3619 1482 0,'0'21'31,"22"-21"-31,-1 0 16,0 21-16,0-21 0,21 0 15,-20 0-15,20 21 0,0-21 0,22 21 16,-22-21-16,22 0 16,20 0-16,-20 0 0,42 0 0,-22 0 15,22 0-15,0 0 0,21 0 0,-21 0 16,21 0-16,-21 0 0,-1 0 15,22 0-15,0 0 0,-21 0 0,21 0 16,-21 0-16,0 0 0,0 0 16,0-21-16,-1 21 0,-20 0 15,21 0-15,-21 0 0,20-21 0,-20 21 16,-21 0-16,20 0 0,-20 0 0,-1 0 16,-20 0-16,-1 0 0,0 0 0,-21 0 15,1 0-15,-1 0 16,0 0-16,0 0 15</inkml:trace>
  <inkml:trace contextRef="#ctx0" brushRef="#br0" timeOffset="23857.92">9483 1545 0,'-22'0'0,"44"0"31,20 0-31,-21 0 0,21 0 16,1 0-16,20 0 0,1 0 0,20 0 16,-20 0-16,21 0 0,20 0 15,-20 0-15,0 0 0,-1 0 0,1 0 16,0 0-16,-1 0 0,1 0 0,0 0 15,-22 0-15,1 0 0,-1 0 16,-20 0-16,-1 0 0,0 0 16,1 0-16,-22 0 0,0 0 0,0 0 15,-21-21 17</inkml:trace>
  <inkml:trace contextRef="#ctx0" brushRef="#br0" timeOffset="24455.58">12890 1588 0,'0'0'0,"22"0"16,20 0-16,0 0 0,1 0 0,20 0 15,1 0-15,-1 0 0,1 0 0,-1 0 16,1 0-16,-1 0 0,22 0 16,-22 0-16,1 0 0,20 0 0,-20 0 15,-1 0-15,1 0 0,21 0 16,-22 0-16,-21 0 0,22 0 0,-22 0 15,1 0-15,-1 0 0,-21 0 16,0 0-16,0 0 0,1 0 0,-1 0 31,0 0-15,-21-22-16</inkml:trace>
  <inkml:trace contextRef="#ctx0" brushRef="#br0" timeOffset="25359.8">16171 1588 0,'-21'0'16,"0"0"-1,42 0 17,0 0-32,22 0 0,-22 0 0,21 21 15,0-21-15,1 0 16,20 0-16,1 21 0,-1-21 0,1 0 15,-1 0-15,22 21 0,-22-21 0,22 0 16,0 0-16,21 21 0,-22-21 16,22 21-16,0-21 0,0 0 0,0 0 15,-1 22-15,22-22 0,-21 0 16,21 0-16,-21 21 0,21-21 16,0 0-16,0 0 0,-21 0 0,21 0 15,0 0-15,0 0 0,-21 21 0,21-21 16,21 0-16,-42 0 0,21 0 0,0 0 15,0 0-15,-21 0 16,21 0-16,0 0 0,0 0 0,-22 0 16,22 0-16,-21 0 0,21 0 15,-21 21-15,0-21 0,0 0 0,0 0 16,-1 0-16,-20 21 0,21-21 16,-21 0-16,20 0 0,-41 21 0,21-21 15,-22 0-15,22 0 0,-43 0 0,22 0 16,-1 0-16,-21 0 0,22 0 15,-22 0-15,1 0 0,-1 0 0,0 0 16,1 0-16,-22 0 0,21 0 16,-21 0-16,0 0 0,1 0 0,-1 0 31,-42 0 0,-1 0-31</inkml:trace>
  <inkml:trace contextRef="#ctx0" brushRef="#br0" timeOffset="26369.18">12277 3958 0,'0'-21'0,"0"0"15,-22 21 1,1 0-16,0 0 0,-21 0 15,21 0-15,-1 0 16,1-21-16,0 21 0,0 0 0,0 0 0,0 0 16,-1 0-16,1 0 15,0 0-15,0 0 16,42 0 15,0 0-15,22 0-16,-22 0 0,21 0 0,0 0 15,1 0-15,-1 0 0,22 0 16,-1 0-16,-21 0 0,22 0 0,21 0 16,-22 0-16,106 0 15,-84 0-15,0 0 0,21 0 0,-1 0 16,1 0-16,0 0 0,0 0 0,0 21 16,0-21-16,-1 0 0,1 0 15,0 0-15,0 0 0,21 0 16,-21 0-16,21 21 0,-21-21 0,21 0 15,0 0-15,0 0 0,21 0 0,0 0 16,-21 0-16,21 0 0,0 0 16,-21 0-16,21 0 0,1 0 0,-22 0 15,0 0-15,-22 0 0,22 0 16,-42 0-16,21 0 0,-21 0 0,-1 0 16,-20 0-16,20 0 0,-20 0 0,-1 0 15,1 0-15,-22 0 0,22 0 16,-1 0-16,-20 0 0,-1 0 0,43 0 15,-43 0-15,-21 0 0,0 0 16,22 0-16,-22 0 0,0 0 16,-21-21-16,21 21 15,-21-21 17,0 0-32,-21 21 31</inkml:trace>
  <inkml:trace contextRef="#ctx0" brushRef="#br0" timeOffset="26568.06">17738 3895 0,'-22'0'16,"22"21"-1,-21-21-15,21 21 31</inkml:trace>
  <inkml:trace contextRef="#ctx0" brushRef="#br1" timeOffset="80515.83">0 4424 0</inkml:trace>
  <inkml:trace contextRef="#ctx0" brushRef="#br1" timeOffset="81916.63">1376 4614 0,'0'-21'16,"-21"21"-1,21-21-15,0 0 0,0 0 16,0 0 0,0-1-16,0 1 0,0 0 0,0 0 15,0 0-15,0 0 0,0-22 16,0 22-16,0 0 0,-22 0 16,22 0-16,0-1 0,0 1 15,0 0-15,0 0 0,0 0 0,0 0 16,0 42 15,-42-21-31</inkml:trace>
  <inkml:trace contextRef="#ctx0" brushRef="#br1" timeOffset="82107.52">1249 4826 0,'0'21'15,"0"0"-15,0 1 0,0-1 0,0 85 31,0-85-31,0 0 32,21-21-1,-21-21-31,21 0 16,-21-1-16,0 1 0,0 0 0,21 0 15</inkml:trace>
  <inkml:trace contextRef="#ctx0" brushRef="#br1" timeOffset="82683.78">1355 4276 0,'0'0'0,"21"-21"0,-21-22 31,0 22-15</inkml:trace>
  <inkml:trace contextRef="#ctx0" brushRef="#br1" timeOffset="82883.67">1312 4678 0,'0'106'31,"0"-85"-31,0 0 16,0 0-16,0 0 0,0 1 16,0-1-16,0 0 0,0 0 15,0-42 32,0 0-31,0 0-16,0-1 0</inkml:trace>
  <inkml:trace contextRef="#ctx0" brushRef="#br1" timeOffset="83700.2">1397 4466 0,'0'21'63,"0"1"-63,0-1 15,0 0-15,0 21 0,-21-21 16,21 1-16,0 20 0,0-21 0,0 21 16,0-20-16,-21 20 0,21-21 15,-22 0-15,22 0 0,0 1 0,0-1 16,0 0-1,0 0-15,0-42 32,0 0-17,0 0-15,0-1 16,22 1-16</inkml:trace>
  <inkml:trace contextRef="#ctx0" brushRef="#br1" timeOffset="84054.01">1778 4657 0,'21'0'16,"0"0"0,0-21-1,-21-1 1,0 1-16,0 0 15,-21 21 17</inkml:trace>
  <inkml:trace contextRef="#ctx0" brushRef="#br1" timeOffset="84143.95">1736 4657 0,'0'21'31,"21"-21"-31,0 0 31,-21-21-31</inkml:trace>
  <inkml:trace contextRef="#ctx0" brushRef="#br1" timeOffset="85619.86">1841 4593 0,'0'21'31,"-21"-21"16,0 0-31,21-21 0,-21 21 15,0 0 0,21 21-31,0 1 16,0-1-1,21-21 17,0 0-17,-21-21 1,21 21-1,-21-22-15,-21 22 32,0 0-1,0 0-15,21 22-16</inkml:trace>
  <inkml:trace contextRef="#ctx0" brushRef="#br1" timeOffset="87560.15">3006 3874 0,'-22'0'16,"22"-22"-16,22 22 16,-44 0-16,1 0 15,21-21 16,21 21-15,22 0-16,-22 0 0,21 0 16,1 0-16,-1 0 0,0 0 0,22 0 15,-22 0-15,22 0 0,-1 0 16,-21-21-16,22 21 0,-22 0 0,1 0 16,-1 0-16,0 0 0,1 0 15,-22 0-15,0 0 0,0 0 16,0 0-16,0 0 15,-21-21 32</inkml:trace>
  <inkml:trace contextRef="#ctx0" brushRef="#br1" timeOffset="87593.13">3895 3810 0,'0'0'0,"-22"-21"16</inkml:trace>
  <inkml:trace contextRef="#ctx0" brushRef="#br1" timeOffset="91980.59">3450 3979 0,'0'0'0,"0"-21"0,0 0 31,0 0-15,21 0-16,-21 0 16,0-1 15,0 44 0,0-1-31,0 0 16,0 0-16,0 0 0,0 22 15,0-22-15,0 21 0,0 0 0,0 1 16,0-1-16,-21 0 0,21 1 16,0-1-16,0-21 0,0 22 0,0-1 15,0 0-15,0-21 0,0 22 0,0-22 16,0 21-16,0-21 0,-21 43 15,21-43-15,0 21 0,-21-20 16,21 20-16,-21-21 16,-1 21-16,22-20 0,-21-1 0,0 0 15,0 0-15,0 0 0,21 0 16,-21 1-16,-1-22 0,1 0 0,21 21 16,-21-21-16,0 0 0,0 0 15,0-21-15,-1 21 0,22-22 16,-21 1-16,0 0 0,0 0 15,0 0-15,0 0 0,21-1 0,-22 1 16,1 0-16,21 0 0,0 0 16,-21 0-16,21-1 0,0 1 0,0 0 15,0 0-15,0 0 16,0 0 15,21 21-31</inkml:trace>
  <inkml:trace contextRef="#ctx0" brushRef="#br1" timeOffset="92652.22">4127 4636 0,'0'0'0,"0"-22"15,0 1-15,0 0 16,0 0-16,0 0 16,0 0-16,0-1 15,0 1-15,-21 21 16,0 0-16,0 0 15,0 0-15,0 0 0,-1 0 0,1 0 16,0 0-16,0 21 16,-21-21-16,20 22 0,1-1 0,-21 0 15,21 21-15,0-21 0,-1 1 16,1 20-16,0-21 0,0 21 0,21-20 16,-21 20-16,21-21 0,0 21 15,0-20-15,0-1 0,0 0 0,0 0 16,21 0-16,0-21 0,0 0 15,0 0-15,1 0 0,20 0 0,-21 0 16,0 0-16,0-21 0,22 0 16,-22 0-16,0 0 0,0-1 15,0 1-15,1 0 0,-1-21 0,0 21 16,0-22-16,-21 22 0,0-21 0,21 21 16,0-1-16,-21 1 0,0 0 15,0 0-15,0 0 0,0 0 16,0 42 15,0 0-31,0 0 0,0 0 16,0 0-16,0 1 0,0-1 15,0 0-15,0 0 0,0 21 0,0-20 16,0-1-16,0 0 0,0 0 0,0 0 16,0 0-16,0 1 15,22-22-15,-1 0 16,0 0-16,0 0 0,0-22 15,0 22-15,1-21 16,-1 0-16</inkml:trace>
  <inkml:trace contextRef="#ctx0" brushRef="#br1" timeOffset="92950.01">4551 4445 0,'0'21'47,"0"0"-47,21 1 0,-21-1 16,0 0-16,21 0 0,-21 0 0,0 0 16,0 1-16,0 20 0,0-21 0,0 0 15,0 22-15,0-22 0,0 0 16,0 21-16,0-21 0,0 1 0,0-1 15,0 0-15,0 0 16,21-21 0,0 0-16,-21-21 15,22 0-15,-1 0 16</inkml:trace>
  <inkml:trace contextRef="#ctx0" brushRef="#br1" timeOffset="93227.83">4995 4445 0,'21'0'16,"-42"0"-16,42-21 0,-21 0 0,22 21 15,-22-21-15,0 42 32,0 0-17,0 0-15,-22 0 0,1 0 16,0 1-16,21-1 0,-21 21 0,0-21 15,0 0-15,-1 22 0,1-22 16,0 21-16,0-21 0,0 1 16,0-1-16,-1 0 0,22 0 0,-21 0 15,21 0-15,-21 1 0,21-1 16,21-42 0,0-1-1</inkml:trace>
  <inkml:trace contextRef="#ctx0" brushRef="#br1" timeOffset="93849.48">5673 4551 0,'0'-21'0,"0"42"0,0-63 16,0 20-16,0 1 16,0 0-16,0 0 0,-22 0 15,1 0-15,0 21 16,0 0-16,0 0 16,0 0-16,-22 0 0,22 0 15,0 0-15,0 21 0,0 0 16,-1 0-16,-20 0 0,21 0 0,0 1 15,0-1-15,-1 21 0,-20 0 16,42 1-16,0-22 16,-21 21-16,21-21 0,0 1 0,0 20 0,0-21 15,0 0-15,0 0 0,0 1 16,21-1-16,0-21 0,0 21 0,1-21 16,-1 0-16,0 0 0,0 0 15,21 0-15,-20 0 0,-1-21 16,21 0-16,-21-1 0,0 1 0,22-21 15,-22 21-15,0 0 0,0-22 0,0 22 16,1-21-16,-22 21 16,0-22-16,21 22 0,-21 0 0,21 0 15,-21 0-15,0-1 0,0 44 32,0-1-17,0 0-15,0 0 0,0 21 16,0-20-16,0-1 0,0 21 0,0-21 15,0 0-15,0 22 0,0-22 0,21 0 16,0 0-16,0-21 16,1 21-16,20-21 0,-21 0 15,0 0-15,0 0 0,1 0 0,20-21 16,-21 0-16,0 21 0,22-21 16,-22 0-16,-21 0 0,21-1 0</inkml:trace>
  <inkml:trace contextRef="#ctx0" brushRef="#br1" timeOffset="94928.54">1291 6329 0,'-21'0'16,"0"-21"-1,0 0-15,-1-1 16,22 1-16,0 0 15,0 0 1,0 0-16,0 0 0,22 21 16,-1-22-16,0 22 15,0 0-15,21 0 0,-20 0 0,20 0 16,-21 22-16,21-1 0,-20 0 16,-1 21-16,0-21 0,0 22 15,0-1-15,-21 0 0,0 22 16,0-22-16,0 22 0,-21-22 0,-21 22 15,21-22-15,-22 0 0,1 1 0,21-1 16,-64 21 0,64-41-16,-21-1 0,-1 0 0,22 0 15,-21-21-15,21 0 0,-1 0 16,-20 0-16,21 0 0,0 0 0,0-21 16,-1 0-16,1 0 0,21-1 15,-21 1-15,21 0 0,-21-21 16,21 21-16,0-22 0,0 22 15,0-21-15,0 21 0,21-1 0,0 1 16,0 0-16,1 0 0,-1 0 0,21 21 16,-21 0-16,22 0 0,-1 0 15,-21 0-15,21 21 0,1 0 16,-22 0-16,21 22 0,-21-22 16,1 0-16,-1 21 0,0-21 0,-21 1 15,0 20-15,21-21 0,-21 0 16,21 0-16,-21 1 0,0-1 0,21-21 15,1 21-15,-1-21 0,0 0 16,0 0-16,0 0 16,0 0-16,-21-21 0</inkml:trace>
  <inkml:trace contextRef="#ctx0" brushRef="#br1" timeOffset="95112.54">2053 6646 0,'0'0'0</inkml:trace>
  <inkml:trace contextRef="#ctx0" brushRef="#br1" timeOffset="95478.33">3154 6202 0,'0'0'0,"-21"-21"0,-1 21 16,22 42 15,0-21-31,0 22 0,0-1 0,0 0 16,0 22-16,0-1 0,0 1 15,0-22-15,0 22 0,-21-1 0,21-21 16,-21 22-16,21-22 0,-21 1 15,21-1-15,0 0 0,-21 1 0,21-1 16,-21-21-16,21 21 0,0-20 16,0-1-16,0 0 0,-22-21 15,22-21 1,0 0 0,0-22-16,0 22 0,0 0 15</inkml:trace>
  <inkml:trace contextRef="#ctx0" brushRef="#br1" timeOffset="95796.15">2921 6498 0,'-21'-21'15,"42"42"-15,-42-63 0,21 21 0,-21 0 0,21-1 16,0 1-16,0 0 0,0 0 16,21-21-16,0 20 0,0 22 15,0-21-15,0 0 0,22 0 16,-22 21-16,21 0 0,1 0 0,-1 0 15,0 0-15,1 0 16,-22 21-16,21 0 0,-21 0 0,0 22 16,-21-1-16,0 0 0,0-20 15,0 41-15,-42-21 0,21 1 0,0-22 16,-22 21-16,1 1 0,21-22 16,-21 0-16,20 0 0,1 0 0,0 0 15,0-21-15,0 0 0,0 0 16,21-21-1,0 0-15,21 21 16,0-21-16,21 0 16,-21 0-16,1-1 0</inkml:trace>
  <inkml:trace contextRef="#ctx0" brushRef="#br1" timeOffset="96419.4">3810 6265 0,'0'0'32,"0"22"-32,0-1 15,-21 0-15,21 0 0,0 21 16,-21-20-16,-1-1 0,22 21 0,-21 0 16,21-20-16,0 20 0,0-21 15,0 0-15,0 0 0,0 22 16,21-43-16,43 0 15,-43 0-15,0 0 0,22 0 16,-22-21-16,0 21 0,21-22 0,-21 1 16,1 0-16,-1-21 0,0 21 15,0-1-15,0-20 0,-21 21 16,21-21-16,-21 20 0,0 1 0,0 0 0,0 0 16,0 0-16,0 0 15,0 42 1,0 0-1,0 0-15,0 0 0,0 0 16,0 22-16,0-22 0,0 21 0,0 1 16,0-1-16,0 21 0,0-20 15,0-1-15,0 22 0,0-22 0,0 0 16,0 22-16,0-22 0,0 22 16,0-1-16,0 1 0,0-22 0,0 21 15,0 1-15,0-22 0,0 22 0,0-22 16,0 0-16,0 1 0,0-1 15,0 0-15,0-20 0,-21 20 16,0-21-16,0-21 0,21 21 0,-21 0 16,0-21-16,-1 0 0,1 0 0,0 0 15,0-21-15,-21 0 0,20 21 16,-20-42-16,21 21 0,-21-1 0,20 1 16,1-21-16,0 21 0,0 0 15,21-22-15,0 22 0,0-21 0,0 21 16,0-1-16,0-20 0,0 21 0,0-21 15,0 20-15,21-20 0,0 0 16,22 21-16,-22-22 0,0 1 0,21 21 16,-21-22-16</inkml:trace>
  <inkml:trace contextRef="#ctx0" brushRef="#br1" timeOffset="96711.77">4699 6075 0,'0'0'0,"0"-21"0,-21 21 15,0 0 1,21 21-16,-22 0 16,22 0-16,0 22 0,0-22 15,-21 21-15,21 0 0,-21 1 0,21-1 16,-21 0-16,21 1 0,-21-1 15,21 0-15,0 1 0,0-22 0,0 21 16,0 1-16,0-22 16,21-21-1,0-21 1,0-1-16,0 1 0,-21 0 16</inkml:trace>
  <inkml:trace contextRef="#ctx0" brushRef="#br1" timeOffset="97184.02">4911 6033 0,'0'-22'31,"0"44"-31,0-1 16,0 0-16,0 0 0,0 21 15,0-20-15,0 20 0,0-21 0,0 21 16,0 1-16,0-1 0,0 0 15,0-20-15,-22 20 0,22 0 0,0 22 16,-21-43-16,21 0 0,-21 0 16,21 0-16,-21-21 15,21 22-15,0-44 16,0 1 0,0 0-16,0 0 0,0 0 15,21 0-15,0-22 0,0 22 0,1-21 16,-1 21-16,0-22 0,0 22 15,0 0-15,0 0 0,1 0 0,20-1 16,-21 1-16,0 21 0,22 0 16,-22 0-16,21 0 0,0 0 15,1 0-15,-22 21 0,0 1 0,-21 20 16,0-21-16,0 0 0,0 22 16,0 20-16,0-21 0,-21-20 15,0-1-15,21 0 0,-21 21 16,-1-42-16,22 21 0,-21 1 0,0-22 47,21-22-47,0 1 15,-21 21-15</inkml:trace>
  <inkml:trace contextRef="#ctx0" brushRef="#br1" timeOffset="97395.85">4530 6350 0,'0'0'0,"-22"0"15,22-21 1,22 21-16,-1 0 16,0-21-16,0 21 0,21 0 15,1 0-15,-22 0 0,21 0 0,1 0 16,-1-21-16,0 21 0,-21 0 15,22 0-15,-22 0 0,21 0 0</inkml:trace>
  <inkml:trace contextRef="#ctx0" brushRef="#br1" timeOffset="98149.41">5884 6244 0,'0'-21'32,"-21"21"-32,0 0 0,0 0 15,0 0-15,-1 21 0,1-21 16,0 21-16,0 1 0,0-1 16,0 0-16,21 0 0,0 21 0,0-20 15,-22-1-15,22 21 0,0-21 16,0 0-16,0 1 0,0-1 0,0 0 15,22 0-15,-1 0 0,0-21 16,0 0 0,0 0-16,0 0 0,1 0 15,-1 0-15,-21-21 0,0 0 16,0 0-16,0 0 0,0-1 16,0-20-16,0 21 0,0 0 0,0-22 15,0 22-15,0-21 0,0 21 16,0 0-16,0-22 0,0 22 0,21 0 15,0 0-15,0 0 0,0 21 0,1-22 16,20 1-16,-21 21 0,21 0 16,-20 0-16,20 0 0,-21 0 15,0 0-15,22 0 0,-22 0 0,0 21 16,0 1-16,0-1 0,-21 0 16,0 0-16,21 21 0,-21-20 0,0 20 15,0-21-15,0 21 0,0-20 16,0 20-16,0-21 0,0 0 0,-21 0 15,21 1-15,0-1 0,0 0 16,0-42 0,0 0-1,0-1-15,0 1 0,0-21 16,0 21-16,0-22 0,0 1 16,0 21-16,21-21 0,1-1 0,-1 22 15,0-21-15,0 21 0,0-1 16,0 1-16,22 0 0,-22 0 0,21 0 15,1 21-15,-1 0 0,0 0 16,1 0-16,-22 0 0,21 21 16,-21 0-16,22 0 0,-22 0 0,0 43 15,-21-43-15,0 21 0,0 1 16,0-1-16,0-21 0,0 22 0,-21-1 16,0-21-16,-1 21 0,1-20 15,0-1-15,0 0 0,0 0 0,0 0 16,-1-21-16,22 21 0,-21-21 15,0 0-15,0 22 0</inkml:trace>
  <inkml:trace contextRef="#ctx0" brushRef="#br1" timeOffset="99212.54">1101 8551 0,'-22'-21'16,"1"21"-16,21-21 15,-21 21-15,21-21 16,0 0-1,21 0-15,0 21 0,1 0 0,20-22 16,-21 22-16,21 0 0,-20 0 16,20 0-16,0 0 0,-21 0 15,22 0-15,-22 22 0,21-22 16,-21 21-16,-21 21 0,0-21 0,0 0 16,0 22-16,-21-22 0,0 21 15,-21 1-15,21-22 0,-22 21 16,1 0-16,0-20 0,-1-1 0,22 0 15,-21 0-15,21 0 0,-1 0 16,1-21-16,21-21 31,0 0-31,0 0 0,21 0 16,22 0-16,-22-1 0,0 1 16,21 0-16,1 21 0,-1-21 15,0 21-15,1 0 0,-1 0 16,0 0-16,1 0 0,-1 0 15,0 21-15,-20 0 0,-1 0 0,0 1 16,0 20-16,-21-21 0,0 21 16,0 1-16,-21-1 0,0-21 0,0 22 15,-22-1-15,22-21 0,-21 21 16,-22-20-16,22-1 0,0 0 0,-1 0 16,1-21-16,-22 0 0,43 0 15,-21 0-15,0 0 0,20 0 0,-20 0 16,21 0-16,0-21 0,0 0 15,-1 0-15,1 21 0,21-22 16,0 1-16,0 0 0,-21 21 16,21-21-16,0 0 0,0 0 15,21-1-15,0 1 16,1 21-16,-1-21 0,21 21 0</inkml:trace>
  <inkml:trace contextRef="#ctx0" brushRef="#br1" timeOffset="99395.44">2201 8805 0,'0'0'0,"0"-21"16,0 0 15,21 21-16</inkml:trace>
  <inkml:trace contextRef="#ctx0" brushRef="#br1" timeOffset="99931.43">3895 8213 0,'0'0'0,"0"-21"0,0-1 0,-22 22 16,1 0-16,21-21 0,-42 21 15,21 0-15,0 0 0,-22 0 16,1 21-16,21 1 0,-22-1 0,-20 0 16,21 21-16,-1-21 0,1 22 0,-22 41 15,22-41-15,21 20 16,0-20-16,0-1 0,21 0 16,0 22-16,0-22 0,0 0 0,0 1 15,21-1-15,0 0 0,0-20 16,0 20-16,22-21 0,-1 0 0,0 0 15,1-21-15,20 22 0,-21-22 16,22 0-16,42 0 0,-64 0 16,22-22-16,-22 1 0,0 0 0,22 0 15</inkml:trace>
  <inkml:trace contextRef="#ctx0" brushRef="#br1" timeOffset="100220.26">4762 8170 0,'0'-21'16,"0"42"-16,0-63 0,0 21 15,0 42 1,-21 21 0,0-20-16,21 20 0,-21 0 0,21 1 15,0-1-15,-21 21 0,0-20 0,-1 20 16,22-20-16,-21 20 15,0-21-15,21 22 0,-21-22 0,21 1 16,-21-1-16,21 0 0,0 1 0,0-22 16,0 0-16,0 0 0,0 0 15,0 0-15,21-42 32,0 0-32,0 0 0</inkml:trace>
  <inkml:trace contextRef="#ctx0" brushRef="#br1" timeOffset="100475.11">5101 8001 0,'0'0'0,"0"-21"0,0 0 0,0 0 16,0 42 0,0 0-16,0 0 0,0 21 15,0 1-15,0-1 0,0 22 0,0-22 16,0 21-16,0 1 0,0-22 0,-21 22 15,21-22-15,-21 22 0,21-22 16,-21 0-16,-1 22 0,22-22 0,0-21 16,0 22-16,-21-1 0,21-21 0,0 0 15,0 0-15,0-42 32,0 0-17</inkml:trace>
  <inkml:trace contextRef="#ctx0" brushRef="#br1" timeOffset="100787.93">4233 8424 0,'0'0'16,"-21"0"-16,0 0 0,0 0 0,0 0 0,42 0 31,21 0-31,0-21 0,22 21 15,-1-21-15,1 21 0,21 0 16,84-21-16,-84 21 16,-1-21-16,-20 21 0,20 0 0,-20 0 15,-1 0-15,-20 0 0,20-21 16,1 21-16,-22 0 0,0 0 0,-20 0 16,20 0-16,-21 0 0,-42 0 31,0 0-31,0 0 0,-1 0 15,-20 21-15,21-21 0,-21 0 16,20 0-16,-20 21 0,21 0 0</inkml:trace>
  <inkml:trace contextRef="#ctx0" brushRef="#br1" timeOffset="101059.78">4318 8657 0,'-85'43'15,"170"-86"-15,-149 86 16,107-43 0,-1 0-16,0 0 0,22 0 15,-1 0-15,22-22 0,-21 22 0,20-21 16,1 21-16,0 0 0,-22-21 16,22 0-16,-22 21 0,1 0 0,20 0 15,-41-21-15,63 21 16,-64 0-16,-21 0 0,21 0 0,-20 0 15,-44 0 17,1 0-32,0 0 0,0 21 15</inkml:trace>
  <inkml:trace contextRef="#ctx0" brushRef="#br1" timeOffset="101965.49">1079 10393 0,'0'-21'0,"0"42"0,0-63 16,0 20-16,0 44 31,0-1-31,0 21 0,0 0 16,-21 1-16,21 20 0,-21-20 15,0-1-15,0 21 0,21-20 0,-21-1 16,-1 0-16,-20 1 0,21-1 16,-21 22-16,42-43 0,-22 0 15,1-21 1,21-21-1,21 21-15,1-21 16,-1-1-16,0 1 0,0 21 16,21-21-16,-20 21 0,20-21 0,0 21 15,1-21-15,-1 21 0,0 0 16,1 0-16,-1-21 0,0 21 16,22 0-16,-22 0 0,0-22 0,-20 22 15,20-21-15,0 21 0,-21-21 0,1 0 16,-1 0-16,0 21 0,-21-43 15,0 22-15,0 0 0,0-21 0,0 21 16,0-1-16,-21-20 16,0 21-16,-1 0 0,1 21 0,0 0 15,0 0-15,-21 0 0,20 0 16,1 21-16,0 0 0,21 21 0,-21-20 16,21 20-16,-21 0 0,21 1 15,0-1-15,0 0 0,0 1 0,0-1 16,-21 0-16,21 1 0,0-22 15,-22 21-15,22 0 0,0-20 0,0-1 16,0 0-16,0 0 0,0 0 16,22-21-1,-1 0 1,0-21-16,-21 0 0,21 0 16,0 0-16</inkml:trace>
  <inkml:trace contextRef="#ctx0" brushRef="#br1" timeOffset="102136.39">2074 10795 0,'21'0'0,"-42"0"0</inkml:trace>
  <inkml:trace contextRef="#ctx0" brushRef="#br1" timeOffset="102591.15">3111 10097 0,'-42'-22'31,"42"1"-31,21 21 16,0 0-1,22 0-15,-22 0 0,21 0 16,22 0-16,-22 0 0,22-21 0,-1 21 15,22-21-15,-22 21 0,1 0 16,20 0-16,-20 0 0,-22 0 0,22 0 16,-22 0-16,0 0 0,-20 0 0,-1 0 15,-42 0 1,-22 0-16,22 21 0,-21-21 16,-1 0-16</inkml:trace>
  <inkml:trace contextRef="#ctx0" brushRef="#br1" timeOffset="102959.94">3492 10075 0,'-21'0'31,"21"22"-15,0-1-16,0 0 0,0 0 16,0 0-16,21 22 0,-21-1 15,22 0-15,-22 1 0,0 20 0,0-21 16,21 22-16,-21-1 0,0-20 0,0-1 15,0 22-15,0-22 0,0 0 16,0-21-16,0 22 0,-21-22 0,21 21 16,-22-21-16,1 1 0,0-22 15,0 21-15,0-21 0,0 0 16,-1 0-16,-20 0 0,21 0 0,-21 0 16,-1 0-16,1-21 0,0-1 15,20 1-15,-20 0 0,21 0 0,-21 0 16,20 0-16,1-22 0,0 22 15,0 0-15,0-21 0,21 20 0,0 1 16,0 0-16,0 0 0,0 0 16,21 21-16,21 0 15,-21 0-15,1 0 0,20 0 0,-21 0 16,21 0-16,1 0 0</inkml:trace>
  <inkml:trace contextRef="#ctx0" brushRef="#br1" timeOffset="103443.66">4254 10393 0,'0'0'16,"-21"0"-16,21-21 0,-21 21 0,0 0 15,0-21-15,0 21 0,-1 0 0,1 0 16,-21 21-16,21-21 0,0 21 0,-22 21 15,22-21-15,0 22 0,-21-1 16,20-21-16,1 22 0,0-1 16,0 0-16,21 1 0,0-22 0,0 0 15,0 21-15,0-21 0,0 1 16,0-1-16,21-21 16,0 0-16,0 0 0,1 0 15,-1 0-15,0-21 0,0-1 0,21 1 16,-20 0-16,-1 0 0,21 0 0,-21-22 15,0 1-15,22 21 0,-22-21 16,0-1-16,0 1 0,-21 21 16,0-22-16,21 22 0,-21 0 0,0 0 15,0 42 1,0 0 0,0 0-16,0 1 0,0 20 15,0-21-15,0 21 0,0 1 0,0-22 16,0 21-16,0-21 0,0 1 0,22-1 15,-1 0-15,0 0 0,-21 0 16,21 0-16,0-21 0,0 0 0,1 0 16,-1 0-16,0 0 0,0 0 15,0 0-15,0 0 0,1-21 0</inkml:trace>
  <inkml:trace contextRef="#ctx0" brushRef="#br1" timeOffset="103649.54">4699 10308 0,'0'-21'0,"0"42"0,21-42 16,0 42 0,-21 0-16,0 1 15,0 20-15,21-21 0,-21 21 0,0-20 16,0 20-16,0-21 0,0 21 16,0 1-16,0-22 0,0 0 0,0 21 15,0-20-15,0-1 0,0 0 16,0 0-16,22-21 15,-1 0-15</inkml:trace>
  <inkml:trace contextRef="#ctx0" brushRef="#br1" timeOffset="103876.41">5249 10245 0,'0'0'0,"-21"0"15,0 21 1,0 0-16,21 0 0,-21 0 0,-1 1 16,1 20-16,-21-21 0,21 21 15,0 1-15,-1-1 0,1-21 16,0 22-16,0-1 0,0-21 0,0 21 16,21-20-16,0-1 0,0 0 0,0 0 15,21-21 1,0 0-16</inkml:trace>
  <inkml:trace contextRef="#ctx0" brushRef="#br1" timeOffset="104332.15">5778 10329 0,'0'0'0,"0"-21"0,0 0 15,-21 0-15,0 21 0,0 0 16,0 0-16,0 0 16,-1 0-16,-20 0 0,21 21 0,0 21 15,-22-20-15,22 20 0,-21-21 0,21 21 16,0 1-16,-1-1 0,1-21 16,0 22-16,21-22 0,0 0 0,0 0 15,0 0-15,0 0 0,21-21 16,0 0-16,1 0 15,-1 0-15,21 0 0,-21 0 0,22 0 16,-22-21-16,21 0 0,-21 0 16,22-21-16,-22 20 0,21-20 0,-21 21 15,0-21-15,1 20 0,-1-20 0,-21 21 16,21-21-16,-21 20 16,0 44-1,-21-1-15,21 21 16,-21-21-16,21 0 0,0 22 15,0-1-15,0-21 0,0 0 0,0 22 16,0-22-16,0 0 0,42 21 16,-21-20-16,0-22 15,0 21-15,1-21 0,-1 0 0,0 0 16,0 0-16,0 0 0,22 0 0</inkml:trace>
  <inkml:trace contextRef="#ctx0" brushRef="#br1" timeOffset="105023.75">6625 10054 0,'42'0'0,"-84"0"0,106 0 0,-22 0 0,0 0 0,-21 0 15,22 0-15,-22-21 16,21 0-16,-21 21 0,22-21 0,-22 0 16,0-1-16,-21 1 0,0 0 15,0 0-15,0 0 0,-21 0 16,0 21-16,-22-22 0,-41 22 16,20 0-16,1 0 0,20 0 15,-20 0-15,-1 22 0,1-1 0,21 0 16,-22 0-16,22 0 0,-1 0 0,22 1 15,0-1-15,0 21 0,21-21 16,0 0-16,0 1 0,0-1 16,0 0-16,21 0 0,0 0 0,22 0 15,-1 1-15,0-1 0,1 0 16,20 0-16,-21 0 0,22 22 0,-1-22 16,-20 0-16,-1 21 0,0-21 0,1 1 15,-22-1-15,0 21 0,-21-21 16,0 0-16,0 1 0,-21-1 0,0 0 15,-64 21-15,43-42 0,-1 21 16,1-21-16,-21 0 0,20 0 16,1 0-16,0 0 0,-1 0 0,1-21 15,21 21-15,-22-21 0,22 0 0,0 0 16,0 0-16,0-1 16,0-20-16,21 21 0,0 0 0,0 0 15,0-1-15,0 1 0,0 0 16,21 21-16,0-21 0,0 21 15,0-21-15,22 21 0,-22 0 0,21 0 16</inkml:trace>
  <inkml:trace contextRef="#ctx0" brushRef="#br1" timeOffset="105804.57">7387 10160 0,'0'0'0,"0"-21"0,0 0 16,-21 21-1,0 0-15,0 0 16,-1 0-16,1 0 0,21 21 16,-21 0-16,0 0 0,0 0 0,0 1 15,-1 20-15,1-21 0,21 21 16,-21 1-16,0-1 0,21-21 0,-21 22 15,21-22-15,0 21 0,0-21 16,0 0-16,0 1 0,21-1 16,0 0-16,0-21 0,0 0 0,1 0 15,-1 0-15,21 0 0,-21 0 0,22 0 16,-22 0-16,21-21 0,0 0 16,-20-1-16,20 1 0,0 0 0,1-21 15,-22 21-15,21-22 0,-21 1 0,22 21 16,-22-22-16,-21 22 0,0-21 15,21 21-15,-21 0 0,0-1 0,0 1 16,0 0-16,-21 21 0,0 0 0,-1 0 16,1 0-16,0 0 15,21 21 1,0 0-16,0 1 0,0-1 16,0 21-16,0-21 0,0 0 15,0 22-15,21-22 0,-21 21 16,21-21-16,-21 22 0,22-22 0,-22 0 15,0 21-15,21-20 0,-21-1 16,21 0-16,0 0 0,0 0 0,22 0 16,-22-21-16,0 22 0,0-22 15,21 0-15,-20 0 0,20 0 16,-21-22-16,21 22 0,-20-21 0,20 0 16,-21 0-16,21 0 0,-20-22 0,-1 22 15,0-21-15,0 0 0,0-1 16,0 1-16,-21 21 0,0-22 0,22 22 15,-1-21-15,-21 21 16,0 0-16,0 42 31,0 0-31,0 0 0,0 0 16,-21 22-16,21-22 0,0 21 16,-22-21-16,22 22 0,0-22 0,0 0 15,0 0-15,0 21 0,0-20 0,0-1 16,0 0-16,22-21 15,-1 0-15,0 0 16,0 0-16,0-21 16,0 21-16,1-43 0,-1 22 0,0 0 15</inkml:trace>
  <inkml:trace contextRef="#ctx0" brushRef="#br1" timeOffset="106159.37">8445 9948 0,'0'0'0,"-21"0"0,0 0 16,0 0-16,21 22 0,-21-1 15,21 0-15,0 0 0,0 0 16,0 0-16,0 1 0,21-1 16,0-21-16,0 21 15,0-21-15,22 0 0,-22 0 0,0 0 16,21 0-16,-20 0 0,-1-21 15,0 0-15,0 21 0,0-22 0,-21 1 16,0 0-16,0 0 0,0 0 16,0 0-16,0-1 0,-21 1 0,0 0 15,0 0-15,-22 0 0,22 21 16,0 0-16,-21 0 0,21 0 0,-1 0 16,1 21-16,0 0 0,21 0 0,-21 0 15,21 22-15,0-22 16,0 0-16,0 0 0,0 0 15,0 1-15,21-1 0,0 0 0,0 0 16,1 0-16,-1-21 0</inkml:trace>
  <inkml:trace contextRef="#ctx0" brushRef="#br1" timeOffset="106499.24">9017 10202 0,'0'0'0,"-21"0"0,21 22 15,0-1-15,0 0 16,-21 21-16,21 1 0,0-1 0,0 0 16,0 22-16,0-22 0,0 22 0,0-1 15,-22 1-15,22-1 0,0-21 16,-21 22-16,21-1 0,0 1 0,0-1 15,-21 22-15,21-21 0,-21-1 0,21 1 16,0-1-16,-21-21 0,0 22 0,-1-22 16,22 22-16,-21-22 0,21 0 15,0 1-15,-21-22 0,21 21 0,0-21 16,0 1-16,0-1 16,21-21-1,0-21 1,1-1-16,-1 1 0</inkml:trace>
  <inkml:trace contextRef="#ctx0" brushRef="#br1" timeOffset="106825.06">8953 10456 0,'-21'-42'15,"42"84"-15,-63-105 0,42 21 0,0 20 0,0-20 16,0 21-16,0 0 0,0 0 15,21-1-15,0 1 0,1 0 16,20 21-16,-21-21 0,21 21 0,1 0 16,-1 0-16,-21 0 0,22 0 15,-1 0-15,-21 21 0,21 0 0,-20 0 16,-1 1-16,0-1 0,0 21 0,-21-21 16,0 0-16,0 43 15,0-43-15,-21 21 0,0-20 0,0-22 16,-1 21-16,1 0 0,0-21 0,0 0 15,0 0-15,0 0 0,-1 0 16,1 0-16,21-21 16,0 0-16,0-1 15,0 1-15,21 0 16,1 0-16</inkml:trace>
  <inkml:trace contextRef="#ctx0" brushRef="#br1" timeOffset="107115.89">9864 9694 0,'21'-21'0,"-42"42"0,42-63 0,-21 21 15,21 21-15,-21-21 0,0 42 16,0 0 0,-21 0-16,0 22 0,-1-22 15,1 21-15,21 0 0,-21 1 16,0 20-16,0-20 0,21-1 0,-21 21 15,21-20-15,-22-1 0,22 22 16,0-22-16,0 0 0,0 1 0,0 41 16,0-63-16,0 22 0,22-22 15,-1 0-15,0-21 0,0 21 16,0-21-16,22 0 0,-22 0 0,0 0 16,21-21-16,-21 0 0,1 0 0,20 0 15,-21-1-15,0-20 0</inkml:trace>
  <inkml:trace contextRef="#ctx0" brushRef="#br1" timeOffset="107359.75">9610 10033 0,'-22'0'0,"44"0"0,-44-21 0,44 21 31,-1-21-31,0 21 0,21 0 15,1 0-15,-1-21 0,0 21 0,1 0 16,-1 0-16,21 0 0,-20-22 16,-1 22-16,0 0 0,1-21 15,-1 21-15,-21 0 0,22 0 0,-22 0 16,0 0-16,-42 0 31</inkml:trace>
  <inkml:trace contextRef="#ctx0" brushRef="#br1" timeOffset="108137.3">1418 12510 0,'21'0'16,"0"-22"-1,1 22-15,20 0 0,-21 0 16,21 0-16,-20-21 0,20 21 0,0 0 16,1 0-16,-22 0 0,21-21 15,-21 21-15,0 0 0,1 0 0,-1 0 16,-42 0 0,-1 0-1,1 0-15,-21 0 0,21 0 16,-22 21-16,22-21 0,-21 0 15,21 0-15</inkml:trace>
  <inkml:trace contextRef="#ctx0" brushRef="#br1" timeOffset="108528.07">1418 12531 0,'-21'21'0,"42"-42"0,-63 63 16,21-21-16,-1 0 0,1 1 16,21-1-16,-21 0 0,0 0 0,0-21 15,21 21-15,-21-21 0,21 21 16,0-42 15,21 21-15,0-21-16,0 21 0,0 0 15,0 0-15,22-21 0,-22 21 16,21 0-16,1 0 0,-1 0 0,0 0 16,1 21-16,-22-21 0,21 21 15,-21 0-15,22 1 0,-43-1 0,0 0 16,0 21-16,0-21 0,0 22 15,0-22-15,-22 21 0,-20-21 16,21 1-16,-21-1 0,20 21 0,-20-42 16,0 21-16,-1 0 0,1-21 15,0 0-15,21 0 0,-22 0 0,22 0 16,0 0-16,-21 0 0,20 0 16,22-21-16,0 0 0,-21 21 15,21-21-15,0 0 16,21 21-16,1-21 15,-1-1-15,21 22 0,-21 0 16,22 0-16</inkml:trace>
  <inkml:trace contextRef="#ctx0" brushRef="#br1" timeOffset="108696.98">2265 12954 0,'21'0'0,"-42"0"0,63 0 0,-21 0 15,0 0 48</inkml:trace>
  <inkml:trace contextRef="#ctx0" brushRef="#br1" timeOffset="109187.69">3429 12404 0,'0'0'15,"21"-21"-15,0-1 0,0 44 31,1-1-31,-22 0 0,21 0 0,0 21 16,-21 1-16,0-1 0,21 22 0,-21-1 16,0 1-16,0-1 0,0 22 15,0-22-15,0 22 0,0 0 0,0-22 16,-21 22-16,0-1 0,21 1 16,-21-21-16,-1 20 0,1 1 0,21-22 15,0 22-15,-21-21 0,0-1 16,21-21-16,-21 22 0,21-22 0,-21 1 15,21 20-15,-22-42 0,22 0 16,0-42 0,0 0-1,0-21-15,0-1 0</inkml:trace>
  <inkml:trace contextRef="#ctx0" brushRef="#br1" timeOffset="109531.5">3344 12700 0,'0'0'0,"-21"-21"0,0 0 0,0 0 15,0-1-15,21 1 0,0 0 16,0 0-16,0 0 0,0 0 0,0-1 16,21 1-16,21 0 0,0 21 15,1-21-15,-1 0 0,0 21 0,22 0 16,-22 0-16,22 0 0,-22 0 15,43 42-15,-43-21 0,-21 0 16,0 1-16,-21-1 0,0 21 0,0-21 16,-21 22-16,0-1 0,-21-21 15,-1 21-15,1-20 0,-21 20 0,20-21 16,1 0-16,0 0 0,-1 1 16,22-22-16,-21 21 0,21-21 15,42-21 16,0-1-31,0 1 0,21 21 0,-20-21 16,20 0-16</inkml:trace>
  <inkml:trace contextRef="#ctx0" brushRef="#br1" timeOffset="109928.37">4170 12658 0,'84'0'31,"-62"-21"-31,-1 21 0,0-22 16,21 1-16,-21 21 0,1-21 0,-1 0 16,0 21-16,0-21 0,-21 0 15,21 21-15,-21-22 0,0 1 16,-21 0-16,-21 21 15,21 0-15,-22 0 0,22 0 0,-21 21 16,-1-21-16,22 21 0,-21 1 0,21-1 16,0 21-16,-1-21 15,1 0-15,21 22 0,0-22 0,0 21 16,0-21-16,0 22 0,0-22 16,0 0-16,0 21 0,21-20 0,1-22 15,20 21-15,-21 0 0,0-21 0,22 0 16,-1 21-16,-21-21 0,21 0 15,1 0-15,-1 0 0,0 0 0,1 0 16,-22-21-16,21 21 0,-21-21 16,1 0-16,20-1 0,-21 1 0</inkml:trace>
  <inkml:trace contextRef="#ctx0" brushRef="#br1" timeOffset="110271.17">4826 12594 0,'0'-21'0,"0"42"0,0-63 16,21 21-16,0 0 0,0 21 15,-21-22-15,22 22 0,-1 0 0,0-21 16,21 21-16,-21 0 0,1 0 16,20 0-16,-21 0 0,21 0 0,-20 21 15,-1 1-15,21-1 0,-21 0 0,0 0 16,1 21-16,-1-20 0,-21 20 16,0-21-16,0 21 0,0 1 15,0-22-15,-21 21 0,-1-21 0,1 1 16,21-1-16,0 0 0,-21 0 0,0-21 15,21-21 17,0 0-32,0-22 0,0 22 15,0 0-15,0-21 0,0-1 0,21 22 16,-21-21-16,21 21 0,0-22 16,1 22-16,-1 0 0,21-21 15,-21 21-15,22 21 0,-22-22 16,0 22-16,21-21 0,-21 21 0,1 0 15,-1 0-15,0 0 0,0 0 0</inkml:trace>
  <inkml:trace contextRef="#ctx0" brushRef="#br1" timeOffset="110710.92">5800 12933 0,'63'0'32,"-42"-21"-32,0 0 15,1-1-15,-1-20 0,21 21 0,-21-21 16,22-1-16,-22 1 0,0 0 0,21-1 16,-21 1-16,1 0 15,-1-22-15,0 22 0,0-1 0,-21 1 16,0 0-16,0-43 0,0 64 15,0-21-15,0 20 0,0 1 16,-21 0-16,0 21 0,0 0 0,-1 0 16,1 0-16,0 0 0,0 0 15,0 21-15,0 0 0,-1 1 0,22 20 16,-21 0-16,21 1 0,0-1 16,0 0-16,0 1 0,0-1 0,0 21 15,0-20-15,21-1 0,1 0 16,-1 43-16,0-43 0,0-20 15,-21 20-15,21-21 0,0 0 16,1 0-16,-1-21 0,21 0 0,-21 0 16,0 0-16,22 0 0,-22 0 0,21-21 15,1 0-15,-22 0 0,0 0 16,21 0-16,-21-1 0,1 1 0</inkml:trace>
  <inkml:trace contextRef="#ctx0" brushRef="#br1" timeOffset="110863.83">6667 12721 0</inkml:trace>
  <inkml:trace contextRef="#ctx0" brushRef="#br1" timeOffset="112131.34">1757 14542 0,'0'-22'16,"0"1"-1,0 0-15,0 0 16,21 21-16,-21-21 15,0 0-15,0-1 16,-21 22 0,0 0-1,-1 22-15,-20-1 0,21 0 16,-21 21-16,20-21 0,-20 22 0,0 20 16,21-20-16,-22-1 0,1 21 15,21-20-15,-22 20 0,22-20 16,0 20-16,0 1 0,21-22 0,0 21 15,0-20-15,0-1 0,21 0 16,0-20-16,22 20 0,-22-21 0,21 0 16,0-21-16,1 0 0,20 0 15,-20 0-15,-1 0 0,0-21 16,1 21-16,-1-21 0,0-21 16,-21 20-16,22 1 0,-22 0 0,0-21 15,-21 21-15,0-22 0,0 22 0,0 0 16,-21 0-16,0 0 15,-22-1-15,22 1 0,-21 0 0,0 21 16,20 0-16,-20 0 0,0 0 16,-1 0-16,1 21 0,21 0 0,-21 1 15,20-1-15,1 0 0,21 0 16,0 0-16,-21 0 0,21 1 0,0-1 16,0 0-16,0 0 0,0 0 15,21 0-15,0-21 0,1 0 16,-1 0-16,0 0 0,21 0 15</inkml:trace>
  <inkml:trace contextRef="#ctx0" brushRef="#br1" timeOffset="112321.23">2498 14923 0,'0'0'0,"0"-22"16,-22 22-1,44 0 32,-22-21-47,21 21 16</inkml:trace>
  <inkml:trace contextRef="#ctx0" brushRef="#br1" timeOffset="112751.98">4085 14203 0,'0'0'16,"0"-21"-16,0 0 0,0-1 16,0 44 15,0-1-31,0 0 0,0 0 0,0 21 15,0 1-15,0-1 0,0 22 16,0-22-16,0 21 0,0-20 16,0 20-16,-21-20 0,21 20 0,0-21 15,0-20-15,0 20 0,0-21 0,0 21 16,0-20-16,0-1 0,0 0 16,0-42 15,21 21-31,-21-21 0</inkml:trace>
  <inkml:trace contextRef="#ctx0" brushRef="#br1" timeOffset="113295.67">4106 14415 0,'0'0'0,"0"-22"0,-21 1 16,21 0-16,0 0 0,0 0 0,0 0 15,0-22-15,0 22 16,21 0-16,-21 0 0,21 0 0,1-1 15,20 1-15,-21 0 0,21 21 0,1 0 16,-1-21-16,0 21 0,-20 0 16,20 0-16,0 21 0,-21 0 0,22 0 15,-22 1-15,-21-1 0,0 0 16,0 21-16,0 1 0,-42-1 0,-1-21 16,22 21-16,-42 1 0,20-1 15,1-21-15,0 22 0,-1-22 16,1 0-16,0 0 0,20 0 0,1-21 15,0 0-15,0 0 0,0 0 16,21-21 0,0 0-16,0 0 0,0 0 15,21-1-15,0 1 0,0 21 16,0 0-16,1 0 0,-1 0 16,0 0-16,0 21 0,0 1 0,0-1 15,1 0-15,-1 21 0,0 1 16,0-22-16,0 21 0,-21 0 15,21-20-15,1 20 0,-1-21 0,0 21 16,0-20-16,0-1 0,0 0 16,22 0-16,-1-21 0,-21 21 0,22-21 15,-1 0-15,0 0 0,-21 0 16,22 0-16,-1 0 0,0-21 0,-20 0 16,20 0-16,-21 0 0,21-1 0,-20-20 15,-1 21-15,0 0 0,-21-22 16,0 22-16,0 0 0,0 0 0,0 0 15,0 0-15,0-1 0,-21 22 32</inkml:trace>
  <inkml:trace contextRef="#ctx0" brushRef="#br1" timeOffset="113939.3">1312 16256 0,'0'0'0,"-21"-21"0,0 21 0,0 0 15,0-21-15,-1 21 0,22 21 16,0 0-1,0 0-15,0 0 0,22 1 16,-1-1-16,0 0 0,21 0 16,-21 0-16,22 0 0,-1 1 0,0-1 15,1-21-15,-1 0 0,0 21 16,22-21-16,-22 0 0,1 0 16,-1 0-16,0-21 0,1 0 0,-1-1 15,0 1-15,1 0 0,-22 0 0,0 0 16,0 0-16,-21-1 0,0 1 15,0 0-15,0 0 0,0 0 16,-21 21-16,0 0 16,0 0-16,-1 21 0,1 0 15,0 0-15,0 0 0,0 1 16,0 20-16,-1 0 0,1 1 16,0-1-16,0 0 0,0 1 0,0-1 15,-1 0-15,22 22 0,0-22 16,-21 0-16,21 1 0,0-1 0,0 0 15,0 1-15,0-22 0,21 21 16,-21-21-16,0 1 0,22-22 0,-22 21 16,21-21-16</inkml:trace>
  <inkml:trace contextRef="#ctx0" brushRef="#br1" timeOffset="114152.19">1185 16891 0,'0'0'0,"0"-21"16,21 21-16,1 0 0,-1 0 15,0 0-15,21-21 0,1 21 16,-22 0-16,42-21 0,-20 21 0,-1-22 16,21 22-16,-20-21 0,20 21 15,-20 0-15,20-21 0,-21 21 16,-20 0-16,20 0 0,-21 0 0,0-21 15,0 21-15</inkml:trace>
  <inkml:trace contextRef="#ctx0" brushRef="#br1" timeOffset="114334.08">2455 16701 0,'21'-22'0,"1"22"16,-22-21-16,0 0 47</inkml:trace>
  <inkml:trace contextRef="#ctx0" brushRef="#br1" timeOffset="114775.82">3958 16002 0,'-21'0'0,"42"0"0,-63-21 0,42 63 47,0-21-47,0 22 0,0-1 0,0 0 16,0 1-16,0 20 0,21 1 15,0-22-15,-21 22 0,0-1 16,0-21-16,21 22 0,-21-22 0,0 22 16,0-22-16,0 0 0,0 1 0,0-22 15,0 21-15,0-21 0,0 1 16,-21-22-1,21-22 1</inkml:trace>
  <inkml:trace contextRef="#ctx0" brushRef="#br1" timeOffset="115143.61">3492 16277 0,'0'0'15,"-21"-42"-15,0 21 0,0-22 0,0 1 16,21 21-16,0 0 0,0-22 0,0 22 15,21 0-15,0 0 0,21-21 16,1 42-16,-1-22 0,0 1 0,22 21 16,-1 0-16,1 0 0,-1 0 15,22 0-15,-21 0 0,20 21 0,1 22 16,63 41 0,-63-20-16,-43-22 0,22 22 0,-22-1 0,-21-20 15,0 20-15,-21 1 16,0-22-16,-21 0 0,0 22 0,-21-22 15,-22 0-15,22 1 0,-22-1 16,22 0-16,-22-20 0,-84 41 16,106-63-16,0 0 15,-1 0-15,1 0 0,0 0 0,20 0 16,-20 0-16,21-21 0,0 21 16,0-21-16,-1 21 0,22-21 0,0-1 15,0 1-15,0 0 16,22 0-16,-1 21 0,0-21 15,21 0-15,-21 21 0</inkml:trace>
  <inkml:trace contextRef="#ctx0" brushRef="#br1" timeOffset="115659.31">5292 16510 0,'0'-21'16,"0"42"-16,0-63 0,0 21 0,0-1 16,0 1-16,0-21 0,-22 21 0,1 0 15,0-1-15,0 1 0,0 0 16,-22 0-16,22 21 0,-21 0 16,0 0-16,20 0 0,-20 21 0,0 0 15,-1 0-15,22 22 0,-21-22 0,21 21 16,0 1-16,-22-1 0,22-21 15,0 21-15,21 1 0,0-22 0,0 21 16,0-21-16,0 1 0,0-1 16,0 0-16,21 0 0,21-21 0,-20 0 15,20 0-15,-21 0 0,21 0 16,1 0-16,20-42 16,-20 42-16,-1-21 0,-21-22 15,21 22-15,-20 0 0,20-21 0,-21 20 16,0 1-16,0-21 0,-21 21 0,0 0 15,0-22-15,0 22 0,0 0 16,0 42 0,0 0-16,0 0 15,0 1-15,0-1 0,-21 0 0,21 0 16,0 21-16,0-20 0,0 20 16,0-21-16,0 21 0,0-20 0,0-1 15,0 0-15,21 0 0,1 0 16,-1 0-16,0-21 0,0 0 15,0 0-15,0 0 0,22 0 0,-22 0 16,0-21-16,0 0 0</inkml:trace>
  <inkml:trace contextRef="#ctx0" brushRef="#br1" timeOffset="115997.12">5673 16468 0,'0'-21'15,"0"42"-15,0-64 0,0 22 0,21 21 0,-21-21 16,21 0-16,0 0 0,0 21 15,0-21-15,1 21 16,20 0-16,-21 0 0,0 0 0,22 0 16,-22 0-16,21 21 0,-21 0 15,0 0-15,1 0 0,-1 0 16,0 1-16,-21 20 0,0-21 0,0 0 16,0 22-16,0-22 0,-21 21 15,0-21-15,-1 0 0,1 1 0,0-1 16,21 0-16,-21-21 15,21-21 1,0 0-16,0-1 16,0 1-16,21 0 0,0-21 15,-21 21-15,21-22 0,1 22 0,-22-21 16,21 21-16,0-22 0,0 22 16,0-21-16,0 21 0,1-1 15,20 1-15,-21 0 0,0 0 0,0 0 16,1 0-16</inkml:trace>
  <inkml:trace contextRef="#ctx0" brushRef="#br1" timeOffset="116300.94">6773 15790 0,'0'0'0,"0"-21"0,0 0 0,0 42 31,0 0-31,0 1 0,-21-1 15,21 21-15,-21-21 16,0 22-16,21-1 0,-21 21 0,-1-20 16,1-1-16,21 0 0,-21 22 15,0-22-15,21 1 0,-21-1 0,21 0 16,0-21-16,0 22 0,0-1 0,0-21 16,0 0-16,0 1 0,0-1 15,21 0-15,0 0 0,0-21 0,0 0 16,1 0-16,-1 0 0,21 0 15,-21 0-15,0 0 0,22-21 0,-22 0 16,0 0-16,21-1 0,-20 1 0,-22-21 16,21 21-16</inkml:trace>
  <inkml:trace contextRef="#ctx0" brushRef="#br1" timeOffset="116504.83">6498 16044 0,'-21'0'15,"42"0"-15,-63 0 0,63 0 16,0 0 0,0 0-16,22-21 0,-22 21 0,21 0 15,-21 0-15,22 0 0,-1 0 16,-21 0-16,21 0 0,1 0 0,-1-21 16,-21 21-16,22 0 0,-22-21 15,21 21-15,-21-21 0,0 0 16,1 21-16,-22-22 0,21 22 0</inkml:trace>
  <inkml:trace contextRef="#ctx0" brushRef="#br1" timeOffset="117872.04">16129 5144 0,'-21'0'16,"0"0"0,-1 0-16,1 0 0,0 0 15,0 0-15,21-22 0,-21 22 0,0-21 16,-1 0-16,22 0 16,0 0-16,0-22 0,0 22 15,0 0-15,0-21 0,22-1 16,20 22-16,0-21 0,1 21 0,-1-22 15,21 22-15,1 0 0,63 0 16,-64 21-16,1 0 0,-22 0 16,1 0-16,-1 21 0,-21 0 15,0 0-15,-21 1 0,0 20 0,-21 0 16,-21 1-16,21-1 0,-43 21 0,22-20 16,-43-1-16,22 22 0,-1-22 15,1 0-15,-1 22 0,1-22 0,20 0 16,1-20-16,0 20 0,20 0 15,1-21-15,21 1 0,0-1 0,0 0 16,21 0-16,1 0 0,-1-21 16,21 0-16,0 0 0,1 0 0,-1 0 15,22 0-15,-22-21 0,21 0 16,1 0-16,-22 21 0,1-21 16,-1-1-16,0 1 0,-21 0 0,1 0 0,-22 0 15,0-22-15,0 22 0,0 0 16,-22 0-16,1 0 0,-21 0 0,-22-1 15,22 22-15,-21 0 0,20-21 16,-20 21-16,20 0 0,1 0 0,0 0 16,-1 21-16,22-21 0,-21 22 15,21-1-15,21 0 16,0 0-16,21 0 16,0-21-16,0 0 0,0 0 0,22 0 15,-1 0-15,0 0 0,1 0 16,-1 0-16</inkml:trace>
  <inkml:trace contextRef="#ctx0" brushRef="#br1" timeOffset="118063.93">16976 5207 0</inkml:trace>
  <inkml:trace contextRef="#ctx0" brushRef="#br1" timeOffset="118442.71">18224 4699 0,'-21'0'0,"42"0"0,-42-21 0,21 0 16,21 0 0,22 21-1,-22 0-15,21 0 0,22 0 16,-22-22-16,22 22 0,-1 0 0,1 0 16,-1 0-16,1 0 0,-1 0 15,1 0-15,-22 0 0,21 0 0,1 0 16,-22 0-16,1 0 0,-22 0 15,21 0-15,-21 0 0,-42 0 16,0 0 0,-21 0-16,20 0 0,-20 0 15,0 0-15,21 0 0</inkml:trace>
  <inkml:trace contextRef="#ctx0" brushRef="#br1" timeOffset="118695.57">18796 4614 0,'0'22'16,"-21"-22"0,21 21-16,-21 0 15,21 0-15,0 0 0,0 0 0,0 22 16,-22-22-16,22 21 0,-21 1 16,21-1-16,-21 21 0,21-20 0,0-1 15,-21 0-15,21 1 0,-21-22 16,21 21-16,-21 1 0,21-22 0,-22 0 15,22 0-15,0 0 0,0 0 0,0 1 16,22-22 15,-1 0-31,0 0 0,0-22 0,0 1 16</inkml:trace>
  <inkml:trace contextRef="#ctx0" brushRef="#br1" timeOffset="119095.34">20002 4699 0,'0'0'15,"0"-21"-15,-21 21 16,0 0-16,0 0 0,0 0 15,0 0-15,-1 0 0,1 0 0,-21 21 16,21 0-16,-22 0 0,1 1 16,0-1-16,21 21 0,-22 0 0,22-20 15,-21 20-15,21 0 0,-1 1 16,1-22-16,21 21 0,0 0 16,0-20-16,0-1 0,0 42 15,21-42-15,1 1 0,-1-22 16,21 21-16,-21-21 0,22 0 0,-22 0 15,21 21-15,-21-21 0,22 0 0,-1 0 16,-21 0-16,21 0 0,-20-21 16,20 21-16,-21-21 0,0-1 15,0 22-15,1-21 0,-1 21 0,0-21 16,-21 0-16,0 0 0,21 21 0,-21-21 16,21 21-16,-21-22 0</inkml:trace>
  <inkml:trace contextRef="#ctx0" brushRef="#br1" timeOffset="119743.96">20976 4593 0,'0'-21'31,"-21"21"-15,21 21-16,-21-21 0,0 21 16,21 1-16,-22-1 0,1 0 15,0 21-15,21-21 0,-21 22 0,0-1 16,0 0-16,-1 1 0,1-1 0,0 0 15,0 22-15,0-43 0,0 21 16,-1 1-16,1-1 0,0-21 0,0 0 16,0 1-16,0-1 0,-1 0 15,1 0-15,21-42 47,0 0-47,0 0 0,21-1 0,1 1 16,-1-21-16,21 21 0,-21-22 15,0 22-15,22-21 0,-22 21 0,21-22 16,-21 22-16,1 21 0,-1-21 0,0 21 16,0 0-16,0 0 15,-21 21-15,0 0 0,0 43 16,21-43-16,-21 0 16,22 22-16,-22-22 0,0 0 0,21 21 15,0-21-15,-21 1 0,21-22 0,0 21 16,0 0-16,1-21 0,-1 0 15,0 0-15,21 0 0,-21 0 16,1 0-16,-1 0 0,0 0 0,21-21 16,-21 0-16,1-1 0,-1 1 15,0-21-15,0 21 0,-21 0 16,21-1-16,-21 1 16,21 0-16,-21 0 15,0 0 1</inkml:trace>
  <inkml:trace contextRef="#ctx0" brushRef="#br1" timeOffset="120795.82">15790 6900 0,'21'0'0,"-42"0"0,85 0 0,-43 0 16,0 0-16,21 0 0,-20 0 0,20-21 0,-21 0 16,21 21-16,-20-21 15,-1 0-15,0 0 0,-21-1 0,0-20 16,0 21-16,-21 0 0,-22 0 16,22-1-16,-21 1 0,21 0 15,-22 0-15,22 21 0,-21 0 0,0 0 16,20 0-16,-20 21 0,21 0 15,-21 0-15,20 1 0,-20-1 0,21 21 16,-21 22-16,20-22 16,22-21-16,0 21 0,0-20 0,0-1 15,0 0-15,0 0 0,22 0 0,-1-21 16,21 0-16,-21 0 0,0 0 16,22 0-16,-1 0 0,0 0 0,1 0 15,-1-21-15,-21 21 0,22-21 16,-1 0-16,0 21 0,1-21 0,-22-1 15,21 1-15,-21 0 0,0 0 16,-21 0-16,0 0 0,0-1 16,-21 22 15,0 22-31,21-1 0,-21 0 16,21 0-16,0 21 0,0-20 0,0 20 15,0-21-15,0 21 0,0 1 0,0-1 16,0 0-16,0 1 0,0-1 15,0 0-15,0 1 0,-21-1 16,21 0-16,0 1 0,-21-22 0,21 21 0,0-21 16,-22 1-16,1-1 15,0 0-15,0-21 0,0 0 0,-22 21 16,22-21-16,-21 0 0,0 0 0,-1 0 16,22 0-16,-21-21 0,-1 21 15,1-21-15,21 0 0,0 21 0,0-22 16,-1 22-16,22-42 15,0 21-15,43 0 16,-22 21-16,0-21 0,0 21 16,22-22-16,-22 22 0</inkml:trace>
  <inkml:trace contextRef="#ctx0" brushRef="#br1" timeOffset="120975.72">16827 7218 0,'0'0'0,"22"0"0,-22-21 16,0 0-1,0-1 1,0 1 0</inkml:trace>
  <inkml:trace contextRef="#ctx0" brushRef="#br1" timeOffset="121632.34">18097 6773 0,'0'-21'0,"0"42"0,0-63 16,0 21-16,0 0 16,-21 21-1,0 0-15,0 21 0,-21 0 16,20 0-16,1 22 0,-21-22 16,21 21-16,0 0 0,-1 1 0,1-1 15,0 0-15,0 22 0,0-22 16,21 1-16,0 20 0,0-21 0,0 1 15,0 20-15,21-42 0,0 1 16,0-1-16,0 0 0,22-21 16,-22 0-16,21 0 0,1 0 0,-1 0 15,0-21-15,22 0 0,-1-1 0,-20 1 16,20-21-16,1 21 0,-22-22 16,0 1-16,-21 0 0,22-1 15,-43 1-15,0 0 0,0-1 0,0 1 16,0-21-16,-43 20 0,22 1 15,-21 0-15,-22 20 0,22-20 0,-21 21 16,20 21-16,-20 0 0,20 0 16,1 0-16,0 0 0,-1 21 0,1 0 15,21 0-15,0 22 0,0-22 16,21 0-16,-22 21 0,22-20 0,0 20 16,0-21-16,0 0 0,22 0 0,-1 1 15,0-1-15,0 0 0,21-21 16,-20 0-16,20 0 0,0 0 15</inkml:trace>
  <inkml:trace contextRef="#ctx0" brushRef="#br1" timeOffset="122152.04">18859 6414 0,'0'0'15,"0"-43"-15,0 22 0,0-42 16,0 41-16,-21 44 15,21-1-15,-21 0 0,21 21 16,-21 22-16,21-22 0,0 22 16,0-1-16,-21 1 0,21-1 15,-21 1-15,21-22 0,-22 21 0,22-20 16,0 20-16,-21-20 0,21-1 0,-21 0 16,0 1-16,21-1 0,-21-21 15,21 0-15,0 0 0,-21 1 0,21-1 16,-22-21-16,22-21 15,0-1 1,0 1-16,0-21 0,0 21 16,22 0-16,-1-22 0,0 22 15,0 0-15,0 0 0,0 0 0,22-1 16,-22 1-16,21 0 0,-21 21 16,22-21-16,-22 21 0,21 0 15,1 0-15,-1 0 0,0 0 0,1 0 16,-1 0-16,-21 21 0,21 0 0,-20 0 15,-1 1-15,0-1 0,-21 0 16,0 0-16,0 21 0,-21-20 0,0 20 16,-1-21-16,-20 0 0,21 0 15,-21 1-15,-1-1 0,22 0 0,-21 0 16,-1-21-16,22 0 0,0 0 16,-21 0-16,21 0 0,-1 0 0,1 0 15,0 0-15,21-21 16,21 21-1,0-21-15,1 21 16,-1-21-16</inkml:trace>
  <inkml:trace contextRef="#ctx0" brushRef="#br1" timeOffset="122587.79">19410 7303 0,'0'0'0,"21"-22"0,0 1 0,21 21 0,-20-21 15,-1 0-15,0-21 0,0 20 0,0 1 16,0-21-16,1 21 0,-1 0 16,0-22-16,0 22 0,0 0 15,0 0-15,-21 42 32,0 0-17,-21 21-15,0-20 16,21-1-16,-21 21 0,21 0 0,0 1 15,-21-1-15,0 22 0,21-22 0,-22 21 16,22 1-16,0-22 0,0 22 16,0-1-16,0 1 0,0-1 0,0 1 15,0-1-15,0 1 0,0 20 0,0-20 16,0-1-16,0 1 0,0-1 16,0-20-16,-42 63 15,0-64-15,21 0 0,-1 1 0,-20-1 16,21-21-16,-21 21 0,-1-20 0,22-1 15,0 0-15,-21-21 0,20 0 16,1 0-16,0 0 0,21-21 16,0 0-16,0-1 0,0 1 0,0-21 15,0 0-15,0-1 0,0 1 0,21-22 16,0 22-16,1-43 0,-1 22 16</inkml:trace>
  <inkml:trace contextRef="#ctx0" brushRef="#br1" timeOffset="122791.67">19791 6816 0,'0'-21'0,"0"42"0,0-64 0,-21 43 16,-1 0-16,1-21 0,42 21 46,1 21-30,-1-21-16,0 22 0,0-1 16</inkml:trace>
  <inkml:trace contextRef="#ctx0" brushRef="#br1" timeOffset="123131.47">20108 6964 0,'21'0'16,"1"0"0,-1-21-16,0 0 15,0 21-15,-21-22 0,21 22 0,0-21 16,-21 0-16,22 0 0,-22 0 16,0 0-16,-22 21 15,1 0 1,0 0-16,0 0 15,0 21-15,0 0 0,-1 0 0,1 0 16,0 0-16,0 1 0,21 20 0,0-21 16,-21 21-16,21-20 0,0-1 15,0 21-15,0-21 0,0 0 0,0 1 16,21-1-16,0 0 0,0 0 16,0-21-16,22 0 0,-22 0 0,21 0 15,-21 0-15,22 0 0,-1 0 0,0-21 16,1 0-16,-1 21 15</inkml:trace>
  <inkml:trace contextRef="#ctx0" brushRef="#br1" timeOffset="124502.2">20870 6795 0,'0'0'16,"0"-22"-16,0 1 15,-21 21-15,0 0 16,0 0-16,0 0 0,21 21 0,-22 1 15,1-1-15,21 0 0,0 21 16,-21-21-16,21 22 0,-21-22 0,21 21 16,0-21-16,0 22 0,0-1 15,0-21-15,21 0 0,0 22 0,0-22 16,1 0-16,-1 0 0,0-21 16,21 21-16,-21-21 0,1 0 15,20 0-15,-21 0 0,0-21 0,22 0 16,-1-21-16,0 21 0,-21-22 15,1 1-15,-1 0 0,0-1 16,0 1-16,0-22 0,0 1 0,1-1 16,-1 1-16,0-1 0,-21 1 15,21-1-15,-21 22 0,21-21 16,-21 20-16,0 1 0,0 21 0,0 0 0,21-1 16,-21 1-16,0 0 15,-21 42 1,21 22-16,-21-22 15,0 21-15,21 0 0,0 1 0,-21 20 16,0 1-16,21-22 0,-22 22 0,22-1 16,0-21-16,0 22 0,0-22 15,0 1-15,0 20 0,0-21 0,0 43 16,0-64-16,0 22 16,0-1-16,22-21 0,-1 0 0,0 0 15,0-21-15,0 0 0,22 0 0,-22 0 16,21 0-16,-21-21 0,22 21 15,-1-42-15,0 21 0,-21 0 16,22-1-16,-22-20 0,0 21 0,0-21 16,0 20-16,1 1 0,-1-21 15,-21 21-15,0 0 0,0-1 16,0 44 15,0-1-31,0 0 0,-21 0 16,21 0-16,0 0 0,0 1 15,0-1-15,0 21 0,0-21 0,0 0 16,0 1-16,0-1 0,21 0 0,-21 0 16,21 0-16,0 0 0,-21 1 15,21-22-15,0 0 0,1 0 16,-1 0-16,0 0 0,0 0 0,0 0 16,0-22-16,-21 1 0,22 0 15,-1 0-15,0 0 0,0 0 0,0-1 16,-21-20-16,21 21 0,1 0 15,-22-22-15,0 22 0,21 0 0,0 0 16,-21 42 31,0 0-47,0 0 0,0 1 0,0-1 16,0 0-16,0 0 15,0 0-15,0 0 0,0 1 16,0-1-16,0 0 0,0 0 0,21-21 15,-21 21-15,21-21 0,0 0 16,1 0-16,-1 0 0,0 0 0,0 0 16,0 0-16,0-21 0,1 21 15,20-21-15,-21 0 0,0 0 0,0-1 16,1-20-16,-1 21 0,0 0 0,0 0 16,-21-1-16,21 1 0,0 0 15,-21 0-15,0 42 47,0 0-47,0 0 0,0 1 16,0-1-16,0 0 0,0 0 15,0 0-15,0 0 0,0 1 16,0-1-16,22 0 0,-1-21 16,0 21-16,0-21 0,0 0 15,0 0-15,1 0 0,20 0 0,-21 0 16,21 0-16,1 0 0,-1-21 0,-21 0 15,22 0-15,-22-1 16,21 1-16,-21 0 0,0 0 0,1-21 16,-1 20-16,0-20 0,0 21 0,-21 0 15,0 0-15,0-22 0,0 22 16,0 0-16,0 0 0,-21 21 16,0 0-16,0 0 0,-1 0 15,1 21-15,21 0 0,-21 0 0,0 0 16,0 1-16,21-1 0,0 21 0,-21-21 15,21 22-15,0-22 0,0 21 16,0-21-16,0 0 0,0 22 0,0-22 16,0 0-16,21 0 0,0-21 15,0 21-15,0-21 0,0 0 0,1 0 16,20 0-16,0 0 0,-21-21 16,22 0-16,-1 21 0,0-21 15,-20-21-15,20 20 0,0 1 0,-21-21 16,22 21-16,-22 0 0</inkml:trace>
  <inkml:trace contextRef="#ctx0" brushRef="#br1" timeOffset="124719.07">22881 6477 0,'-21'0'0,"42"0"0,-63 21 0,21-21 0,-1 0 16,1 0 31,0 0-47</inkml:trace>
  <inkml:trace contextRef="#ctx0" brushRef="#br1" timeOffset="124931.95">21399 6604 0,'-21'0'0,"42"0"0,-21 0 31,43 0-31,-22 0 0,21 0 15,1 0-15,-1-21 0,21 21 0,-20 0 16,20 0-16,-20-21 0,20 21 16,-21-21-16,22 21 0,-22 0 0,22-22 15</inkml:trace>
  <inkml:trace contextRef="#ctx0" brushRef="#br1" timeOffset="125391.2">24871 6646 0,'21'-21'0,"-42"42"0,63-63 0,-21 42 16,0-21-16,1 0 0,-1 21 15,0-43-15,-21 22 0,0 0 16,0 0-16,-21 0 16,-22 0-16,22 21 0,-21 0 0,0 0 15,-1 0-15,1 0 0,-22 0 16,22 21-16,-21 0 0,20 0 0,-20 21 16,20 1-16,1-1 0,0 0 15,-1 1-15,22-1 0,0-21 0,21 22 16,0-1-16,0 0 0,0-21 0,0 22 15,21-22-15,0 0 0,22 0 16,-1 0-16,0 1 0,64-1 16,-63-21-16,-1 0 0,21 0 15,-20 0-15,20 0 0,-20 0 16,-1 0-16,0 0 0,1-21 0,-1 21 16,-21-22-16,21 22 0,-20-21 0,-1 21 15,0 0-15,-21-21 0,21 21 16,-21-21-16,0 0 0</inkml:trace>
  <inkml:trace contextRef="#ctx0" brushRef="#br1" timeOffset="126139.31">15409 8700 0,'0'0'0,"0"21"46,0 0-46,0 0 0,-21 21 0,21-20 16,0 20-16,0 21 0,-21-20 0,21-1 16,-21 22-16,0-22 0,21 0 15,0 1-15,-22-1 0,22 0 16,-21 1-16,0-22 0,21 21 0,0-21 16,0 0-16,0 1 15,0-1-15,21-21 16,0 0-16,1-21 0,-1-1 15,0 1-15</inkml:trace>
  <inkml:trace contextRef="#ctx0" brushRef="#br1" timeOffset="126571.4">15917 8911 0,'0'-21'31,"-21"42"-31,0-21 0,21 21 0,-21 22 16,0-22-16,-1 0 0,1 21 16,0 1-16,21-22 0,-21 21 15,21 1-15,-21-22 0,21 21 0,0-21 16,0 22-16,0-22 0,0 0 16,0 0-16,0 0 0,42 0 15,-21-21-15,0 0 0,1 0 0,41 0 16,-21 0-16,1-21 15,-1 0-15,0 0 0,1 0 0,-22 0 16,21-1-16,-21 1 0,1-21 0,-1 0 16,-21 20-16,0-20 0,0 0 15,0-64-15,-21 64 0,-22 20 16,22-20-16,0 21 0,0 0 16,-22 0-16,22 21 0,-21 0 0,21 0 15,-22 0-15,22 21 0,0 0 16,0 0-16,0 0 0,0 22 0,-1-22 15,1 21-15,21-21 0,0 22 16,0-22-16,0 0 0,0 42 16,0-41-16,0-1 15,21 0-15,1-21 0,-1 0 0,21 0 16</inkml:trace>
  <inkml:trace contextRef="#ctx0" brushRef="#br1" timeOffset="126828.59">16616 9165 0,'21'0'15,"0"0"1,0 0 0,0 0-16,1-21 15,-22 0 1,0 0-16,-22 21 31,1 0-31,0 0 16</inkml:trace>
  <inkml:trace contextRef="#ctx0" brushRef="#br1" timeOffset="127391.64">18055 8551 0,'0'-21'0,"0"42"0,0-63 15,0 21-15,0 42 31,0 0-31,0 0 0,-21 22 16,21-1-16,0 0 0,-21 22 0,0-1 16,21 1-16,0-1 0,-22 1 15,1-22-15,21 22 0,-21-22 16,21 22-16,0-22 0,0-21 0,0 21 16,0-20-16,0 20 0,0-21 0,0 0 15,0-42 16,21 0-31</inkml:trace>
  <inkml:trace contextRef="#ctx0" brushRef="#br1" timeOffset="127664.05">18521 8573 0,'0'0'0,"21"-43"0,42-20 31,-41 42-31,-22 42 15,0 0-15,0 0 16,0 21-16,0-20 0,0 20 0,0 21 16,0-20-16,-22 20 0,22 1 15,-21-22-15,0 22 0,21-1 0,-21-21 16,0 1-16,0 20 0,-1-20 0,1 20 16,21-21-16,-21-20 15,21-1-15,0 0 0,0 0 0,0 0 16,-21-42 15,21 0-31,0 0 16</inkml:trace>
  <inkml:trace contextRef="#ctx0" brushRef="#br1" timeOffset="127851.94">17992 9081 0,'0'0'0,"-22"0"16,44 0-1,20 0 1,-21 0-16,0 0 0,22 0 0,-1 0 16,0 0-16,1-22 0,-1 22 15,0 0-15,1 0 0,-1-21 16,0 21-16,-21 0 0,22 0 0,20-21 16,-42 0-16,1 21 15</inkml:trace>
  <inkml:trace contextRef="#ctx0" brushRef="#br1" timeOffset="128375.64">19304 9102 0,'21'0'0,"-42"0"0,63-21 0,1-1 0,-22 22 0,0-21 16,-21 0-16,0 0 15,21 0-15,-21 0 0,0-1 0,0 1 16,0-21-16,0 21 0,-21-22 15,21 22-15,-21-21 0,0 21 0,-22 0 16,22 21-16,0-22 0,-43 22 16,43 0-16,-21 0 0,21 22 15,0-1-15,-22 21 0,22-21 16,0 22-16,0-1 0,0 43 0,-1-22 16,22-21-16,-21-20 0,21 20 15,0 0-15,0-21 0,0 22 16,0-22-16,0 0 0,21 0 15,1 0-15,-1-21 0,0 0 0,0 0 16,21 0-16,-20 0 0,20 0 16,0-21-16,-21 0 0,22 0 0,-22 0 15,21 0-15,-21-1 0,1-20 16,20 21-16,-42-21 0,21-1 0,0 22 16,0-21-16,-21 21 0,0-22 15,0 22-15,0 0 0,0 42 31,0 0-31,0 0 0,0 1 16,-21 20-16,21-21 0,-21 21 0,0 1 16,21-22-16,0 21 0,-21-21 0,21 22 15,-21-22-15,21 0 16,0 0-16,0 0 0,0 1 0,0-1 16,21-21-16,0 0 0,0 21 0,21-21 15,-20 0-15,-1 0 0,21 0 16,-21-21-16,22 21 0</inkml:trace>
  <inkml:trace contextRef="#ctx0" brushRef="#br1" timeOffset="128764.93">20193 8869 0,'0'0'0,"0"-21"0,0 0 0,0 42 0,-21-21 16,0 0-16,-1 0 15,1 0-15,0 0 0,0 21 0,0 0 16,0 0-16,-1 0 15,1 1-15,0-1 0,0 0 0,21 0 16,0 0-16,0 0 0,0 1 16,0-1-16,21-21 15,0 21-15,0-21 0,1 0 0,41 21 16,-42-21-16,22 21 16,-22-21-16,0 21 0,0 1 15,0-22-15,0 21 0,1-21 0,-22 21 0,0 0 16,0 0-16,0 0 15,-22-21-15,1 0 16,-21 0-16,21 22 0,-22-22 0,22 0 16,-21 0-16,0 0 0,20 0 0,-20 0 15,0 0-15,21 0 0,-1 0 16,1 0-16,0 0 0,0 0 0,0 0 16,21-22-1,21 22-15,0 0 16,0-21-16,0 21 0,1-21 0,20 21 15,-21-21-15</inkml:trace>
  <inkml:trace contextRef="#ctx0" brushRef="#br1" timeOffset="129535.03">20870 8488 0,'0'-21'0,"0"42"0,-21-63 0,0 42 16,0 0-16,0 21 16,21 0-16,-22 0 15,22 0-15,0 22 0,0-22 0,0 21 16,-21 22-16,21-22 0,0 21 0,0-20 16,0 20-16,0-20 15,0 20-15,0-21 0,0 1 0,-21-1 16,21 0-16,-21-20 0,21 41 15,0-42-15,0 0 0,0 1 16,0-1-16,0-42 31,0-1-31,0 1 16,0 0-16,0 0 0,21 0 0,0-22 16,0 22-16,-21-21 0,22 0 0,-1 20 15,0-20-15,0 21 0,0-21 16,22 20-16,-22 1 0,0 0 15,0 0-15,0 0 0,22 21 16,-22 0-16,0 0 0,0 0 0,0 0 16,-21 21-16,0 0 0,0 0 15,0 0-15,0 1 0,0-1 16,-21-21-16,0 21 0,0 0 0,0 0 16,-1-21-16,-20 21 0,21-21 0,0 0 15,0 0-15,-1 0 0,1 0 16,0 0-16,21-21 15,-21 21-15,21-21 0,0 0 16,0 42 15,0 0-31,0 0 16,0 1-16,0-1 16,0 0-16,0 0 0,42 21 15,-21-20-15,-21-1 0,22 0 16,-1-21-16,0 21 0,0 0 0,0 0 15,0-21-15,1 0 0,-1 22 16,42-22-16,-42 0 16,1 0-16,-1 0 0,0 0 0,0 0 15,0 0-15,0 0 0,1 0 32,-1-22-17,-21 1 1,0 0-1</inkml:trace>
  <inkml:trace contextRef="#ctx0" brushRef="#br1" timeOffset="130591.31">21780 8869 0,'22'0'0,"-1"0"16,-42 0 78</inkml:trace>
  <inkml:trace contextRef="#ctx0" brushRef="#br1" timeOffset="131093.01">21653 8954 0,'0'21'0,"0"0"31,0 0-31,22-21 31,-1 0-31,0 0 0,0 0 0,0 0 16,0 0-16,1 0 16,-1-21-16,0 0 0,0 0 15,-21-1-15,21 22 0,-21-21 16,0 0-16,0 0 0,0 0 0,0 0 15,0-1-15,0 1 0,0 0 0,-21 0 16,0 21-16,0-21 16,0 21-16,-1 0 0,1 0 0,0 21 15,-21 21-15,-1-21 16,22 22-16,0-22 0,0 21 16,0 1-16,0-1 0,-1-21 0,22 21 15,0 1-15,0-22 0,0 0 16,0 21-16,0-20 0,0-1 0,22 0 15,-1-21-15,21 21 0,-21 0 0,22-21 16,-22 0-16,21 0 0,0 0 16,1 0-16,-1 0 0,-21 0 0,22-21 15,-1 0-15,0 0 0,1 0 0,-1-1 16,-21 1-16,21-21 0,1 21 16,-22-22-16</inkml:trace>
  <inkml:trace contextRef="#ctx0" brushRef="#br1" timeOffset="131560.76">22458 8551 0,'0'-84'16,"-64"317"-16,128-382 0,-64 44 0,0 83 16,0 44-1,0-1-15,0 0 16,0 0-16,0 0 0,-21 22 16,21-1-16,-22 0 0,22 1 0,-21-1 15,21 64-15,0-43 0,0-20 16,0-1-16,0 0 0,0 1 15,0-22-15,0 21 0,0-21 0,0 22 16,21-43-16,1 21 0,41 0 16,-42-21-16,22 0 0,-22 0 15,21 0-15,0 0 0,1 0 16,-1-21-16,-21 0 0,22-22 0,-1 22 16,-21-21-16,21-1 0,1-20 15,-22 21-15,21-22 0,-21 1 0,22-1 16,-22 22-16,0-22 0,0 22 15,-21 0-15,0-1 0,21 1 0,-21 21 16,0 0-16,-21 21 16,0 21-1,0 0-15,0 0 0,21 21 16,-21 1-16,21-1 0,-22 0 0,22 1 16,0 20-16,0 1 0,0-22 0,0 0 15,0 22-15,22 21 16,-1-64-16,0 21 0,0-21 0,0 0 15,22 1-15,-22-22 0,21 21 16,0-21-16,1 0 0,-1 0 0,0 0 16,1-21-16,-1 21 0,43-43 15,-43 22-15</inkml:trace>
  <inkml:trace contextRef="#ctx0" brushRef="#br1" timeOffset="132471.81">14753 10837 0,'0'0'0,"0"-21"16,0 0-16,0 0 0,21 0 15,-21 0-15,0 42 32,0 0-32,0 21 15,-21-21-15,21 22 0,0-22 0,0 21 16,-21 1-16,21-1 0,-21 0 15,21 1-15,0-1 0,0 0 0,0 1 16,-21-1-16,21 0 0,0-21 16,0 43-16,0-43 0,0 0 15,0 0-15,21-21 16,0 0-16,0-21 16,-21 0-16,21 0 0</inkml:trace>
  <inkml:trace contextRef="#ctx0" brushRef="#br1" timeOffset="132755.88">15346 10689 0,'0'0'15,"0"21"1,0 1-16,0-1 0,0 0 15,0 21-15,0-21 0,0 22 16,-21-1-16,21-21 0,0 22 16,-22-1-16,22 0 0,0 1 0,0-22 15,0 21-15,-21 0 0,21-20 0,0 20 16,0-21-16,0 0 0,0 0 16,0 1-16,0-1 15,0-42 1</inkml:trace>
  <inkml:trace contextRef="#ctx0" brushRef="#br1" timeOffset="133063.32">15790 11091 0,'0'22'16,"0"-44"-16,21 44 16,1-22-16,-1 0 15,0 0 1,0-22-16,-21 1 16,0 0-16,0 0 15,0 0-15,-21 21 16,0 0-1,0 0-15,21 21 16,-22 0 0,22 0-1</inkml:trace>
  <inkml:trace contextRef="#ctx0" brushRef="#br1" timeOffset="142011.28">17970 10986 0,'0'-22'15,"-21"22"1,0 0 0,21 22-1,-21-22-15,21 21 16,-21 0-16,21 0 31,21-21-15,0 0-16,0-21 15,0 0-15,1 0 16,-22-1-16,21 1 16,-21 0-16,0 0 0,0 0 15,0 0-15,0-1 16,-21 22-16,-1 0 15,1 0-15,0 22 0,21-1 16,-21 0-16,21 0 16,-21 0-16,21 0 0,0 1 15,0-1-15,21-21 47,0 0-47,0-21 31</inkml:trace>
  <inkml:trace contextRef="#ctx0" brushRef="#br1" timeOffset="142775.84">17801 10922 0,'21'0'31,"0"0"-31,1 0 16,-22-21-16,0 0 16,21 21-16,-21-21 15,0-1-15,-21 22 31,-1 0-31,1 0 0,0 0 16,0 22-16,0-1 0,0-21 16,21 21-16,-22 0 0,22 0 15,0 0-15,0 1 0,0-1 16,22-21-16,-1 0 16,0 0-16,0 0 15,0 0-15,0 0 0,1-21 16,-1 21-16,-21-22 0,0 1 0,0 0 15,0 0 1,0 0-16,-21 21 16,-1 0-16,1 0 0,0 0 15,0 0-15,0 0 0,0 0 16,21 21-16,0 0 16,0 0-16,0 0 15,21 1 1,0-22-16,0 0 0,0 0 15,0 0-15,1 0 0,-1 0 16</inkml:trace>
  <inkml:trace contextRef="#ctx0" brushRef="#br1" timeOffset="143087.66">18796 10562 0,'0'-21'16,"0"42"-16,0-63 0,0 21 0,0 0 16,0 42-1,0 0 1,0 0-16,-21 0 0,21 22 0,0-1 16,0 0-16,-21 1 0,-1-1 15,22 0-15,-21 22 0,0-22 16,0 0-16,21 1 0,-21 20 0,21-20 15,-21-1-15,21 0 0,-22-21 16,22 22-16,0-22 0,0 0 0,0 0 16,0-42 15,0 0-31,0 0 0,0-22 0,22 22 16</inkml:trace>
  <inkml:trace contextRef="#ctx0" brushRef="#br1" timeOffset="143492.43">18563 10647 0,'0'-21'16,"0"42"-16,0-63 0,0 20 0,0 1 0,0 0 15,0 0-15,21 0 0,0 0 16,22 21-16,-1-22 0,-21 1 0,22 21 16,-1 0-16,0 0 0,1 0 0,20 21 15,22 22-15,-43-1 16,0 0-16,-20 22 0,20-22 0,-21 22 15,0-22-15,0 22 0,-21-1 16,0-21-16,0 22 0,0-22 0,0 22 16,0-22-16,0 22 15,0-43-15,0 0 0,0 0 0,0 0 16,0-42 0,0 0-16,0 0 15,0 0-15,22-22 0,-22 1 16,21 0-16,0-1 0,-21-20 0,21 20 15,0-20-15,0-1 0,1-20 0,20 20 16,-21 1-16,21-1 0,-20 1 16,20 20-16,-21 1 0,21 0 0,-20 21 15,-1 21-15,0 0 16,-21 21-16,21 0 0,-21 0 16,0 0-16,21 22 0,-21-22 0,0 0 15,0 21-15,0-21 16</inkml:trace>
  <inkml:trace contextRef="#ctx0" brushRef="#br1" timeOffset="143853.65">19918 10986 0,'0'0'0,"21"0"31,0-22-31,0 1 15,0 0-15,1 21 16,20-21-16,-21 0 0,0-22 0,0 22 16,1 0-16,-22 0 0,0 0 15,21 0-15,-21-1 0,0 1 0,-21 21 16,-1 0 0,1 0-16,0 21 0,0 1 0,-21-1 15,20 0-15,1 0 0,0 0 0,0 22 16,21-22-16,0 21 0,-21-21 15,21 0-15,0 22 0,0-22 16,0 0-16,0 0 0,0 0 0,21 1 0,0-1 16,0 0-16,0-21 0,1 0 15,-1 0-15,21 0 0,-21 0 0,22 0 16,-22 0-16,21-21 0,0 0 16,1-1-16,-1 1 0,0 0 15</inkml:trace>
  <inkml:trace contextRef="#ctx0" brushRef="#br1" timeOffset="144134.49">20934 10351 0,'0'0'0,"0"-43"0,0 22 0,0 0 0,0 0 15,0 0-15,0 42 16,0 0 0,-21 21-16,-1 1 0,22-1 15,-21 0-15,21 1 0,-21 20 0,0-21 16,21 22-16,0-22 0,-21 1 15,0 20-15,21 22 16,-22-43-16,22-21 0,0 22 0,0-1 16,0-21-16,0 0 0,0 0 0,22 1 15,-1-1-15,0-21 0,0 0 16,21 0-16,-20 0 0,-1 0 16,0-21-16,21-1 0,-21 1 0,1 0 15,-1 0-15,21-21 0,-21 20 16,0-20-16,1 21 0,-22-21 15</inkml:trace>
  <inkml:trace contextRef="#ctx0" brushRef="#br1" timeOffset="144336.03">20849 10626 0,'0'0'0,"-21"0"0,21-21 16,0-1-1,21 22-15,0 0 0,0 0 0,22-21 16,-22 21-16,21 0 0,-21 0 15,1-21-15,20 21 0,-21 0 0,0 0 16,22 0-16,-22-21 0,0 21 16,0 0-16,0 0 0,0 0 15,1 0-15,-1 0 16,0 0 0</inkml:trace>
  <inkml:trace contextRef="#ctx0" brushRef="#br1" timeOffset="146299.34">19219 12023 0,'0'0'0,"21"0"47,1 0-32,-1 0 1,0 21 0,-21 0-16</inkml:trace>
  <inkml:trace contextRef="#ctx0" brushRef="#br1" timeOffset="146908.01">19219 13229 0,'-21'0'31,"0"0"-31</inkml:trace>
  <inkml:trace contextRef="#ctx0" brushRef="#br1" timeOffset="147106.9">19198 13526 0</inkml:trace>
  <inkml:trace contextRef="#ctx0" brushRef="#br1" timeOffset="147358.76">19198 13758 0,'0'22'0,"-42"-22"31,21 21-31,-1-21 16,1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03:08.0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847 0,'-22'0'16,"1"0"15,64 0 0,-22 0-15,0 0-16,21 0 0,-21 0 16,22 0-16,-1 0 0,22 0 15,-22 0-15,21 0 0,-20 0 16,20 0-16,1 0 0,-1 0 0,1 0 16,-1-21-16,1 21 0,-22 0 15,22 0-15,-22-22 0,0 22 0,1 0 16,-22 0-16,0 0 0,0 0 15,0 0-15,0 0 0,-42 0 47,0 0-47,0 0 16,0 0-16</inkml:trace>
  <inkml:trace contextRef="#ctx0" brushRef="#br0" timeOffset="526.69">3260 931 0,'-22'0'47,"22"22"-32,0-1-15,0 0 0,0 0 16,0 21-16,0-20 0,0-1 16,0 0-16,0 0 0,0 21 15,0-20-15,0 20 0,0-21 16,0 21-16,0-20 0,0 20 16,0 0-16,0-21 0,0 22 0,0-1 15,0 0-15,0 1 0,0-1 16,22 0-16,-22 1 0,21-1 15,-21-21-15,21 22 0,-21-1 0,0-21 16,0 21-16,0-20 0,0-1 16,0 0-16,0 0 0,0 0 0,-21 0 15,0 1-15,-22-1 0,22 0 16,0-21-16,0 21 0,-22-21 0,22 0 16,-21 0-16,21 0 0,-22 0 0,22 0 15,-21 0-15,0 0 0,20-21 16,-20 0-16,21 0 0,-21-1 15,20 1-15,1 0 0,21 0 0,-21 0 16,0 0-16,21-1 0,0 1 16,0 0-1,0 0-15,21 21 16,0-21-16,-21 0 16,21 21-16,1 0 0</inkml:trace>
  <inkml:trace contextRef="#ctx0" brushRef="#br0" timeOffset="1168.32">3895 1545 0,'21'0'0,"-42"0"0,63-21 15,-42 0-15,0 0 0,0 0 16,0-1-16,0 1 16,0 0-16,-21 0 15,0 21-15,-1 0 16,1 0-16,0 0 0,0 0 16,0 21-16,0-21 0,-1 21 0,1 0 15,-21 1-15,21 20 0,0-21 16,-1 21-16,1 1 0,0-1 15,0 0-15,0 1 0,0-1 0,21 0 16,0 1-16,0-22 0,0 21 16,0-21-16,0 1 0,0-1 0,0 0 15,21 0-15,0-21 0,0 0 16,0 21-16,22-21 0,-22 0 16,0 0-16,0 0 0,0-21 15,22 0-15,-22 0 0,0 0 0,0-1 16,0 1-16,0-21 0,22 21 15,-22-22-15,-21 1 0,21 0 16,0-1-16,-21 1 0,21 0 0,-21 21 16,22-1-16,-22-20 0,0 21 15,0 0-15,0 42 47,0 0-47,0 0 0,0 22 0,0-22 16,0 21-16,0-21 0,0 22 15,0-22-15,0 21 0,0-21 0,0 0 16,0 22-16,0-22 0,0 0 0,0 0 16,0 0-16,21-21 15,0 0-15,-21 22 0,21-22 0,0 0 16,0 0-16,1 0 16,-22-22-16,21 1 0,0 0 15,0 0-15,-21 0 0,21 0 16</inkml:trace>
  <inkml:trace contextRef="#ctx0" brushRef="#br0" timeOffset="1477.17">4381 1397 0,'0'-21'16,"22"21"15,-22 21-31,21 0 15,0 0-15,-21 1 0,21-1 16,-21 0-16,0 21 0,0-21 16,21 1-16,-21 20 0,0-21 0,21 0 15,-21 22-15,0-22 0,0 0 16,0 0-16,22 0 0,-22 0 0,21 1 16,-21-1-16,0 0 15,21-21-15,0 0 0,0 0 31,0 0-31,1-21 16,-22 0-16,0-1 16,21 1-16,-21-21 0</inkml:trace>
  <inkml:trace contextRef="#ctx0" brushRef="#br0" timeOffset="1772.21">4868 1355 0,'0'0'0,"0"-21"16,0 42 15,0 0-15,-21 0-16,21 0 0,-21 0 0,21 1 16,-21-1-16,0 21 15,21 0-15,-22-20 0,1 20 0,0 0 16,21-21-16,-21 22 0,0-22 15,21 21-15,-21-21 0,21 1 0,0-1 16,0 0-16,0 0 0,0 0 16,21-21 15,0 0-31,-21-21 16,21 0-16,0-21 0</inkml:trace>
  <inkml:trace contextRef="#ctx0" brushRef="#br0" timeOffset="2429.46">5609 1439 0,'0'-21'0,"0"42"0,-21-42 16,21 0-16,-21 0 0,21 0 16,-21 21-16,-1-21 0,1-1 0,0 1 15,0 21 1,0-21-16,0 21 16,-1 0-16,1 0 0,0 21 15,0-21-15,0 21 16,21 1-16,-21-1 0,-1 21 0,1-21 15,21 22-15,-21-22 0,0 21 16,0 0-16,21-20 0,0 20 0,-21 0 16,21-21-16,-22 22 0,22-22 15,0 21-15,0-21 0,0 1 0,22-1 16,-1 0-16,0-21 16,0 0-16,0 0 15,0 0-15,1 0 0,20 0 0,-21 0 16,0-21-16,0 21 15,22-21-15,-22-1 0,0 1 0,21-21 0,-20 21 16,-1 0-16,0-22 0,0 22 16,0-21-16,-21-1 0,0 22 0,21-21 15,-21 21-15,0 0 0,0-1 16,0 1-16,0 0 0,0 0 0,-21 21 31,21 21-15,0 21-16,0-20 15,0-1-15,0 0 0,0 21 16,0 1-16,0-22 0,0 21 0,0-21 16,0 22-16,0-22 0,0 0 15,0 21-15,0-21 0,0 1 16,0-1-16,21-21 0,1 0 16,-1 0-16,0 0 0,0 0 15,0 0-15,0-21 0,1-1 16,-1 1-16</inkml:trace>
  <inkml:trace contextRef="#ctx0" brushRef="#br0" timeOffset="2952.16">6646 1439 0,'0'0'15,"-21"0"-15,0 0 0,0 0 0,0 0 16,42 0 31,0 0-47,0 0 15,21 0-15,-20 0 0,20 0 16,0 0-16,22 0 0,-22 0 0,0 0 16,22 0-16,-1 0 0,1 0 15,-22 0-15,22 0 0,-1 0 16,1 0-16,-1 0 0,1 0 0,-1-21 15,-20 21-15,20 0 0,1 0 16,-22 0-16,0 0 0,1 0 0,-1-21 16,0 21-16,-21 0 0,22 0 15,-22 0-15,0 0 0,0 0 0,0 0 16,1-21-16,-1 21 16,-21-21 15,0 0-16,-21-1 1</inkml:trace>
  <inkml:trace contextRef="#ctx0" brushRef="#br0" timeOffset="3428.09">7959 1016 0,'-64'0'32,"43"0"-32,21 21 0,0 0 15,0 1-15,0-1 0,0 0 16,0 0-16,21 0 16,0 0-16,0 1 0,1-22 0,-1 21 15,0-21-15,21 21 16,-21-21-16,22 0 0,-22 0 0,0 0 15,21 0-15,-20 0 0,-1 0 16,0 0-16,0 0 0,0 0 0,0 0 16,1 0-16,-44 0 47,1 0-47,0 21 15,0-21-15,0 21 0,0 0 0,-1 1 16,-20-1-16,21 0 0,0 0 0,-22 21 15,22-20-15,-21-1 0,21 21 16,0-21-16,-22 0 0,22 22 0,0-22 16,0 0-16,21 0 0,0 0 15,-21 1-15,-1-1 0,22 0 0,0 0 16,22-42 31,-1 0-47</inkml:trace>
  <inkml:trace contextRef="#ctx0" brushRef="#br0" timeOffset="4432.66">9229 1355 0,'-22'0'47,"22"-21"-47,0-1 15,0 1-15,0 0 16,0 0-16,0 0 0,0 0 0,0-1 15,0 1-15,22 0 16,-1 0-16,-21 0 0,21 21 0,0-21 16,0 21-16,0 0 0,-21-22 15,22 22-15,-1 0 0,21 0 16,-21 22-16,0-22 0,-21 21 16,22 0-16,-1 21 0,0-21 15,0 1-15,0 20 0,-21-21 0,0 21 16,0 1-16,0-22 0,21 21 15,-21-21-15,0 1 0,0 20 0,0-21 16,0 21-16,0-20 16,0-1-16,0 0 0,0 0 15,-21-21-15,21-21 32,0 0-17,0 0-15,0-22 16,0 22-16,0 0 0,0-21 0,0-1 15,0 22-15,21-21 0,1-1 16,-1 22-16,-21-21 0,21 21 0,0 0 16,0-22-16,22 22 0,-22 0 15,0 0-15,21 0 0,-21 21 0,22-22 16,-22 22-16,21 0 0,1 0 16,-22 0-16,21 0 0,0 22 0,-20-1 15,-1 0-15,21 0 0,-42 21 16,21 1-16,0-22 0,-21 21 15,0 1-15,0-1 0,0-21 0,0 21 16,0-20-16,0 20 0,0-21 16,0 0-16,0 0 0,-21 1 0,21-1 15,0 0-15,0 0 16,0-42 0,0 0-1,0 0-15,0-1 0,21 1 16,-21 0-16,22-21 0,-1 21 0</inkml:trace>
  <inkml:trace contextRef="#ctx0" brushRef="#br0" timeOffset="4840.42">10520 1291 0,'0'21'15,"21"-21"1,0 0-16,0-21 16,0 21-16,1-21 0,-1 0 15,0 21-15,21-21 0,-21 0 0,1-1 16,-1 1-16,0 0 0,-21 0 0,0 0 16,0 0-16,0-1 15,-21 22 1,0 0-16,-1 0 0,-20 0 15,21 0-15,-21 22 0,20-1 0,-20 0 16,21 0-16,0 0 0,-22 0 16,43 22-16,-21-22 0,0 21 0,21-21 15,-21 1-15,21 20 0,0-21 0,0 0 16,0 22-16,0-22 0,0 0 16,21 0-16,0 0 0,0-21 0,1 21 15,-1 1-15,21-22 0,-21 0 16,22 0-16,-22 0 0,21 0 0,0 0 15,-20 0-15,20 0 0,0 0 16,-21-22-16,22 1 0,-22 21 16</inkml:trace>
  <inkml:trace contextRef="#ctx0" brushRef="#br0" timeOffset="5108.6">11155 1101 0,'0'0'0,"21"21"31,-21 0-15,21 0-16,-21 0 0,21 1 15,-21-1-15,21 0 0,1 21 16,-22-21-16,0 1 0,21-1 0,-21 21 16,21-21-16,-21 0 0,0 1 0,0-1 15,21 0-15,-21 0 16,0 0-16,21-21 15,0-21 17,1 0-32,-22 0 0,0 0 15</inkml:trace>
  <inkml:trace contextRef="#ctx0" brushRef="#br0" timeOffset="5361.47">11536 1016 0,'0'-21'16,"0"42"0,-21 0-16,21 0 0,-22 1 15,22-1-15,-21 21 0,0-21 0,21 22 16,0-22-16,-21 21 0,0-21 16,21 22-16,-21-22 0,21 21 15,0-21-15,-22 0 0,22 1 0,-21-1 0,21 0 16,0 0-16,0 0 0,0 0 15,21-21 1,1 0-16,-1 0 16,-21-21-16,21 0 0,0 0 15,0 21-15</inkml:trace>
  <inkml:trace contextRef="#ctx0" brushRef="#br0" timeOffset="5781.23">11832 1270 0,'-21'0'0,"42"0"47,0 0-47,0 0 15,1-21-15,-1 21 0,0-21 16,0 21-16,0-21 0,0-1 0,1 1 15,-1 21-15,-21-21 0,0 0 16,0 0-16,-21 21 31,-1 0-31,-20 0 0,21 0 0,0 0 16,-22 21-16,22 0 0,-21-21 16,21 21-16,0 22 0,-1-22 15,22 0-15,0 0 0,-21 0 0,21 22 16,0-22-16,-21 0 0,21 0 15,0 0-15,0 0 0,0 1 0,0-1 16,0 0-16,21-21 0,0 21 0,1-21 16,-1 0-16,0 0 15,21 0-15,-21 0 0,22 0 0,-22 0 16,21 0-16,1 0 0,-22-21 16,21 0-16,-21 21 0,22-21 0,-1-1 15</inkml:trace>
  <inkml:trace contextRef="#ctx0" brushRef="#br0" timeOffset="6193.15">12404 1122 0,'0'0'0,"0"-21"16,-22 21-16,22-21 16,0-1-16,0 1 15,22 21 1,-1 0-16,0 0 15,0 0-15,0 0 0,0 0 0,1 21 16,-1-21-16,0 22 0,-21-1 16,21 0-16,0 0 0,0 21 0,-21-20 15,0-1-15,0 0 0,0 21 16,0-21-16,0 1 0,0-1 16,0 0-16,0 0 0,0 0 0,0 0 15,0 1-15,-21-22 16,21-22 15,0 1-15,0 0-16,0 0 0,0-21 0,0 20 15,0-20-15,21 21 0,-21-21 16,0 20-16,22-20 0,-1 21 0,0 0 16,-21-22-16,21 22 0,0 0 15,0 21-15,1-21 0,-22 0 16,21 21-16,0-21 0,0 21 0,0-22 15</inkml:trace>
  <inkml:trace contextRef="#ctx0" brushRef="#br0" timeOffset="7304.9">13610 1270 0,'0'21'16,"21"-21"-1,0 0-15,1 0 16,-1 0-16,0 0 15,0 0-15,0 0 0,0 0 16,22-21-16,-22 0 0,21 0 0,1 0 16,-1-1-16,0 1 0,1 0 15,-1-21-15,0-1 0,-21 1 0,1 21 16,-1-21-16,-21-1 0,0 1 16,0 0-16,0-1 0,0-20 15,-21 42-15,-1-1 16,1 1-16,0 21 0,0-21 0,0 21 15,0 0-15,-1 0 0,1 0 0,0 0 16,0 0-16,0 0 16,21 21-16,0 0 0,-21 1 0,-1 41 15,22-21-15,-21 22 16,21-22-16,0 22 0,0-22 0,0 22 16,-21-1-16,21 1 0,0-22 0,0 21 15,0 64-15,-21-63 16,21-1-16,0 1 0,0-1 0,0 22 15,0-21-15,-21-1 0,21 1 16,0 20-16,-21-20 0,21-1 0,0 22 16,0-22-16,-22 22 0,22-21 15,-21-1-15,21 22 0,0-43 0,0 22 16,0-22-16,0 21 0,0-41 16,0 20-16,0 0 0,0-21 0,0 1 15,21-1-15,1-21 0,-1 0 16,21 0-16,-21 0 0,22 0 15,-1-21-15,0-1 0,1 1 0,-1 0 16,21-21-16,-20 21 0,20-22 0,-20 1 16,20-22-16,-21 22 0,1 0 15,-1-22-15,0 1 0,-20 20 0,-22-20 16,0-1-16,0 22 0,0-21 16,-22-1-16,1 22 0,-21-22 15,-43-42-15,22 43 0,-1 21 16,1-1-16,-1 1 0,1 0 0,20 20 15,-20 1-15,21 0 0,20 0 16,-20 21-16,21 0 0,21-21 16,21 21-1,0 0-15,0 0 16,1 0-16,20 0 0,-21 0 16,21-21-16,1 21 0,-22-22 0,21 22 15,1-21-15,-1 0 0,0 21 16,1-21-16,-22 0 0</inkml:trace>
  <inkml:trace contextRef="#ctx0" brushRef="#br0" timeOffset="7899.55">14880 1143 0,'0'-21'0,"0"42"0,0-63 0,0 21 16,0-1-16,0 1 15,-21 0-15,0 21 0,0 0 16,-1 0-16,1 0 16,0 0-16,0 0 0,0 0 0,0 0 15,-1 21-15,1 0 0,0 1 16,-21 20-16,21-21 0,-1 21 0,1-20 16,0 20-16,0-21 0,0 21 15,0 1-15,21-22 0,0 0 0,0 21 16,0-20-16,0-1 0,0 0 0,0 0 15,0 0-15,21-21 0,0 21 16,0-21-16,0 0 0,0 0 0,1 0 16,-1 0-16,21 0 0,-21-21 15,0 0-15,1 0 0,-1 0 16,0 0-16,0-1 0,0-20 0,0 21 16,1-21-16,-1-1 0,0 1 15,-21 0-15,21-1 0,-21 22 0,21-21 16,-21 21-16,0-1 0,0 1 15,0 0-15,0 0 0,0 42 32,0 0-32,-21 0 15,21 1-15,-21 20 0,21-21 16,0 21-16,0 1 0,0-22 0,0 21 16,0-21-16,0 22 0,0-22 0,0 21 15,0-21-15,0 1 16,0-1-16,21-21 0,0 21 0,0-21 15,1 0-15,20 0 0,-21 0 16,43 0-16,-43 0 0,21 0 16,-21 0-16,22-21 0,-1 0 0,-21-1 15,21 1-15,-20-21 0,-1 0 16,21-1-16,-21 1 0,-21 0 0,21-22 16,1 1-16</inkml:trace>
  <inkml:trace contextRef="#ctx0" brushRef="#br0" timeOffset="8493.2">15494 699 0,'0'0'0,"0"-43"15,0 22-15,0 0 0,0 0 16,0 0-16,0 42 31,0 0-31,-21 0 16,21 0-16,0 0 0,0 1 16,0 20-16,0-21 0,0 21 0,0 22 15,0-22-15,0 1 0,0-1 0,0 0 16,0 1-16,0-1 0,0 0 15,0 1-15,0-1 0,0-21 0,0 21 16,0-20-16,0-1 0,0 0 16,0 0-16,21 0 0,0 0 0,-21 1 15,21-22-15,0 0 0,-21 21 0,22-21 16,-1 0-16,0 0 0,0 0 16,0 0-16,0 0 0,1-21 15,-1-1-15,0 1 0,0 0 0,0 0 16,0 0-16,-21 0 0,22-22 15,-1 1-15,0 0 0,0-22 0,0 22 16,-21-22-16,0 1 0,21-1 16,-21 22-16,22-22 0,-22 22 0,0 0 15,0-1-15,0 1 0,0 21 16,0 0-16,0 0 0,0-1 0,0 44 47,0-1-47,0 0 0,0 21 15,-22-21-15,22 22 0,-21 20 16,21-20-16,0-1 0,0 21 0,-21-20 16,21 20-16,0-20 0,0 20 15,0-21-15,0 1 0,0-1 0,0-21 16,0 22-16,0-22 0,0 0 0,21 0 16,0 0-16,1-21 0,-22 21 15,21-21-15,0 0 0,0 0 0,21 0 16,-20 0-16,-1 0 0,0 0 15,0 0-15,0-21 0,0 0 0,1 21 16,-1-21-16,0 0 0,0 21 16,-21-21-16,0-1 0,21 22 15,-21-21-15</inkml:trace>
  <inkml:trace contextRef="#ctx0" brushRef="#br0" timeOffset="8664.11">16362 1291 0,'0'21'31</inkml:trace>
  <inkml:trace contextRef="#ctx0" brushRef="#br0" timeOffset="19509.59">2095 4678 0,'0'-21'0,"0"42"31,-21 0-15,21 0-16,0 22 0,-21-1 0,21 21 15,0 1-15,0-1 0,0 22 16,0-21-16,0 20 0,0 22 15,21-21-15,0-1 0,-21 22 16,22 0-16,-22-21 0,0-1 0,21 1 16,-21 21-16,0-21 0,21-1 15,-21 1-15,0 0 0,0-1 0,0 1 16,0 0-16,0-22 0,0 22 16,0-22-16,0 22 0,0 0 0,0-22 15,0 22-15,0-22 0,0 22 16,0-22-16,0 1 0,-21-1 0,21 1 15,0-22-15,-21 22 0,21-22 16,0 0-16,0 1 0,0-22 0,0 0 16,-22 0-16,22 0 0,0-42 15,0 0 1,0 0-16,0-21 0,0-22 0</inkml:trace>
  <inkml:trace contextRef="#ctx0" brushRef="#br0" timeOffset="20908.79">2180 4636 0,'0'0'0,"-21"0"0,0 0 15,42 0 17,0 0-17,0 0-15,22 0 0,-22 0 16,0 0-16,21 0 0,1-22 0,20 22 15,-21 0-15,22-21 0,-1 21 16,22 0-16,-21 0 0,20 0 0,-20-21 16,20 21-16,1 0 0,0 0 15,21 0-15,-22 0 0,1 0 16,0 0-16,20 0 0,-20 0 0,0 0 16,-1 0-16,1 0 0,0 0 15,21 0-15,-22 0 0,22 0 16,0 0-16,0 0 0,0-21 0,-1 21 15,-20 0-15,0 0 0,-1-21 0,1 21 16,-21 0-16,20 0 0,43-21 16,-63 21-16,63 0 15,-85-22-15,0 22 0,22 0 16,-22 0-16,-21 0 0,22 0 0,-22 0 16,21 0-16,-21 0 0,1 0 0,-1 0 15,0 0 1,0 0-16,-21 22 15,0-1 1,0 0-16,0 0 0,0 0 16,0 0-16,0 1 0,0-1 0,0 21 0,0-21 15,0 22-15,0-1 0,-21 0 16,21 1-16,0-1 0,0 21 0,0-20 16,-21-1-16,21 22 0,0-22 15,0 21-15,0-20 0,0 20 0,0 1 16,0-1-16,0 1 0,0-1 15,0 1-15,0-1 0,0 1 16,0-1-16,0 1 0,0-1 0,0 1 16,0 63-16,0-64 0,0 1 15,0-1-15,0 1 0,0 20 16,0-20-16,0-1 0,0 1 0,0-1 16,21 1-16,-21-1 0,0 1 0,0-22 15,21 22-15,-21-1 0,0 1 16,0-1-16,0 1 0,0-22 0,0 64 15,0-64-15,0 1 0,0-1 16,0 0-16,0-21 16,0 22-16,0-22 0,0 0 0,0 0 0,0 0 15,0 1-15,-21-1 16,0 0-16,0-21 0,-1 21 16,1-21-16,-21 0 15,21 0-15,0 21 0,-22-21 0,22 0 16,-21 0-16,-1 0 0,1 0 0,0 0 15,-22 0-15,22 21 0,-22-21 16,22 0-16,-21 0 0,-43 22 16,42-22-16,1 0 0,20 21 15,-20-21-15,-1 0 0,-20 21 0,20-21 16,1 0-16,-22 21 0,22-21 16,-22 0-16,21 0 0,1 21 0,-22-21 15,22 21-15,-22-21 0,0 0 16,22 0-16,-22 0 0,22 0 0,-22 0 15,0 0-15,22 0 0,-22 0 0,22 0 16,-1 0-16,1 0 16,-1 0-16,-20 0 0,20 0 0,1 0 15,-1 0-15,-21 0 0,22 0 0,-1 0 16,1 0-16,-1 0 0,1 0 0,-1 0 16,1 0-16,21 0 0,-22 0 15,22 0-15,-43-21 0,22 21 16,20 0-16,22 0 0,-21-21 15,-1 21-15,1 0 0,21 0 16,0 0-16,0 0 0,-1 0 0,1 0 16,0 0-16,21-21 31,0 0-15,0 0-16,0-1 15,0 1-15</inkml:trace>
  <inkml:trace contextRef="#ctx0" brushRef="#br0" timeOffset="21620.38">1990 3662 0,'0'0'0,"0"-21"0,0 0 15,0-1 1,0 44 0,0-1-1,0 21-15,-22-21 0,22 22 0,-21-1 16,21 0-16,-21 1 0,21 20 16,0-21-16,-21 22 0,21-1 15,-21-20-15,21-1 0,0 0 0,0 1 16,0-22-16,0 21 0,0-21 15,0 1-15,0-1 0,0-42 47,0-1-47,0 1 0,0 0 0</inkml:trace>
  <inkml:trace contextRef="#ctx0" brushRef="#br0" timeOffset="21952.19">1926 3662 0,'0'0'0,"21"-21"0,0 0 16,1-1-16,-1 22 0,0-21 16,0 21-16,0 0 0,22 0 15,-22 0-15,21 0 0,0 0 16,-20 21-16,20 1 0,-21-1 15,0 21-15,0 0 0,1 1 0,-22-1 16,0 0-16,0 1 0,0-1 16,0 0-16,0 22 0,0-22 0,-22 1 15,22-1-15,-21-21 0,21 21 16,0-20-16,0-1 0,0 0 16,0 0-16,0-42 31,0 0-31,-21 0 15,0-1-15,0 1 0,0 0 16</inkml:trace>
  <inkml:trace contextRef="#ctx0" brushRef="#br0" timeOffset="22140.1">1884 4106 0,'0'0'0,"21"-21"31,0 21-31,0-21 0,0 21 16,22-21-16,-22 0 0,21 21 16,1-21-16,-1-1 0,0 22 15,1-21-15,-1 0 0,0 21 0,-21-21 16,22 21-16,-1 0 0,-21 0 16</inkml:trace>
  <inkml:trace contextRef="#ctx0" brushRef="#br0" timeOffset="22852.12">2752 3852 0,'0'22'31,"0"-1"-15,0 0-16,0 0 15,0 0-15,0 0 0,0 1 16,0 20-16,0-21 0,0 21 0,0-20 15,0-1-15,0 21 0,0-21 16,0 0-16,0 1 0,0-1 16,0 0-16,0 0 15,0-42 17,0 0-32,0 0 15,0-1-15,0 1 0,0 0 0,0-21 16,0 21-16,0-22 0,0 22 15,0-21-15,0-1 0,0 22 0,21 0 16,0 0-16,0 0 0,0 0 16,0-1-16,1 1 0,-1 21 15,0 0-15,0 0 0,0 0 0,0 0 16,1 0-16,20 0 0,-21 21 16,-21 1-16,21-1 0,0 0 0,-21 0 15,22 21-15,-22-20 0,0 20 16,0 0-16,0-21 0,0 22 0,0-22 15,0 21-15,0-21 0,0 1 16,-22-1-16,22 0 0,-21-21 16,21-21 15,0 0-31,0-1 0,0 1 16,0-21-16,0 21 0,0-22 0,21 1 15,1 21-15,-1-21 16,0-1-16,0 22 0,0 0 0,0 0 15,22 0-15,-22-1 0,21 1 16,1 21-16,-22 0 0,21 0 0,-21 0 16,22 0-16,-22 21 0,0-21 15,0 22-15,0-1 0,-21 42 16,0-20-16,0-22 0,0 21 16,0-21-16,-21 0 0,0 22 0,0-22 15,21 0-15,0 0 0,-21 0 0,-1 1 16,22-44 31,0 1-47,0 0 0</inkml:trace>
  <inkml:trace contextRef="#ctx0" brushRef="#br0" timeOffset="23378.23">4043 3895 0,'0'-21'0,"0"42"0,21-42 0,-21-1 0,0 1 15,0 0 1,0 0-16,0 0 0,-21 21 16,0 0-1,-1 0-15,1 0 0,0 0 16,0 0-16,0 21 0,21 0 0,-21 0 15,-1 22-15,1-22 0,0 21 16,0-21-16,0 22 0,21-1 0,0-21 16,-21 21-16,21-20 15,0-1-15,0 0 0,0 0 0,0 0 0,0 0 16,21-21 0,0 0-1,0 0-15,0-21 0,0 0 0,1 0 16,-1 0-16,0 0 0,-21-1 15,21-20-15,0 0 0,-21-1 16,21 22-16,-21 0 0,22 0 16,-22 0-16,0 0 0,0-1 0,0 44 31,0-1-15,0 0-16,0 0 0,0 21 0,0-20 15,0-1-15,0 21 0,0-21 16,0 0-16,0 1 0,0-1 0,0 0 15,0 0-15,0 0 16,21-21-16,0 0 16,0 0-1,0-21-15,-21 0 0,21 21 0,1-21 16,-1 0-16</inkml:trace>
  <inkml:trace contextRef="#ctx0" brushRef="#br0" timeOffset="24010.46">4445 3768 0,'0'21'16,"0"0"0,21 0-16,0-21 15,0 0-15,1 0 0,-1 0 0,0 0 16,21 0-16,-21 0 15,1 0-15,-1 0 0,0 0 0,21-21 16,-21 0-16,1 21 0,-1-21 16,0 21-16,0-21 0,0-1 15,-42 22 17,0 0-32,0 22 15,0-1-15,-1 0 0,1 0 16,0 0-16,0 0 0,0 1 0,0-1 15,-22 21-15,22-21 0,0 22 16,0-22-16,0 0 0,-22 21 0,22-21 16,21 1-16,-21-1 0,0 0 15,0 0-15,21-42 32,0 0-17,21 0-15,0-1 0,0 1 16,0 0-16,0-21 15,1 21-15,-1 21 0,0-22 0,-21 1 16,21 21-16,0 0 16,0 21-1,-21 1-15,0-1 16,0 0-16,0 0 0,0 0 16,0 0-16,0 1 0,22-1 0,-22 0 15,0 0 1,21-21-16,0 21 15,0-21-15,0 0 16,0 0-16,1 0 0,-1 0 16,0-21-16,0 0 0,0 21 15,0-21-15,22 0 0,-22-1 16,0 1-16,0 0 0,22 0 0</inkml:trace>
  <inkml:trace contextRef="#ctx0" brushRef="#br0" timeOffset="24749.03">5313 3747 0,'0'0'16,"-21"0"-1,-1 0-15,22 21 0,0 0 16,-21 0-16,0-21 0,0 21 16,21 0-16,0 1 0,0-1 15,-21 0-15,21 0 0,0 0 0,0 0 16,0 1-16,0-1 0,0 0 15,0 0-15,21 0 16,0-21-16,0 0 16,0 0-1,-21-21-15,22 21 0,-22-21 16,0 0-16,0 0 16,0-1-16,0 1 0,0 0 15,0 0-15,-22 0 0,22 0 0,-21-1 16,21 1-16,0 0 0,0 0 15,0 0-15,21 0 16,1 21-16,-1-22 0,0 22 16,21 0-16,-21 0 0,22 0 15,-22 0-15,0 0 0,21 0 16,-20 0-16,-1 0 0,21 22 0,-21-1 16,0-21-16,1 21 0,-1 0 0,0 0 15,-21 0-15,0 1 0,0-1 16,0 21-16,0-21 0,0 0 15,0 1-15,0-1 0,0 0 16,0 0-16,0 0 0,-21-21 16,0 0-1,21-21 1,0 0 0,0 0-16,0 0 0,0-1 15,0 1-15,0 0 0,0 0 0,21-21 16,0 20-16,0-20 0,0 21 15,0 0-15,1 0 0,20-1 0,-21 1 16,0 0-16,22 0 0,-22 21 0,21 0 16,-21 0-16,22 0 0,-22 0 15,0 0-15,0 0 0,0 21 0,0 0 16,1 0-16,-1 1 16,-21-1-16,0 0 0,0 21 0,0-21 15,0 1-15,0 41 0,0-42 16,-21 0-16,-1 1 0,1 20 15,21-21-15,-21 0 0,21 0 16,-21-21-16,21 22 0,0-44 47</inkml:trace>
  <inkml:trace contextRef="#ctx0" brushRef="#br0" timeOffset="26148.52">2836 5122 0,'-21'0'15,"42"0"17,0 0-32,22 0 0,-22 0 15,21 0-15,-21 0 0,22 0 0,-1 0 16,0 0-16,22 0 0,-22 0 15,22-21-15,-22 21 0,22 0 0,-22 0 16,0 0-16,1 0 0,-22 0 16,21 0-16,-63 21 31,-21-21-31,20 0 0,-20 22 16,0-22-16,-1 0 0</inkml:trace>
  <inkml:trace contextRef="#ctx0" brushRef="#br0" timeOffset="26541.29">3175 5186 0,'21'0'0,"-21"21"16,0 0-16,21-21 16,-21 21-16,0 1 0,0-1 0,0 0 15,0 0-15,0 0 16,0 22-16,0-22 0,21 21 0,-21 0 15,0 1-15,22-1 0,-22 0 16,21 22-16,-21-22 0,0 1 0,0-22 16,0 21-16,0 0 0,0 1 15,0 20-15,0-42 0,0 1 16,0-1-16,-21 0 0,-1 0 16,1 0-16,0 0 0,-21-21 0,21 22 15,-1-22-15,-20 0 0,0 0 16,21 0-16,-22 0 0,1 0 0,21 0 15,-22-22-15,22 1 0,-21 0 16,21 0-16,0 0 0,-1-22 16,1 22-16,0-21 0,21 21 15,0 0-15,0-1 0,0 1 0,0 0 16,0 0-16,0 0 0,21 21 0,0 0 16,1 0-16,-1 0 0,21 0 15,-21 0-15,0 0 0,1 0 0</inkml:trace>
  <inkml:trace contextRef="#ctx0" brushRef="#br0" timeOffset="27087.97">3873 5715 0,'0'0'0,"0"-21"0,0 0 15,0 0-15,0-1 16,-21 22-16,0 0 0,0 0 16,0 0-16,0 0 0,-1 0 0,-20 0 15,21 0-15,-21 22 0,-1-1 0,22 21 16,-21-21-16,21 0 0,-22 22 16,22-22-16,0 21 0,0 1 15,0-22-15,-1 21 0,22-21 16,0 22-16,0-22 0,0 0 0,0 21 15,0-21-15,0 1 0,22-1 16,-1-21-16,0 0 0,0 0 16,0 0-16,0 0 0,22 0 15,-22-21-15,21-1 0,-21 1 0,22 0 16,-22 0-16,0 0 0,0 0 16,0-22-16,1 22 0,-1 0 0,-21 0 15,0-22-15,0 22 0,0 0 0,21 0 16,-21 0-16,0 0 15,0-1-15,21 22 16,-21 22 0,0-1-16,0 0 0,0 21 15,0-21-15,21 1 0,-21-1 16,0 0-16,21 0 0,-21 0 16,0 0-16,0 1 0,22-22 0,-22 21 15,21 0-15,0 0 16,0-21-16,0 0 0,0 0 15,1 0 1,-22-21-16,21 0 0</inkml:trace>
  <inkml:trace contextRef="#ctx0" brushRef="#br0" timeOffset="27343.89">4127 5694 0,'43'-21'15,"-43"42"1,0 0-16,21 0 16,-21 0-16,21 1 0,-21-1 0,21 0 15,-21 0-15,0 21 0,0-20 16,0-1-16,0 0 0,21 21 16,-21-21-16,0 1 0,0-1 15,0 0-15,0 0 16,0-42 15,22 0-31,-22 0 16</inkml:trace>
  <inkml:trace contextRef="#ctx0" brushRef="#br0" timeOffset="27587.75">4572 5673 0,'0'0'0,"21"0"0,-21-21 0,-21 42 31,0 0-15,0-21-16,-1 21 0,1 21 15,0-20-15,0-1 0,0 21 0,0-21 16,-1 22-16,1-22 0,0 0 16,0 21-16,21-21 0,-21 22 15,0-22-15,21 0 16,-22-21-16,44 0 31,-1 0-31,0-21 0</inkml:trace>
  <inkml:trace contextRef="#ctx0" brushRef="#br0" timeOffset="28122">5186 5630 0,'0'0'15,"0"-21"-15,0 0 0,0 0 16,-21 21 0,-1 0-1,1 0-15,0 0 0,0 21 16,0 0-16,0 22 0,-1-22 15,1 0-15,0 21 0,0-21 16,21 22-16,-21-22 0,0 21 0,-1-21 16,1 1-16,21 20 0,0-21 15,0 0-15,0 0 0,0 1 0,0-1 16,21-21 0,1 0-16,-1 0 15,21 0-15,-21 0 0,0-21 16,1-1-16,-1 1 0,0 0 0,0 0 15,0 0-15,0-22 16,1 22-16,-22 0 0,21-21 0,-21 21 16,21-1-16,-21 1 0,0 42 31,0 1-15,0-1-16,0 0 0,0 0 15,0 0-15,0 0 0,0 1 0,0-1 16,0 0-16,0 0 0,0 0 15,0 0-15,21-21 0,0 0 16,0 0-16,1 0 0,-1 0 16,0 0-16,0 0 0,21 0 0,-20-21 15,-1 0-15,0 0 0,21 21 16</inkml:trace>
  <inkml:trace contextRef="#ctx0" brushRef="#br0" timeOffset="28611.71">3683 5038 0,'63'-21'15,"-20"21"1,-1 0-16,64-22 16,-43 22-16,1 0 0,21-21 0,-1 21 15,22 0-15,-21-21 0,21 21 16,-1-21-16,-20 21 0,0 0 0,-22 0 16,1-21-16,-1 21 0,-20 0 15,-1 0-15,0 0 0,-21 0 0,1 0 16,-44 0-1,1 0 1,0 0-16,-21 0 0,21 21 0,-22-21 16,1 0-16,0 21 15,-1-21-15,-20 21 0</inkml:trace>
  <inkml:trace contextRef="#ctx0" brushRef="#br0" timeOffset="28863.57">4085 5292 0,'85'0'15,"-43"0"-15,0 0 0,22 0 16,-1 0-16,1 0 0,21 0 16,-22-21-16,22 21 0,-22 0 0,22 0 15,-22-22-15,1 22 0,-22 0 16,22 0-16,-43-21 0,21 21 15,-21 0-15,1 0 0,-1 0 0,0 0 16,-42 21 15,-22-21-31,22 22 0</inkml:trace>
  <inkml:trace contextRef="#ctx0" brushRef="#br0" timeOffset="29379.82">3408 6668 0,'-21'0'16,"42"0"-16,-64 0 0,65 0 31,20 0-31,0 0 0,1 0 16,20-22-16,1 22 0,20 0 0,1-21 15,0 21-15,-1 0 16,1-21-16,21 21 0,0-21 0,-1 21 0,1-21 16,0 21-16,0 0 0,-21-21 15,-1 21-15,1 0 0,-22 0 0,1-22 16,-22 22-16,1 0 0,20 0 15,-42 0-15,-42 0 32,0 0-32,0 0 0,-22 0 15,1 0-15,0 0 0,-1 0 16,-20 0-16,-1 22 0</inkml:trace>
  <inkml:trace contextRef="#ctx0" brushRef="#br0" timeOffset="29703.67">3450 6985 0,'21'0'0,"0"0"15,170 0 1,-128 0-16,1 0 0,-1 0 15,22 0-15,-21 0 0,20 0 0,1 0 16,0 0-16,-1 0 0,1-21 16,0 21-16,-1 0 0,1 0 15,-22-21-15,1 21 0,-1 0 0,-20-21 0,-1 21 16,0 0-16,-20 0 0,-1 0 16,-42 0-1,-1 0 1,1 0-16,-21 21 0,0-21 0,-1 0 15,-20 0-15,20 21 0,-20 0 16,-1-21-16</inkml:trace>
  <inkml:trace contextRef="#ctx0" brushRef="#br0" timeOffset="30001.5">3556 7430 0,'0'0'0,"42"0"0,1 0 0,-1 0 0,21 0 15,1 0-15,-1 0 0,1 0 0,-1 0 16,1-22-16,-1 22 0,22 0 16,-21-21-16,-1 21 0,1 0 0,-1-21 15,-21 21-15,22 0 0,-22 0 0,1-21 16,-22 21-16,21 0 0,-21 0 15,0 0-15,-42 0 32,0 21-32,0-21 15,-21 0-15,-1 21 0,1-21 0,0 21 16,-1-21-16</inkml:trace>
  <inkml:trace contextRef="#ctx0" brushRef="#br0" timeOffset="30263.35">3535 7768 0,'0'0'16,"0"21"-16,0 1 15,21-22-15,0 21 0,21-21 0,-20 0 16,20 0-16,21 0 0,-20 0 16,20 0-16,1 0 0,-1 0 15,1 0-15,-1 0 0,1 0 0,-1-21 16,22 21-16,-22-22 0,1 22 0,-1 0 15,1-21-15,-1 21 0,-20 0 16,-1 0-16,0-21 0,1 21 0,-22 0 16,21 0-16,-21 0 0,1 0 15,-22-21 1,0 0-16</inkml:trace>
  <inkml:trace contextRef="#ctx0" brushRef="#br0" timeOffset="34733.8">7218 5715 0,'0'0'0,"-21"0"0,-1 0 15,1 0-15,0 0 16,0 0 0,42 0 31,0-21-47,0 21 15,22 0-15,-1-21 0,0 21 16,22 0-16,-1 0 0,22-21 0,0 21 15,-1 0-15,22 0 0,0-22 16,-21 22-16,-1 0 0,22 0 0,-21-21 16,0 21-16,-22 0 0,85 0 15,-84 0-15,-1 0 0,-20 0 16,-1 0-16,0 0 0,-21 0 16,1 0-16,-1 0 0,-21-21 15,-21 21 16,-22 0-31,22 0 0,0 0 0,0 0 16,-22 0-16,1 0 0,21 0 16,-21 0-16,-1 21 0,1-21 0,0 0 15</inkml:trace>
  <inkml:trace contextRef="#ctx0" brushRef="#br0" timeOffset="35091.6">7239 5842 0,'21'0'16,"0"0"-1,0 0-15,1 0 0,-1 0 0,21 0 16,22 0-16,-22 0 0,21 0 15,1 0-15,21 0 0,-22-21 16,22 21-16,-1 0 0,-20 0 0,21-21 16,-22 21-16,1 0 0,-1 0 15,1-21-15,-22 21 0,0 0 0,1 0 16,-1 0-16,0-22 16,-21 22-16,1 0 0,-1 0 15,-21-21-15,0 0 16,0 0-1,-21 0 1,-1 0-16,1-1 0</inkml:trace>
  <inkml:trace contextRef="#ctx0" brushRef="#br0" timeOffset="35571.32">8445 5228 0,'-21'-21'0,"42"42"0,-63-42 16,42 0-16,0 42 47,21 0-47,0 0 16,1 1-16,20-1 0,-21 0 15,21 0-15,1 0 0,-1 0 16,0 1-16,1-1 0,-1 0 0,0-21 15,22 21-15,-22 0 0,1-21 16,-1 0-16,0 21 0,1-21 0,-22 0 16,21 0-16,-21 0 0,22 0 0,-22 0 15,0 0-15,0 0 16,-42-21 0,0 21-1,0 0-15,-1 0 0,1 0 0,-21 21 16,0 1-16,-1-1 0,1 0 0,0 0 15,-22 21-15,22 1 16,-1-1-16,-20 0 0,21 1 0,-1-1 16,1 0-16,0 1 0,20-1 0,-20 0 15,21 1-15,-21 20 16,20-42-16,1 1 0,21-1 0,-21 0 16,21 0-16,0 0 15,0 0-15</inkml:trace>
  <inkml:trace contextRef="#ctx0" brushRef="#br0" timeOffset="36188.97">10435 5122 0,'0'-21'16,"0"42"-16,21-42 0,-21 0 0,0 42 31,0 0-31,0 1 0,21-1 15,-21 21-15,0 0 0,0 1 0,0-1 16,0 0-16,0 1 16,0-1-16,0 22 0,0-22 0,0 0 0,0 22 15,0-22-15,-21-21 0,21 22 16,0-22-16,0 21 0,0-21 0,0 0 16,0 1-16,0-44 31,0 1-31,21 0 15,1 0-15</inkml:trace>
  <inkml:trace contextRef="#ctx0" brushRef="#br0" timeOffset="36627.71">10964 5313 0,'0'0'0,"0"21"15,0 0-15,0 0 0,0 22 16,0-22-16,0 0 0,-21 21 16,0 1-16,21-22 0,0 21 0,-21 1 15,21-22-15,-21 21 0,21-21 0,0 22 16,0-22-16,0 0 0,0 0 16,21 21-16,0-42 0,0 0 15,21 0-15,-20 0 0,20 0 16,0 0-16,-21 0 0,22 0 0,-1-21 15,0 0-15,-20 0 0,20 0 16,0 0-16,-21-22 0,22 22 16,-22-21-16,0-1 0,0 22 0,-21-21 15,0 0-15,0-1 0,0 1 16,0 21-16,0-22 0,0 22 0,-21-21 16,0 21-16,0 0 0,0 21 15,-1-22-15,-41 22 0,21 0 16,-1 0-16,22 0 0,-21 22 15,21-22-15,-1 21 0,1 0 0,0 0 16,0 0-16,0 0 0,21 1 16,0-1-16,0 0 0,0 0 15,21-21-15,0 21 0,0-21 0,0 0 16,22 21-16</inkml:trace>
  <inkml:trace contextRef="#ctx0" brushRef="#br0" timeOffset="37415.94">12107 5398 0,'0'0'16,"0"-22"-16,0 1 0,0 0 15,0 0-15,0 0 16,21 0-16,1 21 15,-22-22-15,21 1 0,0 21 0,0 0 16,0-21-16,0 21 0,1 0 16,-1 0-16,0 0 0,0 21 0,0 0 15,-21 1-15,0-1 0,0 0 16,0 0-16,0 21 0,0-20 0,0 20 16,0-21-16,0 21 0,0-20 0,0 20 15,0-21-15,0 21 0,0-20 16,0-1-16,0 0 0,0 0 0,21-21 15,1 0-15,-1 0 0,0 0 16,0 0-16,0 0 0,0-21 16,1 0-16,-1 0 0,0-1 0,0 1 15,21 0-15,-20 0 16,-1-21-16,0 20 0,-21 1 0,21 0 16,0 0-16,0 0 0,-21 0 15,0-1-15,0 1 0,0 0 16,0 42 15,0 0-15,0 1-16,0 20 0,0-21 15,0 21-15,-21 1 0,21-1 0,0 22 16,0-22-16,-21 21 0,21-20 16,0 20-16,0-20 0,0 20 15,0-21-15,0 22 0,0-22 0,0 22 16,21-22-16,0 22 0,1-1 15,-1 1-15,-21-22 0,21 21 0,0 1 16,-21-1-16,0-20 0,0 20 0,0-20 16,0-1-16,0 0 0,0 1 15,0-1-15,-21 0 0,0-21 0,0 1 16,-1 20-16,1-21 0,0 0 16,0-21-16,0 0 15,0 0-15,-1-21 16,1 0-16,0-21 0,21 20 0,-21-20 15,0 21-15,21-43 0,0 22 16,-21 0-16,-1-64 16,22 42-16,0 22 0,0-21 0,0-1 15,0 22-15,0-22 0,0 22 16,22 0-16,-1-22 0,-21 22 0,21-1 16,21-41-16,1 41 0,-22-20 15,0 21-15,21-1 0</inkml:trace>
  <inkml:trace contextRef="#ctx0" brushRef="#br0" timeOffset="37803.73">13060 5503 0,'21'0'31,"0"0"-31,0 0 0,0 0 16,1-21-16,-1 21 0,0-21 16,0 0-16,0 21 0,0-21 0,-21-22 15,0 22 1,0 0-16,0 0 16,-42 21-16,21 0 0,0 0 15,-22 0-15,22 0 0,-21 0 16,21 21-16,0 0 0,-22 0 0,22 1 15,0-1-15,0 0 0,0 0 0,21 21 16,-22 1-16,22-22 0,0 21 16,0-21-16,0 1 0,0 20 0,0-21 15,22 0-15,-1 0 16,0-21-16,21 22 0,-21-22 0,22 0 0,-22 0 16,21 0-16,1 0 0,-1 0 15,0 0-15,1-22 0,-1 22 0,0-21 16,1 0-16,-1 0 0</inkml:trace>
  <inkml:trace contextRef="#ctx0" brushRef="#br0" timeOffset="38253.47">13801 5419 0,'0'0'0,"0"-21"0,0-1 0,0 1 16,0 0-16,0 0 16,-22 21-16,1 0 15,0 0-15,0 0 0,0 0 16,0 0-16,-1 21 0,22 0 15,-21 0-15,0 1 0,0-1 0,21 0 16,0 21-16,0-21 0,-21 1 16,21-1-16,0 0 0,0 21 15,0-21-15,0 1 0,0-1 16,21-21-16,0 0 0,-21 21 16,21-21-16,0 0 0,1 0 15,-1 0-15,-21-21 0,0 0 16,21-1-16,-21 1 0,21 0 0,-21 0 15,0 0-15,21-22 0,-21 22 16,0 0-16,0 0 0,0 0 0,0 0 16,0-1-16,0 44 31,0-1-31,0 0 16,0 0-16,0 0 15,0 22-15,0-22 0,0 0 0,0 21 16,0-21-16,21 1 0,-21-1 15,22 0-15,-1-21 0,-21 21 0,21 0 16,0-21-16,0 0 0,0 0 0,1 0 16,-1 0-16,0 0 0,0 0 15,0-21-15,22 21 0,-43-21 16,21 0-16,0 0 0</inkml:trace>
  <inkml:trace contextRef="#ctx0" brushRef="#br0" timeOffset="38628.25">14160 5440 0,'0'0'0,"0"-21"16,43-64 0,-22 64-1,0 21-15,0-21 0,0 0 0,1 21 16,-1 0-16,0 0 0,0 0 16,0 0-16,0 0 0,22 0 0,-22 21 15,0 0-15,0 0 0,0 0 16,-21 0-16,22 1 0,-22-1 0,21 0 15,-21 0-15,0 21 0,0-20 16,0-1-16,0 0 0,0 0 0,-21 0 16,-1 22-16,1-22 0,0-21 31,21-21-15,0-1-16,0 1 15,0 0-15,0 0 0,21-21 0,0-1 16,-21 22-16,22-21 0,-1-1 0,0 22 15,-21 0-15,21-21 0,0 21 16,0-1-16,1 1 0,-1 0 16,0 21-16,0 0 0,0 0 15,0-21-15,1 21 0,-1 0 16,0 0-16</inkml:trace>
  <inkml:trace contextRef="#ctx0" brushRef="#br0" timeOffset="39123.97">15409 5186 0,'21'-21'16,"-42"42"-16,42-63 0,-21 20 15,0 1-15,-21 21 16,0 0-16,0 0 0,-21 0 15,20 0-15,-20 0 0,21 0 16,-21 0-16,20 21 0,-20 1 0,21-1 16,0 0-16,0 0 0,-1-21 15,1 21-15,21 0 0,0 1 0,0-1 16,0 0-16,0 0 16,21 0-16,1-21 0,-1 21 15,0-21-15,0 22 0,21-22 16,22 0-16,-22 21 15,1-21-15,-22 0 0,21 0 0,-21 0 0,22 0 16,-22 0-16,0 21 0,0-21 16,0 0-16,-21 21 15,0 0-15,-21 0 16,-21-21-16,21 22 16,-22-1-16,1-21 0,21 21 0,-22-21 15,1 21-15,0-21 0,-1 21 16,1-21-16,21 0 0,0 0 0,-22 0 15,22 0-15,0 0 0,0 0 16,0 0-16,0-21 16,21 0-1</inkml:trace>
  <inkml:trace contextRef="#ctx0" brushRef="#br0" timeOffset="46484.33">18351 2307 0,'0'-21'0,"0"0"0,0 0 16,0 0 0,-21 21 15,21 21-31,0 0 0,0 0 15,0 21-15,0 1 0,0 20 16,0-20-16,0 20 0,0 1 16,0 20-16,0-20 0,0-1 0,-21 1 15,21-22-15,-21 22 0,21-1 16,0-21-16,0 1 0,0-1 0,0 0 16,0 1-16,0-22 0,0 0 15,0 21-15,0-20 0,0-1 16,0 0-16,0-42 31,0 0-31,0-1 0,0 1 16,0-21-16,0 21 0,0-22 15</inkml:trace>
  <inkml:trace contextRef="#ctx0" brushRef="#br0" timeOffset="46852.11">18140 2477 0,'-43'-22'0,"86"44"16,-107-86-16,43 43 0,0 0 0,0 0 0,21-1 15,0 1-15,0 0 0,0 0 16,0 0-16,21 0 0,21-1 16,-21 1-16,22 21 0,-1-21 0,22 0 15,-22 21-15,21 0 0,1 0 16,-1 0-16,1 0 0,-1 21 15,-20 0-15,-1 0 0,0 1 0,-20 20 16,-1 0-16,-21 22 0,0-22 16,0 0-16,-64 64 0,43-63 15,-21-1-15,-1 0 0,1 1 16,-64-1-16,64-21 0,0 0 16,-1 0-16,1-21 0,21 0 0,0 0 15,-1 0-15,1 0 16,0 0-16,42-21 31,0 0-31,1 0 0,-1 0 0,21 0 16,0 21-16,-20-22 0</inkml:trace>
  <inkml:trace contextRef="#ctx0" brushRef="#br0" timeOffset="47516.73">19008 2286 0,'21'-21'16,"-42"42"-16,42-63 0,-21 63 31,0 0-31,-21 0 16,21 0-16,0 1 0,-22-1 16,22 21-16,0-21 0,0 43 15,0-22-15,0-21 0,0 22 16,0-22-16,0 0 0,22 0 0,-1 0 15,0-21-15,0 0 0,21 0 16,-20 0-16,20 0 0,0 0 0,22-21 16,-22 0-16,0 0 15,-20 0-15,20-1 0,0-20 0,-21 0 16,1 21-16,20-22 0,-21 22 16,-21-21-16,21 21 0,-21-1 15,21 1-15,-21 0 0,0 0 0,0 0 16,-21 42 15,21 0-31,-21-21 16,21 42-16,0-20 0,0 20 0,0 0 15,0 1-15,0 20 0,0 1 16,0-22-16,0 21 0,0 1 16,0-22-16,0 22 0,0-1 0,0-20 15,0 20-15,0-21 0,0 22 0,0-22 16,0 22-16,0-22 0,0 22 15,0-22-15,0 0 0,0 1 16,0-1-16,0 0 0,0 1 0,0-22 16,0 0-16,-21 0 0,0 21 15,0-20-15,-1-22 16,1 0-16,0 0 0,0 0 0,0 0 16,0-22-16,-22 1 0,22 0 15,0-21-15,-21 21 0,20-22 0,22 1 16,-21 0-16,21-1 0,-21-20 15,21 20-15,0 1 0,0 0 0,0-1 16,0 22-16,0-21 16,0 21-16,21 0 0,0-22 0,-21 22 15,22 0-15,-1 0 0,0 0 16,0-22-16,0 22 0,0-21 0,1 21 16,-1-22-16</inkml:trace>
  <inkml:trace contextRef="#ctx0" brushRef="#br0" timeOffset="47848.55">19833 1757 0,'21'0'0,"-42"0"0,42-21 0,-21 42 31,0 0-31,0 21 16,0 1-16,21-1 0,-21 0 0,0 1 15,0-1-15,0 0 0,0 22 16,0-22-16,0 1 0,0 20 0,0-21 16,0 64-1,0-63-15,0 41 0,0-41 0,0-22 16,0 0-16,0 0 15,22-21-15,-1-21 16,-21 0 0,0 0-16,0-22 0</inkml:trace>
  <inkml:trace contextRef="#ctx0" brushRef="#br0" timeOffset="48572.84">19621 2159 0,'0'0'0,"-21"0"0,21-21 16,21 21 0,1 0-16,-1 0 15,0 0-15,0 0 0,21 0 16,1-21-16,-22 21 0,21 0 16,1 0-16,-1 0 0,0-21 0,-21 21 15,22-22-15,-1 22 0,-21-21 16,0 0-16,22 21 0,-22-21 0,0-21 15,-21 20-15,0 1 0,21-21 16,-21 21-16,0-22 0,0 22 0,0 0 16,0 0-16,0 0 0,0 0 15,0-1-15,0 1 0,0 42 32,0 1-17,0-1-15,0 21 0,0 0 0,0 1 16,0-1-16,0 0 0,0 1 15,0-1-15,0 0 0,0 1 0,0-1 16,0 0-16,0 1 0,0 20 16,0-20-16,0-1 0,0 0 0,-21-21 15,21 22-15,0-1 0,0-21 0,0 0 16,0 1-16,0-1 0,0 0 16,-21-21-16,0 0 15,0-21 1,21 0-16,0-1 15,0-20-15,0 21 16,0-21-16,0 20 0,0-20 0,21 21 16,0 0-16,0 0 0,0-1 15,0 1-15,1 0 0,-1 0 0,21 21 16,-21-21-16,22 21 0,-1 0 16,-21 0-16,21 0 0,1 0 0,-22 0 15,21 0-15,-21 0 0,1 21 16,-1-21-16,0 42 0,-21-21 0,0 1 15,0 20-15,0 0 0,0-21 16,-21 22-16,0-1 0,-1-21 16,1 22-16,0-22 0,-21 0 0,42 0 15,-21 0-15,-1 0 0,1-21 16,21 22-16,21-44 47,1 1-47,-1 0 15,0 0-15,0 0 0</inkml:trace>
  <inkml:trace contextRef="#ctx0" brushRef="#br0" timeOffset="49328.03">21167 2201 0,'-22'0'0,"44"0"0,-65 0 16,22 0-16,0 0 0,21 22 0,-21-22 16,0 21-16,-1 0 0,1 0 15,0 0-15,21 0 0,0 22 0,0-22 16,0 0-16,0 21 0,0-20 16,0 20-16,0-21 0,0 21 0,0-20 15,0-1-15,0 0 0,21 0 16,0-21-16,1 21 15,-1-21-15,0 0 0,0-21 16,-21 0-16,0 0 16,0-22-16,0 22 0,0-21 15,0 21-15,0-22 0,0 1 16,0 21-16,0-21 0,0 20 0,0-20 16,0 21-16,0 0 0,0 0 15,0-1-15,21 22 0,0-21 0,1 0 16,20 21-16,-21 0 0,21-21 15,-20 21-15,20 0 0,0 0 0,1 0 16,-1 0-16,-21 21 0,21-21 16,-20 21-16,20 0 0,-21 1 15,0-1-15,-21 21 0,0-21 0,0 22 16,0-22-16,0 21 0,0 0 16,0-20-16,0 20 0,0-21 0,0 0 15,0 0-15,0 1 0,0-1 16,-21-21-1,21-21 1,0-1-16,0 1 0,0 0 16,0 0-16,0 0 0,0-22 15,21 1-15,0 21 0,1-21 16,-1-1-16,0 22 0,21-21 16,-21 21-16,22-22 0,-1 22 0,0 0 15,1 0-15,-1 21 0,0 0 16,43 0-16,-64 0 0,43 0 15,-22 21-15,-21 0 0,-21 0 16,0 0-16,21 22 0,-21-22 16,0 21-16,0-21 0,0 22 0,-21-22 15,-21 42 1,42-20-16,-21-22 0,0 0 0,-1 0 0,1 0 16,0 1-16,21-1 0,-21-21 15,21 21-15,-21-21 0,42 0 47</inkml:trace>
  <inkml:trace contextRef="#ctx0" brushRef="#br0" timeOffset="49563.9">23114 2625 0,'-21'0'0,"0"0"31,-1 0-15,1 0-1</inkml:trace>
  <inkml:trace contextRef="#ctx0" brushRef="#br0" timeOffset="67521.03">9440 7684 0,'0'0'0,"0"-22"15,0 1-15,0 0 16,0 0-16,0 0 0,0 0 15,-21-1-15,21 1 0,0 0 16,-21 0-16,0 21 0,0-21 16,-1 21-16,1 0 0,0 0 0,0 0 15,0 0-15,0 0 0,-1 0 16,1 21-16,-21 0 0,21 21 0,0-20 16,-22 20-16,22 0 0,0 1 15,0 20-15,0-21 0,-22 22 16,22-1-16,0 1 0,21-1 0,-21 1 15,21-1-15,0 1 0,0-22 16,0 64-16,21-64 0,-21-20 16,21 20-16,21-21 0,-20 0 0,20 0 15,-21 1-15,21-1 0,-20 0 16,20-21-16,0 0 0,1 0 0,-22 0 16,21 0-16,0 0 0,-20-21 0,20 0 15,-21-1-15,21 1 0,-20 0 16,20-21-16,-21 21 0,0-22 0,0 1 15,1 0-15,-22-1 16,0 1-16,21 0 0,-21-1 0,0 1 16,21 21-16,-21-22 0,0 22 0,0 0 15,0 0-15,0 42 16,0 0 0,0 0-16,-21 1 0,21 20 15,-21-21-15,21 21 0,0 1 0,0-22 16,0 21-16,-22 1 0,22-22 15,0 21-15,0-21 0,0 0 16,0 22-16,0-22 0,0 0 0,22-21 16,-1 21-16,0-21 0,0 0 0,0 0 15,0 0-15,22 0 0,-22 0 16,21 0-16,-21 0 0,22-21 16,-22 0-16,21 0 0,-21 0 0,1-22 15,-1 22-15,0-21 0,0 21 0,0-22 16,-21 22-16,0-21 0,21 21 15,-21-22-15,22 22 0,-22 0 16,0 0-16,0 0 0,0 42 31,0 0-31,0 21 16,0-21-16,0 1 0,0 20 16,-22-21-16,22 0 0,0 22 15,-21-22-15,21 21 0,0-21 0,0 0 16,0 1-16,0-1 0,0 0 15,21 0-15,1-21 0,-1 0 16,0 0-16,0 0 0,21 0 0,-20 0 16,-1 0-16,0-21 0,21 0 15,-21 21-15,22-43 0,-22 22 0,21 0 16,-21-21-16,1 21 0,-1-22 0,21 22 16,-42-21-16,21 21 0,-21-1 15,21 1-15,-21 0 0,0 0 0,-21 21 31,0 21-31,21 0 16,-21 0-16,21 1 0,0-1 16,0 0-16,0 0 0,0 0 15,0 0-15,0 1 0,21-1 0,0 21 16,0-21-16,-21 0 0,22 1 16,-22-1-16,0 0 15,0 0-15,-22-21 16,1 21-16,0-21 0,0 0 15,0 0-15,0 0 0,-1 0 16,1 0-16,0 0 0,0 0 16,21-21-16,0 0 15,0 0-15,0 0 16,21-1-16,0 1 0,0 0 16,-21 0-16,22 0 0</inkml:trace>
  <inkml:trace contextRef="#ctx0" brushRef="#br0" timeOffset="67823.86">11091 7557 0,'0'-22'0,"0"44"0,0-86 0,0 43 16,0 0-16,21 21 0,-21-21 0,0-1 16,0 44-1,0 20-15,0-21 16,0 21-16,0 1 0,0-1 0,0 0 15,-21 1-15,0 20 0,21-20 16,-21 20-16,0 1 0,0-1 0,21-21 16,-22 22-16,1-22 0,0 22 15,0-22-15,21 0 0,0-20 0,-21 20 16,21-21-16,0 0 0,0 0 0,0 1 16,0-1-16,21-21 15,0 0-15,0 0 16,0 0-16,1 0 0,-1-21 15,0-1-15,0 1 0,21 0 16</inkml:trace>
  <inkml:trace contextRef="#ctx0" brushRef="#br0" timeOffset="68207.64">11515 8022 0,'0'21'15,"0"1"1,-22-1-16,1 0 0,21 0 15,-21 0-15,0 0 0,0 22 16,21-22-16,-21 0 0,21 0 0,-22 22 16,22-22-16,0 0 0,0 0 0,0 0 15,0 0-15,22-21 16,-1 0-16,0 0 0,0 0 16,21 0-16,-20 0 0,-1 0 15,21 0-15,-21-21 0,0 0 0,22 0 16,-22 0-16,0 0 0,0-22 15,0 22-15,-21-21 0,0 21 0,0-22 16,0 22-16,0-21 0,0 21 0,-21-1 16,0 22-16,-21-21 0,21 21 15,-1 0-15,-20 0 0,21 0 0,0 0 16,-22 21-16,22 1 0,0-22 16,0 21-16,0 0 0,0 0 15,21 21-15,0-20 0,0-1 0,0 0 16,0 0-16,21 0 0,0-21 15,0 0-15,0 0 0,22 0 16,-22 0-16,21 0 0</inkml:trace>
  <inkml:trace contextRef="#ctx0" brushRef="#br0" timeOffset="68908.24">12213 8022 0,'0'-21'0,"0"42"0,-21-42 31,21 42-31,-21-21 16,21 21-16,-21 1 0,21-1 0,-22 21 15,22-21-15,-21 0 0,21 22 16,0-22-16,0 0 0,0 21 0,0-20 16,0-1-16,0 0 0,0 0 0,0 0 15,0 0-15,0 1 0,0-1 16,0 0-16,0-42 31,0 0-31,0-1 16,0 1-16,0 0 0,0-21 15,0 21-15,0-22 0,21 22 16,-21-21-16,22 21 0,-1-22 0,-21 22 16,21-21-16,0 21 0,0-1 0,0 1 15,1 0-15,-1 21 0,21 0 16,-21 0-16,0 0 0,1 0 0,-1 0 15,0 0-15,0 21 0,0 0 0,-21 1 16,0-1-16,21 0 0,-21 21 16,0-21-16,0 1 0,0 20 0,0-21 15,0 0-15,0 0 0,-21 1 16,21-1-16,0 21 0,-21-42 16,21 21-16,-21-21 15,21-21 16,0 0-31,0 0 0,0 0 0,0-1 16,21-20-16,-21 21 0,21-21 16,0-1-16,1 22 0,-1-21 0,0-1 15,0 22-15,21 0 0,-20 0 0,20 0 16,-21 21-16,21 0 0,1 0 16,-22 0-16,21 21 0,-21 0 15,1 0-15,-1 0 0,0 1 0,-21 20 16,0-21-16,0 43 15,0-22-15,-21-21 0,0 0 0,-1 0 16,1 1-16,0-1 0,0 0 16,0 0-16,21 0 0,-21-21 15,42 0 17,0 0-32,0-21 0,0 0 0,0 0 15</inkml:trace>
  <inkml:trace contextRef="#ctx0" brushRef="#br0" timeOffset="69260.03">13229 8192 0,'0'0'0,"21"0"31,0 0-31,1 0 16,-1 0-16,0-22 0,0 1 15,21 0-15,-20 0 0,-1 0 16,0 0-16,0 21 0,0-22 0,-21 1 16,0 0-16,0 0 0,-21 21 15,-21 0 1,21 0-16,-1 21 16,-20 0-16,21 0 0,0 1 0,-22-1 15,22 21-15,0-21 0,0 22 0,21-22 16,0 0-16,0 0 0,0 0 15,0 0-15,0 1 0,0-1 0,21 0 16,0 0-16,0-21 0,1 0 16,20 0-16,-21 0 0,0 0 15,0 0-15,22 0 0,-22 0 0,0 0 16,21-21-16,-20 21 0,-1-21 0</inkml:trace>
  <inkml:trace contextRef="#ctx0" brushRef="#br0" timeOffset="69639.82">13674 8065 0,'0'-22'0,"0"44"16,0-65-16,0 22 0,0 0 0,0 0 16,0 0-16,21-1 0,0 1 15,0 21-15,21-21 16,1 21-16,-22 0 0,21 0 16,1 0-16,-22 0 0,21 0 0,-21 0 15,22 21-15,-22 0 0,0 1 0,0 20 16,0-21-16,-21 0 0,0 22 0,0-1 15,0-21-15,0 21 0,0-20 16,0-1-16,-21 21 0,0-21 16,21 0-16,-21 1 0,0-22 0,21 21 15,-22-21-15,1 0 16,21-21 0,0-1-16,0-20 15,0 21-15,0-21 0,21-1 16,1 1-16,-1-22 0,0 22 0,0 0 15,21-1-15,-20 1 0,-1 0 16,0 21-16,21-22 0,-21 22 0,1 21 16,-1-21-16,0 21 0,21 0 15,-21 0-15</inkml:trace>
  <inkml:trace contextRef="#ctx0" brushRef="#br0" timeOffset="70060.57">10795 7811 0,'42'-43'31,"1"43"-31,20 0 0,-21-21 16,22 21-16,-1 0 0,86-21 15,-86 21-15,22-21 0,-1 0 16,1 21-16,-21 0 0,20 0 0,1-22 16,-22 22-16,1 0 0,-1 0 15,1 0-15,-22 0 0,1 0 16,-1 0-16,-21 0 0,21 0 0,-20 0 16,20 0-16,-21 0 15,0 0-15,0 0 0,1 0 16,-22-21-16,21 21 0</inkml:trace>
  <inkml:trace contextRef="#ctx0" brushRef="#br0" timeOffset="71146.95">14753 7959 0,'0'0'0,"0"21"0,21 0 31,22-21-15,-22 0-16,21 0 15,22 0-15,-1 0 0,1 0 0,20 0 16,1 0-16,0 0 0,-1 0 0,-20-21 15,20 21-15,-20 0 0,-1 0 16,1 0-16,-1-21 0,-20 21 0,-1 0 16,0 0-16,-20 0 0,20 0 15,-21 0-15,0 0 0,-21-21 16,0-1 0,0 1-1,-21 0-15,0 0 16,0 21-16,0-21 15,-1 0-15,1 21 16,0-22-16,0 1 0,0 0 16,0 21-16,-1 0 15,22-21-15,-21 21 16,21 21 15,21-21-31,1 21 16,-1-21-16,0 0 0,0 0 15,0 0-15,22 21 0,-1-21 16,0 0-16,1 0 0,-1 0 0,-21 0 16,21 0-16,-20 0 0,20 0 0,-21 0 15,-21 22 1,0-1 0,0 0-16,-21 0 0,0-21 0,0 21 15,-22 22-15,22-22 0,-21 0 16,21 21-16,-22-21 0,1 22 15,21-22-15,-22 21 0,22-21 0,0 1 0,0-1 16,0 0-16,0 0 0,21 0 16,0 0-16,21-21 15,0 0-15,0 0 16,21-21-16,1 21 16,-1-21-16,0 0 0</inkml:trace>
  <inkml:trace contextRef="#ctx0" brushRef="#br0" timeOffset="71684.64">17081 7535 0,'-21'-21'0,"42"42"0,-42-63 15,0 21-15,0 21 16,0 0-1,21 21-15,0 0 0,0 0 16,0 22-16,0-22 16,0 21-16,0 1 0,-21-1 0,21-21 15,0 21-15,0 1 0,-22-22 0,22 21 16,0 1-16,0-22 0,0 21 16,-21-21-16,21 0 0,0 1 0,-21-1 15,21 0 1,0-42-1,0 0-15,0-1 0,0 1 16,0-21-16,0 0 0,0 20 16,0-20-16,21 0 0,-21-1 15,21 1-15,-21 0 0,0-1 16,22-20-16,-1 21 0,0 20 0,21-20 16,-21 21-16,1-21 0,20 20 15,0 1-15,1 21 0,-1 0 0,0 0 16,22 0-16,-22 0 0,0 21 0,1 1 15,-1 20-15,0 0 0,1-21 16,-22 22-16,0-1 0,0 0 0,-21 1 16,0-1-16,0 0 0,0 1 15,-21-22-15,0 21 0,0-21 0,21 22 16,-21-22-16,-1 0 0,1 0 16,0-21-16,0 21 0,0-21 15,0 0-15,-1 0 0,1 0 0,-21 0 16,21-21-16,0 21 0,-1-21 15</inkml:trace>
  <inkml:trace contextRef="#ctx0" brushRef="#br0" timeOffset="72396.23">16997 7853 0,'0'0'16,"-21"0"-16,21-21 0,0 0 16,42-1-16,-21 22 15,21-21-15,1 21 0,-1-21 16,0 21-16,22-21 0,-1 0 15,1 21-15,-1-21 0,1-1 0,-1 22 16,-20 0-16,20-21 0,-20 21 16,-22 0-16,21 0 0,-21 0 0,0 0 15,1 0-15,-1 21 0,-21 1 16,0-1-16,0 0 0,0 0 16,0 0-16,0 0 0,0 1 15,0-1-15,0 0 0,0 0 0,0 0 16,0 0-16,0 1 0,0-1 15,0 0-15,0 0 16,0-42 31,0 0-47,0-22 0,0 22 16,0 0-16,0 0 0,0-21 0,0 20 15,21 1-15,-21-21 0,21 21 16,0 0-16,0-1 0,1 1 0,20 0 15,-21 0-15,0 21 0,22 0 16,-22 0-16,0 0 0,21 0 16,-21 0-16,22 0 0,-22 21 0,21 0 15,-21 0-15,1 1 0,-1 20 0,0-21 16,-21 0-16,0 0 0,0 22 16,0-22-16,0 0 0,0 0 0,-21 0 15,0 1-15,-1-22 0,1 21 16,0-21-16,0 0 15,21-21 1,0-1-16,0 1 0,21 0 16,0 0-16,0 0 0,1 0 0,20-22 15,0 22-15,-21-21 0,22 21 16,-1-1-16,0 1 0,-20 0 16,20 21-16,0 0 0,-21 0 0,22 0 15,-22 0-15,21 42 16,-42-20-16,0-1 0,0 0 0,0 21 0,0-21 15,0 1-15,0 20 16,0-21-16,0 0 0,0 0 0,0 1 16,0-1-16,-21 0 0,21 0 0,-21-21 15,21 21-15,0-42 32,21 21-32,0-21 0</inkml:trace>
  <inkml:trace contextRef="#ctx0" brushRef="#br0" timeOffset="72853.97">19706 7599 0,'0'-21'0,"0"42"0,0-63 0,-21 42 16,0-22-16,21 1 0,-21 0 15,-1 0-15,-20 21 0,21 0 0,0-21 16,-22 21-16,22 0 0,-21 0 0,0 21 15,-1 0-15,1 21 0,0-20 16,-1-1-16,22 21 0,-21 0 0,-1 1 16,22-22-16,0 21 0,0 1 15,21-22-15,0 0 0,0 21 0,0-21 16,42 1-16,-21-1 0,22-21 0,-22 0 16,21 0-16,1 0 15,20 0-15,-21 0 0,1-21 0,41-22 16,-41 22-16,-22 0 15,21 0-15,-21-22 0,1 22 0,-1-21 16,0 21-16,-21-22 0,21 22 0,-21 0 16,0 0-16,-21 21 15,0 21 1,0 0-16,-1 0 0,1 1 16,21-1-16,0 21 0,-21-21 0,21 0 15,0 1-15,0-1 0,0 0 16,0 0-16,0 0 0,21 0 0,0 1 15,1-1-15,20-21 0,-21 0 16,21 0-16,-20 0 0,20 0 0,0 0 16,-21 0-16,22-21 0</inkml:trace>
  <inkml:trace contextRef="#ctx0" brushRef="#br0" timeOffset="74075.27">20151 7514 0,'-22'0'15,"22"21"1,0 1 0,22-22-16,-1 0 0,0 21 0,0-21 15,0 0-15,22 0 0,-1 0 0,0 0 16,1 0-16,-1 0 0,0 0 16,-21 0-16,22 0 0,-1-21 15,-21 21-15,0-22 0,1 22 0,-1 0 16,-21-21-16,-21 21 15,-1 0 1,1 0-16,0 21 0,-21 1 0,21-1 16,-22 0-16,22 0 0,-21 21 15,-1-20-15,22-1 0,-21 21 0,21-21 16,-22 0-16,22 1 0,-21 20 16,21-21-16,0 0 0,-1 0 15,1-21-15,21 22 0,0-1 0,-21-21 16,21 21-16,21-42 31,0 0-31,1-1 16,-1 1-16,0 0 0,21 0 15,-21 0-15,1-22 0,-1 22 0,21 0 16,-21 0-16,0 0 0,1 21 16,-1-21-16,0 21 0,0 0 0,0 0 15,0 21 1,-21 0-1,0 0-15,0 0 0,0 0 16,0 1-16,0-1 0,0 0 0,22 0 16,-22 0-16,21-21 0,0 21 15,0-21-15,0 0 0,0 0 0,22 0 16,-22 0-16,42 0 0,-20 0 16,-1-21-16,-21 0 0,22 0 15,-1 0-15,-21-22 0,21 22 0,1-21 16,-22 21-16,0-22 0,0 22 15,0 0-15,1 0 0,-22 0 16,21 0-16,-42 42 31,-1 0-31,1 0 16,21 0-16,0 22 0,0-22 0,-21 0 16,21 0-16,0 0 0,0 0 15,0 1-15,0-1 0,0 0 16,21-21-1,0 0-15,1 0 0,-1 0 16,0-21-16,0 21 0,-21-21 16,0-1-16,21 1 0,-21 0 15,0-21-15,0 21 0,0-1 0,0 1 16,-21 0-16,0 0 0,21 0 0,0 0 16,-21-1-16,21 1 15,0 0-15,0 0 0,21 0 31,0 21-31,21 0 0,-20 0 16,-1 0-16,0 0 0,21 0 0,-21 0 16,1 21-16,20-21 0,-21 21 15,-21 0-15,21 0 0,-21 1 0,21-1 16,1 21-16,-22-21 16,0 22-16,0-22 0,0 0 0,21-21 15,-21 21-15,0 0 0,21 0 16,-21 1-16,0-44 31,0 1-15,0 0-16,0 0 15,0 0-15,0 0 0,0-22 0,21 22 16,0-21-16,0-1 0,1 1 0,-1 21 16,0-21-16,0-1 0,43 1 15,-43 21-15,21 0 16,0 21-16,-20 0 0,20 0 0,-21 0 15,21 0-15,-20 21 0,-1 0 16,0 0-16,0 0 0,0 22 0,-21-22 0,21 21 16,-21 0-16,0-20 0,0 20 15,0-21-15,0 0 0,0 22 16,-21-22-16,21 0 0,-21-21 0,21 21 16,0 0-16,0 0 15,-21-21 16,21-21-31,0 0 0</inkml:trace>
  <inkml:trace contextRef="#ctx0" brushRef="#br0" timeOffset="74887.8">22479 7535 0,'-21'0'0,"42"0"0,-63 0 15,20 0-15,44 0 32,-1 0-32,0 0 15,21 0-15,1 0 0,20 0 0,1 0 16,-1 0-16,1 0 0,20 0 15,1-21-15,-22 21 0,22 0 0,-21-21 16,-1 0-16,1 21 16,-1-21-16,1 21 0,-22-21 0,0-1 0,1 22 15,-22-21-15,0 0 0,-21 0 16,-21 0-16,-22 0 0,22 21 16,-21-22-16,0 1 0,-1 21 15,22-21-15,-21 21 0,21 0 16,-1 0-16,1-21 0,0 21 0,21-21 15,21 21 1,0 0-16,22 0 16,-22 0-16,21 0 0,-21 0 15,22 0-15,-22 0 0,21 21 0,-21 0 16,1-21-16,-1 21 0,0 0 16,-21 22-16,0-22 0,0 0 0,0 21 15,-21-20-15,0-1 0,-1 21 0,1-21 16,-21 22-16,21-22 15,0 0-15,-22 0 0,22 0 0,0 0 0,0 1 16,0-1-16,21 0 16,21-21-1,21 0 1,-21 0-16,22-21 0,-1 0 16</inkml:trace>
  <inkml:trace contextRef="#ctx0" brushRef="#br0" timeOffset="75295.56">24405 6943 0,'0'0'0,"0"-21"0,0-1 0,0 1 0,0 0 0,0 0 16,-21 21 0,0 0-16,0 0 15,21 21-15,-22-21 0,1 42 16,0-20-16,0 20 0,-21-21 0,20 43 15,1-22-15,-21 21 0,21 1 0,-22-1 16,22-20-16,0 20 0,21-20 16,0-1-16,0 0 0,0 1 0,21-1 15,0-21-15,1 0 0,20 0 16,0 1-16,-21-22 0,22 0 16,-1 0-16,0 0 0,1 0 0,-1 0 15,0-22-15,-20 1 0,-1 0 16,0 0-16,0-21 0,-21 20 0,0 1 15,0-21-15,0 21 0,-21 0 0,-21-1 16,20 1-16,-20 21 0,21 0 16,-21 0-16,-1 0 0,1 0 0,21 0 15,0 21-15,-22-21 0,22 22 16,21-1-16,0 0 0,0 0 16,21 0-16,0 0 15,1-21-15,20 0 0,-21 0 0,21 0 16</inkml:trace>
  <inkml:trace contextRef="#ctx0" brushRef="#br0" timeOffset="76188.05">24977 7218 0,'0'0'0,"0"-21"0,21 0 16,-42 42 15,21 0-31,-22 0 0,1 0 0,21 22 15,-21-22-15,21 21 0,0-21 0,0 22 16,0-22-16,0 21 0,0-21 16,0 0-16,0 1 0,21-22 15,0 21-15,1 0 0,-1-21 16,21 0-16,-21 0 0,22 0 0,-1 0 16,-21 0-16,21-21 0,1 0 0,-22-1 15,21 1-15,-21-21 0,1 21 16,-1-22-16,0 1 0,0 21 0,0 0 15,0-22-15,-21 22 0,0 0 16,0 0-16,0 42 31,0 0-31,0 0 0,0 22 16,0-22-16,0 21 0,-21 1 16,21-1-16,-21 0 0,21 1 15,-21-1-15,21 21 0,0-20 0,0 20 16,0-20-16,0 20 0,0 1 15,0-1-15,0 1 0,0-1 0,0 1 16,21-1-16,0 1 0,-21-1 0,0-21 16,21 22-16,-21-22 0,22 1 15,-22 20-15,0-21 0,0-20 0,0 20 16,0 0-16,0-21 0,0 1 0,0-1 16,0 0-16,0 0 0,-22-21 15,1 0-15,0 0 0,0 0 0,0 0 16,0 0-16,-1-21 0,1 0 0,21 0 15,-21-1-15,21 1 16,-21 0-16,21 0 0,-21 0 0,21 0 16,0-1-16,0 1 0,0 0 0,0 0 15,0 0 1,-21 21-16,21-21 0,0-1 16,21 22 62,-21-21-63,21 21-15,0-21 16,-21 0 0,0 0 46,0 0-31,0-1 1,0 1-17,0 0-15,0 0 16,0 0-16,0 0 15</inkml:trace>
  <inkml:trace contextRef="#ctx0" brushRef="#br0" timeOffset="76813.69">24786 7408 0,'0'0'0,"0"-21"0,-21 0 0,21 0 15,21 21 1,0 0-16,22 0 0,-1 0 16,0 0-16,22-21 0,-22 21 0,64 0 15,-64 0-15,1 0 16,-1 0-16,0 0 0,-21 0 15,-21 21-15,0 0 0,-21 0 16,-21-21-16,0 21 0,-1 1 16,-20-22-16,20 21 0,-20 0 15,21 0-15,-1-21 0,1 21 0,21 0 16,0-21-16,21 22 0,0-1 16,21-21-16,0 21 0,21 0 15,1-21-15,-1 21 0,0-21 0,1 21 16,20-21-16,-21 22 0,1-1 0,-1-21 15,0 21-15,-20 0 0,20-21 16,-21 21-16,-21 0 0,0 1 16,0-1-16,-21 0 0,0 0 15,0 0-15,-22 0 0,22 1 0,-21-1 16,-1 21-16,1-21 0,21 0 16,0 22-16,0-22 0,21 0 0,0 0 15,0 0-15,0 1 0,42 20 16,0-21-16,1 0 15,-1 0-15,0 1 0,1-22 0,-1 21 16,0 0-16,22-21 0,-22 21 0,-21 0 16,22 0-16,-43 1 15,0-1-15,0 0 0,-22-21 16,1 0-16,-21 21 0,0-21 0,-1 0 16,1 0-16,0 0 0,-1 0 15,1 0-15,0 0 0,20 0 0,-20-21 16,0 0-16,-1 0 15,22-1-15</inkml:trace>
  <inkml:trace contextRef="#ctx0" brushRef="#br0" timeOffset="77653.21">24723 6731 0,'0'-21'15,"21"42"17,0 0-32,-21 0 0,21 1 0,-21-1 15,0 0-15,0 0 0,0 21 16,21-20-16,-21-1 0,0 0 0,0 21 15,0-21-15,0 1 0,0-1 16,0 0-16,0 0 0,0-42 47,0 0-47,0 0 0,0-1 16,0 1-16,0 0 0,0 0 15,0 0-15,0 0 0,21-1 0,1 1 16,-1 0-16,0 21 0,0-21 15,0 21-15,0 0 0,1 0 16,-1 0-16,21 0 0,-21 0 0,0 0 16,1 0-16,-1 21 15,0 0-15,-21 0 0,0 1 0,0-1 16,0 0-16,0 0 16,0 0-16,0 0 0,0 1 0,0-1 15,0-42 32,0-1-31,21 1-16,0 0 0,0 0 0,1 0 0,-1 0 15,0-1-15,0 1 16,0 0-16,0 0 0,1 0 0,-1 21 16,0 0-16,0 0 0,0 0 15,-21 21-15,21-21 0,-21 21 16,0 0-16,0 0 0,0 22 0,0-22 15,0 0-15,-21 0 0,21 0 16,0 1-16,-21-1 0,21 0 0,-21 0 16,21 0-16,0 0 0,0 1 15,21-22 1,0 0-16,0 0 0,1 0 16,-1-22-16,21 22 0,0-21 15</inkml:trace>
  <inkml:trace contextRef="#ctx0" brushRef="#br0" timeOffset="78271.85">25866 6943 0,'0'0'16,"-22"0"-1,1 0-15,0 0 0,0 0 16,0 0-16,0 0 0,-1 0 16,22 21-16,-21 0 15,21 0 1,0 0-1,0-42 32,0 0-47,0 0 0,0 0 16,0 0-16,21-1 16,-21 1-16,22 21 0,-1-21 15,21 21-15,-21 0 0,0-21 0,22 21 16,-22 0-16,21 0 0,-21 0 15,22 0-15,-22 0 0,21 21 16,-21 0-16,-21 0 16,22 1-16,-22-1 0,0 0 0,0 0 15,0 0-15,0 0 0,0 1 16,0-1-16,0 0 0,0 0 16,0 0-16,0 0 0,-22-21 0,22 22 15,-21-22 1,0 0-16,21-22 0,-21 1 15,21 0-15,0 0 0,0 0 16,0 0-16,21-1 0,0 1 0,0 0 16,1 0-16,-1-21 0,0 20 15,0 1-15,0 0 0,43 0 16,-43 21-16,0 0 0,0 0 16,0 0-16,1 0 0,-1 0 15,-21 21-15,21 0 0,-21 0 16,0 1-16,0-1 0,0 0 15,0 21-15,0-21 0,0 1 0,-21-1 16,0 0-16,21 0 0,0 0 16,-22 0-16,1 1 0,21-44 47,21 1-47</inkml:trace>
  <inkml:trace contextRef="#ctx0" brushRef="#br0" timeOffset="78507.72">26691 6773 0,'0'-21'0,"0"42"0,0-63 15,21 42 1,-21 21 0,0 0-1,0 1-15,0-1 0,0 0 0,0 0 16,0 0-16,0 0 0,0 22 15,-21-22-15,21 0 0,-21 0 0,21 22 16,0-22-16,0 0 0,0 0 0,0 0 16,0 0-16,0 1 15,21-22 1,0 0-16</inkml:trace>
  <inkml:trace contextRef="#ctx0" brushRef="#br0" timeOffset="78965.45">27093 6731 0,'0'0'0,"0"21"31,0 0-15,0 1-16,-21-1 0,21 0 15,0 0-15,0 0 0,-21 0 0,21 22 16,0-22-16,0 0 0,0 0 15,-21 22-15,21-22 0,-21 0 0,21 0 16,0 0-16,0 0 0,0 1 16,0-44 15,0 1-31,0 0 0,0 0 16,0 0-16,21 0 15,0-1-15,0 1 0,-21 0 0,21 0 16,0 21-16,1-21 0,-1 21 15,0 0-15,0 0 0,0 0 16,0 0-16,1 0 0,-1 0 0,0 0 16,-21 21-1,0 0-15,0 0 0,0 0 16,0 1-16,0-1 0,-21 0 0,21 0 16,-21 0-16,21 0 0,-22 1 15,1-22-15,21 21 0,0 0 0,-21 0 16,42-42 31</inkml:trace>
  <inkml:trace contextRef="#ctx0" brushRef="#br0" timeOffset="79328.24">27601 6943 0,'0'0'15,"-21"0"1,0 0-16,0 0 16,0 0-16,-1 21 0,1-21 0,21 21 15,-21 0-15,21 0 16,0 1-16,0-1 16,0 0-1,21-21-15,0 0 0,1 0 16,-1 0-16,0 0 0,0 0 15,0 0-15,0 0 0,-21 21 16,22-21-16,-22 21 16,0 0-16,0 1 0,-22-22 15,1 21-15,0-21 0,0 21 16,0 0-16,0-21 0,-1 21 0,1-21 16,0 0-16,0 0 0,0 0 15,0 0-15,-1 0 0,1 0 0,0 0 16,0 0-16,0-21 15,0 21 1,21-21-16</inkml:trace>
  <inkml:trace contextRef="#ctx0" brushRef="#br0" timeOffset="79584.25">26628 6964 0,'42'0'31,"-21"0"-31,0 0 16,0 0-16,22 0 0,-22 0 0,21 0 15,-21 0-15,22 0 0,-22 0 16,0 0-16,-42 0 15,0 0 1,0 0-16</inkml:trace>
  <inkml:trace contextRef="#ctx0" brushRef="#br0" timeOffset="85348.18">20997 8403 0,'0'0'16,"21"0"-16,-21-21 15,0 0-15,0 0 16,-21 0-1,0-1 1,0 22-16,0 0 0,-22-21 0,22 21 16,-21 0-16,-22-21 0,22 21 15,0 0-15,-22 0 0,-63-21 16,64 0-16,-1 21 0,22 0 16,-22 0-16,22 0 0,-21 0 15,20 0-15,1-21 0,-22 21 0,22 0 0,0 0 16,-22 0-16,1 0 15,-1 0-15,22 0 0,-22 0 0,-20 21 16,20-21-16,22 21 0,-22-21 16,1 21-16,21-21 0,-22 21 0,22-21 15,21 21-15,-22 1 0,1-22 0,0 21 16,20 0-16,-20 0 0,21 0 16,-21 0-16,-1 1 0,1-1 15,0 0-15,-1 0 0,1 0 0,0 0 16,-1 1-16,1-1 0,0 0 15,-1 0-15,1 0 0,-22 43 16,22-43-16,21 0 0,-21 0 16,20 22-16,1-22 0,-21 21 0,21-21 15,0 22-15,-1-22 0,1 21 16,0-21-16,0 22 0,0-22 0,0 21 16,-1-21-16,1 22 0,-21-1 15,21 0-15,0-21 0,-1 1 16,1-1-16,21 0 0,-21 21 0,0-21 15,0 1-15,21-1 0,0 21 0,-21-21 16,21 22-16,-22-22 16,22 21-16,0-21 0,0 22 0,0-1 15,0-21-15,0 21 0,0-20 0,0 20 16,0-21-16,0 21 0,22-20 16,-1-1-16,21 42 0,-21-42 15,0 1-15,1-1 0,-1 0 0,21 0 16,-21 0-16,22 0 0,-22 1 15,21-1-15,-21 0 0,22 21 0,-1-21 16,0 1-16,-21-1 0,22 21 0,-1-21 16,0 0-16,1 1 15,-1-1-15,0 21 0,22-21 0,-22 0 0,1-21 16,20 22-16,-21-1 0,1 0 16,20-21-16,-20 0 0,-1 21 15,21-21-15,-20 0 0,20 0 0,-20 0 16,20 0-16,1 21 0,-1-21 0,-21 0 15,22 0-15,-1 0 0,1 0 16,-1 0-16,-20 0 0,20 0 0,1 0 16,-1 0-16,1-21 0,-22 21 0,22-21 15,-1 21-15,1-21 0,-1 21 0,1 0 16,20-21-16,-20 21 0,-1-22 16,1 22-16,-1-21 0,1 0 0,-22 21 15,22-21-15,-1 21 0,-21-21 0,22 0 16,-22-1-16,22 22 0,-22-21 15,0 0-15,22 0 0,-22 0 16,1 0-16,-1-1 0,64-20 16,-64 21-16,22 0 0,-22 0 15,0-1-15,1 1 0,-1 21 0,0-21 16,-21 0-16,22 0 0,-1 0 0,0-22 16,1 22-16,-22 0 0,21 0 15,1-22-15,-22 22 0,21 0 16,-21 0-16,0-21 0,22-1 0,-22 1 15,-21 21-15,0 0 0,0-1 16,0-20-16,0 21 0,21 0 0,-21-43 16,0 43-16,0-21 15,0 21-15,0-1 0,21-20 16,-21 21-16,0-21 0,0 20 0,0 1 16,0-21-16,0 21 0,0 0 0,0-1 15,0-20-15,0 21 0,0 0 16,0 0-16,0-1 0,0-20 0,-21 21 15,21 0-15,-21 0 0,21-22 16,0 22-16,0 0 0,-21 0 0,21-22 16,-21 22-16,21 0 0,-22-21 0,1 21 15,21-1-15,-21 1 16,0 0-16,21 0 0,-21 0 0,0 0 16,-1-1-16,-20 1 0,21 0 0,0 21 15,-22-21-15,-20-21 16,42 20-16,-22 22 0,22-21 0,-63-21 15,62 42-15,-20-21 16,0 0-16,-1 21 0,1-22 0,-21 22 16,20 0-16,-20-21 0,20 21 15,-20 0-15,-1-21 0,1 21 0,-1-21 16,-63 21-16,64 0 16,-22 0-16,22 0 0,-1 0 0,-20 0 15,20 0-15,1 0 0,-1 0 0,1 21 16,-1-21-16,1 21 0,-1-21 15,1 21-15,-1 1 0,1-1 16,-22-21-16,21 21 0,-84 42 16,85-41-16</inkml:trace>
  <inkml:trace contextRef="#ctx0" brushRef="#br0" timeOffset="85780.93">18690 9335 0,'0'21'31,"0"0"-31,21 0 0,-21 0 16,0 22-16,0-22 0,0 21 15,0 0-15,0 1 0,0-1 16,0-21-16,0 22 0,0-1 0,0 0 15,0 1-15,0-22 0,0 21 16,0-21-16,0 0 0,0 1 0,0-1 16,0-42 31,0-1-47,0 1 0,0 0 15</inkml:trace>
  <inkml:trace contextRef="#ctx0" brushRef="#br0" timeOffset="86097.75">18500 9398 0,'0'-21'0,"0"42"0,0-63 16,0 21-16,0-1 0,21 1 16,21 0-16,-21 0 0,22 21 15,-1-21-15,0 21 0,1 0 0,-1 0 16,0 0-16,1 0 0,20 0 15,-21 0-15,-20 21 0,20-21 0,0 42 16,-21-21 0,-21 1-16,0-1 0,0 0 0,-21 0 0,0 0 15,0 0-15,0 1 0,0-1 0,-22 0 16,22 0-16,0-21 16,0 21-16,0 0 0,-1-21 0,1 0 15,0 0-15,42 0 31,0 0-31,1 0 0,-1-21 16,0 21-16,0-21 0,0 21 16,0-21-16</inkml:trace>
  <inkml:trace contextRef="#ctx0" brushRef="#br0" timeOffset="86671.42">19325 9335 0,'0'0'0,"0"21"31,-21-21-15,0 21-16,0 0 0,21 0 0,-22 0 16,1 1-16,21-1 0,-21 0 15,21 0-15,0 0 0,0 0 0,0 1 16,0-1-16,21-21 16,0 0-16,1 0 0,-1 0 15,0 0-15,21 0 0,-21 0 0,1-21 16,20 21-16,-21-22 15,0 1-15,22 0 0,-1-21 16,-21 42-16,0-21 0,-21-1 0,21 1 16,1 0-16,-22 0 15,0 0 1,0 42 15,0 0-31,0 0 16,-22 0-16,22 1 0,-21-1 15,21 21-15,-21 0 0,21 1 0,0-1 16,0 0-16,0 1 0,0-1 0,0 0 16,0 1-16,0-1 0,0 0 15,0 1-15,0-1 0,0 0 16,0 1-16,0-22 0,0 21 0,0-21 16,0 1-16,0-1 0,0 0 0,0 0 15,-21 0-15,0-21 0,0 0 16,-1 0-16,-41 0 0,42 0 15,0 0-15,-22 0 0,22-21 0,0 0 16,0 0-16,-22 0 0,22-1 16,0 1-16,21 0 0,-21 0 0,0 0 15,21 0-15,0-1 16,0 1-16,0 0 0,0 0 0,21 0 16,-21 0-16,21-1 15,0 1-15,22 0 0,-22 0 0,0-21 16,0 20-16</inkml:trace>
  <inkml:trace contextRef="#ctx0" brushRef="#br0" timeOffset="86944.26">19939 9017 0,'0'-21'0,"0"42"0,0-63 0,0 63 47,0 0-47,0 0 0,0 0 0,0 1 16,-21-1-16,21 21 0,0-21 15,0 22-15,-21-1 0,-1-21 0,22 21 16,-21-20-16,21 20 0,-21-21 0,21 21 16,-21-20-16,21-1 0,0 0 15,0 0-15,0 0 0,21-21 31,0 0-31</inkml:trace>
  <inkml:trace contextRef="#ctx0" brushRef="#br0" timeOffset="87423.99">20193 8932 0,'0'85'31,"0"-64"-31,0 0 0,0 22 16,-21-22-16,21 21 0,0-21 15,0 22-15,0-22 0,0 21 0,0-21 16,0 1-16,-21-1 0,21 21 16,0-21-16,0 0 0,-22-21 31,22-21-16,0 0 1,0 0-16,0 0 0,0 0 16,0-1-16,0 1 0,0 0 0,22 0 15,-1 0-15,0 21 0,-21-21 0,21-1 16,21 22-16,-20 0 0,-1-21 16,0 21-16,21 0 0,-21 0 0,1 0 15,-1 0-15,0 21 0,0-21 16,0 22-16,0-1 0,1 0 0,-22 0 15,0 0-15,0 0 0,0 1 0,0-1 16,0 0-16,0 0 16,-22 0-16,1 0 0,0 1 0,0-22 15,0 21-15,0-21 0,21 21 16,-22-21-16,44-21 31,-1 0-15,0 21-16</inkml:trace>
  <inkml:trace contextRef="#ctx0" brushRef="#br0" timeOffset="88123.58">20934 9208 0,'-21'0'15,"-1"0"1,1 21-1,0-21-15,21 21 0,0 0 0,-21 0 16,21 0-16,-21 1 0,21-1 16,0 0-16,0 0 0,0 0 15,0 0 1,21-21-16,0 0 16,0 0-16,0 0 15,-21-21-15,0 0 16,0 0-16,0 0 15,0 0-15,0-1 0,0 1 16,0 0-16,0 0 0,0 0 0,0 0 16,0-1-16,22 1 15,-1 0-15,0 21 0,0-21 0,0 21 16,22 0-16,-22-21 0,0 21 0,0 0 16,0 0-16,22 0 0,-22 0 15,0 42-15,0-42 0,0 21 16,-21 0-16,0 1 0,0-1 15,0 0-15,0 0 0,0 0 16,0 0-16,0 1 0,0-1 0,0 0 16,0 0-16,-21-21 15,21 21 1,0-42 0,0 0-1,0 0-15,0 0 0,0-1 16,0 1-16,0 0 0,21 0 0,-21 0 15,21 0-15,1-22 0,-1 22 16,0 0-16,-21 0 0,42 0 0,1-1 16,-22 1-16,21 21 15,-21 0-15,22 0 0,-22 0 16,0 0-16,21 0 0,-21 21 0,1 1 16,-1-1-16,-21 0 0,0 0 15,0 0-15,0 0 0,0 1 0,0-1 16,0 0-16,0 0 0,0 0 0,-21 0 15,-1 1-15,22-1 16,-21-21-16,0 21 0,0-21 0,0 0 16,0 0-16,-1 0 0,1 0 15,0 0-15,0 0 0,0 0 16</inkml:trace>
  <inkml:trace contextRef="#ctx0" brushRef="#br0" timeOffset="88495.37">19833 9038 0,'21'0'16,"0"0"-16,1-21 15,-1 21-15,0 0 16,0 0-16,0 0 0,0-21 15,1 21-15,-1 0 0,21 0 0,-21 0 16,0 0-16,1-21 16,-1 21-16,-21-21 15</inkml:trace>
  <inkml:trace contextRef="#ctx0" brushRef="#br0" timeOffset="158720.6">6117 10266 0,'0'0'0,"0"-21"0,0 0 16,0-1-16,0 1 16,-21 21-16,0 0 0,0 0 0,-22 0 15,22 0-15,-21 0 0,-1 0 16,1 0-16,0 0 0,-1 0 0,-20 21 15,21 1-15,-1-1 0,-20 0 0,20 0 16,-20 21-16,21-20 0,-1 20 16,-20 0-16,20 1 0,1-1 0,0 0 15,-1 22-15,-20-22 16,21 0-16,20 22 0,-20-22 0,0 1 16,-1-1-16,22 21 0,-21-20 0,21 20 15,0-20-15,-1 20 0,1-21 16,0 22-16,21-22 0,-21 1 0,21 62 15,0-62-15,0-1 0,0 0 16,0 1-16,21-1 0,0 0 16,22 1-16,-22-1 0,21 0 15,-21-20-15,22 20 0,-1 0 0,0 1 0,1-22 16,-1 21-16,0-21 0,22 0 16,-1 22-16,1-22 0,-1 0 15,22 0-15,84 0 0,-105-21 16,20 22-16,1-22 0,0 0 15,-22 0-15,22 0 0,0 0 0,-22 0 16,22 0-16,-1 0 0,1 0 0,0 0 16,21-22-16,-22 1 0,1 21 15,0-21-15,-1 21 0,1-21 0,-22 0 16,22 0-16,-21 21 0,20-22 0,-20 1 16,-1 0-16,22 0 0,-22 0 0,1 0 15,-1-1-15,1 1 0,-1 0 16,-20 0-16,20 0 0,22-43 15,-43 43-15,43-64 16,-64 64-16,21-21 0,1 0 16,-22-1-16,0 1 0,21 0 0,-20-1 15,-1 1-15,0-22 0,0 22 0,-21 0 16,0-22-16,0 22 0,0-22 16,0 22-16,0 0 0,0-22 0,0 22 15,0-22-15,0 22 0,0-21 0,0 20 16,0 1-16,0 0 0,-21-22 15,0 22-15,0 21 0,21-22 0,-22 1 16,1 21-16,0-22 0,0 22 0,-21 0 16,20 0-16,1 0 15,-21 0-15,21-22 0,-22 22 0,22 0 0,-21 21 16,0-21-16,20 0 16,-20-1-16,0 22 0,-22-21 0,22 0 15,0 21-15,-22 0 0,1-21 0,-1 21 16,22 0-16,-22 0 0,1-21 15,-1 21-15,1 0 0,-1 0 0,1 0 16,-1 0-16,1 0 0,-1 0 0,22 0 16,-22 0-16,-20 0 0,20 0 15,1 0-15,-1 0 0,-20 0 0,20 0 16,1 21-16,-1-21 0,1 21 16,-22 0-16,21 0 0,1-21 15,-1 22-15,1-1 0,21 21 0,-22-21 16,22 0-16,-1 22 0,1-22 15,21 21-15,-21 1 0,20-1 0,1 0 16,0-21-16,0 64 0,0-64 16</inkml:trace>
  <inkml:trace contextRef="#ctx0" brushRef="#br0" timeOffset="159129.34">5694 10795 0,'0'0'0,"0"-21"16,0 42 15,0 0-31,-21 0 16,21 1-16,0 20 0,0-21 0,-22 21 15,1 1-15,21-1 0,-21 0 16,21 1-16,-21-1 0,21 0 0,-21 1 16,21-1-16,-21-21 0,21 0 15,0 22-15,0-22 0,0 0 16,0 0-16,0-42 31,0 0-31,0 0 0,0 0 0,21-22 16,0 1-16,-21 0 0,21-1 15,-21 1-15,21 0 0,-21-1 16,21 1-16,1 0 0</inkml:trace>
  <inkml:trace contextRef="#ctx0" brushRef="#br0" timeOffset="159336.22">5715 10795 0,'21'-42'0,"0"21"0,-63 126 0,42-147 0,42-43 16,-21 85-16,-21-21 0,22 21 15,-1 21 1,-21 1-16,21-1 0,-21 21 0,0-21 16,0 22-16,0-1 0,0 0 15,0 1-15,0-1 0,0 64 16,0-64-16,0 22 0,0-22 0,0-21 16,0 21-16,0 1 0,0-22 15,0 0-15,0 0 0,0 0 0,0-42 47</inkml:trace>
  <inkml:trace contextRef="#ctx0" brushRef="#br0" timeOffset="159518.12">5461 11303 0,'0'0'0,"0"-21"31,0 0-31,21 21 0,0 0 16,0-21-16,1 21 0,20-22 16,-21 22-16,21 0 0,1-21 0,-1 0 15,22 21-15,-22-21 0,0 21 16,1-21-16,-1 0 0,-21 21 16,21-22-16</inkml:trace>
  <inkml:trace contextRef="#ctx0" brushRef="#br0" timeOffset="160137.76">6181 11028 0,'0'0'0,"0"21"31,0 0-31,0 0 16,0 1-16,-22-1 0,22 0 15,0 0-15,-21 0 0,21 0 0,0 22 16,0-22-16,0 0 0,0 21 16,0-20-16,0-1 0,0 0 15,0 0 1,0-42 15,0 0-15,0 0-16,0-1 0,-21 1 0,21 0 15,0-21-15,0 21 0,0-22 16,0 22-16,0 0 0,0-21 0,21 20 16,-21 1-16,21 0 0,1 0 0,-1 0 15,0 0-15,0 21 16,0 0-16,0 0 0,1 0 0,-1 0 0,0 0 15,0 0-15,0 21 0,0 0 0,1 0 16,-1 0-16,0 0 16,0 1-16,-21 20 0,0-21 0,0 0 15,0 22-15,0-22 0,0 0 0,0 0 16,0 0-16,0 0 0,0 1 16,0-1-16,-21-21 31,21-21-31,0-1 0,0 1 15,0 0-15,0-42 0,0 41 16,0-20-16,21 21 0,0-21 16,0 20-16,22 1 0,-22-21 15,0 21-15,21 21 0,-20-21 0,20 21 16,-21-22-16,0 22 0,22 0 16,-22 0-16,0 22 0,0-1 0,-21 0 15,0 0-15,0 21 0,0-20 0,0 20 16,0-21-16,0 21 0,0-20 15,0 20-15,-21-21 0,21 0 0,0 0 16,-21 1-16,21-1 0,-21 0 0,21 0 16,21-21-1,0-21 1,0 21-16,0-21 0,0 0 16</inkml:trace>
  <inkml:trace contextRef="#ctx0" brushRef="#br0" timeOffset="160579.51">7324 10986 0,'21'0'0,"-42"0"0,42-22 15,-21 1-15,0 0 0,-21 0 16,-1 21-16,1 0 16,0 0-16,0 0 0,0 0 15,0 0-15,-1 21 0,1 0 16,0 0-16,21 22 0,-21-22 15,0 0-15,0 21 0,21 1 16,0-22-16,0 21 0,0 1 16,0-22-16,0 0 0,0 0 0,21 0 15,0-21-15,0 0 16,0 0-16,0 0 0,1 0 0,-1 0 16,0-21-16,0 21 0,0-21 0,0-21 15,1 20-15,-1 1 0,-21-21 16,0 21-16,0 0 0,21-22 0,-21 22 15,0 0-15,0 0 0,0 0 16,0 42 15,-21 0-31,21 0 16,0 0-16,0 22 0,0-22 0,0 0 16,0 0-16,0 0 0,0 0 15,0 1-15,0-1 0,0 0 0,21-21 16,0 21-16,0-21 15,0 0-15,1 0 0,-1 0 0,0 0 16,0-21-16</inkml:trace>
  <inkml:trace contextRef="#ctx0" brushRef="#br0" timeOffset="161743.38">7747 10922 0,'0'0'0,"-42"0"31,63 0-15,0 0 0,0 0-16,0 0 0,0 0 15,1 0-15,-1 0 0,0 0 16,21 0-16,-21 0 0,1 0 0,-1 0 0,0-21 16,21 21-16,-21 0 15,1 0-15,-22-21 0,0 42 31,-22 0-31,1-21 16,0 21-16,0 0 0,0 1 0,0 20 16,-22-21-16,22 0 0,-21 22 0,21-22 15,-22 21-15,22-21 0,0 0 16,0 22-16,0-22 0,-1 0 0,22 0 16,22-21 15,-1-21-31,0 0 0,0 0 15,21 0-15,-20-1 0,-1 1 16,0 0-16,21 0 0,-21 0 0,1 0 16,-1 21-16,-21-22 0,21 22 15,0 0-15,-21 22 16,0-1 0,0 0-16,0 0 0,0 0 15,0 0-15,21 1 0,0-1 16,1-21-16,-1 0 15,0 0-15,0 0 0,0 0 0,0 0 16,22 0-16,-22 0 0,21 0 16,-21 0-16,22-21 0,-22-1 0,0 1 15,0 0-15,22 0 0,-22 0 16,0 0-16,0-1 0,-21 1 0,0 0 0,21 21 16,-21-21-16,0 0 15,-21 21 1,21 21-16,-21-21 15,0 21-15,21 0 0,-21 0 0,21 1 16,0-1-16,0 0 0,-22 0 16,22 0-16,0 22 15,0-22-15,0 0 0,22-21 0,-1 0 16,0 0-16,0 0 16,0 0-16,0 0 0,1 0 0,-1-21 15,-21 0-15,21-1 0,0 1 16,-21 0-16,0-21 0,0 21 15,0-1-15,0 1 0,0 0 0,-21 0 16,0 0-16,0 21 0,21-21 16,-22 21-16,22-22 15,0 1-15,22 21 16,-1 0 0,0 0-16,21 0 0,-21 0 15,1 0-15,-1 0 0,0 0 0,21 21 16,-21-21-16,1 22 0,-1-1 0,0-21 15,-21 21-15,21 0 0,-21 0 0,0 0 16,0 1-16,0-1 0,0 0 16,0 0-16,0 0 0,0 0 15,0 1-15,0-1 0,0 0 16,-21-21 0,21-21-1,0 0-15,0-1 16,0 1-16,0 0 0,0 0 15,21 0-15,0-22 0,-21 22 0,21 0 16,1-21-16,20 21 0,-21-1 0,0 1 16,22 0-16,-22 0 0,0 0 15,21 21-15,-21 0 0,1 0 16,-1 0-16,0 0 0,0 21 0,0 0 0,-21 0 16,0 0-16,0 1 0,0 20 15,0-21-15,0 21 0,0-20 16,0 20-16,0-21 0,-21 0 0,0 22 15,0-22-15,21 0 0,0 0 0,0 0 16,-21-21-16,21 21 16,0-42-1,0 0-15</inkml:trace>
  <inkml:trace contextRef="#ctx0" brushRef="#br0" timeOffset="162340.47">9588 10922 0,'0'0'16,"22"-21"-16,-22 0 0,0 0 15,21-1-15,0 22 0,-21-21 16,21 21-16,-21 21 31,0 1-31,0-1 0,21 21 16,-21 0-16,0 1 0,0-1 0,0 22 15,0-1-15,0 1 0,0 20 16,0-20-16,0-1 0,0 22 0,0-22 16,0 64-16,-21-63 15,21-1-15,-21 1 0,21-1 0,-21-20 16,21 20-16,0-20 0,0-22 0,0 21 16,-21-21-16,21 0 0,0 1 15,0-65 1,0 22-1,0-21-15,0-1 0,0 1 16,21 0-16,-21-22 0,0 22 16</inkml:trace>
  <inkml:trace contextRef="#ctx0" brushRef="#br0" timeOffset="162640.03">9588 11240 0,'-21'-43'0,"42"86"0,-42-128 15,0 43-15,21 20 0,-21-20 0,21 21 16,0 0-16,0 0 0,0-22 15,21 22-15,0 0 0,0 0 0,22 0 16,-1-1-16,0 1 0,1 21 0,-1-21 16,0 21-16,22 0 15,-22 0-15,1 0 0,-22 21 0,21-21 16,-21 21-16,0 1 0,-21 20 0,0-21 16,0 0-16,0 22 0,-21-22 15,0 0-15,-21 21 0,21-21 0,-22 1 16,22-1-16,-21 21 0,21-42 0,-22 21 15,22 0-15,0 1 0,42-22 47,0 0-47,0 0 0,1 0 16,-1 0-16,0-22 0,0 22 0,0 0 16</inkml:trace>
  <inkml:trace contextRef="#ctx0" brushRef="#br0" timeOffset="164059.74">10118 11218 0,'0'0'0,"21"-21"32,-21 0-32,21 0 0,0 0 0,-21 0 15,21-1-15,0 1 0,1 0 16,-1 0-16,0-21 0,0 20 0,21-20 16,-20 21-16,-1-21 0,21-1 15,-42 22-15,0 0 0,21 0 16,-21 0-16,-21 21 15,0 0-15,0 21 16,0 0-16,-1-21 16,22 21-16,0 0 0,-21 0 0,21 1 15,0-1-15,0 0 0,0 0 16,0 0-16,0 0 0,0 1 16,21-22-16,-21 21 0,22 0 0,-1-21 15,-21 21-15,0 0 0,21 0 0,0-21 16,-21 22-16,21-1 0,-21 0 15,21 0-15,1-21 0,-1 0 16,0 21-16,0-21 0,0 0 16,0 0-16,1 0 0,-1-21 15,0 0-15,21 0 0,-21 0 0,1-1 16,20 1-16,-21 0 0,21 0 16,-20 0-16,-1-22 0,0 22 15,0 0-15,0 0 0,0 0 0,-21 0 16,0-1-16,22 1 0,-1 21 15,-21 21 1,-21 1 0,-1-1-16,1 0 0,0 21 15,0-21-15,21 1 0,0 20 16,-21-21-16,21 0 0,0 22 0,0-22 16,0 0-16,21 0 0,0 0 15,0 0-15,0 1 0,22-22 0,-22 0 16,21 0-16,1 0 0,-1 0 15,0 0-15,1-22 0,-1 1 0,-21 0 16,21 0-16,1 0 0,-22 0 0,21-1 16,-21-20-16,1 21 15,-22 0-15,0 0 0,21-22 0,-21 22 0,0 0 16,0 0-16,-21 21 31,21 21-31,0 0 16,-22 0-16,22 0 0,-21 1 0,21-1 15,-21 0-15,21 0 16,-21 0-16,21 0 0,0 1 0,0-1 16,0 0-16,0 0 0,-21-21 0,21 21 15,0-42 17,21 0-32,-21 0 0,21 0 15,0-22-15,-21 22 0,21 0 0,1 0 16,-22 0-16,21-1 0,0 1 15,0 0-15,0 0 0,-21 0 0,21 21 16,1 0-16,-1-21 0,0 21 16,0 0-16,0 0 0,-21 21 15,21 0-15,-21 0 16,22 0-16,-22 22 0,0-22 0,0 0 16,0 0-16,0 0 15,0 0-15,0 1 0,0-1 0,0 0 16,0 0-16,0 0 0,21 0 15,0-21-15,0 0 16,0 0-16,0-21 0,1 21 16,20-21-16,-21 0 0,0 0 15,0 0-15,1-22 0,20 22 0,-21 0 16,0-21-16,0 20 0,1 1 0,-1 0 16,0 0-16,0 0 0,0 0 15,0-1-15,1 22 16,-22 22-1,0-1 1,0 0-16,0 0 0,0 0 0,0 0 16,0 1-16,0-1 0,0 21 15,0-21-15,0 0 0,0 1 0,0-1 16,0 0-16,21-21 0,0 21 0,0 0 16,0-21-16,22 0 0,-22 0 15,21 0-15,-21 0 0,22 0 0,-1 0 16,0 0-16,-21 0 0,22-21 15,-1 0-15,0 0 0,-20 0 0,20-1 16,-21-20-16,0 21 0,22-43 16,-22 43-16,-21-21 0,0 21 15,0 0-15,0-1 0,0 1 0,0 0 16,-21 21 0,-1 0-16,1 0 0,21 21 0,-21-21 15,0 43-15,0-22 0,0 0 0,-1 0 16,1 21-16,21-20 15,0-1-15,0 21 0,0-21 0,0 0 0,0 1 16,0-1-16,21-21 0,1 21 16,-1-21-16,21 0 0,-21 0 0,22 0 15,-22 0-15,21 0 0,-21 0 0,22-21 16,-1 0-16,-21 21 0,21-22 16,-20 1-16,20 0 0,-21 0 15,0 0-15,0 0 0,-21-1 16,0 1-16,0 0 0,0 0 0,-21 0 15</inkml:trace>
  <inkml:trace contextRef="#ctx0" brushRef="#br0" timeOffset="164475.54">11430 10541 0,'0'0'0,"0"21"31,21-21-15,0 0-16,0 0 15,1 0-15,-1-21 16,0 0-16,-21 0 0,21 21 16,-21-21-16,0-1 0,0 1 0,0 0 15,0 0-15,-21 21 16,0 0-16,0-21 0,-1 21 16,1 0-16,0 0 0,21 21 15,-21-21-15,0 21 0,21 0 16,0 0-16,0 1 0,-21-1 0,21 0 15,0 0-15,0 0 0,0 0 16,0 1-16,0-1 0,0 0 16,0 0-16</inkml:trace>
  <inkml:trace contextRef="#ctx0" brushRef="#br0" timeOffset="165996.13">8784 11832 0,'0'0'0,"-21"0"15,0 0 1,0 0-16,42 0 47,0 0-47,0 0 16,21-21-16,1 21 0,20 0 0,1 0 15,20 0-15,-20-21 0,42 21 16,0 0-16,21 0 0,0-21 15,21 21-15,0-21 0,21 21 0,1 0 16,-1 0-16,0-22 0,22 22 16,-22 0-16,22 0 0,-22 0 0,0 0 15,191-21-15,-191 21 0,-20 0 16,-1 0-16,0-21 0,0 21 16,-21 0-16,-21 0 0,21 0 0,-42 0 15,84-21-15,-106 21 0,-20 0 16,-1 0-16,-21 0 0,0 0 15,-42 0 1,0 0-16,-21 0 16,-1 0-16,1 0 0,0-21 15,-1 21-15,-20 0 0,-1 0 16</inkml:trace>
  <inkml:trace contextRef="#ctx0" brushRef="#br0" timeOffset="166568.87">9059 11875 0,'21'21'0,"22"-21"15,-22 0-15,21 0 0,1 0 16,20 0-16,-21 0 0,22 0 0,21 0 15,-1 0-15,22-21 0,0 21 16,0 0-16,21-22 0,0 22 16,0 0-16,0-21 0,42 0 0,-21 21 15,0 0-15,22-21 0,-22 21 0,0 0 16,21 0-16,1-21 0,-22 21 16,169 0-16,-190-21 0,22 21 15,-22 0-15,0 0 0,0-22 0,-22 22 16,1 0-16,-21 0 0,0 0 0,-1 0 15,-20-21-15,-22 21 0,0 0 16,1 0-16,-1 0 0,-21 0 0,0 0 16,1 0-1,-22-21 17,-22 21-1,22-21-31,-21 21 15,0 0-15</inkml:trace>
  <inkml:trace contextRef="#ctx0" brushRef="#br0" timeOffset="168485.44">14330 11451 0,'-21'0'16,"21"-21"-16,-22 21 16,22 21 15,0 0-16,22 1-15,-1-1 16,0 0-16,0 0 0,0 0 0,22 0 16,-22-21-16,21 22 0,0-22 15,1 0-15,-1 21 0,0-21 16,1 0-16,63 0 0,-64 0 0,0 0 16,22 0-16,-22-21 15,-21 21-15,22-22 0,-22 22 0,0-21 0,0 0 16,-21 0-16,0 0 15,0 0-15,-21 21 16,-21 0-16,20 0 0,-20 0 16,0 0-16,21 21 0,-22 0 0,1 0 15,0 0-15,-1 0 0,22 22 16,-21-22-16,-1 21 0,22-21 0,-21 22 16,21-1-16,-22-21 0,22 22 0,0-22 15,0 21-15,0-21 0,21 0 16,0 1-16,-21-1 0,21 0 15,21-21 1,0 0-16,0 0 16,0-21-16,22 0 0,-1-1 15,-21 1-15</inkml:trace>
  <inkml:trace contextRef="#ctx0" brushRef="#br0" timeOffset="168775.27">15981 11430 0,'0'42'16,"0"-20"0,0-1-16,0 21 0,0 0 0,-21 1 15,21-1-15,0 22 0,0-22 0,0 21 16,0-20-16,0 20 0,-22 1 15,22-1-15,0 1 0,-21-22 0,21 22 16,0-22-16,0 0 0,0 1 0,0-1 16,0-21-16,0 21 0,0-20 15,0-1-15,0 0 0,21-21 16,1 0-16,-1 0 0,0 0 16,0-21-16,0 0 0,0-1 0</inkml:trace>
  <inkml:trace contextRef="#ctx0" brushRef="#br0" timeOffset="169065.1">16023 11705 0,'-21'-42'0,"0"21"0,63 84 0,-84-147 0,42 62 16,0-20-16,0 21 0,0 0 16,21 0-16,0-22 0,0 22 0,22 0 15,-1 21-15,21-21 0,-20 21 16,20-21-16,-20 21 0,-1 0 0,21 0 15,-41 21-15,20 0 0,-21 0 0,0 0 16,-21 22-16,0-22 0,0 21 16,0-21-16,-21 22 0,0-22 0,-21 21 15,-1-21-15,-20 43 16,20-43-16,22 0 0,0 0 16,0 0-16,0-21 0,21 22 0,21-22 31,0 0-31,21-22 0,-20 1 15,20 21-15</inkml:trace>
  <inkml:trace contextRef="#ctx0" brushRef="#br0" timeOffset="169607.79">16954 11472 0,'0'0'0,"22"0"0,-22-21 16,0 42 15,0 1-31,0-1 0,-22 0 0,22 0 15,-21 0-15,21 0 0,-21 22 16,21-22-16,0 0 0,0 0 0,0 0 16,0 1-16,0-1 0,0 0 0,21-21 15,0 21-15,1-21 0,20 0 16,-21 0-16,0 0 0,22 0 0,-1 0 16,-21-21-16,21 21 0,1-21 0,-22 0 15,21-1-15,-21-20 0,1 21 16,-1 0-16,0-22 0,0 22 15,0 0-15,-21 0 0,21 0 0,-21 0 16,0-1-16,-21 44 31,0-1-31,21 21 16,-21-21-16,21 22 0,0-22 16,0 21-16,-21 0 0,21 22 0,0-22 15,-21 85-15,21-63 0,0-1 16,0-20-16,0 20 0,0 1 15,0-1-15,0-21 0,0 22 0,0-22 16,0 1-16,0 20 0,0-21 0,-22 1 16,22-22-16,-21 21 15,0-21-15,0 1 0,0-1 0,0 0 0,-1-21 16,1 0-16,0 0 0,0 0 16,0-21-16,0 0 0,21-1 0,-22 1 15,22-21-15,0 21 0,0-22 16,0-20-16,0 21 0,0-22 0,22 22 15,-22-22-15,21 1 0,0-1 0,21 22 16,-21-22-16,1 22 0,20 0 16,0-1-16,-21 1 0,22 21 15,-22 0-15</inkml:trace>
  <inkml:trace contextRef="#ctx0" brushRef="#br0" timeOffset="169857.66">17949 11345 0,'0'0'0,"0"-21"16,0 0-16,0 0 0,0 42 31,0 0-31,0 0 0,0 22 16,0-1-16,0-21 0,0 22 0,0-1 16,0 0-16,0 1 0,0 41 15,0-63-15,0 22 0,-21-22 16,21 21-16,0-21 0,-21 1 0,21-1 15,0 0-15,0 0 0,0-42 32,21 0-32,0 0 0,0-1 15</inkml:trace>
  <inkml:trace contextRef="#ctx0" brushRef="#br0" timeOffset="170280.08">18330 11261 0,'0'-21'0,"0"42"0,0-64 0,0 65 31,-21 20-31,21-21 0,0 0 16,-21 22-16,21-1 0,0 0 15,0 1-15,0-1 0,0 0 16,-21-21-16,21 22 0,0-1 0,-21-21 0,21 22 16,0-22-16,0 0 15,0 0-15,0 0 0,-22 0 0,22 1 16,0-44 15,0 1-31,0 0 0,22 0 16,-1 0-16,0 0 0,0-22 15,0 22-15,0 0 0,1-21 0,41-1 16,-21 22-16,1 0 16,-1 21-16,-21 0 0,0 0 15,1 21-15,-22 0 16,0 0-16,0 22 0,0-22 15,0 0-15,0 0 0,-22 22 0,1-22 16,0 0-16,0 0 0,21 0 16,0 0-16,-21 1 0,21-1 15,21-21 1,0 0-16,0 0 16,22 0-16,-22-21 0,21 21 0,0-22 15</inkml:trace>
  <inkml:trace contextRef="#ctx0" brushRef="#br0" timeOffset="170880.33">19092 11621 0,'21'-22'0,"-42"44"0,21-44 31,-21 22-31,0 0 16,21 22-16,-21-22 0,0 21 0,-1 0 16,22 0-16,0 0 0,-21-21 15,21 21-15,0 1 0,0-1 0,0 21 16,0-21-16,21 0 15,1-21 1,-1 0 0,-21-21-16,21 0 0,-21 0 0,0 0 15,0 0-15,0-1 0,0-20 16,0 21-16,0-21 0,0 20 16,21-20-16,-21 21 0,21 0 0,0 0 15,-21-1-15,22 1 0,20 0 16,-21 21-16,0 0 0,22 0 0,-22 0 15,21 0-15,-21 0 0,22 0 0,-22 21 16,0 0-16,21 1 0,-21 41 16,-21-42-16,22 0 15,-22 22-15,0-22 0,0 0 0,0 21 16,-22-20-16,1-1 0,0 0 0,0 0 16,0 0-16,0-21 15,-1 0-15,22-21 31,0 0-31,0-21 0,22 20 16,20 1-16,-21-21 0,0 21 0,22-22 16,-1 1-16,0 0 15,1 21-15,-1-22 0,0 22 0,1 0 0,-1 0 16,-21 21-16,21 0 0,-20 0 0,-1 21 16,0 0-16,0 0 15,-21 0-15,0 22 0,0-1 0,0 0 0,0-20 16,-21 20-16,0 0 0,-22 43 15,22-64-15,0 21 16,0-20-16,-21-1 0,20 0 0,1 0 16,0 0-16,0-21 0,0 21 0,0-21 15,-1 0-15,1 0 0,0 0 16,-21 0-16,21-21 0</inkml:trace>
  <inkml:trace contextRef="#ctx0" brushRef="#br0" timeOffset="171079.41">17970 11599 0,'-42'0'0,"84"0"0,-105 0 0,105 0 32,-21 0-32,22-21 0,-1 21 15,22 0-15,-1 0 0,-21 0 16,22 0-16,-1 0 0,1 0 0,-1 0 15,-20-21-15,-1 21 0,-21 0 0,0 0 16,-21-21-16</inkml:trace>
  <inkml:trace contextRef="#ctx0" brushRef="#br0" timeOffset="186951.55">8043 3006 0,'0'-21'15,"0"-1"-15,0 1 16,0 0-16,21 0 16,-21 0-16,22 0 0,-22-1 15,21 22-15,0-21 0,-21 0 16,21 0-16,0 0 0,0 21 0,1-21 15,-1 21-15,0 0 16,0 0-16,0 0 0,0 0 0,1 21 16,-1 0-16,-21 0 0,21 21 0,-21-20 15,21 20-15,-21-21 0,0 64 16,0-43-16,0 0 16,0 1-16,0-1 0,0 0 15,-21-20-15,21 20 0,-21-21 0,21 0 16,0 0-16,0 1 0,-21-22 31,21-22-15,0 1-16,0 0 0,0-21 15,0 21-15,0-22 0,0 22 0,21-21 16,-21-1-16,21 22 0,0-21 16,0 0-16,0-1 0,1 1 0,20 21 15,-21-22-15,21 22 0,-20 0 16,20 0-16,-21 0 0,21 0 15,1-1-15,-22 22 0,64 0 16,-64 0-16,0 22 0,21-1 16,-21 0-16,1 21 0,-22-21 0,0 22 15,0-22-15,0 21 0,0-21 16,0 22-16,0-22 0,-22 21 0,1-21 16,0 1-16,0 20 0,0-21 15,0 0-15,-1-21 16,1 0-16,0 0 0,0 0 15,0 0-15,0-21 0,-1 0 16</inkml:trace>
  <inkml:trace contextRef="#ctx0" brushRef="#br0" timeOffset="187187.42">7959 2328 0,'-22'-21'0,"44"42"0,-44-63 16,1 63 15,21 0-31,0 1 16,-21-1-16,21 0 15,0 21-15,0-21 0,-21 1 0,21-1 16,0 0-16,0 0 0,0 0 15,0 0-15</inkml:trace>
  <inkml:trace contextRef="#ctx0" brushRef="#br0" timeOffset="187407.76">9250 2223 0,'21'84'16,"-21"-41"0,0-22-16,0 21 0,0 0 0,0-20 15,0 20-15</inkml:trace>
  <inkml:trace contextRef="#ctx0" brushRef="#br0" timeOffset="187943.58">7980 3239 0,'0'0'0,"21"-22"0,0 1 16,0 21-16,-42 0 31,-21 0-31,-1 21 0,-20-21 15,-22 43-15,1-22 0,-86 42 16,64-20-16,1-1 0,-1 0 16,0 1-16,-21 20 0,21-20 15,0-1-15,0 0 0,22-21 0,-1 22 16,22-22-16,-1 21 0,22-21 16,-1 1-16,1-22 0,21 21 0,42-42 31,21-1-16,-20-20-15</inkml:trace>
  <inkml:trace contextRef="#ctx0" brushRef="#br0" timeOffset="188255.4">7747 3006 0,'0'0'0,"-42"21"0,-1 0 0,1 0 15,0 22-15,-1-22 0,-20 21 16,-1 0-16,1 1 0,-1 20 0,-20-20 16,-1-1-16,0 21 0,1-20 15,-1-1-15,0 0 0,1 1 0,-1-1 0,21-21 16,1 22-16,-1-22 15,22 0-15,0 0 0,-1 0 0,22-21 16,-21 0-16,42 21 0,-21-21 16,0 0-16,21-21 15,0 0-15,0 0 16,21 0-16</inkml:trace>
  <inkml:trace contextRef="#ctx0" brushRef="#br0" timeOffset="188611.72">6519 3217 0,'0'22'31,"0"-1"-31,0 0 0,-21 0 0,0 0 0,0 0 15,0 22-15,-1-22 0,-20 21 16,21 1-16,-21-1 0,-1 0 16,1-21-16,0 22 0,20-22 0,-20 21 0,21-21 15,0 1-15,0-1 0,21 0 16,21-21 0,0 0-16,0 0 15,21 0-15,-20-21 0,20 21 16,21 0-16,-20 0 0,20 0 0,1 21 15,-1 0-15,22 0 0,-22 0 16,1 1-16,21 20 0,-22-21 0,1 21 16,-22-20-16,0 20 0,1-21 0,-22 21 15</inkml:trace>
  <inkml:trace contextRef="#ctx0" brushRef="#br0" timeOffset="-181049.14">23918 10075 0,'0'22'15,"0"-1"1,-21-21 15,21 21-15,0 0 31</inkml:trace>
  <inkml:trace contextRef="#ctx0" brushRef="#br0" timeOffset="-180547.17">23961 10224 0,'0'21'0,"-64"-85"0,128 107 0,-64-1 16,0-21 15,21 0-15,0-21-1,-21-21 32,0 0-31,21 0-16,-21 0 15,0-1 1,-21 22 15,0 0-15,0 22 15,21-1-15,0 0-16,0 0 15</inkml:trace>
  <inkml:trace contextRef="#ctx0" brushRef="#br0" timeOffset="-180393.26">24088 10160 0,'0'0'16,"0"-21"-16,-22 21 15,1 0 1,0 0-16,0 21 16,0-21-16</inkml:trace>
  <inkml:trace contextRef="#ctx0" brushRef="#br0" timeOffset="-180161.39">23918 10266 0,'0'0'32,"21"0"-32,1 0 15,-1 0-15,0 0 16,0 0-16,0 0 0,0 0 15,-21-21-15,22 21 16,-22-21-16,0-1 16,0 1-16,-22 21 31,1 0-31,0 0 16,0 0-1,21 21-15,0 1 16,0-1 15</inkml:trace>
  <inkml:trace contextRef="#ctx0" brushRef="#br0" timeOffset="-180045.46">24130 10287 0,'-21'-21'0,"42"42"0</inkml:trace>
  <inkml:trace contextRef="#ctx0" brushRef="#br0" timeOffset="-180019.47">24088 10308 0</inkml:trace>
  <inkml:trace contextRef="#ctx0" brushRef="#br0" timeOffset="-179964.51">24024 10456 0,'0'-21'0,"64"-106"0,-107 254 15,43-148-15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6T12:07:57.6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529 0,'0'-21'0,"22"0"31,-22 0-15,0 0-1,0-1-15,0 1 16,0 42 46,0 1-46,0-1-16,0 0 0,0 0 0,0 21 16,0 1-16,0-22 0,0 21 15,0 22-15,0-22 0,0 22 16,0-22-16,0 0 0,0 22 16,0-22-16,0 0 0,0 1 0,0-1 15,0 0-15,0 1 0,0-22 16,0 21-16,0-21 0,0 1 15,0-1-15,0 0 0,0 0 0,0 0 16,0-42 31,0 0-47,0 0 16</inkml:trace>
  <inkml:trace contextRef="#ctx0" brushRef="#br0" timeOffset="591.66">804 720 0,'0'0'0,"-42"0"16,21 0-16,0-21 0,-1-1 15,1 22-15,0-21 0,0 21 0,0-21 16,0 0-16,21 0 0,0 0 16,0-1-16,0 1 0,0 0 15,0 0-15,21 0 0,0 21 16,0-21-16,0-1 0,22 1 16,-22 0-16,21 0 0,0 0 0,1 21 15,-1-21-15,0-1 0,22 1 16,-22 21-16,22 0 0,-1 0 0,1 0 15,-1 0-15,1 21 0,-22 1 16,22-1-16,-22 0 0,21 21 16,-20 1-16,-1-1 0,-21 21 15,22-20-15,-22 20 0,0-20 16,21 84-16,-21-64 0,1 1 16,-22-22-16,0 21 0,0-20 15,0 20-15,0-20 0,0-1 0,0 0 16,-22 1-16,1-1 0,0-21 15,-21 21-15,-1-20 0,1 20 0,0-21 16,-22 21-16,1-20 16,-1-1-16,1 21 0,-22-21 0,22 0 15,-1 1-15,1-1 0,-1-21 16,22 0-16,-22 21 0,22-21 0,0 0 16,20 0-16,-20 0 0,21-21 15,0 0-15,0 21 0,21-22 16,0 1-16,0 0 0,0 0 15,0 0-15,0 0 16,21 21-16,0-22 0,0 1 0,0 0 16,0 21-16,1-21 0</inkml:trace>
  <inkml:trace contextRef="#ctx0" brushRef="#br0" timeOffset="1196.34">2095 1207 0,'-21'0'0,"21"-22"0,0 1 16,0 0 0,0 0-16,0 0 15,21 0 1,1-1-16,-1 22 16,0 0-16,0 0 0,0 0 15,0 0-15,1 0 0,-1 22 16,0-1-16,0 0 0,0 0 0,-21 0 15,21 0-15,1 22 0,-1-22 16,-21 21-16,0-21 0,21 22 0,-21-22 16,0 0-16,0 21 0,0-20 15,0-1-15,0 0 0,0 21 0,0-21 16,0 1 0,0-1-16,-21 0 0,0-21 15,-1 0 1,22-21-1,0 0-15,0-1 0,0 1 16,0-21-16,0 21 0,0 0 0,0-22 16,22 22-16,-1-21 0,0 21 15,-21-22-15,21 22 0,0 0 0,0-21 16,1 20-16,-1 1 0,0 0 16,0 0-16,0 0 0,0 0 15,1 21-15,-1-22 0,0 22 0,0 0 16,0-21-16,0 21 0,1 0 15</inkml:trace>
  <inkml:trace contextRef="#ctx0" brushRef="#br0" timeOffset="1868.17">3154 1312 0,'21'0'16,"-42"0"-16,63-21 0,-42 0 0,0 0 15,21 0-15,-21 0 0,21-1 0,-21 1 16,0 0-16,0 0 0,0 0 15,0 0-15,0-1 0,0 1 0,-21 21 16,0-21-16,0 21 16,0 0-16,0 0 0,-1 0 15,1 0-15,0 0 0,0 21 16,0 0-16,-22 1 0,22-1 16,0 0-16,0 21 0,0-21 15,0 22-15,21-22 0,-22 21 0,1-21 16,21 1-16,-21 20 0,21-21 15,0 0-15,0 0 0,0 1 0,0-1 16,0 0-16,0 0 0,0 0 16,21 0-16,0-21 0,1 0 0,-1 22 15,0-22-15,0 0 0,0 0 16,0 0-16,1 0 0,20 0 0,-21-22 16,0 1-16,0 21 0,1-21 15,-1 0-15,0 0 0,0 0 0,0-1 16,0 1-16,-21-21 15,0 21-15,0 0 0,0-22 0,0 22 16,0 0-16,0 0 0,0 0 16,0-1-16,0 44 31,0-1-31,0 0 16,0 0-16,0 0 0,0 0 15,0 1-15,-21-1 0,21 21 16,0-21-16,0 0 0,0 1 15,0-1-15,0 0 16,0 0-16,0 0 16,21-21-1,1 0-15,-1 0 16,0 0-16,-21-21 0</inkml:trace>
  <inkml:trace contextRef="#ctx0" brushRef="#br0" timeOffset="2547.78">3662 1185 0,'0'-21'15,"-21"21"17,21 21-17,-22 1-15,22-1 16,-21 0-16,21 0 0,0 0 0,0 0 15,-21 22-15,21-22 0,-21 0 16,21 0-16,-21 0 0,21 1 0,0-1 16,0 0-16,0 0 0,0 0 15,0 0-15,0 1 16,21-22 0,0 0-16,0-22 15,0 1-15,1 0 16,-1 0-16,0 0 0,0 0 15,0-1-15,0 1 0,1 0 0,-1-21 16,0 21-16,0-1 0,0 1 16,-21 0-16,21 21 0,1 0 15,-22 21 17,0 0-32,0 1 15,0-1-15,0 0 0,0 0 0,0 0 16,-22 0-16,22 1 15,0-1-15,0 0 0,0 0 16,0 0-16,0 0 0,22-21 16,-1 0-16,0 0 0,0 0 15,0 0-15,0 0 0,1 0 0,-1 0 16,21 0-16,-21-21 0,0 0 16,22 0-16,-22 21 0,0-21 0,0 0 15,0-22-15,-21 22 0,22 0 16,-22-21-16,0 20 0,0-20 0,0 21 15,0 0-15,0-22 0,0 22 16,-22 0-16,1 21 0,0-21 0,0 21 16,0 0-16,0 0 15,-1 0-15,1 0 0,0 0 16,21 21 0,-21-21-16,21 21 0,21-21 31,0 0-16</inkml:trace>
  <inkml:trace contextRef="#ctx0" brushRef="#br0" timeOffset="3260.37">4784 212 0,'0'-21'0,"0"42"0,0-64 0,0 22 16,0 0-16,0 0 0,0 0 15,-22 21-15,1 0 16,21 21 0,-21 0-16,21 0 0,-21 22 0,21-1 15,-21 0-15,21 1 0,0-1 16,0 21-16,-21-20 0,-1 20 0,1 1 15,21-1-15,-21 1 16,21-1-16,-21 22 0,0-22 0,21 1 16,0-1-16,-21 1 0,-1-1 15,22-20-15,-21 20 0,21-20 0,0-1 16,0-21-16,0 21 0,0 22 16,0-43-16,0 0 0,0 0 15,0 1-15,21-22 31,1 0-31,-22-22 0,21 1 16,-21 0-16,0 0 0,21 0 16,-21 0-16,21-22 0,0 22 0,-21-21 15,21 21-15,-21-22 16,22 22-16,-1-21 0,0 21 0,-21-1 16,21-20-16,0 21 0,22 0 15,-22 0-15,0-1 0,0 1 0,43 0 16,-22 21-16,-21 0 15,21 0-15,1 0 0,-22 0 0,21 0 16,1 21-16,-22 0 0,0 1 16,21-1-16,-21 0 0,1 21 0,-22-21 15,0 22-15,0-22 0,0 21 0,0-21 16,0 22-16,-22-22 0,-20 21 16,21-21-16,-21 1 0,20-1 15,-20 0-15,0 0 0,-1 0 0,1 0 16,21 1-16,-21-22 0,-1 21 15,22-21-15,-21 0 0,21 0 0,-22 0 16,1 0-16,21 0 16,0 0-16,-1 0 0,1 0 0,0-21 15,21-1 1,0 1-16,0 0 16,0 0-16</inkml:trace>
  <inkml:trace contextRef="#ctx0" brushRef="#br0" timeOffset="4240.27">5990 1270 0,'21'-21'15,"0"0"1,-21 0-16,22-1 16,-22 1-16,0 0 15,0 0-15,0 0 0,0 0 16,0-1-16,0 1 0,0 0 0,-22 0 16,1 0-1,21 0-15,-21-1 0,0 22 0,0-21 16,0 21-16,-1 0 15,1 0-15,0 0 0,0 0 0,0 0 16,0 0-16,-22 21 0,22-21 16,0 22-16,0-1 0,-22 0 0,22 0 15,0 0-15,0 0 0,0 1 16,0-1-16,-1 21 0,1-21 0,0 0 16,0 22-16,21-22 0,0 21 0,0-21 15,0 1-15,0-1 0,0 0 16,0 0-16,0 0 0,0 0 0,21 1 15,0-1-15,0-21 0,1 0 16,-1 21-16,0-21 0,0 0 0,0 0 16,0 0-16,1 0 0,-1 0 15,0 0-15,21-21 0,-21 21 0,1-21 16,-1-1-16,0 22 0,0-21 16,0 0-16,0-21 0,1 21 15,-22-1-15,21 1 0,0-21 0,-21 21 16,21-22-16,-21 22 0,0 0 15,21 0-15,-21 0 0,0 0 0,0-1 16,0 1-16,0 42 31,0 1-15,0-1-16,0 0 0,0 0 16,-21 21-16,21-20 0,0 20 15,0-21-15,0 0 0,0 22 16,0-22-16,0 0 0,0 0 0,0 0 15,0 0-15,0 1 0,0-1 16,21-21-16,0 0 16,1 0-16,-1 0 0,0 0 15,0 0-15,0 0 0,0-21 16,1-1-16</inkml:trace>
  <inkml:trace contextRef="#ctx0" brushRef="#br0" timeOffset="4581.09">6625 974 0,'0'-21'0,"0"42"0,0-64 16,0 22-16,-21 0 16,0 21-1,0 0-15,-1 0 0,1 0 16,0 21-16,0 0 0,0 1 15,0-1-15,-1 0 0,1 21 0,0-21 16,0 22-16,0-1 0,21-21 16,-21 22-16,21-22 0,0 21 0,0-21 15,0 22-15,0-22 0,0 0 0,0 0 16,0 0-16,0 0 0,21 1 16,0-22-16,0 21 0,0-21 15,0 0-15,1 21 0,20-21 16,-21 0-16,21 0 0,-20 0 0,20 0 15,0-21-15,-21 21 0,22-21 0,-1-1 16,-21 1-16,22 0 0,-1-21 16</inkml:trace>
  <inkml:trace contextRef="#ctx0" brushRef="#br0" timeOffset="5333.66">7154 360 0,'0'-21'0,"0"42"0,0-85 16,0 43-16,0 0 0,0 0 0,0 0 16,0 0-16,0 42 31,0 21-31,-21-21 0,21 22 16,-21-1-16,21 0 0,0 22 15,0-22-15,-21 22 0,21-22 0,-21 21 16,21 1-16,0-1 15,0-20-15,0 20 0,-22 1 0,22-22 0,-21 22 16,21-22-16,-21 0 16,21 43-16,0-43 0,-21-21 15,21 1-15,0-1 0,-21 0 0,21 0 16,0 0-16,0 0 0,0 1 16,0-44 15,0 1-31,0 0 15,0 0-15,0 0 0,0 0 0,0-1 16,0 1-16,0-21 0,0 21 16,21-22-16,0 22 0,-21-21 0,21 21 15,0-22-15,1 22 16,-1 0-16,0 0 0,21 0 0,-21 0 16,1-1-16,-1 22 0,21-21 15,-21 21-15,0 0 0,22 0 0,-22 0 16,0 0-16,0 0 0,-21 21 15,0 1-15,0-1 0,0 0 16,0 0-16,0 21 0,-21-20 16,0-1-16,0 0 0,-22 0 0,22 0 15,-21-21-15,21 21 0,-22 1 0,22-22 16,0 0-16,-21 21 0,21-21 16,-1 0-16,1 0 15,21-21 1,0-1-16,0 1 15,21 21 1,-21 21 0,22-21-16,-22 22 15,21-1-15,-21 0 0,21-21 16,-21 21-16,0 0 0,0 0 0,21 1 16,0-1-16,0 0 15,-21 0-15,22 0 0,-1-21 16,0 21-16,0-21 0,0 0 15,0 0-15,1 0 16,-1 0-16,0-21 16,0 21-16</inkml:trace>
  <inkml:trace contextRef="#ctx0" brushRef="#br0" timeOffset="5866.22">8213 931 0,'0'0'15,"0"-21"-15,0 0 16,-22 21-16,-20 0 16,21 0-16,0 0 0,0 0 0,-22 0 15,22 0-15,-21 21 0,-1 0 16,22-21-16,-21 22 0,0-1 0,20 0 15,1 0-15,0 0 0,0 0 16,0 1-16,21-1 0,0 0 16,0 0-16,21-21 15,0 21-15,21-21 0,-20 0 16,20 21-16,-21-21 0,21 0 0,1 0 16,-22 0-16,21 22 0,-21-22 15,1 0-15,-1 0 0,0 21 16,0-21-16,0 0 0,0 21 0,-21 0 15,22-21-15,-22 21 0,0 0 16,0 1-16,0-1 16,-22-21-16,1 0 15,-21 21-15,21-21 0,-22 0 0,22 21 16,-21-21-16,0 0 0,20 0 0,-20 0 16,0 0-16,-1 21 15,22-21-15,-21 0 0,21 0 0,-22 0 0,22 0 16,0 0-16,0 0 0,0 0 15,21-21-15,0 0 32,0 0-17,21 0-15,0 21 0,0-22 0,0 1 16,1 21-16</inkml:trace>
  <inkml:trace contextRef="#ctx0" brushRef="#br0" timeOffset="6352.76">9398 0 0,'0'0'0,"21"0"0,-42 0 79,0 0-64,0 42-15,-1 22 16,1 21-16,-21-22 0,21 22 0,-22-22 15,1 22-15,0 0 0,21-1 0,-22 1 16,1 0-16,-22-1 0,22 1 16,0 0-16,-1-22 0,1 22 0,0-22 15,-1 22-15,22-22 0,-21 1 16,0 21-16,20-22 0,1-21 0,0 22 16,-21-22-16,21 22 0,-1 20 15,1-62-15,21 20 0,-21-21 16,21 0-16,0 0 0,0 1 0,0-1 15,0-42 17,21-1-17,0 1-15,-21 0 0</inkml:trace>
  <inkml:trace contextRef="#ctx0" brushRef="#br0" timeOffset="7312.24">9737 550 0,'0'0'0,"0"-21"16,-22 21 0,1 21 15,21 1-31,0 20 0,0-21 15,-21 43-15,21-22 0,0 21 16,0 1-16,-21-1 0,21 1 0,-21-1 16,21 1-16,0-1 0,-21-20 15,21 20-15,-22-20 0,1 20 16,21-21-16,0-20 0,0-1 0,0 0 16,0 0-16,0-42 31,0 0-16,0 0-15,0-1 0</inkml:trace>
  <inkml:trace contextRef="#ctx0" brushRef="#br0" timeOffset="7764.98">9377 699 0,'-21'0'15,"42"0"-15,-64-22 0,43 1 0,-21 21 16,21-21-16,-21 0 0,21 0 16,0 0-16,0-1 15,0 1-15,21 21 0,0-21 0,22 21 16,-22-21-16,21 21 0,1-21 16,-1 21-16,21 0 0,1-21 15,-1 21-15,22 0 0,-21 0 0,20 0 16,-20 0-16,-1 21 0,1 0 15,-1 21-15,-20-21 0,-1 22 16,-21 20-16,21-20 0,-42 20 0,0 1 16,0-1-16,0 1 0,-21-1 0,-42 43 15,20-43-15,-20-20 0,-1-1 16,22 0-16,-21 1 0,-1-22 16,1 0-16,-1 21 0,22-42 15,-22 22-15,22-1 0,0-21 0,-1 0 16,22 0-16,-21 0 0,21 0 15,-1 0-15,1 0 0,0 0 0,0 0 16,0-21-16,21-1 16,0 1-16,0 0 0,0 0 15,0 0-15,21 0 16,0 21-16,0-22 0,0 22 0,1-21 16,-1 21-16,21-21 0,-21 21 0</inkml:trace>
  <inkml:trace contextRef="#ctx0" brushRef="#br0" timeOffset="8055.81">10626 953 0,'0'-22'16,"21"22"-1,-21 22-15,0-1 16,0 0-16,0 0 0,0 21 16,0 22-16,-21-43 0,21 21 15,0-20-15,0 20 0,-22-21 16,1 21-16,21-20 0,0-1 16,0 0-16,0 0 0,-21 0 0,21 0 15,0 1-15,0-44 31</inkml:trace>
  <inkml:trace contextRef="#ctx0" brushRef="#br0" timeOffset="8408.92">10774 720 0,'0'0'0,"-21"0"0,-1 0 0,1 0 15,0 0-15,21 21 16,0 0 0,21-21 15,0 0-31,1 0 16,-1 0-16,0-21 0,0 0 15,-21 0-15,21 21 0,-21-22 16,0 1-16,0 0 0,-21 21 15,0 0-15,0 0 16,0 0-16,-1 0 0,1 0 0,0 0 16,0 0-16,0 0 15,0 21-15,21 0 0,-22-21 16,22 22-16,0-1 0,0 0 16,0 0-16,0 0 0,0 0 15,22 1-15,-1-22 0,-21 21 16</inkml:trace>
  <inkml:trace contextRef="#ctx0" brushRef="#br0" timeOffset="8920.62">11282 1037 0,'0'0'0,"21"0"0,0 0 0,0-21 15,0 21-15,1-21 0,-1 0 0,0 21 16,-21-21-16,21 21 16,-21-22-16,-21 22 31,0 0-31,0 22 0,-1-22 0,-20 21 0,21 0 16,-21-21-16,20 21 0,-20 0 15,0 0-15,21 1 0,-1-1 16,1-21-16,0 21 0,0 0 0,21 0 15,21 0 1,0-21-16,0 22 16,22-22-16,-22 0 0,21 21 15,1-21-15,-1 21 0,-21-21 0,21 21 16,1-21-16,-22 21 0,21 0 16,1 1-16,-43-1 0,0 0 15,0 0-15,-22 0 16,1 0-16,0-21 0,0 22 0,-21-1 15,-1-21-15,1 0 0,0 21 16,-1-21-16,1 0 0,0 0 16,-1 0-16,1 0 0,21 0 0,-22 0 15,22 0-15,0 0 0,0 0 16,0 0-16,21-21 0,0 0 16,0-1-16,21 22 15,0-21-15,0 21 0,0-21 16,22 21-16,-22-21 0,21 0 0</inkml:trace>
  <inkml:trace contextRef="#ctx0" brushRef="#br0" timeOffset="9477.33">12361 1164 0,'0'-21'16,"0"42"-16,0-63 0,0 21 0,0 0 0,0-1 16,0 1-16,0-21 15,0 21-15,0 0 0,0-1 0,-21 1 0,0 21 16,0 0-16,0 0 0,-1 0 16,-20 0-16,21 0 0,-21 21 15,-1-21-15,22 43 0,-21-22 0,-1 0 16,1 21-16,0 1 0,21-1 15,-22-21-15,22 22 0,0-1 0,0-21 16,0 21-16,21-20 0,-22-1 16,22 0-16,0 0 0,0 0 0,0 0 15,22-21-15,-1 0 0,0 22 0,0-22 16,0 0-16,22 0 0,-22 0 16,21 0-16,-21-22 0,22 1 15,-1 21-15,-21-21 0,21 0 0,-20 0 16,-1 0-16,21-22 0,-21 22 15,-21-21-15,21 21 0,-21-22 0,22 22 16,-22-21-16,0 21 0,0-1 16,0 1-16,0 42 31,-22 1-31,22-1 0,0 21 16,0-21-16,0 0 0,0 1 0,0 20 15,0-21-15,0 0 0,0 0 16,0 1-16,0-1 0,0 0 15,0 0-15,22-21 16,-22 21-16,21-21 0,0 0 0,0 0 16,0 0-16,0 0 0,1 0 15,-1-21-15,0 0 0</inkml:trace>
  <inkml:trace contextRef="#ctx0" brushRef="#br0" timeOffset="10524.74">13060 995 0,'0'0'0,"0"-21"0,0 0 0,0-43 16,0 43-16,0 0 0,0 0 15,0-1-15,-21 1 0,-1 21 16,1 0-16,0 0 0,0 0 0,0 0 16,-22 0-16,22 0 0,0 21 0,-21 1 15,21-1-15,-1 21 16,-20-21-16,21 22 0,0-1 0,0 0 15,-1-21-15,22 22 0,0-1 16,-21-21-16,21 22 0,0-22 0,0 0 16,0 21-16,0-21 0,21 1 0,1-1 15,-1 0-15,0-21 16,0 0-16,0 0 0,0 0 0,22 0 16,-22 0-16,0 0 0,0 0 15,22-21-15,-22 0 0,0-1 0,21 1 16,-21-21-16,1 21 0,-1-22 0,0-20 15,21 21-15,-21-22 16,1 1-16,-1-1 0,0 1 0,0 20 0,-21-20 16,21-1-16,0 22 0,1-64 15,-22 64-15,0-1 16,0 22-16,0-21 0,0 21 0,0 0 16,0-1-16,0 1 0,0 0 15,0 42 16,0 0-31,0 1 0,0 20 16,0 0-16,0 1 0,0-1 16,0 0-16,0 22 0,0-22 0,-22 22 15,22-1-15,0-21 0,-21 22 0,21-1 16,0-20-16,0 20 16,0-20-16,0-1 0,0 64 15,0-85-15,0 0 16,0 0-16,0 0 0,21-21 0,1 0 15,-22 22-15,21-22 0,0 0 0,0 0 16,0 0-16,0-22 0,1 1 16,-1 0-16,0-21 0,0 21 15,0-1-15,-21 1 0,21-21 0,1 21 16,-22 0-16,21-1 0,-21 1 16,0 0-16,21 21 0,0 0 15,-21 21 1,21 0-1,-21 1-15,0-1 0,0 0 16,0 0-16,0 0 0,0 0 16,0 1-16,0-1 0,0 0 0,0 0 15,21 0-15,-21 0 16,0 1-16,22-22 0,-22 21 16,21-21-16,0 0 0,0 0 15,0 0-15,0 0 16,1-21-16,-1-1 0,0 1 15,-21 0-15,21 0 0,0 0 16,0-22-16,-21 22 0,22-21 16,-1 21-16,-21 0 0,0-22 0,21 22 15,-21 0-15,21 0 0,-21 0 16,0 42 0,0 0-1,0 0-15,0 21 0,0-20 16,0-1-16,0 0 0,0 0 0,0 21 15,0-20-15,0-1 0,0 0 16,0 0-16,0 0 0,0 0 16,21 1-16,0-22 0,1 0 15,-1 0-15,0 0 16,0 0-16,0 0 0,0 0 16,1 0-16,20-22 0,-21 22 0,21-21 15,-20 0-15</inkml:trace>
  <inkml:trace contextRef="#ctx0" brushRef="#br0" timeOffset="11016.45">14774 910 0,'0'-21'16,"0"42"-16,0-63 0,0 0 0,0 20 0,0 1 16,-21 0-16,0 21 15,0 0-15,0 0 0,-1 0 16,1 0-16,0 0 0,0 0 0,-21 21 15,20 0-15,1 1 0,-21-1 16,21 21-16,0-21 0,-1 22 0,1-22 16,0 21-16,0-21 0,0 22 15,21-22-15,0 21 0,0-21 0,0 0 16,0 1-16,0-1 0,0 0 0,0 0 16,21 0-16,0-21 0,0 21 15,0-21-15,1 0 0,-1 0 0,0 0 16,0 0-16,0 0 0,0 0 15,1-21-15,-1 21 0,0-21 0,0-21 16,0 21-16,22-1 0,-22-20 16,0 0-16,-21-1 0,21 1 15,-21 0-15,21 21 0,-21-22 0,0 22 16,0-21-16,-21 63 31,21 0-31,-21 0 16,21 22-16,0-22 0,0 0 0,0 21 15,0-21-15,0 22 0,0-22 0,0 0 16,0 0-16,0 0 0,0 1 16,0-1-16,0 0 0,21-21 0,0 21 15,0-21-15,1 0 16,20 0-16,-21 0 0,21 0 0,1 0 16,-1 0-16,0-21 0,1 0 0,-1 21 15</inkml:trace>
  <inkml:trace contextRef="#ctx0" brushRef="#br0" timeOffset="11482.19">15409 826 0,'0'0'0,"-21"0"15,0 0-15,21 21 16,-21 0-16,0 0 0,21 0 16,0 0-16,0 1 0,-22-1 15,22 42-15,-21-42 0,21 22 16,0-22-16,0 0 15,0 0-15,0 0 0,0 1 0,0-1 16,0 0-16,0 0 0,0-42 47,-21 21-47,21-21 16,0 0-16,0-1 0,0-20 15,0 0-15,0 21 0,21-22 0,0 1 16,1 0-16,-1 20 0,0-20 15,0 0-15,21 21 0,1-1 16,-22-20-16,21 21 0,1 21 16,-1-21-16,0 21 0,1 0 0,-1 0 15,-21 0-15,21 0 0,-20 0 0,20 0 16,-21 21-16,0 0 0,0 0 16,1 22-16,-22-1 0,0-21 0,0 21 15,0 1-15,0-1 0,0 0 16,-22-20-16,1 20 0,0-21 0,21 0 15,0 22-15,-21-22 0,0-21 0,21 21 16,-21-21-16,42 0 31,0-21-31</inkml:trace>
  <inkml:trace contextRef="#ctx0" brushRef="#br0" timeOffset="11797">16658 233 0,'-85'106'15,"85"-64"1,-21 0-16,0 1 0,0-1 0,0 0 15,21 1-15,-21 20 0,21-20 16,-22-1-16,22 0 0,0 22 0,0-22 16,0-21-16,0 22 0,0-1 15,0-21-15,0 21 0,0-20 16,0-1-16,0 0 0,0 0 0,22 0 0,-1-21 16,0 0-16,0 0 15,0 0-15,0 0 16,1-21-16,-1 0 0,0 21 0</inkml:trace>
  <inkml:trace contextRef="#ctx0" brushRef="#br0" timeOffset="11983.84">16298 677 0,'-21'0'0,"42"0"0,-63 0 16,63 0-1,0 0-15,22 0 0,-22 0 0,21 0 16,0 0-16,1 0 0,-22 0 16,21 0-16,1 0 0,-1-21 0,-21 21 15,21 0-15,-20-21 16</inkml:trace>
  <inkml:trace contextRef="#ctx0" brushRef="#br0" timeOffset="13105.26">17505 1016 0,'21'0'16,"0"0"-1,-21-21 1,21 21-16,-21-21 0,0 0 16,21 21-16,-21-22 0,22 22 0,-22-21 15,0 0-15,0 0 0,0 0 16,0 0-16,0-1 0,0 1 15,0 0-15,0 0 16,0 0-16,-22 0 0,1 21 0,21-22 16,-21 22-16,0 0 0,0 0 15,0 0-15,-1 0 0,1 0 0,-21 0 16,21 0-16,0 22 0,-22-1 0,22 0 16,-21 21-16,21-21 15,-22 22-15,22-22 0,0 21 0,0 1 0,0-1 16,-1-21-16,1 21 0,21-20 15,0 20-15,0-21 0,0 0 0,0 0 16,0 1-16,0-1 16,21-21-16,1 0 0,-1 0 15,0 0-15,21 0 0,-21 0 0,1 0 16,20 0-16,-21-21 0,21-1 16,-20 1-16,20 0 0,-21 0 0,21-21 15,-20 20-15,20-20 0,-21 21 16,0-21-16,0-1 0,-21 1 15,0 21-15,22-22 0,-22 22 0,0 0 16,0 0-16,0 0 16,0 42-1,0 0-15,0 0 16,-22 0-16,22 22 0,0-22 0,0 21 0,0 1 16,-21-22-16,21 21 15,0-21-15,0 22 0,0-22 0,0 0 16,0 0-16,21 0 0,-21 0 15,22 1-15,-1-22 0,0 21 0,21-21 16,-21 0-16,1 0 0,20 0 0,-21 0 16,21 0-16,1 0 0,-1-21 15,0-1-15,1 22 0</inkml:trace>
  <inkml:trace contextRef="#ctx0" brushRef="#br0" timeOffset="13833.81">18478 783 0,'0'0'0,"0"-21"0,0 0 15,0 0-15,0 0 16,-21 21-16,0 0 0,0 0 16,-21 0-16,-1 0 0,22 0 15,-21 0-15,21 21 0,-22 0 16,1 0-16,21 0 0,-22 0 0,22 1 16,0-1-16,-21 21 0,21-21 15,21 22-15,-22-22 0,22 0 0,0 21 16,0-21-16,0 1 0,0-1 15,22 0-15,-1 0 0,0 0 16,21-21-16,-21 21 0,22-21 0,-1 0 16,0 0-16,1 0 0,-1 0 15,0 0-15,1 0 0,-1 0 0,0-21 16,-20 21-16,-1-21 0,0 0 16,0 0-16,0 0 0,0-1 0,-21 1 15,0 0-15,0 0 0,0-21 16,0 20-16,0 1 0,0 0 15,0 0-15,0 42 32,0 21-17,0-20-15,0 20 0,0-21 16,-21 21-16,21 1 0,-21-1 0,21 0 16,0 22-16,0-22 15,-21 1-15,21-1 0,0 21 0,0-20 16,-21 20-16,21 1 0,0-22 15,0 22-15,0-1 0,0 1 0,0-22 16,21 21-16,0-20 0,-21 20 0,21-20 16,-21-1-16,0 21 0,21-20 15,-21-1-15,22 0 0,-22 1 0,0-1 16,0 0-16,0-20 0,0 20 0,0-21 16,0 0-16,0 0 0,-22 1 15,1-1-15,21 0 0,-21-21 0,0 0 16,0 0-16,0 0 15,-1 0-15,1-21 0,0 0 16,0-1-16,-21 1 0,20-21 0,1 0 16,-21-1-16,21 1 0,0 0 0,-1-1 15,1-20-15,21-64 16,0 63-16,0 1 0,0-1 0,21 1 16,1-1-16,-1 1 0,0-1 15,0 1-15,-21 20 0,21 22 0,22 0 16,-1-21-16,-21-1 0,64-41 15,-43 63-15,0-22 0,-20 22 16,20-21-16,0 21 0,1-22 16,-1 22-16</inkml:trace>
  <inkml:trace contextRef="#ctx0" brushRef="#br0" timeOffset="14469.68">19050 1016 0,'0'0'0,"-21"0"15,42 0 17,0-21-17,0 21-15,0-21 0,22 0 16,-22 21-16,0-22 0,0 1 16,22 0-16,-43 0 0,21 0 15,-21 0-15,0-1 0,0 1 0,0 0 16,-21 21-16,-22 0 15,22 0-15,0 0 0,-21 0 16,20 0-16,-20 0 0,21 21 0,-21 0 16,20 22-16,1-22 0,0 0 15,21 21-15,0-20 0,-21 20 0,21-21 16,0 0-16,0 0 0,0 22 16,0-22-16,0 0 0,21-21 0,-21 21 15,21 0-15,0-21 0,22 0 16,-22 0-16,0 0 0,21 0 15,-20 0-15,20 0 0,0 0 0,1-21 16,-1 21-16,0-21 0,1 0 16,20 0-16,-21-22 0,1 22 0,20-21 15,-20 21-15,-1-22 0,0 1 16,-21 21-16,64-43 16,-85 43-16,0 0 0,-21 21 31,0 0-31,0 0 0,-1 0 0,-20 21 15,21 0-15,0 1 16,21-1-16,0 0 0,0 0 0,0 0 16,0 0-16,0 1 0,0-1 15,0 0-15,21 21 0,0-21 0,0 1 16,0-1-16,1 0 0,-1 0 16,21 21-16,-21-20 0,0-22 15,-21 21-15,-21-21 31,0 0-31,0 0 0,-21 0 16,20 0-16,-20 0 0,21 0 16,0 0-16,-22 0 0</inkml:trace>
  <inkml:trace contextRef="#ctx0" brushRef="#br0" timeOffset="14511.66">19558 1143 0,'21'-21'0</inkml:trace>
  <inkml:trace contextRef="#ctx0" brushRef="#br0" timeOffset="16727.93">21272 699 0,'0'0'0,"0"-22"15,22 22 1,-22-21-16,0 0 16,0 0-1,-22 21 32,22 21-47,-21 0 0,0 0 0,21 1 16,0-1-16,-21 0 15,0 21-15,0-21 0,21 22 0,0-1 16,-22-21-16,22 22 0,-21-22 16,21 21-16,0-21 0,0 0 0,0 22 15,0-22-15,0 0 0,0 0 16,0 0-16,21-21 0,1 0 15,-1 0-15,0 0 0,0 0 0,0 0 16,0 0-16,1 0 0,20 0 16,-21 0-16,43-42 15,-43 21-15,0 0 0,21-22 0,-21 22 16,1-21-16,-1 0 0,0-1 0,-21 1 16,21 0-16,-21-1 0,0 1 15,0 0-15,0 20 0,0-20 16,0 21-16,0 0 0,0 0 0,-21 21 15,0 0-15,0-22 0,-1 22 16,1 0-16,0 0 0,0 0 0,0 0 16,0 0-16,-1 0 0,1 0 0,0 0 15,21 22 1,21-22 0,0 0-16,1 0 15,20 0-15,0 0 0,1 0 0,-1 0 16,21 0-16,1 0 0,-1 0 15,1 0-15,-22-22 0,22 22 16,-1-21-16,1 0 0,-22 21 0,0-21 16,22 0-16,-43 0 0,21-1 15,-20 1-15,-1 0 0,0-21 16,-21 21-16,0-1 0,0 1 0,0-21 16,0 21-16,0 0 0,-21 21 0,21-22 15,-21 1-15,-1 21 0,1-21 16,0 21-16,0 0 15,0 21-15,21 0 0,-21 22 16,-1-22-16,22 21 16,-21-21-16,21 22 0,-21-1 0,21 0 15,0 22-15,0-22 0,-21 1 16,21 20-16,0 1 0,-21-1 0,21 1 16,-21 20-16,21-20 0,0 20 15,0 1-15,0-21 0,0 20 0,0-20 16,-22 20-16,22 1 0,0 0 0,-21-22 15,21 22-15,0 0 0,0-22 16,0 22-16,0-22 0,0 1 0,0 20 16,0-20-16,0-1 0,0 1 0,0-1 15,-21 1-15,21-22 16,0 22-16,-21-22 0,21 0 0,0 1 16,0-1-16,0-21 0,-21 22 0,21-22 15,-21 0-15,21 0 16,0 0-16,-22-21 0,1 0 0,0 0 15,0 0-15,0-21 16,21 0-16,-21 0 0,21 0 16,-43-1-16,43-20 0,-42-43 15,42 22-15,0-1 0,0-20 0,0 20 16,-21 22-16,0-22 0,21 1 0,0-1 16,0 1-16,0-1 0,21 1 15,-21-1-15,0 22 0,21-21 0,0 20 16,-21 1-16,21-22 0,0 22 0,-21 0 15,22 21-15,-1-22 0,-21 1 16,21 21-16,0-22 0,0 1 16,0 21-16,1-21 0,-1-1 0,0 22 15,0-21-15</inkml:trace>
  <inkml:trace contextRef="#ctx0" brushRef="#br0" timeOffset="17183.68">23580 296 0,'0'0'16,"21"-21"-16,0 0 0,-21 0 16,0 0-16,0 0 0,0-1 15,0 1 1,-21 21-16,0 0 0,-1 0 0,-20 0 16,0 0-16,-1 0 0,1 0 15,0 21-15,-1 1 0,1-1 0,0 0 16,-1 0-16,1 21 0,0-20 15,21-1-15,-1 0 0,1 0 0,21 0 16,-21 0-16,21 1 0,0-1 16,0 0-16,0 0 0,21-21 15,0 21-15,1 0 0,20 1 0,-21-1 16,0-21-16,22 21 0,-22 21 16,21-21-16,0 1 0,-20-1 0,-1 21 15,21 0-15,-21-20 16,-21 20-16,0 0 0,0-21 0,0 22 15,0-1-15</inkml:trace>
  <inkml:trace contextRef="#ctx0" brushRef="#br0" timeOffset="17332.59">22796 1080 0,'0'-43'32,"0"22"-32,-21-21 0,21 21 0,0-1 15,0 1-15,0 0 0,0 0 16,21-21-16,1 20 0,-1 1 0,0 0 15,0 21-15,21-21 16,-20 0-16,20 21 0,-21-21 0,21-1 16</inkml:trace>
  <inkml:trace contextRef="#ctx0" brushRef="#br0" timeOffset="17724.37">23601 953 0,'0'0'0,"21"0"16,0 0-16,0-22 15,0 22-15,-21-21 0,22 0 0,-1 21 16,-21-21-16,21 0 0,-21 0 16,21-1-16,-21 1 0,21 0 15,-21 0-15,0 0 0,0 0 0,0-1 16,0 1-16,0 0 15,-21 21-15,0 0 0,0 0 0,0-21 16,-1 21-16,1 0 0,0 0 16,0 21-16,21 0 0,-21-21 0,0 21 15,-1 1-15,1 20 0,0-21 16,0 0-16,21 22 0,0-22 16,-21 21-16,21-21 0,-21 0 0,21 1 15,0 20-15,0-21 0,0 0 16,0 0-16,21-21 15,0 22-15,0-22 0,0 0 16,0 0-16,1 0 0,-1 0 16,0 0-16,-21-22 15,21 22-15</inkml:trace>
  <inkml:trace contextRef="#ctx0" brushRef="#br0" timeOffset="18076.88">22923 1143 0,'0'21'15,"22"-21"1,-1 0-16,0 0 0,0 0 16,21 0-16,-20 0 0,20 0 15,-21 0-15,0-21 0,22 21 16,-22 0-16,0-21 0,21 21 0,-21 0 15,1-21-15,-1 0 0,0 21 16,21-22-16,-21 22 0,1-21 0</inkml:trace>
  <inkml:trace contextRef="#ctx0" brushRef="#br0" timeOffset="18383.7">24193 0 0,'-21'0'47,"21"42"-32,-21 1-15,21-22 0,-21 42 16,21-20-16,0-1 0,0 0 16,-21 22-16,21-22 0,-21 22 15,21-22-15,0 22 0,-22-22 0,1 21 16,0-20-16</inkml:trace>
  <inkml:trace contextRef="#ctx0" brushRef="#br0" timeOffset="18972.58">24151 953 0,'0'21'15,"21"-21"17,0-21-17,1 21-15,-1-22 0,0 22 0,0-21 16,0 0-16,-21 0 15,21 0-15,1 21 0,-1-21 0,0-1 16,-21 1-16,0 0 0,0 0 16,0 0-16,0 0 0,-21 21 15,0 0-15,-1 0 16,44 0-16,-44 0 16,1 0-16,0 0 0,0 0 15,21 21-15,-21-21 16,21 21-16,-21-21 15,21 21 1,0 0-16,0 0 0,0 1 16,0-1-16,0 0 15,0 0-15,-22 0 16,22 0-16,0 1 0,0-1 0,0 0 16,0 0-16,0 0 15,22-21 1,-1 0-1,0 0-15,0 0 0,0 0 0,0 0 16,22 0-16,-22-21 0,0 21 16,21 0-16,-20-21 0,-1 21 15,0-21-15</inkml:trace>
  <inkml:trace contextRef="#ctx0" brushRef="#br0" timeOffset="19436.02">24151 635 0,'-21'0'16,"0"21"-16,21 0 16,0 1-16,0-1 15,0 0-15,0 0 0,0 0 0,-21 22 16,21-22-16,0 21 0,-22-21 16,22 0-16,0 22 0,0-22 0,0 0 15,0 0-15,0 0 0,0 1 16,0-1-16,22-21 15,-1 0-15,0 0 0</inkml:trace>
  <inkml:trace contextRef="#ctx0" brushRef="#br0" timeOffset="19927.73">24617 656 0,'0'21'15,"0"1"-15,0-1 16,-21-21-16,21 21 16,0 0-16,0 0 0,0 22 0,0-22 15,0 0-15,-22 0 0,22 0 16,0 0-16,0 1 0,-21-1 16,21 0-16,0-42 46,0 0-30,0-1-16,0 1 16,0 0-16,0 0 0,0 0 15,0 0-15,21-1 0,1 1 0,-22 0 16,21 0-16,0 0 0,0 0 16,0-1-16,0 1 0,1 21 0,-1-21 15,0 21-15,0 0 0,21-21 0,-20 21 16,-1 0-16,0 0 0</inkml:trace>
  <inkml:trace contextRef="#ctx0" brushRef="#br0" timeOffset="20068.65">24934 953 0,'0'21'16,"0"0"15,0-42 0,21 21-31</inkml:trace>
  <inkml:trace contextRef="#ctx0" brushRef="#br0" timeOffset="20384.47">25273 656 0,'0'21'0,"0"1"0,-21-1 16,21 0-16,0 0 16,0 0-16,0 0 15,-21 1-15,21-1 16,0 0-16,-22 0 0,22 0 15,0 0-15,0 1 16,0-44 47</inkml:trace>
  <inkml:trace contextRef="#ctx0" brushRef="#br0" timeOffset="20783.24">25294 402 0,'0'0'0,"-21"0"0,0 0 0,21 21 15,0 1-15,-21-1 16,21 0-16,0 0 16,21-21-1,-21 21-15,21-21 0,0 0 16,0 0-16,0 0 16,1 0-16,-22-21 0,21 21 15,-21-21-15,21 0 0,-21 0 16,0-1-16,0 1 15,0 0-15,0 0 0,0 0 0,0 0 16,-21 21 0,0 0-16,-1 0 15,1 0-15,21 21 16,-21 0-16,21 0 0,-21-21 16,21 21-16,0 0 15,0 1-15</inkml:trace>
  <inkml:trace contextRef="#ctx0" brushRef="#br0" timeOffset="21267.96">24828 677 0,'22'-21'15,"-1"21"-15,0 0 16,0 0-16,0 0 16,0 0-1,1 0-15,-22 21 16,21-21-16,-21 22 0,0-1 0,21-21 15,-21 21-15,0 0 16,21 0-16,-21 0 0,0 1 0,0-1 16,0 0-16,0 0 0,-21 0 15,0 0-15,21 1 0,-21-1 16</inkml:trace>
  <inkml:trace contextRef="#ctx0" brushRef="#br0" timeOffset="21920.29">25654 572 0,'-21'21'31,"0"0"-15,-1 0-16,22 0 15,-21 0-15,21 1 0,0-1 16,-21 0-16,21 0 0,-21 0 15,21 0-15,0 22 0,0-22 16,0 0-16,0 0 0,0 0 0,0 1 16,0-1-16,21-21 15,0 0-15,0 0 0,1 0 0,-1 0 16,0 0-16,0 0 16,21 0-16,-20 0 0,-1 0 0,0-21 15,0-1-15,0 1 0,22 0 16,-22 0-16,0 0 0,0-22 0,-21 22 15,21 0-15,0 0 0,-21 0 16,0 0-16,0-22 16,22 22-16,-22 0 15,0 42 48,0 0-63</inkml:trace>
  <inkml:trace contextRef="#ctx0" brushRef="#br0" timeOffset="22772.34">26183 656 0,'0'43'32,"0"-22"-32,0 0 0,0 0 15,0 0-15,0 0 0,-21 1 16,21-1-16,0 0 0,0 0 16,-21 0-16,21 0 15,0 1-15,0-1 16,0-42 31,0-1-32,21 1-15,-21 0 0,21 0 16,-21 0-16,0 0 0,0-1 16,21 22-16,0-21 0,-21 0 0,22 0 15,-22 0-15,21 0 0,0 21 16,-21-22-16,21 22 0,0-21 15,0 21-15,1-21 0,-1 21 16,0 0-16,0 0 16,0 0-16,0 0 0,1 0 15,-22 21 1,21-21-16,-21 21 0,0 1 0,0-1 16,0 0-16,0 0 15,0 0-15,0 0 0,0 1 16,0-1-16,0 0 15,0 0-15,0 0 0,0 0 16,0-42 47,0 0-48,0 0-15,0 0 16,0 0-16,0-1 0,21 1 0,0 0 15,-21 0-15,21 0 0,-21 0 16,21-1-16,1 22 0,-22-21 0,21 0 16,0 21-16,0-21 15,0 21-15,0 0 0,1 0 0,-1 0 16,0 0-16,0 0 16,0 0-16,0 0 0,-21 21 15,22-21-15,-22 21 0,21 0 0,-21 1 16,0-1-1,0 0-15,0 0 0,-21 0 0,-1 0 16,1 1-16,0-1 0,0 0 16,0 0-16,21 0 0,-21-21 0,-1 21 15,22 1-15,0-1 16,-21-21-16,0 21 0,21 0 31</inkml:trace>
  <inkml:trace contextRef="#ctx0" brushRef="#br0" timeOffset="24482.73">1101 2201 0,'0'0'0,"-22"0"0,1 0 0,0 0 16,0 0-16,0 0 0,0 0 0,21 22 15,-22-22-15,1 0 16,0 0-16,42 0 63,0 0-63,1 0 0,-1 0 15,0-22-15,21 22 16,1 0-16,-22 0 0,21 0 0,22 0 15,-22 0-15,0 0 0,22 0 16,-1 0-16,1 0 0,-1-21 0,1 21 16,-1 0-16,1 0 0,-1 0 15,1 0-15,20 0 0,-20 0 0,21 0 16,-1 0-16,1 0 0,0 0 0,-1-21 16,1 21-16,105 0 15,-105 0-15,0 0 0,-1-21 16,1 21-16,0 0 0,-1 0 0,1 0 15,0-21-15,-1 21 0,-20 21 0,21-21 16,84 0-16,-63 0 16,-22 0-16,22 0 0,0 0 15,0 0-15,0 0 0,0-21 0,21 21 16,-22 0-16,22 0 0,-21-21 0,21-1 16,-21 22-16,21 0 15,-21-21-15,127 21 0,-106-21 0,-21 21 16,-1-21-16,1 21 0,0 0 0,0 0 15,0-21-15,0 21 0,-1 0 16,1 0-16,0-21 0,-21 21 0,21 0 16,-22 0-16,1 0 0,0 0 15,20 0-15,-20 0 0,0 0 16,-22 0-16,22 0 0,0 0 0,-22 0 16,1 0-16,-1 0 0,-21 0 0,1 0 15,-1 0-15,0 0 0,-20 0 16,-1 0-16,0 0 0,0 0 0,0 0 15,-42-22 32,21 44-47,-21-22 0</inkml:trace>
  <inkml:trace contextRef="#ctx0" brushRef="#br0" timeOffset="25664.05">9800 1947 0,'-42'0'31,"63"0"32,0 0-48,0 0-15,0 0 0,1 0 0,-1 0 16,0 0-16,0 0 0,21 0 16,-20 0-16,20 0 0,0 0 15,1 0-15,-1 0 0,0 0 0,-42 22 16,43-22-16,-1 0 0,21 0 0,-20 0 15,20 0-15,1 21 0,-1-21 16,1 0-16,-1 0 0,22 0 0,0 0 16,-1 0-16,-20 0 0,20 0 0,1 21 15,-21-21-15,41 0 0,-20 0 0,0 0 16,-1 0-16,1 0 0,0 0 16,21 0-16,-22 0 0,22 0 15,0 0-15,0 0 0,-43 0 0,43 0 0,0-21 16,0 21-16,21 0 0,-21 0 0,21 0 15,-22 0-15,22 0 0,-21 0 16,21 0-16,0 0 0,-21 0 16,21 0-16,0 0 0,0 0 0,-21 0 15,21-21-15,-21 21 0,21 0 16,0 0-16,0 0 0,-21 0 0,21-22 16,-22 22-16,22 0 0,0 0 0,-21-21 15,21 21-15,-21 0 0,0 0 16,21 0-16,0 0 0,-21-21 0,21 21 15,0 0-15,-21 0 0,-1 0 0,22 0 16,-21 0-16,0 0 0,0-21 16,21 21-16,0 0 0,-21 0 0,0 0 15,-22 21-15,22-21 0,0 0 0,0 0 16,0-21-16,21 21 16,-22 0-16,1 0 0,0 0 0,-21-21 15,21 21-15,-22 0 0,1 0 0,0-21 16,-22 21-16,1 0 0,20 0 15,-41 0-15,20 0 0,1 0 0,-22 0 16,0 0-16,1 0 0,-1 0 0,0 0 16,-21 0-16,1 0 0,20 0 15,-21 0-15,0 0 0,-21-22 63</inkml:trace>
  <inkml:trace contextRef="#ctx0" brushRef="#br0" timeOffset="26337.66">21124 1588 0,'0'0'16,"-21"0"-16,21 21 31,21-21-15,0 0-1,1 0-15,-1 0 0,21 0 0,-21 0 16,22 0-16,-1 0 0,0 0 16,1 0-16,20 0 0,-21 0 0,1 0 15,20 0-15,-20 0 0,-22-21 16,21 21-16,0 0 0,-20 0 0,-1 0 16,-21-22-16</inkml:trace>
  <inkml:trace contextRef="#ctx0" brushRef="#br0" timeOffset="27032.17">22923 1545 0,'-42'0'0,"0"-21"16</inkml:trace>
  <inkml:trace contextRef="#ctx0" brushRef="#br0" timeOffset="38220.33">22945 1524 0,'0'0'0,"-22"0"16,1 0-16,0 0 15,0 0-15,0 0 0,0 0 16,-1 0-16,1 0 16,0 0-16,0 0 15,0 0-15,0 0 16,-1 0 0,22 21 15,22-21-31,-1 0 15,0 0-15,0 0 0,21 0 16,-20 0-16,-1 0 0,21 0 0,0 0 16,1 0-16,-1 0 0,0 0 0,1 0 15,20 0-15,-20 0 0,20 0 16,-21 0-16,22 0 0,-1 0 0,1 0 16,-1 0-16,22 0 0,-21 0 15,-1 0-15,1 0 0,-1 0 0,1 0 16,-1 0-16,1 0 0,-1 0 15,-21 0-15,22 0 0,-22 0 16,22 0-16,-22 0 0,22 0 0,-22 0 16,21-21-16,-20 21 0,20 0 15,-20 0-15,20-21 0,1 21 0,-22 0 16,21 0-16,-20 0 0,20 0 16,1 0-16,-22-21 0,22 21 0,-22 0 15,21 0-15,-20 0 0,-1 0 16,22 0-16,-22 0 0,0 0 0,22 0 15,20 0-15,-20 0 0,-22 0 16,1 0-16,20 0 0,-21 0 16,22 0-16,-22 0 0,1 0 0,-1 0 15,0 0-15,1 0 16,-1 0-16,0 0 0,-21 0 0,22 0 16,-22 0-16,21 0 0,-21 0 15,1 0-15,-1 0 0,0 0 0,0 0 16,0 0-16,0 0 15,1 0-15,-1 0 16,0 0 15,-42 0 79,0 0-110,-1 0 15</inkml:trace>
  <inkml:trace contextRef="#ctx0" brushRef="#br1" timeOffset="64079.33">1249 3937 0,'-21'0'31,"-1"0"-15,1 0-16,0 0 0,0 0 15,0 0-15,0 0 16,-1 0-16,1 21 0,0-21 0,0 0 16,0 0-16,0 0 0,-1 0 15,1 0-15,0 21 0,0-21 16,0 0-16,42 0 78,0 0-78,0 0 0,0 0 16,1 0-16,-1 0 15,21 0-15,0 0 0,1 0 0,-1 0 16,22 0-16,-1 0 0,1 0 16,-1 0-16,1 0 0,-1 0 0,1 0 15,-1 0-15,1 0 0,-1 0 16,1 0-16,-1 0 0,-21 0 0,22-21 15,-22 21-15,1 0 0,20 0 16,-21 0-16,1 0 0,-1 0 0,-21-21 16,22 21-16,-22 0 0,0 0 15,0 0-15,0 0 0,0 0 0,-21-21 78,-21 0-62</inkml:trace>
  <inkml:trace contextRef="#ctx0" brushRef="#br1" timeOffset="64835.9">2053 3556 0,'0'0'16,"-21"0"-16,0 0 31,21 21-15,0 0-1,0 1-15,0-1 0,0 0 16,21 0-16,0-21 16,0 21-16,0-21 0,1 21 0,-1-21 15,21 22-15,0-1 0,1-21 16,-1 0-16,0 21 0,1-21 15,-1 0-15,0 21 0,1-21 0,-1 0 16,0 0-16,-20 0 0,20 0 16,-21 0-16,0 0 0,0 0 0,1 0 15,-22 21-15,21-21 0,-42 21 63,-1-21-63,1 0 0,0 0 15,0 22-15,0-1 0,0-21 16,-1 21-16,1-21 0,-21 21 16,21 0-16,0 0 0,-22 1 0,22-1 15,-21 0-15,21 0 0,-1 0 0,-20 0 16,21 1-16,-21-1 0,20 0 16,1 0-16,0 0 0,0 0 0,0 1 15,0-1-15,-1-21 0,22 21 16,0 0-16,-21-21 0,21 21 15,-21-21-15,21 21 16</inkml:trace>
  <inkml:trace contextRef="#ctx0" brushRef="#br1" timeOffset="91855.72">4360 3006 0,'21'0'31,"1"0"94</inkml:trace>
  <inkml:trace contextRef="#ctx0" brushRef="#br1" timeOffset="92781.23">4487 3006 0,'0'-21'47,"0"-1"-31,0 1-1,0 0-15,0 0 16,-21 0 0,0 21-1,0 0-15,0 0 0,-1 0 16,1 0-16,0 0 16,0 0-16,0 0 0,0 0 15,-1 0-15,22 21 0,-21 0 0,0-21 16,0 21-16,0-21 0,0 21 0,21 1 15,-22-22-15,1 21 0,0 0 16,21 0-16,-21 0 0,0 0 16,21 1-16,-21-1 0,21 0 0,0 21 15,-22-21-15,22 22 0,0-1 16,0 0-16,0-20 0,0 20 0,0 43 16,0-43-16,0 0 15,0 1-15,0-22 0,0 21 0,0 0 16,22-20-16,-22 20 0,21-21 0,-21 0 15,0 22-15,21-22 0,0 0 16,0 21-16,-21-21 0,21 1 0,1-1 16,-1 0-16,0 0 0,0 0 15,0 0-15,0-21 0,1 22 16,-1-22-16,21 0 0,-21 0 0,22 21 16,-22-21-16,21 0 0,-21 0 15,22 0-15,-1-21 0,-21 21 0,21-22 16,-20 1-16,20 21 0,-21-21 0,21 0 15,-20 0-15,-1-22 0,0 22 16,0 0-16,0 0 0,0-21 0,1 20 16,-1 1-16,-21-21 0,21 21 15,-21-22-15,21 22 0,-21-21 16,0 0-16,0 20 0,0-20 0,0 0 0,0-1 16,0 22-16,0-21 15,0-43-15,0 64 0,0-21 16,-21 21-16,0-22 0,0 22 0,-1 0 15,22 0-15,-21 0 0,0-1 16,-21 1-16,21 0 0,-1 0 0,1 21 16,0-21-16,0 21 0,0 0 15,0-21-15,-1 21 0,1 0 0,0 0 16,0 0-16,-21 0 0,20 0 0,1 0 16,0 0-16,-21 0 15,21 0-15,-22 0 0,22 21 0,0 0 0,-21-21 16,20 21-16,1 0 15,0 0-15,0-21 0,0 22 0,0 20 16,-1-21-16,1 0 0,0 0 0,0 1 16,21 20-16,-21-21 0,21 0 15,0 22-15,0-22 0,0 0 0,0 0 16,0 21-16,0-20 0,0-1 16,0 0-16,21-21 0,0 21 0,-21 0 15,21-21-15,0 21 0,1 1 0</inkml:trace>
  <inkml:trace contextRef="#ctx0" brushRef="#br1" timeOffset="93548.11">5186 3641 0,'-21'0'31,"-1"0"-15,22 21 15,0 0-31,0 0 0,0 0 16,0 1-16,0-1 0,0 0 15,0 0-15,0 0 0,0 0 16,0 1-16,0-1 0,0 0 0,0 0 16,0 0-16,0 0 0,0 1 15,0-1-15,0 0 16,0-42 31,0 0-32,0-1-15,0 1 0,0 0 16,0 0-16,0 0 0,0 0 16,0-1-16,0 1 0,0 0 15,0 0-15,0 0 0,0 0 0,22-1 16,-1 1-16,-21 0 0,21 0 0,0 0 15,-21 0-15,21-1 0,0 22 16,1-21-16,-1 0 0,21 21 0,-21-21 16,0 21-16,22 0 0,-22 0 15,21 0-15,-21 0 0,1 0 16,-1 21-16,0 0 0,0-21 0,-21 21 16,0 1-16,21-1 0,-21 0 0,0 0 15,0 21-15,0-20 0,0-1 16,0 0-16,0 0 0,0 0 0,0 0 15,0 1-15,0-1 16,-21 0-16,21 0 0,-21 0 16,21 0-16,0 1 15,0-1 1,0-42 31,0-1-47,0 1 0,21 0 15</inkml:trace>
  <inkml:trace contextRef="#ctx0" brushRef="#br1" timeOffset="94807.55">5990 3069 0,'0'0'0,"0"-21"32,0 42-1,0 0-31,0 1 15,0-1-15,0 21 0,0-21 0,0 22 16,0-1-16,0 0 0,0 1 16,-21-1-16,21 0 0,-21 1 0,21-1 15,0-21-15,0 21 0,-21 1 16,21-1-16,-22 0 0,22-20 0,0 20 16,0-21-16,0 21 15,0-20-15,0 20 0,0-21 0,0 0 16,0 0-16,0 1 15,0-1-15,22-21 16,-1 0-16,0 0 16,0 0-16,0-21 15,0 21-15,1-22 0,-22 1 16,21 0-16,0 21 0,0-21 0,0 0 0,0 0 16,-21-1-16,22 1 15,-1 0-15,0 0 0,-21 0 0,21 0 16,-21-1-16,21 1 0,-21 0 0,21 0 15,1 0 1,-22 0-16,0 42 31,0 0-15,0 0-16,-22 0 0,1 0 16,21 1-16,0-1 15,0 0-15,0 0 0,0 0 0,0 0 16,0 1-16,0-1 15,0 0 1,21-21-16,1 0 0,-1 0 16,0 0-16,0 0 0,0 0 0,0 0 15,1 0-15,-1 0 0,21 0 16,-21-21-16,0 0 0,1 21 0,-1-22 16,0 1-16,0 21 0,0-21 0,0 0 15,1 0-15,-22 0 16,21-1-16,0 1 0,-21 0 15,0 0-15,0 42 63,0 0-47,0 0-16,0 1 0,0-1 15,-21 0-15,21 21 0,0-21 16,0 1-16,0-1 0,-21 21 0,21-21 15,0 22-15,0-1 0,0-21 0,0 21 16,0 1-16,0-1 0,0 0 16,0 1-16,21-1 0,-21 22 0,0-22 15,21 0-15,0 1 0,-21-1 0,21 0 16,-21 1-16,0-1 0,21-21 16,-21 21-16,0 1 0,0-1 15,0 0-15,0 1 0,22-22 0,-22 21 16,0-21-16,0 1 0,0-1 0,0 0 15,0 0-15,0 0 0,0 0 16,0 1-16,-22-22 0,1 0 16,0 0-16,0 0 0,-21 0 15,20 0-15,1 0 0,-21 0 16,21 0-16,-22-22 0,22 1 0,-21 0 16,21-21-16,0-1 0,-22 22 15,22-21-15,0-22 0,21 22 0,-21 0 16,21-1-16,-21 1 0,21 0 15,0-22-15,0 22 0,0 0 0,0-1 16,0 1-16,21 0 0,0-1 16,0 1-16,0 0 0,0-1 0,1 1 15,-1 21-15,21-22 0,-21 1 16,22 21-16,-1-21 0,-21 20 0,21 1 16,1 0-16,-22 0 0,0 0 0,0 0 15,22 21-15,-43-22 0,21 22 0,0 0 16,-21-21-16,21 0 0,0 0 15</inkml:trace>
  <inkml:trace contextRef="#ctx0" brushRef="#br1" timeOffset="95948.51">8318 3196 0,'0'-21'0,"0"42"0,0-63 16,0 21-16,0 0 16,0-1-16,0 1 0,0 0 15,0 0-15,0 0 16,-21 21-16,21 21 31,0 0-15,0 21-16,0-20 15,0 20-15,-21 0 0,21 22 0,0-22 16,0 22-16,0-22 0,0 21 0,-21-20 16,21-1-16,0 22 0,-21-22 15,21-21-15,0 21 0,0 1 0,0-22 16,0 0-16,0 0 0,0 0 15,0 1-15,0-1 0,0 0 16,0-42 15,0 0-31,0-1 0,21 1 16,-21 0-16,21 0 0,-21-21 0,21-1 16,0 22-16,-21-21 0,22-1 0,-1 1 15,0 0-15,0 21 0,-21-22 16,21 22-16,0 0 0,1 0 0,-1 0 15,0-1-15,0 22 16,0 0-16,0 0 16,-21 22-16,22-1 0,-22 21 15,21-21-15,-21 22 0,0-22 16,0 21-16,0 0 0,0-20 0,0 20 16,0 0-16,21-21 0,-21 22 0,0-22 15,0 0-15,21 0 0,-21 0 16,0 1-16,21-1 0,0-21 15,-21 21-15,22-21 0,-1 0 0,0 0 16,0 0-16,21 0 0,-20 0 0,-1-21 16,21 21-16,-21-21 0,22-1 15,-22-20-15,0 21 0,21 0 0,-21-22 16,1 1-16,-1 0 0,0-22 0,0 22 16,0-22-16,-21 22 15,21-21-15,-21 20 0,22-20 0,-22 20 16,0 1-16,0 0 0,0 21 0,0-22 15,0 22-15,0 0 0,0 0 16,-22 0-16,1 21 0,21-22 0,-21 22 0,0 0 16,0 0-16,0 0 15,-1 0-15,1 0 16,0 22-16,21-1 0,-21 0 16,21 0-16,0 0 15,0 0-15,0 1 0,0-1 0,0 0 16,0 0-16,0 0 0,21 0 15,0-21-15,0 22 0,1-1 16,-1-21-16</inkml:trace>
  <inkml:trace contextRef="#ctx0" brushRef="#br1" timeOffset="96412.25">9398 3620 0,'0'0'0,"-21"0"16,42 0 15,0 0-31,0 0 0,0 0 16,1 0-16,-1-22 0,0 1 15,0 0-15,0 21 0,-21-21 16,0 0-16,21 21 0,-21-21 15,22-1-15,-22 1 0,0 0 0,0 0 16,0 0-16,0 0 16,-22-1-16,1 22 15,0 0-15,0 0 16,0 0-16,0 22 0,21-1 16,-22 0-16,1 0 0,21 0 0,0 0 15,-21 1-15,21-1 0,-21 21 16,21-21-16,-21 0 0,21 1 0,0 20 15,0-21-15,0 0 0,0 0 0,0 1 16,0-1-16,0 0 0,0 0 16,0 0-16,21 0 15,0-21-15,0 22 0,0-22 16,1 0-16,-1 0 0,0 0 16,0 0-16,21 0 0,-20-22 0,20 1 15,-21 21-15,21-21 0,-20 0 16,20 0-16,0-22 0</inkml:trace>
  <inkml:trace contextRef="#ctx0" brushRef="#br1" timeOffset="97020.9">10308 2858 0,'0'0'16,"0"-22"-16,-21 22 0,21-21 0,-21 21 0,0 0 15,-1 0-15,1 0 16,0 0-16,21 21 16,0 1-16,0-1 0,0 21 0,0-21 15,0 22-15,0-1 0,0 0 0,0 1 16,0 41-16,0-41 16,-21 20-16,21-21 0,0 1 0,0-1 15,0 0-15,0 1 0,-21-1 0,21 0 16,0-20-16,0 20 0,0-21 15,0 0-15,0 0 0,0 1 16,0-1-16,0 0 0,-21 0 16,21-42 31,0 0-47,0 0 15,0-1-15,0 1 0,0 0 0,0 0 16,21 0-16,-21-22 0,21 22 0,0 0 15,-21-21-15,21 21 0,0-1 16,1 1-16,-1 0 0,0-21 16,0 21-16,21 21 0,-20-22 0,-1 1 0,21 21 15,-21 0-15,0 0 16,22 0-16,-22 0 0,0 0 0,21 0 16,-20 21-16,-1 1 0,21 20 15,-21-21-15,-21 0 0,0 22 16,0-22-16,0 0 0,0 21 0,0-21 15,-21 1-15,0-1 0,0 0 0,0 0 16,-1 0-16,-41 22 16,42-22-16,0-21 0,-1 21 0,-20-21 15,21 21-15,0-21 0,0 0 16,-1 0-16,1 0 0,0 0 16,-21-21-16</inkml:trace>
  <inkml:trace contextRef="#ctx0" brushRef="#br1" timeOffset="97069.87">10350 3641 0,'22'-21'16</inkml:trace>
  <inkml:trace contextRef="#ctx0" brushRef="#br1" timeOffset="99211.56">12001 3069 0,'0'0'0,"22"-21"15,-22 0 1,0 0-16,0 0 0,0-1 16,0 1-16,0 0 0,0 0 0,0 0 15,0 0-15,0-1 16,0 1-16,0 0 16,-22 21-1,22 21 1,0 0-16,0 1 15,0-1-15,0 0 0,0 0 0,0 21 16,0-20-16,0 20 0,0-21 16,0 21-16,0 1 0,0 20 15,0-20-15,-21-1 0,21 0 0,0 1 16,0-1-16,0 0 0,0 1 16,0-22-16,0 21 0,0-21 0,0 0 15,0 22-15,0-22 0,0 0 0,0 0 16,0 0-16,0 1 15,0-1-15,0-42 63,0-1-47,-21 1-16,21 0 0,0 0 15,0 0-15,0 0 0,0-1 0,0 1 16,0 0-16,0 0 0,0 0 15,0 0-15,21-1 0,0 1 0,1 0 16,-1 0-16,0 0 0,0 0 16,0-1-16,43 1 0,-43 21 15,21 0-15,-21 0 0,22 0 0,-1 0 16,-21 0-16,22 0 0,-22 0 16,21 0-16,-21 21 0,0 1 0,1-1 15,-22 0-15,0 0 16,0 0-16,0 22 0,0-22 0,0 0 15,0 0-15,-22 0 0,1 22 0,0-22 16,0 0-16,-21 0 0,20 0 16,-20-21-16,0 21 0,-1 1 0,22-1 15,-21-21-15,0 21 0,-1-21 0,1 0 16,21 0-16,-22 21 0,22-21 16,-21 0-16,21 0 0,0 0 0,-1 0 15,1 0-15,21-21 31,0 0-31,0 0 16,21 21-16,-21-22 0,22 22 0,-1-21 16,0 0-16</inkml:trace>
  <inkml:trace contextRef="#ctx0" brushRef="#br1" timeOffset="99888.17">13208 3387 0,'21'-21'0,"-42"42"0,63-64 15,-42 1-15,0 21 16,0 0-16,0-22 0,0 22 15,0 0-15,0 0 0,-21 0 16,0 0-16,0 21 0,0 0 16,-1-22-16,1 22 0,-21 0 15,21 0-15,0 0 0,-22 22 0,22-1 16,0 0-16,-21 0 0,20 0 16,-20 22-16,21-22 0,0 21 15,-22 43-15,22-43 0,0-21 16,0 22-16,21-1 0,-21-21 15,21 21-15,0-20 0,0-1 0,0 0 16,0 0-16,0 0 0,0 0 0,0 1 16,21-22-16,0 0 0,0 0 15,0 0-15,1 0 0,-1 0 0,0 0 16,21 0-16,-21 0 0,1-22 16,20 1-16,-21 0 0,21 0 15,-20 0-15,-1 0 0,21-1 0,-21-20 0,0 0 16,22 21-16,-22-22 15,0 1-15,0 0 0,0-1 0,-21 22 16,22 0-16,-22-21 0,21 20 0,-21 1 16,0 0-16,0 42 31,0 0-15,0 1-16,-21-1 0,21 0 0,-22 21 15,22 1-15,-21-22 0,21 21 0,0-21 16,0 22-16,-21-22 0,21 21 15,0-21-15,0 0 0,0 1 0,0-1 16,0 0-16,0 0 16,21-21-16,-21 21 15,21-21-15,1 0 0,-1 0 16,0 0-16,0-21 16,0 0-16,0 0 0</inkml:trace>
  <inkml:trace contextRef="#ctx0" brushRef="#br1" timeOffset="100416.87">13970 3196 0,'0'-21'0,"0"42"0,21-42 16,-21 0-16,-21 21 31,0 0-31,0 0 0,-1 0 0,1 0 15,0 21-15,0-21 0,0 21 16,0 0-16,-1 1 0,1-22 0,0 21 16,0 0-16,21 0 0,-21 0 15,21 0-15,0 1 0,0-1 16,0 0-16,21 0 16,0-21-1,0 0-15,0 0 0,1 21 0,-1-21 0,0 0 16,0 0-16,0 0 0,0 0 15,1 21-15,-1-21 0,0 0 16,0 0-16,0 22 0,0-22 16,-21 21-16,22-21 0,-22 21 15,0 0-15,0 0 16,-22-21-16,1 21 0,-21 1 16,21-22-16,0 0 15,-1 21-15,1-21 0,0 0 0,-21 21 16,21-21-16,-1 0 0,1 0 0,0 0 15,0 0-15,0 0 0,0 0 16,-1 0-16,1 0 0,0 0 0,21-21 16,-21 21-16,0 0 15,21-21 1,0-1 0,21 22-1,0 0-15,-21-21 16,21 0-16,0 21 0</inkml:trace>
  <inkml:trace contextRef="#ctx0" brushRef="#br1" timeOffset="100869.61">14457 3493 0,'21'0'32,"0"-22"-17,0 22-15,0-21 0,1 0 16,-1 21-16,0-21 0,0 0 0,0 0 16,-21-1-16,21 1 15,-21 0-15,0 0 16,0 0-16,0 0 15,-21 21 1,0 0-16,0 0 16,0 0-16,0 0 0,-1 21 15,1 0-15,0 0 0,21 0 0,-21 22 16,0-22-16,0 0 0,21 0 16,-22 21-16,22-20 0,-21-1 0,21 0 15,0 0-15,0 0 0,0 0 0,0 22 16,0-22-16,21 0 15,1-21-15,-1 21 16,0-21-16,0 0 0,0 0 16,0 0-16,1 0 0,-1 0 15,0 0-15,0 0 0,21-21 0,-20 21 0,20-21 16,-21 0-16</inkml:trace>
  <inkml:trace contextRef="#ctx0" brushRef="#br1" timeOffset="101307.36">15473 3344 0,'0'0'0,"0"-21"0,0 0 16,0 0-16,0 0 16,0 0-16,-21-1 0,-1 22 15,1-21-15,0 21 0,0 0 16,0 0-16,0 0 0,-1 0 15,1 0-15,0 0 0,-21 0 0,21 21 16,-1 1-16,1-1 0,0 0 16,0 0-16,0 0 0,21 0 0,-21 1 15,-1-1-15,1 21 0,21-21 16,0 0-16,0 1 0,0 20 0,0-21 16,0 21-16,0-20 0,0-1 15,21 0-15,1-21 16,-22 21-16,21-21 0,0 21 15,0-21-15,0 0 0,22 0 0,-22 0 16,0 0-16,21 0 0,-21 0 16,1 0-16,-1-21 0,21 0 0,0-21 15,-20 20-15,-1 1 0,0 0 16,0-21-16,21 21 0,-42-22 16,22 1-16,-1 0 0,0-22 0,0 22 15,0-22-15,0 22 0,-21-22 16,0 22-16,22 0 0,-22-1 15,0 1-15,0 0 0</inkml:trace>
  <inkml:trace contextRef="#ctx0" brushRef="#br1" timeOffset="101532.23">15684 2688 0,'0'0'16,"-21"21"-1,0 1 1,21 20-16,0-21 0,0 21 16,-21-20-16,21 20 0,0 0 0,-21 1 15,21-1-15,0 21 0,0-20 16,0-1-16,0 22 0,0 20 15,0-41-15,0-1 0,21 0 16,-21-21-16,21 22 0,0-22 0,0 0 16,-21 0-16,22 0 0,-1-21 15,0 22-15,0-22 0,21 0 0,-20 0 16,-1 0-16,21 0 0,-21 0 0,22 0 16,-22 0-16,0-22 0,21 1 15,-21 0-15,64 0 0,-43 0 16</inkml:trace>
  <inkml:trace contextRef="#ctx0" brushRef="#br1" timeOffset="103271.96">17738 3471 0,'0'0'0,"21"0"0,0 0 15,0 0 1,0 0-1,-21-21-15,21 0 0,-21 0 16,0 0-16,0 0 0,22-1 16,-22 1-16,0 0 0,0-21 0,0 21 15,0-1-15,0 1 0,0-21 0,-22 21 16,1 0-16,21-1 16,-21 1-16,0 0 0,0 21 0,0 0 15,-1-21-15,-20 21 0,21 0 0,0 0 16,-22 0-16,22 21 0,0-21 15,-21 21-15,21 0 0,-1 22 0,1-22 16,0 0-16,0 21 0,0-20 16,0 20-16,-1-21 0,22 21 0,-21-20 15,21 20-15,0-21 0,0 21 16,0-20-16,0-1 0,0 0 16,21-21-16,1 0 0,-1 21 15,0-21-15,0 0 0,0 0 0,0 0 16,22 0-16,-22-21 0,21 0 15,-21 0-15,22 21 0,-22-22 0,21 1 16,-21 0-16,1-21 0,-1 21 0,0-1 16,0 1-16,-21 0 0,0-21 15,21 21-15,-21-1 0,21 1 16,-21 42 0,0 1-16,0-1 15,0 0-15,-21 21 0,21-21 0,0 1 16,-21 20-16,21-21 0,0 0 15,0 0-15,0 22 0,0-22 16,0 0-16,0 0 0,0 0 16,21-21-16,0 22 15,1-22-15,-1 0 0,0 0 16,0 0-16,21 0 0,-20-22 0,-1 1 16,21 21-16,-21-21 0,22 0 15,-22 0-15</inkml:trace>
  <inkml:trace contextRef="#ctx0" brushRef="#br1" timeOffset="103599.77">18394 3196 0,'0'-21'0,"0"42"0,0-63 0,0 21 15,0 0-15,-21-1 16,-1 22 0,22 22-1,0-1-15,0 0 0,0 0 16,0 0-16,0 0 0,0 22 0,0-1 15,0 0-15,0-20 0,0 20 16,0 0-16,0 1 0,0-1 0,0 0 16,0 1-16,-21-1 0,0 43 15,21-43-15,0 0 16,0 1-16,0-1 0,-21 21 0,21-20 16,0-1-16,0 22 0,-21-22 0,21 0 0,0 1 15,0-1-15,0 0 16,0-21-16,0 22 0,-21-22 0,21 0 15,0 0-15,0-42 32,0 0-32,0 0 15,21-22-15</inkml:trace>
  <inkml:trace contextRef="#ctx0" brushRef="#br1" timeOffset="103968.56">18394 3302 0,'0'-21'0,"0"42"0,0-63 15,0 21-15,0-1 0,0 1 0,0 0 16,21 0-16,0 0 16,0 21-16,0-21 0,22 21 0,-22 0 15,0 0-15,21 0 0,1 0 16,-22 0-16,21 0 0,-21 0 0,1 0 15,-1 21-15,21 0 0,-42 0 0,0 0 16,21 0-16,-21 22 0,0-22 0,0 0 16,-21 21-16,0-20 0,0 20 15,-22-21-15,22 0 0,-21 22 16,0-22-16,-1-21 0,22 21 0,-21 0 16,-1-21-16,22 0 0,-21 0 15,21 0-15,0 0 0,-1 0 0,44 0 47,-1-21-47,21 21 0,-21-21 0,22 0 16,-22 21-16,21-22 0</inkml:trace>
  <inkml:trace contextRef="#ctx0" brushRef="#br1" timeOffset="104316.35">19113 3154 0,'0'0'0,"0"-21"16,0 42 15,0 0-31,0 0 0,0 0 0,0 22 16,0-22-16,0 21 0,0 1 15,0-1-15,0 0 0,-21 1 0,21 20 16,-21-21-16,21 1 0,0-1 15,-21 22-15,0-22 0,0 0 16,21 22-16,0-22 0,-22 22 0,1-22 16,21 0-16,-21 22 0,21-22 0,0 0 15,0 1-15,0-22 0,0 21 16,-21-21-16,21 22 0,0-22 0,0 0 16,0-42 15,0 0-16,0 0-15,21-22 0,-21 1 0,21 0 16</inkml:trace>
  <inkml:trace contextRef="#ctx0" brushRef="#br1" timeOffset="104672.15">19050 3302 0,'0'0'15,"0"-21"-15,0 0 0,0 0 0,0-1 16,0 1-16,0 0 0,0 0 0,0 0 16,21 21-16,0-21 0,0 21 15,22 0-15,-22 0 0,21 0 16,-21 0-16,22 0 0,-22 0 0,21 0 16,1 0-16,-1 0 0,-21 0 15,21 0-15,-20 21 0,20 0 16,-21 0-16,-21 0 0,0 0 0,0 22 15,0-22-15,0 21 0,-21-21 16,-21 22-16,20-22 0,-20 0 0,0 0 16,-1 0-16,1 1 0,0-22 0,21 21 15,-22-21-15,1 0 0,21 0 16,0 0-16,-1 0 0,1 0 0,42 0 47,1 0-47,-1 0 0</inkml:trace>
  <inkml:trace contextRef="#ctx0" brushRef="#br1" timeOffset="105219.83">19791 2625 0,'0'0'0,"0"-21"0,21-1 0,-21 1 16,0 42 15,0 1-31,0 20 0,0-21 16,-21 21-16,21 1 0,-21 20 16,-1-20-16,22-1 0,-21 21 0,0 1 15,0-22-15,0 22 0,21-22 0,-21 22 16,21-22-16,-22 0 0,22 1 15,0-22-15,0 21 0,0-21 0,0 0 16,0 1-16,22-1 0,-1 0 16,0-21-16,0 0 0,0 0 0,0 0 15,1 0-15,-1 0 0,0-21 0,0 0 16,0-1-16,0 1 0,1 0 16,-1 0-16,0-21 0,0 20 15,0 1-15,0-21 0,-21 21 0,22 0 16,-22-1-16,21 1 0,-21 0 15,0 42 1,0 0 0,-21 1-16,21-1 0,0 0 15,0 21-15,-22-21 0,22 1 0,0-1 16,0 21-16,0-21 16,0 0-16,0 1 0,0-1 0,22 0 15,-1-21-15,0 0 16,0 0-16,0 0 15,0 0-15,1-21 0,-1 0 16,0-1-16,0 1 0,0 0 0,0 0 16,1 0-16,-1-22 0,-21 22 15</inkml:trace>
  <inkml:trace contextRef="#ctx0" brushRef="#br1" timeOffset="105423.72">20172 2921 0,'0'0'16,"0"21"47,0 0-48,21-21 1,0 22-1</inkml:trace>
  <inkml:trace contextRef="#ctx0" brushRef="#br1" timeOffset="105564.64">20849 3112 0,'21'-22'0,"-42"44"0,42-65 0</inkml:trace>
  <inkml:trace contextRef="#ctx0" brushRef="#br1" timeOffset="105768.52">20849 2985 0,'0'0'0,"-21"0"15,0 0-15,0 0 0,-1 0 16,1 0-16,0 0 0,0 21 16,0-21-16,0 21 0,-1 0 15,1 0-15,0 22 0,0-22 0,0 21 16,0-21-16,21 22 15,0-22-15,-22 21 0,22-21 0,0 22 0,0-22 16,0 0-16,0 0 0,0 0 16,22 0-16,-1 1 0,0-1 15,0-21-15,0 0 0,22 0 0,-22 0 16,21 0-16,0 0 0,1 0 0,-22 0 16,21 0-16,1 0 0,-22-21 15</inkml:trace>
  <inkml:trace contextRef="#ctx0" brushRef="#br1" timeOffset="106297.22">21421 3069 0,'0'0'0,"0"-21"0,0 0 0,0 0 16,-22 21-1,1 0-15,0 0 16,0 0-16,-21 0 0,20 21 15,1 0-15,0-21 0,0 21 16,0 0-16,0 1 0,-1-1 0,1 0 16,0 0-16,0 0 0,21 43 15,0-43-15,0 0 16,0 0-16,0 0 0,0 1 0,0-1 0,0 0 16,0 0-16,21-21 0,0 0 15,-21 21-15,21-21 0,1 0 16,-1 0-16,0 0 0,21 0 0,-21-21 15,22 0-15,-22 0 16,0 0-16,0-22 0,0 22 0,1-21 16,-1 21-16,0-22 0,0 22 0,-21 0 15,0 0-15,21 0 0,-21-1 16,0 1-16,-21 21 31,0 21-31,21 1 0,0-1 16,-21 0-16,21 21 15,0-21-15,0 1 0,0-1 0,0 0 16,0 21-16,0-21 0,0 1 16,0-1-16,0 0 0,21 0 15,-21 0-15,21-21 0,0 0 0,0 0 16,1 0-16,-1 0 0,0 0 16,0 0-16,0 0 0,0 0 0,1-21 15,-1 0-15,0 0 0,0 0 0,0-1 16,0-20-16,1 21 0</inkml:trace>
  <inkml:trace contextRef="#ctx0" brushRef="#br1" timeOffset="107812.39">21950 2667 0,'0'64'15,"0"-22"-15,-21 0 0,21-21 16,-22 22-16,22-1 0,0 0 0,-21 1 16,21-1-16,0 0 15,0-20-15,0 20 0,0 0 0,0 1 16,0-22-16,0 21 0,0-21 0,0 0 15,21 1-15,1-1 0,-1 0 16,0-21-16,0 0 16,0 0-16,0 0 0,1 0 15,-1 0-15,0-21 0,0 21 16,0-21-16,0-1 0,1 1 0,-1 0 16,0 0-16,0 0 0,0 0 0,0-1 15,1-20-15,-1 21 0,0 0 16,0-22-16,0 22 0,-21 0 15,21 21-15,-21-21 0,0 0 0,-21 42 47,0 0-31,21 0-16,-21 0 0,21 1 0,-21-1 16,21 0-16,0 0 0,0 21 0,0-20 15,-21-1-15,21 0 0,0 21 16,0-21-16,0 1 0,0-1 15,21 0-15,0-21 0,0 0 0,0 21 16,0-21-16,22 0 16,-22 0-16,0 0 0,21 0 0,1-21 0,-22 21 15,21-21-15,-21 0 0,22-1 16,-22 1-16,0-21 0,21 21 16,-20-22-16,-1 22 0,0 0 0,-21 0 15,21 0-15,-21 0 0,21 21 0,-21-22 16,0 1-1,0 42 17,0 1-32,-21-1 0,21 0 15,-21 0-15,21 0 0,0 0 16,-21 1-16,21-1 0,0 0 0,0 0 16,0 0-16,0 0 0,0 1 15,0-1-15,21-21 0,0 0 16,0 0-16,0 0 0,1 0 15,-1 0-15,0 0 0,0 0 0,0-21 16,22-1-16,-22 1 0,0 0 16,0 0-16,-21-21 0,0 20 15,0 1-15,0-21 0,0 21 0,0 0 16,0-1-16,-21 1 16,0 0-16,0 21 0,-1 0 15,1-21-15,0 21 0,-21 0 0,21 0 16,-1 0-1,44 0 1,-1 0 0,0 0-16,0 0 0,0-21 15,0 21-15,22 0 0,-22 0 0,0-21 16,0 21-16,0 0 0,1 0 16,20 0-16,-21-22 0,0 22 0,0 0 15,1 0-15,-1 0 0,0 0 0,21 0 16,-21 0-16,1 0 15,-1 0-15,0 22 16,0-1-16,0 0 0,-21 0 0,0 0 16,0 0-16,0 1 0,0-1 15,0 0-15,0 0 0,0 0 16,-21 0-16,0 22 0,21-22 0,-21 0 16,21 0-16,0 0 0,0 1 15,0-1-15,0 0 0,0 0 16,0 0-16,0-42 31,0 0-15,0 0-16,0-22 0,21 22 0,0 0 15,0-21-15,-21 21 16,21-22-16,1 22 0,-1-21 0,21-22 16,-21 43-16,0 0 0,1 0 15,-1 0-15,0-1 0,0 22 16,21-21-16,-20 21 0,-1 0 15,0 0-15,0 0 0,0 0 16,0 21-16,-21 1 16,0-1-16,0 0 0,0 0 15,0 0-15,0 22 0,0-22 16,-21 0-16,21 21 0,0-21 0,0 1 16,0 20-16,0-21 0,0 0 15,0 0-15,0 1 0,21-22 0,1 21 16,-1-21-16,21 0 15,-21 0-15,0 0 0,1 0 0,20 0 16,-21 0-16,0-21 0,0-1 16,22 1-16,-22-21 0,0 21 0,0 0 15,0-22-15,1 22 0,-1-21 16,0 21-16,0-1 0,0 1 0,0-21 16,-21 21-16,22 0 15,-22-1-15,0 1 0,0 0 16,0 0-16,0 0 0,-22 0 15,1 21-15,0-22 0</inkml:trace>
  <inkml:trace contextRef="#ctx0" brushRef="#br1" timeOffset="108165.21">22796 2519 0,'-21'0'16</inkml:trace>
  <inkml:trace contextRef="#ctx0" brushRef="#br1" timeOffset="108480.05">22013 2815 0,'0'0'0,"21"0"15,1 0-15,-1 0 0,0 0 0,0 0 16,0 0-16,0-21 0,22 21 0,-1-21 16,-21 21-16,22 0 15,-1 0-15,-21-21 0,21 21 0,-20 0 16,-1 0-16,0 0 0,0 0 16,0 0-16,0 0 0,-21-21 15,22 21 1,-22-22 31</inkml:trace>
  <inkml:trace contextRef="#ctx0" brushRef="#br1" timeOffset="118384.53">1418 6011 0,'-21'0'32,"0"0"-17,0 0 1,-1 0 0,1 0-16,0 0 15,0 0-15,0 22 0,0-22 16,-1 0-16,-20 0 15,21 0-15,0 0 0,-22 21 0,22-21 0,-21 0 16,21 0-16,0 0 0,-22 0 16,22 21-16,0-21 0,0 0 15,0 0-15,-1 0 16,1 0 0,42 0 30,1 0-30,-1 0-16,0 0 16,0 0-16,0 0 0,0 0 15,1 0-15,-1 0 0,21 0 0,0 0 16,1 0-16,20 0 0,-20 0 16,20 0-16,-21-21 0,22 21 0,-1 0 15,1 0-15,-1 0 0,1 0 16,-1 0-16,1-21 0,-1 21 15,22 0-15,-21-22 0,-1 22 0,1 0 16,-1 0-16,-21 0 0,22 0 16,-1 0-16,-20 0 0,-1-21 0,0 21 15,-20 0-15,20 0 0,-21 0 16,0 0-16,0 0 0,1-21 0,-1 21 16,0 0-16,0 0 15,-21-21 1,21 21-16,-21-21 62,0 0-46,0-1 0</inkml:trace>
  <inkml:trace contextRef="#ctx0" brushRef="#br1" timeOffset="119023.52">2371 5525 0,'-22'0'15,"44"0"-15,-65 0 0,22 0 16,0 0 0,21 21-1,0 0 1,0 0-16,21 0 0,0 0 16,0 1-16,1-1 0,-1 0 15,0 0-15,21 0 0,-21 0 16,22 1-16,-1-1 0,0 0 15,1-21-15,-22 21 0,21 0 0,1-21 16,-22 21-16,21-21 0,22 0 16,-43 22-16,0-22 15,0 0-15,0 0 0,0 0 0,1 0 0,-1 0 32,-21-22-17,-21 22 1,-1 0-16,1 0 15,0 0-15,0 0 0,0 0 0,-22 22 16,22-1-16,0-21 16,-21 21-16,21 0 0,-22 0 0,22 0 15,-21 1-15,-1-1 0,22 21 0,-21-21 16,0 0-16,20 1 0,-20 20 16,21-21-16,-43 21 0,43-20 15,-21-1-15,21 0 0,0 0 16,21 0-16,-22-21 0,1 21 0,21 1 15,-21-22-15,21 21 0,0 0 32,0-42-1,0 0-15,21 21-16,0-22 0,1 22 15,-1-21-15</inkml:trace>
  <inkml:trace contextRef="#ctx0" brushRef="#br1" timeOffset="128597.52">4741 5334 0,'0'-21'0,"0"0"31,0 0-31,0-1 16,0 1 0,-21 21-1,0 0 17,0 21-17,0 1-15,-1-1 0,22 0 16,-21 0-16,0 21 0,21-20 15,0-1-15,-21 0 0,0 21 16,21-21-16,-21 22 0,21-22 0,0 21 16,-22 1-16,22-22 0,-21 21 15,21 0-15,0-20 0,0 20 0,0-21 16,0 21-16,0-20 0,0 20 16,21-21-16,1 0 0,-22 22 0,21-22 15,0 0-15,0 0 0,0-21 0,43 42 16,-43-42-16,0 0 15,0 22-15,0-22 0,22 0 0,-22 0 16,0 0-16,0 0 0,0 0 16,1 0-16,-1 0 0,0 0 0,0-22 15,0 22-15,0-21 0,1 21 0,-22-21 16,21 0-16,0 0 0,0 0 16,-21-1-16,21 1 0,-21 0 15,21 0-15,-21-21 0,0-1 0,0 22 16,22-21-16,-22-1 0,21 1 0,-21 0 15,0-1-15,0 1 0,0 0 16,0-1-16,0 22 0,0-21 0,0 0 16,-21 20-16,-1-20 0,22 21 0,-21 0 15,0 0-15,-21-22 16,21 22-16,-1 21 0,1-21 16,0 21-16,0 0 0,0 0 0,-22 0 15,22 0-15,0 0 0,0 0 16,0 21-16,-22 0 0,22-21 0,0 21 15,0 1-15,0-1 0,0-21 16,-1 21-16,22 0 0,0 0 0,-21 0 16,21 1-16</inkml:trace>
  <inkml:trace contextRef="#ctx0" brushRef="#br1" timeOffset="129028.27">5482 5249 0,'0'0'0,"21"0"31,0 0-15,1 0-16,20 0 0,-21 0 0,0 0 15,0 0-15,22 0 0,-22 0 16,21 0-16,-21 0 0,22 0 0,-1 0 15,-21 0-15,43-21 16,-43 21-16,0 0 0,0 0 0,0 0 16,1 0-16,-44 0 47,1 0-32,0 0-15,0 0 0</inkml:trace>
  <inkml:trace contextRef="#ctx0" brushRef="#br1" timeOffset="129336.09">5863 5249 0,'0'22'15,"0"-1"1,-21 0-16,21 0 15,0 0-15,-21 0 0,21 22 16,0-22-16,0 21 0,0-21 0,0 22 16,-21-1-16,21 0 0,-22 1 15,22-1-15,-21 0 0,21 1 0,0-22 16,0 21-16,-21 1 0,0-1 16,21 0-16,0-21 0,0 1 15,0-1-15,0 0 0,0 0 16,0 0-16,0 0 15,21-21 1,0 0 0,-21-21-16</inkml:trace>
  <inkml:trace contextRef="#ctx0" brushRef="#br1" timeOffset="129691.89">6435 5440 0,'0'0'0,"0"-21"0,0 42 47,0 0-47,0 0 15,0 0-15,0 1 0,0 20 16,0-21-16,-22 21 0,22-20 0,0 20 16,-21 0-16,21-21 0,0 22 15,0-22-15,-21 21 0,21-21 0,-21 1 16,21-1-16,0 0 0,0 0 0,0 0 16,-21 0-16,21 1 0,0-1 15,-21-21-15,21 21 0,0-42 31,0 0-15</inkml:trace>
  <inkml:trace contextRef="#ctx0" brushRef="#br1" timeOffset="130049.4">6329 5503 0,'0'-21'16,"-21"-42"0,21 42-16,0-1 15,21 1-15,0 21 16,0-21-16,0 21 0,0 0 0,22-21 16,-22 0-16,21 21 0,-21 0 15,22 0-15,-1 0 0,0 0 0,-20 0 16,20 0-16,-21 0 0,21 21 0,-20 0 15,-22 0-15,0 0 16,0 1-16,0 20 0,0-21 16,-22 0-16,1 0 0,0 1 0,-21 20 15,-1-21-15,1 0 0,21 0 0,-21 1 16,-1-1-16,1 0 0,21 0 16,-22 0-16,22 0 0,0-21 0,-21 22 15,21-22-15,21 21 16,-22-21-16,1 0 0</inkml:trace>
  <inkml:trace contextRef="#ctx0" brushRef="#br1" timeOffset="130640.24">4593 7049 0,'21'0'16,"-42"0"-16,42-22 0,0 1 0,-21 0 15,0 0-15,0 0 0,0 0 16,0-1-16,0 1 0,0 0 16,-21 21-16,0-21 15,0 21-15,0 0 0,0 0 16,-1 0-16,-20 21 0,21 0 16,0 0-16,-22 1 0,1-1 15,21 21-15,-21-21 0,20 22 0,1-1 16,-21 0-16,21 22 0,0-22 15,-1 22-15,1-22 0,21 0 0,0 22 16,0-22-16,0 0 0,0 1 0,0 20 16,21-42-16,22 1 15,-22-1-15,0 0 0,21-21 0,1 0 16,-1 21-16,0-21 0,1 0 0,-1 0 16,0 0-16,22-21 0,-22 21 0</inkml:trace>
  <inkml:trace contextRef="#ctx0" brushRef="#br1" timeOffset="131135.95">5165 7239 0,'0'-21'0,"0"42"0,0-63 0,-22 42 16,1-21-16,0-1 0,0 22 15,-21 0-15,20 0 0,1 0 16,-42 22-16,42-1 0,-1 0 15,1 0-15,-21 21 0,21-20 16,0 20-16,-1-21 0,1 21 16,21 1-16,0-22 0,0 21 0,-21-21 0,21 22 15,0-22-15,0 0 16,21 0-16,0-21 0,1 0 16,-1 21-16,0-21 0,0 0 0,0 0 15,0 0-15,22-21 0,-22 0 0,0 21 16,21-21-16,-20 0 0,-1 0 15,21-1-15,-21-20 0,0 21 0,1-21 16,-22 20-16,21-20 0,-21 21 0,21-21 16,-21 20-16,0 1 0,0 0 15,0 0-15,0 0 0,0 42 32,0 0-32,0 0 15,0 0-15,0 1 0,-21 20 16,21-21-16,-21 0 0,21 22 0,0-22 15,0 21-15,0-21 0,0 0 0,0 1 16,0-1-16,0 0 0,21 0 16,0-21-16,0 0 15,0 0-15,22 0 0,-22 0 0,0 0 16,21-21-16,-21 0 0,1 0 16,20-1-16,-21 1 0</inkml:trace>
  <inkml:trace contextRef="#ctx0" brushRef="#br1" timeOffset="131471.76">5694 7112 0,'0'-21'0,"0"42"0,0-63 16,0 21-16,0-1 15,0 44 17,0-1-32,0 0 0,0 0 15,0 21-15,0-20 16,0 20-16,0 0 0,0 1 0,0 20 15,0-21-15,0 1 0,0 20 0,0-20 0,-21 20 16,21-21-16,-22 22 0,22-1 16,0 1-16,0-1 0,-21 64 15,0-63-15,21-1 0,0-20 16,0 20-16,0 1 0,0-22 0,0 0 16,0 1-16,0-1 0,0-21 15,0 22-15,0-22 0,0 0 0,0 0 16,0 0-16,0-42 31,0-21-31,0 21 16,0-1-16,0-20 0,21 0 0,0-1 15</inkml:trace>
  <inkml:trace contextRef="#ctx0" brushRef="#br1" timeOffset="131783.57">5694 7366 0,'0'-42'16,"0"84"-16,-21-105 0,21 20 0,0 22 0,-22 0 0,22 0 16,0 0-16,0-1 0,0 1 15,22 0-15,-1 0 0,0 0 16,0 21-16,0-21 0,22 21 16,-22 0-16,21-22 0,0 22 0,1 0 15,-22 0-15,21 0 0,-21 22 16,22-1-16,-22 0 0,-21 0 0,0 0 15,0 0-15,0 43 0,0-22 16,-21-21-16,0 1 0,-1 20 16,1-21-16,-21 0 0,21 0 0,0 1 15,-1-1-15,1-21 0,0 0 0,0 21 16,0-21-16,21-21 16,0 0-1,0-1-15,21-20 0,0 21 16</inkml:trace>
  <inkml:trace contextRef="#ctx0" brushRef="#br1" timeOffset="132085.45">6498 6752 0,'0'0'0,"0"-21"15,0 0-15,0 0 16,-21 21-1,21 21-15,-21 0 16,0 0-16,21 0 0,-22 1 0,1 20 16,21-21-16,-21 64 15,0-43-15,21 0 0,0 1 0,0-1 16,0 0-16,0 1 0,-21-1 16,21 0-16,0-20 0,0 20 0,0-21 15,0 0-15,21 0 0,-21 1 0,21-22 16,0 0-16,0 21 0,1-21 15,-1 0-15,0 0 0,0-21 16,0 21-16,0-22 0,-21 1 0,0 0 16,22 0-16</inkml:trace>
  <inkml:trace contextRef="#ctx0" brushRef="#br1" timeOffset="132558.17">7091 6879 0,'-64'0'31,"43"0"-31,0 0 0,0 0 16,21 21-16,-21 1 0,-1-1 15,22 0-15,-21 0 0,21 0 16,-21 0-16,0 1 0,21 20 0,0-21 0,0 0 16,0 22-16,-21-22 0,21 0 15,0 0-15,0 43 16,0-43-16,21-21 0,0 21 0,-21 0 0,21-21 16,0 0-16,1 0 0,20 0 15,-21 0-15,0 0 0,0 0 16,22-21-16,-22 21 0,0-21 0,21 0 15,-20-1-15,-1 1 0</inkml:trace>
  <inkml:trace contextRef="#ctx0" brushRef="#br1" timeOffset="132943.95">6223 7049 0,'21'0'47,"0"0"-47,0 0 0,22-22 15,-22 22-15,42 0 0,-20 0 16,-22-21-16,21 21 0,-21 0 0,1 0 15,-1 0-15,0-21 0,0 21 16,0 0-16</inkml:trace>
  <inkml:trace contextRef="#ctx0" brushRef="#br1" timeOffset="133567.5">7493 6583 0,'0'0'0,"-42"-21"31,20 21-16,22 21-15,0 0 0,0 0 0,0 0 16,0 22-16,0-22 16,0 21-16,0 1 0,0-22 0,0 21 15,0 0-15,0-20 0,0 20 0,0 0 16,-21 1-16,21-22 0,0 21 16,-21 0-16,21-20 0,0-1 0,0 21 15,0-21-15,-21 22 0,0-22 16,0-21 15,21-21-15,0-1-16,0 1 15,0 0-15,0 0 0,0 0 0,0-22 16,21 22-16,-21-21 0,21 21 16,0-22-16,21 22 0,-20 0 0,-1 0 15,21 0-15,-21 0 0,22-1 16,-22 22-16,21 0 0,-21 0 0,22 0 15,-22 0-15,21 0 0,-21 0 0,0 22 16,1-22-16,-1 21 0,0 0 16,-21 0-16,0 0 0,0 0 0,0 1 15,0-1-15,0 0 0,0 0 0,-21 0 16,0 0-16,-1 1 0,22-1 0,-21 0 16,0-21-16,21 21 15,-21-21-15,21 21 16,0-42-1,21 0 1,0 21-16</inkml:trace>
  <inkml:trace contextRef="#ctx0" brushRef="#br1" timeOffset="134087.46">8509 6879 0,'0'-21'16,"0"42"-16,0-63 0,0 21 0,-21 21 16,0-21-16,-1 21 0,1-22 15,0 22-15,0 0 0,0 0 16,0 0-16,-1 0 0,-20 22 16,21-1-16,0 0 0,0 0 0,-1 0 15,1 22-15,0-22 0,0 21 16,-21 22-16,20-43 0,22 21 15,0-21-15,0 22 0,0-22 16,0 0-16,0 21 0,0-21 0,0 1 16,22-1-16,-1-21 0,0 0 15,0 0-15,0 0 0,0 0 16,1 0-16,-1 0 0,0-21 0,0 21 16,0-22-16,0 1 0,1 0 15,-1-21-15,0 21 0,0-1 0,0-20 16,-21 21-16,21-21 0,1 20 0,-22-20 15,0 21-15,21-21 0,-21 20 16,0 1-16,0 42 31,0 1-31,0-1 16,0 0-16,0 0 0,0 0 16,0 22-16,0-22 0,0 0 0,21 0 15,-21 0-15,21 0 0,0 1 0,-21-1 16,21 0-16,1 0 0,-1-21 15,0 0-15,21 0 0,-21 0 0,1 0 16,20 0-16,-21 0 0,0 0 0,22-21 16,-22 21-16,0-21 0</inkml:trace>
  <inkml:trace contextRef="#ctx0" brushRef="#br1" timeOffset="135160.03">4508 8996 0,'22'0'32,"-1"0"-32,0 0 15,0-21-15,0 0 0,0-1 0,1 1 16,20 0-16,-21 0 0,-21 0 15,21 0-15,0-1 0,1 1 0,-22 0 16,0 0-16,0 0 0,0 0 0,21 21 16,-21-22-16,-21 22 31,21 22-31,-22-1 16,22 0-16,-21 21 15,0-21-15,21 22 0,0-1 0,0 0 16,0 1-16,0 20 0,0-20 0,0-1 15,0 21-15,0-20 0,0-1 16,0 0-16,0 1 0,0-1 0,0 0 16,0 1-16,0-1 0,0 0 15,0-20-15,0 20 0,0-21 0,0 21 16,0-20-16,0-1 0,0 0 0,0 0 16,-21 0-16,-21 0 15,20-21-15,-20 0 0,21 22 0,-21-22 16,-22 0-16,22 0 0,-1 0 15,1 0-15,0-22 0,-1 1 0,22 0 16,-21 0-16,63 0 0,-21 0 0,-21-1 16,0 1-16,-22 0 0,43 0 15,-21 0-15,21 0 0,0-1 16,0 1 0,43 21-16,-22 0 0,0-21 0,0 21 15,21 0-15,1 0 0,-22-21 0,21 21 16</inkml:trace>
  <inkml:trace contextRef="#ctx0" brushRef="#br1" timeOffset="135774.67">5842 9546 0,'0'0'0,"21"0"0,0 0 15,0 0-15,-21-21 16,22 21-16,-22-21 0,0 0 16,21 21-16,-21-21 0,0-1 15,0 1-15,0 0 0,0 0 16,0 0-16,0 0 0,0-1 16,-21 1-16,-1 21 0,1-21 0,0 0 15,-21 21-15,21 0 0,-1 0 0,-20 0 16,0 0-16,21 0 0,-22 0 15,1 21-15,21 0 0,-22 0 0,1 1 16,0-22-16,-1 42 0,22-21 0,0 21 16,0 1-16,0-22 0,21 21 0,0 1 15,0-1-15,0-21 0,0 21 16,0-20-16,0 20 0,0-21 0,21 0 16,0-21-16,0 21 0,0-21 15,22 0-15,-22 0 0,21 0 16,-21 0-16,22 0 0,-1-21 0,-21 0 15,22 21-15,-22-21 0,21 0 0,-21 0 16,0-22-16,1 22 0,-1 0 16,0-21-16,-21 20 0,0 1 0,21-21 15,-21 21-15,0 0 0,0-1 16,0 44 15,0-1-15,0 0-16,0 0 0,0 0 0,0 0 15,0 22-15,0-22 16,0 0-16,0 0 0,0 22 16,0-22-16,0 0 0,21-21 0,0 21 15,1-21-15,-1 0 0,0 0 16,0 0-16,0 0 0,0 0 0,1 0 16,-1-21-16,0 0 0,0 0 15,0-1-15</inkml:trace>
  <inkml:trace contextRef="#ctx0" brushRef="#br1" timeOffset="136444.29">6286 9356 0,'0'0'0,"0"21"47,0 0-47,0 0 15,0 0-15,0 1 0,0-1 16,0 0-16,0 0 0,0 0 15,0 0-15,0 1 0,0-1 0,0 0 16,0 0-16,0 0 0,0 0 16,0 1-16,0-1 0,0 0 15,-21-21 17,21-21-32,0 0 15,0-1-15,0 1 0,0 0 16,0-21-16,0 21 0,0-1 15,0-20-15,0 21 0,21-21 0,-21 20 16,22 1-16,-1 0 0,0 0 0,0 0 16,0 21-16,0-21 0,1 21 15,-1 0-15,0 0 0,0 0 0,21 0 16,-20 0-16,20 0 0,-21 0 0,21 0 16,-20 21-16,-1 0 0,0 0 15,21 0-15,-21 0 0,-21 1 0,22-1 16,-22 0-16,21 21 0,-21-21 15,0 1-15,0-1 0,0 0 0,0 0 16,0 0-16,0 0 16,0 1-16,0-44 47,0 1-47,0 0 0,0 0 15,0 0-15,0 0 0,0-22 0,0 22 16,0 0-16,0 0 0,0 0 0,21-22 15,0 22-15,0 0 16,0 21-16,1-21 0,20 0 0,-21 21 16,21-22-16,-20 22 0,20 0 0,-21 0 15,21 0-15,1 0 0,-22 0 16,0 22-16,21-22 0,-20 21 0,-1 0 16,0 0-16,0 21 0,-21-20 0,0-1 15,0 0-15,0 21 0,0-21 0,0 1 16,0-1-16,0 21 0,0-21 15,0 0-15,-21 1 0,0-22 16</inkml:trace>
  <inkml:trace contextRef="#ctx0" brushRef="#br1" timeOffset="136537.24">7810 9419 0,'43'-21'16</inkml:trace>
  <inkml:trace contextRef="#ctx0" brushRef="#br1" timeOffset="137097.57">8382 9165 0,'-21'0'15,"0"21"1,21 1-16,-22-22 0,22 21 16,0 0-16,0 0 0,0 0 15,0 22-15,0-22 0,-21 0 0,21 0 16,0 0-16,0 0 0,0 22 0,0-22 16,0 0-16,0 0 0,0 0 0,0 1 15,0-1-15,-21-21 16,21 21-16,0-42 47,0 0-47,0-1 15,0 1-15,-21 0 0,21 0 0,0 0 16,0 0-16,0-1 0,0-20 0,0 21 16,0 0-16,0 0 0,0-1 15,21 1-15,-21-21 0,21 21 0,0 0 16,1-1-16,-1 22 0,0-21 0,0 0 15,21 21-15,-20 0 0,-1 0 0,21 0 16,-21 0-16,22 0 0,-22 0 16,0 0-16,0 21 0,0 0 0,0 1 15,-21-1-15,0 0 0,0 21 0,0-21 16,0 1-16,0-1 0,0 0 16,0 0-16,-21 21 0,0-20 15,0-22-15,0 21 0,0 0 0,-1 0 16,22 0-16,-21-21 0,42 0 47,-21-21-47,22 0 0,-1 21 15</inkml:trace>
  <inkml:trace contextRef="#ctx0" brushRef="#br1" timeOffset="137575.69">9017 9144 0,'0'-21'16,"-21"21"-1,0 0-15,21 21 16,-22-21-16,1 21 0,21 0 16,-21 1-16,0-1 0,21 0 15,-21 0-15,-22 0 0,43 0 0,0 1 16,0 20-16,0-21 0,0 0 15,0 0-15,22 1 0,-22-1 0,21 0 16,0-21-16,0 21 0,0 0 0,22-21 16,-22 0-16,0 0 15,21 0-15,-21 0 0,1 0 0,-1 0 16,21-21-16,-21 0 0,0 21 16,1-21-16,-1 0 0,0-1 0,-21-20 15,21 0-15,-21-1 16,0 22-16,0-21 0,0 0 0,0 20 0,0 1 15,-21-21-15,0 21 0,0 0 16,-1 21-16,-20-22 0,21 22 0,-21-21 16,359 127 93</inkml:trace>
  <inkml:trace contextRef="#ctx0" brushRef="#br1" timeOffset="137880.51">9694 8763 0,'0'-21'16,"0"42"-16,0-63 0,0 63 31,-21-21-15,0 21-16,21 21 0,-21-20 15,21 20-15,0 0 0,-21-21 0,-1 22 16,22-1-16,0 0 0,-21 1 0,21-1 16,-21 0-16,21 1 0,-21-1 15,21-21-15,0 22 0,0-22 0,0 21 16,0-21-16,0 0 0,0 1 0,0-1 15,0 0-15,0 0 0,21-21 16,0 0-16,0 21 16,1-21-16,-1 0 0,0 0 0,0 0 15,0 0-15,0 0 0,1-21 0,20 21 16,-21-21-16,0 21 0,0-21 0,1 0 16,-1-1-16</inkml:trace>
  <inkml:trace contextRef="#ctx0" brushRef="#br1" timeOffset="138073.56">9737 9123 0,'21'0'15,"0"0"-15,0 0 0,64-21 16</inkml:trace>
  <inkml:trace contextRef="#ctx0" brushRef="#br1" timeOffset="139043.79">9652 9165 0,'-21'0'0,"42"0"0,-63 0 0,20 0 0,1 0 15,0 21 1,0-21-16,0 0 16,42 0 15,0 0-31,0 0 15,22 0-15,-22 0 0,0 0 0,21 0 16,-21-21-16,22 21 0,-22 0 0,21 0 16,-21 0-16,1-21 15,-1 21-15,0 0 0,0 0 16,-21-21 0,21 21-1,0 0 1,1-21-16,-1 21 0</inkml:trace>
  <inkml:trace contextRef="#ctx0" brushRef="#br1" timeOffset="139220.69">10731 9081 0</inkml:trace>
  <inkml:trace contextRef="#ctx0" brushRef="#br1" timeOffset="139258.67">10710 9038 0,'0'-21'0</inkml:trace>
  <inkml:trace contextRef="#ctx0" brushRef="#br1" timeOffset="139567.49">10774 8996 0,'42'0'15,"-148"42"-15,254-84 16,-126 21-16,20 21 0,-190 21 15,317-42-15,-127 21 0,-20 0 0,20 0 16,0 0-16,-21 21 0,22 0 0,-22 0 16,0 0-16,0 22 0,0-22 15,1 42-15,-22-20 0,0-22 16,0 21-16,0-21 0,0 22 0,-22-22 16,1 0-16,0 0 0,0 0 15,21 1-15,-21-1 0,0-21 16,-1 0-16,22-21 15,0-1 1,0 1-16,22 0 16,-1 0-16,0 0 0,0 0 0,-21-22 15,21 22-15,22-21 0,-22 21 16,0-1-16,0-20 0,0 21 16,0 0-16,1-22 0,20 22 0,-21 0 15,0 21-15,0-21 0,1 0 0,-1 21 16,0-21-16,0 21 0,0 0 15,0 0 1</inkml:trace>
  <inkml:trace contextRef="#ctx0" brushRef="#br1" timeOffset="140045.1">12001 8932 0,'0'0'0,"0"-21"16,0 0-16,0 63 0,-21-42 0,0 0 15,0 0-15,0 0 16,0 0-16,-1 22 0,1-1 0,21 0 16,-21 0-16,0 0 0,0 22 0,0-22 15,21 0-15,-22 21 0,1-21 16,21 22-16,-21-22 0,21 21 0,0-21 15,0 1-15,0-1 0,0 0 16,0 0-16,0 0 0,21-21 0,0 21 16,1-21-16,-1 0 0,0 0 15,42 0-15,-41 0 0,20 0 16,-21-21-16,21 0 0,-20 21 0,20-21 16,-21 0-16,0 0 0,22-1 15,-22-20-15,0 21 0,-21-21 0,21 20 16,-21-20-16,0 0 0,0-1 0,0 1 15,0 21-15,-21-21 0,0 20 0,0 1 16,-43-21 0,22 42-16,-1 0 0,1 0 0,0 0 0,-1-21 15,1 21-15,21 21 0,0 0 0,0 0 16,-1 0-16,22 1 0,0-1 16,0 0-16,0 0 0,0 0 15,22 0-15,20 1 0,-21-22 16,0 0-16,22 0 0,-1 0 0</inkml:trace>
  <inkml:trace contextRef="#ctx0" brushRef="#br1" timeOffset="140173.01">12658 8573 0,'-22'-22'0</inkml:trace>
  <inkml:trace contextRef="#ctx0" brushRef="#br1" timeOffset="140628.76">12573 8954 0,'0'21'16,"0"21"-16,0-21 0,0 0 0,0 22 16,0-22-16,0 21 0,0 1 15,0-22-15,0 0 0,0 21 0,0-21 16,0 1-16,0-1 0,0 0 0,-21-21 15,21 21-15,-21-21 16,21-21 15,0 0-31,0 0 16,0-1-16,0 1 0,0-21 0,0 21 16,0 0-16,21-22 0,0 22 15,0 0-15,0-21 0,0 20 0,1 1 16,-1 0-16,21 0 0,-21 21 0,22-21 15,-1 21-15,0 0 0,-21 0 16,22 0-16,-1 21 0,0-21 0,1 21 16,-22 0-16,21 0 0,-21 22 15,1-22-15,-22 0 0,0 0 0,0 0 16,0 22-16,-43 20 16,1-42-16,21-21 0,-22 22 15,1-1-15,21-21 0,-21 21 0,-1-21 16,1 0-16,0 0 0,-1 21 15,22-21-15,0 0 0,-21 0 0,20 0 16,1 0-16,0 0 16,42 0 15,0 0-31,1-21 0,-1 21 0,0-21 16</inkml:trace>
  <inkml:trace contextRef="#ctx0" brushRef="#br1" timeOffset="141019.54">12658 8509 0,'0'0'0,"-22"0"31,-147 783 47,169-762-47,0 1-31,21-22 32,0 0-32,1-22 15</inkml:trace>
  <inkml:trace contextRef="#ctx0" brushRef="#br1" timeOffset="141551.82">13441 8954 0,'0'0'16,"0"-22"-16,0 44 31,0-1-15,-21-21-16,-1 21 0,1 0 0,0 0 16,21 0-16,-21 22 0,0-22 0,21 0 15,-21 0-15,21 0 0,0 1 16,0-1-16,0 0 0,0 0 0,0 0 15,0 0-15,21-21 16,0 22-16,0-22 0,0 0 16,22 0-16,-22 0 0,0 0 15,21 0-15,-21 0 0,22-22 0,-22 22 16,0-21-16,0 0 0,0 0 0,1 0 16,-1 0-16,-21-1 0,0 1 15,0 0-15,0-21 0,0 21 0,0-22 16,0 22-16,0 0 0,-21-21 0,-1 20 15,1 1-15,0 21 0,0-21 16,0 21-16,0 0 0,-1 0 0,-20 0 16,21 0-16,0 0 0,0 21 0,-1-21 15,1 21-15,0 1 0,21-1 16,0 0-16,-21 0 0,21 0 16,0 0-16,0 1 15,21-22-15,0 0 0,-21 21 0,21-21 16,1 0-16,-1 0 0,21 0 15,-21 0-15</inkml:trace>
  <inkml:trace contextRef="#ctx0" brushRef="#br1" timeOffset="141910.79">14097 8551 0,'0'0'0,"0"-21"0,0 0 31,-21 21-15,0 21-1,21 0-15,-22 1 0,22-1 0,-21 0 16,21 0-16,0 21 0,0 22 16,-21-22-16,21 1 0,0-1 15,0 0-15,0 1 0,0-1 0,-21-21 16,21 21-16,0 1 0,0-1 0,0-21 15,0 0-15,0 22 0,0-22 0,0 0 16,21 0-16,0-21 16,0 21-16,1 1 0,-1-22 0,0 0 15,0 0-15,0 0 0,22 0 0,-22 0 16,21 0-16,-21 0 0,22-22 0,-22 1 16,21 0-16,-21 21 0,0-21 15,22-21-15,-22 20 0,0 1 0,-21 0 16</inkml:trace>
  <inkml:trace contextRef="#ctx0" brushRef="#br1" timeOffset="142223.6">13928 8848 0,'0'0'0,"-22"0"0,1 0 0,0 0 16,42 0 15,0 0-31,1-21 0,20 21 0,0 0 16,1 0-16,-1-22 0,0 22 15,1 0-15,-1 0 0,0-21 0,1 21 16,-1 0-16,0 0 0,-21 0 0,1-21 16,20 21-16,-21 0 0,0 0 15,0 0-15,-42 0 63,0 21-48,0-21-15</inkml:trace>
  <inkml:trace contextRef="#ctx0" brushRef="#br1" timeOffset="146776.22">4424 10986 0,'0'0'0,"-21"0"32,21 21 15,21-21-16,0 0-31,0 0 0,0 0 15,0 0-15,1 0 0,20 0 0,-21 0 16,21-21-16,-20 21 0,20-22 16,-21 1-16,21 21 0,-20-21 0,-1 0 15,0 0-15,0 21 0,-21-21 0,0-1 16,21 1-16,-21-21 16,0 21-16,0 0 0,0-1 15,-21 22 1,0 0-16,21 22 15,-21-22 1,21 21-16,-21 0 0,21 21 0,0-21 16,-22 1-16,22 20 0,0-21 15,0 21-15,0 1 0,0 63 16,0-64-16,0 0 0,0 22 0,0-22 16,0 22-16,0-22 0,0 0 15,0 1-15,0-1 0,0 0 0,22 1 16,-22-22-16,0 21 0,0-21 0,0 0 15,0 1-15,0-1 16,0 0-16,0 0 0,-22-21 16,1 0-16,0 0 0,0 0 15,0 0-15,0 0 0,-1 0 16,1 0-16,-21 0 0,21-21 0,-22 0 16,22 0-16,-21-1 0,21 1 0,-22 0 15,22 0-15,0 0 0,0 0 16,0 21-16,21-22 0,0 1 0,-21 0 15,21 0-15,-22 21 0,22 21 32,22-21-17,-1 21-15,0 0 0,-21 1 0,21-1 16,0 0-16,0 0 0,22 0 16,-22 0-16,0 1 0,0-1 15,22 0-15,-22-21 0,21 21 0,-21-21 16,22 0-16,-22 0 0,21 0 15,0 0-15,-20 0 0,20 0 0,0 0 16,1-21-16,-22 21 0,21-21 0,0 0 16,-20-1-16,20 1 0,-21-21 15,0 21-15,0 0 0,1-22 0,-1 22 16,-21-21-16,0 21 0,0-22 0,0 22 16,21 0-16,-21-21 0,0 20 15,0 1-15,0 0 16,0 0-16,0 42 31,0 0-31,0 0 0,0 1 16,0 20-16,0-21 0,0 0 0,0 22 15,0-22-15,0 0 0,0 21 0,0-21 16,0 1-16,0-1 0,0 0 16,0 0-16,0 0 0,0 0 15,0 1-15,0-1 16,-21-42 15,21-1-31,0 1 16,0 0-16,0 0 0,0 0 15,0-22-15,0 22 0,21-21 16,0 21-16,0 0 0,0-22 0,1 22 16,-1 0-16,21 0 0,-21-22 0,22 43 15,-22-21-15,21 0 0,-21 21 16,22 0-16,-22 0 0,21 0 0,-21 0 15,0 21-15,1 0 0,-1 1 0,0-1 16,0 0-16,-21 0 0,21 0 16,-21 0-16,0 22 0,0-22 0,0 0 15,0 0-15,0 0 0,0 1 0,0-1 16,-21 0-16,21 0 16,-21-21-16,21-21 31,0 0-16,0 0-15,0-22 16,0 22-16,0 0 0,21 0 0,0-22 16,0 22-16,1-21 0,-1 21 0,0-22 15,21 22-15,-21 0 0,1 0 16,20 0-16,-21 21 0,0 0 0,22 0 16,-22 0-16,21 0 15,-21 21-15,-21 0 0,21 0 16,-21 22-16,0-22 0,0 0 0,0 0 15,0 43-15,0-43 16,0 0-16,0 0 0,-21 0 0,21 0 16,-21 1-16,21-1 0,0 0 15,0-42 17,21 0-17</inkml:trace>
  <inkml:trace contextRef="#ctx0" brushRef="#br1" timeOffset="147327.9">6921 11451 0,'0'-21'15,"22"21"-15,-22-21 0,0 0 16,0 0-16,0-1 0,0 1 15,0 0-15,0 0 0,0 0 16,0-22-16,-22 22 0,22 0 0,-21 0 16,0 21-16,21-21 0,-21 0 0,0 21 15,0 0-15,-1 0 0,1 0 0,0 0 16,0 0-16,0 21 0,0 0 16,-1 0-16,-41 21 15,21 1-15,-1 20 0,22-20 16,-21-1-16,21-21 0,-1 21 15,22 1-15,0-22 0,-21 0 0,21 21 16,0-20-16,0-1 0,0 0 16,21 0-16,1-21 0,-1 0 15,0 0-15,0 0 0,21 0 16,-20 0-16,20 0 0,-21 0 0,21-21 0,1 21 16,-22-21-16,21 0 0,1-1 0,-1-41 15,-21 42-15,0 0 16,0-22-16,1 22 0,-22 0 0,0 0 15,0 0-15,21-1 0,-21 1 16,0 0-16,0 0 16,-21 42-1,21 0 1,0 0-16,0 22 0,-22-22 16,22 0-16,0 0 0,0 0 15,0 22-15,0-22 0,0 0 0,0 0 16,0 0-16,22 1 0,-1-1 15,0-21-15,0 0 0,0 0 16,0 0-16,1 0 0,20 0 0</inkml:trace>
  <inkml:trace contextRef="#ctx0" brushRef="#br1" timeOffset="148123.41">7916 11345 0,'0'0'15,"21"-21"-15,-21 0 0,0 0 0,0 0 16,0 0-16,-21-1 16,0 1-16,0 21 0,0 0 0,0-21 15,-22 21-15,22 0 0,0 0 16,0 0-16,0 0 0,-22 21 16,22 0-16,0 1 0,-21-1 0,20 0 15,1 0-15,0 0 0,0 22 16,0-22-16,0 0 0,21 21 15,0-21-15,0 1 0,0-1 0,0 0 16,0 0-16,21 0 0,0-21 16,0 0-16,0 0 0,0 0 0,22 0 15,-22 0-15,21 0 0,-21 0 16,1 0-16,20-21 0,-21 0 0,43 0 16,-43 0-16,0-22 15,0 22-15,0-21 16,-21 21-16,21-1 0,-21 1 0,0 0 15,22 0-15,-22 0 16,0 42 15,0 0-31,0 21 16,0-20-16,0 20 0,0 21 16,0-20-16,0-1 0,0 0 15,0 1-15,0 63 0,0-43 16,0-21-16,0 22 0,0-1 0,0 1 15,0-1-15,0-20 0,0 20 16,0 1-16,0-1 0,0 1 16,0-22-16,0 22 0,0-22 0,0 21 15,0 1-15,0-22 0,0 22 0,0-22 0,0 0 16,0 1-16,0-1 0,0 0 16,0-20-16,0 20 0,0-21 15,0 0-15,0 0 0,-22-21 16,1-21-1,0 0-15,0 0 16,0-21-16,0 20 0,-1-20 0,1 0 16,0-1-16,-21-41 0,21 20 15,-1 22-15,1 0 0,21-22 0,0 22 16,0-1-16,0-20 16,0 21-16,0-1 0,0-20 0,0 20 15,0 1-15,0-21 0,0 20 0,0-20 16,21 20-16,1-20 0,-1 21 0,0-1 15,0-20-15,0 20 0,43-20 16,-43 21-16,21 20 0,-21-20 16,22 21-16,-22 21 0,0-21 15,0 0-15,0 21 0,1 0 0,-22-22 16,0 1-16,21 21 0</inkml:trace>
  <inkml:trace contextRef="#ctx0" brushRef="#br1" timeOffset="148803.2">8234 11367 0,'0'-22'16,"21"22"-16,-21-21 16,21 21-1,0-21-15,-21 0 16,21 21-16,1-21 0,-22 0 15,21 21-15,-21-22 0,0 1 16,0 0-16,0 0 0,0 0 16,-21 21 31,-1 21-47,22 0 0,-21 0 0,21 0 15,0 1-15,-21-1 0,21 0 16,-21 0-16,21 0 0,0 0 0,0 1 15,0-1-15,0 0 0,0 0 16,0 0-16,21-21 16,0 0-16,0 0 0,1 0 15,-1 0-15,21 0 0,-21 0 16,0 0-16,22 0 0,-22-21 0,21 21 16,1-21-16,-22 0 15,21 0-15,0-22 0,1 22 0,-1 0 16,-21-21-16,22 20 0,-22-20 0,21 21 15,-21 0-15,-21 0 0,0-1 16,0 1-16,0 0 0,0 0 16,-42 21-16,21 0 15,0 0-15,-1 0 0,1 21 0,0 0 16,0 0-16,21 1 0,0-1 16,0 0-16,0 0 0,0 0 0,0 0 15,0 1-15,21-1 0,0 0 0,0 0 16,1 0-16,-1 0 0,21 1 15,-21-1-15,0 0 0,1 0 16,-1 0-16,0-21 0,0 21 0,-21 1 16,0-1-16,0 0 15,-21-21 1,0 0-16,0 0 0,-1 0 0,1 0 16,0 0-16,0 0 0,0 0 0,0 0 15,-1 0-15,1 0 16,21-21-16,-21 21 15</inkml:trace>
  <inkml:trace contextRef="#ctx0" brushRef="#br1" timeOffset="151780.1">4170 12933 0,'21'0'15,"-21"-21"-15,21 0 0,-21-1 16,0 1-16,0 0 0,0 0 16,0 0-16,0 0 15,0 42 1,-21 0-16,21 0 16,-21 21-16,0 1 15,21-1-15,-22 22 0,1-22 0,21 21 0,-21-20 16,0 20-16,21-20 0,-21 20 15,-22 22-15,43-43 16,-21 0-16,21 1 0,-21-1 0,21-21 16,0 22-16,0-22 0,0 0 15,0 0-15,0-42 16,0 0 0,21 0-16,0-1 0,-21 1 15,22 0-15,-22-21 0,21-1 0</inkml:trace>
  <inkml:trace contextRef="#ctx0" brushRef="#br1" timeOffset="152055.95">4191 12912 0,'0'0'0,"0"-21"0,0-1 16,0 1-16,0 0 0,0 42 31,0 0-31,0 1 16,0-1-16,21 21 0,-21 0 0,0 1 15,21-1-15,0 0 0,1 1 16,-22 20-16,0-20 0,21-1 0,-21 0 16,21 1-16,-21-1 0,0 21 0,0-20 15,0-1-15,0-21 0,0 22 16,0-22-16,21 21 0,-21-21 16,0 0-16,0 1 0,0-1 15,-21-21 16,0-21-31,0-1 0</inkml:trace>
  <inkml:trace contextRef="#ctx0" brushRef="#br1" timeOffset="152643.92">3958 13568 0,'-21'0'16,"42"0"-16,-63 0 0,21 0 0,-1 0 15,22-21 1,22 21-1,-1 0-15,0-21 0,0 21 0,21-22 16,1 1-16,-1 21 16,0-21-16,22 0 0,-22 21 0,22-21 15,-1 0-15,-20 21 0,-1-22 16,21 22-16,-20 0 0,-22-21 0,21 21 16,-21 0-16,1 0 0,-1 0 0,-21 21 31,0 1-16,0-1-15,0 21 0,-21-21 0,21 0 16,-22 1-16,22 20 0,-21-21 16,21 0-16,0 22 0,0-22 15,0 0-15,0 0 0,0 0 16,21-21-16,1 0 0,-1 0 0,0 0 16,0 0-16,0 0 0,0 0 15,22 0-15,-22 0 0,0-21 0,21 0 16,-20 0-16,20 0 0,-21-1 0,0 1 15,0-21-15,1 21 0,-1 0 16,0-22-16,-21 22 0,0 0 16,21 0-16,-21 0 0,21 21 0,-21-22 0,0 44 47,0-1-32,0 0-15,0 0 16,0 0-16,0 22 0,0-22 15,0 0-15,0 0 0,0 0 0,0 0 16,0 1-16,0-1 0,21 0 16,1 0-16,-1-21 15,0 0-15,0 0 0,0 0 16,0 0-16,22 0 0,-22 0 16,0 0-16,0 0 0,22-21 0,-22 21 15</inkml:trace>
  <inkml:trace contextRef="#ctx0" brushRef="#br1" timeOffset="153867.7">6075 13335 0,'0'0'16,"0"-21"-16,0 0 0,0 0 0,0-1 16,0 1-16,0 0 0,-21 0 15,-1 21-15,1-21 0,0 21 0,0 0 16,-21 0-16,20 0 0,-20 0 0,21 0 15,-21 0-15,20 21 0,-20-21 0,21 21 16,0 0-16,-22 0 0,22 22 16,0-22-16,21 0 0,0 0 15,-21 43-15,21-43 0,0 21 16,0-21-16,0 1 0,0-1 0,21 0 16,0 0-16,0 0 0,22 0 15,-22-21-15,0 0 0,21 0 0,1 0 16,-22 0-16,21 0 0,-21 0 0,1 0 15,20-21-15,-21 0 0,0 0 16,0 0-16,1 0 0,-1-22 16,0 22-16,0-21 0,0 21 0,-21-22 0,0 1 15,21-22-15,-21 22 0,22 0 16,-22-22-16,0 22 0,0 0 0,0-1 16,0 22-16,0-21 0,0 21 0,0-1 15,0 1-15,0 0 16,-22 21-16,1 0 0,0 0 15,0 21-15,21 0 0,-21 1 16,21 20-16,-21 0 0,21-21 16,0 22-16,0-1 0,0 0 0,0 1 15,0-1-15,0 0 0,0 1 0,0-1 16,0-21-16,21 22 0,-21-1 16,21-21-16,0 0 0,0 22 0,0-22 15,1 0-15,-1-21 0,0 21 16,0 0-16,0-21 0,0 0 0,1 0 15,-1 0-15,0 0 0,21 0 0,-21-21 16,1 0-16,-1 0 0,21 0 16,-21-1-16,0 1 0,1 0 0,-1 0 15,0 0-15,0 0 0,0-22 16,0 22-16,1 0 0,-22 0 0,0 0 16,21-1-16,-21 1 15,-21 42 16,21 1-15,0-1-16,0 0 16,0 0-16,0 0 0,0 0 15,0 1-15,0-1 0,0 0 0,21 0 16,-21 0-16,21 0 0,0-21 0,-21 22 16,21-22-16,0 0 0,1 0 15,20 21-15,-21-21 0,0 0 0,22 0 16,-22 0-16,21-21 0,-21 21 0,0-22 15,22 1-15,-22 21 0,0-21 16,0 0-16,0 0 0,1 0 0,-1-1 16,0 1-16,0 0 0,-21 0 0,21 0 15,-21 0-15,0-1 0,0 1 16,0 42 31,0 1-47,0-1 15,0 0-15,0 0 0,0 0 0,0 0 16,0 1-16,0-1 0,0 0 0,21 0 16,-21 0-16,22-21 0,-22 21 15,21-21-15,0 0 0,0 0 16,0 0-16,22 0 0,-22 0 16,0 0-16,21 0 0,-21 0 0,1-21 15,20 0-15,-21 21 0,0-21 16,0 0-16,1 0 0,-1-22 15,-21 22-15,0 0 0,0-21 0,0-1 0,0 22 16,0-21-16,0-1 0,-21 1 16,-22-21-16,22 41 15,0 1-15,-21 0 0,-1 0 0,1 0 16,0 21-16,20 0 0,-20 0 0,0 0 16,-1 21-16,22 0 15,0-21-15,-21 21 0,21 0 0,-1 1 0,1-1 16,0 0-16,0 21 0,0-21 15,21 1-15,0-1 16,0 0-16,0 0 16,21-21-16,0 0 0,0 21 0,0-21 15,1 0-15,-1 0 16,0 0-16</inkml:trace>
  <inkml:trace contextRef="#ctx0" brushRef="#br1" timeOffset="154084.57">7112 13060 0,'0'-21'0,"-21"21"16,0 0-16,-1 0 15,1 0-15,42 0 31,1 0-15,-1 21-16,0-21 0,0 21 16,0-21-16</inkml:trace>
  <inkml:trace contextRef="#ctx0" brushRef="#br1" timeOffset="154376.62">8636 13441 0,'0'21'15,"0"0"1,-21 0-16,21 1 15,-21-1-15,-1 0 0,1 0 16,0 0-16,0 0 0,0 1 16,0-1-16,-1 0 0,1 0 0,0 0 15,0 0-15,0 1 0,0-1 16,-1-21-16,1 21 0</inkml:trace>
  <inkml:trace contextRef="#ctx0" brushRef="#br1" timeOffset="154916.97">9313 12637 0,'0'0'0,"0"-22"16,0 1-16,0 0 15,0 0-15,0 0 0,0 0 16,21 21 0,1 0-1,-1 0-15,0 21 0,0-21 16,-21 42-16,21-21 0,0 22 0,1-1 15,-22 0-15,21 1 0,0 20 16,0-21-16,-21 22 0,0-22 0,0 1 16,21-1-16,-21 0 0,21 1 15,-21-1-15,0-21 0,0 21 16,0-20-16,22-1 0,-1 0 16,-21 0-16,21-21 15,0-21 1</inkml:trace>
  <inkml:trace contextRef="#ctx0" brushRef="#br1" timeOffset="155201.32">10075 12552 0,'21'-42'0,"-42"84"0,42-106 0,-21 43 15,0 0-15,0 0 16,-21 21-1,0 21-15,21 0 0,-21 0 16,0 22-16,0-1 0,-1 0 16,1 1-16,0-1 0,0 22 15,0-22-15,0 21 0,-1-20 0,1 20 0,0-20 16,0-1-16,0 0 0,0 1 16,21-1-16,0-21 0,-22 21 15,22-20-15,0-1 0,0 0 0,0 0 16,22-21-1,-1 0-15,0 0 16,0-21-16,0 0 0</inkml:trace>
  <inkml:trace contextRef="#ctx0" brushRef="#br1" timeOffset="155460.17">10308 12933 0,'0'0'15,"0"21"1,0 0-16,0 0 16,0 1-16,0-1 15,0 0-15,0 0 0,0 0 16,0 0-16,0 1 0,0-1 0,0 0 16,0 0-16,0 0 0,0 0 15,0 1-15,0-44 47,0 1-47</inkml:trace>
  <inkml:trace contextRef="#ctx0" brushRef="#br1" timeOffset="155628.07">10393 12721 0,'0'-21'31,"0"42"0,21-21-31,0 21 16,0 1 0</inkml:trace>
  <inkml:trace contextRef="#ctx0" brushRef="#br1" timeOffset="156248.72">11324 13039 0,'0'0'16,"21"0"-16,-21-21 0,0-1 15,0 1-15,0 0 0,0 0 16,-21 21-16,0-21 0,0 0 15,0-1-15,21 1 0,-22 0 0,1 0 16,0 0-16,0 21 0,-21 0 16,20 0-16,1 0 0,0 0 15,-21 21-15,21 0 0,-1 0 16,-20 0-16,21 22 0,0-22 0,0 21 16,-1 1-16,1-22 0,21 21 0,0-21 15,0 22-15,0-22 0,0 0 16,0 0-16,0 0 0,21 0 0,1 1 15,-1-1-15,0 0 0,0-21 0,0 0 16,22 21-16,-22-21 0,0 0 16,21 0-16,1 0 0,-1 0 15,-21-21-15,21 0 0,-20 0 16,-1 21-16,0-22 0,0-20 0,0 21 16,0 0-16,1-22 0,-1 1 0,-21 0 15,21-22-15,0 22 0,-21-22 16,21 22-16,-21-21 0,0 20 0,0 1 15,0 0-15,0-1 0,0 1 16,0 21-16,0 0 0,0-1 0,0 1 16,-21 21-1,21 21-15,0 1 0,-21-1 0,21 21 16,0-21-16,-21 22 0,21-1 16,0 0-16,0 1 0,0 20 0,0-21 15,0 1-15,0-1 0,0 0 0,21 1 16,-21-1-16,21 0 0,-21-20 15,0-1-15,21 0 0,0 0 16,-21 0-16,22 0 0,-1-21 0,0 0 16,0 0-16,0 0 0,0 0 15,1 0-15,-1 0 0,0 0 16,21-21-16,-21 0 0,1 0 0</inkml:trace>
  <inkml:trace contextRef="#ctx0" brushRef="#br1" timeOffset="156676.47">12065 12954 0,'0'21'31,"21"0"-15,0-21 0,0 0-16,1 0 0,-1 0 15,0 0-15,0 0 0,0 0 16,0 0-16,1 0 0,20-21 0,-21 21 15,0-21-15,0 21 0,1-21 0,-22 0 16,0 0-16,21-1 0,-21 1 16,0 0-16,0 0 0,0 0 0,0 0 15,0-1-15,-21 1 0,-1 21 16,1 0-16,0 0 0,0 0 16,0 0-16,0 0 0,-22 21 15,22 1-15,0-1 0,0 0 0,0 0 16,-1 21-16,1-20 0,21 20 0,-21-21 15,21 0-15,0 22 0,0-22 16,0 0-16,0 0 0,21 0 0,0 0 16,1 1-16,-1-22 0,0 21 0,0 0 15,21-21-15,-20 21 0,41-21 16,-21 0-16,1 0 0,-22 0 16,21 0-16,-21 0 0,22 0 0,-1 0 15,-21 0-15,0 0 0,22-21 0,-22 0 16,0 0-16,21-1 0,-20 1 15</inkml:trace>
  <inkml:trace contextRef="#ctx0" brushRef="#br1" timeOffset="157084.79">12912 12954 0,'0'-63'16,"21"41"-1,-21 1-15,-21 127 0,42-233 0,-42 148 32,-1 0-32,22 1 15,0-1-15,-21 0 0,21 21 16,0-21-16,0 1 0,0-1 0,0 0 15,0 0-15,0 0 0,0 0 0,0 1 16,0-1-16,21 0 16,1 0-16,-1-21 0,0 0 15,0 0-15,0 0 0,22 0 16,-22 0-16,0 0 0,21 0 0,-21 0 16,1 0-16,20-21 0,-21 0 15,0 0-15,0-1 0,1 1 0,-1 0 16,0-21-16,-21 21 0,0-22 0,0 1 15,0 0-15,0-1 0,0 1 16,0 0-16,0-1 0,-21 22 0,0 0 16,-1 0-16,1 0 0,-21 21 15,21 0-15,0 0 0,-22 0 16,22 0-16,0 0 0,-21 0 0,20 21 0,1 0 16,0 0-16,0 0 0,0 0 15,0 1-15,-1-1 0,22 0 0,0 0 16,0 0-16,0 0 0,0 1 15,0-1-15,0 0 0,0 0 16,0 0-16,0 0 0,43 1 16</inkml:trace>
  <inkml:trace contextRef="#ctx0" brushRef="#br1" timeOffset="157251.7">13293 13187 0,'0'0'0,"0"21"16</inkml:trace>
  <inkml:trace contextRef="#ctx0" brushRef="#br1" timeOffset="161283.31">17251 4763 0,'0'0'0,"0"21"16,0 0 0,21-21 15,0 0-31,0 0 15,0 0-15,1-21 0,20 0 16,-21 21-16,0-22 0,0 1 0,1 0 16,20 0-16,-21 0 0,0 0 15,0-1-15,-21 1 0,22 0 0,-22 0 16,21 0-16,-21 0 0,0-22 0,0 22 16,0 0-16,0 0 0,0-22 15,0 22-15,0 0 0,0 0 16,0 0-16,-21 0 0,-1 21 15,1 21 1,21 0-16,-21 0 16,21 21-16,-21 1 0,0-1 15,21 0-15,-21 1 0,21 20 0,-22 1 16,22 20-16,-42 65 0,42-86 16,-21 22-16,21-22 0,0 22 15,0-22-15,0 1 0,0-1 0,0 1 16,0-1-16,0 1 0,0-1 0,0-20 15,0-1-15,0 0 16,0 1-16,0-1 0,21-21 0,-21 22 16,21-22-16,0 0 0,1-21 0,-1 21 15,0-21-15,0 0 0,0 0 0,0 0 16,1 0-16,-1-21 0,21 0 16,-21 21-16,22-21 0,-22-22 0,0 22 15,0 0-15,21-21 0,-42-1 16,22 1-16,-1 0 0,-21-1 0,0 1 15,0-64-15,0 64 0,0-1 16,-21 1-16,21 0 0,-22-1 16,-20 1-16,21 0 0,-21 21 0,20-1 15,-20 1-15,21 0 0,-21 21 0,20 0 16,-20 0-16,21 0 0,0 0 16,0 0-16,-1 0 0,1 0 0,21 21 15,21-21 1,1 0-1,-1 0-15,21 0 0,-21-21 0,22 21 16,-22-21-16,21 21 0,-21-21 0,22 0 16,-22-1-16,21 1 0,0-21 15,-20 21-15,-1 0 0,-21-22 16,0 22-16,21 0 0,-21 0 16,0 0-16,0 42 46,0 0-46,0 0 0,0 0 16,0 0-16,0 1 0,0-1 0,0 0 16,0 0-16,0 0 0,0 0 0,0 1 15,0-1-15,21-21 47,-21-21-47,21 21 0,-21-22 16</inkml:trace>
  <inkml:trace contextRef="#ctx0" brushRef="#br1" timeOffset="161456.21">17970 4657 0,'-21'0'47,"21"21"-16,21-21-15,1 0-16,-1 0 0,0 0 0,-21 21 16</inkml:trace>
  <inkml:trace contextRef="#ctx0" brushRef="#br1" timeOffset="161895.95">18373 4805 0,'0'21'0,"0"-42"0,0 63 0,-22 22 31,22-43-31,-21 0 0,21 0 0,0 0 16,0 1-16,0-1 0,0 0 15,0 0-15,0 0 0,0 0 16,0 1-16,0-44 47,0 1-47,0 0 15,0 0-15,0 0 0,0 0 16,0-1-16,0-20 0,0 21 16,0-21-16,21-1 0,1 22 0,-1-21 15,0 21-15,0-1 0,0 1 0,22 0 16,-22 21-16,21 0 0,-21-21 16,22 21-16,-22 0 0,21 0 0,-21 21 15,22-21-15,-22 21 0,0 0 0,0 22 16,-21-22-16,0 21 0,0-21 15,0 22-15,0-22 0,0 21 16,0-21-16,0 22 0,0-22 0,-21 0 0,0 0 16,0 0-16,21 1 15,-22-22-15,44-22 47,-1 22-47</inkml:trace>
  <inkml:trace contextRef="#ctx0" brushRef="#br1" timeOffset="162566.57">19367 4763 0,'22'-64'32,"-44"128"-32,44-149 0,-22 64 0,-22 21 15,1 0-15,0 0 0,0 0 16,0 0-16,0 0 0,-1 21 15,1 0-15,-21 0 0,21 0 0,0 22 16,-1-22-16,1 0 0,0 21 0,0-20 16,0 20-16,21-21 15,-21 0-15,21 0 0,0 1 0,0-1 0,0 0 16,21-21-16,0 0 0,0 0 16,0 0-16,22 0 0,-22 0 15,21 0-15,-21-21 0,0 21 0,1-21 16,41-22-16,-42 22 0,-21 0 15,21 21-15,-21-21 0,22 0 16,-22-1-16,21 1 0,-21 0 16,0 0-16,0 42 47,0 0-47,0 0 0,0 1 0,0 20 15,0 0-15,-21-21 0,21 22 16,-22-1-16,22 0 0,-21 22 0,21-22 15,0 1-15,0 20 0,0-21 0,0 22 16,0-22-16,0 22 0,0-1 16,0-20-16,21 20 0,1 1 0,-22-22 15,0 21-15,21-20 0,-21-1 0,0 22 16,0-43-16,0 21 0,0 0 16,0-20-16,0 20 0,0-21 15,-21 0-15,-1 0 0,1-21 16,21 22-16,-21-22 0,0 0 0,0 0 15,0-22-15,-22 1 0,22 21 0,0-21 16,21-21-16,-21 21 0,0-22 16,21 22-16,-22-21 0,22-22 0,0 22 15,0-22-15,0 1 0,0-1 0,0 22 16,0-21-16,22-1 0,-1 1 16,0 20-16,0-20 0,0 20 15,22 1-15,-22 0 0,21-1 0,0 1 16,-20 0-16,20-1 0,0 1 15,1 21-15,-22-21 0,21 20 16,-21-20-16</inkml:trace>
  <inkml:trace contextRef="#ctx0" brushRef="#br1" timeOffset="162895.38">19727 4847 0,'0'0'0,"0"-21"31,21 21-15,1-21-16,-1 21 0,0-21 0,0 0 16,0 21-16,0-22 0,-21 1 15,22 0-15,-22 0 16,-22 21 0,1 0-16,0 0 15,0 21-15,0-21 0,0 21 0,-1 0 16,1 1-16,0-1 0,21 0 15,-21 0-15,21 0 0,0 0 0,0 1 16,0-1-16,0 0 0,0 0 16,21 0-16,0-21 0,0 21 15,22-21-15,-22 0 0,0 0 0,0 0 0,22 0 16,-22 0-16,21 0 0,-21 0 16,0 0-16,1-21 0,-1 21 15,0-21-15</inkml:trace>
  <inkml:trace contextRef="#ctx0" brushRef="#br1" timeOffset="163256.17">20172 4784 0,'0'-43'15,"0"86"-15,0-107 0,0 43 0,0 0 16,21 21-16,0-21 0,0 21 16,0-21-16,1 21 0,-1 0 15,0 0-15,0 0 0,0 0 16,22 0-16,-22 0 0,0 0 0,21 0 15,-21 21-15,1-21 0,-1 21 0,0 0 16,0 0-16,0 0 0,-21 1 16,0-1-16,0 21 0,0-21 0,0 0 15,0 1-15,-21-1 0,0 0 16,0-21-16,0 0 16,21-21-1,0 0 1,0-1-16,0 1 0,0 0 15,0 0-15,0 0 0,21 0 16,0-1-16,-21 1 0,21 0 0,0 0 16,0 0-16,1 21 15,-1-21-15,0 21 0,0 0 16,0-22-16,0 22 16,1 0-16</inkml:trace>
  <inkml:trace contextRef="#ctx0" brushRef="#br1" timeOffset="163687.92">21421 4530 0,'-22'-43'16,"1"65"15,0-1-31,21 0 16,0 0-16,0 43 0,0-43 15,0 21-15,0 0 0,-21-20 16,21 41-16,0-21 0,0 1 0,0 20 16,0-20-16,0 20 0,0-21 0,0 22 15,0-1-15,0 1 0,0-22 16,0 22-16,0-1 0,0 1 15,21-1-15,-21-20 0,0 20 0,0-21 16,0 22-16,0-22 0,0 1 0,0-1 16,0 0-16,0 1 0,0-1 0,0-21 15,0 0-15,0 22 0,0-22 16,0 0-16,0 0 0,21-21 31,0 0-31,1 0 0,-1-21 16,-21 0-16,21 0 0,0-1 15,0-20-15,-21 21 0,21 0 16</inkml:trace>
  <inkml:trace contextRef="#ctx0" brushRef="#br1" timeOffset="164087.69">21484 4678 0,'-63'-42'0,"126"84"0,-148-106 0,64 43 16,21 0-16,0 0 0,0 0 0,0 0 16,21-1-16,1 1 0,-1 21 0,0-21 15,0 0-15,0 0 16,22 21-16,-1-21 0,-21 21 0,21 0 16,1 0-16,-1 0 0,-21 0 0,22 0 15,-1 0-15,-21 0 0,0 0 16,22 0-16,-22 0 0,-21 21 0,21-21 15,-21 21-15,0 0 0,0 0 0,0 0 16,-21 1-16,0-1 16,-22 0-16,22 0 0,0-21 0,-21 21 15,20 0-15,-20-21 0,21 22 0,0-22 16,-22 0-16,22 21 0,0-21 16,21 21-16,21-21 31,0 0-16,1 0-15,-1 0 0,0 0 0,0 0 16,0 0-16,0 0 0,1 0 0,-1 0 16,0 0-16,0 0 0</inkml:trace>
  <inkml:trace contextRef="#ctx0" brushRef="#br1" timeOffset="165120.14">22013 4699 0,'43'21'31,"-22"-21"-31,0 0 16,0-21-16,-21 0 0,21 21 0,0-21 15,1 0-15,-1-1 0,0 1 0,21 0 16,-21 0-16,1 0 0,-1 0 16,0-1-16,-21 1 0,0 0 0,0 0 15,0 0-15,0 0 0,-21 21 16,0 0-1,-1 0-15,1 0 0,0 0 0,0 21 16,21 0-16,-21 0 16,21 0-16,0 0 0,0 1 15,0-1-15,0 0 16,21 0-16,-21 0 16,21 0-16,0-21 0,-21 22 0,21-22 15,1 0-15,-22 21 0,21-21 16,0 0-16,0 0 0,0 0 15,0 0-15,1 0 0,-1 0 16,0 0-16,0 0 0,0-21 0,0 21 16,1 0-16,-1-22 0,21 1 15,-21 21-15,-21-21 0,21 0 0,1 0 16,-1 21-16,-21-43 16,0 22-16,21 0 0,-21 0 15,-21 42 32,21 0-47,0 0 0,-21 1 16,21-1-16,0 0 0,0 0 0,0 0 15,0 0-15,0 1 16,0-1-16,21-21 0,-21 21 16,21-21-16,0 0 0,0 0 0,0 0 15,22 0-15,-22 0 0,0 0 16,0 0-16,22 0 0,-22-21 0,0 0 15,0 21-15,0-22 0,0 1 16,1 0-16,-1 0 0,0-21 16,0 20-16,-21 1 0,0 0 0,0 0 15,0 0-15,0 0 0,0 42 32,0 0-32,0 0 15,0 0-15,0 0 0,-21 1 0,21-1 16,-21 0-16,21 0 0,0 0 15,0 0-15,0 1 0,-21-1 0,21 0 16,0 0-16,0 0 16,-22-21-1,22-21 1,0 0 0,0 0-16,0 0 15,0-1-15,0 1 0,22 0 0,-1 0 16,-21-21-16,21 20 0,0-20 0,0 21 15,0 0-15,1 0 0,-1-22 16,0 43-16,21-21 0,-21 0 0,1 21 16,41 0-16,-42 0 15,22 0-15,-22 0 0,0 0 0,0 21 16,0 0-16,0-21 0,1 21 0,-22 1 16,0 20-16,0-21 0,0 0 15,0 0-15,0 1 0,0-1 16,0 0-16,0 0 0,0 0 0,-22 0 15,22 1-15,-21-22 0,21 21 16,0-42 15,0-1-15,21 1-16</inkml:trace>
  <inkml:trace contextRef="#ctx0" brushRef="#br1" timeOffset="165404.03">23982 3831 0,'0'-21'15,"0"42"-15,0-63 0,0 63 32,0 0-32,0 0 0,0 1 15,0 20-15,0 0 0,0 1 16,-21-1-16,-1 0 0,1 1 0,21-1 15,0 21-15,-21-20 0,0-1 16,21 0-16,-21-20 0,21 20 0,0-21 16,0 21-16,0-20 0,-21-1 15,21 0-15,0 0 0,0 0 16,21-21 0,0 0-1,0 0-15,21 0 0</inkml:trace>
  <inkml:trace contextRef="#ctx0" brushRef="#br1" timeOffset="165839.1">24469 4255 0,'21'0'0,"-42"0"0,42-22 16,-42 22 0,-1-21-16,1 21 0,0 0 15,0 0-15,0 0 0,0 0 16,-1 21-16,1-21 0,0 22 0,0-22 15,0 21-15,21 0 0,-21 0 16,21 0-16,0 0 16,0 1-16,0-1 15,21-21-15,0 0 0,0 21 0,0-21 16,0 0-16,1 0 0,20 21 16,-21-21-16,0 21 0,0-21 15,1 0-15,-1 0 0,0 0 0,0 21 0,0-21 16,0 0-16,1 22 15,-22-1 1,0 0 0,-22-21-16,1 0 0,0 21 15,0-21-15,0 0 0,-22 0 0,22 21 16,0-21-16,-21 0 0,21 0 0,-1 0 16,-20 0-16,21 0 15,0 0-15,0 0 0,-1 0 0,1 0 16,21-21 15,0 0-15,0 0-16</inkml:trace>
  <inkml:trace contextRef="#ctx0" brushRef="#br1" timeOffset="166131.93">23855 4128 0,'-21'0'0,"42"0"0,-64-22 0,43 1 15,22 0 1,-1 21-16,0 0 0,21-21 16,-21 21-16,22 0 15,-1-21-15,0 21 0,1 0 0,-1-21 16,0 21-16,1 0 0,-22 0 0,21-22 15,1 22-15,-1 0 0,-21 0 16,0 0-16,0 0 0,1 0 0,-44 0 47,1 0-47,0 0 0,0 0 0,0 0 16,-22 0-16</inkml:trace>
  <inkml:trace contextRef="#ctx0" brushRef="#br1" timeOffset="166532.21">23114 3979 0,'0'22'16,"0"-44"-16,-21 44 0,21-1 0,0 0 0,0 0 16,0 0-1,0 0-15,21-21 32,0 0-32,0 0 0,0 0 15,1 0-15,-1-21 0,-21 0 0,21 21 16,-21-21-16,21 0 0,-21 0 15,0-1-15,0 1 0,-21 0 16,0 21-16,0 0 0,-1 0 16,1 0-16,0 0 15,0 0-15,0 21 16,21 0-16,-21-21 0,21 22 16,0-1-16,0 0 15,-22 0-15,22 0 0,-21-21 16</inkml:trace>
  <inkml:trace contextRef="#ctx0" brushRef="#br1" timeOffset="170247.47">17632 6689 0,'0'0'0,"0"-21"16,0-1-16,0-20 15,0 21-15,0 0 0,0 0 16,0-1-16,0 1 0,0 0 16,0 42-1,0 0-15,0 1 16,0 20-16,0 0 0,0 1 0,0 20 16,0-21-16,0 22 0,0-22 0,-21 22 15,21-1-15,-22 1 0,1-1 16,21-20-16,-21 20 0,21-21 15,-21 1-15,21-1 0,-21 0 0,21-20 16,0 20-16,0-21 0,0 0 16,0 0-16,0-42 31,21 0-31,-21 0 0</inkml:trace>
  <inkml:trace contextRef="#ctx0" brushRef="#br1" timeOffset="170524.31">17928 6646 0,'0'0'0,"21"-42"0,-21 21 0,0 0 15,0 0-15,0 42 32,0 21-32,0-21 0,0 22 0,0-1 15,0 0-15,0 22 0,0-22 16,0 0-16,0 22 0,0-22 0,0 22 15,0-22-15,0 22 0,0-22 0,0 0 16,0 1-16,0-1 0,0-21 16,0 21-16,0-20 0,0-1 0,0 0 15,0 0-15,0 0 16,-21-21 0,0-21-1,21 0-15,-21 21 0</inkml:trace>
  <inkml:trace contextRef="#ctx0" brushRef="#br1" timeOffset="170712.21">17611 7239 0,'-22'0'0,"44"0"32,-1-21-32,0 21 0,0 0 15,0 0-15,0-21 0,1 21 16,20 0-16,-21 0 0,0-21 0,22-1 15,-22 22-15,0 0 0,21-21 16,-21 21-16,1-21 0,-1 21 0,0 0 16,0 0-16</inkml:trace>
  <inkml:trace contextRef="#ctx0" brushRef="#br1" timeOffset="171248.89">18373 7133 0,'0'0'0,"21"0"0,63 0 31,-62 0-31,-22-21 0,21 21 0,0 0 16,-21-21-16,21 0 0,-21 0 15,21 21-15,-21-22 0,0 1 16,0 0-16,0 0 16,0 0-16,0 0 0,-21-1 15,0 1-15,0 21 0,0 0 16,-1 0-16,1 0 0,0 0 15,-21 43-15,-1-22 0,22 0 16,0 21-16,0 1 0,0-22 0,0 21 16,-1 0-16,1 1 0,0-1 15,21 0-15,-21-20 0,21 20 16,0-21-16,0 0 0,0 0 0,21-21 16,0 22-16,0-22 15,1 0-15,20 0 0,-21 0 0,21-22 16,-20 1-16,20 0 0,-21 0 0,0 0 15,22 0-15,-22-22 0,0 22 16,0 0-16,0-21 0,0 20 0,-21-20 16,22 21-16,-1-43 0,-21 43 15,0 0-15,0 42 32,0 0-32,0 1 0,0-1 15,0 21-15,-21-21 0,21 0 16,-22 22-16,22-1 0,0-21 15,0 0-15,0 22 0,0-22 0,0 0 16,0 0-16,22 0 0,-1 1 0,0-1 16,0-21-16,0 0 15,0 0-15,1 0 0,-1 0 0,0 0 16,0-21-16,0 21 0</inkml:trace>
  <inkml:trace contextRef="#ctx0" brushRef="#br1" timeOffset="171647.67">18923 7112 0,'0'-21'0,"0"42"0,0-63 15,0 21-15,0-1 16,0 1-16,0 0 16,21 21-16,-21-21 0,21 21 15,0 0-15,1 0 0,20 0 0,-21 0 16,21 0-16,1 0 0,-22 0 0,21 0 15,22 42-15,-22-21 16,-21 1-16,0-1 0,-21 21 0,0-21 16,0 22-16,0-22 0,0 21 0,0-21 15,-21 0-15,21 1 0,-21-1 0,0 0 16,0 0-16,0-21 16,21-21 15,0 0-31,0 0 0,0-1 15,0 1-15,21 0 0,-21-21 0,21 21 16,0-22-16,0 22 0,-21-21 0,21 21 16,1-1-16,-1 1 0,0 0 15,0 0-15,0 21 0,-21-21 0,21 21 16,1 0-16,-1 0 0,21 0 16,-21 0-16,0 0 15</inkml:trace>
  <inkml:trace contextRef="#ctx0" brushRef="#br1" timeOffset="172273.34">20193 7091 0,'0'-21'0,"0"42"0,0-63 15,0 20-15,0 1 0,0 0 0,0 0 16,0 0-16,-21 0 16,0 21-16,-1-22 0,1 22 15,0 0-15,0 0 0,0 0 0,-22 0 0,22 0 16,0 0-16,-21 0 0,21 22 16,-22-1-16,22 0 0,-21 0 15,21 0-15,-1 22 0,-20-22 0,21 21 16,0 22-16,21-43 0,0 21 15,0 0-15,0-20 0,0-1 16,0 0-16,21 0 0,0 0 0,0 0 16,0 1-16,22-22 0,-22 0 0,0 21 15,21-21-15,-20 0 16,-1 0-16,0 0 0,0 0 0,21-21 16,-20-1-16,-1 22 0,0-21 0,0-21 15,0 21-15,-21 0 0,21-22 0,1 1 16,-1 0-16,0-1 15,0 1-15,0 0 0,-21-1 0,21 1 0,-21 0 16,22-22-16,-22 22 0,21-1 16,-21-20-16,0 21 0,0-1 0,0 22 15,0-21-15,0 21 0,0-1 0,0 1 16,0 42 0,0 1-16,-21 20 15,21 0-15,0 1 0,0-1 0,0 0 16,0 1-16,0-1 15,0 0-15,0 22 0,0-22 0,0 0 0,0 1 16,0-22-16,0 21 0,0 1 16,0-1-16,0-21 0,0 0 15,0 0-15,21 1 0,-21-1 0,21 0 16,0-21-16,0 0 0,0 0 16,1 0-16,-1 0 0,0 0 15,0 0-15</inkml:trace>
  <inkml:trace contextRef="#ctx0" brushRef="#br1" timeOffset="172887.99">20913 6922 0,'0'0'0,"-64"-22"31,43 22-31,21 22 16,-21-22-16,21 21 0,0 0 0,0 0 15,0 43-15,-21-43 0,21 21 16,0-21-16,0 22 0,0-22 16,0 21-16,0-21 0,0 0 0,0 1 15,0 20-15,0-21 16,0 0-16,21-21 31,0 0-31,-21-21 0,21 0 16,0 0-16,-21 0 0,21-1 0,1-20 15,-1 21-15,0 0 0,0-22 16,0 22-16,-21 0 0,21 0 0,1 21 16,-22-21-16,21 21 15,-21 21 1,0 0-16,0 0 16,0 0-16,0 1 0,21-22 0,-21 21 15,0 0-15,0 0 0,0 0 16,21 0-16,0-21 0,0 22 15,1-22-15,-1 0 16,0 0-16,0 0 0,0 0 16,22 0-16,-22 0 0,21 0 0,-21-22 15,22 1-15,-22 21 0,21-21 0,-21-21 16,0 21-16,1-1 0,-1-20 0,0 21 16,-21-21-16,0 20 0,0-20 15,0 21-15,0 0 0,0-22 0,-21 22 16,0 0-16,-1 0 15,1 21-15,0 0 0,0 0 0,-21 0 16,20 0-16,1 0 0,0 0 16,0 0-16,21 21 0,-21 0 0,21 0 15,0 1-15,0-1 16,0 0-16,21 0 16,0-21-16,0 0 0,0 0 0</inkml:trace>
  <inkml:trace contextRef="#ctx0" brushRef="#br1" timeOffset="173356.23">22225 6816 0,'-21'0'0,"42"0"0,-63 0 0,20-21 0,1 21 15,0 0-15,0 0 0,0 0 0,-22 0 16,22 0-16,-21 21 0,21 0 15,-22-21-15,22 21 0,0 0 0,-21 22 16,21-22-16,-1 0 0,1 0 0,0 0 16,21 22-16,0-22 0,0 0 15,0 0-15,0 0 0,0 0 0,0 1 16,21-1-16,0 0 0,1-21 0,-1 0 16,21 0-16,-21 0 15,0 0-15,1 0 0,-1 0 0,21 0 0,-21-21 16,0 21-16,1-21 0,-1-1 15,0 1-15,0-21 0,0 21 16,-21 0-16,21-22 0,-21 22 0,22 0 16,-22 0-16,0 0 0,0-1 0,21 22 15,-21 22 1,-21-1 0,21 0-16,0 0 0,-22 21 15,22-20-15,0-1 0,-21 0 16,21 0-16,0 0 0,0 0 0,0 1 15,0-1-15,21 0 16,1-21-16,-1 0 0,0 0 0,0 0 16,0 0-16,22 0 0,-22 0 15,0 0-15,21 0 0,-21-21 0</inkml:trace>
  <inkml:trace contextRef="#ctx0" brushRef="#br1" timeOffset="173740.01">22648 6964 0,'-21'-21'0,"42"42"0,-63-63 0,42 20 0,0 1 16,0 0-16,0 0 16,21 0-16,0 21 0,0-21 15,22 21-15,-22 0 0,0-22 0,21 22 16,-20 0-16,20 0 0,0 0 16,22 22-16,-43-1 15,0 0-15,0 0 0,0 0 0,1 0 16,-22 1-16,0-1 0,0 21 15,0-21-15,0 0 0,0 1 0,0-1 16,0 0-16,-22 0 0,-20 21 16,21-42-16,0 0 15,0 0-15,21-21 16,0 0-16,0 0 16,0 0-16,0 0 15,0-1-15,21-20 0,0 21 16,0-21-16,0 20 0,0-20 0,1 21 15,-1-21-15,0 20 0,0 1 16,0 0-16,0 0 0,1 21 0,-1 0 16,0-21-16,0 21 0,0 0 0,0 0 15,1 0-15,-1 0 0,0 21 16</inkml:trace>
  <inkml:trace contextRef="#ctx0" brushRef="#br1" timeOffset="174107.8">23537 6879 0,'0'0'0,"64"0"16,-43 0-1,0 0-15,0 0 16,0-21-16,22 21 0,-22-21 0,0 21 16,0-21-16,0 21 0,1-21 15,-1-1-15,0 22 0,-21-21 0,0 0 16,21 0-16,-21 0 0,0 0 15,-21 21-15,0-22 16,0 22-16,-1 0 0,1 0 0,-21 0 16,0 22-16,20-1 0,-20 0 0,0 0 15,21 0-15,-22 22 0,22-22 16,0 0-16,21 21 0,0-21 16,0 1-16,0-1 0,0 0 0,21 0 0,0 0 15,0 0-15,1-21 0,20 22 16,-21-1-16,64-21 15,-43 0-15,0 0 0,1 0 0,-1 0 16,-21 0-16,22 0 0,-22 0 0,21-21 16,-21 21-16,0-22 0,1 1 15,-1 21-15,-21-21 0</inkml:trace>
  <inkml:trace contextRef="#ctx0" brushRef="#br1" timeOffset="174779.82">20786 8213 0,'-22'-21'0,"44"42"0,20-64 0,-21 43 0,-21-21 16,0 0-16,0 0 0,0 0 0,21 0 15,0 21-15,1-22 0,-1 22 16,0 0-16,21 0 0,-21 0 15,22 0-15,-22 22 0,21-1 0,1 0 16,-22 0-16,0 21 0,0-20 0,0 20 16,-21 0-16,0 1 0,0-22 15,0 21-15,0-21 0,-21 22 0,0-22 16,0 0-16,0 0 0,-1 0 0,1-21 16,0 21-16,0-21 15,0 0-15,0 0 16,21-21-16,0 0 0,0 0 15,0 0-15,0 0 0,0-1 0,0 1 16,21-21-16,0 21 0,0-22 16,0 22-16,0-21 0,1 21 0,20 0 15,-21-22-15,0 22 0,22 21 0,-22-21 16,0 0-16,0 21 0,0 0 16,0 0-16,1 0 0,-1 0 0,0 0 15,0 0-15,0 0 0</inkml:trace>
  <inkml:trace contextRef="#ctx0" brushRef="#br1" timeOffset="175135.67">21632 8361 0,'0'21'0,"21"-21"16,1 0-16,-1 0 0,0 0 15,0 0-15,0 0 16,0 0-16,1-21 0,-1 0 15,21 21-15,-21-21 0,0-1 0,1 1 16,-1 0-16,-21 0 0,0 0 0,21 0 16,-21-1-16,0 1 0,0 0 15,0 0-15,-21 21 0,0 0 16,-1 0-16,1 0 0,0 0 0,-21 21 16,21 0-16,-1 0 15,-20 1-15,21 20 0,0-21 0,0 0 16,-1 22-16,22-22 0,0 42 15,0-42-15,0 1 0,0-1 16,0 0-16,0 0 0,22 0 0,-1-21 16,0 21-16,0-21 0,21 0 0,-20 0 15,-1 0-15,21 0 0,0 0 0,-20 0 16,20-21-16,0 0 0,-21 21 16,22-21-16,-1 0 0</inkml:trace>
  <inkml:trace contextRef="#ctx0" brushRef="#br1" timeOffset="175367.53">22479 7916 0,'0'-42'0,"0"84"0,0-105 16,0 42-16,0 0 0,0-1 0,0 44 31,0-1-31,0 0 16,0 0-16,0 21 0,0 1 0,0-22 15,0 42-15,-21-20 0,0-1 16,21 0-16,-22 1 0,22-1 0,0 0 15,-21 1-15,21-1 0,-21-21 16,21 22-16,0-22 0,0 0 16,0 0-16,0 0 0,0 0 0,0 1 15,21-22-15,0 0 0,1 0 16,-1 0-16</inkml:trace>
  <inkml:trace contextRef="#ctx0" brushRef="#br1" timeOffset="176357.92">23135 8340 0,'0'-21'15,"0"42"-15,21-64 0,-21 22 0,21 0 0,-21 0 16,0 0-16,0 0 0,0-1 0,0 1 16,0-21-1,0 21-15,0 0 0,-21 21 16,0 0-16,0 0 0,0 0 0,0 0 15,-1 21-15,1 0 0,0 0 16,-21 21-16,21-20 0,-1-1 0,1 21 16,0-21-16,0 22 0,-21 41 15,42-63-15,0 1 16,0-1-16,0 0 0,0 0 0,21 0 16,0-21-16,0 0 0,0 21 0,0-21 15,1 0-15,-1 0 0,0 0 0,0 0 16,0-21-16,0 21 0,1-21 15,-1 0-15,0 0 0,0 0 16,0-1-16,0 1 0,1-21 0,-1 21 16,-21-22-16,21 22 0,0-21 15,-21 21-15,0 0 0,0-1 0,21 1 16,-21 42 0,0 1-1,0-1-15,0 0 0,0 21 16,-21-21-16,21 22 15,0-22-15,0 21 0,0-21 0,0 1 16,0-1-16,0 0 0,0 0 16,21-21-16,0 21 0,1-21 0,-1 0 0,0 21 15,0-21-15,21 0 0,-20 0 16,20 0-16,0 0 0,1-21 16,-22 21-16,21-21 0,0 0 0,-20 0 15,20 0-15,-21-22 0,21 22 0,-20-21 16,20-1-16,-21-20 0,0 21 15,0-1-15,1-20 0,-1 20 0,0 1 16,0-43-16,-21 43 0,0 21 16,0 0-16,0 0 0,-21 21 15,0 0 1,0 0-16,-1 42 0,1-21 16,21 0-16,-21 22 0,21-1 15,0 0-15,0 1 0,0-1 16,0-21-16,0 21 0,0 1 0,0-1 15,0-21-15,0 22 0,0-22 0,0 0 16,0 21-16,21-21 0,0 1 16,1-1-16,-1-21 15,0 21-15,0-21 0,21 0 0,-20 0 16,-1 0-16,0 0 0,0 0 16,0-21-16,0 0 0,22-1 0,-1-20 15,-42 21-15,21 0 16,0-22-16,1 22 0,-22 0 0,0 0 15,0 0-15,0 0 0,21-1 0,-42 44 47,21-1-47,0 0 16,-22 0-16,22 0 0,0 0 16,-21 1-16,21-1 0,0 0 0,0 0 15,0 0-15,0 0 16,0 1-16,21-22 15,-21 21-15,22-21 0,-1 0 0,0 0 16,0 0-16,0 0 0,0 0 16,1 0-16,-1 0 0,21 0 0,-21 0 15,22 0-15,-1 0 0</inkml:trace>
  <inkml:trace contextRef="#ctx0" brushRef="#br1" timeOffset="176966.29">25082 8255 0,'0'0'0,"22"-21"0,-22 0 16,0 0-16,21-1 0,-21-20 0,0 21 16,0 0-16,0 0 0,0-1 0,0 1 15,-21 21-15,-1-21 0,1 21 16,0 0-16,0 0 0,0 0 16,0 0-16,-1 0 0,1 0 0,0 21 15,-21 0-15,21 1 16,-1-1-16,1 0 0,0 0 0,21 0 15,-21 0-15,21 22 0,-21-1 16,21-21-16,0 22 0,0-22 16,0 0-16,0 0 0,21 0 0,0 0 15,0-21-15,0 22 0,1-22 16,-1 0-16,0 0 0,0 0 0,0 0 16,0 0-16,1 0 0,-1 0 15,0 0-15,0-22 0,0 1 0,0 0 16,1-21-16,-1 21 0,0-22 15,0 1-15,0 0 0,-21-1 16,21 1-16,1-22 0,-1 22 0,-21-21 16,0 20-16,21 1 0,-21 0 0,21 20 15,-21-20-15,0 21 0,0 0 16,0 0-16,0-1 0,0 1 16,-21 42-1,0 1 1,21-1-16,0 0 0,-21 0 15,-1 21-15,1 1 0,21-1 0,0 0 0,-21 1 16,21-1-16,-21 0 0,21 1 16,0-1-16,0 0 0,0 1 0,0-1 15,0-21-15,0 22 0,0-1 16,0-21-16,21 0 0,0 0 16,0 1-16,1-22 0,-1 21 15,0-21-15,0 0 0,0 0 0,22 0 16,-22 0-16,21 0 0,-21 0 0,22 0 15,-22-21-15,0-1 0,21 1 16,22-21-16,-43 21 0,0 0 16,0-1-16,-21 1 0</inkml:trace>
  <inkml:trace contextRef="#ctx0" brushRef="#br1" timeOffset="177364.06">23812 7811 0,'-21'0'0,"42"0"16,1 0-1,-1 0-15,0 0 0,21 0 16,1 0-16,-22 0 0,21 0 0,0 0 16,1 0-16,-1-22 0,0 22 0,1 0 15,-1 0-15,-21 0 0,22 0 16,-22 0-16,0 0 0,0 0 15,-42 0 32,0 0-47,0 22 0,-1-1 16</inkml:trace>
  <inkml:trace contextRef="#ctx0" brushRef="#br1" timeOffset="192787.78">17822 10054 0,'0'-21'15,"0"0"1,0 0-16,0 0 31</inkml:trace>
  <inkml:trace contextRef="#ctx0" brushRef="#br1" timeOffset="193659.75">17801 9927 0,'0'0'0,"0"-21"16,0 0-1,0 0-15,0 0 16,0-1 0,0 1-1,0 0-15,0 0 16,0 42 46,0 0-62,0 0 0,0 22 16,0-1-16,0-21 0,0 22 0,0-1 16,0 0-16,0 1 0,0 20 15,0-21-15,0 22 0,0-22 16,0 22-16,0-22 0,0 0 0,0 22 15,0-22-15,0-21 0,0 22 0,0-22 16,0 0-16,0 21 0,0-20 16,0-1-16,0 0 15,0-42 1,0 0 0,21 21-16,-21-22 0,0 1 15,0 0-15,0 0 0,21-21 0,-21 20 16</inkml:trace>
  <inkml:trace contextRef="#ctx0" brushRef="#br1" timeOffset="194352.36">17801 9991 0,'-21'0'0,"42"0"0,-63-21 0,21 21 15,21-22-15,-22 22 0,22-21 0,0 0 16,0 0 0,0 0-16,0 0 15,0-1-15,0 1 0,22 0 0,-1 21 0,21-21 16,-21 0-16,0 0 16,22-1-16,-22 22 0,21-21 0,1 0 15,-1 21-15,0 0 0,-21 0 0,64 0 16,-64 0-16,0 21 15,1 0-15,-1 22 0,-21-22 0,0 21 16,0 1-16,-21-1 0,-22 0 16,22 1-16,-21-1 0,-1 0 0,-20 1 15,-22 41-15,43-63 0,0 1 16,20 20-16,1-21 0,-21-21 16,42 21-16,0 22 0,0-22 0,0-42 15,0-1-15,0 1 16,21 0-16,0 21 15,0-21-15,1 0 0,-1 21 0,21-21 16,-21-1-16,22 22 0,-1-21 16,0 21-16,1 0 0,-1 0 0,0 0 15,1 0-15,20 0 0,-21 0 0,1 0 16,-1 21-16,-21 1 0,22-1 0,-22 0 16,0 0-16,0 21 15,0-20-15,-21 20 0,0 0 0,0-21 0,0 22 16,0-1-16,0-21 0,-21 22 15,0-22-15,-21 21 0,-1-21 16,1 0-16,0 22 0,-1-22 0,1 0 16,-22 0-16,22 0 0,-21-21 0,20 22 15,1-22-15,-22 0 0,22 0 16,-64 0-16,64 0 0,21 0 16,-22 0-16,1-22 0,21 1 0,0 0 15,-22 0-15,22 0 0,21 0 0,0-1 16,-21 1-16,21 0 0,0 0 15,0 0-15,0 0 0,0-1 16,21 22-16,0 0 0,1-21 0,-1 0 16,0 21-16,0 0 15,21 0-15,-20-21 0</inkml:trace>
  <inkml:trace contextRef="#ctx0" brushRef="#br1" timeOffset="194927.85">19008 10372 0,'0'0'0,"21"-21"0,0 21 0,-21-22 16,0 1-16,21 0 0,-21 0 15,0 0-15,0 0 0,0-1 0,0 1 16,-21 0-16,21 0 0,-21 21 15,0 0-15,21-21 0,-22 21 16,1 0-16,0 0 0,0 0 16,0 21-16,0 0 0,-1-21 0,-20 21 0,21 22 15,0-22-15,0 21 0,-22 0 0,22 1 16,0-1-16,0-21 0,0 22 16,21-1-16,0 0 0,-22 22 15,22-43-15,0 21 16,0-21-16,0 1 0,22-22 15,-1 0-15,0 0 0,0 0 0,0 0 16,0 0-16,22 0 0,-22 0 0,21-22 16,-21 1-16,22 0 0,-22 0 15,21-21-15,-21 20 0,1 1 0,-1-21 16,0 21-16,0-22 0,0 22 0,-21-21 16,0 21-16,0 0 0,0-1 15,0 1-15,0 42 31,0 1-31,0-1 0,0 0 16,0 0-16,0 21 0,0-20 16,0-1-16,0 21 0,0-21 15,0 0-15,0 1 0,0-1 0,0 0 16,21 0-16,1-21 0,-22 21 16,21-21-16,0 0 0,0 21 0,0-21 15,0 0-15,1 0 0,-1 0 0,0 0 16,0 0-16,0 0 0,0-21 15,1 21-15</inkml:trace>
  <inkml:trace contextRef="#ctx0" brushRef="#br1" timeOffset="195343.61">19579 10435 0,'0'-21'15,"0"42"-15,0-63 0,0 21 0,0 0 16,0-1-16,0 1 0,0 0 0,21 0 15,0 0-15,1 21 16,-1 0-16,0-21 0,0 21 0,21 0 16,-20 0-16,-1 0 0,21 0 0,-21 21 15,0-21-15,1 21 0,-1 0 16,0 0-16,0 0 0,-21 1 0,0 20 16,0-21-16,0 0 0,0 0 0,0 1 15,0 20-15,-21-21 0,21 0 0,-21 0 16,0-21-16,-1 22 15,1-1-15,0-21 0,0 0 16,21-21 15,0-1-31,0 1 0,0 0 16,21-21-16,-21 21 0,21-1 0,0 1 16,1 0-16,-1 0 0,-21 0 0,21 0 15,0-1-15,0 22 0,0-21 16,1 21-16,-1-21 0,0 0 15,0 21 1,0 0-16,0 0 16</inkml:trace>
  <inkml:trace contextRef="#ctx0" brushRef="#br1" timeOffset="196087.61">20870 10181 0,'0'-21'15,"0"42"-15,0-63 0,-21 42 16,0-21-16,0 21 0,0 0 16,-1 0-16,1 0 0,0 0 15,0 21-15,0-21 0,-22 21 0,22 0 16,0 0-16,0 1 0,0-1 15,0 21-15,-1-21 0,1 22 0,0-1 16,0-21-16,0 21 0,0-20 16,21 20-16,0-21 0,0 0 0,0 0 15,0 1-15,0-1 0,21 0 0,0 0 16,0 0-16,0-21 0,22 0 16,-22 21-16,21-21 0,-21 0 0,22 0 15,-1 0-15,0 0 0,1-21 0,-22 21 16,21-21-16,0 0 0,1 0 15,-22 0-15,21-1 0,-21 1 0,1 0 16,-1 0-16,0-21 0,0 20 16,0-20-16,-21 21 0,0 0 0,21 0 15,-21-1-15,0 1 0,22 0 16,-22 0-16,-22 21 16,1 21-1,0-21-15,21 21 16,0 0-16,-21 1 0,0 20 0,21-21 15,0 0-15,0 0 0,0 1 0,0 20 16,0-21-16,0 0 0,0 0 16,0 1-16,0-1 15,21-21-15,0 0 0,0 21 0,0-21 16,1 0-16,-1 0 0,21 0 0,-21 0 16,22 0-16,-22 0 0,21-21 15,-21 21-15,22-21 0,-1-1 0,-21 1 16,0 0-16,22 0 0,-22 0 0,-21-22 15,21 22-15,-21-21 0,21 21 16,-21-22-16,0 22 0,0 0 0,0 0 16,-21 0-16,0 0 0,0-1 0,-22 22 15,22 0-15,0 0 0,-21 0 0,20 0 16,-20 0-16,21 0 0,-21 0 16,20 0-16,1 22 0,-21-1 0,21-21 15,0 21-15,-1 0 0,22 0 16,0 0-16,-21-21 0,21 22 15,0-1-15,0 0 0,0 0 0,0 0 16,21-21-16,-21 21 0,22-21 0,-1 0 16,21 22-16,-21-22 0</inkml:trace>
  <inkml:trace contextRef="#ctx0" brushRef="#br1" timeOffset="196729.24">22310 10266 0,'0'-21'0,"0"42"0,0-63 0,0 20 0,0 1 15,0 0-15,0 0 0,0 0 16,0 0-16,-22 21 0,22-22 16,-21 22-16,0 0 0,0 0 0,0 0 15,0 0-15,-1 0 0,1 0 16,0 22-16,0-22 0,0 21 0,0 0 15,-1 0-15,1 0 0,0 22 0,0-22 16,0 0-16,0 21 0,-1-21 16,22 22-16,0-22 0,0 21 15,0-21-15,0 22 0,0-22 0,0 0 16,0 0-16,0 0 0,22 1 0,-1-22 16,0 21-16,0-21 0,0 0 15,0 0-15,1 0 0,20 0 0,-21 0 16,0 0-16,0 0 0,22-21 0,-22-1 15,0 1-15,21 0 0,-20-21 16,-1-1-16,0 22 0,42-63 16,-41 20-16,-1 22 0,-21-1 0,21 1 15,-21 0-15,21-22 0,-21 22 16,0 0-16,0 20 0,0-20 0,0 21 16,0-21-16,0 20 15,0 1-15,-21 21 16,0 0-16,0 21 15,21 1-15,0-1 0,-22 0 0,1 0 16,21 0-16,0 22 0,-21-1 0,21-21 16,0 21-16,0 1 0,0-22 15,0 21-15,0 1 0,0-1 0,0 0 16,0 1-16,0-22 0,0 21 0,21-21 16,0 22-16,1-22 0,-22 0 15,21 0-15,0 0 0,0 0 0,0-21 16,22 0-16,-22 22 0,0-22 0,0 0 15,21 0-15,-20 0 0,-1 0 16,21-22-16,-21 1 0,0 0 16,22 21-16,-22-42 0,0 21 0,21-1 15,1-41-15</inkml:trace>
  <inkml:trace contextRef="#ctx0" brushRef="#br1" timeOffset="197159.99">23050 10202 0,'-21'0'15,"21"22"1,0-1 15,21-21-31,1 0 0,-1 0 16,0 0-16,0 0 0,0 0 16,0 0-16,1 0 0,-1 0 0,21-21 15,-21 21-15,-21-22 0,21 1 16,1 0-16,-22 0 15,0 0-15,0 0 0,0-1 16,-22 22-16,1 0 0,0-21 16,0 21-16,0 0 0,0 0 0,-1 0 15,-20 0-15,21 0 0,0 0 16,0 21-16,-1-21 0,1 22 0,0-1 16,0 0-16,0 21 0,0-21 15,21 1-15,0 20 0,0-21 16,0 21-16,0-20 0,0 20 0,0-21 15,0 0-15,0 0 0,0 1 0,21-1 16,0 0-16,0 0 0,21 0 16,-20-21-16,20 0 0,-21 21 15,21-21-15,1 0 0,-1 0 0,0 0 0,-20 0 16,20 0-16,0-21 0,-21 0 0,22 0 16,-22 21-16,21-21 0,-21 0 15,22-22-15,-22 22 0,0 0 0,0 0 16</inkml:trace>
  <inkml:trace contextRef="#ctx0" brushRef="#br1" timeOffset="203867.1">656 14880 0,'0'0'0,"-21"0"16,0 0-16,0 0 0,-22 0 15,1 0-15,21 0 0,-22 0 0,1 21 16,0-21-16,-1 0 0,1 0 16,0 0-16,21 0 0,-22 0 15,22 0-15,-21 0 0,21 0 0,-1 0 16,1 0-16,42 0 31,1 0-31,20 0 16,0 0-16,1 0 0,-1 0 0,21 0 15,-20 0-15,20-21 16,1 21-16,-1-21 0,1 21 0,-1 0 16,1 0-16,-22-21 0,22 21 15,-1 0-15,-21 0 0,1 0 0,20-21 16,-20 21-16,-1 0 0,0 0 16,1 0-16,-1 0 0,0-21 0,-21 21 15,1 0-15,-1 0 0,0 0 16,0 0-16,0 0 0,0 0 15,-21-22 1,0 1 15,-21 21-15</inkml:trace>
  <inkml:trace contextRef="#ctx0" brushRef="#br1" timeOffset="204371.81">1164 14520 0,'-21'0'16,"42"0"-16,-63-21 0,21 21 0,-1 0 16,44 21 30,-1 1-30,21-22-16,-21 21 0,22 0 0,-1-21 16,0 21-16,1-21 0,-1 21 15,0-21-15,1 21 0,-1-21 16,0 0-16,-21 22 0,22-22 0,-22 0 16,21 0-16,-21 0 0,1 0 0,-1 0 15,0 0 1,-21 21 15,-21-21-31,0 0 0,-1 21 0,-20 0 16,21-21-16,-21 21 0,20 0 15,-62 22-15,41-22 0,22 21 16,-21-21-16,0 22 0,-1-22 16,1 21-16,21 1 0,-22-22 0,22 21 15,-21 0-15,21-20 0,0-1 16,-1 0-16,1 0 0,21 0 15,-21 0-15,21 1 0,-21-22 0,21 21 16,0-42 31,0-1-47,21 22 0,0-21 0</inkml:trace>
  <inkml:trace contextRef="#ctx0" brushRef="#br1" timeOffset="204988.46">2413 14139 0,'0'0'0,"0"-21"0,0 0 0,-21 0 16,21 0-16,0 0 15,-21-1-15,-1 22 32,22 22-32,0-1 15,0 0-15,0 21 0,0 1 16,0-1-16,0 21 0,22 1 16,-22-22-16,0 22 0,0-1 0,0 1 15,0-1-15,0-20 0,0-1 16,0 0-16,0 1 0,0-1 0,0 0 15,0-21-15,0 1 0,0-1 16,0 0-16,0 0 16,0-42-1,0 0-15,21 21 16</inkml:trace>
  <inkml:trace contextRef="#ctx0" brushRef="#br1" timeOffset="205865.2">2921 14203 0,'21'0'16,"-42"0"-16,42-21 0,-42 21 31,0 0-31,0 21 0,-1 0 16,-20 0-16,0 0 0,-1 22 15,1-22-15,0 21 0,-1-21 16,1 1-16,0 20 0,-1-21 0,22 21 15,-21-20-15,0-1 0,20 0 16,1 0-16,0-21 0,21 21 16,21-21 15,0 0-31,1 0 0,-1 0 0,0 0 16,0 0-16,0 0 0,22 21 15,-22-21-15,0 22 0,0-1 16,0 0-16,0 0 0,1 21 0,-1-20 15,0-1-15,0 0 0,0 21 0,0-21 16,1 1-16,-1-1 0,0 0 0,0 0 16,0 0-16,0-21 15,22 21-15,-22-21 0,0 0 0,0 0 16,22 0-16,-22 0 0,0 0 16,21 0-16,-21-21 0,22 21 0,-22-21 15,0 0-15,21 0 0,-20 0 0,-1-1 16,21 1-16,-21-21 0,0 21 15,-21-22-15,22 22 0,-22-21 16,21 21-16,-21 0 0,0-22 0,0 22 16,0 0-16,0 0 0,-21 21 15,-1 0 1,1 0-16,21 21 16,0 0-16,-21 21 0,21-20 0,-21-1 15,21 21-15,0-21 0,0 0 16,0 22-16,-21-22 0,21 0 15,0 0-15,0 0 0,0 1 0,-21-1 16,21 0-16,0 0 0,0-42 47,21 0-47,0 0 0,-21-1 16,0 1-16,21 0 0,0 0 15,0-21-15,-21 20 0,22-20 0,-1 21 16,0-21-16,0 20 0,0 1 15,0 0-15,1 0 0,-1 0 16,0 21-16,0 0 0,0 0 0,0 0 16,1 21-16,-22 0 0,21 0 15,-21 0-15,21 1 0,-21-1 0,0 21 16,0 22-16,21-43 0,-21 0 16,21 0-16,-21 0 0,0 0 15,21 1-15,1-1 0,-1 0 16,0-21-16,-21 21 0,21-21 0,0 0 15,0 0-15,1 0 16,-1 0-16,0 0 0,-21-21 0,21 0 16,0 0-16,0 21 0,1-22 15,-22 1-15,21 0 0,0-21 16,0 21-16</inkml:trace>
  <inkml:trace contextRef="#ctx0" brushRef="#br1" timeOffset="206292.95">4276 14457 0,'0'42'16,"0"-21"-1,0 1-15,-22-1 0,1 21 0,21-21 16,0 0-16,0 22 0,-21-22 0,21 21 16,0-21-16,-21 22 15,21-22-15,0 0 0,0 0 0,0 0 16,0 1-16,0-1 0,21 0 0,0 0 15,0-21-15,1 0 16,-1 0-16,21 0 0,-21 0 0,22 0 16,-22 0-16,0-21 0,21 21 0,-21-21 15,1 0-15,20-1 16,-21 1-16,0 0 0,0 0 0,-21 0 0,0-22 16,0 22-16,0-21 0,0 21 15,0-22-15,-21 22 0,21-21 0,-42 21 16,21 0-16,0-1 0,-85-20 15,63 42 1,22 0-16,-21 0 0,21 21 0,-22 0 16,22 1-16,0-1 0,0 0 0,0 0 15,21 21-15,-21-20 0,21 20 16,0-21-16,0 21 0,0-20 0,0-1 16,21 0-16,0 0 0,0 0 0,21 0 15,-20 1-15,-1-22 0,21 0 16,-21 0-16,22 0 0</inkml:trace>
  <inkml:trace contextRef="#ctx0" brushRef="#br1" timeOffset="208371.76">5080 14542 0,'0'-22'0,"0"44"0,0-65 0,-21 43 31,0 21-31,-1 1 16,22-1-16,-21 21 0,0-21 16,21 0-16,0 22 0,0-22 15,-21 21-15,21-21 0,0 1 0,0 20 16,0-21-16,0 0 0,0 0 0,0 1 16,0-1-16,0 0 0,21-21 15,0 21-15,0-21 16,1 0-16,-1 0 0,0 0 0,0 0 15,0 0-15,0 0 0,1-21 0,-1 0 16,-21 0-16,21-1 0,0 1 16,0 0-16,0 0 0,-21 0 15,22 0-15,-1-1 0,-21 1 0,21 0 16,-21 0-16,0 0 0,0 42 47,0 0-47,0 0 0,0 0 15,0 1-15,0-1 0,0 0 16,0 0-16,0 0 16,0 0-16,0 1 0,21-22 0,0 21 15,0-21-15,1 21 0,-1-21 0,0 0 16,21 0-16,-21 0 0,22 0 0,-22 0 16,21 0-16,-21 0 0,22-21 15,20 0-15,-42-1 0,1 1 16,20 0-16,-42-21 0,21 21 0,0-1 15,0-20-15,-21 21 0,0-21 16,0 20-16,0-20 0,0 21 0,0 0 16,0 0-16,0-1 15,0 1-15,-21 42 32,21 1-32,-21-1 0,21 0 0,0 0 15,0 0-15,0 22 0,0-22 16,0 0-16,0 21 0,0-21 0,0 43 15,0-43-15,0 0 0,21 0 16,0 1-16,1-22 0,-22 21 16,21 0-16,0-21 0,21 0 0,-21 0 15,1 0-15,-1 0 0,21 0 0,-21 0 16,22-21-16,-22 21 0,0-21 16,21-1-16,-21 1 0,1 0 0,-1-21 15,0 21-15,0-22 0,0 1 16,-21 0-16,0-1 0,21 1 0,-21-22 15,0 22-15,0 0 0,0-1 16,0 1-16,0 21 0,0-21 0,0 20 16,0 1-16,0 0 0,-21 21 31,21 21-31,-21 0 16,21 22-16,-21-22 0,21 21 0,0-21 15,0 22-15,0-1 0,-21 0 16,21 1-16,0-1 0,0 0 15,0 1-15,0-22 0,0 64 16,0-64-16,0 0 0,0 21 0,21-21 16,0 1-16,0-1 0,0-21 15,1 21-15,-1-21 0,21 0 0,-21 0 16,64 0-16,-43 0 0,1 0 16,-1 0-16,0-21 0,1 0 15,-1-1-15,-21 1 0,21 0 0,-20 0 16,20-21-16,-21 20 0,0 1 0,0-21 15,-21 21-15,0 0 0,22-1 16,-22 1-16,0 0 0,0 0 0,0 0 16,-22 21-16,1 0 0,0 0 15,0 0-15,21 21 16,-21 0-16,21 0 16,-21 0-16,21 1 0,0-1 0,0 0 15,0 0-15,0 21 0,0-20 0,0-1 16,0 0-16,0 0 0,21 0 15,0 0-15,0 1 0,0-22 0,22 42 16,-22-42-16,21 0 16,0 0-16,-20 0 0,20 0 0,0 0 15,1 0-15,-1 0 0,0 0 0,1-21 16,-1 0-16,0 21 0,1-22 0,-1 1 16,-21 0-16,21 0 0,-20 0 15,-1-22-15,0 22 0,0 0 16,0-21-16,-21 21 0,0-1 0,0 1 15,0-21-15,0 0 0,0 20 16,-21 1-16,0 21 16,0 0-16,0 0 0,-1 0 15,1 0-15,-21 21 16,21 1-16,-22 20 0,22-21 16,0 0-16,0 0 0,0 22 15,0-22-15,21 0 0,0 0 0,0 22 0,0-22 16,0 0-16,0 0 0,0 21 15,0-20 1,21-1-16,0-21 0,0 21 16,0-21-16,0 0 0,1 0 0,20 0 15,-21 0-15,0-21 0,0 0 0,22-1 16,-22 1-16,0 0 0,0-21 16,0 21-16,1-22 0,-1 1 0,0-22 15,0-20-15,-21 41 0,21-20 16,-21 21-16,0-1 0,21 1 15,-21 21-15,0-22 0,0 22 0,0 0 16,0 0-16,0 0 0,-21 21 16,0 0-16,0 0 15,0 0-15,0 21 16,21 21-16,0-21 0,-22 22 0,22-22 16,0 21-16,0 1 0,0-1 0,0 0 15,0 1-15,0-1 0,22 0 16,-22 1-16,21-1 0,0-21 0,0 21 15,0-20-15,0-1 0,1 0 0,20 0 16,21 21-16,-41-42 16,20 0-16,0 0 0,1 0 0,20 0 15,-21-21-15,1 0 16,-1 0-16,-21 21 0,22-42 0,-22 20 16,21 1-16,-21 0 0,0-21 0,1 21 15,-22-1-15,0 1 0,0-21 16,0 0-16,0 20 15,0 1-15,-22 21 16,1 0-16,0 0 0,0 0 0,0 0 16,0 0-16,-1 21 0,1 1 15,0-1-15,0 0 0,-21 21 16,42-21-16,0 1 0,-22 20 0,22-21 16,0 0-16,0 0 0,0 1 0,0-1 15,0 0-15,0 0 16,22-21-16,-1 0 15,0 0-15,21 0 16,-21-21-16,1 0 0,-1 0 16,0-1-16,0 1 0,-21 0 15,0 0-15,21 0 0,0 0 0,-21-1 16,22 1-16,-22 0 16,0 0-16,21 0 15,-21 42 1,0 0-1,0 0-15,0 0 0,0 1 0,0-1 16,0 21-16,-21-21 0,-1 22 16,22-1-16,-21 0 0,0 1 0,21-1 0,-21 0 15,21 64 1,0-85-16,0 43 0</inkml:trace>
  <inkml:trace contextRef="#ctx0" brushRef="#br1" timeOffset="208627.61">8636 15642 0,'-21'127'31,"21"-106"-31,0 43 15,21-276-15,-42 445 0,21-212 0,0 0 0,0 1 16,0-44 15,0 1-31,-21 0 0,-1 0 0,22 0 16,-21-22-16,21 1 0,0 0 0,0-1 16,-21 1-16,0-21 0,21 20 15,-21-20-15,21-1 0,0 1 16,0 20-16,-21-20 0,21 21 0,-22-1 15,22 1-15,0 0 0,0-1 0,0 22 16,0 0-16,0-21 0,0 20 16,0 1-16,22 0 0,-1 0 0,0 0 15,0 0-15,21-1 0,-20 1 16,20-21-16,0 21 0,1 0 0,-1 21 16</inkml:trace>
  <inkml:trace contextRef="#ctx0" brushRef="#br1" timeOffset="209331.43">8911 14542 0,'0'-22'15,"0"-20"1,0 21-16,0 0 16,21 0-1,-21-1-15,0 1 16,-21 21 31,21 21 0,0 1 109,0-1-141,0 0-15,21 0 16,0-21 0,1 0-16,-22 21 0,21-21 15,0 0-15,0 0 0,0 0 16,0 0-16,-21-21 0,22 21 16,-22-21-16,21 21 0,-21-21 0,0 0 15,0-1-15,0 1 16,0 0-16,-21 21 15,-1-21-15,1 21 0,0 0 16,0 0-16,0 0 0,0 0 0,-1 21 16,1 0-16,0 0 0,0 1 15,21-1-15,-21 21 0,21-21 0,-21 64 16,21-64-16,0 21 0,0-20 16,0-1-16,21 0 0,0 21 15,21-21-15,-21-21 0,1 22 0,62-1 16,-63-21-16,22 0 0,-1 0 15,-21 0-15,22 0 0,-1 0 16,-21 0-16,21-21 0,-20-1 0,20 1 16</inkml:trace>
  <inkml:trace contextRef="#ctx0" brushRef="#br1" timeOffset="210884.02">11049 14034 0,'0'-22'0,"0"44"0,0-65 0,0 22 15,0 0-15,0 0 0,0 0 16,0-1-16,0 1 0,-21 21 0,0-21 16,-1 0-16,1 21 15,0-21-15,0 21 0,0 0 16,0 0-16,-1 21 0,1 0 15,0 0-15,0 0 0,0 22 16,0-22-16,-1 21 0,1 1 16,21-1-16,0 0 0,-21 1 0,21-1 15,0 0-15,0 1 0,0 20 16,0-21-16,0 1 0,0-1 0,0-21 16,21 22-16,0-22 0,1 0 15,-1 0-15,0 0 0,0 0 0,0 1 16,22-22-16,-1 0 0,-21 0 0,21 0 15,1 0-15,-1 0 0,0-22 16,1 1-16,-1 0 0,-21 0 16,22 0-16,-1 0 0,-21-1 0,43-62 15,-43 41-15,0 1 0,0 0 16,-21-1-16,0 1 0,0 0 0,0-43 16,0 43-16,0-1 15,-42 1-15,21 0 0,-1 21 16,1-22-16,-21 22 0,21 0 0,-22 0 15,1 21-15,0 0 0,-1 0 0,1 0 16,0 0-16,-22 21 0,22 0 16,0 0-16,-1 0 0,1 1 0,21 20 15,-22 0-15,22-21 0,0 22 16,0-1-16,21 0 0,0 1 0,0-1 16,0 0-16,0 1 0,21-1 0,0 0 15,0-20-15,22 20 0,-22-21 0,21 21 16,1-20-16,-1-1 15,0 0-15,22-21 0,-22 0 0,22 0 16,-22 0-16,21 0 0,-20 0 0,-1 0 16,22-21-16,-22 0 0,0-1 15,1 1-15,-1 0 0,0 0 0,1-21 16,-1-22-16,-21 43 16,0 0-16,-21 0 0,0-1 0,0 1 15,0 0-15,0 0 16,-21 42-1,0 0 1,21 0-16,-21 1 0,21-1 16,-21 21-16,21-21 15,0 0-15,0 1 0,0-1 0,0 21 0,0-21 16,0 0-16,0 1 16,0-1-16,0 0 15,0-42 16,0 0-15,0-22-16,21 22 0,0 0 0,0-21 16,0 20-16,-21 1 0,21-21 0,43 0 15,-43-1-15,0 22 16,0 21-16,1-21 0,20 0 16,-21 21-16,0 0 0,0 0 0,1 0 15,-1 0-15,0 0 0,0 0 16,0 21-16,-21 0 0,0 0 0,0 0 15,0 1-15,0-1 0,0 21 0,0-21 16,0 0-16,0 22 0,0-22 16,0 0-16,0 0 0,0 0 15,0 1-15,0-1 0,21 0 0,1-21 0,-22 21 16,21-21-16,0 21 0,0-21 16,0 0-16,0 0 0,1 0 0,-1 0 15,0 0-15,0-21 0,0 0 0,22 21 16,-22-21-16,0 0 0,0-1 15,21-20-15,-20 21 0,-1-21 16,0 20-16,0-20 0,-21 21 0,21-43 16,-21 22-16,21 21 0,-21 0 15,0 0-15,-21 21 16,0 0 0,0 0-16,21 21 0,-21 0 0,0 0 15,21 0-15,0 22 0,0-22 16,0 0-16,0 21 0,0-21 0,0 22 15,0-22-15,0 0 0,0 0 0,0 22 16,21-43-16,0 21 0,0 0 16,0-21-16,0 0 0,1 0 15,-1 0-15,21 0 0,-21 0 16,-21-21-16,43 21 0,20-43 16</inkml:trace>
  <inkml:trace contextRef="#ctx0" brushRef="#br1" timeOffset="211491.67">14584 13864 0,'0'-21'0,"0"42"0,0-63 0,0 0 16,0 20-16,0 1 0,0 0 0,0 0 15,0 42 1,0 0 0,-21 0-16,21 22 0,-22-1 0,1 0 15,21 1-15,-21-1 16,0 0-16,0 1 0,0 20 0,-1-20 16,22-1-16,-21 0 0,0 22 0,0-22 15,21-21-15,0 22 0,0-1 16,-21-21-16,21 0 0,0 0 0,0 1 15,0-1-15,0-42 32,0-1-32,21 1 15,-21 0-15,21-21 0,-21 21 0,21-22 16</inkml:trace>
  <inkml:trace contextRef="#ctx0" brushRef="#br1" timeOffset="211751.52">14605 13822 0,'0'0'0,"0"-21"16,21 21-1,0 21 1,-21 0-16,0 0 0,0 22 16,21-22-16,-21 21 0,0 0 15,22 1-15,-22-1 0,0 0 0,0 1 16,0-1-16,0 0 0,0 1 15,0-22-15,0 21 0,0 1 16,0-22-16,0 0 0,0 0 0,0 0 16,0 0-16,0 1 15,0-44 1,0 1-16</inkml:trace>
  <inkml:trace contextRef="#ctx0" brushRef="#br1" timeOffset="211840.47">14309 14330 0,'0'0'0,"-22"-21"16</inkml:trace>
  <inkml:trace contextRef="#ctx0" brushRef="#br1" timeOffset="213040.79">15049 14097 0,'22'0'15,"-1"0"-15,-21-21 0,84 0 32,-105 42-1,0 0-31,0-21 0,0 21 16,21 0-16,0 1 0,-21 20 15,21-21-15,-22 0 0,22 0 0,0 22 16,0-22-16,0 0 0,0 0 15,0 0-15,0 1 0,0-1 0,0 0 16,0 0-16,0 0 16,0-42 15,0 0-31,0 0 16,22 0-16,-22-1 0,21 1 0,-21-21 15,21 21-15,0 0 0,-21-22 16,21 22-16,0 0 0,1 0 0,-22 0 15,21-1-15,0 22 0,0-21 16,0 21-16,0 0 16,1 0-16,-1 0 15,-21 21-15,0 1 16,0-1-16,0 0 0,0 0 0,0 0 16,0 0-16,21 1 0,-21-1 0,0 21 15,21-21-15,-21 0 0,0 1 16,21-1-16,0-21 0,-21 21 0,22-21 15,-1 0-15,-21 21 0,21-21 16,0 0-16,0 0 0,0 0 0,1 0 16,-1-21-16,0 21 0,0-21 15,0 0-15,0-1 0,1 1 0,-22 0 16,21-21-16,0-1 16,-21 1-16,21 21 0,0 0 0,-21 0 15,0-1-15,0 1 0,21 0 16,-21 0-16,0 42 31,0 0-31,0 0 16,-21 1-16,21-1 15,0 0-15,0 0 0,0 0 0,0 0 16,0 1-16,0-1 0,0 0 0,0 0 16,21 0-16,1 0 15,-1 1-15,0-22 0,0 21 16,0-21-16,0 0 0,1 0 0,20 0 15,-21 0-15,0-21 0,0 21 16,22-22-16,-22 1 0,0 0 0,0 0 16,0 0-16,1 0 0,-1-1 0,0-20 15,0 21-15,0 0 0,0 0 16,-21-1-16,0 1 0,22 0 0,-1 0 16,-21 0-16,0 0 15,0 42 32,0 0-47,0 0 16,0 0-16,0 22 0,0-22 0,0 63 15,-21-41-15,-1-1 0,1 22 16,21-22-16,-21 0 0,21 22 16,-21-22-16,21 22 0,0-22 0,0 21 15,0-20-15,0 20 0,0-20 0,0 20 16,0 43-16,0-64 15,0 22-15,0-22 0,0 0 0,0 1 16,0-1-16,0 0 0,0-20 0,0 20 16,-21-21-16,0 0 0,-1 0 0,1 1 15,0-22 1,0 0-16,0 0 0,0 0 16,-1 0-16,1-22 0,21 1 15,-21 0-15,0 0 0,0-21 16,0-1-16,21 1 0,0 0 0,0-1 15,0 1-15,0-22 0,0 1 0,0 21 16,21-22-16,0 22 0,0-22 0,0 22 16,0-22-16,1 22 15,-1-21-15,21 20 0,-21 1 0,0 0 16,43-22-16,-43 22 0,0 21 16,0-1-16,1 1 0,-22-21 15,0 21-15,0 0 0,0-1 16,0 1-16</inkml:trace>
  <inkml:trace contextRef="#ctx0" brushRef="#br1" timeOffset="213475.53">14478 14288 0,'0'0'0,"21"0"15,0 0 1,0 0-16,1-22 0,-1 22 16,0 0-16,21 0 0,-21-21 0,1 21 15,-1 0-15,0 0 0,0 0 16,0-21-16,0 21 0,1 0 0,-1 0 15,0 0 1,0 0 0</inkml:trace>
  <inkml:trace contextRef="#ctx0" brushRef="#br1" timeOffset="214636.86">17759 13928 0,'0'-21'31,"0"-1"-15,0 44 30,0-1-30,0 0-16,0 0 0,0 0 0,0 22 16,0-1-16,0 0 0,0 1 15,-21-1-15,21 21 0,0-20 0,-22 20 16,22 1-16,0-1 0,0-20 16,-21 20-16,0 1 0,21-22 0,-21 21 15,21-20-15,0-1 0,0 0 16,-21 43-16,21-64 0,0 22 15,-21-22-15,21 0 0,0 0 16,0 0-16,0 0 16,0-42-1,0 0-15,0 0 16,0 0-16,0 0 0,0-22 16,0 22-16,0-21 0</inkml:trace>
  <inkml:trace contextRef="#ctx0" brushRef="#br1" timeOffset="-214524.06">17611 14118 0,'-22'-21'16,"44"42"-16,-65-42 0,43 0 0,-21 0 15,0 0-15,21-1 16,0 1-16,0 0 0,0 0 15,21 0-15,-21 0 0,21-1 16,0 1-16,22 0 0,-22 0 16,0 21-16,21-21 0,1 0 0,-1-1 0,-21 22 15,22 0-15,-1 0 16,0 0-16,1 0 0,41 22 16,-63-1-16,1 0 0,-22 21 0,0-21 15,0 22-15,0-1 0,-22-21 16,1 22-16,-21-22 0,21 0 0,-22 21 15,1-21-15,21 1 0,-21-1 16,-1 0-16,22 0 0,0 0 0,-21-21 16,20 0-16</inkml:trace>
  <inkml:trace contextRef="#ctx0" brushRef="#br1" timeOffset="-214453.1">17843 14118 0,'0'0'0,"22"0"0,-1-21 16,0 21-16</inkml:trace>
  <inkml:trace contextRef="#ctx0" brushRef="#br1" timeOffset="-214041.34">18330 13885 0,'21'-84'31,"1"63"-15,-1 21-16,0 0 0,0-22 16,0 22-16,0 0 0,1 0 0,-1 0 15,21 0-15,-21 22 0,0-1 0,22 0 16,-22 0-16,-21 0 0,21 0 16,-21 22-16,0-22 0,0 21 0,0-21 15,0 22-15,0-22 0,0 0 0,-21 0 16,0 0-16,0 1 0,-1-1 15,1 0-15,0-21 16,0 0-16,21-21 16,0 0-1,0-1-15,21-20 0,0 21 16,0 0-16,1 0 0,-1-22 16,-21 22-16,21-21 0,0 21 15,0-1-15,0 1 0,1 0 0,-1 0 16,0 0-16,0 21 0,0 0 15,0-21-15,1 21 0,-1 0 16,0 0 0</inkml:trace>
  <inkml:trace contextRef="#ctx0" brushRef="#br1" timeOffset="-213593.6">19346 13737 0,'0'-21'32,"-21"21"-32,0 21 15,0-21-15,0 21 0,-1 1 16,1 20-16,0-21 0,0 0 0,0 22 16,0-22-16,-1 21 0,1 22 15,21-43-15,0 0 16,0 21-16,0-21 0,0 1 0,0-1 0,21-21 15,1 21-15,-1-21 0,21 0 16,-21 0-16,22 0 0,-1 0 16,0 0-16,1-21 0,-1 21 0,0-21 15,1-1-15,-22 1 0,21 0 16,-21 0-16,0-21 0,1 20 0,-22 1 16,21-21-16,-21 0 0,0 20 0,0-20 15,-64-21-15,43 20 0,-42 1 16,20 42-16,1 0 15,0 0-15,-1 0 0,1 0 0,0 0 16,20 0-16,-20 21 0,21 0 16,-21 0-16,20 1 0,1-1 15,21 0-15,0 0 0,0 0 0,0 0 16,0 22-16,0-22 0,43-21 0,-22 21 16,0 0-16,64-21 15,-43 21-15,21-21 0</inkml:trace>
  <inkml:trace contextRef="#ctx0" brushRef="#br1" timeOffset="-212865.01">20172 13843 0,'21'-21'0,"-42"42"0,42-63 0,-21 21 16,0-1-16,0 1 16,0 0-16,-21 21 0,0-21 15,-1 21-15,1 0 0,0 0 0,-21 0 16,21 0-16,-1 21 0,-20 0 15,21 0-15,0 1 0,-22-1 0,22 21 16,0-21-16,0 0 0,0 22 0,0-22 16,21 0-16,0 0 0,0 0 15,0 1-15,0-1 0,21-21 0,0 21 16,0-21-16,21 0 0,-20 0 0,-1 0 16,21 0-16,0 0 0,-20 0 15,20 0-15,-21 0 0,43-42 16,-43 42-16,0-22 0,0 1 0,0 0 15,-21 0-15,21 0 16,-21 0-16,0-1 0,0 1 16,0 0-1,0 42 1,0 0 0,0 1-16,-21-1 0,21 21 15,0-21-15,0 22 0,0-1 16,0 0-16,0 1 0,0-1 0,-21 21 15,21 1-15,-21-22 0,21 22 0,0 20 16,0-20-16,0-1 0,0 1 16,0-1-16,0 1 0,0-1 0,21 1 15,-21-1-15,0 64 16,0-63-16,0-22 0,0 22 16,0-1-16,0-20 0,-21-1 0,0 0 15,0 1-15,-22 20 0,22-21 16,-21-20-16,21-1 0,-1 0 15,1-21-15,-21 21 0,21-21 0,-22 0 16,22 0-16,-21 0 0,21 0 0,0-21 16,-1 21-16,1-21 0,0-22 0,21 22 15,-21-21-15,21 0 16,0-1-16,0-20 0,0-1 0,21 1 16,0-1-16,0 1 0,22-22 0,-22 22 15,21-22-15,-21 0 0,22 1 16,-1-1-16,0 0 0,22 1 0,-22-22 15,22 21-15,-1 22 0,-20-22 0,-1 21 16,0 1-16,1 21 0,-22-1 16,0-20-16,-21 42 0,0-22 0,0 22 15,0 0-15,0 0 0,-21 21 16,0 0-16,-1 0 0,1 0 0,-21 0 16</inkml:trace>
  <inkml:trace contextRef="#ctx0" brushRef="#br1" timeOffset="-210483.38">20383 13970 0,'0'0'0,"22"0"16,-1 21-16,0 0 0,0 1 16,0-1-16,-21 0 0,21-21 15,-21 21-15,0 0 0,22 0 16,-1 1-16,0-22 0,0 21 16,0-21-16,0 0 0,1 0 15,-1 0-15,0 0 0,0 0 16,21 0-16,-20 0 0,-1 0 0,0 0 15,0-21-15,21 21 0,-20-22 0,-1 1 16,0 0-16,0 0 0,0 21 16,-21-42-16,0 20 0,21 1 15,-21 0-15,0 0 0,0 0 0,0 0 16,0-1-16,-21 22 16,0 0-1,0 0-15,0 0 16,0 22-16,-1-1 0,1-21 15,0 21-15,0 0 0,0 0 0,0-21 16,-1 21-16,22 1 0,0-1 16,0 0-16,0 0 0,0 0 15,0 0-15,0 1 16,22-22-16,-1 0 16,0 0-16,0 0 0,0 0 0,0 0 15,1 0-15,-1 0 0,0 0 16,-21-22-16,21 1 0,-21 0 15,21 21-15,-21-21 0,0 0 0,0 0 16,0-1-16,0 1 0,21 0 0,-21 0 16,0 0-1,0 42 1,0 0-16,0 0 16,0 0-16,0 1 15,0-1-15,0 0 0,0 0 16,22 0-16,-1 0 0,0 1 15,0-22-15,0 0 16,0 0-16,1 0 0,-1 0 0,0 0 16,21 0-16,-21 0 0,1 0 0,20-22 15,-21 22-15,0-21 0,-21 0 16,21 0-16,1-21 0,-22 20 0,21 1 16,-21 0-16,0 0 0,0 0 0,0 0 15,0-1-15,0 1 16,0 42-1,-21 1 1,21-1-16,0 0 0,-22 0 16,22 0-16,0 0 0,0 1 0,0-1 15,0 0-15,0 0 16,0 0-16,0 0 16,0-42 30,0 0-46,0 0 16,0 0-16,0 0 0,22-1 0,-22 1 16,21 0-16,0 0 15,-21 0-15,21 0 0,0-1 0,0 1 16,1 21-16,-1 0 0,0 0 16,0 0-16,0 0 15,0 0-15,-21 21 0,22 1 0,-1-22 16,-21 21-16,0 0 0,0 0 0,0 0 15,0 0-15,0 1 0,21-1 16,-21 0-16,0 0 0,21 0 16,0-21 31,-21-21-47,21 0 0,-21 0 15,22 0-15,-22-1 0,21 1 0,0-21 16,0 21-16,0 0 0,-21-22 15,21 22-15,1 0 0,-1 0 16,0 0-16,0 21 16,0 0-16,-21 21 15,0 0-15,0 0 16,0 0-16,0 0 0,0 1 0,0-1 16,0 0-16,0 21 0,0-21 0,0 1 15,0-1-15,0 0 0,0 0 16,21 0-16,1-21 0,-1 0 15,0 21-15,0-21 0,0 0 0,22 0 16,-22 0-16,0 0 16,64-21-16,-64 0 0,0 21 0,21-21 15,-21 0-15,1 0 0,-1-22 16,0 22-16,-21 0 0,0 0 16,0 0-16,21-1 0,-21-20 15,0 21-15,-21 21 16,0 0-1,21 21-15,-21 0 0,21 0 16,-22 1-16,22-1 0,0 0 16,0 0-16,0 0 0,0 0 15,-21 1-15,21-1 0,0 0 16,0 0-16,0-42 47,21 21-47,-21-21 0,0 0 15,22-1-15,-1 22 0,-21-21 0,21 0 16,0 0-16,0-21 0,0 20 16,1 22-16,-22-21 0,21 21 15,0 0-15,0 0 16,0 0-16,-21 21 16,0 1-16,0-1 15,0 0-15,0 0 0,21-21 0,-21 21 16,0 0-16,22 1 0,-22-1 15,21 0-15,-21 0 0,21-21 16,0 0-16,-21 21 0,21-21 16,0 0-16,1 0 0,-1 0 15,0 0-15,0-21 0,-21 0 16,21 0-16,0 21 0,1-21 0,-1-22 16,0 22-16,0 0 0,-21 0 15,21 0-15,0-1 0,1 1 0,-22 0 16,21 0-16,0 21 15,-21-21-15,21 21 16,-21 21-16,0 0 0,0 0 16,0 0-16,0 1 15,0-1-15,0 0 0,0 0 0,0 0 16,0 0-16,0 1 16,21-1-16,0-21 0,1 21 15,-1-21-15,0 0 16,0 0-16,0 0 0,0 0 0,1-21 15,20 21-15,-21-21 0,0-1 0,0 1 16,1 0-16,-1 0 16,0 0-16,0 0 0,0-1 0,22-20 15,-43 21-15,21 0 0,0 0 32,-21 42-17,0 0-15,0 0 16,0 0-1,0 0-15,0 1 0,0-1 0,0 0 16,0 0-16,21 0 16,0 0-16,0-21 0,1 0 15,-1 0-15,21 0 0,-21 0 0,22 0 16,-1 0-16,-21 0 0,21 0 0,1 0 16,-22-21-16,0 0 0,0 0 15,0 0-15,1-22 0,-1 1 16,0 0-16,-21 21 0,0-1 15,0 1-15,0 0 0,0 0 16,-21 0-16,0 0 0,-1 21 0,1 0 16,0 0-16,0 0 0,0 0 15,0 21-15,-1-21 0,1 21 0,0 0 16,0 0-16,21 0 0,0 1 16,0-1-16,0 0 15,21 0-15,0-21 0,0 0 16,1 0-16,-22 21 0,21-21 0,0 0 15,0 0-15,0 0 0,0 0 16,1 0-16,-22-21 0,0 0 16,21 21-16,-21-21 15,21 21-15,-21-21 0,0-1 16,0 44 15,0-1-15,0 0-16,0 0 0,-21 0 0,21 0 15,-21 1-15,-1-1 0,1 21 0,0-21 16,0 22-16,0-1 0,0-21 16,-1 21-16,1 22 0,21-22 0,-21 22 15,21-22-15,-21 22 0,21-1 0,0 1 16,0-1-16,0 1 16,0-22-16,0 106 0</inkml:trace>
  <inkml:trace contextRef="#ctx0" brushRef="#br1" timeOffset="-210324.48">23876 15261 0,'-21'170'31,"0"-1"-15,63-508-16,-106 699 16,64-339-16,-21-21 0,21-21 31,0 0-31,0 0 16,0 0-16,0-1 0,0 1 15,0-21-15,0 21 0,0 0 0,0-22 16,0 1-16,0 0 0,0 20 0</inkml:trace>
  <inkml:trace contextRef="#ctx0" brushRef="#br1" timeOffset="-210061.63">23156 13695 0,'0'0'16,"-21"0"-16,21-21 15,21 21 63</inkml:trace>
  <inkml:trace contextRef="#ctx0" brushRef="#br1" timeOffset="-208596.47">24955 13483 0,'22'0'31,"-1"0"-31,0 0 16,0 0-16,0 0 0,0-21 16,1 0-16,-1 0 15,-21 0-15,0-1 0,21 1 16,-21 0-16,21 0 0,-21 0 0,0 0 16,0-22-16,0 22 0,0 0 15,0 0-15,0 0 0,0-1 16,0 44 15,-21-1-31,0 0 0,0 21 16,21-21-16,-22 22 0,1-1 0,-21 64 15,21-64-15,0 22 16,-1-22-16,1 22 0,0-1 0,21-21 16,-21 1-16,0 20 0,21-20 0,0-22 15,0 21-15,-21-21 0,21 0 16,0 1-16,-22-1 0,22 0 0,0 0 15,-21-21-15,0 0 0,42 0 0,-21-21 32,-21 21-32,21-21 0,-21 0 15,21-1-15,0-20 0,0 21 16,0 0-16,0-22 0,0 22 0,0-21 16,0 21-16,0 0 0,0-22 15,0 22-15,0 0 0,0 0 16,-21 21-1,21 21-15,0 0 16,0 0-16,0 0 0,0 1 16,0-1-16,0 0 0,21 0 15,-21 0-15,21 0 0,0 1 0,0-1 16,1 0-16,-1 0 0,0-21 16,21 21-16,-21-21 0,22 0 15,-22 0-15,21 21 0,1-21 0,-1 0 16,-21 0-16,21 0 0,1 0 0,-22-21 15,42 0-15,-20 0 16,-22 0-16,0-22 0,0 22 0,0 0 16,1-21-16,-22 21 0,0-1 0,0 1 15,0 0-15,0 0 0,0 0 16,-22 21-16,1 0 0,0 0 16,0 0-16,0 0 0,0 0 15,-1 0-15,1 21 0,0 0 0,0 0 16,0 0-16,0 1 0,21-1 15,0 0-15,-22 0 0,22 0 0,0 0 16,0 1-16,0-1 0,0 0 0,0 0 16,22-21-1,-1 0-15,0 0 0,0 0 16,0 0-16,0 0 0,1 0 16,-1-21-16,0 0 0,0 0 0,0 21 15,0-22-15,-21 1 0,22 0 16,-1 0-16,-21 0 0,21 0 0,-21-1 15,0 1-15,0 42 32,0 1-17,0-1-15,0 0 0,0 0 16,0 0-16,-21 0 16,21 1-16,0-1 0,0 0 15,-21-21-15</inkml:trace>
  <inkml:trace contextRef="#ctx0" brushRef="#br1" timeOffset="-208200.7">25569 13991 0,'64'-21'15,"-1"-42"17,-190 147-32,275-190 0,-126 85 0,-1-21 15,0 21-15,0 0 0,0-1 0,0 1 16,-21 0-16,22 21 0,-1-21 16,-21 42-1,0 0-15,0 0 16,0 1-16,0-1 15,0 0-15,0 0 0,0 0 16,0 0-16,0 1 0,0-1 16,21-21-16,0 0 0,0 0 15,0 21-15,1-21 0,-1 0 16,21 0-16,-21 0 0,0 0 16,22 0-16,-22 0 0,0 0 0,0-21 15,0 0-15,1 21 0,-1 0 16,0-22-16,0 22 0,0-21 0,0 21 0,-21-21 15,22 21-15,-22-21 16,21 0-16,-21 0 0,0-22 16,0 22-16,0 0 15,-21 21 1,-1 0-16,1 0 16,-21 0-16,21 0 0,0 0 0,-1 0 15,-20 21-15,84 0 0,-42 0 16,-21-21-16,-21 0 0</inkml:trace>
  <inkml:trace contextRef="#ctx0" brushRef="#br1" timeOffset="-207836.91">26204 13928 0,'85'0'15,"-170"0"-15,191 0 16,-85 0-16,0 0 16,1 0-16,-22 21 15,0 0-15,0 0 16,0 0-16,0 1 0,0-1 15,-22 21-15,1 22 0,0-22 16,21 0-16,-21 1 0,21-1 0,0 0 16,0 22-16,-21-22 0,21 0 15,0 1-15,-21-1 0,21 0 16,0 1-16,0-22 0,0 21 0,-22 1 0,22-22 16,-21 21-16,21-21 0,-21 0 15,0 1-15,0-1 0,0 0 16,-1 0-16,-20 0 0,21-21 0,-21 0 15,20 21-15,-20-21 0,0 0 0,21 0 16,-22 0-16,22-21 0,0 21 16,0-21-16,0 0 0,-1 0 0,22 0 15,-21-1-15,21-20 16,0 21-16,0-21 0,0 20 0,0 1 0,0-21 16,0 21-16,21 0 0,1-1 15,-22-20-15,21 21 0,0 0 0,0-22 16</inkml:trace>
  <inkml:trace contextRef="#ctx0" brushRef="#br1" timeOffset="-206542.65">26395 13716 0,'0'0'16,"0"-21"-16,0 0 0,0 0 16,-21 21-1,-1 21 1,22 0 0,0 0-16,0 0 0,0 0 15,0 1-15,0-1 16,0 0-16,0 0 0,0 0 15,0 0-15,22-21 0,-1 22 0,0-22 16,0 0-16,0 21 16,0-21-16,1 0 0,-1 0 15,0 0-15,0-21 0,0 21 16,-21-22-16,21 1 0,1 21 0,-1-21 16,0 0-16,-21 0 0,21 0 0,-21-1 15,21 22-15,-21-21 0,0 0 16,0 42 31,0 0-47,0 1 15,0-1-15,0 0 0,0 0 16,21 0 0,1-21-16,-1 0 0,-21 21 0,21-21 15,0 0-15,0 22 0,0-22 0,1 0 16,-1 0-16,0 0 0,21 0 15,-21 0-15,1 0 0,-1 0 0,0-22 16,0 1-16,0 0 0,0 0 16,-21 0-1,0 0-15,0-22 0,22 22 0,-22 0 16,0 0-16,0 0 0,0-1 16,-22 22-16,1 0 15,0 0-15,0 0 0,0 0 0,0 0 16,-1 0-16,1 22 0,0-22 0,0 21 15,0 0-15,0 0 0,-1 0 16,22 0-16,0 1 0,0-1 16,0 0-16,0 0 15,22 0-15,-1-21 16,0 0-16,0 0 16,0 0-16,0 0 0,22 0 15,-22 0-15,0-21 0,0 0 16,0 0-16,-21 0 15,22-1-15,-1 1 16,-21 0-16,0 0 16,0 42 15,0 0-15,0 0-16,0 1 0,0-1 15,0 0 1,0 0-16,21 0 15,0-21-15,0 0 0,0 0 0,1 21 16,20-21-16,-21 0 16,0 0-16,0 0 0,1 0 0,-1 0 15,0-21-15,-21 0 0,21 21 0,-21-21 16,21 0-16,-21 0 0,0-1 16,0 1-16,0 0 0,0 0 15,0 0-15,-21 21 16,0 0-16,0 0 15,0 0-15,-1 0 16,1 0-16,21 21 31,0 0-31,0 0 16,0 0-16,0 1 16,0-1-16,0 0 0,0 0 15,0 0-15,0 22 0,0-22 0,0 21 16,0-21-16,0 22 0,0-1 0,0-21 15,-21 21-15,0 1 0,21-1 16,-21 0-16,21 1 0,0-1 0,-21-21 16,-1 22-16,1-1 0,21-21 0,-21 21 15,21-20-15,-21 20 16,0-21-16,0 0 0,21 0 0,-22-21 16,22 22-16,-21-22 0,0 21 15,21-42 16,21-1-31,0 1 0,1 0 16,-1 0-16,0 0 0,0-22 0</inkml:trace>
  <inkml:trace contextRef="#ctx0" brushRef="#br1" timeOffset="-206121.89">27580 13822 0,'21'-21'32,"0"21"-32,1 0 15,-22-21-15,21-1 0,0 1 16,0 0-16,-21 0 15,21 21-15,-21-21 0,0 0 16,0-1 0,-21 22-1,0 0-15,0 0 16,21 22-16,-21-22 0,21 21 0,-22 0 16,22 0-16,-21-21 0,21 21 0,0 0 15,0 1-15,0-1 0,0 0 16,0 0-16,0 0 0,0 0 15,21-21-15,1 0 0,-1 22 0,0-22 16,0 0-16,0 0 16,0 0-16,1 0 15,-1 0-15,0 0 16</inkml:trace>
  <inkml:trace contextRef="#ctx0" brushRef="#br1" timeOffset="-190973.7">529 16637 0,'0'21'15,"-21"-21"-15,0 0 16,0 21-16,-1-21 16,1 0-16,0 0 0,0 0 15,-21 0-15,20 0 0,1 0 16,0 0-16,0 0 0,-21 0 15,20 0-15,1 0 0,0 0 16,0 0-16,0 0 0,0 0 16,-1 0-1,44 0 32,-1 0-47,0 0 16,0 0-16,0 0 0,22 0 15,-1 0-15,0 0 0,1 0 0,20 0 16,-21-21-16,22 21 0,21-21 16,-22 21-16,1-21 0,20 21 0,-20 0 15,-1-21-15,22 21 16,-22 0-16,1 0 0,-1 0 0,1 0 16,-1 0-16,-20 0 0,20 0 15,-20 0-15,-22 0 0,21 0 16,-21 0-16,0 0 0,1 0 15,-1 0 1,-21-21 0,0-1 15,-21 22-15,-1 0-1,22-21-15</inkml:trace>
  <inkml:trace contextRef="#ctx0" brushRef="#br1" timeOffset="-190425.02">1249 16193 0,'0'0'15,"-21"-22"-15,-1 22 16,1 0 0,21-21-16,0 42 15,0 1 1,21-22-16,1 21 0,-1 0 16,0 0-16,0 0 0,0 0 0,22 1 15,-1-1-15,-21-21 0,21 21 16,1 0-16,-1-21 0,0 21 0,1-21 15,-1 0-15,0 0 0,1 21 16,-22-21-16,21 0 0,-21 0 0,1 0 16,-1 0-16,0 0 0,-21 22 47,-21-22-32,0 21-15,-1-21 0,1 21 16,0 0-16,0-21 0,0 21 15,-22 0-15,22 1 0,-42 41 16,42-21-16,-1-20 0,1 20 16,-21 0-16,21 1 0,0-22 0,-1 21 15,1-21-15,0 22 16,0-22-16,0 0 0,0 0 0,21 0 16,0 0-16,-22 1 0,44-22 62,-1-22-62</inkml:trace>
  <inkml:trace contextRef="#ctx0" brushRef="#br1" timeOffset="-189016.98">3006 16425 0,'21'-21'15,"-21"0"-15,21 21 16,-21-21-16,0 0 0,0 0 16,0-1-16,0 1 0,0 0 15,0 0-15,0 0 16,0 0-16,0-1 0,0 1 16,0 0-16,0 0 15,0 42 16,0 0-15,0 22-16,0-22 0,0 21 16,0 0-16,0-20 0,0 20 0,0 0 15,0 1-15,0-1 0,-21-21 16,21 21-16,0 1 0,0-22 16,0 21-16,0-21 0,0 22 0,0-22 15,0 0-15,0 0 0,0 0 16,0 1-16,0-1 0,0-42 47,21-1-32,0 22-15,-21-21 0</inkml:trace>
  <inkml:trace contextRef="#ctx0" brushRef="#br1" timeOffset="-188432.38">3662 16235 0,'0'0'0,"0"-21"0,-21 21 31,-1 0-31,1 21 16,0 0-16,21 21 0,-21-20 15,0-1-15,0 21 0,21 0 0,-22-20 16,22 20-16,-21 0 0,21-21 16,0 22-16,0-22 0,0 0 15,0 21-15,0-20 0,21-1 0,1 0 16,-1-21-16,0 21 0,0-21 16,21 0-16,-20 0 0,-1 0 0,21 0 15,-21 0-15,0 0 0,1-21 16,20 0-16,-21 21 0,-21-21 0,21-1 15,-21 1-15,21 0 0,-21 0 16,0 0-16,0 0 0,0-1 16,-21 1-16,0 0 0,0 0 15,0 0-15,0 21 0,-1-21 0,-20-1 16,21 22-16,0-21 0,0 21 16,-1 0-16,1-21 0,21 0 15,0 0-15,0 0 16,21 21-16,1-22 0,20 1 15,-21 0-15,21 0 0,1 21 0,-1-21 16,0 0-16,1 21 0,-22-22 16,21 22-16,1 0 0,-1 0 0,-21 0 15,21 0-15,-20 22 16,-1-22-16,0 21 0,-21 0 0,0 42 16,0-41-16,0 20 15,0-21-15,-21 21 0,21-20 0,-21 20 0,21-21 16,-22 0-16,22 22 0,0-22 15,0 0-15,-42-21 0</inkml:trace>
  <inkml:trace contextRef="#ctx0" brushRef="#br1" timeOffset="-188200.52">4254 16701 0,'233'-149'47,"-466"298"-47,487-340 0,-232 170 0,-22 0 16,0-22-16,0 22 0,0-21 0,0 21 15,-22-22-15,1 22 0,0 0 16,0 0-16,-21 0 0,20 0 16,-20 21-16,21 0 0,-21 0 0,20 0 15,1 0-15,0 0 0,-21 21 16,21 0-16,21 0 0,0 0 16,0 0-16,0 1 15,0-1-15,21 0 0,0-21 0,0 21 16,0-21-16,22 0 0,-22 0 0</inkml:trace>
  <inkml:trace contextRef="#ctx0" brushRef="#br1" timeOffset="-187837.29">4932 16193 0,'0'0'15,"0"21"-15,-21 0 16,21 0-16,0 0 16,0 0-16,21-21 15,0 0 1,0 0-16,0 0 16,0-21-16,1 0 15,-1 0-15,-21 0 16,0 0-16,0-1 0,0 1 15,-21 21 1,-1 0-16,1 0 0,0 0 16,0 0-16,0 0 15,21 21-15,-21-21 0,21 22 16,0-1-16,0 0 16,21-21-1,0 0-15</inkml:trace>
  <inkml:trace contextRef="#ctx0" brushRef="#br1" timeOffset="-187461.51">5630 15706 0,'0'-21'0,"-21"-22"32,0 43-32,0 0 15,0 21-15,21 1 16,-22-1-16,1 0 0,21 21 16,-21-21-16,0 22 0,0-1 0,0 22 15,-1-22-15,1 21 0,0 1 16,0-22-16,0 22 0,-22-22 0,22 22 15,0-22-15,0 21 0,0-20 16,0-1-16,-1 0 0,22 1 0,-21-22 16,21 21-16,-21-21 0,21 22 0,0-22 15,0 0-15,0 0 0,0 0 16,21-21 15,0 0-31,-21-21 16,22 0-16</inkml:trace>
  <inkml:trace contextRef="#ctx0" brushRef="#br1" timeOffset="-187115.7">5609 16383 0,'0'21'31,"-21"0"-15,21 1 0,21-22-1,0 0 1,0 0-16,1-22 0,-1 22 16,-21-21-16,0 0 0,21 0 15,-21 0-15,0 0 16,-21 21-16,0 0 15,-1 0-15,1 0 16,0 0-16,0 0 16,0 21-1,0-21-15,-1 21 16,1-21 0,0 0-16</inkml:trace>
  <inkml:trace contextRef="#ctx0" brushRef="#br1" timeOffset="-186632.56">4212 16616 0,'0'21'16,"0"-42"-16,0 63 0,0-21 0,0 1 0,0-1 15,0 0-15,0 0 16,21-21-16,0 0 16,1 0-16,-1 0 0,0 0 0,0 0 15,0 0-15,0-21 16,1 21-16</inkml:trace>
  <inkml:trace contextRef="#ctx0" brushRef="#br1" timeOffset="-184125.03">6731 16595 0,'0'0'0,"-21"21"31,21 0-31,-21-21 0,21-21 62,0 0-62,0 0 0,21-1 16,0 22-16,0-42 0,0 21 0,0 0 16,1-22-16,20 1 15,-21 0-15,21-1 0,22-62 0,-22 62 16,-21-20-16,22 20 16,-22 1-16,-21 0 0,0 21 0,21-22 15,-21 22-15,0 0 0,-21 21 16,0 0-16,0 21 15,-22-21-15,22 21 0,-21 0 0,21 22 16,-22-22-16,22 0 0,0 21 16,0-20-16,0 20 0,21-21 0,0 0 15,0 22-15,0-22 0,0 0 0,21 0 16,-21 0-16,21-21 0,0 21 16,21 1-16,1-1 0,-22 0 15,21 0-15,-21-21 0,22 21 16,-22 0-16,0-21 0,0 22 0,0-1 15,1-21-15,-22 21 0,0 0 16,0 0-16,0 0 16,-22 1-16,1-22 0,0 21 0,0-21 15,-21 21-15,20-21 0,1 0 16,0 0-16,0 0 0,0 0 0,0 0 16,-1 0-16,1 0 0,21-21 0,0 0 15,0-1-15,-21 22 0,21-21 16,0 0-16,0 0 0,-21 0 0,21 0 15,0-1-15,0 1 16,0 42 0,0 1-1,21-22-15,-21 21 16,21 0-16,-21 0 0,21 0 0,1 0 16,-1 1-16,-21-1 0,21-21 0,0 21 15,0 0-15,0-21 0,1 21 16,-1-21-16,0 0 0,21 0 0,-21 0 15,1 0-15,-1 0 0,21 0 16,0 0-16,-20 0 0,20-21 16,0 0-16,22 0 0,-22 0 0,0-1 15,1 1-15,20 0 0,-20-21 0,-1 21 16,-21-22-16,21 22 0,-20 0 16,-1-21-16,-21 20 0,0 1 15,0-21-15,0 21 0,0 0 0,-21-1 16,21 1-16,-22 21 0,-20 0 15,21 0-15,0 0 0,0 0 16,-22 21-16,22 1 0,0-22 0,21 21 16,-21 0-16,21 21 0,0-21 15,0 22-15,0-22 0,0 0 0,0 21 16,0-20-16,21-1 0,0 0 16,0 0-16,0 0 0,22 0 0,-22-21 15,21 22-15,-21-22 0,22 0 0,-22 0 16,21 0-16,-21 0 15,22 0-15,20 0 0,-42-22 0,1 1 16,-1 21-16,21-21 0,-21 0 16,0 0-16,-21-22 0,22 22 15,-1-21-15,0 21 0,0-22 0,0-20 16,-21 42-16,21 0 16,-21-1-16,22 1 15,-1 21-15,-21 21 16,0 1-1,0-1-15,21-21 16,-21 21-16,21-21 16,-21-21 15,0 0-15,0-1-16,0 1 15,0 0-15,0 0 0,0 0 16,-21 21-16,0 0 15,0 0 1,-1 21 0,22 0-16,0 0 0,0 0 0,-21 1 15,21-1-15,-21 21 0,21-21 16,0 22-16,0-22 0,0 21 0,0-21 16,0 22-16,0-22 0,0 0 15,0 21-15,0-21 0,0 1 0,21-1 16,0 0-16,1 0 15,-1-21-15,0 0 0,0 0 0,0 0 16,0 0-16,1 0 0,-1-21 16,42 0-16,-42 0 0,22-1 15,-22-20-15,0 21 0,0 0 16,22-43-16,-22 22 0,0 21 16,0-43-16,-21 43 15,21 0-15,-21 0 0,0 0 0,0-1 0,21 1 16,-21 0-1,0 42 1,0 0-16,0 1 16,0-1-16,0 0 0,0 21 15,0-21-15,0 1 0,0 20 16,0-21-16,0 0 0,22 0 16,-22 1-16,21-1 0,0 0 15,0 0-15,0-21 0,0 0 16,1 0-16,-1 0 0,0 0 15,21 0-15,-21 0 0,1-21 0,-1 0 16,0 0-16,0-1 0,0 1 0,0 0 16,1 0-16,-22 0 0,21-22 15,-21 22-15,21 0 0,-21 0 16,0 0-16,21-22 0,-21 22 16,0 42 15,0 1-31,0-1 0,0 21 15,0-21-15,0 0 0,0 22 16,0-22-16,0 0 0,0 0 0,0 22 16,0-22-16,21 0 0,-21 0 15,21-21-15,-21 21 0,43 0 16,-22 1-16,0-22 0,0 0 16,0 0-16,1 0 0,-1 0 15,0 0-15,0-22 0,0 22 16,0-21-16,1 0 0,-1 21 0,-21-42 15,21 21-15,-21-1 0,21 1 16,0-21-16,-21 21 0,21 0 0,22-43 16,-22 43-16,0-21 0,0 20 15,0 22-15,22-21 0,-22 0 16,21 21-16,-21 0 0,1 0 0,20 0 16,-21 0-16,0 21 0,0 0 0,1 1 15,-1-1-15,0 0 0,-21 0 16,0 21-16,0-20 0,0 20 0,0-21 15,0 0-15,0 22 16,-21-22-16,-22 21 0,22-21 16,21 0-16,-21-21 0,0 0 15,21-21 1,0 0 0,0 0-16,0 0 0,21 0 0,-21-1 15,21-20-15,0 21 0,-21-21 16,22 20-16,-1-20 0,0 21 0,-21 0 15,21-22-15,0 22 0,0 0 16,1 21-16,-1-21 0,21 0 16,-21 21-16,0 0 0,1 0 15</inkml:trace>
  <inkml:trace contextRef="#ctx0" brushRef="#br1" timeOffset="-183713.59">10520 16320 0,'0'0'0,"0"21"0,-21-21 16,42 0-1,0 0 1,0 0-16,0-21 15,0 21-15,1-22 0,-22 1 0,21 21 16,0-21-16,0 0 0,-21 0 16,0 0-16,21-1 0,-21 1 0,21 0 15,-21 0-15,0 0 16,0 0-16,-21 21 16,0 0-16,0 0 0,0 0 15,0 21-15,-1 0 16,1-21-16,21 21 0,0 0 15,-21 22-15,21-22 0,-21 0 0,21 0 0,0 21 16,0-20-16,0-1 16,0 0-16,0 21 0,0-21 0,0 1 15,0-1-15,0 0 16,21 0-16,0-21 0,0 0 16,1 0-16,-1 0 0,0 0 0,21 0 15,1 0-15,-1 0 0,0 0 16</inkml:trace>
  <inkml:trace contextRef="#ctx0" brushRef="#br1" timeOffset="-183176.9">11451 16129 0,'0'0'0,"0"-21"0,0 0 15,0 0-15,-21-1 16,0 22-16,0-21 0,-1 21 15,1 0-15,0 0 16,0 0-16,0 0 0,0 21 16,-1-21-16,22 22 0,-21-1 0,0 0 15,21 21-15,-21-21 0,21 1 16,-21 20-16,21-21 0,-21 21 16,21-20-16,0-1 0,0 0 0,0 21 0,0-21 15,0 1-15,0-1 16,21 0-16,0-21 0,0 21 15,0-21-15,0 0 0,1 0 16,-1 0-16,0-21 0,0 21 16,43-42-16,-43 20 0,0-20 15,0 21-15,0-21 0,0-1 16,1 1-16,-1 0 0,0-22 0,0 22 16,-21-22-16,0 22 0,0-22 0,0 22 15,21-21-15,-21 20 0,0 1 16,0 21-16,0-22 0,0 22 0,0 0 15,-21 21 1,0 21-16,0 0 16,21 1-16,-21 20 0,-1 0 0,1 1 15,21-1-15,0 21 0,-21 1 0,21-22 16,0 22-16,0-22 0,0 22 16,0-22-16,0 0 0,0 1 0,0-22 15,21 21-15,-21-21 0,21 0 0,1 1 16,-1-22-16,0 0 0,21 0 15,1 0-15,-22 0 0,21 0 0,0 0 16,1 0-16</inkml:trace>
  <inkml:trace contextRef="#ctx0" brushRef="#br1" timeOffset="-182492.25">12721 16383 0,'0'0'0,"0"21"0,-21-21 15,42 0 17,0-21-32,-21 0 15,21 0-15,1 0 0,-1-22 16,0 22-16,0-21 0,0-1 0,-21 1 16,21 0-16,1-1 0,-1-20 15,0 21-15,-21-1 0,0-20 0,21 20 16,-21 1-16,21 0 0,-21-1 0,0 22 15,0-21-15,0 21 0,0 0 16,0-1-16,-21 22 16,0 0-16,21 22 0,-21-22 0,0 21 15,-1 21-15,1-21 0,21 22 16,0-22-16,-21 21 0,0 22 16,21-22-16,-21 64 0,21-64 15,0 22-15,0-22 0,0 0 16,0 22-16,0-22 0,0-21 0,21 22 15,0-1-15,0-21 0,0 0 16,1 0-16,-1 1 0,21-1 16,0-21-16,-20 0 0,-1 0 0,21 0 15,-21 0-15,22 0 0,-22 0 16,21-21-16,-21-1 0,22 1 16,-1 0-16</inkml:trace>
  <inkml:trace contextRef="#ctx0" brushRef="#br1" timeOffset="-182113.2">13716 15939 0,'0'-22'16,"0"44"-16,0-65 0,-21 43 31,0 0-31,-1 21 0,1 1 16,21-1-16,-21 0 0,0 0 0,0 0 15,21 22-15,0-22 0,-21 21 16,-1 0-16,22-20 0,0 20 0,0-21 15,0 21-15,0 1 16,0-22-16,0 0 0,0 0 16,0 0-16,22-21 0,-1 0 15,0 0-15,0 0 0,21 0 0,-20 0 16,20-21-16,-21 0 0,21 0 16,-20 0-16,-1 0 0,21-1 15,-21-20-15,0 21 0,1-21 0,-22-1 16,0 1-16,0 21 0,0-22 0,0 22 15,0 0-15,0 0 0,-22 0 16,1 0-16,0 21 0,0 0 0,0 0 16,-22 0-16,22 0 0,0 0 15,-21 0-15,21 0 0,-1 0 0,22 21 16</inkml:trace>
  <inkml:trace contextRef="#ctx0" brushRef="#br1" timeOffset="-181675.46">14351 16044 0,'-21'106'31,"0"-85"-31,21 1 0,0-1 16,0 0-16,0 0 0,0 0 16,0 0-16,21 1 0,0-22 15,0 0-15,0 0 0,0 0 16,1 0-16,-1 0 0,0 0 0,21 0 16,1-22-16,-22 1 0,0 0 15,0 0-15,-21 0 0,21 0 16,-21-22-16,21 22 0,-21-21 15,0 21-15,0-22 0,0-20 16,-21 42-16,-21-22 0,21 22 0,0 21 16,-22-21-16,22 21 0,-21 0 15,21 0-15,-22 0 0,22 0 0,0 0 16,0 0-16,0 0 16,21 21-16,0 0 0,21 0 15,0-21-15,21 0 0,-21 0 16,1 22-16,20-22 0,0 0 15,-21 0-15,22 0 0,-1 0 0,-21 0 16,22-22-16</inkml:trace>
  <inkml:trace contextRef="#ctx0" brushRef="#br1" timeOffset="-181352.55">15071 15642 0,'0'-21'0,"0"42"0,0-63 0,0 21 16,0 0-16,0-1 0,0 1 15,0 0-15,0 0 16,-22 21 15,22 21-31,0 0 0,0 0 16,-21 1-16,21-1 0,-21 21 0,21-21 16,0 22-16,-21-1 0,0 0 15,0 22-15,21-22 0,0 0 16,0 1-16,-22 20 0,22-20 0,0-1 15,0 0-15,0 1 0,0-22 16,0 21-16,22-21 0,-22 0 0,21 1 16,0-1-16,0-21 0,0 0 0,0 0 15,1 0-15,20 0 0,-21 0 16,21 0-16,-20-21 0,20-1 0,-21 22 16,0-42-16,22 0 0,-22 21 15</inkml:trace>
  <inkml:trace contextRef="#ctx0" brushRef="#br1" timeOffset="-180993.67">12954 15875 0,'0'0'0,"0"21"0,21-42 16,0 21-16,0-21 0,22 0 0,-1 0 15,0-1-15,1 22 0,-1-21 16,0 0-16,1 0 0,20 21 0,-20-21 16,-1 0-16,21 21 0,-20-22 15,-22 1-15,21 21 0,-21 0 16,1-21-16</inkml:trace>
  <inkml:trace contextRef="#ctx0" brushRef="#br1" timeOffset="-170416.97">889 18076 0,'0'0'0,"-42"0"0,-1 0 15,22 0-15,-21 0 0,-1 0 16,1 0-16,21 0 0,-21 0 0,20 0 15,-20 0-15,21 0 0,0 0 16,0 0-16,-1 0 0,1 0 16,0 0-16,42 0 47,0 0-47,1 0 0,20 0 15,-21 0-15,21 0 0,1 0 16,-22 0-16,21 0 0,22 0 15,-22-21-15,0 21 0,1 0 0,20 0 16,1 0-16,-1-21 0,-20 21 16,20 0-16,1 0 0,-1 0 15,1-21-15,-22 21 0,21 0 0,-20 0 16,20 0-16,-20-21 16,-1 21-16,-21 0 0,21 0 0,-20 0 15,-1 0-15,0 0 0,0 0 16,0 0-16,-21-21 31</inkml:trace>
  <inkml:trace contextRef="#ctx0" brushRef="#br1" timeOffset="-169880.28">1566 17674 0,'0'0'0,"-21"0"16,0-21-16,0 21 0,21-21 15,-21 21 1,21 21 31,21 0-47,0-21 15,0 21-15,0 1 0,0-22 0,1 21 16,-1 0-16,0-21 16,0 21-16,21-21 0,-20 21 0,-1-21 0,21 0 15,-21 0-15,22 0 16,-22 21-16,21-21 0,-21 0 16,0 0-16,1 0 0,-1 0 15,0 0-15,0 0 0,-21 22 16,0-1-1,0 0 1,-21 0-16,0 0 16,0 0-16,-1 1 0,-41 20 15,21 0-15,20-21 0,-20 1 16,0 20-16,-1-21 0,1 21 16,0 1-16,21-22 0,-22 21 0,1-21 15,21 1-15,-22 20 0,22-21 16,0 0-16,0 0 0,0 1 15,0-22-15,-1 21 0,1-21 16,42 0 31,22 0-47</inkml:trace>
  <inkml:trace contextRef="#ctx0" brushRef="#br1" timeOffset="-161188.83">3365 17907 0,'0'0'0,"-21"0"0,21 21 15,-21-21 17,21 21-32,-21-21 15,21 22 17,-21-22 30,21-22-62,0 1 0,0 0 16,0 0-16,0 0 15,0 0-15,0-1 16,0 1-16,0 0 0,0 0 16,0 0-16,0 0 0,0-1 15,21 1-15,-21 0 0,0 0 16,21 0-16,0 0 15,0 21-15,1-22 16,-1 22-16,0 0 16,0 0-16,0 0 0,0 22 15,-21-1-15,22 0 0,-1 0 0,-21 0 16,0 0-16,21 22 0,0-22 16,-21 21-16,0-21 0,0 22 15,21 20-15,-21-42 16,0 1-16,0-1 0,0 0 0,0 0 15,0 0-15,0 0 0,0 1 16,0-1-16,0-42 78,0-1-78,0 1 16,0 0-16,21 0 15,-21 0-15,0 0 0,22-1 0,-22-20 16,0 21-16,0-21 0,0 20 16,21-20-16,0 21 0,-21-21 0,21 20 15,0 1-15,-21 0 0,21 0 16,1 0-16,-1 0 0,-21-1 0,21 22 16,0 0-16,0 0 0,0 0 15,1 22-15,-1 20 16,-21-21-16,21 0 0,-21 22 15,0-1-15,21 0 0,-21-21 16,0 22-16,0-1 0,0-21 0,0 22 16,0-22-16,0 21 0,0-21 15,21 0-15,-21 1 16,0-1-16,0 0 16,0-42 15,0 0-31,0-1 15</inkml:trace>
  <inkml:trace contextRef="#ctx0" brushRef="#br1" timeOffset="-160728.58">4445 17505 0,'0'0'16,"0"21"0,-21 0-1,0 0-15,21 1 0,-22 20 16,1-21-16,21 21 0,-21 1 16,21-1-16,0-21 0,-21 64 15,0-43-15,21-21 16,0 1-16,0 20 0,0-21 0,0 0 15,21 0-15,0-21 0,0 22 16,0-22-16,1 0 0,20 0 0,0 0 16,1 0-16,-22 0 15,21-22-15,-21 1 0,22 0 0,-22 0 16,0 0-16,0 0 0,0-1 16,0-20-16,-21 21 0,0 0 0,0-22 15,0 1-15,0 21 0,0-43 16,-21 43-16,0-21 0,0 21 15,-21 0-15,20 21 16,1-22-16,-63 22 16,62 0-16,1 0 0,0 0 15,0 0-15,0 22 0,0-22 0,21 21 16,-22-21-16,22 21 0,0 0 16,0 0-16,22-21 15</inkml:trace>
  <inkml:trace contextRef="#ctx0" brushRef="#br1" timeOffset="-158991.89">6223 17928 0,'0'0'16,"-21"0"-16,0 0 15,-1 0-15,1 0 16,0 0 0,0 21-16,21-42 46,0 0-30,0 0-16,21 0 0,0 0 0,0-1 16,-21-20-16,22 0 0,-1-1 15,0 1-15,0 0 0,0-22 0,22 22 16,-22 0-16,0-22 0,0 22 16,21-1-16,-20 1 0,-1 0 0,-21-1 15,0 22-15,0 0 0,0-21 16,-21 42-16,-1 0 15,1 0-15,0 21 0,0 0 16,0-21-16,-22 21 0,22 0 0,0 22 16,0-22-16,0 0 0,0 0 0,21 0 15,0 1-15,0 41 16,0-42-16,0 0 0,0 1 16,21-1-16,0 0 0,0 0 15,0 0-15,0 0 0,1 1 0,20-1 16,-21 0-16,21 0 0,-20 21 15,-1-20-15,0-1 0,0 0 0,-21 0 16,21 0-16,-21 22 0,0-22 16,0 0-16,-21 0 0,0 0 0,0 0 15,-64 22 1,64-43-16,0 0 0,0 0 16,-1 0-16,1 0 0,0-21 15,0-1-15,0 1 0,21 0 16,0-21-16,-21 21 0,21-1 15,-22-20-15,22 21 0,0 0 0,0 0 16,0-1-16,0 44 31,0-1-15,22 0-16,-1 0 0,-21 0 0,21 0 16,-21 1-16,21-1 0,-21 21 15,21-21-15,0-21 0,1 21 16,-22 1-16,21-1 0,0-21 0,0 0 15,0 0-15,0 0 0,22 0 16,-22 0-16,0 0 0,21 0 16,-20 0-16,20-21 0,-21-1 15,21 22-15,-20-21 0,20-21 0,-21 21 16,0 0-16,0-1 0,1-20 16,-1 21-16,0-21 0,-21 20 0,0-20 15,0 21-15,21 0 0,-21 0 16,0-1-16,21 1 0,-21 0 15,0 42 1,0 0 0,-21 1-16,21-1 0,0 21 15,-21-21-15,21 0 0,0 1 16,0 20-16,0-21 0,0 0 16,0 0-16,0 1 0,21 20 15,0-42-15,0 42 0,1-42 16,-1 0-16,0 21 0,21-21 15,-21 0-15,1 0 0,-1 0 0,0 0 16,21-21-16,-21 21 0,1-21 16,-1 0-16,0 0 0,0 0 15,0-1-15,0 1 0,1 0 16,-1-21-16,-21 21 0,21-1 0,-21-20 16,21 21-16,-21 0 0,0 0 15,0-1-15,0 1 0,-21 42 47,21 1-47,-21-1 0,21 0 16,0 0-16,0 21 0,0-20 0,0-1 15,0 42-15,0-42 16,0 1-16,21-22 0,0 21 0,0 0 16,0-21-16,22 0 0,-22 21 15,21-21-15,-21 0 0,22 0 0,-1 0 16,22-21-16,-43 21 15,21-21-15,-21 0 0,22-1 16,-22 1-16,0 0 0,0 0 0,0 0 16,-21-22-16,0 22 0,21 0 15,-21-21-15,0 21 0,0-1 0,0 1 16,0 0-16,0 0 0,0 0 16,0 0-16,0-1 0,0 44 31,0-1-16,0 0-15,0 0 0,0 21 0,0 1 16,0-1-16,0 0 16,0 1-16,0 20 0,0-20 0,0 20 0,0-21 15,0 22-15,0-22 16,0 22-16,0-1 0,-21-20 0,0 20 16,21 1-16,-21-1 0,0-21 15,0 22-15,21-22 0,0 1 0,-22-1 16,1 0-16,21 1 0,0-22 15,0 0-15,0 21 0,0-21 16,0-42 0,0 0-1,0-21-15,21 21 16,-21-22-16,22 1 0,-1 0 0,-21-1 16</inkml:trace>
  <inkml:trace contextRef="#ctx0" brushRef="#br1" timeOffset="-158635.67">7853 17632 0,'0'0'0,"-21"-21"16,-1 21-16,22-21 0,-21 21 0,21-22 16,0 1-16,0 0 15,0 0-15,0 0 0,21 21 16,43-43-16,-43 43 0,21 0 0,1 0 15,-1 0-15,0 0 16,1 0-16,-1 0 0,-21 22 0,22-1 0,-22 0 16,0 0-16,-21 21 15,0-20-15,0 20 0,0 0 0,-21-21 16,0 22-16,-1-1 0,-20-21 16,0 22-16,21-22 0,-22 0 15,1 0-15,0 0 0,20 0 0,-20-21 16,21 0-16,0 22 15,21-44 1,21 1-16,0 0 16,0 21-16,0-21 0,22 0 15,-22 0-15,21-1 0,1 1 16</inkml:trace>
  <inkml:trace contextRef="#ctx0" brushRef="#br1" timeOffset="-158280.89">8488 17357 0,'0'0'16,"0"21"0,0 0-1,0 0-15,0 22 16,0-22-16,0 21 0,0 22 0,0-22 15,0 0-15,0 22 0,0-1 16,0 1-16,0-1 0,0 1 0,0 84 16,0-85-16,0 1 15,0 21-15,0-22 0,0 1 0,-21 20 16,21-41-16,-22 20 0,22 1 16,0-22-16,0 0 0,0 1 0,0-1 15,0-21-15,0 0 16,0-42-1,0 0-15,22 0 16,-1 0-16,-21-22 16,21-20-16,0 20 0,-21 1 0</inkml:trace>
  <inkml:trace contextRef="#ctx0" brushRef="#br1" timeOffset="-157936.5">8488 17695 0,'0'0'0,"0"-21"0,-21 0 16,21-42-16,0 41 0,0 1 16,0 0-16,0 0 0,0 0 15,0 0-15,21-1 0,0 1 0,21 0 16,1 21-16,-22-21 0,21 0 0,64 21 16,-64 0-16,1 0 15,-1 0-15,0 0 0,-21 0 16,22 0-16,-22 21 0,-21 0 0,0 0 15,0 0-15,0 1 0,0 20 16,-42-21-16,20 0 0,-20 22 0,0-22 16,-22 0-16,22 21 0,0-21 0,-22 1 15,22-1-15,-1 0 16,1-21-16,21 21 0,0 0 0,0-21 0,-1 0 16,44 0 15,-1 0-31,0 0 0,0 0 0,0-21 15,22 0-15,-1 21 0</inkml:trace>
  <inkml:trace contextRef="#ctx0" brushRef="#br1" timeOffset="-157468.8">9292 17399 0,'0'0'0,"0"-21"31,-21 21-31,0 0 16,0 0-16,-1 21 0,1 0 15,21 0-15,-21 1 0,21-1 16,-21 21-16,21-21 0,0 0 0,0 22 16,0-22-16,0 0 0,0 0 15,21 22-15,0-22 0,-21 0 0,21 0 16,1 0-16,-1-21 0,0 21 15,0-21-15,0 0 0,0 0 0,22 0 16,-22 0-16,0-21 16,0 0-16,0 0 0,1 0 0,-1-22 15,0 22-15,0-21 0,-21 0 16,0 20-16,0-20 0,0 0 16,0-1-16,0 22 0,-21-21 0,0 21 15,-22 0-15,22 21 16,0 0-16,-21 0 0,21 0 0,-1 0 15,1 0-15,0 21 0,0 0 16,0 0-16,0 0 0,21 0 0,-22 1 16,22-1-16,0 0 0,0 0 15,0 0-15,0 0 0,0 1 0,22-1 16,-1 0-16,0-21 0,0 21 0,0-21 16,0 0-16,22 0 0,-22 0 15,0 0-15,0 0 0</inkml:trace>
  <inkml:trace contextRef="#ctx0" brushRef="#br1" timeOffset="-157072.75">9715 17505 0,'0'0'0,"0"-21"16,0 0-16,0-1 16,0 1-16,0 0 0,0 0 15,0 0 1,22 21-16,-1 0 0,0 0 0,0 0 15,0 0-15,0 0 0,1 0 16,20 0-16,-21 21 0,0-21 16,0 21-16,22 0 0,-22 0 0,0 1 15,0 20-15,0-21 0,-21 21 16,0-20-16,0 41 0,0-21 16,0-20-16,0-1 0,0 0 15,-21 0-15,0 0 0,0 0 0,0-21 16,21-21 15,0 0-31,0 0 0,0 0 16,0 0-16,21-22 0,-21 22 0,21-21 15,0-1-15,-21 22 0,21-21 16,1 21-16,-22 0 0,21-22 16,0 22-16,-21 0 0,21 21 0,0-21 15,0 0-15,1-1 16,-1 22-16</inkml:trace>
  <inkml:trace contextRef="#ctx0" brushRef="#br1" timeOffset="-156716.52">10604 17039 0,'0'-21'16,"0"42"-16,22-63 0,-22 21 0,0 0 15,0 42 17,0 0-17,0 42-15,0-41 0,0 20 16,0-21-16,0 21 0,0 1 0,0-1 16,0 0-16,0 1 0,-22-1 15,22 0-15,0 1 0,0-1 0,-21 0 16,21 1-16,0-22 0,0 21 15,0-21-15,0 1 0,0-1 0,21 0 16,1 0-16,-1 0 16,0-21-16,0 0 0,0 0 15,0 0-15,1 0 16,-1 0-16,0-21 0,0 21 16,0-21-16,-21 0 0,0-22 15,21 22-15,-21 0 0,22-21 0</inkml:trace>
  <inkml:trace contextRef="#ctx0" brushRef="#br1" timeOffset="-156601.58">10541 17314 0,'0'0'0,"-42"-21"0</inkml:trace>
  <inkml:trace contextRef="#ctx0" brushRef="#br1" timeOffset="-156451.67">10668 17251 0,'106'0'31,"21"-21"-15,-360 42-16,508-63 0,-233 42 0,-20 0 0,20 0 15,-21 0-15,0 0 0,0 0 16,1-22-16,-1 22 0,0 0 0,0 0 31,0 0-15</inkml:trace>
  <inkml:trace contextRef="#ctx0" brushRef="#br1" timeOffset="-156185.36">11980 17801 0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7D8-849F-4A37-9DB1-39BA129A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7D6B9-0748-4911-B6CE-09156D12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1AB1-0139-4B52-AE30-1C61BA6B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D0C1-F0E7-405F-BA2C-EDC3F977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0C3A-5AC7-4D76-B2E1-E4424BA5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9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6631-B58C-4660-8429-5F751939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E9BF0-EF4B-4118-B7AC-67698AA2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71F7F-1E27-4EF9-9BE6-B66ED871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2F73-6A23-4DA8-9CC5-91F6600D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9909-3D52-4F87-9ED5-D9F14616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C0DC5-E7B1-4D74-834C-693B1E02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96D0-8843-4ABB-A8C9-5C5826FD0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2ED0-F5A7-4BFF-9F70-D5579F11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909C-4EBB-4D37-A6F9-C1A9D3F8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C131-41AF-4A9B-BF97-CE0AA3F6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1E0D-A8F0-4E2C-BFBE-3A45DA0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21D4-ABEB-4B05-81A9-583DFC5C9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291F-F33E-40C7-A484-06324133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C04A-8EB3-44AE-A0C6-A9BE2DA7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82D-BC36-429B-93B1-9BF8DDA2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008C-CE84-4B53-A3C4-4E17672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AE09-4DE4-426E-BF6E-30E17BEE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B020-A041-47D6-9DFE-CC68FE47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62F6-24C6-4D72-B75D-FF7075ED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E0CA-519F-46BF-8A6B-2A8FD368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6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212-AC00-430E-9212-35D6A51E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F04E-5519-4A23-93C0-2C3F36B7B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DF294-2899-4EA3-987B-1A9C90BC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C3393-666F-4231-871B-ECB98E8A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61C9-C797-46DA-9D50-79AA240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FBE9-DB9D-411D-9EE3-0743C877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8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7F73-A419-436A-981C-E79095F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2004-D43B-4CCE-95D7-AEFCB2B6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08FA1-CF95-4EFF-A2A8-0FA42084F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219BA-FE16-4808-B261-77A0CDC38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A5E8B-166D-490D-A011-33B4E00C8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F5D-528D-4855-A4AE-B915CA4D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D8934-B293-4B8A-9788-ED215656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5CDCE-B20F-4B32-BF3C-359B733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DC2-441E-4E97-B093-4815BA2B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FEC7C-56E9-4F86-986A-4669291E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A8F7B-92A4-4491-8AD5-9AC89E4E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78D3C-4D2A-40FB-8092-186D2F0C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32F77-3D0A-4E27-8BA4-85029191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74BDF-6924-4600-B812-42EA1D3D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3E9F-5C5C-4F03-9146-F687FACF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3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7BDF-A9BA-4C6E-BA0D-AD71AED6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AAB9-33E5-41B3-8549-59295FFE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67F6-E6A3-47D6-ACB6-9A404540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2C86-255C-4B92-8B1A-D5D75ACE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0288-31E5-4CB2-93D9-466BE906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2161-50B6-4F2B-8E0D-F26D2E65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6212-5473-4FFA-8034-F319594A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AA02-32D1-4FD4-B612-F2DF3359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3D9-4A80-426D-BCC5-03209D061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169E-20BE-4DD1-88D7-7CAB9851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ED87C-BDE4-4C76-9C6E-2640AB6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8D45-5742-4636-9EA5-10315BD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32412-48BC-4180-BFB7-3702815E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B72A-48EE-4E5F-8C62-1A141EDB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658F-B841-4559-A0FC-7266C862E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F36B-6DB3-47F8-9789-0D9C14E33BB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8A754-3268-45EA-B676-D13301C51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357F-1BFC-4D3B-B5DA-980ACE534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4018-E438-43FF-A184-2D8A67BCC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FCB09E-6344-4C34-BFBB-37EDE2C997F9}"/>
                  </a:ext>
                </a:extLst>
              </p14:cNvPr>
              <p14:cNvContentPartPr/>
              <p14:nvPr/>
            </p14:nvContentPartPr>
            <p14:xfrm>
              <a:off x="464760" y="68760"/>
              <a:ext cx="765864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FCB09E-6344-4C34-BFBB-37EDE2C99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59400"/>
                <a:ext cx="767736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8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F1304-035A-40BF-8E97-2CA15066AB46}"/>
                  </a:ext>
                </a:extLst>
              </p14:cNvPr>
              <p14:cNvContentPartPr/>
              <p14:nvPr/>
            </p14:nvContentPartPr>
            <p14:xfrm>
              <a:off x="114120" y="0"/>
              <a:ext cx="95025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F1304-035A-40BF-8E97-2CA15066A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95212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3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0A3930-F61D-4140-8669-1DA34CEA0413}"/>
                  </a:ext>
                </a:extLst>
              </p14:cNvPr>
              <p14:cNvContentPartPr/>
              <p14:nvPr/>
            </p14:nvContentPartPr>
            <p14:xfrm>
              <a:off x="30600" y="0"/>
              <a:ext cx="121539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0A3930-F61D-4140-8669-1DA34CEA0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12172680" cy="65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73BC30-E16B-4E7C-B221-DE9BCBF15FE9}"/>
                  </a:ext>
                </a:extLst>
              </p14:cNvPr>
              <p14:cNvContentPartPr/>
              <p14:nvPr/>
            </p14:nvContentPartPr>
            <p14:xfrm>
              <a:off x="2125800" y="3505320"/>
              <a:ext cx="158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73BC30-E16B-4E7C-B221-DE9BCBF15F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6440" y="3495960"/>
                <a:ext cx="345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766D78-6C61-47AE-8319-9A50C10100E0}"/>
                  </a:ext>
                </a:extLst>
              </p14:cNvPr>
              <p14:cNvContentPartPr/>
              <p14:nvPr/>
            </p14:nvContentPartPr>
            <p14:xfrm>
              <a:off x="723960" y="4191120"/>
              <a:ext cx="10973160" cy="82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766D78-6C61-47AE-8319-9A50C10100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00" y="4181760"/>
                <a:ext cx="1099188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00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AA8786-0BCD-4498-AEF8-CBA1BC9BBDB2}"/>
                  </a:ext>
                </a:extLst>
              </p14:cNvPr>
              <p14:cNvContentPartPr/>
              <p14:nvPr/>
            </p14:nvContentPartPr>
            <p14:xfrm>
              <a:off x="655200" y="76320"/>
              <a:ext cx="693468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AA8786-0BCD-4498-AEF8-CBA1BC9BB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66960"/>
                <a:ext cx="695340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7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67835-AB0B-4D7F-8DFF-65F7370D233D}"/>
                  </a:ext>
                </a:extLst>
              </p14:cNvPr>
              <p14:cNvContentPartPr/>
              <p14:nvPr/>
            </p14:nvContentPartPr>
            <p14:xfrm>
              <a:off x="777240" y="426600"/>
              <a:ext cx="2880720" cy="19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67835-AB0B-4D7F-8DFF-65F7370D2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417240"/>
                <a:ext cx="2899440" cy="20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6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CEC644-8A41-4FBD-8C8D-33039AC43FD0}"/>
                  </a:ext>
                </a:extLst>
              </p14:cNvPr>
              <p14:cNvContentPartPr/>
              <p14:nvPr/>
            </p14:nvContentPartPr>
            <p14:xfrm>
              <a:off x="0" y="0"/>
              <a:ext cx="12032280" cy="67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CEC644-8A41-4FBD-8C8D-33039AC43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051000" cy="68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9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89A99B-6B8D-4388-86FA-2B0EE9EAFECB}"/>
                  </a:ext>
                </a:extLst>
              </p14:cNvPr>
              <p14:cNvContentPartPr/>
              <p14:nvPr/>
            </p14:nvContentPartPr>
            <p14:xfrm>
              <a:off x="68400" y="0"/>
              <a:ext cx="1007424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89A99B-6B8D-4388-86FA-2B0EE9EAF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1009296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6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3CFC84-5792-4CFE-8050-6E09C9B6F63E}"/>
                  </a:ext>
                </a:extLst>
              </p14:cNvPr>
              <p14:cNvContentPartPr/>
              <p14:nvPr/>
            </p14:nvContentPartPr>
            <p14:xfrm>
              <a:off x="1173600" y="0"/>
              <a:ext cx="7673400" cy="25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3CFC84-5792-4CFE-8050-6E09C9B6F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-9360"/>
                <a:ext cx="7692120" cy="25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32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81FC7C-070A-4B19-B385-9CFAFC27F39D}"/>
                  </a:ext>
                </a:extLst>
              </p14:cNvPr>
              <p14:cNvContentPartPr/>
              <p14:nvPr/>
            </p14:nvContentPartPr>
            <p14:xfrm>
              <a:off x="182880" y="114480"/>
              <a:ext cx="920520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81FC7C-070A-4B19-B385-9CFAFC27F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05120"/>
                <a:ext cx="9223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5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9DE61-6342-43E7-8418-65FDF1828D80}"/>
                  </a:ext>
                </a:extLst>
              </p14:cNvPr>
              <p14:cNvContentPartPr/>
              <p14:nvPr/>
            </p14:nvContentPartPr>
            <p14:xfrm>
              <a:off x="327600" y="152280"/>
              <a:ext cx="919764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9DE61-6342-43E7-8418-65FDF1828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42920"/>
                <a:ext cx="92163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14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54387-24F4-4F85-B37C-7CCDF715C3F3}"/>
                  </a:ext>
                </a:extLst>
              </p14:cNvPr>
              <p14:cNvContentPartPr/>
              <p14:nvPr/>
            </p14:nvContentPartPr>
            <p14:xfrm>
              <a:off x="0" y="0"/>
              <a:ext cx="906048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54387-24F4-4F85-B37C-7CCDF715C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07920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2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E31F3E-DBF1-4DA0-9B88-3BEA2806F2CE}"/>
                  </a:ext>
                </a:extLst>
              </p14:cNvPr>
              <p14:cNvContentPartPr/>
              <p14:nvPr/>
            </p14:nvContentPartPr>
            <p14:xfrm>
              <a:off x="647640" y="198000"/>
              <a:ext cx="930456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E31F3E-DBF1-4DA0-9B88-3BEA2806F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88640"/>
                <a:ext cx="932328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56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4418-81D6-421E-A83E-BBFF7358D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C4C47-DF1B-41CF-80C6-0F5B7596B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A822B0-2B78-4AA7-AB59-B2F5C82F2136}"/>
                  </a:ext>
                </a:extLst>
              </p14:cNvPr>
              <p14:cNvContentPartPr/>
              <p14:nvPr/>
            </p14:nvContentPartPr>
            <p14:xfrm>
              <a:off x="15120" y="0"/>
              <a:ext cx="999792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A822B0-2B78-4AA7-AB59-B2F5C82F2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-9360"/>
                <a:ext cx="1001664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07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2021-08-16T13:02:38Z</dcterms:created>
  <dcterms:modified xsi:type="dcterms:W3CDTF">2021-08-16T13:05:05Z</dcterms:modified>
</cp:coreProperties>
</file>