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9T11:41:02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12552 11091 0</inkml:trace>
  <inkml:trace contextRef="#ctx0" brushRef="#br0" timeOffset="14088.47">5143 1439 0,'0'0'0</inkml:trace>
  <inkml:trace contextRef="#ctx0" brushRef="#br0" timeOffset="14121.45">5228 1355 0,'0'-21'0</inkml:trace>
  <inkml:trace contextRef="#ctx0" brushRef="#br0" timeOffset="17945.75">11578 741 0,'0'-21'63,"21"21"-48,-21-21-15,21-1 0,1 22 16,-1-21-16,0 0 0,0 0 0,0 0 16,0 0-16,1-1 0,-22 1 0,0 0 15,21 0-15,-21 0 0,0 0 16,0-1-16,-21 22 15,-1-21-15,-20 21 0,21 0 16,-21 0-16,20 0 0,-20 0 0,0 0 16,-1 21-16,1 1 0,0-22 0,-1 21 15,22 0-15,-21 0 0,0 0 16,20 22-16,-20-22 0,0 0 0,21 0 16,-1 21-16,1-20 15,0-1-15,0 0 0,21 0 0,0 21 16,0-20-16,0-1 0,0 0 0,0 0 15,21-21-15,0 21 0,-21 0 16,21-21-16,22 22 0,-22-1 0,0-21 16,0 21-16,22-21 0,-22 21 15,21-21-15,-21 0 0,22 21 0,-22-21 16,21 21-16,-21-21 0,22 22 16,-22-1-16,21-21 0,-21 21 0,22 0 15,-22-21-15,0 21 0,21 0 0,-21 1 16,-21 20-16,0-21 0,22 0 15,-22 0-15,0 22 0,0-22 16,-22 0-16,1 21 0,-21-20 0,0-1 16,20 21-16,-20-21 0,0 0 15,-1 1-15,-20-22 0,21 21 0,-22-21 16,22 0-16,-22 0 0,22 0 0,-22 0 16,22 0-16,0-21 0,-22-1 15,22 1-15,0 0 0,-1 0 0,1 0 16,21 0-16,-22-1 0,22 1 15,0 0-15,0 0 0,21 0 0,0 0 16,0-1-16,0 1 16,0 0-1,21 21-15,0 0 0,22-21 0,-22 0 16,0 21-16,21-21 16,-21 21-16,22 0 0</inkml:trace>
  <inkml:trace contextRef="#ctx0" brushRef="#br0" timeOffset="18480.83">11896 1334 0,'0'0'0,"-22"0"0,22 21 15,0-42 17,22 21-32,-22-22 15,42 22-15,-21-21 0,0 0 0,0 0 16,22 0-16,-22 21 0,0-21 15,0-1-15,0 1 0,1 0 0,-22 0 16,0 0-16,0 0 16,0-1-16,0 1 0,0 0 0,0 0 15,-22 21-15,1 0 0,0 0 16,0 0-16,0 0 0,0 0 16,-22 0-16,22 21 0,0 0 0,0 0 15,0 1-15,-22-1 0,22 0 16,0 21-16,0-21 0,0 1 0,-1 20 15,1-21-15,0 0 0,21 22 0,0-22 16,0 0-16,0 0 0,0 0 16,0 0-16,0 1 0,0-1 15,21-21-15,0 0 0,1 21 16,-1-21-16,0 0 0,0 0 16,0 0-16,0 0 0,1 0 0,20 0 15,-21 0-15,0 0 0,0-21 0,22 0 16,-22 21-16,0-22 0</inkml:trace>
  <inkml:trace contextRef="#ctx0" brushRef="#br0" timeOffset="18856.62">12658 148 0,'0'-21'0,"0"42"0,0-63 16,0 63-1,0 0-15,0 0 0,0 1 16,-22 20-16,22 0 0,0 22 16,0-22-16,-21 22 0,0-1 0,21 1 15,-21 20-15,0-20 0,0-1 16,-1 22-16,22-22 0,-21 1 15,0-1-15,0-20 0,0 20 0,21-20 16,0-1-16,-21 0 0,21-21 16,-22 1-16,22-1 0,0 0 0,0 0 15,0 0-15,22-21 47,-22-21-47,21 0 0,0 0 16,0 0-16,0 21 0</inkml:trace>
  <inkml:trace contextRef="#ctx0" brushRef="#br0" timeOffset="19276.64">12763 1228 0,'-21'21'31,"42"-21"-15,1-21-1,-1 21-15,0-21 0,21-1 0,-21 1 16,1 0-16,-1 0 16,0 0-16,21 0 0,-21-1 0,1 1 15,-22 0-15,0 0 0,0 0 16,0 0-16,-22 21 15,1 0-15,0 0 0,0 0 16,-21 0-16,20 0 0,-20 21 16,0 0-16,21 0 0,-22 0 0,22 0 15,0 22-15,0-22 0,0 0 0,-1 21 16,22-20-16,0-1 0,0 21 16,0-21-16,0 0 0,0 1 0,0-1 15,0 0-15,0 0 16,22-21-16,-1 0 0,0 0 15,0 0-15,0 21 0,0-21 0,1 0 16,20 0-16,-21 0 0,0-21 16,22 21-16,-22-21 0,0 21 0</inkml:trace>
  <inkml:trace contextRef="#ctx0" brushRef="#br0" timeOffset="19828.32">13420 931 0,'0'22'31,"-22"-22"-31,22 21 0,-21 0 0,21 0 16,-21 0-16,21 22 0,-21-22 15,21 0-15,0 21 0,0-21 0,-21 1 16,21-1-16,-21 21 0,21-21 0,0 0 15,-22 1-15,22-1 16,0 0-16,0 0 16,0-42 15,0 0-31,0 0 16,0-1-16,0 1 0,0 0 15,0 0-15,0 0 0,0-22 16,22 1-16,-22 21 0,21-21 0,0 20 15,0-20-15,0 21 0,0 0 16,1 0-16,-1-1 0,0 1 0,0 0 16,21 0-16,-20 21 0,-1 0 0,0 0 15,0 0-15,0 0 16,0 0-16,-21 21 0,0 0 0,0 22 16,22-22-16,-22 0 0,0 21 15,0 1-15,0-22 0,0 21 0,0-21 16,0 0-16,0 22 0,0-22 0,-22 0 15,22 0-15,0 0 16,0 1-16,-21-1 0,0 0 16,0-21-16,21-21 31,0 0-15,21-1-16,0 1 15</inkml:trace>
  <inkml:trace contextRef="#ctx0" brushRef="#br0" timeOffset="20109.16">14182 889 0,'0'21'16,"0"0"-16,-22-21 0,22 22 15,-21-1-15,0 21 0,21-21 0,-21 0 16,21 22-16,0-22 0,-21 21 0,0-21 16,21 1-16,0-1 0,0 21 15,-22-21-15,22 0 0,-21 1 16,21-1-16,21-42 47,-21-1-47,22 1 15</inkml:trace>
  <inkml:trace contextRef="#ctx0" brushRef="#br0" timeOffset="20509.43">14139 529 0,'0'0'0,"-84"21"32,84 1-32,-22-1 0,22 0 15,-21 0-15,21 0 0,0 0 16,0 1-16,0-1 0,0 0 16,21-21-16,1 0 15,-1 0-15,0 0 0,0 0 0,0 0 16,0 0-16,1 0 0,-1 0 0,21 0 15,-21-21-15,0 0 0,1 21 16,-1-22-16,-21 1 0,0 0 0,21 0 16,-21 0-16,0 0 0,0-1 0,0 1 15,0 0-15,0 0 0,-21 21 16,0-21-16,-1 21 0,1 0 16,0 0-16,0 0 0,0 0 15,0 0-15,-1 21 0,1-21 0,0 21 16,0 0-16,0 0 0,21 1 0,0-1 15,0 0-15,0 0 0,0 0 16,0 0-16</inkml:trace>
  <inkml:trace contextRef="#ctx0" brushRef="#br0" timeOffset="21165.06">14584 910 0,'0'0'0,"0"-21"0,21 21 16,-21 21 31,-21 0-47,21 1 0,-21 20 0,21-21 16,0 21-16,0-20 0,-22-1 15,22 21-15,0-21 0,0 22 0,-21-22 16,21 0-16,0 21 0,0-21 15,0 1-15,0-1 0,21 0 16,1-21-16,-1 0 0,0 0 16,0 0-16,0 0 0,0 0 15,1 0-15,-1-21 16,0 0-16,0 21 0,0-22 0,0 1 16,1 0-16,-1-21 0,0 21 15,0-1-15,0-20 0,0 21 0,-21-21 16,0-1-16,22 22 0,-22 0 15,0 0-15,0 0 0,0-1 0,0 1 16,0 42 15,0 1-31,-22-1 0,22 21 16,0-21-16,-21 0 0,21 22 16,-21-22-16,21 21 0,-21-21 0,21 22 15,0-22-15,0 0 0,0 0 16,0 0-16,0 1 0,0-1 15,0 0-15,21-21 0,0 0 16,0 0-16,1 0 0,-1 0 16,0 0-16,0 0 0,21-21 0,-20 21 15,20-21-15,0-1 0</inkml:trace>
  <inkml:trace contextRef="#ctx0" brushRef="#br0" timeOffset="21977.12">15515 889 0,'0'0'0,"-21"21"47,21 0-47,0 1 0,0-1 16,-21 0-16,21 0 0,-21 0 0,21 0 15,0 1-15,0 20 0,-22-21 0,22 0 16,-21 0-16,21 22 0,0-22 15,0 0-15,-21 0 0,0 0 16,21 1-16,0-1 16,0-42 15,0-1-15,0 1-16,0 0 15,0 0-15,21-21 0,0 20 0,-21 1 16,21-21-16,1 21 0,-22-22 15,21 1-15,0 21 0,0-21 0,0 20 16,0 1-16,-21 0 0,22-21 0,-1 21 16,0 21-16,0-22 0,0 1 15,0 21-15,1 0 0,-1 0 16,-21 21 0,21-21-16,-21 22 0,0 20 0,0-21 15,0 21-15,0-20 0,0 20 16,0 0-16,0-21 0,0 22 15,0-22-15,0 21 0,0-21 0,0 22 16,0-22-16,0 0 0,0 0 0,0 0 16,0 1-16,0-1 15,0-42 32,0-1-47,0 1 0,0 0 16,21 0-16,-21-21 0,0 20 15,21-20-15,0 21 0,-21-21 16,22 20-16,-1-20 0,0 21 0,0-21 16,0 20-16,0 1 0,22-21 15,-22 21-15,21 0 0,1-1 0,-1 1 16,0 0-16,1 21 0,-1 0 16,-21-21-16,21 21 0,1 0 0,-1 0 15,-21 21-15,0-21 0,-21 21 0,0 22 16,0-22-16,0 21 0,0-21 15,0 22-15,0-1 0,0 0 0,0 1 16,-21-1-16,0-21 0,21 21 16,-21 1-16,0-22 0,21 21 0,-21-21 15,21 1-15,-22-1 0,22 0 16,-21 0-16,21 0 0,0 0 16,-21-21 15</inkml:trace>
  <inkml:trace contextRef="#ctx0" brushRef="#br0" timeOffset="27640.86">11197 2011 0,'21'0'0,"-42"0"0,63 0 0,-42-21 16,22 21-16,-22-21 15,21 21-15,-64 21 63,22-21-63,0 0 0,0 0 16,-64 42-16,1 0 0,-1 1 15,0-1-15,-21 0 0,22 22 16,-22-22-16,21 22 0,-21-1 15,1-20-15,-1 20 0,-21-21 0,21 22 16,-21-1-16,21-20 0,85-22 0</inkml:trace>
  <inkml:trace contextRef="#ctx0" brushRef="#br0" timeOffset="27772.78">8615 3239 0,'-85'0'16,"170"0"-16,-212 0 0,84 0 0,-20 21 0,-1 0 16,1 0-16,-1 0 0,22 0 15,-21 1-15,20-1 0,22 0 0,-21-21 16,21 0-16,-1 0 0,1 0 15,0 0-15,21-21 16,0 0-16,0-22 0,0 22 16</inkml:trace>
  <inkml:trace contextRef="#ctx0" brushRef="#br0" timeOffset="27936.69">8403 2667 0,'0'0'0,"0"-21"0</inkml:trace>
  <inkml:trace contextRef="#ctx0" brushRef="#br0" timeOffset="28177.06">8467 2667 0,'0'0'0,"-22"21"16,1 0-16,0 22 15,0-43-15,0 42 0,0-21 0,-22 22 16,22-1-16,-21 0 0,-22-21 16,22 22-16,0-1 0,-22 0 0,22-20 15,-1 20-15,-20-21 0,21 0 16,-1 22-16,1-22 0,0 0 0,20-21 16,-20 21-16,21 0 0,-21-21 15,-22 0-15,85 0 0,-42 0 16,42 0 15,0 21-15,1-21-16,-1 0 0,21 0 15,-21 0-15,0 22 0,1-1 0,-1 0 16</inkml:trace>
  <inkml:trace contextRef="#ctx0" brushRef="#br0" timeOffset="28332.49">8255 3556 0,'0'0'0,"21"21"15,0-21-15,22 21 0,-22 1 16,0-1-16,21 0 0,-21 0 15,1 0-15,-1 0 0,0 1 0,0-1 16,-21 0-16,21-21 16,-21 21-16,21-21 0,1 0 31,-22-21-15,0 0-16,0 0 15,0-1-15</inkml:trace>
  <inkml:trace contextRef="#ctx0" brushRef="#br0" timeOffset="28928.14">8234 3323 0,'-21'0'0,"42"0"0,-42-21 47,42 0-31,0 21-1,0-21-15,21 0 16,-20 21-16,-1-22 0,0 1 0,21 21 15,1-21-15,-1 21 0,21-21 16,-20 21-16,20-21 0,1 21 16,-1-21-16,1-1 0,-1 22 0,1-21 15,-1 21-15,1-21 0,-1 0 16,1 21-16,-1-21 0,-20 21 0,20-21 16,1-1-16,-1 22 0,1-21 0,-22 21 15,21-21-15,-20 21 0,-1 0 16,0-21-16,1 21 0,-1-21 0,-21 21 15,0 0-15,1 0 0,-1 0 16,0 0 0,-21-21 15</inkml:trace>
  <inkml:trace contextRef="#ctx0" brushRef="#br0" timeOffset="28969.12">9800 5334 0,'0'0'0,"21"-381"0,22-21 0,-22 42 16</inkml:trace>
  <inkml:trace contextRef="#ctx0" brushRef="#br0" timeOffset="31225.42">13166 1863 0,'0'-43'31,"0"22"-31,0 0 16,0 0 0,0 0-16,0 0 15,-22 21 32,22 21-31,-21 0-16,21 21 0,0-21 0,-21 22 15,21-22-15,0 21 0,0 1 16,-21-1-16,21 0 0,-21 1 0,21 20 16,-21-21-16,21 22 0,0-22 15,0 22-15,-22-1 0,22 22 0,0-22 16,-21 1-16,21-1 0,0 22 16,-21-21-16,21-1 0,0 1 15,0-1-15,0 1 0,0-1 0,0-21 16,0 22-16,0-22 0,0 1 15,0-1-15,0 0 0,0 1 0,0-22 16,0 0-16,0 0 0,0 0 16,0-42 15,0 0-31,0 0 16,0 0-16,0-1 0,0 1 15,0 0-15,-21 0 0,21 0 16,-21 0-16</inkml:trace>
  <inkml:trace contextRef="#ctx0" brushRef="#br0" timeOffset="31577.21">12509 3112 0,'0'0'0,"-21"0"0,21-22 15,0 1-15,0 0 16,0 0 0,21 21-1,1 0-15,-1 0 16,0 0-16,0 0 0,0 21 16,0 0-16,-21 0 0,22 1 0,-1-1 15,0 0-15,0 21 0,0-21 16,0 22-16,1-1 0,-1-21 0,0 0 15,-21 22-15,21-22 0,0 0 16,-21 0-16,0 0 0,0 1 0,21-1 16,-21 0-16,22-21 15,-1-21 17,-21 0-32,21 21 0,-21-22 0</inkml:trace>
  <inkml:trace contextRef="#ctx0" brushRef="#br0" timeOffset="31877.04">13483 2858 0,'0'21'31,"0"0"-31,-21 0 15,0 0-15,0 0 0,-1 1 16,1 20-16,0-21 0,0 21 16,-21 1-16,20-1 0,-20 22 0,0-22 15,21 0-15,-22 1 0,1-1 16,0 0-16,20-21 0,1 22 0,-21-22 16,21 0-16,21 0 0,0 0 15,-21-21-15,21 22 0,0-44 31,21 1-31,0 0 0,0 0 16</inkml:trace>
  <inkml:trace contextRef="#ctx0" brushRef="#br0" timeOffset="32488.69">15155 1820 0,'0'0'0,"-21"0"0,0 0 0,0-21 16,0 21-16,21-21 0,21 21 46,0 21-46,0 0 0,21 1 16,-20-1-16,20 0 0,-21 0 0,21 21 16,1 1-16,-1-22 15,0 21-15,1 1 0,-1-1 0,22 0 16,-22 1-16,0 20 0,1-21 0,-1 22 16,0-1-16,1 1 0,-1-1 15,-21-20-15,21 20 0,1 1 0,-1-22 16,-21 0-16,22 1 0,-22-1 15,21 0-15,-21 1 0,0-22 0,1 21 16,-1-21-16,0 1 0,0-1 16,-21 0-16,0 0 0,21-21 15,0 21-15,1-21 32,-22-21-17,0 0-15,0 0 16,-22 0-16,1 21 15,0-22-15</inkml:trace>
  <inkml:trace contextRef="#ctx0" brushRef="#br0" timeOffset="32812.48">15642 3048 0,'-21'0'31,"42"0"-31,0 21 16,0-21-16,1 0 0,-1 0 0,21 0 15,0 21-15,-20-21 0,20 0 16,0 22-16,1-22 0,-1 0 0,0 21 16,22-21-16,-22 21 0,0-21 15,1 0-15,-1 0 0,-21 21 0,22-21 16,-22 0-16,21 0 0,-21 0 0,0 0 15,-21-21 32,0 0-31,0 0-16</inkml:trace>
  <inkml:trace contextRef="#ctx0" brushRef="#br0" timeOffset="33096.31">16531 2604 0,'0'0'0,"0"-22"16,-21 22-16,0 0 16,21 22-1,-21-1-15,21 0 0,-22 0 16,22 21-16,0-20 0,0 20 15,-21 0-15,21 1 0,-21-22 0,0 21 16,21 0-16,-21 1 0,0-22 0,21 21 16,-22 1-16,22-22 0,-21 0 15,21 21-15,-21-21 0,21 1 0,0-1 16,0 0 0,21-42-1,0 0-15,1-1 16</inkml:trace>
  <inkml:trace contextRef="#ctx0" brushRef="#br0" timeOffset="33836.89">17208 1524 0,'0'-21'0,"0"42"0,-21-42 16,42 21 31,1 21-47,20-21 16,0 21-16,1 0 0,20 1 0,1-1 15,20 0-15,-20 0 16,20 0-16,1 22 0,0-22 0,-1 21 15,22-21-15,0 22 0,0-22 16,21 21-16,-21 0 0,0-20 0,21 20 16,-22 0-16,1-21 0,21 22 15,0-22-15,0 0 0,0 21 0,-21-20 16,21-1-16,-42 0 0,21 0 16,-22 0-16,1 0 0,0 1 0,-1-22 15,-20 21-15,-1 0 0,-20-21 16,20 0-16,-21 21 0,-20-21 0,20 0 15,-21 0-15,0 0 0,0 0 16,1 0 0,-22-21-1,-22 0 1,1 21-16,21-21 16,-21 21-16,21-22 0,-21 22 0,21-21 15</inkml:trace>
  <inkml:trace contextRef="#ctx0" brushRef="#br0" timeOffset="34328.9">20362 2011 0,'0'0'0,"-21"0"0,0 0 31,0 0-31,21 21 16,0 0-16,0 0 16,21 1-16,0-22 0,0 21 15,22 0-15,-22 0 0,21 0 0,0 0 16,1 1-16,-1-1 16,0 0-16,1 0 0,20 0 0,-20 0 15,-22 1-15,21-22 0,0 21 16,-20-21-16,20 21 0,-21-21 0,0 0 15,0 0-15,-42 0 32,0 0-17,0 0-15,0 0 0,-22 21 0,22-21 16,-21 21-16,0 0 0,-1 1 16,1-1-16,0 0 0,-1 0 0,-20 21 15,20-20-15,1-1 0,-21 21 16,20-21-16,1 0 0,0 1 0,-1-1 15,22 0-15,-21 0 0,21 0 16,-1 0-16,1 1 0,21-1 16,-21-21-16,21 21 15</inkml:trace>
  <inkml:trace contextRef="#ctx0" brushRef="#br0" timeOffset="34484.81">20235 2879 0,'0'0'0,"21"0"0,-21 21 32,0 0-17,-21-21 1,0 0-16,0 0 0,-21 0 15</inkml:trace>
  <inkml:trace contextRef="#ctx0" brushRef="#br0" timeOffset="37740.25">614 4128 0,'-21'0'0,"42"0"0,-42-22 0,21 1 16,-22 21-16,1 0 15,0 0 1,0 0-16,0 0 16,0 0-1,21 21-15,-22 1 16,22-1-16,0 0 0,0 0 0,0 0 15,0 0-15,0 1 16,0 20-16,0-21 0,0 0 0,0 0 16,0 1-16,22-1 0,-1 0 15,0-21-15,0 21 0,0-21 0,0 0 16,22 0-16,-22 0 0,21 0 16,1-21-16,-1 0 0,-21 21 15,21-43-15,1 22 0,-1 0 0,-21 0 16,22 0-16,-22 0 0,0-22 15,0 22-15,-21 0 0,0 0 0,0 0 16,0-1-16,0 1 0,0 0 16,-21 21-1,0 0 1,0 0-16,21 21 16,-22 0-16,22 1 0,0-1 0,-21 21 15,21-21-15,-21 22 0,21-1 16,0 21-16,0-20 0,-21-1 15,21 22-15,-21-22 0,21 21 0,0 1 16,0-1-16,0 1 0,0-1 16,0-20-16,0 20 0,0 1 0,0-22 15,0 0-15,0 1 0,0-1 16,0 0-16,0-20 0,0 20 0,0-21 16,-21 0-16,-1-21 0,1 21 15,0-21-15,-21 22 0,21-22 16,-1 0-16,-20 0 0,0 0 15,21-22-15,-22 1 0,1 0 16,21 0-16,-22 0 0,1 0 0,21-1 16,0-20-16,-22 21 0,22 0 15,21 0-15,-21-1 0,21 1 16,-21 0-16,21 0 0,0 0 16,21 21-1,0 0 1,0 0-16,1 0 0,20 0 0,-21 0 15,21 0-15</inkml:trace>
  <inkml:trace contextRef="#ctx0" brushRef="#br0" timeOffset="38156.51">1143 4784 0,'0'0'0,"0"21"47,-21 0-47,21 0 0,-21 22 16,21-22-16,-22 21 0,22 0 15,0-20-15,0 20 0,0 0 0,0-21 16,-21 22-16,21-22 0,0 0 15,0 0-15,0 0 0,0 1 0,0-1 16,0-42 15,0-1-31,0 1 16,0-21-16,0 21 16,21-22-16,-21 1 0,22 0 0,-1-1 15,0 1-15,0 0 16,0-1-16,0 1 0,1 0 0,-1 21 15,0-1-15,21-20 0,-21 42 16,1-21-16,-1 21 0,21-21 16,-21 21-16,0 0 0</inkml:trace>
  <inkml:trace contextRef="#ctx0" brushRef="#br0" timeOffset="38290.44">1587 4932 0,'0'21'0,"0"-42"0,0 84 16,0-41-16,0-1 15,-21 21-15,0-21 0,21 22 0,-21-22 16,0 0-16,21 21 0,0-21 15,-21 1-15,21-44 32,0 1-17,0 0-15</inkml:trace>
  <inkml:trace contextRef="#ctx0" brushRef="#br0" timeOffset="38614.25">1968 4085 0,'0'64'15,"0"-43"-15,0 21 0,-21 1 0,0 20 16,21-21-16,0 22 0,-21-22 15,0 22-15,21-1 0,-21-20 0,21 20 16,-22 1-16,22-1 0,-21-21 16,21 22-16,0-22 0,0 1 15,0-1-15,0 0 0,0 1 0,0-22 16,0 0-16,0 0 0,0 0 16,0 0-16,21-21 15,1 0 1,-22-21-16,0 0 15</inkml:trace>
  <inkml:trace contextRef="#ctx0" brushRef="#br0" timeOffset="38877.04">1630 4699 0,'21'-21'32,"0"21"-32,21-21 15,-20 21-15,20-21 0,-21 21 0,21 0 16,1-22-16,-22 22 0,21 0 16,-21 0-16,22 0 0,-22 0 0,21-21 15,-21 21-15,-42 0 31,0 0-15</inkml:trace>
  <inkml:trace contextRef="#ctx0" brushRef="#br0" timeOffset="39225.85">1376 4805 0,'0'-21'31,"21"21"-15,0-21-16,0 21 15,0 0-15,1 0 0,-1 0 16,0 0-16,0 0 0,0 21 16,0 0-16,22 0 0,-22 0 15,0 0-15,-21 22 0,21-1 0,-21-21 16,0 22-16,0-1 0,0 0 16,0-21-16,0 22 0,-21-1 0,0-21 15,-21 22-15,20-22 0,1 0 16,-21 0-16</inkml:trace>
  <inkml:trace contextRef="#ctx0" brushRef="#br0" timeOffset="39788.73">2032 4974 0,'0'0'0,"-21"-63"31,21 42-31,0-1 16,0 1-16,21 0 16,0 21-16,0 0 15,0-21-15,1 21 0,-1 0 0,0 0 16,0 0-16,21 0 0,-20 21 16,-1 0-16,0 0 0,0 1 15,0-1-15,0 0 0,1 21 0,-22-21 16,0 22-16,0-22 0,0 21 15,0-21-15,-22 22 0,1-22 16,0 0-16,0 0 0,0 0 0,0-21 16,-1 22-16,1-22 15,0 0-15,21-22 16,0 1 0,0 0-16,0 0 0,0 0 0,0 0 15,0-22-15,21 22 0,-21-21 16,21 21-16,1-1 0,-1-20 0,-21 21 15,21 0-15,0 0 0,0-1 16,22 1-16,-22 0 0,0 21 16,0 0-16,-21-21 0,-21 63 15,42-42-15</inkml:trace>
  <inkml:trace contextRef="#ctx0" brushRef="#br0" timeOffset="40273.1">2879 4741 0,'0'0'0,"21"0"16,-42 0-1,-1 0-15,1 0 0,0 0 0,0 0 16,0 22-16,-22-1 0,22 21 16,0-21-16,0 0 0,0 22 0,0-1 15,-1-21-15,22 22 0,0-1 16,0-21-16,0 0 0,0 22 0,0-22 16,0 0-16,22 0 0,-1 0 15,0-21-15,0 21 0,0-21 16,0 0-16,1 0 0,-1 0 0,0 0 15,0 0-15,0 0 0,0-21 16,1 0-16,-1 0 0,0 0 16,0-22-16,0 22 0,-21-21 15,0 21-15,21-22 0,-21 1 0,0 0 16,0 21-16,0-22 0,0 22 16,0 0-16,0-21 0,-21 42 0,0-22 15,0 22-15,0 0 0,0 0 16,-1 0-16,1 0 0,0 0 0,0 22 15,0-22-15,21 21 0,0 0 16,-21 0-16,21 0 16,0 0-16,0 1 0</inkml:trace>
  <inkml:trace contextRef="#ctx0" brushRef="#br0" timeOffset="41333.49">3704 4784 0,'0'0'0,"-21"-21"0,0 21 16,0-22-16,-1 22 0,1 0 16,0 0-16,0 0 0,-21 0 15,20 0-15,-20 0 0,21 0 0,-21 22 16,20-1-16,-20 0 0,21 21 15,0-21-15,0 22 0,-1-1 0,1 0 16,0 1-16,21-22 0,0 21 16,0 1-16,0-22 0,0 0 0,0 0 15,0 0-15,21 0 0,0 1 16,1-22-16,-1 0 0,21 0 16,-21 0-16,22 0 0,-22 0 0,21 0 15,0 0-15,-20-22 0,20 1 16,0 0-16,-21 0 0,22 0 15,-22-22-15,0 1 0,0 0 0,0-1 16,1 1-16,-1-21 0,0 20 0,-21-20 16,0 20-16,21-20 0,-21 21 15,21-22-15,-21 22 0,0-1 0,0 1 16,0 0-16,0-1 0,0 22 16,0-21-16,0 21 0,0 0 15,-21 21-15,0 21 16,21 0-16,0 0 0,-21 21 15,21 1-15,-21-1 0,21 0 16,0 1-16,0-1 0,0 22 0,0-1 16,0-21-16,0 22 0,0-1 15,0-20-15,0 20 0,0-20 16,0-1-16,0 0 0,0 1 0,0-22 16,0 0-16,21 0 0,0 0 15,0 0-15,0-21 0,0 0 16,1 0-16,-1 0 0,0 0 15,0 0-15,0 0 0,0-21 0,1 0 16,-22 0-16,21 0 0,0 0 0,0-22 16,0 22-16,-21-21 0,21 21 15,-21-22-15,22 22 0,-22-21 0,0 21 16,0-1-16,0 1 0,0 0 16,0 0-16,0 42 31,0 21-16,0-20-15,0-1 0,-22 21 0,22-21 16,0 22-16,0-22 0,0 21 16,0-21-16,0 22 0,0-22 0,0 0 15,0 0-15,0 21 0,0-20 16,22-1-16,-1-21 0,0 0 16,0 0-16,21 0 0,-20 0 15,-1 0-15,21 0 0,-21 0 16,22-21-16,-22 21 0,0-22 0,21 1 15,-21-21-15,1 21 0,-1 0 16,0-22-16,-21 22 0,0-21 0,21 21 16,-21-22-16,0 22 0,0 0 0,0 0 15,0 0-15,0-1 0,0 1 16,0 42 15,0 1-31,-21 20 0,21-21 16,0 0-16,0 0 0,0 22 15,0-22-15,0 0 0,0 21 16,0-20-16,0-1 0,0 0 0,0 0 16,0 0-16,21-21 0,0 21 15,0-21-15,1 22 0,-1-22 0,0 0 16,21 0-16,1 0 0,-22 0 16,21-22-16,0 1 0,-20 0 0,20 21 15,0-21-15</inkml:trace>
  <inkml:trace contextRef="#ctx0" brushRef="#br0" timeOffset="41620.62">5334 4784 0,'0'0'0,"0"-21"0,0-1 16,0 1-16,-21 21 16,0 0-16,21-21 0,-22 21 15,1 0-15,0 0 0,0 21 16,0-21-16,21 21 0,-21 1 0,-1-1 15,22 21-15,0-21 0,-21 22 0,21-22 16,-21 21-16,21 0 0,0-20 16,0 20-16,0 0 0,0-21 0,0 1 15,0-1-15,0 21 0,0-21 16,21-21-16,0 21 0,1-21 0,-1 0 16,0 0-16,0 0 0,0 0 15,0 0-15,22 0 0,-22 0 16,21 0-16,-21-21 0,22 0 0,-1 0 15,0 0-15,-20-22 0,20 22 0</inkml:trace>
  <inkml:trace contextRef="#ctx0" brushRef="#br0" timeOffset="41959.44">5927 4276 0,'0'-21'15,"0"42"-15,0-85 0,0 43 0,0-21 16,0 21-16,-22-1 0,22 1 0,-21 0 15,0 21-15,0 0 16,0 0 0,21 21-16,-21 0 0,-1 22 0,22-1 15,-21 0-15,21 1 0,0-1 16,-21 22-16,0-22 0,21 21 0,-21 1 16,21-22-16,0 22 0,0-1 15,-21-20-15,21 20 0,0-21 0,0 1 16,0-1-16,0 0 0,0 1 0,0-22 15,0 0-15,21 21 0,0-42 16,0 22-16,0-1 0,0-21 0,22 0 16,-22 0-16,21 0 0,-21 0 15,22 0-15,-1-21 0,-21-1 16,22 1-16,-22 0 0,0 0 0,21-21 16,-21 20-16,1-20 0,-1 21 15,0-21-15</inkml:trace>
  <inkml:trace contextRef="#ctx0" brushRef="#br0" timeOffset="42976.51">6265 4678 0,'0'0'0,"0"-21"0,0 0 0,0-1 16,-21 44 15,21-1-31,-21 0 0,21 0 16,-21 0-16,21 22 0,0-1 16,0-21-16,-21 21 0,21 1 0,0-1 15,0 0-15,0-20 0,0 20 16,0-21-16,0 0 0,0 0 0,0 1 15,0-1-15,21 0 0,0-21 16,0 0-16,0 0 0,0 0 16,22 0-16,-22 0 0,21-21 0,-21 0 15,22-1-15,-22 1 0,0 0 16,21 0-16,-20-21 0,20 20 0,-21-20 16,0 0-16,0 21 0,1-1 15,-22-20-15,0 21 0,21 0 0,-21 0 16,0-1-16,-21 22 31,21 22-15,-22-1-16,22 0 0,-21 0 0,21 21 15,-21-20-15,0 20 0,21-21 16,-21 21-16,21-20 0,0 20 0,0-21 16,-21 0-16,21 0 0,0 1 0,0-1 15,0 0-15,21-21 16,0 0-16,0 0 0,0 0 0,22 0 15,-22 0-15,0 0 0,0-21 16,0 0-16,0 21 0,1-22 0,-22 1 16,0 0-16,0-21 0,0 21 0,0-22 15,0 22-15,0-21 0,0 21 16,-22-22-16,1 22 0,21 0 16,0 0-16,-21 0 0,0-1 0,21 1 15,0 0 1,21 21-1,0 0-15,0 0 16,22-21-16,-22 21 0,0 0 16,21 0-16,-20 0 0,20 0 0,-21 0 15,21 0-15,-20 0 0,20 0 16,-21 0-16,0 0 0,22 0 16,-22 21-16,0 0 0,-21 0 0,21 1 15,-21-1 1,0 0-16,0 0 0,0 21 0,0-20 15,0-1-15,0 0 0,0 21 0,0-21 16,0 1-16,0-1 0,0 0 16,0 21-16,-21-21 0,21 1 0,0-1 15,0 0-15,0 0 0,-21-21 16,21 21-16,0-42 31,0 0-15,0 0-16,0 0 0,0-1 15,0 1-15,0-21 0,21 21 0,-21-22 16,21 1-16,0 0 16,0-1-16,1 1 0,20 0 0,-21-1 15,21 22-15,-20-21 0,20 21 0,21 0 16,-20-1-16,-1 1 0,22 0 16,-22 21-16,21 0 0,-20 0 0,-1 0 15,0 0-15,-20 0 0,20 21 0,-21 0 16,-21 1-16,0 20 0,0-21 15,0 21-15,0-20 0,0 20 0,-21 0 16,0 1-16,0-22 0,-1 21 0,1 0 16,0-20-16,-21 20 15,21-21-15,-1 0 0,1 0 0,0 1 16,0-1-16,21 0 0,-21-21 16,0 0-1,21-21-15,0 0 16,0-1-16,0 1 0</inkml:trace>
  <inkml:trace contextRef="#ctx0" brushRef="#br0" timeOffset="43204.99">7260 4064 0,'-21'0'0,"42"0"0,-63 0 16,21 0 0,21 21-1,0 0 1,0 1-16</inkml:trace>
  <inkml:trace contextRef="#ctx0" brushRef="#br0" timeOffset="43436.85">5863 4487 0,'0'0'16,"-42"0"-16,21 0 0,21 22 0,42-22 15,-21 0-15,21 0 16,1 0-16,20 0 0,1-22 0,-1 22 16,-20 0-16,20-21 0,1 21 15,-1-21-15,1 21 0,-22 0 0,21 0 16,-41 0-16,20-21 0,-21 21 16</inkml:trace>
  <inkml:trace contextRef="#ctx0" brushRef="#br0" timeOffset="44012.32">3810 5863 0,'0'0'0,"0"-21"0,0 0 16,21 0-16,-21 0 0,0 42 31,0 0-31,0 0 0,0 21 16,0 1-16,0-1 0,0 0 15,0 1-15,0-1 0,0 22 16,-21-1-16,0-21 0,21 22 0,-21-1 16,-1 1-16,22-22 0,-21 22 15,21-22-15,0 0 0,0-20 0,0 20 16,0-21-16,0 0 0,0 0 0,21-21 15,1 0 1,-1 0-16,-21-21 0,21 0 0</inkml:trace>
  <inkml:trace contextRef="#ctx0" brushRef="#br0" timeOffset="44393.1">4254 6202 0,'0'0'0,"0"-21"31,0 42-31,-21-21 16,0 21-16,21 0 0,-21 22 0,0-22 15,0 21-15,21 0 0,0 1 16,-22-1-16,22-21 0,0 22 0,0-1 16,0-21-16,0 21 0,0-20 15,0-1-15,22 0 0,-1 0 0,0-21 16,0 0-16,0 0 0,0 0 0,1 0 15,20 0-15,-21 0 0,21-21 16,-20 0-16,-1 0 0,21-1 16,-21 1-16,-21 0 0,21-21 0,-21 21 15,0-22-15,0 22 0,0-21 16,0-1-16,-21 22 0,0 0 0,0 0 16,0 0-16,0 0 0,-1 21 15,1-22-15,0 22 0,0 0 16,0 0-16,0 0 0,-1 0 0,1 0 15,0 0 1,0-21-16,0 21 16</inkml:trace>
  <inkml:trace contextRef="#ctx0" brushRef="#br0" timeOffset="44628.96">3746 6138 0,'0'-21'16,"22"21"-1,-1 0-15,0-21 0,0 21 16,21 0-16,-20 0 0,20-21 0,0 21 16,1-21-16,-22 21 0,21 0 15,0 0-15,-20 0 0,-1 0 16,0 0-16,0 0 0,0 0 0,0 0 31</inkml:trace>
  <inkml:trace contextRef="#ctx0" brushRef="#br0" timeOffset="45216.62">5588 6160 0,'21'0'0,"0"0"32,0-22-32,1 1 0,-1 21 15,0-21-15,0 21 0,0-21 16,0 0-16,1 0 0,-1 21 0,-21-22 15,21 1-15,-21 0 0,0 0 16,0 0 0,-21 21-16,0 0 0,-1 0 0,1 0 15,-21 0-15,0 0 0,-22 21 16,22 0-16,-22-21 0,22 21 16,-22 0-16,22 1 0,0-1 0,21 0 15,-1 0-15,1 0 0,21 0 16,0 1-16,0-1 0,0 0 15,21 0-15,1-21 0,-1 21 16,21 0-16,0 1 0,1-1 0,20-21 16,-20 21-16,-1 0 0,0 0 0,1 0 15,-22 1-15,21-1 0,-21 0 16,0 0-16,1 21 0,-22-20 16,0-1-16,0 0 0,-22 0 0,-20-21 0,21 21 15,-21 0-15,-1-21 16,1 0-16,-22 22 0,22-22 0,-21 0 15,20 0-15,-20 0 0,20-22 0,1 22 16,0-21-16,-1 0 0,22 0 16,-21 0-16,21 0 0,0-1 0,-1 1 15,22 0-15,0-21 0,0 21 16,0-1-16,0 1 0,22 0 16,-1 0-16,0 0 0,21 21 0,-21-21 15,22 21-15,-1-22 0</inkml:trace>
  <inkml:trace contextRef="#ctx0" brushRef="#br0" timeOffset="45608.78">6075 6392 0,'21'-21'31,"-21"0"-15,21 21-16,0-21 0,0 0 0,1 0 16,-1 21-16,0-22 0,0 1 15,0 0-15,-21 0 0,0 0 16,21 0-16,-21-1 0,0 1 16,0 0-16,-21 21 15,0 0-15,0 0 0,0 0 0,-22 0 16,22 21-16,-21 0 0,21-21 15,-22 22-15,22-1 0,0 21 0,0-21 16,0 0-16,0 22 0,-1-22 0,22 21 16,0-21-16,0 22 0,0-22 15,0 0-15,0 21 0,0-20 0,22-1 16,-1 0-16,0-21 0,0 21 16,0-21-16,22 0 0,-22 0 15,21 0-15,-21 0 0,22 0 0,-22-21 0,21 0 16,-21 0-16,22-1 15</inkml:trace>
  <inkml:trace contextRef="#ctx0" brushRef="#br0" timeOffset="45877.62">6879 5609 0,'0'0'0,"-21"0"0,0 0 16,0 0-16,-1 0 0,1 21 15,0 1-15,21 20 0,-21-21 16,0 21-16,0 22 0,21-22 16,-22 1-16,1 20 0,21-21 0,-21 22 15,0-22-15,21 1 0,-21 20 16,0-21-16,21 1 0,-22-1 0,22-21 16,0 22-16,0-22 0,0 0 0,0 0 15,0 0-15,0 0 0,22-21 16,-1 0-1,0-21-15,0 0 0,0 0 0,0 0 16</inkml:trace>
  <inkml:trace contextRef="#ctx0" brushRef="#br0" timeOffset="46265.4">6921 6265 0,'0'43'32,"22"-43"-17,-1 0-15,0 0 0,0 0 16,0-21-16,0 21 0,1-22 16,-1 1-16,0 21 0,0-21 15,0 0-15,0 21 0,1-21 0,-22 0 16,21 21-16,-21-22 0,0 1 15,-21 21 1,-1 0-16,1 0 0,0 0 0,-21 21 16,21-21-16,-1 22 0,-20-1 15,21 0-15,0 0 0,-22 0 0,22 0 16,21 1-16,-21-1 0,21 21 0,0-21 16,0 0-16,0 1 0,0-1 15,0 0-15,21 0 0,0-21 16,1 0-16,-1 0 0,0 0 0,21 0 15,-21 0-15,22 0 16,-22 0-16,21-21 0,1 0 0,-22 0 16</inkml:trace>
  <inkml:trace contextRef="#ctx0" brushRef="#br0" timeOffset="46748.79">7535 6096 0,'0'0'0,"-21"0"16,0 0-16,0 0 15,21 21-15,0 0 16,0 1-16,0-1 0,0 0 16,0 0-16,0 0 0,0 22 0,0-22 15,-21 0-15,21 21 0,0-21 16,0 1-16,0-1 0,0 0 16,-22 0-16,22 0 0,0 0 15,0-42 32,0 0-47,0 0 0,0 0 0,0 0 16,0-1-16,0 1 0,0-21 15,0 21-15,22-22 0,-1 22 0,0 0 16,0-21-16,21 21 0,-20-1 16,20 1-16,0 0 0,1 0 15,-1 0-15,0 21 0,-21 0 0,22 0 16,-1 0-16,0 0 0,-20 21 15,-1 0-15,0 0 0,-21 0 0,0 1 16,0 20-16,0-21 0,0 21 0,0-20 16,0 20-16,0-21 0,-21 21 15,0-20-15,21-1 0,-22 0 0,1-21 16,21 21-16,0 0 0,-21-21 0,0 0 16,21-21 15,21 0-31,0 0 0,-21 0 15,21-1-15,1 1 0</inkml:trace>
  <inkml:trace contextRef="#ctx0" brushRef="#br0" timeOffset="46969.66">8340 6075 0,'0'42'31,"0"-21"-31,0 1 0,-22-1 0,22 0 16,-21 0-16,21 0 0,-21 0 16,21 1-16,0-1 0,0 0 15,0 0-15,0 0 0,0 0 0,0-42 47,21 0-47,0 21 16</inkml:trace>
  <inkml:trace contextRef="#ctx0" brushRef="#br0" timeOffset="47312.29">8340 5757 0,'0'0'0,"-22"0"0,1 0 0,0 0 15,0 22-15,0-22 0,0 21 16,-1 0-16,22 0 0,0 0 15,0 0-15,0 1 0,22-1 16,-1-21-16,0 0 0,0 0 16,0 0-16,0 0 0,1 0 0,-1 0 15,0 0-15,0 0 0,0-21 0,-21-1 16,0 1-16,0 0 16,0 0-16,0 0 0,0 0 0,0-1 15,-21 1-15,0 0 16,0 21-16,0 0 0,-1 0 0,1 0 15,0 0-15,0 0 0,0 21 16,0 0-16,-1 1 0,22-1 16,0 0-16,0 0 0,0 0 0,0 0 15,0 1-15,0-1 0,0 0 0,0 0 16,22 0-16,-1 0 0</inkml:trace>
  <inkml:trace contextRef="#ctx0" brushRef="#br0" timeOffset="47781.02">8721 6033 0,'-64'-22'15,"64"44"1,-21-22-16,0 21 15,21 0-15,-21 0 0,21 0 16,0 22-16,0-22 0,-22 0 0,22 21 16,0-21-16,0 1 0,0 20 15,0-21-15,0 0 0,0 0 0,0 1 16,22-1-16,-22 0 0,21-21 0,0 0 16,0 0-16,0 0 15,0 0-15,22 0 0,-22-21 0,21 21 16,-21-21-16,22-1 0,-22 1 0,21-21 15,-21 21-15,1 0 0,-1-1 16,0-20-16,0 21 0,-21-21 0,0 20 16,0 1-16,0 0 0,0 0 0,0 0 15,-21 42 17,21 0-32,-21-21 0,21 21 0,0 0 15,0 1-15,0-1 0,0 0 16,0 0-16,0 0 0,0 0 0,0 1 15,0-1-15,0 0 0,21-21 16,0 0 0,0 0-16,0 0 0,1 0 0,-1 0 15</inkml:trace>
  <inkml:trace contextRef="#ctx0" brushRef="#br0" timeOffset="48420.85">9313 6075 0,'0'0'0,"0"-21"0,0 0 15,0 42 17,0 0-17,0 0-15,0 0 0,0 0 16,0 1-16,0-1 0,0 0 16,0 0-16,0 0 0,0 0 0,-21 1 15,21-1-15,0 0 0,0 0 16,0 0-16,-21-21 31,21-21-31,0 0 16,0 0-16,0 0 0,0-1 15,0 1-15,0 0 0,21 0 16,-21-21-16,21 20 0,0 1 0,1 0 16,-1 0-16,0 0 0,0 21 15,0-21-15,0-1 0,22 22 0,-22 0 16,0 0-16,21 0 0,-20 0 15,20 0-15,-21 0 0,0 22 0,-21-1 16,0 0-16,0 0 0,0 0 16,0 0-16,0 1 0,0-1 0,0 21 15,0-21-15,-21 0 0,0 1 0,0-1 16,0-21-16,21 21 0,-22 0 0,1-21 16,21 21-16,-21-21 15,21-21 1,0 0-16,0 0 15,0 0-15,21-1 0,0 1 16,1 0-16,-22 0 0,21-21 16,21 20-16,-21 1 0,22 0 0,-22 0 15,21 0-15,0 0 0,1-1 16,-1 1-16,0 21 0,1 0 0,-1 0 16,0 0-16,-20 0 0,-1 0 0,0 21 15,-21 1-15,0-1 0,0 0 16,0 0-16,0 0 0,-21 0 0,0 1 15,-1-1-15,1 0 0,-21 0 0,21 0 16,0 0-16,-1 1 0,1-1 16,0 0-16,0 0 0,0-21 15,0 21-15</inkml:trace>
  <inkml:trace contextRef="#ctx0" brushRef="#br0" timeOffset="49188.4">10583 4191 0,'-21'21'31,"0"0"-31,0 22 0,21-22 0,-21 21 16,-1 1-16,1 20 0,0-21 0,0 1 16,0 20-16,0 1 0,-22-1 15,22 1-15,-21-1 0,21 1 16,-22-22-16,22 22 0,0-22 0,0 0 15,0 1-15,21-1 0,-22-21 0,22 0 16,0 0-16,0 1 0,0-1 16,0-42 15,0-1-31,0 1 16</inkml:trace>
  <inkml:trace contextRef="#ctx0" brushRef="#br0" timeOffset="49400.49">9588 4953 0,'-21'0'0,"42"0"0,-21 0 32,43 0-32,-22 0 15,21-21-15,1 21 0,-1 0 16,0 0-16,1 0 0,20 0 0,-21 0 15,1-21-15,-1 21 0,0 0 0,1 0 16,-22 0-16,21-21 0,-21 21 16,1 0-16</inkml:trace>
  <inkml:trace contextRef="#ctx0" brushRef="#br0" timeOffset="50000.75">10964 4995 0,'21'-21'0,"-21"-42"31,0 42-31,0-1 16,0 1-16,0 0 0,0 0 0,0 0 15,-21 0-15,0-1 0,0 22 16,0-21-16,0 21 0,-1 0 0,-20 0 16,0 0-16,21 0 0,-22 0 15,1 21-15,0 1 0,20-1 0,-20 0 16,0 21-16,-1 1 0,22-22 0,-21 21 16,21 0-16,0 1 0,-1-1 15,1-21-15,21 22 0,0-22 0,0 21 16,0-21-16,0 0 0,21-21 0,1 22 15,-1-22-15,0 0 0,0 0 16,21 0-16,-20 0 0,20 0 16,-21 0-16,21-22 0,1 22 15,-1-21-15,0 0 0,1 0 0,-22 0 16,21-22-16,1 22 0,-1-21 0,-21 21 16,0-22-16,22 1 0,-43 21 15,21-21-15,0-1 0,-21 22 0,0 0 16,0 0-16,0 0 0,-21 21 31,0 21-31,21 0 0,-22 0 16,1 21-16,0-20 0,0 20 0,21 0 15,0-21-15,-21 22 0,21-22 0,-21 21 16,21-21-16,0 1 0,0-1 16,0 0-16,0 0 0,21 0 15,0-21-15,0 0 0,0 21 0,22-21 16,-22 0-16,21 0 0,0 0 0,-20-21 15,20 21-15,0-21 0,1 0 16</inkml:trace>
  <inkml:trace contextRef="#ctx0" brushRef="#br0" timeOffset="50465.23">11536 4763 0,'-21'-22'0,"42"44"0,-64-44 0,22 22 0,0 0 16,0 22-1,0-1-15,21 0 0,0 0 16,-21 0-16,21 0 0,-22 1 0,22 20 16,0-21-16,0 0 0,0 22 15,0-22-15,-21 0 0,21 0 0,0 0 16,0 0-16,0 1 0,-21-22 16,21 21-16,-21-42 46,0-1-46,21 1 0,0 0 16,0 0-16,0 0 0,0 0 0,0-22 16,0 22-16,21-21 0,0 21 15,21-22-15,-20 22 0,20-21 0,-21 21 16,21-1-16,1 1 0,-1 21 16,0 0-16,1 0 0,-1 0 0,-21 0 15,22 0-15,-22 0 0,0 21 0,0 22 16,0-22-16,-21 0 0,0 21 15,0 1-15,0-22 0,-21 21 0,0-21 16,0 1-16,0 20 0,-1-21 0,1 0 16,0-21-16,21 21 15,-21 1-15,0-22 0,21-22 32,21 22-17,0-21-15,0 0 0,0 0 0</inkml:trace>
  <inkml:trace contextRef="#ctx0" brushRef="#br0" timeOffset="51024.84">12467 4763 0,'0'0'16,"0"-22"-16,0 1 0,0 0 0,0 0 15,-21 0-15,0 21 16,-22 0-16,22 0 0,0 0 16,-21 0-16,21 21 0,-22-21 0,1 21 15,0 0-15,-1 22 0,22-22 0,-21 21 16,-1-21-16,22 22 0,0-1 16,0-21-16,0 21 0,0-20 0,21-1 15,0 21-15,0-21 0,0 0 16,0 1-16,21-1 0,0-21 0,0 21 15,0-21-15,22 0 0,-1 0 0,-21 0 16,21 0-16,1 0 16,-1-21-16,-21 0 0,22 21 0,-1-22 15,-21-20-15,21 21 0,-20-21 0,-1 20 16,21-20-16,-21 0 0,0-22 16,-21 22-16,22 0 0,-1-1 0,-21-20 15,21 20-15,-21 1 0,0 0 0,0 21 16,0-22-16,21 22 0,-21 0 15,0 0-15,-21 42 32,21 0-32,-21 0 0,21 22 0,-21-22 15,-1 21-15,22 0 0,-21 1 0,21-1 16,-21 0-16,21 1 16,-21 20-16,21-20 0,-21-1 0,21-21 15,0 21-15,0 1 0,0-22 0,0 0 16,0 0-16,0 0 0,0 1 15,21-22-15,0 0 0,0 0 0,0 0 16,1 0-16,20 0 0,-21-22 16,0 1-16,22 0 0</inkml:trace>
  <inkml:trace contextRef="#ctx0" brushRef="#br0" timeOffset="51332.68">13208 4339 0,'-21'0'0,"-64"0"16,64 21-16,0 1 15,0-1-15,-1 0 0,1 0 16,-21 21-16,21 1 0,21-22 0,-21 21 16,-1 1-16,1-1 0,21 0 15,-21 1-15,21 20 0,0-42 0,-21 22 16,21-1-16,0 0 0,0-21 0,0 22 15,0-22-15,0 0 0,21 0 16,-21 0-16,21-21 0,0 22 0,22-22 16,-22 0-16,0 0 0,21 0 15,-20 0-15,20-22 0,0 22 16,1-21-16,-22 0 0,21 0 0,0 0 16,-20 0-16,20-1 0,-21-20 0,0 21 15</inkml:trace>
  <inkml:trace contextRef="#ctx0" brushRef="#br0" timeOffset="51492.59">13420 4805 0,'0'0'0,"21"-21"15,-21 0-15,-21 21 16,-1 0 0,1 21-16,21 0 0,-21 0 0,0 0 15,0 0-15,21 1 0,0-1 16,-21 0-16,21 0 0,-22 0 16,22 0-16,0 1 0,0-1 0,0 0 15,0 0-15,22-21 16,-1 0-16,0 0 0,0 0 0,0 0 15,22 0-15,-22 0 0</inkml:trace>
  <inkml:trace contextRef="#ctx0" brushRef="#br0" timeOffset="51857.97">13801 4678 0,'0'0'0,"-22"21"15,1-21 1,21 21-16,-21 0 0,21 22 16,-21-22-16,21 0 0,0 21 0,-21-20 15,21 20-15,-21-21 0,21 0 0,0 0 16,0 1-16,0-1 0,-22 0 16,22 0-16,-21 0 15,21-42 1,0 0-1,0 0-15,0-22 0,0 22 16,0 0-16,0-21 0,21 21 16,1-22-16,-1 1 0,0 21 15,0-22-15,21 22 0,-20 0 0,20 0 16,0 0-16,1 0 0,-1 21 16,0 0-16,1 0 0,-1 0 0,0 0 15,-21 0-15,22 0 0,-22 21 0,0 0 16,0 0-16,-21 21 0</inkml:trace>
  <inkml:trace contextRef="#ctx0" brushRef="#br0" timeOffset="51972.89">14287 4805 0,'0'21'0,"-42"64"16,84-191-16,-105 254 0,21-127 16,20 0-16,1-21 0,0 22 0,-21-1 15,21-21-15,-1 0 0,1 21 0,42-21 47,1-21-47,-1 0 0,21-1 16,-21 22-16</inkml:trace>
  <inkml:trace contextRef="#ctx0" brushRef="#br0" timeOffset="52587.32">14838 4636 0,'0'0'0,"0"-22"0,0 1 0,0 0 0,0 0 16,-21 21-16,-1 0 15,1 0-15,0 0 0,0 0 16,0 0-16,-22 21 0,22 0 0,-21-21 16,0 21-16,20 22 0,-20-22 0,0 0 15,21 21-15,-1-20 0,1 20 16,21-21-16,-21 21 0,21-20 0,0-1 16,0 0-16,21 0 0,0 0 0,1-21 15,-1 0-15,21 0 0,-21 0 16,22 0-16,-22 0 0,21 0 0,-21-21 15,22 0-15,-22 0 16,0 0-16,21-1 0,-21 1 0,1-21 16,-1 21-16,-21 0 0,21-1 0,-21 1 15,21 0-15,-21 0 0,0 0 16,0 42 15,-21 0-31,0 0 0,21 0 16,-21 22-16,-1-22 0,1 21 0,0 1 15,0-1-15,0 0 0,21 1 16,0-1-16,-21 0 0,-1 22 0,22-22 16,0 0-16,-21 1 0,21-1 0,0 0 15,0 1-15,0 20 0,0-20 16,0-1-16,0 0 0,0 1 16,-21-1-16,21 0 0,-21-21 0,21 22 15,-21-1-15,21-21 0,-21 0 0,-1 1 16,22-1-16,-21-21 0,0 21 15,0-21-15,0 0 0,0 0 16,-1 0-16,1 0 0,0 0 0,-21 0 16,21 0-16,-1-21 0,1 21 15,0-21-15,0-1 0,0 1 16,21 0-16,-21 0 0,21 0 0,0 0 16,-22-1-16,1-20 0,21 21 15,-21-21-15</inkml:trace>
  <inkml:trace contextRef="#ctx0" brushRef="#br0" timeOffset="52833.17">13652 4318 0,'0'0'0,"22"0"63,-22 21-32,0 0-31</inkml:trace>
  <inkml:trace contextRef="#ctx0" brushRef="#br0" timeOffset="53752.65">11493 5948 0,'0'0'15,"0"-21"-15,0 0 0,0-1 16,0 44 15,0-1-31,0 0 0,0 0 16,0 21-16,0-20 0,0 20 15,-21 0-15,0 1 0,21-22 0,-21 21 16,0 0-16,21-20 0,0 20 0,-21-21 16,21 0-16,-22 0 0,22 1 15,22-44 16,-1 22-31,0-21 0,0 0 0,0 0 16,0 0-16,1-22 0,-1 22 0,0 0 16,0-21-16,0 21 0,0-22 15,1 22-15,-1 0 0,0 0 0,-21 0 16,21 21-16,0 0 16,-21 21-1,0 0-15,0 0 0,0 0 16,0 22-16,0-22 0,0 0 0,0 21 15,0-21-15,0 1 0,0 20 16,0-21-16,0 0 0,0 0 0,21 1 16,-21-1-16,22 0 0,-1-21 15,0 0-15,21 0 0,-21 0 0,1 0 16,20 0-16,0 0 0,-21-21 16,22 0-16,-1-1 0,-21 1 0,0 0 15,22-21-15,-22 21 0,0-22 16,0 22-16,-21-21 0,0-1 0,21-20 15,-21 21-15,0-1 0,0 1 16,0-22-16,0 22 0,-21 0 0,21 21 16,-21-22-16,0 22 0,0 21 0,-22-21 15,22 21-15,0 0 0,0 0 16,0 21-16,0-21 0,-1 21 0,1 0 16,0 22-16,21-22 0,0 0 15,0 0-15,0 22 0,0-22 0,0 0 16,0 0-16,0 0 0,21 0 15,0 1-15,1-22 0,-1 21 16,21 0-16</inkml:trace>
  <inkml:trace contextRef="#ctx0" brushRef="#br0" timeOffset="54096.92">12340 6202 0,'21'0'31,"-21"-21"-31,21 21 16,1 0-16,-1-21 0,0-1 16,-21 1-16,21 21 0,-21-21 15,21 0-15,-21 0 16,-21 21 15,0 0-31,0 0 0,0 0 0,-1 21 16,1 0-16,0-21 0,0 21 15,0 0-15,21 1 0,-21-1 0,21 0 16,-22 0-16,22 0 0,0 22 0,0-22 16,0 0-16,0 0 0,0 0 15,0 0-15,22 1 0,-1-22 16,0 0-16,0 0 0,0 0 16,0 0-16,22 0 0,-22 0 15,0-22-15,21 1 0,-20 0 0,-1 0 16</inkml:trace>
  <inkml:trace contextRef="#ctx0" brushRef="#br0" timeOffset="54596.63">12996 5694 0,'0'-21'0,"-21"42"31,0 0-31,0 0 0,21 0 0,-21 22 16,21-22-16,-22 21 0,22 1 0,-21-1 15,21 0-15,0 1 0,0-1 0,-21 0 16,21-21-16,0 22 0,-21-1 16,21-21-16,0 0 0,0 22 15,0-22-15,0 0 0,-21 0 0,21 0 16,0-42 15,0 0-31,0 0 16,0 0-16,0 0 15,0-1-15,0 1 0,21 0 0,-21 0 16,21 0-16,0 21 0,0-21 16,1-1-16,-1 1 0,21 21 15,-21-21-15,22 21 0,-22 0 0,21 0 0,-21 0 16,22 0-16,-22 0 0,0 0 16,21 0-16,-21 0 0,1 21 15,-1 0-15,0 1 0,-21-1 0,0 0 16,0 0-16,0 0 0,0 0 15,-21 1-15,0-1 0,-1 0 0,-20 0 16,0 0-16,21 0 0,-22 1 0,1-22 16,21 21-16,-22 0 0,22-21 15,-21 0-15,21 0 0,0 0 0,-1 0 16,1 0-16,21-21 16,0 0-16,0-1 15,21 22-15,1-21 0,-1-21 16</inkml:trace>
  <inkml:trace contextRef="#ctx0" brushRef="#br0" timeOffset="55197.59">13631 5969 0,'-21'0'15,"0"0"-15,42 0 32,0 0-17,0-21-15,1 0 0,-1 21 0,21-21 16,0-1-16,1 22 0,-1-21 16,0 0-16,-20 0 0,20 0 0,-21 0 15,21-1-15,-20 1 0,-22 0 0,0 0 16,-22 0-1,1 21-15,0 0 0,-21 0 16,-1 0-16,1 0 0,21 21 16,-21 0-16,-1 0 0,1 0 15,21 1-15,-22-1 0,22 0 0,0 0 16,0 21-16,21-20 0,0-1 16,0 0-16,0 0 0,0 0 0,0 0 15,21-21-15,0 22 0,0-1 0,22-21 16,-22 0-16,0 0 0,21 0 15,-20 0-15,20 0 0,-21 0 0,0 0 16,0 0-16,1 0 0,-44 0 31,-20 0-31,21 0 16,0 0-16,-22 0 0,22 0 16,-21 21-16,21 0 0,-22-21 15,22 21-15,-21 0 0,21 1 0,0-1 0,-1 0 16,1 0-16,0 0 15,0 0-15,21 1 0,0-1 0,0 0 16,0 0-16,0 0 0,21 0 16,0 1-16,22-22 0,-22 0 15,0 0-15,21 0 0,1 0 0,-22 0 16,21-22-16,0 22 0,1-21 0,-1 0 16,0 21-16</inkml:trace>
  <inkml:trace contextRef="#ctx0" brushRef="#br0" timeOffset="55496.1">14372 5567 0,'0'0'0,"0"-21"0,0 0 0,0-1 0,-21 22 16,0 0-1,0 22-15,-1-22 16,22 42-16,-21-21 0,0 21 0,21 1 15,-21-1-15,0 22 0,0-22 16,21 21-16,-22-20 0,1-1 0,0 22 16,0-22-16,21 0 0,-21-21 15,0 22-15,21-1 0,-22-21 16,22 0-16,0 22 0,-21-22 0,21 0 16,0 0-16,-21 0 0,42-21 31,0-21-31,1 0 15,-1 0-15,0 21 0,0-21 0</inkml:trace>
  <inkml:trace contextRef="#ctx0" brushRef="#br0" timeOffset="55884.88">14245 6223 0,'-21'0'0,"42"0"0,-42 21 15,0 0-15,42-21 32,0 0-32,0 0 0,0 0 15,22 0-15,-22 0 0,0 0 0,0-21 16,0 21-16,1-21 0,-1 21 0,0-21 16,0 0-16,-21 0 15,0-1-15,0 1 16,-21 21-1,0 0-15,0 0 0,-1 0 0,1 0 16,0 0-16,0 0 0,0 21 16,0 1-16,-1-22 0,1 21 15,0 0-15,0 0 0,21 0 0,0 0 16,0 1-16,0-1 0,0 0 16,0 0-16,0 0 15,21 0-15,0-21 16,22 0-16,-22 0 0,0 0 0,21 0 15,1 0-15,-1-21 0,-21 0 16,21 21-16,1-21 0</inkml:trace>
  <inkml:trace contextRef="#ctx0" brushRef="#br0" timeOffset="56476.08">14795 6075 0,'-42'0'15,"42"21"-15,-21 0 16,21 0-16,-21 1 0,21-1 0,0 0 16,0 0-16,0 0 15,-21 0-15,21 1 0,0-1 0,0 0 16,-22 0-16,22 0 16,0 0-16,0 1 15,0-44 16,0 1-31,-21 0 0,21 0 16,0 0-16,0 0 0,0-1 16,0 1-16,0 0 0,0 0 15,21 0-15,1 0 0,-22-1 0,21 1 16,21 0-16,-21 21 0,0-21 0,1 0 16,-1 21-16,21 0 0,-21 0 15,0 0-15,1 0 0,-1 0 0,0 0 16,0 21-16,0 0 0,0-21 0,-21 21 15,0 0-15,22 1 0,-22-1 16,0 0-16,0 0 0,0 0 16,0 0-16,0 1 0,-22-1 15,22 0-15,-21 0 0,0-21 16,21 21-16,-21-21 0,21 21 16,-21-21-16,0 0 0,21-21 31,0 0-31,0 0 0,0 0 15,21 21-15,0-21 0,0-1 0,0-20 16,0 21-16,22 0 0,-22 0 16,21-1-16,1 1 0,-1 0 0,-21 0 15,21 21-15,1 0 0,-1-21 16,-21 21-16,22 0 0,-1 0 16,-21 0-16,0 21 0,0 0 0,-21 0 15,0 0-15,0 1 0,0-1 16,0 0-16</inkml:trace>
  <inkml:trace contextRef="#ctx0" brushRef="#br0" timeOffset="57064.74">16087 6138 0,'42'-21'31,"-42"0"-31,-21 21 16,0-21-16,-1 21 16,1 0-16,-21 0 0,21 0 0,-22 0 15,22 0-15,-21 0 0,21 21 16,0 0-16,-22-21 0,22 21 0,0 1 15,0-1-15,0 21 0,21-21 0,0 0 16,-22 1-16,22-1 0,0 0 16,0 21-16,0-21 0,0 1 0,22-1 15,-1 0-15,0-21 16,0 0-16,0 21 0,0-21 16,22 0-16,-22 0 0,0 0 0,0 0 15,0 0-15,22-21 0,-22 21 16,0-21-16,0 0 0,0 21 0,1-22 15,-1 22-15,0-21 0,0 0 0,0 0 16,0 0 0,-21 0-16,0-1 15,0 1-15,22 0 16,-22 0-16</inkml:trace>
  <inkml:trace contextRef="#ctx0" brushRef="#br0" timeOffset="57716.37">16404 6075 0,'0'0'0,"21"0"16,-21 21-1,0 0-15,0 0 16,0 1-16,0-1 0,-21 0 0,0-21 15,21 21-15,-21 21 0,0-20 16,21-1-16,-22 0 0,1 0 0,21 0 16,-21 0-16,21 1 0,0-1 15,0 0-15,-21-21 0,21-21 47,0 0-31,0-1-16,0 1 0,0 0 0,0 0 15,0 0-15,21 0 0,0-22 0,0 22 16,1 0-16,-1 0 0,0-22 16,0 22-16,21 0 0,-20 0 0,20 0 15,0 21-15,1-21 0,-22 21 16,21 0-16,-21 0 0,22 0 0,-22 0 16,0 0-16,0 0 0,0 0 15,0 21-15,-21 0 0,22 0 16,-22 0-16,0 0 0,0 1 0,0-1 15,0 0-15,0 21 0,-22-21 0,1 1 16,0-1-16,21 0 0,0 0 16,-21 0-16,0 0 0,21 1 0,-21-1 15,-1-21-15,22 21 0,0-42 47,0 0-47,0-1 0</inkml:trace>
  <inkml:trace contextRef="#ctx0" brushRef="#br0" timeOffset="58025.19">17187 5546 0,'0'0'0,"0"-21"0,0-1 16,0 44-1,0-1 1,-21 0-16,21 0 0,-21 21 16,0 1-16,21-1 0,-21 0 0,-1 22 15,1-22-15,0 1 0,0 20 16,0-21-16,21 1 0,-21-1 16,-1 0-16,22-20 0,0 20 0,0-21 15,0 0-15,0 22 0,0-22 0,-21 0 16,21 0-16,21-21 31,1 0-31,-1-21 16,0 0-16</inkml:trace>
  <inkml:trace contextRef="#ctx0" brushRef="#br0" timeOffset="58440.71">17547 6075 0,'0'-21'0,"0"42"0,-21-42 16,0 21-16,0 0 15,-1 0-15,1 0 0,0 0 16,0 21-16,-21 0 0,20-21 0,1 21 16,0-21-16,21 21 0,0 1 0,-21-22 15,21 21-15,0 0 16,0 0-16,21-21 15,0 21-15,0-21 0,1 0 16,-1 0-16,0 21 0,0-21 16,0 0-16,0 0 0,1 22 15,-1-22-15,0 0 0,-21 21 16,21-21-16,-21 21 16,0 0-16,0 0 0,-21-21 15,0 21-15,0 1 0,-1-22 16,1 0-16,0 21 0,0-21 15,-21 21-15,20-21 0,1 0 0,-21 0 16,21 21-16,0-21 0,-1 0 0,1 0 16,0 0-16,0 0 15,0 0-15,0 0 0,-1-21 16,22 0-16,0 0 16,0-1-16</inkml:trace>
  <inkml:trace contextRef="#ctx0" brushRef="#br0" timeOffset="58748.15">16870 5821 0,'0'0'15,"0"-42"1,21 42-1,0 0-15,0-22 16,0 22-16,22 0 0,-1 0 0,0 0 16,1 0-16,20 0 0,-20 0 0,-1 0 15,21 0-15,-20 0 0,-22 0 16,21 0-16,-21 0 0,1 0 0,-1 0 16,0 22-16,-21-1 31,-21-21-16,0 0-15,-1 0 0</inkml:trace>
  <inkml:trace contextRef="#ctx0" brushRef="#br0" timeOffset="59292.84">16108 6096 0,'0'42'15,"0"-20"1,-21-22-16,-1 21 15,1-21-15,0 0 0,0 21 0,0-21 16,0 0-16,-22 21 0,22-21 16,0 0-16,0 0 0,0 0 15,-1 0-15,-20 0 0,21 0 0</inkml:trace>
  <inkml:trace contextRef="#ctx0" brushRef="#br0" timeOffset="63296.84">16235 3874 0,'0'0'0,"-21"0"0,21-22 47,21 22-47,0 0 0,21 0 15,1-21-15,-1 21 0,0 0 16,22 0-16,-22-21 0,22 21 0,-1 0 16,1 0-16,-1 0 0,-21-21 15,22 21-15,-22 0 0,22 0 0,-22 0 16,-21 0-16,22 0 0,-22 0 0,0 0 15,-42 0 17,0 0-32,-22 0 0,22 0 15,0 0-15,-21 0 0,-1 0 16</inkml:trace>
  <inkml:trace contextRef="#ctx0" brushRef="#br0" timeOffset="63596.66">16637 3810 0,'0'0'0,"0"21"32,0 0-17,0 1-15,0-1 0,0 0 16,-21 21-16,21-21 0,0 22 0,-21-1 15,-1 0-15,1 1 0,21-1 16,-21 0-16,0 1 0,0-1 0,0 0 16,21-20-16,0 20 0,0-21 0,0 21 15,0-20-15,0-1 0,0 0 16,0 0-16,21-21 16,0 0-1,0 0 1</inkml:trace>
  <inkml:trace contextRef="#ctx0" brushRef="#br0" timeOffset="64056.29">17081 4043 0,'0'0'0,"0"-21"0,0 0 15,-21 42 1,0 0-16,0-21 16,21 42-16,-21-21 15,0 1-15,-1 20 0,1-21 0,0 21 16,21-20-16,0 20 0,-21-21 0,21 0 16,0 22-16,0-22 0,0 0 15,0 0-15,0 0 0,21 0 0,0 1 16,0-22-16,22 21 0,-22-21 15,0 0-15,0 0 0,22 0 16,-22 0-16,0 0 0,0 0 0,21-21 16,-20-1-16,-1 22 0,0-21 15,0 0-15,0 0 0,-21 0 16,0-22-16,21 22 0,-21-21 0,0 0 16,0-1-16,0 1 0,0 0 15,0 20-15,-21-20 0,0 21 0,0-21 16,0 20-16,0 22 0,-1-21 15,-20 21-15,21 0 0,0 0 0,0 0 16,-22 0-16,22 0 0,0 0 0,0 21 16,21 1-1,0-1-15,21 0 16,0-21-16,0 0 0</inkml:trace>
  <inkml:trace contextRef="#ctx0" brushRef="#br0" timeOffset="64512.85">17759 3916 0,'0'0'0,"-21"0"31,-1 21-31,1 0 16,21 0-16,-21 1 0,0-1 0,0 21 15,21 0-15,-21 1 0,21-22 0,-22 21 16,22 1-16,-21-1 16,21-21-16,0 21 0,0-20 0,0-1 15,0 0-15,0 0 0,21 0 16,1 0-16,-1-21 0,0 0 16,0 0-16,0 0 0,22 0 0,-22 0 15,0 0-15,0 0 0,0-21 16,0 0-16,22 0 0,-22 0 15,0 0-15,0-1 0,0-20 0,1 0 0,-22-1 16,21 1-16,-21 0 16,0-1-16,0 1 0,0 0 0,0 21 0,0-1 15,0-20-15,-21 42 16,-1-21-16,1 0 0,0 21 0,0 0 16,0 0-16,-22 0 0,22 0 0,0 0 15,0 21-15,0 0 0,-22-21 16,43 21-16,-21 0 0,21 1 0,0-1 15,0 0-15,0 0 16,21 0-16</inkml:trace>
  <inkml:trace contextRef="#ctx0" brushRef="#br0" timeOffset="64861.3">18690 3598 0,'0'0'0,"-21"0"0,0 0 16,0 0 0,-1 22-1,22-1-15,0 21 0,0-21 16,-21 0-16,21 22 0,-21-1 15,0 0-15,0 1 0,21 20 0,-21-20 16,-1 20-16,1-21 0,21 22 16,-21-22-16,0 1 0,0-1 15,21 0-15,0 1 0,0-22 0,0 0 16,0 0-16,0 0 0,0 0 16,21-21-1,0 0 1,0 0-16,0-21 0,1 21 15</inkml:trace>
  <inkml:trace contextRef="#ctx0" brushRef="#br0" timeOffset="65403.99">19325 4043 0,'0'0'16,"0"-21"-16,0 0 0,0-1 16,0 1-16,-21 21 15,0 0-15,0 0 0,-1 0 16,1 0-16,0 0 0,-21 0 0,21 0 16,-1 0-16,1 21 0,-21 1 15,21-1-15,0 0 0,-1 0 16,1 0-16,21 0 0,0 1 15,-21-1-15,21 0 0,0 0 0,0 0 16,0 0-16,0 1 0,0-1 16,21-21-16,0 0 0,1 21 15,-1 0-15,0-21 0,0 0 16,0 0-16,22 21 0,-22-21 16,0 0-16,0 0 0,0 21 0,0-21 15,1 0-15,-1 22 0,0-22 0,0 21 16,0 0-16,0-21 0,-21 21 15,0 0-15,0 0 16,0 1 0,-21-22-16,0 0 0,-21 0 15,21 0-15,-22 21 0,22-21 0,-21 0 16,21 0-16,-22 0 0,22 0 0,-21 0 16,21 0-16,-1 0 0,1-21 15,0 21-15,0 0 0,0-22 16,0 22-1,21-21-15,0 0 16,0 0 0,21 0-16</inkml:trace>
  <inkml:trace contextRef="#ctx0" brushRef="#br0" timeOffset="67344.27">21823 2201 0,'42'-63'15,"-21"63"-15,0-21 16,-21 0-16,0-1 0,22 1 16,-22 0-1,0 42 17,-22 0-32,1 1 0,21 20 0,-21-21 15,0 21-15,0 22 0,0-22 16,21 22-16,-22-1 0,1 1 0,0-1 15,0 1-15,0-1 0,0-20 16,-1-1-16,22 21 0,0-41 16,-21 20-16,21-21 0,0 0 0,0 0 15,0 1-15,0-1 0,21-42 47,-21-1-47,0 1 16</inkml:trace>
  <inkml:trace contextRef="#ctx0" brushRef="#br0" timeOffset="67668.08">21844 2032 0,'0'0'0,"0"-21"16,21 21 15,0 0-31,0 0 0,1 0 16,20-21-16,-21 21 0,21 0 16,1 0-16,-1 0 0,-21 0 15,22 0-15,-1 0 0,-21 0 0,21 0 16,-20 0-16,-1 0 0,-42 21 47,-1-21-47,1 0 0,0 21 0,0-21 15,0 0-15,0 21 0</inkml:trace>
  <inkml:trace contextRef="#ctx0" brushRef="#br0" timeOffset="67931.92">21632 2561 0,'21'0'47,"1"0"-47,-1-21 15,0 21-15,0 0 0,0 0 16,0 0-16,1 0 0,-1 0 16,0 0-16,0 0 0,0 0 0,0 0 15,22 0-15</inkml:trace>
  <inkml:trace contextRef="#ctx0" brushRef="#br0" timeOffset="68440.25">22056 2519 0,'0'-21'0,"0"42"0,0-63 16,-22 42-16,22-22 15,0 1-15,0 0 0,0 0 16,22 0-16,-1 21 0,0 0 16,0-21-16,0 21 15,0 0-15,1 0 0,20 0 0,-21 0 16,0 21-16,0 0 0,1 0 16,-1 0-16,0 0 0,0 22 0,0-22 15,0 21-15,-21 1 0,0-1 16,0 0-16,0 1 0,0-1 0,0-21 15,0 21-15,0-20 0,0-1 16,-21 21-16,0-21 0,0-21 16,0 21-16,0 1 0,-1-22 15,1 0-15,0 0 0,0 0 16,21-22 0,0 1-16,0 0 0,0-21 15,0 21-15,0-1 0,21-20 16,0 21-16,0-21 0,1-1 0,-1 22 15,0-21-15,0-1 16,0 22-16,22 0 0,-22-21 0,0 21 0,21 21 16,-21-22-16,1 1 0,-1 21 15,0 0-15,0 0 0,0 0 16,0 0-16,1 0 0</inkml:trace>
  <inkml:trace contextRef="#ctx0" brushRef="#br0" timeOffset="69024.92">23177 2794 0,'22'-63'0,"-1"63"15,-21-22-15,21 1 0,-21 0 16,0-21-16,0 21 0,0-1 0,0-20 16,0 21-16,0 0 0,0 0 15,-21-1-15,0 1 0,-1 21 0,1 0 16,0 0-16,0 0 0,0 0 16,-22 0-16,1 0 0,21 21 0,-21 1 15,-1-1-15,1 0 0,0 21 16,-1 1-16,1-22 0,21 21 0,-22 0 15,22 1-15,0-22 0,0 21 0,21 1 16,0-22-16,0 21 16,0-21-16,21 0 0,0 1 0,0-1 15,22-21-15,-22 21 0,0-21 0,21 0 16,1 0-16,-22 0 0,21 0 16,-21 0-16,22 0 0,-22-21 0,0 0 15,21 21-15,-20-22 0,-1 1 16,0-21-16,0 21 0,0 0 0,-21-22 15,0 22-15,21 0 0,-21-21 16,0 20-16,0 1 0,0 0 16,0 0-16,-21 21 15,21 21 1,0 0-16,0 0 0,-21 1 16,21-1-16,-21 0 0,21 21 15,0-21-15,0 1 0,0-1 0,0 0 16,0 0-16,0 0 0,0 0 0,0 1 15,0-1-15,21-21 16,0 0-16,0 0 0,1 0 16,-1 0-16</inkml:trace>
  <inkml:trace contextRef="#ctx0" brushRef="#br0" timeOffset="69733.23">23558 2646 0,'0'0'0,"-21"0"16,0 0-16,0 0 16,0 0-1,21 21-15,0 0 0,0 0 16,-21 1-16,21-1 0,0 0 0,0 0 16,0 21-16,0-20 0,0-1 15,0 0-15,0 0 0,0 0 0,0 0 16,0 1-1,0-44 32,0 1-47,0 0 16,0 0-16,0 0 0,0 0 16,0-1-16,21-20 0,-21 21 0,21 0 15,0-22-15,0 22 0,-21 0 0,43 0 16,-22 0-16,0 0 0,0-1 15,21 22-15,-20 0 0,20 0 0,-21 0 16,21 0-16,-20 0 0,-1 0 16,21 22-16,-21-1 0,0 0 0,1 21 15,-22-21-15,0 1 16,0-1-16,0 21 0,0-21 0,0 0 16,0 1-16,0-1 0,0 0 0,0 0 15,0 0-15,-22-21 0,1 21 16,0-21-16,0 0 31,21-21-15,0 0-16,0 0 0,0 0 15,21 0-15,0-1 0,0-20 16,1 21-16,-1 0 0,0 0 0,0-22 16,21 22-16,-20 0 0,20 0 15,-21 21-15,21 0 0,-20 0 16,20 0-16,-21 0 0,0 0 15,22 21-15,-22 0 0,-21 0 16,0 22-16,0-22 0,0 0 0,0 0 16,0 0-16,0 0 0,-21 1 15,-1-1-15,22 0 0,-21-21 0,0 21 16,0-21-16,21 21 16,0-42 15</inkml:trace>
  <inkml:trace contextRef="#ctx0" brushRef="#br0" timeOffset="70117">24638 2731 0,'0'-22'15,"21"22"1,0-21-16,0 21 0,1 0 16,-1-21-16,0 21 0,0-21 15,0 21-15,0-21 0,1 21 16,-1-21-16,0 21 0,0-22 16,-21 1-16,0 0 0,-21 21 15,-21 0 1,20 0-16,-20 0 0,21 0 15,-21 0-15,20 21 0,-20 0 0,21 1 16,-21-1-16,20 21 0,1-21 16,0 0-16,0 1 0,21-1 0,0 21 15,0-21-15,-21 0 0,21 1 16,0-1-16,0 0 0,21-21 16,-21 21-16,21-21 0,0 0 0,22 0 15,-22 0-15,0 0 16,0 0-16,0 0 0,22 0 0,-22 0 15,0 0-15,21 0 0</inkml:trace>
  <inkml:trace contextRef="#ctx0" brushRef="#br0" timeOffset="70732.66">25294 2350 0,'-42'0'31,"21"0"-31,21 21 0,-22 21 16,1-21-16,21 0 0,-21 22 0,0-1 15,21 0-15,-21 1 0,21-1 16,-21 0-16,-1 1 0,22-22 0,-21 21 16,21-21-16,0 22 0,-21-22 15,21 0-15,0 0 0,0 0 16,21-21-1,0 0 1,1-21-16,-1 0 0,0 21 16,0-42-16,0 21 15,0-1-15,1 1 0,-1 0 0,0 0 16,0 0-16,0 0 0,-21-1 0,21 22 16,-21-21-16,0 42 15,0 1 1,0-1-16,0 0 15,0 0-15,0 0 0,0 0 16,0 1-16,0-1 0,0 0 16,0 0-16,0 0 0,22-21 15,-1 0-15,-21 21 0,21-21 16,0 0-16,0 0 0,0 0 0,1 0 16,-1 0-16,0 0 0,21-21 0,-21 0 15,1 0-15,-1-21 0,0 20 16,0-20-16,0 0 0,0-1 15,1 1-15,-1 0 0,-21-22 16,0 22-16,0 0 0,0-1 0,0 1 16,0 21-16,0 0 0,0-1 0,0 1 15,-21 0-15,-1 21 16,1 0-16,0 0 0,0 21 16,21 0-16,-21-21 0,21 22 15,0-1-15,-21 0 0,21 0 0,0 0 16,0 0-1</inkml:trace>
  <inkml:trace contextRef="#ctx0" brushRef="#br0" timeOffset="71132.42">25887 2561 0,'0'0'0,"-43"21"31,22 1-31,0-22 0,0 21 0,0 0 16,21 0-16,-21 0 0,-1 22 15,1-22-15,0 0 0,21 0 0,0 0 16,0 0-16,0 1 0,-21-1 0,21 0 16,0 0-16,0 0 15,21-21-15,0 21 16,0-21-16,1 0 0,-1 0 15,0 0-15,21 0 0,-21-21 0,1 21 16,-1-21-16,0 0 0,0 0 16,0 0-16,0-1 0,1-20 0,-1 21 15,-21 0-15,0-22 0,0 22 16,0 0-16,0 0 0,0 0 16,-21 21-16,-1 0 15,1 0-15,0 0 16,0 0-16,21 21 15,0 0 1</inkml:trace>
  <inkml:trace contextRef="#ctx0" brushRef="#br0" timeOffset="71541.28">26162 2709 0,'0'-21'0,"0"0"16,21 0-1,0 21-15,0 0 16,1 0-16,-1 0 0,0 0 16,0 0-16,0 0 15,0 21-15,-21 0 0,0 0 16,22 1-16,-22-1 0,0 0 0,0 0 15,0 0-15,0 0 16,0 1-16,0-1 0,0 0 0,0 0 16,0 0-1,0 0-15,-22-21 0,1 0 16,0 0-16,21-21 31,0 0-15,0 0-16,21 0 15,-21 0-15,21-1 0,1 22 16,-22-21-16,21 0 0,-21 0 16,0 0-16,21 21 0,-21-21 15,21-1-15,0 22 0</inkml:trace>
  <inkml:trace contextRef="#ctx0" brushRef="#br0" timeOffset="72117">26755 2307 0,'0'0'0,"0"-21"16,0 0-16,0 42 47,0 0-47,0 0 0,0 1 16,0 20-16,-22-21 0,1 21 15,21 1-15,-21-1 0,0 0 0,0 1 16,0-1-16,21 0 0,-22 1 15,1-22-15,0 21 0,0-21 0,21 1 16,0 20-16,0-21 0,-21 0 16,21 0-16,-21-21 15,21 22-15,0-44 32,0 1-17,0 0-15,0 0 0,21 0 16,0 0-16,0-1 0,0 1 15,0 0-15,1 0 0,-1 21 0,0-21 16,0 21-16,0 0 16,22 0-16,-22-21 0,0 21 0,0 0 0,0 0 15,0 21 1,-21 0-16,0 0 16,-21 0-16,0-21 15,0 0-15,0 21 0,0-21 16,-22 0-16,22 22 0,-21-22 0,-1 0 15,22 0-15,-21 0 0,21 21 16,0-21-16,-1 0 0,1 0 0,21 21 16,0 0-1,21 0 1,1-21 0,-1 21-16,0-21 15,-21 22-15,21-22 0,0 0 0,0 0 16,1 0-16,-1 0 15,0 0-15</inkml:trace>
  <inkml:trace contextRef="#ctx0" brushRef="#br0" timeOffset="72426.24">27093 2942 0,'-21'0'31,"0"0"-31,0 21 0,-22 1 16,22-1-16,-21 0 0,21 0 0,-22 21 16,1 1-16,0-22 0,-1 21 15,-20 1-15,21-1 0,-1 0 0,1 1 16,0-1-16,20 0 0,-20 1 0,21-22 15,-21 21-15,20-21 0,22 0 16,-21 1-16,21-1 0,-21-21 16,21 21-16</inkml:trace>
  <inkml:trace contextRef="#ctx0" brushRef="#br0" timeOffset="73020.73">21272 4170 0,'0'-21'15,"0"42"-15,0-63 0,0 20 0,0 44 31,0-1-31,0 21 16,0 0-16,0 1 0,0 20 0,0-20 16,-21 20-16,21 1 0,-21-1 0,21 1 15,-21-1-15,21 1 0,0-1 16,0-21-16,-42 22 0,42-1 16,0-20-16,0-22 0,-22 21 15,22-21-15,0 1 0,0-1 0,0-42 47,0-1-47,0 1 0,0-21 16,0 21-16</inkml:trace>
  <inkml:trace contextRef="#ctx0" brushRef="#br0" timeOffset="73353.1">21230 4382 0,'0'-43'0,"0"86"0,0-107 0,0 43 15,0 0-15,0-22 0,0 22 0,0 0 16,0 0-16,0-21 0,0 20 16,0 1-16,21-21 0,0 21 0,1 0 15,20-1-15,0 22 0,-21-21 16,22 21-16,-1 0 0,22 0 0,-22 0 16,0 0-16,1 21 0,-1 22 15,-21-22-15,21 21 0,-20 22 0,-22-22 16,0 0-16,0 22 0,-22-22 15,1 1-15,-21-22 0,0 21 0,-22-42 16,1 42-16,20 1 0,1-1 16,21-21-16,-22-21 0,1 21 0,21-21 15,0 0-15,0 0 0,-1 0 16,22 22-16,22-22 16,-1 0-1,0 0-15,0 0 0,0 0 16,0 0-16,1 0 0</inkml:trace>
  <inkml:trace contextRef="#ctx0" brushRef="#br0" timeOffset="73808.8">21696 4720 0,'0'0'0,"0"-21"15,0 0-15,0 0 16,0 0-16,21 21 0,0-22 0,21 1 16,-20 21-16,-1 0 15,21 0-15,-21 0 0,0 0 0,22 0 16,-22 0-16,0 0 0,21 0 16,-20 21-16,-1 1 0,-21-1 0,21 0 15,-21 21-15,21-21 0,-21 22 0,0-22 16,0 21-16,0-21 15,0 22-15,0-22 0,0 0 0,0 0 16,-21 0-16,21 1 0,-21-1 16,21-42 15,0-1-31,0 1 16,0 0-16,0 0 0,0-21 0,0 20 15,0-20-15,0 21 0,21-21 0,-21 20 16,21-20-16,-21 21 0,0 0 15,21 0-15,0-1 0,-21 1 0,22 21 16,-22-21-16,21 21 16,0 0-16,0 0 0,0 0 15,0 0-15,1 0 16,-1 0-16</inkml:trace>
  <inkml:trace contextRef="#ctx0" brushRef="#br0" timeOffset="74232.56">22712 4636 0,'0'-22'16,"0"1"0,-21 21-1,-1 0-15,1 0 16,0 21-16,0 1 0,0-1 15,0 0-15,-1 0 0,1 0 16,0 22-16,0-22 0,0 0 0,21 21 16,0-21-16,0 1 0,0-1 15,0 0-15,0 0 0,0 0 0,21 0 16,0-21-16,0 0 0,22 0 0,-22 0 16,0 0-16,0 0 15,21 0-15,-20 0 0,20 0 0,-21-21 0,21 0 16,-20 21-16,-1-21 15,0 0-15,0-22 0,0 22 0,-21 0 16,0-21-16,0 21 0,0-1 0,0-20 16,0 21-16,-21 0 0,0 0 15,0-1-15,0 22 0,-1 0 0,1 0 16,0 0-16,0 0 16,21 22-1,0-1-15,0 0 0,0 0 16,0 0-16</inkml:trace>
  <inkml:trace contextRef="#ctx0" brushRef="#br0" timeOffset="74721.28">23114 5038 0,'21'0'0,"-42"0"0,42-21 0,0 21 16,-21-22-16,0 1 0,21 0 0,1 0 15,-1 0-15,-21 0 0,0-1 16,21 1-16,0 0 0,-21 0 0,0 0 16,0 0-16,0-1 0,21 1 15,-21 0 1,-21 21 0,21 21-16,0 0 15,-21 1-15,0-1 0,0 0 16,21 0-16,-22 21 0,22-20 0,-21 20 15,21 0-15,-21 1 0,21-1 16,0-21-16,-21 21 0,0 1 0,21-1 16,-21 0-16,21 1 0,0-1 0,0 0 15,0 22-15,0-22 0,0 1 16,0-1-16,0 0 0,0 1 0,0 20 16,0-21-16,0 1 0,0-22 15,0 21-15,0 1 0,-22-22 16,22 0-16,-21 0 0,21 0 0,-21 0 15,0 1-15,0-22 0,21 21 0,-21-21 16,-1 0-16,1 0 0,0 0 16,0 0-16,0 0 0,0 0 15,-1-21-15,22-1 16,0 1-16,0 0 0,0 0 16,0 0-16,0 0 0,0-1 0,22 1 15,-1-21-15,-21 21 0,0-22 0,21 1 16</inkml:trace>
  <inkml:trace contextRef="#ctx0" brushRef="#br0" timeOffset="75000.12">23241 4339 0,'0'0'0,"-21"0"16,0 0-1,21 21 32,0 1-31,0-1-16,0 0 15,21-21-15,0 21 0,-21 0 0,21-21 16</inkml:trace>
  <inkml:trace contextRef="#ctx0" brushRef="#br0" timeOffset="75376.89">23580 4763 0,'21'0'0,"42"0"32,-42-22-32,1 22 15,-1-21-15,-21 0 0,21 0 16,0 0-16,-21 0 16,0-1-16,0 1 0,0 0 15,-21 21 1,0 0-16,0 0 15,-1 0-15,1 0 0,0 0 0,0 21 16,0 0-16,0-21 0,-22 22 16,22 20-16,0-21 0,0 0 15,0 0-15,-1 22 0,22-22 0,0 0 16,0 0-16,0 22 0,0-22 16,0 0-16,0 0 0,22 0 15,-1 0-15,0-21 0,0 0 0,0 0 16,0 0-16,22 0 0,-22 0 15,21 0-15,-21 0 0,22 0 0,-22 0 16</inkml:trace>
  <inkml:trace contextRef="#ctx0" brushRef="#br0" timeOffset="75992.55">24236 4614 0,'0'0'0,"21"-21"0,-21 0 16,0 0-1,0 0-15,-21 21 32,21 21-32,-21-21 15,-1 21-15,22 0 0,-21 0 0,0 22 16,0-22-16,21 21 0,-21-21 0,0 22 16,21-1-16,0-21 0,0 22 15,0-22-15,0 21 0,0-21 0,0 0 16,0 1-16,0-1 0,0 0 15,21-21-15,0 0 0,0 21 16,0-21-16,0 0 0,22 0 0,-22 0 16,21 0-16,-21-21 0,22 21 15,-22-21-15,21 0 0,-21-22 0,22 22 16,-22-21-16,0-1 0,21 1 0,-20 0 16,20-22-16,-21 22 0,0 0 15,0-1-15,1 1 0,-1 0 16,-21-1-16,0 1 0,21 0 0,-21 20 15,0 1-15,0-21 0,0 21 16,0 0-16,0-1 0,0 1 0,0 42 31,-21 1-15,21-1-16,-21 0 0,-1 21 16,1-21-16,21 22 0,-21-1 0,0-21 15,21 22-15,0-1 0,-21 0 0,21-21 16,-21 22-16,21-1 0,0-21 15,0 22-15,0-22 0,0 21 16,0-21-16,0 0 0,0 22 0,0-22 16,0 0-16,21-21 0,0 21 15,-21 0-15,21-21 0,0 0 0,0 0 16,1 22-16,-1-22 0,0 0 0,0 0 16,0 0-16,0 0 0,1 0 15,-1-22-15,0 1 0,0 0 16,0 0-1,-21 0-15,0 0 0</inkml:trace>
  <inkml:trace contextRef="#ctx0" brushRef="#br0" timeOffset="76293.17">24574 4551 0,'-21'0'32,"42"0"-32,-21 0 0,22 0 15,-1 0-15,21 0 0,-21 0 0,22 0 16,-22 0-16,21 0 0,0 0 16,-20 0-16,20 0 0,-21 0 0,0 0 15,22 0-15,-22 0 0,0 0 16,-42 0 31,0 0-47,-1 0 15,1 0-15,0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9T11:57:59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1080 0,'0'-22'0,"0"1"16,0 0-16,0 0 16,0 42 30,0 0-46,0 22 0,0-1 16,0 0-16,0 1 0,0-1 16,0 0-16,0 1 0,0-1 15,0 0-15,0-21 0,0 22 0,0-1 16,0 0-16,0 1 0,0-22 16,0 21-16,0-21 0,0 1 15,0-1-15,0 0 0,21-21 16,1 0-1,-22-21 1,0 0-16,0-1 16,0 1-1</inkml:trace>
  <inkml:trace contextRef="#ctx0" brushRef="#br0" timeOffset="392.77">1545 1461 0,'0'0'0,"21"0"47,0 0-47,1-22 16,-1 1-16,0 0 0,-21 0 15,0 0 1,0 0-16,-21 21 31,0 0-31,-1 0 0,1 21 16,0 0-16,0-21 0,21 21 15,-21 0-15,21 0 16,0 1 0,42-22-1,-21 0-15,0-22 16</inkml:trace>
  <inkml:trace contextRef="#ctx0" brushRef="#br0" timeOffset="1000.42">3365 741 0,'0'0'0,"0"21"31,0 21-31,-21-20 16,21 20-16,-21 0 0,0 1 16,21 20-16,0-21 0,0 22 15,-21-22-15,0 22 0,21-22 0,0 0 16,-22 1-16,22-1 0,0 0 16,0-20-16,0 20 0,0-21 0,0 0 15,0 0-15,0 1 0,0-1 16,0 0-16,0-42 31,0 0-15,0-1-16,0 1 15</inkml:trace>
  <inkml:trace contextRef="#ctx0" brushRef="#br0" timeOffset="1500.84">2857 974 0,'0'0'0,"-21"-21"0,21-1 15,0 1-15,0 0 0,0 0 0,0 0 16,0 0-16,0-1 0,21 1 16,1 0-16,-1 0 0,0 0 15,0 0-15,0 21 0,0-22 16,1 1-16,-1 21 0,0 0 0,0-21 15,0 21-15,0 0 0,1 0 16,20 0-16,-21 0 0,21 0 16,1 0-16,-1 0 0,0 21 0,1 0 15,-1 1-15,22-1 0,-22 0 16,0 21-16,1 1 0,-1-1 0,0 0 16,1 1-16,-22 20 0,21-21 15,-42 1-15,21 20 0,-21-20 0,0-1 16,0 0-16,0-21 0,-21 22 15,0-1-15,-21-21 0,-1 22 16,-20-22-16,20 21 0,-20-21 16,-1 0-16,1 1 0,-1-1 0,22 0 15,-21 0-15,20-21 0,-20 0 16,20 21-16,1-21 0,21 0 0,-21 0 16,20 0-16,1 0 0,0-21 15,0 21-15,21-21 0,-21 0 0,21 0 16,0-1-16,0 1 15,21 0-15,0 21 16,0-21-16,0 21 0,1-21 16,-1 0-16,0 21 0,21 0 0</inkml:trace>
  <inkml:trace contextRef="#ctx0" brushRef="#br0" timeOffset="2108.16">4339 1334 0,'0'0'0,"21"0"0,22-106 31,-43 85-31,0-1 0,0 1 0,0 0 16,-22 0-16,1 0 0,0 0 15,21-1-15,-21 22 0,0 0 0,0-21 16,-1 21-16,1 0 0,-21 0 16,21 21-16,0 1 0,-1-1 0,-20 0 15,21 0-15,-21 21 0,20-20 16,1 20-16,-21 0 0,21-21 0,0 22 16,-22-1-16,22-21 0,21 22 15,0-22-15,-21 21 0,21-21 0,0 0 16,0 1-16,0 20 15,21-42-15,0 21 0,0 0 0,1-21 0,-1 0 16,21 0-16,-21 0 16,22 0-16,-1 0 0,-21-21 0,21 0 15,1 0-15,-22 0 0,21-1 16,-21 1-16,22 0 0,-22-21 0,0 21 16,0-22-16,0 1 0,1 21 15,-22-22-15,21 22 0,-21 0 0,0 0 16,0 0-16,0 0 0,0-1 15,0 44 17,0-1-32,0 0 0,0 21 15,0-21-15,0 1 0,0-1 16,0 0-16,0 21 0,0-21 16,0 1-16,0-1 0,0 0 0,0 0 15,21 0-15,0 0 16,0-21-16,0 0 0,1 0 0,-1 0 15,0 0-15,0 0 0,0 0 16,0 0-16,-21-21 0,22 0 0</inkml:trace>
  <inkml:trace contextRef="#ctx0" brushRef="#br0" timeOffset="2876.7">4995 1122 0,'0'21'32,"0"0"-17,0 0-15,0 1 0,-21-1 16,21 0-16,-21 21 0,21-21 0,0 1 16,-21-1-16,21 21 0,0-21 15,-21 0-15,21 1 0,0-1 16,0 0-16,0 0 15,21-21-15,0 0 0,0 0 16,0 0-16,0 0 0,1 0 0,20 0 16,-21-21-16,21 21 0,1-21 15,-22 0-15,21-1 0,1 1 0,-22 0 16,21 0-16,-21-21 0,0 20 16,1 1-16,-22-21 0,0 21 0,21 0 15,-21-1-15,0 1 0,21 0 16,-21 0-16,0 0 0,-21 21 47,21 21-47,-21 0 0,21 0 15,0 22-15,0-22 16,-22 0-16,22 21 0,0-21 16,-21 22-16,21-22 0,0 21 0,0-21 15,0 22-15,0-1 0,0 0 16,0 1-16,0-1 0,0 0 0,21 1 15,1 20-15,-22-20 0,21-1 0,0 0 16,-21 1-16,21-1 0,0 0 16,-21 1-16,0-1 0,0 0 0,0-21 15,0 22-15,0-1 0,0-21 16,0 22-16,0-22 0,-21 0 0,0 42 16,0-41-16,21-1 0,-21 0 0,-1-21 15,1 0-15,0 21 16,0-21-16,0 0 0,0 0 0,-1 0 15,-20 0-15,21-21 0,0 0 0,0 0 16,-1-1-16,1 1 0,21-21 16,-21 0-16,21-1 0,-21 1 0,21 0 15,0-1-15,0 1 0,0-22 16,0 22-16,0 0 0,21-22 0,0 22 16,0-22-16,1 22 0,-1 0 15,-21-1-15,42 1 0,-21 0 0,0-1 16,1 22-16,-1-21 0,0 21 15,0 0-15,0-22 0,0 22 16,1 21-16,-1-21 0,0 0 0,0 0 16,-21-1-16,21 22 0,0 0 15</inkml:trace>
  <inkml:trace contextRef="#ctx0" brushRef="#br0" timeOffset="3413.19">6181 1101 0,'21'0'0,"-21"-64"32,0 43-32,-21 21 15,-1 0-15,1 0 0,0 0 16,-21 21-16,21-21 0,-1 21 15,-20 1-15,21-1 0,0 0 0,0 0 16,-1-21-16,1 21 0,21 0 16,-21 1-16,21-1 0,0 0 15,21 0-15,0-21 16,1 0-16,-1 0 0,0 21 0,0-21 16,0 21-16,22-21 15,-22 0-15,0 0 0,21 22 0,-21-22 16,1 0-16,-1 0 0,0 21 15,0-21-15,0 0 0,0 21 0,-21 0 16,22-21-16,-22 21 0,0 0 16,0 1-1,-22-22-15,1 21 0,0-21 0,0 21 16,-21-21-16,20 0 0,-20 21 16,21-21-16,-21 0 0,-1 0 0,22 0 15,-21 0-15,21 0 0,-22 0 16,22 0-16,-21 0 0,21 0 15,-1 0-15,1 0 0,0 0 0,0 0 16,0 0-16</inkml:trace>
  <inkml:trace contextRef="#ctx0" brushRef="#br0" timeOffset="4000.85">2730 2540 0,'-21'0'0,"42"0"0,-63 0 15,21 0 1,42 0 0,21 0-16,-20 0 15,20 0-15,0 0 0,1-21 16,20 21-16,-21-21 0,22 21 0,-1 0 16,1 0-16,-1-21 0,22 21 15,-43 0-15,22 0 0,-22 0 0,1 0 16,-22 0-16,-42 21 15,-1-21 1,1 0-16,-21 21 0,0-21 16,20 0-16,-20 21 0,0 0 0</inkml:trace>
  <inkml:trace contextRef="#ctx0" brushRef="#br0" timeOffset="4312.67">3048 2604 0,'0'21'62,"21"0"-46,-21 0-16,0 21 0,0-20 16,0 20-16,0 0 0,0 1 0,0-1 15,0 0-15,0 1 0,0-1 16,0 21-16,0-20 0,0-1 15,0 0-15,0 1 0,0-22 0,0 21 16,-21-21-16,21 22 0,0-22 16,0 0-16,0 0 0,0 0 15,0-42 17,0 0-17,0 0-15,0 0 0</inkml:trace>
  <inkml:trace contextRef="#ctx0" brushRef="#br0" timeOffset="4564.53">3471 3006 0,'0'0'0,"21"21"0,1 0 16,-1 0-16,-21 0 0,0 1 0,0 20 15,0-21-15,0 0 0,0 22 0,0-22 16,0 0-16,0 0 0,-21 0 16,21 0-16,0 1 0,0-1 15,0-42 32,0-1-47,0 1 0,0 0 0,0 0 16</inkml:trace>
  <inkml:trace contextRef="#ctx0" brushRef="#br0" timeOffset="4760.41">3556 2900 0,'0'-21'0,"0"42"0,0-63 16,0 20-16,0 1 31,-21 21-31,21 21 47,21 1-32,0-22-15</inkml:trace>
  <inkml:trace contextRef="#ctx0" brushRef="#br0" timeOffset="5560.58">3916 2985 0,'0'21'63,"0"0"-63,0 0 0,0 0 15,0 0-15,0 1 0,0 20 16,0-21-16,0 0 0,0 0 16,0 1-16,0 20 0,0-21 15,0 0-15,0 0 0,0 1 16,0-1-16,0 0 0,0 0 16,0-42 15,0 0-16,-21 21-15,21-21 0,0-1 16,0-20-16,0 21 0,0 0 0,0 0 16,0-1-16,0 1 0,0-21 15,21 21-15,0 0 0,-21-1 0,21 1 16,0 0-16,0 0 0,22 0 0,-22 21 16,0-21-16,0 21 0,0-22 15,1 22-15,20 0 0,-21 0 16,0 0-16,0 22 0,1-1 15,-22 0-15,21 0 0,-21 0 0,21 0 16,-21 1-16,0 20 0,0-21 0,0 21 16,0-20-16,0 20 0,0-21 15,0 0-15,0 0 0,0 1 0,0-1 16,0 0-16,0 0 16,0-42 15,0 0-31,0 0 0,0-1 15,0 1-15,0-21 0,0 21 16,0-22-16,21 22 0,0-21 16,0 21-16,1-22 0,-1 22 0,0 0 15,21 0-15,-21 0 0,22 0 16,-22-1-16,21 22 0,1 0 0,-22 0 16,21 0-16,-21 0 0,0 0 0,22 22 15,-22-1-15,0 0 0,-21 0 16,0 21-16,0-20 0,0 20 0,0-21 15,0 21-15,0-20 0,0 20 16,0-21-16,-21 21 0,21-20 0,0-1 16,0 0-16,0 0 0,-21-21 0,21 21 15,0-42 17,0 0-17,0 0-15,21 0 0</inkml:trace>
  <inkml:trace contextRef="#ctx0" brushRef="#br0" timeOffset="5831.74">5249 3048 0,'0'0'0,"0"21"31,0 0-15,0 1-16,0-1 15,0 21-15,0-21 0,0 0 0,-21 1 16,21 20-16,0-21 0,-21 0 16,21 0-16,0 1 0,0-1 15,0 0-15,0-42 47,0 0-31,-21-1-16,21 1 0,0 0 0,0 0 15</inkml:trace>
  <inkml:trace contextRef="#ctx0" brushRef="#br0" timeOffset="6028.63">5207 2815 0,'0'0'16,"0"-21"-16,0 0 15,-21 21 63</inkml:trace>
  <inkml:trace contextRef="#ctx0" brushRef="#br0" timeOffset="6589.31">5694 2921 0,'-21'21'0,"-1"0"16,22 1-1,0-1-15,-21 0 0,21 0 16,0 0-16,0 0 16,0 1-16,0-1 0,0 0 15,0 0-15,0 0 0,0 0 16,0 1-16,0-1 16,0-42 15,0-1-16,0 1-15,0 0 0,0 0 0,0 0 16,0 0-16,0-1 16,0-20-16,0 21 0,21 0 0,1-22 15,-1 22-15,0 0 0,0 0 0,0-21 16,22 20-16,-22 1 0,21 0 16,0 0-16,-20 21 0,20-21 0,0 21 15,-21 0-15,22 0 0,-22 0 16,0 21-16,0 0 0,0 0 0,1-21 15,-22 43-15,-22-22 0,22 21 32,0 0-32,0 1 0,0-1 0,0-21 15,0 0-15,0 22 0,0-22 0,-21 0 16,0 0 0,21-42 30</inkml:trace>
  <inkml:trace contextRef="#ctx0" brushRef="#br0" timeOffset="7244.41">6858 2858 0,'0'-22'16,"0"44"-16,0-65 0,0 22 0,0 0 16,0 0-16,-21 0 15,0 21-15,-1 0 0,1 0 16,0 0-16,0 0 0,-21 21 16,20-21-16,1 21 0,-21 0 0,21 0 15,0 0-15,-1 1 0,-20 20 16,21-21-16,21 0 0,-21 0 0,21 1 15,-21 20-15,21-21 0,0 0 0,0 0 16,0 1 0,0-1-16,0 0 0,21-21 0,0 0 15,0 0-15,0 0 16,22 0-16,-22 0 0,0 0 0,0-21 16,21 0-16,-20 21 0,-1-22 0,0 1 15,0 0-15,0 0 0,0 0 16,1-22-16,-22 22 0,0 0 0,21 21 15,-21-21-15,21 0 0,-21 0 16,0-1-16,0 44 47,0-1-31,0 0-16,0 0 0,0 0 0,-21 0 15,21 1-15,-21 20 0,21-21 16,-22 21-16,1-20 0,21 20 0,-21 0 15,0 1-15,0 20 0,21-21 16,-21 1-16,-1 20 0,1-20 0,21-1 16,-21 21-16,21-20 0,-21 20 0,0-20 15,21-1-15,0 21 0,-21-20 16,21 20-16,-22-20 0,22-1 0,-21 0 16,21 1-16,0-1 0,0 0 0,0 1 15,-21-22-15,21 0 0,0 21 16,-21-21-16,21 1 15,-21-22-15,0 0 16,-22 0-16,22 0 0,-21 0 16,-1 0-16</inkml:trace>
  <inkml:trace contextRef="#ctx0" brushRef="#br0" timeOffset="7405.32">6032 4170 0,'0'0'0,"22"-21"0,-1-22 0,0 1 0,-21 0 16,21-22-16,-21 22 0,21 0 0,-21-22 15,21 22-15,1-22 0,-22 22 16,21-22-16,0 22 0,0-21 0,0 20 15,0-20-15,1 20 0,-1 1 16,0 21-16,0-21 0,21-1 16,-20 22-16,-1 0 0,21 0 0,-21 0 15,22-1-15,-22 1 0,0 21 16,0 21-16,0-21 0,0-21 0</inkml:trace>
  <inkml:trace contextRef="#ctx0" brushRef="#br0" timeOffset="7856.89">7408 2709 0,'0'0'0,"0"-21"0,0 0 16,-21 0-1,0 21-15,0 0 0,0 0 16,-1 0-16,1 21 0,0-21 0,-21 21 16,21 0-16,-1 1 0,1-1 15,21 0-15,0 0 16,0 0-16,0 0 0,21-21 16,1 22-1,20-22-15,-21 21 0,0-21 16,0 0-16,22 21 0,-22-21 0,0 21 15,21-21-15,-20 21 0,-1-21 16,0 0-16,-21 21 0,0 1 0,21-22 16,-21 21-16,0 0 0,0 0 15,-21-21-15,0 21 0,-22-21 16,22 0-16,-21 21 0,21-21 0,-22 0 16,22 0-16,-21 0 0,21 22 15,0-22-15,-1 0 0,1 0 0,0 0 16,0 0-16,0 21 31,21 0-31</inkml:trace>
  <inkml:trace contextRef="#ctx0" brushRef="#br0" timeOffset="8441.33">6117 4085 0,'0'0'0,"0"21"31,0 1-31,0-1 16,0 0-16,0 0 0,0 0 16,21 0-16,0-21 15,1 22-15,-1-22 0,0 0 16,0 0-16,0 0 0,22 0 0,-22 0 16,0 0-16,21 0 0,-21 0 15,1-22-15,-1 1 0,0 21 0,0-21 16</inkml:trace>
  <inkml:trace contextRef="#ctx0" brushRef="#br0" timeOffset="9279.84">2625 4657 0,'0'0'16,"0"-21"-16,0-1 0,0 1 15,0 0-15,0 0 16,-22 21 0,22 21-1,-21 0-15,21 22 0,0-22 16,0 42-16,0-20 0,-21 20 0,21 1 16,-21-1-16,21 1 15,0-1-15,0 1 0,-21-22 0,21 0 16,0 1-16,-21-1 0,21 0 15,0-21-15,0 1 0,0-1 0,0 0 16,0-42 15,0-22-31,0 22 16,0 0-16,0 0 0</inkml:trace>
  <inkml:trace contextRef="#ctx0" brushRef="#br0" timeOffset="9716.59">2095 4763 0,'0'-22'0,"0"44"0,-21-65 0,0 22 16,0 0-16,21 0 16,0 0-16,0-1 0,0 1 15,0 0-15,0 0 0,0 0 16,21 0-16,21 21 0,-20-22 15,20 1-15,21 21 0,-20 0 16,20-21-16,22 21 0,-22 0 0,22 0 16,-21 0-16,-1 21 0,22 0 15,-22 1-15,-20 20 0,20-21 16,-21 43-16,1-22 0,-1 21 16,-21 1-16,-21-1 0,0 1 0,0-22 15,0 1-15,-21 41 0,-21 1 0,-1 0 16,-41-43-16,41-21 0,1 21 15,0-20-15,-1-1 0,-20 21 0,21-21 16,-22-21-16,22 21 0,-22 1 16,22-22-16,0 0 0,-22 0 0,22 0 15,21 0-15,-22 0 0,22 0 16,0 0-16,0 0 0,0-22 0,21 1 31,21 21-15,0-21-16,0 0 0,21 0 15,-20 21-15,20 0 0,0-21 0</inkml:trace>
  <inkml:trace contextRef="#ctx0" brushRef="#br0" timeOffset="10484.15">3196 5038 0,'0'0'0,"0"21"47,-21 0-47,21 0 0,0 0 16,-21 1-16,21 20 0,0-21 15,0 0-15,0 22 0,0-22 0,0 0 16,0 21-16,0-21 0,0 1 15,0-1-15,0 0 0,0 0 16,21-21-16,0 0 16,0 0-16,0 0 0,1 0 0,-1 0 15,0-21-15,0 0 0,21 21 0,-20-21 16,-1-1-16,0-20 16,-21 21-16,21 0 0,0-22 0,0 22 15,1 0-15,-22-21 0,21 21 16,-21-1-16,21 1 0,-21 0 0,0 0 15,21 21-15,-21 21 47,0 0-47,0 0 0,0 1 16,-21-1-16,21 21 0,0-21 0,0 0 16,0 1-16,-21 20 0,21-21 15,0 0-15,0 0 0,0 1 16,0-1-16,0 0 0,21-21 15,0 0 1,0 0-16,22 0 0,-22 0 16,0-21-16,0 0 0,21-1 0,-20 1 15,-1 0-15,21 0 0,-21-21 16,0-1-16,1 22 0,-1-21 0,0 21 16,-21-1-16,21 1 0,-21 0 15,0 0-15,-21 21 16,0 0-16,0 0 15,-1 21-15,22 0 0,0 0 16,0 1-16,0-1 0,0 0 0,0 0 16,0 0-1,0 0-15,0 1 0,22-22 0,-22 21 16,21 0-16,-21 0 0,0 0 16,21 0-16,-21 1 15,0-1-15,0 0 16,21-21-1,0 0 1,0 0-16</inkml:trace>
  <inkml:trace contextRef="#ctx0" brushRef="#br0" timeOffset="11020.84">4635 5080 0,'0'-21'0,"0"42"0,0-63 16,0 21-16,-21 21 0,0-22 15,0 22-15,0 0 0,0 0 0,-1 0 16,1 0-16,0 0 0,0 0 0,0 22 16,-22-1-16,22 0 15,0 21-15,0-21 0,0 1 0,0 20 16,-1 0-16,1-21 0,0 22 0,21-22 15,0 0-15,0 21 0,0-20 16,0-1-16,0 0 0,0 0 0,0 0 16,21-21-16,0 0 15,1 0-15,-1 0 0,21 0 0,-21 0 16,0 0-16,22-21 0,-22 0 0,0 0 16,21 0-16,-20-1 0,-1 1 15,0-21-15,0 21 0,0-22 0,-21 1 16,0 21-16,21-21 0,-21 20 15,0 1-15,0 0 0,0 0 16,0 0-16,-21 42 31,21 0-31,0 0 0,-21 0 0,21 1 16,-21 20-16,21-21 0,-21 21 0,21-20 16,0-1-16,0 21 0,0-21 15,0 0-15,0 1 0,0-1 0,0 0 16,0 0-16,21 0 15,0-21-15,0 0 0,0 0 16,1 0-16,-1 0 0,0 0 0,21-21 16,-21 0-16,1 21 0,-1-21 15,0 0-15,0-1 0,0-20 16,0 21-16</inkml:trace>
  <inkml:trace contextRef="#ctx0" brushRef="#br0" timeOffset="11112.79">5143 4593 0,'0'-21'0,"0"42"0</inkml:trace>
  <inkml:trace contextRef="#ctx0" brushRef="#br0" timeOffset="12312.15">5080 4572 0,'0'42'16,"0"-20"-16,0-1 16,0 21-16,0 0 0,0 1 0,0-1 15,-21 22-15,21-22 0,0 0 16,-21 22-16,21-22 0,0 22 0,0-22 15,0 0-15,0 1 0,0-22 16,0 21-16,0-21 0,0 22 0,0-22 16,0 0-16,0 0 0,21-21 15,0 21-15,0-21 0,0 0 16,0 0-16,1 0 0,-1 0 0,21 0 16,-21 0-16,0-21 0,1 0 15,20 0-15,-21 0 0,0-1 0,0-20 16,1 21-16,-1-21 0,0-1 0,0 22 15,0-21-15,-21 21 16,0-1-16,0 1 0,0 0 0,0 0 16,0 42 15,0 0-31,-21 0 0,21 1 16,0-1-16,0 21 0,-21-21 15,21 0-15,-21 1 0,21-1 0,0 21 16,0-21-16,0 0 0,0 1 15,0-1-15,21 0 16,0-21-16,0 0 0,0 0 16,22 0-16,-22 0 0,21 0 0,1-21 15,-22 0-15,21 21 0,-21-22 16,22 1-16,-22 0 0,0 0 16,21 0-16,-21 0 0,1-1 0,-22 1 15,21 0-15,0 0 0,-21 0 16,0 42 31,-21 0-47,21 0 0,-21 0 15,21 1-15,-22-1 0,22 0 16,0 0-16,0 0 0,0 0 0,0 1 16,0-1-16,0 0 15,22-21 1,-1 0-16,0 0 0,0 0 0,21 0 15,-20 0-15,-1-21 0,21 0 0,-21 21 16,0-22-16,1 1 0,-22 0 16,0 0-16,21 0 0,-21 0 0,0-22 15,0 22-15,0 0 0,0 0 0,-21 0 16,21-1-16,-22 22 0,1 0 16,0 0-16,0-21 0,0 21 0,0 0 15,-1 0-15,1 0 0,42 0 31,1 0-15,-1 0-16,0 0 0,21 0 16,-21-21-16,22 21 0,-22-21 15,0 21-15,21 0 0,-20 0 0,20-21 16,-21 21-16,0 0 0,22 0 0,-22 0 16,0 21-16,-21 0 15,21 0-15,-21 0 0,0 1 16,0-1-16,0 0 0,0 21 15,0-21-15,0 1 0,0-1 0,0 0 16,0 0-16,-21 0 0,21 0 0,0 1 16,-21-22-16,21 21 0,0 0 15,0 0-15,-21-21 16,21 21 0,0-42-1,0 0 1,0 0-16,0 0 0,0-1 0,0 1 15,21-21-15,0 21 0,0-22 16,0 22-16,0-21 0,1 21 0,-1-22 16,0 22-16,21-21 0,-21 21 0,22 0 15,-1-1-15,0 22 0,-20 0 16,20 0-16,0 0 0,1 0 16,-22 0-16,0 0 0,0 22 0,0-1 15,64 21-15,-64 0 0,-21-20 16,-21 20-16,0-21 0,0 21 15,-1-20-15,1-1 0,0 21 0,0-21 16,0 0-16,21 1 0,-21-22 0,-1 21 16,22 0-16,-21 0 15,21-42 17,0 0-32,0 0 15,0-1-15,21 1 0,-21 0 0</inkml:trace>
  <inkml:trace contextRef="#ctx0" brushRef="#br0" timeOffset="12848.45">7832 4890 0,'0'0'0,"0"-22"0,0 1 16,-22 21-1,1 0 1,0 0-16,0 0 0,0 0 0,0 0 16,-22 21-16,22 1 0,0-22 0,0 21 15,21 0-15,-21-21 16,-1 21-16,22 0 0,-21 0 0,21 1 16,0-1-16,0 0 0,0 0 15,0 0-15,21 0 16,1-21-16,-1 22 15,0-22-15,0 0 0,0 0 0,22 0 16,-22 0-16,0 0 0,0 0 16,21 0-16,-20 0 0,-1 0 0,0 0 15,0 21-15,0-21 0,-21 21 16,21-21-16,-21 21 0,0 0 16,0 0-16,0 1 15,-21-22-15,0 21 16,0-21-16,0 21 0,0-21 15,-1 21-15,-20-21 0,21 0 0,0 0 16,0 21-16,-22-21 0,22 0 0,0 0 16,0 0-16,0 0 0,-1 0 15,1 0-15,0 0 0,0 0 16,0 0-16,0 0 16,-1-21-16,1 21 31,21-21-31,-21 0 31</inkml:trace>
  <inkml:trace contextRef="#ctx0" brushRef="#br0" timeOffset="13183.88">6159 4699 0,'-21'0'47,"0"0"0,0 0-32,0 0-15</inkml:trace>
  <inkml:trace contextRef="#ctx0" brushRef="#br0" timeOffset="13484.71">5122 4974 0,'21'0'15,"1"0"-15,-1 0 0,0 0 16,0 0-16,0 0 0,0 0 0,1 0 16,-1 0-16,0 0 15,0 0-15,-21-21 16,0 0 15</inkml:trace>
  <inkml:trace contextRef="#ctx0" brushRef="#br0" timeOffset="15152.43">8149 1080 0,'-21'0'16,"0"0"-1,0 0 1,-1 0-16,1 0 15,0 0-15,0 0 16,0 0-16,0 0 16,-1 0-1,1 0-15,0 0 32,21-22 14,21 22-46,0 0 16,1 0-16,-1 0 16,0 0-16,21 0 0,-21 0 15,22 0-15,-22 0 0,21 0 0,1 0 16,-1 0-16,0 0 0,1 0 16,20 0-16,1 0 0,-1 0 0,1 0 15,-1 0-15,1 0 0,20 0 0,1 0 16,-22 0-16,22 0 0,-21 0 15,-1 0-15,1 0 0,-1 0 0,-21 0 16,22 0-16,-1 0 0,-20 0 16,20 0-16,-20 0 0,-1 0 0,0 0 15,1 0-15,-1 0 0,0 0 16,1 0-16,-22 0 0,21 0 16,-21-21-16,0 21 0,1 0 15,-1 0-15,0 0 0,-21-21 31,-21 0 16,0 21-47,-1 0 0,1-21 16,0 21-16</inkml:trace>
  <inkml:trace contextRef="#ctx0" brushRef="#br0" timeOffset="15874.68">9610 677 0,'-22'0'0,"44"0"0,-65 0 16,43 22 31,0-1-47,21-21 0,-21 21 16,22-21-16,-1 21 0,0-21 15,0 21-15,0-21 0,0 21 0,1-21 16,20 22-16,-21-22 0,21 21 15,-20-21-15,20 0 0,0 21 0,-21-21 16,22 0-16,-22 0 0,21 21 16,-21-21-16,1 21 0,-1-21 0,0 0 15,0 0-15,-21 21 0,0 1 32,-21-22-17,0 21 1,0-21-16,-1 0 15,22 21-15,-21-21 0,0 21 16,0-21-16,0 21 0,-22 0 0,22 1 16,-21-22-16,21 21 0,-22 0 15,1 21-15,-21-21 0,20 1 0,1-1 16,0 0-16,-1 0 0,22 0 0,-21 0 16,21 1-16,-1-1 0,1 0 15,0-21 1,21 21-1,21-21 17,0 0-32,1 0 15,-1 0-15,-21-21 0,21 21 16,0 0-16,0-21 0,0 21 16,1-21-16,-1 21 0,0-22 0,0 22 15,0 0-15,-21-21 0,21 21 16,1 0-16,-1-21 0,0 21 31,-21-21-31,21 21 0,-21-21 16,21 21-16</inkml:trace>
  <inkml:trace contextRef="#ctx0" brushRef="#br0" timeOffset="17096.71">11091 508 0,'0'-21'0,"0"0"16,0 0 15,0 42 0,0 0-31,-21 21 16,21-21-16,0 22 0,0-1 15,-21 22-15,21-1 0,0-21 0,-21 22 16,21-1-16,0 1 0,0-22 16,0 1-16,0 20 0,0-42 0,0 22 15,0-1-15,0-21 0,0 0 16,0 0-16,0 1 0,0-1 16,0-42 15,0-1-16,0 1-15,0 0 0,0-21 16</inkml:trace>
  <inkml:trace contextRef="#ctx0" brushRef="#br0" timeOffset="17820.29">10943 572 0,'0'0'16,"0"-22"-16,0 1 0,0 0 15,0 0-15,0 0 0,0 0 16,0-1-16,0 1 0,21 0 16,0 0-16,-21 0 0,22 21 15,-1-21-15,0-1 0,0 22 0,0-21 16,22 21-16,-22 0 0,0 0 15,0 0-15,0 0 0,0 0 0,1 21 16,-1 1-16,0-1 16,0 0-16,-21 21 0,0 1 0,21-1 15,-21 0-15,21 1 0,-21 20 16,0-21-16,0 1 0,0 20 0,22-20 16,-22 20-16,0-21 0,21 1 0,-21-1 15,0-21-15,0 22 0,0-22 16,0 0-16,0 0 0,0 0 0,0 0 15,21-21 1,-21-21 0,0 0-16,0-21 15,0 21-15,0-22 0,0 22 0,0-21 16,0-22-16,0 22 0,21 0 16,0-22-16,0 22 0,-21-22 15,22 22-15,-1-22 0,0 22 0,0 0 16,0-1-16,22 1 0,-22 0 15,0 21-15,0-1 0,0 1 0,0 0 16,1 0-16,-1 21 0,0 0 16,0 0-16,0 21 0,0 0 0,1 0 15,-1 22-15,0-1 0,-21 0 16,0 1-16,0 20 0,0-20 16,0-1-16,0 21 0,0-20 0,0 20 15,-21 1-15,0-22 0,21 0 16,-22 22-16,1-22 0,21-21 0,-21 22 15,21-1-15,0-21 0,-21 0 16,21 1-16,0-1 0,0 0 0,0 0 16,-21 0-16,21 0 15,0 1-15,0-44 47,21 1-47,0 0 16</inkml:trace>
  <inkml:trace contextRef="#ctx0" brushRef="#br0" timeOffset="18612.5">12404 804 0,'21'0'15,"-42"0"1,-1 22-1,22-1-15,-21 0 0,0 0 16,0 0-16,21 0 0,-21 1 0,0 20 16,21-21-16,-22 0 0,22 22 0,-21-22 15,21 0-15,-21 0 16,21 0-16,-21 0 0,21 1 0,0-1 16,0 0-1,21-21-15,0 0 0,0 0 16,1 0-16,-1 0 0,-21-21 15,21 21-15,0-21 0,-21-1 16,0 1-16,0 0 0,21 0 0,-21 0 16,0-22-16,0 22 0,0-21 15,21 21-15,-21 0 0,0-22 0,0 22 16,0 0-16,22 0 0,-1 0 16,-21-1-16,21 22 0,0-21 15,0 21-15,0 0 0,1-21 0,-1 21 16,21 0-16,-21 0 0,0 0 15,22 0-15,-22 0 0,0 21 0,0 0 16,0 1-16,1-1 0,-1 0 16,0 21-16,-21-21 0,21 22 0,-21-22 15,0 21-15,0 1 0,0-22 16,0 0-16,0 0 0,0 21 0,0-20 16,0-1-16,0 0 0,-21-21 15,21 21 1,-21-21-16,21-21 15,0 0 1,0 0-16,0-1 16,0 1-16,0-21 0,0 21 0,0 0 15,0-22-15,0 22 0,21-21 16,0 21-16,0-22 0,0 22 0,1 0 16,-1 0-16,0 0 0,21-1 15,-21 22-15,22-21 0,-1 21 0,0 0 16,-20 0-16,20 0 0,0 0 15,1 0-15,-22 21 0,21 1 0,-21-1 16,-21 0-16,0 21 0,0-21 0,0 22 16,0-22-16,0 21 0,0 1 15,0-22-15,-21 0 0,0 21 0,21-21 16,-21 1-16,0-1 16,21 0-16,-22-21 0,22 21 0,0-42 62,0 0-62,0 0 16</inkml:trace>
  <inkml:trace contextRef="#ctx0" brushRef="#br0" timeOffset="19240.16">14245 889 0,'0'0'0,"0"-21"0,0 0 0,-21 0 16,0-1-16,0 1 0,-1 0 15,-20 21-15,21 0 0,0 0 16,0 0-16,-22 0 0,22 0 0,0 0 15,-21 21-15,20 0 0,-20 1 0,21 20 16,-21-21-16,20 21 16,1-20-16,0 20 0,-21 0 0,21-21 15,-1 22-15,22-1 0,-21-21 16,21 22-16,0-22 0,0 0 0,0 0 16,0 0-16,0 0 0,0 1 0,21-22 15,1 21-15,20-21 16,-21 0-16,0 0 0,22 0 0,-1-21 15,-21 21-15,21-22 0,1 1 16,-1 0-16,0-21 0,-20 21 0,20-22 16,0 1-16,-21 0 0,22-22 15,-22 1-15,0-1 0,0 1 16,0-1-16,1 22 0,-1-22 0,-21 22 16,21-22-16,-21 22 0,0 21 15,0-21-15,0 20 0,0 1 0,0 0 16,0 42-1,-21 0-15,21 22 16,-21-22-16,-1 21 0,22 1 0,0 20 16,0-21-16,0 22 0,-21-1 15,21 1-15,0-22 0,0 22 0,-21-1 16,21-20-16,0-1 0,0 0 16,0 1-16,0-1 0,0-21 15,21 0-15,0 0 0,-21 1 0,22-1 16,-1 0-16,0 0 0,0-21 15,21 0-15,-20 0 0,-1 0 0,21 0 16,-21 0-16,0 0 0,22 0 16,-22-21-16</inkml:trace>
  <inkml:trace contextRef="#ctx0" brushRef="#br0" timeOffset="19773.87">14944 1080 0,'0'0'0,"21"-22"0,-21-62 31,0 63-31,0-1 0,-21 1 0,-1 0 16,22 0-16,-21 21 0,0 0 0,0 0 15,0 0-15,0 0 0,-1 0 16,1 0-16,0 21 0,0 0 0,0 0 16,0 22-16,-1-22 0,22 21 15,-21 1-15,0-22 0,0 21 0,21-21 16,0 22-16,0-22 0,0 21 15,0-21-15,0 0 0,0 1 0,0-1 16,0 0-16,21-21 0,0 0 0,-21 21 16,21-21-16,1 0 15,-1 0-15,0 0 0,0 0 0,0-21 16,22 0-16,-22 21 0,0-21 0,0-22 16,0 22-16,0 0 0,1-21 15,-1 20-15,0-20 0,-21 21 0,0-21 16,21 20-16,-21 1 0,21 0 15,-21 0-15,0 42 32,0 0-32,0 0 15,0 1-15,-21-1 0,21 0 0,0 0 16,-21 21-16,21-20 0,0-1 0,0 0 16,0 21-16,0-21 0,0 1 15,0-1-15,21 0 16,0 0-16,0-21 0,1 0 0,-1 21 15,0-21-15,0 0 0,0 0 0,22 0 16,-22 0-16,0 0 0,21 0 16,-21-21-16,22 0 0,-22 0 0,0 0 15,21-1-15,-20 1 0,-1-21 16,0 21-16</inkml:trace>
  <inkml:trace contextRef="#ctx0" brushRef="#br0" timeOffset="20452.45">15579 1101 0,'21'-21'0,"-85"105"0,107-147 0,-22 20 15,-21 22-15,0 0 0,0 0 0,0 0 16,0 42 15,0 0-15,0 0-16,-21 0 0,21 1 0,-22-1 15,22 21-15,-21-21 0,21 0 16,0 1-16,0-1 0,0 0 0,0 0 16,0 0-16,0 0 0,0 1 15,21-22-15,1 21 0,-1-21 0,0 0 16,0 0-16,0 0 0,0 0 0,22 0 15,-22 0-15,0 0 0,0-21 16,0-1-16,22 1 0,-22 0 0,-21 0 16,21 0-16,0-22 0,0 22 15,-21-21-15,22 21 0,-22 0 16,21-1-16,-21 1 0,21 0 0,-21 0 16,0 42-1,0 0 1,0 0-16,-21 1 0,21-1 15,-21 0-15,-1 0 0,22 21 0,-21 1 16,21-22-16,0 21 0,-21-21 0,0 22 16,21-1-16,0-21 0,0 22 15,-21-1-15,21 0 0,0 1 16,0-1-16,0 0 0,0 22 0,0-22 16,0 0-16,0 1 0,-21 20 0,21-20 15,0-1-15,0 0 0,0 1 16,0-1-16,-22 21 0,22-20 15,0-1-15,-21 0 0,21 1 0,0-22 16,0 21-16,0-21 0,0 22 0,0-22 16,0 0-16,-21-21 0,21 21 15,0 0-15,-21-21 0,0 0 16,0 0-16,-1-42 16,1 21-16,-21 21 0,42-21 0,-21 21 15,0-21-15,-1-22 0,1 22 0,-21 0 16,0 0-16,20-22 0,1 1 0,21-21 15,0 20-15,0-20 0,0 20 16,0 1-16,0 0 0,0-22 16,21 43-16,1-21 0,-1-1 0,0 1 15,0 21-15,0-21 0,0 20 16,22-20-16,-22 21 0,0 0 0,0 0 16,22-1-16,-22 1 0,0 21 0,0-21 15,0 0-15,-21 0 16,21 0-16,-21-1 0</inkml:trace>
  <inkml:trace contextRef="#ctx0" brushRef="#br0" timeOffset="21164.19">17399 699 0,'0'0'0,"21"0"0,-21-22 0,21 1 16,-21 0-16,0 0 15,0 0-15,0 0 0,0-1 16,0 1-16,0 0 15,0 0-15,-21 21 32,0 21-32,0 0 15,0 0-15,21 1 16,-22 20-16,1 0 0,21 1 0,0 20 16,-21 1-16,0-22 0,21 21 15,0 1-15,0-1 0,-21-20 0,21 20 16,-21-20-16,21-1 0,0 0 15,0-21-15,0 22 0,-22-22 0,22 0 16,0 0-16,0 0 16,22-21-1,-22-21-15,21 0 16,0 0-16,0-21 16,0 20-16</inkml:trace>
  <inkml:trace contextRef="#ctx0" brushRef="#br0" timeOffset="21548.97">17801 826 0,'0'0'0,"21"0"0,-21 21 31,0 0-31,0 0 0,-21 0 16,0 22-16,0-1 0,21-21 15,-21 21-15,-1 1 0,1-22 0,21 21 16,-21-21-16,21 22 15,0-22-15,0 0 0,0 0 0,0 0 16,0 1-16,42-22 0,-20 0 16,-1 0-16,0 0 0,21 0 15,-21 0-15,22 0 0,-1-22 0,-21 22 16,22-21-16,-43 0 0,42 0 16,-21-21-16,-21 20 0,0-20 0,21 0 15,-21-1-15,0 1 0,0 21 16,-21-21-16,0-1 0,21 22 0,-42 0 15,20 21-15,1 0 0,0 0 16,0 0-16,0 0 0,0 0 0,-1 0 16,1 0-16,21 21 15,-21-21-15,21 21 0,0 0 0,0 1 16,0-44 0</inkml:trace>
  <inkml:trace contextRef="#ctx0" brushRef="#br0" timeOffset="21872.58">17272 656 0,'-21'0'16,"42"0"-16,-21 0 15,42 0 1,-21 0-16,22-21 0,-1 21 0,0 0 16,22 0-16,-22-21 0,22 21 15,-22 0-15,22 0 0,-22 0 0,0-21 16,-21 21-16,22 0 0,-22 0 16,0 0-16,-42 0 31,42-21 16,21 21-47</inkml:trace>
  <inkml:trace contextRef="#ctx0" brushRef="#br0" timeOffset="22250.36">19135 445 0,'0'42'16,"0"-21"-16,0 0 16,0 22-16,0-22 0,-22 21 0,22 0 15,0 22-15,-21-22 0,21 22 16,-21-1-16,21-20 0,0 20 0,0-21 16,-21 22-16,21-22 0,-21 1 15,21-1-15,0-21 0,0 0 16,-21 22-16,21-22 15,0 0-15,0-42 32,0 0-32,0-1 0</inkml:trace>
  <inkml:trace contextRef="#ctx0" brushRef="#br0" timeOffset="22560.19">19071 487 0,'0'0'0,"-21"-21"15,42 21 1,0 0 0,0 0-16,1 0 0,20 0 15,-21-21-15,21 21 0,1 0 0,-1 0 16,0 0-16,1-22 0,-1 22 15,0 0-15,1 0 0,-22 0 0,0-21 16,0 21-16,0 0 0,-42 0 47,0 21-47,0-21 0,21 22 0,-21-1 16,0-21-16,21 21 0,-22 0 15,1 0-15,0 0 0</inkml:trace>
  <inkml:trace contextRef="#ctx0" brushRef="#br0" timeOffset="22819.99">19008 974 0,'0'0'0,"21"0"31,0 0-31,0 0 0,21 0 16,-20-21-16,20 21 0,-21 0 0,21 0 16,-20-22-16,20 22 0,-21 0 15,0 0-15,0 0 16</inkml:trace>
  <inkml:trace contextRef="#ctx0" brushRef="#br0" timeOffset="23295.72">19537 1058 0,'-21'0'15,"21"-21"1,0 0 0,21 0-16,0 0 0,0 21 15,0-21-15,0-1 16,1 22-16,-1-21 0,0 0 0,0 21 16,21 0-16,-20 0 0,-1 0 15,21 0-15,-21 0 0,0 0 0,1 0 16,-1 21-16,0 0 0,-21 1 15,0 20-15,21-21 0,-21 21 0,0-20 16,0 20-16,0-21 0,0 21 16,0-20-16,0 20 0,0-21 0,0 0 15,0 0-15,-21-21 0,21 22 0,-21-1 16,0-21 0,-1 0-16,22-21 31,0-1-31,0 1 0,0 0 15,0 0-15,0 0 0,0 0 16,0-1-16,0 1 0,22 0 0,-1 0 16,0 0-16,-21 0 0,21-1 15,0 1-15,0 21 0,1-21 0,-1 21 16,0-21-16,0 0 16,21 21-16,-20 0 0,-22-21 0</inkml:trace>
  <inkml:trace contextRef="#ctx0" brushRef="#br0" timeOffset="23579.66">20447 889 0,'0'21'47,"0"0"-47,0 1 0,0-1 0,-21 0 15,21 21-15,-21-21 0,21 22 16,-22-22-16,22 0 0,0 21 0,0-20 16,-21-1-16,21 0 0,-21 0 15,21 0-15,-21 0 0,0 1 16,21-44 15,0 1-15,0 0-16,0 0 0,0 0 15</inkml:trace>
  <inkml:trace contextRef="#ctx0" brushRef="#br0" timeOffset="23791.81">20447 593 0,'0'0'0,"0"-21"0,0-1 31,-21 22 1,21 22-17,0-1 1,-21-21-16,21 21 16</inkml:trace>
  <inkml:trace contextRef="#ctx0" brushRef="#br0" timeOffset="24464.12">21230 974 0,'0'0'0,"0"-21"0,21-1 16,-21-20-16,0 21 0,0 0 0,0 0 16,0-1-16,0 1 0,-21 0 15,0 21-15,0 0 16,0 0-16,-1 0 0,1 0 0,-21 0 16,21 21-16,-22 0 0,22 1 15,-21 20-15,0-21 0,20 21 0,-20-20 16,21 20-16,0 0 0,0-21 15,-1 22-15,22-22 0,0 0 0,0 21 16,0-20-16,0-1 0,0 0 16,22 0-16,-1 0 0,0-21 0,21 21 15,-21-21-15,22 0 0,-22 0 16,21 0-16,-21 0 0,22 0 0,-22 0 16,21-21-16,-21 0 15,1 0-15,-1 0 0,0-22 0,21 1 16,-21 0-16,1-1 0,-22-20 15,21 21-15,0-22 0,0 22 0,-21-22 16,0 22-16,21-22 0,-21 22 16,0 0-16,21-22 0,-21 22 0,0 21 15,0-22-15,0 1 0,0 21 16,0 0-16,0 0 0,0-1 0,0 44 16,-21-1-1,21 0-15,-21 0 0,21 21 16,0 1-16,0-1 0,-21 0 15,21 22-15,-21-22 0,21 22 0,0-1 16,0 1-16,0-22 0,0 22 0,0-22 16,0 21-16,0-20 15,0-1-15,0-21 0,0 22 0,21-22 16,-21 0-16,21 0 0,0 0 16,0-21-16,1 21 0,-1-21 15,0 0-15,0 0 16,0 0-16,22 0 0,-22 0 0,0-21 15,0 21-15,21-21 0</inkml:trace>
  <inkml:trace contextRef="#ctx0" brushRef="#br0" timeOffset="25032.08">22204 910 0,'0'-21'16,"0"42"-16,0-63 0,0 21 0,0 0 15,0-1-15,0 1 0,0 0 0,0 0 16,-21 21-16,-1-21 0,1 21 16,0 0-16,0 0 0,0 0 15,-22 0-15,22 21 0,0 0 16,0 0-16,0 0 0,-22 22 0,22-22 16,0 21-16,0 1 0,0-22 15,0 21-15,-1 0 0,1-20 16,21 20-16,0-21 0,0 21 0,0-20 15,0-1-15,0 0 0,0 0 16,21-21-16,-21 21 0,22-21 0,-1 0 16,0 0-16,0 0 0,0 0 15,0 0-15,1 0 0,-1 0 0,0-21 16,0 0-16,-21 0 0,21 0 16,0-22-16,1 1 0,-1 21 0,0-22 15,0-20-15,0 21 0,0-1 16,-21 22-16,0-21 0,22 21 0,-22-1 15,0 1-15,0 0 0,0 42 32,-22 0-32,22 1 15,0-1-15,0 0 0,0 21 16,-21 1-16,21-22 0,0 21 0,0-21 16,0 22-16,0-1 0,0-21 15,0 0-15,0 22 0,0-22 0,0 0 16,0 0-16,0 0 0,0 0 15,0 1-15,21-22 0,1 21 0,-1-21 16,0 0-16,0 0 16,0 0-16,0 0 15,1-21-15,-1-1 0,0 22 16,-21-21-16,21-21 0,0 21 0,0 0 16</inkml:trace>
  <inkml:trace contextRef="#ctx0" brushRef="#br0" timeOffset="25908.2">22669 804 0,'0'0'0,"0"-21"0,22 21 16,-22-21-1,0 42 17,0 0-32,0 1 0,0-1 15,0 0-15,0 0 16,0 21-16,-22-20 0,22 20 0,-21-21 15,21 0-15,0 0 0,0 22 0,0-22 16,0 0-16,0 0 0,21 0 16,1 1-16,-1-22 0,0 0 15,0 0-15,0 0 0,0 0 16,1 0-16,20 0 0,-21 0 0,0-22 16,22 1-16,-22 0 0,0-21 15,21 21-15,-21-22 0,1 1 0,-1 0 16,0 20-16,0-20 15,0 0-15,0 21 0,-21-1 0,0 1 16,22 0-16,-22 0 16,21 21-16,-21 21 31,0 0-31,-21 0 0,21 1 0,-22-1 16,22 0-16,0 21 0,0-21 15,-21 22-15,21-1 0,-21 0 0,0 1 16,21-22-16,0 21 0,-21 1 15,0-1-15,21 0 0,0 1 0,0-1 16,0 0-16,0 1 0,0-1 16,0 0-16,21 1 0,-21 20 0,0-21 15,21 1-15,0-1 0,-21 22 0,0-22 16,0 0-16,0 1 16,0-22-16,0 21 0,0 0 0,0-20 15,0-1-15,0 21 0,0-21 16,0 0-16,-21-21 0,21 22 0,-21-1 15,0-21 1,-1-21 0,22-1-1,0 1-15,0 0 0,0-21 16,0 21-16,0-22 0,0 1 16,0 0-16,0-1 0,0 1 0,0-22 15,0 22-15,0 0 16,0-1-16,0 1 0,0 0 0,22-1 15,-22 22-15,21-21 0,0 21 16,0-22-16,0 22 0,0 0 0,1-21 16,20 21-16,-21-22 0,21 22 15,1-21-15,-22 21 0,21-1 0,-21 1 16,22 0-16,-22 0 0,0 0 16,0 0-16,0 21 0,-21-22 15,22 22-15,-44 0 78,1 0-62,0 0 0</inkml:trace>
  <inkml:trace contextRef="#ctx0" brushRef="#br0" timeOffset="39856.33">8361 2963 0,'-21'0'15,"-1"0"-15,1-21 0,0 21 0,0 0 16,0 0-16,0 0 31,21-21-15,21 21-1,0 0-15,0 0 0,0 0 0,22 0 16,-1 0-16,-21 0 0,43 0 16,-22 0-16,21 0 0,1 0 0,-1 0 15,1 0-15,21 0 0,-22 0 16,22 0-16,-22 0 0,22 0 15,-22 0-15,1 0 0,-1 0 0,1 0 16,-1 0-16,1 0 0,-22 0 16,22 0-16,-22 0 0,0 0 0,1 0 15,-22-21-15,21 21 0,-21 0 0,1 0 16,-1 0 0,-21-21-16,-21 0 31,-1 21-16,22-22-15,-21 22 0,0 0 16,0-21-16</inkml:trace>
  <inkml:trace contextRef="#ctx0" brushRef="#br0" timeOffset="40384.69">9504 2455 0,'0'0'0,"-21"-21"31,21 42-15,0 1 0,0-1-16,0 0 0,0 0 15,0 0-15,21 0 0,0 1 0,0-1 16,21 0-16,-20 0 0,-1 0 0,21 0 15,0 1-15,-20-22 0,20 21 16,0 0-16,1-21 0,-22 21 0,21-21 16,-21 0-16,22 21 0,-22-21 15,0 0-15,0 0 0,0 0 0,0 0 16,1 0-16,-44 0 47,1 0-47,0 0 0,0 21 15,0-21-15,-22 22 0,22-1 16,-21-21-16,0 21 0,-1 0 0,22-21 16,-21 21-16,-1 0 0,1 1 15,0-1-15,21 0 0,-22 21 0,22-21 16,0 1-16,0-22 0,0 21 0,-1 0 16,1 0-16,0 0 15,21 0-15,0-42 78,0 0-78</inkml:trace>
  <inkml:trace contextRef="#ctx0" brushRef="#br0" timeOffset="41088.28">11176 2561 0,'-21'0'16,"42"0"15,0-21-31,0 21 0,22 0 15,-22 0-15,21 0 0,0 0 0,1 0 16,-1 0-16,0 0 0,1 0 16,-1 0-16,0 0 0,1 0 0,-22 0 15,0 0-15,-42 0 32,0 0-17,0 0-15,-1 0 0,-20 0 16,21 0-16,0 0 0,0 0 0,-1 0 15,1 0-15,0 0 0</inkml:trace>
  <inkml:trace contextRef="#ctx0" brushRef="#br0" timeOffset="41716.57">11282 2540 0,'-21'0'16,"21"21"-16,-22 0 0,22 1 15,0-1-15,-21-21 16,0 21-16,0 0 0,21 0 0,-21 0 16,21 1-16,-21-22 0,-1 21 0,22 0 15,-21 0-15,21 0 0,0 0 16,-21 1-16,0-1 0,21 0 0,0 0 16,-21-21-1,21 21-15,0-42 63,21 21-63,0 0 15,0-21-15,0 0 16,1 21-16,-1 0 0,21 0 0,-21-21 16,0 21-16,22 0 0,-22 0 15,21 0-15,1 0 0,-22 0 0,21 0 16,-21 0-16,22 0 0,-22 0 0,21 0 15,-21 21-15,0 0 0,1-21 16,-1 21-16,0 0 0,0 0 0,-21 1 16,0-1-16,0 0 15,0 0-15,0 0 0,0 0 0,0 1 16,-21-1-16,21 0 0,-21-21 0,0 21 16,-1 0-16,1 0 0,0 1 15,-21-22-15,21 21 0,-1-21 0,-20 0 16,21 21-16,-21-21 0,20 0 0,-20 0 15,0 0-15,-1 0 0,1 0 16,0 0-16,-1 0 0,1-21 0,21 21 16,-21 0-16,20-21 0,1 21 15,0-22-15,0 22 0,21-21 16,-21 21 0,42-21 30,0 0-46,0 21 0,0 0 0</inkml:trace>
  <inkml:trace contextRef="#ctx0" brushRef="#br0" timeOffset="42168.25">12552 2498 0,'0'0'0,"0"-21"0,0-1 0,0 1 16,-21 0-16,21 42 47,0 0-32,0 22-15,0-22 0,0 21 0,0 1 16,0-1-16,0 0 0,-22 1 16,22 20-16,-21-21 0,21 1 15,-21-1-15,0 0 0,21-20 0,0 20 16,-21 0-16,21-21 0,-21 1 0,21 20 15,-22-21-15,22 0 0,0 0 16,0-42 31,22 21-47,-22-21 0,21 0 0,0 0 16,0 0-16</inkml:trace>
  <inkml:trace contextRef="#ctx0" brushRef="#br0" timeOffset="42607.97">12869 2752 0,'0'0'0,"-21"21"47,21 0-47,-21 0 0,0 0 16,21 1-16,-21-1 0,-1 0 0,1 0 15,0 0-15,21 22 16,-21-22-16,21 0 0,-21 0 0,21 0 16,0 0-16,0 1 0,0-1 15,0 0-15,0 0 16,21-21 0,0 0-16,0 0 0,0 0 15,1 0-15,-1 0 0,0-21 0,21 21 16,-21-21-16,1 0 0,-1-1 0,0 1 15,-21-21-15,21 21 0,-21 0 16,21-22-16,-21 22 0,0 0 0,0 0 16,0-22-16,0 22 0,-21 21 15,0-21-15,0 0 0,0 21 16,-1 0-16,1 0 0,0 0 16,0 0-16,0 0 15,0 21-15,21 0 16,0-42 15</inkml:trace>
  <inkml:trace contextRef="#ctx0" brushRef="#br0" timeOffset="42967.76">12192 2625 0,'21'0'16,"21"0"-16,-20 0 15,20 0-15,0 0 0,1-21 16,-1 21-16,0 0 0,1 0 0,-1 0 15,0-22-15,1 22 16,-22 0-16,21 0 0,-21 0 0,0-21 16,1 21-16,-44 0 31,1 0-15,0 0-16,42 0 46,0 0-46</inkml:trace>
  <inkml:trace contextRef="#ctx0" brushRef="#br0" timeOffset="43652.92">13674 2350 0,'-22'0'15,"1"0"1,21 21 0,0 0-16,0 0 15,0 0-15,0 0 0,0 1 16,21-22-16,1 21 0,-1 0 0,0 0 16,0-21-16,21 21 0,-20-21 15,20 0-15,-21 21 0,21-21 0,1 0 16,-22 0-16,21 0 0,-21 0 0,22-21 15,-22 21-15,0-21 0,21 0 16,-20 0-16,-22 0 0,21-1 16,-21-20-16,21 21 0,-21 0 15,0 0-15,0-1 0,0 1 0,0 0 16,-21 21 0,0 0-16,-1 0 15,22 21 1,-21 0-16,21 1 0,0-1 15,-21 0-15,21 21 0,-21-21 0,21 22 16,0-1-16,-21 0 0,0 1 16,21 20-16,-22-20 0,1-1 15,0 0-15,21 1 0,-21-22 0,0 21 16,21 0-16,0-20 0,0 20 0,-21-21 16,21 0-16,-22 0 0,22 1 15,0-1-15,-21 0 0,21 0 16,0-42 46,0 0-62,0 0 16,0-1-16</inkml:trace>
  <inkml:trace contextRef="#ctx0" brushRef="#br0" timeOffset="44008.72">13610 2921 0,'0'0'0,"-21"0"0,42 0 31,0 0-31,22 0 16,-1 0-16,0 0 0,1 0 0,-1 0 15,21 0-15,-20 0 16,20 0-16,-20 0 0,-1 0 0,0 0 16,1 0-16,-22 0 0,0 0 15,0 0-15,0 0 0,0 0 16,-42 0 93,0 0-109</inkml:trace>
  <inkml:trace contextRef="#ctx0" brushRef="#br0" timeOffset="56837.09">8911 5059 0,'-21'0'78,"0"0"-63,0 0-15,-1 0 16,1 0-16,0 21 0,0-21 16,0 0-16,0 0 0,-1 0 15,1 0-15,0 0 0,0 0 0,0 21 16,0-21-16,-22 0 0,22 0 16,0 0-16,0 0 15,0 0-15,-1 0 0,44 0 110,-1 0-110,0 0 0,0 0 15,0 0-15,0 0 0,1 0 16,-1 0-16,0 0 15,21 0-15,-21 0 0,1 0 0,-1 0 16,21 0-16,-21 0 0,0 0 0,1 0 16,-1 0-16,0 0 0,0 0 15,0 0-15,0 0 0,1 0 0,-1 0 16,0 0 0,0 0-16,-21-21 46</inkml:trace>
  <inkml:trace contextRef="#ctx0" brushRef="#br0" timeOffset="57328.49">8742 5080 0,'0'0'0,"-21"0"0,-43 0 31,43 0-31,0 0 0,0 0 16,42 0 31,0 0-32,0 0-15,21 0 16,-20 0-16,20 0 0,0 0 0,1 0 16,-1 0-16,0 0 0,1 0 0,20 0 15,1 0-15,-22 0 0,21 0 16,-20 0-16,20 0 0,1 0 0,-22 0 16,22 0-16,-1 0 0,-21 0 15,22 0-15,-22 0 0,1 0 16,-1 0-16,0 0 0,1 0 0,-22 0 15,21 0-15,-21 0 0,0 0 16,1 0-16,-22-21 16,0 0 31,0 0-16</inkml:trace>
  <inkml:trace contextRef="#ctx0" brushRef="#br0" timeOffset="58124.67">9631 4678 0,'0'0'0,"-21"0"0,21-21 15,-22 21-15,22 21 47,22-21-31,-1 21-16,0-21 0,0 21 15,0-21-15,0 21 0,1 1 0,20-1 16,-21-21-16,21 21 0,1 0 0,-1 0 16,0-21-16,1 21 0,-1 1 15,0-22-15,-20 21 0,20-21 0,0 0 16,-21 21-16,22-21 0,-22 0 16,0 0-16,0 0 0,0 0 15,-21 21-15,22-21 16,-44 0 15,1 0-31,0 0 0,0 0 31,0 0-31,21 21 0,-21-21 0,-1 0 16,1 21-16,0-21 0,21 22 16,-42-22-16,21 21 0,-1-21 0,1 21 15,-21 0-15,21-21 0,-22 21 0,22 0 16,-21 1-16,21-1 0,-22 0 15,22 0-15,-21-21 0,21 21 16,0 0-16,-22 1 0,22-1 0,0 0 16,0 0-16,0 0 15,-1 0-15,22 1 16,-21-22-16,21 21 16,-21-21-1,21 21-15,21-21 156,0-21-140,-21 0 0,22-1-16,-1 22 0</inkml:trace>
  <inkml:trace contextRef="#ctx0" brushRef="#br0" timeOffset="59916.69">11261 4636 0,'0'-22'0,"0"1"31,-22 21-31,1 0 16,21-21-16,-21 21 15,21-21-15,0 0 16,0 0 0,21 21-16,0 0 0,1-22 15,-1 22-15,0 0 0,21 0 0,-21-21 16,22 21-16,-1 0 0,-21 0 16,22 0-16,-1 0 0,-21 0 0,21 0 15,-20 21-15,20 1 0,-21-22 16,0 21-16,0 0 0,-21 0 0,0 0 15,0 0-15,0 1 0,0-1 0,-21 0 16,0 0-16,0 0 0,-21 0 16,20 1-16,-20-1 0,21 0 15,0 0-15,-22-21 0,22 21 0,0-21 16,0 0-16,0 0 0,21-21 47,0 0-32,21 0 1,0 21-16,0 0 0,0 0 16,1 0-16,-1 0 0,0 0 0,0 0 15,0 0-15,22 0 0,-22 0 16,0 0-16,0 0 0,21 0 0,-20 21 16,-1-21-16,0 21 0,0 0 15,-21 0-15,21-21 0,0 22 16,-21-1-16,22 0 0,-22 0 0,0 0 15,0 0-15,0 1 0,0-1 0,0 0 16,0 0-16,-22 0 0,1 0 16,0 1-16,-21-22 0,21 21 0,-22-21 15,1 0-15,0 21 0,-1-21 16,1 0-16,0 0 0,-1 0 0,1 0 16,21 0-16,-22 0 0,1 0 0,0 0 15,21-21-15,-22 21 0,22 0 16,0-21-16,0 21 0,0-22 0,-1 22 15,22-21 32,22 0-31,-1 0 0,0 21-16,0-21 0</inkml:trace>
  <inkml:trace contextRef="#ctx0" brushRef="#br0" timeOffset="60272.48">12277 4466 0,'-22'-21'16,"44"21"15,-1-21-15,21 21-16,-21 0 0,22 0 0,-1 0 16,0 0-16,1 0 0,-1 0 0,0 0 15,1 0-15,-22 0 16,21 0-16,-21 0 0,0 0 0,1 0 15,-1 0-15,-42 0 16,-1 0 0,1 0-16,0 0 0,0 0 0,0 0 15,-22 0-15,22 0 0,0 0 16,0 0-16</inkml:trace>
  <inkml:trace contextRef="#ctx0" brushRef="#br0" timeOffset="60856.15">12298 4424 0,'0'21'0,"-43"21"15,22-42-15,21 22 16,-21-22-16,21 21 0,-21 0 0,0-21 16,21 21-16,-21 0 0,-1 0 0,22 1 15,0-1-15,-21 0 0,21 0 16,-21 0-16,21 0 0,0 1 0,0-1 15,0 0-15,0 0 16,0-42 31,21 0-47,0 21 16,-21-21-16,22 21 0,-1 0 15,0-22-15,0 22 0,0 0 0,0 0 16,22-21-16,-22 21 0,21 0 0,1 0 15,-22 0-15,21 0 0,0 0 16,-20 0-16,20 0 0,0 0 0,-21 0 16,22 0-16,-22 0 0,21 0 0,-21 21 15,1 1-15,-1-22 0,-21 21 16,21 0-16,-21 0 0,21-21 0,-21 21 16,0 0-16,0 1 0,0-1 15,0 0-15,-21-21 0,0 21 16,0 0-16,-1 0 0,-20 1 0,21-22 15,0 21-15,-22 0 0,1-21 16,21 0-16,-21 21 0,-1-21 0,1 0 16,0 0-16,20 0 0,-20 0 0,0 0 15,21 0-15,-22 0 0,22 0 16,0 0-16,0 0 0,0 0 0,-1 0 16,1 0-16,42 0 46,1 0-46,-1 0 0,0-21 16,0 21-16</inkml:trace>
  <inkml:trace contextRef="#ctx0" brushRef="#br0" timeOffset="61565.25">13652 4805 0,'0'-21'16,"0"42"-16,22-42 0,-1 0 0,0-1 16,0 22-16,-21-21 0,21 21 15,-21-21-15,0 0 0,0 0 16,0 0-16,0-1 0,0 1 15,-21 0-15,0 21 16,0-21-16,0 21 0,-1 0 0,1 0 16,-21 0-16,21 0 0,-22 0 15,22 0-15,-21 0 0,0 21 0,-1 0 16,22 0-16,-21 1 0,21-1 0,-22 0 16,22 0-16,0 0 0,0 22 15,0-22-15,-1 0 0,1 21 16,21-21-16,0 22 0,0-22 0,0 0 15,0 0-15,0 0 0,0 1 16,0-1-16,21-21 0,1 21 0,-1-21 16,21 0-16,-21 0 0,0 0 15,22 0-15,-1 0 0,-21 0 0,22 0 16,-1-21-16,-21 0 0,21-1 0,-20 1 16,-1 0-16,21 0 0,-21-21 15,0-1-15,1 22 0,-1-21 0,0-1 16,0 1-16,0 0 0,-21-22 0,0 22 15,21 0-15,-21-1 16,22-20-16,-22 20 0,0 1 0,0 21 16,0-21-16,0 20 0,0 1 15,0 0-15,0 0 0,0 42 32,0 0-32,0 0 0,0 22 15,0-22-15,-22 21 0,22 1 0,-21-1 16,21 0-16,0 1 0,0-1 15,-21 0-15,21 1 0,0-1 0,0 0 16,0 1-16,0-22 0,0 21 0,0 0 16,0-20-16,0-1 15,21 0-15,0 0 0,-21 0 0,22-21 0,-1 21 16,0-21-16,0 0 0,0 0 16,0 0-16,1 0 0,20 0 15,-21 0-15,21-21 0,-20 0 0,20 21 16</inkml:trace>
  <inkml:trace contextRef="#ctx0" brushRef="#br0" timeOffset="62076.35">14584 4593 0,'0'-21'0,"0"42"0,0-63 0,0 21 16,0 0-16,0-1 0,0 1 15,0 0-15,-21 0 16,-1 21-16,1 0 15,0 0-15,0 0 16,0 0-16,0 21 0,-1-21 0,1 21 16,0 22-16,21-22 0,-21 0 0,0 0 15,0 21-15,-1-20 0,22 20 16,0-21-16,-21 21 0,21-20 0,-21 20 16,21-21-16,0 0 0,0 22 15,0-22-15,0 0 0,21 0 16,0-21-16,1 0 0,-1 0 0,0 0 15,0 0-15,0 0 0,0 0 16,1-21-16,-1 0 0,0-22 16,0 22-16,21 0 0,-42-21 0,22-1 15,-1 22-15,0-21 0,0 0 16,-21 20-16,0-20 0,21 21 0,-21 0 16,0 0-16,21 21 0,-21-22 15,0 44 1,0-1-1,-21 0-15,21 0 0,0 21 16,0-20-16,0-1 0,0 21 0,0-21 16,0 22-16,0-22 0,0 21 0,0-21 15,0 0-15,0 1 0,21-1 16,-21 0-16,22 0 0,-1-21 16,0 21-16,0-21 0,0 0 15,0 0-15,1 0 0,-1-21 16,0 0-16,0 0 0,0 0 0</inkml:trace>
  <inkml:trace contextRef="#ctx0" brushRef="#br0" timeOffset="62924.62">15155 4466 0,'0'0'0,"0"-21"15,0 42 16,0 0-31,-21 22 16,21-22-16,0 0 0,0 0 16,-21 22-16,21-22 0,0 21 0,-21-21 15,21 22-15,0-22 0,0 0 0,0 0 16,0 0-16,0 0 0,21 1 16,0-1-16,0-21 0,22 0 0,-22 0 15,21 0-15,-21 0 0,22 0 0,-1 0 16,-21-21-16,21-1 0,-20 1 15,-1 0-15,21-21 0,-21 21 16,0-22-16,1 22 0,-1-21 0,-21 21 16,21-22-16,-21 22 0,21 0 15,-21 0-15,0 0 0,0-1 0,0 1 16,0 0-16,0 42 47,0 0-47,0 1 0,0-1 15,0 0-15,0 0 0,-21 0 0,21 22 16,-21-1-16,21 0 0,0 1 16,0-1-16,-21 21 0,21-20 15,0 20-15,0-20 0,0 20 0,0 1 16,0-22-16,0 21 0,0 1 0,0-22 16,0 22-16,0-1 0,21-20 15,0 20-15,-21 1 0,21-22 0,0 21 16,-21-20-16,21-1 0,1 0 0,-22 1 15,0-1-15,21 0 0,-21 1 16,21-22-16,-21 21 0,0-21 0,0 1 16,0-1-16,0 0 0,0 0 0,0 0 15,-21-21-15,0 0 16,-1 0-16,1 0 0,0 0 0,0 0 16,0 0-16,0 0 0,-1-21 0,-20 0 15,21 0-15,-21 0 0,20-1 16,-20 1-16,0-21 0,-1 21 15,22-22-15,-21 1 0,21 0 0,0-1 16,21 1-16,0-21 0,0 20 0,0-20 16,0 20-16,21 1 0,0 0 15,0-22-15,0 22 0,22 0 0,-22-1 16,21 1-16,-21 0 0,22-1 0,-1 1 16,-21 0-16,21 20 0,1-20 15,-22 0-15,21-1 0,-21 22 0,1-21 16,20 21-16,-21-22 0,-21 22 15,21 0-15,-21 0 0,21 0 0,-21 0 16,0-1-16,0 1 0,0 0 16,0 0-1,0 0-15,0 0 32,0-1-17</inkml:trace>
  <inkml:trace contextRef="#ctx0" brushRef="#br0" timeOffset="63448.32">16319 4445 0,'0'0'16,"22"0"-16,-22-21 0,21 21 0,-21-21 15,0 0-15,0-1 16,-21 22-16,-1-21 15,1 21-15,-21 0 0,21 0 0,0 0 16,-1 0-16,-20 21 0,21-21 16,-21 22-16,20-1 0,1-21 0,-21 21 15,21 0-15,0-21 0,21 21 16,0 0-16,0 1 0,0-1 16,21 0-1,0-21-15,21 0 16,-21 0-16,22 0 0,-1 0 0,0 21 15,-20-21-15,20 0 0,0 0 0,1 21 16,-1-21-16,-21 21 0,0-21 16,0 22-16,1-22 0,-1 21 0,0 0 15,-21 0 1,0 0-16,0 0 0,-21-21 16,0 22-16,-1-1 0,1-21 0,-21 21 15,21-21-15,-22 21 0,1-21 16,21 0-16,-21 21 0,-1-21 0,22 0 15,-21 0-15,21 0 0,-1 0 0,1 0 16,0 0-16,0 0 16,0 0-16,0 0 0,-1 0 15,1 0 17,0 0-17,0 0 1</inkml:trace>
  <inkml:trace contextRef="#ctx0" brushRef="#br0" timeOffset="128400.06">1101 8763 0</inkml:trace>
  <inkml:trace contextRef="#ctx0" brushRef="#br0" timeOffset="129408.42">1143 8890 0,'-64'0'31,"128"-127"-31,-64 254 0,-85-127 16,64 0-1,21-21 1,-21 21-16,21-21 16,-21 21-16,21-21 15,0-1-15,0 1 16,0 0-16,0 0 16,21 0-1,0 0-15,0 21 0,0-22 16,1 1-16,-1 21 0,0-21 0,21 21 0,-21 0 15,1 0-15,-1 0 16,0 0-16,0 0 0,0 0 0,0 0 16,1 0-16,-1 21 15,0 0-15,-21 1 16,0-1-16,0 0 0,0 0 16,0 0-16,0 0 0,0 1 0,-21-1 15,0 0-15,-1 0 0,22 21 16,-21-20-16,0-1 0,0 0 0,0 0 15,0 21-15,-1-20 16,1-1-16,0 0 0,0 0 0,0 0 16,0 22-16,-22-22 0,22 0 15,0-21-15,0 21 0,0 0 0,-1 0 16,1 1-16,0-1 0,0-21 16,0 21-16,0 0 0,-1-21 0,1 21 15,0-21-15,21 21 0,-21-21 16,21 22-16,-21-22 0,0 0 15,21 21 1,0-42 31,21-1-31,0 22-16,0 0 0,-21-21 0,21 21 15,0 0-15,1-21 0,-1 21 16,0-21-16,0 0 0,0 21 15,0 0-15,1 0 0,-22-21 16,21 21-16,0 0 0,0 0 0,0 0 16,0 0-1,-21 21 1,22 0-16,-22 0 16,21-21-16,-21 21 0,0 0 31,21-21-31,0 0 0,0 0 0,0 0 15,1 0-15,-1 0 0,0 0 16,0 0-16,0 0 0,0 0 16,1 0-16,-1 0 0,0-21 0,0 21 15,-21-21-15,21 21 0,-21-21 16,21 0-16,-21 0 0,0-1 16,0 1-1,0 0 1,0 0 46,22 21-62</inkml:trace>
  <inkml:trace contextRef="#ctx0" brushRef="#br0" timeOffset="130068.38">1820 9081 0,'0'21'16,"0"0"-16,-21-21 16,21 21-16,21-21 46,0 0-30,-21-21 0,22 21-16,-22-21 0,0 0 0,0-1 15,0-20 1,-22 42 15,1 0-31,0 0 16,21 21-16,-21-21 0,0 21 0,21 1 15,0-1-15,0 0 16,0 0 0,21-21-1,0 0-15,0 0 16,0-21 0,1 21-16,-22-21 0,0 0 15,0-1 1,0 1-16,-22 21 15,1 0 1,0 0 0,21 21-1,0 1 1,0-1 0,21-21 15</inkml:trace>
  <inkml:trace contextRef="#ctx0" brushRef="#br0" timeOffset="130887.62">3916 8319 0,'0'0'0,"0"-22"15,0 1-15,0 0 0,0 0 16,21 0-16,-21 0 16,0 42 30,0 0-46,0 21 16,0 1-16,0-1 0,0 0 0,0 22 16,0-22-16,0 22 0,-21-1 15,21 1-15,-21-1 0,21 1 0,0-22 16,0 21-16,0 1 0,-22-22 16,22 1-16,0-1 0,0 0 0,0-21 15,0 22-15,0-22 0,0 0 0,0 0 16,0 0-16,0 1 15,22-44 17,-22 1-32,0 0 0,0 0 0,21 0 15,-21 0-15,21-22 0</inkml:trace>
  <inkml:trace contextRef="#ctx0" brushRef="#br0" timeOffset="131252.21">4000 8234 0,'0'0'16,"22"0"15,-1 0-31,0 21 16,-21 21-16,21-20 0,21 20 0,-20-21 15,-1 21-15,0 1 0,0 20 16,21-20-16,-20-1 0,-1 21 0,0-20 16,0 20-16,0-20 0,0 20 0,1-21 15,-1 1-15,0-1 0,-21 0 16,21-20-16,-21 20 0,0-21 0,0 21 16,0-20-16,0-1 0,0 0 0,0 0 15,21-21 16,-21-21-15,0 0-16,0 0 0,21-22 0,-21 22 16,22-21-16,-22-1 0,21 1 15</inkml:trace>
  <inkml:trace contextRef="#ctx0" brushRef="#br0" timeOffset="131580.01">4847 8022 0,'0'0'0,"-21"0"15,0 0 1,21 21-16,-21 1 0,21-1 16,0 0-16,-22 21 0,22 22 0,-21-22 15,0 22-15,21-22 0,-21 21 16,0 1-16,21-1 0,0 1 0,-21-1 15,-1-20-15,1 20 0,21 1 0,-21-22 16,21 22-16,0-22 0,-21 0 16,0 1-16,21-22 0,0 0 0,0 0 15,0 0-15,0 0 0,0 1 0,0-44 47,21 1-47,-21 0 16,21 0-16,0 0 0,0 0 15</inkml:trace>
  <inkml:trace contextRef="#ctx0" brushRef="#br0" timeOffset="132104.54">5292 8615 0,'0'0'0,"0"-21"0,-22 21 16,1 0-1,0 21 1,21 0-16,-21 0 0,0 0 16,21 1-16,-21-1 0,-1 21 15,1-21-15,21 22 0,-21-1 0,21-21 16,-21 21-16,21 1 0,0-22 0,0 0 15,0 21-15,0-20 0,0-1 16,0 0-16,0 0 0,0 0 16,21-21-16,0 21 0,0-21 0,1 22 15,-1-22-15,21 0 0,-21 0 0,22 0 16,-22 0-16,21-22 0,0 1 16,1 0-16,-22 21 0,21-42 0,1 21 15,-22-1-15,0-20 0,0 21 0,0-21 16,-21-1-16,0 1 0,0 0 15,0-1-15,0 1 0,0 21 0,0-22 16,-21 22-16,0-21 0,0 21 0,0 0 16,-1-1-16,1 22 0,0-21 15,0 21-15,0 0 0,0 0 16,-1 0-16,-20 0 0,21 0 0,0 0 16,0 21-16,-1-21 15,22 22-15,0-1 0,0 0 16,0 0-16,0 0 15,22-21 1,-1 0-16,21 0 0</inkml:trace>
  <inkml:trace contextRef="#ctx0" brushRef="#br0" timeOffset="132484.32">6244 8128 0,'0'0'0,"0"-21"0,0 0 16,0 0-16,0 42 31,0 0-31,0 0 0,0 0 16,0 22-16,0-1 0,-21 0 0,21 1 15,-21-1-15,21 0 0,0 1 16,0 20-16,-21-21 0,-1 1 0,22 20 15,-21-20-15,21 20 0,-21-21 0,0 1 16,21-1-16,0 0 16,-21 1-16,21-22 0,0 21 0,0-21 15,0 1-15,0-1 0,0 0 0,0 0 16,0 0-16,21-21 16,0 0-16,0 0 15,0 0-15,1 0 0,-1 0 0,0-21 16,0 21-16,0-21 0,0 0 15,1 0-15,-1-1 0,0 1 0,0-21 16,0 21-16,0 0 0,1-22 0</inkml:trace>
  <inkml:trace contextRef="#ctx0" brushRef="#br0" timeOffset="132727.46">6138 8657 0,'21'0'47,"22"0"-47,-22 0 0,0 0 0,0 0 16,22 0-16,-22 0 0,0 0 16,21 0-16,-21 0 0,1-21 15,-1 21-15,0 0 0,0 0 0</inkml:trace>
  <inkml:trace contextRef="#ctx0" brushRef="#br0" timeOffset="133152.22">6816 8827 0,'42'21'32,"-21"-21"-17,0 0-15,0 0 0,1 0 16,-1 0-16,0 0 0,0-21 0,0-1 16,0 22-16,1-21 0,20 0 15,-21 21-15,-21-21 0,21 0 0,0 0 16,1-1-16,-22 1 0,0 0 15,-22 0 1,1 21-16,0 0 16,0 0-16,0 0 0,0 0 0,-1 21 15,1-21-15,0 21 0,0 0 0,0 1 16,0-1-16,-1 0 16,1 21-16,0-21 0,0 22 0,21-22 15,0 0-15,-21 21 0,21-20 0,-21 20 16,21-21-16,0 0 0,0 0 15,0 1-15,0-1 0,0 0 0,21 0 16,0-21-16,0 21 0,0-21 0,0 0 16,1 0-16,-1 0 0,0 0 0,0 0 15,21 0-15,-20 0 0,-1 0 16,21-21-16,-21 0 0</inkml:trace>
  <inkml:trace contextRef="#ctx0" brushRef="#br0" timeOffset="133615.95">7874 8784 0,'21'-21'0,"-42"42"0,42-63 0,0 21 15,-21 0-15,0-1 0,0 1 16,0 0-16,-21 21 16,0 0-16,0 0 0,0 0 15,-1 0-15,1 0 0,0 21 16,-21 0-16,21-21 0,-1 22 0,1-1 15,0 0-15,0 0 0,0 0 0,21 0 16,0 1-16,0-1 16,0 0-16,0 0 15,21-21-15,0 0 0,0 21 0,0 0 16,1-21-16,20 0 0,-21 22 16,0-22-16,22 0 0,-22 21 0,0-21 15,0 0-15,0 21 0,0-21 0,1 21 16,-1-21-16,0 21 0,-21 0 15,0 1-15,0-1 16,-21-21-16,0 21 16,-1-21-16,1 21 0,-21-21 0,21 0 15,-22 0-15,22 0 16,-21 21-16,0-21 0,-1 0 0,22 0 0,-21 0 16,21 0-16,-1 0 0,1 0 15,0 0-15,0 0 0,0 0 0,0 0 16,-1 0 15,1 0-31,0 0 16</inkml:trace>
  <inkml:trace contextRef="#ctx0" brushRef="#br0" timeOffset="134407.49">3916 9419 0,'0'0'0,"-21"0"0,-1 0 0,1 0 47,21 21 0,21-21-47,1 0 0,-1 0 0,0 0 15,0 0-15,21 0 0,1 0 0,-1 0 16,0 0-16,1 0 0,20 0 16,1 0-16,20 0 0,-20 0 0,21 22 15,-1-22-15,1 0 0,21 0 0,-22 0 16,22 0-16,0 0 0,0 0 0,0 21 16,21-21-16,-21 0 0,21 0 15,-22 0-15,22 0 0,0 0 16,-21 0-16,21 0 0,-21 0 0,21 0 15,-21 21-15,21-21 0,-21 0 16,0 0-16,-1 0 0,-20 0 0,21 0 16,-21 0-16,-1 0 0,22 0 0,-42 0 15,20 0-15,1 0 0,-22 0 0,1 0 16,-1 0-16,1 0 0,-22 0 16,1 0-16,-1 0 0,0 0 0,-21 0 15,1 0-15,-1 0 0,0 0 0,0 0 16,-42 0 46,0 0-46,0 0-16,-1 0 0</inkml:trace>
  <inkml:trace contextRef="#ctx0" brushRef="#br0" timeOffset="134588.39">8043 9546 0,'-21'21'31,"42"-21"16</inkml:trace>
  <inkml:trace contextRef="#ctx0" brushRef="#br0" timeOffset="137890.73">4699 11028 0,'0'-21'15,"0"0"-15,0-1 16,0 1-1,21 0 1,-21 0 0,0 0-1,21 42 17,-21 0-17,0 0-15,0 0 0,0 1 0,0-1 16,0 0-16,0 21 0,21-21 15,-21 22-15,0-1 0,0 22 16,0-22-16,0 0 0,0 1 0,0 20 16,0-21-16,0 1 0,0-1 15,0 0-15,0 1 0,0-22 0,0 21 16,0-21-16,0 22 0,0-22 0,0 0 16,0 0-16,0 0 0,0 1 15,0-1-15,0-42 47,0-1-31,0 1-16,0 0 0,0 0 15,0 0-15</inkml:trace>
  <inkml:trace contextRef="#ctx0" brushRef="#br0" timeOffset="138300.48">5313 11472 0,'0'0'0,"0"22"0,-21-22 16,21 21-1,21-21 17,0 0-32,0-21 15,0 21-15,-21-22 0,0 1 16,0 0-16,0 0 0,0 0 16,0 0-1,-21 21 1,0 0-16,0 0 15,0 0-15,21 21 16,0 0-16,-22-21 0,22 21 0,0 0 16,0 0-1,22-21 1,-1 0 0,0 0-16,0 0 15</inkml:trace>
  <inkml:trace contextRef="#ctx0" brushRef="#br0" timeOffset="139159.76">7620 10943 0,'0'-42'16,"0"21"0,21 0-16,0-1 15,0 1-15,1 0 0,20 0 0,-21 0 16,0 21-16,22-21 0,-1-1 0,-21 1 16,21 21-16,1 0 0,-1-21 15,0 21-15,-20 0 0,20 0 0,0 0 16,-21 21-16,1 0 0,-1 1 0,0 20 15,0-21-15,-21 21 0,0-20 16,0 20-16,0 0 0,0 1 0,-21-1 16,0 0-16,-22 1 0,22-1 15,-21 0-15,0 1 0,-1-22 16,1 21-16,0-21 0,-1 22 0,1-22 16,0 0-16,-1 0 0,22-21 0,-21 21 15,21-21-15,-1 0 0,1 21 16,0-21-1,42 0 1,0 0 0,1 0-16,20 0 0,0 0 0,-21-21 15,43 21-15,-22 0 0,1-21 0,-1 21 16,21-21-16,-20 21 0,20 0 16,-20-21-16,-1 0 0,-21 21 15,21 0-15,1 0 0,-22-22 0,0 22 16,0 0-16,0 0 15,-21-21 32,22 21-47,-22-21 16,21 21-16,0-21 0,0 0 16</inkml:trace>
  <inkml:trace contextRef="#ctx0" brushRef="#br0" timeOffset="139980.29">9102 10816 0,'0'0'0,"0"-21"0,0 0 0,0 0 16,-22 21-16,1 0 15,0 0-15,0 0 0,0 0 16,0 21-16,-1-21 0,1 21 15,21 0-15,-21 0 0,0 22 0,0-22 16,0 0-16,-1 21 0,22-20 16,0 20-16,-21-21 0,21 21 15,0-20-15,0 20 0,0-21 0,0 21 16,0-20-16,0-1 0,0 0 0,21 0 16,1 0-16,-1-21 0,0 21 15,0-21-15,0 0 0,0 0 0,1 0 16,20 0-16,-21 0 0,0 0 0,0-21 15,1 21-15,20-21 0,-42 0 0,21 21 16,0-21-16,-21 0 0,0-1 16,0-20-16,0 21 0,0 0 0,0 0 15,0-22-15,-21 22 0,0 0 0,0 0 16,0 0-16,-1-1 16,1 22-16,0-21 0,-21 21 0,21-21 15,-1 21-15,22-21 16,0 0-1,22 21-15,-1-21 0,21 21 0,0-22 16,1 22-16,-1 0 0,0-21 0,1 21 16,-1 0-16,0 0 0,22-21 15,-22 21-15,1 0 0,-1 0 0,0 0 16,1 0-16,-22 0 0,0 21 0,0-21 16,-21 21-16,0 1 0,0-1 15,0 0-15,0 0 0,0 0 16,-21 0-16,0 1 0,0-1 0,-1 21 15,-20-21-15,21 22 0,21-22 16,-21 21-16,0-21 0,21 0 0,-22 1 16,22 20-16,0-21 0,0 0 15,0 0-15,22 1 0,-1-22 0,21 0 16,-21 0-16,22 0 0,-1 0 16,0 0-16,1 0 0,-1-22 0,21 22 15,-20-21-15,20 0 0,-20 0 0,-1 0 16,-21-22-16,21 22 0,-20-21 15,-1 0-15,0 20 0,-21-20 0,0 0 16,0 21-16,0-22 0,0 22 16,-21-21-16,-22 21 0,22-1 15,-21 1-15,0 21 0,20-21 0,-20 0 16,0 21-16,-1 0 0,22 0 0,-21 0 16,21 0-16,-22 0 0,22 0 15,0 0-15,0 21 0,21 0 16,0 0-1,21-21 1,0 0-16,0 0 0</inkml:trace>
  <inkml:trace contextRef="#ctx0" brushRef="#br0" timeOffset="140508.74">11134 10499 0,'0'0'0,"0"-43"0,0 1 0,0 21 0,21-21 16,-21 20-16,0 1 0,0 0 0,0 0 15,0 0 1,0 42-1,0 0-15,0 0 0,0 22 0,0-1 16,0 0-16,0 22 0,0-1 16,-21 1-16,21-1 0,-22 1 15,22-1-15,-21 22 0,0-22 0,21 1 16,-21-1-16,21-20 0,0 20 16,-21-20-16,21-1 0,0 0 0,0 1 15,-21-22-15,21 0 0,0 0 0,0 0 16,0-42 15,21 0-31,-21-21 16,21 20-16,-21-20 0,0 0 0,0-1 15</inkml:trace>
  <inkml:trace contextRef="#ctx0" brushRef="#br0" timeOffset="140867.54">10985 10668 0,'0'0'0,"-21"-42"0,0 21 0,0-1 15,0 1-15,0 0 0,21-21 0,-22 21 16,22-1-16,0-20 0,0 21 16,0 0-16,0-22 0,22 22 0,20 0 15,-21-21-15,21 21 0,-20-1 0,41-20 16,-21 21-16,1 0 0,20 0 16,1-1-16,-22 1 0,22 21 15,-22 0-15,0 0 0,22 0 0,-22 21 16,0 1-16,1-1 0,-22 21 15,0 0-15,21 1 0,-42-1 0,0 22 16,0-22-16,0 21 0,0-20 16,-21-1-16,0 0 0,0 1 0,-21-1 15,20 0-15,-20 1 0,0-22 0,-1 21 16,1-21-16,0 1 0,21-1 16,-22 0-16,22 0 0,0 0 0,-21-21 15,20 21-15,1-21 16,21 22-16,21-22 31,1 0-15,-1-22-16</inkml:trace>
  <inkml:trace contextRef="#ctx0" brushRef="#br0" timeOffset="141456.2">12192 11091 0,'21'0'0,"-42"0"0,63 0 32,-42-21-17,0 0-15,0 0 0,0 0 16,0 0-16,0-1 16,0 1-16,0 0 0,0 0 15,-21 0-15,0 0 0,21-1 0,-21 1 16,0 21-16,-1 0 0,-20 0 0,21 0 15,0 0-15,-22 0 0,22 0 16,-21 21-16,0 1 0,20-22 0,-20 21 16,0 0-16,21 21 0,-22-21 0,22 1 15,-21-1-15,21 21 0,-1-21 16,1 22-16,0-22 0,21 21 0,0-21 16,0 22-16,0-22 0,0 0 0,0 0 15,21 0-15,0-21 0,1 21 16,-1-21-16,21 0 0,-21 0 15,22 0-15,-1 0 0,0 0 0,1-21 16,-22 0-16,21 0 0,0 0 16,1 0-16,-1-1 0,-21-20 0,22 21 15,-22-21-15,0 20 0,0-20 0,0 21 16,-21-21-16,0 20 0,0 1 16,21 0-16,-21 0 0,0 0 15,0 42 16,0 0-31,0 0 0,0 0 0,0 1 16,0-1-16,0 21 0,0-21 0,0 22 16,0-22-16,0 21 0,0-21 15,0 22-15,0-22 0,0 0 16,0 0-16,0 0 0,22 0 0,-22 1 16,21-22-16,0 0 0,0 21 0,0-21 15,0 0-15,22 0 0,-22 0 16,21-21-16,-21 21 0,22-22 0,-1 1 15</inkml:trace>
  <inkml:trace contextRef="#ctx0" brushRef="#br0" timeOffset="142251.44">13398 10986 0,'0'0'0,"22"-22"0,-22 1 16,0 0-16,0 0 15,0 0-15,0 0 0,0-1 0,-22 1 16,1 0-16,0 21 0,0 0 15,0 0-15,-22 0 0,1 0 0,0 0 16,-1 21-16,1 0 0,0 1 16,-1-1-16,1 0 0,21 21 0,-21-21 15,20 1-15,-20-1 0,21 21 0,21-21 16,0 22-16,0-22 0,0 0 16,0 0-16,0 0 0,21 0 0,0 1 15,0-1-15,1 0 0,-1-21 0,21 0 16,0 0-16,-20 0 0,20 0 15,0 0-15,1-21 0,-22 21 16,21-21-16,-21-1 0,22 1 0,-22-21 16,0 21-16,0 0 0,0-1 15,0-20-15,-21 21 0,22 0 0,-1 0 16,-21-1-16,0 1 16,0 42 30,0 1-46,0-1 0,0 0 16,0 21-16,0-21 16,-21 22-16,21-1 0,-22 0 0,22 22 15,0-22-15,0 22 0,0-22 0,0 22 16,0-22-16,0 21 0,0-20 0,0 20 16,0-20-16,0 20 0,0 1 15,0-1-15,0 1 0,0-1 0,0 1 16,0-1-16,0 1 0,0-1 0,0-21 15,-21 22-15,0-22 0,21 1 16,-21 20-16,0-21 0,0 1 0,-1-22 16,1 21-16,0 1 0,0-22 0,0 0 15,0 0-15,-1 0 0,1 0 16,0-21-16,0 0 16,0 0-16,21-21 0,0 0 15,0 0-15,0 0 0,0-22 0,-21 1 16,21 0-16,0-1 0,0 1 15,-22-21-15,22-1 0,0 1 0,0-1 16,0 1-16,0-22 0,22 21 0,-1-20 16,0 20-16,0 1 0,0-1 0,0 1 15,1 20-15,20 1 0,-21-21 16,21 20-16,-20 22 0,-1-21 16,21-1-16,-21 22 0,22-21 0,-22 21 15,21 0-15,-21-22 0,22 22 16,-22 0-16,0 0 0,0 0 0,21-1 15,-20 1-15,-1 21 0,-21-21 16,0 0 0</inkml:trace>
  <inkml:trace contextRef="#ctx0" brushRef="#br0" timeOffset="142628.22">13779 11155 0,'0'-21'47,"0"0"-31,22 21-16,-1-22 0,0 1 16,0 21-16,0-21 0,0 0 0,1 0 15,-1 0-15,0-1 0,-21 1 16,21 0-16,-21 0 15,-21 21 1,0 0-16,0 0 16,-1 0-16,1 21 0,0-21 15,0 21-15,0 0 0,0 22 0,-1-22 16,1 0-16,21 21 0,-21-20 16,21-1-16,-21 21 0,21-21 15,0 22-15,0-22 0,0 0 0,0 0 16,0 0-16,21 0 0,0-21 15,-21 22-15,21-22 0,1 0 16,-1 0-16,0 0 0,21 0 0,-21 0 16,22 0-16,-22-22 0,21 1 0,-21 21 15</inkml:trace>
  <inkml:trace contextRef="#ctx0" brushRef="#br0" timeOffset="143095.71">14711 10986 0,'0'-22'0,"0"44"0,21-44 0,-21 1 16,0 0-1,-21 21 1,0 0-16,-1 0 0,1 0 0,0 0 16,0 0-16,-21 0 0,20 0 15,1 0-15,0 21 0,0 0 0,0-21 16,0 22-16,21-1 0,0 0 0,0 0 15,0 0-15,0 0 0,0 1 16,0-1-16,21 0 0,0-21 16,0 21-16,0 0 0,0-21 15,22 0-15,-22 21 0,21-21 16,-21 0-16,1 0 0,20 22 0,-21-22 16,0 0-16,0 21 0,1-21 15,-22 21-15,0 0 0,0 0 16,0 0-16,0 1 15,-22-22-15,1 0 0,0 0 16,-21 21-16,21-21 0,-22 0 0,22 0 16,-21 0-16,21 0 0,-22 0 0,22 0 15,0 0-15,0 0 16,0 0-16,-1 0 0,1 0 0,0 0 16,0 0-1</inkml:trace>
  <inkml:trace contextRef="#ctx0" brushRef="#br0" timeOffset="197143.22">4974 13145 0,'-21'0'16,"0"0"-1,21-22 17,-21 22-17,-1 0-15,1 0 16,21-21-16,-21 21 15,21-21-15,0 0 16,0 0 0,0 0-16,21-1 15,0 22-15,-21-21 16,22 21-16,-1-21 0,0 21 16,0-21-16,0 21 0,0 0 15,1 0-15,-1 0 16,0 0-16,0 21 15,0 0-15,0-21 0,22 43 16,-22-22-16,-21 0 0,21 21 16,-21-21-16,0 22 0,0-22 15,0 21-15,-21 1 0,0-22 0,21 21 16,-21-21-16,-1 22 0,22-22 16,-21 21-16,0 0 0,0-20 0,-21 20 15,20 0-15,1-21 0,-21 1 0,21 20 16,-22-21-16,1 0 0,21 0 15,-21 1-15,-1-1 0,22 0 0,-21-21 16,21 0-16,-1 0 16,-20 0-16,21 0 0,0 0 0,21-21 15,-21 21-15,21-21 0,-22-1 16,22-20-16,0 21 0,0-21 0,0-1 16,0 22-16,0-21 0,0-1 15,22 22-15,-1 0 0,0 0 0,0 0 16,0 0-16,0-1 0,1 22 0,-1 0 15,0 0-15,0 0 16,0 0-16,0 0 0,1 22 16,-1-22-16,0 21 15,-21 0-15,21 0 0,0 0 0,0 0 0,-21 22 16,22-22-16,-1 0 16,0 0-16,-21 0 0,21 22 0,0-22 15,0-21-15,-21 21 0,22 0 0,-22 0 16,21-21-16,0 0 0,0 22 15,0-22-15,0 0 0,1 0 16,-1 0-16,0-22 16,0 1-16,0 21 0,0-21 15,1 0-15,-1 0 16</inkml:trace>
  <inkml:trace contextRef="#ctx0" brushRef="#br0" timeOffset="197504.01">5673 13526 0,'0'0'16,"0"21"-16,0 0 15,21-21 1,0 0-1,0-21-15,0 0 16,-21-1-16,0 1 0,0 0 31,0 0-31,0 0 0,-21 21 16,0 0-16,0 0 16,0 0-16,-1 0 0,1 21 15,21 0-15,-21-21 0,21 21 0,0 0 16,-21-21-16,21 22 0,0-1 15,0 0-15,0 0 16,21-21 0,0 0-1</inkml:trace>
  <inkml:trace contextRef="#ctx0" brushRef="#br0" timeOffset="198027.13">7302 13145 0,'0'0'0,"0"-22"0,0 1 0,0 0 16,0 0-16,0 0 0,0 0 0,0-1 15,0 1-15,0 42 32,0 1-32,0-1 15,0 0-15,0 21 0,0-21 16,0 22-16,-21-1 0,0 0 0,0-20 16,21 20-16,-42 21 0,20-20 15,22-1-15,-21 0 0,21-20 0,0 20 16,0-21-16,0 21 0,0-20 0,-21-1 15,21 0-15,0 0 0,0 0 16,0-42 15,0 0-31,21-21 16,-21 20-16,21 1 0</inkml:trace>
  <inkml:trace contextRef="#ctx0" brushRef="#br0" timeOffset="198343.95">7175 13123 0,'0'0'0,"0"-21"0,0 0 15,0 0-15,0 0 16,22 21-16,-1 0 0,0 0 16,0 0-16,0 0 15,0 0-15,1 21 0,-1 0 0,0 0 16,0 0-16,0 22 0,22-22 15,-22 21-15,0 1 0,0-22 16,0 21-16,0 0 0,1 1 0,-1-22 16,-21 21-16,21 1 0,0-22 15,-21 21-15,0-21 0,21 0 0,-21 1 16,21-1-16,-21 0 16,0-42-1,0 0 1,0-1-16,0-20 0,0 21 15,0-21-15,22-1 0,-22 1 0</inkml:trace>
  <inkml:trace contextRef="#ctx0" brushRef="#br0" timeOffset="198615.79">7832 12785 0,'0'0'15,"0"-21"-15,0-1 0,0 1 0,0 0 0,0 42 31,63 0-31,-63 22 16,-21-1-16,-21 22 0,20-22 0,-20 0 16,42 1-16,0-1 0,0 0 0,0 1 15,0 20-15,-21-21 0,21 1 16,0-1-16,0-21 0,-21 22 16,21-1-16,-21-21 0,21 21 15,0-20-15,0-1 0,0 0 0,0 0 16,0 0-16,0-42 31,21 0-31,0 0 0,-21 0 16,21-1-16</inkml:trace>
  <inkml:trace contextRef="#ctx0" brushRef="#br0" timeOffset="199072.46">8170 13166 0,'0'0'0,"0"21"47,0 0-47,-21 0 0,21 0 16,-21 1-16,0 20 16,21-21-16,-21 0 0,21 0 0,0 1 15,0-1-15,0 0 0,0 21 0,0-21 16,0 1-16,0-1 0,0 0 15,21 0-15,0 0 0,0-21 16,0 0-16,0 0 0,22 0 16,-22 0-16,0 0 0,21-21 0,-20 0 15,20 0-15,-21-22 0,0 22 16,0 0-16,1-21 0,-1 21 16,-21-1-16,0-20 0,0 0 0,0 21 15,0-1-15,0-20 0,-21 21 0,-1 0 16,1 21-16,0-21 0,0-1 15,0 22-15,0 0 0,-1 0 0,-20 0 16,21 0-16,0 22 0,0-1 16,-1 0-16,1-21 0,21 21 0,-42 0 15,21 0-15,21 1 0,0-1 0,0 0 16,0 0 0,0 0-16,21-21 0,0 0 0,0 0 15,0 0-15,1 0 0,-1 0 16,0 0-16</inkml:trace>
  <inkml:trace contextRef="#ctx0" brushRef="#br0" timeOffset="199437.25">8890 12742 0,'0'-21'0,"0"42"0,0-63 15,0 21-15,-21 42 32,0 21-17,21-20-15,0-1 0,0 21 16,-22-21-16,22 22 0,0-1 0,-42 43 16,21-43-16,21 0 0,0 1 15,0-1-15,0-21 0,0 21 0,0-20 16,0-1-16,0 21 0,-21-21 0,21 22 15,0-22-15,0 0 0,0 0 16,0 0-16,0 0 0,0 1 0,0-1 31,21-21-31,0 0 0,0 0 16,0 0-16,1-21 0,-1 21 0,0-22 16,0 1-16,0 21 0,-21-21 15,21 0-15,1 0 0,-1 0 0</inkml:trace>
  <inkml:trace contextRef="#ctx0" brushRef="#br0" timeOffset="199629.14">8742 13123 0,'21'0'31,"0"0"-31,0 0 16,0 0-16,1-21 0,-1 21 16,0 0-16,21 0 0,1-21 0</inkml:trace>
  <inkml:trace contextRef="#ctx0" brushRef="#br0" timeOffset="199683.11">8996 13081 0,'0'0'16</inkml:trace>
  <inkml:trace contextRef="#ctx0" brushRef="#br0" timeOffset="200132.86">9271 13250 0,'21'0'31,"0"-21"-15,0 21-16,1 0 15,-22-21-15,21 0 0,0 21 0,0-21 16,-21 0-16,21-1 16,-21 1-1,0 0-15,-21 21 16,0 0-1,0 0-15,0 0 0,-1 0 16,1 21-16,0-21 0,21 21 16,-21 1-16,0-1 0,21 0 0,0 0 15,0 0-15,-21 0 0,21 1 0,0-1 16,0 0-16,0 0 16,0 0-16,0 0 0,0 1 15,0-1-15,0 0 16,21-21-16,-21 21 15,21-21-15,0 0 16,0 0-16,0 0 16,1 0-16,-1 0 15,0-21-15</inkml:trace>
  <inkml:trace contextRef="#ctx0" brushRef="#br0" timeOffset="200715.42">10181 13123 0,'0'0'0,"0"-21"16,0 0-16,0 0 16,-21 21-16,0-21 15,0 21-15,-1 0 16,1 0-16,0 0 0,0 0 0,-21 21 15,42 0-15,-22-21 0,1 21 16,0 0-16,0 1 0,21-1 16,-21 0-16,21 0 15,0 0-15,0 0 16,21 1 0,0-22-16,0 0 15,0 21-15,1-21 0,-1 0 16,0 0-16,0 0 0,0 0 0,0 21 15,1-21-15,-1 0 0,0 0 16,0 21-16,0-21 0,0 0 16,-21 21-16,22-21 0,-1 0 15,-21 21-15,0 1 16,0-1 0,0 0-1,-21-21-15,-1 0 16,1 0-16,-21 0 0,21 21 0,0-21 15,-22 0-15,22 0 0,-21 0 0,21 0 16,-22 0-16,22 0 0,0 0 16,0 0-16,0 0 0,-1 0 0,1 0 15,0 0-15,0 0 16,21-21 0</inkml:trace>
  <inkml:trace contextRef="#ctx0" brushRef="#br0" timeOffset="210936.15">4932 14880 0,'-21'0'0,"-1"-21"15,1 0-15,0 21 16,21-21-16,-21 21 16,21-21-16,0-1 15,0 1-15,21 0 16,0 21-16,0-21 15,1 21-15,-1-21 0,0 21 0,21 0 16,-21 0-16,1 0 0,-1 0 16,0 0-16,0 0 0,0 0 0,0 0 15,1 21-15,-22 0 0,0 0 16,0 0-16,0 1 0,0-1 16,0 21-16,0-21 0,-22 0 0,22 1 15,-21 20-15,0-21 0,0 0 16,0 0-16,0 1 0,-1-1 0,1-21 15,21 21-15,0 0 16,-21-21-16,21-21 16,0 0-1,0 0-15,21-1 16,0 22-16,1-21 0,-1 21 16,0-21-16,0 0 0,0 21 15,0 0-15,1 0 0,-1 0 16,0 0-16,0 0 0,0 0 15,0 21-15,1 0 0,-22 0 16,0 1-16,21-1 0,-21 21 16,0-21-16,0 0 0,0 22 0,0-22 15,-21 21-15,-1-21 0,1 22 16,21-22-16,-21 0 0,0 0 0,0 0 16,-22 1-16,22-22 0,0 0 15,0 21-15,-21-21 0,20 0 0,-20 0 16,21 0-16,-21-21 0,20 21 15,1-22-15,-21 1 0,21 0 0,0 0 16,-1 0-16,1 21 0,0-21 16,21-1-16,-21 22 0,21-21 15,21 21 17,0 0-32,-21-21 0,21 21 15,1 0-15,-1 0 0</inkml:trace>
  <inkml:trace contextRef="#ctx0" brushRef="#br0" timeOffset="211171.06">5800 15113 0,'0'-21'0</inkml:trace>
  <inkml:trace contextRef="#ctx0" brushRef="#br0" timeOffset="212463.92">7260 15219 0,'21'-21'31,"-21"0"-31,21 21 0,-21-22 16,0 1-16,22 21 0,-22-21 16,0 0-16,0 0 15,0 0-15,0-1 0,-22 1 16,1 0-16,0 21 0,21-21 15,-21 0-15,0 0 0,0 21 0,21-22 16,-22 22-16,1 0 0,0 0 0,0 0 16,0 0-16,-22 0 0,22 0 15,0 22-15,0-1 0,0-21 0,0 21 16,-1 0-16,1 0 0,0 22 16,0-22-16,0 21 0,21 0 0,0-20 15,0 20-15,0 0 0,0-21 16,0 22-16,0-22 0,0 0 15,0 0-15,0 0 0,21-21 0,0 22 16,0-22-16,0 0 0,1 0 16,-1 0-16,0 0 0,21 0 0,-21-22 15,1 1-15,-1 0 0,0 0 16,0 0-16,0 0 0,0-22 0,1 1 16,-1 0-16,0-1 0,0 1 15,-21 0-15,0-22 0,21 22 0,0-1 16,-21-20-16,22 21 0,-22-1 15,0 1-15,0 21 0,21-22 0,-21 22 16,0 0-16,0 0 0,21 0 16,-21 0-16,0 42 15,0 0 1,-21 0-16,21 0 0,-21 0 16,21 22-16,-22-1 0,22 0 0,0 1 15,0-1-15,0 0 0,-21 1 16,21-1-16,0 0 0,0 1 0,0-1 15,0-21-15,0 22 0,0-1 16,0-21-16,0 0 0,0 0 0,21 1 16,-21-1-16,22-21 0,-1 0 0,0 0 15,0 0-15,0 0 0,0 0 16,1 0-16,-1-21 0,21-1 0,-21 1 16,0 0-16,1 0 15,20 0-15,-21-22 0,0 22 0,-21 0 16,21 0-16,1 0 0,-22 0 15,0-1-15,0 1 0,0 0 0,21 0 16,-21 0 0,0 42-1,0 0-15,0 0 16,-21 0-16,21 1 0,0-1 16,0 21-16,0-21 0,0 0 0,-22 22 15,22-22-15,0 0 0,0 0 16,0 22-16,0-22 0,22 0 15,-22 0-15,21-21 16,0 0-16,0 0 0,0 0 0,0 0 16,22 0-16,-22 0 0,21-21 15,1 0-15,-22 0 0,21-1 0,0 1 16,-20-21-16,-1 21 0,0-22 16,0 1-16,0 21 0,-21-21 0,0 20 15,0 1-15,0-21 0,0 21 0,-21 0 16,0 21-16,0-22 0,-22 1 15,22 21-15,-21 0 0,21 0 0,-22 0 16,22 0-16,-21 0 0,21 21 16,0 1-16,-1-1 0,1 0 15,21 0-15,0 0 0,-21 0 16,21 1-16,0 20 0,0-21 0,0 0 16,0 0-16,0 1 0,0-1 0,21 0 15,-21 0-15,21 0 0,1-21 16,20 0-16,-21 0 0,0 0 0,22 0 15,-22 0-15</inkml:trace>
  <inkml:trace contextRef="#ctx0" brushRef="#br0" timeOffset="213899.33">8615 14965 0,'0'-21'0,"0"42"0,0-63 16,0 20-16,-21 22 15,21-21-15,-22 21 0,1 0 16,0 0-16,0 0 0,0 21 16,21 1-16,-21-22 0,-1 21 15,1 21-15,21-21 0,-21 22 0,21-22 16,-21 21-16,21 0 0,0 1 16,0-1-16,-21 0 0,21-20 0,0 20 15,0-21-15,0 0 0,21 0 16,0 1-16,-21-1 0,42-21 0,-20 0 15,20 0-15,0 0 0,1 0 16,-1 0-16,0-21 0,1-1 16,-1 1-16,0 0 0,1 0 0,-1 0 15,0-22-15,-21 1 0,22 21 16,-22-21-16,0-1 0,-21 22 0,21-21 16,-21 21-16,21-1 0,-21 1 15,0 0-15,0 0 0,0 0 16,-21 42 15,0 0-31,0 0 0,21 0 16,-21 1-16,21-1 0,0 21 0,-21-21 15,21 22-15,0-1 0,0-21 16,0 21-16,0-20 0,0 20 16,0-21-16,0 0 0,21 0 0,0 1 15,-21-1-15,42-21 0,-21 0 0,1 0 16,20 0-16,0 0 0,1 0 15,-1 0-15,0-21 0,1-1 0,-22 1 16,21 0-16,0 0 0,-20-21 16,-1 20-16,0-20 0,0 21 15,0-21-15,-21 20 0,0 1 16,0-21-16,0 21 0,0 0 16,0-1-16,-21 22 15,0 0 1,0 22-16,21-1 15,0 0-15,-21 0 0,21 21 16,0-20-16,0 20 0,0-21 0,0 0 16,0 22-16,0-22 0,0 0 15,21 0-15,0 0 0,0 0 0,0 1 16,22-22-16,-22 0 0,21 0 16,0 0-16,1 0 0,-1-22 15,0 22-15,1-21 0,-1 0 16,0-21-16,-20 21 0,20-1 15,-21-20-15,0 0 0,0 21 0,1-22 16,-22 22-16,0 0 0,0 0 0,0 0 16,0-1-16,0 1 0,0 0 15,-22 21 1,1 0-16,21 21 16,-21-21-16,21 21 0,0 1 0,0-1 15,0 0-15,0 0 0,0 21 0,0-20 16,0-1-16,0 21 0,0-21 15,0 22-15,0-22 0,0 0 0,0 0 16,0 0-16,0 0 16,0 1-16,0-44 31,21 1-15,-21 0-16,0 0 0,21 0 0,-21-22 15,22 1-15,-22 0 0,0 21 16,21-22-16,0 22 0,-21-21 0,21 21 15,0-1-15,-21 1 0,21 0 16,1 0-16,-1 21 0,-21-21 16,21 21-16,0 0 0,0 0 15,0 21-15,-21 0 0,22-21 16,-22 21-16,0 0 0,0 1 16,21-1-16,-21 21 0,0-21 15,0 0-15,0 1 0,0 20 0,0-21 16,0 0-16,0 0 0,0 1 0,0-1 15,0 0-15,0 0 16,0-42 15,0 0-31,0 0 16,0-1-16,21-20 0,-21 21 0,0-21 16,21 20-16,-21-20 0,21 21 15,0-21-15,1 20 0,-1-20 0,21 21 16,-21 0-16,22 0 15,-1-1-15,0 1 0,1 21 0,-1 0 16,0 0-16,1 0 0,-1 0 0,-21 0 16,0 0-16,0 21 0,1 1 15,-22-1-15,0 21 0,0-21 0,0 22 16,0-22-16,-22 21 0,22-21 16,-21 22-16,0-22 0,0 21 0,21-21 15,0 0-15,-21 1 0,21-1 0,-21 0 16,21 0-16,0 0 15,0-42 17,21 0-32,-21 0 15,21 21-15,-21-21 0,0-1 0,21 1 16,0 0-16</inkml:trace>
  <inkml:trace contextRef="#ctx0" brushRef="#br0" timeOffset="-214737.52">11155 15113 0,'21'0'31,"0"0"-31,0 0 16,0 0-16,1 0 0,-1 0 0,0-21 15,0 0-15,0 21 0,0-21 16,22-1-16,-22 22 0,21-21 0,-21 0 15,1 0-15,-1 21 0,-21-21 0,0 0 16,0-1-16,0 1 16,-21 21-16,-1 0 0,1 0 15,0 0-15,0 0 0,-21 0 16,20 0-16,-20 21 0,21 1 0,0-1 16,0 0-16,-1 0 0,1 0 0,21 22 15,-21-22-15,21 21 0,0-21 16,0 0-16,0 22 0,0-22 15,21 21-15,0-21 0,1 1 16,-1-1-16,0-21 0,0 21 0,21-21 16,1 0-16,-22 0 0,21 0 0,1 0 15,-1 0-15,0-21 0,-21 0 16,22-1-16,-1 1 0,-21 0 0,0-21 16,1 21-16,-1-22 0,0 1 15,-21 21-15,21-22 0,-21 22 0,0 0 16,0 0-16,0 0 0,0 0 0,0-1 15,0 1 1,0 42 0,0 1-1,0-1-15,0 0 0,0 0 16,0 0-16,0 0 0,0 22 0,0-22 16,0 0-16,-21 21 0,21-20 15,0-1-15,0 0 0,-21 0 0,21 0 16,0 0-16,0 1 0,0-1 15,-21-21 1,21-21 0,-22-1-16,22 1 15,0 0-15,0 0 0,0 0 0,0 0 16,22-22-16,-1 22 0,0 0 16,0-21-16,21 20 0,-20 1 15,20 0-15,0 0 0,1 0 0,-1 0 16,0-1-16,1 1 0,20 21 15,-21 0-15,-20 0 0,20 0 0,-21 0 16,21 0-16,-20 21 16,-22 1-16,0-1 0,0 21 15,0-21-15,-22 0 0,22 1 0,-21 20 16,0-21-16,0 0 0,21 22 16,0-22-16,0 0 0,0 0 0,0 0 15,0 0-15,0 1 0,0-1 16,0 0-1,21-21 1,0 0-16,0 0 16,-21-21-16,22 0 15,-1-1-15,0 1 0</inkml:trace>
  <inkml:trace contextRef="#ctx0" brushRef="#br0" timeOffset="-214420.65">12848 14457 0,'0'-21'16,"0"42"-16,0-63 0,0 20 0,-21 44 47,21-1-47,-21 0 0,0 21 0,-1 1 16,22-1-16,-21 0 0,0 1 0,21 20 15,-21-21-15,21 1 0,0-1 16,-21 0-16,21 1 0,0 20 0,0-20 15,-21-1-15,21-21 0,0 21 16,0 1-16,0-22 0,0 0 0,0 0 16,0 0-16,21 1 0,0-22 15,0 0-15,0 0 0,0 0 16,1 0-16,-1 0 0,21-22 0,-21 1 16,0 0-16,1 0 15,-1 0-15,0 0 0,21-1 0,-21-20 16,1 21-16,-22 0 0,21 0 0</inkml:trace>
  <inkml:trace contextRef="#ctx0" brushRef="#br0" timeOffset="-214129.56">12594 14838 0,'0'0'0,"-21"0"0,21-21 31,21 21-31,0 0 16,22-21-16,-22 21 0,21 0 16,22 0-16,-22 0 0,0-22 0,22 22 15,-22 0-15,0 0 0,-20 0 16,20 0-16,-21 0 0,0 0 0,0-21 16,-42 21 15,0 0-16,0 0 1,0 0-16,0 0 0,-1 0 16,1 0-16</inkml:trace>
  <inkml:trace contextRef="#ctx0" brushRef="#br0" timeOffset="-206821.14">5292 16510 0,'0'0'0,"0"-21"15,0 0 1,0 0-16,0-1 0,0 1 16,0 0-16,0 0 15,0 42 1,0 0-1,0 0-15,0 22 0,0-22 16,-22 21-16,22 1 0,-21 20 16,0-21-16,21 1 0,-21 20 0,0-20 15,0-1-15,-1 0 0,22 1 16,-21-1-16,0-21 0,0 0 0,21 0 16,0 1-16,-21-22 0,21-22 31,0 1-31,0 0 15,21 0-15,0 0 0,0 21 0,0-21 16,-21-1-16,43 22 0,-22-21 16,0 21-16,0 0 0,0 0 15,22-21-15,-22 21 0,21 0 16,-21 0-16,22-21 0,-22 21 0,21 0 16,-21 0-16,1-21 0,-1 0 15,0 21-15,0-22 0,0 1 0,-21 0 16,21 0-16,-21-21 15,0 20-15,0 1 0,0 0 16,0 0-16,0 0 0,0 0 16,-21 21-16,0 0 15,0 21 1,21 0-16,-21 0 0,0 0 0,-1 22 16,22-22-16,0 21 15,-21 0-15,21-20 0,-21 20 0,21 0 16,0-21-16,0 22 0,0-22 15,0 21-15,-21-21 0,21 1 0,0-1 16,-21 0-16,21 0 0,0 0 16,0 0-16,21-21 47,0-21-47,0 0 0,0 21 15</inkml:trace>
  <inkml:trace contextRef="#ctx0" brushRef="#br0" timeOffset="-206625.55">6032 16891 0,'0'0'0,"22"-21"0,20 21 15,-21-21-15,-21 0 16,0-1 0,-21 22-16</inkml:trace>
  <inkml:trace contextRef="#ctx0" brushRef="#br0" timeOffset="-206325.72">7451 16320 0,'0'-22'0,"0"44"0,21-65 0,-21 22 16,-21 21-16</inkml:trace>
  <inkml:trace contextRef="#ctx0" brushRef="#br0" timeOffset="-206148.83">7514 16341 0,'0'84'31,"0"-168"-31,0 211 0,0-85 0,0 0 16,-21 1-16,0-1 0,21 22 16,-21-22-16,21 21 0,0-20 0,-22-1 15,22 0-15,-21 1 0,21-1 16,0-21-16,-21 22 0,21-22 0,0 0 16,0-42 15,0 0-31,0-1 15,0-20-15,0 0 0,0 21 0,0-22 16</inkml:trace>
  <inkml:trace contextRef="#ctx0" brushRef="#br0" timeOffset="-205829.01">7302 16447 0,'0'-22'0,"0"44"0,-21-65 0,21 22 15,0 0-15,0 0 0,0 0 16,0-1-16,0 1 0,21 0 15,1 0-15,20 0 0,0 0 0,1-1 16,20 1-16,-21 21 0,22 0 16,-1 0-16,1 0 0,-1 21 0,-20 1 15,-1-1-15,0 0 0,1 21 0,-22 1 16,-21-1-16,0 0 16,0 1-16,-21-1 0,-22 0 0,1 1 0,0-22 15,-1 21-15,-20-21 16,21 22-16,-1-22 0,1 0 0,21-21 15,-22 21-15,22-21 0,0 0 16,42-21 15,0 21-31,1 0 0,-1-21 16,0 21-16,0-21 0,0 21 16,0 0-16,1 0 0</inkml:trace>
  <inkml:trace contextRef="#ctx0" brushRef="#br0" timeOffset="-205412.74">8043 16764 0,'0'-21'16,"0"0"0,0 0-16,0-1 0,21 1 15,1 21-15,-22-21 0,21 0 16,0 21-16,0 0 0,0 0 0,0 0 15,1 0-15,-1 0 0,0 0 16,0 21-16,0 0 0,0 0 0,1 22 16,-22-22-16,0 21 15,0-21-15,0 22 0,0-22 0,0 21 16,0-21-16,0 22 0,0-22 16,0 0-16,-22 0 0,22 0 0,-21 1 15,21-44 1,0 1-1,0 0-15,0-21 16,0 21-16,21-22 0,-21 22 0,22-21 16,-22-1-16,21 22 0,-21-21 0,0 21 15,21 0-15,0-1 0,-21 1 16,21 21-16,-21-21 0,21 21 16,1 0-1,-1 21 16,0-21-31</inkml:trace>
  <inkml:trace contextRef="#ctx0" brushRef="#br0" timeOffset="-204977.1">9059 16616 0,'0'0'0,"-21"-42"31,0 42-31,0 0 16,0 0-16,-1 0 16,1 21-16,0 0 0,0 0 0,0 21 15,0-20-15,-1-1 0,1 21 16,0 0-16,0-20 0,21 20 0,0-21 16,0 21-16,0-20 0,0 20 15,0-21-15,0 0 0,21 0 0,0-21 16,0 22-16,22-22 0,-22 0 15,21 0-15,1 0 0,-1 0 0,0-22 16,1 1-16,-1 0 0,0 0 16,-21 0-16,22 0 0,-22-22 0,0 22 15,-21-21-15,0-1 0,0 1 16,0 0-16,0 21 0,0-22 16,-21 22-16,0 0 0,0 0 0,-22 0 15,22-1-15,-21 22 0,21 0 16,-22 0-16,22 0 0,0 0 0,-21 22 15,20-1-15,1-21 0,0 21 16,0 0-16,21 0 0,0 0 0,0 1 16,0-1-16,0 0 0,21 0 15,0 0-15,22-21 0,-22 21 16,21-21-16</inkml:trace>
  <inkml:trace contextRef="#ctx0" brushRef="#br0" timeOffset="-204264.51">9779 16658 0,'0'0'0,"0"-21"0,0 0 0,0 0 15,0 0-15,-21 21 16,0-22-16,-1 22 0,1 0 0,0 0 16,-21 0-16,21 0 0,-22 22 15,22-1-15,0 0 0,-21 0 16,20 0-16,1 0 0,0 22 0,0-22 15,21 0-15,0 21 0,0-20 16,0-1-16,0 0 0,0 0 16,21 0-16,0-21 0,0 21 0,1-21 15,20 0-15,-21 0 0,21 0 16,-20 0-16,20 0 0,-21-21 0,0 0 16,0 21-16,-21-21 0,22 0 0,-22 0 15,21 21-15,-21-22 0,0 1 16,0 0-16,0 0 0,0 0 15,0 0-15,0-1 16,0 44 15,0-1-31,0 0 0,0 21 16,0-21-16,0 22 0,0-1 16,0 0-16,-21 1 0,21-1 0,0 22 15,0-22-15,0 21 0,0-20 0,0 20 16,0 1-16,21-1 0,0 1 15,0 20-15,0-20 0,0 21 16,-21-22-16,22 1 0,-1 20 0,-21-20 16,21-1-16,-21 1 0,0 20 15,0-20-15,0-1 0,0 86 32,-21-65-32,21-41 0,0-22 0,-21-21 15,-1 0-15,1 0 16,0-21-16,0-1 0,21 1 15,-21-21-15,0 0 0,-1-22 16,1 22-16,0-22 0,0 1 16,21-1-16,-21 1 0,21-1 0,0 1 15,0-1-15,0 1 0,0-1 16,0 1-16,0-1 0,0 1 0,0 20 16,0-20-16,21 21 0,0-1 15,-21 1-15,21 0 0,0 20 0,-21-20 16,22 0-16,-1-1 15,0 22-15,0-21 0,0 0 0,-21 20 16,21-20-16,1 0 0,-1 21 0</inkml:trace>
  <inkml:trace contextRef="#ctx0" brushRef="#br0" timeOffset="-203848.75">10139 16658 0,'0'-21'15,"0"42"-15,0-63 0,-21 21 0,21 0 16,0-1-16,0 1 16,0 0-16,21 21 15,0 0-15,0 0 0,0-21 16,0 21-16,1 0 0,-1 0 0,0 0 16,0 0-16,0 21 0,0-21 15,-21 21-15,0 22 0,0-22 0,22 21 16,-22-21-16,21 22 0,-21-1 15,0-21-15,0 21 0,0 1 0,0-22 16,0 0-16,-21 0 0,-1 0 16,22 1-16,-21-1 0,21-42 31,0-1-31,0 1 0,0 0 16,0-21-16,0 21 0,0-22 15,0 1-15,21 0 0,1-1 16,-1 22-16,0-21 0,0 21 0,-21-1 15,21 1-15,0 0 0,-21 0 16,22 21-16,-1 0 0,0 0 16,0 0-16,-21 21 15,21-21-15,0 0 0,-21 21 0,22 0 16</inkml:trace>
  <inkml:trace contextRef="#ctx0" brushRef="#br0" timeOffset="-202681.01">11239 16637 0,'0'0'16,"0"-21"-16,0 0 15,0 0-15,0-1 0,0 1 0,0 0 16,-21 0-16,0 0 0,0 21 0,0 0 15,-22 0-15,22 0 0,0 0 16,-21 0-16,21 0 0,-22 21 16,22 0-16,0 0 0,-21 0 0,20 22 15,1-1-15,0 0 0,21-20 16,0 20-16,0 0 0,0 1 16,0-1-16,0-21 0,0 21 0,21-20 15,0-1-15,1 0 0,-1-21 16,21 0-16,-21 0 0,22 0 0,-22 0 15,21 0-15,0-21 0,-20 0 16,-1-1-16,21 1 0,-21 0 0,0-21 16,1-1-16,-1 22 0,-21-21 15,0 0-15,0-1 0,21 22 0,-21 0 16,0 0-16,0 0 0,-21 21 16,0 0-16,-1 0 15,1 21-15,21 0 16,0 0-16,-21 21 0,21-20 15,-21-1-15,21 21 0,0 0 0,0-20 16,0-1-16,21 21 0,-21-21 16,21 0-16,0 1 0,1-1 0,20-21 15,-21 21-15,21-21 0,-20 0 16,20 0-16,0 0 0,1 0 0,-1-21 16,0 0-16,1-1 0,-22-20 15,0 21-15,0-21 0,0-1 0,0 1 16,1 0-16,-22 20 0,0-20 15,0 21-15,0 0 0,0 0 0,0-1 16,0 1-16,-22 21 16,1 0-16,21 21 15,0 1-15,0-1 0,-21 0 0,21 0 16,0 21-16,0-20 0,0 20 16,0 0-16,0-21 0,0 22 0,0-1 15,0-21-15,0 22 0,0-22 16,0 0-16,0 0 0,0 0 0,0 0 15,0-42 17,0 0-32,0 0 15,0 0-15,0-22 0,0 22 16,0-21-16,0 21 0,21-22 0,-21 1 16,21 21-16,1-21 0,-1 20 15,0 1-15,21-21 0,-21 42 0,1-21 16,20 0-16,-21 21 0,21 0 15,1 0-15,-1 0 0,-21 0 0,22 0 16,-22 0-16,0 21 0,-21 0 16,0 0-16,0 0 0,0 22 0,0-22 15,0 21-15,0-21 0,0 22 16,-21-22-16,0 21 0,-1-21 0,22 0 16,-21 1-16,21-1 0,-21-21 15,21 21-15,-21-21 16,21-21-1,0 0-15,0-1 16,21 1-16,0 0 0,-21-21 0,21-1 16,1 1-16,-1 0 0,0-1 15,0 22-15,0-21 0,0 0 0,1 20 16,20 1-16,-21 0 0,21 0 16,1 21-16,-22 0 0,21 0 0,1 0 15,-22 0-15,0 0 0,0 21 16,-21 0-16,0 0 0,0 1 0,0-1 15,0 21-15,0-21 0,0 22 16,0-22-16,-21 21 0,0-21 16,21 22-16,-21-22 0,21 0 0,-22 0 15,22 0-15,-21 0 0,21 1 16,0-44 15,0 1-31,0 0 0</inkml:trace>
  <inkml:trace contextRef="#ctx0" brushRef="#br0" timeOffset="-202233.26">13271 16531 0,'0'0'0,"0"-84"31,0 62-31,0 1 0,0 0 15,-21 21-15,0 0 0,0 0 16,-21 0-16,20 0 0,1 21 0,-21 0 16,0 1-16,20-1 0,-20 0 0,21 0 15,0 0-15,0 0 16,-43 43-16,43-22 0,63-42 16,1 0-16,-22 0 0,21 21 0,-21-21 15,0 0-15,22 0 0,-22 22 16,21-22-16,-21 0 0,1 0 15,20 0-15,-21 0 0,0 21 0,0-21 16,1 21-16,-22 0 16,0 0-16,0 0 15,0 1-15,-22-1 16,1-21-16,0 21 0,0-21 0,0 0 16,-22 21-16,22-21 0,0 0 0,-21 0 15,21 0-15,-1 0 16,1 0-16,0 21 0,0-21 0,0 0 15,0 0-15,-1 0 16,1 0-16,0 0 0,-21-21 16,21 21-1</inkml:trace>
  <inkml:trace contextRef="#ctx0" brushRef="#br0" timeOffset="-202017.39">13208 16933 0,'-21'22'16,"42"-44"-16,-63 44 0,20-22 0,22 21 0,0 0 31,-21-21-31,0-21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9T12:03:27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2032 0,'0'-21'63,"0"0"-32</inkml:trace>
  <inkml:trace contextRef="#ctx0" brushRef="#br0" timeOffset="17690.88">1672 656 0,'0'0'0,"0"-21"0,0 0 16,0 0-1,0 42 1,0 21 0,-21-21-16,21 22 15,-21-1-15,21 0 0,0 22 16,-21-1-16,-1 1 0,22-22 0,0 22 16,-21-1-16,0-20 0,21-1 15,0 0-15,-21 1 0,21-22 0,0 0 16,0 0-16,0 0 0,0 0 15,21-21-15,0 0 16,0-21-16,-21 0 16,22 0-16</inkml:trace>
  <inkml:trace contextRef="#ctx0" brushRef="#br0" timeOffset="18150.61">2159 699 0,'0'0'0,"-21"21"31,21 0-31,-21 0 16,-1 0-16,1 22 0,21-1 0,-21 0 15,0 1-15,21-1 0,0 21 16,-21-20-16,21-1 0,-21 0 0,21-20 15,0 20-15,0 0 0,0-21 16,0 1-16,21-1 0,0 0 0,0-21 16,0 0-16,22 0 0,-22 0 15,21 0-15,0 0 0,1 0 0,-1 0 16,-21-21-16,22 0 0,-1-1 16,-21 1-16,0 0 0,22-21 15,-22 21-15,-21-22 0,0 1 16,21-22-16,-21 22 0,0-21 15,0 20-15,0 1 0,-21 0 0,0-1 16,-1 22-16,1 0 0,-21 0 16,21 0-16,-22 21 0,22 0 0,-21 0 15,21 0-15,0 21 0,-1 0 16,-20 0-16,21 0 0,21 22 0,-21-22 16,21 21-16,-21 0 0,21-20 15,0-1-15,0 21 0,0-21 16,0 0-16,42 1 0,-21-22 15</inkml:trace>
  <inkml:trace contextRef="#ctx0" brushRef="#br0" timeOffset="18506.96">3090 995 0,'0'0'16,"0"21"-16,-21-21 0,21 21 16,0 0-16,21-21 31,0 0-31,1 0 0,-1-21 16,0 0-16,0 0 0,0 21 15,0-21-15,1 0 0,-22-1 0,0 1 16,0 0-16,0 0 0,0 0 15,-22 21-15,1 0 16,0 0-16,0 0 0,0 0 0,-22 21 16,22-21-16,0 21 0,0-21 15,0 21-15,21 0 0,0 1 0,-21-22 16,21 21-16,21-21 16,0 0-1,0 0-15</inkml:trace>
  <inkml:trace contextRef="#ctx0" brushRef="#br0" timeOffset="18818.78">4022 381 0,'0'0'0,"0"21"15,-22 0-15,1 1 16,21 20-16,-21-21 0,0 21 16,0 1-16,0-1 0,-1 22 15,1-22-15,0 21 0,-21 1 0,21-1 16,-1-20-16,-20 20 0,21-20 16,0-1-16,0 0 0,-1 1 0,1-22 15,0 21-15,21-21 0,0 0 16,0 1-16,0-1 0,0 0 15,21-21 1,0 0-16,1-21 0,20 0 16,-21-1-16,21 1 0</inkml:trace>
  <inkml:trace contextRef="#ctx0" brushRef="#br0" timeOffset="19090.39">4170 995 0,'0'42'16,"21"-42"15,0 0-15,0 0-16,-21-21 0,0 0 16,0 0-1,0 0-15,-21 21 16,0 0-1,0 0-15,0 0 0,-1 0 16,1 0-16,21 21 0,0 0 16</inkml:trace>
  <inkml:trace contextRef="#ctx0" brushRef="#br0" timeOffset="19506.15">5249 572 0,'0'0'0,"-21"-22"16,42 22 15,0 0-31,1 0 0,-1 0 15,21 0-15,0 0 0,22 0 0,-22-21 16,22 21-16,-1 0 0,-20 0 16,20 0-16,1 0 0,-22-21 0,0 21 15,-21 0-15,1 0 16,-1 0-16,-64 0 16,22 21-16,-21-21 0,0 0 15,-1 0-15,1 0 0</inkml:trace>
  <inkml:trace contextRef="#ctx0" brushRef="#br0" timeOffset="19751">5503 529 0,'0'0'0,"0"-21"31,21 21-15,1 0-16,-1 21 16,0 0-16,-21 1 0,0-1 15,21 0-15,-21 21 0,21 1 0,-21-1 16,0 0-16,0 1 0,0 20 15,-21-21-15,0 1 0,21-1 0,-21 0 16,0 1-16,21-22 0,0 21 16,0-21-16,0 1 0,0-1 15,21-21 17,0-21-32,0-1 0,-21-20 0,21 21 15,0-21-15</inkml:trace>
  <inkml:trace contextRef="#ctx0" brushRef="#br0" timeOffset="20190.75">5969 508 0,'0'0'0,"0"-21"0,0 0 0,0 42 15,0 0 1,0 0-16,0 0 0,0 22 16,0-22-16,0 21 0,0 1 15,0-1-15,0 21 0,0-20 0,0-1 16,0 22-16,-21-22 0,21 0 15,0 1-15,-21-22 0,-1 21 0,22-21 16,0 22-16,0-22 0,0 0 16,-21 0-16,21-42 31,0 0-31,0 0 16,0-22-16,0 22 0,0-21 0,21 21 0,1-22 15,-1 22-15,0-21 16,0 21-16,0-22 0,22 22 0,-22 0 15,21 0-15,-21 21 0,22-21 16,-1 21-16,0 0 0,1 0 0,-1 21 16,0 0-16,-21 0 0,1 21 15,-1-20-15,0 20 0,-21-21 0,0 21 16,0 1-16,-21-1 0,0-21 16,-1 0-16,1 22 0,0-22 0,0 0 15,0 0-15,21 0 0,-21-21 16,21 22-16,0-44 15,21 1 1,-21 0-16,21 0 16,0 0-16,21 0 0</inkml:trace>
  <inkml:trace contextRef="#ctx0" brushRef="#br0" timeOffset="20534.41">6731 1037 0,'0'0'0,"21"0"16,0 0-16,0 0 0,1 0 16,-1 0-1,0 0-15,21-21 0,-21 21 0,1-21 16,-1 0-16,21 0 0,-21 21 16,0-22-16,1 1 0,-22 0 0,0 0 15,-22 21 1,1 0-16,-21 0 15,0 0-15,20 0 0,-20 21 16,0 0-16,-1 0 0,22 1 0,-21 20 16,21-21-16,0 0 0,-1 22 15,1-22-15,21 0 0,0 21 0,0-21 16,0 1-16,0-1 0,21 0 0,1-21 16,-1 21-16,21 0 15,0-21-15,-20 0 0,41 0 0,-21 0 16,1 0-16,-1 0 0,0 0 15,1 0-15,-1-21 0</inkml:trace>
  <inkml:trace contextRef="#ctx0" brushRef="#br0" timeOffset="20923.2">7641 826 0,'0'0'15,"0"-22"-15,-21 22 0,0 0 0,0 0 0,-1 0 16,1 0-16,0 22 15,0-22-15,0 21 0,21 0 16,-21 21-16,-1-21 0,1 22 0,0-1 16,0-21-16,0 22 0,21-22 15,0 21-15,0-21 0,0 22 0,0-22 16,0 0-16,0 0 0,21-21 16,0 21-16,0-21 0,0 0 0,22 0 15,-1 0-15,0 0 0,1 0 16,-22 0-16,21-21 0,1 0 0,-1 0 15,0 0-15,-21-1 0,1-20 16,-1 21-16,-21-21 0,0-1 0,0 22 16,0-21-16,0 21 0,-43-22 0,22 22 15,0 21-15,-21-21 16,-1 21-16,22 0 0,-21 0 0,0 0 16,20 0-16,1 0 0,-21 21 15,42 0-15,-21-21 0,21 21 0,0 1 16,0-1-16,21 0 15,-21 0-15,42-21 0,-21 0 0,22 21 16,-22-21-16</inkml:trace>
  <inkml:trace contextRef="#ctx0" brushRef="#br0" timeOffset="21302.98">8022 1037 0,'0'-21'0,"0"42"0,-21-63 16,21 21-16,0 0 0,0-1 15,0 1-15,0 0 0,0 0 0,21 0 16,0 0-16,0-1 0,22 22 16,-22-21-16,21 21 0,-21 0 0,22 0 15,-1 0-15,-21 0 0,22 21 16,-1-21-16,-21 43 0,21-22 0,-20 0 16,-1 21-16,0 1 0,-21-1 0,0-21 15,0 22-15,0-22 0,-21 21 16,0-21-16,-1 0 0,1 1 0,0-1 15,0 0-15,0-21 0,0 0 16,-1 0-16,22-21 16,0 0-1,0-1-15,0 1 0,0 0 16,22-21-16,-1 21 0,0-22 0,-21 1 16,21 21-16,0-22 0,0 1 15,1 21-15,20 0 0,-21 0 0,0-1 16,0 22-16,1-21 0,-1 21 15,21 0-15,-21 0 0,0 0 0,1 0 16,-1 0-16,21 0 0</inkml:trace>
  <inkml:trace contextRef="#ctx0" brushRef="#br0" timeOffset="21838.67">9017 783 0,'0'0'0,"0"-21"0,21 21 15,-21-21 1,-21 21-1,0 21 1,21 0-16,-21 0 0,21 1 0,-22-1 16,1 21-16,21-21 0,0 22 0,-21-1 15,0-21-15,21 21 0,0-20 16,0-1-16,0 21 0,0-21 0,0 0 16,21 1-16,0-22 0,0 21 15,22-21-15,-1 0 0,-21 0 16,22 0-16,-1 0 0,0 0 0,-21-21 15,22-1-15,-1 1 0,-21 0 16,0 0-16,1-21 0,-1-1 0,0 1 16,0 0-16,0-1 0,0 1 15,-21 21-15,0-22 0,0 22 0,22 0 16,-22 0-16,0 0 16,0 42-1,0 0-15,0 0 16,0 0-16,0 22 0,0-1 15,-22 0-15,22 1 0,0 20 0,-21-20 0,21-1 16,-21 21-16,21-20 16,0-1-16,0 22 0,0-22 0,0 0 15,21 22-15,-21-22 0,0 0 16,21 22-16,1-22 0,-22 1 0,0-1 16,0 0-16,0 1 0,0-22 0,0 21 15,0-21-15,-22 0 0,1 1 16,0-1-16,-21-21 0,21 0 15,-1 0-15,1 0 0,0 0 0,-21 0 16,21 0-16,-1 0 0,1 0 16,0-21-16,-21-1 0,21 1 0,-1 0 15,22 0-15,-21 0 0,21 0 0</inkml:trace>
  <inkml:trace contextRef="#ctx0" brushRef="#br0" timeOffset="22734.9">12255 974 0,'0'0'16,"22"0"-16,-22-21 0,21-1 15,-21 1-15,21 21 16,0-21-16,0 0 0,-21 0 16,21 0-16,1-1 0,-1 1 0,-21 0 15,0 0-15,0-21 0,0 20 0,0 1 16,0 0-16,-21-21 0,-1 21 15,1-1-15,-21 1 0,0 21 0,20-21 16,-20 21-16,-21 0 16,20 0-16,1 0 0,0 0 0,-1 0 0,1 21 15,-22 0-15,22 1 16,21-1-16,-21 0 0,20 0 0,-20 0 16,42 0-16,0 1 0,-21-1 0,21 0 15,0 0-15,0 0 0,21 0 16,0-21-16,0 0 0,22 0 15,-1 0-15,0 0 0,1 0 16,-1-21-16,22 21 0,-22-21 0,0 21 16,1-21-16,-1 21 0,-21-21 15,21 21-15,-20 0 0,-1 0 16,-21-21-16,21 21 0,-21 21 31,0 0-15,0 0-16,0 21 0,0-20 15,-21 20-15,21 0 0,0 1 0,0-1 16,0 21-16,0-20 0,0-1 16,0 0-16,0 1 0,0-22 0,0 21 15,0-21-15,-21 1 0,21-1 16,-22 0-16,1 0 0,21 0 0,-21-21 16,0 0-16,0 0 0,0 0 0,-22 0 15,22 0-15,-21 0 0,21 0 16,-22 0-16,22-21 0,-21 0 0,21 0 15,-1 0-15,1-1 0,0 1 16,0 0-16,21 0 0,0 0 16,0 0-16,0-1 0,0 1 0,21 0 15,0 0-15,0 0 0,22 0 16,-1-1-16,0 1 0,1-21 0,-1 21 16,22 0-16</inkml:trace>
  <inkml:trace contextRef="#ctx0" brushRef="#br0" timeOffset="23142.45">12954 677 0,'0'0'0,"-21"22"31,0-22-15,-1 21-16,1 0 0,0 21 0,0-21 15,0 22-15,0-1 0,-1 0 16,1 1-16,0-1 0,0-21 0,21 22 15,0-1-15,-21-21 0,21 21 16,0-20-16,0-1 0,0 0 0,21 0 16,0-21-16,0 0 0,22 21 15,-22-21-15,21 0 0,0 0 0,1 0 16,-1-21-16,0 0 0,22 21 0,-22-21 16,1-22-16,-1 22 15,0 0-15,-21-21 0,1-1 0,-1 1 16,-21 0-16,0-1 0,0 1 15,0 0-15,-21 21 0,-1-22 0,1 22 16,-21 21-16,21-21 0,-22 21 16,1 0-16,21 0 0,-21 0 0,-1 0 15,22 21-15,-21 0 0,21 0 0,-1 1 16,1-1-16,21 0 0,0 0 16,0 21-16,0-20 0,0-1 15,43 0-15,-22-21 0,21 0 16,0 0-16</inkml:trace>
  <inkml:trace contextRef="#ctx0" brushRef="#br0" timeOffset="23431.29">13674 910 0,'0'21'16,"0"1"-1,21-22 1,0 0-16,0 0 15,0 0-15,0-22 16,1 1-16,-1 21 0,-21-21 0,0 0 16,0 0-16,0 0 0,0-1 15,0 1-15,-21 0 16,-1 21-16,1 0 0,0 0 0,0 0 16,0 0-16,0 0 0,-22 0 15,22 21-15,0-21 0,0 21 0,21 1 16,0-1-16,0 0 15,21-21-15,21 0 16,-21 0-16,22 0 0</inkml:trace>
  <inkml:trace contextRef="#ctx0" brushRef="#br0" timeOffset="23683.14">14414 529 0,'0'0'0,"22"-21"0,-1 0 16,-21 42-1,-21-21 1,-1 42-16,1-20 0,0-1 16,0 21-16,0 0 0,0 22 0,-22-1 15,1 1-15,21-22 0,-22 22 0,1-1 16,0 1-16,21-22 0,-22 22 16,22-22-16,0 0 0,0-21 0,0 1 15,21 20-15,0-21 0,0 0 16,21-21-1,0 0-15,21-21 16,-21 21-16,1-21 0,20 0 16</inkml:trace>
  <inkml:trace contextRef="#ctx0" brushRef="#br0" timeOffset="23895.02">14478 1122 0,'42'21'31,"-21"-21"-31,1 0 15,-22-21 17,-22 21-1,1 0-31,0 0 0,0 0 16,0 0-16,21 21 0,-21-21 15,21 21-15,-22-21 16</inkml:trace>
  <inkml:trace contextRef="#ctx0" brushRef="#br0" timeOffset="24326.77">15938 572 0,'0'-22'0,"0"44"0,0-86 0,0 43 0,0 0 15,0-22-15,0 22 16,0 0-16,0 0 0,22 21 16,-1 0-16,-21 21 15,0 0-15,0 0 0,0 22 0,0-1 16,0 22-16,0-1 0,0 1 0,-21-1 16,-1 22-16,1-22 0,21 22 15,-21-22-15,0 1 0,0-1 0,0-20 16,21-1-16,0 0 0,-22 1 15,22-1-15,0-21 0,0 0 0,0 1 16,22-22 0,-22-22-16,0 1 15</inkml:trace>
  <inkml:trace contextRef="#ctx0" brushRef="#br0" timeOffset="24639.22">15769 741 0,'0'0'0,"-21"-21"0,0-22 15,0 1-15,21 21 0,0 0 16,0-22-16,0 22 0,0 0 0,0 0 16,0 0-16,0 0 0,21-1 15,0 1-15,21 0 0,1 0 0,-1 0 16,0 21-16,22-21 0,-1 21 16,1 0-16,-22 0 0,0 21 15,1 0-15,-1 0 0,-21 21 16,-21 1-16,0-1 0,0 0 0,-42 1 15,21 20-15,-22-20 0,1-1 0,0 21 16,-22-20-16,22-1 0,0-21 16,20 22-16,-20-22 0,21 21 0,0-42 15,21 21-15,0 0 0,21-21 32,0 0-32,0 0 15,22-21-15,-22 21 0,0 0 0,21 0 16</inkml:trace>
  <inkml:trace contextRef="#ctx0" brushRef="#br0" timeOffset="25015">16277 1037 0,'0'0'0,"-21"0"0,0 0 16,21-21-16,0 0 15,0 0-15,21 21 16,0-21-16,0 21 0,22 0 15,-22 0-15,21 0 0,0 0 0,1 21 16,-1 0-16,-21 0 0,22 0 16,-1 0-16,-21 22 0,0-22 0,0 0 15,-21 21-15,0-20 0,0-1 16,0 0-16,-21 21 0,0-42 16,0 21-16,0 1 0,0-22 0,-1 0 15,1 0-15,0 0 0,0 0 16,0 0-16,21-22 15,0 1-15,0 0 0,0-21 0,0 21 16,21-22-16,0 22 0,0-21 16,0 21-16,1-22 0,20 22 0,-21 0 15,0 0-15,22 0 0,-22 21 16,0 0-16,0 0 0,0 0 0,0 0 16,1 0-16,-1 0 0,-21 21 15,21-21-15,0 21 0,0-21 16,-21 21-16</inkml:trace>
  <inkml:trace contextRef="#ctx0" brushRef="#br0" timeOffset="25891.19">17314 1080 0,'0'0'16,"0"-22"-16,0 1 0,0 0 0,0-21 15,0 21-15,-21-1 0,0 1 16,0 0-16,0 0 0,-1 21 0,1 0 15,-21 0-15,21 0 0,0 0 16,-22 21-16,22 0 0,0 0 16,-21 22-16,20-22 0,1 21 15,0 1-15,0-1 0,0 0 0,0-21 16,21 22-16,0-22 0,0 21 16,0-21-16,0 1 0,0-1 0,21 0 15,0-21-15,0 0 0,0 0 16,22 0-16,-22 0 0,21 0 15,-21-21-15,22 21 0,-22-21 0,0-1 16,0-20-16,0 21 0,0-21 16,1-1-16,-1 1 0,0 0 0,0-1 15,0 1-15,-21 0 0,0-1 16,21 22-16,-21 0 0,0 0 16,0 42-1,0 21-15,0-21 0,0 22 16,0-22-16,-21 21 0,21 1 15,-21-22-15,21 21 0,0 0 0,0-20 16,0-1-16,0 0 0,21 0 0,0 0 16,1 0-16,-1 1 0,0-22 15,21 0-15,-21 0 0,22 0 0,-22 0 16,0 0-16,21-22 16,-20 1-16,-1 0 0,21-21 0,-21-1 15,0 1-15,1 0 0,-1-22 0,0 1 16,0-22-16,-21 22 0,21-1 15,0-21-15,1 22 0,-1 21 0,-21-22 16,0 22-16,21 21 0,-21-1 16,0 1-16,0 64 15,0-22 1,0 21-16,-21 22 0,21-22 0,-21 21 16,21 1-16,0-1 0,-22 1 15,1 21-15,21-22 0,-21-21 0,21 22 16,0-22-16,0 22 15,0-43-15,0 21 0,0 1 0,0-22 16,0 0-16,21 0 0,0-21 0,1 0 16,-22 21-16,21-21 0,0 0 15,0 0-15,0-21 0,0 0 0,1 21 16,-1-21-16,0-22 0,0 22 16,0 0-16,0-21 0,1-1 15,-22 22-15,21-21 0,0 21 0,-21 0 16,0 42-1,0 0 1,0 0-16,0 21 0,0-20 0,-21-1 16,21 0-16,-21 0 0,21 0 0,-22 0 15,22 1-15,0-1 16,0 0-16,22-21 16,-1 0-1,0 0-15,-21-21 0,21 21 0,0-21 16,0-1-16</inkml:trace>
  <inkml:trace contextRef="#ctx0" brushRef="#br0" timeOffset="26055.09">18394 889 0,'0'0'15,"0"-21"-15,0 0 0,0 0 0,0-1 16,-21 22 0,21 22 15,-22-22 0,1 21-31,0-21 0</inkml:trace>
  <inkml:trace contextRef="#ctx0" brushRef="#br0" timeOffset="26219">17695 953 0,'-42'0'15,"84"0"-15,-105 0 0,42 21 16,42-21-1,0 0-15,0 0 16,21 0-16,-20 0 0,20 0 16,0 0-16,22 0 0,-22 0 15,22 0-15,-1 0 0,-21 0 0,22 0 16,-22 0-16</inkml:trace>
  <inkml:trace contextRef="#ctx0" brushRef="#br0" timeOffset="26486.84">18838 931 0,'0'0'0,"21"-42"31,-42 42-31,0 0 16,0 0-16,-21 21 16,20 0-16,1 1 0,-21 20 0,21-21 15,0 21-15,-1 1 0,-20-22 16,21 21-16,21-21 0,0 22 0,-21-22 15,21 0-15,0 21 0,0-20 0,0-1 16,21-21-16,0 21 0,0 0 16,22-21-16,-22 0 0,21 0 0,0 0 15,1 0-15,-1 0 0,22 0 16,-22 0-16,0 0 0,22-21 0,-22 21 16,0-21-16</inkml:trace>
  <inkml:trace contextRef="#ctx0" brushRef="#br0" timeOffset="27142.98">19325 1037 0,'0'0'0,"0"-21"0,0 0 16,-42-43 0,21 64-16,-1 0 15,1 0-15,0 22 0,0-1 0,0 0 16,0 21-16,-22-21 0,22 22 16,0-22-16,0 21 0,0 1 0,-1-22 15,22 21-15,0-21 0,0 0 0,0 1 16,0-1-16,0 0 0,0 0 15,22 0-15,-1-21 0,0 0 16,21 0-16,-21 0 0,1 0 16,-1 0-16,0 0 0,0-21 0,0 0 15,0 0-15,1 0 0,-1-22 0,0 22 16,0-21-16,0-1 0,0 1 16,1 0-16,-22 21 0,0-22 0,21 22 15,-21 42 1,0 0-1,-21 1-15,21-1 0,-22 21 16,1-21-16,0 22 0,0-22 0,21 0 16,0 21-16,-21-21 0,21 1 15,0-1-15,0 0 0,0 0 0,0 0 16,0 0-16,21-21 0,0 0 16,0 22-16,0-22 0,22 0 15,-22 0-15,21 0 0,1-22 0,-1 1 16,0 0-16,1 0 0,-22 0 0,21-22 15,0-20-15,-20 21 0,20-22 16,-21-21-16,21 22 0,1-22 0,-22 1 16,0-1-16,21 21 0,-20 1 15,-1-1-15,0 22 0,0-21 0,-21 41 16,0 1-16,0 0 0,0 0 16,-21 21-16,0 21 15,0 0-15,-22 22 0,22-22 16,-21 21-16,21 22 0,-22-22 0,22 21 15,0 1-15,0-1 0,0 1 16,21-1-16,0 1 0,0-22 0,0 22 16,0-22-16,0 0 0,0 1 15,0-1-15,0-21 0,21 22 0,0-22 16,0 0-16,0 0 0,0-21 16,1 0-16,-1 0 0,0 0 15,0 0-15,21-21 0,-20 0 0,-1 0 16,0 21-16</inkml:trace>
  <inkml:trace contextRef="#ctx0" brushRef="#br0" timeOffset="27298.89">20172 1291 0,'-21'21'0,"-1"-21"0,1 0 78</inkml:trace>
  <inkml:trace contextRef="#ctx0" brushRef="#br0" timeOffset="30911.12">1376 3281 0,'0'0'0,"0"-21"0,0-22 0,0 22 16,0 0-16,0 0 0,0 0 16,0 0-16,0 42 31,0 0-31,0 21 0,-21 22 15,21-1-15,-22 1 0,1-1 16,21 1-16,-21-1 0,0 1 0,0-1 16,0 1-16,21-1 0,0 1 15,0-22-15,0 0 16,0 1-16,0-1 0,0-21 0,21 22 16,0-22-16,0-21 15,0-21 1,-21-1-1,0 1-15,0-21 0</inkml:trace>
  <inkml:trace contextRef="#ctx0" brushRef="#br0" timeOffset="31250.92">1778 3747 0,'0'0'0,"0"21"0,0 0 16,0 0-16,0 0 0,0 0 16,21-21-1,0 0-15,0 0 0,1 0 16,-1 0-16,0 0 16,-21-21-16,21 21 0,-21-21 15,0 0-15,0 0 16,-21 0-16,0 21 15,0 0-15,-1 0 0,1 0 16,0 0-16,0 0 0,0 21 16,21 0-16,-21-21 15,21 21-15,0 0 16,21-21 0,0 0-16,0 0 15</inkml:trace>
  <inkml:trace contextRef="#ctx0" brushRef="#br0" timeOffset="32615.5">3111 2879 0,'0'-21'0,"22"21"16,-22 21 31,0 0-32,0 0-15,0 21 0,0-20 16,0 41-16,0-21 0,0 22 0,0-1 16,0 1-16,0-1 0,0 1 15,-22-1-15,22 1 0,-21-1 16,21-20-16,-21-1 0,21 0 0,0 1 15,0-22-15,0 21 0,0-21 16,0 1-16,0-1 0,0 0 16,0-42 15,0 0-31,0-1 0,21 1 16,0 0-16,-21-21 0</inkml:trace>
  <inkml:trace contextRef="#ctx0" brushRef="#br0" timeOffset="32890.83">3619 2858 0,'0'0'0,"0"-22"0,0 44 32,0-1-17,0 21-15,0 0 0,0 1 0,0-1 16,0 0-16,0 22 0,0-1 15,0 1-15,-21-1 0,21-20 0,0 20 16,0 1-16,0-22 0,0 0 0,-21 1 16,21-1-16,0-21 15,0 22-15,0-22 0,0 0 0,0 0 0,0 0 16,21-21-16,0 21 16,-21-42-1,0 0-15</inkml:trace>
  <inkml:trace contextRef="#ctx0" brushRef="#br0" timeOffset="33150.76">3154 3493 0,'0'0'0,"-21"0"0,21-22 31,21 22-15,0 0-16,0 0 0,21 0 16,-20 0-16,20-21 0,-21 21 0,21 0 15,-20 0-15,20 0 0,-21 0 0,0-21 16,0 21-16,1 0 0</inkml:trace>
  <inkml:trace contextRef="#ctx0" brushRef="#br0" timeOffset="34206.36">4170 3598 0,'0'0'0,"21"0"0,-21-21 16,21 0-1,0 0-15,0 0 0,-21 0 16,0-1-16,22 1 16,-22-21-16,0 21 0,0 0 0,0-22 15,0 22-15,0 0 0,-22-21 16,1 20-16,0 1 0,0 0 15,0 21-15,-22 0 0,22 0 0,0 0 16,0 21-16,-21-21 0,20 21 16,1 22-16,0-22 0,-21 21 0,21 1 15,-1-1-15,22 0 0,-21 1 16,21-1-16,-21 0 0,21 1 16,0-22-16,0 21 0,0-21 0,0 0 15,21 1-15,0-1 0,1 0 16,20-21-16,-21 0 0,0 0 0,22 0 15,-22 0-15,0 0 0,21 0 16,-21 0-16,1-21 0,20 21 0,-21-21 16,0-1-16,0 1 0,1 0 15,-1-21-15,0 21 0,-21-1 0,0-20 16,0 0-16,0 21 0,0-22 0,0 22 16,0 0-16,0 0 0,0 0 15,0-1-15,0 44 16,0 20-1,0-21-15,0 0 16,0 22-16,0-22 0,0 21 16,0-21-16,0 22 0,0-22 0,0 0 15,0 0-15,21 0 0,0 0 0,0 1 16,1-1-16,-1-21 0,0 0 16,21 0-16,-21 0 0,22 0 0,-1 0 15,0-21-15,-20 21 0,20-22 16,0 1-16,1 0 0,-22 0 0,21 0 15,-21-22-15,0 22 0,-21-21 0,0 21 16,22-22-16,-22 1 0,0 21 16,0 0-16,0-22 0,0 22 15,0 42 1,-22 1 0,22 20-16,0-21 0,0 0 15,0 22-15,0-22 0,0 21 16,0-21-16,0 22 0,0-22 0,0 0 15,0 21-15,0-21 0,0 1 16,0-1-16,0 0 0,0 0 16,-21-21-1,21-21 1,0 0-16,0 0 16,0-1-16,0 1 0,0 0 0,0-21 15,0-1-15,21 22 0,1-21 16,-22 0-16,21-1 0,0 1 0,21 21 15,-21-22-15,1 22 0,20 0 16,-21 0-16,21 21 0,-20 0 0,20 0 16,-21 0-16,0 21 0,22 0 0,-22 0 15,0 1-15,0 20 0,0-21 16,0 21-16,1 1 0,-22-22 0,21 21 16,-21-21-16,0 22 0,0-22 15,0 0-15,0 21 0,0-20 0,0-1 16,0 0-16,-21 0 0,21 0 15,-22-21 1,22-21 0,22 0-1,-1 0-15</inkml:trace>
  <inkml:trace contextRef="#ctx0" brushRef="#br0" timeOffset="34796.03">6286 3387 0,'0'0'0,"0"-21"0,0-1 15,0 1-15,0 0 16,-21 0-16,0 0 0,21 0 0,-42-1 16,21 22-16,-1-21 0,1 21 0,0 0 15,-21 0-15,21 0 0,-22 0 16,22 21-16,-21 1 0,-1-1 0,1 0 15,21 21-15,-21-21 0,20 22 16,1-1-16,0-21 0,0 22 0,0-1 16,21-21-16,0 21 0,0-20 15,0 20-15,0-21 0,0 0 0,21 0 16,0 1-16,0-22 0,22 21 0,-22-21 16,0 0-16,21 0 0,1 0 15,-22 0-15,21 0 0,-21 0 16,0 0-16,22-21 0,-22 21 0,0-22 15,0 1-15,0-21 0,1 21 16,-22-22-16,21 1 0,0-21 0,-21 20 16,21-20-16,-21-1 0,21 1 15,0-1-15,-21 1 0,0-1 0,0 22 16,22 0-16,-22-1 0,0 1 0,0 21 16,0 0-16,0-1 0,0 1 15,-22 42 16,22 22-31,-21-22 0,21 21 16,-21 1-16,21-1 0,0 21 16,0 1-16,-21-22 0,21 22 15,-21-22-15,21 22 0,-21-22 0,21 21 16,0-20-16,0-1 0,0 0 16,0-20-16,0 20 0,0-21 0,0 0 15,0 0-15,0 1 0,21-22 0,-21 21 16,21-21-16,0 0 15,0 0-15,0-21 16</inkml:trace>
  <inkml:trace contextRef="#ctx0" brushRef="#br0" timeOffset="35258.76">7048 3323 0,'0'-21'16,"22"-21"0,-22 21-16,-22 21 15,1 0-15,0 0 16,0 0-16,0 0 0,0 0 0,-22 0 16,22 0-16,0 21 0,-21 0 15,20 0-15,1 0 0,0 0 16,0 1-16,21-1 0,0 0 15,0 0-15,0 0 0,0 0 16,0 1-16,21-22 0,21 21 0,-20-21 16,-1 21-16,21-21 0,0 21 15,1-21-15,-1 21 0,0-21 0,1 21 16,-22-21-16,21 22 0,-21-22 16,22 21-16,-22-21 0,0 21 0,-21 0 15,0 0-15,0 0 16,-21 1-16,0-22 15,-22 0-15,22 21 0,-21-21 0,-22 0 16,22 21-16,0-21 0,-22 0 16,22 0-16,0 0 0,-1 0 15,1 0-15,21 0 0,-22 0 0,22 0 16,0-21-16,0 21 0,21-21 0,-21-1 16,21 1-16,0 0 15,0 0-15,0 0 0</inkml:trace>
  <inkml:trace contextRef="#ctx0" brushRef="#br0" timeOffset="36567.1">9250 2752 0,'0'-21'0,"0"42"0,0-64 0,0 22 16,0 0-16,0 0 15,-21 21 1,-1 0-16,1 0 0,0 0 16,0 0-16,0 21 0,0 0 0,-22 22 15,22-1-15,-21-21 0,-1 43 16,22-22-16,-21 0 0,21 22 0,-22-1 15,22-20-15,0 20 0,0 1 0,0-1 16,0 1-16,21-1 0,0-21 16,0 1-16,0-1 0,21 0 15,0-20-15,0 20 0,21-21 0,-20 0 16,20 0-16,0-21 0,1 0 16,20 0-16,-21 0 0,22 0 0,-22 0 15,22-21-15,-22 0 0,22 0 16,-22 0-16,21 0 0,-20-22 0,-1 1 15,0 0-15,-20-1 0,20-20 0,-42-1 16,0 1-16,0-1 0,0 1 16,0-1-16,0 1 0,-21-1 0,0 1 15,-22 20-15,22-20 0,-21 21 16,21-1-16,-22 22 0,22 0 16,-21 0-16,-1 21 0,22 0 0,-21 0 15,0 21-15,20 0 0,-20 21 16,21-20-16,-21 20 0,20 21 0,1-20 15,0-1-15,21 22 0,0-22 16,0 21-16,0 1 0,0-22 0,0 22 16,0-22-16,21 0 0,0 1 15,1-1-15,-1-21 0,21 22 0,0-22 16,1 0-16,-1 0 0,0-21 0,1 0 16,20 0-16,-20 0 0,20 0 15,1 0-15,-22-21 0,21 0 0,-20 0 16,-1-1-16,0 1 0,1 0 0,-22 0 15,21-21-15,-21 20 16,1 1-16,-1 0 0,-21 0 0,21 0 16,-21 42 15,0 0-31,0 0 16,0 0-16,0 1 0,-21-1 15,21 0-15,0 21 0,-21-21 0,21 1 16,0-1-16,0 0 0,0 0 15,0 0-15,0 0 0,0 1 16,0-1 0,-22-42 15,1-1-31,0 1 16,21-21-16,0 21 0,0 0 15,0-22-15,0 1 0,0 21 0,0-22 16,21 1-16,22 21 0,-22-21 15,21 20-15,0 1 0,1 0 0,-1 0 16,0 0-16,22 21 0,-22 0 0,1 0 16,20 0-16,-21 0 0,1 21 15,-1 21-15,0-21 0,-20 22 16,-1-22-16,0 21 0,-21-21 0,0 22 0,0-1 16,0-21-16,0 22 15,0-22-15,0 0 0,0 0 0,-21 0 16,21 0-16,0 1 15,0-44 1,0 1 0,21 0-16</inkml:trace>
  <inkml:trace contextRef="#ctx0" brushRef="#br0" timeOffset="37194.74">12065 2985 0,'0'-22'15,"21"1"1,0 21-16,22-21 15,-22 0-15,21 0 0,22 0 0,-22-1 16,0 1-16,1 0 0,-1 0 0,0-21 16,-21 20-16,1 1 0,-1-21 15,-21 21-15,0 0 0,0-1 16,-43 1-16,22 0 0,-21 21 16,-22 0-16,1 0 0,-1 0 0,1 0 15,-1 21-15,1 0 0,-22 1 0,43 20 16,-22-21-16,22 21 0,21-20 15,-21 20-15,20-21 0,22 21 0,0-20 16,0 20-16,22-21 0,-1 0 16,21 0-16,0 1 0,1-1 0,20 0 15,1 0-15,-1-21 0,1 21 0,-1-21 16,-20 0-16,20 0 0,-21 0 16,-20 0-16,20 0 0,-21 0 0,0 0 15,-63 0 1,21 0-1,-22 0-15,-20 0 0,21 0 0,-22 0 16,1 0-16,-1 21 0,1 1 0,20-1 16,-20 0-16,20 0 0,1 0 15,0 0-15,21 22 0,-1-22 0,1 21 16,21-21-16,0 1 0,0 20 16,0-21-16,21 0 0,1 22 0,20-22 15,-21 0-15,43 0 0,-22-21 0,0 21 16,22-21-16,-1 0 15,1 0-15,-1 0 0,1 0 0,-1 0 0,-20 0 16,20 0-16,-21-21 0,22 0 16,-22 0-16,1 0 0</inkml:trace>
  <inkml:trace contextRef="#ctx0" brushRef="#br0" timeOffset="37402.62">12785 3133 0,'0'-21'0,"0"42"0,0-21 31,21 21-15,0 0-16,0 21 0,0-20 16,22-1-16,-22 0 15,21 0-15,0 21 0,-20-20 0,20-1 0,0 0 16,-21 0-16,1-21 0,20 21 16,-42 0-16,21-21 0,-21-21 31,0 0-16</inkml:trace>
  <inkml:trace contextRef="#ctx0" brushRef="#br0" timeOffset="37630.49">13356 3027 0,'-106'21'31,"85"0"-31,-21 0 0,-1 1 15,22 20-15,-21-21 0,0 21 0,-1-20 16,1 20-16,0 0 0,-1-21 16,22 22-16,-21-22 0,21 21 0,-1-21 15,22 1-15,0 20 0,0-21 16,0 0-16,0 0 0,22-21 16,-1 0-16,0 0 0,21 0 0,1 0 15,-1 0-15,0-21 0</inkml:trace>
  <inkml:trace contextRef="#ctx0" brushRef="#br0" timeOffset="37946.3">13737 3069 0,'0'0'0,"0"21"31,0 1-31,0 20 0,0-21 15,0 21-15,0 1 0,0-1 16,0 22-16,0-22 0,0 21 0,-21 1 16,21-22-16,0 22 0,0-1 15,0 1-15,0-1 0,0 1 0,0 20 16,0-20-16,0-1 0,-21 1 16,21-1-16,0 1 0,0-1 0,0 1 15,-21-22-15,21 1 0,-22-1 0,22 0 16,0 1-16,0-22 0,0 21 15,0-21-15,0 0 0,0-42 16,22 0 0,-22 0-16,21 0 0,-21-22 0</inkml:trace>
  <inkml:trace contextRef="#ctx0" brushRef="#br0" timeOffset="38215.16">13716 3175 0,'0'0'16,"-21"-42"-16,21-1 0,0 22 0,0-21 0,0 21 16,0 0-16,0-1 0,21 1 15,0 21-15,21 0 0,-20 0 0,20 0 16,0 0-16,1 0 0,-1 0 16,21 0-16,-20 21 0,-1 1 0,0-1 15,1 21-15,-22-21 0,0 22 0,-21-1 16,0 0-16,0-21 0,-21 22 15,0-1-15,-22-21 0,1 0 16,0 22-16,-1-22 0,1 0 0,-21-21 16,20 21-16,22-21 0,-21 0 15,-1 0-15,22 0 0,0 0 0,0 0 16</inkml:trace>
  <inkml:trace contextRef="#ctx0" brushRef="#br0" timeOffset="38914.75">16425 2773 0,'0'0'0,"21"0"15,1-21-15,-22 0 16,21 21-16,0-22 0,0 1 0,0 0 16,0 0-16,1 0 15,-1 0-15,-21-1 0,0 1 0,0 0 16,0 0-16,0 0 0,-43 21 16,1 0-16,0 0 0,-22 0 0,22 0 15,-43 21-15,22-21 0,-1 21 16,1 21-16,-1-20 0,22-1 0,0 21 15,-1-21-15,1 22 0,21-22 16,21 21-16,0-21 0,0 0 16,0 22-16,21-22 0,0 0 0,21 21 15,-20-20-15,41-1 0,-21 21 0,22-21 16,-1 22-16,1-22 0,-22 21 16,22-21-16,-22 22 0,0-22 0,1 21 15,-22-21-15,-21 0 0,0 1 16,-21-1-16,0 0 0,-43-21 0,22 0 15,-22 21-15,-20-21 0,20 0 0,-21 0 16,22 0-16,-22-21 0,22 21 16,-1-21-16,1 0 0,20-1 0,1 1 15,21 0-15,-21 0 0,20-21 16,22 20-16,0 1 0,0 0 16,0 0-16,22 0 0,20 0 0,-21 21 15,21 0-15,1-22 0,-1 22 16,0 0-16,22 0 0,-22 0 0,22 0 15,-22 0-15,22 0 0,-22 0 0</inkml:trace>
  <inkml:trace contextRef="#ctx0" brushRef="#br0" timeOffset="39254.56">16700 3196 0,'0'0'15,"22"0"-15,-1 0 0,0 0 16,0 0-16,0-21 0,0 21 16,22-21-16,-22 21 0,0-21 0,0 0 15,0 21-15,1-22 0,-1 1 0,-21 0 16,0 0-16,0 0 16,0 0-16,-21 21 0,-1 0 15,1-22-15,0 22 0,0 0 16,0 0-16,0 0 0,-1 22 0,1-1 15,0 0-15,0 21 0,0-21 16,0 22-16,21-1 0,0 0 16,0 1-16,0-1 0,0-21 0,0 22 15,0-22-15,21 21 0,-21-21 0,21 0 16,21-21-16,-21 22 0,1-22 16,20 0-16,0 0 0,-21-22 0,22 22 15,-1-21-15,0 0 0</inkml:trace>
  <inkml:trace contextRef="#ctx0" brushRef="#br0" timeOffset="39522.4">17653 2392 0,'0'0'16,"21"-42"-1,-21 63-15,0 0 0,-21 21 16,0 22-16,0-22 0,-1 22 15,22-1-15,-21 22 0,0-22 0,21 1 16,-21-1-16,21 1 0,0-1 16,0 1-16,0-22 0,0 22 0,-21-22 15,21 0-15,0 1 0,0-22 0,0 21 16,0-21-16,0 0 0,0 1 16,21-22-1,0 0-15,0-22 16,0 1-16</inkml:trace>
  <inkml:trace contextRef="#ctx0" brushRef="#br0" timeOffset="39843.21">17780 3196 0,'0'21'16,"21"-21"-16,0 22 15,0-1-15,1-21 0,-1 0 16,0 0-16,21 0 15,-21 0-15,1 0 0,20-21 16,-21 21-16,21-22 0,-20 1 16,20 21-16,-21-21 0,-21 0 0,21 0 15,-21 0-15,0-1 0,0 1 16,0 0-16,-21 21 0,0 0 16,0 0-16,-22 0 0,22 0 0,0 0 15,0 21-15,-21 0 0,20 1 16,1-1-16,0 21 0,0-21 0,0 0 15,21 22-15,0-22 0,0 0 16,0 0-16,0 0 0,21 1 0,0-1 16,21-21-16,-20 0 0,20 0 0,0 0 15,1 0-15,-1 0 16,0 0-16</inkml:trace>
  <inkml:trace contextRef="#ctx0" brushRef="#br0" timeOffset="40302.94">18669 3027 0,'-42'42'31,"20"-21"-31,22 1 16,0-1-16,0 21 0,0 0 0,-21-20 16,21 20-16,-21 0 0,21-21 0,0 22 15,0-22-15,0 0 16,-21 0-16,21 0 0,-21 1 0,21-1 15,-21-21-15,21-21 32,0-1-17,0 1-15,0-21 0,0 21 16,21-22-16,0 1 0,21 0 0,-21-1 16,1 1-16,20 0 0,0-1 15,-21 1-15,22 0 0,-1 21 16,0-1-16,1 1 0,-1 0 0,0 21 0,1 0 15,-1 0-15,0 21 0,1 0 16,-1 1-16,-21 20 0,22-21 16,-22 21-16,0 1 0,-21-1 15,0 0-15,0-20 0,0 20 0,0 0 16,-21-21-16,0 1 0,21 20 0,-22-21 16,1-21-16,0 21 0,0-21 15,0 0-15,21 21 0,-21-21 0,21-21 31,21 0-31,0 0 16,0 0-16</inkml:trace>
  <inkml:trace contextRef="#ctx0" brushRef="#br0" timeOffset="40526.82">19727 3027 0,'0'0'0,"0"21"15,0 0-15,0 0 0,0 1 16,-21-1-16,0 0 0,21 21 16,-21-21-16,0 22 0,21-22 0,-22 0 15,22 21-15,-21-20 0,21-1 0,0 0 16,-21-21-16,21 21 0,0 0 16,0-42 15,21 0-31,-21 0 0,21 21 15</inkml:trace>
  <inkml:trace contextRef="#ctx0" brushRef="#br0" timeOffset="40694.72">19748 2794 0,'0'0'16,"-21"-21"-1,0 21-15,0 0 31,21 21-31,0 0 0,0 0 16,0 1 0,0-1-16</inkml:trace>
  <inkml:trace contextRef="#ctx0" brushRef="#br0" timeOffset="41146.46">19981 2985 0,'0'84'31,"-21"-63"-31,21 1 16,0-1-16,0 21 0,-21-21 0,21 0 16,-21 22-16,21-22 0,0 21 15,0-21-15,0 1 0,0-1 0,0 0 16,21 0-16,0 0 0,0 0 0,0-21 15,1 0-15,-1 0 0,21 0 16,-21 0-16,22 0 0,-22-21 0,0 21 16,21-21-16,-21 0 0,1-21 15,-1 20-15,0-20 0,0 0 0,0 21 16,0-22-16,-21 1 0,0 0 0,22 20 16,-22 1-16,0 0 15,0 0-15,0 42 31,-22-21-31,1 21 0,21 22 0,-21-22 16,0 0-16,21 21 0,0-21 0,0 22 16,-21-22-16,21 21 0,0-21 15,0 1-15,0-1 0,21 0 0,0 0 16,0 0-16,22-21 0,-1 21 16,0-21-16,1 0 0,-1 0 0,0 0 15,-21 0-15,22-21 0,-22 0 0,21 0 16,-21 0-16</inkml:trace>
  <inkml:trace contextRef="#ctx0" brushRef="#br0" timeOffset="41747.12">20870 3217 0,'0'0'0,"0"-42"0,0 21 0,0 0 16,0 0-16,0-1 0,0 1 0,0 42 47,0 1-47,-21-1 0,0 0 0,21 21 15,0-21-15,-21 22 0,21-1 16,0-21-16,0 22 0,0-22 0,0 21 15,0-21-15,0 0 0,0 1 0,0-1 16,0 0-16,0 0 0,21-42 47,-21 0-47,21 0 0,-21-22 16,21 22-16,-21-21 0,21 21 0,1-22 15,-1 1-15,21 0 0,-21-1 16,22 1-16,-22 21 0,21-22 0,-21 22 15,22 0-15,-1 0 0,-21 21 16,21 0-16,1 0 0,-22 0 0,21 0 16,-21 0-16,1 21 0,-1 0 0,-21 0 15,0 1-15,21 20 0,-21 0 16,0-21-16,0 22 0,0-22 0,0 21 16,0-21-16,0 22 15,-21-22-15,0 0 0,21 0 0,-22 0 16,1 1-16,0-22 15,0 0 1,21-22-16,0 1 0,0 0 0,0 0 16,0 0-16,0 0 0,21-22 15,0 1-15,22 21 0,-22-22 0,21 1 16,0 21-16,22-21 0,-22 20 0,22-20 16,-1 21-16,-20 21 0,20-21 15,-21 21-15,1 0 0,-1 0 0,0 21 16,-20-21-16,-1 21 0,0 0 15,0 22-15,-21-22 0,0 21 16,0 0-16,0-20 0,0 20 0,0 0 16,-21-21-16,0 22 0,0-22 15,-22 21-15,22-21 0,-21 1 0,21-1 16,-1 0-16,-20 0 0,0-21 16,21 21-16,-22 0 0,1-21 0,0 22 15</inkml:trace>
  <inkml:trace contextRef="#ctx0" brushRef="#br0" timeOffset="42814.51">889 5144 0,'0'0'0,"0"-22"0,0 1 16,0 0-16,0 0 0,0 0 15,0 0-15,0-1 0,21 1 16,0 0-16,0 21 0,1 0 16,20 0-16,-21 0 0,21 0 15,1 21-15,-1 0 0,0 22 0,1-22 16,-1 21-16,0 1 0,-20-1 15,-1 21-15,-21-20 0,0-1 16,-21 0-16,-1 22 0,-20-22 0,0 1 16,-1 20-16,-20-21 0,-1 1 15,1-1-15,-1-21 0,1 22 16,-1-22-16,1 0 0,21-21 0,-22 0 16,22 0-16,-1 0 0,1 0 15,0-21-15,21 0 0,-1-22 0,1 22 16,21-21-16,0-1 0,0 1 15,21 21-15,1-21 0,20-1 16,0 22-16,1 0 0,-1 0 0,21 0 16,-20 21-16,-1 0 0,0 0 15,1 21-15,-22 0 0,21 0 16,-21 21-16,1-20 0,-22 20 16,0 0-16,21-21 0,-21 22 0,0-1 15,0-21-15,21 22 0,-21-22 16,0 0-16,0 0 0,0 0 0,21 0 15,0-21-15,0 0 0,1 0 16,-1 0-16,0 0 0,0 0 16,0-21-16</inkml:trace>
  <inkml:trace contextRef="#ctx0" brushRef="#br0" timeOffset="42991.4">1820 5503 0,'21'0'15,"-42"0"-15,42-21 0,1 21 63,-1 0-63,0 0 16</inkml:trace>
  <inkml:trace contextRef="#ctx0" brushRef="#br0" timeOffset="43299.22">2836 5059 0,'0'-21'0,"0"42"0,0-85 0,0 22 15,0 21-15,0 0 0,0 0 16,0-1-16,-21 44 15,21-1-15,-21 0 16,0 21-16,21 22 0,-21-22 16,21 22-16,0-1 0,-22 1 0,1-1 15,21 1-15,-21-22 0,0 21 16,0 1-16,21-1 0,0-20 0,-21-1 16,21 0-16,-22-20 0,22-1 15,0 0-15,0 0 0,22-21 16,-1-21-16,0 0 0,0 0 15,0-1-15,0-20 0,1 0 16,-1-1-16</inkml:trace>
  <inkml:trace contextRef="#ctx0" brushRef="#br0" timeOffset="43522.1">3069 4911 0,'0'0'0,"21"-43"0,-21 1 0,0 21 0,0 42 31,0 21-31,0 1 0,0-1 0,0 22 15,0-22-15,0 21 0,0 1 0,0-1 16,0 1-16,0-1 0,0-20 16,0 20-16,0 1 0,0-22 0,-21 22 15,0-22-15,21-21 0,-21 21 16,21-20-16,0-1 0,0 0 0,0 0 16,-21-42-1,-1 0 1,22 0-16,-21-1 0</inkml:trace>
  <inkml:trace contextRef="#ctx0" brushRef="#br0" timeOffset="43663.02">2413 5630 0,'-21'0'15,"42"0"-15,-63 0 0,42-21 16,42 21-16,-21 0 16,21 0-16,1-21 0,20 21 15,-20-21-15,20 21 0,1-21 0,-1 21 16,1-21-16,-1 21 0,1 0 15,-22-22-15,21 22 0</inkml:trace>
  <inkml:trace contextRef="#ctx0" brushRef="#br0" timeOffset="45416.01">3810 5546 0,'0'0'0,"21"-64"31,0 43-31,-21 0 0,0 0 0,0 0 0,0-1 16,0 1-16,0 0 0,-21 0 16,0 0-16,0 21 0,0-21 15,-1 21-15,-20 0 0,21 0 0,-21 0 16,-1 21-16,1-21 0,0 21 16,-1 21-16,22-21 0,-21 22 0,-1-22 15,22 21-15,0 1 0,0-1 16,0 0-16,0 1 0,21-1 0,0-21 15,0 21-15,0-20 0,0-1 16,21 0-16,0 0 0,21-21 0,1 0 16,-1 0-16,0 0 0,1 0 15,20 0-15,-21-21 0,22 0 0,-22 0 16,1-22-16,-1 22 0,-21-21 0,21 21 16,-20-22-16,-1 1 15,0 0-15,-21 20 0,0-20 0,0 0 0,0 21 16,0-1-16,0 1 0,0 0 15,0 0-15,-21 42 16,0 0-16,21 0 16,-22 1-16,22-1 0,0 21 15,0 0-15,0-20 0,0 20 0,0 0 16,0-21-16,0 1 0,0 20 0,22-21 16,-1 0-16,0-21 0,0 21 15,21-21-15,-20 0 0,20 0 0,0 0 16,1 0-16,20-21 0,-21 0 15,1 0-15,-1 0 0,0 0 16,1-22-16,-1 22 0,-21-21 0,22 21 0,-22-22 16,-21 22-16,0 0 15,0-21-15,0 20 0,0 1 16,-21 42 0,21 1-16,-22-1 15,1 21-15,21-21 0,0 22 0,-21-22 16,0 21-16,21-21 0,0 22 15,-21-22-15,0 21 0,21-21 0,-22 0 16,22 1-16,0-1 0,0 0 0,22-21 31,-1-21-15,0 21-16,0-21 0,0-22 0,22 22 16,-22-21-16,21 21 0,0-22 15,1 1-15,-22 21 0,21-22 0,1 22 16,-22 0-16,0 0 0,21 0 0,-21 21 15,1 0 1,-22 21-16,0 0 0,0 21 16,0-20-16,0-1 0,0 21 15,0-21-15,0 22 0,0-22 0,21 0 16,0 21-16,0-21 0,0 1 0,0-1 16,22 0-16,-1-21 15,0 21-15,22-21 0,-22 0 0,22 0 16,-1 0-16,1 0 0,20-21 0,-20 0 15,-1 0-15,1-1 0,-22 1 16,22 0-16,-22-21 0,0-1 0,-20 22 16,-1-21-16,0 0 0,-21 20 15,0-20-15,0 21 0,0 0 0,-21 0 16,0-1-16,-1 1 0,-20 21 0,21 0 16,-21 0-16,-1 0 0,1 0 0,21 21 15,-22 1-15,1 20 0,21-21 16,-21 0-16,20 22 0,1-1 0,0-21 15,0 21-15,0 1 0,21-1 16,0-21-16,0 22 0,0-22 16,0 0-16,21 0 0,0 0 0,0-21 15,0 0-15,22 0 0,-1 0 0,-21 0 16,22 0-16,-1 0 0,0-21 16,1 0-16,-1 0 0,0-22 0,1 22 15,-22-21-15,21-22 0,-21 22 16,0-21-16,1 20 0,-1-20 0,0-1 15,-21 1-15,0-1 0,21 1 0,-21-1 16,0 22-16,21 0 0,-21-1 16,0 1-16,0 21 0,0 0 0,0-1 15,-21 22-15,0 22 16,0-1-16,21 0 0,-21 21 16,-1 1-16,1-1 0,0 0 0,21 22 15,0-22-15,0 22 0,-21-22 0,21 21 16,0-20-16,0 20 0,0-20 15,0 20-15,0-21 0,21 1 0,0-1 16,0-21-16,1 22 0,20-22 0,-21 0 16,21-21-16,1 0 0,-22 0 15,42 0-15,-20 0 0,-1 0 0,0-42 16,1 20-16,-1-20 0,0 0 16,1-1-16,-1-20 0,0 21 15,1-22-15,-22 1 0,0-1 0,21-21 16,-20 22-16,-22-22 0,21 22 15,0-1-15,-21 1 0,0-1 0,0 22 16,0 0-16,0-1 0,0 22 0,0 0 16,-21 21-1,21 21-15,-21 21 0,-1 1 16,1 20-16,0-20 0,0 20 0,21 1 16,-21 20-16,0-20 0,21-1 15,0 1-15,0-1 0,0 1 0,0-1 16,0 1-16,0-22 0,0 22 15,0-22-15,42 0 0,-21 1 16,21-22-16,-20 0 0,41 0 0,-21 0 16,1-21-16,20 0 0,-20 0 0,20 0 15,1-21-15,-22 0 0,21-21 16,-20 20-16,-1-20 0,0 0 0,1-1 16,-1 1-16,-21 0 0,0 21 15,1-22-15,-22 22 0,0-21 0,0 21 16,0-1-16,-22 22 0,1 0 15,0 0-15,-21 22 0,21-22 16,-1 21-16,1 21 0,0-21 0,21 22 16,0-22-16,-21 21 0,21 0 0,0 1 15,0-22-15,0 21 0,0-21 16,0 22-16,21-22 0,-21 0 16,21 0-16,0 0 0,22-21 0,-22 0 15,21 0-15,-21 0 0,22 0 0,-1 0 16,0-21-16,1 0 0,-1 0 15,0-21-15,1 20 0,-22-20 0</inkml:trace>
  <inkml:trace contextRef="#ctx0" brushRef="#br0" timeOffset="46434.72">9207 4890 0,'0'21'16,"0"0"-16,0 0 15,0 0-15,22-21 31,-1 0-31,0 0 0,21 0 16,-21 0-16,43-21 0,-22 0 0,1 0 16,20 0-16,1-1 0,-22 1 15,0 0-15,1-21 0,-22 21 16,0-1-16,-21 1 0,0 0 0,0 0 16,0 0-16,-21 0 0,-22-1 15,22 22-15,-42 0 0,20-21 0,1 21 16,0 0-16,-1 0 0,-20 21 0,42-21 15,-22 22-15,1-1 0,21 21 16,-21-21-16,20 22 0,22-1 0,0 0 16,0 1-16,0-22 0,0 21 15,22 0-15,-1-20 0,0-1 0,21 0 16,-21 0-16,22 0 0,-1 0 16,22-21-16,-1 0 0,-21 0 0,22 0 15,-22 0-15,22 0 0,-43 0 16,21 0-16,-42-21 0,0 0 15,-21 21-15,0 0 0,-21 0 16,-1 0-16,-20 0 0,20 0 0,-20 0 16,-1 0-16,22 21 0,-21 0 0,-1 1 15,22 20-15,-1-21 0,1 21 16,0-20-16,-1 20 0,22-21 0,0 21 16,21-20-16,0 20 0,0-21 0,0 0 15,21 22-15,22-22 0,-22 0 16,21-21-16,0 21 0,1-21 15,-1 0-15,22 0 0,-1 0 0,1 0 16,-1-21-16,1 0 0,20 0 16,-20-1-16,-1 1 0,22-21 0,-22 21 15,1-22-15,-1 1 0,-20-21 16,-1 20-16,0-20 0,1-1 0,-1-20 16,-21 20-16,0 1 0,1 20 0,-1-20 15,-21 20-15,0 1 0,0 0 16,0 21-16,0-1 0,0 1 0,0 0 15,0 42 1,0 22-16,-21-22 0,-1 21 16,1 22-16,0-1 0,0 1 15,0-1-15,21 1 0,-21-1 0,-1 1 0,1 20 16,0-41-16,0 20 16,0 1-16,21-22 0,0 0 0,0 1 15,0-1-15,0 0 0,0-21 0,0 1 16,21-1-16,0 0 0,0-21 15,0 0-15,1 0 0,-1 0 0,0 0 16,0 0-16,0-21 0,0 0 0,1-22 16</inkml:trace>
  <inkml:trace contextRef="#ctx0" brushRef="#br0" timeOffset="46843.49">10774 5440 0,'-21'21'0,"42"-42"0,-42 63 16,42-42 15,0 0-31,21 0 16,-21 0-16,1-21 0,-1 0 0,21 21 16,-21-21-16,0 21 0,1-21 0,-1-1 15,0 22-15,-21-21 0,0 0 16,0 0-16,0 0 15,-21 21 1,0 0-16,-1 0 16,1 0-16,0 21 0,0-21 15,0 21-15,0 0 0,-1 0 0,1 1 16,0-1-16,21 0 0,0 0 16,0 0-16,0 0 0,0 1 0,0 20 15,0-21-15,0 0 0,0 0 16,21 1-16,0-22 15,1 21-15,-1-21 0,0 0 0,0 0 16,0 0-16,22 0 0,-22-21 0,0 21 16,21-22-16,-21 1 15,1 0-15,20 0 0,-21 0 0,0 0 0,22-1 16</inkml:trace>
  <inkml:trace contextRef="#ctx0" brushRef="#br0" timeOffset="47482.64">11451 5355 0,'0'0'0,"21"0"31,-42 0-15,0 21-16,0 1 16,21-1-16,0 0 15,-21 0-15,-1 0 16,22 0-16,0 1 0,-21-22 16,21 21-16,-21-21 15,21-21 16,0-1-15,0 1-16,0 0 16,0 0-16,0 0 0,21-22 0,0 22 15,-21 0-15,22-21 0,-1 21 0,0-22 16,0 22-16,0 0 0,0 0 16,1 21-16,-1-21 0,0 21 0,0 0 15,0 0-15,-21 21 16,21 0-16,-21 0 0,0 0 0,0 22 15,0-22-15,0 21 0,0-21 16,0 0-16,0 22 0,0-22 16,0 21-16,-21-21 0,21 1 0,0-1 15,-21 0-15,21 0 0,0 0 16,-21-21 0,21-21-1,0 0-15,0 0 16,0 0-16,21-1 0,0-20 15,0 0-15,1 21 0,20-22 0,-21 1 16,0 21-16,22-22 0,-22 22 16,0 0-16,21 0 0,-21 21 0,1 0 15,-1 0-15,-21 21 16,0 0-16,21 0 0,-21 1 0,0-1 16,0 21-16,0-21 0,0 0 15,0 22-15,0-22 0,0 0 0,0 0 16,0 0-16,-21 1 0,21-1 0,-21 0 15,21 0-15,0 0 0,0 0 16,-22-21-16,22 22 0,-21-22 0,0 0 16,21 21-1,0-42 1,21-1-16,0 22 0,1-21 16</inkml:trace>
  <inkml:trace contextRef="#ctx0" brushRef="#br0" timeOffset="49238.39">12340 5525 0,'21'-22'63,"0"22"-63,1-21 16,-1 21-1,0-21-15,21 21 0,-21-21 0,1 0 0,20 21 16,-21-21-16,21-1 0,-20 1 15,20 0-15,-21 0 0,0 0 16,-21 0-16,0-1 0,0 1 0,0 0 16,-42 0-16,21 21 0,-22 0 15,22 0-15,-21 0 0,0 0 16,-1 21-16,1 0 0,0 0 0,-1 1 16,1-1-16,21 21 0,0-21 15,-1 0-15,22 22 0,0-22 0,0 0 16,0 0-16,22 0 0,-1 1 0,0-1 15,21 0-15,1-21 16,-1 0-16,0 0 0,1 0 0,20 0 16,1 0-16,-1 0 0,1-21 0,-1 0 15,1 21-15,-22-22 0,21 1 16,-20 0-16,-1 0 0,0-21 0,1 20 16,-22 1-16,0-21 0</inkml:trace>
  <inkml:trace contextRef="#ctx0" brushRef="#br0" timeOffset="49660.14">13271 5165 0,'0'0'0,"0"-21"0,0-1 0,0 1 15,0 0-15,-21 42 16,21 0 0,0 1-16,-21-1 0,21 0 0,0 21 15,0-21-15,0 22 16,0-22-16,0 21 0,-21-21 0,21 22 16,0-22-16,-21 21 0,21-21 0,0 1 15,0-1-15,0 0 0,0 0 16,-21-21-16,21 21 0,-22-21 15,22-21 1,0 0-16,0 0 16,0 0-16,22-22 0,-1 22 0,0-21 15,0 21-15,0-22 0,22 1 0,-1-22 16,0 22-16,1 0 0,-1-1 16,0 1-16,1 21 0,-1-21 15,0 42-15,1-22 0,-1 22 16,0 0-16,-21 22 0,22-1 0,-22 0 15,0 0-15,0 21 0,-21 1 0,0-1 16,0 0-16,0 1 0,0-1 16,-21 0-16,0-20 0,0 20 0,0-21 15,21 0-15,0 0 0,-22 1 0,22-1 16,-21 0-16,21-42 31,0 0-31,21-1 16,1 1-16,-1 0 0,0-21 15,0 21-15</inkml:trace>
  <inkml:trace contextRef="#ctx0" brushRef="#br0" timeOffset="49923.14">14563 4530 0,'0'0'15,"0"-21"-15,0 42 16,0 0-1,0 21-15,-22 1 0,22-1 0,-21 21 16,0 1-16,0-1 16,21 1-16,-21 21 0,0-22 0,-1 1 0,1-1 15,21 1-15,-21-22 0,0 0 16,0 1-16,21-1 0,0 0 16,0-21-16,0 22 0,0-22 0,0 0 15,21-21 1,0 0-16,0-21 15,0 0-15,22 0 0,-22-1 0,0 1 16,21 0-16</inkml:trace>
  <inkml:trace contextRef="#ctx0" brushRef="#br0" timeOffset="50298.44">15028 5122 0,'0'0'16,"21"0"-16,22-21 0,-22 0 0,-21 0 0,21 0 15,-21 0 1,-21 21-16,0 0 15,0 0-15,-22 0 0,1 0 0,0 0 16,-1 21-16,22 0 0,-21 0 0,21 0 16,-22 0-16,22 1 0,21-1 15,0 0-15,0 0 0,0 0 0,0 0 16,21 1-16,22-22 16,-22 21-16,21-21 0,-21 0 15,22 21-15,-1-21 0,-21 21 0,21-21 16,1 21-16,-22-21 0,21 21 0,-21 1 15,1-22-15,-1 21 0,-21 0 16,0 0-16,0 0 16,-21 0-16,-22-21 0,22 0 15,-21 22-15,-1-22 0,1 0 16,0 0-16,-1 0 0,1 0 0,0 0 16,-1 0-16,22 0 0,0 0 0,0 0 15,0 0-15,21-22 16,0 1-1,21 21-15,-21-21 16,21 0-16,0 21 0</inkml:trace>
  <inkml:trace contextRef="#ctx0" brushRef="#br0" timeOffset="50602.26">14605 4763 0,'0'0'16,"-21"-22"-16,21 1 0,21 0 16,21 21-1,-21 0-15,1 0 0,20-21 0,0 21 16,1 0-16,20 0 0,-21 0 16,22 0-16,-1-21 0,-20 21 15,20 0-15,-20 0 0,20 0 0,-21 0 16,1 0-16,-1 0 0,-21 0 15,0 0-15,1 0 0,-22-21 16,-22 21 15,-20 0-31,21 0 0,0 0 16,-22 21-16,1-21 0,0 21 0</inkml:trace>
  <inkml:trace contextRef="#ctx0" brushRef="#br0" timeOffset="51739.65">825 7303 0,'0'-64'31,"0"43"-16,0 0-15,0 0 0,0-1 16,22 22 0,-1-21-16,0 21 0,0-21 15,0 21-15,0 0 0,22 0 0,-22 0 16,21 21-16,-21 0 0,22 1 16,-22-1-16,0 21 0,-21 0 15,0 1-15,0-1 0,0 0 0,-42-20 16,21 20-16,-22 0 0,1 1 15,0-22-15,-1 0 0,1 21 0,0-42 16,-1 21-16,1 1 0,21-22 16,0 0-16,-1 0 0,1 0 0,21-22 15,0 1 1,0 0-16,21 0 0,1 0 16,20 0-16,-21 21 0,21-22 0,-20 1 15,20 21-15,0 0 0,1 0 16,-1 0-16,0 0 0,1 0 15,-1 0-15,-21 21 0,21 1 0,1 20 16,-22-21-16,0 21 0,-21 1 16,0-22-16,0 21 0,-21 1 15,0-1-15,-22 0 0,22-21 0,-21 22 16,0-22-16,-22 21 0,22-21 16,-1 1-16,1-22 0,0 0 0,-1 0 15,1 0-15,0 0 0,-1-22 16,1 22-16,21-21 0,0 0 0,-22 0 15,22-21-15,21 20 0,-21 1 16,21 0-16,0 0 0,0 0 0,0 0 16,0-1-1,21 22-15,0 0 0,1-21 16,-1 21-16,0 0 0,21 0 16,-21-21-16,22 21 0</inkml:trace>
  <inkml:trace contextRef="#ctx0" brushRef="#br0" timeOffset="51946.53">1863 7684 0,'0'-22'31,"0"1"0,0 0-15</inkml:trace>
  <inkml:trace contextRef="#ctx0" brushRef="#br0" timeOffset="52566.17">3217 7112 0,'0'-21'16,"0"42"-16,0-63 0,0 21 0,0-1 0,0 1 16,0 0-16,0 0 0,0 0 15,0 0-15,0-1 0,0 65 47,0-22-47,0 21 0,0 22 16,0-1-16,-21 1 0,21 20 0,-21 1 15,21 0-15,0-22 0,-21 22 0,0-22 16,-1 1-16,22-1 0,-21 1 16,21-22-16,0 1 0,0-1 0,0 0 15,0-21-15,0 1 0,0-1 16,0 0-16,0-42 15,0 0 1,21-1-16,-21 1 0,0 0 16,0-21-16,0-1 0</inkml:trace>
  <inkml:trace contextRef="#ctx0" brushRef="#br0" timeOffset="52864">3048 6943 0,'21'-21'16,"0"21"-1,0-22-15,22 22 0,-1 0 0,0 0 16,1-21-16,20 21 0,-20 0 15,20 0-15,1-21 0,-22 21 0,0 0 16,1 0-16,-1 0 0,-21 0 16,0 0-16,-21 21 0,0 0 15,0 1-15,-21-22 0,0 21 16,0 0-16,-22-21 0,1 21 16,21 0-16,-21 0 0</inkml:trace>
  <inkml:trace contextRef="#ctx0" brushRef="#br0" timeOffset="53058.89">3048 7535 0,'0'0'0,"21"0"16,0 0-16,0 0 0,1 0 15,-1 0-15,21 0 16,0 0-16,-20 0 0,20 0 0,0-21 15,1 21-15,-1 0 0,0-21 0,-21 21 16,22-21-16,-22 21 0,0 0 16</inkml:trace>
  <inkml:trace contextRef="#ctx0" brushRef="#br0" timeOffset="53479.74">3662 7641 0,'0'0'0,"-21"0"32,21-21-32,0 0 0,0 0 15,0 0-15,21-1 0,0 1 16,0 0-16,21 0 0,-20 21 16,20-21-16,0 21 0,1 0 0,-1 0 15,0 0-15,1 0 0,-1 21 16,-21 0-16,21 0 0,-20 22 0,20-22 15,-21 21-15,-21-21 0,0 22 0,0-1 16,0 0-16,0-21 0,0 22 16,-21-1-16,0-21 0,0 0 15,-1 1-15,1-1 0,21 0 0,0 0 16,-21-21-16,21-21 16,0 0-16,0 0 15,0-1-15,0 1 0,0-21 0,0 21 16,0-22-16,21 22 0,-21-21 15,21 0-15,1-1 0,-22 22 0,21-21 16,0-1-16,21 22 0,-21 0 16,1 0-16,20 0 0,-21 0 0,0 21 15,22 0-15,-22 0 0,0 0 0,0 0 16,0 0-16,0 0 16</inkml:trace>
  <inkml:trace contextRef="#ctx0" brushRef="#br0" timeOffset="54586.69">5101 7620 0,'0'0'0,"21"0"0,-21-21 0,0 0 16,0 0-16,0-22 0,0 22 0,0 0 15,0-21-15,0 20 0,0 1 16,-21-21-16,0 42 0,0-21 0,0 0 15,-1 21-15,-20 0 0,21 0 0,0 21 16,-22 0-16,1 0 0,21 21 16,-21 1-16,-1-22 0,22 21 15,-21 22-15,21-22 0,-1 0 0,-20 1 16,42-22-16,0 21 0,0 1 16,0-22-16,0 21 0,0-21 0,21 0 15,0 1-15,1-22 0,20 0 0,0 0 16,1 0-16,-1 0 0,0 0 15,1 0-15,-1-22 0,0 1 0,1 0 16,-1 0-16,0-21 0,-21 20 0,22-20 16,-22 0-16,0 21 15,-21-22-15,0 1 0,21 0 0,-21-1 16,0 22-16,0-21 0,0 21 16,0-1-16,-21 22 15,0 0-15,21 22 0,-21-1 16,0 0-16,21 21 0,0-21 15,0 1-15,0 20 0,0-21 0,0 21 16,0-20-16,0 20 0,0-21 0,21 0 16,0 0-16,0 1 0,0-22 15,0 21-15,1-21 0,20 0 0,0 0 16,1 0-16,-1 0 0,21 0 0,-20-21 16,-1-1-16,22 1 15,-22 0-15,0 0 0,-21 0 0,22-22 16,-22 1-16,0 21 0,0-21 0,0-1 15,-21 22-15,0-21 0,0 21 16,0-1-16,0 1 0,0 42 16,0 1-1,0-1-15,0 0 0,0 0 16,0 21-16,0-20 0,0 20 0,-21-21 16,21 21-16,0-20 0,0 20 0,0-21 15,0 0-15,-21 0 0,21 1 16,0-1-16,0 0 0,0 0 0,-21-21 47,21-21-47,0 0 0,0 0 15,0-1-15,0-20 0,0 0 0,0 21 16,21-22-16,0 1 0,0 0 16,1-1-16,-1 1 0,21 0 0,-21 20 15,22-20-15,-22 21 0,21 21 16,0 0-16,-20 0 0,20 0 0,-21 21 15,21 0-15,-20 0 0,-1 22 16,0-1-16,0 0 0,-21-20 0,0 20 0,0 0 16,0 1-16,0-1 0,0-21 15,0 21-15,0-20 0,-21 20 16,21-21-16,0 0 0,-21-21 16,0 0-16,21-21 15,0 0-15,0 0 16,0 0-16,0-1 0,21-20 0,0 0 15,0-1-15,21 1 0,-20 0 0,20-1 16,-21 1-16,21 21 0,1-21 16,-1 20-16,0 1 0,1 0 15,20 21-15,-20 0 0,-1 0 0,-21 21 16,21 0-16,-20 1 0,20 20 16,-21 0-16,0-21 0,-21 22 0,0-1 15,0 0-15,0-20 0,0 20 0,0 0 0,0-21 16,-21 1-16,0-1 15,21 0-15,-21 0 0,0 0 0,42-42 47,0 0-47,0 0 0</inkml:trace>
  <inkml:trace contextRef="#ctx0" brushRef="#br0" timeOffset="54918.5">7260 7662 0,'21'0'16,"0"0"-16,1 0 16,-1 0-16,0 0 15,0 0-15,0-21 0,0 0 0,1 21 16,20-21-16,-21 0 0,21 0 0,-20 21 16,-1-22-16,0 1 0,0-21 15,-21 21-15,0 0 0,0-1 16,-21 22-16,0 0 0,0 0 0,-22 0 15,22 0-15,-21 22 0,-1-1 16,22 0-16,-21 0 0,21 0 16,-22 22-16,22-1 0,0-21 0,21 21 15,0-20-15,-21 20 0,21-21 16,0 0-16,0 22 0,0-22 0,21 0 16,0 0-16,0 0 0,1-21 0,-1 21 15,21-21-15,0 0 0,1 0 16,-1 0-16,0 0 0,22-21 0,-22 0 15,1 0-15,20 0 0,-21 0 0,1-1 16</inkml:trace>
  <inkml:trace contextRef="#ctx0" brushRef="#br0" timeOffset="55471.24">8128 7239 0,'0'0'16,"21"-42"-16,-21-1 0,0 1 0,0 21 0,0-21 16,0 20-16,-21 22 15,0 22 1,0-1-16,21 21 0,0 0 0,0 1 15,-22-1-15,22 22 0,-21-1 16,21 1-16,0-22 0,0 21 0,0-20 16,0-1-16,0 22 0,0-43 0,0 21 15,0-21-15,0 22 0,0-22 16,21 0-16,1-21 0,-1 0 16,0 0-16,0 0 0,0-21 0,22 0 15,-22-1-15,21 1 0,-21-21 16,22 21-16,-22-22 0,21 1 0,-21 0 15,22-1-15,-22 1 0,0 21 16,0-21-16,0 20 0,0 22 16,-42 22-1,0 20-15,0-21 16,21 0-16,0 22 0,-21-22 16,21 21-16,0-21 0,-21 22 0,21-22 15,0 0-15,0 0 0,0 0 0,21 0 16,0 1-16,0-22 0,0 0 15,22 0-15,-22 0 0,21 0 0,0 0 16,1 0-16,-1 0 0,0-22 0,22 1 16,-22-21-16,1 0 0,-1-1 15,-21 1-15,21-22 0,-20 1 16,-1-1-16,0 1 0,-21 21 0,0-22 16,0 22-16,0-1 0,-21 1 0,-22 0 15,22 21-15,0-1 0,-21 22 16,-1 0-16,22 0 0,-21 0 0,21 0 15,-22 0-15,22 0 0,0 22 16,21-1-16,0 0 0,0 0 16,0 21-16,21-20 0,0-1 0,1 0 15,20 0-15,-21 0 0,21 0 16,-20 1-16</inkml:trace>
  <inkml:trace contextRef="#ctx0" brushRef="#br0" timeOffset="55851.51">9673 7324 0,'0'0'0,"-21"0"16,0 0-16,0 0 15,-1 21-15,1-21 0,0 21 16,0 0-16,0 22 0,0-22 0,-1 0 16,22 21-16,-21-21 0,21 22 0,0-22 15,0 21-15,0-21 0,0 1 16,0-1-16,21 0 0,1 0 0,-1 0 15,0-21-15,0 0 0,21 0 16,-20 0-16,20 0 0,-21 0 0,21 0 16,1-21-16,-1 0 0,-21 0 15,22-22-15,-22 22 0,0-21 0,0 0 16,0-22-16,-21 22 0,0-1 0,0 1 16,0 21-16,-21-21 0,0 20 15,-21 22-15,-1-21 0,22 21 0,-21 0 16,-1 0-16,1 21 0,0 1 0,21-1 15,-22 0-15,22 0 0,0 0 16,21 0-16,0 1 0,0-1 0,0 0 16,0 0-16,21 0 0,0 0 15,22-21-15,-22 22 0,21-22 16,0 0-16,-20 0 0,20 21 0</inkml:trace>
  <inkml:trace contextRef="#ctx0" brushRef="#br0" timeOffset="56202.37">10181 7493 0,'0'0'0,"0"-21"0,21 0 16,22-64 0,-43 43-16,21 21 0,0-1 15,-21 1-15,21 0 0,0 0 0,0 0 16,1 21-16,20 0 0,-21 0 0,0 0 16,22 0-16,-22 0 15,0 21-15,0 0 0,0 0 0,0 22 16,-21-22-16,0 21 0,0 0 0,0 1 15,0-1-15,0 0 0,0 1 0,-21-22 16,0 21-16,0-21 0,21 1 16,0-1-16,-21 0 0,21 0 0,0-42 31,0 0-15,0 0-16,21-1 0,-21 1 0,21-21 15,-21 21-15,21-22 0,0 1 0,-21 0 16,22-1-16,-1 1 0,-21 21 15,0-21-15,21 20 0,-21 1 16,21 0-16,-21 0 0,0 0 0,21 0 16,0-1-16,-21 1 0,22 21 0,-1 0 15</inkml:trace>
  <inkml:trace contextRef="#ctx0" brushRef="#br0" timeOffset="56694.32">11303 6795 0,'0'0'0,"0"-85"31,0 64-31,-21 21 31,21 21-31,-21 0 0,21 21 0,-22-20 16,22 20-16,-21 0 0,0-21 0,21 43 16,-21-22-16,0 1 0,0-1 15,-1 21-15,1-20 0,0 20 0,21-20 16,-21-1-16,0 0 0,21-21 0,-21 22 15,21-22-15,0 0 0,0 0 16,0 0-16,21-21 16,0-21-16,0 0 15,0 0-15,0 0 0,22 0 16,-22-1-16,21-20 0,1 21 0,-1 0 16,-21 0-16,21-1 0,1 1 15,-22 0-15,21 0 0,-21 0 16,1 21-16,-1-21 0,0 21 0,-21-22 15,0 1-15,-21 21 16,-22 0 0,22 0-16,-21 0 0,21 0 0,-22 0 15,1 21-15,21 1 0,0-1 0,-22 0 16,43 0-16,0 0 0,0 0 16,0 1-16,0 20 0,0-21 0,0 0 15,22 0-15,-1 1 0,0-1 0,0 0 16,21 0-16,-20 0 0,20 0 0,-21-21 15,0 22-15,22-22 16,-22 0-16,0 0 0,0 0 0,0 0 16,0-22-16,-21 1 0</inkml:trace>
  <inkml:trace contextRef="#ctx0" brushRef="#br0" timeOffset="57402.37">13779 6964 0,'0'0'0,"22"-21"16,-1 0-1,0-1-15,0 22 0,0-21 0,0 0 16,1 0-16,-1 0 0,21 0 0,-21-1 16,0 1-16,1 0 0,-1 0 15,-21 0-15,0 0 0,0-1 0,0 1 16,-21 21-16,-1 0 0,-20 0 16,0 0-16,-1 0 0,-20 0 0,21 0 15,-22 21-15,1 1 0,20-1 0,-20 0 16,20 21-16,22-21 0,-21 1 15,21 20-15,21-21 0,0 0 0,0 0 16,21 22-16,21-22 0,-21 0 16,22 21-16,20-20 0,-20-1 15,-1 0-15,21 21 0,1-21 0,-22 22 16,22-22-16,-22 21 0,0-21 0,-20 22 16,-1-22-16,-21 0 0,0 21 15,-21-20-15,-22-1 0,1 0 0,0 0 16,-22 0-16,1-21 0,-1 0 0,1 0 15,-1 0-15,1 0 0,20 0 16,-20 0-16,20-21 0,1 0 0,0 0 16,21 0-16,-22-1 0,22-20 0,21 21 15,0-21-15,0 20 16,0-20-16,0 21 0,0 0 0,21 0 16,0 21-16,1-22 0,20 22 0,-21 0 15,21 0-15,-20 0 0,20 0 16,0-21-16,-21 21 0,22 0 0,20 0 15</inkml:trace>
  <inkml:trace contextRef="#ctx0" brushRef="#br0" timeOffset="58334.14">14414 6985 0,'0'0'0,"0"-21"15,0 0-15,-21 21 16,0 0-16,0 0 15,0 21-15,-22 0 0,22 0 16,0 0-16,-21 1 0,21 20 0,-22 0 16,22 1-16,0-22 0,0 21 0,0 0 15,21 1-15,0-22 0,0 21 16,0-21-16,0 1 0,21-1 0,0 0 16,21 0-16,1-21 0,-1 0 0,0 0 15,22 0-15,-22 0 0,22 0 16,-1 0-16,1 0 0,-22-21 0,21 21 15,-20-21-15,20 0 0,-20-1 16,-1-20-16,0 21 0,-21-21 16,22 20-16,-22-20 0,0 0 0,0-1 15,-21 22-15,0-21 0,0 0 0,0 20 16,0 1-16,0 0 0,0 0 16,0 0-16,-21 21 0,0 0 0,0 0 15,0 0-15,-1 0 0,1 21 0,0 0 16,0 21-16,0-20 0,0 20 15,-1 0-15,1 1 0,0-1 16,0-21-16,21 21 0,-21 1 0,21-22 0,0 21 16,0-21-16,0 1 0,0-1 15,21-21-15,0 21 16,0-21-16,0 0 0,22 0 0,-22-21 16,0 21-16,21-21 0,-20-1 15,20 1-15,-21-21 0,0 21 0,0-22 16,1 1-16,-1 21 0,0-21 0,0-1 15,-21 1-15,0 0 0,21 20 16,-21-20-16,21 21 0,-21 0 16,0 42-1,0 0-15,-21 0 16,0 22-16,21-22 0,0 21 0,-21-21 16,0 22-16,21-1 0,0 0 15,-21-21-15,21 22 0,0-1 16,0-21-16,0 0 0,21 1 0,0-1 15,21 0-15,-21-21 0,1 0 0,20 0 16,-21 0-16,21 0 0,1 0 16,-1-21-16,-21 21 0,22-43 0,-1 22 15,-21-21-15,21 0 0,-20-1 0,20 1 16,-21-22-16,21 22 0,-20-21 16,-1-1-16,0 1 0,21-1 0,-21 1 15,1-1-15,-1 1 0,0 20 0,-21-20 16,0 20-16,0 22 0,0 0 15,0 0-15,0 42 16,-21 0 0,0 22-16,-1 20 0,1-21 0,21 22 15,-21-22-15,21 22 0,0-22 0,0 22 16,-21-1-16,21-21 0,0 22 16,0-22-16,0 22 0,0-22 0,0 0 15,0 1-15,0-1 0,0-21 0,21 0 16,-21 1-16,21-1 0,0 0 15,1-21-15,20 0 0,-21 0 16,21 0-16,1-21 0,-22 0 0,21-1 0,1-20 16,-1 21-16,0-21 0,-21-1 15,1 22-15,-1-21 0</inkml:trace>
  <inkml:trace contextRef="#ctx0" brushRef="#br0" timeOffset="58507.04">15621 7006 0,'0'0'0,"-21"0"0,0 0 16,-1 0-16,44 21 31,-1-21-31,21 0 0,-21 0 0,22 0 16,20 0-16,-21 0 0,22 0 0,-22 0 16,22 0-16,-1 0 0,-20 0 15,20 0-15,-21-21 0</inkml:trace>
  <inkml:trace contextRef="#ctx0" brushRef="#br0" timeOffset="59254.95">16616 6943 0,'0'-21'16,"-64"21"0,43 0-16,0 0 15,0 21-15,-22 0 0,22-21 16,0 21-16,0 21 0,0-20 0,0-1 15,-1 21-15,1-21 0,21 22 0,0-1 16,0 0-16,0-21 16,0 22-16,0-22 0,21 21 0,1-21 15,20 1-15,-21-1 0,21 0 0,22 0 16,-22-21-16,22 0 0,-22 0 16,22 0-16,-22 0 0,0 0 0,22-21 15,-22 0-15,0 0 0,-20-1 0,20-20 16,21-43-16,-41 43 15,20-21-15,-21-1 0,0 1 0,0-1 16,-21 1-16,22-1 0,-22 1 0,0-1 16,21 1-16,-21-1 0,0 22 15,0-1-15,0 22 0,0 0 16,0 0-16,-21 21 16,-1 0-16,22 21 0,-21 0 0,21 0 15,0 22-15,0-1 0,0 0 0,-21 1 16,21-1-16,0 22 0,0-22 15,-21 0-15,21 22 0,0-22 0,0 0 16,-21 1-16,21 20 0,0-20 0,-21-1 16,21 0-16,0 1 0,0-22 15,0 21-15,0-21 0,0 0 0,0 1 16,0-44 15,0 1-31,0 0 0,21 0 16,0-21-16,-21-1 0,21 1 0,0 0 15,22-1-15,-22 1 0,21 0 16,-21-1-16,22 1 0,-1 21 0,21-22 16,-20 22-16,-1 0 0,0 0 0,-20 21 15,20 0-15,0 0 0,-21 21 16,1 0-16,-1 0 0,-21 1 0,0 20 16,0 0-16,0 1 0,0-1 0,0 0 15,0 1-15,0-1 16,0 21-16,0-41 0,0 20 0,0 0 0,0-21 15,0 1-15,0-1 0,21 0 0,0 0 16,0-21-16,22 0 16,-22 0-16,21 0 0,0 0 0,-20 0 15,20-21-15,0 0 0,-21 0 0,22-1 16,-22 1-16,21-21 0,-21 0 16,1 20-16,-1-20 0,0 0 0,-21-1 15,0 22-15,0 0 0</inkml:trace>
  <inkml:trace contextRef="#ctx0" brushRef="#br0" timeOffset="60546.28">614 9250 0,'0'0'0,"0"-21"0,0 0 0,0-1 16,0 44 15,0-1-31,0 21 0,0 0 16,0 1-16,0 20 0,0 1 16,0-1-16,-43 1 0,22-22 15,0 22-15,0-1 0,0-21 0,0 1 16,-1-1-16,-20 0 0,42-20 15,-21-1-15,0 0 0,0-21 16,21-21 0,0 0-16,0-1 15,0-20-15,21 21 0,0 0 0,0-22 16,0 22-16,0 0 0,22 0 16,-22 0-16,21 0 0,1 21 15,-1 0-15,0-22 0,1 22 0,-1 0 16,0 0-16,-21 0 0,22 0 15,-22 0-15,21 0 0,-21 0 0,1 0 16,-1 0-16,0 0 0,0 0 16,-21-21-16,21 21 0,-21-21 15,0 0-15,21 0 0,-21 0 16,0-1-16,0 1 0,0 0 0,0-21 16,0 21-16,-21-1 0,21 1 15,-21 0-15,21 0 0,0 42 31,0 0-31,0 22 0,-21-1 16,21 0-16,0 1 0,-21-1 16,21 0-16,-21 22 0,21-22 0,0 0 15,-22 1-15,1-1 0,0 0 16,21-20-16,0 20 0,-21-21 0,21 0 16,-21 0-16,21 1 15,21-44 16,0 1-15,0 0-16</inkml:trace>
  <inkml:trace contextRef="#ctx0" brushRef="#br0" timeOffset="60823.12">1736 9779 0,'0'0'0,"0"21"0,0 0 31,0-42 0,0 0-15,21 21-16,-21-21 0,0 0 16,-21 21-16,-1 0 15,1 0-15,0 0 0,0 0 16,0 21-16,21 0 15,0 0-15,0 0 16,21-21 0,0 0-16,0 0 0,0 0 0,1 0 0</inkml:trace>
  <inkml:trace contextRef="#ctx0" brushRef="#br0" timeOffset="64103.02">3408 9102 0,'0'0'0,"0"-21"15,0-1-15,0 1 16,0 0-16,0 0 16,0 42-1,0 0-15,0 0 16,0 22-16,0-1 0,0 0 16,0 1-16,0-1 0,0 22 0,-21-1 15,-1-21-15,1 22 0,21-1 16,-21 1-16,0-22 0,0 1 15,21-1-15,0 0 0,0-21 0,-21 1 16,21-1-16,0 0 0,0-42 31,0 0-31,0-22 16,0 22-16,0 0 0</inkml:trace>
  <inkml:trace contextRef="#ctx0" brushRef="#br0" timeOffset="64930.46">3175 9377 0,'0'-42'0,"0"84"0,0-148 0,0 64 15,0-22-15,0 22 0,0-22 16,21 22-16,0-21 0,0 20 16,22 1-16,-1 0 0,0 20 15,22 1-15,-22 0 0,22 21 0,-1 0 16,1 0-16,-22 21 0,22 22 16,-22-1-16,-21 0 0,21 1 0,-42 20 15,0-21-15,0 22 0,0-1 0,-42-20 16,0 20-16,-1-20 0,-20-1 15,-1 0-15,22 1 0,-21-1 0,-1-21 16,1 0-16,20 0 0,1-21 16,21 0-16,-22 0 0,22 0 0,0 0 15,21-21-15,0 0 0,0 0 16,0 0-16,21 0 16,0-1-16,22 22 0,-22 0 0,21 0 15,-21 0-15,22 22 0,-22-1 16,21 0-16,-21 21 0,22 1 0,-22-22 15,21 21-15,-21 0 0,1 1 16,-1-1-16,21-21 0,-21 22 0,0-22 16,1 0-16,20 0 0,-21 0 0,0 0 15,22-21-15,-22 0 0,21 0 16,0 0-16,-20 0 0,20-21 0,0 0 16,1 0-16,-1 0 0,0-22 15,1 22-15,-1-21 0,0 0 0,1-1 16,-22 1-16,21 0 0,-21-1 15,0 22-15,-21-21 0,0 21 16,0-1-16,0 1 0,0 0 0,-21 21 16,0 0-16,0 0 0,-21 0 15,20 21-15,1 0 0,-21 1 16,21-1-16,0 0 0,-1 21 0,22 1 16,0-22-16,-21 21 0,21 0 15,0-20-15,0 20 0,0-21 0,21 21 16,1-20-16,-1-1 0,0 0 0,21-21 15,1 0-15,-1 0 0,0 0 16,22 0-16,-1 0 0,1 0 0,-1-21 16,1 0-16,-1-22 0,1 22 15,-22-21-15,22-1 0,-22 1 16,-21-21-16,21 20 0,-20 1 0,-1-22 16,0 1-16,0 21 0,-21-22 15,21 22-15,-21-22 0,0 22 0,0 0 16,0-1-16,0 22 0,0 0 0,0 0 15,0 42 1,-21 0-16,21 0 0,0 22 0,-21-1 16,21 0-16,0 1 0,0-1 15,0 0-15,0 1 0,0 20 16,0-21-16,0 1 0,0 20 0,0-20 0,0-1 16,0 0-16,0-21 15,0 22-15,0-22 0,21 0 0,0 0 16,0-21-16,1 0 0,20 0 0,0 0 15,1 0-15,-1 0 0,0-21 16,22 0-16,-1 0 0,-20 21 0</inkml:trace>
  <inkml:trace contextRef="#ctx0" brushRef="#br0" timeOffset="65810.7">6181 9504 0,'21'-21'0,"-42"42"0,63-63 16,-21-1-16,-21 22 0,0 0 15,0 0-15,0 0 0,0-1 16,0 1-16,-21 0 0,0 21 0,0-21 15,-1 21-15,1 0 0,0 0 0,-21 0 16,-1 21-16,22-21 0,-21 42 16,0-20-16,20-1 0,-20 21 0,0 0 15,21 1-15,-1-1 0,-20 0 0,21 1 16,21-1-16,0 0 0,0-20 16,0 20-16,0-21 0,0 0 0,21 0 15,0-21-15,0 0 0,64 0 16,-43 0-16,1 0 0,-1-21 15,0 0-15,1 0 0,-1-21 0,0-1 16,-20 22-16,20-21 16,-21-22-16,0 22 0,0 0 0,1-1 15,-22 1-15,0 21 0,21-22 0,-21 22 16,0 0-16,0 0 0,-21 42 31,-1-21-31,22 21 0,0 0 0,-21 22 16,0-22-16,21 21 0,-21-21 15,21 22-15,0-1 0,0-21 0,0 22 16,0-1-16,0-21 0,21 0 0,0 0 16,0 1-16,1-1 0,-1 0 15,0-21-15,21 0 0,1 0 0,-1 0 16,0-21-16,22 0 0,-22-1 16,22 1-16,-22-21 0,0 21 15,22-43-15,-22 22 0,0 0 0,-20-22 16,20 22-16,0-22 0,-21 1 0,1-1 15,-1 1-15,0-1 0,0 22 16,0 0-16,-21-1 0,0 22 0,0 0 16,0 0-16,0 42 15,0 0-15,-21 0 0,0 22 16,0-1-16,0 0 0,-1 1 16,1 20-16,21-21 0,-21 1 0,0 20 15,21-20-15,0 20 0,0-21 16,0 22-16,0-22 0,0 22 0,0-22 15,21-21-15,0 22 0,22-1 16,-22-21-16,21 0 0,0-21 0,1 0 16,-1 0-16,22 0 0,-22 0 0,21 0 15,1-21-15,-1 0 0,1 0 16,-1-22-16,1 22 0,-22-21 0,22 0 16,-43-1-16,21 1 0,-21 21 0,1-22 15,-22 22-15,0 0 0,0 0 16,0 0-16,-22 21 0,-20 0 0,21 0 15,0 0-15,-22 0 0,1 21 0,21 0 16,-21 0-16,20 0 16,1 22-16,0-22 0,21 21 0,0-21 15,0 22-15,0-22 0,21 21 0,0-21 16,1 1-16,-1-1 0,0 0 16,21-21-16,1 21 0,-1-21 15,0 0-15,1 0 0,-1 0 0,0-21 0,1 21 16,-1-21-16,0 0 0,1-1 15,-1-20-15,-21 21 0,0-21 0,0 20 16,-21-20-16,0 0 0,0 21 0,-21-22 16</inkml:trace>
  <inkml:trace contextRef="#ctx0" brushRef="#br0" timeOffset="65991.5">6900 9123 0,'-42'0'0,"84"0"0,-105 0 0,42 21 0,42-21 31,21 0-31,0 0 0,1 0 0,20 0 16,1 0-16,-1 0 0,1 0 0,-1 0 15,1 0-15,20 0 0,-20 0 16,-22 0-16,22-21 0,-22 21 0,0 0 16,-20-21-16,20 21 0</inkml:trace>
  <inkml:trace contextRef="#ctx0" brushRef="#br0" timeOffset="66366.44">9885 8805 0,'-21'-21'0,"42"42"0,-85-42 16,43 0-16,0 21 0,21-21 15,21 21-15,21 0 16,1-21-16,-1 21 0,22 0 0,20 0 15,1 0-15,0 0 0,-1-21 16,1 21-16,0 0 0,-1 0 0,1 0 16,0 0-16,-43 0 0,0 0 0,-21 0 15,-42 21 1,-21-21-16,0 21 16,-22-21-16,22 0 0,-22 0 0</inkml:trace>
  <inkml:trace contextRef="#ctx0" brushRef="#br0" timeOffset="66674.44">10329 8763 0,'0'0'0,"0"21"16,0 0 0,0 1-16,21-1 0,1 0 0,-1 0 15,-21 21-15,21-20 0,0 20 16,0 0-16,-21 1 0,0-1 0,21 0 16,-21 1-16,22-1 0,-22 0 15,0 1-15,0 20 0,0-21 0,0 1 16,-22 20-16,1-20 0,0-1 15,-21 0-15,21 1 0,-22-22 0,22 21 16,-21-21-16,-1-21 0,1 21 16,0-21-16,-1 0 0,1 0 0,0 0 15,-1-21-15,1 0 0,21 0 0,-21 0 16,20-22-16,1 22 0,0-21 16,21 21-16,0-22 0,0 22 0,0-21 15,0 21-15,21 0 0,0-1 0,22 1 16,-1 0-16,0 0 0,1 0 15,20 0-15,-20 21 0,20-22 16,1 22-16,-1 0 0</inkml:trace>
  <inkml:trace contextRef="#ctx0" brushRef="#br0" timeOffset="67956.17">11197 9208 0,'0'0'0,"-42"-106"31,21 85-31,-22 21 0,22 0 16,-21 0-16,21 0 0,-22 21 16,1 0-16,21 21 0,-22-21 15,22 22-15,-21-22 0,21 21 16,0 1-16,-22-22 0,43 21 0,-21 0 16,21 1-16,0-22 0,0 21 0,0-21 15,0 1-15,21-1 0,0-21 16,1 0-16,20 0 0,0 0 0,-21 0 15,22 0-15,-1-21 0,0 21 0,-20-22 16,20-20-16,-21 21 0,21 0 16,-20-22-16,20 22 0,-21-21 0,0 0 15,0-1-15,-21 22 0,22-21 16,-22 21-16,21-1 0,-21 1 0,0 0 16,0 42-1,0 0-15,0 1 16,0-1-16,0 0 0,0 0 15,0 0-15,0 22 0,0-22 0,0 0 16,0 21-16,21-21 0,-21 1 16,21-1-16,0 0 0,0 0 0,22 0 15,-22 0-15,0-21 0,0 0 0,0 0 16,22 0-16,-22 0 0,0 0 16,0 0-16,0-21 0,1 0 0,-1 0 15,0 0-15,-21-22 0,21 22 0,0-21 16,-21 0-16,21-1 0,-21 22 15,0-21-15,22-1 0,-22 22 0,21 0 16,-21 0-16,0 42 31,0 0-31,0 22 0,0-22 16,0 0-16,0 21 0,0-21 0,0 22 16,-21-22-16,21 21 0,0-21 15,0 1-15,0 20 0,0-21 0,0 0 16,0 0-16,0 1 0,0-1 0,21-21 15,0 0-15,0 0 0,0 0 16,0 0-16,1-21 0,-1-1 16,0 1-16,-21 0 0,21-21 15,0 21-15,0-22 0,1 1 0,-1 21 16,0-22-16,-21 1 0,21 21 16,0-21-16,0 20 0,-21-20 0,0 21 15,0 0-15,0 0 0,0-1 16,0 1-16,0 42 31,0 1-31,0-1 16,0 0-16,0 0 15,0 0 1,22-21-16,-1 0 16,0 0-16,0 0 15,21 0-15,-20 0 0,20-21 0,0 0 16,1 21-16,-1-21 0,21 21 15,1 0-15,-1-21 0,-20 21 0,20-22 16,1 22-16,-22 0 0,-21 0 0,22 0 16,-22 0-16,0 0 0,0-21 15,-42 21 1,0 0-16,0 0 16,-1 0-16,-20 0 0,21 0 0,0 0 15,-22 21-15,22 1 0,0-1 0,-21 21 16,21-21-16,-22 22 0,22-22 15,0 21-15,-21 0 0,20-20 16,1 20-16,0 0 0,21-21 0,0 22 16,0-22-16,0 0 0,0 21 15,21-20-15,0-1 0,1-21 16,-1 0-16,21 0 0,0 0 0,1 0 16,-1-21-16,0-1 0,1 1 15,-1 0-15,0 0 0,1 0 0,-1-22 16,-21 22-16,22-21 0,-22 0 0,0-1 15,0 1-15,0 0 16,-21 20-16,0 1 0,0-21 0,0 21 16,0 42-1,-21 0-15,0 0 16,0 0-16,21 22 0,0-22 0,0 21 16,-21 1-16,21-22 0,0 21 0,0-21 15,0 22-15,21-22 0,-21 21 16,21-21-16,21 0 0,1 1 0,-1-1 15,0-21-15,1 0 0,20 0 0,-21 0 16,22 0-16,-1 0 0,-20 0 16,-1-21-16,0-1 0,1 1 0,-1 0 15,0 0-15</inkml:trace>
  <inkml:trace contextRef="#ctx0" brushRef="#br0" timeOffset="68389.92">13885 9250 0,'0'-21'16,"0"42"-16,-21-42 0,0 21 0,42 0 31,0 0-15,22 0-16,-1 0 0,0 0 15,22 0-15,-1 0 0,1 0 0,20 0 16,1 0-16,-21-21 0,-1 21 0,22 0 16,-22 0-16,1 0 0,-1-22 15,-20 22-15,-1-21 0,0 21 0,-21 0 16,1-21-16,-22 0 0,-22 0 15,1 21-15,0-21 16,-21-1-16,21 22 0,-22-21 16,1 21-16,0 0 0,20 0 0,-20-21 15,21 21-15,0 0 16,42 0 0,0 0-16,0 0 15,0 0-15,22 0 0,-22 0 16,0 0-16,21 0 0,-20 21 0,-1-21 15,0 21-15,-21 1 0,0-1 0,0 21 16,0-21-16,0 0 0,0 22 16,0-22-16,0 0 0,-21 21 0,0-20 15,-1 20-15,-20-21 0,21 0 0,0 0 16,0 1-16,-1 20 16,1-21-16,0 0 0,0-21 0,0 21 15,0 1-15</inkml:trace>
  <inkml:trace contextRef="#ctx0" brushRef="#br0" timeOffset="69046.97">16298 8805 0,'0'0'0,"21"-21"0,1 21 16,-1-21-16,0 0 0,21 21 16,-21-21-16,22 0 0,-22-1 0,21 1 15,1 0-15,-1-21 0,-21 21 0,21-1 16,-20-20-16,-1 21 0,-21 0 16,0 0-16,0-1 0,-21 1 0,-22 21 15,1 0-15,-22 0 0,1 0 0,-1 0 16,-20 0-16,-1 21 0,0 1 15,22-1-15,-22 0 0,22 0 0,20 0 16,1 0-16,21 22 0,0-22 16,21 0-16,0 21 0,0-20 0,21 20 15,0-21-15,21 21 0,1 1 16,20-1-16,-20 0 0,20-20 16,1 20-16,-1 0 0,1 1 0,-22-1 15,0-21-15,1 21 0,-22-20 0,-21 20 16,0-21-16,0 0 0,-21 0 15,-22 1-15,1-1 0,-22-21 0,-20 21 16,20-21-16,1 0 0,-22 0 16,22 0-16,-1 0 0,22-21 0,-22 21 15,22-21-15,21-1 0,-22 1 0,22-21 16,0 21-16,21 0 0,0-1 16,0 1-16,0 0 0,0 0 0,21 0 15,0 0-15,22 21 0,-22-22 16,21 1-16,1 21 0,-1-21 15,0 21-15,22-21 0,-22 21 0,22-21 16,-1 21-16</inkml:trace>
  <inkml:trace contextRef="#ctx0" brushRef="#br0" timeOffset="69398.75">16616 9123 0,'0'0'0,"21"0"15,-21 21-15,0 0 0,21-21 16,0 0-16,0 0 15,1 0-15,-1 0 0,0 0 0,0 0 16,0-21-16,22 21 0,-22-21 16,21 0-16,0 0 0,-20-1 0,20 1 15,-21 0-15,0 0 0,0-21 16,-21 20-16,0-20 0,0 0 0,0 21 16,0-1-16,-21 1 0,-21 0 15,21 0-15,-22 21 0,1 0 0,21 0 16,-21 0-16,-1 21 0,1 0 0,21 22 15,-22-22-15,22 21 0,0 0 16,0-20-16,0 20 0,21 0 16,0 1-16,0-22 0,0 21 0,21-21 15,0 22-15,0-22 0,0 0 16,22 0-16,-22-21 0,21 21 0,1-21 16,-1 0-16,0 0 0,22 0 0,-22 0 15,0-21-15,22 0 0,-22 0 16,1 0-16,-1-22 0,0 22 0</inkml:trace>
  <inkml:trace contextRef="#ctx0" brushRef="#br0" timeOffset="69646.62">17738 8255 0,'0'0'0,"0"-21"0,21-21 0,-21 20 0,0 1 16,0 42-16,0 1 15,-21 20-15,-1-21 0,1 43 16,0-22-16,21 21 0,-21-20 15,0 20-15,21 1 0,-21 20 16,-1-20-16,1-1 0,21 22 0,-21-21 16,0-1-16,21-21 0,0 1 0,-21 20 15,21-42-15,-21 22 0,21-22 16,0 0-16,0 0 0,0 0 16,21-21-16,0 0 0,0 0 15,0 0-15,0-21 0,1 0 16,-1 0-16,0-21 0</inkml:trace>
  <inkml:trace contextRef="#ctx0" brushRef="#br0" timeOffset="69991.1">17801 9017 0,'0'0'15,"21"0"17,0 0-17,1 0-15,-1 0 0,0 0 0,0 0 16,0 0-16,22 0 0,-22 0 15,21-21-15,0 21 0,1-21 0,-22 0 16,21-1-16,-21 1 0,1 0 16,-1 0-16,-21 0 0,0 0 15,0-1-15,-21 1 0,-1 21 16,1 0-16,-21 0 0,21 0 0,-22 0 16,1 21-16,21 1 0,-21 20 15,-1-21-15,22 21 0,0 1 16,0-22-16,0 21 0,21 1 0,0-22 15,0 0-15,0 21 0,0-21 0,21 1 16,0-1-16,0-21 0,0 21 16,22-21-16,-1 21 0,0-21 0,1 0 15,-1 0-15,0 0 0,1 0 0,-1-21 16,0 0-16,1 21 0,-1-21 16,0-22-16,1 22 0</inkml:trace>
  <inkml:trace contextRef="#ctx0" brushRef="#br0" timeOffset="70434.85">18690 8848 0,'0'-21'0,"0"42"0,0-64 0,0 22 16,0 42 15,0 1-31,-21-1 0,21 21 0,0 0 16,-21-20-16,21 20 0,0 0 16,0-21-16,-21 22 0,21-1 0,-22-21 15,22 0-15,0 1 0,0 20 0,-21-42 16,21 21-16,0 0 0,-21-21 15,21 21-15,0-42 32,0 0-32,0 0 15,0 0-15,0 0 0,0-1 0,21-20 16,0 0-16,1-1 0,-1 22 16,21-21-16,-21 0 0,22-1 0,-22 1 15,21 0-15,0 20 0,1 1 0,-1 0 16,0 0-16,22 21 0,-22 0 15,1 0-15,-1 21 0,0 21 0,1-20 16,-22 20-16,0 0 0,0 1 16,0-1-16,-21-21 0,0 21 0,0 1 15,0-1-15,0-21 0,-21 22 0,0-22 16,21 0-16,-21 0 0,21 0 16,-21 0-16,21 1 15,-22-22-15,22-22 31,0 1-31,22 21 16,-1-21-16,0 0 0,0 0 0,0 0 16</inkml:trace>
  <inkml:trace contextRef="#ctx0" brushRef="#br0" timeOffset="70654.72">19748 8869 0,'0'127'31,"-21"-106"-31,0 21 16,21-20-16,-21 20 0,0-21 16,21 0-16,0 22 0,-21-22 0,21 0 15,0 0-15,0 0 0,-22-21 16,22 21-16,22-42 31,-1 0-31,-21 0 16,21 0-16,0-22 0,-21 22 0,21-21 15</inkml:trace>
  <inkml:trace contextRef="#ctx0" brushRef="#br0" timeOffset="70944.56">19875 8594 0,'0'0'0,"-21"0"16,0 0-16,0 0 16,0 0-16,21 21 0,-21 0 15,21 0-15,0 0 0,0 1 16,21-1-16,0-21 15,0 0-15,0 0 0,0 0 16,1 0-16,-22-21 16,21-1-16,-21 1 15,0 0-15,0 0 0,0 0 16,0 0-16,-21-1 0,-1 1 16,1 21-16,0 0 0,0 0 15,0 0-15,0 0 0,-1 0 0,22 21 16,-21 1-16,21-1 0,0 0 15,-21 0-15,21 21 0,0-20 0,0 20 16,0-21-16,21 0 0,0 0 16,1 22-16,-1-22 0</inkml:trace>
  <inkml:trace contextRef="#ctx0" brushRef="#br0" timeOffset="71987.03">20278 8932 0,'0'0'0,"0"-21"0,0 0 15,0 0-15,0 0 16,0 0-16,-22 21 0,1 0 16,0 21-16,21 0 15,0 0-15,0 0 0,-21 22 0,21-22 16,-21 21-16,21 0 0,0-20 0,0 20 16,0 0-16,0-21 0,0 22 15,0-22-15,0 0 0,0 0 0,0 0 16,21 1-16,0-1 0,0-21 0,0 0 15,1 0-15,-1 0 16,21 0-16,-21 0 0,22 0 0,-22-21 16,21-1-16,-21 1 0,22 0 0,-22 0 15,21-21-15,-21-1 0,0 1 16,22 0-16,-22-1 0,0 22 0,-21-21 16,21 21-16,-21-1 0,21 1 15,-21 0-15,-21 21 16,0 21-16,0 0 15,21 1-15,-21-1 0,0 0 16,21 21-16,0-21 0,0 22 0,0-22 16,0 0-16,0 0 0,0 22 0,0-22 15,21-21-15,0 21 16,21 0-16,-21-21 0,22 0 0,-22 0 16,21 0-16,1 0 0,-22 0 0,21 0 15,0 0-15,-20-21 0,-1 0 16,0 0-16,0-22 0,0 22 0,0-21 15,-21-1-15,0 1 0,22 0 16,-22 21-16,21-22 0,-21 22 0,0 0 16,0 42-1,-21 0 1,21 22-16,-22-22 0,22 21 0,-21-21 16,21 22-16,0-22 0,-21 0 15,21 21-15,-21-21 0,21 1 16,0-1-16,0 0 0,0 0 0,0 0 15,0 0-15,0-42 32,0 0-32,0 0 15,0 0-15,21 0 0,0-1 16,0-20-16,1 0 0,-1-1 0,0 1 16,0 21-16,0-21 0,0-1 0,22 22 15,-22 0-15,21 0 0,-21 0 16,1 21-16,-1 0 0,0 0 0,0 0 15,0 0-15,0 21 16,1 0-16,-22 0 0,0 21 0,0-20 16,21 20-16,-21-21 0,21 21 0,-21 1 15,0-22-15,0 0 0,0 21 16,0-20-16,0-1 0,0 0 0,0 0 16,-21-21-16,0 21 0,-1-21 31,22-21-31,0 0 0,0 0 15,0 0-15,0-1 0,0 1 0,22-21 16,-1 21-16,21-22 0,-21 1 16,22 0-16,-1-1 0,21 1 0,-20 0 15,-1-1-15,0 22 16,22-21-16,-22 42 0,1 0 0,-1 0 16,-21 0-16,0 0 0,0 21 0,1 21 15,-1-20-15,-21 20 0,0 0 16,0 1-16,0-1 0,0 0 0,0 1 15,-21-22-15,-1 21 0,1 0 0,21-20 16,-21-1-16,0 0 0,0 0 16,0 0-16,-1 0 0,1 1 15,0-22-15,0 0 0,0 0 16,0 0-16,-1 0 0,1 0 0,-21 0 16,21 0-16</inkml:trace>
  <inkml:trace contextRef="#ctx0" brushRef="#br0" timeOffset="72690.75">762 11451 0,'0'0'0,"-21"0"0,-22 0 16,22 21-16,0-21 0,0 0 0,42 0 31,0 0-31,22 0 0,-22 0 16,21 0-16,22-21 0,-22 21 15,21-21-15,-20 21 0,-1 0 16,22 0-16,-43 0 0,21-21 0,-21 21 15,-63 0 1,21 21 0,-22-21-16,1 0 0</inkml:trace>
  <inkml:trace contextRef="#ctx0" brushRef="#br0" timeOffset="73159.48">762 11451 0,'-21'0'16,"21"21"-16,-21 1 15,21-1-15,-22 0 0,22 0 16,0 21-16,-21-20 0,21-1 16,-21 21-16,0-21 0,21 0 0,0 22 15,-21-22-15,0 0 16,21 0-16,-22 0 0,22 1 16,0-44 15,0 1-31,0 0 0,0 0 15,22 0-15,-1 0 16,0-1-16,0 1 0,0 21 0,0-21 16,22 21-16,-1 0 0,-21 0 15,22-21-15,-1 21 0,0 0 0,1 0 16,-1 21-16,0-21 0,1 21 16,-22 0-16,21 1 0,-21-1 15,0 21-15,-21-21 0,0 22 0,-21-22 16,0 21-16,-21 0 0,-1-20 15,1 20-15,0 0 0,-1-21 16,-20 1-16,21-1 0,-1 0 0,-20-21 16,42 0-16,-22 0 0,1 0 15,21 0-15,0 0 0,-1-21 0,1 0 16,21-1-16,0 1 16,0 0-16,21 21 15,1-21-15,-1 0 0,0 21 16,21-21-16,-21 21 0,1-22 15,20 1-15</inkml:trace>
  <inkml:trace contextRef="#ctx0" brushRef="#br0" timeOffset="73342.38">1757 11853 0,'21'0'0,"-42"0"0,63 0 16,-21 0-16,0 0 47,-21-21-32,22 21-15</inkml:trace>
  <inkml:trace contextRef="#ctx0" brushRef="#br0" timeOffset="74238.55">3535 10964 0,'0'-21'15,"0"0"-15,0 42 32,0 0-17,0 1-15,0 20 0,0 0 0,-21 22 16,21-1-16,0 1 0,-22-1 15,22 1-15,0-1 0,0 1 0,0-22 16,0 0-16,0 1 0,0-1 16,0 0-16,0-20 0,0-1 15,0 0-15,0 0 0,0 0 0,-21-21 32,0 0-32</inkml:trace>
  <inkml:trace contextRef="#ctx0" brushRef="#br0" timeOffset="74454.42">3048 11811 0,'0'0'0,"-21"21"16,21 0-16,0 1 15,0-1-15,0 0 0,21 0 0,0 0 16,0 22-16,0-22 0,22-21 16,-1 21-16,-21 0 0,22-21 0,20 0 15,-21 0-15,22 0 0,-22 0 0,22 0 16,-1 0-16,-20-21 0,20 0 15,-21 0-15,1-1 0,-1 1 0,-21 0 16,0 0-16,1 0 0,-1 0 16,-21-22-16,0 1 0,0 21 0,-21-22 15,-1 1-15</inkml:trace>
  <inkml:trace contextRef="#ctx0" brushRef="#br0" timeOffset="74630.33">3323 11218 0,'0'0'0,"-21"-21"16,-21 0-16,20 0 0,1 0 15,21 0-15,0-1 0,0 1 16,21 21-16,22-21 0,-22 0 16,21 21-16,22-21 0,-22 0 0,22-1 15,-22 1-15,21 21 0,1-21 0,-22 21 16,1 0-16,-1 0 0,0 0 16,-21 0-16,22 0 0,-22 0 0,0 0 15,0 21-15,0 0 0</inkml:trace>
  <inkml:trace contextRef="#ctx0" brushRef="#br0" timeOffset="76295">4276 11388 0,'0'0'16,"0"42"-16,0-21 0,0 22 0,0-22 0,0 21 16,0-21-16,0 22 0,0-22 15,0 21-15,0-21 0,0 22 0,0-22 16,0 21-16,0-21 0,0 0 0,0 22 15,0-22-15,0 0 0,0 0 16,21-21-16,-21-21 47,0 0-47,0-21 0,0 20 0,0-20 16,0 21-16,21-21 0,0-22 15,0 22-15,0-1 0,1 1 0,-1 0 16,21-1-16,0 1 0,-20 21 15,20 0-15,-21 0 0,21 21 0,-20 0 16,20 0-16,-21 21 0,0 0 0,0 21 16,-21-21-16,0 22 0,22-1 15,-22 0-15,0-20 0,0 20 0,21 0 16,-21-21-16,0 22 0,0-1 0,0-21 16,21 0-16,0 1 0,-21-1 15,21 0-15,0 0 0,1-21 16,-1 0-16,0 0 0,0 0 0,0 0 15,22-21-15,-22 0 0,0 0 16,21-1-16,-21 1 0,1-21 0,-1 0 16,0-1-16,0 1 0,0-22 15,0 22-15,-21-43 0,0 22 0,22-1 16,-22-20-16,21 20 0,-21 1 0,21 20 16,-21 1-16,0 0 0,0-1 15,0 22-15,0 0 0,-21 21 31,0 21-31,21 0 0,-22 22 16,22-1-16,0 0 0,0 22 0,0-22 16,0 22-16,0-22 0,0 22 15,0-1-15,0-21 0,0 22 0,0-22 16,0 1-16,0-1 0,0 0 0,0-21 16,22 22-16,-22-22 0,21 0 15,21 0-15,-21-21 0,0 0 0,22 0 16,-1 0-16,0 0 0,1 0 0,-1 0 15,0-21-15,22 0 0,-22 0 16,1 0-16,-1-1 0,-21-20 16,21 21-16,-20-21 0,-1 20 0,-21-20 0,0 21 15,0-21-15,0 20 16,0 1-16,0 0 0,-21 21 16,21-21-16,-22 21 0,1 0 0,0 0 15,0 21-15,0 0 0,21 0 16,-21 1-16,-1-1 0,22 21 0,-21-21 15,21 0-15,0 22 0,0-22 0,0 0 16,0 21-16,0-20 0,0-1 16,21 0-16,1 0 0,-1-21 0,0 21 15,0-21-15,21 0 0,1 0 0,-22 0 16,21 0-16,1 0 0,-1-21 16,0 0-16,1 21 0,-22-21 0,21-22 15,-21 22-15,0 0 0,1-21 16,-1 21-16,-21-22 0,0 22 15,0-21-15,0 21 0,0-1 0,-21 1 16,21 0-16,-22 21 0,1 0 16,0 0-16,0 0 15,21 21-15,0 0 0,0 1 16,0-1-16,0 0 0,21 0 16,-21 21-16,21-20 0,-21-1 0,21 0 15,1 0-15,-22 21 0,21-20 0,0-1 16,0 0-16,-21 0 15,21-21-15,0 21 0,1 0 0,-1-21 0,0 0 16,0 0-16,0 0 0,22 0 16,-22 0-16,21 0 0,-21 0 15,22 0-15,-22-21 0,21 0 0,-21 0 16,22 0-16,-22 0 0,0-22 0,0 22 16,0-21-16,0-1 0,-21 1 15,22 0-15,-22-1 0,0 22 0,0-21 16,0 21-16,0 0 0,0 42 31,0 21-31,0-21 16,0 0-16,0 22 0,-22-22 0,22 21 15,0-21-15,0 22 0,0-22 16,0 0-16,0 0 0,0 22 16,0-22-16,0 0 0,22-21 0,-1 21 15,0 0-15,0-21 0,0 0 16,0 0-16,1 0 0,20 0 0,-21 0 15,21 0-15,-20-21 0,20 0 0,-21 0 16,21 0-16,-20-1 0,-1 1 16,0-21-16,21 21 0,-21-22 0,1 1 15,-1 0-15,-21 21 0,21-22 0,-21 22 16,0-21-16,0 21 16,0-1-16,0 44 15,0-1-15,0 0 16,0 0-16,0 0 0,0 22 15,0-1-15,0 0 0,0-21 0,0 22 16,0-22-16,0 21 0,0-21 0,0 1 16,21-1-16,0 0 0,0 0 0,22 0 15,-22-21-15,21 0 0,1 0 16,-1 0-16,0 0 0,1 0 0,-22-21 16,21 0-16,-21 0 0,22 0 0,-22-1 15,0-20-15,0 21 0,0-21 16,-21-1-16,0 1 0,21 21 0,-21-22 15,0 1-15,0 21 0,0 0 0,0 0 16,-21 42 0,0 0-16,21 0 15,0 0-15,0 0 0,-21 1 0,21-1 16,0 21-16,0-21 0,0 0 16,0 1-16,0-1 0,21 0 15,-21 0-15,21-21 0,0 0 0,1 0 16,-1 0-16,21 0 0,-21 0 15,0 0-15,1-21 0,-1 0 0,0 0 16</inkml:trace>
  <inkml:trace contextRef="#ctx0" brushRef="#br0" timeOffset="76470.89">8149 10943 0,'0'0'0,"-21"0"0,0-21 0,0 0 16,-1 21-16,1 0 15,21-21-15</inkml:trace>
  <inkml:trace contextRef="#ctx0" brushRef="#br0" timeOffset="76662.78">5630 11197 0,'0'0'0,"-63"21"0,20 1 0,22-22 16,0 21-16,42-21 16,22 0-16,-1 0 0,0 0 15,22 0-15,-1 0 0,22 0 0,-22 0 16,22 0-16,0-21 0,-22-1 15,43 22-15,-21-21 0</inkml:trace>
  <inkml:trace contextRef="#ctx0" brushRef="#br0" timeOffset="77530.97">8424 11621 0,'0'0'0,"21"0"15,1 0 1,-1-22-16,0 22 16,21-21-16,-21 21 0,22-21 0,-22 0 15,21 0-15,-21 0 0,22-1 0,-22-20 16,-21 21-16,0 0 0,0 0 15,0-22-15,0 22 0,0 0 16,-21 21-16,0 0 0,-1 0 16,1 0-16,0 21 0,0 0 15,-21 0-15,20 1 0,1-1 16,0 21-16,0-21 0,0 22 0,0-22 0,21 21 16,-22-21-16,22 22 0,0-22 15,0 0-15,0 0 0,0 0 16,22 0-16,-1 1 0,0-22 0,0 0 15,21 21-15,-20-21 0,20 0 16,0 0-16,1 0 0,-1-21 0,0 21 16,1-22-16,-1 1 0,0 0 0,-21 0 15,22-21-15,-1 20 0,0-20 16,-20 0-16,-1 21 0,0-22 0,0 1 16,0 21-16,-21 0 0,0-1 0,21 1 15,-21 0-15,0 42 31,0 0-31,-21 1 0,21-1 0,0 0 16,0 21-16,0-21 0,0 1 16,-21-1-16,21 21 0,0-21 15,0 0-15,0 1 0,0-1 16,21-21-16,0 0 0,1 0 16,-1 0-16,0 0 0,0 0 0,0 0 15,0 0-15,1 0 0,-1-21 0,0-1 16,0 1-16,0-21 0,0 21 15,-21 0-15,22-22 0,-22 22 0,21 0 16,-21 0-16,0 42 31,0 0-31,0 0 0,0 0 0,-21 1 16,21-1-16,0 21 0,0-21 16,0 0-16,0 1 0,0-1 15,0 0-15,0 0 0,21-21 0,0 21 16,0-21-16,0 0 0,22 0 0,-22 0 15,0 0-15,21 0 0,-21-21 16,1 0-16,20 0 0,-21 0 0,0-1 16,0-20-16,1 0 0,-22 21 0,0-22 15,0 1-15,0 0 0,0-1 16,0 1-16,0 21 0,0 0 0,0-1 16,0 1-16,0 0 0,-22 21 15,1 0-15,0 0 16,0-21-16,0 21 0,0 0 0,-1 0 15,1 0-15</inkml:trace>
  <inkml:trace contextRef="#ctx0" brushRef="#br0" timeOffset="78362.49">11620 10816 0,'0'-42'16,"0"84"-16,-21-105 0,21 42 0,-21-1 0,0 1 16,0 21-16,0 0 0,-1 0 15,-20 0-15,21 0 0,-21 0 0,-1 21 16,-20 1-16,20 20 0,-20 0 15,21 1-15,-1-1 0,-20 21 0,20 1 16,1-1-16,0 1 0,21-1 0,-1 1 16,1-22-16,21 22 0,0-22 15,0 22-15,0-22 0,0 0 0,21-21 16,1 22-16,20-22 0,0 0 0,1-21 16,20 21-16,-21-21 0,22 0 15,-1 0-15,1 0 0,-1-21 0,1 21 16,21-42-16,-22 21 0,22-22 15,-1 1-15,-20 0 0,21-22 0,-43 1 16,21-1-16,-41 1 0,20-22 16,-42 21-16,0-20 0,0-1 0,-42 0 15,20 1-15,-20 20 0,0-20 16,-22 20-16,1 22 0,20-1 0,-20 22 16,-1 0-16,1 21 0,-1 21 0,1 22 15,-1-1-15,22 0 0,0 22 16,-1-22-16,22 22 0,0-1 15,21 1-15,0-1 0,21 1 0,0-1 16,1 1-16,20-1 0,-21 1 0,21-1 16,22-21-16,-22 22 0,1-1 15,20-20-15,-21 20 0,1-20 0,-1-1 16,0 21-16,1-20 0,-22 20 16,0-20-16,-21-1 0,0 21 0,0-20 15,0-1-15,-21 0 0,-21 1 0,20-1 16,-20-21-16,0 0 0,-1 1 15,22-1-15,-21-21 0,0 0 0,20 0 16,-20 0-16,21 0 0,0-21 0,0-1 16,21 1-16,0 0 0,0-21 15,0-1-15,0 1 0,0 0 0,42-1 16,-21-20-16,0 21 0,22-22 16,-1 22-16,0-22 0</inkml:trace>
  <inkml:trace contextRef="#ctx0" brushRef="#br0" timeOffset="80798.84">12107 11134 0,'0'0'0,"21"-21"0,22-1 0,-22 1 16,21 0-16,-21 0 0,1 21 16,-22 21-1,0 0-15,0 22 0,0-22 0,0 21 16,-22 0-16,22 1 0,-21-1 16,21 0-16,0 1 0,0-1 0,0 0 15,0-20-15,0 20 0,0-21 16,0 0-16,0 0 0,0 1 15,21-22-15,22 0 0,-22 0 16,0 0-16,21 0 0,1 0 0,-22 0 16,21-22-16,-21-20 0,22 21 15,-1-21-15,-21-1 0,0 1 0,1 0 16,20-22-16,-42 22 0,21-1 0,-21 1 16,21 0-16,-21 21 0,0-1 15,0 1-15,0 0 0,0 42 31,0 0-31,-21 1 0,0-1 0,21 0 16,0 21-16,0 1 0,-21-22 16,21 21-16,0 0 0,0-20 15,0 20-15,0 0 0,0-21 0,0 1 16,0 20-16,21-21 0,0 0 0,0-21 16,0 21-16,1 1 0,-1-22 15,21 0-15,0 0 0,1 0 0,-1 0 16,0-22-16,1 1 0,20 0 0,-20 0 15,-1 0-15,0-22 0,1 22 16,-1-21-16,-21 0 0,0-22 0,0 22 16,-21-1-16,0 22 0,0-21 0,0 21 15,0 0-15,0-1 0,-21 22 16,0 0-16,0 0 16,0 0-16,0 0 0,-1 0 0,1 22 15,0-1-15,21 21 0,-21-21 0,21 22 16,-21-22-16,21 21 0,0 0 15,0-20-15,0 20 0,0-21 0,21 21 16,0-20-16,0-1 0,0 21 0,22-42 16,-22 21-16,21 0 0,1-21 15,-1 0-15,0 0 0,1 0 0,-1 0 16,0 0-16,1-21 0,-1 0 0,21 0 16,-20 0-16,-1-22 0,0 1 15,-20 0-15,20-1 0,-21 1 16,0-21-16,0 20 0,-21 1 0,22 0 15,-22 20-15,0 1 0,0 0 16,-22 0-16,1 21 0,0 0 0,0 0 16,0 0-16,0 0 0,21 21 0,0 0 15,-22 0-15,22 22 0,0-22 16,0 0-16,0 21 0,22 1 0,-22-1 16,21-21-16,0 22 0,0-1 0,0-21 15,-21 21-15,21-20 0,-21-1 16,22 0-16,-22 0 0,0 0 0,0 0 15,-22-21 1,1 0-16,0 0 0,0 0 16,0-21-16,0 0 0,-1 0 15,1 21-15,0-21 0,0 0 0,0 21 16,21-22-16,-21 22 16,21 22-1,0-1-15,21 0 16,0-21-16,0 21 0,0 0 0,0-21 15,1 21-15,20-21 0,0 0 16,1 0-16,-1 0 0,21 0 0,1 0 16,-22 0-16,22 0 0,-1 0 0,-20-21 15,-1 0-15,0 0 16,1 0-16,-1-22 0,-21 1 0,0-21 16,0 20-16,1-20 0,-1-1 0,-21 1 15,0-22-15,0 22 0,21-22 16,-21 21-16,21-20 0,-21 20 0,0 22 15,0-22-15,0 22 0,0 21 16,0 0-16,0 0 0,0 42 16,-21 0-16,0 21 15,0-21-15,-1 22 0,22 20 16,-21-20-16,0-1 0,21 21 0,0-20 16,0 20-16,0 1 0,0-22 15,0 22-15,0-1 0,0-21 16,0 22-16,0-22 0,21 1 0,0-1 15,1 0-15,-1-21 0,0 22 16,0-22-16,0-21 0,0 21 0,1-21 16,-1 0-16,0 0 0,21 0 0,-21-21 15,1 21-15,20-21 0,-21 0 16,0-22-16,0 22 0,1-21 0,-1 21 16,0-22-16,0 1 0,0 0 0,-21 20 15,21-20-15,-21 21 0,0 0 16,0 0-16,0 42 15,0 0-15,-21 0 16,21 0-16,-21 0 16,21 22-16,0-22 0,0 21 0,0-21 15,0 1-15,0-1 0,0 21 0,21-21 16,0-21-16,1 21 0,20 1 16,-21-22-16,21 0 0,1 0 0,-1 0 15,0 0-15,1 0 0,-1 0 0,0-22 16,1 1-16,-1 0 0,-21-21 15,22-1-15,-22 1 0,0 0 16,0-1-16,0 22 0,0-21 0,-21 0 16,22 20-16,-22 1 0,0 0 0,0 42 31,0 0-31,-22 1 16,22 20-16,-21-21 15,21 0-15,0 22 0,0-22 0,0 0 16,0 21-16,0-21 0,0 1 0,0 20 15,0-21-15,0 0 0,21-21 16,1 21-16,-22 1 0,21-22 0,0 0 16,0 0-16,0 0 0,22 0 0,-22 0 15,0-22-15,0 1 0,0 0 16,0-21-16,1-1 0,-1 22 0,-21-42 16,0 20-16,0 1 0,0 21 15,0-21-15,-21-1 0,-1 22 16,-20 0-16,21 21 0,0-21 0,-22 21 15,22 0-15,0 0 0,0 0 0,0 0 16,0 0-16,21 21 16,21 0-1,0-21-15,0 0 0,0 0 0,22 0 16,-22 0-16,21 0 0,0 0 16,1 0-16,-1 0 0,-21 0 15,22 0-15,-1 0 0,0 0 0,-21 0 0,1 0 16,20 0-16,-21 0 0,0 0 15,0 0-15,-21 21 16,22 0-16,-22 1 0,0-1 0,0 0 16,0 0-16,0 0 0,0 22 15,0-22-15,0 0 0,-22 0 0,22 21 16,0-20-16,0-1 0,-21 0 0,21 0 16,-21 0-16,0 0 15,21-42 16,0 0-15,0 0-16,0 0 0,0-22 0,21 22 16,0-21-16,22 0 0,-1-1 15,0 1-15,1 0 0,-1-1 16,85-41-16,-85 62 16,1 1-16,-1 21 0,0 0 15,-21 0-15,1 0 0,-1 0 0,0 21 16,-21 1-16,0-1 0,0 21 0,0-21 15,0 22-15,0-22 0,0 21 16,-21-21-16,21 22 0,-21-22 0,21 21 16,0-21-16,0 0 0,0 1 0,0-1 15,0 0-15,0 0 0,0 0 16,21-21-16,0 0 16,21 0-16,-21 0 0,22 0 0,-1-21 15,0 0-15,1 0 16,-1 0-16,22-1 0,-1-20 0,-21 21 15,85-64-15,-84 22 0,-1 20 16,0 1-16,1 0 0,-22 21 16,0-22-16,-21 22 0,0 0 0,0 0 15,0 0-15,-21 21 0,-21 0 0,20 0 16,1 0-16,-21 21 0,21 0 16,0 0-16,-1 0 0,1 0 0,21 22 15,0-22-15,0 21 0,0-21 16,0 22-16,0-22 0,21 21 0,1-21 15,-22 22-15,0-22 0,21 21 0,0-21 16,-21 1-16,0-1 16,0 0-16,0 0 0,0 0 0,0 0 15,-21-21-15,0 0 0,-1 0 16,1 0-16,0 22 0,0-22 16,0 0-16,0 0 0,-1 0 0,1 0 15,0-22 1,21 1-16,0 0 15,-21 0-15,21 0 0,-21-22 16,0 22-16</inkml:trace>
  <inkml:trace contextRef="#ctx0" brushRef="#br0" timeOffset="80995.7">16573 10541 0,'-42'-21'0,"84"42"0,-105-42 15,21 21-15,20 0 0,1 0 0,21-21 16,21 21 31</inkml:trace>
  <inkml:trace contextRef="#ctx0" brushRef="#br0" timeOffset="81230.57">14859 10753 0,'0'0'16,"-64"0"-16,1 21 0,21 0 0,20-21 16,1 0-16,21 21 0,21-21 15,22 0-15,-22 0 0,21 0 0,22 0 16,-22 0-16,22 0 15,-22 0-15,21 0 0,1 0 0,21-21 0,-43 21 16,21 0-16,-20 0 0,-1 0 0,-21 0 16,0 0-16,-42 0 31,-21 0-31,0 0 0,-22 0 0,1 0 16</inkml:trace>
  <inkml:trace contextRef="#ctx0" brushRef="#br0" timeOffset="82158.87">804 13293 0,'21'-21'0,"-42"42"0,64-42 16,-1-1-16,-21 1 0,0 0 0,-21 0 15,-21 21 17,0 0-32,0 0 15,-22 21-15,22 0 0,-21 22 0,0-22 16,20 21-16,-20 0 0,21 22 15,-21-1-15,20 1 0,-20-1 16,42 1-16,-21-22 0,21 22 0,0-1 16,0-20-16,0-1 0,21 0 15,0-21-15,22 1 0,-1-1 0,0 0 16,22-21-16,-22 0 0,22 0 16,-22 0-16,21 0 0,1-21 15,-22 0-15,22-1 0,-22-20 16,0 21-16,1-21 0,-43 20 15,0-20-15,0 0 0,0 21 0,-21-22 16,-22 22-16,1 0 0,0 21 16,-1 0-16,-20 0 0,20 0 0,-20 0 15,21 21-15,-1 0 0,1 0 16,0 1-16,20-1 0,1 0 16,21 0-16,0 0 0,0 0 0,0 1 15,0-1-15,21-21 0,1 0 16,20 0-16,-21 0 0,21 0 0,1 0 15,20 0-15</inkml:trace>
  <inkml:trace contextRef="#ctx0" brushRef="#br0" timeOffset="82298.78">1693 13674 0,'43'0'0,"-86"0"0,107-21 16,-43 21-16,-21-22 0,0 1 15,21 21 16,0 0-31,0 0 16</inkml:trace>
  <inkml:trace contextRef="#ctx0" brushRef="#br0" timeOffset="82766.35">3535 13314 0,'0'0'0,"0"-42"0,0-22 16,0 22-16,21-1 0,-21 22 16,0-21-16,0 21 0,0 0 0,0 42 31,-21 21-31,0 0 15,21 1-15,-22-1 0,1 22 0,0-1 0,21 1 16,-21-1-16,0 1 16,0-1-16,-1 1 0,22-1 0,-21 1 15,0-22-15,21 0 0,0 1 16,0-22-16,0 21 0,0-21 0,0 0 16,0-42 15,-21 0-31</inkml:trace>
  <inkml:trace contextRef="#ctx0" brushRef="#br0" timeOffset="83159.13">3090 13483 0,'0'0'15,"-21"-63"-15,21 20 0,0 1 0,0-21 16,0 20-16,0 1 0,0 0 16,0-1-16,21 22 0,0-21 0,1 21 15,20-1-15,21 1 0,1 0 16,-1 21-16,1 0 0,21 21 0,-22 0 15,1 22-15,-1-1 0,1 0 16,-1 22-16,-21-22 0,1 22 0,-22-1 16,21 1-16,-21-1 0,1 1 0,-1-1 15,0 1-15,-21-22 0,0 22 16,0-22-16,0-21 0,0 0 0,0 22 16,0-22-16,0-42 31,-21-1-31,21 1 0,0-21 0,-21 0 15,-1-1-15,22 1 0,0-22 16,0 1-16,0 21 0,0-22 0,0 1 16,0-1-16,22 1 0,-1-1 15,0 1-15,0-1 0,0 22 0,0-1 16,1 1-16,-1 21 0,0 21 16,0 0-16,0 0 0,0 0 0,1 21 15,-1 0-15,0 22 16,-21-22-16,21 21 0,0 0 0,-21-20 15,21 20-15</inkml:trace>
  <inkml:trace contextRef="#ctx0" brushRef="#br0" timeOffset="83574.89">4741 13420 0,'0'0'0,"0"-21"0,0-1 31,-21 22-31,0 0 0,-21 0 0,20 0 15,1 0-15,-21 22 0,21-1 16,-22 0-16,22 0 0,0 21 0,0-20 16,0 20-16,0 0 0,21 1 0,0-1 15,0 0-15,0 1 16,0-22-16,21 21 0,0-21 0,0 0 16,21 1-16,1-1 0,-1-21 15,22 0-15,-22 0 0,21 0 0,-20 0 16,20-21-16,-20-1 0,20-20 0,-21 21 15,-20 0-15,20-22 0,-21 1 16,0 0-16,-21-1 0,0 1 0,0 0 16,0-22-16,-21 22 0,0 0 15,-21 20-15,-1-20 0,1 21 0,-22 0 16,22 0-16,0 21 0,-22 0 16,22 0-16,0 21 0,20 0 0,-20 0 15,21 0-15,0 0 0,0 22 16,21-22-16,0 21 0,0-21 15,0 1-15,21 20 0,0-21 0,0 0 16,21-21-16,1 0 0,-1 0 16,0 0-16,22 0 0,-1 0 0,1-21 15</inkml:trace>
  <inkml:trace contextRef="#ctx0" brushRef="#br0" timeOffset="83826.74">5715 12996 0,'0'-42'0,"0"84"0,0-126 0,0 63 15,0-1-15,0 1 0,-21 21 16,0 0-16,21 21 0,-22 1 16,1 20-16,0 0 0,21 1 15,-21 20-15,0-21 0,0 22 0,-1-22 16,1 22-16,0-22 0,0 22 16,21-1-16,0-21 0,-21 22 0,21-22 15,0 1-15,0-1 0,0-21 0,21 21 16,0-20-16,0-22 0,0 21 15,22-21-15,-22 0 0,21 0 0,-21 0 16,22-21-16,-22-1 0,0 1 16,0-21-16,0 21 0,-21-22 15,0 22-15</inkml:trace>
  <inkml:trace contextRef="#ctx0" brushRef="#br0" timeOffset="83989.65">5461 13399 0,'0'0'0,"-21"0"0,-22 0 16,22 0-16,0 0 0,0 0 15,42 0 1,21 0-16,-20 0 0,20 0 16,0 0-16,1 0 0,-1 0 15,21 0-15,-20 0 0,20-22 0,1 1 16,-22 21-16,22 0 0,-22 0 16,0-21-16</inkml:trace>
  <inkml:trace contextRef="#ctx0" brushRef="#br0" timeOffset="84574.99">6202 13441 0,'0'63'15,"21"-63"1,0 0 0,0 0-16,0 0 0,1-21 0,20 0 15,-21 0-15,21 0 0,-20 0 16,-1-1-16,21 1 0,-21 0 15,0 0-15,-21 0 0,0-22 0,0 22 16,0 0-16,0 0 16,-21 21-16,0-21 0,0 21 0,0 0 15,0 0-15,-1 21 0,1 0 16,0 0-16,0 22 0,0-22 0,0 0 16,-1 21-16,22 1 0,0-22 0,0 21 15,0 0-15,0-20 0,0 20 16,0-21-16,0 21 0,22-20 0,-1-1 15,0 0-15,0-21 0,21 0 16,1 21-16,20-21 0,-20 0 0,20 0 16,1-21-16,-1 0 0,22 0 0,-22-1 15,22-20-15,-22 21 16,1-21-16,-1 20 0,1-20 0,-22 0 16,1-1-16,-1 1 0,-21 0 0,0 21 15,0-22-15,-21 22 0,0 0 16,0 0-16,-21 21 0,0 0 0,-21 0 15,21 0-15,-1 21 0,-20 0 0,21-21 16,-21 42-16,42-20 0,0-1 16,0 0-16,0 0 0,0 0 0,0 0 15,0 22-15,21-22 0,0 0 16,0 0-16,21 22 0,-42-22 0,22 0 16,-1 0-16,0 0 0,-21 0 0,21 1 15,-21-1-15,0 0 16,0 0-16,-21-21 0,0 21 15,0-21-15,-1 0 0,1 0 0,0 0 16,-21 0-16,21 0 0,-1 0 16,-20 0-16,21 0 0,-21 0 0,-1 0 15</inkml:trace>
  <inkml:trace contextRef="#ctx0" brushRef="#br0" timeOffset="85258.6">529 15007 0,'-21'0'0,"42"0"0,-84 0 0,41 0 15,1 0-15,21 21 0,0 1 16,0-1-16,21 0 16,1 21-16,20-42 0,0 21 15,1 1-15,-1-1 0,0-21 0,22 0 16,-22 0-16,22 0 0,-1 0 15,-21 0-15,22 0 0,-1 0 16,-20-21-16,-1-1 0,22 1 16,-43 0-16,21 21 0,-21-21 0,0 0 15,-21 0-15,0-1 16,-21 22-16,0 0 0,0 0 16,-21 0-16,20 22 0,1-1 15,0 0-15,0 21 0,0 1 16,21-1-16,-21 21 0,-1 1 0,22-22 15,-21 22-15,0-1 0,0-20 16,0 20-16,0-21 0,-1 1 16,22-1-16,0 0 0,-21-20 15,21-1-15,0 21 0,0-21 16,0 0-16,0-42 31,0 0-31,0 0 0,0 0 0</inkml:trace>
  <inkml:trace contextRef="#ctx0" brushRef="#br0" timeOffset="85439.19">360 15706 0,'0'0'0,"21"0"16,21 0-16,-21 0 16,22 0-16,20 0 0,-20 0 0,20 0 15,1-21-15,-1 21 0,1 0 16,-1-22-16,1 22 0,-1-21 0,1 21 15,-1-21-15,1 21 0,-22-21 16,0 0-16,-21 21 0,1-21 16,-1-1-16</inkml:trace>
  <inkml:trace contextRef="#ctx0" brushRef="#br0" timeOffset="85627.08">1714 15515 0,'0'0'0,"22"0"15,-1 0-15,0 0 16,0 0-16,0 0 0,0 0 16,1 0-1,-1 0-15,-21-21 0,0 0 32,21 0-17,0 21-15</inkml:trace>
  <inkml:trace contextRef="#ctx0" brushRef="#br0" timeOffset="87572.1">3746 15304 0,'0'-22'0,"0"1"0,22-21 15,-1 21-15,0 0 0,21-22 16,-21 22-16,22-21 0,-22 21 0,21-22 15,-21 1-15,-21 21 0,0-22 16,0 22-16,0 0 0,-21 0 0,0 0 16,-21 21-16,-22 0 0,1 0 15,20 0-15,-41 0 0,20 0 0,1 21 16,-1 0-16,22 0 0,-22 0 16,43 1-16,-21-1 0,21 0 0,21 0 15,0 0-15,0 22 16,42-22-16,-21 21 0,43-21 0,-22 22 15,22-1-15,-1 0 0,1 1 16,-1-1-16,-21 0 0,22 1 0,-1-1 16,-20 0-16,-22 1 0,21-22 0,-42 21 15,0 0-15,0-20 0,0-1 16,-42 21-16,21-21 0,-43 0 0,22 1 16,-22-22-16,-20 21 0,20-21 15,1 0-15,-1 0 0,1-21 0,-1 21 16,1-22-16,20 1 0,1 0 15,0-21-15,21-1 0,-1 22 0,1-42 16,0 20-16,21 1 16,0-21-16,0 20 0,0 1 0,0 0 15,0 20-15,21 1 0,-21 0 16,21 21-16,1 0 0,-22 21 16,21 0-16,0 1 0,-21 20 15,21 0-15,0-21 0,0 22 0,1-1 16,-22 0-16,21 1 0,0-1 15,21 0-15,-21 1 0,1-22 0,20 21 16,0-21-16,1 1 0,20-1 16,-21 0-16,22 0 0,-1-21 0,1 0 15,-1 0-15,1 0 0,-1 0 16,1 0-16,-1-21 0,1 0 16,21 0-16,-22-1 0,1-20 0,-1 21 15,1-21-15,-22 20 0,0-20 16,-21 0-16,1-1 0,-22 1 0,0 0 15,0-1-15,0 1 0,0 21 16,-43 0-16,22 0 0,-21 21 0,-1 0 16,1 0-16,0 21 0,-1-21 15,1 42-15,0-21 0,21 0 0,-22 22 16,22-1-16,-21-21 0,21 22 16,21-1-16,0-21 0,0 0 0,0 22 15,0-22-15,0 0 0,21-21 16,-21 21-16,42-21 0,-21 0 15,22 0-15,-1 0 0,0 0 0,1 0 16,-1-21-16,21 0 0,-20 0 16,20-1-16,-20 1 0,-1 0 0,-21-21 15,21 21-15,-20-22 0,-1 22 16,-21 0-16,0-21 0,0 20 0,0 1 16,0 0-16,-21 21 15,-1 0-15,1 21 0,0-21 16,21 21-16,0 1 0,-21-1 0,21 21 15,0-21-15,0 22 16,0-22-16,0 0 0,0 21 0,0-21 16,21 1-16,0-1 0,0 0 0,1-21 15,-1 21-15,0-21 0,21 0 16,-21 0-16,22 0 0,-1 0 0,0 0 16,1-21-16,-22 0 0,21 0 15,1-1-15,-1 1 0,0-21 0,-21 0 16,22 20-16,-22-20 0,0 0 0,-21 21 15,0-22-15,0 22 0,0 0 16,0 0-16,-21 42 16,21 0-1,0 0-15,0 0 0,-21 1 16,21 20-16,-21-21 0,21 21 0,-22-20 16,22-1-16,-21 21 0,21-21 15,0 0-15,0 1 0,0-1 16,0-42 15,0-1-15,0 1-16,0 0 0,21 0 0,-21 0 15,22-22-15,-1 22 0,0-21 0,-21 21 16,21-22-16,0 22 0,0-21 16,1 21-16,-1 0 0,0 21 0,21 0 15,-21 0-15,1 0 16,-1 0-16,0 21 0,-21 0 15,21 0-15,-21 21 0,0-20 0,0 20 16,0-21-16,0 21 0,0-20 16,0-1-16,0 21 0,0-21 0,0 0 15,0 1-15,21-44 32,0 1-17,1 0-15,-1-21 0,0 21 16,21-22-16,-21 22 0,1-21 0,20-1 15,-21 22-15,21 0 0,-20-21 16,-1 42-16,0-21 0,0 21 16,0 0-16,-21 21 0,0 0 15,21 0-15,-21 21 16,0-20-16,0-1 0,0 0 0,0 0 16,22 0-16,-22 22 0,21-43 0,0 21 15,0 0-15,0 0 0,22-21 16,-22 21-16,21-21 0,0 0 0,1 0 15,-1 0-15,0 0 0,22 0 0,-22 0 16,1 0-16,-1-21 0,0 21 16,-21-21-16,22-21 0,-22 20 0,0 1 15,0-21-15,0 0 0,-21 20 16,0-20-16,0 0 0,0 21 16,0-22-16,0 22 0,0 0 0,-21 42 31,0 21-31,21-20 15,-21 20-15,21 0 0,-21 1 0,0-1 16,-1 21-16,22-20 0,-21 20 16,0-20-16,21 20 0,-21 1 0,0-1 15,21 1-15,0 20 0,-21-20 0,-1-1 16,22 1-16,0-1 0,-21 1 16,0-22-16,21 0 0,-21 1 0,21-1 15,0 0-15,0-20 0,0-1 16,0 0-16,21-21 15,-21-21-15,21 0 0,0-1 16,22 1-16,-22-21 0,0 0 16,0-22-16,0 22 0,1-22 0</inkml:trace>
  <inkml:trace contextRef="#ctx0" brushRef="#br0" timeOffset="87839.95">6773 15579 0,'0'233'0,"0"-466"0,0 169 0,0 1 15,-21-1-15,21 22 0,0 0 0,0-1 0,0 1 16,0 0-16,0 20 0,0 1 15,21 0-15,0 0 0,22 21 0,-22 0 16,21 0-16,-21 0 0,22 0 16,-1 0-16,0 21 0,1 21 15,-22-20-15,21 20 0,-21 0 0,-21 1 16,0-1-16,0-21 0,0 21 16,-21 1-16,0-1 0,-21-21 0,-1 0 15,1 22-15,0-22 0,-1 0 0,-20-21 16,21 21-16,-1-21 0,22 0 15,-21 0-15,21 0 0,21-21 16,0 0-16,21 0 16,21 0-16,-21-22 0,22 22 15,-1-21-15,0-1 0,1-20 0</inkml:trace>
  <inkml:trace contextRef="#ctx0" brushRef="#br0" timeOffset="88074.82">7387 14753 0,'21'-21'0,"-42"42"0,63-63 0,-20 21 15,-22 0-15,21 21 0,-21 21 16,0 0 0,0 0-16,0 21 0,-21 1 15,21-1-15,-22 0 0,1 1 0,21-1 16,0 22-16,0-22 0,-21 0 16,21 22-16,-21-22 0,21 0 0,0 1 15,0-1-15,0-21 0,0 0 0,0 1 16,0-1-16,0 0 15,21-21-15,0 0 0,0 0 0,1 0 16,-1 0-16,21-21 0,-21 0 0,0-22 16,22 22-16,-22 0 0,0-21 15</inkml:trace>
  <inkml:trace contextRef="#ctx0" brushRef="#br0" timeOffset="88394.63">7705 15155 0,'0'22'0,"0"-44"0,-22 22 15,44 22 16,-1-22-31,0 0 16,0 0-16,0 0 16,22 0-16,-22 0 0,21-22 0,-21 22 15,22-21-15,-22 0 0,21 0 0,-21 0 16,22 0-16,-22-1 0,-21 1 16,0 0-16,0 0 0,0 0 15,-21 21-15,-22 0 0,22 0 16,-21 0-16,-1 21 0,1 0 15,0 0-15,21 0 0,-22 1 0,22 20 16,0 0-16,0 1 0,21-22 16,0 21-16,0 0 0,0-20 0,0 20 15,21-21-15,0 0 0,0 0 0,22 1 16,-22-1-16,0 0 16,21-21-16,1 0 0,-1 0 0,0 0 15,1 0-15,-1 0 0,0-21 0,22 0 16,-22-1-16</inkml:trace>
  <inkml:trace contextRef="#ctx0" brushRef="#br0" timeOffset="89247.92">9546 14309 0,'0'0'0,"0"-21"0,0-1 15,0 1-15,-21 21 16,0 43 0,21-22-16,0 21 0,0 22 15,0-1-15,0 1 0,0-1 0,0 1 16,-21-1-16,21 1 0,-22-1 0,22 1 16,0-1-16,-21-21 0,21 22 15,-21-22-15,21 1 0,0-1 0,0-21 16,0 21-16,0-20 0,0-1 15,0-42 1,0-1-16,0 1 16,0 0-16,0 0 0,-21-21 15,0-1-15,0 1 0,-1 0 16,1-1-16,-21-20 0,21 20 0,0-20 16,-1-1-16,1 1 0,21-1 15,0 1-15,0-1 0,0 1 0,21-1 16,1 1-16,20 21 0,0-1 15,1 1-15,20 0 0,1 20 0,-1-20 16,22 21-16,-1 21 0,1 0 0,0 0 16,-22 21-16,22 0 0,-22 0 15,-20 22-15,-1-1 0,-21 22 0,-21-22 16,0 21-16,-21 1 0,-21-22 16,-1 22-16,-20-22 0,-1 22 0,-20-22 15,20 0-15,1-21 0,-1 22 16,1-22-16,-1 0 0,22 0 15,0-21-15,-1 0 0,22 0 0,0 0 16,0 0-16,21-21 0,0 0 16,0 0-16,0 0 0,0-1 15,21 22-15,0 0 16,0 0-16,0 0 0,-21 22 16,22-1-16,-1 0 0,0 0 0,0 21 15,0-20-15,0 20 0,-21 0 16,22 1-16,-1-1 0,0 0 0,-21 1 15,21-22-15,0 21 0,0-21 0,1 0 16,20 1-16,-21-1 0,21 0 16,-20-21-16,20 0 0,0 0 15,22 0-15,-22 0 0,0-21 0,1 0 16,20-1-16,-20 1 0,-22 0 16,21-21-16,-21 21 0,22-22 0,-22 22 15</inkml:trace>
  <inkml:trace contextRef="#ctx0" brushRef="#br0" timeOffset="91552.01">10372 15007 0,'-22'0'0,"65"0"0,-64 0 0,-22 0 0,22 0 16,0 0-16,0 0 0,0 21 0,21 1 16,21-22 15,0 0-31,0 0 0,0 0 16,22 0-16,-22-22 0,21 1 15,0 21-15,1-21 0,-1 0 0,-21 0 16,22 0-16,-22-1 0,0 22 15,-21-21-15,0 0 0,0 0 0,-21 0 16,0 21-16,-1 0 0,-20 0 16,0 0-16,-1 0 0,1 21 15,0-21-15,21 21 0,-22 0 0,1 0 16,21 22-16,0-22 0,-1 0 0,22 21 16,0-20-16,0 20 0,0 0 15,22-21-15,-1 1 0,0 20 0,21-21 16,1-21-16,-1 21 15,0 0-15,1-21 0,20 0 0,1 0 16,-1 0-16,1-21 0,20 21 0,-20-21 16,20 0-16,-20-21 0,21 20 15,-22-20-15,-21 21 0,22-21 0,-22-1 16,-21 22-16,1-21 0,-1-1 0,-21 22 16,0-21-16,0 21 0,0 0 15,0-1-15,-21 22 0,-1 0 0,1 0 16,0 0-16,0 22 15,0-1-15,0 0 0,21 0 0,0 0 16,0 0-16,0 1 0,0-1 16,0 0-16,0 0 0,21 0 15,0 0-15,0 1 0,0-1 0,0 0 16,1 0-16,-1 0 0,0 0 0,0 1 16,-21-1-16,21 0 15,-42-21 1,0 0-16,0 0 0,-22 0 15,22 0-15,-21 0 0,0-21 16,-1 0-16,-20 21 0,42-22 0,-22 1 16,1 21-16,21 0 0,0 0 15,21-21-15,0 42 16,21 0 0,0 1-16,0-1 0,21 0 15,-20-21-15,20 21 0,0 0 0,-21-21 16,22 0-16,-1 21 0,0-21 15,1 0-15,-1 0 0,0 0 0,1 0 16,-1-21-16,0 21 0,1-21 0,-1 0 16,-21 0-16,22 0 0,-22-1 15,0-20-15,0 21 0,0-21 0,0-1 16,-21 22-16,0-21 0,0-1 0,22 22 16,-22-21-16,21 21 0,-21 0 15,0-1-15,0 1 0,0 42 16,0 1-1,0-1-15,0 0 0,0 0 16,0 0-16,-21 22 0,21-22 0,0 21 16,0 0-16,0-20 0,0 20 15,0-21-15,0 0 0,0 0 0,0 22 16,21-43-16,0 21 0,0 0 0,0-21 16,0 0-16,22 0 0,-1 0 15,-21 0-15,22 0 0,-1-21 0,-21 0 16,21 0-16,1-1 0,-22 1 0,0-21 15,21 21-15,-20-22 16,-1 22-16,0-21 0,0 21 0,-21-22 16,0 22-16,21 0 0,-21 0 0,0 0 15,0 42 1,-21 0 0,21 0-16,0 0 0,0 22 15,0-22-15,-21 0 0,21 21 16,0-20-16,0-1 0,0 21 0,0-21 15,21 0-15,-21 1 0,21-1 16,0 0-16,22 0 0,-22-21 0,0 0 16,21 0-16,1 0 0,-1 0 0,-21 0 15,22 0-15,-1-21 16,0 0-16,1 0 0,-1-1 0,-21 1 16,21-21-16,-20 0 0,-1 20 0,0-20 15,-21 0-15,0 21 0,21-1 16,-21 1-16,0 0 0,-21 42 31,21 0-31,-21-21 0,21 43 16,-21-22-16,-1 0 0,22 0 0,-21 22 15,21-22-15,0 0 0,0 21 16,-21-21-16,21 1 0,0-1 0,0 0 16,-21 0-16,21 0 0,0-42 46,0 0-46,21 0 0,0 0 0,0-22 16,1 22-16,-1-21 0,0-1 16,0 1-16,0 21 0,22-21 0,-22-1 15,21 22-15,-21 0 0,0 0 0,1 0 16,-1 21-16,0 0 0,0 0 16,-21 21-16,0 0 0,21 0 0,-21 0 15,0 0-15,0 1 0,0 20 16,0-21-16,0 21 0,21 1 0,-21-1 15,0-21-15,0 22 0,22-22 16,-1 21-16,-21-21 0,21 0 16,-21 1-16,21-1 0,0-21 15,0 0-15,1 0 16,-22-21-16,21-1 0,0 1 16,0-21-16,0 21 0,0-22 0,22 1 15,-22 0-15,0-1 0,21 1 0,-20 0 16,20 21-16,0-22 0,-21 22 15,22 0-15,-22 0 0,0 21 16,0 0-16,0 0 0,1 0 0,-22 21 16,0 0-16,0 0 15,0 0-15,0 1 0,0 20 16,-22-21-16,22 0 0,-21 22 0,21-1 16,0-21-16,0 21 0,0-20 15,0 20-15,0-21 0,0 0 0,21 0 16,1 1-16,-1-1 0,0-21 15,21 0-15,-21 21 0,22-21 0,-1 0 16,0 0-16,1-21 0,-1 21 0,0-21 16,1-1-16,20-20 0,-20 21 15,-1-21-15,0-1 0,1 1 16,-1 0-16,-21-1 0,21 1 0,-20 21 16,-1-22-16,-21 22 0,0 0 0,0 0 15,0 0-15,-21 21 16,-1 0-16,1 0 0,-21 21 0,21 0 15,0 0-15,-1 0 0,1 1 16,0 20-16,0 0 0,21-21 0,0 22 16,0-1-16,0-21 0,0 22 15,0-22-15,21 0 0,0 0 0,0 0 16,1 0-16,20-21 0,-21 0 0,21 0 16,1 0-16,-1 0 0,0 0 15,1 0-15,-1-21 0,0 0 16,1 0-16,-1 0 0,22 0 0,-22-1 15,0 1-15,1 0 0,-22 0 16,21 0-16,-21 21 0,0-21 0,1 21 16,-1 0-16,-21-22 0,21 22 15,-21-21-15,21 21 16,-21-21-16,0 0 16,0 0-16,0 0 15,0-1 16,-21 22 1,0-21-32,0 21 0,-1 0 15,1 0-15,0 0 16,0 0-16,0 0 0,-22 21 0,22 1 16,0-22-16,-21 21 0,21 0 0,21 0 15,0 21-15,-22-20 0,22-1 16,0 0-16,0 0 0,0 0 0,0 0 15,22 1-15,-1-1 0,0-21 0,0 21 16,21-21-16,-20 0 0,20 21 16,-21-21-16,0 21 0,22-21 0,-22 0 15,0 21-15,-21 1 16,-21-22 0,0 0-1,-1 0-15,1 0 16,0 0-16,0 21 0,0-21 15,0 0-15,-22 0 0,22 0 0,-21 0 16,-1 0-16,1 0 0</inkml:trace>
  <inkml:trace contextRef="#ctx0" brushRef="#br0" timeOffset="92498.26">952 17082 0,'-21'0'16,"42"0"-16,-63 0 0,21 0 0,0 0 0,0 0 15,-1 0-15,1-22 0,0 1 16,21 0-16,0 0 0,0 0 15,0 0-15,0-22 0,21 22 0,0-21 16,22-1-16,-22 22 0,21-21 16,22 21-16,-22 0 0,0 21 15,22 0-15,-43 0 0,21 0 16,-20 21-16,-22 21 0,0 0 16,-22 1-16,1 20 0,-21 1 0,0-22 15,-1 22-15,1-1 0,0-21 16,-1 22-16,22-22 0,-21 1 15,21-1-15,21 0 0,0-21 0,0 1 16,0-1-16,21 0 0,21-21 16,-21 0-16,22 0 0,-1 0 15,21-21-15,1 0 0,-1-1 0,1 1 16,-1 0-16,-20 0 16,20 0-16,-20-22 0,-22 22 0,-21 0 15,0-21-15,0 21 0,-43-1 16,1 1-16,0 0 0,-22 0 0,22 21 15,-22 0-15,1 0 0,-1 0 16,22 0-16,0 0 0,-1 0 16,22 21-16,0-21 0,0 21 0,21 0 15,0 1-15,0-1 16,21 0-16,0 0 16,0-21-16,1 0 0,-1 0 15,21 0-15</inkml:trace>
  <inkml:trace contextRef="#ctx0" brushRef="#br0" timeOffset="92666.16">1905 17082 0,'0'-22'32,"21"22"14,0 0-46,0 0 16</inkml:trace>
  <inkml:trace contextRef="#ctx0" brushRef="#br0" timeOffset="94143.31">3725 16849 0,'0'0'0,"21"-43"0,1 1 0,-22-106 31,0 106-31,0 20 0,0-20 0,0 21 16,-22 0-16,1 21 0,0-21 16,-21 21-16,21 0 0,-1 0 0,-20 0 15,21 21-15,-21 0 16,20 0-16,-20 21 0,21 1 0,-21 20 15,20-20-15,1 20 0,0 1 16,0 20-16,21-20 0,0-1 0,0 1 16,0-22-16,0 22 0,0-22 15,0 0-15,21 1 0,21-1 16,-20 0-16,20-21 0,0 1 0,1-1 16,20-21-16,-21 0 0,22 0 15,-1 0-15,-20 0 0,20 0 0,-20-21 16,20-1-16,-21 1 15,1 0-15,-22 0 0,0 0 0,0-22 0,0 22 16,-21-21-16,0 21 16,0 0-16,0-22 0,0 22 0,0 0 15,-21 21 1,0 0-16,0 0 0,0 0 0,0 21 16,21 0-16,-22 0 0,1 1 15,0 20-15,0-21 0,21 0 0,0 0 16,0 22-16,0-22 0,0 0 15,0 0-15,21 0 0,21-21 16,-20 0-16,-1 0 0,21 0 16,0 0-16,-20 0 0,20-21 0,0 21 15,1-21-15,-1 0 16,0 0-16,-21 0 0,22 21 0,-22-22 16,0 1-16,0 0 0,22 0 15,-43 0-15,21 0 0,0-1 0,0 22 16,-21-21-16,0 42 15,0 1 1,0-1-16,0 0 16,0 21-16,0-21 0,0 1 0,0-1 15,0 21-15,0-21 0,0 0 16,0 1-16,0-1 0,21 0 0,0 0 16,1-21-16,20 0 0,-21 0 15,21 0-15,-20 0 0,20-21 0,-21 0 16,21 0-16,-20-1 15,20 1-15,0-21 0,-21 21 0,1-22 16,20 22-16,-21-21 0,0 0 16,0 20-16,-21-20 0,0 21 0,22 0 15,-22 0-15,0 42 32,0 0-32,0 21 15,0-21-15,-22 1 0,22-1 0,0 21 16,0-21-16,0 0 0,0 1 15,0-1-15,0 0 0,22 0 0,-1-21 16,0 21-16,0-21 0,0 0 16,22 0-16,-1 0 0,0 0 15,1 0-15,-1 0 0,0-21 16,22 0-16,-22 0 0,22 0 0,-22-1 16,0-20-16,-21 0 0,22 21 0,-1-43 15,-21 22-15,0-1 0,1-20 16,-1-1-16,0 1 0,-21-1 0,0 22 15,21-21-15,-21 20 0,0 22 16,0 0-16,0 0 0,0 0 0,-21 21 16,0 21-1,0 21-15,-1 0 0,22 1 16,-21-1-16,0 22 0,0-22 0,21 21 16,0 1-16,0-1 0,0-20 15,0-1-15,0 22 0,0-22 0,0-21 16,21 21-16,0-20 0,0 20 15,22-21-15,-1 0 0,-21-21 0,22 0 16,20 0-16,-21 0 0,1 0 16,-1 0-16,0-21 0,1 0 0,-1 0 15,0 0-15,1-1 0,-22-20 16,21 21-16,-21-21 0,1 20 16,-1-20-16,-21 21 0,0 0 15,21 0-15,-21-1 0,0 44 16,0-1-1,0 0-15,0 21 0,-21-21 16,21 1-16,-21-1 0,21 0 16,0 0-16,0 0 0,0 0 0,0 1 15,0-1-15,21-21 16,0 21-16,0-21 0,0 0 16,0 0-16,1 0 0,-1 0 0,0-21 15,-21 0-15,21-1 0,0-20 16</inkml:trace>
  <inkml:trace contextRef="#ctx0" brushRef="#br0" timeOffset="94306.21">6731 16891 0,'-21'-21'0,"21"0"16,-21 21-16,21-21 16,0 42 15,21-21-16,-42 0 1</inkml:trace>
  <inkml:trace contextRef="#ctx0" brushRef="#br0" timeOffset="94483.11">5757 17039 0,'0'0'0,"21"0"31,22 0-31,-22 0 16,21 0-16,1 0 0,-1 0 15,21 0-15,-20-21 0,20 21 0,-20-21 16,-1 21-16,0-21 0,1 21 16</inkml:trace>
  <inkml:trace contextRef="#ctx0" brushRef="#br0" timeOffset="95423.1">7070 17293 0,'-22'0'0,"44"0"0,-86 0 0,43 0 0,21 21 16,-21-21-16,42 0 15,0-21 1,0 0-16,22 21 0,-1-21 16,0 0-16,1 0 0,-1-1 0,0-20 15,22 21-15,-22 0 0,0-22 16,1 1-16,-1 0 0,0 21 0,-20-22 15,-1-20-15,-21 20 0,0 1 16,0 0-16,0-1 0,0 22 0,0-21 16,-21 21-16,-1 0 0,1-1 0,0 1 15,0 21-15,0 0 0,0 0 16,-1 0-16,1 21 16,0 22-16,0-1 0,21 0 15,-21 22-15,0-1 0,-1 1 0,22 21 16,-21-22-16,0 22 0,0-22 15,0 22-15,0 0 0,-1-1 0,22 22 16,0-21-16,0-1 0,-21 1 16,21 0-16,0 21 0,0-22 0,0 1 15,0 0-15,0-1 0,21-20 16,-21-1-16,22 1 0,-1-22 0,0 0 16,0-20-16,0-1 0,0-21 15,22 0-15,-1 0 0,-21-21 16,43-1-16,-22-20 0,0 21 15,1-43-15,20 22 0,-20-21 0,-1-1 16,0 22-16,-21-22 0,1 1 16,-1-22-16,-21 22 0,0-1 0,0-21 15,-21 22-15,-22-1 0,1 1 16,0 21-16,-22-1 0,22 1 0,-22 21 16,22 0-16,-22-1 15,22 1-15,0 21 0,-1 0 0,22 0 0,0 0 16,0-21-16,21 0 15,21 21 1,0-21-16,0 21 0,22-21 16,-1-1-16,0 22 0,22-21 0,-1 0 15,1 0-15,-1 0 0,22 0 16,-21-1-16,-1-20 0,1 21 0,-22 0 16,0-22-16,1 22 0,-22 0 15,0 0-15,0 0 0,-21 0 0,0-1 16,-21 22-1,0 0 1,0 22-16,21 20 0,-22-21 16,22 0-16,-21 22 0,21-22 0,-21 0 15,21 21-15,0-21 0,0 1 16,0-1-16,0 0 0,0 0 16,0 0-16,21-21 0,0 0 0,-21 21 15,22-21-15,-1 0 16,0 0-16,-21-21 0,0 0 15,0 0-15,0 0 0,0 0 16,0-1-16</inkml:trace>
  <inkml:trace contextRef="#ctx0" brushRef="#br0" timeOffset="95571.02">8128 16891 0,'0'21'16,"0"-42"-16,0 0 0,0 0 0,0 0 0,-21 21 16,21-22-16,-21 22 15,21-21 1,0 42 15,21-21-31,0 22 0,-21-1 16,21-21-16,0 21 0,22 0 0</inkml:trace>
  <inkml:trace contextRef="#ctx0" brushRef="#br0" timeOffset="95814.88">8869 16955 0,'0'0'0,"21"-22"15,0 22-15,-21-21 0,0 0 16,-21 21 0,0 0-16,0 0 0,-22 0 15,22 21-15,-21 0 0,21 1 0,-22-1 16,22 0-16,0 21 0,0-21 16,0 1-16,21 20 0,0-21 0,0 0 15,0 0-15,0 1 0,42-1 16,-21 0-16,0 0 0,22-21 0,-1 21 15,0-21-15,1 0 0,20 21 0,-21-21 16,22 0-16,-22 0 0,22 0 16,-22 0-16</inkml:trace>
  <inkml:trace contextRef="#ctx0" brushRef="#br0" timeOffset="96658.81">9800 17103 0,'0'0'16,"0"-21"-16,0-22 0,0 22 0,0 0 0,0 0 15,0 0-15,-21 21 0,0 0 16,0 0-16,-22 0 0,22 0 0,0 0 16,-21 0-16,20 21 0,1 0 15,-21 0-15,21 21 0,0-20 0,-1-1 16,22 0-16,0 0 0,-21 0 16,21 0-16,0 1 0,0-1 0,0 0 15,21-21-15,1 21 16,-1-21-16,0 0 0,0 0 15,0 0-15,0 0 0,22-21 16,-22 21-16,0-21 0,0 0 0,0-1 16,1 1-16,-1 0 0,0 0 0,-21-21 15,0 20-15,21 1 0,0 0 16,-21 42 0,0 0-1,0 1-15,0-1 0,0 0 16,0 0-16,0 0 0,0 0 15,0 1-15,21-1 0,1 0 16,-1-21-16,0 21 0,21-21 0,-21 0 16,22 0-16,-1 21 0,0-21 15,1 0-15,-22 0 0,21 0 0,1-21 16,-1 0-16,-21 0 0,21 0 16,-20-22-16,-1 22 0,0-21 0,0-22 15,0 22-15,-21-22 0,21 1 16,-21-1-16,22 1 0,-22 21 0,0-1 15,21 1-15,-21 0 0,0 20 16,0 1-16,0 64 31,0-22-31,0 21 0,0-21 16,0 22-16,0 20 0,0-21 16,0 1-16,0 20 0,0-20 15,0-1-15,0 0 0,0 1 16,0-1-16,0-21 0,0 21 0,0-20 15,21-1-15,0 0 0,0 0 16,0 0-16,1-21 0,-1 0 0,0 0 16,0 0-16,21 0 0,1 0 15,-1 0-15,0-21 0,1 0 0,-1 0 16,-21 0-16,22-1 0,-22-20 16,21 21-16,-21-21 0,-21-1 15,0 22-15,0 0 0,0 0 0,-21 21 31,0 0-15,21 21-16,21-21 47,0 0-47,0 0 0,1 0 0,-1 0 16,0 0-16,0-21 0,0 21 15,0 0-15,1 0 0</inkml:trace>
  <inkml:trace contextRef="#ctx0" brushRef="#br0" timeOffset="96902.67">10287 16637 0,'0'-21'16,"0"0"0,21 21-16,0 0 0,0 0 15,22-21-15,-1 21 0,-21 0 0,22 0 16,-1 0-16,0-22 0,22 22 16,-22 0-16,-21 0 0,22 0 0,-22 0 15,0 0-15</inkml:trace>
  <inkml:trace contextRef="#ctx0" brushRef="#br0" timeOffset="98734.98">10139 16574 0,'0'21'0,"21"-21"16,0 0-1,0 0-15,22 0 0,-1 0 16,-21 0-16,43-21 0,-22 21 0,0 0 15,22-22-15,-22 22 16,22 0-16,-22 0 0,0-21 0,1 21 16,-1 0-16,-21 0 0,0 0 15,0 0-15,-21-21 16,-21 21 0</inkml:trace>
  <inkml:trace contextRef="#ctx0" brushRef="#br0" timeOffset="99330.62">11091 17039 0,'0'21'15,"21"1"1,1-22-1,-1 0-15,0 0 0,0 0 16,0 0-16,0 0 0,1 0 16,20-22-16,-21 22 0,0-21 0,0 0 15,1 21-15,-1-21 0,-21 0 16,21 0-16,-21-1 0,0 1 16,0 0-16,0 0 15,0 0-15,-21 21 16,0 0-16,-1 0 15,-20 0-15,21 0 0,-21 0 0,20 21 16,-20-21-16,21 21 0,-21 0 16,20 22-16,1-22 0,-21 0 15,42 21-15,0-21 0,0 22 16,0-22-16,0 0 0,0 0 0,0 22 16,42-22-16,-21-21 0,1 21 15,20 0-15,0-21 0,1 0 0,-1 0 16,0 0-16,22 0 0,-22 0 15,0 0-15,1 0 0,-1 0 0,-21-21 16,22 21-16,-22-21 0,0 0 0,0 21 16,-21-22-16,0 1 0,0 0 15,0 0-15</inkml:trace>
  <inkml:trace contextRef="#ctx0" brushRef="#br0" timeOffset="99787.53">10604 16425 0,'0'0'0,"0"-21"0,0 0 16,0 0-1,0 0 1,0 42 0,0 0-16,-21 0 15,21 0-15,-21 22 0,0-1 16,21 0-16,-21 1 0,0-1 0,-1 22 15,1-22-15</inkml:trace>
  <inkml:trace contextRef="#ctx0" brushRef="#br0" timeOffset="-169703.22">18267 13102 0,'0'-21'15,"0"0"1,0 0-16,21 21 0,-21-21 16,0-1-16,21 1 15,-21 0-15,0 0 0,0 0 16,0 0-16,0-1 16,21 1-1,-21 0 1,0 0 31,0 0-32,0 0 1,0-1-16,0 1 16,0 0-1,-21 21 1,0 0-16,21-21 0,-21 21 15,-22 0-15,22 0 0,0 0 0,-21 0 16,21 0-16,-22 21 0,1 0 16,21 0-16,-22 1 0,22 20 0,-21-21 15,21 21-15,-22 1 0,22-1 16,0 0-16,0 1 0,21-1 16,0 0-16,0-20 0,0 20 0,0-21 0,0 0 15,0 0-15,21 1 16,0-1-16,0-21 0,22 0 0,-22 0 15,21 0-15,1 0 0,-1 0 16,0 0-16,1-21 0,-1 21 0,0-22 16,-21 1-16,1 0 0,20 0 15,-42-21-15,21 20 0,-21-20 0,21 21 16,-21 0-16,0-22 0,0 22 0,0 0 16,0 0-16,0 0 0,0 0 15,0 42 16,0 0-31,0 0 0,0 0 0,-21 0 16,21 1-16,0 20 0,0 0 16,0-21-16,0 22 0,-21-1 0,21 0 15,0 1-15,0-1 0,0 0 16,0 22-16,0-22 0,0 1 0,0 20 16,-21-21-16,21 22 0,0-22 0,-21 1 15,21-1-15,0 0 0,0 1 16,-22-22-16,22 21 0,0-21 0,-21 0 15,21 1-15,0-1 0,-21-21 16,0 0-16,0 0 16,0 0-16,-1-21 15,1 21-15,0-22 0,0 1 16,21 0-16,-21 0 0,0 0 0,-1 0 16,22-1-16,0 1 0,-21 0 15,21 0-15,0 0 0,0 0 16,0-1-16,0 1 0,21 0 15,1 0-15,20 0 0,-21 0 0,21-1 16</inkml:trace>
  <inkml:trace contextRef="#ctx0" brushRef="#br0" timeOffset="-169381.4">18902 13356 0,'0'43'31,"0"-22"-31,0 0 16,21-21-1,0 0-15,0 0 16,0 0-16,-21-21 0,22 21 16,-22-21-16,0-1 0,0 1 15,0 0-15,-22 0 16,1 21-16,0 0 0,0-21 0,0 21 15,0 0 1,-1 0-16,1 0 16,21 21-16,-21-21 0,21 21 15,0 0-15,21-21 16,0 0-16,1 0 0,20 0 0,-21 0 16,21 0-16,22 0 0</inkml:trace>
  <inkml:trace contextRef="#ctx0" brushRef="#br0" timeOffset="-169074.58">19981 12658 0,'0'0'0,"0"-21"0,0-1 0,0 1 15,0 42 1,0 1-1,0 20-15,0 0 0,0 1 16,0-1-16,-21 21 0,21 1 0,0-1 16,0 1-16,-21-1 0,0 1 0,0-1 15,21 1-15,-22-1 0,1 1 16,21-1-16,0 1 0,-21-22 16,21 1-16,-21-1 0,21 0 15,0-21-15,0 1 0,0-1 0,0 0 16,0-42-1,0 0-15,21-1 16,-21 1-16</inkml:trace>
  <inkml:trace contextRef="#ctx0" brushRef="#br0" timeOffset="-168397.4">19770 12912 0,'0'0'0,"-22"-43"0,1 1 0,0-170 31,21 191-31,42-21 0,-20 0 0,-1 20 16,21 1-16,0-21 0,1 21 16,-1 21-16,22-21 0,-22 21 15,21 0-15,1 0 0,-22 21 0,22 0 16,-1 0-16,-20 21 0,-1-20 16,0 41-16,1-21 0,-43 22 0,0-1 15,0 1-15,-22-1 0,1-20 0,-21 20 16,-22-20-16,22 20 0,-21-21 15,20-20-15,-20 20 0,20-21 0,1 0 16,0 0-16,-1 1 0,1-22 16,0 0-16,-1 0 0,22 0 15,0 0-15,0 0 0,0-22 0,0 22 16,-1 0-16,22-21 0,-21 21 16,21 21-1,0 1 1,0-1-16,21 0 0,1 0 0,-1 21 15,-21-20-15,21-1 0,0 21 16,0-21-16,0 22 0,1-22 0,-1 0 16,0 21-16,0-21 0,0 1 0,22-1 15,-22 0-15,21-21 0,0 21 16,-20-21-16,20 0 0,21 0 0,-20 0 16,20 0-16,-20-21 15,20 0-15,1 0 0,-22-1 0,21 1 16,-20-21-16,-1 21 0,0-22 0,1 22 15,-22-21-15,0 21 0,0-22 16,-21 22-16,0 0 0,0 0 16,-21 21-16,-21 0 15,21 0-15,-1 0 0,1 0 16,0 21-16,0 0 0,0 22 16,21-22-16,-21 0 0,21 0 15,0 0-15,0 22 0,0-22 0,0 0 16,0 0-16,21 0 0,0 0 15,0 1-15,0-1 0,0-21 16,1 21-16,20-21 0,-21 0 0,21 0 16,-20 0-16,20 0 0,0 0 15,1 0-15,-1-21 0,0 0 0,22-1 16,-22 1-16,0 21 0</inkml:trace>
  <inkml:trace contextRef="#ctx0" brushRef="#br0" timeOffset="-167235.11">21632 13356 0,'21'-21'15,"-42"42"-15,42-63 0,-21 21 0,0 0 0,0-1 0,0 1 16,-21 0-16,0 0 0,0 21 16,0 0-16,-22 0 0,22 0 0,-21 0 15,21 21-15,-22 0 0,1 0 16,21 1-16,-21-1 0,20 21 16,-20-21-16,21 22 0,0-1 0,0-21 15,-1 21-15,22 1 0,-21-22 16,21 21-16,0-21 0,0 1 0,0-1 15,21 0-15,1-21 0,126 0 16,-106 0 0,0-21-16,1 0 0,-1-22 0,-21 22 15,22-21-15,-22 21 0,21-22 16,-21 1-16,0 21 0,1 0 0,-1-22 16,-21 22-16,0 0 0,0 0 15,0 42 16,0 0-15,-21 0-16,-1 0 0,22 22 0,-21-1 16,21 0-16,-21 1 0,0 20 15,21-20-15,-21 20 0,0-21 0,21 22 16,0-22-16,0 22 0,-22-22 0,1 22 16,21-22-16,-21 21 0,0 1 15,21-1-15,-21 1 0,0-1 0,21 1 16,-22-22-16,1 22 0,21-1 0,0-20 15,-21 20-15,0-21 16,21-20-16,0 20 0,-21 0 0,21-21 16,0 1-16,0-1 0,21-21 31,0-21-31,0 21 0,0-22 0,1-20 16,20 0-16,-21-1 0,21 1 0,1-21 15,-1-1-15,0-21 0,1 1 16,-1-1-16,22 0 0,-22 22 0,0-22 15,1 1-15,-22-1 0,21 0 16,-21 1-16,0 20 0,-21-21 0,0 22 16,0-1-16,0 22 0,0-21 15,0 20-15,0 1 0,0 0 16,0-1-16,0 22 0,0 0 0,-21 0 16,0 21-16,0 0 15,0 21-15,0 21 16,21-21-16,0 1 15,0-1-15,0 21 0,0-21 0,0 0 16,0 22-16,0-22 0,21 0 16,0 0-16,0 0 0,0 1 0,0-1 15,1 0-15,-1-21 0,21 0 0,-21 0 16,0 0-16,22 0 0,-22 0 16,21 0-16,-21-21 0,22 0 0,-22-1 15,0 1-15,0 0 16,0 0-16,1 0 0,-1 0 0,0-1 15,-21 1-15,0 0 0,21 0 0,-21 0 16,21 0-16,-21-1 16,-21 22 15,0 22-31,21-1 16,0 0-16,0 0 0,0 0 15,0 0-15,0 1 0,0-1 0,0 0 16,21 0-16,0 0 15,0-21-15,22 0 0,-22 0 16,0 0-16,0 0 0,22 0 0,-22 0 16,0-21-16,0 0 0,0 0 15,0 0-15,1-1 0,-1 1 0,0-21 16,-21 21-16,0 0 0,0-22 0,0 22 16,0 0-16,0 42 31,0 0-31,-21 0 15,21 1-15,-21-1 0,21 21 16,0-21-16,0 0 0,0 1 0,0-1 16,0 0-16,0 0 15,0 0-15,21-21 0,-21 21 16,21-21-16,0 0 16,-21-21-16,21 0 15,-21 0-15,0 0 0,21 0 16</inkml:trace>
  <inkml:trace contextRef="#ctx0" brushRef="#br0" timeOffset="-167055.22">22902 12996 0,'-63'-84'31,"63"63"-31,21 21 47,0 0-47,0 21 0,0-21 16,-21 21-16</inkml:trace>
  <inkml:trace contextRef="#ctx0" brushRef="#br0" timeOffset="-166634.46">23220 13145 0,'0'0'0,"-21"0"0,-1-22 16,22 1-1,0 0-15,22 21 16,-1 0-16,0 0 16,0 0-16,0 21 0,0-21 15,1 21-15,-1 22 0,0-22 0,0 0 16,0 0-16,-21 22 0,0-22 15,0 21-15,0-21 0,0 22 16,0-22-16,0 0 0,0 0 0,0 0 16,-21 0-16,0 1 0,0-22 15,0 0 1,21-22-16,0 1 0,0 0 16,0 0-16,0-21 0,0 20 0,21 1 15,-21-21-15,21 21 0,0-22 16,0 22-16,0-21 0,1 21 0,-22 0 15,21-1-15,0 1 0,0 0 16,-21 0-16,21 21 0,0 0 0,1-21 16,-1 21-16,0 0 15,0 0-15,0 0 0,0 0 0,1 21 16,-1-21-16,0 21 0,-21 0 16,21-21-16</inkml:trace>
  <inkml:trace contextRef="#ctx0" brushRef="#br0" timeOffset="-166326.64">23791 13272 0,'21'0'16,"1"0"-16,-1 0 0,0 0 15,0 0-15,0 0 0,0-22 16,1 22-16,-1 0 0,0-21 16,0 21-16,0-21 0,-21 0 0,21 21 15,-21-21-15,0 0 16,-21 21-16,0 0 15,-21-22-15,21 22 0,-1 0 0,1 0 16,-21 0-16,21 0 0,0 22 16,-22-1-16,22 0 0,0 0 15,21 0-15,0 0 0,0 22 16,0-22-16,0 0 0,21-21 0,0 21 16,0 0-16,1 1 0,-1-22 15,21 21-15,-21-21 0,22 0 0,-22 0 16,21 0-16,0 0 0,1 0 0,-1 0 15,-21-21-15,22-1 0,-22 1 16</inkml:trace>
  <inkml:trace contextRef="#ctx0" brushRef="#br0" timeOffset="-165666.08">24384 13060 0,'0'0'16,"0"-21"-16,0 42 31,0 0-31,0 0 0,0 0 15,0 1-15,0-1 0,0 0 0,0 0 16,-21 0-16,21 22 0,0-22 16,0 0-16,0 0 0,0 0 0,0 0 15,0 1-15,0-1 0,-21-21 47,21-21-47,0-1 0,0 1 0,0 0 16,0 0-16,0 0 0,0 0 15,0-22-15,0 22 0,0 0 0,0-21 16,21 20-16,0 1 0,0 0 16,0 0-16,0 21 0,1-21 0,-1 21 15,0 0-15,0 0 0,0 0 16,22 0-16,-22 0 0,0 0 0,0 21 16,21 0-16,-20 0 0,-1 0 15,0 1-15,0-1 0,0 21 0,-21-21 16,0 0-16,0 1 0,0-1 15,0 0-15,0 0 0,0 0 16,0 0-16,-21 1 0,0-22 16,0 0-16,0 0 15,21-22 1,0 1-16,0 0 16,0 0-16,0 0 0,0 0 15,21-22-15,0 22 0,0 0 0,0-21 16,0 20-16,1 1 0,-1 0 15,21 0-15,0 21 0,-20-21 0,20 21 16,-21 0-16,21 0 0,1 0 16,-22 0-16,0 21 0,21-21 15,-20 21-15,-1 0 0,0 0 0,-21 22 16,0-22-16,0 0 0,0 0 16,0 0-16,0 1 0,-21-1 0,0 0 15,-1 0-15,1 0 0,0-21 0,21 21 16,-21-21-16,0 0 0,42-21 47,-21 0-47,21 21 15,0-21-15</inkml:trace>
  <inkml:trace contextRef="#ctx0" brushRef="#br0" timeOffset="-164878.24">25358 13229 0,'21'0'16,"0"0"0,0 0-16,0 0 0,0-21 15,1 21-15,20-21 0,-21 21 16,0-21-16,0 0 0,1 21 0,-1-22 16,0 1-16,0 0 0,-21 0 15,0 0-15,0 0 16,-21 21-16,-21 0 15,20 0-15,1 0 0,0 0 16,0 21-16,0 0 0,0 0 0,-1 0 16,1 0-16,21 1 0,0-1 15,-21 0-15,21 0 0,0 21 0,0-20 16,0-1-16,0 0 16,0 0-16,21 0 0,0-21 0,22 21 15,-22-21-15,0 0 0,21 0 16,1 0-16,-1 0 0,22 0 15,-22 0-15,0-21 0,1 0 0,-1 21 16,0-21-16,1 0 0,-22-22 16,21 22-16,-21 0 0,0-21 15,1 21-15,-1-1 0,-21 1 0,0 0 16,0 0-16,0 42 47,-21 0-47,21 0 0,-22 1 0,22-1 15,0 0-15,-21 0 0,21 0 0,-21 0 16,0 1-16,21-1 0,0 0 16,0 0-16,-21 0 0,21 0 0,0 1 15,-21-1-15,21-42 47,0-1-31,0 1-16,21-21 0,0 21 0,0 0 15,0-22-15,0 22 0,1-21 16,-1 21-16,21-1 0,-21 1 0,22 0 16,-22 0-16,21 21 0,-21-21 0,0 21 15,22 0-15,-22 0 0,21 0 16,1 0-16,-22 21 0,0 0 0,0 0 16,0 0-16,0 1 0,-21-1 15,22 0-15,-22 21 0,0-21 0,0 1 16,0 20-16,0-21 0,-22 0 15,1 0-15,21 1 0,-21-1 16,0-21-16,21 21 0,-21 0 0,0-21 31,21-21-15,0 0 0,21-22-16,0 22 0</inkml:trace>
  <inkml:trace contextRef="#ctx0" brushRef="#br0" timeOffset="-164598.4">27220 12552 0,'0'-21'16,"0"42"-16,0-21 31,-21 42-31,0-21 16,0 22-16,0-1 0,-1 0 15,1 22-15,0-22 0,0 1 0,0 20 16,21-21-16,-21 1 0,-1-1 16,1 0-16,21 1 0,0-1 0,-21-21 15,21 0-15,-21 1 0,21-1 16,0 0-16,0 0 0,21-21 31,0 0-31,0 0 16,22 0-16,-22-21 0,21 0 0</inkml:trace>
  <inkml:trace contextRef="#ctx0" brushRef="#br0" timeOffset="-164254.36">27474 13145 0,'21'-43'16,"-42"43"0,0 0-1,0 0-15,0 0 0,0 0 0,-22 0 16,22 21-16,0-21 0,0 22 15,0-1-15,21 0 0,0 0 16,0 0-16,0 0 0,21-21 16,-21 22-16,21-1 0,21-21 15,-21 21-15,1-21 0,20 0 0,-21 21 16,0-21-16,0 0 0,1 0 0,-1 21 16,0-21-16,-21 21 31,-21-21-16,0 0-15,-1 0 0,-20 0 16,21 0-16,0 0 0,-22 0 0,22 0 16,0 0-16,0 0 15,0 0-15,0 0 0,-1 0 0,1 0 16,21-21-16,0 0 16,0 0-16</inkml:trace>
  <inkml:trace contextRef="#ctx0" brushRef="#br0" timeOffset="-163931.02">26776 12848 0,'0'0'0,"-21"0"15,21-21-15,21 21 16,0 0-16,21 0 0,1 0 15,-1 0-15,21 0 0,-20 0 16,20 0-16,-20 21 0,20-21 0,-21 0 16,1 0-16,-22 21 0,21-21 15,-21 0-15,1 0 0,-1 0 16,-21 22 31,0-1-32,-21-21-15,-1 0 16,1 21-16,0-21 16,0 0-16,0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9T12:06:22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1736 0,'0'0'0,"-21"0"15,0-21-15,0 21 0,-1 0 0,1 0 16,21-22-16,-21 22 15,0 0-15,0 0 0,42 0 47,0 0-47,21 0 0,1 0 16,20 0-16,1 0 0,-1 0 16,1 0-16,20 0 0,-20 0 15,21 0-15,-22 22 0,22-22 16,-1 0-16,1 21 0,0-21 0,-22 0 15,22 0-15,0 21 0,-22-21 16,1 0-16,-1 0 0,1 0 0,-22 0 16,21 0-16,-20 0 0,-22 0 15,21 0-15,-21 0 0,1 0 0,-1 0 16,0 0-16,0 0 16,0 0-1,-21-21 1,0 0 31,-21 21-47,0 0 0,0-22 15,0 22-15</inkml:trace>
  <inkml:trace contextRef="#ctx0" brushRef="#br0" timeOffset="617.66">2815 1397 0,'0'0'0,"-21"-21"0,0 21 0,21-21 16,-21 21-16,21-21 16,-22 21-16,22 21 31,0 0-16,22-21-15,-1 21 0,-21 0 16,21 0-16,21 1 0,-21-1 0,1 0 16,20-21-16,-21 21 0,21 0 15,1 0-15,-1 1 0,0-22 16,1 21-16,-1 0 0,0-21 0,1 0 16,-1 0-16,-21 0 15,22 0-15,-1 0 0,-21 0 0,21 0 16,-20 0-16,-1 0 0,-21-21 31,-21 21-15,-22 0-16,22 0 0,-21 0 0,21 0 15,-22 0-15,1 21 0,0-21 16,20 21-16,-20 0 0,0 0 0,-1 22 16,1-22-16,0 21 0,-1-21 15,22 22-15,-21-22 0,0 21 0,-1-21 16,22 22-16,-21-22 15,21 0-15,-1 0 0,1 0 0,0 1 16,0-1-16,21 0 0,0 0 16,-21 0-16,0 0 15,21 1 1,21-22 46,0-22-62,0 22 0,0 0 16,-21-21-16,21 21 16,1 0-16,-1-21 0,0 21 0,-21-21 15,21 21-15</inkml:trace>
  <inkml:trace contextRef="#ctx0" brushRef="#br0" timeOffset="5633.02">5863 1228 0,'0'0'0,"0"-21"0,21-1 16,-21 1-16,0 0 16,0 0-16,0 0 15,0 0-15,0-1 16,0 1-16,-21 21 31,0 0-31,0 0 16,0 21-16,-1 1 0,22-1 15,-21 0-15,0 0 0,0 0 0,0 22 16,0-22-16,-1 21 16,1 0-16,21-20 0,-21 20 0,0 0 15,21 1-15,0-1 0,-21 0 16,21 1-16,0-1 0,0 0 0,0 1 15,0-1-15,0 0 0,0 1 16,21-22-16,0 0 0,0 21 0,0-21 16,1 1-16,20-1 0,-21-21 15,21 21-15,1-21 0,-1 0 0,0 0 16,1 0-16,20 0 0,-20 0 0,-1-21 16,0 21-16,1-21 0,-1-1 15,-21 1-15,21 0 0,1-21 0,-22 21 16,0-22-16,0 1 15,22 0-15,-43-1 0,21 1 0,0 0 16,-21-1-16,21-20 0,-21 20 16,0 1-16,0 0 0,0-1 0,-21 1 15,0 21-15,0-21 0,-1-1 16,-20 22-16,21-21 0,0 21 0,-22-1 16,22 1-16,-21 0 0,21 0 15,-22 21-15,22 0 0,-21 0 0,0 0 16,20 0-16,-20 21 0,21 0 15,-21 0-15,-1 1 0,22-1 0,-21 0 16,21 21-16,-1-21 0,-20 22 16,42-22-16,0 0 0,0 0 15,0 0-15,0 1 0,0-1 16,21 0-16</inkml:trace>
  <inkml:trace contextRef="#ctx0" brushRef="#br0" timeOffset="6243.67">7070 1101 0,'0'-21'0,"-22"21"31,1 21-31,0-21 0,21 21 0,-21 0 16,0 0-16,0 22 0,-1-22 16,1 21-16,0-21 0,0 22 0,0-1 15,0 0-15,-1-21 16,1 22-16,0-1 0,21 0 0,0 1 15,-21-1-15,21 0 0,0-20 16,0 20-16,0-21 0,21 21 0,0-20 16,0-1-16,1 0 0,-1-21 15,21 21-15,-21-21 0,22 0 0,-1 0 16,0 0-16,-21 0 0,22 0 0,-1 0 16,0-21-16,1 0 0,-1 0 15,0-1-15,-20 1 0,20-21 0,-21 21 16,21-22-16,-20 1 0,-1 0 15,0-1-15,0 22 0,-21-21 16,0 0-16,0-1 0,0 1 0,0 0 16,0-1-16,-21 1 0,0 0 15,0 20-15,-1 1 0,-20-21 16,0 21-16,21 21 0,-22-21 0,1 21 16,21 0-16,-22 0 0,1 0 15,0 21-15,-1 0 0,1 0 0,21 0 16,-21 0-16,20 1 0,1-1 15,0 0-15,0 0 0,21 21 0,0-20 16,0-1-16,0 0 0,0 0 16,21 0-16,0 0 0,22-21 0,-22 22 15,21-22-15</inkml:trace>
  <inkml:trace contextRef="#ctx0" brushRef="#br0" timeOffset="6627.36">8086 1122 0,'0'0'16,"-22"-21"-16,1 21 15,0 0 1,21 21-1,0 0-15,0 0 0,0 0 16,0 22-16,0-22 0,0 21 16,0-21-16,0 22 0,0-1 0,0 0 15,-21 1-15,21 20 0,0-20 16,0-1-16,-21 0 0,21 1 0,-21-1 16,21 0-16,0 1 0,0-22 15,0 21-15,0-21 0,0 0 0,-22 1 16,22-1-16,0 0 0,0-42 47,22 0-47,-22-1 15,21-20-15,-21 21 0,0-21 0,0 20 16</inkml:trace>
  <inkml:trace contextRef="#ctx0" brushRef="#br0" timeOffset="6996.15">7874 1185 0,'0'0'15,"-21"0"-15,21-21 0,0 0 0,0 0 0,0 0 16,0 0 0,0-1-16,21 1 0,0 21 0,0-21 15,22 0-15,-1 21 0,0-21 16,1 21-16,20 0 0,1 0 0,-1 0 15,-21 0-15,22 0 0,-1 0 16,1 21-16,-22 0 0,1 0 0,-1 0 16,-21 22-16,-21-22 0,0 21 15,0 1-15,-21-22 0,0 21 0,-22-21 16,1 0-16,0 22 0,-1-22 16,1 0-16,0 0 0,-1 0 0,1-21 15,0 22-15,21-1 0,-22-21 16,22 0-16,0 0 0,0 0 15,0 21-15,21-42 32,21 21-32,0-21 0,0 21 15,0-22-15,0 1 0</inkml:trace>
  <inkml:trace contextRef="#ctx0" brushRef="#br0" timeOffset="7620.07">9419 1334 0,'21'-22'0,"-42"44"0,63-65 15,-20 22-15,-1 0 16,0 0-16,-21 0 0,21-1 0,-21 1 15,21 0-15,-21 0 16,0 0-16,-21 21 16,-21 0-1,21 0-15,-22 0 0,22 0 0,-21 21 16,-1 0-16,-20 0 0,21 0 16,-1 1-16,1-1 0,0 0 15,-1 0-15,22 0 0,0 0 0,-21 1 16,42-1-16,0 0 0,0 0 15,0 0-15,0 0 16,21-21-16,0 0 0,21 22 16,-21-22-16,22 0 0,-1 0 0,0 21 15,-20-21-15,20 0 0,0 0 16,1 0-16,-1 21 0,-21-21 0,21 0 16,1 0-16,-22 21 0,21-21 0,-21 0 15,1 21-15,-1 0 0,-21 1 16,0-1-16,0 0 15,-21 0-15,-22 0 16,22 0-16,0 1 0,-21-22 16,20 21-16,-20-21 0,0 21 15,-1-21-15,22 0 0,-21 0 0,0 0 16,-1 0-16,1 0 0,21 0 0,-22 0 16,1 0-16,21 0 0,-21 0 15,20 0-15,-20 0 0,21-21 0,0 21 16,0 0-16,-1-21 15,22-1 32,22 22-47</inkml:trace>
  <inkml:trace contextRef="#ctx0" brushRef="#br0" timeOffset="8324.35">12192 1058 0,'21'-21'15,"-42"42"-15,42-63 0,0 21 16,-21 0-16,21 0 0,-21-1 0,0 1 15,0 0-15,0 0 0,0 0 16,0 0-16,0-1 0,0 1 16,-21 0-16,0 21 15,0 0-15,-21 0 0,20 0 0,-20 0 16,21 0-16,-21 0 0,-1 0 16,1 21-16,0 0 0,-1 22 0,-20-1 15,20 0-15,1 1 0,0-1 16,-1 22-16,22-22 0,-21 21 0,21 1 15,0-22-15,-1 22 0,1-22 16,0 0-16,21 22 0,0-22 0,0 1 16,0-1-16,0-21 0,21 21 0,0-20 15,1-1-15,-1 0 0,0 0 16,0 0-16,21 0 0,-20-21 16,20 0-16,0 0 0,22 0 15,-22 0-15,22 0 0,-1 0 0,1-21 16,-22 21-16,21-21 0,1 0 15,-22 0-15,22 0 0</inkml:trace>
  <inkml:trace contextRef="#ctx0" brushRef="#br0" timeOffset="9279.81">12615 1376 0,'0'-21'31,"-21"21"-15,0 0-16,0 21 0,-22 0 15,22 0-15,0 22 0,0-22 0,-21 21 16,20-21-16,1 22 0,-21-1 16,21-21-16,21 21 0,0-20 0,0 20 15,0-21-15,0 0 0,0 0 16,21 1-16,0-22 0,0 0 0,0 0 16,22 0-16,-22 0 0,21 0 15,-21 0-15,22-22 0,-1 1 0,-21 0 16,22 0-16,-22 0 0,0 0 0,0-22 15,-21 22-15,0-21 0,0 21 16,0-22-16,0 22 0,-21 0 0,0 0 16,0 0-16,-1-1 15,1 1-15,0 21 0,0-21 0,0 21 16,21-21-16,21 0 16,0 21-1,0 0-15,22 0 0,-22-21 0,21 21 16,22 0-16,-22 0 0,0 0 15,22 0-15,-1 0 0,-20 0 0,20 21 16,-21 0-16,1 0 0,-22 0 16,0 0-16,0 1 0,0-1 15,-21 0-15,0 0 0,0 0 0,0 0 16,0 1-16,0-1 0,0 0 0,-21 0 16,0 0-16,21 0 0,0 1 15,-21-22-15,21 21 0,-21-21 16,0 0-16,21-21 31,0-1-31,0 1 0,0-21 16,0 21-16,0 0 0,0-22 15,0 22-15,21 0 0,0-21 0,0 20 16,0 1-16,0 0 0,1 0 16,-1 0-16,21 0 0,-21 21 0,22 0 15,-1 0-15,-21 0 0,21 0 0,-20 0 16,-1 0-16,21 0 0,-21 21 15,0 0-15,-21 0 0,22 21 16,-22-20-16,21-1 0,-21 0 16,0 0-16,0 21 0,0-20 0,0-1 15,0 0-15,0 0 0,0 0 16,-21-21 15,-1-21-15,22 0-16,0 0 0,0 0 0,0-1 15,0 1-15,0 0 0,0-21 16,22 21-16,-1-1 0,0 1 0,0 0 16,0 0-16,22 0 0,-22 0 15,21 21-15,0 0 0,1 0 16,-1 0-16,0 0 0,1 0 0,20 0 16,-20 0-16,-22 21 0,21 0 15,-21 0-15,0 0 0,-21 0 0,0 1 16,0-1-16,0 0 0,0 0 15,-21 0-15,0 22 0,0-22 0,0 0 16,0 0-16,-1 0 0,1 0 16,21 1-1,21-44 17,1 22-32</inkml:trace>
  <inkml:trace contextRef="#ctx0" brushRef="#br0" timeOffset="9623.61">14605 1376 0,'0'0'15,"0"-21"-15,0 0 0,0-1 16,-21 22 0,0 0-1,21 22-15,0-1 0,0 0 16,0 0-16,0 0 0,0 22 15,0-1-15,0 0 0,0 22 0,0-22 16,-22 22-16,22-1 0,-21 1 16,0-22-16,21 21 0,-21 1 0,21-1 15,-21-20-15,0 20 0,21 1 0,-22-22 16,22 22-16,-21-22 0,0 21 16,21-20-16,0 20 0,0-20 0,-21-1 15,21-21-15,-21 21 0,21-20 16,-21-1-16,21 0 0,0 0 0,0-42 31,21-21-15,0 20-16,0-20 0,0 0 15,-21-1-15,21-20 0,1 21 0</inkml:trace>
  <inkml:trace contextRef="#ctx0" brushRef="#br0" timeOffset="9928.67">14478 1588 0,'-21'-170'31,"42"340"-31,-42-361 0,21 149 0,0 21 0,21-22 16,21 22-16,-21 0 0,1 0 15,20 21-15,0-21 0,-21 21 0,22 0 16,20 0-16,-20 0 16,-1 0-16,0 21 0,1 0 0,-1 0 15,0 0-15,-21 0 0,1 1 0,-22 20 16,0-21-16,0 21 0,-22-20 15,1-1-15,-21 21 0,0-21 0,-1 0 16,1 1-16,21-1 0,-22 0 16,1-21-16,0 21 0,21-21 0,-22 0 15,22 0-15,0 0 0,0 0 16,21-21 0,21 21-1,0-21-15,0 0 0,0-1 16,1 22-16</inkml:trace>
  <inkml:trace contextRef="#ctx0" brushRef="#br0" timeOffset="10212.66">15452 720 0,'0'0'15,"0"-21"-15,0-1 0,0 44 31,0-1-31,0 0 0,0 21 16,0 1-16,0 20 0,-22-21 16,1 22-16,21-1 0,-21 1 0,0-1 15,0-20-15,0 20 0,-1-20 16,1-1-16,0 21 0,0-41 0,21 20 16,0 0-16,0-21 0,0 1 15,0-1-15,0 0 0,0 0 0,21-21 16,0 0-1,0 0-15,1-21 0,-1 0 0,0 0 16,0-1-16</inkml:trace>
  <inkml:trace contextRef="#ctx0" brushRef="#br0" timeOffset="10584.47">15579 1355 0,'0'21'0,"21"21"31,0-42-31,0 0 0,0 0 16,0 0-16,1 0 0,20 0 0,-21 0 15,21 0-15,-20-21 0,20 21 0,-21-21 16,0 21-16,22-21 0,-43 0 16,21-1-16,-21 1 0,0 0 0,0 0 15,0 0-15,0 0 16,-21-1-16,-1 22 15,1 0-15,-21 0 0,21 0 16,0 22-16,-1-22 0,-20 21 0,21 21 16,0-21-16,0 0 0,-1 22 0,1-22 15,0 0-15,0 21 0,21-20 16,-21 20-16,21-21 0,0 0 0,0 0 16,0 1-16,0-1 0,21 0 15,0-21-15,0 0 0,0 0 0,22 0 16,-22 0-16,0 0 0,21 0 15,-20-21-15,20 0 0,0-1 0,1 1 16</inkml:trace>
  <inkml:trace contextRef="#ctx0" brushRef="#br0" timeOffset="10883.93">16531 635 0,'0'0'0,"0"-21"0,0 0 15,0 42 17,0 0-32,0 0 0,-21 22 15,21-1-15,-21 0 0,0 22 16,-1-1-16,1 1 0,0-1 0,0 1 16,0-1-16,0 1 0,21-22 15,0 0-15,-22 22 0,22-22 16,-21-21-16,21 22 0,0-1 0,0-21 15,0 0-15,0 1 0,0-1 16,0 0-16,21-21 31,1-21-31,-1 0 0,0-1 0,0 1 16,0 0-16</inkml:trace>
  <inkml:trace contextRef="#ctx0" brushRef="#br0" timeOffset="11084.6">16214 1249 0,'0'0'0,"21"0"32,21 0-32,-21 0 0,0 0 0,22 0 15,-22 0-15,21 0 0,1-21 16,-1 21-16,-21 0 0,21-21 0,-20 21 15,-1 0-15,0 0 0,0-22 16</inkml:trace>
  <inkml:trace contextRef="#ctx0" brushRef="#br0" timeOffset="11495.37">16827 1376 0,'0'21'0,"0"0"16,22-21 15,-1 0-31,21 0 16,-21 0-16,0-21 0,1 21 16,-1 0-16,0-21 0,0 0 15,0 21-15,-21-21 0,21-1 16,-21 1-16,0 0 15,-21 0 1,0 21-16,0 0 0,0 0 0,0 0 16,-1 0-16,1 21 0,0 0 15,0 0-15,0 1 0,0-1 0,21 0 16,-22 0-16,1 0 0,21 22 16,0-22-16,0 0 0,0 0 0,0 0 15,0 0-15,0 1 0,0-1 16,0 0-16,21-21 15,1 0-15,-1 0 0,0 0 16,21 0-16,1 0 0,-1 0 0,0 0 16,1 0-16,20-21 0,-21 0 15,1 21-15,20-22 0</inkml:trace>
  <inkml:trace contextRef="#ctx0" brushRef="#br0" timeOffset="12096.02">17801 1334 0,'0'-64'32,"0"128"-32,-21-149 0,0 85 15,0 0-15,-1 0 0,1 0 16,0 0-16,-21 0 16,21 0-16,-1 0 0,1 21 0,-21 0 15,21 0-15,0 1 0,-1-1 16,-20 0-16,21 0 0,0 0 0,0 0 15,-1 1-15,22 20 0,0-21 16,0 0-16,0 0 0,0 1 0,0-1 16,0 0-16,0 0 0,22-21 15,-1 0-15,0 21 0,0-21 0,0 0 16,0 0-16,1-21 0,-1 21 16,21-21-16,-21 0 0,22-22 15,-22 22-15,21-21 0,-21 21 0,22-22 16,-22-20-16,21 21 0,-21-1 15,22-20-15,-22-1 0,0 1 0,0 20 16,0-20-16,-21 21 0,0-22 16,21 43-16,-21-21 0,0 20 0,0-20 15,0 21-15,0 0 16,-21 21 0,0 21-16,0 0 15,21 21-15,0 1 0,-21-1 0,0 22 16,21-22-16,-22 21 15,22-20-15,0 20 0,0-20 0,0 20 16,0-21-16,0 1 0,0-1 0,0 0 16,0-20-16,0-1 0,0 21 15,0-21-15,22-21 0,-1 21 0,0-21 16,0 0-16,0 0 0,22 0 16,-22 0-16,0 0 0,21-21 0,-21 21 15,22-21-15,-22 0 0,0 21 16,0-21-16,22 21 0,-43-21 0,21 21 15,-21-22-15,21 22 0,-21-21 16</inkml:trace>
  <inkml:trace contextRef="#ctx0" brushRef="#br0" timeOffset="12259.94">18224 1545 0,'-21'0'15,"42"0"-15</inkml:trace>
  <inkml:trace contextRef="#ctx0" brushRef="#br0" timeOffset="18652.05">4170 4170 0,'0'0'0,"-21"0"0,-1 0 16,1 0-16,0 0 16,0 0-16,0 0 0,0 0 0,-1 0 15,1 0-15,0 0 16,0 0-16,0 0 16,42 0 15,0 0-31,21 0 0,-20 0 15,20 0-15,-21 0 0,43 0 16,-1 0-16,1 21 0,20-21 0,22 0 16,0 0-16,21 0 0,0 0 0,0 0 15,0 0-15,0 21 0,0-21 16,21 0-16,-21 0 0,21 21 0,-42-21 16,21 0-16,-21 0 0,0 0 15,0 0-15,-1 0 0,1 0 0,-21 0 16,-22 0-16,22 0 0,-21 0 0,-1 0 15,-21 0-15,1 0 0,-22 0 16,21 0-16,-21 0 0,1 0 0,-22-21 47,-22 0-47,1 21 0,21-21 16,-21 21-16,21-21 0</inkml:trace>
  <inkml:trace contextRef="#ctx0" brushRef="#br0" timeOffset="19023.83">7027 3895 0,'0'21'15,"21"0"-15,1-21 0,-1 21 16,0 0-16,0-21 0,0 22 16,0-1-16,1-21 0,-1 21 0,21-21 15,-21 0-15,0 0 0,22 21 16,-22-21-16,0 0 0,0 0 0,0 0 16,1 0-16,-1 0 0,0 0 0,-21 21 46,-21-21-46,0 21 0,-22 1 0,22-22 16,-21 21-16,-1 21 0,1-21 16,0 0-16,-1 1 0,1 20 0,-21-21 15,20 0-15,1 0 0,0 1 16,-22-1-16,22-21 0,-1 0 0,-20 21 16,21-21-16</inkml:trace>
  <inkml:trace contextRef="#ctx0" brushRef="#br0" timeOffset="19727.47">3746 4064 0,'-21'0'31,"21"-21"-31,21 0 16,1 21-16,20-21 0,-21 21 15,21-22-15,1 22 0,-1-21 16,-21 0-16,22 21 0,-1-21 15,0 21-15,-21-21 0,22 21 0,-22-21 16,0 21-16,0 0 0,-21 21 47,0 0-47,-21-21 0,21 21 16,-21-21-16,0 21 0,0-21 15,-1 21-15,-20 1 0,21-22 0,-21 21 16,20 0-16,-20-21 0,0 21 0,21-21 15,-1 0-15,1 0 0,0 0 16,0 0-16,21 21 31,21-21-31,0 21 16,0 1-16,22-22 0,-22 21 0,21 0 16,1 0-16,-22 0 0,21 0 15,0 1-15,1-1 0,-1 0 0,0 0 16,1 0-16,-22-21 0,21 21 15,-21 1-15,1-22 0,-1 21 0,0-21 16,0 0-16</inkml:trace>
  <inkml:trace contextRef="#ctx0" brushRef="#br0" timeOffset="24660.07">20595 910 0,'0'0'0,"0"21"32,0 1-32,-21-22 15,21 21-15,0 0 0,21 0 16,0-21-1,0 0-15,1 0 0,20 0 0,0 0 16,1 0-16,-1 0 0,0 0 16,1 0-16,-1-21 0,0 0 0,1 21 15,-1-21-15,-21-1 0,21 1 16,-20 0-16,-1 0 0,-21 0 16,0 0-16,0-1 0,0 1 15,0 0-15,-21 0 0,-1 0 0,1 0 16,0 21-16,-21 0 0,21-22 15,-22 22-15,1 0 0,21 0 0,-22 0 16,-20 22-16,21-1 0,-22 21 16,22-21-16,-22 22 0,1-1 0,20 0 15,1 1-15,0-1 0,21 0 16,-1 1-16,1-1 0,21-21 0,0 21 16,0-20-16,21 20 0,1-21 0,-1-21 15,0 21-15,21 0 0,-21-21 16,22 0-16,-1 0 0,0 0 15,22 0-15,-22 0 0,1 0 16,-1 0-16,0-21 0,1 21 0,-22 0 16,0 0-16,0-21 0,-42 21 15,-21 0 1,20 0-16,-41 21 0,21-21 16,-22 21-16,-21 1 0,22-1 0,-1 0 15,1 0-15,-1 0 0,1 0 16,21 1-16,-1 20 0,1-21 0,21 0 15,0 22-15,21-22 0,0 0 16,0 0-16,0 0 0,0 0 0,21 1 16,0-22-16,21 21 0,-21 0 15,22-21-15,-1 0 0,0 0 16,22 0-16,-22 0 0,22 0 0,-22 0 16,0 0-16,1-21 0,-1 21 15</inkml:trace>
  <inkml:trace contextRef="#ctx0" brushRef="#br0" timeOffset="25391.49">20807 826 0,'0'0'0,"0"-22"0,0 1 15,21 0-15,-21 0 16,21 21 0,0 0-16,-21 21 62,-21-21-31,0 0-15,0 0 0,0 0-1,-1-21-15,1 21 0,0 0 16</inkml:trace>
  <inkml:trace contextRef="#ctx0" brushRef="#br0" timeOffset="25773.27">20659 741 0,'-22'0'15,"22"21"1,0 0-16,0 0 0,0 22 16,0-1-16,22 0 0,-1 1 15,0 20-15,-21 1 0,0-1 0,0 1 16,21-1-16,-21 1 0,21-1 16,0 1-16,-21-22 0,0 22 0,22-22 15,-22 21-15,21-20 0,-21-1 16,0-21-16,0 22 0,0-22 0,21 0 15,-21 0-15,21-21 0,0 0 16,0 0 0,1-21-16,-1 0 0,0 0 15,0-22-15,0 22 0,0-42 0,22 20 16,-22 1-16,21-22 0,1 1 16,-1-1-16,0 1 0,1-1 0,-1 1 15,0-1-15,-21 22 0,1 0 16,20-1-16,-42 1 0,21 0 0,-21 21 15,21-1-15,-21 1 0,0 0 16,0 0 0,-21 21-1,0 21-15,-21 0 16,20-21-16,-20 21 16,0-21-16</inkml:trace>
  <inkml:trace contextRef="#ctx0" brushRef="#br0" timeOffset="26212.01">20595 826 0,'0'0'0,"-21"0"0,21-22 15,-21 22-15,21 22 16,0-1-16,-21 21 15,21-21-15,0 43 0,0-22 0,0 22 16,0-22-16,0 21 0,0 1 16,0-1-16,0 1 0,0-1 0,-22 1 15,22-1-15,0-20 0,0 20 16,0-20-16,0-1 0,0 0 0,22-21 16,-1 1-16,0-1 0,0 0 0,0-21 15,0 0-15,22 0 0,-22 0 16,0-21-16,21 0 0,-20-22 0,20 1 15,0 0-15,-21-22 0,22 1 16,-1-1-16,-21 1 0,22-1 0,-22-21 16,0 22-16,21-22 15,-21 22-15,1 20 0,-1 1 0,0 0 16,-21 21-16,0-1 0,0 44 31,0-1-31,0 0 0,0 0 16,0 0-16,0 0 0,0 1 0,0-1 15,0 0-15,0 0 0,21 21 16,-21-20-16</inkml:trace>
  <inkml:trace contextRef="#ctx0" brushRef="#br0" timeOffset="26595.79">21442 1799 0,'0'0'16,"21"0"-1,0-21 1,21 0-16,-20 21 0,-1-21 16,21-22-16,0 22 15,-20 0-15,20 0 0,-21-21 0,21 20 16,-42 1-16,22 21 0,-22-21 0,-22 21 15,1 0 1,0 0-16,-21 0 0,21 21 16,-22 0-16,1 1 0,0-1 0,20 0 15,-20 21-15,21-21 0,0 1 16,0 20-16,-1-21 0,22 0 0,0 0 16,0 1-16,0-1 0,0 0 0,22-21 15,-1 21-15,0-21 0,21 0 16,1 21-16,-1-21 0,0 0 0,1 0 15,-1 0-15,0 0 0,-21 0 16,22-21-16,-1 21 0,-21-21 0</inkml:trace>
  <inkml:trace contextRef="#ctx0" brushRef="#br0" timeOffset="26939.93">21971 1693 0,'0'0'0,"0"-21"0,0 0 0,0 0 16,0 0-16,21 21 0,0-21 15,0-1-15,1 22 0,-1 0 0,0-21 16,21 21-16,-21 0 0,1 0 16,20 0-16,-21 0 0,0 21 0,22 1 15,-22-1-15,0 0 0,-21 0 16,0 21-16,0-20 0,0 20 0,0-21 16,0 0-16,-21 22 15,0-22-15,-1 0 0,22 0 16,-21-21-16,0 0 0,21-21 31,0 0-31,0 0 0,0-22 16,0 22-16,21-21 0,0 21 15,1-22-15,-1 1 0,0 21 0,0 0 16,0-22-16,22 22 0,-22 0 16,0 21-16,21 0 0,-21-21 0,1 21 15,20 0-15,-21 0 0,0 0 16,0 0-16,1 0 0,-1 0 0</inkml:trace>
  <inkml:trace contextRef="#ctx0" brushRef="#br0" timeOffset="27488.33">22923 1545 0,'-21'21'0,"0"1"16,0-1-16,0 0 0,21 0 0,-21 0 15,21 0-15,-22 1 0,22-1 16,0 0-16,0 0 0,0 0 0,0 0 16,0 1-16,0-1 15,22-21-15,-1 0 16,0 0-16,0 0 0,0 0 16,0 0-16,1 0 0,20 0 0,-21-21 15,21-1-15,1 1 0,-22 0 16,0-21-16,21 21 0,-20-22 0,-1 22 15,-21 0-15,21 0 0,-21 0 16,21-1-16,-21 1 0,0 0 0,0 42 31,0 0-15,0 1-16,-21 20 16,21-21-16,-21 21 0,21 1 15,0-22-15,-21 21 0,-1 1 0,1-1 16,21 0-16,0 1 0,0-1 15,0 0-15,0 22 0,0-22 0,0 0 16,0 1-16,0-1 0,0 0 16,0 22-16,0-22 0,0 1 0,0-1 15,0 0-15,0 1 0,-21-22 0,0 21 16,0-21-16,0 0 0,-22-21 16,22 22-16,-21-22 0,-1 0 0,1 0 15,0 0-15,-1-22 0,1 1 16,0 21-16,21-42 0,-22 21 15,22 0-15,-21-22 0,21 22 0,-1-21 16,1-1-16,21 22 0,0-21 16,0 0-16,0 20 0,0-20 0,0 21 15</inkml:trace>
  <inkml:trace contextRef="#ctx0" brushRef="#br0" timeOffset="28297.61">24469 1270 0,'0'0'0,"21"0"0,0 0 16,0 0-16,-42 0 31,0 0-31,0 0 15,-1 21-15,-20-21 0,21 21 16,-21 1-16,20-1 0,-20-21 0,21 21 16,0 21-16,0-21 0,-1 1 15,1-1-15,0 0 0,21 0 0,0 0 16,0 0-16,0 1 0,0-1 16,21-21-16,0 0 0,1 0 15,-1 0-15,0 0 0,21 0 16,1 0-16,-22 0 0,21-21 15,0-1-15,-20 1 0,20 0 16,-21 0-16,0 0 0,0 0 0,1-1 16,-22 1-16,21 0 0,-21 0 15,0 0 1,0 42 0,0 0-16,0 0 15,0 0-15,-21 22 0,21-1 0,0 0 16,-22 22-16,22-22 0,0 22 15,0-1-15,0 1 0,-21-1 0,21 1 16,-21-1-16,21 1 0,0-1 0,0 1 16,0-1-16,-21 1 15,21-22-15,0 22 0,-21-22 0,21 0 16,-21 1-16,21-1 0,0-21 16,-22 0-16,1 0 0,0 1 0,0-22 15,0 0-15,0 0 0,-1 0 16,1-22-16,0 1 15,0-21-15,0 21 0,0-22 0,21 1 16,0-21-16,0 20 0,0 1 16,0 0-16,0-1 0,21 1 0,0 0 15,0-1-15,0 22 0,22-21 16,-22 21-16,21-22 0,22 22 16,-22-21-16,0 21 0,22-22 0,-22 1 15,22 0-15,-22 20 0</inkml:trace>
  <inkml:trace contextRef="#ctx0" brushRef="#br0" timeOffset="28936.24">25040 1503 0,'0'0'0,"0"-21"0,0 42 47,-21-21-47,0 21 0,21 0 16,-21 0-16,21 1 0,0-1 15,0 0-15,0 0 0,0 21 16,0-20-16,0-1 15,0 0-15,21 0 0,0-21 16,0 0-16,0 0 0,0 0 16,1 0-16,-1 0 0,0 0 0,0-21 15,0 0-15,-21 0 0,21-1 16,-21 1-16,0 0 0,0 0 0,0-21 16,0 20-16,0 1 0,-21 0 15,0 0-15,0 0 0,0 21 0,0 0 16,21-21-16,21 21 15,0 0 1,0 0-16,21 0 0,-20 0 16,20 0-16,0 0 0,1 0 15,-1 0-15,21 0 0,-20 0 0,20 0 16,-20 0-16,20 0 0,-21 0 16,-20 0-16,20 0 0,-63 0 31,0 0-31,-1 0 0,1 0 15,-21 21-15,21 0 0,0-21 0,-1 21 16,1 0-16,0 0 0,0 1 16,21-1-16,0 0 0,0 0 0,0 0 15,0 0-15,0 1 16,0-1-16,21-21 0,0 0 16,0 0-16,22 0 0,-22 0 15,21 0-15,-21 0 0,22 0 0,-1 0 16,-21-21-16,22 21 0,-1-22 15,0 1-15,-21 0 0,1 0 0,-1 0 16,-21 0-16,0-1 0,0 1 16,0 0-16,-21 0 0,-1 0 0,1 21 15,0 0-15,0-21 0,0 21 0,-22 0 16,22 0-16,0 0 0,21 21 16,0 0-1,21-21 1,0 0-16,22 0 0</inkml:trace>
  <inkml:trace contextRef="#ctx0" brushRef="#br0" timeOffset="29427.96">26437 1418 0,'0'-21'0,"-63"0"31,20 21-31,22 0 0,0 0 0,0 21 15,0 0-15,-1 0 0,1-21 16,0 22-16,0-1 0,0 0 0,0 21 16,21-21-16,0 1 0,0-1 15,0 0-15,0 0 0,0 21 16,0-20-16,0-1 0,21-21 0,0 21 16,0-21-16,0 0 0,0 0 15,22 0-15,-22 0 0,0 0 0,0-21 16,0 0-16,1-1 0,20 1 15,-21-21-15,0 21 0,0-22 0,1 1 16,-22 0-16,21-1 0,0 1 16,0 0-16,-21-22 0,0 22 0,21 0 15,-21-22-15,21 22 0,-21-1 16,0 22-16,0-21 0,0 21 0,0 0 16,0 42-1,-21 0 1,21 21-16,0 1 0,-21-1 15,0 0-15,0 1 0,21-1 0,-21 21 16,21-20-16,-22-1 0,1 22 16,21-22-16,0 0 0,0 22 0,-21-22 15,21 0-15,0 1 0,0-1 16,0-21-16,0 0 0,21 1 0,0-1 16,1 0-16,-1-21 15,0 0-15,0 0 0,0 0 0,0 0 16</inkml:trace>
  <inkml:trace contextRef="#ctx0" brushRef="#br0" timeOffset="29975.68">21907 2244 0,'0'0'0,"-63"0"15,-1 0-15,22 0 0,0 0 0,-1-21 16,1 21-16,21 0 0,0 0 15,0 0-15,-1 0 0,44 0 32,-1 21-32,21-21 0,-21 0 0,43 21 15,-22-21-15,22 0 0,-1 0 16,22 21-16,-1-21 0,1 0 16,21 0-16,21 0 0,0 0 0,21 21 15,-21-21-15,21 0 0,0 0 16,22 21-16,-1-21 0,0 22 0,22-22 15,-1 21-15,1 0 0,-1-21 16,1 21-16,-1 0 0,1 0 0,-22-21 16,1 22-16,-22-22 0,0 0 0,-21 21 15,-21-21-15,0 0 0,-22 0 16,1 0-16,-22 0 0,-20 0 0,20 0 16,-42 0-16,22 0 0,-22 0 15,0 0-15,-21-21 16,0-1-1,-21 22 1,-21 0-16,20-21 0,-20 21 16,0-21-16</inkml:trace>
  <inkml:trace contextRef="#ctx0" brushRef="#br0" timeOffset="30743.82">18732 1270 0,'0'0'0,"-42"0"0,21 0 0,0 0 16,0 0-16,42 0 31,21 0-31,-21 0 0,22 0 0,-1 0 16,0 0-16,1 0 0,-1 0 15,0 0-15,22 0 0,-22 0 16,0 0-16,1 0 0,-1 0 16,0 0-16,-20 0 0,20 0 0,-21 0 15,0 0-15,-42 0 31,0 0-15,0 0-16,0 0 16,-1 0-16,1 0 0,0 0 15,0 0-15</inkml:trace>
  <inkml:trace contextRef="#ctx0" brushRef="#br0" timeOffset="31004.3">18563 1312 0,'0'0'0,"-21"0"0,0 0 16,42 0-1,21 0-15,-21 0 16,22 0-16,-22 0 0,21 0 16,22 0-16,-22 0 0,0 0 0,1 0 15,20 0-15,-20 0 0,-1 0 16,-21 0-16,21 0 0,-20 0 15,-1 0-15,0 0 0,0 0 16,-21-21 0,21 0-1,-21 0 1</inkml:trace>
  <inkml:trace contextRef="#ctx0" brushRef="#br0" timeOffset="31396.07">19219 847 0,'0'0'16,"-21"0"-1,21 21 1,-21 0-16,21 0 0,0 0 0,0 1 16,0-1-16,0 21 0,0-21 15,0 0-15,0 22 0,21-22 0,0 0 16,0 0-16,22 0 0,-22 1 15,21-22-15,1 21 0,-22-21 0,21 0 16,0 0-16,-20 0 0,20 0 16,-21 0-16,0 0 0,0 0 15,-21 21 1,-21 0-16,0-21 0,0 21 16,-21-21-16,20 21 0,-20 1 15,0-1-15,-1 0 0,1 0 16,0 21-16,-1-20 0,22-1 0,-21 0 15,0 21-15,20-21 0,1 1 16,-21-1-16,21 0 0,0 0 0,21 0 16,-22-21-16,22 21 0,-21-21 15,21 22-15,21-44 32</inkml:trace>
  <inkml:trace contextRef="#ctx0" brushRef="#br0" timeOffset="38360.1">7429 4868 0,'0'-21'15,"0"42"32,0 1-31,0-1-16,0 0 16,0 0-16,0 0 0,0 0 0,0 1 15,22-22-15,-22 21 0,21-21 16,0 21-16,0-21 15,0 0-15,0 0 0,1 0 0,20 0 16,-21 0-16,0-21 0,22 0 16,-22 21-16,21-22 0,-21-20 0,22 21 15,-22 0-15,0 0 0,0-22 16,-21 22-16,0 0 0,0-21 0,0 20 16,0 1-16,0 0 0,0 0 0,0 0 15,0 42 32,-21 0-47,21 21 0,0 1 0,-21-1 16,21 0-16,0 22 0,0-1 15,-21 1-15,-1-22 0,1 22 16,21-1-16,-21 1 0,0-1 0,21-20 16,-21 20-16,21-21 0,0 22 0,0-22 15,0 1-15,0-1 0,0 0 16,0-21-16,0 22 0,0-22 0,0 0 15,0 0-15,0 0 16,-21-21-16,-22 0 0,22 0 16,0 0-16,-21 0 0,-1 0 0,1 0 15,0-21-15,-1 0 0,1 0 16,0 0-16,-1 0 0,22-1 16,-21 1-16,21 0 0,-1 0 0,1 0 15,0 21-15,21-21 0,-21-1 16,21 1-16,21 21 15,0-21 1,0 21-16,1 0 0,-1 0 0,0 0 16,0 0-16,0 0 0,0 0 0</inkml:trace>
  <inkml:trace contextRef="#ctx0" brushRef="#br0" timeOffset="42024.92">7980 5355 0,'0'21'31,"0"1"-31,0-1 16,0 0-16,0 21 16,0-21-16,0 22 0,0-1 0,-21 0 15,21-20-15,-22 20 0,22 0 0,0-21 16,0 1-16,0 20 0,0-21 16,0 0-16,0-42 31,0 0-31,0 0 0,0 0 15,0-22-15,22 22 0,-22-21 0,21-1 16,-21 22-16,21-21 0,-21 0 16,21-1-16,0 22 0,0-21 0,1 21 15,-22-1-15,42 1 0,-21 0 16,0 0-16,0 21 0,1 0 16,-1 0-16,0 0 0,0 0 0,0 21 15,0 0-15,-21 0 0,0 1 16,0-1-16,0 21 0,0-21 15,0 22-15,0-1 0,0-21 0,0 21 16,0-20-16,0 20 0,0-21 0,0 0 16,0 0-16,0 1 0,0-1 15,22-21-15,-1 0 16,0 0-16,0 0 0,0 0 0,0 0 16,1-21-16,-1-1 0,0-20 15,0 21-15,0-21 0,22-1 0,-22 1 16,0 0-16,0-1 0,0 1 15,0 0-15,-21-22 0,0 22 16,22-22-16,-22 1 0,21 20 0,-21-20 16,0 21-16,0-1 0,0 1 15,0 21-15,0-22 0,0 22 0,0 42 32,0 1-32,0-1 0,0 21 15,0 0-15,-21 22 0,21-22 0,-22 1 16,1 20-16,21-21 0,0 1 15,-21 20-15,0-20 0,21-1 0,-21 0 16,21 1-16,0-1 0,-21 0 0,21-21 16,-22 22-16,22-22 15,0 0-15,0 0 0,0 0 0,0-42 47,0 0-47,22 0 0,-1-21 0,0 20 16,0-20-16,0 21 0,0 0 0,1-22 15,-1 22-15,0 0 0,0 0 16,0 0-16,0 0 0,1 21 0,-1 0 16,0 0-16,0 0 15,0 21-15,-21 0 16,0 0-16,0 0 0,0 0 16,0 1-16,0-1 0,0 21 0,0-21 15,0 0-15,0 22 0,0-22 16,0 0-16,21 0 0,1 0 0,-1 1 15,-21-1-15,21-21 0,0 21 0,21-21 16,-20 0-16,20 0 0,0 0 16,1 0-16,-1 0 0,-21-21 0,21 0 15,1-1-15,-1 1 0,-21 0 16,0 0-16,22-21 0,-22 20 0,0-20 16,0 0-16,0 21 0,-21-22 15,0 22-15,0 0 0,0-21 0,0 20 16,0 1-16,-21 21 15,0 0-15,0 0 0,0 21 16,0-21 0,-1 22-16,22-1 0,0 0 0,-21 21 15,0-21-15,21 22 0,0-22 0,0 0 16,0 21-16,0-20 0,0-1 16,0 21-16,0-21 0,0 0 0,0 1 15,21-1-15,0-21 0,1 0 16,-1 0-16,21 0 15,-21 0-15,22-21 0,-1 21 0,0-22 16,22 1-16,-22-21 0,0 21 16,1-22-16,-1 22 0,-21-21 15,22 0-15,-22 20 0,0 1 0,0 0 16,-21 0-16,21 0 0,-21 0 0,-21 21 31,0 21-15,21 0-16,0 0 0,0 0 15,0 0-15,0 1 16,0-1-16,0 0 0,0 0 0,21 0 16,-21 0-16,21 1 0,-21-1 15,0 0-15,21-21 16,1 21-16,-1-21 0,-21 21 16,21-21-16,0 0 0,0 0 15,0 0-15,1 0 0,-1 0 0,21 0 16,-21-21-16,0 0 0,22 21 0,-22-21 15,0-22-15,21 22 0,-20 0 16,-1-21-16,0 21 0,0-22 0,0 22 16,0-21-16,-21 21 0,0-1 0,0 1 15,0 0-15,22 0 0,-22 0 16,0 42 0,0 0-16,0 21 15,-22-20-15,22-1 16,-21 0-16,21 21 0,0-21 15,0 1-15,0 20 0,0-21 0,0 0 16,0 0-16,0 1 0,0-1 16,0 0-16,0 0 0,21-21 0,1 0 15,-1 0-15,21 0 0,-21 0 0,22 0 16,-22 0-16,21-21 0,-21 21 16,22-42-16,-22 20 0,21 1 0,-21-21 15,0 0-15,22-1 0,-22 1 16,0-22-16,0 22 0,0-21 15,1-1-15,-1 1 0,0-1 0,0 1 16,-21-1-16,0 1 0,21 20 0,-21 1 16,21 0-16,-21 20 0,0 1 15,-21 42 1,0 1 0,0-1-16,21 21 0,-21 0 0,0 1 15,21-1-15,-22 22 0,22-22 16,-21 21-16,0-20 0,21-1 0,0 22 15,0-22-15,0 0 0,0 1 0,0-1 16,0 0-16,0 1 0,0-22 16,21 21-16,0-21 0,22 0 0,-22 1 15,21-1-15,1 0 0,-22-21 16,21 0-16,0 0 0,22 0 0,-22 0 16,1 0-16,-1 0 0,0-21 15,1 0-15,-1-22 0,0 22 0,1-21 16,-1 21-16,-21-22 0,21 1 15,-20 21-15,-1-22 0,0 1 0,-21 21 16,0-21-16,0 20 0,0 1 0,0 0 16,0 0-16,-21 21 0,0 0 15,-1 0-15,1 0 0,0 0 0,0 0 16,0 0-16,0 21 0,-22 0 16,22 0-16,0 1 0,0 20 0,21-21 15,-21 0-15,21 22 0,-22-22 0,22 21 16,0-21-16,0 0 0,0 22 15,0-22-15,0 0 0,0 0 16,22-21-16,-1 21 0,0-21 16,0 0-16,0 0 0,22-21 15,-22 0-15,0 21 0,0-21 0,0 0 16,0 0-16,1-22 0,-1 22 0,0-21 16,0 21-16,0-22 0,-21 22 15,0 0-15,21-21 0,-21 20 0,22 22 16,-22-21-16,0 42 31,0 1-31,0-1 0,0 0 0,-22 0 16,22 0-16,0 0 15,0 22-15,0-22 0,0 0 0,0 0 16,0 0-16,0 1 0,22-1 0,-22 0 16,21 0-16,0-21 0,0 21 15,21-21-15,-20 0 0,20 0 0,-21 0 16,21 0-16,-20 0 0,20-21 0,-21 0 15,21 0-15,-20 0 0,-1-1 16,0 1-16,0-21 0,-21 21 16,0-22-16,21 1 0,-21 21 0,0 0 0,21 0 15,-21-1-15,0 1 16,0 42 0,0 1-16,0-1 15,-21 0-15,0 0 0,21 0 16,-21 22-16,21-22 0,0 0 0,-21 0 15,21 0-15,-21 22 0,21-22 0,0 0 16,0 0-16,0 0 16,0 0-1,0-42 1,0 0-16,0 0 16,0 0-16,0 0 0,21-1 15,0-20-15,0 21 0,0-21 0,0 20 16,1 1-16,-1-21 0,0 21 15,0 0-15,-21-1 0,21 22 0,0 0 16,1-21-16,-1 21 0,0 0 16,0 21-16,-21 1 0,21-1 15,-21 0-15,21 0 0,-21 21 0,0-20 16,0-1-16,0 21 0,22-21 16,-22 22-16,21-22 0,-21 0 0,21 0 15,0 0-15,0 0 0,0-21 16,1 0-16,-1 22 0,0-22 0,0 0 15,0 0-15,0 0 0,1-22 0,-1 1 16,0 0-16,0 0 0,0 0 16,22 0-16,-22-22 0,0 22 15,0-21-15,21-1 0,-20 22 0,20-21 16,-21 0-16,0 20 0,22 1 0,-22 0 16,0 0-16,0 0 0,0 21 15,-21 21 1,0 0-16,0 0 15,0 0-15,0 1 0,0-1 16,0 0-16,0 0 0,0 0 16,0-42 31,0 0-47,0 0 15,0 0-15,0-22 16,0 22-16,0 0 0,0 0 0,0 0 15,0-1-15,-21 22 16,0 0-16,0 0 16,0 22-16,21-1 0,-22 0 15,1 0-15,0 0 0,0 0 16,0 1-16,0 20 0,-1-21 16,22 21-16,0-20 0,-21-1 0,21 21 15,0-21-15,0 22 0,0-22 0,0 0 16,0 21-16,21-21 0,-21 1 15,22-1-15,-1 0 0,21-21 0,-21 21 16,22-21-16,-22 0 0,21 0 16,0 0-16,1 0 0,-1 0 0,0 0 15,-20 0-15,20 0 0,0-21 16,-21 0-16,22 0 0,-22-22 0,0 22 16,21-21-16,-20-1 0,-22 22 15,21-21-15,-21 0 0,21 20 0,-21 1 16,0-21-16,0 21 0,0 0 15,0-1-15,-21 22 0,0 0 16,-1 0-16,1 22 16,0-1-16,21 0 0,-21 0 15,0 21-15,21-20 0,-21-1 16,21 0-16,0 0 0,0 21 16,0-20-16,0-1 0,0 0 0,0 0 15,0 0-15,21 0 0,0 1 0,0-22 16,0 21-16,0-21 0,1 0 15,-1 0-15,0 0 0,0 0 0,0 0 16,0 0-16,22-21 0,-22-1 0,21 1 16,-21 0-16,22-21 0,-22 21 15,21-22-15,-21 1 0,64-43 16,-64 43-16,0 0 0,1-1 16,-1 1-16,0 0 0,-21 20 15,0 1-15,0 0 0,0 0 0,-21 21 16,0 0-1,-1 0-15,1 21 0,0 0 16,21 22-16,0-22 0,-21 21 0,21-21 16,0 22-16,0-1 0,0-21 15,0 21-15,0-20 0,0 20 0,21-21 16,0 21-16,-21-20 0,0 20 0,21-21 16,-21 0-16,22 0 0,-22 1 15,0-1-15,0 0 0,0 0 0,0 0 16,0 0-16,0 1 0,-22-22 31,1 0-31,0 0 16,0-22-1,0 1 1,21 0-16,-21 0 0,21 0 0,-22 0 16,1-1-16</inkml:trace>
  <inkml:trace contextRef="#ctx0" brushRef="#br0" timeOffset="42359.73">11134 5017 0,'105'-22'31,"-83"1"-31,41 21 16,-21 0-16,22 0 0,-22 0 0,22 0 15,-1 0-15,-20 0 0,20-21 16,1 21-16,-22 0 0,0 0 15,1 0-15,-1 0 0,-21 0 0,-42 0 32,-21-21-32,20 21 0</inkml:trace>
  <inkml:trace contextRef="#ctx0" brushRef="#br0" timeOffset="42624.06">10668 4784 0,'0'0'0</inkml:trace>
  <inkml:trace contextRef="#ctx0" brushRef="#br0" timeOffset="44011.96">7345 6625 0,'0'21'31,"21"-21"-15,0 0-16,0 0 16,0 0-16,1 0 15,-1 0-15,0 0 0,21 0 0,1 22 16,-1-22-16,21 0 0,1 0 15,-1 0-15,22 0 0,0 0 0,-1 0 16,1 0-16,21 0 0,-21 0 0,20 0 16,1 0-16,21 0 0,-21 0 15,21 0-15,0 0 0,0 0 0,0 0 16,0 0-16,21 21 0,-21-21 16,43 0-16,-22 21 0,0-21 15,21 0-15,1 0 0,-1 21 0,21-21 16,1 0-16,-22 21 0,22-21 15,-22 0-15,22 0 0,-1 21 0,-21-21 16,1 0-16,-1 0 0,-21 22 0,22-22 16,-22 0-16,21 0 0,-42 0 15,21 21-15,-21-21 0,-21 0 0,0 0 16,0 0-16,0 0 0,-22 0 16,22 0-16,-21 0 0,-22 21 0,22-21 15,-22 0-15,-20 0 0,20 0 0,-20 0 16,-22 0-16,21 0 0,-21 0 15,0 0-15,-42-21 32,0 21-17,0 0-15,0-21 0,0-1 0,-1 22 16,1-21-16,0 21 0</inkml:trace>
  <inkml:trace contextRef="#ctx0" brushRef="#br0" timeOffset="44445.71">14203 6541 0,'0'0'0,"-21"0"0,-1 0 16,1 0 0,21 21-16,0 0 15,0 0-15,0 0 0,21 0 16,1 1-16,-1-1 0,0-21 15,0 21-15,0 0 0,22-21 16,-22 0-16,21 0 0,0 21 0,1-21 16,-1 21-16,0-21 0,1 0 0,-1 0 15,0 0-15,1 0 16,-22 0-16,0 0 0,0 0 0,0 0 0,-21-21 31,-21 21-31,0 0 16,-21 0-16,-1 0 0,22 0 0,-21 21 15,0-21-15,-1 22 0,1-1 16,0 0-16,-22 21 0,22-21 0,-1 1 16,1 20-16,0-21 0,-1 0 0,1 0 15,21 22-15,-21-22 0,20 0 16,1 0-16,0-21 0,0 21 0,21 1 16,0-44 15,21 1-16</inkml:trace>
  <inkml:trace contextRef="#ctx0" brushRef="#br0" timeOffset="64039.71">7387 2582 0,'0'-21'31,"21"21"0,0 0-31,1 0 16,20 0-16,-21 0 0,21 0 15,1 0-15,-1 0 0,22 0 0,-1 0 16,1 0-16,20 0 0,-20 0 16,20 0-16,1 0 0,0 0 0,-1 0 15,1 0-15,0 0 0,-1 0 16,22 0-16,-21 0 0,0 0 15,-1 0-15,22 0 0,-21 0 0,-1 0 16,1 0-16,0 0 0,21 0 16,-1 0-16,1 0 0,0 0 0,21 0 15,0 0-15,-21 0 0,21 0 16,-21-21-16,21 21 0,0 0 0,0 0 16,0 0-16,0 0 0,-21 0 15,21 0-15,-22 0 0,1 0 0,0 0 16,0 0-16,0 0 0,0 0 15,-1 0-15,1 0 0,-21 0 16,21 0-16,-22 0 0,22 0 0,-21 0 16,21 0-16,0 0 0,-1-21 15,1 21-15,0 0 0,0 0 0,0-21 16,0 21-16,-22 0 0,22-21 16,0 21-16,0 0 0,0 0 0,-1 0 15,22 0-15,-21 0 0,0 0 16,0 0-16,0 0 0,0 0 0,-1 0 15,1 0-15,-21 0 0,21 0 16,0 0-16,-1 0 0,1 0 0,-21-22 16,21 22-16,-22 0 0,1-21 15,0 21-15,-22 0 0,22 0 0,0-21 16,-22 21-16,1 0 16,20 0-16,-20 0 0,-1 0 0,-20 0 15,20 0-15,-21 0 0,1 0 16,-1 0-16,-21 0 0,22 0 0,-22 0 15,0 0-15,0 0 0,0 0 16,0 0 15,-42 0 126,0-21-157,0 21 15</inkml:trace>
  <inkml:trace contextRef="#ctx0" brushRef="#br0" timeOffset="66011.94">18076 2773 0,'0'0'0,"21"0"15,1 0 1,-1 0-16,0 21 15,0-21-15,0 21 0,22 0 16,-22 1-16,42-1 0,-20 0 0,41 0 16,-20 0-16,-1 0 0,22 22 15,0-22-15,-22 21 0,1-21 0,-1 22 16,1-22-16,-1 21 0,-21-21 16,1 1-16,-1 20 0,0-21 15,1 0-15,-1 0 0,0 1 0,1-22 16,-22 21-16,21 0 0,-21-21 0,1 0 15,-1 0-15,0 0 16,0 0-16,0 0 0,0 0 16,1 0-1,-22-21-15,0 0 0,0-1 16,0 1-16,0 0 0</inkml:trace>
  <inkml:trace contextRef="#ctx0" brushRef="#br0" timeOffset="66435.7">19537 2985 0,'0'0'0,"21"21"0,0 0 16,0 0-16,0 21 0,22-20 0,-22-1 15,0 0-15,21 21 0,-20-21 16,-1 1-16,21-1 0,-21 0 0,0 0 16,1 0-16,-1 0 0,0 1 15,0-22-15,-21 21 0,21-21 16,-42 0 15,0 0-15,-21 0-16,20 0 0,-20 21 0,0-21 15,-1 21-15,1 0 0,-21 0 16,-1 1-16,22-1 0,-22 0 0,1 0 16,20 0-16,-20-21 0,21 21 15,-1 1-15,1-1 0,0-21 0,20 21 16,1-21-16,0 0 0,0 0 16,21 21-16,0-42 31</inkml:trace>
  <inkml:trace contextRef="#ctx0" brushRef="#br0" timeOffset="164231.1">1714 5800 0,'-21'0'0,"21"-21"0,-21 21 16,0 0-16,21-22 0,-21 22 15,21-21-15,-21 0 0,21 0 16,0 0-16,0 0 16,0-1-16,0 1 15,0 0-15,21 0 16,0 0-16,0 21 0,0-21 0,22-1 15,-22 22-15,0 0 0,21-21 16,-21 21-16,1 0 0,20 0 0,-21 0 16,0 0-16,0 0 0,22 0 15,-22 0-15,0 21 0,0-21 0,-21 22 16,21 20-16,-21-21 0,0 0 16,0 22-16,0-1 0,0-21 0,0 21 15,-21 1-15,0-1 0,0-21 16,0 22-16,-22-1 0,1-21 0,0 0 15,21 22-15,-22-22 16,1 0-16,0 0 0,-1 0 0,22 0 16,-21-21-16,21 22 0,-1-22 15,1 0-15,0 21 0,0-21 16,42 0 31,0 0-47,0-21 0,22 21 15,-1 0-15,0-22 0,1 22 16,-1-21-16,0 21 0,1 0 0,-1-21 16,0 21-16,1 0 0,-1 0 15,0 0-15,-20 0 0,-1 0 16,21 0-16,-21 0 0,0 0 16,1-21 62,-1 21-78,0 0 0</inkml:trace>
  <inkml:trace contextRef="#ctx0" brushRef="#br0" timeOffset="164943.44">2857 5503 0,'0'0'0,"0"-21"0,-21 21 0,21-21 16,0 0-16,-21 21 15,21 21 16,0 0-31,0 0 0,0 1 16,0 20-16,0 0 0,0 1 16,0 20-16,-21-21 0,0 22 0,21-22 15,-21 1-15,21-1 0,0 0 16,-22 1-16,22-22 0,-21 0 0,21 0 16,0 0-16,0 0 0,21-42 46,1 21-46,-1-21 0,0-21 0,0 21 16,0-1-16,0-20 0,22 0 0,-22-1 16,0 1-16,0 0 0,0-1 15,1 22-15,-1-21 0,-21 21 16,21 21-16,0 0 0,0 0 16,-21 21-1,0 21-15,21-21 0,-21 1 16,0 20-16,0-21 0,0 21 0,0-20 15,0 20-15,22-21 0,-22 0 0,21 22 16,-21-22-16,0 0 0,21-21 16,0 21-16,0-21 0,0 21 15,1-21-15,-1 0 16,0 0-16,0-21 0,0 21 16,0-21-16,1 0 0,-1 0 0,-21-22 15,21 1-15,-21 21 0,21-43 16,-21 22-16,0 0 0,0-22 0,0 22 15,0-22-15,0 22 0,0 0 0,0 20 16,0-20-16,0 21 0,0 0 16,0 0-16,0 42 31,0 0-31,0 0 16,0 0-16,0 0 15,0 1-15,0-1 16,0 0-16,21-21 0,-21 21 15</inkml:trace>
  <inkml:trace contextRef="#ctx0" brushRef="#br0" timeOffset="165383.51">3683 5969 0,'0'0'0,"21"0"31,0 0-15,0-21-16,1 0 0,-1 21 16,0-21-16,-21-1 0,21 1 0,0 0 15,0 0-15,1 0 0,-1 0 0,-21-1 16,0 1-16,0 0 0,0 0 15,-21 21 1,-1 0 0,1 0-16,0 21 0,-21 0 0,21 0 15,-1 1-15,1-1 0,21 0 0,-21 0 16,21 21-16,-21-20 16,21-1-16,0 0 0,0 0 0,0 0 0,0 0 15,0 1-15,0-1 0,21 0 16,0-21-16,-21 21 0,21-21 15,1 0-15,-1 21 0,0-21 0,0 0 16,0 0-16,22 0 0,-22 0 0,0 0 16,0-21-16,0 21 0,22-21 15,-22 0-15,0 0 0,0-1 0,0 1 16,0 0-16</inkml:trace>
  <inkml:trace contextRef="#ctx0" brushRef="#br0" timeOffset="165779.29">4254 5736 0,'0'0'15,"0"21"-15,22-21 32,-1 0-32,0 0 0,0 0 15,0 0-15,0-21 0,-21 0 16,22 21-16,-1-21 0,0 0 0,-21 0 15,21-1-15,-21 1 16,0 0 0,-21 21-16,0 0 0,0 0 15,-1 0-15,1 0 0,0 0 16,0 21-16,0 0 0,0 1 16,-1-1-16,1 0 0,21 21 15,0-21-15,-21 1 0,21 20 0,0-21 16,0 0-16,0 22 0,0-22 0,0 0 15,0 0-15,21 0 16,-21 0-16,21-21 0,1 0 0,-1 0 16,0 0-16,21 0 0,-21 0 0,22 0 15,-1 0-15,0 0 0,1-21 16,-1 0-16,0 0 0,-20 0 0,20 0 16,0-22-16,-21 22 0</inkml:trace>
  <inkml:trace contextRef="#ctx0" brushRef="#br0" timeOffset="166447.17">4932 5165 0,'0'0'0,"0"-21"16,0 42 0,0 0-16,0 0 15,0 0-15,0 22 0,0-22 0,0 21 16,0 0-16,0 1 15,0-1-15,0 0 0,0 1 0,0-1 16,0 0-16,0 22 0,0-43 0,0 21 16,0 1-16,0-1 0,-21-21 15,21 22-15,0-22 0,0 0 0,0 0 16,0 0-16,0 0 16,-22-21-16,22-21 31,0 0-16,0-21-15,0 21 0,0-1 0,0-20 16,0 0-16,22 21 0,-1-22 0,0 1 16,0 21-16,0-22 15,0 22-15,22 0 0,-22 0 0,0 0 16,21 0-16,-20 21 0,-1 0 0,21 0 16,-21 0-16,22 0 0,-22 0 15,0 0-15,0 0 0,0 21 0,-21 0 16,0 0-16,0 0 0,0 0 0,0 1 15,-21-22-15,0 21 0,0 0 16,0 0-16,-1-21 0,1 21 0,0-21 16,-21 0-16,21 0 0,-1 0 15,1 0-15,0 0 0,0 0 0,0 0 16,0 0-16,-1 0 0,22-21 0,0 0 31,0 42-15,0 0-1,0 0-15,0 1 0,0-1 16,0 0-16,22 0 0,-1 0 0,-21 0 16,21 1-16,-21-1 0,0 0 0,21-21 15,-21 21-15,21 0 0,-21 0 16,21-21-16,-21 22 16,22-22-16,-1 0 0,0 0 15,0 0-15,0 0 16,0 0-16,1-22 0,-1 1 15,0 21-15</inkml:trace>
  <inkml:trace contextRef="#ctx0" brushRef="#br0" timeOffset="166951.23">6075 5630 0,'0'0'0,"0"-63"15,0 42-15,-21 21 16,21-21-16,-22 21 16,1 0-16,0 0 0,0 0 0,0 0 15,-22 0-15,22 0 0,0 21 0,0 0 16,-21-21-16,20 21 16,1 21-16,0-20 0,0-1 0,0 0 15,0 0-15,21 0 0,0 0 0,0 1 16,0-1-16,0 0 15,21-21-15,0 21 0,0-21 0,0 0 16,0 0-16,1 21 0,20-21 0,-21 0 16,0 0-16,22 0 0,-22 21 15,0-21-15,0 0 0,0 0 0,0 0 16,1 0-16,-22 22 0,21-22 16,-21 21-1,0 0-15,-21-21 16,-1 0-16,1 0 0,0 21 15,0-21-15,-21 0 0,20 21 16,-20-21-16,21 0 0,-21 0 0,20 0 16,1 21-16,0-21 0,0 0 0,0 0 15,0 0 1,-1 0 0</inkml:trace>
  <inkml:trace contextRef="#ctx0" brushRef="#br0" timeOffset="176953.17">4064 6668 0,'0'0'0,"0"-22"0,0 1 16,0 0 15,0 0-15,0 0 0,0 0 15,0-1-31,-21 22 47,21 22 0,0-1-32,0 0-15,0 21 0,0-21 0,0 22 16,0-1-16,0-21 0,0 22 0,0-1 15,0 0-15,0 1 0,0-1 16,0 0-16,0 1 0,0-22 16,0 21-16,0 0 0,21 1 0,-21-1 15,0-21-15,21 22 0,-21-22 16,21 21-16,0-21 0,-21 22 0,22-22 16,-1 0-16,-21 0 0,21 0 0,0 0 15,-21 1-15,21-1 0,0-21 16,1 21-16,-1 0 0,0-21 15,0 0-15,0 0 0,0 21 0,1-21 16,-1 0-16,0 0 0,0 0 0,0 0 16,22 0-16,-22 0 0,21 0 15,-21 0-15,22 0 0,-22 0 0,21 0 16,0 0-16,1 0 0,-1 0 16,0-21-16,1 21 0,-1 0 0,0-21 15,1 0-15,-1 21 0,0-21 16,1 21-16,-1-22 0,0 1 0,1 0 15,20 0-15,-20 0 0,-1 0 0,0-1 16,22 1-16,-22 0 0,22-21 16,-22 21-16,0-1 0,22 1 0,-22-21 15,22 21-15,-22 0 0,21-1 16,-20 1-16,-1 0 0,0 0 0,1 0 16,20 0-16,-20-1 0,-1-20 15,0 21-15,1 0 0,-1 0 0,0-1 16,1 1-16,-1 0 0,0 0 0,-21 0 15,22 0-15,-1-1 0,-21-20 16,22 21-16,-22 0 0,0 0 0,0-1 16,0 22-16,-21-21 0,0 0 0,21 0 15,-21 0-15,0 0 16,0-1-16,0 1 31,0 0 0</inkml:trace>
  <inkml:trace contextRef="#ctx0" brushRef="#br0" timeOffset="177571.06">6625 6414 0,'0'0'0,"-21"0"0,0 0 15,0 0 1,21 21-16,21 0 31,0-21-31,0 0 16,0 0-16,0 0 0,1 0 0,20 0 15,-21 0-15,21 0 0,-20 0 0,20 0 16,0 0-16,-21 0 0,22 0 16,-1 0-16,-21 0 0,0 0 15,1 0-15,-1 0 0,0 0 0,0-21 16,0 21-1,-21-21-15,-21 21 32,0 0-17,0 21-15,21 0 0,-21 0 0,-1 0 16,1 0-16,21 1 0,-21 20 16,0-21-16,21 0 0,-21 22 0,0-22 15,-1 21-15,22-21 0,0 0 0,-21 1 16,21-1-16,-21 0 0,21 0 15,0 0-15,0 0 0,0 1 16,-21-22-16,21 21 0,0 0 0,0 0 16,-21-21-16,21 21 15,0 0 1,-21-21 0,21-21 30</inkml:trace>
  <inkml:trace contextRef="#ctx0" brushRef="#br0" timeOffset="-213105.57">2413 9186 0,'-21'0'78,"21"-21"-63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9T12:10:21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4699 804 0,'0'0'0,"-21"0"15,42 0 48,0 0-63,0 0 16,22 0-16,-1 0 0,0 0 15,1 0-15,-1-21 0,0 21 0,1 0 16,-1 0-16,0 0 0,1 0 0,-1 0 15,0 0-15,-21 0 0,22 0 16,-22 0-16,0 0 16,-21 21-1,-21-21 1,21 22-16,-21-22 0,0 0 16,-1 0-16,22 21 0,-21-21 0,0 0 15,0 0-15,0 0 0</inkml:trace>
  <inkml:trace contextRef="#ctx0" brushRef="#br0" timeOffset="695.93">4699 889 0,'-21'21'0,"42"-42"0,-63 42 15,42 0 1,0 1-16,0-1 16,0 0-16,0 0 0,0 0 15,0 0-15,0 1 0,0-1 16,0 21-16,0-21 0,-22 0 0,22 1 16,0-1-16,-21 21 0,21-21 15,-21 0-15,21 1 0,0-1 16,0 0-16,-21-21 15,21 21 1,0-42 15,21 0-15,0 0-16,0 21 16,1-22-16,-1 22 0,0-21 0,21 0 15,-21 21-15,1-21 0,20 21 16,-21 0-16,21-21 0,-20 21 15,20 0-15,-21 0 0,21 0 0,-20 0 0,-1 0 16,0 0-16,0 0 0,0 0 16,0 21-16,1-21 0,-1 21 15,0 0-15,0 0 0,0 1 16,0-1-16,1 0 0,-22 0 0,21 0 16,-21 22-16,21-22 0,-21 0 0,0 0 15,0 21-15,0-20 0,-21-1 16,0 21-16,-1-21 0,-20 0 0,21 1 15,-21-1-15,-1 0 0,22 0 16,-21 0-16,-1 0 0,1 1 0,-21-22 16,20 21-16,1-21 0,0 0 15,-22 0-15,22 0 0,-1 0 16,1 0-16,0 0 0,21 0 0,-22 0 16,22-21-16,-21 21 0,21-22 0,-1 22 15,1 0-15,0-21 0,0 0 16,21 0-1,0 0 1,21 21 0,0 0-16,0-21 0,1 21 15</inkml:trace>
  <inkml:trace contextRef="#ctx0" brushRef="#br0" timeOffset="1260.28">6244 656 0,'0'-21'16,"0"42"15,0 22-15,0-22-16,0 21 0,0 0 0,0 1 16,0 20-16,0-20 0,0 20 15,0 1-15,0-1 0,-21 1 0,21-1 16,0 1-16,0-22 0,0 21 15,-21-20-15,21-1 0,0 0 0,0 1 16,0-1-16,0-21 0,0 0 0,0 1 16,0-1-16,0 0 0,0 0 15,21-21 1,-21-21 0,0 0-1,21 0-15,-21-1 0,21-20 0,-21 21 16,21 0-16</inkml:trace>
  <inkml:trace contextRef="#ctx0" brushRef="#br0" timeOffset="1778.98">6794 1122 0,'0'0'0,"0"21"47,-21 0-31,21 0-16,-21 1 0,21-1 0,-21 0 16,21 21-16,0-21 0,-21 22 0,0-1 15,21-21-15,0 22 0,-22-22 16,22 21-16,0-21 0,0 0 0,0 1 15,0 20-15,0-21 16,22 0-16,-1-21 0,0 0 0,0 0 16,21 0-16,-20 0 0,-1 0 0,21 0 15,0 0-15,-20-21 16,20 0-16,-21 0 0,21 0 0,-20-1 16,-1-20-16,21 21 0,-21-21 0,0 20 15,-21-20-15,22 0 0,-22 21 16,0-22-16,0 1 0,0 21 0,0-22 15,0 22-15,-22-21 0,1 21 16,0 0-16,0-1 0,0 22 0,0 0 16,-1-21-16,1 21 0,0 0 0,0 0 15,0 0-15,0 0 0,21 21 16,-22 1-16,1-1 16,21 0-1,0-42 16,0 0-31</inkml:trace>
  <inkml:trace contextRef="#ctx0" brushRef="#br0" timeOffset="2247.23">6096 762 0,'0'21'0,"21"-21"31,0 0-31,0 0 0,22 0 15,-1 0-15,0 0 0,1-21 16,-1 21-16,22 0 0,-1 0 0,-21 0 16,22 0-16,-1 0 0,-20 0 0,-1 0 15,0-21-15,1 21 16,-1 0-16,-21 0 0,0 0 0,1 0 16,-1 0-16</inkml:trace>
  <inkml:trace contextRef="#ctx0" brushRef="#br0" timeOffset="10528.07">8149 720 0,'0'0'0,"-21"0"62,21 21-46,0 0-16,0 0 16,0 0-16,21-21 15,-21 22-15,21-1 0,0-21 0,22 21 16,-22 0-16,21-21 0,-21 21 15,22-21-15,-1 0 0,0 0 0,1 0 16,-22 0-16,21 0 0,1 0 0,-1 0 16,0 0-16,1 0 0,-1-21 15,0 0-15,1 0 0,-1 0 0,-21-1 16,21 1-16,-20 0 0,-1 0 16,0 0-16,0 0 0,-21-1 15,0 1-15,0 0 0,0 0 0,0 0 16,0 0-16,-21 21 15,0 0-15,0 0 0,-1 0 16,1 0-16,0 0 16,0 0-16,21 21 15,-21 0-15,0 0 16,21 21-16,0-20 0,0-1 16,-22 21-16,22 0 0,-21 1 0,0 20 15,21-20-15,-21-1 0,21 21 16,-21-20-16,0 20 0,21-20 0,-22-1 15,1 0-15,0 1 0,21-1 0,-21-21 16,0 21-16,21-20 16,0-1-16,-21 21 0,21-21 0,-22 0 15,22 1-15,0-1 0,0 0 16,0 0 0,0-42 15,22 21-31,-22-21 0,21 0 15,-21-1-15</inkml:trace>
  <inkml:trace contextRef="#ctx0" brushRef="#br0" timeOffset="10891.94">7980 1376 0,'-21'0'16,"42"0"-16,-64 0 0,65 0 31,-1 0-31,0 0 0,21 0 16,1-21-16,20 21 0,-21 0 0,22 0 15,-22 0-15,22 0 16,-1 0-16,-20 0 0,20 0 0,1 0 15,-1 0-15,-21 0 0,1 0 0,20 0 16,-20 0-16,-22 0 0,21 0 16,-21 0-16,0 0 0,1 0 0,-1 0 15,-21-21-15,21 21 0,-42 0 32,0 0-17,-1 0-15,1 0 0,0 0 16,0 0-16,0 0 0</inkml:trace>
  <inkml:trace contextRef="#ctx0" brushRef="#br0" timeOffset="11731.19">4339 2201 0,'0'0'0,"-21"0"0,42 0 62,0 0-62,0 0 16,1 0-16,-1 0 0,21 0 0,-21 0 16,22 0-16,-1 0 0,0-21 0,22 21 15,-1 0-15,1 0 0,-1 0 16,1 0-16,20 0 0,1 0 0,21 0 16,-21 0-16,20-21 0,1 21 0,21 0 15,-21 0-15,21 0 0,-21 0 16,0 0-16,21 0 0,-21 0 0,21 0 15,-22 0-15,22 0 0,-21 0 0,21 0 16,-21 0-16,0 0 0,0 0 16,21 0-16,-21 0 0,-1 0 0,22 0 15,-21 0-15,0 0 0,-21 0 0,21 0 16,-22 0-16,1 0 16,0 0-16,-1 0 0,-20 0 0,-1 0 15,1 0-15,-22 0 0,0 0 0,1 0 16,-1 0-16,0 0 0,-20 0 15,-1 0-15,0 0 0,0 0 0,0 0 16,-21-21 15,-21 21-15,0-21-16,-21 21 16,20-21-16</inkml:trace>
  <inkml:trace contextRef="#ctx0" brushRef="#br0" timeOffset="12475.74">4699 2265 0,'-21'0'0,"42"0"0,-63 0 16,20 0-16,1 0 0,0 0 15,0 0-15,0 21 0,0-21 16,-1 0-16,1 0 0,21 21 15,-21-21-15,0 0 16,42 0 0,0 0-16,0 0 15,22 0-15,-1 0 0,22 0 0,20 0 16,-20 0-16,42 0 0,-22 0 0,22 0 16,21 0-16,-21 0 0,21 0 15,0 0-15,0 0 0,21 0 16,-21 0-16,21 0 0,0 0 0,1 0 15,-22 0-15,21 0 0,0 0 16,-21 0-16,0 0 0,0 0 0,0 0 16,0 0-16,-21 0 0,0 0 0,21 0 15,-22 0-15,-20 0 0,21 0 16,-21-21-16,-1 21 0,-20 0 0,20 0 16,-20 0-16,-1 0 0,1-21 0,-22 21 15,1 0-15,-1 0 0,-21 0 16,21 0-16,-20 0 0,-1 0 15,-21-21 32,-21 21-47,-1 0 0,1 0 0,0 0 16,0 0-16,0 0 0,0-21 16</inkml:trace>
  <inkml:trace contextRef="#ctx0" brushRef="#br0" timeOffset="13135.63">12700 1228 0,'0'0'0,"-21"0"16</inkml:trace>
  <inkml:trace contextRef="#ctx0" brushRef="#br0" timeOffset="13919.87">12255 910 0,'0'0'0,"-21"21"15,21 1-15,-21-1 0,0-21 0,0 21 16,0 0-16,-1 21 0,22-20 15,-21-1-15,0 21 0,0-21 0,0 22 16,21-22-16,-21 21 0,-1-21 0,22 0 16,-21 1-16,21-1 0,0 0 15,0 0-15,0 0 0,21-21 63,-21-21-63,22 21 0,-1 0 15,-21-21-15,21 0 0,0 21 16,-21-21-16,21 21 0,0 0 0,1-22 16,-1 22-16,0 0 0,-21-21 15,21 21-15,0 0 0,0 0 0,1-21 16,-1 21-16,0 0 16,0 0-1,-21-21 1,0 0-1,0 0 1</inkml:trace>
  <inkml:trace contextRef="#ctx0" brushRef="#br0" timeOffset="14195.7">12404 868 0,'21'0'31,"0"0"-15,0 0-16,21 0 16,-20 0-16,20 0 0,-21 0 0,21 0 15,1 0-15,-1 0 0,0 0 0,1 0 16,-1 0-16,-21 0 0,0 0 15,1 21-15,-1-21 0,-21 21 0,-21-21 16,-1 0 0,1 0-16,0 21 0,-21-21 0,21 0 15</inkml:trace>
  <inkml:trace contextRef="#ctx0" brushRef="#br0" timeOffset="14773.55">12277 1016 0,'0'0'0,"0"21"0,-22-21 0,22 21 16,-21 1-16,0-22 0,21 21 16,-21 0-16,21 0 0,-21 0 0,0 0 15,21 1-15,0-1 0,-22 0 0,1 0 16,21 0-1,0 0-15,0 1 0,0-1 16,21-21 47,1 0-63,-1 0 0,0 0 15,21 0-15,-21 0 0,22 0 0,-22-21 16,21 21-16,1 0 0,-1 0 15,0 0-15,1 0 0,-1 0 0,0 0 16,1 0-16,-22 0 0,21 0 0,0 0 16,-20 21-16,20 0 0,-21-21 15,0 21-15,0 0 0,1 0 0,-22 1 16,0-1-16,0 0 0,0 0 0,0 0 16,-22 0-16,1 1 15,0-1-15,-21 0 0,-1 0 0,1 0 16,0 0-16,-1 1 0,1-1 0,0-21 15,-1 21-15,1-21 0,0 0 16,-1 0-16,1 0 0,0 0 0,-1 0 16,1 0-16,0 0 0,21 0 0,-1-21 15,1 21-15,-21 0 0,21-21 16,0-1-16,21 1 31,21 21-31,0-21 0,0 0 16,0 21-16,22-21 0,-1 21 15</inkml:trace>
  <inkml:trace contextRef="#ctx0" brushRef="#br0" timeOffset="15055.11">13589 1185 0,'21'-21'0,"-42"42"0,42-63 31,0 63 47,-21 0-78,0 1 16</inkml:trace>
  <inkml:trace contextRef="#ctx0" brushRef="#br0" timeOffset="15263.99">13674 1609 0,'0'0'0,"-22"0"0,22-21 78,22-1-62,-1 22-16</inkml:trace>
  <inkml:trace contextRef="#ctx0" brushRef="#br0" timeOffset="15767.7">14372 889 0,'0'0'0,"-21"0"31,0 21-15,21 0-16,-21 1 0,-1 20 0,1-21 16,0 21-16,0 1 0,0-1 15,0 0-15,-1 1 0,1-1 0,0 0 16,21-20-16,0 20 0,0-21 0,0 21 15,0-20-15,0-1 0,0 0 16,0 0-16,21-21 0,0 21 0,1-21 16,-1 0-16,0 0 0,0 0 0,21 0 15,-20 0-15,-1 0 0,21-21 16,-21 21-16,0-21 0,22 0 16,-22 0-16,0-1 0,21 1 0,-20 0 15,-1-21-15,-21-1 0,21 22 16,-21-21-16,21 0 0,-21-1 0,0 1 15,0 0-15,0-1 0,0 1 16,0 21-16,-21 0 0,0-22 0,0 22 16,-1 0-16,22 0 0,-21 21 15,0 0-15,0 0 16,21 21 0,0 0-1,0 0-15,21-21 16,0 0-16</inkml:trace>
  <inkml:trace contextRef="#ctx0" brushRef="#br0" timeOffset="16075.52">15049 868 0,'22'0'15,"-1"0"1,0 0-16,21 0 0,-21 0 0,22 0 16,-1 0-16,0 0 0,1-21 0,-1 21 15,0 0-15,1 0 0,-1 0 16,-21 0-16,22 0 0,-22 0 0,-42 0 31,-1 0-15,-20 0-16,21 0 0,-21 0 15,20 0-15</inkml:trace>
  <inkml:trace contextRef="#ctx0" brushRef="#br0" timeOffset="16575.7">15092 910 0,'0'0'0,"-21"21"0,21 1 0,-22-22 16,1 21-16,0 0 0,0-21 0,21 21 16,0 0-16,-21 0 0,21 1 15,-21-1-15,21 0 0,-22 0 16,22 0-16,0 0 16,22-21 15,-1 0-16,0 0-15,0 0 0,0 0 16,0 0-16,1 0 0,-1 0 16,0-21-16,0 21 0,21 0 0,-20 0 15,20 0-15,-21 0 0,21 0 0,-20 0 16,-1 0-16,21 0 0,-21 0 16,0 0-16,22 0 0,-22 0 0,0 21 15,0 1-15,0-1 0,-21 0 16,22 0-16,-22 0 15,0 0-15,0 1 0,0-1 16,-22 0-16,1-21 0,0 21 16,0 0-16,0-21 0,-22 21 15,22 1-15,-21-22 0,0 0 0,-1 21 16,22-21-16,-21 0 0,-1 0 0,1 0 16,0 0-16,21 0 0,-22 0 15,22 0-15,0 0 0,0 0 0,0 0 16,-1 0-16,1 0 0,0 0 15,21-21 1,0-1 0,21 22-16,22-21 15,-22 21-15</inkml:trace>
  <inkml:trace contextRef="#ctx0" brushRef="#br0" timeOffset="17440.15">15790 1058 0,'0'0'0,"0"-21"16,0 42 15,0 1-31,0-1 16,0 0-16,0 0 0,0 0 15,0 22-15,0-22 0,0 0 16,0 21-16,0-21 0,0 1 0,0-1 16,0 0-16,0 21 0,0-21 0,0 1 15,0-1-15,0 0 16,0 0-1,0-42 17,0 0-32,0 0 0,0-1 15,0 1-15,0 0 0,0-21 16,0 21-16,0-1 0,0 1 16,21 0-16,1-21 0,-22 21 0,21-1 15,-21 1-15,21 0 0,0 0 16,0 21-16,-21-21 0,21 21 0,1 0 15,-1-21-15,0 21 0,0 0 0,0 0 16,22 0-16,-22 0 0,0 0 16,0 21-16,0-21 0,-21 21 0,21 0 15,-21 0-15,0 0 0,0 22 16,0-22-16,0 0 0,0 0 16,0 0-16,0 22 0,0-22 0,-21 0 15,21 0-15,0 0 0,-21-21 47,21-21-47,0 0 16,0 0-16,0 0 15,0 0-15,0-1 0,21 1 0,-21 0 16,21 0-16,1-21 0,-1 20 16,0 1-16,0-21 0,0 21 0,22 0 15,-22-1-15,21 1 0,-21 21 16,0 0-16,22-21 0,-22 21 15,21 0-15,-21 0 0,1 0 0,-1 21 16,0 0-16,0 1 0,0-1 16,0 0-16,-21 0 0,0 0 0,0 22 15,0-22-15,0 21 0,0-21 0,0 0 16,0 22-16,-21-22 0,21 0 16,-21 0-16,21 0 0,-21-21 0,21 22 15,0-1 1,0-42 15,0-1-15</inkml:trace>
  <inkml:trace contextRef="#ctx0" brushRef="#br0" timeOffset="17704">16933 1101 0,'0'0'0,"0"21"16,0 0-1,0 0-15,0 0 16,0 1-16,0-1 0,0 0 0,-21 0 16,21 0-16,0 0 0,0 1 15,0-1-15,-21-21 0,21 21 16,-21-21-16,21 21 15,-21-21 17,21-21-32,0 0 15,0 0-15</inkml:trace>
  <inkml:trace contextRef="#ctx0" brushRef="#br0" timeOffset="17887.89">16849 889 0,'0'0'0,"0"21"78</inkml:trace>
  <inkml:trace contextRef="#ctx0" brushRef="#br0" timeOffset="18428.41">17230 1058 0,'0'0'0,"0"22"16,0-1-16,0 0 15,21-21-15,-21 21 0,0 0 16,0 0-16,0 1 0,0-1 16,0 0-16,0 0 0,0 21 15,0-20-15,0-1 0,0 0 0,0 0 16,0 0-16,-21 0 0,21 1 16,-22-22-16,1 21 0,21 0 15,-21-21 1,21-21 15,0 0-31,0-1 0,0 1 16,0 0-16,0 0 0,21 0 0,0 0 15,-21-1-15,22-20 0,-1 21 16,-21-21-16,21 20 0,0-20 0,21 21 16,-20 0-16,-1-22 0,21 22 15,0 0-15,1 0 0,-1 0 16,-21 21-16,22-21 0,-1 21 0,0 0 15,-21 0-15,22 0 0,-22 0 16,21 21-16,-21 0 0,1 0 0,-22 0 16,0 22-16,21-22 0,-21 21 15,0-21-15,0 22 0,0-22 0,0 21 16,-21 0-16,21-20 0,-22 20 0,1-21 16,21 0-16,-21 22 15,21-22-15,-21 0 0,21 0 0,-21-21 0,21 21 16,0 0-16,-21-21 0,21 22 15,-22-22-15,1 0 16</inkml:trace>
  <inkml:trace contextRef="#ctx0" brushRef="#br0" timeOffset="22415.95">1460 1482 0,'0'0'0,"0"-21"16,0-1-16,0 1 16,0 0-16,0 0 15,0 0-15,0 0 0,0 42 63,0 0-63,0 21 0,0-21 15,0 22-15,0-1 0,0 22 16,0-1-16,0 1 0,0-1 0,0 1 16,0-22-16,0 21 0,0 1 15,0-22-15,0 1 0,0-1 0,0-21 16,0 21-16,0-20 0,0-1 16,0 0-16,0 0 0,22-21 31,-22-21-16,0 0-15,21 0 16,-21-1-16</inkml:trace>
  <inkml:trace contextRef="#ctx0" brushRef="#br0" timeOffset="22787.25">1947 1757 0,'0'21'0,"0"0"15,0 0-15,0 1 16,0-1 0,21-21-16,1 0 15,-1 0-15,0 0 16,0 0-16,0 0 0,0-21 15,1 21-15,-1-22 0,-21 1 16,21 0-16,-21 0 0,0 0 16,0 0-16,0-1 15,-21 22-15,0 0 0,-1 0 16,1 0 0,21 22-16,-21-22 0,21 21 0,0 0 15,-21 0-15,21 0 16,-21 0-16,21 1 0,-21-22 15,21 21-15,0 0 0</inkml:trace>
  <inkml:trace contextRef="#ctx0" brushRef="#br0" timeOffset="23643.76">1397 3598 0,'-21'-21'0,"21"-42"31,0 42-31,21-1 0,0 1 16,0 0-16,0 0 0,1 0 0,20 0 15,-21 21-15,21-22 0,-20 22 16,20 0-16,0 0 0,-21 0 0,1 0 16,20 0-16,-21 0 0,0 22 15,-21-1-15,21 0 0,-21 0 16,22 21-16,-22-20 0,0 20 0,0 0 15,0 1-15,0-1 0,0 0 16,0 1-16,-22-1 0,1 0 0,0 22 16,0-22-16,0 0 0,0 1 15,-22-1-15,22 0 0,0 1 0,-21-22 16,20 21-16,-20-21 0,0 1 16,21-1-16,-22 0 0,22-21 0,-21 0 15,21 0-15,-22 0 0,22 0 16,0 0-16,-21 0 0,20-21 0,1 0 15,0-1-15,0 1 0,0-21 16,0 0-16,21-1 0,-22 22 16,22-21-16,0-1 0,0 22 15,0-21-15,22 21 0,-1-22 0,0 22 16,0 0-16,21 0 0,-20 0 16,20 21-16,0 0 0,-21 0 0,22 0 15,-1 0-15,-21 0 0,0 0 16,22 21-16,-22 0 0,0 0 0,0 0 15,-21 22-15,21-1 0,-21-21 16,22 22-16,-22-1 0,0 0 0,21 1 16,0-1-16,-21-21 0,21 21 15,-21-20-15,21-1 0,0 0 0,-21 0 16,22 0-16,-1-21 0,0 21 16,0-21-16,0 0 15,0 0-15,1-21 16,-1 0-16</inkml:trace>
  <inkml:trace contextRef="#ctx0" brushRef="#br0" timeOffset="23963.86">2392 3958 0,'0'21'16,"-21"-21"-16,21 22 0,-22-22 15,22 21-15,-21-21 0,42 0 32,1 0-17,-1-21-15,-21-1 16,0 1-16,21 21 0,-21-21 0,0 0 16,0 0-16,0 0 15,-21 21-15,0 0 31,-1 0-31,1 0 16,21 21-16,0 0 16,21-21-1,1 0 1</inkml:trace>
  <inkml:trace contextRef="#ctx0" brushRef="#br0" timeOffset="25471.3">4424 3387 0,'0'0'0,"21"0"0,-21-21 15,0-1 1,0 1-16,0 42 31,0 1-31,0-1 0,0 0 16,0 21-16,0 1 0,0 20 0,0-21 16,0 22-16,0-22 0,0 22 15,0-22-15,0 22 0,0-1 0,0-21 16,0 1-16,0 20 0,0-42 15,0 22-15,0-1 0,0-21 16,0 0-16,0 1 0,0-1 0,0-42 47,0-1-47,0 1 0</inkml:trace>
  <inkml:trace contextRef="#ctx0" brushRef="#br0" timeOffset="25787.87">4318 3471 0,'-21'-21'0,"21"0"15,-21 0 1,21 0-1,0 0-15</inkml:trace>
  <inkml:trace contextRef="#ctx0" brushRef="#br0" timeOffset="26275.59">4339 3387 0,'0'-43'31,"0"22"-31,21 21 16,-21-21-16,21 21 16,1 0-16,-1 0 15,21 21-15,-21 0 0,0 1 0,22-1 16,-1 21-16,0 0 0,1 1 0,-1-1 15,0 22-15,-20-22 0,20 0 16,-21 22-16,21-22 0,-20 0 0,-1 1 16,-21-1-16,21 0 0,0 1 0,-21-1 15,0-21-15,0 0 0,21 1 16,-21-1-16,0 0 0,21-21 16,-21-21-1,0 0 1,0-1-16,0-20 0,0 21 15,0-21-15</inkml:trace>
  <inkml:trace contextRef="#ctx0" brushRef="#br0" timeOffset="26503.24">5270 3217 0,'0'-42'0,"0"84"0,22-105 16,-22 42-16,0 0 0,0 63 31,0-21-31,-22 21 0,1 1 0,21 20 15,-21-20-15,0 20 0,0 1 16,21-1-16,-21 1 0,-1-1 16,1-21-16,21 22 0,-21-22 0,21 1 15,-21-1-15,21 0 0,0 1 0,0-22 16,0 0-16,0 0 0,0 0 16,21-21-1,0-21-15,0 0 0</inkml:trace>
  <inkml:trace contextRef="#ctx0" brushRef="#br0" timeOffset="26884.02">5673 3598 0,'0'0'0,"-22"22"16,1-1-1,0 0-15,0 0 0,0 21 16,0-20-16,-1 20 0,1 0 0,0-21 15,0 22-15,0-1 0,21-21 0,0 22 16,0-22-16,0 0 0,0 0 16,0 0-16,21 0 0,0-21 0,21 0 15,-20 0-15,20 0 0,0 0 0,22 0 16,-22-21-16,22 0 0,-22 0 16,0-21-16,1 20 0,-1 1 0,-21-21 15,0 0-15,0 20 0,-21-20 16,0 0-16,0-1 0,-21 22 15,0-21-15,-21 0 0,21 20 0,-22 1 16,22-21-16,-21 42 0,21-21 16,-22 21-16,1 0 0,21 0 0,0 0 15,-1 0-15,1 21 0,0-21 0,21 21 16,-21 0-16,21 0 0,0 1 16,21-22-16,21 21 15,-20-21-15,20 0 0,0 0 0,1 0 16</inkml:trace>
  <inkml:trace contextRef="#ctx0" brushRef="#br0" timeOffset="27132.52">6456 3112 0,'0'0'0,"0"-43"0,0 22 16,0 42-1,0 0-15,0 1 16,-21 20-16,21 0 0,0 1 0,0 20 15,-22 1-15,1-1 0,21-21 16,-21 22-16,21-1 0,-21-20 0,21 20 16,-21-20-16,21-1 0,0 0 0,0 1 15,0-1-15,0-21 16,0 0-16,0 0 0,0 1 0,21-22 16,0 0-16,0 0 15,0-22-15,22 22 0,-22-21 16</inkml:trace>
  <inkml:trace contextRef="#ctx0" brushRef="#br0" timeOffset="27497.31">6752 3704 0,'0'0'0,"-21"21"0,21 1 16,0-1-1,21-21 1,0 0-16,0 0 15,1 0-15,20 0 0,-21 0 16,21 0-16,-20-21 0,20-1 0,-21 22 16,21-21-16,-20 0 0,-1 0 0,0 0 15,-21 0-15,0-1 0,0 1 16,0 0-16,0 0 0,-21 21 16,-22 0-16,22 0 0,-21 0 0,21 21 15,-22 0-15,1 0 0,0 1 16,21-1-16,-22 0 0,22 21 0,0-21 15,0 22-15,0-22 0,21 0 16,-22 0-16,22 22 0,0-22 16,0 0-16,22 0 0,-1-21 15,0 0-15,0 0 0,21 0 0,-20 0 16,20 0-16,0 0 0,-21 0 16,22 0-16,-22-21 0,0 0 0,0 0 15,0-1-15</inkml:trace>
  <inkml:trace contextRef="#ctx0" brushRef="#br0" timeOffset="27768.16">6308 3302 0,'0'0'0,"1947"85"156</inkml:trace>
  <inkml:trace contextRef="#ctx0" brushRef="#br0" timeOffset="28358.82">8276 3302 0,'0'0'0,"-21"0"0,0 0 0,21-21 0,-21 21 16,-1 0-16,22 21 16,0 0-16,0 0 0,0 22 15,-21-22-15,21 21 0,0 1 0,0-1 16,0 0-16,0 1 0,-21-22 0,21 21 15,-21 0-15,21-20 0,0 20 16,0-21-16,0 0 0,-21 0 16,21 1-16,21-44 47,0 1-47,-21 0 0,21 0 0,0 0 15,1 0-15,-22-22 0,21 22 16,0-21-16,0 21 0,-21-22 0,21 22 15,0 0-15,-21 0 0,0 0 0,0-1 16,22 22-16,-22 22 31,0-1-15,0 0 0,0-42 46,0 0-62,0-1 16,0 1-1,0 0 1,0 0 62,0 0-47,-22 0-15</inkml:trace>
  <inkml:trace contextRef="#ctx0" brushRef="#br0" timeOffset="28996.45">8255 3175 0,'0'0'16,"0"-21"-16,0 42 31,0 0-15,0 0-16,0 22 0,0-1 15,0 0-15,0 1 0,0-1 0,0 0 16,0 1-16,0-1 0,0 0 0,0-20 16,0 20-16,0 0 0,0-21 15,0 22-15,0-22 0,0 0 0,0 0 16,0 0-16,0 1 16,0-44 15,0 1-16,0 0-15,21 0 0,-21 0 16,21 0-16,0-22 0,-21 22 0,22 0 16,-1-21-16,-21 20 0,21 1 0,0 0 15,-21 0-15,0 0 0,21 0 16,0 21-16,1 0 16,-22 21-16,0 0 15,0 0-15,0 21 0,0-20 16,0-1-16,0 0 0,21 0 15,-21 21-15,0-20 0,21-1 0,-21 0 16,0 0-16,21-21 0,0 21 16,0-21-16,1 0 0,-1 0 0,0 0 15,0 0-15,21 0 0,-20 0 0,20 0 16,-21 0-16,21-21 0,-20-21 16,-1 21-16,0-1 0,0-20 0,0 0 15,0-1-15,-21 1 0,0-21 16,0 20-16,0 1 0,0 0 0,0-1 15,-21 1-15,0 21 0,21 0 16,-21-1-16,0 1 0,0 21 16,-1 0-16,1 0 15,0 0-15,21 21 16,0 1-16,0-1 0,0 0 16,0 0-16,21 0 15,0 0-15</inkml:trace>
  <inkml:trace contextRef="#ctx0" brushRef="#br0" timeOffset="29399.22">9398 3366 0,'0'0'0,"-42"0"15,20 0-15,1 21 16,0 0-16,0 0 0,0 0 15,0 0-15,-1 22 0,1-22 0,0 21 16,21-21-16,-21 22 0,21-22 16,-21 0-16,21 21 0,0-20 0,0-1 15,0 0-15,0 0 0,21 0 0,0 0 16,0-21-16,0 0 0,1 0 16,20 0-16,-21 0 0,21 0 15,-20 0-15,20 0 0,-21-21 0,21 0 16,-20-21-16,-1 21 0,0-22 15,0 1-15,-21 21 0,21-22 0,-21 1 16,0 0-16,0-1 0,0 1 0,-21 21 16,0 0-16,0 0 0,0-1 15,-1 22-15,-20 0 0,21 0 0,0 0 16,0 0-16,-1 22 0,-20-1 0,21 0 16,21 0-16,0 0 15,0 0-15,0 1 0,0-1 0,0 0 16,21 0-16,0-21 0,0 0 15</inkml:trace>
  <inkml:trace contextRef="#ctx0" brushRef="#br0" timeOffset="29810.98">9758 3493 0,'-21'-22'16,"42"44"-16,-64-65 0,43 22 0,0 0 15,0 0-15,22 21 0,-1-21 16,21 21-16,-21 0 0,22 0 16,-22 0-16,21 0 0,0 0 0,-20 21 15,20 0-15,0 0 0,1 0 16,-22 0-16,21 1 0,-21-1 16,0 21-16,1-21 0,-22 22 0,0-22 15,21 0-15,-21 21 0,0-21 0,0 1 16,0-1-16,0 0 0,0 0 15,0 0-15,0 0 0,-21-21 16,-1 0 0,1 0-16,0 0 0,21-21 0,-21 21 15,21-21-15,0 0 0,0 0 16,0-22-16,0 22 0,0 0 0,0-21 16,0-1-16,0 22 0,21-21 0,0 21 15,-21-22-15,21 22 16,1 0-16,-22 0 0,21 0 0,0 0 15,0-1-15,0 1 0,0 0 16,1 21-16,-1 0 0,0-21 16,0 21-16,0 0 0</inkml:trace>
  <inkml:trace contextRef="#ctx0" brushRef="#br0" timeOffset="31519">8467 2688 0,'0'0'0,"0"-21"0,-22 21 16,1-21-16,0 21 0,0 0 15,0 0 1,21 21-16,0 0 16,-21 22-16,-1-22 0,1 21 0,21 22 15,-21-22-15,0 21 0,0 1 0,21-1 16,-21 22-16,-1-21 0,22 20 15,-21-20-15,21-1 0,-21 1 0,21-1 16,-21 1-16,21-22 0,0 0 0,0-20 16,0 20-16,0-21 0,0 0 15,0 0-15,0 1 0,21-22 32,-21-22-17,0 1-15,0 0 16,0 0-16,0 0 0,0 0 15,0-1-15,0 1 0,0 0 16,0 0-16,0 0 0,0 0 0,0-1 16,0 1-16,0-21 0,0 21 0,0 0 15,21-1-15,-21 1 0,21-21 16,-21 21-16,22 0 0,-1-1 0,-21-20 16,21 21-16,0 0 0,-21 0 0,21-1 15,0 22-15,1-21 0,-1 0 16,0 21-16,21 0 0,-21-21 0,22 21 15,-22 0-15,21 0 0,1 0 16,-22 0-16,21 21 0,-21 0 16,22 0-16,-22 22 0,0-22 0,0 21 15,0 1-15,-21 20 0,0-21 16,0 1-16,-21-1 0,0 0 0,-21 1 16,-1-1-16,1-21 0,0 0 0,-1 22 15,1-22-15,0 0 0,-1-21 16,1 21-16,21-21 0</inkml:trace>
  <inkml:trace contextRef="#ctx0" brushRef="#br0" timeOffset="31567.97">8361 3789 0,'21'-21'0,"0"0"0</inkml:trace>
  <inkml:trace contextRef="#ctx0" brushRef="#br0" timeOffset="32351.52">10139 3514 0,'0'0'0,"21"-21"0,0-1 16,-21 1-16,21 0 0,-21 0 15,-21 21 16,0 0-31,0 0 0,0 21 16,-1 0-16,1 22 0,-21-22 16,21 0-16,0 21 0,-1-21 0,1 22 15,0-22-15,21 21 0,0-21 0,0 1 16,0-1-16,0 0 16,0 0-16,21 0 0,22 0 0,-22-21 15,21 0-15,-21 22 0,22-22 0,-1 0 16,0 0-16,22 0 0,-22 0 0,0 0 15,1-22-15,-1 1 0,0 0 16,1 0-16,-22 0 0,0 0 0,0-22 16,0 22-16,-21-21 0,0-1 0,0 1 15,0 0-15,0-1 0,-21 1 16,0 21-16,0-21 0,-21 20 0,20 1 16,-20 0-16,0 21 0,-1 0 15,22 0-15,-21 0 0,0 0 0,-1 21 16,22 0-16,-21 22 0,21-22 15,-22 0-15,22 21 0,0-20 0,0 20 16,21-21-16,0 21 0,0-20 16,0-1-16,0 0 0,0 0 0,0 0 15,0 0-15,42-21 0,-21 0 0,0 0 16,22 0-16,-1 0 0,0 0 16</inkml:trace>
  <inkml:trace contextRef="#ctx0" brushRef="#br0" timeOffset="32939.58">11091 2921 0,'0'-21'15,"0"42"-15,0-63 0,0 21 0,0-1 16,0 1-16,-21 42 16,21 1-1,-21-1-15,21 0 0,0 21 16,-21 1-16,21-1 0,0 0 0,0 22 15,0-22-15,0 22 0,-21-1 16,21-21-16,-22 22 0,22-22 0,-21 1 16,21-1-16,0 0 0,0-21 0,0 1 15,0-1-15,0 0 0,-21 0 0,21 0 16,0-42 15,0 0-31,0 0 0,21 0 16,0-1-16,1 1 0,-1 0 15,0 0-15,21 0 0,-21 0 0,22-1 16,-1 1-16,-21 0 0,22 0 0,-1 0 16,-21 0-16,21 21 0,-20 0 15,-1 0-15,0 0 0,0 0 0,0 0 16,-21 21-16,0 0 16,-21 0-16,0-21 15,-21 21-15,-1 0 0,22-21 0,-42 22 16,20-1-16,1-21 0,0 0 15,-1 21-15,1-21 0,21 0 16,0 0-16,-1 0 0,1 0 0,42 0 31,1 0-31,20 21 16,-21-21-16,21 21 0,-20 0 0,20-21 16,0 22-16,-21-1 0,1 0 0,20 0 15,-21 0-15,0 0 0,0-21 0,1 22 16,-22-1-16,21-21 0,-21 21 15,21 0-15,0-21 16,-21 21 0</inkml:trace>
  <inkml:trace contextRef="#ctx0" brushRef="#br0" timeOffset="34059.86">1482 5567 0,'0'0'0,"-64"21"32,64-42-1,0 0-31,21 0 0,22-1 16,-22 1-16,0 21 0,21-21 15,-21 21-15,22 0 0,-22 0 16,21 0-16,1 0 0,-22 0 0,0 0 15,0 21-15,0 0 0,-21 1 16,0-1-16,0 21 0,0-21 0,0 22 16,-21-22-16,0 21 0,-21-21 15,-1 22-15,1-22 0,0 21 0,20-21 16,-20 0-16,0 1 0,21-22 16,-1 0-16,1 21 0,0-21 0,0 0 15,21-21 1,0-1-1,0 1-15,21 0 0,0 0 16,22 21-16,-22-21 0,21 21 16,0 0-16,1-21 0,-1 21 0,0 0 15,1 0-15,20 0 0,-42 0 16,22 21-16,-1 0 0,0 0 0,-20 0 16,-1 0-16,0 1 0,0 20 15,-21 0-15,0-21 0,0 22 16,0-22-16,0 21 0,-21-21 0,0 22 15,0-22-15,-22 0 0,1 21 0,0-20 16,-22-1-16,22-21 0,-22 21 16,1-21-16,20 0 0,-20 0 15,-1 0-15,1 0 0,21-21 0,-22 21 16,22-21-16,-1-1 0,22 1 16,-21 0-16,21 0 0,0 0 0,-1 0 15,22-1-15,-21-20 0,21 21 16,0 0-16,21 0 15,22 21-15,-22 0 0,0-22 0,21 22 16,1 0-16,-1-21 0,0 21 0,1 0 16</inkml:trace>
  <inkml:trace contextRef="#ctx0" brushRef="#br0" timeOffset="34211.76">2625 5884 0,'-22'-42'31</inkml:trace>
  <inkml:trace contextRef="#ctx0" brushRef="#br0" timeOffset="34290.03">2646 5821 0,'21'0'16</inkml:trace>
  <inkml:trace contextRef="#ctx0" brushRef="#br0" timeOffset="36759.61">4720 5334 0,'0'0'0,"21"0"16,-21-21-16,21 0 15,-21 0-15,0-1 0,22 1 0,-22 0 16,0 0-16,0 0 0,0 0 16,0-1-16,0 1 0,0 0 15,-22 0-15,1 0 0,0 21 16,0 0-16,0 0 0,-22 0 16,22 0-16,-21 0 0,0 0 0,20 21 15,-20 0-15,0 0 0,-1 22 0,1-22 16,21 42-16,-21-20 0,20-1 15,-20 0-15,21 22 0,0-22 0,0 22 16,-1-1-16,22-21 0,0 22 16,0-22-16,0 22 0,0-22 0,0 0 15,0 1-15,0-1 0,0 0 0,22-20 16,-1-1-16,0 0 0,0 0 16,21 0-16,1-21 0,-22 0 0,21 0 15,1 0-15,20 0 0,-21 0 16,1-21-16,20 0 0,-20 0 15,-1 0-15,21-22 0,-20 22 0,-1-21 16,0 21-16,1-22 0,-22 1 0,21 0 16,-21-1-16,1 22 0,-1-21 15,0 21-15,-21-1 0,0 1 0,0 0 16,0 42 0,0 0-16,0 1 15,0-1-15,0 21 0,0 0 0,0-20 16,0 20-16,0 0 0,0 1 15,0-22-15,0 21 0,0-21 0,0 22 16,0-22-16,0 0 0,0 0 16,21-21-16,0 21 0,64 0 15,-64-21 1,21 0-16,-20 0 0,20 0 0,0-21 16,1 0-16,-1 0 0,0 0 15,1 0-15,-1-22 0,-21 22 0,21-21 16,-20-1-16,-22 22 0,0-21 0,0 0 15,0-1-15,-22 22 0,1-21 16,-21 21-16,0-1 0,-1 1 0,1 0 16,-22 21-16,22 0 0,0 0 0,-22 21 15,22 0-15,21 1 0,-22-1 16,22 0-16,0 0 0,0 0 16,21 0-16,0 1 0,0-1 0,0 0 15,21 0-15,0-21 16,22 0-16,-1 0 0,0 0 0,22 0 15,-1 0-15,22-21 0,-22 0 16,22 0-16,0-1 0,-1 1 0,1 0 16,-21 0-16,-1 0 0,1 0 15,-22-1-15,0 22 0,1 0 0,-22-21 16,0 21-16,0 0 0,0 0 0,-21 21 16,21 1-16,-21-1 0,0 0 0,0 0 15,0 0-15,0 22 0,0-22 16,0 21-16,0-21 0,0 22 15,0-22-15,0 0 0,0 21 0,0-21 16,0 1-16,0-1 0,0 0 16,0 0-16,0 0 0,0-42 31,0 0-15,0 0-16,0-22 15,22 22-15,-22-21 0,21 21 0,0-22 16,-21 1-16,21 0 0,0-1 15,0 1-15,1 21 0,-1-21 0,21 20 16,-21 1-16,0 0 0,22 21 16,-22 0-16,0 0 0,0 0 15,0 21-15,1 0 0,-1 1 0,0-1 16,0 21-16,-21-21 0,0 22 0,0-22 16,0 0-16,0 21 0,21-21 15,-21 1-15,0-1 0,0 0 0,0 0 16,0 0-16,0 0 15,21-21 1,-21-21 0,22 0-16,-22 0 0,21 0 0,0 0 15,0-1-15,-21-20 0,21 21 0,22-21 16,-22-1-16,0 22 16,0-21-16,21 21 0,-20-1 0,20 1 15,-21 0-15,0 21 0,22 0 0,-22 0 16,0 0-16,0 21 15,-21 0-15,21 1 0,-21-1 0,0 0 16,0 21-16,0-21 0,0 1 0,0 20 16,0-21-16,0 21 0,0-20 15,0-1-15,0 0 0,0 0 0,0 0 16,0 0-16,0 1 0,21-22 16,1 0-16,-1 0 0,0 0 15,0 0-15,0 0 16,22-22-16</inkml:trace>
  <inkml:trace contextRef="#ctx0" brushRef="#br0" timeOffset="37084.43">7853 5419 0,'0'0'0,"-43"0"31,22 21-31,21 0 0,0 0 0,0 22 16,-21-1-16,21-21 0,-21 43 0,21-22 15,-21 21-15,21-20 16,0 20-16,0 1 0,0-1 0,0 22 16,0-22-16,0 22 0,0-21 0,0 20 15,0 1-15,0 0 0,0-22 0,0 22 16,0-22-16,0 22 0,0-22 16,0 1-16,0-1 0,0-20 0,-21 20 15,21-20-15,-22-1 0,22 0 0,0 1 16,0-22-16,0 0 0,0 0 0,0-42 31,22 0-31,-1-22 16,0 22-16,-21-21 0,21 0 15,0-1-15,-21 1 0,21 0 0,-21-22 16</inkml:trace>
  <inkml:trace contextRef="#ctx0" brushRef="#br0" timeOffset="37350.99">7726 5948 0,'-21'-64'0,"42"128"0,-85-170 0,43 64 16,0-1-16,0 1 0,21 21 16,0-21-16,0 20 0,0-20 0,0 21 15,0 0-15,21 0 0,0-1 16,0 22-16,22-21 0,-1 21 0,0 0 16,1 0-16,20 0 0,-21 0 0,22 0 15,-22 0-15,1 0 0,-1 21 16,0 1-16,-21 20 0,1-21 15,-1 0-15,-21 22 0,0-1 0,0-21 16,-21 21-16,-1-20 0,1 20 0,-21-21 16,21 21-16,-22-20 0,22-1 15,-21 0-15,21-21 0,-22 21 0,22-21 16,0 0-16,-21 0 0</inkml:trace>
  <inkml:trace contextRef="#ctx0" brushRef="#br0" timeOffset="37398.96">7832 5969 0,'0'0'15,"21"0"-15,0-21 16,0 0-16,0 0 0,22-1 0,-22 1 15</inkml:trace>
  <inkml:trace contextRef="#ctx0" brushRef="#br0" timeOffset="38067.57">8530 5440 0,'-21'21'31,"0"0"-31,21 22 0,0-22 0,0 21 15,-21 0-15,21 1 0,0-1 0,0 0 16,-22 1-16,22-1 0,0 0 16,0-20-16,0-1 0,0 21 0,22-21 15,-1 0-15,0-21 0,0 0 16,0 0-16,0 0 0,22 0 16,-22-21-16,0 21 0,21-21 15,1-21-15,-22 21 0,21-22 0,-21 1 16,22 0-16,-22-1 0,0 1 0,0 0 15,0 20-15,1-20 0,-22 21 16,0 0-16,0 42 31,0 0-31,0 0 0,-22 0 16,22 1-16,-21 20 0,21-21 0,0 0 16,0 22-16,0-22 0,0 0 0,0 0 15,0 21-15,0-20 0,21-22 16,1 21-16,-1 0 0,0-21 15,0 0-15,0 0 0,22 0 0,-22 0 16,21 0-16,-21 0 0,22-21 0,-22 0 16,21-1-16,-21 1 0,0-21 15,1 21-15,-1-22 0,0 1 0,-21-21 16,21 20-16,0-20 0,-21 20 0,0-20 16,21 21-16,1-22 0,-1 1 15,-21 20-15,0-20 0,0 20 0,0 22 16,0-21-16,0 21 0,-21 42 31,-1 0-31,22 0 0,-21 22 0,21-1 16,0 0-16,-21 1 0,21-1 15,-21 21-15,21-20 0,0 20 16,0-20-16,0 20 0,0-21 0,0 1 16,0 20-16,0-20 0,0-1 0,0 0 15,0 1-15,0-22 0,0 0 16,0 0-16,21 0 0,0 0 0,0-21 15,1 0-15,20 0 0,-21 0 0,0 0 16,22 0-16,-1-21 0,-21 0 0,21 0 16,1 0-16,-1 0 0</inkml:trace>
  <inkml:trace contextRef="#ctx0" brushRef="#br0" timeOffset="38275.43">9504 5440 0,'21'0'15,"0"0"1,0 0-16,0 0 0,22 0 0,-22 0 16,0-21-16,21 21 0,-20 0 15,20 0-15,-21-21 0,21 21 0,-20 0 0,-1 0 16,0 0-16,0-22 15,0 22-15</inkml:trace>
  <inkml:trace contextRef="#ctx0" brushRef="#br0" timeOffset="38999.73">10075 5652 0,'0'0'0,"127"21"31,-84-21-31,-22 0 0,0 0 16,21-21-16,-21-1 0,1 22 15,-1-21-15,0 0 0,0 0 0,0 0 16,-21 0-16,21-1 0,-21 1 0,0 0 16,0 0-16,0 0 15,-21 21-15,0 0 0,0 0 16,0 0-16,0 0 0,-1 0 15,1 21-15,0 0 0,0 21 0,21-20 16,0-1-16,0 21 0,0-21 16,0 22-16,0-22 0,0 21 0,0-21 15,0 0-15,0 1 0,21-1 0,0 0 16,0 0-16,1 0 16,-1-21-16,0 0 0,21 0 0,-21 0 15,22 0-15,-1 0 0,-21 0 0,22 0 16,-22-21-16,21 21 0,-21-21 0,0-21 15,1 20-15,-1 1 0,-21-21 16,0 21-16,21-22 0,-21 1 0,0 21 16,21-21-16,-21 20 0,0 1 0,0-21 15,21 21-15,-21 0 0,21 21 16,1-22-16,-1 1 0,0 21 16,0 0-16,0 0 0,22 0 15,-1 0-15,-21 0 16,0 21-16,0 1 0,1-1 15,-1 0-15,0 0 0,0 21 0,0-20 16,-21 20-16,21 0 0,1-21 0,-1 22 16,-21-1-16,0-21 0,0 22 15,0-22-15,0 21 0,0-21 0,0 0 16,0 1-16,0-1 0,-21-42 31,21-1-31,-22 1 16,22 0-16,0 0 0,0 0 0,0-22 15,0 22-15,22-21 0,-1 0 16,0-1-16,0 1 0,0 0 16,0 20-16,1-20 0,20 0 0,-21 21 15,0-1-15,0 1 0,1 21 0,-1 0 16,0 0-16,0 0 0,0 0 16,0 0-16,-21 21 15,0 1-15</inkml:trace>
  <inkml:trace contextRef="#ctx0" brushRef="#br0" timeOffset="101743.02">5292 8128 0,'0'-21'0,"0"42"0,21-63 16,0 21-16,-21-1 0,0 1 16,0 42 31,21-21-47,-21 43 0,0-22 0,21 21 15,-21 22-15,0-1 0,0 1 0,0-1 16,0 1-16,0 20 0,0 1 15,0-21-15,0 20 0,0 1 0,-21-22 16,0 1-16,0-1 0,21 1 0,0-22 16,-21 1-16,21-22 0,0 21 15,-22-21-15,22 0 0,22-42 32,-22 0-32,21 0 0,-21 0 15</inkml:trace>
  <inkml:trace contextRef="#ctx0" brushRef="#br0" timeOffset="101995.87">5397 8234 0,'0'0'0,"-42"-64"0,42 43 16,0 0-16,0 0 0,0 0 0,0 0 16,21 21-16,0 0 0,22 0 15,-22 0-15,21 21 0,-21 21 16,22-21-16,20 22 0,-20 20 0,-1-21 15,0 1-15,1 20 0,-1-20 0,-21 20 16,21-21-16,-20 1 16,-1 20-16,0-20 0,0-1 0,-21-21 15,0 21-15,21-20 0,-21-1 0,21 0 16,-21 0-16,0-42 16,22 0-1,-22 0-15</inkml:trace>
  <inkml:trace contextRef="#ctx0" brushRef="#br0" timeOffset="102465.99">6519 8086 0,'0'0'15,"0"-21"-15,0-1 0,-21 22 16,0 0 0,-21 0-16,20 22 0,-20 20 0,0-21 15,-1 21-15,1 1 0,0-1 0,-1 22 16,-20-22-16,21 0 0,-1 1 15,1-1-15,21 0 0,-22-21 0,22 22 16,0-22-16,0 0 0,21 0 0,0 0 16,21-21-1,0 0-15,22-21 16,-22 0-16,21-21 0,-21 21 0,22-22 16,-1 1-16,-21 0 0,21-22 0,-20 22 15,-1-22-15,0 1 0,0 20 16,0-20-16,0 21 0,1-1 15,-22 1-15,0 21 0,21 0 0,-21-1 16,21 22-16,0 0 16,-21 22-16,21 20 0,-21 0 15,21 1-15,-21-1 0,0 21 0,0 1 16,0-1-16,0 1 0,0-1 16,0 1-16,0 21 0,0-22 0,-21 1 15,21-1-15,0 1 0,-21-1 0,21 1 16,-21-22-16,21 0 0,0 1 15,0-22-15,0 21 0,0-21 0,0 0 16,21-21-16,0 0 16,0 0-16,1 0 0,20-21 15,-21-21-15,0 21 0,22-22 16,-1 1-16</inkml:trace>
  <inkml:trace contextRef="#ctx0" brushRef="#br0" timeOffset="102531.95">7027 8530 0,'21'-21'0,"-42"42"0</inkml:trace>
  <inkml:trace contextRef="#ctx0" brushRef="#br0" timeOffset="102854.72">7006 8509 0,'0'0'16,"-21"21"-16,0 0 0,0 1 15,-1-1-15,1 21 0,0-21 0,-21 22 16,21-1-16,-1 0 0,1 1 16,21-1-16,-21-21 0,21 21 0,-21 1 15,21-22-15,0 21 0,0-21 16,0 1-16,21-1 0,0-21 0,22 0 15,-22 0-15,21 0 0,0 0 0,1 0 16,-1 0-16,0-21 0,22-1 16,-22 1-16,1-21 0,-1 21 0,-21-22 15,21 1-15,-42 0 0,22-1 0,-22 1 16,0 0-16,0-1 0,0 22 16,0-21-16,-22 21 0,1 0 0,0-1 15,0 22-15,0 0 0,0 0 0,-22 0 16,22 0-16,0 0 0,0 0 15,-22 0-15,22 22 0,0-1 16,21 0-16,-21 0 0,21 0 0,-21-21 16,21 21-16,0 1 0,0-1 0,0 0 15,21 0-15,0-21 16,85 0 0</inkml:trace>
  <inkml:trace contextRef="#ctx0" brushRef="#br0" timeOffset="103127.57">7789 8509 0,'0'0'0,"0"-21"0,0 0 15,0 0-15,-21 21 16,0 0-16,0 0 0,0 0 16,-1 0-16,-20 21 0,21 0 0,0 0 15,0 0-15,-1 0 0,22 1 0,-21 20 16,0 0-16,0 1 0,21-1 15,0 0-15,0 1 0,-21-1 0,21 0 16,0-21-16,0 22 0,0-22 0,21 21 16,-21-21-16,21 1 0,0-22 15,0 21-15,1-21 0,20 0 0,-21 0 16,21 0-16,-20 0 0,20-21 0,0-1 16,-21 1-16,22 0 0,-1-21 15,0-1-15,-20 1 0</inkml:trace>
  <inkml:trace contextRef="#ctx0" brushRef="#br0" timeOffset="103739.35">8191 8234 0,'0'0'0,"0"-64"0,0 22 16,0 0-16,0-1 0,0 1 15,0 21-15,0 0 0,0 0 0,0 42 16,0 0 0,0 0-16,0 21 0,0 1 15,0-1-15,0 0 0,0 22 0,0-1 16,0-20-16,0 20 0,0 1 15,0-22-15,0 22 0,0-1 16,-21 1-16,21-22 0,-21 21 0,21-20 16,0-1-16,0 0 0,-21 1 0,21-22 15,0 21-15,-21-21 0,21 1 16,0-44 0,0 1-16,0 0 15,0 0-15,0-21 0,0-1 0,21 1 16,-21 0-16,21-1 0,0 1 15,-21 0-15,21 20 0,1-20 0,-1 0 16,0 21-16,0-22 0,21 22 0,-20 0 16,-1 21-16,21-21 15,-21 21-15,22 0 0,-22 0 0,21 0 16,-21 0-16,22 21 0,-22-21 0,0 21 16,-21 0-16,0 0 0,0 1 0,0-1 15,0 0-15,-21 0 0,0 0 16,-1 0-16,-20 1 0,0-1 0,21 0 15,-22-21-15,22 21 0,-21-21 0,21 0 16,-22 0-16,22 0 0,0 0 16,0 0-16,0 0 0,21-21 15,21 42 32,0 0-47,0-21 0,0 21 0,0 1 16,1-1-16,-1 0 0,0 0 15,0 0-15,0 0 0,0 1 16,1-1-16,-1-21 31,0 0-31,0 0 16,64-21 0,-64-1-16,0 22 0,0-21 15</inkml:trace>
  <inkml:trace contextRef="#ctx0" brushRef="#br0" timeOffset="103871.27">9250 8742 0,'-21'0'15,"42"0"-15</inkml:trace>
  <inkml:trace contextRef="#ctx0" brushRef="#br0" timeOffset="104622.87">10075 8488 0,'43'-85'31,"-22"64"-31,-21 0 0,0 0 0,0 0 16,-21 21-1,-1 0 1,22 21-16,-21 0 0,21 0 16,0 0-16,-21 0 0,21 22 0,-21-22 15,21 0-15,0 21 0,0-20 0,0 20 16,0 0-16,-21-21 0,21 22 15,0-1-15,-21 0 0,21-20 16,0 20-16,0-21 0,0 21 0,0-20 16,0-1-16,-22 21 0,22-21 0,0 0 15,0 1-15,0-1 16,-21-42 31,0 21-32,0-22-15,0 22 0,0-21 16,-1 21-16,1 0 0,0 0 16,0-21-16,0 21 0,0 0 15,-1 0-15,1 0 16,42 0 15,1 0-31,-1 0 16,21 0-16,-21 0 0,22 0 15,-1 0-15,0 0 0,-21 0 0,22 0 16,-1 0-16,-21 0 0,22 0 16,-22-21-16,0 21 0,0 0 0,0 0 15,0 0-15,-21-21 32,-21 21-17,0 0-15</inkml:trace>
  <inkml:trace contextRef="#ctx0" brushRef="#br0" timeOffset="104966.67">9229 8678 0,'0'22'32,"21"-22"-17,0 0-15,0 0 0,21 0 0,-20 0 16,-1 0-16,0 0 0,0 0 0,21 0 15,-20 0-15,-1 0 0,0 0 16,-42 0 31</inkml:trace>
  <inkml:trace contextRef="#ctx0" brushRef="#br0" timeOffset="105686.74">6096 9694 0,'0'0'0,"-21"0"0,0 0 0,-1 0 0,1 0 15,0 0-15,0 22 0,0-22 16,42 0 15,0 0-31,21 0 16,1 0-16,-1 0 0,0 0 0,22 0 15,-1 0-15,22 0 0,21 0 0,-21 0 16,42-22-16,-22 22 0,22 0 16,0 0-16,0 0 0,0 0 0,0 0 15,22-21-15,-22 21 0,21 0 0,0 0 16,-21 0-16,0 0 0,0 0 0,0 0 15,0 0-15,0 0 0,-21 0 16,0 0-16,-1 0 0,-20 0 0,0 0 16,-22 0-16,1 0 0,-1 0 0,1 0 15,-22 0-15,0 0 0,1 0 0,-22 0 16,0 0-16,0 0 16,0 0-1,1 0 32,-22-21-31</inkml:trace>
  <inkml:trace contextRef="#ctx0" brushRef="#br0" timeOffset="105787.68">9821 9631 0,'0'0'0,"64"0"0,-64-21 0</inkml:trace>
  <inkml:trace contextRef="#ctx0" brushRef="#br0" timeOffset="106395.48">12552 7895 0,'0'0'0,"-43"-21"0,43 0 0,0 0 0,0 42 31,0 0-15,0 21-16,0 1 15,0-1-15,0 0 0,0 22 0,0-1 16,0 1-16,0-1 0,0 1 0,0-1 16,0 1-16,-21-1 0,0-20 15,0 20-15,21-20 0,-21 20 0,21-21 16,0 1-16,0-22 0,0 21 0,-21-21 16,21 1-16,-22-22 15,22-22 1,0 1-16</inkml:trace>
  <inkml:trace contextRef="#ctx0" brushRef="#br0" timeOffset="106635.68">12277 8170 0,'0'-63'0,"0"126"0,105-168 0,-62 62 16,-43 22-16,0 0 0,0 0 15,21 42 1,-21 0-16,42 0 0,-21 22 15,22-1-15,-22 0 0,21 1 16,1 20-16,-1-21 0,0 22 16,1-22-16,-22 1 0,0 20 0,0-21 0,0-20 15,0 20-15,-21 0 0,0-21 0,0 1 16,0-1-16,22 0 16,-1-21-16,0 0 15,-21-21-15,0 0 0,21-1 16,0 1-16</inkml:trace>
  <inkml:trace contextRef="#ctx0" brushRef="#br0" timeOffset="106881.54">13483 7832 0,'0'0'0,"21"-21"0,-21-1 0,0 1 16,0 0-16,-21 21 16,0 0-16,0 0 0,0 21 0,-1-21 15,1 43-15,-21-22 0,21 21 0,0 0 16,-22 1-16,22 20 15,-21 1-15,21-22 0,-22 22 0,1-22 16,0 21-16,-1-20 0,1-1 0,21 0 16,-22 1-16,22-22 0,0 0 15,21 0-15,0 0 0,21-21 16,0-21-16,1 0 16,20 0-16,-21 0 0,21-22 0,-20 1 15,20 0-15,0-1 0</inkml:trace>
  <inkml:trace contextRef="#ctx0" brushRef="#br0" timeOffset="107112.41">13356 7895 0,'21'-42'0,"-42"84"16,85-126-16,-43 62 0,0-20 0,0 21 16,0 21-16,0 0 0,1 0 15,-1 21-15,0 0 16,-21 0-16,0 22 0,0 20 16,0-20-16,0 20 0,0 1 0,0-1 15,0 1-15,0-1 0,0 22 0,-21-22 16,0 1-16,21-1 0,-22-20 0,1 20 15,21 1-15,0-1 0,-21-21 16,21 1-16,-21-1 0,21 0 0,0-20 16,0-1-16,0 0 0,0 0 0,21-21 31,0 0-31,0-21 0,1 0 0,-22 0 16,21-22-16,0 22 0</inkml:trace>
  <inkml:trace contextRef="#ctx0" brushRef="#br0" timeOffset="107499.19">14012 8319 0,'0'0'0,"0"-22"15,0 44 1,-21-22-16,0 21 0,0 21 16,0-21-16,-1 0 0,1 22 15,21-1-15,-21-21 0,0 22 16,21-1-16,0 0 0,-21 1 0,21-22 15,0 21-15,0 0 0,0-20 16,0-1-16,0 0 0,21 0 0,0 0 16,0-21-16,22 0 0,-22 0 0,21 0 15,0 0-15,1 0 0,-1 0 0,22-21 16,-22 0-16,-21-21 0,21 20 16,-20 1-16,20-21 0,-42 0 0,21 20 15,-21-20-15,0 0 0,0-1 0,0 22 16,0-21-16,-21 21 0,0 0 15,0-1-15,-1 22 0,1-21 0,-21 21 16,0 0-16,20 0 0,-20 0 0,21 0 16,-21 0-16,-1 21 0,22-21 15,0 22-15,0-22 0,21 21 16,-21 0-16,21 0 0,42-21 16,-21 0-16,0 21 0,22-21 15,-1 0-15,0 0 0</inkml:trace>
  <inkml:trace contextRef="#ctx0" brushRef="#br0" timeOffset="107791.6">14986 8319 0,'0'0'0,"0"-22"0,-21 22 15,0 0-15,-1 0 0,1 0 0,0 0 16,0 22-16,-21-1 0,20-21 0,1 42 15,0-21-15,0 0 0,0 1 0,0 20 16,-1 0-16,1-21 0,21 22 16,0-1-16,0-21 0,0 22 0,0-1 15,0-21-15,0 21 0,0-20 0,0 20 16,21-21-16,1 0 0,20 0 16,-21-21-16,21 22 0,1-22 0,-1 0 15,0 0-15,22 0 0,-22-22 16,22 1-16,-22 0 0,22 0 0,-22 0 15,0-22-15,22 1 0,-22-21 16,-21 20-16</inkml:trace>
  <inkml:trace contextRef="#ctx0" brushRef="#br0" timeOffset="108391.25">15642 7938 0,'0'-43'0,"0"86"0,0-128 0,0 43 16,0 20-16,0 1 0,0 0 0,0 0 15,21 21-15,-21 21 16,-21 0-16,21 0 0,-21 22 15,21-1-15,0 0 0,0 22 0,0-22 16,0 22-16,0-1 0,-21 1 0,21-1 16,0 1-16,0-22 0,0 22 15,-21-22-15,21 21 0,-22-20 16,22-1-16,-21 0 0,21-20 0,0 20 16,0-21-16,-21 0 0,21 0 0,-21 1 15,0-22-15,21-22 31,0 1-31,0 0 0,0 0 0,0-21 16,0 20-16,0-20 0,21 0 16,0 21-16,0-22 0,0 1 0,1 21 15,20-22-15,0 22 0,-21 0 16,22-21-16,-1 42 0,0-21 0,22-1 0,-22 22 16,1 0-16,-1 0 15,0 0-15,1 0 0,-1 0 0,-21 22 16,0-1-16,-21 0 0,0 0 0,0 0 15,-21 0-15,0 1 16,-21-1-16,-1 0 0,1 0 0,-22 0 16,22-21-16,0 21 0,-1-21 0,1 0 15,21 0-15,-21 0 0,20 0 0,1 0 16,0 0-16,0 0 0,21 22 31,0-1-31,21 0 16,0 0-1,0-21-15,1 21 0,-1 0 0,0 1 16,0-1-16,0 21 0,0-21 0,-21 0 16,22 1-16,-1-1 0,0 0 0,0-21 15,0 21-15,0 0 0,1-21 16,-22 21-16,21 1 0,0-22 16,0 0-16,0 0 15,0 0-15,1-22 16,-1 1-16,21 0 0</inkml:trace>
  <inkml:trace contextRef="#ctx0" brushRef="#br0" timeOffset="108624.12">16722 8636 0,'0'0'0,"-22"0"0,44 0 31,-1 0-15,0 0-16,21 0 0,-21 0 0,1 0 16,-1 0-16,21 0 0,-21 0 0,0 0 15,1 0-15,-1 0 16,0 0-16,0 0 16,-21-21-16,0 0 15</inkml:trace>
  <inkml:trace contextRef="#ctx0" brushRef="#br0" timeOffset="109279.74">17949 8319 0,'0'0'0,"-21"-22"16,0 1-16,21 0 0,-21 21 16,21-21-16,0 0 0,0 0 15,0-1-15,0 1 0,21 0 16,0 21-16,0-21 0,0 0 0,1 21 16,-1-21-16,21 21 0,-21 0 0,22 0 15,-22 0-15,0 0 0,21 0 16,-21 0-16,1 0 0,-1 21 0,0 0 15,0 0-15,-21 0 0,0 0 0,0 1 16,0 20-16,0-21 0,0 21 16,0 1-16,-42-22 0,21 21 15,-1 1-15,1-22 0,-21 21 0,0 0 16,20-20-16,-20 20 0,0 0 0,21-21 16,-22 22-16,22-22 0,-21 0 0,21 0 15,-22 0-15,22 1 0,0-1 16,0 0-16,0-21 0,-1 0 0,1 0 15,0 0-15,21-21 16,0 0 0,0-1-16,21-20 0,0 21 0,1 0 15,-1 0-15,0-22 0,0 22 0,0 0 16,0 21-16,-21-21 0,22 0 16,-1 21-16,0 0 0,0 0 15,0 21-15,0-21 16,-21 21-16,22 0 0,-22 0 0,21 0 15,0 1-15,-21-1 0,21 0 0,0 0 16,0 0-16,1 0 0,-1 1 16,0-1-16,0-21 0,0 0 0,22 21 15,-22-21-15,21 0 0,-21 0 0,22 0 16,-22 0-16,21 0 0,-21-21 16,0 0-16,1 21 0,-1-22 0,0 1 15,-21 0-15,0 0 0,0 0 0,0 0 16,0-1-16,-21 22 15,0-21-15</inkml:trace>
  <inkml:trace contextRef="#ctx0" brushRef="#br0" timeOffset="109616.06">13674 9313 0,'-43'22'16,"86"-44"-16,-149 44 0,42-22 0,43 0 0,-21 0 15,-1 0-15,22 0 0,0 0 0,0 0 16,0 0-16,0 0 0,-1 0 16,1 0-16,0 0 0</inkml:trace>
  <inkml:trace contextRef="#ctx0" brushRef="#br0" timeOffset="109846.92">13525 9313 0,'64'0'0,"-1"0"0,1 0 15,338 0 1,-254 0-16,-21 0 0,21 0 0,1 0 16,-1 0-16,42 22 0,-20-22 15,-1 0-15,21 21 0,-20-21 0,20 0 16,1 0-16,-1 21 0,-20-21 0,-22 0 16,21 0-16,-21 0 0,0 0 15,-21 0-15,-21 0 0,0 21 16,0-21-16,-21 0 0,-22 0 0,1 0 15,-22 0-15,0 0 0,-21 0 0,1 0 16,-1 0-16,0 0 0,0 0 31,-21-21-31</inkml:trace>
  <inkml:trace contextRef="#ctx0" brushRef="#br0" timeOffset="109913.88">18013 9440 0,'0'43'0</inkml:trace>
  <inkml:trace contextRef="#ctx0" brushRef="#br0" timeOffset="111959.07">19854 6054 0,'0'0'0,"21"0"15,-21-21-15,0-1 16,0 1-16,22 21 0,-22-21 0,0 0 15,0 0-15,0 0 16,-22-1-16,1 22 16,0 0-16,-21 0 0,21 0 0,-22 0 15,1 0-15,0 22 0,-1-1 0,1 21 16,0 0-16,-1 1 0,1-1 16,0 0-16,20 22 0,1-22 0,0 22 15,21-1-15,0-20 0,0 20 0,0-21 16,21 1-16,0-1 0,1-21 15,20 22-15,0-22 0,1 0 0,-1-21 16,0 0-16,22 0 0,-22 0 16,0 0-16,1 0 0,-1 0 15,0-21-15,1-22 0,-22 22 0,21 0 16</inkml:trace>
  <inkml:trace contextRef="#ctx0" brushRef="#br0" timeOffset="112403.81">20193 5863 0,'0'-21'0,"0"42"0,0-63 16,0 63 0,0 0-16,0 0 15,0 1-15,0 20 0,0 0 16,0-21-16,0 22 0,0-1 16,0 0-16,21 1 0,-21-1 0,0 22 15,0-22-15,0 0 0,0 1 16,0-1-16,-21 0 0,21 1 0,-21-1 15,21-21-15,-21 0 0,21 0 0,-22-21 32,22-21-17,0 0-15,0-21 0,0 21 0,0-22 16,0 1-16,22 0 0,-1-1 16,0 1-16,0 0 0,0-1 15,0 1-15,1 21 0,20-22 0,0 22 0,-21 0 16,22 21-16,20 0 15,-20 0-15,-1 0 0,0 0 0,1 0 16,-1 21-16,0 0 0,-21 1 0,22 20 16,-22-21-16,-21 21 0,0 1 15,0-1-15,0 0 0,0 1 0,-21 20 16,0-42-16,-1 22 0,1-1 0,0-21 16,0 0-16,0 1 0,21-1 15,0 0-15,21-42 16,0 0-1,0 21-15</inkml:trace>
  <inkml:trace contextRef="#ctx0" brushRef="#br0" timeOffset="112851.56">21357 6308 0,'0'0'0,"0"-64"16,0 43-1,0 0-15,0 0 16,-21 21-16,0 0 0,0-21 0,-1 21 16,1 0-16,0 0 0,-21 0 0,21 0 15,-1 21-15,1 0 0,-21 0 16,21 0-16,0 0 0,-1 1 16,1 20-16,0-21 0,0 21 0,0-20 15,0 20-15,21-21 0,0 0 16,0 0-16,0 1 0,0-1 0,0 0 15,21-21-15,0 0 0,0 0 16,0 0-16,0 0 0,1 0 16,-1-21-16,21 0 0,-21-1 0,0 1 15,1 0-15,-1-21 0,-21 21 0,0-1 16,21-20-16,-21 21 0,0 0 16,21 0-16,-21-1 0,0 44 31,0-1-16,0 0-15,0 0 0,0 21 0,0-20 16,0-1-16,0 0 0,0 0 0,0 0 16,21 0-16,0 1 0,1-1 15,-1-21-15,0 0 0,0 21 0,0-21 16,0 0-16,1 0 0,20 0 0,-21-21 16</inkml:trace>
  <inkml:trace contextRef="#ctx0" brushRef="#br0" timeOffset="113131.4">21780 6138 0,'0'0'0,"0"-21"0,-21 42 31,21 1-31,-21-1 16,21 0-16,0 0 0,0 21 16,0-20-16,0 20 0,0 21 0,0-20 15,0-1-15,-21 22 0,21-1 0,0-21 16,0 22-16,0-1 0,0-20 15,0 20-15,0-20 0,0 20 0,0-21 16,21 1-16,-21-1 0,0 0 0,0 1 16,0-1-16,0-21 0,0 0 15,21 22-15,-21-22 0,21-21 16,-21-21 0,22 21-16,-22-43 0,21 22 15,-21-21-15,0 0 0,0-1 16</inkml:trace>
  <inkml:trace contextRef="#ctx0" brushRef="#br0" timeOffset="113387.25">21865 6435 0,'0'0'0,"0"-64"0,-21 1 0,21 20 0,-21 1 15,21 0-15,0 21 0,0-22 0,0 22 16,0 0-16,0 0 0,21 0 16,0-1-16,0 22 0,22 0 0,-1 0 15,0 0-15,-21 22 0,22-1 0,-1 0 16,-21 0-16,22 0 15,-22 0-15,0 22 0,-21-22 0,0 21 16,0-21-16,-21 22 0,0-1 0,-1-21 16,-20 0-16,21 1 0,-21-1 15,20 0-15,-20 0 0,21 0 0,-21-21 16,20 0-16,1 0 0,0 0 0,21-21 31,0 0-31,21 0 0,0 0 0,1-1 16,-1-20-16</inkml:trace>
  <inkml:trace contextRef="#ctx0" brushRef="#br0" timeOffset="113624.11">22479 5779 0,'0'0'0,"21"0"0,-21 21 31,0 0-31,0 0 0,0 0 0,-21 22 16,21-22-16,-21 21 0,21 0 15,-21 1-15,21-1 0,0 0 0,-22 1 16,1-1-16,21 0 0,0 1 0,0-1 16,0 0-16,0-20 0,0 20 15,0-21-15,0 0 0,0 0 16,21-21-16,1 0 0,-1 0 16,21 0-16,-21-21 0,0 21 15,22-21-15,-22-21 0</inkml:trace>
  <inkml:trace contextRef="#ctx0" brushRef="#br0" timeOffset="113942.93">22775 6265 0,'21'0'32,"1"0"-32,-1 0 0,21 0 15,-21 0-15,0 0 16,1 0-16,20-21 0,-21 21 0,0-21 15,22 0-15,-22 21 0,-21-21 0,0 0 16,-21 21 0,-1 0-16,1 0 15,0 0-15,-21 21 0,-1-21 0,22 21 16,0 0-16,-21 0 0,21 0 16,-1 1-16,1-1 0,0 0 0,21 0 15,0 0-15,0 0 0,0 1 0,0-1 16,0 0-16,21-21 15,22 0-15,-22 0 0,0 0 0,21 0 16,-21 0-16,22 0 0,-22 0 16,0 0-16,21 0 0,1-21 15</inkml:trace>
  <inkml:trace contextRef="#ctx0" brushRef="#br0" timeOffset="114307.68">23326 6138 0,'0'-21'15,"0"42"-15,21-63 0,-21 21 0,21 21 16,0 0-16,0 0 16,0 0-16,1 0 0,20 0 15,-21 0-15,0 0 0,0 21 0,1 0 16,-1 0-16,0 1 16,-21-1-16,0 0 0,0 0 0,0 21 15,0-20-15,0-1 0,0 0 0,0 21 16,0-21-16,-21 1 0,21-1 15,-21-21-15,-1 21 0,1-21 16,21-21 0,0 0-16,0-1 15,21-20-15,-21 21 0,22 0 16,-1-22-16,0 22 0,0-21 0,0 21 16,0-22-16,1 22 0,-1-21 15,0 21-15,0 0 0,0 21 0,0-22 16,1 22-16,-1 0 0,0 0 15,-42 22 17</inkml:trace>
  <inkml:trace contextRef="#ctx0" brushRef="#br0" timeOffset="114543.54">22288 5969 0,'0'0'0,"-21"0"15,0 0-15,42 0 32,-21-21-32,43 21 0,-22 0 0,21 0 15,22 0-15,-22 0 0,21 0 0,1 0 16,-22 0-16,22 0 0,-22 0 15,0 0-15,1-21 0,-1 21 0,0 0 16,-20 0-16</inkml:trace>
  <inkml:trace contextRef="#ctx0" brushRef="#br0" timeOffset="114803.52">24172 6181 0,'-21'0'32,"42"0"-17,0 0-15,1 0 0,-1 0 16,0 0-16,0 0 15,0 0-15,0-21 16,1 21-16,20 0 0,-21 0 0,0 0 16</inkml:trace>
  <inkml:trace contextRef="#ctx0" brushRef="#br0" timeOffset="115343.21">25040 6011 0,'0'0'0,"-21"-21"0,21 0 0,-21 21 0,21-21 15,0 0-15,0 0 16,21-1-16,0 22 0,0 0 16,0-21-16,22 21 0,-22 0 0,21 0 15,-21 0-15,22 0 0,-22 0 16,0 21-16,0-21 0,0 22 0,1-1 15,-1 0-15,-21 0 0,0 0 0,0 0 16,0 22-16,0-22 0,-21 0 16,-1 0-16,1 0 0,0 1 0,-21-1 15,-1 0-15,1 0 0,21-21 16,-21 21-16,-1-21 0,22 0 16,-21 0-16,21 0 0,-1 0 0,44-21 31,20 21-16,-21 0-15,0-21 0,22 21 16,-22 0-16,21 0 0,-21 0 16,22 0-16,-22 0 0,21 0 0,-21 0 15,0 0-15,22 21 0,-22-21 0,0 21 16,0 0-16,-21 1 0,21-22 16,-21 21-16,22 0 0,-22 0 0,0 21 15,0-20-15,0-1 0,0 0 0,0 0 16,-22 0-16,1 0 15,21 1-15,-42-1 0,21 0 0,0 0 16,-1-21-16,-20 21 0,21-21 0,-21 0 16,-1 21-16,1-21 0,21 0 15,-22 0-15,1 0 0,21 0 0,-21 0 16,-1 0-16,22 0 0</inkml:trace>
  <inkml:trace contextRef="#ctx0" brushRef="#br0" timeOffset="115907.48">20447 6943 0,'-21'21'0,"42"-42"0,-63 42 0,20-21 0,44 0 47,-1 0-47,21 0 0,0 0 16,1 0-16,20 0 0,1 0 0,-1 0 15,22 0-15,0 0 0,-1 0 0,22 0 16,21 0-16,0 0 0,21 0 16,-21 0-16,21 0 0,22-21 0,-22 21 15,42 0-15,-20-21 0,-1 21 0,0 0 16,1-22-16,-1 22 15,0 0-15,-20 0 0,-1-21 0,0 21 16,0 0-16,-21-21 0,-21 21 0,0 0 16,0 0-16,-22 0 0,1-21 15,0 21-15,-22 0 0,1 0 0,-22-21 16,0 21-16,1 0 0,-1 0 0,-21-21 16,0 21-16,-21-22 15,21 22 1,-21 22-1</inkml:trace>
  <inkml:trace contextRef="#ctx0" brushRef="#br0" timeOffset="116475.15">22733 7747 0,'0'-21'0,"0"42"0,0-84 15,0 41-15,0-20 0,0 21 0,0-21 16,0 20-16,-21 1 0,0 0 15,-1 0-15,22 0 0,-21 21 16,0 0-16,21 21 16,0 0-16,0 21 0,0 1 15,0-1-15,0 22 0,0-1 16,0 22-16,0-22 0,0 22 0,0 0 16,0-1-16,0 1 0,21 0 0,-21-22 15,21 22-15,1-22 0,-1 22 16,0-22-16,0 1 0,0-1 0,0-20 15,1 20-15,-1-20 0,0-1 16,0 0-16,0 1 0,-21-22 0,0 21 16,0-21-16,0 0 0,0 1 15,-21-22-15,0 0 16,0 0-16,0-22 0,-1 1 16</inkml:trace>
  <inkml:trace contextRef="#ctx0" brushRef="#br0" timeOffset="116859.62">22352 8742 0,'0'0'16,"-21"-21"-16,0 0 0,-1-1 16,22 44-1,22-22-15,-1 21 16,0 21-16,0-21 16,21 0-16,-20 22 0,20-1 0,-21-21 15,21 22-15,-20-22 0,-1 21 0,0-21 16,0 0-16,0 1 0,0-22 15,-21 21-15,22-21 16,-1 0-16,0 0 0,0 0 0,21-21 16,-20-1-16,-1 1 15,21 0-15,0 0 0,1-21 0,-1-1 16,0 1-16,1 0 0,20-1 16,-20 1-16,-1-22 0,0 22 0,1 0 15,-1 21-15,-21-22 0,0 22 0,0 0 16,-42 21-1,0 21 1,0 0-16,0 22 0,0-22 16,-1 21-16,1 0 0,-21 1 0,21-1 15,0 0-15,-1 1 0,-20-1 0,21-21 16,0 22-16,21-1 0,0-21 16,0 0-16,0 0 0</inkml:trace>
  <inkml:trace contextRef="#ctx0" brushRef="#br0" timeOffset="117320.09">22881 9864 0,'0'0'0,"0"-21"0,0 42 32,0 0-32,0 0 0,0 21 15,0 1-15,0-1 0,-21 0 0,21 1 16,-21 20-16,21-20 0,-21 20 16,-1-21-16,22 22 0,-21-22 0,21 1 15,0 20-15,-21-21 0,21-20 0,0 20 16,0-21-16,0 21 0,0-20 15,0-1-15,0 0 16,0-42 0,0 0-16,0-1 15</inkml:trace>
  <inkml:trace contextRef="#ctx0" brushRef="#br0" timeOffset="117751.85">22775 10329 0,'0'0'0,"0"-42"0,0 0 15,0-1-15,0 1 16,0 0-16,21-1 0,1 1 0,-1 0 0,-21 21 15,42-22-15,-21 22 0,0-21 0,22 21 16,-1-1-16,0 1 16,1 0-16,-1 21 0,0 0 0,1 0 15,-1 0-15,0 0 0,1 21 0,-1 22 16,-21-22-16,0 21 0,1-21 16,-22 22-16,0-1 0,0 0 0,-43-21 15,22 22-15,-21-1 0,-1-21 0,1 22 16,-21-22-16,20 21 0,1-21 15,-22 0-15,22-21 0,0 22 0,-1-22 16,1 0-16,21 0 0,0 0 0,0 0 16,-1-22-16,22 1 15,0 0-15,22 21 32,-1 0-32,-21 21 15,21 0-15,-21 1 0,21 20 16,0-21-16,-21 0 0,21 22 0,1-22 15,-22 0-15,21 21 0,0-21 0,0 1 16,0-1-16,0 0 0,1 0 16,-1-21-16,21 21 0,-21-21 0,0 0 15,1 0-15,-1 21 0,21-21 0,-21 0 16,0 0-16,22 0 0,-22 0 16,0-21-16,21 0 0,-20 21 0,-1-21 15,21 0-15,-21 0 0</inkml:trace>
  <inkml:trace contextRef="#ctx0" brushRef="#br0" timeOffset="118039.67">23601 10478 0,'0'-22'16,"0"1"-16,0 0 0,0 0 16,0 0-16,0 0 15,21 21-15,0-22 16,0 1-16,0 21 0,1-21 0,-1 21 16,0 0-16,0-21 0,0 21 0,0 0 15,-42 0 16,0 0-31,-21 0 0,21 0 0,-1 21 16,-20 0-16,21 0 0,-21 1 0,20 20 16,-20-21-16,21 0 15,0 22-15,0-22 0,-1 21 0,22-21 16,0 0-16,0 1 0,0-1 0,0 0 16,22 0-16,-1-21 0,0 21 0,21-21 15,-21 0-15,22 0 0,20 0 16,-20 0-16,-1 0 0,21 0 0,-20 0 15,20-21-15,1 21 0,-22-21 0,0 21 16</inkml:trace>
  <inkml:trace contextRef="#ctx0" brushRef="#br0" timeOffset="119043.46">24384 10456 0,'0'-21'0,"0"42"0,0-63 0,0 21 16,0 0-16,0 0 0,0-1 15,0 1-15,-21 21 16,0 0-16,-1 0 0,-20 0 0,21 21 15,0 1-15,0-1 0,-22 0 16,22 0-16,0 0 0,0 22 0,0-22 16,-1 0-16,1 0 0,21 21 0,0-20 15,0-1-15,0 0 0,0 0 0,21 0 16,1-21-16,-1 0 16,0 0-16,21 0 0,-21 0 0,1 0 15,20 0-15,-21-21 0,0 0 0,22 0 16,-22 0-16,0-1 0,0 1 15,0 0-15,-21-21 0,21 21 16,-21-1-16,22 1 0,-22 0 0,0 0 16,0 0-16,0 42 31,-22 0-31,1 21 16,0-20-16,0 20 0,21-21 0,-21 21 15,0 1-15,-1-1 0,1 0 16,21 1-16,-21-1 0,0 0 0,0 1 15,21-22-15,-21 21 0,21 1 0,0-1 16,0-21-16,0 21 0,0-20 0,0-1 16,0 21-16,0-21 15,21-21-15,0 21 0,0-21 0,0 0 16,0 0-16,1 0 0,-1 0 16,0-21-16,0 0 0,0 0 15,0 0-15,1-22 0,-1 22 16,0-21-16,0 0 0,0-1 0,0 1 15,1-22-15,20 1 0,-21 21 16,0-22-16,0 1 0,1 20 0,-1 1 0,0 0 16,-21-1-16,0 22 0,0-21 15,0 21-15,-21 42 32,21 0-17,-21 0-15,21 0 0,0 22 0,0-22 16,0 0-16,0 21 0,0-21 0,0 1 15,0-1-15,0 0 0,0 0 16,0 0-16,21 0 0,0-21 0,0 0 16,0 0-16,22 0 0,-22 0 15,0 0-15,0-21 0,21 21 0,-20-21 16,-1-21-16,21 21 0,-21-1 16,0-20-16,1 21 0,-1-21 15,0 20-15,0 1 0,-21 0 0,0 0 16,0 0-16,-21 42 31,0 0-31,0 0 0,21 0 0,0 1 16,-22-1-16,22 0 0,0 0 0,0 0 15,0 0-15,0 1 0,0-1 16,22 0-16,-1-21 0,-21 21 16,42-21-16,0 0 0,-20 0 15,-1 0-15,0 0 0,0-21 16,0 0-16,0 21 0,1-21 0,-1-1 15,0 1-15,-21 0 0,0 0 0,21 0 16,-21 0-16,0-1 16,0 44-1,0-1 1,-21 0-16,21 0 0,0 0 16,0 0-16,-21 1 0,21-1 0,0 0 15,0 0-15,21-21 47</inkml:trace>
  <inkml:trace contextRef="#ctx0" brushRef="#br0" timeOffset="119212.32">25400 10245 0,'0'0'0,"0"-21"16,-21 21-16,0 0 15,-1 0 1,22-22-16,22 22 31,-1 22-31,0-22 0</inkml:trace>
  <inkml:trace contextRef="#ctx0" brushRef="#br0" timeOffset="119567.5">25633 10435 0,'0'0'0,"-21"0"16,21-21-16,0 0 15,21 21 1,0 0-16,0 0 0,0 0 16,0 0-16,1 21 0,-1-21 0,0 21 15,-21 22-15,0-22 0,21 0 0,-21 0 16,0 0-16,0 22 0,0-22 15,-21 0-15,0 0 0,0 0 0,-1 0 16,1 1-16,0-22 16,0 0-16,21-22 31,0 1-31,0 0 0,21 0 16,0 0-16,0 0 0,1-1 0,-1-20 15,0 21-15,0 0 0,0 0 16,0-1-16,1 1 0,-1 0 0,0 21 15,0 0-15,0 0 16,0 0 0,-21 21-16</inkml:trace>
  <inkml:trace contextRef="#ctx0" brushRef="#br0" timeOffset="120000.93">26014 10583 0,'0'0'16,"0"22"-16,21-22 0,0 0 15,0 0-15,0 0 0,1 0 16,-1 0-16,0-22 0,0 22 0,21-21 16,-20 0-16,-1 21 0,0-21 0,0 21 15,0-21-15,0 0 0,-21-1 16,-21 22 0,0 0-16,0 0 15,-21 0-15,20 0 0,1 22 16,0-1-16,0 0 0,0 0 15,0 0-15,-1 0 0,22 1 0,-21-1 16,21 0-16,0 0 0,0 0 0,0 0 16,0 1-16,21-22 0,1 21 15,-1-21-15,0 0 0,0 0 0,0 0 16,22 0-16,-1 0 0,-21 0 0,21 0 16,1 0-16,-22-21 0,21 21 0,-21-22 15,22 1-15,-22 0 0,0 0 16,0 0-16,0 21 0,-21-21 15,0 42 17,0 0-32,-21 0 0,21 0 15,0 0-15,0 1 16,0-1 0,21-21-1,1 0-15</inkml:trace>
  <inkml:trace contextRef="#ctx0" brushRef="#br0" timeOffset="120699.53">16108 9673 0,'0'0'0,"0"-21"0,0-21 15,0 21-15,0-1 0,0 1 0,0 0 16,0 0-16,0 42 31,-21 0-31,-1 0 0,22 22 16,0-1-16,0 22 0,-21-1 15,21 1-15,0-1 0,-21 22 0,21-22 16,0 1-16,-21 20 0,21-20 16,0 21-16,0-22 0,0 1 0,-21-1 15,21-21-15,-21 22 0,21-22 16,0-21-16,-22 22 0,1-22 0,21 0 15,-21 0-15,0 0 0,21 1 0,-21-22 16,0 0 0,-1 0-16,1 0 0,21-22 0,-21 22 15,0-21-15</inkml:trace>
  <inkml:trace contextRef="#ctx0" brushRef="#br0" timeOffset="121075.31">15557 10520 0,'0'0'0,"0"-42"0,0 20 16,-21 1-16,21 0 0,0 0 0,0 0 0,0 0 15,0 42 17,0 21-32,21-21 0,-21 22 15,22-22-15,-22 21 0,21 0 16,-21 1-16,0-1 0,21 0 0,0 1 16,0-22-16,-21 21 0,21-21 0,1 22 15,-1-22-15,0-21 0,0 21 16,0 0-16,0-21 0,1 0 0,20 0 15,0 0-15,-21 0 0,22-21 16,20 0-16,-20 0 0,-1-22 0,0 22 16,1-21-16,-1 0 0,0-1 0,-21 1 15,22-22-15,-22 22 0,0 0 16,-21-1-16,0 22 0,0-21 0,0 21 16,-21 21-1,0 21-15,0-21 0,-22 42 0,22-21 16,0 22-16,-21-1 0,20 0 0,1 1 15,-21-22-15,21 21 0,0 1 16,-1-1-16,22-21 0,0 0 0,-21 22 16,21-22-16,0 0 0,0 0 0,0 0 15</inkml:trace>
  <inkml:trace contextRef="#ctx0" brushRef="#br0" timeOffset="121690.96">15325 11853 0,'0'0'15,"0"-21"-15,0 0 0,0 0 0,0 0 16,21 0-16,-21-1 0,0 1 15,0 0-15,0 0 16,0 42 0,0 0-1,0 0-15,0 22 0,0-1 0,0 0 16,0 22-16,0-1 0,0 1 16,-21-1-16,-1 1 0,1-22 15,21 22-15,-21-22 0,21 22 0,-21-22 16,21-21-16,0 21 0,0-20 0,0 20 15,0-21-15,0 0 0,0 0 16,0-42 0</inkml:trace>
  <inkml:trace contextRef="#ctx0" brushRef="#br0" timeOffset="122310.75">15240 12086 0,'0'-63'0,"0"126"0,0-169 16,0 43-16,0 21 0,0-1 15,0 1-15,0 21 0,0-22 0,21 22 16,0 0-16,0 0 0,1 0 16,-1 0-16,0 21 0,21 0 0,-21 0 15,22 0-15,-1 0 0,-21 0 0,22 21 16,-22 21-16,21 0 0,-42 1 16,0-1-16,0 0 0,0 22 0,0-22 15,0 22-15,-21-22 0,0 0 0,-22 1 16,22-1-16,-21 0 0,21-20 15,-22-1-15,1 0 0,21 0 0,0-21 16,-22 0-16,22 0 0,0 0 16,-21 0-16,21 0 0,-1-21 0,1 0 15,21 0-15,-21-1 0,0 1 16,21 0-16,-21 0 0,21 0 0,0 0 16,0 42-1,0 0 1,0 21-16,0-21 0,0 1 0,21 20 15,0-21-15,0 21 0,0-20 16,1 20-16,20-21 0,-21 0 0,21 0 16,-20 1-16,20-1 0,0 0 15,1-21-15,-1 0 0,0 0 0,1 0 0,-1 0 16,0 0-16,1 0 16,-1 0-16,0-21 0,1 21 0,-1-21 15,0-1-15,-21 1 0,22-21 0,-22 21 16,0 0-16,0-22 0,-21 22 15,0 0-15,0 0 0,0 0 0,0-1 16,-21 22 0,0 0-16,0 22 0,0-1 15,-1 0-15,1 0 0,21 0 0,-21 22 16,21-22-16,-21 0 0,21 0 0,0 21 16,0-20-16,0-1 0,21 0 15,0 0-15,0-21 0,22 0 16,-22 0-16,21 0 0,1 0 15,20 0-15,-21 0 0,22 0 0,-22 0 16,1 0-16,20-21 0,-21 21 16,1-21-16,20 21 0</inkml:trace>
  <inkml:trace contextRef="#ctx0" brushRef="#br0" timeOffset="123323.64">16827 12340 0,'0'0'0,"0"-21"0,0 0 0,0 0 15,0 0-15,0-1 0,-21 1 0,0 21 16,0 0-16,0 0 0,-22 0 15,22 0-15,0 0 0,-21 0 0,-1 21 16,22 1-16,-21-1 0,21 0 16,0 21-16,-1-21 0,1 1 15,0-1-15,0 21 0,21-21 0,0 0 16,0 1-16,0-1 0,0 0 16,21-21-16,0 0 0,0 0 15,1 0-15,20 0 0,-21 0 16,21 0-16,-20-21 0,20 0 0,0-1 15,-21 1-15,22 0 0,-22 0 0,0-21 16,0 20-16,0 1 0,1 0 16,-1 0-16,-21 0 0,0 42 31,0 0-31,-21 0 16,-1 0-16,22 22 0,-21-1 0,21 0 15,0 1-15,-21-1 0,0 22 0,21-1 16,-21 1-16,21-22 0,-21 21 15,-1 1-15,22-1 0,0 1 0,-21-22 16,21 22-16,0-22 0,0 22 0,0-43 16,0 21-16,0 0 0,21-20 0,-21-1 15,22 0-15,-1-21 0,0 0 16,0 0-16,0 0 0,0 0 0,1 0 16,-1-21-16,0 0 0,0-1 0,0 1 15,22-21-15,-22 21 0,0-22 16,0 1-16,0-21 0,-21 20 0,21-20 15,1-1-15,-1-20 0,-21 20 16,21-21-16,-21 22 0,21-22 0,-21 22 16,0-1-16,0 22 0,0-22 15,0 22-15,0 0 0,0 21 0,0-1 16,0 1-16,-21 21 16,21 21-16,-21 1 15,21-1-15,0 0 0,0 0 0,0 21 16,0-20-16,0 20 0,0-21 0,0 0 15,0 22-15,21-22 0,-21 0 16,21 0-16,0 0 0,-21 0 0,21 1 16,1-22-16,-1 0 0,85 0 31,-64-22-31,-21 22 0,21-21 0,-20 0 16,20 0-16,-21-21 0,21 20 0,-20-20 15,-1 0-15,0 21 0,-21-22 0,21 1 16,-21 21-16,21-22 0,-21 22 15,0 0-15,0 42 16,-21 0 0,21 1-16,-21 20 0,21-21 15,0 0-15,0 22 0,0-22 0,0 0 16,0 0-16,0 21 0,21-20 16,0-1-16,0 0 15,1-21-15,-1 0 0,0 0 0,0 0 16,0 0-16,0 0 0,22-21 0,-22 21 15,21-21-15,-21-1 0,1 1 0,-1 0 16,0-21-16,0 21 0,0-1 16,-21-20-16,0 21 0,21 21 0,-21-21 15,0 42 1,0 0 0,-21 0-16,21 0 0,0 1 0,0 20 15,0-21-15,-21 0 0,21 0 16,0 1-16,0-1 15,0 0-15,21-21 16,0-21 0,-21 0-16,0-1 15</inkml:trace>
  <inkml:trace contextRef="#ctx0" brushRef="#br0" timeOffset="123483.14">18097 11917 0,'0'0'15,"0"-21"-15,0 0 0,0-1 16,-21 22 0,21 22 31,0-1-47</inkml:trace>
  <inkml:trace contextRef="#ctx0" brushRef="#br0" timeOffset="124151.93">14457 14182 0,'0'0'0,"-43"-21"0,43-1 0,-21 1 16,0 0-16,0-21 0,21 21 15,0-1-15,0 1 0,0 0 0,0 0 16,0 0-16,21 21 0,0 0 16,0 0-16,1 0 0,-1 0 15,0 0-15,21 21 0,-21 0 0,1 21 16,-1-20-16,0 20 0,0 0 0,0 22 15,-21-22-15,21 22 0,-21-22 16,0 21-16,0-20 0,-21 20 16,0-20-16,0-1 0,-21-21 0,20 21 15,-20-20-15,0-1 0,-1 0 16,1 0-16,21-21 0,-21 0 0,-1 0 16,1-21-16,21 0 0,-22 0 0,22-1 15,0 1-15,0-21 0,0 0 16,21-1-16,0 1 0,0 0 0,0-1 15,0 1-15,0 21 0,21-22 16,0 22-16,0 21 0,0 0 16,1 0-16,-1 21 0,0 1 15,0 20-15,0 0 0,-21-21 16,21 22-16,1-1 0,-1 0 16,-21 1-16,21-1 0,0-21 0,0 22 15,0-22-15,1 0 0,-1 0 16,0 0-16,0-21 0,0 0 0,22 0 15,-22 0-15</inkml:trace>
  <inkml:trace contextRef="#ctx0" brushRef="#br0" timeOffset="124523.71">15198 14182 0,'0'0'0,"0"-21"0,-43 21 31,22 21-31,0 0 0,0 0 15,0 21-15,-1-20 0,1 20 0,0 0 16,0-21-16,0 22 0,21-1 16,0 0-16,0 1 0,0-22 0,0 21 15,0-21-15,0 1 0,21-1 16,0 0-16,21 0 0,-20-21 0,20 0 16,0 0-16,22 0 0,-22-21 0,0 0 15,22 0-15,-22-1 0,1-20 16,-22 21-16,0-21 0,0-1 0,-21 1 15,0 0-15,0-1 0,0 1 0,-21 0 16,0-1-16,-22 22 0,22 0 16,-21 0-16,0 0 0,-1 21 15,1 0-15,0 0 0,20 0 0,-20 0 16,21 0-16,-21 21 0,42 0 16,0 0-16,0 0 0,0 0 0,0 1 15,21-1-15,0 0 0,21-21 16,1 0-16,-1 0 0,0 0 15</inkml:trace>
  <inkml:trace contextRef="#ctx0" brushRef="#br0" timeOffset="124735.63">15960 14076 0,'0'0'16,"0"21"-1,-22 0-15,1 22 16,21-22-16,-21 21 0,21 0 0,-21 1 15,21 20-15,0-20 0,-21-1 0,21 0 16,-21 1-16,21-1 0,-22 0 16,22 1-16,0-22 0,0 0 0,0 0 15,0 0-15,22 0 0,-1-21 0,0 0 16,21 0-16,1 0 0,-1-21 16,0 0-16,22 0 0</inkml:trace>
  <inkml:trace contextRef="#ctx0" brushRef="#br0" timeOffset="125083.43">16637 14330 0,'0'0'0,"21"-42"0,0 20 0,0-20 0,-21 21 16,0 0-16,0 0 0,0-1 15,-42 22-15,21 0 0,0 0 16,-22 0-16,22 0 0,-21 22 0,0-1 16,20 0-16,-20 0 0,21 0 15,-21 0-15,20 1 0,22-1 0,0 0 16,0 0-16,0 0 0,0 0 15,22-21-15,20 0 0,-21 0 16,21 0-16,-20 0 0,20 0 0,-21 0 16,21-21-16,1 21 0,-22-21 15,21 0-15,-21 21 0,1 0 16,-1 0-16,-21 21 16,0 0-16,0 22 15,0-22-15,-21 21 0,-1-21 16,1 22-16,0-22 0,0 21 0,0-21 15,0 22-15,-1-22 0,22 0 0,0 21 16,-21-42-16,21 21 0,0 1 16,0-1-16,21-21 15,1 0-15,-1 0 0</inkml:trace>
  <inkml:trace contextRef="#ctx0" brushRef="#br0" timeOffset="125307.3">17526 14647 0,'0'0'0,"-21"22"15,0-1-15,-1 21 16,1-21-16,0 0 0,0 1 0,0-1 16,0 21-16,-1-21 0,-20 0 15,21 1-15,-21 20 0,20-21 16,1 0-16,-21-21 0,21 21 0,0 1 15,42-22 1,0-22 0,21 1-16</inkml:trace>
  <inkml:trace contextRef="#ctx0" brushRef="#br0" timeOffset="125642.88">17801 14372 0,'0'0'0,"0"-42"0,0 21 0,0 0 15,0-1-15,0 1 0,0 0 0,21 21 16,-21-21-16,21 21 0,1 0 16,-22-21-16,21 21 0,0 0 15,0 0-15,0 0 0,22 21 0,-22 0 16,0 0-16,-21 0 0,0 22 0,0-22 16,0 21-16,0-21 0,0 22 15,-21-1-15,-22 0 0,22-20 0,-21 20 16,-22-21-16,22 21 0,0-20 0,-1-1 15,1 0-15,21 0 0,0 0 16,0-21-16,42 0 16,0 0-16,21 0 15,-21 0-15,22 0 0,-1 0 16,0 0-16,1 0 0,-1 0 16,0-21-16,1 21 0,-1 0 0,0-21 15,1 21-15,20-21 0,-20 21 16,-1-21-16,0 21 0,22-22 0</inkml:trace>
  <inkml:trace contextRef="#ctx0" brushRef="#br0" timeOffset="125968.2">18605 14393 0,'0'0'15,"0"-21"-15,-21 0 16,0 21-16,0 21 16,0 0-16,21 1 0,-21-1 15,-1 0-15,22 21 0,0-21 0,-21 22 16,21-22-16,0 0 15,0 0-15,0 0 0,0 1 0,21-1 16,-21 0-16,22-21 0,20 0 0,-21 0 16,0 0-16,0 0 0,22 0 15,-22 0-15,0 0 0,21 0 0,-20-21 16,-22 0-16,0-1 0,0-20 16,0 21-16,0 0 0,-22 0 15,1-22-15,-21 22 0,21 0 0,-22 0 16,22 0-16,0-1 0,0 22 0,0 0 15,21-21-15,21 21 16,21 0 0,-21 0-16,22 0 0,-1 0 0,-21-21 15,22 21-15,-1 0 16,0-21-16,-21 21 0</inkml:trace>
  <inkml:trace contextRef="#ctx0" brushRef="#br0" timeOffset="126252.04">19156 14288 0,'0'-22'15,"0"1"1,21 21-16,0-21 0,0 21 16,0-21-16,1 21 15,-1 0-15,21 0 0,-21 0 16,0 0-16,1 0 0,-1 0 0,0 21 16,0-21-16,-21 21 0,0 0 15,0 22-15,0-22 0,0 0 0,-21 21 16,0-20-16,0-1 0,-1 21 0,-20-21 15,0 0-15,21 1 0,-22-1 16,22 0-16,0-21 0,0 21 0,21 0 16,0 0-1,21-21-15,0 0 16,0 0-16,0 0 0,22 0 0,-22 0 16,21-21-16,1 0 0,-1 0 0,0 21 15,1-21-15,-1 0 0</inkml:trace>
  <inkml:trace contextRef="#ctx0" brushRef="#br0" timeOffset="126538.86">19918 14245 0,'0'0'0,"0"-21"15,-21 21-15,-1 0 0,1 21 16,0 0-16,21 1 0,-21-1 0,21 0 16,-21 0-16,21 0 0,0 0 15,0 22-15,0-22 0,0 0 0,0 0 16,0 0-16,0 1 0,21-22 0,0 21 15,21-21-15,-20 0 16,-1 0-16,21 0 0,0 0 16,1 0-16,-22-21 0,21-1 0,-21 1 15,22-21-15,-22 21 0,0-22 0,0 22 16,-21-21-16,0 0 0,0 20 16,0 1-16,0 0 0,-42 0 0,21 21 15,0 0-15,-22 0 0,22 0 0,-21 0 16,-1 0-16,22 21 0,-21 0 15,21 0-15,-43-21 0,85 0 0</inkml:trace>
  <inkml:trace contextRef="#ctx0" brushRef="#br0" timeOffset="126568.84">19833 14563 0,'42'21'0</inkml:trace>
  <inkml:trace contextRef="#ctx0" brushRef="#br0" timeOffset="126759.63">20468 14626 0,'0'21'15,"0"1"1,0-1-16,-21 0 16,0 0-16,0 0 0,-1 0 0,1 1 15,0-1-15,0 0 0,0 21 0,0-21 16,-1-21-16,1 22 0,0-1 0,0 0 16,21 0-16,42-21 31</inkml:trace>
  <inkml:trace contextRef="#ctx0" brushRef="#br0" timeOffset="127078.88">20934 14415 0,'0'0'16,"21"-43"-16,0 1 0,-21 21 0,21-22 15,-21 22-15,21 0 0,1 0 0,-22 0 16,21 21-16,0 0 0,0 0 15,0 0-15,0 0 16,-21 21-16,22 0 16,-22 0-16,0 22 0,0-22 0,0 0 15,-22 21-15,1-21 0,0 22 0,0-22 16,-21 21-16,20-21 0,-20 1 16,21-1-16,-21-21 0,20 21 0,44-21 46,-1 0-46,21 0 0,-21 0 16,0 0-16,1 0 0,20 0 0,-21-21 16,21 21-16,-20-21 0,-1 21 15,21-22-15,-21 1 0</inkml:trace>
  <inkml:trace contextRef="#ctx0" brushRef="#br0" timeOffset="127403.69">21717 14182 0,'0'-21'15,"0"42"-15,-21-42 32,0 42-32,-1 0 0,1 0 0,0 0 15,0 0-15,0 1 0,21 20 16,0-21-16,-21 21 0,21-20 0,0-1 16,0 0-16,0 0 0,0 0 15,21 0-15,0-21 0,0 0 0,0 0 16,0 0-16,1 0 0,20 0 15,-21-21-15,0 21 0,0-21 0,22 0 16,-22 0-16,0-22 0,-21 22 16,0-21-16,0 21 0,0 0 0,0-22 15,0 22-15,0 0 0,-21 0 16,0 21-16,0 0 0,-1 0 16,-20 0-16,21 0 0,0 0 0,0 21 15,-1 0-15,22 0 0,0 0 16,22 1-16,20-22 15,-21 21-15</inkml:trace>
  <inkml:trace contextRef="#ctx0" brushRef="#br0" timeOffset="127731.87">22352 14266 0,'0'0'0,"0"-21"0,0 0 15,0 0-15,0 0 0,0 0 16,21 21-16,0-22 15,0 22-15,1 0 0,-1 0 0,0 0 16,0 0-16,21 0 0,-20 22 0,-1-1 16,0 0-16,-21 0 0,0 0 15,0 0-15,0 1 0,0-1 0,0 0 16,-42 21-16,20-21 0,-20 1 16,21-1-16,-21 0 0,-1 0 0,1 0 15,21-21-15,0 21 0,-22-21 16,43 22-16,-21-22 0,42 0 31,0 0-31,1 0 0,-1 0 16,0 0-16,21 0 0,-21 0 0,22 0 15,-1 0-15,0 0 0,1-22 16,-1 22-16,0-21 0,1 21 0,-1-21 16,0 0-16</inkml:trace>
  <inkml:trace contextRef="#ctx0" brushRef="#br0" timeOffset="127979.72">23283 14012 0,'0'0'0,"0"-21"0,0 0 15,0 42 1,0 0 0,0 1-16,-21-1 0,21 21 0,-21 0 15,21 1-15,0-1 0,-21 0 16,21 1-16,-21-1 0,21 0 0,0 22 15,-22-22-15,22 1 0,-21-22 16,21 21-16,0 0 0,0-20 0,0-1 16,0 0-16,0 0 0,0 0 15,-21-21 17</inkml:trace>
  <inkml:trace contextRef="#ctx0" brushRef="#br0" timeOffset="131635.25">23029 11324 0,'0'0'0,"-21"0"0,0 0 0,0 0 16,0 0-16,-1 0 0,1-21 0,0 21 15,0 0-15,0 0 0,0 0 16,21-21-16,-22 21 0,22-21 31,22 21-31,-1 0 16,21 0-16,0 0 0,1-21 0,41 21 15,-20-22-15,42 22 0,0 0 16,21-21-16,21 21 0,0 0 16,21-21-16,1 21 0,-1 0 0,0-21 15,1 0-15,-1 21 0,0 0 0,1 0 16,-22 0-16,0 0 0,0 0 15,-21 0-15,0 0 0,-21 0 0,-21 0 16,-1 0-16,-20 0 0,-1 0 0,-20 21 16,-1-21-16,-21 0 0,0 0 15,-42 0 32,0 0-47,-21 0 0,20 0 16,1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9T12:15:55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2159 0,'-21'0'16,"0"0"0,0 0 31,42 0-16,0 0-31,22 0 15,-1 0-15,21 0 16,1 0-16,-1 0 0,22 0 0,0 0 16,-1 0-16,22 0 0,0 0 15,0 0-15,21 0 0,-21 0 0,0 21 16,-1-21-16,1 0 0,-21 0 16,21 21-16,-43-21 0,22 0 0,-22 0 15,1 0-15,-1 0 0,1 0 16,-22 0-16,1 0 0,-1 0 0,-21 0 15,0 0-15,0 0 0,1 0 16,-1 0-16,-42 0 47,-1 0-47,1 0 16</inkml:trace>
  <inkml:trace contextRef="#ctx0" brushRef="#br0" timeOffset="572.66">3154 1905 0,'0'0'0,"-21"0"0,-1 0 15,22-21-15,0 42 47,0 0-31,22 0-16,-1-21 0,0 22 0,0-1 16,21 0-16,-20-21 0,20 21 15,-21 0-15,21-21 0,1 21 0,-1-21 16,0 0-16,1 22 0,-1-22 15,0 0-15,-20 0 0,20 0 0,0 0 16,-21 0-16,22 0 16,-22 0-16,0 0 0,0 0 0,0 0 15,-42 0 17,0 0-17,-21 0-15,21 0 0,-1 0 0,-20 21 16,21 0-16,-21-21 0,-1 42 0,1-21 15,0 1-15,-1-1 0,1 21 16,0-21-16,-1 22 0,1-22 0,0 21 16,20-21-16,-20 22 15,21-22-15,0 0 0,0 0 0,-1 21 16,1-20-16,0-22 0,21 21 16,0 0-16,0 0 0,-21-21 0,21 21 15,0-42 32,21 0-31</inkml:trace>
  <inkml:trace contextRef="#ctx0" brushRef="#br0" timeOffset="1549.77">5101 1545 0,'-21'-21'31,"0"21"-15,0-21-1,-1 21 1,22-21-16,0 0 0,0-1 16,0 1-16,0 0 15,22 21 1,-1-21-16,0 0 0,0 21 16,0-21-16,0 21 0,22 0 15,-22 0-15,21-22 0,-21 22 16,22 0-16,-22 0 0,21 0 15,1 0-15,-22 0 0,0 0 0,0 0 16,0 0-16,0 0 0,-21 22 16,0-1-16,0 0 0,0 0 0,0 0 15,0 22-15,0-22 0,0 0 16,-21 21-16,0 1 0,0-1 0,0-21 16,0 21-16,-22 1 0,22-1 15,0-21-15,-21 22 0,20-1 0,-20-21 16,21 21-16,-21-20 0,20-1 0,-20 0 15,21 0-15,-21 0 16,20-21-16,1 21 0,0-21 0,0 0 16,0 0-16,0 0 15,42 0 17,0 0-32,21 0 0,-21-21 0,22 21 15,-22-21-15,21 21 0,1 0 0,-1-21 16,0 21-16,22 0 0,-22-21 15,0 21-15,1-21 0,20 21 0,-20 0 16,-1 0-16,-21 0 0,21 0 16,-20 0-16,-1 0 0,0 0 0,0 0 15,-21-22 48,21 22-48</inkml:trace>
  <inkml:trace contextRef="#ctx0" brushRef="#br0" timeOffset="1957.54">6625 1228 0,'-21'-21'31,"21"42"-15,0 0-16,0 0 15,0 0-15,0 0 0,0 1 0,0 20 16,0-21-16,0 21 16,0-20-16,0 20 0,0 0 0,-21-21 15,21 22-15,0-1 0,-21-21 16,21 22-16,0-22 0,0 21 0,0-21 16,0 0-16,-22 1 0,22-1 15,-21 0-15,21-42 47,0 0-47,0-1 16,0 1-16</inkml:trace>
  <inkml:trace contextRef="#ctx0" brushRef="#br0" timeOffset="2244.23">6625 1228 0,'85'63'31,"-64"-42"-31,0 1 0,-21-1 0,21 0 16,0 0-16,1 21 0,-22-20 0,0-1 15,21 21-15,0-21 0,-21 0 16,0 1-16,0 20 0,21-21 15,0 0-15,-21 0 16,0 1 0,21-44-1,-21 1 1,22 0-16,-22 0 0,21 0 16</inkml:trace>
  <inkml:trace contextRef="#ctx0" brushRef="#br0" timeOffset="2751.95">7239 1185 0,'-21'22'0,"0"-1"16,21 0-16,-22 0 0,1 0 15,-21 0-15,21 22 0,0-22 0,-1 0 16,1 21-16,-21-20 0,21-1 0,0 0 15,-1 21-15,1-21 0,0 1 16,0-22-16,0 21 0,0 0 0,21 0 16,0-42 31,21 21-47,0-21 0,0 0 15,0-1-15,0 1 0,1-21 16,20 21-16,-21 0 0,0-22 0,0 22 15,1 0-15,20-21 0,-21 20 16,0 1-16,-21 0 0,21 0 0,1 0 16,-22 42 15,0 0-31,0 0 0,0 22 16,0-22-16,0 21 0,0 0 0,0-20 15,0 20-15,0 0 0,-22 22 16,22-22-16,0 0 0,0 1 15,-21-1-15,21-21 0,0 22 0,0-22 16,0 21-16,0-21 0,0 0 16,0 1-16,0-1 0,21-21 15,1 0-15,-1 0 16,0 0-16,-21-21 0,21-1 16,-21 1-16,21 0 0</inkml:trace>
  <inkml:trace contextRef="#ctx0" brushRef="#br0" timeOffset="3276.43">7768 1566 0,'0'0'0,"0"-21"0,21-42 31,-42 63-16,0 0-15,0 0 0,0 0 16,-1 0-16,1 0 0,-21 0 16,21 21-16,0 0 0,-22 0 0,22 0 15,0 1-15,0 20 0,0-21 16,-1 0-16,1 22 0,21-22 16,-21 0-16,21 0 0,0 0 0,0 0 15,0 1-15,0-1 0,0 0 16,21 0-16,0-21 15,1 0-15,-1 0 0,0 0 16,0 0-16,0-21 0,0 21 0,1-21 16,-1 0-16,0-1 0,0 1 15,0 0-15,0-21 0,1 21 0,-1-22 16,0 22-16,0 0 0,-21 0 16,0 0-16,0-1 0,0 1 0,0 42 31,0 1-16,0-1-15,0 0 0,0 0 0,-21 0 16,21 22-16,0-22 0,0 0 16,0 0-16,0 0 0,0 0 0,0 1 15,0-1-15,0 0 16,21-21-16,0 0 16,0 0-16,1 0 0,-1 0 0,0 0 15,0-21-15,0 0 16</inkml:trace>
  <inkml:trace contextRef="#ctx0" brushRef="#br0" timeOffset="3756.32">8170 1482 0,'0'21'15,"0"0"1,0 0-16,0 22 0,0-22 15,-21 0-15,21 0 0,-21 21 0,21-20 16,0 20-16,0-21 0,0 0 16,0 0-16,0 1 0,0-1 0,-21 0 15,21 0-15,0-42 47,0 0-47,0 0 16,0-1-16,0 1 0,0-21 0,21 21 15,-21-22-15,0 22 0,21-21 16,0 21-16,0 0 0,-21-22 0,22 22 16,-1 21-16,0-21 0,0 0 0,0 21 15,0 0-15,1 0 0,-1 0 16,0 0-16,0 0 0,0 0 0,0 0 16,1 0-16,-1 21 0,0 0 15,-21 21-15,0-20 0,0 20 0,0-21 16,0 21-16,0-20 15,0 20-15,0-21 0,0 21 0,-21-20 16,21-1-16,0 0 0,0 0 16,-21 0-16,21-42 47,0 0-47,21 0 0,0 0 0</inkml:trace>
  <inkml:trace contextRef="#ctx0" brushRef="#br0" timeOffset="4193.07">8805 1461 0,'0'63'16,"-21"-42"-1,21 0-15,0 1 0,0 20 0,0-21 16,-21 0-16,21 22 0,0-22 0,-21 0 15,21 21-15,0-21 0,0 1 16,0-1-16,0 0 0,21-21 31,0 0-31,0 0 0,0 0 0,1 0 16,-1-21-16,0 0 0,0-1 16,0 1-16,22 0 0,-22-21 0,0 21 15,0-22-15,0 1 0,0 21 0,1-22 16,-1 22-16,-21 0 0,0 0 15,0 0-15,21 21 0,-21 21 32,-21 0-32,0 0 15,21 0-15,-22 1 0,22 20 16,0-21-16,0 0 0,0 22 0,0-22 16,0 0-16,0 0 0,0 0 15,0 0-15,0 1 16,22-22-16,-1 0 15,0 0-15,0 0 0,21 0 16,-20 0-16,-1 0 0,21-22 0</inkml:trace>
  <inkml:trace contextRef="#ctx0" brushRef="#br0" timeOffset="4940.64">9567 1461 0,'0'0'0,"-84"42"15,62-21-15,22 0 16,-21 0-16,0 22 0,21-22 16,0 0-16,-21 0 0,21 22 0,-21-22 15,21 0-15,0 0 0,0 0 16,0 0-16,0 1 0,0-1 15,21-21-15,0 0 0,0 0 16,0 0-16,1 0 16,-1-21-16,0-1 0,-21 1 0,21 0 15,0 0-15,0 0 16,1-22-16,-1 22 0,0-21 0,0 21 16,-21 0-16,0-1 0,0 1 0,21 0 15,-21 42 16,-21-21-31,21 21 0,0 1 16,0-1-16,-21 0 0,21 21 0,0-21 16,-21 1-16,21-1 0,0 0 15,0 0-15,0 0 0,0 0 0,21 1 16,0-22-16,0 21 0,0-21 16,22 0-16,-22 0 0,0 0 15,0 0-15,22 0 0,-22-21 16,21-1-16,-21 1 0,22 0 15,-22-21-15,21-1 0,-21 1 0,0 0 16,1-1-16,-1 1 0,0-21 16,0 20-16,0-20 0,0 20 0,1 1 15,-1 0-15,-21-22 0,0 43 16,0-21-16,0 21 0,0-1 0,0 1 16,-21 42-1,-1 1-15,1-1 16,0 21-16,0-21 0,0 22 15,-22 20-15,22-21 0,21 1 0,-21 20 16,21 1-16,0-1 0,0-20 16,0 20-16,0-21 0,0 1 15,21-1-15,0 0 0,1-20 0,-1 20 16,0-21-16,21-21 0,1 21 16,-22-21-16,21 0 0,0 0 0,-20 0 15,20-21-15,0 21 0,1-21 16,-22 0-16,21 0 0,0-1 0,-20-20 15,-1 21-15,0 0 0,0 0 0,-21-1 16,0 1-16</inkml:trace>
  <inkml:trace contextRef="#ctx0" brushRef="#br0" timeOffset="5620.86">1164 3535 0,'0'0'0,"-21"0"0,0 0 16,42 0 15,0 0-31,21 0 0,1 0 16,-1 0-16,22 0 0,20 0 0,-20 0 15,42 0-15,-22 0 16,22 0-16,0 0 0,0 0 0,42 0 16,-21 21-16,21-21 0,-21 0 15,148 0-15,-148 0 0,-21 0 16,-21 0-16,21 0 0,-43 0 0,22 0 15,-22 0-15,1 0 0,-22 0 16,-21 0-16,22 0 0,-22 0 0,0 0 16,0-21-16,-21 0 15,0 0-15,0-1 16,0 1-16,-21 21 0,0-21 16</inkml:trace>
  <inkml:trace contextRef="#ctx0" brushRef="#br0" timeOffset="6008.64">3302 3281 0,'0'0'16,"-21"-21"-16,0 21 0,-1 0 15,1 0 1,21 21 0,0 0-16,21 0 15,1 0-15,20-21 0,0 22 16,1-22-16,-1 0 0,21 21 0,-20-21 15,20 21-15,1-21 0,-22 0 16,22 0-16,-22 0 0,0 0 16,-21 0-16,22 0 0,-22 0 15,0 0-15,-21 21 0,0 0 16,0 0-16,0 1 16,0-1-16,-21-21 0,-21 21 15,20 0-15,1 21 0,-21-20 0,0 20 16,-1-21-16,1 0 0,0 22 15,-1-22-15,1 0 0,0 0 0,-22 0 16,22 22-16,-1-22 0,1 0 16,21 0-16,0 0 0,0-21 0,42 0 31,0 0-15,0-21-16,43 0 0,-22 0 0,0 0 15</inkml:trace>
  <inkml:trace contextRef="#ctx0" brushRef="#br0" timeOffset="6567.81">4847 3302 0,'0'-63'31,"0"41"-31,0 1 0,0 0 16,0 0-16,0 0 15,21 0-15,0 21 0,1-22 0,-1 1 16,21 21-16,-21-21 0,22 21 16,-1-21-16,-21 21 0,21 0 0,1 0 15,-1 0-15,-21 0 0,0 0 0,22 21 16,-22-21-16,0 21 0,-21 0 15,0 1-15,0-1 0,0 21 16,0-21-16,0 22 0,-21-43 16,-21 42-16,20-21 0,-20 21 0,21 1 15,-43-22-15,1 21 0,-22-21 0,85 1 16,-42-1-16,0 21 0,-1-42 0,1 21 16,0 0-16,20-21 0,-20 0 15,21 22-15,0-22 0,0 0 0,42 0 31,0 0-31,21 0 16,1 0-16,-1-22 0,21 22 16,-20 0-16,20-21 0,1 21 0,-22 0 15,0 0-15,22 0 0,-22-21 16,1 21-16,20 0 0,-21 0 16,-20 0-16,20 0 0,-21 0 0,0 0 15,0 0-15,1 0 16,-1 0-1,-21-21 1</inkml:trace>
  <inkml:trace contextRef="#ctx0" brushRef="#br0" timeOffset="7080.72">7366 2794 0,'0'-21'16,"21"21"-1,21 0-15,-20 0 16,20 0-16,0 0 16,1 0-16,20 0 0,-21 0 0,22 0 15,-22 0-15,22 0 0,-22 0 0,-21 0 16,22 0-16,-22 0 0,0 0 15,-63 0 17,20 0-32,1 0 0</inkml:trace>
  <inkml:trace contextRef="#ctx0" brushRef="#br0" timeOffset="7464.5">7726 2752 0,'0'21'31,"0"0"-31,0 0 16,0 0-16,0 1 0,0 20 0,0-21 15,0 0-15,0 22 0,0-22 16,0 21-16,0 0 0,0 1 0,0-1 16,0-21-16,0 22 0,0-1 15,0 0-15,0 1 0,0-22 0,0 21 16,0-21-16,0 22 0,0-22 15,0 0-15,-21 0 0,-1 0 0,1-21 16,0 21-16,0-21 0,0 0 16,-22 0-16,22 0 0,-21 0 15,0 0-15,20 0 0,-20 0 0,21-21 16,-21 0-16,20 0 0,1 0 0,0 0 16,-21-1-16,42 1 0,-21 0 15,-1 0-15,22 0 0,-21 0 0,21-1 16,0 1-16,0 0 15,21 21 1,1 0-16,-1 0 0,0-21 16,0 21-16,21 0 0,-20 0 0,20 0 15</inkml:trace>
  <inkml:trace contextRef="#ctx0" brushRef="#br0" timeOffset="7992.84">7810 3387 0,'0'63'16,"0"-42"-16,0 1 0,0-1 16,0 0-16,0 0 15,22-21-15,-1 0 0,0 0 16,0 0-16,21 0 0,-20-21 16,-1 21-16,21-21 0,-42-22 0,21 22 15,0 0-15,1-21 0,20 21 16,-21-1-16,21-20 0,-20 21 0,-1-21 15,0 20-15,0-20 0,0 21 16,-21 0-16,21 0 0,-21 42 31,0 0-31,0 0 16,0 0-16,-21 0 0,21 1 0,0 20 16,0-21-16,0 0 0,0 22 15,0-22-15,0 0 0,0 0 0,0 0 16,0 0-16,0 1 0,21-1 15,-21 0-15,22-21 0,-1 0 16,0 0-16,64-21 31,-85 0-31,21-1 16,0 1-16,0 0 16</inkml:trace>
  <inkml:trace contextRef="#ctx0" brushRef="#br0" timeOffset="8428.59">8276 3154 0,'0'-21'0,"21"0"31,-21-1-31,0 1 16,-21 21-1,0 0 1,0 0-16,0 0 0,-1 0 0,1 21 15,0 1-15,-21-22 0,21 42 16,-22-21-16,22 0 0,-21 22 16,21-22-16,-1 21 0,1 0 0,0-20 15,0-1-15,21 21 0,0-21 0,0 0 16,0 1-16,0-1 0,0 0 16,21 0-16,0-21 0,0 0 15,1 0-15,-1 0 0,21 0 16,-21 0-16,0 0 0,22-21 0,-22 0 15,0 21-15,21-21 0,-20-1 0</inkml:trace>
  <inkml:trace contextRef="#ctx0" brushRef="#br0" timeOffset="8932">8721 3027 0,'0'0'0,"0"-21"0,21 21 16,0 0-1,-21 21-15,0 0 16,21 0-16,-21 0 15,21 1-15,-21-1 0,0 21 0,0-21 16,21 22-16,-21-22 0,0 21 16,22-21-16,-44 0 0,22 1 0,0-1 15,22 0-15,-22 0 0,21 0 0,-21 0 16,21-21-16,0 22 16,0-22-1,-21-22 1,21 1-16,-21 0 0,22 0 15,-1-21-15,0 20 0,-21-20 16,21 0-16,0-1 0,0 1 0,1 21 16,20-21-16,-21-1 0,0 22 15,-21-21-15,21 21 0,1 21 0,-22-22 16,21 1-16,-21 42 47,0 1-32</inkml:trace>
  <inkml:trace contextRef="#ctx0" brushRef="#br0" timeOffset="9455.73">9842 3006 0,'0'0'0,"0"-21"0,-21-1 15,-21 1-15,21 21 16,0 0-16,-1 0 0,1 0 0,0 0 16,-21 0-16,21 21 0,-22 1 15,22-1-15,0 0 0,-21 21 16,20-21-16,1 22 0,-21-22 0,21 21 15,21 1-15,-21-22 0,21 21 16,0-21-16,0 0 0,0 22 0,0-22 16,0 0-16,21 0 0,0-21 15,0 0-15,21 0 16,-20 0-16,-1 0 0,0-21 0,0 0 16,21 0-16,-20 0 0,-1-1 15,0-20-15,21 21 16,-21-21-16,1 20 0,-1 1 0,0-21 0,0 21 15,0 0-15,-21-1 0,21 22 16,-21-21-16,0 42 31,0 1-31,0-1 0,0 0 16,0 0-16,0 0 0,-21 0 0,21 1 16,0 20-16,0-21 0,0 0 15,0 0-15,0 1 0,0-1 16,21-21-16,1 21 0,-1-21 15,0 0-15,0 0 16,0 0-16,-21-21 0,21 0 16,1-1-16</inkml:trace>
  <inkml:trace contextRef="#ctx0" brushRef="#br0" timeOffset="17344.43">5292 5906 0,'-22'-22'31,"22"1"0,0 0 94,0 0-94,22 21-31</inkml:trace>
  <inkml:trace contextRef="#ctx0" brushRef="#br0" timeOffset="18144.78">5292 5884 0,'0'0'16,"-22"0"0,1 0-16,21-21 15,0 0 1,0 0-16,0 0 16,0 0-1,0-1-15,21 22 16,1 0-16,-1-21 0,0 0 0,0 21 15,21 0-15,-20 0 0,-1 0 16,21 0-16,-21 0 0,22 0 0,-22 0 16,0 21-16,21-21 0,-21 21 15,-21 1-15,22-1 0,-22 0 0,0 0 16,0 21-16,0-20 0,-22-1 0,1 21 16,0-21-16,-21 22 0,21-22 15,-22 0-15,1 0 0,0 21 16,20-42-16,-20 22 0,21-1 0,0 0 15,0-21-15,-1 0 0,1 0 16,0 0-16,21-21 31,0 0-15,42 21-16,-20 0 0,-1-22 16,0 22-16,21 0 0,-21 0 15,22 0-15,-1 0 0,0 0 0,1 0 16,-1 0-16,0 0 0,1 0 0,-1 0 15,-21 22-15,22-22 0,-22 21 16,0-21-16,0 21 0,0 0 0,-21 0 16,0 0-16,0 1 0,0 20 15,0-21-15,-21 21 0,-21-20 16,21-1-16,-22 21 0,1-21 0,0 0 16,-22 1-16,22 20 0,-1-42 15,1 21-15,-21 0 0,20-21 0,1 0 16,-22 0-16,22 0 0,0 0 0,-1 0 15,22 0-15,-21 0 0,21 0 16,-22-21-16,22 0 0,0-21 0,0 42 16,0 0-16,63-22 0,-63 22 15,0-21 1,21 0 0,21 21-16,0 0 0,0-21 0,0 0 15,-21 0-15,22-1 0</inkml:trace>
  <inkml:trace contextRef="#ctx0" brushRef="#br0" timeOffset="18432.61">6540 5842 0,'149'0'16,"-86"0"0,-21 0-16,1 0 0,-22 0 15,21 0-15,-21 0 0,1 0 0,-1 0 16,-42 0-1,-1 0-15,-20 0 16</inkml:trace>
  <inkml:trace contextRef="#ctx0" brushRef="#br0" timeOffset="18892.12">6435 5906 0,'0'0'0,"-22"0"0,1 21 0,21 0 16,-21 0-16,21 0 0,-21 0 0,0 1 16,21-1-16,0 0 0,-21 0 0,-1 0 15,22 0-15,-21 1 0,0-1 16,21 0-16,0 0 0,-21-21 16,21 21-16,-21-21 0,42 0 62,0-21-62,0 0 0,0 21 16,22 0-16,-22-21 0,0 21 0,21-21 15,1 21-15,-22 0 0,21 0 16,1 0-16,-1 0 0,-21 0 0,21 0 16,1 0-16,-22 0 0,21 0 0,22 21 15,-43 0-15,0-21 16,0 21-16,0 0 0,-21 0 0,0 1 15,0-1-15,0 0 0,0 0 16,0 0-16,-21 0 0,0 22 16,-21-22-16,-1 0 0,22 0 0,-21 0 15,-22 1-15,22-22 0,0 21 0,-1-21 16,1 0-16,0 21 0,-1-21 16,1 0-16,0 0 0,21 0 0,-1 0 15,-20-21-15</inkml:trace>
  <inkml:trace contextRef="#ctx0" brushRef="#br0" timeOffset="19026.04">7366 6181 0,'42'-43'16</inkml:trace>
  <inkml:trace contextRef="#ctx0" brushRef="#br0" timeOffset="19300.89">7683 5757 0,'0'0'0,"0"22"15,22-1-15,-1 0 16,0 0-16,0 0 0,0 0 0,0 1 15,1 20-15,-1-21 0,21 21 16,-21-20-16,0 20 0,22-21 0,-22 0 16,0 22-16,21-22 0,-20 0 0,-1 0 15,0 0-15,0-21 0,0 21 16,0 1-16,1-1 16,-22-42 15,0-1-31,0 1 15,0 0-15</inkml:trace>
  <inkml:trace contextRef="#ctx0" brushRef="#br0" timeOffset="19575.73">8340 5757 0,'-22'0'15,"1"0"-15,0 22 0,21-1 0,-21 0 16,0 0-16,0 21 0,-1 1 0,-20-22 16,21 21-16,-21 1 0,-1-22 15,22 21-15,-21 0 0,-1-20 16,1 20-16,21-21 0,-21 21 0,20-20 16,1-1-16,0 0 0,0 0 15,0-21-15,21 21 0,-21-21 0,21 21 16,42 1 15,-21-44-31,-21 1 0,21 0 16,22 0-16</inkml:trace>
  <inkml:trace contextRef="#ctx0" brushRef="#br0" timeOffset="20300.31">9186 5863 0,'0'-21'15,"0"0"-15,0 0 16,0 0-16,0-1 15,0 1-15,21 0 16,1 0-16,-1 21 16,0-21-16,0 0 0,21 21 0,-20 0 15,-1-22-15,21 22 0,-21 0 16,0 0-16,1 0 0,-1 0 0,21 0 16,-21 0-16,-21 22 0,21-1 15,-21 0-15,0 0 0,0 0 0,0 22 16,0-22-16,0 21 0,-21 0 0,0-20 15,0 20-15,0 0 0,0-21 16,-1 22-16,1-1 0,0-21 0,-21 22 16,21-1-16,-22-21 0,22 21 15,-21-20-15,-1 20 0,22-21 0,0 0 16,-21 0-16,21 1 0,-1-1 16,1-21-16,21 21 0,-21-21 15,21-21 1,0 0-16,0-1 15,0 1-15,21 0 0,-21 0 0,21 0 16,22 0-16,-22-1 0,0 1 16,0 0-16,0 0 0,1 0 0,-1 21 15,0 0-15,0 0 0,0 0 0,0 0 16,1-21-16,-1 21 16,0 21-16,-21 0 0,0 0 0,21 0 15,0 0-15,-21 1 0,21-1 0,1 0 16,-22 0-16,21 0 15,0 0-15,0 1 0,0-1 0,0-21 16,1 0-16,-1 0 0,21 0 0,-21 0 16,22 0-16,-22 0 0,21 0 15,-21-21-15,22 21 0,-22-22 0,0 1 16,0 0-16,0 0 0,0 21 0,-21-21 16,0 0-16,0-1 0,0 1 15,-21 21 1,21-21-16,-21 21 15,0 0-15,0 0 0,0 0 0</inkml:trace>
  <inkml:trace contextRef="#ctx0" brushRef="#br0" timeOffset="20956.4">4932 7070 0,'0'0'0,"-64"0"0,1 0 0,-1 0 16,22 0-16,-22 0 0,22 0 0,0 0 15,21 0-15,-1 0 0,1 0 16,0 0-16,0 0 0,42 0 31,0 0-15,0 0-16,1 0 0,20 0 15,-21 0-15,21 0 0,22 0 0,-22 0 16,22 0-16,20 0 0,-20 0 16,42 0-16,-22 0 0,22 21 0,21-21 15,0 0-15,21 0 0,-21 0 0,22 0 16,20 0-16,-21 0 0,21 0 16,1 0-16,20 0 0,-20 0 0,20 0 15,1 0-15,-1 0 0,1 0 0,-22 0 16,21 0-16,-20 0 0,-1 0 15,0-21-15,1 21 0,-22 0 16,0 0-16,-21 0 0,0 0 0,-21 0 0,0 0 16,-22 0-16,1 0 0,0 0 15,-22 0-15,1-21 0,-1 21 16,-20 0-16,-1 0 0,0 0 0,-21 0 16,1 0-16,-1 0 0,0 0 15,-21-22-15,-21 22 31,0 0-31,-1 0 0,1 0 0,-21 0 16,21 0-16,0 0 0,-22-21 0,22 21 16</inkml:trace>
  <inkml:trace contextRef="#ctx0" brushRef="#br0" timeOffset="21080.33">9969 7070 0,'0'21'0,"0"-42"0,22 42 0,-44-21 47,1 0-47,0 21 16,0-21-16,-21 21 0</inkml:trace>
  <inkml:trace contextRef="#ctx0" brushRef="#br0" timeOffset="22136.77">5482 8255 0,'0'0'0,"0"-21"16,-21 21-16,0-21 16,0 21-16,-1 0 0,1 21 15,21 0-15,0 0 16,0 22-16,0-22 15,0 0-15,0 0 0,0 0 16,21 0-16,1 1 0,-1-1 0,21-21 16,-21 21-16,22 0 0,-1-21 0,0 0 15,1 0-15,-1 0 0,0 0 16,22 0-16,-22 0 0,0-21 0,1 0 16,-1 0-16,-21-1 0,22 1 0,-22 0 15,0 0-15,-21 0 0,0-22 16,0 22-16,0-21 0,0 21 0,0-22 15,0 22-15,0 0 0,-21 0 0,21 0 16,-43-22-16,43 65 16,0-1-1,0 21-15,-21-21 0,0 22 16,21-1-16,-21 21 0,21-20 0,0-1 16,-21 22-16,0-22 0,21 21 15,-22-20-15,22 20 0,-21-20 0,21 20 16,-21-21-16,0 22 0,21-22 0,0 22 15,-21-22-15,21-21 0,-21 22 16,21-1-16,0-21 0,0 0 0,0 0 16,0 1-16,0-44 31,0 1-15,0 0-16,0 0 0,-22 0 15</inkml:trace>
  <inkml:trace contextRef="#ctx0" brushRef="#br0" timeOffset="22400.62">5228 8827 0,'-21'0'0,"42"0"0,-21 0 16,21 0-1,0 0-15,1 0 0,20 0 16,-21-22-16,21 22 0,22 0 0,-22 0 0,1 0 15,20 0-15,-21-21 0,22 21 16,-22 0-16,22 0 0,-22-21 16,0 21-16,1 0 0,-1 0 0,-21 0 15,22 0-15,-22 0 0,0-21 16,0 21-16,0 0 31,-21-21-31,21 21 0,1-21 16</inkml:trace>
  <inkml:trace contextRef="#ctx0" brushRef="#br0" timeOffset="22548.53">7027 8340 0,'0'-43'16,"0"22"-16,-21 21 15</inkml:trace>
  <inkml:trace contextRef="#ctx0" brushRef="#br0" timeOffset="22896.33">6921 8297 0,'-105'106'31,"83"-85"-31,1 22 0,0-22 16,0 21-16,21-21 0,-21 22 0,0-22 16,21 21-16,-22 1 0,22-22 0,0 21 15,0 0-15,0-20 0,0 20 16,0-21-16,0 0 0,22 22 15,-1-22-15,0 0 0,0 0 0,0-21 16,0 21-16,22-21 0,-22 21 16,21-21-16,1 0 0,-1 0 0,-21 0 15,21-21-15,1 21 0,-1-21 0,0 0 16,1 0-16,-1 0 0,-21-1 0,22-20 16,-1 21-16,-21-21 0,0-1 15,0 1-15,1 0 0,-1-1 0,0-20 16,-21 20-16,0 1 0,0 0 0,0-1 15,0 1-15,-21 0 16,0 21-16,-22-1 0,22 1 0,-21 0 16,21 0-16,-1 21 0,-20 0 0,21 0 15,-21 0-15,20 0 0,1 0 16,0 0-16,0 21 0,0-21 0,21 21 16,-21-21-16,21 21 0,-22 1 0,22-1 15,-21-21-15,0 21 0</inkml:trace>
  <inkml:trace contextRef="#ctx0" brushRef="#br0" timeOffset="23417">4868 9483 0,'-21'0'0,"42"0"0,-21 0 46,21 0-46,1 0 0,20 0 16,-21 0-16,21 0 0,1 0 0,20 0 16,1 0-16,-1 0 0,1 0 15,20-21-15,22 21 0,-21 0 0,21 0 16,0 0-16,-1-22 0,1 22 0,0 0 16,0 0-16,0 0 0,0 0 0,-1 0 15,-20-21-15,21 21 0,-21 0 16,-1 0-16,-20 0 0,-1 0 0,1 0 15,-1 0-15,-20 0 0,-1 0 16,0 0-16,-21 0 0,1 0 0,-1 0 16,0 0-16,-42 0 31,0 0-15,-1 0-16,1 0 0,0 0 0,0 0 15,0 0-15,-22 0 0,22 0 16,0 0-16,-21 0 0,-1 0 0,22 0 15</inkml:trace>
  <inkml:trace contextRef="#ctx0" brushRef="#br0" timeOffset="23864.45">5101 9631 0,'0'0'16,"-21"0"-16,0 0 0,0 0 0,-1 0 0,1 0 15,0 0-15,0 0 0,42 0 32,0 0-32,22 0 15,-22 0-15,21 0 0,22 0 16,-1 0-16,1-21 0,-1 21 0,22 0 15,-1 0-15,22-21 0,0 21 16,0 0-16,0 0 0,0 0 0,-22 0 16,22 0-16,0-22 0,-21 22 0,20 0 15,-20 0-15,-21 0 0,20 0 0,-20 0 16,-1 0-16,-20 0 0,-1 0 16,0 0-16,1 0 0,-22 0 0,21 0 15,-21 0-15,0 0 16,-42 0 31,21-21-47,-21 21 31,0 0-31</inkml:trace>
  <inkml:trace contextRef="#ctx0" brushRef="#br0" timeOffset="24005.37">7048 9567 0,'-21'0'16</inkml:trace>
  <inkml:trace contextRef="#ctx0" brushRef="#br0" timeOffset="29356.76">11239 2138 0,'0'0'0,"-21"0"0,0-21 47,21 0-16,21-1-31,0 1 15,22 21-15,-1-21 0,0 0 0,22 21 16,-1-21-16,22 0 0,-21-1 16,20 1-16,22 0 0,-21 0 0,21 0 15,-22 0-15,22-1 0,-21 1 16,-1 0-16,-20 0 0,-1 0 0,-20 0 16,-1-1-16,0 22 0,-20-21 15,-1 21-15,0 0 0,-21-21 16,21 21-16,-21 21 47,0 0-47,-21-21 15,0 22-15,0-22 0,-1 21 16,-20 0-16</inkml:trace>
  <inkml:trace contextRef="#ctx0" brushRef="#br0" timeOffset="32776.81">10753 2201 0,'0'0'0,"0"22"16,0-1-16,0 0 0,0 0 15,21-21-15,-21 21 16,21-21-16,0 0 16,0 0-16,0 0 0,1-21 15,20 21-15,0-21 0,1 0 0,20 0 16,1-1-16,-1 1 0,1 0 0,-1 0 16,1 0-16,-1-22 0,1 22 15,-1 0-15,1 21 0,-22-21 16,21 21-16</inkml:trace>
  <inkml:trace contextRef="#ctx0" brushRef="#br0" timeOffset="33248.54">10880 3366 0,'0'0'0,"0"21"16,0 0 0,21-21-1,0 0-15,0 0 0,0 0 0,22 0 16,-1 0-16,0 0 0,1-21 0,20 0 16,1 21-16,-1-22 0,1 1 15,-1 21-15,1-21 0,-1 0 0,-21 0 16,22 21-16,-22-21 0,22-1 15,-22 22-15,-21 0 0,22-21 16,-22 21-16,0 0 0,0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9T11:42:32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593 0,'22'0'16,"-22"-21"-1,21 21 1,-21-22-16,0 1 16,0 0-1</inkml:trace>
  <inkml:trace contextRef="#ctx0" brushRef="#br0" timeOffset="289.63">1249 445 0,'-21'0'32,"-1"0"-32,1 0 15,0 21-15,0-21 0,0 0 0,0 21 16,-1 0-16,1-21 0,0 21 16,0 0-16,0 1 0,0-1 15,-1 0-15,1 0 0,0 21 0,0 1 16,21-22-16,-21 21 0,21 1 15,-21-1-15,21-21 0,0 21 0,0 1 16,0-22-16,0 21 0,0-21 16,0 1-16,0-1 0,0 0 0,21 0 15,0 0-15,0 0 16,21-21-16,-20 22 0,-1-22 0,21 0 16,-21 0-16,22 0 15,-1 21-15,0-21 0,1 0 0,-1 0 16,0-21-16,-21-1 0,22 1 15,-22 0-15,21 21 0,-21-21 0,1-21 16,-1 20-16</inkml:trace>
  <inkml:trace contextRef="#ctx0" brushRef="#br0" timeOffset="452.54">1693 212 0,'-42'-21'0</inkml:trace>
  <inkml:trace contextRef="#ctx0" brushRef="#br0" timeOffset="914.27">1630 508 0,'0'21'16,"0"85"-1,0-64-15,0 1 0,0-1 16,0 0-16,0 1 16,21-1-16,-21 0 0,0 1 0,0-1 15,0-21-15,0 22 0,0-22 16,0 0-16,0 0 0,0 0 16,0-42 15,0 0-16,0 0-15,0 0 0,0-1 16,0-20-16,0 21 0,0-21 0,21 20 16,-21-20-16,21 21 0,0-21 15,1 20-15,-1 1 0,0-21 16,0 21-16,0 0 0,22-1 16,-22 1-16,0 0 0,21 21 15,-21 0-15,1 0 0,-1 0 0,21 0 16,-21 21-16,0 0 0,1 1 15,-22-1-15,0 0 0,0 21 0,0 1 16,0-1-16,0 0 0,0-21 16,0 22-16,0-1 0,0-21 0,-22 22 15,22-22-15,-21 0 0,21 0 16,-21-21-16,21-21 62,0 0-62,0 0 0,0-1 16</inkml:trace>
  <inkml:trace contextRef="#ctx0" brushRef="#br0" timeOffset="1375">1693 254 0,'0'0'0,"0"-21"31,0 0-31,-42 21 32,21 0-32,21 21 15,84 0-15,-20 21 0,-64-20 0,-42 20 16,20 0-16,1 22 0,-21-22 16,21 0-16,0 1 0,21-1 15,0 0-15,0 1 0,0-1 16</inkml:trace>
  <inkml:trace contextRef="#ctx0" brushRef="#br0" timeOffset="2190.1">2582 931 0,'21'-21'16,"-21"0"-16,22 21 16,-22-21-16,0 0 0,0 0 15,0-1-15,0 1 16,0 0-16,0 0 0,0 0 0,-22 0 15,22-1-15,-21 1 16,0 21-16,0 0 0,0 0 16,-22 0-16,22 0 0,0 0 0,0 0 15,0 0-15,-22 0 0,22 0 16,0 21-16,0 1 0,0-1 0,0 0 16,-1 0-16,1 0 0,0 22 15,21-22-15,-21 21 0,21-21 0,0 22 16,0-22-16,0 21 15,0-21-15,0 0 0,0 1 0,0-1 16,21 0-16,0-21 0,0 21 16,1-21-16,-1 0 0,0 0 0,21 0 15,-21 0-15,1 0 0,-1 0 16,0-21-16,21 21 0,-21-21 0,1 0 16,-1-1-16,0 1 0,0 0 15,0 0-15,0 0 0,-21-22 16,22 22-16,-22 0 0,21-21 0,-21 21 15,0-1-15,0 1 0,0 0 16,0 0-16,0 42 47,0 0-47,0 0 16,0 22-16,0-22 0,0 0 0,0 21 15,0-20-15,0-1 0,0 0 16,0 0-16,0 0 0,0 0 0,0 1 15,0-1-15,21-21 0,0 0 16,0 0-16,0 0 16,1 0-16,-1 0 0,0-21 15,0-1-15</inkml:trace>
  <inkml:trace contextRef="#ctx0" brushRef="#br0" timeOffset="2441.58">3069 741 0,'0'0'0,"0"-21"0,-21 0 0,-43 42 63,64 0-63,0 0 15,0 21 1,0-20-16,0 20 0,0 0 0,0 1 15,0-1-15,0 0 0,0 22 16,0-22-16,0 22 0,43-22 0,-43 0 16,0 22-16,-21-1 0,-1-20 15</inkml:trace>
  <inkml:trace contextRef="#ctx0" brushRef="#br0" timeOffset="2581.5">2879 2011 0,'0'0'16,"0"21"-16,0 0 0,0 0 0,0 1 15,0-1-15,21-21 31,0-21-15,-21-1-16,0 1 16,21 0-16,-21-21 0,21 21 0,0-22 15,-21 1-15,0 0 0,22-1 0,-1-20 16</inkml:trace>
  <inkml:trace contextRef="#ctx0" brushRef="#br0" timeOffset="2709.43">2984 762 0,'0'0'15,"0"-21"-15,-21 0 0,0 0 16</inkml:trace>
  <inkml:trace contextRef="#ctx0" brushRef="#br0" timeOffset="2794.38">2984 677 0,'0'43'16</inkml:trace>
  <inkml:trace contextRef="#ctx0" brushRef="#br0" timeOffset="3937.72">3048 741 0,'0'-21'16,"0"0"-1,0-1 1,0 1 0,0 42 31,0 1-32,0-1-15,0 0 0,0 0 16,0 0-16,0 22 0,0-1 0,0 0 15,0 1-15,0-1 0,0 0 16,0 22-16,0-22 0,0 22 0,0-1 16,0-21-16,0 22 0,0-1 15,0-20-15,0 20 0,0 1 0,0-22 16,0 0-16,-21 22 0,21-22 16,0-21-16,0 22 0,0-22 15,0 0-15,0 0 0,0 0 0,0-42 47,0 0-47,0-21 16,0 21-16,0-22 0,0 22 0,0-21 15</inkml:trace>
  <inkml:trace contextRef="#ctx0" brushRef="#br0" timeOffset="4349.71">3006 804 0,'0'0'0,"-22"-21"0,1 21 16,21-21-16,0 0 0,-21 0 15,21 0-15,0-1 16,0 1-16,21 0 15,0 21-15,22 0 16,-22-21-16,21 21 0,1 0 0,-1 0 16,0 0-16,1 0 0,20 0 15,-21 21-15,1 0 0,20 0 0,-42 1 16,22-1-16,-43 0 16,0 21-16,0 1 0,0-22 0,-21 21 15,-1 0-15,-20-20 0,-21 20 16,20-21-16,-20 21 0,20-20 0,-20-1 15,21 0-15,-22 0 0,43 0 16,-21-21-16,-1 0 0,22 0 0,0 0 16,0 0-16,21-21 15,21 0 1,0 0-16,21 0 16,-20-1-16</inkml:trace>
  <inkml:trace contextRef="#ctx0" brushRef="#br0" timeOffset="4702.51">3831 339 0,'0'-21'0,"0"-1"15,0 44 17,0-1-32,0 0 15,0 0-15,0 21 0,0-20 0,-21 20 16,21 0-16,-21 1 0,0-1 16,21 21-16,-22-20 0,1 20 0,21-20 15,-21-1-15,21 21 0,-21-20 16,21-1-16,0-21 0,0 22 0,0-22 15,0 0-15,0 0 0,21-21 16,0 0-16,0 0 0,1 0 16,-1 0-16,0-21 0,0 0 15,0 0-15,0-1 0,22 1 16</inkml:trace>
  <inkml:trace contextRef="#ctx0" brushRef="#br0" timeOffset="4921.53">3641 720 0,'0'0'0,"-22"0"0,22 21 16,22-21 15,-1 0-31,21 0 0,-21 0 16,22 0-16,-22 0 0,21 0 15,-21-21-15,22 21 0,-22-21 0,21 21 16,-21 0-16,0-22 0,1 22 16</inkml:trace>
  <inkml:trace contextRef="#ctx0" brushRef="#br0" timeOffset="5298.32">4064 826 0,'21'0'31,"0"0"-31,0 0 0,1 0 0,-22-22 16,21 1-16,0 21 0,0-21 16,0 0-16,0 21 0,-21-21 0,0 0 15,22-1-15,-22 1 16,0 0-16,-22 21 15,1 0 1,0 0-16,0 0 0,0 21 16,21 0-16,0 1 0,-21-1 0,21 0 15,-22 0-15,22 21 0,0-20 16,0 20-16,0-21 0,0 21 16,0-20-16,0-1 0,0 0 15,0 0-15,22 0 0,-22 0 0,21 1 16,0-22-16,0 0 15,0 0-15,0 0 0,1 0 0,-1 0 16,0-22-16,21 1 16</inkml:trace>
  <inkml:trace contextRef="#ctx0" brushRef="#br0" timeOffset="5696.13">4657 677 0,'0'0'16,"-22"-21"-16,22 0 0,0 0 16,0 0-16,22 21 15,-1 0-15,0 0 0,0-21 0,0 21 16,0 0-16,1 0 0,-1 0 16,0 21-16,0-21 0,0 21 0,0 0 15,1 0-15,-22 0 0,0 1 16,21 20-16,-21-21 0,0 0 0,0 22 15,0-22-15,0 0 0,0 0 16,0 0-16,0 0 0,-21 1 16,-1-1-16,1-21 15,0 0 1,21-21-16,0-1 16,0 1-16,0 0 0,0 0 0,0-21 15,0 20-15,0-20 0,0 21 16,0 0-16,21 0 0,0-22 0,1 22 15,-1 0-15,-21 0 0,21 21 16,0 0-16,0 0 0,0 0 16,1-21-16,-1 21 0,0 0 15</inkml:trace>
  <inkml:trace contextRef="#ctx0" brushRef="#br0" timeOffset="5953.93">5355 762 0,'-21'0'0,"42"0"0,-42-21 46,42 21-30,0 0-16,0-21 16,1 21-16,-1 0 0,0-21 15,0 21-15,0-22 0,0 22 16</inkml:trace>
  <inkml:trace contextRef="#ctx0" brushRef="#br0" timeOffset="6586.41">6054 656 0,'0'-21'16,"0"0"-1,0 0-15,0 0 0,21-1 16,-21 1-16,0 0 0,0 0 15,0 0-15,0 0 0,0-1 0,0 1 16,0 0-16,0 0 0,0 0 16,0 0-16,0-1 15,0 44 1,0-1 0,0 0-16,0 0 15,0 21-15,0-20 0,0 20 0,0-21 16,0 21-16,0 1 0,0-22 15,0 21-15,0 1 0,0-1 0,0 0 16,0-21-16,0 22 0,0-1 16,0-21-16,0 22 0,0-22 0,0 0 15,0 0-15,0 0 0,0 0 16,0 1-16,0-1 16,-21-21-16,-1 0 15,1 0 1,0 0-16,0 0 0,0 0 0,0 0 15,-22 0-15,22 0 0,-21 0 16,21 0-16,-1 0 0,1 0 0,0 0 16,0 0-16,42 0 31,0 0-15,22 0-16,-1 0 0,-21-21 0,21 21 15,1 0-15,-1 0 0,0-22 0,-20 22 16,20 0-16,-21 0 0,21 0 15,-20-21-15,-1 21 0,0 0 0,0 0 16,0 0-16,0 0 16,-21-21-1,-21 21 1,0 0-16</inkml:trace>
  <inkml:trace contextRef="#ctx0" brushRef="#br0" timeOffset="7241.95">2011 1566 0,'0'0'0,"-21"0"0,-1 0 16,1 0 0,0 0-16,42 0 47,0 0-47,22 0 0,-22 0 15,21 0-15,1 0 0,-1 0 0,21 0 16,22 0-16,0 0 0,21 0 15,-22-21-15,43 21 0,-21 0 16,21 0-16,0 0 0,21-21 0,0 21 16,22 0-16,-22 0 0,21-21 15,-21 21-15,22 0 0,-1 0 16,-21-21-16,22 21 0,-22-21 0,0 21 16,0 0-16,0 0 0,-21-22 0,21 22 15,-21 0-15,0 0 0,-21-21 16,0 21-16,-21 0 0,21 0 0,-43-21 15,22 21-15,-22 0 0,-20 0 16,-1 0-16,0 0 0,-21 0 0,1 0 16,-1 0-16,0 0 0,-21-21 15,0 0 32</inkml:trace>
  <inkml:trace contextRef="#ctx0" brushRef="#br0" timeOffset="8129.95">8572 487 0,'-21'0'0,"0"21"31,21 0-31,0 0 16,0 1 0,21-22-16,0 0 0,1 0 15,-1 0-15,0 0 0,21 0 16,-21 0-16,1 0 0,20-22 0,-21 1 15,21 21-15,-20-21 0,20 0 16,-21 0-16,21 0 0,-20-1 0,-1 1 16,21 0-16,-21 0 0,-21 0 0,21-22 15,-21 22-15,22 0 0,-22 0 16,0 0-16,0 0 0,0-1 0,0 1 16,0 0-16,0 42 31,-22 0-31,22 1 15,0-1-15,0 21 0,-21 0 0,21 1 16,-21-1-16,21 0 0,-21 1 16,21 20-16,0-20 0,-21 20 0,21-21 15,-21 22-15,21-1 0,0-20 0,0 20 16,0-20-16,0-1 0,0 0 16,0 1-16,0-1 0,0 0 0,0-21 15,0 1-15,0-1 0,-22 0 16,1 0-16,0 0 0,0-21 15,-21 0-15,20 0 0,1 0 16,-21 0-16,0 0 0,20-21 0,-20 0 16,21 0-16,-21 21 0,20-21 15,1-1-15,0 1 0,0 21 16,21-21-16,-21 0 0,21 0 0,0 0 16,0-1-1,21 1-15,21 21 0,-21-21 0,1 0 16,20 21-16</inkml:trace>
  <inkml:trace contextRef="#ctx0" brushRef="#br0" timeOffset="8694.14">9419 656 0,'-21'-21'0,"0"21"16,0 21 0,21 0-16,0 1 0,0-1 15,0 0-15,0 21 16,0-21-16,0 1 0,0 20 0,0-21 16,0 0-16,0 22 0,0-22 15,-22 21-15,22-21 0,0 22 0,0-22 16,0 0-16,0 0 0,0 0 15,0 0-15,0-42 47,0 0-47,0 0 16,0 0-16,0-22 0,22 22 16,-22-21-16,21 21 0,0-22 0,-21 1 15,21 0-15,0 21 0,0-22 16,22 1-16,-22 21 0,21-22 0,1 22 15,-22 0-15,21 0 0,0 0 0,1 0 16,-1 21-16,0 0 16,1 0-16,-1 0 0,-21 0 0,22 21 15,-22 0-15,0 0 0,0 0 16,-21 0-16,0 22 0,0-1 0,0 0 16,0-20-16,0 20 0,-21 0 15,0 1-15,21-22 0,-21 0 0,-1 21 16,1-21-16,21 1 0,-21-1 15,21-42 17,21-1-32,0 1 15,1 0-15</inkml:trace>
  <inkml:trace contextRef="#ctx0" brushRef="#br0" timeOffset="8990.28">10499 148 0,'0'0'0,"0"21"31,0 1-15,0 20-16,0-21 0,0 21 0,0 1 15,-22-1-15,22 0 16,0 22-16,0-22 0,-21 1 0,0 20 15,21-21-15,0 1 0,0-1 16,-21 22-16,21-22 0,0-21 0,0 21 16,0-20-16,0 20 0,0-21 0,0 0 15,0 0-15,21-21 16,0 0-16,0 0 16,-21-21-16,22 0 0,-1 21 15,0-21-15</inkml:trace>
  <inkml:trace contextRef="#ctx0" brushRef="#br0" timeOffset="9182.17">10308 635 0,'0'0'16,"-21"0"-16,21-21 31,21 21-31,0 0 0,0 0 0,1 0 15,-1-21-15,0 21 0,21 0 16,-21 0-16,22-21 0,-22-1 0,21 22 16,-21 0-16,22-21 0</inkml:trace>
  <inkml:trace contextRef="#ctx0" brushRef="#br0" timeOffset="9645.84">10837 614 0,'-21'-21'31,"21"0"-31,0-1 16,21 22-1,0-21-15,1 21 0,-1 0 16,0 0-16,0 0 0,0 0 15,22 0-15,-1 0 16,-21 21-16,0 1 0,0-1 0,1 0 16,-22 0-16,21 0 0,0 22 15,0-22-15,-21 0 0,0 21 0,0-21 16,0 22-16,0-22 0,0 0 0,0 21 16,0-20-16,0-1 0,-21-21 15,21 21-15,-21 0 0,0-21 16,21-21-1,0 0 1,0 0-16,0-1 0,0 1 0,0 0 16,0-21-16,0 21 0,0-22 15,21 1-15,-21 21 0,21-22 0,0 22 16,-21-21-16,21 21 0,-21 0 16,21-1-16,1 22 0,-22-21 0,21 21 15,0-21-15,0 21 16,0 0-16,0 0 0,1 0 15</inkml:trace>
  <inkml:trace contextRef="#ctx0" brushRef="#br0" timeOffset="10145.68">11811 508 0,'0'0'15,"-21"0"-15,21-21 0,-21 21 0,-1-21 16,1 21-16,0 0 0,0 0 16,0 0-16,0 0 0,-1 0 15,1 0-15,0 0 0,0 21 16,0 0-16,0 0 0,-1 0 0,22 1 15,-21 20-15,21 0 0,-21-21 16,21 22-16,0-1 0,0 0 0,0-20 16,0 20-16,0 0 0,21-21 15,0 1-15,1-1 0,-1 0 0,21 0 16,-21-21-16,0 0 0,22 0 16,-22 0-16,21 0 0,-21 0 0,22 0 15,-1-21-15,-21 0 0,22 0 0,-1-1 16,-21-20-16,0 21 0,22-21 15,-43-1-15,21 1 0,-21 0 0,0-1 16,0 1-16,0 0 16,0 20-16,-21-20 0,-1 21 0,1 0 0,0 0 15,0-1-15,-21 22 0,20 0 16,-20 0-16,21 0 0,-21 0 16,-1 0-16,22 0 0,-21 22 0,21-22 15,-1 21-15,1 0 0,0 0 16,0-21-16,21 21 0,0 0 0,0 1 15</inkml:trace>
  <inkml:trace contextRef="#ctx0" brushRef="#br0" timeOffset="11318.48">12848 614 0,'0'0'16,"0"-21"-16,0 0 0,-21-1 0,0 1 16,21 0-16,-21 0 0,-1 21 15,1-21-15,0 0 0,0 21 0,0 0 16,0 0-16,-1 0 0,-20 0 16,21 0-16,0 0 0,-22 21 0,1 0 15,21 0-15,-21 0 0,20 0 16,1 22-16,-21-1 0,21-21 0,0 22 15,-1-1-15,1 0 0,0 1 0,21-22 16,0 21-16,0 0 0,0-20 16,0-1-16,0 0 0,21 0 15,0 0-15,1 0 0,20-21 16,-21 0-16,21 0 0,-20 0 0,20 0 16,-21 0-16,21-21 0,1 21 0,-22-21 15,21 0-15,1-21 0,-22 20 16,21-20-16,-21 0 0,0-1 0,1 1 15,-1 0-15,0-1 0,0 1 16,0-21-16,0 20 0,-21 1 0,0-22 16,22 22-16,-22 0 0,21-1 15,-21 1-15,0 0 0,0 21 16,0-22-16,21 22 0,-21 0 0,0 0 16,0 42-1,0 0-15,0 0 16,0 22-16,-21-1 0,21 0 15,-21 1-15,21-1 0,-22 21 0,1-20 16,21 20-16,0-20 0,-21-1 0,21 21 16,-21-20-16,21-1 0,0 0 15,0 1-15,0-1 0,0 0 0,21-20 16,0-1-16,0 0 0,1 0 16,-1 0-16,0-21 0,21 0 0,-21 0 15,22 0-15,-22 0 0,21 0 16,-21 0-16,22-21 0,-22 0 0,21 0 15,-21-22-15,22 22 0,-22-21 16,0 21-16,0-22 0,-21 1 16,21 21-16,-21-21 0,22 20 0,-22 1 15,0 0-15,0 0 0,0 0 16,0 0-16,-22 21 16,1 21-1,0 0-15,21 0 0,-21 0 16,21 0-16,-21 1 0,21 20 0,0-21 15,-21 21-15,21 1 16,0-22-16,0 0 0,0 21 0,0-20 16,0-1-16,0 0 0,21-21 0,0 21 15,0-21-15,0 0 0,0 0 16,22 0-16,-22 0 0,0 0 0,21 0 16,-20 0-16,20-21 0,-21 0 15,0 0-15,22-1 0,-22-20 0,0 21 16,0 0-16,0-22 0,-21 1 15,0 21-15,21-21 0,-21 20 0,22 1 16,-22 0-16,0 0 0,0 0 0,0 0 16,-22 21 15,22 21-31,-21 0 0,0 21 16,21-21-16,0 1 0,0-1 15,0 21-15,0-21 0,0 0 0,0 22 16,0-22-16,0 0 0,0 0 15,0 0-15,0 1 0,0-1 0,21-21 16,0 21-16,1-21 0,-1 0 16,0 0-16,21 0 0,-21 0 0,22 0 15,-1-21-15</inkml:trace>
  <inkml:trace contextRef="#ctx0" brushRef="#br0" timeOffset="11606.32">14520 550 0,'0'0'0,"0"-21"16,-21-42 0,0 63-16,21-21 0,-21 21 15,0-22-15,-1 22 0,1 0 0,0 0 16,0 0-16,0 22 0,0-1 16,-22 0-16,22 0 0,0 21 0,0-20 15,0-1-15,-1 21 0,22 0 16,0-20-16,-21 20 0,21 0 0,0 1 15,0-22-15,0 21 0,21-21 0,1 22 16,-22-22-16,42 0 16,-21 0-16,0 0 0,0-21 0,22 0 15,-22 0-15,21 0 0,1 0 16,-1 0-16,0 0 0,-21-21 0,22 0 16,-1 0-16,0 0 0,1-22 0</inkml:trace>
  <inkml:trace contextRef="#ctx0" brushRef="#br0" timeOffset="11925.48">15092 0 0,'-21'0'0,"42"0"0,-64 0 15,22 0-15,0 0 0,0 0 16,0 0-16,0 0 0,-1 0 15,1 21-15,21 22 0,-21 20 0,0 1 16,21-22-16,-21 21 0,21 1 0,0-22 16,-21 22-16,21-22 0,0 22 15,0-22-15,0 0 0,0 1 0,0-1 16,0 0-16,0 1 0,0-1 16,21-21-16,-21 0 0,0 0 0,21 1 15,0-1-15,0-21 16,0 0-16,1 0 0,-1 0 15,0 0-15,0-21 0,0 21 0,22-22 16,-22-20-16,0 21 0,21 0 16,-21-22-16</inkml:trace>
  <inkml:trace contextRef="#ctx0" brushRef="#br0" timeOffset="12158.35">15367 487 0,'0'0'0,"0"-21"31,-21 42-16,0 0-15,-1 0 16,22 0-16,-21 1 0,21-1 16,0 21-16,-21-21 0,0 22 0,21-22 15,0 21-15,0-21 0,0 22 16,0-22-16,0 0 0,0 0 0,0 0 16,0 0-16,21 1 0,0-1 15,22-21-15,-22 0 0,0 0 0,21 0 16,1 0-16,-22 0 0,21 0 15,0-21-15,1 21 0,-1-22 0,0 1 16</inkml:trace>
  <inkml:trace contextRef="#ctx0" brushRef="#br0" timeOffset="12941.9">15917 593 0,'0'0'0,"21"-21"0,-21-1 16,0 1-16,-21 21 31,21 21-31,-21 1 15,0-1-15,21 0 0,0 0 0,-21 0 16,21 0-16,-21 22 0,21-22 16,-22 0-16,22 21 0,0-20 0,0-1 15,0 21-15,0-21 0,0 0 16,0 1-16,0-1 0,22-21 16,-1 0-16,0 0 15,0 0-15,0-21 16,-21-1-16,0 1 0,21 0 15,-21 0-15,0-21 0,0 20 16,0 1-16,0-21 0,0 21 0,0-22 16,0 22-16,-21 0 0,21 0 0,-21 0 15,21 0-15,0-1 0,0 1 16,0 0-16,21 0 16,0 0-16,1 21 15,-1 0-15,21-21 0,-21 21 0,0 0 16,22 0-16,-22 0 0,21 0 0,1 0 15,-22 0-15,21 0 0,-21 0 16,0 21-16,1-21 0,-1 21 0,0 0 16,-21 0-16,0 22 15,0-22-15,0 0 0,0 21 0,0-21 16,0 1-16,0 20 0,0-21 0,0 0 16,0 0-16,0 1 0,0 20 15,-21-21-15,21 0 0,-21-21 16,21 21-16,-22-21 15,22-21 1,0 0 0,0 0-16,0-21 0,0 20 15,0 1-15,0-21 0,0 21 16,0-22-16,22 22 0,-1-21 0,0 0 16,0 20-16,0-20 0,0 21 15,22 0-15,-22-22 0,21 22 16,1 0-16,-22 0 0,21 21 0,0-21 15,1 21-15,-22 0 0,21 0 16,-21 0-16,22 21 0,-22 21 16,-21-21-16,0 22 0,0-22 15,0 21-15,0 1 0,0-22 0,0 21 16,0 0-16,-21-20 0,21 20 16,-21 0-16,-1-21 0,22 1 0,0 20 15,-21-21-15,0 0 0,21 0 0,-21-21 16,21 22-16,-21-22 0,21 21 15,-21-21 1,-1-21 0,22-1-16,0-20 15</inkml:trace>
  <inkml:trace contextRef="#ctx0" brushRef="#br0" timeOffset="13178.35">16065 212 0,'0'0'0,"-63"0"32,42 0 46</inkml:trace>
  <inkml:trace contextRef="#ctx0" brushRef="#br0" timeOffset="13425.21">14922 318 0,'0'0'0,"-21"0"15,0 0 1,21 21-16,21-21 0,0 0 16,1 0-16,-1 0 0,0 0 15,0 0-15,21 0 0,1 0 0,-22 0 16,21 0-16,1 0 15,-1 0-15,-21 0 0,21 0 0,-20 0 16</inkml:trace>
  <inkml:trace contextRef="#ctx0" brushRef="#br0" timeOffset="14309.32">9673 1312 0,'0'0'0,"-21"0"0,0 0 16,0 0-16,-1 0 0,1 0 0,0 0 15,0 0-15,0 0 0,0 0 16,-1 0-16,44 0 47,-1 0-47,0 0 0,0 0 0,21 22 16,1-22-16,20 0 0,-20 0 15,20 0-15,22 0 0,-1 21 16,1-21-16,0 0 0,-1 0 0,1 0 15,21 0-15,0 0 0,0 0 0,21 0 16,0 21-16,0-21 0,0 0 16,0 0-16,0 0 0,0 0 15,0 0-15,21 21 0,-21-21 0,21 0 16,-21 0-16,0 0 0,0 0 16,-21 0-16,21 0 0,-21 0 0,21 0 15,-22 0-15,1 0 0,0 0 0,0 0 16,0 0-16,0 0 0,-1 0 15,-20 0-15,21 0 0,-21 0 0,20 0 16,-20 0-16,0 0 0,-1 0 16,1 0-16,0 0 0,-1 0 0,-20 0 15,-1 0-15,1 0 0,-1 0 0,1 21 16,-1-21-16,1 0 16,-22 0-16,1 0 0,20 0 0,-21 0 15,1 0-15,-22 0 0,21 0 0,-21 0 16,1 0-16,-1 0 0,-21-21 31,0 0-15</inkml:trace>
  <inkml:trace contextRef="#ctx0" brushRef="#br0" timeOffset="14438.24">15261 1376 0,'-21'0'0,"42"0"0,-63 21 15,21-21 1,-1 0-16,1 0 16,0 0-1</inkml:trace>
  <inkml:trace contextRef="#ctx0" brushRef="#br0" timeOffset="15730.35">487 3069 0,'-21'0'0,"42"0"0,-64-21 15,22 21 1,21-21-16,-21 0 16,21 0-1,0-1-15,0 1 16,0 0-16,0 0 16,0 0-1,0 42 16,0 0-31,0 0 0,-21 0 16,21 22-16,0-22 0,0 21 16,0-21-16,0 22 0,0-1 15,0 22-15,0-22 0,0 0 0,0 1 16,-21-1-16,21 0 0,-21 1 16,21-1-16,0 0 0,-22-21 0,22 22 15,-21-22-15,21 0 0,0 0 16,0 0-16,0 1 0,0-1 15,0-42 32,0-1-31,0 1 0,21 0-16</inkml:trace>
  <inkml:trace contextRef="#ctx0" brushRef="#br0" timeOffset="16114.13">720 3493 0,'0'21'0,"0"0"16,0 0-1,0-42 48,0 0-48,-22 21 1,22-21-16</inkml:trace>
  <inkml:trace contextRef="#ctx0" brushRef="#br0" timeOffset="19645.66">2371 2858 0,'0'-22'16,"0"-41"-1,-22 84 32,22 21-47,0-20 0,0-1 16,0 21-16,0 0 0,-21 1 15,21-1-15,0 22 0,0-22 16,0 21-16,-21-20 0,21 20 16,-21-20-16,21-1 0,0 0 0,-21 1 15,21-22-15,-21 0 0,21 0 16,0 0-16,0 0 0,0-42 31,0 0-15,0 0-16,0 0 0,0 0 15,21-1-15</inkml:trace>
  <inkml:trace contextRef="#ctx0" brushRef="#br0" timeOffset="20202.34">2201 2942 0,'0'0'0,"-21"-21"0,21 0 15,0 0-15,0 0 16,0-1-16,0-20 0,0 21 0,0 0 16,0 0-16,21-22 0,0 22 15,22-21-15,-22 21 0,21-1 16,1 1-16,-1 0 0,21 0 0,1 0 16,-22 21-16,22 0 0,-1 0 15,-20 21-15,20 0 0,-21 21 16,1-20-16,-22 20 0,0 0 15,0 1-15,-21-1 0,0 0 0,0 1 16,-21-1-16,0 0 0,0 1 0,-43-1 16,22-21-16,0 21 0,-22 1 15,1-1-15,20-21 0,-20 22 16,20-22-16,1 0 0,21 0 0,-21-21 16,20 0-16,1 0 0,0 0 15,0 0-15,0 0 0,0 0 16,21-21-16,0 0 15,0 0-15,0-1 0,21 22 16,0 0 0,0 0-16,0 0 0,0 0 0,1 22 15,-1-1-15,0 0 0,0 0 16,0 0-16,0 0 0,1 1 0,-1-1 16,21 0-16,-21 0 0,0 0 15,1 0-15,-1 1 0,0-1 0,0 0 16,0 0-16,0 0 15,1-21-15,-1 0 0,0 0 16,0 0-16,0 0 0,0 0 16,1-21-16,-1 21 15,0-21-15,0 0 0,0-22 0</inkml:trace>
  <inkml:trace contextRef="#ctx0" brushRef="#br0" timeOffset="22059.5">3048 3239 0,'0'21'16,"-21"-21"-16,21 21 15,21-21 1,0 0 0,-21-21-16,21 21 0,0-21 15,1 21-15,-1-22 0,0 1 0,0 21 16,0-21-16,-21 0 15,0 0-15,0 0 0,0-1 16,-21 22 0,0 0-16,0 0 15,0 0-15,-1 0 0,1 0 16,0 22-16,0-22 0,21 21 0,-21 0 16,21 0-16,-21 0 0,21 22 15,0-22-15,0 21 0,0-21 0,0 22 16,0-22-16,0 0 0,0 0 0,21 21 15,0-20-15,0-1 0,0-21 16,0 21-16,-21 0 0,22-21 0,-1 0 16,0 0-16,21 0 15,-21 0-15,1 0 0,-1 0 0,0 0 16,21-21-16,-21 21 0,1-21 16,-1 0-16,21-1 0,-21 1 0,0 0 15,1 0-15,-1 0 0,0-22 16,0 22-16,0-21 0,-21 21 0,0 0 15,21-22-15,-21 22 0,22 0 0,-22 0 16,0 0-16,0 42 47,0 0-47,0 0 0,0 0 16,0 0-16,0 22 15,0-22-15,0 0 0,0 21 0,0-20 16,0 20-16,0-21 0,0 0 0,21 0 15,-21 1-15,21-1 0,0 0 16,0 0-16,0-21 0,1 0 16,-1 0-16,0 0 15,0 0-15,0 0 0,0-21 0,1 0 16,-1 0-16,0-1 0,0 1 16,0 0-16,0-21 0,1 21 0,-1-22 15,0 22-15,-21-21 0,0 21 0,21-22 16,-21 22-16,0 0 15,0 0-15,21 0 0,-21-1 0,0 1 16,0 42 15,0 1-15,0-1-16,0 0 0,0 0 16,0 21-16,0-20 0,0-1 0,0 21 15,0-21-15,0 22 0,0-22 16,0 0-16,0 0 0,0 0 0,0 0 15,21 1-15,1-22 0,-22 21 0,21-21 16,0 0 0,0 0-16,0 0 0,0 0 0,1 0 15,-1 0-15,0-21 0,0-1 0,21 1 16,-20 0-16,-1 0 0,0 0 16,0 0-16,0-22 0,0 22 0,1-21 15,-1 21-15,-21-22 0,0 22 16,21 0-16,-21-21 0,0 20 0,0 1 15,0 0-15,0 0 16,-21 42 15,21 0-31,0 0 16,0 1-16,0 20 0,0-21 16,0 0-16,0 22 0,0-22 0,0 21 15,0-21-15,0 22 0,0-22 16,0 0-16,21 0 0,0 0 0,-21 0 15,21-21-15,0 22 0,22-22 16,-22 0-16,0 0 0,21 0 0,-20 0 16,20 0-16,-21 0 0,21 0 0,-20-22 15,-1 1-15,0 0 0,0 0 16,0-21-16,0 20 0,1-20 16,-1 21-16,0-21 0,0-1 0,0 22 15,0-21-15,-21 21 0,22-1 0,-1-20 16,-21 21-16,21 0 15,0 21-15,0 0 32,-21 21-32,0 0 15,21-21-15,-21 21 16,0-42 46,0 0-46,0 0-16,0 0 16,0-1-1,0 1 1,-21 21-16,0 0 16,0 21-1,0 1-15,21-1 0,0 0 16,-21 0-16,21 0 0,-22 0 15,22 1-15,0 20 0,0-21 0,0 21 16,0-20-16,0 20 0,0-21 16,0 21-16,0-20 0,0 20 0,0-21 15,0 0-15,0 0 0,22 1 0,-1-22 16,0 21-16,0-21 0,21 0 16,-20 0-16,20 0 0,0 0 15,1 0-15,-1 0 0,0 0 0,1 0 16,-1-21-16,-21-1 0,21 1 15,1 0-15,-1 0 0,0-21 0,-20 20 16,20-20-16,-21 0 0,0 21 16,0-22-16,1 22 0,-1-21 0,0 21 15,-21-1-15,0 1 0,0 0 0,0 0 16,0 0-16,0 0 16,0-1-16,-21 22 15,0 0-15,-1 0 16,1 0-16,21 22 0,-21-22 15,0 21-15,21 0 0,-21 0 16,21 21-16,0-20 0,0-1 16,0 21-16,0-21 0,0 22 0,0-22 15,0 21-15,0-21 0,0 0 0,21 1 16,0-1-16,-21 0 0,21 0 16,0 0-16,1-21 0,-1 21 0,21-21 15,-21 0-15,22 0 0,-22 0 16,21 0-16,-21 0 0,22 0 0,-1-21 15,-21 0-15,21 0 0,1 0 16,-22 0-16,21-1 0,-21-20 16,1 21-16,-1-21 0,0-1 0</inkml:trace>
  <inkml:trace contextRef="#ctx0" brushRef="#br0" timeOffset="22581.19">4593 2646 0,'0'0'0,"-21"21"15,21 0-15,0 0 0,0 1 16,0-1-16,0 0 0,21-21 16,0 0-16,0 0 15,1 0-15,-1 0 0,0 0 0,0 0 16,0 0-16,22 0 0,-22-21 0,0 21 16,-21-21-16,21-1 15,-21 1-15,0 0 16,-21 21-16,0 0 15,0 0-15,-1 0 16,22 21 15,0 0-31</inkml:trace>
  <inkml:trace contextRef="#ctx0" brushRef="#br0" timeOffset="23482.63">8043 2413 0,'0'0'0,"0"-21"15,0 0-15,0 0 16,0-1-16,0 44 31,0-1-31,0 21 16,0 0-16,0 1 0,0-1 0,0 22 16,-21-22-16,21 21 0,-21 1 15,21-1-15,0-20 0,-21 20 16,0-20-16,21-1 0,-22 21 0,22-20 15,0-22-15,0 21 0,-21 1 16,21-22-16,0 0 0,0 0 0,0 0 16,0 0-1,0-42 1,0 0-16,0 0 0,0 0 16,0 0-16,-21-1 0</inkml:trace>
  <inkml:trace contextRef="#ctx0" brushRef="#br0" timeOffset="24202.21">7578 2963 0,'-43'0'16,"86"0"-16,-65 0 16,44 0-1,-1 0-15,21 0 0,-21 0 16,22 0-16,20 0 0,-21-21 0,22 21 15,-1-21-15,1 21 0,-1-21 16,1 0-16,-1 0 0,1 21 0,-1-22 16,-20 1-16,-1 0 0,0 0 0,1 0 15,-1-22-15,-21 22 16,0 0-16,1 0 0,-22-21 0,0 20 16,0-20-16,0 21 0,0-21 15,0 20-15,0 1 0,0 0 0,-22 0 16,22 0-16,-21 0 15,0 21 1,21 21-16,0 0 0,0 0 0,0 0 16,0 0-16,0 22 0,-21-22 15,21 21-15,0 1 0,0-1 0,-21 0 16,21 1-16,0-1 0,-21 0 0,21 1 16,0-1-16,0 0 0,0 1 15,-22-22-15,22 21 0,-21-21 16,21 22-16,0-22 0,0 0 15,0 0-15,0 0 0,-21 0 0,21 1 16,0-1-16,0-42 47,0-1-47,0 1 0,0 0 16,0 0-16,0 0 0,21 0 0,-21-22 15,21 22-15,1-21 0,-1 21 0,21-1 16,-21-20-16,22 21 0,-1 0 15,0-22-15,1 22 0,-1 21 16,0-21-16,1 21 0,-1 0 0,-21 0 16,21 0-16,-20 0 0,-1 21 15,0 0-15,-21 1 0,21-1 0,-21 0 16,0 21-16,0-21 0,0 1 16,0-1-16,0 21 0,0-21 0,0 0 15,-21 1-15,21-1 0,-21 0 0,21 0 16,-21 0-16,21 0 15,21-42 32,0 0-47,0 0 0</inkml:trace>
  <inkml:trace contextRef="#ctx0" brushRef="#br0" timeOffset="24589.99">9398 2942 0,'21'0'0,"-42"0"0,63 0 0,-21-21 16,1 21-16,-1-21 0,0 0 0,0 21 15,0-21-15,0 21 0,1-22 0,-1 1 16,-21 0-16,21 0 15,-21 0-15,0 0 0,0-1 16,-21 22 0,0-21-16,-1 21 0,1 0 15,0 0-15,0 0 0,0 21 0,-22 1 16,22-22-16,0 21 0,0 21 16,21-21-16,-21 0 0,0 1 0,21 20 15,-22-21-15,22 21 0,0-20 0,0-1 16,0 21-16,0-21 15,0 0-15,0 1 0,0-1 0,0 0 16,22 0-16,-1 0 0,0 0 0,0-21 16,0 0-16,0 0 0,1 0 15,20 0-15,-21 0 0,21-21 0,-20 21 16,20-21-16,-21 0 0,21 0 0</inkml:trace>
  <inkml:trace contextRef="#ctx0" brushRef="#br0" timeOffset="25262.25">11303 2392 0,'0'0'0,"-21"0"0,0 0 16,-22 0-16,22 0 0,0 0 0,0 0 15,42-21 16,0 21-31,21 0 0,1 0 0,-1 0 16,0 0-16,1-21 0,20 21 16,1 0-16,-1 0 0,1 0 0,20-22 15,-20 22-15,-1 0 0,1 0 16,-22 0-16,1 0 0,-1 0 16,-21 0-16,-42 22 15,0-22 1,-22 0-16,22 0 0,-21 0 0</inkml:trace>
  <inkml:trace contextRef="#ctx0" brushRef="#br0" timeOffset="25682.01">11620 2371 0,'-21'0'15,"21"21"1,0 0-16,0 0 15,0 0-15,0 1 16,0-1-16,0 0 0,0 21 0,0-21 16,0 22-16,-21-22 0,21 21 0,0 1 15,-21-1-15,21-21 0,0 21 16,0 1-16,0-1 0,0-21 0,0 22 16,0-1-16,0-21 0,0 21 0,0-20 15,0-1-15,0 21 0,0-21 16,0 0-16,-21 1 0,0-1 15,-1 0-15,1-21 16,0 0-16,0 0 0,0 0 0,0 0 16,-22 0-16,22 0 0,-21 0 15,21-21-15,-22 0 0,22-1 16,-21 22-16,21-21 0,-22 0 0,22 0 16,0 0-16,0 0 0,0-1 0,21 1 15,0 0-15,0 0 16,0 0-1,21 21 1,0 0-16,0 0 16,0 0-16,0 0 0</inkml:trace>
  <inkml:trace contextRef="#ctx0" brushRef="#br0" timeOffset="26277.67">12340 2836 0,'0'0'0,"0"-21"0,0 0 16,0 0-16,0 0 0,0 0 0,0-1 16,-21 1-16,0 0 0,0 21 15,21-21-15,-22 0 0,1 21 0,-21 0 16,21 0-16,0 0 0,-1 0 15,-20 21-15,21 0 0,-21 0 16,20 0-16,-20 22 0,21-22 0,-21 21 16,20 1-16,1-22 0,0 21 15,0 0-15,0 1 0,21-22 0,0 21 16,0-21-16,0 1 0,0 20 0,0-21 16,0 0-16,0 0 15,21-21-15,0 22 0,0-22 16,0 0-16,1 0 0,20 0 0,-21-22 15,21 1-15,-20 21 0,20-21 0,-21 0 16,21 0-16,-20 0 0,20-1 0,-21 1 16,0-21-16,0 21 15,1 0-15,-1-22 0,0 22 0,0-21 16,0 21-16,-21-1 0,0 1 0,0 0 16,0 0-16,0 0 0,21 21 15,-42 21 16,21 0-31,0 0 0,0 0 16,0 22-16,0-22 0,0 0 0,0 0 16,0 22-16,0-22 0,0 0 15,0 0-15,0 0 0,0 0 16,21 1-16,1-22 0,-1 21 0,0-21 16,0 0-16,0 0 15,0 0-15,1 0 0,-1 0 0,0 0 16,0 0-16,-21-21 0,21 21 0,0-22 15,-21 1-15,22 0 0</inkml:trace>
  <inkml:trace contextRef="#ctx0" brushRef="#br0" timeOffset="26533.6">12721 2646 0,'0'0'0,"0"-21"0,0 0 15,0 42 1,21 0-1,-21 21-15,0-21 16,0 1-16,21 20 0,-21-21 0,0 21 16,0-20-16,22 20 0,-22-21 0,21 21 15,-21-20-15,0-1 0,0 0 16,0 0-16,0 0 0,21 0 0,-21 1 16,0-1-16,21-21 15,0 0 1,0-21-16,-21-1 15,0 1-15,22 0 0,-1 0 16</inkml:trace>
  <inkml:trace contextRef="#ctx0" brushRef="#br0" timeOffset="26790.07">13166 2561 0,'0'0'0,"-22"0"31,1 21-31,0 1 16,0-1-16,0 0 0,0 0 16,-1 21-16,1-20 0,0 20 0,0-21 15,0 21-15,0 1 0,-22-22 16,22 21-16,0-21 0,0 1 16,21 20-16,-21-21 0,21 0 0,-22 0 15,22 1-15,22-22 31,-1 0-31,0 0 0,0 0 16,0-22-16,22 1 0</inkml:trace>
  <inkml:trace contextRef="#ctx0" brushRef="#br0" timeOffset="27390">13779 2646 0,'0'-21'0,"0"42"0,0-63 16,-21 42-16,0-22 0,21 1 0,-21 0 15,0 21-15,0-21 0,-1 21 0,1 0 16,0 0-16,0 0 15,0 0-15,0 0 0,21 21 16,-22 0-16,1 0 0,0 22 16,21-22-16,-21 21 0,0 1 15,0-22-15,-1 21 0,1 0 0,0-20 16,0 20-16,0-21 0,0 21 16,21-20-16,0-1 0,0 0 0,0 0 15,0 0-15,0 0 0,21-21 16,0 0-16,0 0 0,0 0 15,0 0-15,22 0 0,-22 0 0,0-21 16,0 0-16,22 21 0,-22-21 0,0 0 16,0-22-16,0 22 0,0-21 15,1 21-15,-1-22 0,0 1 16,0 21-16,-21-21 0,21-1 0,-21 22 0,21 0 16,-21 0-16,22 0 15,-22-1-15,0 1 0,0 42 31,0 1-31,0-1 16,0 21-16,0-21 0,0 0 0,0 22 16,0-22-16,0 21 0,0-21 15,0 1-15,0 20 0,0-21 0,0 0 16,0 0-16,0 1 0,21-1 16,0-21-16,0 21 15,0-21-15,22 0 0,-22 0 0,21 0 16,0-21-16,-20 0 0,20 21 15</inkml:trace>
  <inkml:trace contextRef="#ctx0" brushRef="#br0" timeOffset="28094.21">15960 2201 0,'0'0'0,"21"0"0,-21-21 0,21 0 15,-21 0-15,0 0 0,0 0 16,0-1-16,0 1 16,-21 21-16,0-21 0,-22 21 15,22 0-15,0-21 16,-21 21-16,-1 0 0,22 0 0,-21 0 15,-1 0-15,22 0 0,-21 21 16,0 0-16,20 0 0,-20 22 0,0-22 16,21 21-16,-1 1 0,-20-1 0,21 21 15,0-20-15,0 20 0,-1 1 16,22-22-16,0 22 0,0-1 16,0-21-16,0 1 0,0-1 0,0 0 15,22 1-15,-1-1 0,21-21 0,-21 22 16,0-22-16,1 0 0,20 0 0,-21 0 15,21 0-15,-20-21 0,20 0 16,-21 0-16,21 0 0,1 0 16,-22 0-16,21 0 0,1 0 0,-22-21 15,21 0-15,0 0 0,22 0 16,-22 0-16,1-1 0,-1 1 0,-21 0 16</inkml:trace>
  <inkml:trace contextRef="#ctx0" brushRef="#br0" timeOffset="28933.57">16362 2582 0,'0'0'0,"0"-21"0,0 0 0,0 0 16,0 0-16,-21 21 31,-1 0-31,1 0 0,21 21 16,-21 0-16,0 0 0,0 0 16,0 22-16,-1-22 0,1 21 15,0-21-15,0 1 0,0 20 0,0-21 16,21 21-16,0-20 0,0-1 15,0 0-15,0 0 0,0 0 0,0 0 16,0 1-16,21-22 0,0 0 16,0 0-16,0 0 0,0 0 15,1 0-15,20 0 0,-21 0 0,0-22 16,0 1-16,1 21 0,-1-21 16,0 0-16,-21 0 0,0 0 0,0-22 15,0 22-15,0-21 0,0 21 0,0-22 16,-21 22-16,0 0 15,-1 0-15,1 0 0,-21-1 0,21 1 16,0 21-16,-1 0 0,1 0 16,0-21-16,42 0 31,0 21-31,1 0 0,20 0 16,-21-21-16,21 21 0,1 0 0,-1 0 15,0 0-15,1 0 0,-22 0 16,21 0-16,1 0 0,-1 0 0,-21 0 15,21 0-15,-20 21 0,-1 0 16,0 0-16,0 0 0,-21 1 0,21-1 16,-21 0-16,21 21 0,-21-21 15,0 1-15,0-1 0,0 0 16,0 0-16,0 0 0,0 0 0,0 1 16,0-1-16,0 0 0,0 0 15,0-42 48,0 0-63,0 0 0,0-1 0,0 1 15,0 0-15,0 0 0,0-21 16,0 20-16,0-20 0,0 21 0,22-21 16,-1-1-16,0 22 0,0-21 15,0 21-15,22-1 0,-22 1 16,21 0-16,0 0 0,1 21 0,-1 0 15,22 0-15,-22 0 0,0 21 16,-21-21-16,22 42 0,-22-20 0,0-1 16,0 21-16,-21 0 0,0-20 0,0 20 15,0 0-15,0-21 0,-21 22 16,0-22-16,0 21 0,0-21 0,-1 1 16,1-1-16,0 0 0,21 0 15,-21 0-15,0-21 16,42-21 31,0 0-47,0 0 0,-21 0 0</inkml:trace>
  <inkml:trace contextRef="#ctx0" brushRef="#br0" timeOffset="29281.37">18076 2434 0,'0'-21'16,"-21"-21"0,0 21-16,0 21 15,0 0-15,-1 0 0,1 0 0,0 0 16,0 0-16,0 0 0,-22 21 15,22 0-15,-21 0 0,21 21 0,0 1 16,-22-22-16,22 21 0,0 1 0,0-1 16,0 0-16,21 1 15,0-22-15,0 21 0,0-21 0,0 22 0,0-22 16,0 0-16,21 0 16,21-21-16,-21 21 0,0-21 0,22 0 15,-22 0-15,21 0 0,-21 0 0,22 0 16,-1 0-16,-21 0 0,22-21 15,-1 0-15,-21 0 0,21 21 0,1-43 16</inkml:trace>
  <inkml:trace contextRef="#ctx0" brushRef="#br0" timeOffset="29693.66">18330 2582 0,'0'0'16,"0"22"-16,0-1 16,21-21-1,1 0-15,-1 0 0,0 0 16,0 0-16,0 0 0,0-21 0,1 21 16,-1-22-16,0 22 0,0-21 15,0 0-15,-21 0 0,0 0 16,0 0-16,0-1 15,0 1-15,-21 21 16,0-21-16,0 21 0,0 0 0,-1 0 16,1 0-16,0 21 0,0-21 15,0 21-15,0 1 0,-1 20 0,1-21 16,0 21-16,0 1 0,21-22 16,0 21-16,0-21 0,-21 22 0,21-22 15,0 21-15,0-21 0,0 1 16,0-1-16,0 0 0,21-21 0,0 21 15,0-21-15,0 0 0,22 0 0,-22 0 16,21 0-16,22 0 0,-22 0 16,0 0-16,1 0 0,20-21 0,-20 0 15,-1 0-15</inkml:trace>
  <inkml:trace contextRef="#ctx0" brushRef="#br0" timeOffset="30048.45">19092 2434 0,'0'0'0,"0"-21"0,0 0 16,0 42 0,0 0-1,-21 0-15,21 1 0,-21 20 16,21-21-16,0 21 0,0 1 0,-21-1 16,21 0-16,-21 1 0,21 20 15,-22-20-15,22-1 0,-21 0 16,21 22-16,0-22 0,0 0 0,0 22 15,0-1-15,0-20 0,0 20 16,0-20-16,0 20 0,0-21 0,-21 1 16,21-1-16,-21 0 0,21 1 0,0-1 15,-21-21-15,21 22 0,0-22 16,0 0-16,0 0 0,0 0 0,0 0 16,0-42 15,21 0-31,0 21 15,-21-21-15,21 0 0,-21-22 16,0 22-16,21-21 0,1 0 16</inkml:trace>
  <inkml:trace contextRef="#ctx0" brushRef="#br0" timeOffset="30386.28">19092 2688 0,'-21'-42'0,"42"84"0,-42-126 0,21 62 0,0-20 15,0 21-15,0-21 0,0 20 16,0 1-16,0 0 0,21 0 0,-21 0 16,43 0-16,-22-1 0,0 22 0,21 0 15,1 0-15,-1 0 0,0 0 16,1 0-16,-1 0 0,-21 22 0,21-1 16,-20 21-16,20 0 15,-21 1-15,-21-1 0,0 0 0,0 1 16,0-1-16,0 0 0,-21-20 0,0 20 15,-22-21-15,22 21 0,-21-20 16,0-1-16,-1-21 0,1 21 0,0-21 16,-1 0-16,22 0 0,-21 0 15,21 0-15,-1 0 0,1 0 0,0 0 16,21-21 0,0 0-16,21 21 15,0-22-15,1 1 0,-1 21 0,0-21 16,0 0-16</inkml:trace>
  <inkml:trace contextRef="#ctx0" brushRef="#br0" timeOffset="30693.1">20024 2011 0,'0'0'0,"0"-21"31,0 42-15,0 0-16,0 0 15,0 22-15,0-22 0,0 21 16,0 0-16,-22 1 0,1 20 0,0-20 16,21 20-16,-21-21 0,0 22 15,21-22-15,0 1 0,0-1 0,-21 0 16,21 1-16,0-22 0,0 0 15,0 0-15,0 0 0,0 0 0,21-21 16,0 0 0,0 0-16,0-21 15,0 0-15</inkml:trace>
  <inkml:trace contextRef="#ctx0" brushRef="#br0" timeOffset="31137.85">20532 2561 0,'0'0'0,"21"-21"0,-21 0 0,21 0 0,-21 0 16,0-1-16,0 1 15,0 0-15,-21 21 16,0 0-16,-1 0 16,-20 0-16,21 0 0,0 0 0,0 21 15,-22 0-15,22 1 0,0-1 16,0 0-16,21 0 0,-21 0 15,21 0-15,0 22 0,0-22 16,0 0-16,0 0 0,0 0 16,21-21-16,0 22 0,0-22 0,21 21 15,-20-21-15,20 0 0,-21 21 16,21-21-16,1 0 0,-22 21 0,21-21 16,-21 21-16,22-21 0,-22 0 0,0 21 15,0-21-15,-21 22 16,-21-22-16,0 21 15,0-21-15,-22 0 16,22 0-16,-21 0 0,0 21 0,-1-21 0,22 0 16,-21 0-16,21 0 0,-1 0 15,-20 0-15,21 0 0,0 0 16,0 0-16,-1 0 31,22-21-15,0 0-16</inkml:trace>
  <inkml:trace contextRef="#ctx0" brushRef="#br0" timeOffset="31498.4">19939 2117 0,'0'0'0,"-21"0"0,21-21 31,42 21-15,-21 0-16,0 0 16,22 0-16,-1 0 0,0 0 0,22 0 15,-22 0-15,22-22 16,-22 22-16,22 0 0,-22 0 0,21 0 15,-20 0-15,-1 0 0,-21 0 0,0 0 16,1 0-16,-1 0 0,-42 0 47,-1 0-31,1 0-16,0 0 15,0 0-15</inkml:trace>
  <inkml:trace contextRef="#ctx0" brushRef="#br0" timeOffset="38037.83">487 4826 0,'-21'0'47,"-1"0"-31,22-21-16,-21 21 0,21-21 15,0 0-15,0-1 16,0 1-16,0 0 16,21 0-16,1 21 15,-1 0-15,0-21 0,0 21 16,21 0-16,-20 0 0,-1 0 0,0 0 15,21 0-15,-21 0 0,1 0 16,-1 21-16,0-21 0,-21 21 0,21 21 16,-21-20-16,21 20 0,-21 0 15,0 1-15,0-1 0,0 21 16,0-20-16,0-1 0,-21 22 0,0-22 16,-21 0-16,20 1 15,-20-1-15,0 0 0,-1-21 0,1 22 16,0-22-16,-1 21 0,-20-21 15,21 1-15,-1-22 0,1 21 0,0-21 16,-1 0-16,1 0 0,0 0 16,20 0-16,-20-21 0,21-1 15,21 1-15,0-21 0,0 21 16,0 0-16,0-1 0,0-20 16,0 21-16,0-21 0,0 20 0,0 1 15,21-21-15,21 21 0,-20 0 16,20-1-16,-21 22 0,21 0 0,-20 0 15,-1 0-15,21 0 16,-21 22-16,0-1 0,22 0 0,-22 0 16,0 0-16,0 0 0,0 1 15,1 20-15,-1-21 0,0 0 16,-21 0-16,21 1 0,0-1 0,-21 0 16,21 0-16,1-21 0,-1 21 15,-21 0-15,21-21 0,0 22 16,0-22-1,0 0 1,1-22-16</inkml:trace>
  <inkml:trace contextRef="#ctx0" brushRef="#br0" timeOffset="38357.56">1143 5313 0,'21'42'16,"0"-42"15,-21-21-15,21 0-16,-21 0 15,0 0 1,-21 21-1,0 0 1,21 21 0,-21-21-16,21 21 15,21-21 17,0 0-32</inkml:trace>
  <inkml:trace contextRef="#ctx0" brushRef="#br0" timeOffset="39258.58">2307 4551 0,'0'0'0,"-63"-42"15,41 42 1,1 0-1,0 21-15,21 0 16,0 0-16,0 0 0,0 0 16,0 1-16,0 20 0,0-21 15,0 0-15,0 22 0,0-22 0,0 0 16,21 0-16,0 0 0,1-21 16,-1 0-16,21 0 0,-21 0 0,22 0 15,-1 0-15,0-21 0,1 0 16,-1 0-16,0 0 0,1-22 15,-1 22-15,0 0 0,1 0 0,-22-22 16,0 22-16,0 0 0,0-21 16,0 21-16,-21-1 0,0 1 0,0 0 15,0 0-15,0 0 0,-21 42 32,0-21-17,21 21-15,0 0 0,-21 22 0,0-22 16,21 21-16,-21 0 0,21 1 15,0-1-15,0 22 0,-22-1 16,22-21-16,-21 22 0,21-1 16,0-20-16,0-1 0,0 22 0,0-22 15,0 0-15,0 1 0,0-22 16,0 21-16,-21-21 0,21 22 0,0-22 16,-21 0-16,21 0 15,-21 0-15,0-21 0,-1 0 0,1 0 16,0 0-16,0 0 0,-21 0 15,20 0-15,-20 0 0,0-21 0,-1 0 16,22 0-16,-21 21 0,0-21 16,20-1-16,1 1 0,0 21 0,0-21 15,21 0-15,0 0 16,0 0-16,21-1 16,0 1-16,22 21 0,-22-21 15,21 21-15,0-21 0,-20 0 0,20 21 16,0-21-16,1 21 0</inkml:trace>
  <inkml:trace contextRef="#ctx0" brushRef="#br0" timeOffset="39778.29">3217 4868 0,'0'0'0,"0"43"31,0-22-15,0 21-16,-21-21 0,21 1 0,-21 20 16,21-21-16,0 21 0,0-20 15,0-1-15,0 21 0,0-21 0,-21 0 16,21 22-16,0-22 0,-21 0 16,21 0-16,0 0 0,0 1 15,0-44 16,0 1-15,0 0-16,0 0 0,0 0 16,0 0-16,0-22 0,0 22 0,0-21 15,0-1-15,21 1 0,0 21 16,0-21-16,0-1 0,22 22 0,-22-21 16,21 21-16,0-1 0,1 1 15,-1 0-15,0 0 0,1 21 0,-1 0 16,0 0-16,1 21 0,-22 0 15,0 0-15,0 22 0,0-22 0,1 21 16,-22 1-16,0-22 0,0 21 16,0 0-16,0-20 0,0 20 0,0-21 15,0 21-15,0-20 0,0-1 0,-22 0 16,22 0 0,22-42 15,-1 0-31,-21 0 15,21-22-15,0 1 0,-21 21 0</inkml:trace>
  <inkml:trace contextRef="#ctx0" brushRef="#br0" timeOffset="40058.12">4085 4530 0,'0'0'0,"0"-43"31,0 22-31,0 42 15,0 1-15,0-1 16,0 0-16,0 21 0,0-21 16,0 22-16,0 20 0,0-20 0,0 20 15,0-21-15,0 22 0,-21-1 16,0-20-16,21-1 0,0 0 0,0 1 16,0-1-16,-21 0 0,21-20 0,0-1 15,0 0-15,0 0 0,0 0 16,21-21-16,0 0 15,0 0-15,0 0 16,0-21-16,1 0 0,-22 0 16,21 0-16,0-1 0</inkml:trace>
  <inkml:trace contextRef="#ctx0" brushRef="#br0" timeOffset="40258.01">3958 4932 0,'-21'0'0,"42"0"0,-42-21 32,42 21-17,0 0-15,0 0 0,1 0 16,-1 0-16,0 0 0,0-21 16,0 21-16,0 0 0,1 0 15,-1 0-15,0-22 0,21 22 16,-21 0-16,1 0 0</inkml:trace>
  <inkml:trace contextRef="#ctx0" brushRef="#br0" timeOffset="40705.76">4487 4995 0,'0'-21'16,"0"0"-16,0 0 0,0 0 15,0 0-15,0-1 16,0 1-16,0 0 0,21 0 16,1 0-16,-1 21 0,0 0 15,0 0-15,0 0 16,0 0-16,1 0 0,-1 21 0,21 0 16,-21 0-16,0 22 0,1-22 0,-1 0 15,-21 21-15,0 1 0,0-22 16,21 0-16,-21 21 0,0-21 0,0 22 15,0-22-15,-21 0 0,0 0 16,-1 0-16,22 1 0,-21-22 16,21 21-16,-21-21 0,0 0 15,21-21 1,0-1-16,0 1 16,0-21-16,0 21 0,0-22 0,0 1 15,0 21-15,21-21 0,0-1 16,0 1-16,1 0 0,-22-1 0,21 22 15,0 0-15,21-21 0,-21 42 16,1-22-16,-1 1 0,0 21 0,0 0 16,0 0-16,0 0 15,1 0 1,-22 21-16</inkml:trace>
  <inkml:trace contextRef="#ctx0" brushRef="#br0" timeOffset="41165.39">5419 4826 0,'0'0'0,"0"-21"0,0-43 16,0 43-16,0 0 15,-22 21-15,1 0 16,0 0-16,0 0 0,21 21 15,-21 0-15,0 1 16,-1-1-16,1 0 0,0 21 0,0 1 16,0-1-16,0-21 0,-1 21 0,22 1 15,0-1-15,0 0 0,0-20 16,0 20-16,0-21 0,0 0 0,0 0 16,0 1-16,22-22 0,-1 0 0,0 21 15,0-21-15,0 0 0,0 0 16,22 0-16,-22-21 0,21 21 0,-21-22 15,1 1-15,20 0 0,-21 0 16,0-21-16,0 20 0,1-20 16,-22 0-16,0 21 0,0-22 0,0 1 15,0 0-15,0 20 0,-22-20 16,1 21-16,0 0 0,0 0 0,0-1 16,0 22-16,-22 0 0,22 0 15,0 0-15,0 0 0,0 0 0,-1 22 16,1-1-16,21 0 0,0 0 15,0 0-15,0 0 0,21 1 16,1-22-16</inkml:trace>
  <inkml:trace contextRef="#ctx0" brushRef="#br0" timeOffset="42173.73">6371 4847 0,'0'-21'0,"0"42"0,0-63 0,0 21 16,-21 0-16,21-1 0,-21 22 15,0-21-15,-1 0 0,1 21 0,0 0 16,0 0-16,0 0 0,0 0 16,-1 0-16,1 0 0,0 21 0,-21 0 15,21 1-15,-1 20 0,-20-21 0,21 21 16,0 1-16,0-1 15,-1 0-15,1 1 0,21-1 0,0 0 16,0-20-16,0 20 0,0-21 0,0 21 16,0-20-16,0-1 0,21 0 15,1-21-15,-1 21 0,0-21 0,21 0 16,-21 0-16,1 0 0,20 0 0,-21 0 16,21-21-16,-20 0 0,20 0 15,-21-1-15,0-20 0,22 21 0,-22-21 16,0-1-16,0 1 0,0-22 15,0 22-15,-21-21 0,0 20 0,22-20 16,-22 20-16,0 1 0,0 0 16,0-1-16,0 1 0,0 21 15,0-21-15,0 20 0,0 1 0,0 0 16,-22 21 0,22 21-1,-21 0-15,21 22 0,0-22 0,0 21 16,-21 1-16,21-1 0,0 0 15,0 22-15,0-22 0,0 22 0,0-22 16,0 21-16,0-20 0,0-1 0,0-21 16,0 22-16,0-22 0,0 0 15,21 0-15,-21 0 0,21 0 0,1-21 16,-1 0-16,21 0 0,-21 0 16,0 0-16,1 0 0,20-21 15,-21 0-15,21 0 0,-20 0 0,20 0 16,-21-22-16,0 22 0,0-21 15,1-1-15,-1 22 0,0-21 0,-21 21 16,0-22-16,0 22 0,0 0 0,21 0 16,-21 0-16,-21 42 31,21 0-15,0 21-16,0-20 0,-21-1 0,21 21 15,-21 0-15,21-20 0,0 20 0,0-21 16,0 21-16,0-20 15,0-1-15,0 0 0,0 21 0,0-21 16,21 1-16,0-22 0,0 0 16,0 0-16,22 0 0,-22 0 15,21 0-15,0 0 0,1 0 0,-22-22 16,21 1-16,-21 0 0,22 0 0,-22 0 16,0-22-16,0 22 0,0-21 15,-21 0-15,0 20 0,0-20 0,22 0 16,-22 21-16,0-1 0,0 1 15,0 0-15,0 0 0,0 42 16,0 0 0,0 0-16,0 1 15,0 20-15,0-21 0,0 21 0,0-20 16,0 20-16,0-21 0,0 21 0,0-20 16,0-1-16,0 0 0,0 0 15,0 0-15,21 0 0,0-21 16,0 0-16,0 0 0,0 0 0,22 0 15,-22 0-15,21-21 0,-21 0 16,22 21-16,-1-21 0,-21 0 0,22 0 16</inkml:trace>
  <inkml:trace contextRef="#ctx0" brushRef="#br0" timeOffset="43701.98">8022 4805 0,'0'0'15,"0"-21"-15,0-22 0,0 22 0,0 0 16,0 0-16,-21 21 15,21-21-15,-21 21 0,0 0 16,-1 0-16,1 0 0,0 21 16,0 0-16,0 0 0,0 0 0,21 22 15,-22-1-15,1 0 0,21 1 16,0-22-16,0 21 0,0 1 0,0-1 16,0-21-16,0 21 0,0-20 0,0-1 15,0 0-15,21 0 0,1 0 16,-1 0-16,0-21 0,0 0 15,21 0-15,1 0 0,-1 0 0,0 0 16,1 0-16,-1 0 0,-21-21 16,22 0-16,-1 0 0,0 0 0,-21-22 15,22 22-15,-22-21 0,0-22 0,0 22 16,0-21-16,1 20 0,-1-20 16,0 20-16,-21-20 0,21 21 0,-21-1 15,21 1-15,-21 0 0,0 20 0,0 1 16,0 0-16,0 0 0,0 0 15,-21 21 1,0 21 0,21 0-16,-21 0 0,21 22 15,-21-22-15,-1 21 0,22 0 0,0 1 16,0-1-16,-21 22 0,21-22 16,-21 21-16,21-20 0,0 20 0,0-20 15,0-1-15,0 0 0,0-21 0,0 22 16,0-22-16,21 0 0,0 0 15,22 0-15,-22-21 0,0 0 0,21 0 16,-20 0-16,20 0 0,-21 0 0,21 0 16,1-21-16,-22 0 0,21 0 15,-21 0-15,22-22 0,-22 22 16,0-21-16,0 0 0,0 20 0,1-20 16,-1 21-16,0 0 0,-21-22 15,21 22-15,-21 0 0,0 42 47,0 0-47,0 1 0,0 20 0,-21-21 16,21 0-16,0 22 0,-21-22 15,21 21-15,0-21 0,0 0 0,0 1 16,0-1-16,0 0 0,0 0 0,21-21 16,0 21-16,0-21 15,0 0-15,1 0 0,-1 0 16,0 0-16,0 0 0,21-21 0,-20 0 15,-1 21-15,0-21 0,21 0 16,-21-22-16,1 22 0,-1 0 0,0-21 16,-21 20-16,0 1 0,21 0 0,-21 0 15,0 0-15,0 0 16,0 42 0,-21 0-1,21 0-15,0 0 0,0 22 16,0-22-16,0 0 0,0 0 0,0 0 15,0 0-15,0 1 16,0-1-16,21-21 16,0 0-1,0 0-15,1 0 16,-1 0-16,-21-21 0,21-1 0,-21 1 16,21 0-16,-21 0 0,0-21 0,0 20 15,0-20-15,0 21 0,0-21 16,-21 20-16,0 1 0,0 0 0,-1 0 15,22 0-15,-21 21 0,0 0 0,0 0 16,0 0 0,42 0 15,0-21-31,0 21 16,0-22-16,22 1 0,-22 21 15,0 0-15,21-21 0,-20 21 16,20 0-16,-21-21 0,21 21 0,-20 0 15,20 0-15,-21 0 0,21 0 0,-20 0 16,-1 0-16,0 0 0,21 21 16,-21 0-16,1-21 0,-1 43 0,-21-22 15,0 0-15,21 0 0,-21 21 0,0-20 16,0-1-16,0 0 0,0 21 16,0-21-16,0 1 0,0-1 0,-21 0 15,0 0-15,21 0 0,0 0 0,0 1 16,-22-22-16,22 21 15,-21-21-15,21-21 32,0-1-17,0 1-15,0 0 0,0 0 0,0 0 16,0-22-16,0 1 0,0 0 16,21-1-16,1 1 0,20 0 0,-21 21 15,21-22-15,1 1 0,-22 0 0,21 20 16,1 1-16,-1 0 15,0 0-15,1 0 0,-1 0 0,0-1 16,1 22-16,-22 0 0,21 0 0,-21 0 0,0 22 16,1-1-16,-1 0 15,0 0-15,-21 0 0,0 22 0,0-22 16,0 21-16,0-21 0,0 22 0,0-1 16,-21-21-16,21 21 0,-21 1 15,-1-22-15,22 0 0,0 0 0,0 0 16,-21 1-16,21-1 0,0 0 0,-21-21 15,21-21 17,0 0-32,0-1 15,0-20-15,-21 21 0</inkml:trace>
  <inkml:trace contextRef="#ctx0" brushRef="#br0" timeOffset="43905.79">9906 4212 0,'-42'-21'0,"84"42"15,-106-42-15,43 21 0,0-21 0,0 21 16,0 0-16,0 0 47,-1 0-32,1 21-15,0-21 16</inkml:trace>
  <inkml:trace contextRef="#ctx0" brushRef="#br0" timeOffset="44113.67">8551 4509 0,'-21'0'0,"42"0"0,-63 21 0,42 0 15,21-21 1,0 0-16,22 0 0,-22 0 16,21 0-16,0 0 0,22 0 0,-22 0 15,1-21-15,20 0 0,-21 21 16,1 0-16,-1 0 0,0-22 0,1 22 16,-1 0-16,-21-21 0,0 21 15,1 0-15</inkml:trace>
  <inkml:trace contextRef="#ctx0" brushRef="#br0" timeOffset="44728.12">12298 4085 0,'0'-21'0,"0"42"0,0-63 0,-21 21 0,21 0 16,0-1 0,-22 22-1,22 22-15,-21-1 16,21 21-16,0 0 0,-21-20 0,21 41 16,-21-21-16,0 1 0,21 20 15,-21-20-15,21-1 0,-22 21 0,1-20 16,21-1-16,-21 0 0,0 1 0,21-1 15,0 0-15,0 1 0,-21-1 16,21-21-16,0 0 0,0 22 0,0-22 16,0 0-16,21-21 15,0-21 1,0 0-16,0 0 16,1-1-16,-1 1 0</inkml:trace>
  <inkml:trace contextRef="#ctx0" brushRef="#br0" timeOffset="45113.89">12594 4445 0,'0'0'15,"0"21"17,-21 0-32,0 1 0,21-1 15,-21 0-15,-1 0 0,22 21 16,-21-20-16,21 20 0,-21-21 15,0 0-15,21 22 0,0-22 0,0 0 16,0 0-16,0 0 0,0 0 16,21-21-16,0 0 0,0 22 0,1-22 15,-1 0-15,0 0 0,0 0 0,21-22 16,-20 22-16,20-21 0,-21 0 16,0 0-16,0 0 0,1 0 0,-1-22 15,0 22-15,-21 0 0,0-21 0,0 20 16,0 1-16,0-21 0,0 21 15,-21 0-15,0-1 0,-1 1 0,1 0 16,0 21 0,0-21-16,0 21 0,0 0 0,-1 0 15,1 0-15,0 0 16,0 0 0,0 0-16</inkml:trace>
  <inkml:trace contextRef="#ctx0" brushRef="#br0" timeOffset="45374.74">11938 4318 0,'0'0'0,"-21"0"15,42 0 1,0 0-1,21 0-15,-20-21 0,20 21 0,0 0 16,22-21-16,-22 21 0,22-21 16,-1 21-16,-21 0 0,22-22 0,-22 22 15,1 0-15,-1 0 0,-21 0 16,0 0-16,0 0 0,1 0 0,-1 0 31,-21-21-31,21 21 16</inkml:trace>
  <inkml:trace contextRef="#ctx0" brushRef="#br0" timeOffset="45945.3">14520 3916 0,'0'0'16,"0"-21"-16,0 0 15,0 42 16,-21 0-31,0 21 16,0-21-16,0 22 0,-1-1 0,1 22 16,0-22-16,0 0 0,0 22 15,-22-22-15,22 22 0,0-22 0,0 0 16,0 1-16,0-1 0,-1 0 0,1 1 16,0-22-16,21 21 0,0-21 15,0 0-15,-21 1 0,21-1 16,21-42 15,-21-1-31,0 1 16,21 0-16,0-21 0,-21 21 15,22-22-15,-1 1 0</inkml:trace>
  <inkml:trace contextRef="#ctx0" brushRef="#br0" timeOffset="46210.27">14520 3874 0,'0'-22'0,"0"44"0,21-65 0,1 43 32,-1 21-17,-21 1-15,0-1 0,0 21 16,21 0-16,-21 1 0,21 20 0,-21 1 16,0-22-16,0 22 0,0-1 15,0 1-15,0-22 0,0 21 0,0-20 16,0-1-16,0 0 0,-21 1 15,21-1-15,0-21 0,0 22 0,0-22 16,0 0-16,0 0 0,0 0 16,0-42-1,0 0 1</inkml:trace>
  <inkml:trace contextRef="#ctx0" brushRef="#br0" timeOffset="47098.51">14182 4530 0,'0'0'0,"-43"0"16,22 0-1,42 0 1,0 0-16,22 0 16,-22 0-16,21-21 0,1 21 0,-1-22 15,-21 22-15,21-21 0,22 21 16,-22-21-16,1 0 0,-1 21 0,0-21 15,1 0-15,-1 21 0,-21-22 16,21 1-16,-20 21 0,20 0 16,-42-21-16,21 21 0,0 0 15,-21 21 1,0 0-16,0 1 16,0-1-16,0 21 0,0-21 0,0 0 15,-21 1-15,21 20 0,0-21 16,-21 0-16,21 0 0,0 22 0,0-22 15,0 0-15,0 0 0,0 0 16,0 1-16,0-1 0,42-21 16,1 0-16,-22 0 15,0 0-15,0 0 0,21-21 16,-20 21-16,20-22 0,-21 1 16,21 0-16,-20 0 0,-1 0 0,0 0 15,21-22-15,-42 22 0,21 0 16,1-21-16,-22 20 0,21 1 0,-21 0 15,0 0-15,0 0 0,0 0 0,0-1 16,0 1 0,0 42-1,0 1 1,0-1-16,-21 0 0,21 21 16,0-21-16,-22 22 0,22-22 0,0 0 15,0 0-15,0 22 0,0-22 16,0 0-16,0 0 0,0 0 0,0 0 15,0 1-15,22-22 0,-1 0 16,0 0-16,0 0 0,0 0 16,0 0-16,22-22 0,-22 1 0,0 21 15,21-21-15,-20-21 0,-1 21 0,0-1 16,0-20-16,0 0 0,0-1 16,1 1-16,-1-21 0,-21 20 0,21-20 15,0-1-15,-21 1 16,0 20-16,21 1 0,-21-21 0,0 41 15,0-20-15,0 21 0,0 0 0,0 0 16,-21 21 0,0 0-16,0 21 15,21 21-15,0-21 0,-21 22 16,21 20-16,-22-21 0,22 1 0,0 20 16,0-20-16,0-1 0,0 0 0,0 22 15,0-43-15,0 21 0,0 1 16,0-22-16,0 21 0,0-21 0,0 0 15,0 1-15,0-1 0,22 0 0,-1-21 16,0 21 0,0-21-16,0 0 0,0 0 0,1 0 15,20-21-15,-21 21 0,0-21 0,22 0 16,-22-1-16,21 1 0,-21 0 16,22-21-16</inkml:trace>
  <inkml:trace contextRef="#ctx0" brushRef="#br0" timeOffset="47453.31">16235 4339 0,'0'0'0,"0"-21"15,-21 42 17,21 0-32,0 1 0,-22-1 0,1 0 15,21 0-15,-21 0 0,21 0 0,0 22 16,-21-22-16,21 0 16,0 0-16,0 0 0,0 1 0,0-1 15,0 0-15,0 0 0,21-21 16,0 0-16,0 0 0,1 0 15,-1 0-15,0 0 0,0 0 0,0 0 16,22 0-16,-22-21 0,21 0 16,0 0-16,-20-1 0,-1 1 0,0 0 15,0-21-15,0 21 0,-21-22 0,21 1 16,-21 0-16,0 20 0,0-20 16,0 21-16,0 0 0,-21 0 0,0-1 15,0 22-15,0 0 0,0 0 16,-1 0-16,-20 0 0,21 0 15,-21 0-15,20 22 0,1-1 0,0-21 16,0 21-16,0-21 0,0 21 16,-1 0-16</inkml:trace>
  <inkml:trace contextRef="#ctx0" brushRef="#br0" timeOffset="47689.17">15557 4191 0,'0'0'0,"-21"0"0,21-21 15,21 21 1,22-21 0,-22 21-16,21 0 0,1 0 0,-1 0 15,0-21-15,22 21 0,-22 0 16,22 0-16,-22 0 0,0 0 0,-21 0 15,1 0-15,20 0 0,-42 21 47</inkml:trace>
  <inkml:trace contextRef="#ctx0" brushRef="#br0" timeOffset="48473.32">16785 4339 0,'0'0'0,"-21"0"0,0 0 15,21 21-15,0 1 16,0-1-16,0 0 15,0 0-15,0 0 0,0 0 16,0 1-16,0-1 0,0 0 0,0 0 16,0 0-16,0 0 0,0 1 0,0-1 15,0 0-15,-21-21 16,21 21-16,-22-21 16,22-21-1,0 0 1,0 0-16,0-22 15,0 22-15,0 0 0,0 0 16,0-22-16,0 22 0,0-21 0,22 21 16,-1 0-16,0-22 0,0 22 15,21 0-15,-20 0 0,-1 0 16,21-1-16,0 22 0,-20 0 0,20 0 16,-21 0-16,21 0 0,-20 0 15,-1 22-15,21-1 0,-21 0 0,0 0 16,1 21-16,-22-20 0,0 20 0,0-21 15,0 21-15,0-20 0,0-1 16,0 0-16,0 21 0,0-21 16,0 1-16,0-1 0,0 0 15,-22-21-15,1 0 16,0-21 0,21 0-1,0-1-15,0 1 0,0 0 16,0 0-16,0 0 0,0 0 0,0-22 15,0 22-15,21-21 0,0-1 16,1 22-16,-1-21 0,0 21 0,21 0 16,-21-1-16,22 1 0,-1 0 15,0 21-15,1 0 0,-1 0 0,0 0 16,1 0-16,-1 0 0,0 21 0,-20 0 16,20 1-16,-21 20 0,0-21 15,0 21-15,-21-20 0,0 20 16,0-21-16,0 21 0,0-20 0,0-1 15,-21 21-15,0-21 0,0-21 16,0 21-16,0 1 0,21-1 0,-22-21 16,44 0 15,-1 0-31,0-21 0,0 21 16,21-22-16</inkml:trace>
  <inkml:trace contextRef="#ctx0" brushRef="#br0" timeOffset="48978.03">18711 4382 0,'0'0'16,"0"-22"-16,0 1 0,0 0 0,0 0 16,0 0-16,-21-22 0,21 22 0,-21 0 15,0 0-15,0 0 0,-1 21 0,-20-21 16,21 21-16,0 0 0,-22 0 15,22 0-15,-21 21 0,21 0 0,-22 21 16,1-21-16,21 22 0,-21-1 16,-1 0-16,22-20 0,-21 20 0,21 0 15,21 1-15,0-22 0,-22 21 0,22-21 16,0 0-16,0 1 16,22-1-16,-22 0 0,21-21 0,21 0 15,-21 0-15,0 0 0,22 0 0,-22 0 16,21 0-16,1 0 0,-22-21 15,21 0-15,-21 21 0,22-43 0,-22 22 16,21 0-16,-21 0 0,0-22 16,22 1-16,-43 0 0,21 21 0,0-22 15,-21 1-15,21 21 0,-21-22 0,0 22 16,0 42 0,-21 22-1,0-22-15,21 21 0,-21-21 16,21 22-16,0-22 0,0 21 15,0-21-15,0 22 0,0-22 0,0 0 16,0 0-16,0 0 0,0 1 16,21-1-16,0 0 0,0-21 0,0 0 15,1 0-15,-1 0 0,0 0 16,0 0-16,0-21 0,0 21 16,1-21-16,-1-1 0</inkml:trace>
  <inkml:trace contextRef="#ctx0" brushRef="#br0" timeOffset="49257.87">19135 3852 0,'0'0'0,"0"-21"0,0 0 0,0 0 16,-22 21 0,1 21-1,0-21-15,21 21 0,-21 22 16,21-22-16,0 21 0,-21 0 0,0 22 15,21-22-15,-22 22 0,22-1 0,0-20 16,0-1-16,0 21 0,-21-20 16,21-22-16,0 21 0,0 1 0,0-22 15,0 0-15,0 0 0,0 0 16,0 0-16,21-21 0,-21 22 16,22-22-16,-1 0 0,0 0 15,0-22-15,0 1 16,0 21-16,1-21 0</inkml:trace>
  <inkml:trace contextRef="#ctx0" brushRef="#br0" timeOffset="50281.3">19516 4212 0,'0'-21'16,"0"42"-16,0-21 31,-22 21-31,1 1 0,0-1 16,0 0-16,21 21 0,-21-21 0,0 22 15,-1-22-15,22 21 0,0-21 16,0 1-16,-21 20 0,21-21 16,0 0-16,0 0 0,0 1 0,0-1 15,21-21-15,1 0 16,-1 0-16,0 0 0,0 0 16,21 0-16,-20 0 0,20 0 0,-21-21 15,21-1-15,1 1 0,-1 0 0,-21 0 16,22 0-16,-22-22 0,21 22 15,-21-21-15,0 21 0,1 0 16,-1-1-16,-21 1 0,21 0 16,-42 42-1,0 0-15,-1 1 16,1-1-16,0 21 0,21-21 16,-21 0-16,21 1 0,-21-1 0,21 0 15,0 0-15,0 0 0,0 0 16,0 1-16,21-22 15,0 0-15,0 0 16,0 0-16,1 0 0,-1 0 16,0 0-16,0-22 0,0 1 0,0 21 15,-21-21-15,0 0 0,0 0 16,0-22-16,0 22 0,0 0 16,0 0-16,0-21 0,0 20 0,0 1 15,-21 21-15,0-21 0,21 0 16,-21 21-16,21-21 15,21 0 17,0 21-32,0-22 0,1 22 0,20-21 15,-21 0-15,0 21 0,22 0 16,-22-21-16,0 21 0,0 0 0,0 0 16,0 0-16,1 0 0,-1 21 15,0 0-15,0 0 0,-21 1 16,0 20-16,0-21 0,0 0 0,0 0 15,0 22-15,0-22 0,0 0 16,0 21-16,0-20 0,0-1 0,0 0 16,0 0-16,0 0 0,0 0 15,0 1-15,0-1 16,-21-21 0,21-21 15,0-1-31,0 1 15,0 0-15,21-21 0,0 21 16,0-1-16,1-20 16,-1 0-16,0 21 0,0-22 0,0 22 15,0 0-15,22-21 0,-22 20 0,21 1 16,-21 0-16,22 21 0,-1-21 16,0 0-16,1 21 0,-1 0 0,0 0 15,1 0-15,-22 21 0,0 0 16,0 0-16,-21 0 0,0 1 0,0-1 15,0 21-15,0-21 0,0 22 16,-21-22-16,0 21 0,0-21 0,0 0 16,-1 22-16,1-22 0,0 0 0,21 0 15,-21 0-15,21 1 0,-21-22 16,21 21-16,-21-21 0,21-21 47,0-1-32,0 1-15,0 0 0,0 0 0,0 0 16</inkml:trace>
  <inkml:trace contextRef="#ctx0" brushRef="#br0" timeOffset="50498.17">20468 3768 0,'0'0'0,"-85"0"31,64 0-31,0 0 63,0 0-48,0 0-15,0 0 0</inkml:trace>
  <inkml:trace contextRef="#ctx0" brushRef="#br0" timeOffset="50750.03">18796 4001 0,'21'0'15,"0"0"-15,0 0 0,22 0 16,-22 0-16,21 0 0,1-22 16,-1 22-16,0 0 0,22 0 0,-22 0 15,22 0-15,-22 0 0,0 0 16,1 0-16,-1 0 0,0 0 0,-21 0 16,1 0-16,-44 0 31</inkml:trace>
  <inkml:trace contextRef="#ctx0" brushRef="#br0" timeOffset="52110.19">402 6922 0,'0'-22'16,"-21"22"-16,21-21 15,0 0 1,0 0 0,21 0-16,0 21 0,0-21 15,1 21-15,20-22 0,-21 22 16,0 0-16,22 0 0,-1-21 0,-21 21 15,21 0-15,-20 0 0,-1 0 16,21 0-16,-21 21 0,-21 1 0,0-1 16,0 21-16,0-21 15,-21 0-15,-21 22 0,21-22 0,-43 0 16,22 21-16,-1-20 16,-20-1-16,21 0 0,-1 0 0,1 0 15,21 0-15,0-21 0,-1 0 16,1 0-16,21-21 15,0 0-15,0 0 16,0 0-16,21 0 16,1-1-16,-1 22 0,0-21 15,0 21-15,21-21 0,-20 21 16,20-21-16,0 21 0,1 0 0,-1 0 16,21 0-16,-20 0 0,-1 0 15,0 0-15,1 0 0,-1 0 0,-21 21 16,22 0-16,-22-21 15,0 21-15,0 1 0,0-1 0,-21 0 16,21 0-16,-21 0 0,0 0 16,0 1-16,0-1 0,-21 21 15,0-21-15,-21 0 0,21 22 0,-22-22 16,1 0-16,0 0 0,-1 0 16,1 1-16,0-1 0,-22-21 0,1 0 15,-1 21-15,1-21 0,-1 0 16,22 0-16,-22 0 0,1 0 0,20-21 15,1 21-15,0-21 0,-1-1 16,1 22-16,21-21 0,21 0 16,0 0-1,0 0 1,0 0 0,42 21-16,-21-22 0,22 1 15</inkml:trace>
  <inkml:trace contextRef="#ctx0" brushRef="#br0" timeOffset="52323.08">1439 7027 0,'21'0'0,"-42"0"0,42-21 31,1 21-31,-1 0 16</inkml:trace>
  <inkml:trace contextRef="#ctx0" brushRef="#br0" timeOffset="53850.14">2688 6668 0,'0'-43'16,"0"64"15,0 1-31,0-1 15,-21 0-15,21 21 0,0 1 0,-21-1 16,21-21-16,0 21 0,0 1 16,0-1-16,0 0 0,0 1 0,0-1 15,0 0-15,-21 1 0,21-22 16,0 21-16,0-21 0,0 1 0,0-1 16,21-21-1,0 0-15,0 0 0,-21-21 0,21-1 16,0 1-16,1 0 0,-1 0 15,21-21-15,-21 20 0,0-20 16,1 21-16,-1-21 0,0 20 0,-21-20 16,21 21-16,0-21 0,-21 20 15,21-20-15,1 21 0,-22 0 0,21 0 16,0 21-16,-21 21 31,0 0-31,0 0 16,0 0-16,0 0 0,21 1 15,-21-1-15,0 21 0,0-21 0,0 0 16,0 1-16,21 20 0,-21-21 16,0 0-16,0 0 0,21 1 15,1-1-15,-1 0 0,-21 0 0,21-21 16,0 0-16,0 0 0,0 0 16,1 0-16,-1 0 0,0 0 0,0-21 15,0 0-15,22 0 0,-22-1 16,21 1-16,-21 0 0,0-21 0,1 21 15,20-22-15,-21 22 0,0-21 0,0 21 16,-21-22-16,0 1 0,22 21 16,-22-22-16,0 22 0,0 0 0,0-21 15,0 21-15,0-1 16,0 1-16,0 42 16,0 1-1,0-1-15,0 0 0,0 0 16,-22 0-16,22 22 0,0-22 0,0 21 15,0 0-15,-21-20 0,21 20 16,0-21-16,0 21 0,0-20 0,0 20 16,0-21-16,0 0 0,0 0 0,0 1 15,21-1-15,-21 0 0,22-21 16,-1 0-16,0 0 0,21 0 0,-21 0 16,1-21-16,20 21 0,-21-21 15,21-1-15,-20-20 0,-1 21 16,21 0-16,-21-22 0,0 22 0,1-21 15,-1 0-15,0 20 0,-21-20 16,0 0-16,0-1 0,0 1 0,0 0 16,0-1-16,0 1 0,0 0 0,0 21 15,0-1-15,0-20 0,0 21 16,0 0-16,-21 21 16,0 21-1,21 0-15,0 21 0,0-20 0,0 20 16,0 0-16,0-21 0,0 22 15,0-1-15,0 0 0,0 1 0,0-1 16,0 0-16,0-20 0,0 20 16,0-21-16,0 21 0,0-20 15,0-1-15,0 0 0,0 0 0,0 0 16,0 0-16,0-42 31,0 0-15,0 0-16,0 0 0,0 0 0,0-1 15,0 1-15,21-21 0,-21 21 16,21 0-16,0-22 0,0 22 0,0-21 16,1 21-16,-1-1 0,0 1 15,21 0-15,-21 0 0,1 21 0,20 0 16,-21 0-16,21 0 0,-20 0 16,-1 0-16,0 21 0,0 0 15,0 0-15,0 1 0,-21-1 0,0 21 16,0-21-16,0 0 0,0 22 0,0-22 15,0 0-15,0 0 0,0 0 16,0 1-16,0-1 0,0 0 0,-21 0 16,0 0-16,21-42 31,0 0-15</inkml:trace>
  <inkml:trace contextRef="#ctx0" brushRef="#br0" timeOffset="54690.65">5228 6795 0,'0'0'0,"0"-85"31,0 64-31,0 0 0,-21-1 0,0 1 15,21 0-15,-21 0 0,-1 21 0,1-21 0,0 21 16,-21 0-16,21 0 0,-1 0 16,1 0-16,0 21 0,-21 0 15,21 0-15,-22 0 0,22 22 0,0-1 16,-21-21-16,20 22 0,1-1 16,0 0-16,0-21 0,0 22 0,21-1 15,-21-21-15,21 22 0,0-22 0,0 21 16,0-21-16,42 0 0,-21 1 15,0-22-15,0 0 0,22 21 0,-22-21 16,21 0-16,-21 0 0,22-21 16,-22-1-16,21 22 0,1-21 0,-22 0 15,21 0-15,-21-21 0,0 20 0,22-20 16,-22 21-16,0-21 0,0-1 16,-21 1-16,0 0 0,21 20 15,-21-20-15,0 0 0,0 21 0,0-22 16,0 22-16,0 0 0,0 0 15,-21 21 1,21 21-16,-21 0 0,21 0 16,0 0-16,0 22 0,0-22 15,-21 21-15,21 1 0,0-1 0,0-21 16,0 21-16,0 1 0,0-22 0,0 21 16,0-21-16,0 1 0,21-1 15,0 0-15,0-21 0,1 21 0,-1-21 16,21 0-16,-21 0 0,22 0 15,-1 0-15,0-21 0,1 0 16,-1 21-16,0-21 0,1-22 0,-22 22 16,21-21-16,0 21 0,-20-22 0,20 1 15,-21 0-15,0-22 0,0 22 16,-21-22-16,22 1 0,-1 20 0,-21-20 16,0 21-16,21-22 0,-21 22 15,21 21-15,-21-22 0,0 22 0,0 0 16,0 0-16,0 42 15,-21-21 1,0 42-16,21 1 0,0-1 16,0 0-16,-21 22 0,21-22 0,0 22 15,-22-1-15,22 1 0,0-22 16,0 21-16,0-20 0,0-1 0,0 0 16,0 1-16,0-1 0,0-21 0,22 0 15,-1 1-15,0-1 0,0 0 16,0-21-16,22 0 0,-22 0 0,0 0 15,21 0-15,-21 0 0,1 0 0,-1-21 16,0 0-16,0 21 0,21-22 16,-42 1-16,22 0 0,-1 0 0,-21-21 15</inkml:trace>
  <inkml:trace contextRef="#ctx0" brushRef="#br0" timeOffset="54881.55">5673 6646 0,'0'0'0,"21"0"31,0 0-31,0 0 0,21 0 0,-20 0 16,20 0-16,-21 0 0,21-21 16,1 21-16,-1 0 0,-21 0 0,22-21 15,-22 21-15,21 0 0,-21-21 16,0 21-16,22-21 0</inkml:trace>
  <inkml:trace contextRef="#ctx0" brushRef="#br0" timeOffset="55234.34">7556 6541 0,'0'-22'16,"0"44"-16,0-65 0,0 22 0,0 0 16,-21 21-1,0 0 1,21 21-16,0 0 0,0 22 0,0-22 15,-21 21-15,21 0 0,0-20 16,-21 20-16,21 0 0,0-21 0,0 22 16,0-1-16,-21-21 0,21 0 0,0 1 15,0-1-15,0 0 0,0 0 16,21-21 0,21 0-16,-21 0 15</inkml:trace>
  <inkml:trace contextRef="#ctx0" brushRef="#br0" timeOffset="55618.12">8086 6519 0,'0'0'0,"21"-21"0,-64-63 32,22 84-32,0 0 0,-21 0 0,-1 0 15,22 21-15,-21 0 0,0-21 0,-1 21 16,22 0-16,-21 0 15,21 1-15,21-1 0,0 0 0,0 0 16,0 0-16,42 0 16,-21-21-16,0 0 15,22 0-15,-1 22 0,-21-22 0,21 0 16,1 21-16,-1-21 0,-21 21 0,22-21 16,-22 21-16,0-21 0,0 21 15,0 0-15,0-21 0,-21 22 0,0-1 16,0 0-16,-21 0 31,0-21-31,-21 0 0,21 0 0,-22 21 0,22-21 16,-21 0-16,-1 0 0,22 0 15,-21 21-15,21-21 0,0 0 16,-1 0-16,1 0 0,0 0 0,0 0 16,0 0-16,21-21 15,0 0-15</inkml:trace>
  <inkml:trace contextRef="#ctx0" brushRef="#br0" timeOffset="55814.01">7345 6265 0,'0'0'0,"0"-21"16,21 21 31</inkml:trace>
  <inkml:trace contextRef="#ctx0" brushRef="#br0" timeOffset="56389.68">10096 6117 0,'0'0'0,"22"0"0,-22-21 15,0 0-15,0 0 16,-22 21 0,1 21-1,0 0-15,0 0 0,0 0 16,0 22-16,-1-22 0,1 21 0,0 22 15,0-22-15,-21 22 0,20-1 0,1 1 16,-21-22-16,21 21 0,0-20 16,-22 20-16,22-20 0,0-22 0,21 21 15,0-21-15,0 22 0,0-22 16,21-21 0,0 0-16,0-21 0,1-1 0,-1 1 15,0 0-15,21-21 0,-21-1 16,1 1-16,-1 0 0,0-1 0</inkml:trace>
  <inkml:trace contextRef="#ctx0" brushRef="#br0" timeOffset="56629.54">10139 6011 0,'21'-21'0,"-42"42"0,63-84 0,-42 42 16,0 0-16,21 42 31,-21 0-31,0 21 0,0 1 0,0-22 16,21 21-16,-21 22 0,0-22 15,0 21-15,0 1 0,0-1 16,0-20-16,0 20 0,0 1 0,0-1 16,0-20-16,-21-1 0,0 0 15,21 1-15,0-1 0,-21-21 0,21 0 16,0 0-16,0 1 0,0-44 31,0 1-15,0 0-16</inkml:trace>
  <inkml:trace contextRef="#ctx0" brushRef="#br0" timeOffset="57537.25">9758 6604 0,'0'0'0,"-21"0"0,-22 0 16,22 0-16,0 0 0,42 0 31,0 0-15,0 0-16,22 0 0,-1-21 0,0 21 15,1-21-15,20 0 0,1 21 16,-22-22-16,22 1 0,-22 21 0,0-21 16,22 0-16,-22 0 0,-21 21 15,22-21-15,-22-1 0,0 22 0,0-21 16,0 21-16,-21-21 16,0 42 15,0 0-31,0 1 0,0-1 15,0 0-15,0 21 0,0-21 16,-21 22-16,21-22 0,-21 21 0,21-21 16,-21 1-16,21 20 0,0-21 0,0 0 15,0 0-15,0 1 16,21-22-16,0 21 0,0-21 0,0 0 16,1 0-16,-1 0 0,0 0 0,0-21 15,21-1-15,-20 1 0,20 0 16,-21 0-16,21 0 0,-20 0 15,-1-22-15,0 1 0,0 21 0,0-22 16,0 1-16,1 0 0,-1 21 16,-21-1-16,0-20 0,0 21 0,21 0 15,-21 42 17,-21 21-17,0-21-15,21 1 0,0 20 0,0 0 16,-22-21-16,22 22 0,0-22 15,0 21-15,0-21 0,0 22 0,0-22 16,0 0-16,22 0 0,-22 0 0,21-21 16,0 22-16,0-22 0,0 0 15,0 0-15,1 0 0,20 0 0,-21 0 16,21 0-16,1 0 0,-22-22 16,21 1-16,1 0 0,-22 0 0,21-21 15,-21-1-15,0 22 0,1-21 16,-22-22-16,21 22 0,-21 0 0,21-22 15,-21 22-15,0-1 0,0 1 0,0 0 16,0-22-16,0 22 0,0 21 16,21-22-16,-21 1 0,0 21 0,0 0 15,0 0-15,0-1 16,0 44 0,0-1-16,0 0 15,0 0-15,0 21 16,0 1-16,0-22 0,0 21 0,0 1 15,0-1-15,0 21 0,0-20 0,0-1 16,-21 22-16,21-22 0,0 0 16,-21 1-16,21-1 0,0 0 0,0-21 15,0 1-15,0-1 0,0 0 0,0 0 16,21-21-16,0 0 16,0 0-16,0 0 0,1 0 15,-1-21-15,0 0 0,0 0 0,0-1 16,0 1-16,1 0 15,-1-21-15,0 21 0,0-22 0,0 1 0,0 21 16</inkml:trace>
  <inkml:trace contextRef="#ctx0" brushRef="#br0" timeOffset="57878.57">11832 6329 0,'21'-21'0,"-21"-22"15,-21 107-15,42-149 16,-21 106 0,0 1-1,0-1-15,0 0 0,0 0 0,-21 0 16,0 22-16,21-22 0,0 21 0,0-21 15,0 22-15,0-22 0,0 21 16,0-21-16,0 0 0,0 1 0,0-1 16,21 0-16,0-21 0,0 0 15,1 0-15,-1 0 16,0 0-16,0 0 0,21-21 0,-20 0 0,20-1 16,-21 1-16,0 0 0,0-21 15,1 21-15,-1-22 0,0 1 16,-21 21-16,0-22 0,0 1 0,0 21 15,0-21-15,-21 20 0,0 1 0,-1 0 16,1 21-16,0-21 0,0 21 16,-21 0-16,20 0 0,1 0 0,-21 0 15,21 0-15,0 0 0,-1 21 0,1 0 16,0-21 0,21 21-16</inkml:trace>
  <inkml:trace contextRef="#ctx0" brushRef="#br0" timeOffset="58141.42">11197 6096 0,'-21'0'0,"42"0"0,-21 0 31,21 0-31,0 0 15,22 0-15,-1-21 0,0 0 0,1 21 16,20 0-16,-20-21 0,20 21 16,-21 0-16,22 0 0,-22 0 15,1-22-15,-22 22 0,21 0 0,-21 0 16,-21 22 15</inkml:trace>
  <inkml:trace contextRef="#ctx0" brushRef="#br0" timeOffset="59069.87">12509 6329 0,'0'0'0,"0"-21"15,-21 21 1,0 0 0,21 21-16,0 0 0,0 0 15,-21 0-15,21 1 0,-21-1 16,21 21-16,0-21 0,0 0 0,0 22 15,-21-22-15,21 0 0,0 0 0,-22 0 16,22 1-16,0-1 0,0 0 16,0 0-1,-21-21 17,21-21-32,0 0 0,0 0 15,0-1-15,0 1 0,0 0 0,0-21 16,0 21-16,0-22 0,21 22 15,-21-21-15,22-1 0,-1 22 0,-21 0 16,21-21-16,0 21 0,0-1 0,0 1 16,1 21-16,-1-21 0,0 21 15,0 0-15,0 0 0,0 0 0,1 0 16,-1 0-16,0 0 0,21 21 0,-21-21 16,1 21-16,-1 22 15,-21-22-15,21 21 0,-21-21 0,21 22 16,-21-22-16,0 21 0,0-21 0,0 22 15,0-22-15,0 0 0,0 0 16,0 0-16,0 1 0,-21-22 47,21-22-47,0 1 0,0 0 16,0 0-16,0 0 0,0 0 0,0-22 15,0 1-15,0 21 0,0-22 16,0 1-16,21 21 0,0-21 15,22 20-15,-22 1 0,0 0 0,21 0 16,-21 0-16,22 21 0,-1 0 16,-21-21-16,22 21 0,-1 0 0,-21 0 15,21 21-15,1-21 0,-22 21 0,0 0 16,21 0-16,-20 0 0,-1 22 16,-21-22-16,0 21 0,21 1 0,-21-22 15,0 0-15,0 21 0,0-21 16,0 1-16,-21-1 0,21 0 0,-21 0 15,-1-21-15,22 21 0,-21-21 0,0 0 16,21-21 15,21 0-31</inkml:trace>
  <inkml:trace contextRef="#ctx0" brushRef="#br0" timeOffset="59573.58">14033 6287 0,'0'-85'31,"-21"64"-31,0 0 0,0-1 0,0 22 16,0 0-16,-22-21 0,22 21 16,-21 0-16,21 0 0,-22 0 15,1 21-15,21 1 0,-22-1 0,1 0 16,0 21-16,21-21 0,-22 22 15,22-1-15,0-21 0,0 22 0,21-1 16,0-21-16,0 21 0,0-20 16,21-1-16,0 0 0,0 0 0,0 0 15,22-21-15,-22 0 0,0 0 0,21 0 16,-20 0-16,-1 0 0,21 0 16,-21-21-16,0 0 0,1 0 15,20 0-15,-21-22 0,0 22 0,0-21 16,1-1-16,-1 1 0,-21 21 15,0-21-15,21-1 0,-21 22 0,0-21 16,0 21-16,0-1 0,0 1 0,-21 42 31,0-21-15,21 43-16,0-22 0,0 0 0,-22 21 16,22-20-16,0 20 0,-21 0 15,21-21-15,0 22 0,0-1 0,0-21 16,0 0-16,21 1 0,1-1 0,-22 0 15,21 0-15,0-21 16,0 0-16,0 0 0,0 0 0,22 0 16,-22-21-16,0 21 0,0-21 0,22 0 15,-22-1-15,0-20 0</inkml:trace>
  <inkml:trace contextRef="#ctx0" brushRef="#br0" timeOffset="60849.85">14499 5906 0,'0'0'15,"0"-43"-15,0 22 0,0 0 0,0 0 0,0 0 16,0 42 0,0 0-1,0 21-15,0-21 16,0 22-16,-21-1 0,0 0 0,21 1 16,-21-1-16,21 0 0,0 1 0,0-22 15,0 21-15,0 1 0,0-1 16,0-21-16,0 21 0,0-20 0,0 20 15,0-21-15,0 0 0,21-21 0,-21 21 16,21-21-16,0 0 0,0 0 16,0 0-16,1 0 0,-1 0 0,0 0 15,0-21-15,0 0 0,22 0 0,-22 0 16,0-22-16,21 22 0,-21-21 16,1 21-16,-1-22 0,0 22 15,0 0-15,0 0 0,-21 0 0,0 0 16,0-1-16,21 22 0,-21 22 31,-21-22-31,0 21 16,21 0-16,0 0 0,0 0 15,-21 0-15,21 22 0,-21-22 0,21 0 16,0 0-16,0 22 0,0-22 16,0 0-16,0 0 0,0 0 0,21-21 15,0 21-15,0-21 0,0 0 0,1 0 16,-1 0-16,21 0 0,0 0 15,-20 0-15,20 0 0,0 0 0,1-21 16,-22 0-16,21-21 0,0 21 16,-20-1-16,-1-20 0,21 21 15,-21-21-15,0 20 0,1 1 0,-1 0 16,-21 0-16,0 0 0,21 0 0,-21 42 31,0 0-15,-21 0-16,21 0 0,0 0 0,-21 22 15,-1-22-15,22 0 0,0 21 16,0-20-16,0-1 0,0 21 0,0-21 16,0 0-16,0 1 0,0-1 0,43-21 15,-22 21-15,0-21 0,0 0 16,22 0-16,-22 0 0,0 0 16,0 0-16,0 0 0,0-21 0,1 0 15,-1-1-15,0 1 0,-21-21 16,0 21-16,0-22 0,0 1 0,0 21 15,0 0-15,0-22 0,-21 22 16,0 0-16,-1 21 0,1-21 0,0 21 16,-21 0-16,21 0 0,-1 0 0,1 0 15,42-21 17,1 21-32,-1 0 0,0-21 15,0 21-15,21 0 0,-20-22 16,-1 22-16,21 0 0,-21-21 15,22 21-15,-22 0 0,0 0 0,21-21 16,-21 21-16,1 0 0,20 0 16,-21 0-16,0 0 0,0 0 0,1 0 15,-1 21-15,0-21 0,-21 21 0,0 1 16,0-1-16,0 0 0,0 0 16,0 0-16,0 0 0,0 1 0,0 20 15,-21-21-15,21 21 0,0-20 16,-21-1-16,21 21 0,-22-21 0,22 0 15,0 1-15,0-1 0,0 0 16,0 0-16,0 0 0,-21 0 16,0-21 15,21-21-31,0 0 0,0 0 0,0 0 16,0 0-16,0-1 0,0 1 15,0-21-15,0 21 0,21-22 0,0 1 16,1 0-16,-1 21 0,0-22 15,0 1-15,21 21 0,-20-22 0,20 22 16,0 0-16,-21 0 0,22 0 0,-1 0 16,0-1-16,1 22 0,-1 0 15,0 0-15,1 0 0,-1 0 0,-21 22 16,0-1-16,1 0 0,-22 0 16,0 0-16,0 22 0,0-22 15,0 21-15,0-21 0,-22 22 0,1-1 16,0-21-16,0 21 0,0 1 0,21-22 15,-21 0-15,-1 21 0,1-20 16,0-1-16,21 0 0,0 0 0,0 0 16,-21-21-16,0 0 15,21-21 1,0 0-16,0 0 16,0-22-16</inkml:trace>
  <inkml:trace contextRef="#ctx0" brushRef="#br0" timeOffset="61061.73">15536 5800 0,'0'0'0,"0"-21"0,-21 21 0,0 0 31,0 0 16,0 0-47,-1 0 0,1 0 15</inkml:trace>
  <inkml:trace contextRef="#ctx0" brushRef="#br0" timeOffset="61266.24">14309 5990 0,'-22'21'0,"44"-42"0,-22 42 31,21-21-31,0 0 0,0 0 16,21 0-16,-20 0 16,20 0-16,0 0 0,1 0 0,-22 0 15,21 0-15,-21 0 0,22 0 0,-22 0 16,0-21-16,0 21 0</inkml:trace>
  <inkml:trace contextRef="#ctx0" brushRef="#br0" timeOffset="62505.75">783 8530 0,'21'-21'0,"-42"42"0,42-63 15,-21 63 17,-21 0-32,0 22 15,21-22-15,-21 21 16,0 0-16,-1 1 0,1 20 0,-21-20 16,0-1-16,20 0 0,-20 1 15,0-1-15,21 0 0,-22-21 0,22 22 16,0-43-16,0 21 0,0-21 15,21-21 1,0 0 0,0-1-16,21 1 0,0 0 0,0 0 15,21 0-15,-20 0 0,20-1 16,-21 22-16,21-21 0,1 21 0,-22 0 16,21 0-16,1-21 15,-1 21-15,-21 0 0,21 0 0,-20 0 16,20 0-16,-21-21 0,0 21 15,0-21-15,1 21 0,-1-21 0,0-1 16,0 22-16,-21-21 16,0 0-16,0 0 0,0 0 15,0 0-15,0-1 0,0 1 16,0 0-16,0 0 16,-21 21-1,0 0-15,0 0 0,21 21 16,0 0-16,0 0 0,-22 1 0,1 20 15,21 0-15,-21-21 16,21 22-16,0-1 0,0 0 0,-21 1 16,21-1-16,-21 0 0,21-20 15,-21 20-15,21-21 0,0 0 0,0 0 16,0 1-16,0-1 0,21-21 31,0 0-31,0 0 0,-21-21 0,21-1 16</inkml:trace>
  <inkml:trace contextRef="#ctx0" brushRef="#br0" timeOffset="62689.65">1355 8805 0,'0'0'0,"0"-21"0,21 21 15,0 0-15,-21-21 16,21 21-16,-21-21 47</inkml:trace>
  <inkml:trace contextRef="#ctx0" brushRef="#br0" timeOffset="64773.54">2879 8509 0,'0'0'0,"0"-21"0,0 0 15,0 0-15,0-1 0,0 1 16,0 0-16,0 42 31,0 0-31,0 1 16,-22 20-16,22-21 0,-21 21 15,0 1-15,21-1 0,0 0 0,0 1 16,-21 20-16,21-20 0,-21-1 0,21 0 16,0 1-16,0-1 0,0 0 15,0-21-15,0 1 0,21-1 0,-21 0 16,21-21-16,0 0 0,0 0 15,1 0-15,-1 0 0,0 0 16,0-21-16,0 0 0,22-1 0,-22-20 16,0 21-16,0-21 0,21-1 15,-20 1-15,-1 0 0,0-1 0,21 1 16,-42 0-16,21 20 0,1-20 16,-1 21-16,-21 0 0,0 0 15,21 21-15,0 0 31,-21 21-31,0 0 0,0 0 16,0 0-16,0 0 0,0 1 16,0 20-16,0-21 0,0 21 0,0 1 15,0-22-15,0 21 0,0 1 0,0-22 16,0 21-16,21-21 0,0 0 16,1 1-16,20-22 0,-21 0 15,21 21-15,-20-21 0,20 0 0,0 0 0,1 0 16,-1-21-16,0-1 15,1 1-15,-1 0 0,0 0 0,1 0 16,-22-22-16,21 1 0,-21 21 0,0-21 16,-21-1-16,0 1 0,0 21 15,0-22-15,0 1 0,0 0 0,0-1 16,-21 22-16,21-21 0,-21 21 16,0 0-16,0-1 0,-22 1 0,22 0 15,0 21-15,0 0 0,0 0 0,0 0 16,-1 0-16,1 0 0,0 0 15,21 21-15,0 0 16,0 1-16,0-1 16,21 0-16,0-21 0,1 21 15,-1-21-15,21 0 0,0 0 0,-20 0 16,20 0-16,0 0 0,1 0 16,-1 0-16,0 0 0,1-21 0,-1 0 15,0 0-15,-21-1 0,22 1 16,-1 0-16,-21 0 0,22-21 0,-22 20 15,-21-20-15,0 21 0,0-21 0,0 20 16,0-20-16,0 21 0,0 0 0,0 0 16,-21-1-16,-1 1 0,1 0 15,0 21-15,0 0 0,0 0 16,21 21 0,0 22-16,-21-22 0,21 21 15,0 0-15,0 1 0,0-1 0,0 0 16,0 22-16,0-22 0,0 1 15,0-1-15,0 0 0,0 1 0,0-1 16,0 0-16,0 1 0,0-1 0,0 0 16,0 1-16,0-22 0,0 21 15,0-21-15,0 0 0,0 1 0,0-1 16,0-42 15,0-1-15,0 1-16,0 0 0,21-21 0,-21 21 15,21-22-15,0 22 0,-21-21 16,21 21-16,0-22 0,1 22 0,-1 0 16,0-21-16,0 20 0,0 1 0,0 21 15,1-21-15,-1 21 0,0 0 16,0 0-16,0 0 0,-21 21 16,21-21-16,-21 21 0,0 1 0,22 20 15,-22-21-15,0 0 0,0 0 16,0 22-16,0-22 0,0 0 0,0 0 15,0 22-15,0-22 0,0 0 16,0 0-16,21 0 16,0-21-16,0 0 0,0 21 0,22-21 15,-22 0-15,21 0 0,-21 0 0,22-21 16,-1 21-16,-21-21 0,21 0 16,-20 0-16,20 0 0,-21-1 0,0-20 15,0 21-15,1-21 0,-1 20 0,-21-20 16,0 21-16,21 0 0,-21-22 15,21 22-15,-21 0 0,0 0 16,0 0-16,0 42 47,0 0-47,0 0 0,-21 0 16,21 1-16,0-1 0,0 0 15,0 0-15,0 21 0,0-20 0,0-1 16,0 0-16,0 0 0,0 0 0,0 0 15,21 1-15,0-22 0,0 21 16,22-21-16,-22 0 0,21 0 0,1 0 16,-1 0-16,-21 0 0,21-21 0,1-1 15,-22 1-15,0 0 0,0 0 16,0 0-16,1 0 0,-1-1 0,-21 1 16,21 0-16,-21 0 0,0-21 15,0 20-15,0 1 0,0 0 16,0 0-16,0 0 0,0 0 15,0 42 17,0 0-32,0 0 0,0 0 15,0 22-15,0-22 0,0 21 0,0 0 16,0 1-16,0 20 0,-21-20 16,0 20-16,21-21 0,-22 22 0,1-1 15,21 1-15,0-22 0,0 22 0,-21-1 16,21 1-16,-21-22 0,21 22 15,-21-1-15,21 1 0,0-1 0,0 1 16,-21-1-16,21 1 0,-22-1 16,22 1-16,0-22 0,0 21 0,-21-20 15,21-1-15,-21 0 0,21 1 0,-21-1 16,21 0-16,0-20 0,0-1 16,-21 0-16,0-21 0,-1 0 15,1-21-15,21 0 0,-21-1 16,0-20-16,21 21 0,-21-21 15,21-1-15,-21 1 0,21-22 0,0 22 16,0-21-16,0-1 0,0-21 0,21 22 16,0-1-16,0-20 0,0 20 15,0 1-15,1-1 0,-1 22 16,21-22-16,-21 1 0,22 21 0,-22-1 0,0 1 16,21-22-16,-21 22 0,1 21 15,20-21-15,-21-1 0,0 1 16,0 21-16,1-22 0,-1 22 0,0-21 15,0 21-15</inkml:trace>
  <inkml:trace contextRef="#ctx0" brushRef="#br0" timeOffset="65486.13">7408 8022 0,'0'0'0,"0"-21"0,0 0 0,0 0 16,0 0-16,0-1 0,0 1 16,0 0-16,0 0 0,0 0 15,0 0-15,0-1 16,-21 22-16,0 0 16,0 22-16,21-1 0,-21 21 15,-1-21-15,22 22 0,-21 20 0,21-21 16,-21 22-16,0-1 0,21-20 15,-21 20-15,0 1 0,-1-22 0,22 0 16,-21 1-16,0-1 0,0 0 0,21 1 16,0-22-16,0 0 0,0 0 15,21-21 1,0 0 0,0-21-16,-21 0 0,22-21 15,-1 20-15,-21-20 0,21 21 16,0-21-16,-21-22 0,21 22 0,0-22 15,-21 1-15,22-1 0,-1 1 16,-21-1-16,21 1 0,0 20 0,0-20 16,-21 21-16,21-1 0,-21 22 0,22-21 15,-22 21-15,0-1 0,0 44 32,0-1-32,21 0 0,-21 21 0,0 1 15,0-1-15,0 21 0,0 1 16,0-1-16,0 1 0,0-22 15,0 22-15,0-1 0,0-20 0,0 20 16,0-21-16,0 1 0,0-22 16,21 21-16,-21-21 0,21 1 0,-21-1 15,21 0-15,0-21 16,1 0-16,-22-21 16,0 0-16,0-1 15</inkml:trace>
  <inkml:trace contextRef="#ctx0" brushRef="#br0" timeOffset="66706.72">7260 8361 0,'-21'0'16,"42"0"-16,-63 0 0,21 0 0,-1 21 15,22 0 1,22-21-16,-1 0 0,21 0 16,-21 0-16,0 0 0,22 0 15,-1 0-15,-21 0 0,43-21 16,-22 21-16,0-21 0,22 0 0,-22 0 15,22-1-15,-22 1 0,22 0 0,-22-21 16,0 21-16,1-1 0,-1 1 16,-21-21-16,0 21 0,0 0 0,1-1 15,-22 1-15,-22 21 32,1 0-32,21 21 15,-21 22-15,21-22 0,-21 0 16,0 21-16,21 1 0,0-22 0,0 21 15,0 1-15,-21-22 0,21 21 0,0-21 16,0 22-16,0-22 0,0 0 16,0 0-16,21 0 0,0-21 0,0 21 15,0-21-15,0 0 0,1 0 0,-1 0 16,21 0-16,-21 0 0,0-21 0,22 0 16,-22 0-16,0 0 0,21 0 15,-20-1-15,-1-20 0,0 21 0,0-21 16,0-1-16,0 1 0,-21 0 15,22 20-15,-22-20 0,0 21 16,0 0-16,0 0 0,0-1 0,0 1 16,0 42-1,0 1-15,0-1 16,0 21-16,0-21 0,0 22 0,0-22 16,0 21-16,0-21 0,0 22 15,0-1-15,0-21 0,0 21 0,0-20 16,0-1-16,0 0 0,0 0 0,21 0 15,0-21-15,0 0 0,0 0 16,0 0-16,22 0 0,-22 0 16,0 0-16,21 0 0,-20-21 0,20 0 0,-21 0 15,21 0-15,-20-1 16,20-20-16,-21 0 0,0-1 0,0 1 16,22-21-16,-43 20 0,21-20 0,0-1 15,0 22-15,-21-22 0,0 22 16,21-21-16,-21 20 0,22 1 0,-22 0 15,0-1-15,0 22 0,0 0 0,0 0 16,0 0-16,-22 21 16,1 0-16,0 21 15,21 0-15,0 21 0,-21-21 0,21 22 16,-21-1-16,21 22 16,-21-22-16,21 21 0,0-20 0,0 20 15,-22 1-15,22-22 0,0 22 0,0-22 16,0 0-16,0 1 0,0-1 15,0-21-15,22 21 0,-1-20 0,0-22 16,0 21-16,0-21 0,0 0 0,1 0 16,20 0-16,-21 0 0,0 0 15,22-21-15,-22-1 0,0 1 0,21 0 16,-21 0-16,1 0 0,-1-22 16,21 22-16,-42-21 0,21 0 0,0 20 15,-21-20-15,22 21 0,-22 0 0,0 0 16,0-1-16,0 1 15,0 42 1,0 1 0,0-1-16,0 0 0,0 0 0,0 21 15,0-20-15,-22 20 0,22-21 16,0 0-16,0 0 0,0 22 0,0-22 16,0 0-16,0 0 0,22 0 15,-1-21-15,0 0 0,0 0 16,0 0-16,0 0 0,1 0 15,-1 0-15,21 0 0,-21-21 16,22 0-16,-22 0 0,21 0 0,-21 0 16,0-22-16,1 22 0,-22-21 0,0-1 15,0 22-15,0-21 0,0 0 16,0-1-16,-22 22 0,1-21 0,0 21 16,0-1-16,0 22 0,0 0 15,-1 0-15,1 0 0,0 0 0,-21 0 16,21 0-16,-1 22 0,1-1 0,21 0 15,-21 0-15,21 0 0,-21 0 16,21 1-16,0-1 0,0 0 16,-21-21 15</inkml:trace>
  <inkml:trace contextRef="#ctx0" brushRef="#br0" timeOffset="66923.39">8763 7916 0,'0'0'0,"21"0"31,0 0-31,22 0 0,-1 0 0,0 0 16,1-21-16,-1 21 0,21 0 0,-20-21 15,20 21-15,-20 0 16,-1 0-16,0 0 0,1-21 0,-22 21 15,0 0-15,0 0 0,0 0 0,0 0 16</inkml:trace>
  <inkml:trace contextRef="#ctx0" brushRef="#br0" timeOffset="67669.85">10308 8022 0,'0'0'0,"0"-21"16,0 42 0,0 0-1,0 1-15,0-1 0,0 0 0,0 0 16,0 0-16,0 0 0,0 22 0,0-22 15,0 0-15,0 0 0,0 0 16,21 1-16,-21-1 0,0 0 0,0 0 16,0 0-16,0-42 47,0 0-47,0 0 15,0 0-15,0-1 0,0-20 0,0 0 16,0 21-16,0-22 0,0 1 15,0 21-15,21-22 0,1 1 0,-22 21 16,21-21-16,0 20 0,0 1 0,21 0 16,-20 21-16,-1 0 0,21 0 15,-21 0-15,22 0 0,-1 0 0,-21 0 16,21 21-16,-20 22 0,20-22 0,-21 0 16,0 21-16,0-21 0,1 22 15,-22-22-15,21 0 0,-21 21 0,0-20 16,0-1-16,0 0 0,0 0 15,0 0-15,-21 0 16,21 1-16,-22-22 0,1 0 16,21-22-1,0 1-15,0 0 16,0 0-16,0 0 0,0 0 16,21-22-16,1 1 0,-22 21 0,21-22 15,21 22-15,-21-21 0,0 21 0,22-22 16,-22 22-16,21 0 0,1 21 15,-1-21-15,0 21 0,1 0 0,-1 0 16,-21 0-16,21 21 0,-20 0 0,20 0 16,-21 1-16,-21 20 15,0-21-15,21 21 0,-21-20 0,0 20 16,0-21-16,0 21 0,-21-20 0,21-1 16,-21 0-16,0 0 0,0 0 15,21 0-15,-22 1 0,1-22 16,42 0 15,1 0-31,-1-22 0</inkml:trace>
  <inkml:trace contextRef="#ctx0" brushRef="#br0" timeOffset="68172.37">12192 8065 0,'0'0'0,"21"-22"0,-21 1 15,0 0-15,0-21 0,0 21 0,0-1 16,0 1-16,0 0 0,0 0 16,0 0-16,-21 0 0,0 21 15,0 0-15,-22 0 0,22 0 0,0 0 16,-21 0-16,-1 21 0,22 0 16,-21 0-16,-1 21 0,1 1 0,21-22 15,-21 21-15,-1 1 0,22-1 16,0-21-16,0 21 0,0 1 15,21-22-15,0 0 0,0 0 0,0 22 16,21-22-16,0 0 0,0-21 16,0 0-16,0 0 0,22 0 0,-22 0 15,21 0-15,-21 0 0,22-21 16,-1 21-16,0-21 0,-20-1 0,20-20 16,0 21-16,1-21 0,-22-1 0,21 1 15,-21 0-15,0-1 0,1 1 16,-22 21-16,0-22 0,0 22 0,0-21 15,0 21-15,-22 42 32,1 0-32,21 21 15,0-20-15,0 20 0,-21 0 0,21-21 16,0 22-16,0-1 0,0-21 16,0 22-16,0-22 0,0 21 0,21-21 15,0 0-15,1 1 0,-1-22 0,0 21 16,0-21-16,0 0 0,0 0 15,22 0-15,-22 0 0,0 0 0,0-21 16,22-1-16,-22 1 0,21 0 0</inkml:trace>
  <inkml:trace contextRef="#ctx0" brushRef="#br0" timeOffset="69453.63">12848 7662 0,'0'0'15,"0"-42"-15,0 0 0,0-1 0,0 1 16,0 21-16,0 0 0,-21 0 0,21-1 15,-21 22-15,0 0 16,-1 22 0,22-1-16,0 21 0,0-21 0,0 22 15,0-1-15,0 21 0,0-20 0,0-1 16,0 22-16,0-22 0,0 0 16,0 22-16,0-22 0,0 0 15,0 1-15,0-1 0,0 0 0,0-20 0,0-1 16,0 0-16,22 0 15,-1 0-15,0 0 0,0-21 0,0 0 16,0 0-16,1 0 0,-1 0 0,0 0 16,21-21-16,-21 0 0,1 0 15,-1 0-15,21-22 0,-21 22 0,0-21 16,1 0-16,-1-1 0,21 22 0,-21-21 16,-21 21-16,21-22 0,1 22 15,-22 0-15,0 0 0,0 42 31,-22-21-31,1 21 16,21 21-16,-21-20 0,21-1 0,0 21 16,0 0-16,-21-20 0,21 20 15,0-21-15,0 0 0,0 22 16,0-22-16,0 0 0,0 0 0,0 0 16,21 0-16,0-21 0,0 0 15,1 0-15,-1 0 0,0 0 16,21 0-16,-21-21 0,22 0 0,-22 0 15,0 0-15,21 0 0,-20-1 0,20-20 16,-21 21-16,0-21 0,0-1 16,1 1-16,-1 21 0,0-22 0,-21 22 15,0 0-15,21 0 0,-21 0 0,0 42 47,0 0-47,0 21 0,-21-20 16,21-1-16,0 21 0,0-21 15,0 0-15,0 1 0,0 20 0,0-21 16,0 0-16,0 0 0,0 1 16,21-22-16,0 0 15,0 0-15,1 0 0,-1 0 16,0 0-16,0-22 0,0 1 16,-21 0-16,0 0 0,21-21 15,-21 20-15,0-20 0,0 0 0,0 21 16,0-22-16,0 22 0,-21 0 15,0 0-15,0 0 0,0 21 0,0 0 16,-1 0-16,1 0 0,0 0 16,0 0-16,0 0 0,21 21 15,42-21 1,-21 0 0,0 0-16,1 0 0,-1 0 0,0 0 15,21-21-15,-21 21 0,22-22 16,-22 22-16,21-21 0,-21 21 0,22 0 15,-22 0-15,21-21 0,-21 21 0,1 0 16,20 0-16,-21 0 0,0 0 16,0 21-16,-21 0 15,22 1-15,-22-1 0,0 0 0,0 0 16,0 0-16,0 0 0,0 1 0,0 20 16,0-21-16,0 0 0,0 0 15,-22 1-15,22-1 0,-21 0 0,21 0 16,0 0-16,0 0 0,0 1 0,0-1 15,-21-21-15,21 21 16,-21-21-16,21-21 31,0 0-31,0-1 0,0 1 16,0 0-16,0 0 0,0-21 0,0 20 16,21-20-16,0 21 0,0-21 15,1-1-15,-1 1 0,21 0 16,-21-1-16,22 22 0,-1-21 0,0 21 15,1-1-15,-1 1 0,-21 0 0,21 0 16,1 21-16,-1 0 0,-21 0 16,0 21-16,1 0 0,-1 0 0,-21 1 15,0-1-15,0 21 0,0-21 0,0 22 16,0-22-16,-21 21 0,-1 0 16,1 1-16,0-22 0,0 21 0,21 1 15,-21-22-15,0 21 0,-1-21 16,22 0-16,-21 1 0,21-1 15,-21-21-15,21 21 0,0 0 16,0-42 0,0 0-1,0 0-15,0-1 0,0 1 0,0-21 16</inkml:trace>
  <inkml:trace contextRef="#ctx0" brushRef="#br0" timeOffset="69654.5">14245 7324 0,'0'0'0,"-21"0"0,-21 0 15,20 0-15,1 0 0,0 0 16,42 0 31</inkml:trace>
  <inkml:trace contextRef="#ctx0" brushRef="#br0" timeOffset="69887.5">12467 7684 0,'0'0'15,"-21"21"-15,0-21 0,21 21 0,21-21 16,21 0-16,-21 0 16,22 0-16,-1 0 0,0 0 0,1 0 15,-1-21-15,0 21 0,1 0 16,-1-21-16,0 21 0,1 0 0,-22-22 16,21 22-16,-21 0 0,1 0 15,-22-21-15,-43 21 16,22 0-16,0 0 0</inkml:trace>
  <inkml:trace contextRef="#ctx0" brushRef="#br0" timeOffset="70617.89">720 10351 0,'-22'0'0,"44"0"0,-65 0 0,22 0 0,0 21 16,42-21-1,0 0 1,0 0-16,1 0 16,20 0-16,0 0 0,-21 0 0,22 0 15,-1-21-15,0 21 0,-20 0 16,-1 0-16,0 0 0,0 0 16,-63 0-1,21 0-15</inkml:trace>
  <inkml:trace contextRef="#ctx0" brushRef="#br0" timeOffset="71077.63">635 10414 0,'-21'42'16,"0"-20"-16,21-1 16,0 0-16,-22 0 15,1 21-15,0-20 0,0-1 0,0 21 16,21-21-16,-21 0 0,-1 1 15,1-1-15,21 0 0,0 0 16,-21-21-16,21-21 31,21 21-31,0-21 16,1 0-16,-1 21 0,0-22 16,21 1-16,-21 21 0,22-21 15,-22 21-15,21 0 0,1-21 0,-1 21 16,0 0-16,1 0 0,20 0 15,-42 0-15,22 21 0,-1 0 16,-21 0-16,0 1 0,0 20 16,-21-21-16,0 21 0,0-20 0,-21 20 15,0-21-15,-21 21 0,21-20 16,-22-1-16,1 21 0,0-21 0,-1-21 16,1 21-16,21 1 0,-22-22 15,22 0-15,-21 0 0,21 0 0,0 0 16,-1 0-16,1 0 0,0-22 15,21 1 1,0 0-16,0 0 16,21 21-16,0-21 15,1 0-15,-1 21 0,0-22 16</inkml:trace>
  <inkml:trace contextRef="#ctx0" brushRef="#br0" timeOffset="71237.12">1566 10837 0,'0'0'0,"21"0"0,1 0 0,-1 0 15,-21-21 17,21 0-32</inkml:trace>
  <inkml:trace contextRef="#ctx0" brushRef="#br0" timeOffset="71949.32">3302 10329 0,'0'0'0,"0"-21"0,-21 0 0,0 0 16,21-21-16,0 20 0,-22 1 0,22 0 16,-21 0-16,0 0 15,21 0-15,-21-1 0,0 22 0,0 0 16,-1 0-16,1 22 16,21-1-16,-21 0 0,21 0 15,0 21-15,0-20 0,-21 20 0,21 21 16,0-20-16,-21 20 0,21-20 15,0 20-15,0-21 0,-21 1 0,21-1 16,-22 0-16,22 1 0,0-22 0,0 0 16,0 0-16,0 0 0,0 1 15,0-44 1,0 1-16,0 0 0,0 0 16,0 0-16,0-22 15,0 1-15,0 0 0,0-22 0,22 22 16,-22-22-16,21 1 0,0 21 15,-21-22-15,21 22 0,0-1 0,0 1 16,22 0-16,-22 21 0,0-1 0,0 1 16,0 21-16,1 0 0,-1 0 15,-21 21-15,21 1 0,0-1 0,-21 21 16,21-21-16,0 22 0,-21-1 16,22 21-16,-1-20 0,-21 20 0,0-20 15,21 20-15,-21-21 0,21 1 16,-21-1-16,21 0 0,-21 1 15,0-1-15,0-21 0,0 0 0,0 1 16,21-1-16,-21 0 16,-21-21-1,0-21-15,-21 21 0</inkml:trace>
  <inkml:trace contextRef="#ctx0" brushRef="#br0" timeOffset="72097.23">3048 10753 0,'0'0'0,"-21"0"0,0-21 16,-1 21-16,22-22 0,0 1 15,22 21 1,-1 0-16,0-21 0,0 21 16,0 0-16,22-21 0,-1 21 15,0-21-15,1 21 0,-1-21 0,21 21 16,-20-22-16,20 22 0,-20 0 0,20-21 16</inkml:trace>
  <inkml:trace contextRef="#ctx0" brushRef="#br0" timeOffset="73082.14">4191 10372 0,'0'0'0,"-42"-85"32,20 85-32,1-21 0,0 21 0,0 0 15,-21 0-15,20 0 0,1 0 16,-21 21-16,21 0 0,-22 0 0,22 1 15,0 20-15,0 0 0,0-21 0,0 22 16,-1-1-16,22 22 0,-21-43 16,21 21-16,0 0 0,0 1 0,0-22 15,0 0-15,0 21 0,21-20 16,1-22-16,-1 21 0,0-21 0,0 0 16,0 0-16,22 0 0,-22 0 0,21 0 15,-21 0-15,22 0 16,-22-21-16,21-1 0,-21 1 0,0 0 15,22-21-15,-22-1 0,21 1 0,-21 0 16,1-1-16,-1-20 0,0-1 16,0 22-16,0-21 0,0-1 0,-21 22 15,0-22-15,0 22 0,22 0 0,-22-1 16,0 1-16,0 21 0,0 0 16,0-1-16,0 1 0,-22 21 15,1 0 1,21 43-16,-21-22 0,21 0 15,0 21-15,0 1 0,0-1 0,0 0 16,0 1-16,0 20 0,0 1 16,0-22-16,0 21 0,0-20 15,0 20-15,21-20 0,-21-1 0,21-21 16,-21 21-16,22-20 0,-1-1 16,0 0-16,0 0 0,0-21 0,22 0 15,-22 0-15,0 0 0,21 0 0,1 0 16,-22-21-16,21 0 0,0 0 15,-20-1-15,20 1 0,-21 0 0,21-21 16,-20 21-16,-1-22 0,-21 22 0,21-21 16,-21 21-16,21-1 0,-21 1 15,21 0-15,-21 0 0,0 0 0,0 42 47,0 0-47,0 0 0,0 0 0,0 22 16,0-22-16,0 0 0,0 21 0,0 1 15,0-22-15,0 0 0,0 21 16,0-20-16,0-1 0,0 0 0,0 0 16,21-21-16,1 0 0,-1 0 15,0 0-15,0 0 0,0 0 16,0 0-16,1-21 0,20 0 0,-21 0 16,0-1-16,0 1 0,1 0 15,-1-21-15,0 21 0,0-22 0,0 22 16,-21-21-16,0 21 0,21-1 15,-21 1-15,22 0 0,-22 0 0,0 42 32,0 0-17,0 0-15,0 22 0,-22-22 0,22 0 16,-21 0-16,21 22 0,0-22 16,0 0-16,0 0 0,0 0 0,0 0 15,0 1-15,0-1 0,0 0 0,21 0 16,1-21-16,-1 0 15,21 0-15,-21 0 0,22 0 0,-1 0 16,0 0-16,1 0 0,-1 0 0,0 0 16,22-21-16,-22 0 0,0 0 15,-20 21-15,20-43 0,0 22 16,-21 0-16</inkml:trace>
  <inkml:trace contextRef="#ctx0" brushRef="#br0" timeOffset="75304.98">6159 10393 0,'0'-21'0,"-21"169"0,42-275 0,-21 63 0,0 22 16,0 21-16,0 0 0,0 0 0,-21-1 15,21 1-15,-21 0 0,0 21 0,0 0 16,0 0-16,-22 0 0,22 21 16,0 0-16,0 1 0,-22-1 0,22 0 15,-21 21-15,21-21 0,0 22 0,-22-1 16,43 0-16,-21 1 0,21-1 16,0 0-16,0-20 0,0 20 15,0-21-15,0 21 0,21-20 0,-21-1 16,43-21-16,-22 21 0,0-21 0,21 21 15,-21-21-15,22 0 0,-22 0 16,21 0-16,-21-21 0,22 0 0,-22 0 16,21-1-16,-21 1 0,22 0 0,-22-21 15,0 21-15,-21-22 0,21 1 16,-21 0-16,0 20 0,0-20 0,0 0 16,0 21-16,0-22 0,0 22 15,0 0-15,-21 21 16,0 0-1,0 21-15,0 0 0,21 0 0,0 22 16,0-22-16,0 21 0,0-21 16,0 22-16,0-22 0,0 21 0,0-21 15,0 1-15,21-1 0,0 0 0,-21 0 16,21 0-16,0-21 0,22 0 16,-22 0-16,21 0 0,0 0 0,1 0 15,-1 0-15,0-21 0,1 0 0,-1 21 16,0-42-16,-20 20 0,20 1 0,-21 0 15,0-21-15,0-1 0,1 22 16,-22-21-16,0 21 0,0-22 0,0 22 16,0 0-16,0 0 0,0 0 15,-22 21 17,22 21-32,0 0 0,0 0 0,-21 0 15,21 1-15,0 20 0,-21-21 16,21 21-16,0-20 0,0 20 0,0-21 15,-21 0-15,21 22 0,0-22 0,-21 0 16,21 0-16,0-42 47,0 0-47,0 0 0,0-1 0,21 1 16,0-21-16,-21 0 15,21 20-15,0-20 0,1 0 0,-1-1 16,0 1-16,0 21 0,0-21 0,22 20 15,-22 1-15,21 21 0,-21 0 16,0 0-16,22 0 0,-22 0 0,0 0 16,0 21-16,0 1 0,-21-1 0,0 21 15,22-21-15,-22 0 0,0 22 16,0-1-16,0-21 0,0 22 0,0-22 16,0 0-16,21 21 0,-21-21 0,0 1 15,0-1-15,21-21 0,0 21 0,0-21 16,0 0-16,1 0 0,-1 0 15,0 0-15,0 0 0,0 0 16,22 0-16,-22 0 0,0-21 0,0 0 16,21-22-16,-20 22 0,-1-21 15,0-1-15,0 1 0,0 0 0,-21-1 16,21 1-16,1-21 0,-22 20 0,21-20 16,-21 20-16,0 1 0,21-21 15,-21 20-15,21 1 0,-21 0 0,0-1 16,0 1-16,0 21 0,0 0 0,0-1 15,0 1-15,-21 21 16,0 21 0,0 1-16,21 20 0,-22-21 0,22 21 15,-21 1-15,21-1 0,0 0 16,0 1-16,0 20 0,0-20 0,0-1 16,0 0-16,0 1 0,0-1 0,0 21 15,0-20-15,0-1 0,0 0 0,0-20 16,21 20-16,1-21 0,20 21 15,-21-20-15,21-1 0,1-21 0,-1 21 16,0-21-16,1 0 0,-1 0 0,0 0 16,1 0-16,20-21 0,-20 0 15,-1-1-15,-21 1 0,21 0 16,1 0-16,-22 0 0,0-22 0,21 1 16,-20 21-16,-22-21 0,21-1 15,-21 1-15,21 0 0,-21-1 0,0 22 16,0-21-16,0 21 0,0-1 0,0 1 15,-21 0-15,0 21 0,-1 0 16,1 0-16,0 0 0,0 21 16,0 0-16,0 1 0,-1-1 0,1 0 15,-21 21-15,21-21 0,0 22 16,-1-1-16,1-21 0,21 22 16,0-1-16,-21-21 0,21 21 0,0-20 0,0-1 15,0 21-15,0-21 16,21 0-16,0-21 0,1 0 15,-1 0-15,0 0 0,0 0 0,0 0 16,0 0-16,1 0 0,-1-21 0,0 0 16,0 0-16,0-21 0,0 20 15,1 1-15,-1-21 0,0 0 0,0 20 16,-21-20-16,21 21 0,-21-21 0,21 20 16,-21 1-16,0 0 0,0 0 15,0 42 16,0 0-31,0 0 16,0 22-16,0-22 0,0 0 16,0 21-16,0-20 0,0 20 0,0-21 15,0 0-15,22 0 0,-1 1 16,0-1-16,0 0 0,0 0 16,22 0-16,-1-21 0,0 0 0,1 0 15,20 0-15,-21 0 0,22 0 0,-22 0 16,22-21-16,-22 0 0,22 0 15,-22 0-15,0-1 0,1-20 0,-22 21 16,21-21-16,-21-1 0,0 1 16,1 0-16,-1 20 0,-21-20 0,0 0 15,0 21-15,0-1 0,0 1 0,0 0 16,0 0-16,-21 0 0,-1 21 16,1 0-16,0 0 0,-21 0 0,-1 0 15,22 21-15,-21 0 0,0 0 16,20 0-16,-20 22 0,21-22 0,0 21 15,0-21-15,-1 22 0,22-22 0,0 21 16,0-21-16,0 22 0,0-22 16,0 0-16,22 0 0,-1 0 0,0 1 15,0-22-15,21 0 0,-20 0 0,20 0 16,0 0-16,-21 0 16,22 0-16,-22-22 0,21 1 0,-21 0 0,1 0 15,-1 0-15,-21 0 0,0-1 16,21 1-16,-21-21 0,0 21 0,21 21 15,-21-21-15,0-1 0,0 1 16,0 42 15,-21-21-31,21 22 16,-21-1-16,21 21 0,0-21 0,-21 22 16,-1-22-16,1 21 0,21 0 0,0 1 15,-21-1-15,21 22 0,0-22 16,-21 0-16,21 1 0,0 20 0,0-21 15,0 22-15,0-22 0,0 22 0,0-22 16,0 22-16,21-1 0,0-21 0,-21 22 16,0-22-16,0 22 15,0-22-15,0 22 0,0-22 0,0 0 16,0 1-16,0-1 0,0 0 0,0 1 16,0-22-16,-21 0 0,0 0 0,0 0 15,0 0-15,21 1 0,-22-22 16,1 0-16,0 0 0,21-22 15,-21 1-15,21 0 0,-21 0 0,21 0 16,0-22-16,0 1 0,0 0 0,0-22 16,0 22-16,0-22 0,0-20 15,21 20-15,0 1 0,-21-1 0,21 1 16,0-1-16,-21 22 0,22-22 0,-1 22 16,0 0-16,-21-1 15,0-20-15,21 21 0,0-1 0,0 1 16,-21 0-16,22-1 0,-1 22 0,0-21 15,0-1-15,0 1 0,0 0 16,1-1-16,-1 22 0,21 0 0,-21 0 16,0 0-16,1 21 0</inkml:trace>
  <inkml:trace contextRef="#ctx0" brushRef="#br0" timeOffset="75870.45">9821 10245 0,'0'0'16,"0"21"-16,0 0 15,21-21-15,1 0 16,-1 0-1,0 0-15,0 0 0,0 0 16,-21-21-16,21 21 0,1-21 0,-1 0 16,0 21-16,0-22 0,0 1 15,0 0-15,-21 0 0,0 0 16,0 0-16,0-1 0,0 1 16,-21 21-1,0 0-15,0 0 0,0 21 16,0 1-16,-1-22 0,1 21 0,0 0 15,0 0-15,21 21 0,-21-20 16,0-1-16,21 0 0,0 0 0,0 21 16,0-20-16,0-1 0,0 0 15,0 0-15,0 0 0,21 0 16,0-21-16,0 0 0,21 22 0,-20-22 16,20 0-16,0 0 0,-21 0 0,22-22 15,-1 1-15,0 0 0,1 0 16,-22 0-16,21 0 0,1-22 0,-22 22 15,21-21-15,-21 21 0,0-22 0,22 22 16,-43-21-16,21 21 0,-21-1 16,0 1-16,0 0 0,0 0 0,0 0 15,-21 21-15,0 0 16,-1 0-16,1 21 16,21 0-16,0 0 0,0 0 15,0 1-15,0-1 0,0 0 0,0 0 16,21 21-16,1-20 0,-22-1 0,21 21 15,-21-21-15,0 0 0,0 22 16,0-22-16,0 0 0,0 0 0,0 0 16,0 1-16,0-1 0,-21 0 15,-1-21 1,1 0-16,0 0 0,21-21 16,-21 0-16,0 21 0,0-22 0,-1 1 15,-20 0-15,21-21 0</inkml:trace>
  <inkml:trace contextRef="#ctx0" brushRef="#br0" timeOffset="76158.28">7514 10012 0,'148'-42'31,"-84"42"-31,-22 0 16,0-22-16,22 22 0,-1 0 16,-20-21-16,20 21 0,-20 0 0,-1-21 15,0 21-15,1 0 0,-1 0 16,-21 0-16,0 0 0,0 0 0,1-21 15,-1 21 1</inkml:trace>
  <inkml:trace contextRef="#ctx0" brushRef="#br0" timeOffset="77245.66">12086 9821 0,'0'-21'16,"0"42"-16,0-63 0,0 21 0,21 0 15,-21 0-15,0-1 0,0 1 16,0 0-16,-21 21 16,0 0-1,0 0-15,0 0 0,21 21 0,-22 0 16,1 1-16,0-1 0,0 21 0,0-21 16,0 22-16,-1-1 0,22-21 15,-21 21-15,0 1 0,21-1 0,0-21 16,0 22-16,0-22 0,0 0 0,0 0 15,0 0-15,21 0 0,0 1 16,1-22-16,-1 0 0,0 0 0,0 0 16,0 0-16,22 0 0,-22 0 0,0-22 15,21 22-15,-21-21 0,22 0 16,-22 0-16,21 0 0,-21 0 0,22-22 16,-22 22-16,0-21 0,0 21 15,-21-22-15,0 1 0,0 0 16,0-1-16,0 1 0,-21 0 0,0-1 15,0 1-15,0 21 0,-22 0 0,22-1 16,-21 1-16,21 21 0,-22 0 16,22 0-16,-21 0 0,21 0 0,-1 0 15,1 21-15,0 1 0,21-1 16,21-21 0,0 0-16,1 21 0,20-21 15,0 0-15,1 0 0,-1 0 0,0 0 16,22 0-16,-22 0 0,22-21 0,-22 21 15,21-21-15,1-1 0,-1 1 16,-20 0-16,20 21 0,-20-21 16,-22 0-16,21 21 0,-21-21 0,0 21 15,-21-22-15,0 1 0,-21 0 32,0 21-32,0 0 0,0 0 15,0 21-15,21 0 0,0 1 0,-22-1 16,22 21-16,-21 0 0,21 22 15,0-22-15,0 22 0,0-1 0,-21 1 16,21-22-16,0 22 0,0-1 0,0 1 16,0-1-16,0 22 0,0-22 15,0 1-15,0 20 0,0-20 16,0-1-16,0 1 0,0-1 0,0 22 16,0-43-16,0 22 0,0-1 0,-21 1 15,21-1-15,-21-20 0,21-1 16,-21 0-16,21 1 0,-22-22 0,22 0 15,-21 0-15,0 0 0,0-21 16,0 0-16,0 0 0,-1-21 0,1 21 16,0-21-16,0 0 0,0 0 15,-22 0-15,22-1 0,0 1 16,0 0-16,21 0 0,-21 0 0,21 0 16,-21-1-16,21-20 0,0 21 0,0 0 15,0-22-15,21 1 0</inkml:trace>
  <inkml:trace contextRef="#ctx0" brushRef="#br0" timeOffset="77957.92">14266 9102 0,'0'-21'16,"0"42"-16,0-64 0,0 22 16,-21 42-1,21 1-15,-21-1 16,0 0-16,0 21 0,21 1 16,-22-22-16,1 21 0,0 22 0,0-22 15,0 0-15,0 22 0,21-1 0,-22 1 16,1-22-16,0 22 0,0-22 15,0 21-15,0-20 0,-1-1 0,22-21 16,0 22-16,-21-22 0,21 0 0,0-42 47,21 21-47,-21-43 0,22 22 0,-22 0 16,0-21-16,21-1 0,0-20 15,0 21-15,-21-22 0,21 1 16,0 20-16,-21-20 0,22-1 0,-1 1 15,0 20-15,0-20 0,0 21 16,-21-22-16,21 22 0,1 21 0,-1-22 16,-21 22-16,21 0 0,0 21 15,-21 21 1,0 21-16,0-20 0,21 20 0,-21 21 16,21-20-16,-21-1 0,0 22 0,22-1 15,-1 1-15,-21-22 0,21 21 16,-21 1-16,0-22 0,0 22 15,21-22-15,-21 0 0,21-20 0,-21 20 16,0-21-16,0 0 0,0 0 16,21-21-16,-21 22 0,-21-44 31,0 1-31</inkml:trace>
  <inkml:trace contextRef="#ctx0" brushRef="#br0" timeOffset="79174.22">14076 9758 0,'-21'0'0,"42"0"0,-64-21 0,22 21 15,0 0-15,0 0 0,42 0 32,0-21-17,0 21-15,1 0 0,-1 0 16,21-22-16,0 22 0,1-21 0,-1 21 16,22-21-16,-22 0 0,0 0 0,22 21 15,-22-21-15,0-1 0,1 1 16,-1 0-16,-21 0 0,22 0 0,-22 0 15,21-1-15,-21 1 0,-21 0 16,21 21-16,-21-21 16,0 42-1,-21 0-15,21 0 0,-21 1 16,21-1-16,0 21 0,-21-21 16,21 22-16,-21-1 0,21 0 15,0-21-15,0 22 0,0-1 0,0-21 16,0 0-16,0 1 0,0-1 15,0 0-15,0 0 0,21-21 0,0 0 16,0 0-16,0 0 0,1 0 0,-1 0 16,0 0-16,0 0 0,21-21 15,-20 0-15,-1 0 0,0-22 0,21 22 16,-21 0-16,1-21 0,-1-1 0,0 1 16,0 0-16,0-1 0,0 1 15,1 21-15,-22-22 0,21 22 0,-21 0 16,21 0-16,-21 0 0,0 0 15,0 42 1,-21 21 0,0-21-16,21 0 0,0 22 15,-22-22-15,22 21 0,-21 1 16,21-1-16,0 0 0,0 1 0,0-22 16,0 21-16,0-21 0,21 0 15,-21 1-15,22-1 0,-1 0 0,0-21 16,21 0-16,-21 0 0,1 0 0,20 0 15,-21 0-15,21 0 0,-20-21 16,-1 0-16,21-22 0,0 22 16,-20-21-16,-1-1 0,21 1 0,-21 0 15,0-1-15,1-20 0,-22 21 16,21-22-16,-21 22 0,21-22 0,-21 22 16,0-22-16,0 22 0,0 0 0,0-1 15,0 1-15,0 0 0,0 21 16,0-1-16,0 1 0,0 42 31,0 1-31,0-1 0,-21 21 16,21 0-16,0 1 0,-21 20 0,21-20 15,0-1-15,-22 21 16,22-20-16,0 20 0,0-20 0,0 20 16,0-21-16,0 1 0,0-1 0,0 0 15,0 1-15,0-22 0,0 21 16,0-21-16,22 1 0,-1-1 15,0-21-15,0 0 0,0 0 0,0 0 16,1 0-16,-1-21 0,21-1 16,-21 22-16,0-21 0,1 0 0,20-21 15,-21 21-15,0-1 0,22-20 0,-22 21 16,0-21-16,-21 20 0,21-20 16,-21 21-16,21 0 0,-21 0 0,0-1 15,0 1-15,0 42 31,0 1-31,-21 20 16,21-21-16,0 0 0,-21 22 16,21-22-16,0 21 0,0-21 15,0 22-15,0-22 0,0 0 0,21 0 16,-21 0-16,21 0 0,0 1 0,1-22 16,20 0-16,-21 0 15,0 0-15,22 0 0,-22 0 0,0-22 16,21 22-16,-21-21 0,22 0 0,-22-21 15,0 21-15,0-22 0,0 22 16,-21-21-16,0-1 0,0 1 16,0 0-16,0 21 0,-21-22 0,0 22 15,0 0-15,-21 0 0,20 0 16,-20-1-16,0 22 0,-1 0 0,22 0 16,-21 0-16,0 0 0,20 22 0,-20-22 15,21 21-15,0 0 0,0-21 16,21 21-16,0 0 0,-22-21 0,22 21 15,-21-21-15</inkml:trace>
  <inkml:trace contextRef="#ctx0" brushRef="#br0" timeOffset="79378.07">15282 9335 0,'0'0'0,"21"0"16,1 0 0,20 0-16,-21 0 0,21 0 0,1 0 15,-1 0-15,0 0 0,1 0 0,-1-22 16,0 22-16,22 0 0,-22 0 16,-21 0-16,22 0 0,-22 0 15,21 0-15,-21-21 0,1 21 0,-1 0 16,0 0-16</inkml:trace>
  <inkml:trace contextRef="#ctx0" brushRef="#br0" timeOffset="80130.14">16891 9419 0,'-21'21'16,"21"1"-16,-21-1 16,21 0-16,-22 21 0,22-21 15,0 1-15,0-1 0,0 21 0,0-21 16,-21 0-16,21 1 0,0 20 16,0-21-16,-21 0 0,21 0 0,0 1 15,0-1-15,0 0 16,-21-21-1,21-21 1,0 0-16,-21-1 0,21 1 0,0 0 16,0 0-16,0 0 0,0-22 15,0 1-15,0 21 0,0-21 0,21-1 16,0 1-16,-21 21 0,21-22 16,0 22-16,1 0 0,20 0 15,-21 0-15,0 0 0,0 21 0,22 0 16,-22 0-16,0 0 0,21 0 0,-20 21 15,-1 0-15,0 0 0,0 0 16,0 0-16,0 22 0,1-22 0,-1 21 16,-21-21-16,0 22 0,0-22 15,0 21-15,0-21 0,0 1 0,0-1 16,0 0-16,0 0 0,0 0 0,-21-21 16,-1 0-1,1 0 1,21-21-16,0 0 15,0 0-15,0 0 0,0-1 0,0-20 16,0 21-16,21-21 0,1 20 16,-1-20-16,21 0 0,-21 21 0,0-22 15,22 22-15,-1 0 0,0 0 0,1 0 16,-1-1-16,0 22 0,1 0 16,-1 0-16,0 0 0,-20 22 0,20-1 15,-21 0-15,0 0 0,0 0 16,1 0-16,-22 22 0,0-1 0,0-21 15,0 22-15,0-1 0,0-21 0,-22 0 16,1 22-16,0-22 0,0 0 16,21 0-16,-21-21 0,0 21 15,-1-21-15,22 21 0,22-42 47,-1 0-47,0 21 0,0-21 0,21 0 16,1 0-16</inkml:trace>
  <inkml:trace contextRef="#ctx0" brushRef="#br0" timeOffset="80581.34">18478 9440 0,'0'0'0,"22"-84"32,-22 63-32,0-1 0,-22 1 15,1 0-15,0 21 0,0 0 16,0 0-16,-22 0 0,22 0 0,-21 0 15,21 21-15,-22 22 0,22-22 0,-21 0 16,0 21-16,20 1 0,1-22 16,-21 21-16,42 0 0,-21 1 0,21-1 15,0-21-15,0 22 0,0-22 0,0 0 16,21 0-16,0 0 0,0 0 16,0-21-16,1 0 0,-1 0 0,21 0 15,-21 0-15,22-21 0,-22 21 16,0-21-16,21 0 0,-21 0 0,22 0 15,-22-1-15,0-20 0,0 0 16,0 21-16,1-22 0,-1 1 0,-21 21 16,21-22-16,-21 22 0,0 0 15,0 0-15,0 0 0,0 42 16,0 0 0,0 0-16,-21 22 15,21-22-15,0 21 0,-21-21 0,21 0 16,0 22-16,0-22 0,0 0 0,0 21 15,0-20-15,21-22 0,0 21 16,0 0-16,0-21 0,0 0 16,1 0-16,-1 0 0,0 0 0,0 0 15,0 0-15,0-21 0,1 0 0,-1-1 16</inkml:trace>
  <inkml:trace contextRef="#ctx0" brushRef="#br0" timeOffset="81806.14">19113 8763 0,'0'-21'16,"0"42"-16,0-63 0,0 21 0,-21 21 15,0 0-15,0 0 0,0 21 16,21 0-16,-21 21 0,-1 1 16,1 20-16,0 1 0,21-1 0,0-21 15,0 22-15,-21-1 0,21 1 16,0-22-16,0 22 0,0-22 0,0 0 15,0 1-15,0-1 0,0 0 16,21-20-16,-21-1 0,21 0 0,-21 0 16,21 0-16,1-21 0,-1 0 0,0 0 15,0 0-15,0-21 16,22 0-16,-22 21 0,0-42 0,0 20 16,0 1-16,0 0 0,1-21 0,-1 21 15,0-22-15,0 1 0,-21 21 16,21-22-16,-21 22 0,21 0 15,-21 0-15,0 0 0,0 42 32,0 0-32,-21 0 15,0 22-15,21-22 0,-21 0 0,21 21 16,0-21-16,0 22 0,0-22 0,0 0 16,0 21-16,0-20 0,0-1 15,0 0-15,21 0 0,0 0 16,22-21-16,-22 0 0,21 0 0,-21 0 15,22 0-15,-22 0 0,21-21 16,0 0-16,-20 0 0,-1 0 0,21-1 16,-21-20-16,0 21 0,22-21 15,-22 20-15,0-20 0,-21 21 16,21-21-16,0 20 0,-21 1 0,22 21 16,-22-21-16,0 42 31,0 0-31,0 1 0,-22-1 0,1 21 15,21-21-15,-21 0 0,21 1 0,0 20 16,0-21-16,0 0 0,0 0 16,0 1-16,0-1 0,0 0 15,0 0-15,21-21 0,0 0 16,1 0-16,-1 0 0,0 0 16,-21-21-16,21 0 0,0 0 15,-21-1-15,0 1 0,0 0 0,0-21 16,0 21-16,0-1 0,0-20 15,0 21-15,0 0 0,0-22 0,-21 22 16,0 21-16,0-21 0,0 0 16,-1 21-16,22-21 15,22 21 17,-1 0-32,0-21 0,0 21 0,0 0 15,0 0-15,22-22 0,-22 22 16,0-21-16,0 21 0,22 0 15,-22 0-15,0 0 0,0 0 0,21 0 16,-20 0-16,-1 21 0,-21 1 0,21-1 16,0 0-16,-21 0 0,0 0 15,0 0-15,0 22 0,21-22 0,-21 0 16,0 0-16,0 22 0,0-22 0,0 0 16,0 0-16,0 0 0,-21 0 15,21 1-15,-21-1 0,21 0 0,0 0 16,-21 0-16,21-42 47,0 0-47,0 0 15,0 0-15,0-22 0,21 22 0,0 0 16,-21-21-16,21-1 0,0 1 16,1 21-16,-1-22 0,21 1 0,-21 0 15,22 21-15,-22-22 0,21 22 16,0 0-16,1 0 0,-1 21 0,0 0 15,1 0-15,-22 0 0,0 0 0,21 0 16,-20 42-16,-22-21 16,0 0-16,0 22 0,0-22 0,0 21 15,-22 1-15,1-22 0,0 21 0,0 0 16,0-20-16,0 20 16,-1 0-16,1-21 0,0 22 0,21-22 15,0 0-15,0 0 0,0 0 0,0 1 16,0-44 15,0 1-31,21 0 0,-21 0 16,0 0-16,0-22 0</inkml:trace>
  <inkml:trace contextRef="#ctx0" brushRef="#br0" timeOffset="81985.23">20193 8678 0,'0'0'0,"-21"-21"0,0 21 0,-1 0 16,1 0-16,0 0 0,0 0 0,0 0 31,0 0-15,-1 0 15</inkml:trace>
  <inkml:trace contextRef="#ctx0" brushRef="#br0" timeOffset="82226.09">18351 9038 0,'-21'21'0,"42"-42"0,-63 42 15,42 1-15,21-22 0,0 0 16,1 0-16,20 0 0,0 0 15,22 0-15,-22 0 0,22 0 0,-1 0 16,-21 0-16,22 0 0,-22 0 16,1-22-16,-1 22 0,0 0 0,-21 0 15,1 0-15,-1 0 0,0 0 0,-21-21 16,-21 21 0</inkml:trace>
  <inkml:trace contextRef="#ctx0" brushRef="#br0" timeOffset="83391.53">783 11875 0,'-42'-22'31,"21"22"-15,-1 0-16,1 0 0,-21 0 16,21 22-16,-22-1 0,1 21 15,0 0-15,-22 1 0,22-1 0,-22 22 16,22-1-16,0 1 0,-1-22 15,22 21-15,0-20 0,21-1 0,0 0 16,0 1-16,21-1 0,0-21 16,22 0-16,-1 1 0,22-1 0,-22 0 15,21-21-15,1 0 16,-1 0-16,1 0 0,-22-21 0,1 0 0,-1 21 16,0-22-16,1 1 15,-22 0-15,-21 0 0,0 0 0,0 0 16,0-1-16,0 1 0,0 0 15,-43 0-15,22 0 0,-21 0 0,21 21 16,-22 0-16,1 0 0,0 0 16,-1 0-16,1 0 0,0 0 0,-1 21 15,22 0-15,-21 0 0,21 0 16,0-21-16,-1 21 0,22 1 16,0-1-16,0 0 0,0 0 15,22-21-15,20 0 16,-21 0-16,21 0 0,1 0 0,-1 0 15</inkml:trace>
  <inkml:trace contextRef="#ctx0" brushRef="#br0" timeOffset="83562.17">1270 12298 0,'0'-21'31,"0"0"0,21 21-15,0 0-1</inkml:trace>
  <inkml:trace contextRef="#ctx0" brushRef="#br0" timeOffset="84042.9">2773 11790 0,'0'-85'16,"0"43"-16,0 21 15,0 0-15,0-1 16,-21 22-1,-1 0-15,1 22 0,0-1 0,0 21 16,0-21-16,0 22 0,-1-1 16,1 21-16,21 1 0,0-1 0,-21 1 15,21-22-15,-21 22 0,21-1 16,0-20-16,0-1 0,0 0 0,0 1 16,0-1-16,0-21 0,0 0 0,0 0 15,21 1-15,0-22 16,-21-22-1,0 1 1,0 0-16,0 0 0</inkml:trace>
  <inkml:trace contextRef="#ctx0" brushRef="#br0" timeOffset="84425.67">2244 11980 0,'0'0'0,"-43"-42"0,1 21 15,21 0-15,-22 0 0,22-1 16,0 1-16,0 0 0,21 0 0,0 0 15,0 0-15,0-22 0,0 22 16,21 0-16,21 0 0,-20 0 0,20-1 16,21 1-16,1 0 0,-1 21 15,22 0-15,0 0 0,-1 0 0,1 0 16,0 0-16,-1 21 0,-20 0 16,21 22-16,-1-1 0,-20 0 15,-22 1-15,22-1 0,-43 22 0,0-22 16,-21 21-16,0 1 0,0-1 15,-21-20-15,0 20 0,-22-20 0,1-1 16,-22 0-16,22 1 0,-21-1 16,-1-21-16,1 21 0,-1-20 0,22-1 15,-22-21-15,1 21 0,20-21 0,1 21 16,0-21-16,-1 0 0,1 0 16,21 0-16,0-21 0,0 21 15,-1-21-15,22 0 0,0-1 16,0 1-16,22 0 0,20 0 15,-21 0-15,21 21 16,1-21-16,-1-1 0,22 1 0,-22 21 16,21-21-16</inkml:trace>
  <inkml:trace contextRef="#ctx0" brushRef="#br0" timeOffset="84862">3429 12234 0,'0'-42'32,"0"21"-32,0 0 15,0 0-15,0-1 0,21 1 0,0 0 16,0 0-16,1 0 0,-1 0 0,0 21 16,0 0-16,21 0 0,-20 0 15,-1 0-15,21 21 0,-21 0 0,0 0 16,22 21-16,-22-20 0,0 20 15,0-21-15,0 21 0,-21-20 0,22 20 16,-22-21-16,0 21 0,0-20 0,0-1 16,-22 21-16,1-21 0,0-21 15,0 21-15,0 1 0,0-22 0,-1 0 16,22-22 0,0 1-1,0 0-15,0 0 0,0 0 0,0-22 16,0 22-16,0-21 0,0 0 0,22-1 15,-22 1-15,21 21 0,0-22 16,-21 22-16,21-21 0,0 21 0,0 0 16,1-1-16,-1 22 0,0 0 15,21-21-15,-21 21 0,1 0 0,-1 0 16,0 0-16,0 21 0,0 1 16,0-22-16,-21 21 0,22 0 15</inkml:trace>
  <inkml:trace contextRef="#ctx0" brushRef="#br0" timeOffset="85414.76">4741 12361 0,'0'0'0,"21"-21"0,-21 0 0,0 0 0,0 0 15,22 0-15,-22-1 0,0 1 0,0 0 16,0-21-16,0 21 0,0-22 15,-22 1-15,1 21 0,0 0 0,0-22 16,-21 22-16,20 0 0,-20 0 0,21 21 16,-21 0-16,-1 0 15,22 0-15,-21 0 0,21 0 0,-22 21 16,22 21-16,0 1 0,-21-1 0,20 0 16,1 1-16,21-1 0,-21 21 15,21-20-15,-21-1 0,21 0 0,0 1 16,0-1-16,0-21 0,0 0 15,21 1-15,0-1 0,0 0 0,22-21 16,-22 0-16,21 0 0,1 0 0,-1 0 16,0-21-16,-21 21 0,22-21 15,-1-1-15,-21 1 0,22 0 0,-22-21 16,21 21-16,-21-22 0,0 1 0,-21 21 16,0-22-16,22 1 15,-22-21-15,0 41 0,0-20 0,0 0 16,0 21-16,0-1 0,0 1 0,-22 21 15,22 43 1,0-22-16,-21 0 16,21 21-16,0 1 0,0-1 15,0-21-15,0 21 0,0 1 0,0-1 16,0-21-16,0 0 0,21 22 0,-21-22 16,22 0-16,-1 0 15,0-21-15,0 0 0,0 21 0,0-21 16,1 0-16,-1 0 0,0 0 0,0-21 0,21 0 15,-20 21-15,-1-21 16,0 0-16,0-22 0</inkml:trace>
  <inkml:trace contextRef="#ctx0" brushRef="#br0" timeOffset="85961.7">5228 12065 0,'0'0'0,"0"-42"0,0 21 0,0-1 16,0 1-16,0 42 15,0 22 1,0-22-16,0 0 0,0 21 15,0 1-15,0-22 0,0 21 16,0 1-16,0-22 0,0 21 0,-21-21 16,21 0-16,0 1 0,0-1 15,0 0-15,0 0 0,21-21 16,0 0 0,0 0-16,1-21 15,-1 0-15,0 0 0,0-1 16,0 1-16,0 0 0,1 0 0,-1-21 15,0 20-15,-21-20 0,21 21 0,0 0 16,0 0-16,-21-1 0,22 22 16,-22 22-1,0-1 1,0 21-16,0-21 0,0 0 16,0 1-16,0-1 0,0 0 15,0 21-15,0-21 0,0 1 0,0-1 16,21 0-16,0 0 0,0-21 15,21 0-15,1 0 0,-22 0 16,21 0-16,1 0 0,-1 0 0,0 0 16,-21-21-16,22 0 0,-22 0 0,0-1 15,21 1-15,-42-21 0,22 0 16,-22-1-16,0 1 0,0 0 0,0-1 16,0-20-16,-22 20 0,1 1 15,0 0-15,0 21 0,0-1 0,0 1 16,-1 0-16,1 21 0,0 0 15,0 0-15,0 0 0,0 0 0,-1 21 16,1-21-16,21 21 0,0 1 16,0-1-16,0 0 0,0 0 0,0 0 15,21 0-15,1-21 0,20 0 16,-21 22-16</inkml:trace>
  <inkml:trace contextRef="#ctx0" brushRef="#br0" timeOffset="86501.5">6498 11599 0,'-21'-21'0,"42"42"0,-63-63 0,21 21 0,-1 21 15,1-21-15,0 21 0,0 0 16,0 0-16,0 0 0,21 21 16,0 0-16,-22 0 0,22 0 15,0 22-15,0-1 0,0 0 0,0 1 16,0-1-16,0 0 0,22 1 15,-22 20-15,0-20 0,0 20 0,21-21 16,-21 1-16,0-1 0,0 0 16,0 1-16,0-1 0,21-21 0,-21 22 15,0-22-15,0 0 0,0 0 0,0 0 16,0-42 15,0 0-31,0 0 0,21 0 16,-21-1-16,21-20 0,-21 21 0,0-21 15,21-1-15,1 22 0,-1-21 16,0-1-16,0 1 0,21 0 0,-20 21 16,20-22-16,0 22 0,1 0 0,-22 21 15,21-21-15,0 21 0,1 0 16,-22 0-16,21 21 0,-21 0 0,1 0 16,-1 0-16,0 1 0,-21 20 0,0-21 15,0 21-15,0-20 16,0-1-16,-21 21 0,0-21 0,-1 0 15,-20 1-15,0 20 0,-1-21 0,1 0 16,0 0-16,-1-21 0,1 22 16,0-1-16,-1 0 0,1-21 0,0 21 15,21-21-15,-1 0 0,1 0 0,0 0 16,42 0 0,0 0-1,1 0-15,-1-21 0,21 21 0,0-21 16</inkml:trace>
  <inkml:trace contextRef="#ctx0" brushRef="#br0" timeOffset="86981.99">7641 12086 0,'0'0'0,"0"-106"31,0 85-31,0 0 0,-21 0 0,0 0 0,0 0 15,-1-1-15,1 1 0,0 21 16,0 0-16,0 0 0,-22 0 0,22 0 16,0 21-16,-21 1 0,21-1 0,-1 21 15,-20 0-15,21 1 0,-21-1 16,20 0-16,1 1 0,0-1 16,0 0-16,21 1 0,-21-22 0,21 21 15,0-21-15,0 1 0,0-1 0,21 0 16,21 0-16,-21-21 0,1 0 15,-1 0-15,21 0 0,-21 0 0,22 0 16,-22 0-16,21-21 0,-21 0 0,22 0 16,-1-1-16,-21-20 0,21 21 15,-20-21-15,-1-1 0,0 1 0,0 0 16,-21 20-16,0-20 0,0 0 0,0 21 16,0-1-16,0 1 15,0 0-15,-21 42 16,0 0-16,21 1 0,-21-1 0,21 0 15,0 0-15,-22 21 16,22-20-16,0 20 0,0-21 0,0 21 16,0-20-16,0-1 0,0 0 0,0 0 15,22 0-15,-1 0 0,0 1 16,0-22-16,0 0 0,22 0 16,-22 0-16,21 0 0,-21 0 0</inkml:trace>
  <inkml:trace contextRef="#ctx0" brushRef="#br0" timeOffset="87258.34">8467 11875 0,'0'-22'15,"0"44"-15,0-65 0,0 22 0,0 0 16,-22 0-16,1 0 0,0 21 16,0 0-16,0 0 0,0 21 0,-1 0 15,1-21-15,0 42 0,0-21 16,0 22-16,0-22 0,-1 21 0,1 1 15,21-1-15,0 0 0,-21 1 0,21-1 16,0 0-16,0-21 0,0 22 16,0-22-16,0 0 0,0 0 0,21 0 15,0 1-15,22-22 0,-22 21 16,0-21-16,0 0 0,22 0 16,-22 0-16,21-21 0,0-1 15,1 22-15,-1-42 0,0 21 0,1-21 16,-22-1-16,21 1 0</inkml:trace>
  <inkml:trace contextRef="#ctx0" brushRef="#br0" timeOffset="87785.04">8763 12023 0,'42'-106'16,"-21"-127"0,-84 572-16,126-720 0,-63 317 0,0 22 0,0 0 15,0 20-15,0 1 0,0 0 16,0 0-16,0 42 16,0 0-16,0 0 15,0 22-15,0-1 0,0 0 16,0 1-16,-21-1 0,0 0 15,21 22-15,-21-22 0,21 22 0,0-22 16,-21 22-16,0-22 0,21 0 16,0 1-16,0-1 0,0-21 0,0 0 15,0 22-15,0-22 0,0 0 16,0-42 0,0 0-16,0-1 15,0 1-15,0 0 0,0-21 0,21 21 16,0-22-16,0 1 0,0 0 0,0 20 15,22-20-15,-22 0 0,21 21 16,1-22-16,-22 22 0,21 0 0,0 21 16,-20-21-16,20 21 0,-21 0 15,0 0-15,0 0 0,1 0 16,-1 0-16,-21 21 0,0 0 16,0 0-16,0 0 0,-21 1 15,-1-22-15,1 21 0,0-21 16,0 21-16,-21-21 0,-1 21 0,22 0 15,-21-21-15,21 21 0,-1-21 0,1 22 16,0-22-16,0 21 0,21 0 16,0 0-16,0 0 15,0 0-15,21 1 0,0-1 16,0 0-16,1-21 0,-1 21 16,0 0-16,0-21 0,-21 21 15,21-21-15,0 0 0,1 22 0,-1-22 16,0 0-16,0 0 15</inkml:trace>
  <inkml:trace contextRef="#ctx0" brushRef="#br0" timeOffset="88481.69">11303 11663 0,'0'0'0,"21"-42"0,-21 20 0,0-83 31,0 83-31,0 1 0,0 0 0,0 0 16,-21 21-16,0 0 0,0 0 0,-1 0 15,1 21-15,0 0 0,-21 0 16,21 1-16,-22 20 0,22 0 0,-21 1 16,21-1-16,-22 0 0,22 1 0,0-1 15,0 0-15,21 1 0,0-1 16,0 0-16,0 1 0,42-22 0,-21 0 16,22 21-16,-1-42 0,0 21 15,1-21-15,-1 0 0,21 0 16,-20 0-16,20-21 0,-20 21 0,20-21 15,-21-21-15,22 21 0,-22-1 0,22-20 16,-22 0-16,0 21 0,-20-22 16,-1 1-16,0 0 0,-21-1 0,0 1 15,0-22-15,-21 22 0,0 0 0,-22-1 16,22 1-16,-21 0 0,-1-1 16,1 22-16,0-21 0,-1 21 0,1 21 15,0-21-15,21 21 0,-22 0 16,22 0-16,0 0 0,0 21 0,0-21 15,21 21-15,0 0 0,0 0 16,0 0-16,21-21 16,0 0-16,21 22 0,1-22 15,-1 0-15,0 0 0,22 0 0,-1 0 16,1-22-16,-1 1 0,22 21 0,0-21 16,-1 0-16,-20 0 0</inkml:trace>
  <inkml:trace contextRef="#ctx0" brushRef="#br0" timeOffset="88838.43">12382 11113 0,'0'-43'15,"0"22"-15,-21 85 0,42-64 0,-21-85 16,-21 85-16,0 0 16,0 0-16,0 0 0,0 0 0,-1 0 0,1 0 15,0 21-15,0 0 16,0 22-16,0-1 0,21 0 0,-22 1 16,1 20-16,0 1 0,0-1 0,0 1 15,0-1-15,21 1 0,-22-1 16,1 22-16,21-22 0,-21 22 0,21 0 15,0-22-15,0 22 0,0-1 0,0 1 16,0-21-16,0 20 0,0-20 0,0 20 16,0-20-16,0 21 0,0-22 15,0 1-15,0-22 0,0 21 16,0-20-16,0-22 0,0 21 0,-21-21 16,0 1-16,0-22 0,-1 0 15,1 0-15,0 0 16,0 0-16,0-22 0,21 1 0,-21 0 15,-1 0-15,1 0 0,0 0 0,0-22 16,0 22-16,0-21 0,-1 21 16,1-22-16,21 22 0,-21-21 0,0 21 15,21-22-15,0 1 0,0 21 0,0-22 16,0 1-16,0 0 0</inkml:trace>
  <inkml:trace contextRef="#ctx0" brushRef="#br0" timeOffset="89550.02">13885 11028 0,'0'0'15,"0"-21"-15,0 0 0,0 42 32,0 0-32,-21 0 0,0 0 15,0 22-15,21-1 0,-21 21 0,-1-20 16,22 20-16,-21-20 0,0 20 16,21 1-16,-21-22 0,0 21 15,0-20-15,-1-1 0,22 0 0,-21 1 16,21-22-16,-21 21 0,21-21 0,-21-21 15,21 22-15,21-44 32,0 1-32,-21 0 0,21 0 15,1 0-15,-22-22 0,21 1 16,0 0-16,0-1 0,0 1 0,-21-21 16,21-1-16,1 1 0,-1-1 15,0 1-15,0 20 0,-21-20 0,21 20 16,0 1-16,-21 21 0,0 0 15,0 0-15,0-1 0,0 44 16,0 20-16,0-21 16,0 21-16,0 22 0,0-22 15,0 22-15,0-1 0,0-20 0,0 20 16,0 1-16,0-22 0,0 21 0,0-20 16,0-1-16,0 0 0,0-20 15,0 20-15,0-21 0,0 0 0,0 0 16,0 1-16,22-22 15,-22-22 1,-22 22-16,22-21 16</inkml:trace>
  <inkml:trace contextRef="#ctx0" brushRef="#br0" timeOffset="90734.34">13631 11684 0,'-21'0'0,"42"0"0,-63 0 15,63 0 16,0 0-31,0 0 16,1 0-16,20 0 0,-21 0 0,21 0 16,1 0-16,-1-21 0,22 21 15,-22-21-15,0 21 0,1-21 0,20-1 16,-21 1-16,1 0 0,-1 0 0,0 0 16,-20 21-16,20-21 15,-21-1-15,0 22 0,-21-21 0,0 42 47,0 1-47,0-1 0,-21 0 0,0 0 16,21 0-16,-21 0 0,21 22 0,0-22 15,0 0-15,0 0 0,0 0 16,0 1-16,0-1 0,0 0 0,0 0 16,21 0-16,0-21 0,0 0 15,0 0-15,1 0 0,-1 0 16,21 0-16,-21 0 0,0-21 15,22 0-15,-22 21 0,21-21 0,-21 0 16,1-22-16,20 22 0,-21 0 0,0-21 16,0 20-16,1-20 0,-1 21 15,0-21-15,-21 20 0,0 1 0,0 0 16,0 0-16,21 21 0,-21 21 31,-21 0-31,21 0 16,0 1-16,-21 20 0,21-21 15,0 0-15,-21 22 0,21-22 16,0 0-16,0 0 0,0 0 0,0 22 0,21-22 16,0 0-16,0-21 15,0 0-15,0 0 16,22 0-16,-22 0 0,0 0 0,21 0 16,-20 0-16,-1-21 0,21 0 0,-21-1 15,22 1-15,-22 0 0,0-21 16,21 21-16,-21-22 0,1 1 0,-1-22 15,0 22-15,0-21 0,0-1 0,0 22 16,-21-22-16,22 22 0,-22 0 16,21-1-16,-21 1 0,0 21 0,0 0 15,0-1-15,0 1 0,-21 42 32,-1 1-32,1-1 0,21 0 0,-21 21 15,0 1-15,21 20 0,-21-21 16,21 1-16,-21 20 0,21-20 15,-22 20-15,22-21 0,0 1 0,0-1 16,0 0-16,0 1 0,0-22 0,0 21 16,0-21-16,22 1 0,-1-1 15,-21 0-15,21-21 0,0 0 0,0 0 16,0 0-16,22 0 0,-22 0 0,0 0 16,21 0-16,-20-21 0,20 0 15,-21-1-15,21 1 0,-20 0 0,20 0 16,-21 0-16,0-22 0,0 22 15,1-21-15,-1 21 0,-21 0 16,0-1-16,21 1 0,-21 0 16,0 42-1,0 0 1,0 1-16,-21-1 0,21 0 0,-21 0 16,21 0-16,0 0 0,0 22 0,0-22 15,0 0-15,0 0 0,0 0 16,0 1-16,0-1 0,0 0 15,21-21-15,0 0 0,0 0 16,0 0-16,0 0 0,1 0 16,-1-21-16,0 21 0,21-21 15,-21-1-15,1 1 0,-1 0 0,0 0 16,0 0-16,-21 0 0,21-22 0,-21 22 16,0-21-16,0 21 0,0-22 15,-21 22-15,0 0 0,0 0 0,0 0 16,-1-1-16,1 22 0,0 0 0,-21 0 15,21 0-15,-1 0 0,-20 22 16,21-22-16,0 21 0,0 0 0,-1 0 16,1 0-16,21 0 15,-21-21-15,21 22 0</inkml:trace>
  <inkml:trace contextRef="#ctx0" brushRef="#br0" timeOffset="90994.19">15155 11197 0,'-21'0'0,"42"0"0,-63 0 0,21 0 16,21-21-16,21 0 15,0 21-15,0 0 16,22 0-16,-1-21 0,0 21 15,1 0-15,20 0 0,-21 0 0,22-21 16,-22 21-16,22 0 0,-22 0 0,0 0 16,-20 0-16,20 0 0,-21 0 15,0 0-15,0 0 0,1 21 32,-22 0-17,0 0-15,21-21 0</inkml:trace>
  <inkml:trace contextRef="#ctx0" brushRef="#br0" timeOffset="91717.23">16383 11451 0,'0'0'0,"0"21"16,0 1-16,0-1 15,0 0-15,0 0 0,0 0 16,0 0-16,0 1 0,-21-1 16,21 0-16,0 0 0,-21 0 0,21 0 15,0 1-15,-22-1 0,22 0 16,-21-21-16,21-21 47,0 0-32,0-1-15,0 1 0,0 0 16,0 0-16,21 0 0,1-22 0,-1 1 16,0 21-16,0-21 0,0 20 0,22-20 15,-22 21-15,21-21 0,-21 20 16,22 1-16,-22 21 0,21-21 0,0 21 16,-20 0-16,-1 0 0,21 0 15,-21 21-15,0 0 0,1 1 0,-1-1 16,0 21-16,-21-21 0,0 22 15,0-22-15,0 21 0,0-21 0,0 0 16,0 22-16,0-22 0,0 0 16,0 0-16,0 0 0,0 1 0,0-1 15,-21-21 1,0 0 0,21-21-1,0-1-15,0 1 0,0 0 16,0 0-16,0-21 0,0 20 15,21-20-15,0 21 0,0-21 0,0-1 16,0 1-16,22 21 0,-22-22 0,21 22 16,1-21-16,-1 42 15,0-21-15,22 21 0,-22 0 0,0 0 16,1 0-16,-22 21 0,21 0 0,-21 0 16,1 22-16,-1-22 0,0 21 15,-21-21-15,0 22 0,0-1 0,0-21 16,0 0-16,0 22 0,-21-22 0,0 0 15,-1 0-15,1-21 0,0 21 16,0 0-16,0-21 0,0 0 0,21 22 16,21-22 15,0 0-31,0-22 0,21 22 16</inkml:trace>
  <inkml:trace contextRef="#ctx0" brushRef="#br0" timeOffset="92185.37">18097 11430 0,'0'0'0,"0"-21"0,0-85 31,0 85-31,0 0 0,-21-22 16,0 43-16,21-21 0,-21 0 16,0 0-16,0 21 0,-1 0 0,1 0 15,-21 0-15,21 21 0,-22 0 16,22 0-16,0 22 0,-21-22 0,21 21 15,-1 1-15,1-1 0,0 0 16,0 1-16,21-22 0,0 21 0,0-21 16,0 22-16,0-22 0,0 0 0,21 0 15,0 0-15,0 0 0,1-21 0,-1 0 16,21 0-16,-21 0 0,22 0 16,-22 0-16,21 0 0,-21 0 0,0-21 15,22 0-15,-22 0 0,0-21 0,0 20 16,0-20-16,1 21 0,-22-21 15,21-1-15,-21-20 0,21 20 0,-21 1 16,0 21-16,0-21 0,0 20 16,0 44-1,0-1-15,0 0 16,-21 0-16,21 21 0,-21-20 0,21 20 16,-22 0-16,22-21 0,0 22 15,0-22-15,0 0 0,0 0 0,0 0 16,0 1-16,22-1 0,-1 0 0,0-21 15,0 0-15,0 0 0,22 0 16,-22 0-16,0 0 0,0 0 0,21-21 16,-20 21-16,-1-21 0,21-1 0</inkml:trace>
  <inkml:trace contextRef="#ctx0" brushRef="#br0" timeOffset="93461.7">18754 10880 0,'0'-21'0,"0"42"0,0-85 15,0 43-15,0 0 0,0 0 0,0 0 16,-22 21-16,1 0 16,0 0-16,21 21 15,-21 0-15,0 0 0,21 21 0,-21 1 16,21-22-16,0 42 0,-22-20 0,22-1 16,-21 22-16,21-1 0,-21-21 15,21 22-15,0-22 0,0 1 0,0 20 16,0-21-16,0-20 0,0 20 15,0-21-15,21 0 0,0 0 16,1 1-16,-1-1 0,0-21 0,0 0 16,21 0-16,-20 0 0,-1 0 0,21 0 15,-21 0-15,0-21 0,1-1 16,20 1-16,-21 0 0,0-21 0,0 21 16,1-22-16,-1 1 0,-21 0 0,21 20 15,-21-20-15,21 21 0,-21 0 16,21 0-16,-21-1 0,0 1 0,0 42 31,0 1-31,0-1 0,0 0 16,-21 21-16,21-21 0,-21 1 15,21 20-15,-21-21 0,21 21 0,0-20 16,0-1-16,0 0 0,0 0 16,0 0-16,0 0 0,0 1 15,21-22-15,0 0 0,0 0 0,0 0 16,1 0-16,20 0 0,-21 0 15,0-22-15,0 1 0,1 21 0,20-42 16,-21 21-16,0 0 0,22-22 0,-22 22 16,0-21-16,21-1 0,-21 1 15,1 21-15,-1-21 0,0 20 0,0 1 16,-21 0-16,21 21 0,-21 21 31,-21 0-31,0 1 0,0 20 16,0-21-16,21 21 0,-22-20 0,1-1 15,21 21-15,0-21 0,0 0 16,0 22-16,0-22 0,0 0 16,0 0-16,21 0 15,1-21-15,-1 0 0,21 0 16,-21 0-16,0 0 0,1-21 0,-1 21 16,0-21-16,0 0 0,0 0 15,0 0-15,-21-22 0,0 22 0,0-21 16,0 21-16,0-22 0,0 22 15,0-21-15,0 21 0,0-1 16,-21 1-16,0 21 0,0 0 0,0-21 16,0 21-16,-1 0 0,44 0 31,-1 0-15,0 0-16,0-21 0,21 21 0,-20-21 15,-1 21-15,21-21 0,-21 21 16,0-22-16,22 22 0,-22 0 0,21 0 15,-21 0-15,1 0 0,20 0 0,-21 0 16,0 22-16,-21-1 0,21-21 16,-21 21-16,22 0 0,-22 0 15,0 22-15,21-22 0,-21 0 0,0 0 16,0 0-16,0 22 0,0-22 16,0 0-16,0 0 0,0 0 0,0 0 15,-21 1-15,21-1 0,0 0 0,-22-21 16,22 21-16,-21 0 0,21 0 15,0-42 32,0 0-47,0 0 0,0 0 0,0 0 16,0-1-16,0 1 0,21-21 0,1 0 16,-1-1-16,0 1 15,0 0-15,0-1 0,22 1 0,-1 0 16,-21 20-16,43-20 0,-22 21 0,0 0 15,22 0-15,-22-1 0,0 1 16,22 21-16,-43 0 0,21 0 0,-20 21 16,-1 1-16,0-1 0,-21 0 0,0 21 15,0-21-15,0 22 0,-21-1 16,21 0-16,-21 1 0,-1-1 0,1 0 16,-21 1-16,21-22 0,0 21 15,-1 1-15,1-22 0,0 0 0,21 0 16,-21 0-16,21 0 0,-21 1 15,21-1-15,0-42 32,0-1-17,0 1-15,0 0 0,0 0 16,0-21-16</inkml:trace>
  <inkml:trace contextRef="#ctx0" brushRef="#br0" timeOffset="93665.83">20193 10710 0,'-21'0'0,"42"0"0,-63-21 15,20 21-15,1 0 0,0 0 0,21-21 16,-21 21-16,21 21 62</inkml:trace>
  <inkml:trace contextRef="#ctx0" brushRef="#br0" timeOffset="93909.69">18415 11007 0,'0'0'0,"-21"21"0,0-21 0,42 0 16,21 0-1,-21 0-15,22 0 0,-22 0 0,21 0 16,0 0-16,1 0 0,-1 0 16,0 0-16,1-21 0,20 21 0,-42 0 15,22-21-15,-1 21 0,-21 0 16,22 0-16,-22 0 0</inkml:trace>
  <inkml:trace contextRef="#ctx0" brushRef="#br0" timeOffset="94985.98">762 13843 0,'-42'-21'0,"42"0"15,-22 21-15,1 0 31,21 21 1,0 0-32,21 0 15,1-21-15,-1 0 0,0 21 0,0-21 16,0 0-16,0 0 16,22 0-16,-22 0 0,21-21 0,1 0 15,-22 21-15,21-21 0,-21 0 16,0 0-16,22-1 0,-22 1 0,-21 0 15,21 0-15,-21 0 0,0 0 16,0-1-16,0 1 0,0 0 16,-21 21-16,0 0 15,0 0 1,-1 21-16,22 22 0,0-22 0,0 21 16,-21 0-16,21 22 0,-21-22 15,21 22-15,-21-22 0,21 0 16,-21 22-16,21-22 0,0 1 15,0-1-15,0 0 0,-21 1 16,21-1-16,0 0 0,0-21 0,0 1 16,0-1-16,0 0 0,0-42 47,0 0-47,0-1 0,0 1 0,0 0 15</inkml:trace>
  <inkml:trace contextRef="#ctx0" brushRef="#br0" timeOffset="95209.85">487 14203 0,'0'0'0,"21"0"32,0-21-32,21 21 0,-20 0 15,20 0-15,0 0 0,1-21 16,-1 21-16,21 0 0,-20 0 0,-1-22 15,0 22-15,-20 0 0,20 0 16,0-21-16,-21 21 0,1 0 0,-1 0 16,0-21-1,0 21-15,-21-21 16</inkml:trace>
  <inkml:trace contextRef="#ctx0" brushRef="#br0" timeOffset="95406.74">1672 14034 0,'21'0'32,"-21"-22"14</inkml:trace>
  <inkml:trace contextRef="#ctx0" brushRef="#br0" timeOffset="97522.2">2773 13758 0,'0'0'0,"0"-21"0,0 0 16,0 0-16,0 0 0,0 0 16,0 42 15,0 0-31,0 0 0,0 0 0,0 22 15,0-1-15,0 0 0,0 1 16,-21-1-16,21 0 0,-22 1 0,22-1 16,-21-21-16,21 21 0,0-20 15,0 20-15,0-21 0,0 0 0,0 0 16,21-21 0,-21-21-1,22 21-15,-1-21 0,0 0 16,0 0-16,0 0 0,0-1 0,1-20 15,-1 21-15,0-21 0,0-1 16,0 1-16,0 21 0,1-22 16,-1 22-16,0-21 0,-21 21 0,21 21 15,0 0 1,-21 21-16,0 0 16,0 0-16,0 0 0,0 22 15,0-22-15,0 21 0,0-21 0,0 1 16,21 20-16,-21-21 0,0 0 15,22 0-15,-22 1 0,21-1 0,0 0 16,0 0-16,0-21 0,0 0 0,1 0 16,-1 0-16,21 0 0,-21 0 15,22-21-15,-22 0 0,21 0 0,-21-1 16,22 1-16,-22-21 16,21 21-16,-21-22 0,0 22 0,1-21 15,-22 0-15,0-1 0,0 1 0,0 0 16,0-1-16,0 1 0,0 21 15,0 0-15,0-1 0,0 1 0,0 0 16,0 42 0,-22 0-16,22 1 0,-21-1 15,21 21-15,0-21 0,0 22 16,0-1-16,0 0 0,0 1 0,0-1 16,0 0-16,0 1 0,21-22 0,1 21 15,-1-21-15,0 0 16,0 1-16,0-1 0,22-21 0,-22 0 0,0 0 15,21 0-15,-21 0 16,22 0-16,-22 0 0,0 0 0,21-21 16,-20-1-16,-1 1 0,0-21 0,0 21 15,0-22-15,0 1 0,1 0 16,-22-1-16,0-20 0,0-1 0,21 1 16,-21 21-16,0-22 0,0 1 15,0 20-15,0 1 0,0 0 0,0-1 16,-21 22-16,21 0 0,-22 0 0,1 21 15,0 0 1,21 21-16,0 21 0,0-21 0,0 22 16,0-1-16,0 0 0,-21 22 15,21-1-15,0-20 0,0 20 16,0 1-16,0-22 0,0 0 0,0 1 16,0 20-16,0-42 0,0 22 15,0-1-15,0-21 0,0 0 0,0 1 16,0-1-16,21-21 31,-21-21-31,0-1 0,21 1 16,0 0-16,-21 0 0,0-21 15,22 20-15,-1-20 0,0 21 0,-21 0 16,21 0-16,-21-1 0,21 1 0,-21 0 16,21 21-1,-21 21 1,0 0-16,0 1 15,0 20-15,0-21 0,0 0 16,0 0-16,0 1 0,0 20 0,0-21 16,0 0-16,0 0 0,0 1 15,0 20-15,22-21 0,-1 0 0,0-21 16,0 21-16,0 1 0,22-22 0,-1 0 16,0 0-16,1 0 0,-1 0 15,21-22-15,-20 22 0,-1-21 16,0 0-16,1 0 0,-1-21 0,-21 20 15,22 1-15,-22-21 0,0 21 16,0-22-16,0 1 0,-21 21 0,0-21 16,0 20-16,0-20 0,0 21 0,0 0 15,-21 0-15,0 21 0,0 0 16,0 0-16,-1 0 0,1 0 0,0 0 16,0 0-16,0 21 0,21 0 15,-21 0-15,21 0 0,-22 22 0,22-22 16,0 21-16,0-21 0,0 0 0,0 22 15,0-22-15,22 0 0,-1 0 16,0 0-16,0 1 0,0-1 16,0-21-16,1 21 0,20-21 0,-21 0 15,0 0-15,22 0 0,-1 0 16,-21 0-16,0-21 0,22 21 0,-22-21 16,0-1-16,0 1 0,0 0 0,0 0 15,1 0-15,-22-22 0,21 22 16,-21-21-16,0 21 0,0-22 0,0 22 15,0-21-15,0 21 0,0 0 0,0-1 16,0 44 0,0-1-1,0 0-15,0 0 0,0 0 16,-21 0-16,21 22 0,0-22 16,0 0-16,0 21 0,0-20 0,-22-1 15,22 0-15,0 0 0,0 0 16,0 0-16,0 1 0,0-1 0,0 0 15,0-42 17,0 0-32,0-1 0,0 1 15,22 0-15,-1-21 0,0 21 0,-21-22 16,21 1-16,21 0 0,-20-1 16,-1 1-16,21 0 0,0-1 0,-20 1 15,20 21-15,0 0 0,22-1 16,-22 1-16,0 21 0,1 0 15,-1 21-15,-21-21 0,22 22 0,-22 20 16,0-21-16,0 21 0,-21-20 0,0 20 16,0 0-16,0-21 0,0 22 15,0-22-15,0 21 0,0-21 0,0 1 16,0-1-16,-21 0 0,21 0 0,-21 0 16,21 0-1,0-42 1,0 0-1,21 21-15</inkml:trace>
  <inkml:trace contextRef="#ctx0" brushRef="#br0" timeOffset="97997.95">7260 13272 0,'0'-22'0,"0"44"15,0-65-15,0 22 0,0 0 0,-21 42 32,21 0-17,-21 22-15,21-22 0,-21 21 0,21 0 16,0 1-16,-22 20 15,22-20-15,-21-1 0,21 21 0,0-20 16,0-1-16,-21 0 0,21 1 0,0-1 16,0 0-16,0-20 0,0-1 15,0 0-15,0 0 0,21 0 0,0-21 16,1 0-16,-1 0 16,0 0-16,0-21 0,0 21 15,0-21-15,1 0 0,-1-22 0</inkml:trace>
  <inkml:trace contextRef="#ctx0" brushRef="#br0" timeOffset="98345.75">7705 13483 0,'0'0'0,"21"-21"0,-21 0 0,21 21 15,-21-21-15,-21 21 16,0 0-16,-1 21 16,1-21-16,0 21 0,0 21 0,21-20 15,-21 20-15,0-21 0,-1 21 0,22 1 16,0-1-16,0 0 0,0-20 15,0 20-15,0-21 0,0 0 0,0 0 16,22 1-16,-1-1 0,21 0 0,-21-21 16,22 0-16,-22 0 0,21 0 15,0 0-15,1 0 0,-1 0 0,0-21 16,1 0-16,-22-1 0,21 1 0,-21-21 16,1 21-16,-1 0 15,-21-22-15,0 1 0,0 21 0,0-22 16,0 22-16,-21 0 0,-1 0 0,1 0 15,0 0-15,-21-1 0,21 22 16,-1 0-16,1-21 0,-21 21 0,21 0 16,0 0-16,-1 0 0,1 0 0,0 0 15,0-21-15,0 21 0,0 0 16,-1-21-16,1 21 0</inkml:trace>
  <inkml:trace contextRef="#ctx0" brushRef="#br0" timeOffset="98570.2">7070 13335 0,'-22'0'0,"44"0"0,-22 0 32,21 0-32,21 0 0,-21 0 0,0 0 15,22 0-15,-1 0 0,0 0 0,-20 0 16,20-21-16,0 21 0,1 0 15,-1 0-15,0 0 0,-21 0 16,22 0-16,-22 0 0,0 0 0,0-21 0,0 21 31</inkml:trace>
  <inkml:trace contextRef="#ctx0" brushRef="#br0" timeOffset="99245.81">9631 13420 0,'21'-21'0,"-42"42"0,63-42 0,-21-1 0,0 1 16,1 21-16,-22-21 0,21 0 0,0 0 15,-21 0-15,0-1 16,0 1-16,0 0 0,-21 21 16,-22 0-16,22-21 0,-21 21 15,21 0-15,-22 0 0,1 0 0,0 0 16,-1 0-16,1 21 0,21 0 0,-21-21 16,-1 21-16,22 1 0,-21-22 15,21 21-15,-1 0 0,22 0 0,0 0 16,0 0-16,22 1 0,-1-1 15,21 0-15,-21 0 0,22 0 16,-1 0-16,0-21 0,1 43 0,-1-22 16,0 0-16,22 0 0,-22 0 15,-21 1-15,22-1 0,-22 0 16,0 0-16,-21 0 0,0 0 0,0 1 16,0-1-16,-21 0 0,-22-21 0,22 21 15,-21 0-15,0-21 0,-1 0 16,1 21-16,0-21 0,-22 0 0,22 0 15,-1 0-15,1 0 0,21-21 0,-21 0 16,20 21-16,-20-21 0,21 0 16,21 0-16,-21-1 0,21 1 0,0 0 15,0 0-15,0 0 0,0 0 16,21-1-16,-21 1 0,21 0 0,0 21 16,22-21-16,-22 0 0,0 0 15,21 21-15,1-22 0,-1 1 0</inkml:trace>
  <inkml:trace contextRef="#ctx0" brushRef="#br0" timeOffset="99549.63">10266 12933 0,'0'0'15,"0"-21"-15,0 0 0,0-1 0,0 44 31,0-1-31,0 0 16,0 0-16,0 21 0,0 1 0,0-1 16,-21 0-16,21 22 0,0-22 0,-22 1 15,22 20-15,0-21 0,0 1 16,0 20-16,-21-20 0,21-22 0,0 21 16,0 0-16,0-20 0,0-1 0,0 0 15,0 0-15,21-21 31,1 0-31,-22-21 0,0 0 0,21 0 16,0-1-16,-21 1 16,0 0-16</inkml:trace>
  <inkml:trace contextRef="#ctx0" brushRef="#br0" timeOffset="99724.53">10012 13356 0,'0'0'0,"-21"0"0,42 0 31,21 0-15,-21 0-16,0 0 0,22-21 0,-22 21 16,21 0-16,-21 0 0,22 0 15,-22 0-15,21 0 0,-21-21 16,22 21-16,-22-21 0,0 21 0,0 0 0,0 0 16</inkml:trace>
  <inkml:trace contextRef="#ctx0" brushRef="#br0" timeOffset="100268.22">11112 13547 0,'0'0'0,"0"-21"0,0-1 0,43-83 31,-43 83-31,0 1 0,0-21 16,0 21-16,-21-22 0,-1 22 0,-20-21 16,21 21-16,0 0 0,-22 21 0,22-22 15,-21 22-15,0 0 0,20 0 16,-20 0-16,0 22 0,21-1 0,-22 0 16,22 0-16,0 21 0,0 1 0,0-1 15,-1 0-15,22 1 0,-21-1 16,21 0-16,0 1 0,0-1 0,0-21 15,21 22-15,1-22 0,-1 21 0,0-42 16,21 21-16,-21 0 16,22-21-16,-22 0 0,21 0 0,-21 0 15,22 0-15,-22 0 0,21-21 0,-21 0 16,1 0-16,-1 0 0,0 0 16,0-1-16,0-20 0,0 21 0,-21-21 15,0-1-15,0 22 0,0-21 0,0 21 16,0-1-16,0 1 0,0 0 15,0 0-15,0 42 32,0 0-32,0 0 0,0 1 15,0-1-15,0 21 0,0-21 0,0 0 16,0 22-16,0-22 0,0 0 16,0 0-16,22 0 0,-1 1 15,0-1-15,0-21 0,21 0 0,-20 0 16,-1 0-16,21 0 0,-21 0 0,22 0 15</inkml:trace>
  <inkml:trace contextRef="#ctx0" brushRef="#br0" timeOffset="100630.93">11515 13504 0,'-22'-21'0,"44"42"0,-44-63 0,1 21 16,21 0-16,0 0 0,0-1 0,0 1 15,0 0-15,21 0 16,1 0-16,-1 21 15,0 0-15,0 0 0,0 0 0,0 0 16,1 0-16,-1 0 0,0 21 16,0 0-16,0 0 0,0 0 0,1 1 15,-1-1-15,0 21 0,-21-21 0,0 22 16,0-22-16,0 0 0,0 21 16,0-21-16,0 1 0,0-1 0,-21 0 15,0 0-15,-1 0 0,1 0 16,21-42 15,0 0-31,0 0 0,0 0 0,21 0 16,-21-22-16,22 22 0,-1-21 15,0 21-15,-21-22 0,21 1 16,0 21-16,0 0 0,1-22 0,-1 22 16,0 0-16,-21 0 0,42 0 0,-21 21 15,1-22-15,-1 1 0,0 0 16,0 21-16</inkml:trace>
  <inkml:trace contextRef="#ctx0" brushRef="#br0" timeOffset="100945.75">12594 12806 0,'0'0'16,"-21"-21"-1,0 21 1,21 21-16,0 0 15,-21 0-15,-1 22 0,22-22 16,-21 21-16,21 0 0,-21 1 0,21-1 16,-21 0-16,0 1 0,0-1 0,21 0 15,-22 1-15,1-1 0,21 0 16,-21 1-16,21-1 0,0 0 0,0 1 16,0-22-16,0 21 0,0-21 0,21 22 15,0-22-15,1 0 0,-1-21 16,0 21-16,0-21 0,21 0 15,-20 0-15,-1 0 0,21 0 0,-21 0 16,22-21-16,-22 0 0,0 0 0,21 0 16,-21-1-16,1 1 0,-1 0 15,0-21-15,0 21 0</inkml:trace>
  <inkml:trace contextRef="#ctx0" brushRef="#br0" timeOffset="101169.95">12340 13208 0,'0'0'0,"-85"0"32,107 0-17,-1 0-15,21 0 0,-21 0 16,22 0-16,-22 0 0,21 0 16,0 0-16,1 0 0,-22 0 0,21 0 15,-21 0-15,22 0 0,-22 0 16,0 0-16,0 0 0,0 0 0,1 0 15,-1 0-15,-21-21 16</inkml:trace>
  <inkml:trace contextRef="#ctx0" brushRef="#br0" timeOffset="101909.52">14245 12912 0,'0'0'0,"21"-21"0,0-1 0,1 1 16,-22 0-16,0 0 0,-22 42 31,1 21-31,0-20 16,21 20-16,-21-21 0,0 21 0,0 1 15,21-1-15,-22 0 16,1 1-16,0-1 0,0 0 0,0 1 16,0-1-16,-1 0 0,1-20 0,0 20 15,21-21-15,-21 21 0,21-20 16,-21-1-16,21-42 31,21-1-31,0 22 0,-21-42 16,21 21-16,0 0 0,-21-22 0,22 22 15,-22-21-15,21 0 0,0-22 16,0 22-16,-21-22 0,21 22 16,0-22-16,1 22 0,-1 0 0,-21-1 15,21 1-15,-21 0 0,21 21 16,-21-1-16,21 22 0,0 22 15,1-1-15,-1 0 16,-21 21-16,21 1 0,-21-1 16,21 0-16,0 1 0,-21-1 0,0 21 15,21-20-15,-21-1 0,22-21 16,-22 22-16,0-1 0,0-21 0,0 21 16,0-20-16,0-1 0,0 0 0,0 0 15,0 0-15,0 0 16,-22-21-1,1 0-15,0-21 0,0 21 16,0-21-16</inkml:trace>
  <inkml:trace contextRef="#ctx0" brushRef="#br0" timeOffset="103013.71">13991 13335 0,'0'0'0,"-21"0"0,0 0 0,0 0 16,42-21-1,0 21 1,0 0-16,21-21 0,1 21 15,-1-21-15,0 21 0,22-22 0,-22 1 16,22 0-16,-22 0 0,22 21 16,-22-21-16,0 0 0,1-1 15,-1 1-15,-21 0 0,0 21 0,0 0 16,1-21-16,-1 21 16,-21 21-16,0 0 15,0 0-15,0 22 0,0-22 16,0 0-16,-21 0 0,21 22 15,0-22-15,-22 21 0,22-21 0,0 0 16,0 22-16,0-22 0,0 0 0,0 0 16,0 0-16,22 1 0,-1-22 15,0 0-15,0 0 0,0 0 0,22 0 16,-22 0-16,0 0 0,21-22 16,-21 22-16,1-21 0,20 0 15,-21 0-15,0 0 0,22 0 0,-22-22 16,0 22-16,-21-21 0,21 21 0,0-22 15,-21 22-15,0-21 0,0 21 16,0-1-16,21 1 0,-21 0 16,0 42-1,0 0-15,0 1 16,-21-1-16,21 0 0,0 0 0,0 21 16,0-20-16,-21-1 0,21 21 0,0-21 15,0 0-15,0 1 0,0-1 16,21 0-16,0 0 0,1 0 15,-1-21-15,0 0 0,0 0 0,0 0 16,22 0-16,-22 0 0,21 0 16,-21-21-16,22 0 0,-1 21 0,-21-21 15,21-22-15,-20 22 0,-1-21 0,21 21 16,-21-22-16,0 1 0,1 0 16,-1-22-16,0 22 0,-21-22 0,21 22 15,-21-21-15,21 20 0,-21 1 16,0 0-16,0-1 0,0 22 0,0 0 15,-21 42 1,0 0 0,21 0-16,0 22 0,-21-1 15,0 22-15,21-22 0,0 21 0,0-20 16,0-1-16,0 22 0,0-22 16,0 0-16,0-21 0,0 22 0,0-1 15,0-21-15,0 0 0,0 1 0,21-1 16,-21 0-16,21-21 0,0 0 15,0 0-15,0 0 0,22 0 0,-22 0 16,0 0-16,21-21 0,-20 0 0,20-1 16,0 1-16,-21 0 0,1 0 15,20 0-15,-21 0 0,0-1 0,0-20 16,-21 21-16,0 0 0,0 0 0,0-1 16,-21 44 15,0-1-31,21 0 15,-21 21-15,21-21 0,0 1 16,-21-1-16,21 0 0,0 0 0,0 0 16,0 0-16,0 1 0,0-1 0,21 0 15,21-21 1,-21 0-16,1 0 0,20 0 0,-21 0 16,21 0-16,-20-21 0,20 21 0,-21-21 15,21-1-15,-20 1 0,-1 0 16,0 0-16,0 0 0,-21 0 15,0-22-15,0 22 0,0-21 0,0 21 16,0-1-16,0 1 0,-21 0 16,0 0-16,0 21 0,-1 0 0,-20 0 15,21 0-15,-21 0 0,20 0 0,1 21 16,-21-21-16,21 21 0,0-21 16,21 21-16,-22-21 0,1 22 15,0-22-15</inkml:trace>
  <inkml:trace contextRef="#ctx0" brushRef="#br0" timeOffset="103229.58">15452 12996 0,'-22'0'0,"44"0"0,-44-21 15,44 21 1,-1 0-16,0-21 0,0 21 15,21 0-15,-20 0 0,20-21 16,0 21-16,1 0 0,-1 0 0,0 0 0,1 0 16,20 0-16,-42 0 0,22 0 15,-1 0-15,-21 0 0,0 0 16,0 0-16,1 0 0,-1 0 0,0 0 16,0 0-16</inkml:trace>
  <inkml:trace contextRef="#ctx0" brushRef="#br0" timeOffset="103937.99">16764 13123 0,'-21'0'31,"21"22"-31,0-1 16,0 0-16,0 0 0,0 0 15,0 0-15,0 1 0,0-1 0,-21 0 16,21 0-16,0 0 0,0 0 16,0 1-16,0-1 0,0 0 15,0 0-15,-22-21 16,22-21 15,0 0-31,0 0 0,0-1 16,0 1-16,0 0 0,0 0 15,0-21-15,22 20 0,-1-20 0,0 21 16,0-21-16,0-1 0,0 22 0,22-21 16,-22 21-16,0-1 15,21 22-15,-20-21 0,20 21 0,-21 0 16,0 0-16,0 21 0,1-21 0,-1 22 16,0-1-16,0 21 0,0-21 15,-21 0-15,21 22 0,-21-22 0,0 0 16,0 21-16,0-20 0,0-1 0,0 0 15,0 0-15,0 0 0,0 0 16,0 1-16,-21-22 0,0 0 16,0 0-1,21-22 1,0 1-16,0 0 16,0 0-16,0 0 0,0 0 15,21-1-15,0 1 0,0-21 16,1 21-16,-1-22 0,0 22 0,21-21 15,1 21-15,-1 0 0,0-1 0,1 1 16,-1 0-16,0 21 0,1 0 16,-1 0-16,0 0 0,1 21 0,-22 0 15,0 1-15,0-1 0,0 21 0,0-21 16,-21 22-16,22-22 0,-22 0 16,0 21-16,0-21 0,0 1 0,-22-1 15,1 0-15,0 0 0,0 0 16,0 0-16,0-21 15,42 0 17,-21-21-17</inkml:trace>
  <inkml:trace contextRef="#ctx0" brushRef="#br0" timeOffset="104398.02">18351 13123 0,'0'0'15,"0"-21"-15,0 0 0,0 0 0,0 0 0,0 0 16,0-1-16,0 1 16,0 0-16,-21 0 0,0 0 0,21 0 15,-21 21-15,0 0 0,0-22 0,-1 22 16,1 0-16,0 22 0,0-1 16,0 0-16,0 0 0,-1 0 0,1 22 15,0-1-15,0-21 0,21 21 0,-21 1 16,21-22-16,-21 21 0,21-21 15,0 1-15,0-1 0,0 0 0,0 0 16,0 0-16,21-21 0,0 0 0,0 0 16,0 0-16,22 0 15,-22 0-15,0 0 0,0-21 0,0 21 16,0-21-16,1 0 0,-1 0 16,0-1-16,0 1 0,0-21 15,0 21-15,-21-22 0,22 1 0,-22 21 16,21 0-16,-21-22 0,0 22 0,0 0 15,0 42 1,0 0-16,0 1 16,0-1-16,0 21 0,0-21 0,-21 22 15,21-22-15,0 0 0,-22 0 16,22 21-16,0-20 0,0-1 0,0 0 16,22 0-16,-1-21 0,21 0 15,-21 21-15,22-21 0,-22 0 16,21 0-16,-21 0 0,22 0 15,-22-21-15,21 21 0</inkml:trace>
  <inkml:trace contextRef="#ctx0" brushRef="#br0" timeOffset="105622.76">18986 12700 0,'0'-42'0,"0"84"0,0-127 0,0 43 0,0 21 15,0 0-15,0 0 0,0-1 0,-21 22 16,0 0-16,0 0 15,0 22-15,21-1 0,0 0 16,-21 0-16,21 21 0,-22 1 16,22-1-16,0 0 0,0 1 15,0 20-15,0-20 0,0-1 0,0 21 16,0-20-16,0-1 0,0 0 16,0-20-16,0 20 0,0-21 0,0 21 15,22-20-15,-1-22 0,-21 21 0,21 0 16,0-21-16,0 0 0,0 0 15,1 0-15,-1 0 0,21 0 0,-21-21 16,0 0-16,1 21 0,-1-22 0,0 1 16,-21-21-16,21 21 0,0-22 15,0 22-15,1-21 0,-22 21 16,21-22-16,0 22 0,-21 0 0,21 21 0,-21-21 16,0 42-1,0 0 1,0 0-16,-21 1 0,21-1 0,-21 0 15,21 0-15,-21 0 0,21 0 16,0 1-16,0-1 0,0 0 0,0 0 16,0 0-16,0 0 0,0 1 15,21-22 1,0 0-16,0 0 0,0 0 16,0 0-16,1 0 0,20 0 0,-21-22 15,0 1-15,0 0 0,1 0 16,-1 0-16,0-22 0,0 22 15,-21-21-15,21 21 0,0 0 0,1-22 16,-22 22-16,0 0 16,0 42-1,0 0-15,-22 0 16,1 1-16,21-1 0,-21 0 16,21 0-16,-21 0 0,21 0 0,-21 1 15,21-1-15,0 0 0,0 0 0,0 0 16,21-21-1,0 0-15,0 21 0,0-21 0,1 0 16,-1 0-16,0 0 0,0-21 16,0 21-16,0-21 0,1 0 15,-22 0-15,0 0 0,0-1 0,0 1 16,0-21-16,0 21 0,0-22 16,0 22-16,0-21 0,0 21 0,0 0 15,-22-1-15,1 1 0,0 21 16,0-21-16,0 21 15,42 0 1,0 0-16,0 0 16,0 0-16,1-21 0,-1 21 15,0 0-15,21-21 0,-21 21 0,22 0 16,-22 0-16,21 0 0,-21 0 16,22 0-16,-22 0 0,0 21 15,0 0-15,0 0 0,1 0 0,-22 1 16,0-1-16,21 0 0,-21 0 15,0 0-15,0 0 0,0 22 0,0-22 16,0 0-16,0 0 0,0 0 0,-21 1 16,-1-22-16,22 21 0,-21 0 15,21 0-15,-21 0 0,0-21 16,21 21-16,-21-21 16,21-21 15,0 0-31,0 0 15,0-21-15,0 20 0,21 1 16,0-21-16,0 0 0,0-1 0,1 1 16,-1-22-16,0 22 0,21 0 15,1-1-15,-1 1 0,21 21 0,-20 0 16,-1 0-16,0-1 0,1 22 0,-22 0 16,21 0-16,-21 22 0,1-1 15,-22 0-15,0 0 0,0 21 0,0 1 16,0-22-16,0 21 0,0 1 0,0-1 15,-22 0-15,22-21 0,-21 22 16,0-22-16,0 21 0,0-21 0,21 1 16,-21-1-16,-1 0 0,1 0 15,21-42 32,0 0-47,0 0 0</inkml:trace>
  <inkml:trace contextRef="#ctx0" brushRef="#br0" timeOffset="105829.64">19960 12361 0,'0'0'0,"-21"0"0,0-21 0,0 21 15,-1 0-15,1 0 0,0 0 16,21 21 15,0 1-15,-42-22-1,21 21 1</inkml:trace>
  <inkml:trace contextRef="#ctx0" brushRef="#br0" timeOffset="106037.52">18436 12721 0,'-21'0'0,"84"21"31,-20-21-31,-1 0 0,22 0 16,-22 0-16,0 0 0,22 0 0,-22 0 15,0 0-15,22-21 0,-22 21 16,-21 0-16,22 0 0,-22-21 0,0 21 15,0 0-15,-21-21 16,-21 21-16</inkml:trace>
  <inkml:trace contextRef="#ctx0" brushRef="#br0" timeOffset="107149.52">1016 15663 0,'0'22'16,"-21"-22"-16,0 21 15,-1-21-15,1 0 0,0 0 16,0 0-16,0 0 0,0 0 0,-1 0 16,1 0-16,0 0 15,21-21-15,0-1 16,0 1-16,0 0 0,0 0 15,0 0-15,21 0 0,0-22 0,22 22 16,-22-21-16,21 21 0,1-22 16,-1 22-16,0 0 0,1 0 0,-1 0 15,0 21-15,-21 0 0,22 0 16,-22 0-16,0 0 0,-21 21 0,0 0 16,0 0-16,-21 21 15,-21 1-15,20-1 0,-20 0 0,0 22 16,-22-22-16,22 1 0,-22 20 15,22-21-15,0 22 0,-1-22 16,22 22-16,0-22 0,0 0 0,21-20 16,0 20-16,0-21 0,21 0 15,0 0-15,0 1 0,1-22 0,20 0 16,0 0-16,1 0 0,-1 0 16,0-22-16,22 1 0,-22 0 15,22 0-15,-22-21 0,0 20 0,1-20 16,-22 21-16,-21-21 0,0 20 15,0-20-15,-21 21 0,-1-21 0,-20 20 16,0 1-16,-1 0 16,1 0-16,0 0 0,-22 21 0,22 0 0,21 0 15,-22 0-15,22 0 16,-21 0-16,42 21 0,0 0 16,0 0-16,0 0 15,0 1-15,21-22 16,0 21-16,0-21 0,1 0 0,20 0 15,-21 0-15,21 0 0</inkml:trace>
  <inkml:trace contextRef="#ctx0" brushRef="#br0" timeOffset="107337.27">1693 15685 0,'0'0'0,"0"-22"16,-21 22-1,42-21 32,0 21-31,1 0-16</inkml:trace>
  <inkml:trace contextRef="#ctx0" brushRef="#br0" timeOffset="108065.88">3450 15282 0,'0'0'0,"0"-21"0,0-21 0,21 21 0,0-22 15,-21 22-15,0 0 0,0 0 16,0 0-16,0 42 31,-21 0-31,21 21 0,-21-20 0,0 20 16,0 0-16,21 22 0,-21-22 0,-1 0 16,22 22-16,-21-22 15,0 22-15,21-22 0,-21 0 0,0 1 16,21-1-16,-21 0 0,21 1 15,0-1-15,0-21 0,0 0 0,0 1 16,0-1-16,0-42 16,0-1-1,0-20-15,21 21 0,0 0 16,0-22-16,-21 1 0,21 0 0,0-1 16,1 1-16,-1-21 0,-21 20 0,21-20 15,0-1-15,0 1 0,0-1 16,1 22-16,-22-22 0,21 22 15,0 0-15,-21 21 0,21-1 16,-21 1-16,21 0 0,0 21 16,1 21-16,-1 22 15,-21-22-15,21 21 0,0 22 16,-21-22-16,0 21 0,0-20 16,0 20-16,21 1 0,-21-1 0,0-20 15,0 20-15,0-21 0,0 1 0,0-1 16,0 0-16,0-20 0,0 20 15,0-21-15,0 0 0,21 0 0,-21 1 16,0-44 15,0 1-31</inkml:trace>
  <inkml:trace contextRef="#ctx0" brushRef="#br0" timeOffset="109292.94">3365 15663 0,'0'0'0,"-21"0"0,-21 0 0,21 0 0,-22 0 15,22 0-15,21 22 16,21-22 0,1 0-16,-1 0 15,0 0-15,0 0 0,21 0 0,1 0 16,-1 0-16,0 0 0,1-22 16,20 1-16,-20 0 0,-1 21 15,21-21-15,-20 0 0,-1 0 0,-21-1 16,22 22-16,-22-21 0,21 0 15,-21 21-15,-21-21 0,21 21 16,-21 21 0,0 0-1,0 0-15,0 1 0,0-1 16,0 21-16,0-21 0,0 0 0,0 22 16,0-22-16,0 0 0,0 21 0,0-20 15,0-1-15,0 0 0,0 0 16,0 0-16,22 0 0,-1-21 0,0 0 15,0 0 1,0 0-16,0 0 0,22-21 0,-22 0 16,0 0-16,21 0 0,-20 0 0,-1-1 15,21 1-15,-21-21 0,0 21 16,1-22-16,-1 1 0,0 21 0,-21-21 16,0-1-16,21 1 0,-21 21 15,0 0-15,0-1 0,0 1 0,0 0 16,0 42-1,0 0 1,0 22-16,0-22 0,0 0 16,0 21-16,0 1 0,0-22 15,0 21-15,0 1 0,0-22 0,0 0 16,0 21-16,0-21 0,21 1 0,0-1 16,1 0-16,-1-21 0,0 21 15,0-21-15,0 0 0,0 0 0,1 0 16,-1 0-16,21-21 0,-21 0 15,0 21-15,22-21 0,-22-22 0,0 22 16,0 0-16,0-21 0,1-1 16,-1 1-16,0 0 0,0-1 0,-21-20 15,21-1-15,-21 1 0,0-1 0,0 1 16,21 20-16,-21-20 16,0 21-16,22-1 0,-22 1 0,0 0 15,0 20-15,0 1 0,0 42 31,0 1-31,0-1 0,0 21 16,0 0-16,0 22 0,0-1 16,-22 1-16,22-1 0,-21 1 0,21-22 15,0 22-15,0-1 0,0-20 0,0-1 16,0 0-16,0 1 0,0-22 16,0 21-16,0-21 0,21 0 0,1 1 15,-1-22-15,0 0 0,0 0 0,0 0 16,0 0-16,1 0 15,-1 0-15,21-22 0,-21 22 0,22-21 16,-22 0-16,21 0 0,-21-21 16,22 20-16,-22 1 0,0-21 0,0 21 15,0-22-15,0 22 0,1 0 0,-22 0 16,0-21-16,0 20 16,0 1-16,-22 21 15,22 21 1,-21 1-16,0 20 15,21-21-15,-21 0 0,21 22 0,0-22 16,0 0-16,0 21 0,0-21 0,0 1 16,0-1-16,21 0 15,-21 0-15,21-21 0,0 21 0,1-21 16,20 0-16,-21 0 0,0 0 0,22 0 16,-22 0-16,21 0 0,-21-21 15,22 0-15,-1 0 0,-21 0 0,0-1 16,0 1-16,1 0 0,-1 0 15,-21-21-15,0 20 0,0-20 0,0 0 16,0-1-16,0 22 0,-21-21 0,-1 21 16,-20-22-16,21 22 0,-21 0 15,-1 21-15,22 0 0,-21 0 0,-1 0 16,1 0-16,0 0 0,-1 21 16,1 0-16,21 1 0,0-1 15,-22 0-15,43 0 0,-21 0 0,21 0 16,-21 1-16,21-1 0,0 0 15</inkml:trace>
  <inkml:trace contextRef="#ctx0" brushRef="#br0" timeOffset="109537.8">4657 15304 0,'0'0'0,"42"-22"32,-21 1-32,21 21 0,1-21 15,-1 0-15,22 0 0,-22 21 16,21-21-16,1-1 0,-22 22 0,22-21 16,-22 21-16,22 0 0,-22 0 15,0 0-15,1 0 0,-1 0 0,-21 0 16,0 0-16</inkml:trace>
  <inkml:trace contextRef="#ctx0" brushRef="#br0" timeOffset="110541.88">6286 15409 0,'0'0'0,"-21"-21"0,0 21 47,21 21-47,0 1 0,0-1 16,0 0-16,0 0 0,0 0 15,0 22-15,0-22 0,0 0 0,0 0 16,-21 0-16,21 0 0,0 1 0,0-1 15,0 0-15,-21 0 16,21-42 31,0 0-47,0 0 16,0-1-16,0-20 0,0 21 15,0 0-15,21-22 0,0 22 0,0-21 16,0 0-16,1 20 0,-1 1 0,0-21 15,21 21-15,1 0 0,-1-1 16,-21 1-16,21 21 0,1 0 0,-22 0 16,21 0-16,-21 21 0,1 1 15,-1-1-15,0 0 0,-21 21 0,0-21 16,21 22-16,-21-1 0,0-21 0,0 22 16,0-22-16,0 21 15,0-21-15,-21 0 0,21 1 0,0-1 16,-21-21-16,21 21 0,-21-21 0,21 21 15,0-42 1,0 0 0,0 0-16,0-1 15,0 1-15,0-21 0,0 21 0,0 0 16,21-22-16,0 1 0,0 0 0,21-1 16,-20 22-16,20-21 0,0-1 15,1 1-15,-1 21 0,0 0 16,1 0-16,-1-1 0,0 22 0,1 0 15,-1 0-15,-21 22 0,21-1 16,-20 0-16,-22 21 0,0 1 0,0-22 16,0 21-16,0 0 0,0 1 15,0-22-15,0 21 0,0-21 0,-22 22 16,1-22-16,0 0 0,0 0 0,21 0 16,-21 1-16,0-22 0,21 21 15,-22-21-15,22-21 31,0-1-31,22 1 16,-1 0-16,0 0 0</inkml:trace>
  <inkml:trace contextRef="#ctx0" brushRef="#br0" timeOffset="111037.59">7895 15198 0,'0'0'15,"0"-21"-15,0-1 0,0 1 0,0 0 0,-21 0 16,0 0-16,0 0 0,-1-1 16,1 22-16,0 0 0,0 0 0,-21 0 15,20 22-15,1-1 0,-21 0 16,21 21-16,0 1 0,-22-1 0,22 0 16,0 1-16,0 20 0,0-21 15,-1 1-15,1-1 0,0 0 16,21-20-16,-21 20 0,21-21 0,0 0 15,21 0-15,0-21 0,0 0 16,1 0-16,-1 0 0,0 0 16,21-21-16,-21 21 0,1-21 0,20 0 15,-21 0-15,21 0 0,-20-1 16,-1-20-16,21 21 0,-21-21 0,0-1 16,1 1-16,-22 0 0,21-1 0,-21 1 15,21 0-15,-21 20 0,0 1 16,0 0-16,0 0 0,0 0 0,0 42 31,0 0-31,0 21 16,0-20-16,0 20 0,0 0 0,0 1 15,0-1-15,0 0 0,0 1 16,0-1-16,0-21 0,0 21 0,0-20 16,21-1-16,0 0 0,0 0 0,1-21 15,-1 21-15,0-21 0,0 0 16,21 0-16,-20 0 0,-1 0 0,0-21 15,0 0-15,21 0 0,-20 0 0,-1-1 16</inkml:trace>
  <inkml:trace contextRef="#ctx0" brushRef="#br0" timeOffset="112354.22">8424 14817 0,'0'-43'15,"0"86"-15,0-128 0,0 64 0,0-21 0,0 20 16,0 44-1,-21-1 1,21 21-16,0-21 0,0 22 16,0-1-16,0 21 0,0-20 0,0-1 15,-21 22-15,21-1 0,0-21 16,0 22-16,0-22 0,0 22 16,0-22-16,0 0 0,0 1 0,0-1 0,0-21 15,0 0-15,21 22 16,0-22-16,0 0 0,1-21 15,-1 0-15,21 0 0,-21 0 16,0-21-16,22 0 0,-22 21 16,21-21-16,-21-22 0,1 22 0,20 0 15,-21-21-15,0-1 0,22 1 0,-22 21 16,0-22-16,0 1 0,-21 21 16,0-21-16,21 20 0,-21 1 0,0 0 15,0 42 16,0 0-31,0 22 0,-21-22 16,21 21-16,0 1 16,0-22-16,0 21 0,-21 0 0,21-20 15,0-1-15,0 21 0,0-21 0,0 0 16,21 1-16,0-1 16,0-21-16,1 0 0,-1 0 0,21 0 15,-21 0-15,22 0 0,-1 0 0,0-21 16,1-1-16,-1 1 0,0 0 15,-21 0-15,22-21 0,-1 20 0,-21-20 16,0 21-16,1-21 0,-1-1 0,0 22 16,-21-21-16,0 21 0,0-1 15,0 1-15,0 42 32,0 1-32,0-1 15,0 0-15,0 0 0,0 21 0,0-20 16,0-1-16,0 21 0,0-21 15,0 0-15,0 1 0,0-1 0,0 0 16,0 0-16,0 0 0,21 0 16,0-21-16,0 0 15,22 0-15,-22 0 0,0-21 16,0 0-16,0 0 0,1 0 16,-1 0-16,-21-1 0,0-20 15,0 0-15,0 21 0,0-22 0,0 1 16,0 0-16,0-1 0,-21 22 0,-1 0 15,1 0-15,0 0 0,0-1 16,0 22-16,0 0 0,-1 0 0,1 0 16,0 0-16,42 0 31,0 0-15,1 0-16,-1 0 0,0 0 0,21 0 15,-21 0-15,1 0 0,20 0 16,0 0-16,-21 0 0,22-21 15,-1 21-15,0 0 0,1 0 0,-1 0 16,-21 0-16,22 0 0,-22 0 16,21 0-16,-21 21 0,0-21 0,-21 22 15,22-1-15,-22 0 0,21 0 0,-21 0 16,0 0-16,0 22 0,0-22 16,0 0-16,0 0 0,-21 22 0,21-22 15,-22 0-15,22 0 0,0 0 16,0 0-16,0 1 0,-21-1 0,21 0 15,0 0 1,0-42 15,0 0-31,0 0 16,0-1-16,0-20 0,0 21 16,0-21-16,21-1 0,-21 22 0,22-21 15,-1-22-15,0 22 0,0 0 0,0 20 16,22-20-16,-22 0 0,0 21 15,21-1-15,-21 1 0,1 0 0,-1 21 16,21 0-16,-21 0 0,0 0 0,1 21 16,-22 0-16,21 22 0,-21-22 15,21 21-15,-21-21 0,0 22 0,0-1 16,0 0-16,0 1 0,0-1 16,0-21-16,0 22 0,0-1 15,21-21-15,0 0 0,-21 0 0,21 1 16,1-1-16,-1 0 0,0 0 0,0-21 15,0 0-15,0 0 0,1 0 16,20 0-16,-21 0 0,21-21 0,-20 0 16,-1 0-16,0-1 0,0 1 0,0 0 15,0-21-15,1 21 0,-22-22 16,0 22-16,0-21 0,0-1 0,0 22 16,0-21-16,0 0 0</inkml:trace>
  <inkml:trace contextRef="#ctx0" brushRef="#br0" timeOffset="112618.25">9715 14732 0,'0'0'0,"-21"0"15,0 0 1,0 0 47,21-21-48,-21 21-15</inkml:trace>
  <inkml:trace contextRef="#ctx0" brushRef="#br0" timeOffset="112894.21">8445 15007 0,'0'0'0,"22"0"31,20 0-31,-21 0 0,0-21 16,22 21-16,-1-21 0,-21 21 15,21 0-15,-20-21 0,20 21 0,-21 0 16,0 0-16,0-21 0,-21-1 31,0 1 0</inkml:trace>
  <inkml:trace contextRef="#ctx0" brushRef="#br0" timeOffset="114033.55">12277 14711 0,'0'-21'0,"0"42"0,21-63 0,-21 20 15,21 1-15,-21 0 0,0 0 16,0 0-16,0 0 0,0-1 16,0 1-16,0 42 31,-21 1-31,0 20 0,21 0 15,-22 1-15,1-1 0,0 0 16,0 1-16,0 20 0,21-21 0,-21 22 16,-1-22-16,22 22 0,-21-22 0,21 0 15,0 22-15,0-22 0,0 1 16,0-22-16,0 21 0,0-21 0,0 0 16,21 1-16,1-1 0,-1-21 15,0 0-15,0 0 0,0 0 16,0 0-16,1 0 0,-1 0 0,0-21 15,0 21-15,0-22 0,0-20 16</inkml:trace>
  <inkml:trace contextRef="#ctx0" brushRef="#br0" timeOffset="114822.1">12721 14944 0,'0'0'0,"0"-21"0,0-1 15,-21 22 1,0 0-16,0 0 15,-1 22-15,1-1 0,0 0 16,0 0-16,0 0 0,0 22 16,21-22-16,0 21 0,-22-21 0,22 22 15,0-1-15,0-21 0,0 0 16,0 22-16,0-22 0,22 0 16,-1 0-16,0-21 0,0 0 15,0 0-15,0 0 0,22 0 0,-22 0 16,0 0-16,21-21 0,-20 0 15,20 0-15,-21 21 0,0-22 0,-21 1 16,0-21-16,0 21 0,0 0 16,0-22-16,0 22 0,0-21 0,-21 21 15,0-1-15,-21 1 0,20 0 0,1 0 16,-21 0-16,21 21 0,0 0 16,-1-21-16,1 21 0,0 0 0,0 0 15,42 0 16,0 0-31,0 0 0,1 0 16,20 0-16,0-22 0,1 22 0,-1 0 16,0 0-16,22-21 0,-22 21 15,22 0-15,-22 0 0,0 0 0,1-21 16,-1 21-16,0 0 0,-21 0 0,1 0 16,20 0-16,-21 0 15,0 0-15,-21 21 31,0 0-31,0 1 16,-21-22-16,0 21 0,21 21 16,-21-21-16,0 0 0,-1 1 15,1 20-15,0-21 0,0 21 0,0-20 16,21 20-16,0-21 0,0 0 0,0 0 16,0 1-16,0-1 0,0 0 15,21 0-15,0-21 0,0 0 0,0 21 16,1-21-16,20 0 0,-21 0 0,21 0 15,-20-21-15,20 21 0,-21-21 16,21 0-16,-20 0 0,20-1 0,-21 1 16,0 0-16,0 0 0,-21-21 15,0 20-15,0-20 0,0 21 0,0-21 16,0 20-16,-21 1 0,0-21 16,0 21-16,0 0 0,0-1 15,-1 1-15,-20 21 0,21-21 0,0 21 16,0 0-16,-1 0 0,44 0 31,-1 0-15,0 0-16,0 0 0,21 0 0,-20 0 15,20-21-15</inkml:trace>
  <inkml:trace contextRef="#ctx0" brushRef="#br0" timeOffset="115161.9">14245 14499 0,'21'-42'0,"-42"84"0,42-105 0,-21 42 0,0-1 16,0 1-16,0 0 0,0 0 15,0 0-15,0 0 16,-21 21-16,0 0 0,0 21 16,21 0-16,-21 0 0,-1 0 15,1 22-15,21-1 0,-21 0 0,0 1 16,21-1-16,-21 21 0,0-20 15,21-1-15,-22 22 0,1-22 0,21 0 16,0 1-16,-21-1 0,21 0 0,-21 1 16,21-1-16,0 0 15,0 1-15,0-22 0,0 21 0,0-21 16,21 0-16,0 1 0,0-1 0,1-21 16,-1 0-16,0 0 0,21 0 15,-21 0-15,22 0 0,-22-21 0,21 21 16,1-22-16,-22 1 0,21-21 0,0 21 15,-20 0-15,20-22 0,-21 22 16,0-21-16</inkml:trace>
  <inkml:trace contextRef="#ctx0" brushRef="#br0" timeOffset="115557.68">12086 14669 0,'0'0'16,"21"0"-16,0 0 16,1 0-16,20 0 0,0 0 15,1 0-15,-1 0 0,0 0 0,1 0 16,-1-22-16,0 22 0,1 0 0,-22-21 16,21 21-16,-21-21 0,0 21 15,1 0-15,-22-21 16</inkml:trace>
  <inkml:trace contextRef="#ctx0" brushRef="#br0" timeOffset="119401.46">1164 17145 0,'0'0'0,"21"0"0,0 0 15,1 0-15,-1-21 16,0 21-16,-21-21 0,21 0 0,0-1 16,-21 1-16,0 0 15,0 0-15,0 0 0,0-22 16,0 22-16,0 0 0,0-21 0,0 21 16,-21-1-16,0-20 0,0 21 15,0 0-15,-1 21 0,1-21 0,0 21 16,0 0-16,-21 0 0,20 0 15,1 0-15,0 21 16,-21 0-16,21 0 0,-1 21 0,1-20 16,-21 20-16,21-21 0,0 21 15,21 1-15,0-1 0,-22-21 0,22 22 16,0-22-16,0 0 0,0 0 16,0 0-16,22 0 0,20-21 15,-21 0-15,0 0 0,22 0 16,-22 0-16,21-21 0,-21 0 15,22 0-15,-1 0 0,-21 0 16,21-1-16,-20 1 0,-1 0 0,0-21 16,0 21-16,0-1 0,-21 1 15,0 0-15,0 0 0,0 0 16,-21 21 0,0 0-1,21 21 1,-21 0-16,21 21 15,0-20-15,0-1 0,0 0 0,0 21 16,0 1-16,0-22 0,0 21 16,0 0-16,0-20 0,0 20 15,0 0-15,0-21 0,0 22 0,0-1 16,0 22 0,0-43-16,-21 0 0,21 0 0,0 0 15,0 0-15,0 1 0,-22-22 16,1 0-16,0 0 15,0 0-15,0 0 0,0 0 16,-1 0-16,1-22 0,-21 1 16,21 0-16,0 21 0,-1-21 15,-20 0-15,21 0 0,0-1 16,21 1-16,-21 21 0,21-21 16,21 0 15,0 21-16,0 0-15,0 0 0</inkml:trace>
  <inkml:trace contextRef="#ctx0" brushRef="#br0" timeOffset="119685.3">1863 17251 0,'-22'0'47,"44"0"31,-1 0-62,0 0-16,0 0 0</inkml:trace>
  <inkml:trace contextRef="#ctx0" brushRef="#br0" timeOffset="122251.13">3408 16743 0,'0'0'0,"-21"0"16,-1 0-16,22 21 16,0 0-16,0 0 15,0 1-15,0-1 0,0 0 16,0 0-16,22 0 15,-1-21-15,0 21 0,0-21 0,0 0 16,0 0-16,22 0 0,-22 0 16,0 0-16,21 0 0,-20 0 0,20 0 15,0-21-15,-21 0 0,1 0 16,20 0-16,-21 0 0,0-22 0,0 22 16,1 0-16,-22 0 0,21 0 15,-21-1-15,0 1 0,0 0 0,0 0 16,0 0-16,0 0 15,-21 21-15,-1 0 16,22 21 0,-21-21-16,21 21 0,0 21 15,0-21-15,0 22 0,0-1 16,0 0-16,0 22 0,0-22 0,0 22 16,0-22-16,0 0 0,0 22 15,0-22-15,0 1 0,0-1 0,0 0 16,0 1-16,0-1 0,0-21 15,-21 21-15,21-20 0,-21-1 0,21 21 16,-21-21-16,0 0 16,-1-21-16,1 0 0,0 0 15,0 0-15,0 0 0,-22-21 16,22 0-16,-21 0 0,21 0 16,-22 0-16,1-1 0,0 1 15,21 0-15,-22-21 0,22 21 0,0 21 16,0-22-16,0 1 0,-1 21 15,22 21 17,0 1-32,0-1 0,22 0 15,-1 0-15,21 0 0,-21 0 0,0 1 16,22-1-16,-1 0 0,-21-21 16,22 21-16,-1-21 0,0 0 15,1 0-15,-1 0 0,0 0 0,1 0 16,-1 0-16,0-21 0,1 0 0,-22 0 15,21-1-15,-21 1 16,0 0-16,1 0 0,-1-21 0,0 20 16,0-20-16,-21 21 0,0-21 15,0-1-15,0 22 0,0 0 0,0 0 16,0 0-16,0 42 31,0 0-31,0 0 16,0 0-16,0 22 0,0-22 0,0 21 15,0-21-15,0 22 0,0-1 16,0-21-16,0 21 0,0-20 0,0-1 16,-21 0-16,21 0 0,0 0 15,0 0-15,0-42 32,0 0-17,0 0-15,0 0 0,0 0 0,0-22 16,0 22-16,21-21 0,0-1 15,0 1-15,1 0 0,-1-1 0,0 1 16,21 0-16,-21 21 0,22-22 16,-1 22-16,0 0 0,1 0 0,-22 21 15,21 0-15,-21 0 0,1 0 16,-1 21-16,0 0 0,-21 0 0,0 22 16,0-22-16,0 21 0,0 0 15,0 1-15,0-22 0,0 21 16,0 1-16,0-22 0,0 21 0,0 0 15,0-20-15,0-1 0,0 0 16,21 0-16,0 0 0,0-21 0,1 0 16,20 0-16,-21 0 0,21 0 15,-20 0-15,20-21 0,0 0 0,1 0 16,-1-22-16,-21 22 16,21 0-16,-20-21 0,20-1 0,-21 1 0,0 0 15,0-1-15,-21 1 16,0-21-16,0 20 0,0 1 0,0-22 0,0 22 15,0 0-15,0-1 16,0 22-16,0-21 0,0 21 0,-21 63 31,21-21-15,0 22-16,0-22 0,0 21 16,0 22-16,0-22 0,0 0 0,0 1 15,0 20-15,0-21 0,0 1 16,0-1-16,0 0 0,0-20 0,0 20 15,0 0-15,0-21 0,0 1 16,0-1-16,21 0 0,1-21 0,-1 0 16,0 0-16,0 0 0,21 0 15,-20 0-15,20-21 0,-21 0 16,21-1-16,1 1 0,-22 0 16,21-21-16,1 21 0,-22-1 0,0-20 15,0 21-15,0 0 0,-21-22 16,21 22-16,-21 0 0,0 0 15,-21 21-15,0 0 16,0 0-16,0 0 0,0 0 0,-1 0 16,1 21-16,21 0 15,0 0-15,0 1 16,21-22 0,1 21-16,-1-21 0,-21 21 15,21-21-15,0 21 0,0-21 0,0 21 16,-21 0-16,22 1 15,-22-1-15,0 0 0,0 0 16,0 0-16,0 0 0,0 1 16,0-1-16,0 0 15,21-21 1,0 0-16,0 0 16,0 0-16,0 0 0,22-21 15,-22 0-15,0 21 0,21-22 16,-20 1-16,20 0 0,-21 0 0,21-21 15,-20 20-15,20 1 0,-21-21 16,0 21-16,0-22 0,-21 22 0,0 0 16,22 0-16,-22 0 0,0 0 15,0-1-15,-22 44 32,22-1-32,0 0 0,-21 0 15,0 0-15,21 22 0,-21-22 16,21 0-16,0 0 0,0 0 0,0 22 15,0-22-15,0 0 0,0 0 16,21 0-16,0 0 16,0-21-16,1 0 0,-1 0 15,21 0-15,-21 0 0,0 0 16,22-21-16,-22 21 0,0-21 0,21 0 16,-20 0-16,-1 0 0,0-1 15,0-20-15,-21 21 0,0 0 0,0-22 16,0 22-16,0-21 0,0 21 15,-21-22-15,0 22 0,0 0 0,-1 21 16,1-21-16,0 21 0,0 0 16,-21 0-16,20 0 0,1 0 0,0 0 15,0 21-15,0-21 16,0 0-16,21 21 0,-22-21 16,1 0-16,0 0 15,0 0-15,0 0 0,0 0 16</inkml:trace>
  <inkml:trace contextRef="#ctx0" brushRef="#br0" timeOffset="122494.03">4953 16806 0,'-21'0'0,"42"0"0,-63 0 0,20 0 0,44 0 31,-1 0-31,0 0 0,21 0 15,1 0-15,-1 0 0,0-21 0,22 21 16,-1-21-16,1 21 0,-1-21 16,1 21-16,-1 0 0,1 0 0,-22-21 15,0 21-15,1 0 0,-22 0 16,21 0-16</inkml:trace>
  <inkml:trace contextRef="#ctx0" brushRef="#br0" timeOffset="123741.44">7091 17187 0,'0'-21'15,"0"0"1,0 0-16,0 0 16,0 0-16,0-1 0,-21 1 15,-1 0-15,22 0 0,-21 21 16,0 0-16,0-21 0,0 21 15,-22 0-15,22 0 0,-21 0 16,21 21-16,-22 0 0,22 0 16,-21 0-16,21 1 0,-22-1 0,22 21 15,0-21-15,0 22 0,0-1 16,21-21-16,0 21 0,0-20 0,0 20 16,0-21-16,21 0 0,0 0 15,0 1-15,0-1 0,1 0 0,-1-21 16,0 0-16,21 0 0,-21 0 15,22 0-15,-22 0 0,21-21 0,-21 0 16,22-1-16,-22 1 0,21 0 0,-21-21 16,1 21-16,-1-22 0,0 22 15,0-21-15,0-1 0,-21-20 16,21 21-16,1-22 0,-22 22 16,0-22-16,21 1 0,-21 20 0,21-20 15,-21 21-15,0-1 0,0 1 16,0 21-16,0 0 0,0-1 0,0 1 15,0 64 1,0-22 0,0 21-16,0 22 0,0-22 0,0 21 15,0 1-15,0-1 0,0 1 16,-21-22-16,21 22 0,-21-22 16,21 22-16,0-22 0,0-21 15,0 21-15,0-20 0,0 20 0,0-21 16,21-21-16,0 21 0,0-21 15,0 0-15,0 0 0,1 0 0,-1 0 16,0-21-16,21 21 0,-21-21 16,1 0-16,20 0 0,-21-1 0,21 1 15,-20 0-15,20-21 0,-21 21 16,0-1-16,0-20 0,1 21 0,-1 0 16,-21 0-16,0-1 0,0 1 15,0 42 16,-21-21-31,21 22 16,-22-1-16,1 0 0,21 21 0,0-21 16,-21 1-16,0 20 0,21-21 15,0 21-15,0-20 0,0-1 0,0 0 16,0 0-16,0 0 0,21 0 16,0-21-16,0 0 0,1 22 0,20-22 15,-21 0-15,21 0 0,-20 0 16,20-22-16,0 1 0,-21 21 0,22-21 15,-1 0-15,-21 0 0,22-22 0,-22 22 16,0 0-16,0-21 16,0-1-16,0 22 0,-21-21 0,22 21 15,-22-22-15,0 22 0,0 0 16,0 0-16,0 0 0,-22 21 31,1 21-31,0 0 0,21 0 0,0 22 16,0-22-16,-21 0 0,21 21 0,0-21 15,0 22-15,0-22 0,0 21 16,0-21-16,0 1 0,0-1 0,0 0 16,21 0-16,0 0 0,0 0 15,1-21-15,-1 0 16,0 0-16,0 0 0,0 0 16,0 0-16,22-21 0,-22 0 0,0 21 15,0-21-15,0 0 0</inkml:trace>
  <inkml:trace contextRef="#ctx0" brushRef="#br0" timeOffset="125329.69">8742 16912 0,'0'0'0,"0"-21"0,0 0 16,-21 21-16,-1 0 0,1 0 16,0 0-16,0 21 0,0-21 15,21 21-15,-21 0 16,-1 22-16,1-22 0,21 0 0,0 21 15,0-20-15,0 20 0,-21 0 0,21-21 16,0 1-16,0 20 0,0-21 16,0 0-16,21 0 0,0 1 0,-21-1 15,22 0-15,-1-21 0,21 0 16,-21 21-16,0-21 0,22 0 0,-22 0 16,21 0-16,1 0 0,-1-21 15,0 0-15,1 0 0,-1-1 0,0 1 16,1-21-16,-1 21 0,-21-22 0,0-20 15,22 21-15,-22-22 0,-21 1 16,21-1-16,-21-21 0,0 22 16,0-1-16,0 1 0,0 21 15,0-22-15,0 22 0,0 21 0,0-22 16,0 22-16,0 0 0,-21 21 16,0 0-16,21 21 15,-22 0-15,22 22 0,-21-22 0,21 21 16,0 0-16,0 1 0,0 20 15,-21 1-15,21-22 0,0 22 0,0-1 16,0-21-16,0 22 0,0-22 0,0 1 16,21-1-16,-21 0 0,0-21 15,21 22-15,1-22 0,-1 0 0,-21 0 16,21-21-16,0 0 16,0 0-16,0 0 0,1 0 0,-1 0 15,21 0-15,-21 0 0,0-21 16,1-21-16,-1 21 0,21-1 0,-21-20 15,0 0-15,1 21 0,-1-22 0,0 1 16,0 0-16,-21 20 0,0 1 16,0 0-16,0 0 0,0 42 31,0 0-31,0 0 0,0 1 16,0-1-16,0 0 0,0 0 0,0 0 15,0 22-15,0-22 0,0 0 16,0 0-16,0 0 0,0 0 15,0 1-15,0-1 0,21 0 16,0 0-16,1-21 0,-1 0 0,0 21 16,21-21-16,-21 0 0,1 0 0,20 0 15,-21 0-15,21-21 0,-20 0 16,-1 0-16,21 0 0,-21-1 0,0 1 16,1 0-16,-1-21 0,-21 21 15,0-22-15,21 22 0,-21-21 0,0 21 16,0-1-16,21 1 0,-21 0 0,0 0 15,0 42 1,0 0 0,-21 0-16,21 1 15,-21 20-15,21-21 0,-21 0 0,21 22 16,0-22-16,0 0 0,0 21 16,0-21-16,0 1 0,0-1 0,0 0 15,0 0-15,21-21 16,0 0-16,0 0 0,0 0 15,0 0-15,1 0 0,-1-21 0,0 21 16,0-21-16,0 0 0,0-1 16,1 1-16,-1 0 0,-21 0 15,0-21-15,0-1 0,0 22 0,0-21 16,0 21-16,0-22 0,-21 22 0,-1-21 16,1 21-16,0 21 0,0-22 15,0 1-15,0 21 0,-1 0 16,1 0-16,42 0 31,1 0-15,-1-21-16,0 21 0,0 0 15,0 0-15,22 0 0,-22 0 0,0 0 16,21-21-16,-21 21 0,1 0 16,20 0-16,-21 0 0,0 0 0,0 0 15,1 0-15,-1 21 0,0 0 0,-21 0 16,0 1-16,0-1 15,0 0-15,0 0 0,0 0 16,0 0-16,0 1 0,0-1 16,0 21-16,0-21 0,0 0 0,0 1 15,0-1-15,0 0 0,0 0 0,0 0 16,0 0-16,0 1 0,0-1 16,0 0-16,0 0 15,0-42 16,0 0-15,0 0-16,0-1 0,0-20 16,0 21-16,21 0 0,0-22 15,0 1-15,1 0 0,-1-1 16,0-20-16,21 21 0,-21-1 0,22 1 16,-22 21-16,0-22 0,21 22 15,-20 0-15,20 21 0,-21 0 0,21 0 16,-20 0-16,-1 0 0,0 21 0,0 0 15,-21 1-15,0 20 0,0 0 16,0 1-16,0-1 0,0 0 0,0 1 16,0-1-16,-21 0 0,21 1 15,0-22-15,0 21 0,0-21 0,0 0 16,0 1-16,0-1 0,0 0 16,21-21-16,0 0 0,0 0 15,1 0-15,20 0 0,-21 0 0,0 0 16,22 0-16,-22 0 0,0-21 15,21 0-15,-21-1 0,1 1 0,-1 0 16,0-21-16,0 21 0,-21-22 0,0 1 16,0 0-16,0-1 0,0 1 15,0 0-15,0-1 0,0 22 0,-21-21 16</inkml:trace>
  <inkml:trace contextRef="#ctx0" brushRef="#br0" timeOffset="125566.19">10583 16235 0,'-42'0'0,"84"0"0,-105 0 16,42 0-16,-1 0 16,1 0-1,21 21 1,21-21-1,1 0 1,-44 0 15</inkml:trace>
  <inkml:trace contextRef="#ctx0" brushRef="#br0" timeOffset="125797.05">9207 16595 0,'-21'0'0,"42"21"31,1-21-31,-1 0 16,0 0-16,21 0 0,-21 0 15,22-21-15,-1 21 0,-21-21 0,22 21 16,-1 0-16,0 0 0,1-22 0,-1 22 15,-21 0-15,21 0 0,-20 0 16,-1-21-16,0 21 0,0 0 0,0 0 16</inkml:trace>
  <inkml:trace contextRef="#ctx0" brushRef="#br0" timeOffset="126361.73">12954 16404 0,'0'0'0,"0"-42"0,0 21 16,0 0-16,0-1 0,0 1 0,0 0 16,0 0-16,0 0 15,-21 42 1,21 0-16,-21 0 0,21 0 16,0 22-16,-22-1 15,1 0-15,21 1 0,-21-1 0,0 22 16,21-22-16,-21 21 0,0-20 0,-1 20 15,22-20-15,0 20 0,0-21 16,0 1-16,0-22 0,0 21 0,0-21 16,0 1-16,0-1 0,0 0 15,22 0-15,-1-21 0,0 0 16,0 0-16,0 0 0,0-21 16,1 0-16,20 0 0,-21-1 15</inkml:trace>
  <inkml:trace contextRef="#ctx0" brushRef="#br0" timeOffset="126729.52">13398 16552 0,'0'0'15,"0"22"1,-21-22-16,0 21 16,0 0-16,21 21 0,-21-21 15,0 22-15,-1-22 0,1 21 0,21 1 16,0-22-16,0 21 0,0 0 15,0-20-15,0-1 0,0 21 0,0-21 16,21 0-16,1 1 16,-1-22-16,21 0 0,-21 0 0,22 0 15,-22 0-15,21 0 0,0-22 16,1 1-16,-22 0 0,21 0 16,-21 0-16,22 0 0,-43-22 0,21 22 15,-21-21-15,0-1 0,0 22 16,0-21-16,0 21 0,0-22 0,-21 22 15,0 0-15,-1 21 0,1-21 0,-21 21 16,21 0-16,-22 0 0,22 0 16,0 0-16,-21 0 0,21 0 15,-1 0-15,-20 0 0,21 0 0,0 0 16,0 0-16,-1 0 0,1 0 16,0 0-16</inkml:trace>
  <inkml:trace contextRef="#ctx0" brushRef="#br0" timeOffset="127002.13">12573 16468 0,'0'0'0,"-21"0"16,42 0-1,0 0 1,0 0-16,22 0 0,-1 0 15,0-21-15,1 21 0,20 0 0,-21 0 16,22-22-16,-1 22 0,1 0 0,21 0 16,-43-21-16,21 21 0,1 0 15,-22 0-15,-21 0 0,22 0 0,-22 0 16,0 0-16,0-21 0,-21 0 31,21 21-15</inkml:trace>
  <inkml:trace contextRef="#ctx0" brushRef="#br0" timeOffset="129284.9">15727 16595 0,'0'-21'31,"0"-1"-15,21 1-16,0 21 0,-21-21 15,21 21-15,0-21 16,22 0-16,-22 0 0,0-1 0,0 1 16,0 0-16,1 0 0,-22 0 0,0 0 15,0-22-15,0 22 0,0 0 16,-22 0-16,1 21 0,0-21 0,0 21 16,0 0-16,-22 0 0,22 0 15,-21 0-15,0 0 0,-1 21 0,22-21 16,-21 21-16,21 0 0,-22 0 0,22 0 15,0 22-15,0-22 0,0 0 16,21 0-16,0 22 0,0-22 0,0 0 16,0 21-16,0-21 0,21 1 15,0 20-15,0 0 0,0-21 16,0 22-16,22-22 0,-22 21 0,0 1 16,0-22-16,0 21 0,1-21 15,-22 22-15,21-22 0,-21 21 0,0-21 16,0 0-16,-21 1 0,-1-1 15,1 0-15,0 0 0,-21 0 0,21-21 16,-22 0-16,1 21 0,21-21 16,-22 0-16,22 0 0,-21 0 0,21-21 15,0 0-15,-1 21 0,1-21 16,-21 0-16,42 0 0,-21-22 16,0 22-16,21-21 0,0-1 0,0 1 15,-22 21-15,22-21 0,-21-1 16,21 22-16,0-21 0,0 21 0,0-1 15,0 1-15,0 42 32,0 1-32,0-1 0,0 0 0,0 0 15,0 21-15,0-20 0,21 20 16,-21-21-16,22 21 0,-22-20 0,21 20 16,0-21-16,0 0 0,0 0 15,0 1-15,22-1 0,-22 0 16,21-21-16,-21 0 0,22 0 0,-1 0 15,0 0-15,1 0 0,-1 0 16,0 0-16,1-21 0,-1 0 0,-21-1 16,22 1-16,-22 0 0,0-21 15,21 21-15,-21-22 0,-21 1 0,22 21 16,-22-22-16,21 22 0,-21-21 16,0 21-16,0 0 0,0-1 0,0 1 15,-21 21 1,21 21-1,0 1-15,-22-1 0,22 0 0,-21 0 16,21 0-16,-21 0 0,21 22 16,0-22-16,0 21 0,0-21 0,0 22 15,0-22-15,21 0 0,0 0 16,-21 0-16,22 1 0,-1-1 16,0-21-16,0 0 0,0 0 0,22 0 15,-22 0-15,21 0 0,-21 0 16,22 0-16,-1-21 0,-21-1 0,21 1 15,1 0-15,-22-21 0,21-1 16,-21 22-16,1-21 0,-1-22 0,0 22 16,0 0-16,0-22 0,-21 22 0,0 0 15,0-22-15,21 22 0,-21-1 16,0 1-16,22 0 0,-22-1 16,0 1-16,0 21 0,0 0 15,0 0-15,0 42 16,0 0-1,0 0-15,0 21 0,0-20 16,0 20-16,0 0 0,0 22 0,0-22 16,-22 0-16,22 22 0,0-22 15,0 1-15,0 20 0,0-21 0,0 1 16,0-1-16,0 0 0,0-20 0,22 20 16,-22-21-16,21 0 0,0 0 15,0 1-15,21-22 0,-20 0 16,-1 0-16,21 0 0,-21 0 15,22 0-15,-22 0 0,21-22 0,0 22 16,-20-21-16,20 0 0,0-21 16,-21 21-16,1-1 0,-1-20 0,0 21 15,0-21-15,-21 20 0,0-20 0,0 21 16,0 0-16,0 0 0,0-1 16,-21 1-16,0 21 0,0 0 0,-1 0 15,1 0-15,0 0 0,-21 0 16,21 0-16,-1 21 0,1 1 0,0-1 15,0 21-15,21-21 0,0 0 0,0 22 16,0-22-16,0 21 0,21-21 16,0 22-16,0-22 0,1 0 15,-1 0-15,21 0 0,-21 1 16,22-1-16,-1-21 0,0 0 0,1 0 16,-1 0-16,0 0 0,1 0 0,-1 0 15,0-21-15,1-1 0,-22 1 16,21 0-16,-21 0 0,0-21 15,22 20-15,-43-20 0,21 0 0,-21 21 16,0-22-16,0 22 0,0-21 0,0 21 16,0-1-16,0 1 0,-21 21 31,0 21-31,21 1 0,0-1 0,0 0 16,-22 0-16,22 21 15,-21-20-15,21-1 0,-21 21 0,21-21 16,0 0-16,0 22 0,0-22 0,0 0 15,-21 0-15,21 0 0,0 1 16,0-1-16,0 0 0,0 0 16,0-42 15,0 0-31,0 0 16,0-1-16,0-20 0,21 21 0,0-21 15,0-1-15,1 1 0,-1 21 16,0-22-16,0 1 0,21 21 15,-20 0-15,-1 0 0,0-1 0,21 1 16,-21 21-16,1 0 0,-1 0 16,0 0-16,-21 21 0,0 1 15,0-1-15,0 21 0,0-21 0,0 22 16,0-22-16,0 0 0,0 21 16,0-21-16,0 22 0,0-22 0,0 0 15,21 0-15,0 0 0,-21 1 16,21-1-16,1 0 0,20-21 0,-21 21 15,0-21-15,22 0 0,-1 0 16,-21 0-16,21 0 0,1 0 0,-22-21 16,0 0-16,21 0 0,-20-1 15,-1 1-15,0-21 0,0 21 16,0-22-16,-21 1 0,21 0 0,-21 21 16,22-22-16,-22 22 0,21-21 15,-21 21-15,0-1 0,0 44 31,0-1-31,0 0 0,0 0 16,-21 0-16,21 22 0,-22-22 0,22 21 16,0-21-16,0 0 0,0 1 15,0 20-15,0-21 0,0 0 0,0 0 16,0 1-16,22-22 0,-1 0 16,0 0-1,0 0-15,0 0 0,0 0 16,1-22-16,-1 1 15,-21 0-15,21 0 0,0 0 0,-21 0 16,0-22-16</inkml:trace>
  <inkml:trace contextRef="#ctx0" brushRef="#br0" timeOffset="129605.72">18457 16298 0,'0'0'0,"-21"0"15,0 0-15,0 22 0,21-1 0,-21-21 16,21 21-16,-22 0 0,22 0 16,0 0-16,22-21 15,-1 0-15,0 0 0,0 0 16,0 0-16,22 0 0,-22 0 16,0 0-16,0-21 0,0 21 0,0-21 15,-21 0-15,0 0 0,0 0 16,0-1-16,0 1 0,0 0 0,-21 0 15,0 21-15,0-21 0,0 21 16,0 0-16,-1 0 0,1 0 16,0 21-16,0-21 0,21 21 0,0 21 15,-21-20-15,21-1 16,0 0-16,0 21 0,0-21 0,0 1 16,0 20-16,0-21 0,21 0 0</inkml:trace>
  <inkml:trace contextRef="#ctx0" brushRef="#br0" timeOffset="130909.41">19113 16616 0,'0'-21'0,"0"42"0,0-63 0,-21 42 0,21-22 16,-21 1-16,0 21 0,21-21 16,-21 21-16,0 0 15,-1 21-15,22 0 0,0 1 16,-21-1-16,21 0 0,-21 0 16,21 21-16,-21-20 0,21 20 0,0 0 15,0-21-15,0 22 0,0-22 16,0 21-16,0-21 0,21 1 15,0-1-15,0 0 0,1 0 0,-1 0 16,0 0-16,0-21 0,0 0 16,0 0-16,1 0 0,-1 0 0,0 0 15,0-21-15,21 0 0,-20 21 16,-1-21-16,0-21 0,0 20 0,0-20 16,-21 21-16,21-21 0,1-1 0,-1 1 15,-21 21-15,21-22 0,-21 22 16,0-21-16,0 21 0,0 0 15,-21 21 1,0 21 0,-1 0-16,22 0 15,0 21-15,0-20 0,0 20 16,0 0-16,0-21 0,0 22 0,0-22 16,22 21-16,-22-21 0,21 1 15,0-1-15,0 0 0,0 0 0,0 0 16,1-21-16,20 0 0,-21 0 15,0 0-15,22 0 0,-22 0 0,21-21 16,-21 21-16,0-42 0,1 21 0,-1-1 16,0-20-16,0 0 0,0-1 15,0 1-15,-21 0 0,0 21 16,0-22-16,22 22 0,-22-21 0,0 21 16,0-1-16,0 1 15,0 42 1,-22 1-16,22-1 15,0 0-15,0 0 0,-21 0 0,21 22 16,-21-22-16,21 21 0,0-21 16,0 22-16,0-22 0,0 21 0,0-21 15,0 0-15,0 1 0,0-1 0,0 0 16,0 0-16,0 0 16,0-42 15,0 0-31,0 0 0,0 0 0,0-1 15,21 1-15,0-21 16,-21 0-16,22-1 0,-1 22 0,0-21 16,0-1-16,0 1 0,0 21 0,1-21 15,-1 20-15,0 1 0,0 0 16,0 21-16,0 0 0,1 0 16,-1 0-16,0 0 0,-21 21 15,0 0-15,0 1 0,21-1 16,-21 0-16,0 21 0,0-21 0,0 22 15,0-22-15,0 21 0,0-21 16,0 1-16,0 20 0,0-21 0,0 0 16,0 22-16,0-22 15,0 0-15,0 0 0,0 0 16,21-21 15,-21-21-31,21 0 16,1-21-16,-1 20 15,-21 1-15,21-21 0,0 0 0,0 20 16,22-20-16,-22 0 0,0-1 16,21 1-16,1 21 0,-22-21 0,21 20 15,0 1-15,1 0 0,-1 0 16,0 21-16,1 0 0,-22 0 0,21 0 16,-21 0-16,1 0 0,-22 21 15,0 0-15,0 0 0,0 22 0,0-22 16,0 21-16,-22 1 0,22-1 15,-21-21-15,0 21 0,21 1 0,-21-22 16,21 21-16,0-21 0,0 22 16,0-22-16,21 0 0,0 0 0,0 0 15,1-21-15,-1 22 0,0-22 16,0 0-16,21 0 0,-20 0 0,-1 0 16,0 0-16,0-22 0,0 1 15,0 0-15,1 21 0,-22-42 16,21 21-16,0-1 0,-21 1 0,21 0 15,-21 0-15,0 0 0,0 0 16,0-1-16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9T11:44:45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1101 0,'0'-21'16,"0"42"-16,0-64 0,0 22 16,0 0-16,0 0 15,0 0-15,0 0 16,-21-1-16,21 44 47,0-1-47,0 0 0,0 21 15,0 1-15,0-1 0,0-21 16,0 21-16,0 1 0,0-1 0,0 0 16,0 1-16,0-22 0,0 21 15,0-21-15,0 1 0,21-1 16,-21 0-16,0 0 0,0 0 0,21-21 16,-21 21-16,21-21 15,-21-21 32,0 0-47</inkml:trace>
  <inkml:trace contextRef="#ctx0" brushRef="#br0" timeOffset="436.74">1545 1037 0,'0'0'0,"0"21"16,0 1 0,0-1-16,0 0 0,0 0 15,0 21-15,0-20 0,0-1 0,0 21 16,0-21-16,0 22 0,0-22 16,0 0-16,0 0 0,0 0 15,0 0-15,0 1 0,0-1 16,21 0-16,0-21 0,1 0 15,-1 0-15,0 0 0,0 0 0,21 0 16,-20 0-16,-1-21 0,21 21 16,-21-21-16,0-1 0,22 1 0,-22 0 15,0 0-15,0 0 0,-21 0 16,21-22-16,-21 22 0,0-21 0,0 21 16,0-22-16,0 1 0,0 21 15,-21 0-15,0-22 0,0 22 0,-21 21 16,20-21-16,1 21 0,-21 0 15,21 0-15,-22 0 0,22 0 16,0 0-16,0 21 0,0-21 16,0 21-16,21 0 0,0 1 15,0-1-15,21 0 16,0 0-16,0-21 0,0 0 0,0 21 16</inkml:trace>
  <inkml:trace contextRef="#ctx0" brushRef="#br0" timeOffset="612.64">2434 1164 0,'0'0'0,"21"0"0,-21-21 78</inkml:trace>
  <inkml:trace contextRef="#ctx0" brushRef="#br0" timeOffset="2149.51">4466 931 0,'0'0'0,"0"-21"31,0 42-15,0 1-16,0-1 0,0 0 0,-21 0 16,21 21-16,-21 1 0,0-1 15,21 0-15,0 22 0,0-22 0,0 1 16,0-1-16,0 0 0,0 1 15,0-1-15,0 0 0,0-21 0,0 22 16,21-22-16,-21 0 0,21 0 16,0-21-16,0 0 0,0 0 15,1 0-15,-1 0 0,0 0 16,0-21-16,21 0 0,-20 0 16,-1 0-16,21-1 0,-21 1 0,22-21 15,-22 21-15,0-22 0,21 22 16,-21-21-16,1 0 0,-1 20 0,0-20 15,0 21-15,-21-21 0,21 20 16,-21 1-16,21 0 0,-21 0 16,0 42 15,0 0-31,0 0 0,0 1 16,0-1-16,0 0 0,0 21 0,0-21 15,0 22-15,0-22 0,0 0 16,0 21-16,0-20 0,0-1 15,22 0-15,-1 0 0,0 0 0,0 0 16,0-21-16,0 0 16,22 0-16,-22 0 0,21 0 0,-21 0 15,22-21-15,-1 21 0,0-21 16,-20 0-16,20 0 0,0 0 0,1-22 16,-1 22-16,-21-21 0,21 21 15,-20-22-15,-1 1 0,0 0 0,0-1 16,-21 1-16,0 0 0,0-1 0,0 1 15,0 0-15,-21 20 0,0-20 16,0 21-16,-1 21 0,1-21 16,0 21-16,-21 0 0,21 0 15,-1 0-15,1 21 0,-21-21 0,21 21 16,21 0-16,0 0 0,-21 22 16,21-22-16,0 0 0,0 0 0,21 0 15,-21 1-15,42-1 0,-21-21 16,0 21-16,22-21 0,-1 21 0,0-21 15,1 0-15,-1 0 0,0 0 16,1 0-16,20-21 0,-20 0 0,-1 0 16,0-1-16,1 1 0,-1 0 15,-21 0-15,21-21 0,-20 20 0,-1 1 16,0-21-16,0 0 16,-21 20-16,0-20 0,0 21 0,0-21 15,0 20-15,0 1 0,0 0 0,0 0 16,0 0-16,0 0 0,-21 21 15,0 0-15,0 0 16,-1 21-16,22 0 0,0 0 16,-21 21-16,21-20 0,-21 20 0,21 0 15,-21 1-15,21-1 0,0 21 16,0-20-16,0-1 0,0 0 0,0 22 16,0-22-16,0 1 0,0-1 15,0-21-15,-21 21 0,21 1 0,0-22 16,-21 0-16,21 0 0,0 0 15,0 1-15,0-1 16,0-42 15,0-1-31,0 1 0,0 0 16,21 0-16,0 0 0,-21 0 0,21-22 16,0 22-16,0-21 0,1 21 15,-1-22-15,0 22 0,0-21 0,0 21 16,22-1-16,-22 1 0,21 21 15,-21 0-15,22 0 0,-22 0 0,0 0 16,21 0-16,-21 21 0,1 1 16,-1-1-16,0 0 0,-21 0 0,0 21 15,0-20-15,0 20 0,0-21 16,0 21-16,0-20 0,0-1 16,0 21-16,-21-21 0,0 0 0,21 1 15,-22-22-15,22 21 0,0 0 16,-21-21-1,21-21 1,21 0 0,1 21-16,-22-22 0,21 1 0</inkml:trace>
  <inkml:trace contextRef="#ctx0" brushRef="#br0" timeOffset="2972.2">7302 1080 0,'0'-22'0,"0"44"0,0-65 0,0 22 15,0 0-15,0 0 0,-21 0 16,0-1-16,0 22 0,0-21 0,0 0 16,-1 21-16,1 0 0,-21 0 15,21 0-15,-22 0 0,22 21 0,-21 0 16,21 1-16,-22-1 0,1 21 15,21-21-15,-21 22 0,-1-1 16,22 0-16,0 1 0,0-1 0,21-21 16,0 21-16,0 1 0,0-22 15,0 21-15,0-21 0,21 1 0,-21-1 16,21-21-16,0 21 0,22-21 0,-22 0 16,21 0-16,-21 0 0,22 0 15,-22 0-15,21 0 0,0-21 0,-20 0 16,20-1-16,-21 1 0,21 0 15,-20 0-15,-1-21 0,0 20 0,0-20 16,0 0-16,0-1 0,-21 1 16,0 0-16,0-1 0,0 1 0,0 0 15,0 21-15,0-1 0,0 1 16,0 0-16,-21 21 16,21 21-1,0 0-15,-21 1 0,21 20 16,-21-21-16,21 21 0,0 1 0,0-1 15,0 0-15,0-20 0,0 20 16,0 0-16,0-21 0,0 1 0,21 20 16,0-21-16,-21 0 0,21-21 15,1 21-15,-1-21 0,0 0 16,21 0-16,-21 0 0,22 0 0,-22 0 0,21 0 16,1-21-16,-22 0 15,21 21-15,0-42 0,1 21 0,-22-1 16,21-20-16,-21 0 0,22-1 15,-22 1-15,0-21 0,0-1 0,0 22 16,-21-22-16,22 1 0,-22 20 0,21 1 16,-21 0-16,0-1 0,0 22 15,0 0-15,0 0 0,0 0 0,0 42 32,0 0-32,-21 21 0,21-20 0,0 20 15,0 0-15,-22 22 0,22-22 16,0 22-16,0-22 0,0 21 0,0-20 15,0 20-15,0-20 0,0-1 16,0 0-16,0 1 0,0-1 16,22-21-16,-1 21 0,0-20 0,0-1 15,0 0-15,0 0 0,-21 0 16,22-21-16,-1 0 0,0 0 0,0 0 16,0 0-16,0 0 0,1 0 0,-1 0 15,0-21-15,0 0 0,21 0 16,-42 0-16,22-22 0</inkml:trace>
  <inkml:trace contextRef="#ctx0" brushRef="#br0" timeOffset="3176.69">7832 1037 0,'0'0'0,"-22"21"0,22 1 16,22-22-1,-1 0-15,0 0 0,21 0 16,-21 0-16,22 0 0,-22 0 0,21 0 16,1 0-16,-1 0 0,-21-22 15,21 22-15,1 0 0,-22-21 0,21 21 16,-21 0-16,22 0 0</inkml:trace>
  <inkml:trace contextRef="#ctx0" brushRef="#br0" timeOffset="3528.49">9652 1037 0,'0'0'0,"0"-21"16,0 42 15,0 0-15,-21 22-16,21-22 0,-21 0 0,21 21 16,-22 1-16,22-22 0,0 21 0,-21-21 15,0 22-15,0-22 0,21 21 16,0-21-16,0 1 0,0-1 0,-21 0 15,21 0-15,0 0 0,0 0 16,21-21 0,0 0-16,0-21 0,0 21 15</inkml:trace>
  <inkml:trace contextRef="#ctx0" brushRef="#br0" timeOffset="3941.55">10202 1016 0,'0'0'0,"0"-21"0,0 0 0,0 0 0,0-1 16,0 1-16,-21 21 16,0 0-16,-21 0 0,20 0 0,1 0 15,-21 0-15,21 0 0,-22 21 16,22 1-16,0-1 0,0 0 16,0-21-16,0 21 0,21 0 0,0 0 15,0 1-15,0-1 16,0 0-16,21-21 0,0 0 0,0 21 15,0-21-15,22 0 0,-22 21 16,0-21-16,21 0 0,-21 0 0,1 21 16,-1-21-16,21 22 0,-21-22 15,0 21-15,1-21 0,-22 21 0,21 0 16,0 0-16,-21 0 0,0 1 16,0-1-16,-21 0 15,0 0-15,-1-21 0,-20 21 16,21-21-16,-21 0 0,20 21 15,-20-21-15,0 0 0,21 22 16,-1-22-16,-20 0 0,21 0 0,0 0 16,0 0-16,-1 0 0,1 0 15,0 0-15,21-22 16,-21 1-16,21 0 16,-21 0-16,21 0 0</inkml:trace>
  <inkml:trace contextRef="#ctx0" brushRef="#br0" timeOffset="4148.47">9398 677 0,'-21'0'31,"42"0"0,-21 22-31,21-22 16</inkml:trace>
  <inkml:trace contextRef="#ctx0" brushRef="#br0" timeOffset="4996.02">12361 1016 0,'85'0'16,"-64"0"-16,0 0 16,0-21-16,22 21 0,-1-21 0,-21 0 15,22-1-15,-22 22 0,21-21 16,-21-21-16,0 21 0,1 0 0,-1-1 15,-21 1-15,0 0 0,0 0 0,0 0 16,-21 0-16,-1-1 0,-20 1 16,0 21-16,-1-21 0,1 21 0,-21 0 15,-1 0-15,22 0 16,-22 0-16,1 0 0,-1 0 0,22 0 0,-22 21 16,22-21-16,0 21 0,21 1 15,-22-1-15,22 21 0,21-21 16,0 22-16,0-1 0,0 0 0,21 1 15,0-1-15,1-21 0,20 21 16,0 1-16,1-1 0,-1 0 0,0-20 16,1 20-16,-1-21 0,0 21 15,1-20-15,-22-1 0,0 0 0,0 0 16,-21 21-16,0-20 0,0-1 0,-21 0 16,0 0-16,-22 0 15,1-21-15,0 21 0,-1-21 0,1 0 16,-21 0-16,-1 0 0,22 0 15,-22 0-15,22 0 0,0 0 16,-1-21-16,1 21 0,0-21 0,20 0 16,-20 0-16,21 0 0,21-1 15,-21-20-15,21 21 0,-21 0 0,21-22 16,0 22-16,0-21 0,0 21 0,0 0 16,0-1-16,0 1 0,0 0 15,21 21-15,0 0 0,0 0 16,0 0-16,0 0 0,1 0 15,-1 0-15,0 0 0,21 0 0,-21 0 16</inkml:trace>
  <inkml:trace contextRef="#ctx0" brushRef="#br0" timeOffset="5391.79">12531 1355 0,'0'0'15,"21"0"-15,0 0 0,0 0 16,0 0-16,0 0 0,1 0 0,-1-21 16,0 21-16,0-22 0,0 1 0,22 0 15,-22 21-15,0-21 0,0 0 16,0 0-16,0-1 0,-21 1 16,0 0-16,0 0 0,0 0 15,0 0-15,0-1 0,-21 22 16,0 0-16,0 0 0,-21 0 0,20 0 15,-20 0-15,21 22 0,-21-1 16,-1 0-16,22 0 0,-21 0 0,21 22 16,-22-22-16,22 21 0,0-21 15,21 22-15,0-22 0,0 21 0,0-21 16,0 0-16,0 1 0,0-1 0,0 21 16,21-42-16,0 21 0,0 0 15,1 1-15,-1-22 0,0 0 0,21 0 16,-21 0-16,22 0 0,-1 0 15,-21 0-15,22-22 0,-1 22 16,0-21-16,1 0 0,-1 0 0,0-21 16,1 20-16</inkml:trace>
  <inkml:trace contextRef="#ctx0" brushRef="#br0" timeOffset="5680.62">13398 635 0,'0'-42'0,"0"84"0,22-127 0,-22 43 15,0 21-15,0 0 0,0-22 0,0 22 16,-22 42 15,1 22-31,0-22 0,21 21 16,-21 1-16,0 20 0,0 1 16,21-1-16,-22 1 0,1-1 0,21 1 15,0-1-15,-21 1 0,0-1 16,21-21-16,-21 1 0,21 20 0,0-42 15,0 22-15,0-1 0,0-21 0,0 0 16,0 1-16,0-1 0,0 0 16,21-21-16,0 0 15,0 0-15,0 0 16,1-21-16,-1 0 0,0-1 0</inkml:trace>
  <inkml:trace contextRef="#ctx0" brushRef="#br0" timeOffset="6064.4">13483 1270 0,'0'21'31,"21"-21"1,0 0-32,1 0 0,-1 0 0,0 0 15,0 0-15,0 0 0,0 0 16,1-21-16,-1 21 0,0-21 0,0 21 15,0-21-15,0 0 0,-21-1 16,22 22-16,-22-21 0,0 0 16,0 0-16,0 0 0,-22 0 15,1 21-15,0 0 0,-21 0 16,21 0-16,-1 0 0,1 0 0,-21 21 16,21 0-16,-22 0 0,22 0 0,0 22 15,0-22-15,0 21 0,21-21 16,0 0-16,0 22 0,0-22 0,0 0 15,0 0-15,0 0 0,42 1 16,-21-22-16,0 21 0,1-21 0,20 0 16,-21 0-16,21 0 0,-20 0 0,20 0 15,-21 0-15,21 0 16,-20 0-16,20-21 0,-21 21 0,21-22 16,-20 1-16,-1 0 0</inkml:trace>
  <inkml:trace contextRef="#ctx0" brushRef="#br0" timeOffset="6548.12">14076 1164 0,'0'-21'0,"0"42"0,0-63 0,0 21 16,0 0-16,0-1 16,0 44-1,0-1 1,0 0-16,0 0 0,0 0 0,0 0 0,0 1 16,0 20-16,0-21 0,-21 0 15,21 0-15,0 1 0,0-1 16,0 0-16,0 0 0,0 0 0,-22-21 15,22 21-15,0-42 63,0 0-63,0 0 0,0 0 0,0 0 16,0-22-16,22 22 0,-1-21 0,0 21 15,0-22-15,0 1 16,0 21-16,1-22 0,-1 22 0,0 0 15,21 0-15,-21 0 0,22 0 16,-22 21-16,21 0 0,-21 0 0,22 21 16,-22 0-16,21 0 0,-21 0 0,1 0 15,-1 22-15,0-1 0,-21-21 16,0 22-16,0-22 0,0 21 0,0-21 16,0 0-16,0 22 0,0-22 15,0 0-15,0 0 0,-21 0 16,0-21-16,21 22 0,0-44 47,21 1-32,-21 0-15,21 21 0,0-21 16,0-21-16,-21 20 0</inkml:trace>
  <inkml:trace contextRef="#ctx0" brushRef="#br0" timeOffset="6769">15007 910 0,'0'85'15,"-21"-64"-15,21 21 16,-21-20-16,21 20 0,-21-21 16,21 21-16,0-20 0,0 20 0,-22-21 15,22 0-15,0 0 0,-21 1 16,21-1-16,0 0 0,21-21 31,-21-21-15,22 0-16,-1-1 0</inkml:trace>
  <inkml:trace contextRef="#ctx0" brushRef="#br0" timeOffset="7092.81">15007 699 0,'-21'0'0,"42"0"0,-63 0 0,21 21 0,21 0 16,0 0-16,-22 0 0,22 0 15,0 1-15,0-1 16,22-21-16,-1 0 0,0 0 16,0 0-16,0 0 0,0 0 15,1-21-15,-1-1 0,0 1 16,-21 0-16,0 0 0,21 0 15,-21 0-15,0-1 0,0 1 16,0 0-16,-21 21 16,0 0-16,0 0 0,-1 0 15,1 0-15,0 21 0,0 0 16,0 1-16,21-1 0,-21 0 16,21 0-16,0 21 0,0-20 0,0-1 15,0 0-15,0 0 0,0 0 16,21 22-16</inkml:trace>
  <inkml:trace contextRef="#ctx0" brushRef="#br0" timeOffset="8300.12">15621 931 0,'0'0'16,"-21"0"-16,0 0 0,-1 0 15,22 22-15,-21-22 16,21 21-16,-21 0 0,21 0 0,0 21 16,-21-20-16,21-1 0,-21 21 15,21-21-15,0 22 0,0-22 0,0 21 16,0-21-16,0 0 0,0 1 0,0-1 15,0 0-15,0 0 16,21 0-16,0-21 0,0 0 0,0 21 16,1-21-16,20 0 0,-21 0 0,0 0 15,22 0-15,-22 0 0,0-21 16,0 21-16,21-21 0,-20 0 0,-1 0 16,0 0-16,0-22 0,0 22 15,0-21-15,1-1 0,-1 1 0,0 21 16,0-21-16,-21-1 0,0 22 0,21 0 15,-21 0-15,0 0 0,-21 21 32,21 21-32,-21 0 15,21 0-15,-21 0 0,21 0 16,-21 22-16,21-22 0,0 21 0,0-21 16,0 1-16,0 20 0,0-21 15,0 0-15,0 0 0,21 1 0,0-1 16,0 0-16,0-21 0,0 0 15,22 0-15,-22 0 0,0 0 0,21 0 16,-20 0-16,-1 0 0,21 0 0,-21-21 16,0 0-16,1-1 0,-1-20 15,0 21-15,0-21 0,-21-1 0,21 1 16,-21 0-16,21-1 0,-21 22 16,0 0-16,0-21 0,0 20 15,0 44 1,0-1-1,-21 0-15,0 0 0,21 21 0,-21-20 16,21 20-16,0-21 0,-21 21 16,21-20-16,-21-1 0,21 21 0,0-21 15,0 0-15,0 1 0,0-1 0,0 0 16,0 0-16,0 0 16,0-42 15,0 0-16,0 0-15,21 0 0,0-1 0,-21-20 0,21 0 16,0 21-16,0-22 16,1 1-16,-1 0 0,0-1 0,0 1 15,0 0-15,22 20 0,-22 1 16,0 0-16,0 0 0,21 21 0,-20 0 16,-1 0-16,0 0 0,0 21 15,0 0-15,0 22 0,-21-22 16,22 21-16,-22-21 0,0 22 15,0-1-15,0-21 0,0 21 0,0-20 16,0-1-16,0 0 0,0 0 16,0 0-16,0 0 0,0 1 0,-22-22 15,22 21-15,-21-21 16,21-21 15,0-1-31,0 1 16,21 0-16,-21-21 0,22 21 0,-1-22 15,0 1-15,0 0 0,0-1 16,0 1-16,1 0 0,-1-1 0,21 1 16,-21 0-16,22 20 0,-1 1 15,0 0-15,1 0 0,-1 21 0,21 0 16,-41 0-16,20 0 0,0 21 16,-21 0-16,1 0 0,-1 22 15,-21-1-15,0 0 0,0 1 0,0-1 16,0-21-16,-21 22 0,-1-1 15,1 0-15,21-21 0,-21 22 0,0-22 16,0 0-16,0 0 0,-1 0 0,22 1 16,-21-1-16,0-21 15,21 21-15,-21-21 0,0 0 16,0 0-16</inkml:trace>
  <inkml:trace contextRef="#ctx0" brushRef="#br0" timeOffset="9408.12">1249 3281 0,'0'-21'0,"0"0"15,0-1-15,0 1 0,0 0 16,0 0-16,0 0 0,0 0 15,0-1-15,0 44 47,0-1-47,0 21 0,0-21 16,0 22-16,0-1 0,0 21 16,0-20-16,0-1 0,-21 0 15,21 22-15,-22-43 0,22 21 0,0 1 16,0-1-16,0-21 0,0 0 15,0 1-15,0-1 0,0 0 16,22-21 0,-1 0-16,0 0 0,0-21 15,0 21-15,0-21 0</inkml:trace>
  <inkml:trace contextRef="#ctx0" brushRef="#br0" timeOffset="9647.98">1651 3133 0,'0'-21'0,"0"42"0,0-64 0,0 65 31,0 20-31,0-21 16,0 21-16,0 1 0,0-1 16,0 0-16,0 1 0,0-1 0,0 22 15,0-43-15,0 21 0,0 0 16,0-20-16,0-1 0,0 0 0,0 0 15,0 0-15,0 0 0,21-21 16,0 0 0,0-21-16</inkml:trace>
  <inkml:trace contextRef="#ctx0" brushRef="#br0" timeOffset="9819.87">2053 3408 0,'21'-21'79</inkml:trace>
  <inkml:trace contextRef="#ctx0" brushRef="#br0" timeOffset="11989.43">4254 2921 0,'0'0'0,"0"-21"15,0 0-15,-21 21 0,0-21 16,0 21-1,0 21 1,21 0-16,0 0 0,0 0 0,-21 22 16,21-22-16,-22 21 0,22 0 15,-21 1-15,21-1 0,0 22 0,0-22 16,0 0-16,-21 1 0,21-1 0,0 0 16,0 1-16,0-22 0,0 0 15,0 0-15,21 0 0,0-21 16,1 0-16,-1 0 0,0 0 15,21-21-15,-21 21 0,1-21 16,20 0-16,0 0 0,-21-22 0,22 22 16,-22 0-16,21-21 0,1-1 15,-22 1-15,0 21 0,21-22 16,-21 1-16,1 21 0,-1-21 0,0 20 16,-21 1-16,21 0 0,0 0 15,-21 42 16,0 0-31,0 0 0,0 1 16,0 20-16,0-21 0,0 21 16,0 1-16,0-1 0,0 0 0,0-20 15,0 20-15,21-21 0,1 21 16,-22-20-16,21-1 0,0 0 16,0-21-16,0 0 0,0 21 0,1-21 15,20 0-15,-21 0 0,0 0 16,22-21-16,-22 0 0,21 21 0,-21-21 15,22-1-15,-22-20 0,0 21 0,21 0 16,-21-22-16,-21 1 16,22 0-16,-22 21 0,0-22 0,0 1 0,0 0 15,0 20-15,0-20 0,0 21 16,0-21-16,-22 20 0,22 1 0,-21 0 16,0 21-16,0-21 0,0 0 15,0 21-15,-1 0 16,1 0-1,21 21 1,0 0-16,21 0 16,1-21-16,-1 0 0,0 0 0,0 0 15,21 0-15,1 0 0,-1 0 16,-21 0-16,43 0 0,-22-21 0,0 0 16,22 21-16,-22-21 0,22 0 15,-22-1-15,0 1 0,1-21 0,-1 21 16,-21 0-16,0-1 0,1-20 15,-22 21-15,21 0 0,-21 0 16,0-1-16,0 1 0,0 0 0,-21 0 16,-1 21-16,1 0 0,0 0 15,0 0-15,0 21 0,0 0 16,-1 0-16,22 1 0,0 20 0,-21 0 16,21-21-16,-21 22 0,21-1 15,-21 0-15,21 1 0,0 20 0,0-20 16,0-1-16,0 0 0,0 1 15,-21-1-15,21 0 0,0 1 0,0-1 16,0-21-16,-21 21 0,21-20 16,0 20-16,0-21 0,0 0 15,0 0-15,0 1 0,0-44 32,0 1-17,0 0-15,0 0 0,21-21 0,0 20 16,0-20-16,0 0 0,-21 21 15,21-22-15,1 1 0,20 21 0,-21 0 16,0-1-16,0-20 0,1 42 0,-1-21 16,0 0-16,0 21 0,0 0 15,0 0-15,1 0 0,-22 21 16,21 0 0,-21 0-16,0 0 0,0 1 15,0 20-15,0-21 0,0 0 0,0 22 16,0-22-16,0 0 0,0 21 15,0-21-15,0 1 0,0-1 0,0 0 16,0 0-16,21-21 0,-21 21 0,21-21 16,0 0-16,0 0 15,1 0-15,-1 0 0,0 0 0,0 0 16,0-21-16,22 0 0,-22 0 16,0 0-16,21-1 0,-21 1 15,1 0-15,-1-21 0,0 21 0,0-22 16,0 22-16,0 0 0,-21 0 0,22-22 15,-22 22-15,0 0 16,0 0 0,0 42-1,-22 0 1,22 0-16,0 1 0,0-1 0,-21 0 16,21 0-16,0 0 0,0 0 15,0 1-15,0-1 0,0 0 0,0 0 16,0 0-16,21 0 0,1-21 15,-1 22-15,0-22 0,0 0 0,0 0 16,22 0-16,-22 0 0,21 0 0,-21 0 16,22 0-16,-22-22 15,21 1-15,-21 0 0,0 0 0,22-21 16,-22 20-16,0 1 0,0-21 0,-21 21 16,0 0-16,21-1 0,-21-20 15,22 21-15,-22 0 0,0 0 16,0-1-16,0 44 31,0-1-15,0 0-16,-22 0 0,22 0 15,-21 22-15,21-22 0,0 21 0,-21 0 16,21 1-16,-21-1 0,21 22 0,0-22 16,0 21-16,0-20 15,0 20-15,0-20 0,0 20 0,0-21 16,0 22-16,21-1 0,0-20 0,-21 20 15,0 1-15,21-1 0,-21-20 16,0 20-16,0 1 0,0-22 0,0 0 16,0 22-16,0-22 0,0 0 0,-21 1 15,0-1-15,0-21 0,0 22 16,0-22-16,-22 0 0,22 0 0,0 0 16,0 0-16,0-21 0,-1 0 0,1 0 15,0 0-15,0 0 16,0 0-16,0-21 0,-1 0 15,1 0-15,0 0 0,0-22 16,21 1-16,0 21 0,-21-21 0,21-22 16,0 22-16,0-22 0,0 1 15,0-22-15,0 22 0,21-22 0,0 21 16,0 1-16,0-1 0,1 1 0,-1-1 16,21 1-16,-21 21 0,0-22 15,1 22-15,-1-1 0,21 1 16,-21 0-16,0-1 0,1 1 15,-1 21-15,0-21 0,0 20 0</inkml:trace>
  <inkml:trace contextRef="#ctx0" brushRef="#br0" timeOffset="14337.11">8657 2752 0,'0'0'0,"-21"0"0,0 0 16,21 21-16,0-42 47,21 21-47,0-21 0,0-1 15,0 1-15,1 21 0,-1-21 16,0 0-16,0 0 0,0 0 0,0-1 16,1 1-16,-22 0 0,0 0 0,0 0 15,0 0-15,-22 21 0,1-22 16,-21 22-16,21 0 0,-22 0 0,22 0 16,-21 0-16,0 0 0,-1 0 15,22 0-15,-21 22 0,21-1 0,-1-21 16,1 21-16,0 0 0,21 0 0,-21 0 15,21 1-15,0-1 0,0 0 16,0 0-16,0 0 0,21 22 0,0-22 16,22 0-16,-22 0 15,0 21-15,21-20 0,-21-1 0,22 0 16,-22 21-16,21-21 0,-21 1 0,22-1 16,-22 21-16,-21-21 0,0 0 15,0 1-15,0-1 0,0 21 0,0-21 16,-21 0-16,0-21 0,-1 22 0,-20-1 15,21 0-15,-21-21 0,-1 0 16,1 0-16,21 0 0,-22 0 0,1 0 16,21 0-16,0-21 0,-22 21 0,22-21 15,0-1-15,-21 1 0,21-21 16,-1 21-16,1 0 0,21-1 16,-21 1-16,21 0 0,-21 0 0,21-21 15,0 20-15,0 1 16,0 0-16,21 0 15,0 21-15,0 0 16,1 0-16,-22 21 0,21 0 16,-21 0-16,21 1 0,0-1 15,-21 21-15,0-21 0,0 0 16,21 22-16,-21-22 0,21 0 0,1 21 16,-22-20-16,21-1 0,0 0 15,0 0-15,-21 0 0,42-21 0,-20 0 16,-1 21-16,21-21 0,-21 0 15,22 0-15,-1 0 0,0 0 16,-21-21-16,22 0 0,-1 0 0,22 0 16,-22 0-16,0-1 0,-21 1 0,22 0 15,-1-21-15,0 21 0,-20-22 16,-1 22-16,0-21 0,0 21 0,0-1 16,-21-20-16,0 21 0,0 0 0,0 0 15,0-1-15,0 1 0,0 0 16,-21 21-1,0 21 1,0-21-16,0 21 0,-1 1 16,22-1-16,-21 21 0,0-21 0,21 0 15,-21 22-15,21-22 0,0 0 16,0 21-16,0-20 0,0-1 16,0 21-16,0-21 0,21 0 0,0 1 15,0-1-15,1-21 0,-1 21 16,0-21-16,0 0 0,0 0 0,22 0 15,-22 0-15,21 0 0,0 0 0,-20-21 16,20 0-16,0-1 0,1 1 16,-1 0-16,-21-21 0,21 21 0,1-22 15,-1 1-15,0 0 0,-20-1 0,20 1 16,-21-22-16,21 22 0,-20-21 16,-1 20-16,0-20 0,-21-1 15,0 22-15,0 0 0,0-1 0,0 1 16,0 21-16,0 0 0,0-1 15,0 1-15,0 0 16,-21 21-16,0 0 0,-1 21 16,1 0-16,21 1 0,0 20 15,0-21-15,0 21 0,0 22 0,0-22 16,0 1-16,-21 20 0,21-21 16,0 1-16,0-1 0,-21 22 0,21-22 15,0-21-15,0 21 0,0 1 0,0-22 16,0 21-16,21-21 0,0 22 15,0-22-15,-21 0 0,22 0 16,-1-21-16,0 21 0,21-21 0,-21 22 16,1-22-16,20 0 0,-21 0 15,21 0-15,-20-22 0,20 1 0,0 0 16,-21 0-16,22 0 0,-1 0 0,-21-1 16,0 1-16,22 0 0,-22-21 15,0 21-15,-21-1 0,0-20 0,21 21 16,-21-21-16,0 20 0,0 1 0,0 0 15,0 0-15,0 0 16,-21 21-16,0 0 0,0 0 16,0 0-16,-1 0 0,1 0 15,21 21-15,-21 0 0,0 0 16,21 0-16,0 1 0,-21 20 0,21-21 16,0 21-16,0-20 0,0-1 15,0 21-15,0-21 0,21 0 0,-21 1 16,21-1-16,0 0 0,0 0 0,1-21 15,-1 21-15,0-21 0,21 0 16,1 0-16,-1 0 0,-21 0 0,21 0 16,1-21-16,-1 0 0,-21 0 0,22 0 15,-22-1-15,0 1 0,0 0 16,0-21-16,0 21 0,1-22 16,-22 22-16,0-21 0,0 21 0,0-1 15,0 1-15,0 0 0,0 0 16,0 0-16,0 42 31,0 0-31,-22 0 0,22 0 16,-21 1-16,21-1 0,0 21 0,0-21 15,-21 0-15,21 1 0,-21 20 0,21-21 16,0 0-16,0 0 0,0 1 16,0-1-16,-21-21 0,21 21 0,0 0 15,0-42 32,0 0-47,0 0 0,21-1 0,0 1 16,0 0-16,-21-21 0,21 21 15,1-22-15,-1 22 0,0-21 0,21 21 16,-21-22-16,1 22 0,20 0 0,-21 0 16,0 0-16,0-1 0,22 22 15,-22 0-15,0 0 0,0 0 0,-21 22 16,0-1-16,0 0 0,0 0 0,0 0 15,0 22-15,0-22 0,0 0 16,0 0-16,0 0 0,0 22 16,0-22-16,0 0 0,0 0 0,0 0 15,0 0-15,0 1 0,0-1 16,21-21-16,1 21 0,-1-21 16,0 0-16,0 0 0,21 0 0,-20 0 15,-1 0-15,21 0 0,-21 0 16,0-21-16,22 21 0,-22-21 0,0-1 15,21 22-15,-20-21 0,-1-21 0,0 21 16,0 0-16,-21-1 0,21-20 16,-21 21-16,21-21 0,-21 20 0,0 1 15,0 0-15,0 0 0,-21 42 47,21 0-47,-21 0 0,21 1 0,-21-1 16,21 0-16,0 21 0,0-21 15,0 1-15,0-1 0,0 0 0,0 0 16,0 0-16,0 0 0,0 1 0,0-1 16,21-21-16,0 0 15,0 0-15,1 0 0,-1 0 0,0 0 16,21 0-16,-21 0 0,1-21 0,-1 21 16,0-22-16,-21 1 0,21 0 0,0 0 15,0 0-15,-21 0 0</inkml:trace>
  <inkml:trace contextRef="#ctx0" brushRef="#br0" timeOffset="14551.98">11790 2477 0,'0'0'16,"0"-22"-16,-21 22 0,-1 0 31,22 22 0,0-1-15,0 0-16</inkml:trace>
  <inkml:trace contextRef="#ctx0" brushRef="#br0" timeOffset="15791.83">12319 2731 0,'0'0'0,"0"-22"0,0 1 15,-21 21-15,0 0 16,-1 0 0,1 0-16,21 21 0,0 1 15,-21 20-15,21-21 0,-21 0 0,21 22 16,0-22-16,0 0 0,0 21 16,0-21-16,0 1 0,0 20 0,0-21 15,0 0-15,0 0 0,21 1 16,0-22-16,0 0 0,1 21 15,-1-21-15,0 0 0,0 0 16,21 0-16,-20 0 0,-1 0 0,0-21 16,0 21-16,0-22 0,0 1 15,-21 0-15,22 0 0,-1-21 0,0 20 16,-21-20-16,21 21 0,-21-21 0,21-1 16,-21 22-16,21-21 0,-21 21 15,0-1-15,0 1 0,-21 42 31,21 1-15,-21-1-16,21 21 0,-21-21 0,21 0 16,0 22-16,0-22 0,0 0 15,0 0-15,0 22 0,0-22 16,0 0-16,0 0 0,21 0 0,0-21 16,0 21-16,-21 1 0,22-22 0,20 0 15,-21 0-15,0 0 0,0 0 16,22 0-16,-22 0 0,0 0 0,21-22 15,-20 1-15,-1 21 0,0-21 0,21 0 16,-21-21-16,-21 20 0,22-20 16,-1 21-16,-21-21 0,21-1 0,-21 1 15,0 21-15,0-22 0,0 22 16,0 0-16,0 0 0,0 0 0,0 42 31,0 0-15,0 0-16,-21 22 0,21-22 0,-21 21 15,21-21-15,-22 0 0,22 22 0,0-22 16,0 21-16,0-21 0,0 1 16,0-1-16,0 0 0,0 0 0,0 0 15,0 0-15,0-42 47,22 0-47,-22 0 16,21 0-16,0 0 0,-21-1 15,21-20-15,0 21 0,0-21 16,1-1-16,-1 22 0,0-21 0,21 21 16,-21-22-16,1 22 0,20 0 15,-21 0-15,21 0 0,-20 21 0,-1 0 16,0 0-16,0 0 16,-21 21-16,0 0 0,0 21 15,0-21-15,21 1 0,-21 20 0,0-21 16,0 21-16,21-20 0,-21 20 0,0-21 15,0 0-15,0 0 16,0 1-16,0-1 0,0 0 0,0 0 0,0 0 16,0-42 31,0 0-47,22 21 15,-1-42-15,-21 20 0,21 1 16,0-21-16,0 21 0,0-22 0,1 1 15,-1 0-15,0-1 0,0 1 16,21 21-16,-20-21 0,20 20 0,0 1 16,-21 0-16,22 0 0,-1 21 0,-21 0 15,22 0-15,-1 0 0,-21 21 16,0 0-16,0 22 0,1-22 0,-22 21 16,0-21-16,0 22 0,0-1 15,0 0-15,0-21 0,0 22 16,-22-22-16,1 21 0,21-21 0,-21 22 15,21-22-15,-21 0 0,21 0 0,0 22 16,0-22-16,-21 0 0,21 0 16,0 0-16,0 0 15</inkml:trace>
  <inkml:trace contextRef="#ctx0" brushRef="#br0" timeOffset="16696.31">1249 5292 0,'0'0'0,"0"-21"31,0 42-15,0 0-16,0 0 0,0 0 16,0 0-16,0 22 0,0-1 0,0 0 15,0 1-15,0-1 0,-21 22 16,21-22-16,0 0 0,0 1 0,-22-1 15,22-21-15,0 21 0,-21-20 16,21-1-16,0 0 0,0 0 16,0-42 15,21 21-15,1-21-16,-22 0 0,21-1 0,0-20 15</inkml:trace>
  <inkml:trace contextRef="#ctx0" brushRef="#br0" timeOffset="17111.87">1587 5376 0,'0'-21'0,"43"-21"16,-43 21 0,21 0-16,0 21 0,-21-22 15,21 22-15,0 0 0,1 0 16,-1 0-16,21 0 0,-21 0 15,0 0-15,22 0 0,-22 0 0,0 22 16,0-1-16,0 21 0,1-21 16,-22 0-16,0 22 0,0-1 0,0-21 15,0 22-15,-22-1 0,1 0 16,-21 1-16,0-22 0,-1 21 0,1 0 16,0-20-16,-1-1 0,1 0 15,0 0-15,20 0 0,-20 0 0,21-21 16,0 0-16,0 0 0,42 0 31,0 0-31,0 0 16,0-21-16,22 21 0,-1-21 15,0 21-15,1-21 0,-1 21 16,0-21-16,1 21 0,-22-21 0,21 21 16,-21 0-16,22 0 0,-43-22 15,21 22-15,0 0 0,-21-21 16</inkml:trace>
  <inkml:trace contextRef="#ctx0" brushRef="#br0" timeOffset="17316.75">2540 5503 0,'0'-21'63</inkml:trace>
  <inkml:trace contextRef="#ctx0" brushRef="#br0" timeOffset="18040.34">4085 4784 0,'0'0'15,"-21"0"-15,0 0 16,0 21-16,-1-21 0,22 42 16,-21-21-16,0 22 0,0-1 15,21 22-15,-21-22 0,0 0 16,-1 22-16,22-22 0,-21 22 0,0-22 15,21 0-15,0 1 0,0-1 16,-21 0-16,21-21 0,0 22 0,0-22 16,-21 0-16,21 0 15,0-42 1,0 0-16,0 0 16,0 0-16,0-1 0,0-20 15,21 21-15,-21-21 0,21-1 0,0 1 16,0 0-16,1-22 0,-1 1 15,0 20-15,21-20 0,-21-1 0,22 22 16,-22 0-16,0-1 0,21 1 16,-20 21-16,-1 0 0,0 21 15,0 0-15,0 21 0,0 0 0,-21 0 16,22 21-16,-1 1 0,-21-1 16,21 22-16,-21-22 0,21 21 0,-21-20 15,0 20-15,0-20 0,0-1 0,0 0 16,0 1-16,0-1 0,0 0 15,0-21-15,0 1 0,0 20 0,0-21 16,0 0-16,-21-21 0,21 21 16,-21-21-16,0 0 15,-1 0-15,1-21 0</inkml:trace>
  <inkml:trace contextRef="#ctx0" brushRef="#br0" timeOffset="18215.37">3852 5440 0,'21'0'32,"1"-21"-32,-1 21 0,0 0 0,0 0 15,21-21-15,-20 21 0,20-22 16,0 22-16,1 0 0,-1-21 16,21 21-16,1-21 0,-22 21 0,22-21 15,-1 21-15,-20 0 0,20 0 16</inkml:trace>
  <inkml:trace contextRef="#ctx0" brushRef="#br0" timeOffset="18769.18">5249 5228 0,'0'0'0,"21"-63"16,-21 42-16,0-1 15,0 1-15,0 0 0,-21 0 16,0 0-16,0 21 0,0 0 15,0 0-15,-1 0 0,1 0 0,-21 0 16,21 0-16,-22 21 16,22 0-16,-21 21 0,0-20 0,20 20 15,-20 0-15,21 1 0,-21-1 0,20 0 16,1 1-16,0-22 0,21 21 16,0 0-16,0-20 0,0-1 0,0 0 15,21 0-15,0 0 0,22-21 0,-22 0 16,21 0-16,-21 0 0,22 0 15,-1-21-15,0 0 0,1 0 0,-1 0 16,0-1-16,1-20 16,-1 21-16,0-21 0,1 20 0,-22-20 15,0-21-15,21 20 0,-20 1 0,-22-22 16,21 1-16,-21-1 0,0 22 16,0-21-16,0-1 0,0 22 0,0-1 15,0 1-15,0 21 0,0 0 16,0 0-16,0-1 0,-21 22 15,21 22-15,-22-1 0,22 0 0,0 0 16,0 21-16,0 1 0,-21 20 16,21-20-16,0 20 0,0-21 0,0 22 15,0-22-15,0 22 0,0-22 16,0 0-16,0 1 0,0-1 16,21-21-16,1 0 0,-22 1 0,21-1 15,0 0-15,21 0 0,-21-21 16,1 0-16,20 0 0,-21 0 0,21 0 15,-20-21-15,20 21 0,0-21 0,1 0 16,-22-1-16,21 1 0,-21 0 16,0-21-16,22 21 0</inkml:trace>
  <inkml:trace contextRef="#ctx0" brushRef="#br0" timeOffset="19176.13">6011 5101 0,'0'0'0,"0"-21"0,0 0 16,0 0-16,0 42 31,0 0-31,0 0 15,0 0-15,0 1 0,0-1 16,0 0-16,0 0 0,0 21 0,0-20 16,0-1-16,0 0 0,0 0 15,0 0-15,0 0 0,0 1 0,21-1 16,-21 0-16,22-21 0,-1 0 16,0 0-16,0 0 0,0 0 15,0 0-15,1 0 0,-1-21 0,21 21 16,-21-21-16,0-1 0,1 1 0,-1 0 15,0 0-15,0-21 0,0 20 16,0-20-16,1 21 0,-1-21 0,0 20 16,0 1-16,-21 0 0,0 0 0,21 0 15,-21 42 17,0 0-32,0 21 0,0-20 15,-21-1-15,21 0 0,0 21 16,-21-21-16,21 1 0,0-1 0,0 0 15,0 0-15,0 0 0,0 0 0,0 1 16,0-1-16,42 0 16,-21-21-16,1 0 0,20 0 0,-21 0 15,21 0-15,1 0 0,-1 0 0,0 0 16,1 0-16,-1 0 0</inkml:trace>
  <inkml:trace contextRef="#ctx0" brushRef="#br0" timeOffset="19656.48">7366 5059 0,'0'-21'0,"0"42"0,0-63 16,0-1-16,0 22 0,0 0 0,-21 0 15,0 0-15,-1 21 0,22-22 16,-42 1-16,21 21 0,0 0 0,0 0 16,-22 0-16,22 21 0,-21 1 0,21-1 15,-22 21-15,22-21 0,-21 22 16,21-1-16,-1-21 0,1 21 0,0 1 15,21-1-15,0-21 0,0 22 16,0-22-16,0 21 0,0-21 16,0 0-16,21 1 0,0-1 0,1 0 15,20-21-15,-21 0 0,0 0 0,22 0 16,-22 0-16,0 0 0,21 0 16,-21 0-16,22-21 0,-22 0 0,0-1 15,21 1-15,-20 0 0,-1 0 0,0-21 16,-21 20-16,0-20 0,21 0 15,-21-1-15,0 1 0,0 0 0,0 21 16,0-22-16,0 22 0,0 0 0,0 42 31,-21 21-15,21-20-16,0-1 0,0 21 0,0 0 16,0-20-16,0 20 0,0-21 15,0 21-15,0-20 0,0-1 0,0 0 16,0 0-16,21 0 0,0 0 0,0-21 15,1 0-15,-1 0 0,21 0 0,-21 0 16,22 0-16,-1 0 0,0 0 16,1 0-16,-22-21 0,21 0 0,-21 0 15,22 0-15</inkml:trace>
  <inkml:trace contextRef="#ctx0" brushRef="#br0" timeOffset="20120.21">7980 4974 0,'0'0'0,"21"-42"0,-21 21 0,0 0 0,0-1 16,0 1-16,-21 21 15,21 21 1,0 1-16,0-1 0,-21 21 16,21-21-16,0 0 0,-22 22 0,22-22 15,0 21-15,0-21 0,0 22 0,0-22 16,0 0-16,0 0 0,0 0 16,0 1-16,0-1 0,0 0 0,0 0 15,0-42 32,0 0-47,0 0 0,0-1 0,0 1 16,0 0-16,0-21 0,22 21 0,-1-22 15,0 1-15,-21 0 0,21-1 16,0 1-16,22 0 0,-22-1 0,0 22 16,21 0-16,-21-21 0,22 42 15,-22-22-15,21 22 0,-21 0 0,1 0 16,20 22-16,-21-22 0,0 21 0,0 21 15,-21-21-15,22 22 0,-22-1 16,0 0-16,21-21 0,-21 22 0,0-1 16,0 0-16,0-20 0,0 20 15,0-21-15,0 0 0,0 0 0,-21 1 16,21-1-16,0 0 0,0 0 16,21-42 15,-21 0-31,0 0 15,21-1-15,0 1 0,0 0 0,0-21 16</inkml:trace>
  <inkml:trace contextRef="#ctx0" brushRef="#br0" timeOffset="20396.05">8932 4487 0,'0'-21'0,"0"42"0,0-63 15,0 21-15,0 42 31,-21-21-31,21 21 16,0 22-16,0-22 0,0 21 0,0 0 16,0 1-16,-21-1 0,21 0 0,0 1 15,-21 20-15,21-20 0,0 20 16,0-21-16,-21 1 0,21-1 0,0 0 16,0 1-16,0-22 0,0 21 0,0-21 15,21 1-15,0-1 0,0-21 16,-21 21-16,21-21 0,22 0 15,-22 0-15,0 0 0,21 0 0,-21 0 16,1-21-16,20 0 0,-21-1 0,0 1 16,22 0-16,-22-21 0</inkml:trace>
  <inkml:trace contextRef="#ctx0" brushRef="#br0" timeOffset="20572.95">8932 4784 0,'0'0'15,"-21"0"-15,0 0 0,42-21 32,0 21-32,0 0 15,22 0-15,-22-22 0,21 22 0,-21-21 16,22 21-16,-22 0 0,0-21 16,21 21-16,-20 0 0,-1 0 0,0-21 15</inkml:trace>
  <inkml:trace contextRef="#ctx0" brushRef="#br0" timeOffset="21369.51">9885 4953 0,'0'0'16,"0"-21"-16,0 0 0,0 0 16,0-1-16,21 1 0,-21 0 15,21-21-15,-21 21 0,0-1 0,0 1 16,0 0-16,-21 0 0,0 21 0,0-21 15,-1 0-15,1 21 0,0 0 16,-21 0-16,21 0 0,-22 0 16,1 0-16,21 0 0,-22 21 0,22 0 0,0 21 15,-21-21-15,21 22 16,-1-1-16,1 0 0,21 1 0,0-1 16,-21 0-16,21 1 0,0-1 0,0-21 15,0 22-15,0-22 0,0 0 16,21 0-16,0 0 0,1-21 0,-1 0 15,0 0-15,0 0 0,0 0 0,22 0 16,-22 0-16,21 0 0,-21-21 16,22 0-16,-22 0 0,21 0 0,-21-22 15,22 22-15,-1-21 0,-21 21 0,0-22 16,0 1-16,1-22 0,-1 22 16,0 21-16,-21-21 0,0-1 15,0 22-15,0 0 0,0 0 0,21 21 16,-21 21-1,0 21 1,0-21-16,0 1 0,0 20 0,-21 0 16,21-21-16,0 22 0,0-1 15,-21-21-15,21 22 0,0-22 0,0 21 16,0-21-16,0 0 0,0 1 0,21-22 16,0 21-16,0 0 0,22-21 15,-1 0-15,-21 0 0,21 0 0,1 0 16,-1 0-16,0 0 0,22-21 0,-22 21 15,1-21-15,-1-1 16</inkml:trace>
  <inkml:trace contextRef="#ctx0" brushRef="#br0" timeOffset="21969.16">10901 4741 0,'0'-42'0,"0"84"0,0-105 16,-21 42-16,21 0 0,-22-1 15,1 22-15,0-21 0,-21 21 0,21 0 16,-1 0-16,-20 0 0,21 0 0,-21 0 15,20 21-15,-20 1 0,0-1 16,21 0-16,-22 0 0,22 21 0,-21 1 16,21-1-16,-1-21 0,1 22 0,21-1 15,0 0-15,0-21 0,0 22 16,0-22-16,21 0 0,1 0 16,-1 0-16,0 1 0,21-22 0,1 0 15,-22 0-15,21 0 0,0 0 0,1 0 16,20 0-16,-20 0 0,-1-22 15,-21 1-15,21 0 0,-20 0 0,20 0 16,-21 0-16,0-22 0,-21 22 0,0-21 16,21 21-16,-21-22 0,0 22 15,22-21-15,-22 21 0,0-1 16,0 1-16,-22 42 31,22 1-31,-21-1 16,21 0-16,0 21 0,0 1 0,-21-1 15,21 0-15,-21 1 0,21 20 16,0-21-16,0 1 0,0 20 0,0 1 16,-21-22-16,21 22 0,0-1 0,0 1 15,0-1-15,0 1 0,0-1 16,0 1-16,0-1 0,-21 1 0,21-1 16,0 1-16,0-1 0,0-21 0,0 1 15,-22-1-15,22 0 0,0 1 16,0-22-16,0 21 0,0-21 0,0 1 15,-21-22 1,0 0-16,21-22 16,-21 22-16,0-21 0,0 0 15,-1 0-15,1 0 0,0 0 0,0-1 16,0 1-16,21 0 0,-21 0 16,21-21-16,0-1 0,0 22 0,0-21 15,21-22-15,0 22 0,0-22 0,0 22 16,0-21-16</inkml:trace>
  <inkml:trace contextRef="#ctx0" brushRef="#br0" timeOffset="22580.56">11366 4911 0,'22'0'0,"-22"-21"0,21 21 15,-21-22-15,21 22 0,0-21 16,0 0-16,0 21 15,1-21-15,-1 0 0,0 0 16,0 21-16,0-22 0,-21 1 16,21 0-16,-21 0 0,22 21 0,-22-21 15,0 0-15,0-1 16,-22 22 0,1 0-16,0 0 0,0 22 15,0-22-15,0 21 0,-1 0 0,-20 0 16,21 21-16,0-20 0,0 20 15,-1-21-15,1 21 0,21-20 0,0 20 16,0-21-16,0 21 0,0-20 0,0-1 16,0 0-16,0 0 0,21 0 15,1 0-15,-1-21 0,0 0 0,21 0 16,-21 0-16,22 0 0,-1 0 0,0 0 16,1 0-16,-1-21 0,0 0 15,1 0-15,-1 0 0,0 0 0,1-22 16,-1 22-16,0-21 0,1-1 0,-22 1 15,21 21-15,-21-21 16,1 20-16,-1 1 0,-21 0 0,0 0 16,0 0-16,-21 21 15,-1 0 1,1 0-16,21 21 0,-21 0 16,21 0-16,0 22 0,0-22 0,0 0 15,0 21-15,0-21 0,21 22 16,-21-22-16,21 0 0,1 0 0,-22 22 15,0-22-15,0 0 0,0 0 16,0 0-16,0 0 0,0 1 16,-22-1-16,1-21 0,0 0 15,0 0-15,0 0 0,0 0 16,-1 0-16,1 0 0,21-21 31,0-1-31</inkml:trace>
  <inkml:trace contextRef="#ctx0" brushRef="#br0" timeOffset="23561.52">13610 4551 0,'0'0'0,"0"-21"16,0 0-16,0-1 0,0 1 16,0 0-1,-21 21-15,0 0 16,0 0-16,-1 0 0,1 0 16,0 0-16,0 21 0,0 0 15,0 1-15,-1-1 0,1 0 0,0 0 16,-21 0-16,21 22 0,-1-22 0,1 21 15,0-21-15,21 22 0,0-22 16,0 0-16,0 21 0,0-21 0,21 1 16,22-22-16,-22 21 0,21-21 15,-21 0-15,22 0 0,-1 0 16,0 0-16,22-21 0,-22 21 0,0-22 16,22 1-16,-22 0 0,22-21 0,-22 21 15,22-1-15,-22-20 0,-21 21 16,21-21-16,-20 20 0,-1-20 0,-21 0 15,0-1-15,0 22 0,-21-21 16,-1 0-16,-20-1 0,21 22 0,-21 0 16,-1 0-16,22 0 0,-21-1 15,-1 22-15,22 0 0,0 0 0,0 0 16,0 0-16,0 0 0,21 22 16,0-1-1,21-21-15,0 0 16,21 0-16,-21 0 0,22 0 0,-1 0 15,22 0-15,-22 0 0,21 0 16,1 0-16,-1 0 0,1-21 0,-22 21 16,1 0-16,-1-22 0,0 22 0,-21 0 15,1-21-15,-22 0 16,-22 21 0,1 0-16,0 0 15,21 21-15,-21 0 0,0 1 16,0-1-16,-1 21 0,1 0 0,21 1 15,-21-1-15,0 0 0,0 22 16,21-22-16,-21 22 0,-1-1 16,22 1-16,0-1 0,0 22 0,-21-22 15,21 1-15,0 21 0,0-22 0,0 1 16,0-1-16,0 22 0,0-22 16,0 1-16,0-1 0,0 1 0,0-1 15,0 1-15,0-1 0,0-20 0,0-1 16,-21 0-16,21-21 0,-21 22 15,0-22-15,21 0 0,-21-21 0,-1 21 16,1-21-16,0 0 0,0 0 16,0-21-16,21 0 0,0 0 15,-21 0-15,21-1 16,-22-20-16,22 21 0,-21-21 0,21-1 16,0 1-16</inkml:trace>
  <inkml:trace contextRef="#ctx0" brushRef="#br0" timeOffset="24268.12">15748 4318 0,'-21'0'31,"42"0"-31,0-21 0,0 0 16,0 21-16,1-21 0,-1-1 16,21 22-16,-21-21 0,0 0 15,1 0-15,-22 0 0,21 0 0,-21-1 16,21 1-16,-21 0 0,0 0 0,0 0 16,0 0-16,-21-1 0,0 22 15,-22 0-15,22 0 0,-21 0 0,-1 0 16,22 0-16,-21 0 0,0 22 15,-1-22-15,1 21 0,0 0 0,-1 0 16,22 0-16,0 0 0,0 1 0,0-1 16,21 21-16,0-21 0,0 22 15,0-22-15,0 21 0,21-21 0,0 22 16,0-1-16,21-21 0,-20 21 16,20-20-16,-21 20 0,21-21 15,-20 21-15,-1-20 0,0 20 0,0-21 16,-21 21-16,0-20 0,0 20 15,0-21-15,0 0 0,-21 0 0,0 1 16,-22-22-16,1 21 0,21-21 0,-21 0 16,-22 0-16,22 0 0,-1 0 15,1 0-15,0-21 0,-1-1 0,1 1 16,21 21-16,-21-21 0,20 0 16,1-21-16,0 20 0,0 1 15,21 0-15,-21 0 0,21 0 0,0 0 16,0-1-16,0 1 0,0 0 0,21 0 15,0 21-15,0 0 0,0-21 16,1 21-16,-1 0 0,21 0 0,-21 0 16,22 0-16,-1 0 0</inkml:trace>
  <inkml:trace contextRef="#ctx0" brushRef="#br0" timeOffset="24632.91">16002 4678 0,'0'0'0,"21"0"0,0 0 0,0 0 16,1-21-16,-1 21 15,21-21-15,-21-1 0,0 1 0,22 0 16,-22 0-16,0 0 0,0 0 0,0-1 16,1 1-16,-22 0 0,0 0 15,0 0-15,0 0 0,-22 21 16,1 0-16,0 0 15,-21 0-15,21 0 0,-1 0 16,1 21-16,-21 0 0,21 0 0,-22 0 16,22 0-16,-21 22 0,21-22 15,0 21-15,-1-21 0,22 1 16,0 20-16,0-21 0,0 0 0,0 0 16,0 1-16,0-1 0,22 0 15,-1-21-15,0 21 0,0-21 0,21 0 16,-20 0-16,20 0 0,-21 0 0,21 0 15,1-21-15,-1 21 0,-21-21 16,22 0-16,-1-1 0,0-20 0</inkml:trace>
  <inkml:trace contextRef="#ctx0" brushRef="#br0" timeOffset="24904.46">16785 3895 0,'0'0'0,"0"-43"0,0 22 0,0 0 0,0 0 15,0 0-15,0 42 32,0 0-32,-21 21 0,0-20 0,21 41 15,-21-21-15,21 22 0,0-1 0,-22 1 16,22-1-16,-21 1 0,0-22 16,21 22-16,0-1 0,-21-20 0,0-1 15,0 0-15,21 1 0,0-1 16,-22 0-16,22-21 0,-21 22 0,21-22 15,0 0-15,0 0 16,21-21 0,1 0-16,-1-21 0,0 0 0,0 0 15,0 0-15</inkml:trace>
  <inkml:trace contextRef="#ctx0" brushRef="#br0" timeOffset="25280.25">16849 4530 0,'0'21'16,"0"0"0,21-21-1,0 0-15,0 0 16,0 0-16,0 0 0,1 0 0,-1 0 16,0 0-16,0 0 0,0-21 15,22 21-15,-22-21 0,21 0 0,-21 21 16,0-22-16,1 1 0,-1 21 0,-21-21 15,0 0-15,0 0 16,-21 21 0,-1 0-16,-20 0 0,21 0 15,0 21-15,0-21 0,-1 21 0,-20 0 16,21 0-16,0 1 0,0-1 0,-1 21 16,22-21-16,0 0 15,-21 1-15,21-1 0,0 21 0,0-21 16,0 0-16,0 1 0,0-1 15,21 0-15,1-21 16,-1 21-16,21-21 0,-21 0 0,22 0 16,-22 0-16,21-21 0,0 21 15,1-21-15</inkml:trace>
  <inkml:trace contextRef="#ctx0" brushRef="#br0" timeOffset="25800.7">17738 4424 0,'0'0'0,"0"-21"0,0 0 0,-22 42 47,22 0-47,0 0 16,-21 0-16,21 0 0,0 1 0,0-1 16,-21 21-16,21-21 0,-21 0 0,0 1 15,21 20-15,0-21 0,0 0 16,-21 0-16,21 1 0,0-1 0,-22 0 15,22 0-15,-21-21 16,21-21 15,0 0-15,0 0-16,0-1 0,0-20 16,21 21-16,1 0 0,-22 0 0,21-22 15,0 1-15,0 21 0,0-22 16,0 22-16,22 0 0,-22-21 0,21 21 15,-21-1-15,22 1 0,-22 0 0,21 21 16,-21 0-16,22-21 0,-22 21 16,21 0-16,-21 21 0,1-21 0,-1 21 15,0 22-15,-21-22 0,0 0 16,0 21-16,0-21 0,0 22 0,0-22 16,0 21-16,0-21 0,-21 1 15,21-1-15,-21 21 0,21-21 16,0 0-16,-22-21 0,22 22 0,0-1 15,-21-21-15,21 21 0,0-42 47,0 0-47,21-1 0,1 22 16,-1-21-16</inkml:trace>
  <inkml:trace contextRef="#ctx0" brushRef="#br0" timeOffset="26036.56">18563 4382 0,'0'-22'0,"0"44"0,0-22 47,0 21-47,-21 21 0,21-21 16,0 0-16,-21 22 0,21-22 0,-21 0 15,-1 21-15,22-20 0,0-1 0,0 0 16,-21 0-16,21 0 0,-21 0 15,21 1-15,0-1 16,0-42 15,21-1-31,0 22 0</inkml:trace>
  <inkml:trace contextRef="#ctx0" brushRef="#br0" timeOffset="26376.37">18605 4106 0,'-42'0'16,"21"0"-1,42 0 17,0 0-32,0 0 15,1 0-15,-1 0 16,0 0-16,0-21 0,0 21 15,-21-21-15,21 0 0,-21 0 16,0 0-16,0-1 0,0 1 16,0 0-16,-21 21 0,0 0 15,0 0-15,0 0 16,0 0-16,-1 0 0,1 0 0,0 21 16,21 0-16,-21 1 0,21-1 15,-21 0-15,21 0 0,0 21 0,0-20 16,0-1-16,0 0 0,0 21 0,0-21 15,0 1-15,0-1 16,0 0-16,21 0 0</inkml:trace>
  <inkml:trace contextRef="#ctx0" brushRef="#br0" timeOffset="27600.42">19050 4424 0,'0'0'0,"0"-21"16,0 0-16,0-1 0,0 1 0,-21 0 15,0 21 17,21 21-32,-22 0 0,22 1 15,-21-1-15,21 21 0,0-21 0,-21 0 16,21 22-16,0-22 0,-21 21 0,21-21 15,0 1-15,0-1 0,0 0 16,0 0-16,21 0 0,0 0 0,0 1 16,1-22-16,-1 0 0,0 0 0,0 0 15,0 0-15,0 0 0,1 0 16,20 0-16,-21 0 0,0-22 16,0 1-16,1 0 0,-1 0 0,21 0 15,-21-22-15,0 22 0,1-21 16,-1 0-16,0 20 0,0-20 0,-21 0 15,0 21-15,0-22 0,21 22 16,-21 0-16,0 0 0,-21 21 31,0 21-31,21 0 16,-21 0-16,0 22 0,21-22 0,0 21 16,0-21-16,-22 22 0,22-22 15,0 21-15,0-21 0,0 0 0,0 22 16,0-22-16,0 0 0,22 0 15,-1 0-15,0-21 0,0 22 16,21-22-16,-20 0 0,20 0 0,0 0 16,1 0-16,-1 0 0,0 0 0,-21-22 15,22 1-15,-1 0 0,-21 0 16,0 0-16,22 0 0,-22-22 0,0 22 16,0-21-16,0-1 0,-21 22 0,0-21 15,22 21-15,-22-22 0,0 22 16,0 0-16,0 42 31,-22 0-31,1 1 0,21-1 16,0 0-16,-21 0 0,0 21 15,21-20-15,-21-1 0,21 21 16,0-21-16,0 0 0,-21 1 0,21-1 16,0 0-16,0 0 0,0 0 15,0 0-15,0-42 47,0 0-31,21 0-16,0 0 0,-21 0 0,21-1 15,0-20-15,0 21 0,-21-21 16,22 20-16,-1-20 0,0 21 0,0 0 16,0 0-16,0-1 0,1 1 15,-1 0-15,0 21 0,0 0 16,0 0-16,0 0 0,1 0 0,-1 0 15,0 21-15,-21 0 0,21 1 0,-21-1 16,21 0-16,-21 0 0,0 0 16,0 22-16,0-22 0,0 0 0,0 0 15,0 0-15,0 0 0,0 1 0,-21-1 16,0 0-16,21 0 16,0 0-16,0 0 15,0-42 16,0 0-15,0 0-16,0 0 16,21 0-16,0-22 0,0 22 15,1 0-15,-1-21 0,0 20 0,21-20 16,1 0-16,-22 21 0,21-22 0,0 22 16,1 0-16,-1 0 0,0 21 15,1 0-15,-22 0 0,21 0 0,-21 0 16,1 0-16,-1 21 0,0 0 15,-21 21-15,0-20 0,0-1 16,0 21-16,0-21 0,0 0 0,-21 22 16,0-22-16,-1 21 0,22-21 0,-21 1 15,0-1-15,0 0 0,0 21 16,21-21-16,0 1 0,-21-1 0,-1 0 16,22 0-16,-21 0 15,21 0-15,-21 1 16,0-1-16</inkml:trace>
  <inkml:trace contextRef="#ctx0" brushRef="#br0" timeOffset="28544.52">1058 7430 0,'0'0'16,"-21"-22"-16,21 1 0,0 0 15,-21 21 1,21-21-16,-21 21 0,0 21 31,21 21-31,0 1 0,0-1 16,0 0-16,0 22 0,-22-1 0,22-20 16,0 20-16,0-20 0,0 20 15,0-21-15,-21 1 0,21-1 0,0-21 16,0 22-16,0-22 15,0 0-15,0-42 32,0 0-32,21-22 0,-21 22 15,22 0-15,-1-21 16,0 20-16</inkml:trace>
  <inkml:trace contextRef="#ctx0" brushRef="#br0" timeOffset="29125.01">1355 7472 0,'0'-21'31,"0"0"-15,0-1-16,21 22 15,0-21-15,-21 0 0,42 21 16,-21-21-16,1 21 0,-1 0 0,21-21 15,-21 21-15,0 0 0,22 0 16,-22 0-16,0 21 0,0 0 0,0 0 16,-21 0-16,0 1 0,0 20 15,0-21-15,0 21 0,-21-20 0,-21-1 16,21 21-16,-22-21 0,22 0 16,-21 1-16,0-1 0,-1 0 0,1 0 15,21 0-15,0-21 0,-1 0 16,1 0-16,21-21 15,21 0-15,1 0 16,-1 0-16,0-1 0,21 22 16,-21-21-16,22 0 0,-1 21 0,-21-21 15,22 21-15,-1 0 0,0 0 16,1 0-16,-22 0 0,21 0 0,-21 21 16,0-21-16,1 21 0,-1 0 15,0 1-15,-21-1 0,0 21 0,0-21 16,0 0-16,0 1 0,-21 20 15,0-21-15,-1 0 0,-20 0 16,21 22-16,-21-22 0,-1 0 0,1-21 16,0 21-16,-1 0 0,1-21 15,-22 0-15,22 22 0,0-22 0,-1 0 16,1 0-16,0 0 0,21 0 16,-22-22-16,22 22 0,0-21 15,21 0-15,-21 0 0,21 0 16,0 0-16,21-1 15,0 22-15,0-21 0,22 0 16,-22 21-16</inkml:trace>
  <inkml:trace contextRef="#ctx0" brushRef="#br0" timeOffset="29327.89">2392 7705 0</inkml:trace>
  <inkml:trace contextRef="#ctx0" brushRef="#br0" timeOffset="29840.59">3873 6858 0,'-21'21'15,"21"0"1,0 1-16,0 20 0,0 21 0,-21-20 15,21 20-15,-21 1 0,21-1 16,-21 22-16,21-22 0,0 1 0,-21-1 16,21-20-16,-22 20 0,22-20 15,0-1-15,0 0 0,0-21 0,0 22 16,0-22-16,0 0 0,22-21 31,-22-21-31,0 0 16</inkml:trace>
  <inkml:trace contextRef="#ctx0" brushRef="#br0" timeOffset="30284.34">3471 7091 0,'0'0'0,"-21"0"0,-21-21 0,-1 0 15,22-1-15,0 22 0,0-21 0,0 21 16,21-21-16,0 0 0,0 0 15,0 0-15,21-1 0,0 1 16,21 0-16,-20 21 0,20-21 0,0 0 16,1 0-16,-1-1 0,21 22 15,1 0-15,-1 0 0,1 0 0,-1 0 16,1 0-16,-1 0 0,1 22 16,-1-1-16,22 21 0,-21-21 0,-1 22 15,1-1-15,-1 0 0,-21 22 0,1-22 16,-1 22-16,-21-1 0,0-21 15,-21 22-15,0-22 0,-21 22 0,0-22 16,-21 0-16,-1 22 0,1-22 0,0-21 16,-1 22-16,-20-1 0,21-21 15,-22 22-15,22-22 0,-22 0 0,22 0 16,-22 0-16,22 0 0,0-21 16,-1 22-16,1-22 0,0 0 15,-1 0-15,1 0 0,21 0 0,-21 0 16,20 0-16,1-22 15,21 1-15,0 0 16,21 0-16,1 0 0,-1 21 16,0-21-16,21-1 0,-21 1 0,22 21 15,-1-21-15</inkml:trace>
  <inkml:trace contextRef="#ctx0" brushRef="#br0" timeOffset="30740.93">4572 7641 0,'0'0'0,"0"-21"0,-21 0 16,21 0-16,-21 21 0,21-21 0,0-1 16,0-20-16,0 21 0,0 0 0,0 0 15,21-1-15,0 1 0,0 0 16,21 0-16,-20 21 0,20-21 0,0 21 15,1 0-15,-22 0 0,21 0 0,0 21 16,1 0-16,-1 0 0,0 0 16,1 22-16,-22-22 0,21 21 15,-21-21-15,1 22 0,-22-1 0,0 0 16,0-20-16,0 20 0,0-21 16,0 21-16,-22-20 0,1-1 0,0 0 15,0 0-15,21 0 0,-21-21 0,0 0 16,21 21-16,-22-21 0,22-21 15,0 0 1,0 0-16,0 0 0,0 0 0,0-22 16,0 22-16,0-21 0,0-1 15,22 1-15,-1 21 0,0-21 0,0-1 16,0 1-16,0 21 0,1-22 16,-1 22-16,0 0 0,0 0 15,0 0-15,22 21 0,-22-21 0,0 21 16,0 0-16,0 0 0,22 0 0,-22 0 15,0 0-15,0 0 0</inkml:trace>
  <inkml:trace contextRef="#ctx0" brushRef="#br0" timeOffset="31312.6">6202 7557 0,'0'-22'0,"0"44"0,0-86 0,0 22 16,0 21-16,0-22 0,-21 1 0,-1 0 16,1 20-16,-21-20 0,0 21 0,20 0 15,-20 0-15,0 21 16,-1 0-16,1 0 0,0 21 0,-1-21 0,1 42 15,0-21-15,-1 22 0,22-1 0,-21 0 16,0 1-16,20 20 0,1-21 16,0 1-16,0-1 0,21 0 15,0 1-15,0-1 0,0-21 0,0 22 16,0-22-16,21 0 0,21 0 16,-20 0-16,20-21 0,-21 0 0,21 0 15,1 0-15,-1 0 0,0 0 0,1-21 16,-1 21-16,-21-21 0,22 0 15,-1 0-15,0-1 0,-21-20 0,22 21 16,-22-21-16,0-1 0,0 1 0,-21 0 16,0-1-16,0 1 0,0 0 0,0-1 15,0 22-15,0-21 0,0 21 16,0-1-16,0 44 31,-21-1-31,21 0 0,-21 21 16,21 1-16,0-22 0,0 21 0,0 0 15,0 1-15,-21-1 0,21-21 0,0 22 16,0-22-16,0 21 0,0-21 16,0 0-16,0 1 0,21-1 0,0 0 15,0-21-15,0 0 0,1 0 16,20 0-16,-21 0 0,0 0 0,0-21 16</inkml:trace>
  <inkml:trace contextRef="#ctx0" brushRef="#br0" timeOffset="31884.27">6667 7408 0,'0'0'0,"0"-21"0,0 0 16,22 0-16,-22 0 0,-22 21 31,22 21-31,-21 21 0,21-21 16,0 1-16,-21 20 0,21-21 0,-21 21 15,21-20-15,-21 20 0,21-21 0,0 0 16,0 22-16,0-22 0,0 0 15,0 0-15,0 0 0,21-21 16,0 0-16,0 0 0,0 0 16,1 0-16,20 0 0,-21 0 15,0-21-15,0 0 16,1 0-16,-1 0 0,0-1 0,0 1 16,0-21-16,0 21 0,1 0 0,-1-1 15,0-20-15,0 21 0,0 0 16,0 21-16,-21-21 0,0 42 31,0 0-31,0 0 0,0 0 16,0 0-16,0 1 0,0-1 0,0 0 15,0 0-15,0 21 0,0-20 0,0-1 16,22-21-16,-1 21 0,0 0 0,0-21 16,21 0-16,-20 21 0,20-21 15,-21 0-15,21 0 0,-20 0 16,20 0-16,-21-21 0,21 21 0,-20-21 15,20 0-15,-21 0 0,0-1 16,0-20-16,1 21 0,-1-21 0,-21-1 16,0 1-16,0-22 0,0 22 0,0 0 15,0-1-15,0 1 0,-21 0 0,-1 21 16,1-22-16,0 43 0,0-21 16,0 21-16,0 0 0,-1 0 0,1 0 15,0 0-15,0 0 0,21 21 0,0 0 16,21-21 15,21 0-31,-20 0 16</inkml:trace>
  <inkml:trace contextRef="#ctx0" brushRef="#br0" timeOffset="32427.77">8107 6689 0,'0'0'0,"-21"-21"0,-1 21 0,1 0 16,0 0-16,0 0 16,21 21-1,0 0-15,-21 0 0,21 21 0,0-20 16,-21 20-16,21 0 0,0 1 0,0-1 16,0 21-16,0 1 0,0-22 15,0 22-15,0-1 0,0-20 0,0 20 16,0-21-16,0 1 0,0-1 0,0 0 15,0 1-15,0-22 0,0 0 16,0 0-16,0 0 0,0 1 0,0-44 31,21 1-15,-21 0-16,0 0 0,21 0 16,-21-22-16,21 22 0,-21-21 15,21 0-15,0-1 0,1 1 0,-1 0 16,0-1-16,21 22 0,-21-21 15,22 21-15,-1-1 0,-21 1 0,22 0 16,-22 21-16,21 0 0,-21 0 0,0 0 16,22 21-16,-22 0 0,0 1 15,0-1-15,0 21 0,-21-21 0,0 22 16,0-1-16,0-21 0,0 21 0,0-20 16,0 20-16,0-21 0,0 21 15,-21-20-15,-21-1 0,21 0 0,0 0 16,-22 0-16,22-21 0,-21 21 15,-1 1-15,22-22 0,-21 0 0,21 21 16,-22-21-16,22 0 0,0 0 16,0 0-16,0 0 0,0 0 0,-1 0 15,22-21 1,0-1-16,0 1 0</inkml:trace>
  <inkml:trace contextRef="#ctx0" brushRef="#br0" timeOffset="33232.31">9356 7366 0,'0'-21'0,"21"0"16,0 0-16,0 21 0,-21-22 16,21 1-16,0 0 0,-21 0 0,0 0 15,22 0-15,-22-22 0,0 22 16,0 0-16,0 0 0,0 0 0,0-1 15,-22 1-15,1 0 0,0 21 16,0-21-16,-21 21 0,20 0 0,-20 0 16,21 0-16,-21 0 0,20 21 15,-20 0-15,21 0 0,-21 1 0,20 20 16,-20 0-16,21 1 0,0-1 0,0 0 16,-22 22-16,43-22 0,-21 0 15,21 1-15,0-22 0,0 21 0,0-21 16,0 1-16,0 20 0,21-42 0,0 21 15,1-21-15,-1 0 0,21 0 0,-21 0 16,22 0-16,-1-21 16,0 0-16,1 0 0,-1-1 0,0 1 15,1 0-15,-1-21 0,-21 21 0,21-22 16,-20 1-16,-1 21 0,0-22 16,-21 1-16,0 0 0,0 21 0,0-1 15,0 1-15,0 0 0,-21 21 31,21 21-31,-21 0 0,21 1 16,0-1-16,0 21 0,0-21 0,0 22 16,0-22-16,0 21 0,0-21 15,0 22-15,0-22 0,0 21 0,0-21 16,0 0-16,0 1 0,0-1 0,0 0 16,21 0-16,0-21 0,0 0 15,21 0-15,-20 0 16,-1 0-16,21 0 0,-21 0 0,22-21 15,-1 0-15</inkml:trace>
  <inkml:trace contextRef="#ctx0" brushRef="#br0" timeOffset="33493.47">10223 7091 0,'0'0'0,"0"-21"0,0 0 0,0-1 16,0 1-1,-21 21-15,0 0 0,0 0 16,0 0-16,-22 0 0,22 21 15,0 1-15,0-1 0,-21 0 0,20 21 0,1-21 16,0 22-16,0-1 16,21 0-16,-21 1 0,21-1 0,0 0 15,0 1-15,0-22 0,0 21 0,0-21 16,0 22-16,21-22 0,0 0 16,21 0-16,-20-21 0,20 21 0,0-21 15,22 0-15,-22 0 0,0 0 0,1 0 16,20-21-16,-20 0 0,-1 0 0,0 0 15,-21-22-15,22 22 16</inkml:trace>
  <inkml:trace contextRef="#ctx0" brushRef="#br0" timeOffset="34096.12">10774 6773 0,'0'0'0,"0"-42"16,0 21-16,0-21 0,0 20 0,0 1 15,0 42 1,-21 1-16,21-1 15,-22 21-15,1-21 0,21 22 0,0-1 16,-21 21-16,21-20 0,-21-1 16,0 22-16,21-22 0,0 21 0,0-20 15,-21 20-15,21-20 0,0-1 0,-22 0 16,22 1-16,0-22 0,0 21 16,0-21-16,0 0 0,0 1 0,0-44 46,0 1-46,0 0 16,0-21-16,0 21 0,22-22 0,-1 22 16,0-21-16,0-1 0,0 1 0,22 0 15,-22-1-15,0 22 0,21-21 16,1 21-16,-22 0 0,21-1 0,0 22 16,-20 0-16,20 0 0,-21 0 0,0 0 15,0 0-15,-21 22 0,0-1 16,0 0-16,0 0 15,-21 0-15,0 0 0,0 1 0,-21-1 16,20 0-16,-20 0 0,0 0 16,21-21-16,-22 21 0,1-21 15,0 0-15,20 0 0,-20 0 0,21 0 16,0 0-16,0 0 0,-1 0 0,22 22 47,0-1-47,22 0 0,-1-21 15,0 21-15,0 0 0,-21 22 0,21-43 16,0 21-16,1 0 16,-1 0-16,-21 0 0,21 0 0,0-21 15,-21 22-15,21-22 0,0 0 0,-21 21 16,22-21-16,-1 0 0,0 0 0,0 0 16,0 0-16,22 0 15,-22 0-15,0 0 0,0-21 0,21-1 16,-20 22-16,20-21 0</inkml:trace>
  <inkml:trace contextRef="#ctx0" brushRef="#br0" timeOffset="34493.39">11790 7133 0,'0'0'0,"21"-42"0,-21 21 0,0 0 16,21-1-16,-21 1 0,0 0 15,0 0-15,0 0 0,-21 0 16,0 21-16,0 0 0,-1 0 15,1 0-15,0 0 0,0 0 16,-21 0-16,20 21 0,1 0 0,0 0 16,0-21-16,0 21 0,0 0 0,-1 1 15,22-1-15,0 0 0,0 0 16,22 0-16,-1 0 0,0-21 16,0 22-16,21-1 0,-20-21 0,20 21 15,-21-21-15,21 21 0,-20 0 16,20-21-16,-21 21 0,0 1 0,0-1 15,1-21-15,-1 21 0,0 0 16,-21 0-16,0 0 0,0 1 16,0-1-16,-21-21 0,0 21 15,-1-21-15,1 0 0,0 0 0,0 21 16,0-21-16,0 0 0,-1 0 0,1 0 16,0 0-16,0 0 0,0 0 0,0 0 15,-1 0-15,1 0 0,0-21 16,0 0-16,0 0 15,21-1-15,0 1 0</inkml:trace>
  <inkml:trace contextRef="#ctx0" brushRef="#br0" timeOffset="35188.71">13398 6710 0,'0'0'0,"-21"0"31,0 0-31,0 0 16,0 0-16,0 21 0,-22 0 0,22 0 16,0 1-16,0-1 0,0 21 15,-1-21-15,1 22 0,0-22 0,21 21 16,0 0-16,0-20 0,0 20 0,0-21 16,0 0-16,0 22 0,21-22 15,22 0-15,-22 0 0,0-21 0,21 21 16,-21-21-16,22 0 0,-1 0 0,0 0 15,1 0-15,-1 0 0,-21-21 16,22 0-16,-1 21 0,0-21 0,-21 0 16,1-22-16,-1 22 0,0 0 15,0 0-15,-21-22 0,0 22 16,0-21-16,0 0 0,0-1 0,0 1 16,0 21-16,-21-22 0,0 1 0,-22 21 15,22-21-15,0 20 0,-21 1 16,21 21-16,-22-21 0,22 21 0,-21 0 15,21 0-15,-1 0 0,1 0 0,0 0 16,21 21-16,-21-21 0,21 21 16,0 1-16,21-22 15,21 21-15,-20-21 0,20 0 0,0 0 16,1 0-16,-1 0 0,21 0 16,-20-21-16</inkml:trace>
  <inkml:trace contextRef="#ctx0" brushRef="#br0" timeOffset="35640.44">14478 6308 0,'0'0'0,"-21"0"15,21-21-15,-21 21 16,-1 0-16,-20 0 0,21 0 0,0 0 16,0 0-16,-1 21 0,-20 0 15,21 0-15,0 21 0,0 1 0,-1-1 16,1 0-16,0 22 0,0-1 0,0 1 15,0-1-15,-1 1 0,22-1 16,0 1-16,0-1 0,-21 1 16,21 21-16,0-22 0,-21 22 0,21-22 15,0 1-15,0 20 0,0-20 0,0-1 16,0 1-16,0 21 0,0-22 16,21 1-16,-21-1 0,0 1 0,0-22 15,0 21-15,0-20 0,0-1 0,0 0 16,0-20-16,0 20 0,0-21 0,0 0 15,-21 0-15,0-21 16,0 0-16,0 0 0,-1 0 0,1 0 16,-21 0-16,0-21 0,-1 0 15,1 21-15,0-21 0,-1-21 0,1 20 16,0-20-16,-1 21 0,22-21 16,-21-1-16,21-20 0,-1 20 0,1 1 15,21-21-15,0 20 0,0 1 0,0 0 16,0-1-16,21 1 0,22 21 15,-22-22-15,0 1 0,0 21 0,22-21 16,-22-1-16,0 22 0,21-21 0,-21-1 16,22 1-16</inkml:trace>
  <inkml:trace contextRef="#ctx0" brushRef="#br0" timeOffset="36404.01">15854 6414 0,'21'0'31,"0"-22"-31,0 1 0,0 0 15,1 0-15,-1 21 0,0-21 16,0 0-16,0-1 0,0 22 16,1-21-16,-1 0 0,-21 0 15,0 0-15,0 0 0,-21 21 16,-1 0 0,-20 0-16,21 0 0,-43 0 0,22 0 15,0 0-15,-22 0 0,22 21 0,-22-21 16,22 21-16,0 0 0,-1-21 15,1 21-15,21 0 0,0-21 0,0 22 16,21-1-16,0 0 0,21 0 16,21 0-16,-21 0 0,0 1 15,22-1-15,-1 0 0,0 21 0,1-21 16,-1 1-16,0 20 0,1 0 16,-1-21-16,0 22 0,1-22 15,-22 21-15,0-21 0,0 22 0,-21-22 16,0 0-16,0 21 0,0-20 0,-21-1 15,0 0-15,-21 0 0,-1 0 16,1 0-16,0 1 0,-22-22 0,1 21 16,20-21-16,-20 0 0,-1 0 0,22 0 15,-22 0-15,22 0 0,0 0 0,-1-21 16,22 21-16,-21-22 0,21 1 16,0 0-16,-1 0 0,1 0 0,21 0 15,0-1-15,-21 1 0,21 0 0,0 0 16,0 0-16,0 0 15,0-1-15,21 22 16,0-21-16,1 21 0,20 0 0,-21-21 16,21 21-16,-20 0 0,20 0 15,0 0-15</inkml:trace>
  <inkml:trace contextRef="#ctx0" brushRef="#br0" timeOffset="36784.22">16192 6858 0,'22'0'15,"-1"0"1,0 0-16,-21-21 16,21 21-16,0-21 0,22 0 0,-22-1 15,0 1-15,0 0 0,0 0 0,0 0 16,-21 0-16,0-1 0,22 1 15,-22 0-15,0 0 0,0 0 0,0 0 16,0-1-16,-22 22 0,1 0 16,0 0-16,0 0 0,0 0 15,0 0-15,-1 22 0,-20-1 0,21 21 16,0-21-16,0 22 0,-22-22 16,43 21-16,-21-21 0,0 22 0,21-22 15,0 21-15,0-21 0,0 0 16,0 1-16,0-1 0,21 0 0,0 0 15,0-21-15,1 21 0,20-21 16,-21 0-16,21 0 0,1 0 0,-22 0 16,21 0-16,1 0 0,-22 0 0,21-21 15,0 0-15,-20 0 0</inkml:trace>
  <inkml:trace contextRef="#ctx0" brushRef="#br0" timeOffset="37072.05">16933 6096 0,'0'0'0,"0"-21"0,0 0 0,21 0 16,-21-1-16,0 1 0,0 42 31,0 1-31,-21-1 0,21 0 16,0 21-16,0 1 0,-21 20 15,21-21-15,-21 22 0,0-1 0,21 1 16,0-1-16,-21 1 0,-1-1 0,1-20 15,21-1-15,-21 22 0,21-43 16,0 21-16,0 0 0,-21-20 16,21-1-16,0 0 0,0 0 15,21-21 17,-21-21-32,21 0 0,0 0 0,1 21 15</inkml:trace>
  <inkml:trace contextRef="#ctx0" brushRef="#br0" timeOffset="37448.74">17039 6773 0,'0'22'31,"0"-1"-15,21-21-1,0 0 1,1 0-16,-1 0 0,0 0 0,0 0 15,0-21-15,0 21 0,22-22 0,-22 1 16,21 0-16,-21 21 0,22-21 16,-22-21-16,0 20 0,0 1 0,-21 0 15,0 0-15,0 0 0,0 0 0,0-1 16,-21 22-16,0 0 16,0 0-16,0 0 0,-22 0 0,22 0 15,-21 22-15,21-1 0,-1 0 0,1 0 16,-21 21-16,42-20 0,-21 20 15,21 0-15,-21-21 0,21 22 16,0-22-16,0 0 0,0 21 0,0-20 16,0-1-16,21 0 0,0-21 0,0 21 15,0 0-15,0-21 0,1 0 16,-1 0-16,0 0 0,21 0 0,1 0 16,-1 0-16,0-21 0,1 21 0,-1-21 15</inkml:trace>
  <inkml:trace contextRef="#ctx0" brushRef="#br0" timeOffset="37956.51">17843 6562 0,'0'0'0,"0"-21"15,0-1-15,0 1 0,0 0 16,0 42 0,0 0-1,0 1-15,0-1 0,0 21 0,0-21 16,0 22-16,-21-22 0,21 21 15,0-21-15,0 22 0,-21-22 0,21 0 16,0 21-16,0-21 0,0 1 0,0-1 16,-21 0-16,21 0 15,-21-21 1,21-21 15,0 0-31,0 0 0,0-1 16,0 1-16,0 0 0,0-21 0,21 21 15,0-22-15,0 1 0,0 21 0,-21-22 16,43 1-16,-22 0 0,0 21 16,0-1-16,0 1 0,22 0 0,-22 0 15,0 21-15,21 0 0,-20 0 16,-1 0-16,0 21 0,0 0 0,0 0 16,0 1-16,-21 20 0,0-21 0,0 21 15,0-20-15,0 20 0,0-21 16,0 21-16,0-20 0,0-1 0,-21 0 15,21 0-15,-21 0 0,0 0 16,21 1-16,0-1 0,-21-21 16,21 21-16,-21-21 15,42 0 17,-21-21-17,21 21-15,0-21 0</inkml:trace>
  <inkml:trace contextRef="#ctx0" brushRef="#br0" timeOffset="38211.93">18711 6562 0,'0'0'0,"0"21"31,0 0-31,-21 0 16,21 0-16,-21 1 0,21 20 15,0-21-15,0 0 0,-21 22 0,21-22 16,-21 0-16,21 0 0,0 0 0,0 0 16,0 1-16,0-1 0,-22 0 15,22 0 1,0-42 15,22 21-31,-22-21 0,21 0 16</inkml:trace>
  <inkml:trace contextRef="#ctx0" brushRef="#br0" timeOffset="38540.81">18817 6308 0,'0'-21'16,"0"42"-16,-21-42 0,0 21 0,0 0 16,-1 0-16,22 21 0,0 0 15,-21-21-15,21 21 0,0 0 0,0 0 16,0 1-16,0-1 15,21 0-15,1-21 16,-1 0-16,0 0 0,0 0 16,0 0-16,0-21 0,1 21 15,-22-21-15,0-1 0,21 1 0,-21 0 16,21 0-16,-21 0 0,0 0 0,0-1 16,0 1-16,0 0 0,0 0 15,0 0-15,0 0 0,-21 21 0,0 0 16,-1 0-16,1 0 15,0 0-15,0 21 0,0 0 0,21 0 16,-21 0-16,21 0 0,-22 1 0,22-1 16,0 21-16,0-21 15,0 0-15,0 22 0,0-22 0,0 0 16</inkml:trace>
  <inkml:trace contextRef="#ctx0" brushRef="#br0" timeOffset="39709.41">19219 6583 0,'0'0'0,"0"-21"16,0 0-16,0-1 0,-21 1 16,0 21-16,0 0 15,21 21 1,0 1-16,-21-1 0,-1 0 15,22 21-15,-21-21 0,21 1 0,0 20 16,0-21-16,0 21 0,0-20 0,0-1 16,0 21-16,0-21 0,0 0 15,0 1-15,21-22 0,1 21 0,-1 0 16,0-21-16,0 0 0,0 0 0,22 0 16,-22 0-16,0 0 0,21 0 15,-21 0-15,1 0 0,20-21 0,-21 0 16,0-1-16,0 1 0,22 0 0,-22 0 15,0-21-15,0-1 0,-21 22 16,21-21-16,-21-1 0,22 22 16,-22 0-16,0 0 0,0 0 0,0 0 15,0 42 1,-22 0-16,1 0 16,21 0-16,0 0 0,0 1 0,-21-1 15,21 0-15,0 0 0,0 21 16,0-20-16,0-1 0,0 0 0,0 0 15,21 0-15,0-21 0,1 0 16,-1 21-16,21-21 16,-21 0-16,22 0 0,-22 0 0,21 0 15,0 0-15,1-21 0,-22 0 0,0 0 16,21 0-16,-20 0 0,-1-1 16,0-20-16,0 0 0,0 21 0,0-22 15,-21 1-15,0 0 0,22 20 0,-22-20 16,0 21-16,0 0 0,0 0 15,0 42 1,0 0-16,-22 0 0,22 21 16,0-20-16,-21 20 0,21-21 15,-21 21-15,21 1 0,0-22 0,0 21 16,-21-21-16,21 1 0,0-1 16,-21 21-16,21-21 0,0 0 15,0 1-15,0-1 16,0-42 15,0-1-31,0 1 0,0 0 16,0 0-16,21-21 0,0 20 15,0-20-15,-21 0 0,21-1 0,1 1 16,-1 0-16,0-1 0,21 1 0,-21 0 16,1 21-16,20-1 0,-21 1 15,21 0-15,-20 21 0,-1 0 0,21 0 16,-21 0-16,0 21 0,1 0 0,-1 1 15,0 20-15,-21-21 16,0 21-16,0 1 0,0-22 0,0 21 16,0 1-16,0-22 0,0 21 0,0-21 15,-21 22-15,0-22 0,21 0 16,0 0-16,-22-21 0,22 21 0,-21-21 16,21 21-16,-21-21 0,21-21 31,0 0-31,0 0 15,0 0-15,21 0 0,0-22 16,1 22-16,-1-21 16,0 21-16,21-22 0,-21 1 0,22 0 15,-1-1-15,0 1 0,1 0 16,-1-1-16,0 22 0,1 0 0,-1 21 16,0 0-16,1 0 0,-1 0 0,0 0 15,-20 0-15,-1 42 0,0-21 16,0 22-16,-21-1 0,0 0 0,21-20 15,-21 20-15,0 0 0,0 1 0,0-1 16,0-21-16,0 21 0,0-20 16,0-1-16,0 21 0,0-21 0,-21 0 15,21 1-15,-21-1 16,0-21-16,0 0 16,-1 0-16,1 0 15,0 0-15,0 0 0</inkml:trace>
  <inkml:trace contextRef="#ctx0" brushRef="#br0" timeOffset="40729.44">783 9652 0,'0'0'0,"0"-21"0,21 0 15,0 0 1,-21 42 0,0 21-1,0-21-15,0 22 0,0-1 16,0 0-16,0 1 0,0-1 15,0 0-15,0 1 0,0-1 0,0 0 16,0 1-16,-21-1 0,21 0 16,-21 1-16,0-22 0,21 21 0,0-21 15,-21 0-15,21 1 0,-21-1 16,21-42 15,0-1-31,21 1 0,-21 0 16,0-21-16,21 21 0,0-22 0,0 22 15</inkml:trace>
  <inkml:trace contextRef="#ctx0" brushRef="#br0" timeOffset="41268.6">1249 9694 0,'0'0'0,"21"-21"0,0 0 16,-21 42 15,0 0-31,0 22 0,0-22 15,0 21-15,0 1 0,0-22 0,0 21 16,0 0-16,-21 1 16,0-22-16,0 21 0,-1-21 0,22 1 15,-21 20-15,0-42 0,21 21 16,-21 0-16,21-42 31,0 0-31,0 0 0,21 0 16,0-1-16,0 1 0,1 0 15,-1 21-15,0-21 0,0 21 0,0-21 16,0 21-16,22-21 16,-22 21-16,0 0 0,21 0 0,-20 0 0,-1-22 15,0 22-15,0 0 0,0 0 16,0 0-16,-21-21 0,22 21 16,-1-21-16,-21 0 15,0 0-15,0 0 16,0-1-1,-21 44 17,21-1-32,-22 0 0,22 0 15,-21 21-15,21-20 0,0-1 0,0 21 16,-21-21-16,21 0 0,-21 22 16,21-22-16,0 0 0,0 0 15,0 0-15,0 1 0,0-1 0,0 0 16,0 0-16,0-42 47,21 0-47,0 0 0</inkml:trace>
  <inkml:trace contextRef="#ctx0" brushRef="#br0" timeOffset="41448.5">2201 9885 0,'0'0'0,"21"0"31</inkml:trace>
  <inkml:trace contextRef="#ctx0" brushRef="#br0" timeOffset="41983.84">4000 9292 0,'0'-84'32,"0"62"-32,0 1 0,0 0 15,-21 0-15,0 0 0,21 0 16,-21-1-16,0 1 0,0 0 0,-1 0 16,1 21-16,-21-21 0,21 21 0,-22 0 15,22 0-15,-21 0 0,0 21 16,-1 0-16,1 0 0,0 22 15,-1-22-15,1 21 0,0 0 0,-1 1 16,1-1-16,21 0 0,-22 1 16,22 20-16,21 1 0,0-1 0,0 1 15,0-22-15,0 22 0,0-1 16,0-21-16,21 22 0,22-22 0,-22-21 16,21 22-16,1-22 0,-1 0 0,0 0 15,1 0-15,20-21 0,-21 0 16,1 0-16,-1 0 0,0 0 0,1 0 15,-1-21-15</inkml:trace>
  <inkml:trace contextRef="#ctx0" brushRef="#br0" timeOffset="42906.31">4170 9589 0,'0'-22'0,"0"44"0,0-65 0,-21 43 15,-1 0 1,1 0-16,0 21 15,0-21-15,21 22 0,-21-1 0,0 21 16,21-21-16,0 0 0,-22 22 0,22-22 16,0 0-16,0 21 0,0-20 15,0-1-15,0 0 0,0 0 0,22 0 16,-1-21-16,0 0 0,0 0 16,0 0-16,0 0 15,1 0-15,-1 0 0,21-21 0,-21 21 16,0-21-16,-21 0 0,0 0 0,22 21 15,-22-22-15,0 1 0,0-21 16,0 21-16,-22 0 0,22-1 0,-21-20 16,0 21-16,0 0 0,21 0 15,-21-1-15,21 1 0,-21 0 0,21 0 16,0 0-16,0 0 0,21-1 16,0 22-16,0-21 0,0 0 15,0 21-15,22 0 0,-22 0 0,21 0 16,-21 0-16,22 0 0,-1 21 0,0 0 15,-20 1-15,20-1 16,0 0-16,-21 21 0,22 1 0,-22-22 16,0 21-16,-21 0 0,0 1 0,0-1 15,0-21-15,0 22 0,0-22 16,0 0-16,0 21 0,0-21 0,0 1 16,-21-22-16,0 0 31,21-22-31,0 1 15,0 0-15,0-21 0,0 21 0,0-22 16,0 1-16,21 21 16,0-22-16,0 1 0,0 0 0,1-1 0,-1 22 15,0-21-15,0 21 0,21 0 16,1-1-16,-22 1 0,21 21 16,-21 0-16,22 0 0,-22 0 0,21 21 15,-21 1-15,1-1 0,-22 21 0,0-21 16,21 0-16,-21 22 0,0-1 15,0-21-15,0 22 0,0-22 0,0 21 16,0-21-16,0 0 0,0 22 0,0-22 16,-21-21-16,21 21 0,0 0 0,-22-21 15,22-21 17,0 0-32,0 0 0,0 0 15,0-1-15,0 1 0,0-21 16,22 21-16,-1-22 0,0 1 0,0 0 15,0 21-15,22-22 0,-22 22 0,21 0 16,-21 0-16,22 21 0,-1 0 16,-21 0-16,21 0 0,-20 0 0,20 0 15,-21 21-15,0 0 0,0 0 0,-21 0 16,0 1-16,0 20 0,0-21 16,0 21-16,0-20 0,0 20 0,0-21 15,-21 0-15,0 0 0,21 22 0,-21-22 16,0 0-16,21 0 0,-21-21 15,21 21-15,21-42 32,0 0-32,0 21 0,0-21 15,22 0-15</inkml:trace>
  <inkml:trace contextRef="#ctx0" brushRef="#br0" timeOffset="43244.72">6096 9335 0,'0'0'0,"0"-22"0,-21 22 0,21-21 16,-21 21-16,-1-21 16,1 21-16,0 0 0,0 21 15,0 0-15,21 1 16,-21-1-16,21 21 0,0 0 0,0 22 16,-22-1-16,22-20 0,-21 20 0,0 22 15,21-22-15,0 1 0,-21-1 16,0 22-16,21-21 0,-21 20 0,21 1 15,0-22-15,-22 22 0,22 0 0,-21-1 16,21 1-16,0 0 0,-21-22 0,0 22 16,0-22-16,0 1 0,21-1 15,-22 1-15,22-1 0,-21-20 0,21-1 16,0-21-16,0 0 0,0 1 0,21-44 31,1 1-31,-1 0 0,0-21 16,0-1-16,0 1 0,0 0 15,1-1-15,-1-20 0,21-1 0,-21 1 16</inkml:trace>
  <inkml:trace contextRef="#ctx0" brushRef="#br0" timeOffset="43554.54">5969 9843 0,'0'0'0,"-21"-64"0,0 22 0,-1-1 15,22 22-15,0-21 0,0 0 0,0-1 16,0 22-16,0 0 0,0-21 15,0 20-15,22 1 0,-1 0 16,21 0-16,-21 0 0,22 21 0,-1 0 16,0 0-16,-21 0 0,22 0 0,-1 0 15,-21 0-15,22 21 0,-22 0 16,-21 21-16,0-20 0,0-1 0,0 21 16,0 0-16,0-20 0,0 20 0,-43-21 15,22 21-15,0-20 0,-21-1 16,21 21-16,-1-21 0,-20-21 0,21 21 15,0 1-15,0-22 0,-1 0 0,1 21 16,42-21 0,-21-21-1,22-1-15,20 22 0,-21-21 16,0 0-16,22 0 0,-1 0 0</inkml:trace>
  <inkml:trace contextRef="#ctx0" brushRef="#br0" timeOffset="44280.13">6752 9419 0,'0'0'16,"21"-21"-16,-21 0 0,0 0 16,-21 21-16,0 0 0,0 0 15,0 0-15,-1 0 0,1 21 0,0 0 16,0-21-16,0 21 0,0 22 16,-1-22-16,1 21 0,0-21 0,0 22 15,0-22-15,21 21 0,0-21 16,0 22-16,0-22 0,0 0 15,0 0-15,21-21 0,21 21 0,-21-21 16,1 0-16,20 0 0,0 0 0,1 0 16,-1 0-16,-21-21 0,21 0 0,1 21 15,-22-21-15,0 0 0,0-1 16,-21 1-16,0-21 0,0 21 0,0 0 16,0-22-16,0 22 0,-21 0 0,0 0 15,0 0-15,0-1 0,-1 1 16,1 21-16,0-21 0,0 21 15,21-21-15,0 0 0,0 0 16,21 21 0,0-22-16,0 22 0,22 0 0,-22 0 15,21 0-15,-21 0 0,22 0 0,-1 0 16,-21 0-16,22 0 0,-1 22 16,-21-1-16,21 0 0,-20 0 0,-1 0 15,0 0-15,0 1 0,-21 20 0,0-21 16,0 21-16,0-20 0,0 20 15,0-21-15,0 0 0,0 0 0,0 1 16,0-1-16,0 0 0,-21 0 0,0-21 16,21 21-16,-21-21 31,21-21-31,0 0 0,0 0 16,0 0-16,0-1 0,0 1 0,0-21 15,21 0-15,-21 20 0,21-20 16,0 0-16,0-1 0,0 22 0,22-21 15,-22 21-15,0 0 0,21-1 0,-20 1 16,20 21-16,0 0 0,-21 0 16,22 0-16,-22 21 0,0-21 0,21 22 15,-20-1-15,-1 21 0,-21-21 0,0 0 16,0 22-16,0-22 0,0 21 16,0-21-16,0 22 0,-21-22 15,21 0-15,-22 0 0,1 0 0,0 1 0,0-1 16,0 0-16,21 0 15,0-42 17,0 0-32,21 21 0,0-43 0,0 22 15,0 0-15</inkml:trace>
  <inkml:trace contextRef="#ctx0" brushRef="#br0" timeOffset="44643.92">8022 9440 0,'-21'22'16,"21"-1"-16,21-21 16,0 0-1,0 0-15,1 0 0,-1 0 0,21-21 16,-21-1-16,0 22 0,22-21 16,-22 0-16,0 21 0,0-21 0,0 0 15,1 0-15,-1-1 0,-21 1 0,0 0 16,0 0-16,-21 21 15,-22 0-15,22 0 16,0 0-16,-21 0 0,20 0 0,-20 0 16,21 21-16,-21 0 0,20 0 15,-20 1-15,21-1 0,0 0 16,21 21-16,0-21 0,0 1 0,0 20 16,0-21-16,0 21 0,0-20 0,21-1 15,0 0-15,0 0 0,0 0 16,1 0-16,20-21 0,-21 0 0,21 22 15,1-22-15,-1 0 0,0 0 0,1-22 16,-1 1-16,0 0 0,1 0 0,-1 0 16,0 0-16</inkml:trace>
  <inkml:trace contextRef="#ctx0" brushRef="#br0" timeOffset="45080.67">8721 9313 0,'0'-21'0,"0"42"0,0-63 0,0 21 0,0 0 15,0 0-15,0 42 31,0 0-31,0 0 16,0 0-16,0 0 0,0 1 0,0-1 16,0 21-16,-22-21 0,22 0 0,0 1 15,0 20-15,0-21 0,-21 0 0,21 0 16,0 1-16,0-1 0,0 0 16,0 0-16,0-42 31,0 0-31,0 0 15,0-1-15,0 1 0,0 0 16,0 0-16,21-21 0,1 20 0,-1-20 16,0 21-16,0-21 0,0-1 0,22 22 15,-22-21-15,0 21 0,21-1 16,-21 1-16,22 21 0,-22 0 0,21 0 16,-21 0-16,22 0 0,-22 0 0,0 21 15,0 1-15,0-1 0,1 0 16,-22 21-16,0-21 0,0 22 0,0-22 15,0 0-15,0 21 0,0-20 0,0 20 16,-22-21-16,22 0 16,-21 0-16,0 1 0,21-1 0,0 0 15,-21-21-15,21 21 0,0-42 32,0 0-32,21 0 15,0-1-15,0 1 0</inkml:trace>
  <inkml:trace contextRef="#ctx0" brushRef="#br0" timeOffset="45332.52">9504 8784 0,'0'-21'0,"0"42"0,0-84 16,0 42-16,0-1 0,0 44 31,0-1-31,0 21 16,0-21-16,0 22 0,0-1 0,0 21 15,0-20-15,-21-1 0,21 22 16,-22-22-16,22 0 0,-21 1 0,21-1 16,0 0-16,0 1 0,0-22 0,0 21 15,0-21-15,0 0 0,0 1 16,0-1-16,0 0 0,21-21 16,1 0-16,-1 0 15,0 0-15,0-21 0</inkml:trace>
  <inkml:trace contextRef="#ctx0" brushRef="#br0" timeOffset="45700.31">10160 9102 0,'0'0'0,"21"-21"0,-21-1 16,0 1-16,-21 21 16,0 0-16,0 0 0,-1 0 0,1 0 15,-21 0-15,0 21 0,20 1 16,-20-1-16,21 0 0,0 0 0,0 0 15,-1-21-15,22 21 0,0 1 16,0-1-16,0 0 0,0 0 0,0 0 0,22-21 16,-1 21-16,0-21 0,21 22 15,-21-22-15,22 21 0,-22-21 16,0 0-16,21 21 0,-20-21 0,-1 21 16,0-21-16,0 21 0,0-21 15,-21 21-15,0 1 0,0-1 16,-21-21-16,0 21 15,-21-21-15,20 0 0,1 0 0,0 0 16,0 21-16,-21-21 0,20 0 16,1 0-16,0 0 0,0 0 15,0 0-15,21-21 16,0 0 0,0 0-16,0-1 15,0 1-15</inkml:trace>
  <inkml:trace contextRef="#ctx0" brushRef="#br0" timeOffset="45926.18">9419 8869 0,'85'-42'31,"-64"20"-31,21 1 0,1 21 0,-1 0 16,0-21-16,1 21 0,-1 0 0,21 0 15,-20 0-15,-1-21 0,0 21 16,1 0-16,-22 0 0,0 0 16,0 0-16,0 0 0,-21-21 15</inkml:trace>
  <inkml:trace contextRef="#ctx0" brushRef="#br0" timeOffset="46644.51">12255 8848 0,'0'0'0,"0"-21"0,0-1 15,0 1-15,0 0 0,-21 21 16,0 0-16,0 0 16,0 0-16,0 0 0,-22 21 0,22 0 15,0 1-15,0-1 0,0 21 16,-1-21-16,1 22 0,0-1 0,0-21 15,21 21-15,0 1 0,0-22 0,0 21 16,0-21-16,0 1 16,0-1-16,0 0 0,21-21 0,0 21 15,0-21-15,1 0 0,20 0 0,-21 0 16,0 0-16,22 0 0,-22 0 0,21-21 16,0 0-16,-20 0 0,20-1 15,-21 1-15,21 0 0,-20 0 0,-1-21 16,0 20-16,-21-20 0,0 0 0,0-1 15,0 1-15,0 0 0,0-1 16,-42 1-16,20 0 0,1-1 16,0 22-16,-21-21 0,21 42 0,-1-21 0,1 21 15,0 0-15,0 0 16,0 0-16,0 0 0,21 21 16,0 0-1,21-21-15,0 0 16,0 21-16,21-21 0,-20 0 0,41 0 15,-21 0-15,1 0 0,20 0 0,1 0 16,-1-21-16,22 21 0,-22-21 16,22 0-16,-21 0 0</inkml:trace>
  <inkml:trace contextRef="#ctx0" brushRef="#br0" timeOffset="47032.29">13229 8446 0,'0'-22'0,"0"44"0,0-65 0,0 22 0,-21 21 15,0 0-15,0-21 0,-1 21 16,1 0-16,0 0 0,0 0 15,-21 0-15,20 21 0,1 0 0,0 0 16,0 1-16,0 20 0,0 0 0,-1 1 16,1 20-16,0-21 0,0 43 15,0-21-15,0-1 0,-1 22 0,22-22 16,-21 22-16,0 0 0,21-22 16,-21 22-16,21-1 0,0 1 0,0-21 15,0 20-15,0 1 0,0-22 0,0 22 16,0-21-16,0-1 0,0 1 0,0-1 15,0-21-15,0 1 0,0 20 0,0-42 16,0 22-16,-21-22 0,21 0 16,0 0-16,-21-21 15,-1-21 1,1 0-16,0 0 0,0 0 0,0-22 16,0 22-16,-1-21 0,-20-1 0,21 1 15,0 21-15,0-21 0,-1-1 16,1 1-16,0 0 0,21-1 0,0 1 15,0 21-15,0-22 0,0 1 0,0 21 16,0-21-16,0 20 16,21-20-16,0 21 0,1-21 0,-1 20 15,0-20-15,21 21 0</inkml:trace>
  <inkml:trace contextRef="#ctx0" brushRef="#br0" timeOffset="47684.91">15028 8678 0,'0'0'0,"0"-21"16,0 0-16,21 21 0,1-21 16,20 21-16,-21-21 0,21 0 0,-20-1 15,20 1-15,0 0 0,-21 0 0,22 21 16,-22-21-16,-21 0 15,0-1-15,0 1 0,-21 0 16,0 21-16,-22 0 0,1 0 16,0 0-16,-1 0 0,1 0 15,0 21-15,-22 0 0,22-21 0,-1 22 16,1-1-16,0 0 0,21 0 0,-22 0 16,22 0-16,21 1 0,0-1 15,0 0-15,0 0 0,0 0 0,0 22 16,21-22-16,0 0 0,22 21 0,-22-21 15,21 22-15,1-22 0,-1 21 16,-21 1-16,21-22 0,1 21 0,-22 0 16,21-20-16,-42 20 0,0-21 15,0 0-15,0 0 0,0 1 16,-21-1-16,0 0 0,-21 0 0,-1 0 16,1-21-16,0 0 0,-22 21 0,22-21 15,-1 0-15,-20 0 0,21 0 0,-1-21 16,22 21-16,-21-21 0,21 0 15,-1 0-15,1 0 0,0-1 0,21-20 16,0 21-16,0 0 0,0 0 0,0-1 16,0 1-16,21 0 0,0 0 15,-21 0-15,43 0 0,-22 21 0,0-22 16,0 1-16,0 21 0,1-21 0,20 21 16</inkml:trace>
  <inkml:trace contextRef="#ctx0" brushRef="#br0" timeOffset="48049.7">15452 9038 0,'0'0'0,"21"0"16,0 0-16,0 0 0,0 0 16,0 0-16,1-21 0,-1 21 0,0-21 15,0 0-15,0 0 0,0-1 16,1 1-16,-1-21 0,0 21 0,0 0 15,-21-1-15,0-20 0,0 21 16,0 0-16,0 0 0,0-1 16,0 1-16,-21 0 0,-21 21 0,20 0 15,1 0-15,-21 0 0,21 0 0,-22 21 16,1 0-16,21 1 0,0-1 16,0 21-16,-1-21 0,1 22 0,0-1 15,21 0-15,-21 1 0,21-1 0,0 0 16,0 1-16,0-22 0,0 21 15,21-21-15,0 0 0,0 1 0,1-1 16,-1-21-16,21 21 0,-21-21 0,22 0 16,-22 0-16,21 0 15,0 0-15,-20 0 0,20-21 0,0 0 16,-21-1-16,22 1 0</inkml:trace>
  <inkml:trace contextRef="#ctx0" brushRef="#br0" timeOffset="48308.55">16362 8170 0,'0'0'16,"0"-42"-16,0 21 0,0 42 31,-21 21-31,-1 1 0,22-1 16,-21 0-16,0 1 0,21 20 15,-21-20-15,0 20 0,0 1 0,-1-1 16,22-21-16,-21 22 0,0-1 0,0-20 15,21-1-15,0 22 0,0-43 16,-21 21-16,21-21 0,0 22 0,0-22 16,0 0-16,0 0 0,21-21 31,0 0-31,0-21 0,0 0 0,1 21 16</inkml:trace>
  <inkml:trace contextRef="#ctx0" brushRef="#br0" timeOffset="48676.34">16446 8911 0,'0'0'0,"-21"21"0,21 1 15,-21-22-15,21 21 0,0 0 16,21-21 0,0 0-16,22 0 0,-22 0 15,0 0-15,21-21 0,-20 0 16,20 21-16,0-22 0,-21 1 0,22 0 15,-22-21-15,0 21 0,0-1 16,-21-20-16,0 21 0,0 0 0,0 0 16,0-1-16,0 1 0,-21 0 0,0 21 15,0 0-15,0 0 0,-22 0 16,22 0-16,0 0 0,0 21 0,-22 0 16,22 22-16,0-22 0,21 0 15,0 21-15,0-20 0,0 20 0,0-21 16,0 21-16,0-20 0,0-1 0,0 0 15,21 0-15,0 0 0,1-21 16,-1 21-16,0-21 0,0 0 0,0 0 16,0 0-16,1 0 0,-1 0 0,0 0 15,21 0-15,-21 0 0,1-21 16,20 0-16,-21 0 0</inkml:trace>
  <inkml:trace contextRef="#ctx0" brushRef="#br0" timeOffset="49135.99">17314 8594 0,'0'0'0,"-21"0"16,0 21-16,21 0 15,0 0-15,-21 0 16,21 22-16,-21-22 0,21 21 0,0 1 16,0-22-16,-22 21 0,22 0 0,-21-20 15,0 20-15,21-21 0,0 0 16,0 22-16,-21-22 0,21 0 15,-21-21-15,21 21 0,-21-21 16,21 21-16,0-42 31,0 0-31,0 0 0,0 0 0,21-1 16,0-20-16,0 21 0,0-21 0,0-1 16,1 1-16,20 0 0,-21-1 15,21 1-15,1 0 0,-1 20 0,0 1 16,-20 0-16,20 0 0,0 21 0,-21 0 15,22 0-15,-22 0 0,0 21 16,0 0-16,0 0 0,1 22 0,-1-22 16,-21 21-16,21 1 0,-21-22 15,0 21-15,0-21 0,0 22 16,0-22-16,0 0 0,-21 21 0,0-21 16,-1 1-16,1-1 0,0 0 15,0 0-15,42-42 47,0 0-47,0 21 0,1-21 16</inkml:trace>
  <inkml:trace contextRef="#ctx0" brushRef="#br0" timeOffset="49372.25">18203 8678 0,'0'0'0,"0"22"31,-21-1-31,0 0 0,21 21 16,0-21-16,-21 1 0,0 20 15,21-21-15,-22 21 0,22-20 0,-21-1 16,21 21-16,-21-21 0,21 0 0,0 1 16,0-1-16,0 0 15,21-21 1,0 0-1,1-21-15,-1 21 0,-21-21 0,21-1 16</inkml:trace>
  <inkml:trace contextRef="#ctx0" brushRef="#br0" timeOffset="49584.12">18246 8488 0,'0'0'0,"-22"-21"0,1 21 0,0-21 16,0 21-16,0 0 15,21-22 17,0 44 30</inkml:trace>
  <inkml:trace contextRef="#ctx0" brushRef="#br0" timeOffset="50763.91">18605 8678 0,'0'22'0,"0"-44"0,0 1 0,0 0 15,22 0-15,-44 21 47,22 21-47,-21 0 0,0 0 16,21 22-16,-21-22 0,21 21 0,-21 1 16,21-22-16,-21 21 0,21 0 0,0-20 15,0 20-15,0-21 0,0 21 16,0-20-16,21-1 0,0-21 15,21 21-15,-21-21 0,1 0 0,20 0 16,-21 0-16,21 0 0,1 0 0,-1 0 16,0 0-16,-20-21 0,20 0 15,0-1-15,-21 1 0,22 0 0,-22-21 16,21 21-16,-21-22 0,1 1 0,20 0 16,-21-1-16,0 22 0,0-21 15,-21 21-15,0-1 0,0 1 0,0 0 16,-21 21-1,0 21-15,21 0 16,-21 1-16,0 20 0,21-21 0,-21 0 16,21 22-16,0-22 0,0 21 15,0-21-15,0 22 0,0-22 0,0 0 16,21 0-16,0-21 0,0 21 16,0 0-16,22-21 0,-22 0 0,21 0 15,0 0-15,-20 0 0,20 0 0,-21 0 16,0-21-16,22 0 0,-22 0 15,0 0-15,0 0 0,-21-22 0,21 22 16,0-21-16,1-1 0,-22 1 0,0 0 16,21-1-16,-21 22 0,0-21 15,0 21-15,0 0 0,0-1 16,-21 44 0,-1-1-1,22 0-15,0 0 0,-21 21 0,0-20 16,21 20-16,-21 0 0,21-21 0,0 22 15,-21-22-15,21 21 0,0-21 16,-21 22-16,21-22 0,0 0 0,0 0 16,0 0-16,0 1 15,0-44 17,21 1-32,-21 0 0,21 0 0,0 0 15,-21 0-15,21-22 0,0 22 16,1-21-16,-1-1 0,0 22 15,21-21-15,-21 0 0,1 20 0,20 1 16,-21-21-16,21 42 0,-20-21 16,-1 21-16,21 0 0,-21 0 0,0 0 15,1 0-15,-22 21 0,21-21 0,-21 21 16,21 21-16,-21-20 0,0-1 16,21 0-16,-21 21 0,0-21 0,0 1 15,0 20-15,0-21 0,0 0 0,0 0 16,0 1-16,0-1 0,0 0 15,-21-21-15,21 21 16,-21-21 0,21-21-1,0 0-15,0 0 16,0-1-16,0 1 0,0 0 0,21-21 16,0-1-16,0 22 0,0-21 0,1 0 15,-1-1-15,21 1 0,0 21 16,-20-22-16,20 22 0,0 0 0,1 0 15,-1 0-15,0 21 0,1 0 0,-1 0 16,-21 0-16,0 21 0,0 0 16,1 0-16,-22 22 0,0-1 0,0 0 15,0 1-15,0-1 0,0 0 0,0 1 16,-22-1-16,22 0 0,-21-21 16,21 22-16,-21-22 0,0 0 0,21 0 15,0 0-15,-21 1 16,0-22-1,-1 0 1,1 0 0,0 0-16</inkml:trace>
  <inkml:trace contextRef="#ctx0" brushRef="#br0" timeOffset="51800.14">910 11748 0,'0'-22'0,"-42"1"16,42 42-1,0 1 1,0-1-16,0 0 0,0 21 16,0 1-16,0-1 0,-21 0 15,21 22-15,-22-22 0,1 0 0,21 1 16,0-22-16,0 21 0,-21-21 15,21 1-15,0-1 0,0 0 16,21-21 0,0 0-1,1-21-15,-1 0 16,21-1-16,-21 1 0</inkml:trace>
  <inkml:trace contextRef="#ctx0" brushRef="#br0" timeOffset="52041.02">1418 11705 0,'0'0'16,"0"-21"0,21 21-16,0-21 0,1 21 15,-1 0-15,21 0 0,-21-21 16,0 21-16,22 0 0,-22 0 0,0 0 15,21 0-15,-20 0 0,-1 0 0,0 0 16,0 0 0,-21-21-1</inkml:trace>
  <inkml:trace contextRef="#ctx0" brushRef="#br0" timeOffset="52487.26">1397 11684 0,'0'0'0,"-21"21"0,0 0 0,-1 1 0,1-1 16,0 0-16,-21 0 0,21 0 15,-1 0-15,1 1 0,0-22 0,0 21 16,0 0 0,42-21-1,0-21 1,0 21-16,0-21 0,1 21 0,-1-22 15,0 22-15,0 0 0,21-21 16,-20 21-16,20 0 0,-21 0 0,21 0 16,1 0-16,-22 0 0,21 0 15,1 0-15,-22 0 0,21 0 0,-21 21 16,0-21-16,1 22 0,-22-1 16,0 0-16,0 0 0,0 0 0,0 0 15,0 1-15,-22-1 0,1 0 16,0 0-16,0-21 0,-21 21 0,20 0 15,-20 1-15,21-1 0,-21-21 16,20 21-16,1-21 0,-21 0 16,21 0-16,0 0 0,-1 21 0,-20-21 15,21 0-15,0 0 0,0 0 16,-1 0-16,1 0 0,0 0 16,42 0 15,0-21-31,1 0 0,20 21 15,-21-21-15</inkml:trace>
  <inkml:trace contextRef="#ctx0" brushRef="#br0" timeOffset="52689.05">2222 11959 0,'0'-21'15,"0"42"-15,22-63 79</inkml:trace>
  <inkml:trace contextRef="#ctx0" brushRef="#br0" timeOffset="53368.56">3831 11578 0,'0'0'0,"21"-21"15,22 21-15,-22-21 16,0-21-16,21 20 0,-21 1 0,22-21 16,-22 21-16,21-22 15,-21 1-15,1 21 0,-1-21 0,0 20 16,-21-20-16,0 21 0,0 0 0,0 0 16,-21-1-16,0 1 0,-1 21 15,-20 0-15,21 0 0,-21 0 0,-22 0 16,22 0-16,-22 21 0,22 1 0,-22-1 15,22 0-15,0 0 0,-1 0 16,1 0-16,21 22 0,0-22 0,21 21 16,0-21-16,0 1 0,0 20 15,0 0-15,42-21 0,-21 22 0,22-22 16,-1 21-16,0-21 0,1 22 0,20-22 16,-21 21-16,1-21 15,-1 22-15,0-22 0,-20 21 0,20-21 16,-42 22-16,0-22 0,0 21 0,0-21 15,0 1-15,-21-1 0,0 21 16,-22-21-16,1 0 0,-22-21 0,1 22 16,21-22-16,-22 0 0,1 0 0,-1 0 15,1 0-15,20 0 0,1-22 16,0 1-16,-1 0 0,1 0 0,21-21 16,0 20-16,-1-20 0,22 21 0,0-21 15,0 20-15,0 1 0,22 0 16,-1 0-16,21 0 0,-21 0 15,22 21-15,-1-22 0,21 22 0,-20-21 16</inkml:trace>
  <inkml:trace contextRef="#ctx0" brushRef="#br0" timeOffset="53756.34">4276 11853 0,'0'0'15,"0"22"-15,21-22 0,0 0 16,0 0-16,0-22 16,0 1-16,1 21 0,-1-21 15,0 0-15,0 0 0,0 0 16,0-1-16,1 1 0,-1 0 0,-21 0 16,0 0-16,0 0 0,0-1 15,0 1-15,0 0 0,-21 0 0,-1 21 16,1 0-16,0 0 0,0 0 0,0 0 15,0 0-15,-22 21 0,22 0 16,21 0-16,-21 1 0,0-1 0,0 21 16,-1-21-16,22 22 0,0-22 0,-21 21 15,21 0-15,0-20 0,0 20 16,0-21-16,0 0 0,0 0 0,0 1 16,21-1-16,1 0 0,-1-21 0,0 0 15,0 0-15,21 0 16,-20 0-16,20 0 0,0-21 0,1 0 15,-1-1-15,0 1 0,1-21 0,-1 21 16,21-22-16,-20 1 0</inkml:trace>
  <inkml:trace contextRef="#ctx0" brushRef="#br0" timeOffset="54000.2">5122 11007 0,'0'0'15,"0"-43"-15,0 22 0,0 0 0,0 0 0,-21 21 31,21 21-31,0 0 0,0 22 16,0-1-16,-21 0 0,21 1 16,0 20-16,-21-21 0,21 22 0,0-1 15,-21 1-15,21-1 0,0-20 16,0 20-16,0-20 0,0-1 0,-22 0 16,22 1-16,0-1 0,0-21 0,0 0 15,0 0-15,0 1 0,0-1 16,22-21-16,-1 0 15,0 0-15,0-21 0,0 21 16,0-22-16</inkml:trace>
  <inkml:trace contextRef="#ctx0" brushRef="#br0" timeOffset="54379.98">5228 11684 0,'0'0'0,"0"21"16,-21-21-16,21 21 0,0 1 15,21-22 17,0 0-32,0 0 0,1 0 15,20 0-15,-21 0 0,21-22 0,-20 1 16,20 0-16,0 21 0,1-21 16,-22 0-16,0 0 0,0-1 15,0 1-15,-21 0 0,0 0 0,0 0 16,0 0-16,-21 21 15,0 0-15,0 0 0,0 0 0,-1 0 16,-20 0-16,21 21 0,0 0 16,0 0-16,-1 0 0,1 22 0,0-22 15,0 0-15,21 21 0,-21-21 0,21 1 16,0 20-16,0-21 0,0 0 16,0 0-16,0 1 0,0-1 0,21 0 15,21-21-15,-21 0 0,1 0 16,20 0-16,0 0 15,1 0-15,-1-21 0,21 0 0,-20-1 16,-1 22-16,22-21 0,-22 0 0</inkml:trace>
  <inkml:trace contextRef="#ctx0" brushRef="#br0" timeOffset="54827.72">6138 11536 0,'0'0'16,"0"-21"-16,0 0 0,-21 21 15,0 0 1,0 0-16,21 21 15,-21 0-15,21 0 0,-22 0 0,22 0 16,0 1-16,0-1 0,0 21 0,0-21 16,-21 0-16,21 22 15,-21-22-15,21 0 0,0 0 0,0 0 16,0 1-16,-21-1 0,21 0 0,0 0 16,0-42 15,0 0-16,0 0-15,0-22 16,0 22-16,21 0 0,0-21 0,-21 20 16,21-20-16,1 21 0,20-21 0,-21-1 15,0 1-15,0 21 0,22-22 0,-22 22 16,21 0-16,-21 0 0,1 0 16,20 21-16,-21 0 0,0 0 15,0 21-15,1 0 0,-1 0 0,0 0 16,0 22-16,-21-1 0,0-21 15,0 22-15,0-1 0,0-21 0,0 21 16,0-20-16,0 20 0,0-21 0,0 0 16,0 0-16,0 1 0,0-1 15,21-21 17,0-21-32,1 21 15,-1-22-15</inkml:trace>
  <inkml:trace contextRef="#ctx0" brushRef="#br0" timeOffset="55064.59">6879 11494 0,'21'-22'0,"-42"44"0,42-65 0,-21 22 16,0 42 0,0 0-1,0 1-15,0-1 0,0 0 0,0 0 16,0 0-16,0 22 0,-21-22 15,0 0-15,21 0 0,-21 0 0,21 0 16,0 1-16,0-1 16,0 0-16,21-42 31,0 21-31,-21-21 16,0-1-16,21 22 0</inkml:trace>
  <inkml:trace contextRef="#ctx0" brushRef="#br0" timeOffset="55232.49">6964 11176 0,'0'0'0,"-21"0"0,21-21 0,-22 0 0,1 21 15,0 0-15,0 0 16,21 21 15,0 0-15,21 0-1</inkml:trace>
  <inkml:trace contextRef="#ctx0" brushRef="#br0" timeOffset="56340.34">7366 11367 0,'0'-22'0,"-21"22"16,0 0 0,-1 0-16,22 22 15,0-1-15,-21 0 0,21 0 16,-21 21-16,21-20 0,0-1 0,-21 21 16,21-21-16,-21 22 0,21-22 0,0 0 15,0 21-15,0-21 0,0 1 16,0-1-16,21 0 0,0-21 0,0 21 15,0-21-15,1 0 0,20 0 16,-21 0-16,21 0 0,-20 0 0,20 0 0,-21-21 16,21 0-16,1 0 15,-22 21-15,21-43 0,-21 22 0,1 0 16,20 0-16,-21-22 0,0 1 0,-21 21 16,21-21-16,-21-1 0,0 1 0,22 0 15,-22 20-15,0 1 0,0 0 16,0 0-16,-22 21 15,22 21-15,-21-21 0,21 42 16,0-20-16,0-1 0,0 21 16,-21-21-16,21 0 0,0 22 0,0-22 15,0 21-15,0-21 0,0 1 0,0-1 16,0 0-16,21 0 0,0-21 0,1 21 16,-1-21-16,0 21 15,21-21-15,-21 0 0,22 0 0,-22 0 16,21 0-16,1-21 0,-22 0 0,0 21 15,21-21-15,-21 0 0,1 0 16,-1-22-16,-21 22 0,21-21 0,-21 21 16,21-22-16,-21 22 0,0-21 0,0 21 15,0-1-15,0 1 0,0 0 0,0 42 32,0 0-32,0 22 15,0-22-15,0 0 0,0 21 0,0-20 16,-21 20-16,21-21 0,-21 0 15,21 22-15,-21-22 0,21 0 16,0 0-16,0 0 0,0 0 16,0-42 15,0 0-15,0 0-16,21 0 0,0 0 0,0-1 15,-21-20-15,21 21 0,0-21 16,1-1-16,-1 22 0,21-21 0,-21-1 15,0 22-15,22 0 0,-22 0 16,0 0-16,0 0 0,22 21 0,-22 0 16,0 0-16,0 21 0,0 0 15,-21 21-15,0-21 0,0 22 16,0-22-16,0 21 0,0-21 0,0 22 16,0-22-16,0 0 0,0 21 0,0-20 15,0-1-15,0 0 0,0 0 16,-21 0-16,21 0 0,0-42 31,0 0-15,0 0-16,21 0 15,0 0-15,1-1 0,-1 1 16,0-21-16,0 21 0,21-22 0,-20 22 16,20-21-16,0 0 0,1 20 0,-1-20 15,-21 21-15,21 0 0,1 0 16,-1 21-16,-21 0 0,22 0 0,-22 0 15,0 21-15,0 0 0,-21 21 0,0-21 16,0 1-16,0 20 0,0-21 16,0 0-16,0 22 0,0-22 0,0 0 15,0 21-15,-21-21 0,21 1 0,-21-1 16,21 0-16,-21-21 0,21 21 16,0 0-16</inkml:trace>
  <inkml:trace contextRef="#ctx0" brushRef="#br0" timeOffset="57080.58">11176 10753 0,'0'-21'16,"0"42"-16,21-64 0,-21 22 16,0 0-16,-21 21 15,21 21-15,-21 22 16,0-22-16,-1 21 0,1-21 0,0 43 15,0-22-15,0 0 0,0 22 16,-1-22-16,1 22 0,0-1 0,0-20 16,0 20-16,0-21 0,-1 22 0,1-43 15,21 21-15,0 1 0,-21-22 16,21 0-16,0 0 0,0-42 31,21 0-31,-21 0 0,0 0 16,0-22-16,21 1 0,-21 0 15,22-1-15,-22-20 0,0 20 16,0-20-16,21-1 0,0 22 0,-21-21 16,21-1-16,0 22 0,0-22 15,1 1-15,-1 20 0,21 1 0,-21 0 16,0 21-16,1-22 0,20 43 0,-21 0 16,0 0-16,0 0 0,22 0 15,-22 43-15,0-22 0,0 21 0,0 22 16,1-22-16,-1 0 0,0 22 0,0-1 15,-21-20-15,0 20 0,0-21 16,0 22-16,0-22 0,0 1 0,0-1 16,0 0-16,0-21 0,0 22 0,0-22 15,0 0-15,0 0 16,-21-21-16,0 0 16,0 0-16,-1 0 0,1 0 0,0-21 15,-21 21-15,21-21 0</inkml:trace>
  <inkml:trace contextRef="#ctx0" brushRef="#br0" timeOffset="57232.49">10795 11282 0,'0'0'0,"-21"0"0,21-21 15,21 0 1,0 21-16,0-22 0,22 1 16,-1 21-16,0-21 0,1 21 0,-1-21 15,0 21-15,22 0 0,-22-21 16,0 21-16,1 0 0,-1-21 15,0 21-15</inkml:trace>
  <inkml:trace contextRef="#ctx0" brushRef="#br0" timeOffset="57608.28">11642 11070 0,'0'-21'31,"0"0"-31,0 0 15,21 0-15,0 21 16,0 0-16,0 0 0,0 0 16,1 0-16,20 0 0,-21 0 15,21 21-15,-20 0 0,20 0 0,-21 21 16,0-20-16,-21 20 0,0-21 0,0 21 16,0-20-16,0 20 0,0-21 15,0 21-15,0-20 0,0-1 0,0 0 16,-21 0-16,0-21 0,21 21 0,-21-21 15,21-21 1,0 0 0,0 0-16,0 0 0,0-22 0,0 22 15,0-21-15,21-1 0,-21 22 16,0-21-16,21 0 0,0 20 0,-21 1 16,21 0-16,1 0 0,-1 0 15,0 21-15,0 0 0,0-21 0,22 21 16,-22 0-16,0 0 0,0 0 0,21 0 15,-20 0-15</inkml:trace>
  <inkml:trace contextRef="#ctx0" brushRef="#br0" timeOffset="57912.1">12785 10837 0,'0'0'0,"-22"0"0,22-21 15,-21 21-15,0-21 0,0 21 0,0 0 16,0 0-16,-1 0 0,1 0 16,0 0-16,0 0 0,0 21 15,0 0-15,-1 1 0,22 20 0,-21-21 16,0 0-16,0 22 0,0-1 0,0 0 16,21 1-16,0-22 0,0 21 0,0 0 15,0 1-15,0-22 0,21 21 16,0-21-16,0 1 0,0-1 0,22-21 15,-22 0-15,21 0 0,0 0 0,-20 0 16,20 0-16,0 0 16,1-21-16,-1-1 0,0 1 0,1 0 15,-22 0-15,21-21 0,0-1 0</inkml:trace>
  <inkml:trace contextRef="#ctx0" brushRef="#br0" timeOffset="58537.74">13144 10626 0,'0'0'16,"0"-43"-16,0 1 0,0-21 0,0 41 0,0-20 15,0 21-15,0 0 0,-21 21 16,0 21-16,0 0 16,0 21-16,21 1 0,0-1 15,-21 22-15,21-22 0,-22 21 16,22-20-16,0 20 0,0-20 0,0-1 16,0 21-16,0-20 0,0-1 0,0 0 15,0 1-15,0-1 0,0-21 0,0 0 16,0 22-16,0-22 0,0 0 15,-21-21-15,21-21 32,0 0-32,0 0 15,21-1-15,-21 1 0,22-21 0,-22 21 16,21-22-16,0 22 0,0-21 16,0 21-16,0-22 0,22 22 0,-22 0 15,21-21-15,-21 42 0,22-21 16,-1-1-16,-21 22 0,0 0 0,22 0 15,-22 0-15,0 22 0,0-1 0,-21 0 16,0 0-16,0 0 0,0 22 16,0-22-16,0 21 0,0-21 0,0 22 15,0-22-15,0 0 0,0 0 0,0 21 16,0-20-16,0-1 0,21-21 16,1 21-16,-1-21 15,21 0-15,-21 0 0,0 0 0,1-21 16,20 21-16,-21-21 0,0-1 15,0 1-15,1 0 0,-1 0 0,0 0 16,0-22-16,0 22 0,0 0 16,1-21-16,-22 21 0,0-1 0,0 1 15,0 0-15,0 0 0,0 42 32,0 0-32,0 0 15,-22 1-15,22-1 0,-21 0 0,21 0 16,0 0-16,0 22 0,0-22 0,-21 0 15,21 0-15,0 0 0,0 0 16,0-42 15,0 0-31</inkml:trace>
  <inkml:trace contextRef="#ctx0" brushRef="#br0" timeOffset="58702.65">13928 10774 0,'0'-21'15,"0"42"-15,0-63 0,0-1 0,0 22 0,-22 0 16,22 0-16,-21 21 0,42 0 63,1 0-48,-1 0-15</inkml:trace>
  <inkml:trace contextRef="#ctx0" brushRef="#br0" timeOffset="58976.49">14541 10351 0,'0'0'16,"0"-22"-16,0 1 0,-21 0 16,0 21-16,21 21 15,0 0-15,-21 1 16,21 20-16,-21 0 0,0 1 0,21-1 15,-22 21-15,1-20 0,21-1 16,-21 22-16,0-22 0,0 21 16,21-20-16,0-1 0,-21 0 0,21 1 15,0-1-15,0-21 0,0 22 0,0-22 16,0 0-16,0 0 0,0 0 16,0 0-16,21-21 0,0 0 15,0 0-15,0 0 0,0-21 0,1 0 16,-1 0-16,0 0 0,0 0 0</inkml:trace>
  <inkml:trace contextRef="#ctx0" brushRef="#br0" timeOffset="59144.39">14372 10816 0,'-21'0'0,"42"0"0,-63 0 0,21 0 15,42 0 1,0 0-1,0 0-15,0 0 0,0 0 16,1 0-16,-1 0 0,0 0 0,0 0 16,0 0-16,22-21 0</inkml:trace>
  <inkml:trace contextRef="#ctx0" brushRef="#br0" timeOffset="59513.79">14795 10859 0,'0'0'0,"-21"21"0,0-21 0,21 21 16,0 0-16,0 0 16,21-21-1,0 0-15,1 0 0,-1 0 16,0 0-16,0-21 0,0 0 0,22 21 16,-22-21-16,0 0 0,0 21 0,21-22 15,-20 1-15,-1 0 0,-21 0 16,0 0-16,21 0 0,-21-1 15,0 1-15,0 0 0,0 0 0,-21 21 16,0 0-16,-1 0 0,1 0 16,0 21-16,0 0 0,0 22 15,0-22-15,-1 0 0,1 21 0,0 1 16,0-22-16,21 21 0,0-21 0,0 22 16,-21-22-16,21 0 0,0 0 15,0 0-15,0 0 0,0 1 0,21-1 16,0-21-16,0 0 0,0 21 0,1-21 15,20 0-15,0 0 0,1 0 16,-1-21-16,0 21 0,22-21 0,-22-1 16</inkml:trace>
  <inkml:trace contextRef="#ctx0" brushRef="#br0" timeOffset="60788.67">15748 10689 0,'0'-21'16,"0"42"-16,0-63 0,-21 42 0,0 0 15,-1 0-15,1 0 16,0 21-16,0-21 0,21 21 16,-21 0-16,0 22 0,-1-22 0,22 0 15,-21 21-15,0-20 0,0 20 16,21-21-16,0 21 0,0-20 0,0-1 16,0 0-16,0 21 0,0-21 15,0 1-15,21-22 0,0 21 0,0-21 16,1 0-16,20 0 0,-21 0 15,21 0-15,1 0 0,-22 0 0,21 0 16,1 0-16,-22-21 0,21-1 0,-21 1 16,0 0-16,1 0 0,20 0 15,-21-22-15,0 1 0,0 21 0,-21-43 16,22 22-16,-1 0 0,-21-22 0,0 1 16,0 20-16,21-20 0,0-1 15,-21 22-15,21 0 0,-21-1 16,0 22-16,0 0 0,0 0 0,0 0 0,-21 42 47,21 0-47,-21 21 0,0-20 0,21 20 15,-21 21-15,21-20 0,0 20 0,-22-20 16,1 20-16,21-21 0,-21 1 16,21 20-16,0-20 0,0-1 0,0-21 15,0 21-15,0-20 0,0 20 0,0-21 16,0 0-16,21 0 0,0-21 15,1 22-15,-1-22 0,0 0 0,0 0 16,21 0-16,-20 0 0,-1 0 0,21-22 16,-21 1-16,22 21 0,-22-21 15,0 0-15,21-21 0,-21 20 16,1-20-16,-1 21 0,0 0 0,0-22 16,-21 22-16,0 0 0,21 0 0,-21 0 15,0 42 1,-21 0-1,0 0-15,21 0 0,-21 1 0,21-1 16,-21 0-16,21 0 0,0 0 16,0 0-16,0 1 0,0-1 0,0 0 15,0 0-15,0 0 0,0 0 0,21 1 16,0-22-16,0 21 0,0-21 16,22 0-16,-22 0 0,21 0 15,-21 0-15,22 0 0,-22 0 0,21-21 16,-21 21-16,0-22 0,1 1 15,-1 0-15,-21 0 0,21-21 0,0 20 16,-21-20-16,21 21 0,-21-21 0,0 20 16,0 1-16,0 0 0,21 0 0,-21 42 31,0 0-15,0 0-16,0 1 0,0-1 0,-21 0 15,21 0-15,0 0 0,0 0 16,0 1-16,0-1 0,0 0 15,0 0-15,0 0 0,0 0 16,21-21-16,1 22 0,-1-22 16,0 0-16,-21 21 0,21-21 0,0 0 15,0 0-15,1 0 0,-1 0 0,0 0 16,-21-21-16,21-1 0,0 22 16,-21-21-16,0 0 0,0-21 15,21 21-15,1-1 0,-22-20 0,21 21 16,0 0-16,-21-22 0,21 22 0,0 0 15,0 0-15,1 0 0,20 0 16,-21-1-16,0 22 0,0 0 0,1-21 16,20 21-16,-21 0 0,0 0 15,0 0-15,1 21 0,-1 1 16,-21-1-16,0 0 0,0 0 0,0 0 16,0 22-16,0-22 0,0 21 0,0-21 15,-21 22-15,21-22 0,-22 0 16,1 0-16,21 21 0,-21-20 0,21-1 15,-21 0-15,21-42 47,0 0-47,21 21 0,0-22 0,0 1 16,-21-21-16,22 21 0,20 0 16,-21-22-16,21 22 0,-20-21 15,20-1-15,-21 1 0,21 0 0,1 21 16,-22-22-16,0 22 0,0 0 0,22 0 15,-22 21-15,0 0 16,0 0-16,-21 21 16,0 0-16,0 0 15,0 0-15</inkml:trace>
  <inkml:trace contextRef="#ctx0" brushRef="#br0" timeOffset="61144.47">18055 10901 0,'0'0'0,"0"63"31,21-63-31,0 0 16,1 0-16,-1 0 0,0 0 0,0 0 16,0 0-16,22 0 0,-22-21 15,0 0-15,0 21 0,0-21 0,0 0 16,1 0-16,-1-1 0,0 1 0,-21 0 16,0 0-16,0 0 0,0 0 15,0-1-15,-21 22 16,0 0-16,-1 0 0,1 0 15,0 22-15,0-1 0,0 0 16,0 0-16,-1 0 0,1 0 16,0 22-16,0-22 0,21 21 0,0-21 0,0 1 15,0-1-15,0 0 0,0 0 16,0 0-16,0 0 0,0 1 16,21-1-16,0-21 0,0 21 0,22-21 15,-22 0-15,0 0 0,21 0 0,1 0 16,-22 0-16,21 0 0,1-21 15,-1 21-15,0-21 0,1 21 0,-1-22 16,0 1-16,1 0 0,-22 21 0,21-21 16,-21 0-16</inkml:trace>
  <inkml:trace contextRef="#ctx0" brushRef="#br0" timeOffset="61480.28">16171 10308 0,'-63'0'0,"126"0"0,-169 0 15,64 0-15,21 0 0,63 0 16,-21 0-1,22 0-15,20 0 0,1 0 0,-1 0 16,22 0-16,0 0 0,-1 0 16,-20 0-16,20 0 0,-20 0 15,-1 0-15,1 0 0,-22 0 0,1 0 16,-1 0-16,0 0 0,-21 0 0,-21-21 16,22 21-16,-44 0 31,1 0-31,0 0 15</inkml:trace>
  <inkml:trace contextRef="#ctx0" brushRef="#br0" timeOffset="62336.99">847 13335 0,'21'-21'0,"-21"-43"15,0 43-15,0 0 16,0 42 15,0 0-15,0 1-16,-21-1 0,21 21 15,-22 0-15,22-20 0,-21 20 0,0 21 16,21-20-16,0-1 0,0-21 16,-21 22-16,21-1 0,0-21 15,0 21-15,0-20 0,0-1 0,0 0 16,21-21 0,0 0-16,0 0 15,1-21-15,-1 0 0</inkml:trace>
  <inkml:trace contextRef="#ctx0" brushRef="#br0" timeOffset="62741.05">1587 13187 0,'43'-21'0,"-86"42"0,107-63 0,-64 20 0,0 1 16,-42 21-1,20 0-15,1 21 0,-21 1 16,21-1-16,-22 0 0,1 0 15,0 21-15,21 1 0,-22-1 0,1 0 16,21 1-16,0-1 16,-1 0-16,1 22 0,21-22 0,0 1 15,0-22-15,0 21 0,0-21 16,21 0-16,1 1 0,20-1 0,-21-21 16,21 0-16,1 0 0,-1 0 15,0 0-15,1 0 0,20-21 0,-20-1 16,-1 1-16,-21 0 0,21 0 15,-20-21-15,-1 20 0,-21 1 0,0 0 16,0 0-16,0 0 0,-21 0 16,-1 21-16,1-22 0,-21 22 0,0 0 15,-1 0-15,1 0 0,21 0 16,-22 22-16,1-1 0,21-21 16,-21 21-16,20 0 0,1-21 15,0 21-15,21 0 0,0 1 16,21-22-1,22 0-15,-22-22 0</inkml:trace>
  <inkml:trace contextRef="#ctx0" brushRef="#br0" timeOffset="62918.21">2180 13356 0,'0'0'0,"21"0"0,0 0 0,1-21 63,-1 21-48,0 0-15,-21-21 16</inkml:trace>
  <inkml:trace contextRef="#ctx0" brushRef="#br0" timeOffset="63762.55">3852 13060 0,'43'0'16,"-22"0"-16,0 0 15,0-21-15,0 21 0,0-21 16,1-1-16,-1 1 0,0 0 16,-21 0-16,21 0 0,-21 0 0,21 21 15,-21-22-15,0 1 0,0 0 16,0 0-16,-21 0 0,0 21 16,-21 0-16,20 0 0,-20 0 0,0 21 15,-1 0-15,1-21 0,-21 42 16,-1-20-16,22-1 0,-1 0 0,-20 21 15,21-21-15,20 22 0,-20-22 16,21 0-16,21 21 0,0-20 0,0-1 16,0 0-16,42 0 0,-21 0 15,1 0-15,20 1 0,0-22 16,1 21-16,-1 0 0,0 0 0,1-21 16,-1 21-16,0 0 0,1 1 15,-1-1-15,0 0 0,-21 0 0,1 21 16,-1-20-16,-21-1 0,0 21 0,0-21 15,-21 0-15,-22 22 0,22-22 16,-21 0-16,-22 0 0,22 0 0,-22-21 16,1 22-16,21-22 0,-22 0 15,22 0-15,-1 0 0,1-22 0,0 1 16,-1 21-16,22-21 0,0-21 0,0 21 16,0-1-16,21-20 15,0 21-15,0-21 0,0 20 0,0-20 16,21 21-16,0 0 0,0 0 15,0-1-15,22 1 0,-22 21 0,21-21 16,1 21-16,-1 0 0,0 0 0,22-21 16</inkml:trace>
  <inkml:trace contextRef="#ctx0" brushRef="#br0" timeOffset="64944.91">4551 13229 0,'0'0'0,"0"-21"32,-21 21-32,-1 0 15,1 0-15,0 0 0,0 21 16,0-21-16,0 21 0,-1 1 0,1-1 16,0 0-16,0 0 0,0 0 0,0 22 15,21-22-15,-22 0 0,22 0 16,-21 21-16,21-20 0,0-1 0,0 0 15,0 0-15,21-21 16,1 0-16,-1 0 0,21 0 0,-21 0 16,22 0-16,-22 0 0,21-21 0,0 0 15,1 0-15,-1-1 16,0 1-16,1 0 0,-1-21 0,0 21 16,-20-22-16,-1 22 0,-21-21 0,0 21 15,0-22-15,0 22 0,0-21 16,-21 21-16,-22-22 0,22 22 0,-21 0 15,-1 21-15,22-21 0,-21 21 0,0 0 16,20 0-16,-20 0 0,21 0 16,0 0-16,0 0 0,21 21 15,0 0 1,21-21-16,0 0 0,21 0 16,1 0-16,-1 0 0,0 0 0,22 0 0,-1 0 15,-20 0-15,20-21 16,1 0-16,-1 0 0,1-1 0,-22 1 15,21-21-15,-20 21 0,-1-22 0,22 22 16,-43-21-16,21 21 0,-21-22 16,0 22-16,-21-21 0,0 21 0,0 0 15,0-1-15,0 1 0,0 0 16,-21 21-16,0 0 0,0 0 16,0 0-16,0 21 0,21 22 15,-22-22-15,22 21 16,-21 0-16,21 22 0,-21-22 0,21 22 15,-21-1-15,21 1 0,0-1 16,-21 1-16,21-1 0,-21 1 16,-1-1-16,22 22 0,0-22 0,0 22 15,-21 0-15,21-1 0,0-20 0,-21 21 16,21-22-16,0 22 0,0-1 16,0-20-16,0-1 0,0 1 0,0-1 15,0 1-15,0-22 0,0 1 0,0-1 16,0-21-16,21 0 0,0-21 0,1 0 15,-1 0-15,0 0 0,0 0 16,21-21-16,-20 0 0,20 0 0,-21-22 16,21 22-16,1-21 0,-22 0 0,21-1 15,-21 1-15,1 21 16,-1-22-16,0 1 0,-21 0 0,0-1 16,0 1-16,-21 0 0,0-1 0,-22-20 15,1 21-15,21-1 0,-43 1 16,22-22-16,0 43 0,-1-21 0,1 0 15,21 20-15,-22 1 0,22 0 0,0 0 16,21 0 0,0 0-16,21-1 15,0 22-15,22-21 0,-1 0 0,-21 21 16,22-21-16,-1 0 16,0 0-16,22-1 0,-22-20 0,0 21 15,22-21-15,-22-1 0,1 1 0,-1 0 16,0-1-16,1 1 0,-1 0 15,-21-1-15,21 1 0,-20 0 16,-1-1-16,0 1 0,0 21 0,-21 0 16,0-1-16,0 1 0,0 0 0,-21 21 15,0 21 1,0 0-16,-1 1 16,1-1-16,21 21 0,0 0 0,-21 1 15,21-1-15,-21 0 0,21 22 0,0-22 16,0 1-16,0-1 15,0 0-15,0 1 0,0-22 0,0 21 16,0-21-16,0 22 0,21-22 0,0-21 16,-21 21-16,21 0 0,1-21 15,-1 0-15,0 0 0,0 0 16,0 0-16,0-21 0,1 0 16,-22 0-16,0-1 0</inkml:trace>
  <inkml:trace contextRef="#ctx0" brushRef="#br0" timeOffset="65117.81">5715 13187 0,'-21'0'0,"42"0"0,-63 0 15,20 0 1,44 0 0,-1 0-16,0 0 15,0 0-15,21-21 0,1 21 16,-1 0-16,0-21 0,1 21 0,-1-22 15,22 1-15,-22 21 0,0-21 0</inkml:trace>
  <inkml:trace contextRef="#ctx0" brushRef="#br0" timeOffset="65688.48">6667 13039 0,'-21'0'16,"0"0"-16,0 21 0,0 0 15,21 0-15,0 0 0,-21 1 16,21 20-16,-22-21 0,22 21 0,-21-20 16,21 20-16,-21-21 0,21 21 0,0-20 15,0-1-15,0 0 0,0 21 0,0-21 16,0 1-16,21-22 16,0 0-1,1-22-15,-1 1 0,0 0 0,0 0 16,0 0-16,0 0 15,1-1-15,-1 1 0,21-21 0,-21 21 16,0-22-16,1 22 0,-1-21 0,0 21 16,0 0-16,-21-1 0,21 1 15,0 21 1,-21 21-16,0 1 0,22-1 16,-22 0-16,0 0 0,21 0 15,-21 0-15,0 1 0,0-1 0,21-21 16,0 21-16,0 0 0,0 0 0,1-21 15,-1 0-15,0 21 0,21-21 16,-21 0-16,22 0 0,-1 0 0,0 0 16,-20 0-16,20-21 0,0 0 0,-21 0 15,22 0-15,-22 0 0,0-1 16,-21 1-16,0-21 0,0 0 16,0-1-16,0 1 0,0 0 0,0-1 15,0 1-15,-21 21 0,0-22 0,0 22 16,-1 0-16,1 21 0,0 0 15,0 0-15,0 0 0,21 21 16,-21 0-16,21 1 0,0-1 16,0 0-16,0 0 0,0 21 15,0-20-15,0-1 0,0 0 0,21 0 16,0-21-16,0 21 0,21-21 0,-20 0 16</inkml:trace>
  <inkml:trace contextRef="#ctx0" brushRef="#br0" timeOffset="66152.21">8191 12933 0,'0'-21'15,"0"42"-15,0-63 0,0-1 0,-21 22 0,0 0 16,0 21-16,0-21 0,-22 21 16,22 0-16,-21 0 0,21 0 0,-22 21 15,1 0-15,21 0 0,-21 0 16,20 1-16,-20 20 0,21 0 15,0 1-15,0-1 0,21 0 0,0 1 0,-22-1 16,22-21-16,0 21 0,0 1 16,0-22-16,0 0 0,0 0 15,22 0-15,-1 1 0,0-1 0,0-21 16,21 0-16,-20 0 0,20 0 0,-21 0 16,21 0-16,-20-21 0,20-1 15,-21 22-15,21-21 0,-20 0 0,-1-21 16,0 21-16,0-22 0,0 22 0,0-21 15,1-1-15,-22 1 0,0 0 16,0-1-16,0 1 0,0 21 0,0 0 16,0 0-16,-22 42 15,1 0 1,21 0-16,-21 0 0,21 22 16,0-22-16,0 21 0,0-21 0,0 22 15,0-22-15,0 21 0,0-21 0,0 0 16,0 1-16,0-1 0,21 0 15,-21 0-15,21-21 0,1 0 0,-1 21 16,21-21-16,-21 0 0,0 0 0,22 0 16,-1 0-16,-21 0 0,22-21 15</inkml:trace>
  <inkml:trace contextRef="#ctx0" brushRef="#br0" timeOffset="66528">8530 13102 0,'0'0'0,"0"-21"16,0 0-16,-21 0 0,21 0 0,0-1 15,0 1-15,0 0 0,21 0 16,-21 0-16,21 0 0,22 21 16,-22-22-16,0 22 0,21 0 0,-21 0 15,22 0-15,-22 0 0,21 0 0,-21 22 16,22-1-16,-22 0 0,0 0 16,0 0-16,0 22 0,1-22 0,-22 0 15,0 21-15,0-21 0,0 1 0,0 20 16,0-21-16,0 0 15,0 0-15,-22-21 0,1 22 0,21-1 0,-21-21 16,0 0-16,0 0 0,0 0 16,-1 0-1,22-21-15,0-1 0,0 1 16,0-21-16,0 21 0,22 0 16,-1-22-16,0 22 0,0-21 15,0-1-15,0 22 0,1-21 0,-1 0 16,21 20-16,-21 1 0,22 0 0,-22 0 15,0 0-15,0 21 0,0 0 16,0 0-16,1 0 0,-1 0 0,0 0 16,-21 21-16,0 0 0,21 0 15,-21 0-15</inkml:trace>
  <inkml:trace contextRef="#ctx0" brushRef="#br0" timeOffset="66895.78">9419 13145 0,'0'21'16,"21"-21"0,0 0-16,1-21 15,-1-1-15,0 22 0,0-21 0,0 0 16,0 0-16,1 0 0,20 0 0,-21-1 16,0-20-16,0 21 0,1 0 15,-1 0-15,-21-22 0,21 22 16,-21 0-16,0 0 0,0 0 0,-21 21 15,0-22-15,-1 22 0,1 0 16,0 0-16,0 22 0,-21-1 16,20 0-16,1 0 0,0 0 0,0 22 15,21-22-15,-21 21 0,21-21 16,-21 22-16,21-22 0,0 21 0,0-21 16,0 0-16,0 1 0,0-1 0,21 0 15,0-21-15,0 21 0,0-21 16,0 0-16,22 0 0,-22 0 15,0 0-15,0 0 0,0-21 16,22 0-16,-22 21 0,0-21 0,21-1 16,-20 1-16,-1 0 0</inkml:trace>
  <inkml:trace contextRef="#ctx0" brushRef="#br0" timeOffset="67459.69">11620 12404 0,'0'0'0,"0"-21"0,0-1 0,0 1 0,0 0 15,0 0-15,0 0 0,-21 0 0,21-1 16,-21 1-16,0 21 16,0 0-1,0 21-15,21 1 0,-22 20 0,22-21 16,0 21-16,-21 1 0,0-1 15,21 22-15,0-22 0,-21 21 16,21-20-16,-21 20 0,21 1 0,-21-22 16,21 22-16,0-22 0,0 0 0,0 1 15,0-1-15,0-21 0,0 0 16,0 0-16,0 1 0,21-22 16,0 0-1,-21-22-15,0 1 0</inkml:trace>
  <inkml:trace contextRef="#ctx0" brushRef="#br0" timeOffset="68136.81">11261 12637 0,'-22'-22'0,"44"44"0,-44-86 0,22 43 16,-21 0-16,21-22 0,0 22 0,0 0 16,0-21-16,0 21 0,0-1 15,21-20-15,1 21 0,-1-21 0,21-1 16,0 22-16,1-21 0,-1 21 0,22-1 15,-22 1-15,21 0 0,1 0 16,-22 21-16,22 0 0,-22 21 0,0 0 16,1 22-16,-22-1 0,0 0 15,-21 22-15,0-22 0,-21 0 0,0 1 16,0-1-16,-22 0 0,1 1 0,0-1 16,-1-21-16,1 22 0,0-22 15,-1 0-15,22 0 0,-21 0 16,21 0-16,-22-21 0,22 0 0,0 0 15,0 0-15,0 0 16,-1-21-16,22 0 16,0 0-1,0 42 17,0 0-32,22 0 0,-22 1 15,21 20-15,0-21 0,-21 0 16,0 22-16,21-22 0,0 21 0,0-21 15,-21 0-15,22 1 0,-1 20 16,0-21-16,21-21 0,-21 21 0,1 0 16,20-21-16,0 0 0,1 0 15,-1 0-15,0 0 0,1 0 0,20-21 16,1 21-16,-22-21 0,0 0 0,22 0 16,-22 0-16,0-1 0,1-20 15,-22 21-15,0-21 0,0-1 0,0 22 16,1-21-16,-22 21 0,0-22 0,0 22 15,0 0-15,0 0 16,-22 21-16,1 0 0,0 0 16,0 0-16,0 21 0,0-21 0,-1 21 15,1 21-15,0-20 0,0-1 16,0 21-16,21-21 0,0 0 0,0 22 16,0-22-16,0 0 0,0 21 0,0-20 15,21-1-15,0 0 16,0-21-16,22 0 0,-22 21 0,21-21 15,0 0-15,1 0 0,-1 0 0,0 0 16,1 0-16,-1-21 0,22 21 16</inkml:trace>
  <inkml:trace contextRef="#ctx0" brushRef="#br0" timeOffset="69356.33">13335 12848 0,'0'0'0,"21"-21"0,-21 0 0,0-106 31,0 106-31,0-22 0,0 22 0,-21 0 16,0 21-16,0-21 0,-1 21 0,1 0 16,-21 0-16,21 0 0,-22 0 0,22 21 15,-21 0-15,0 0 0,20 22 16,-20-22-16,0 21 0,21 1 0,-22-1 16,22 0-16,0-21 0,0 22 0,0-1 15,21-21-15,-22 22 16,22-22-16,0 0 0,0 0 0,0 0 0,22-21 15,-1 21-15,0-21 0,0 0 0,0 0 16,22 0-16,-22 0 16,21-21-16,0 21 0,1-21 0,-22 0 15,21 0-15,-21 0 0,22-22 0,-22 22 16,21 0-16,-21-21 0,1 20 16,-1-20-16,0 21 0,-21 0 0,0 0 15,21-1-15,-21 1 0,0 0 0,0 0 16,-21 42 15,0 0-31,21 22 0,0-22 16,-21 21-16,-1 0 0,22 1 15,-21-1-15,21 0 0,-21 22 16,0-22-16,21 22 0,-21-22 0,21 22 16,-21-1-16,21 1 0,0-1 15,-22 1-15,22-1 0,-21 1 0,21-1 16,-21 1-16,21-22 0,0 21 0,0-20 15,0-1-15,0 0 0,0-20 0,0 20 16,0-21-16,0 0 0,0 0 16,21-21-16,0 0 0,1 0 15,-1 0-15,0 0 0,0-21 16,0 0-16,0 0 0,22 0 16,-22-22-16,0 1 0,21 0 15,-20-1-15,-1 1 0,21-21 0,-21-1 16,0 1-16,22-22 0,-22 21 15,0-20-15,0 20 0,0-20 0,-21-1 16,22 0-16,-1 1 0,-21 20 0,0 1 16,0-1-16,21 1 0,-21 20 15,21 1-15,-21 21 0,0 0 0,0-1 16,0 1-16,0 0 0,0 42 31,0 0-31,0 22 16,0-22-16,-21 21 0,21-21 0,0 22 15,0-1-15,0 0 16,0 1-16,0-22 0,0 21 0,21 1 16,-21-22-16,21 0 0,0 0 0,1 0 15,-1 0-15,0-21 0,0 0 16,21 0-16,-20 0 0,-1 0 0,21 0 16,-21 0-16,22 0 0,-22-21 0,21 0 15,-21 0-15,22-21 0,-22 20 16,0-20-16,0 0 0,0 21 0,0-22 15,1-20-15,-22 42 0,0-22 0,21 1 16,-21 21-16,21 0 0,-21-1 16,0 1-16,0 0 0,-21 21 31,0 21-15,21 0-16,-22 1 0,22-1 0,0 21 15,0-21-15,0 22 0,0-22 0,0 21 16,0-21-16,0 22 0,0-22 15,22 21-15,-1-21 0,0 0 0,0 1 16,0-22-16,0 21 0,1-21 0,-1 0 16,0 0-16,0 0 0,21 0 15,-20 0-15,-1-21 0,0-1 0,21 1 16,-21 0-16,1 0 0,-1-21 16,0 20-16,-21-20 0,21 0 0,-21-1 15,21 1-15,-21 21 0,0-21 16,0 20-16,0 1 0,0 0 0,-21 42 31,21 0-15,0 1-16,-21 20 0,21-21 0,-21 0 15,21 22-15,0-22 0,0 0 16,0 21-16,0-21 0,0 1 0,0-1 16,0 0-16,0 0 15,21-21-15,0 0 16,0-21-16</inkml:trace>
  <inkml:trace contextRef="#ctx0" brushRef="#br0" timeOffset="69557.21">14711 12425 0,'0'0'0,"-21"-21"0,-1 21 0,1 0 16,0 0-16,21-21 0,-21 21 15,42 0 32,0 0-47,0 0 0,1 0 16,-1 0-16,0 0 0,0 21 16</inkml:trace>
  <inkml:trace contextRef="#ctx0" brushRef="#br0" timeOffset="69979.72">15049 12721 0,'0'0'0,"-21"0"0,0 0 16,0 0-16,21-21 16,0 0-16,0 0 0,0 0 15,0-1-15,21 1 0,0 0 16,22 21-16,-22-21 0,0 0 0,21 21 15,-21 0-15,1 0 0,20 0 16,-21 0-16,21 0 0,-20 21 0,-1-21 16,21 42-16,-21-21 0,0 1 0,-21 20 15,22-21-15,-22 21 0,0-20 16,0 20-16,0-21 0,0 21 0,0-20 16,-22-1-16,22 0 0,-21 0 0,0-21 15,21 21-15,-21-21 0,0 0 16,21-21-1,0 0-15,0 0 16,0 0-16,0-1 0,0-20 16,21 21-16,0-21 0,0 20 0,-21-20 15,21 21-15,1-21 0,-1 20 0,0 1 16,0 0-16,0-21 0,0 42 16,1-21-16,-1-1 0,0 22 0,0 0 15,0 0-15,0-21 0,22 21 0,-22 0 16,0 0-16,0 0 0</inkml:trace>
  <inkml:trace contextRef="#ctx0" brushRef="#br0" timeOffset="70900.34">15896 12827 0,'-21'21'0,"42"-42"0,-42 63 0,42-42 31,0 0-31,0 0 0,1 0 15,20-21-15,-21 0 0,0 0 16,22 0-16,-1 0 0,0-1 16,-21 1-16,22 0 0,-1-21 0,-21 21 15,0-22-15,1 22 0,-1 0 0,-21 0 16,0 0-16,0-1 0,0 1 16,-21 21-16,-22 0 15,22 0-15,0 0 0,0 0 0,-22 21 16,22 1-16,0-1 0,-21 0 15,21 0-15,-1 0 0,1 0 0,0 22 16,0-22-16,21 21 0,0 1 16,0-22-16,0 21 0,0-21 0,0 22 15,0-22-15,0 0 0,21 0 0,0 0 16,22 0-16,-22-21 0,21 22 0,0-22 16,1 0-16,-1 0 0,22 0 15,-1 0-15,1 0 0,-1 0 16,1 0-16,-1-22 0,1 22 0,-1-21 0,1 0 15,-1 0-15,1 0 16,-22 0-16,0-22 0,1 22 0,-1-21 16,-21 21-16,21-22 0,-20 1 0,-22 21 15,0-22-15,0 22 0,0-21 16,0 21-16,0 0 0,-22-1 0,1 1 16,0 0-16,0 21 0,0 0 0,0 0 15,-22 0-15,22 0 0,0 0 16,-21 0-16,20 21 0,-20 0 0,21 1 15,0 20-15,-22-21 0,22 21 0,0-20 16,21 20-16,-21-21 16,21 21-16,0 1 0,0-22 0,0 21 0,0-21 15,0 1-15,0-1 0,21 0 16,0 0-16,0 0 0,1-21 16,-1 0-16,0 0 0,0 0 0,0 0 15,0 0-15,22 0 0,-22 0 0,0-21 16,0 0-16,22 0 0,-22-22 15,0 22-15,0-21 0,21 0 0,-20-22 16,-1 22-16,0-22 0,21 22 0,-21-22 16,1 1-16,-22-1 0,21 1 15,0-1-15,-21 1 0,0-1 16,0 1-16,21 21 0,-21-1 0,0 22 0,0 0 16,0 0-16,0 0 0,-21 42 31,0-21-31,21 42 0,-21-21 15,-1 22-15,1-1 0,21 21 16,-21-20-16,21 20 0,0-20 0,0 20 16,0 1-16,0-22 0,0 0 0,0 22 15,0-22-15,21 0 0,-21 1 16,21-22-16,1 21 0,20-21 0,-21 1 16,0-1-16,22-21 0,-22 0 0,21 21 15,0-21-15,-20 0 16,20 0-16,-21 0 0,21-21 0,-20 0 0,20 21 15,-21-22-15,0 1 0,22 0 0,-22 21 16,0-21-16,0 0 16,0 21-16,-21-21 0,0-1 0</inkml:trace>
  <inkml:trace contextRef="#ctx0" brushRef="#br0" timeOffset="71676.57">127 15071 0,'0'-21'0,"0"42"0,0-64 16,0 22-16,0 0 16,0 42 15,0 0-31,0 1 0,21 20 0,0 0 16,-21 1-16,21 20 0,-21-21 15,0 22-15,0-22 0,0 1 16,0 20-16,0-21 0,0 1 0,0-22 15,-21 21-15,21-21 0,0 1 16,-21-1-16,21 0 0,21-21 16,0 0-1,1 0-15,-1 0 0,0-21 16,0 0-16,21-22 0</inkml:trace>
  <inkml:trace contextRef="#ctx0" brushRef="#br0" timeOffset="72096.42">804 15028 0,'0'0'0,"21"-21"0,-21 0 0,0 42 31,0 0-31,0 1 0,0-1 16,22 0-16,-22 0 0,21 0 16,0-21-16,0 21 0,0-21 15,0 0-15,22 0 0,-22 0 16,21 0-16,1 0 0,-22-21 0,21 0 15,0 0-15,1 21 0,-1-21 16,-21 0-16,22-1 0,-22 1 16,-21 0-16,0 0 0,0 0 0,0 0 15,-21 21 1,-1 0-16,1 0 0,0 0 16,0 21-16,0 0 15,0 0-15,-1 0 0,22 22 0,-21-1 16,0 0-16,0 1 0,0 20 15,0-21-15,-1 1 0,22 20 16,-21-20-16,0-1 0,21 0 0,-21 1 16,21-1-16,0-21 15,0 0-15,0 22 0,0-22 0,0 0 16,21-21 0,0-21-1,-21 0 1,0-1-16,0 1 0</inkml:trace>
  <inkml:trace contextRef="#ctx0" brushRef="#br0" timeOffset="72297.32">720 15494 0,'-22'0'0,"22"21"15,22-21 1,-1 0-16,0 0 0,0 0 15,21 0-15,1 0 0,-22 0 0,21 0 16,1-21-16,-1 21 0,0-21 16,22 21-16,-22-21 0,0 21 0,1-21 15,-22-1-15,21 22 0,-21-21 16,22 0-16</inkml:trace>
  <inkml:trace contextRef="#ctx0" brushRef="#br0" timeOffset="72468.22">1609 15388 0,'0'0'0,"21"0"0,-21 21 0,21-21 47,0 0-31,0 0-1,0 0-15,1-21 16</inkml:trace>
  <inkml:trace contextRef="#ctx0" brushRef="#br0" timeOffset="72964.72">3217 14817 0,'0'-21'0,"0"42"0,0-85 0,0 22 15,0 0-15,0 20 0,-21-20 16,21 21-16,0 0 0,-21 0 0,0 21 16,0 21-1,-1 0-15,22 21 16,-21 1-16,21-1 0,0 21 0,0-20 15,0 20-15,0 1 0,0 20 16,0-20-16,0-1 0,0 1 0,0-1 16,0 1-16,0-22 0,0 22 15,0-22-15,0-21 0,0 22 0,0-22 16,0 0-16,0-42 31,0 0-31,0-1 16</inkml:trace>
  <inkml:trace contextRef="#ctx0" brushRef="#br0" timeOffset="73364.49">2815 14774 0,'0'0'0,"-21"-42"0,21 21 0,0-21 16,0 20-16,0 1 0,-21 0 0,21 0 15,0 0-15,0 0 0,0-1 16,0 1-16,0 0 0,21 0 0,0 0 15,0 0-15,22 21 0,-22-22 16,21 22-16,0 0 0,22 0 0,-22 0 16,22 0-16,-1 0 0,22 22 15,-22 20-15,22-21 0,0 21 0,-22 1 16,22 20-16,-22-20 0,-20 20 16,20-21-16,-20 22 0,-22-22 15,0 22-15,0-1 0,-21 1 0,0-1 16,-21-20-16,0 20 0,-22-21 15,1 22-15,0-22 0,-1 1 0,-20-1 16,-1-21-16,1 21 0,-1-20 16,1-1-16,21 0 0,-22 0 0,22-21 15,-22 0-15,22 21 0,21-21 16,-22 0-16,22 0 0,0 0 0,0-21 16,0 0-16,21 0 0,0 0 15,0-1-15,0 1 16,21 0-16,0 0 0,0 0 15,0 0-15</inkml:trace>
  <inkml:trace contextRef="#ctx0" brushRef="#br0" timeOffset="73820.23">4127 15050 0,'0'0'15,"0"-22"-15,0 44 32,0-1-17,0 0-15,0 21 16,0-21-16,0 1 0,0 20 16,0 0-16,0-21 0,-21 22 0,21-22 15,0 21-15,0-21 0,0 1 0,0-1 16,0 0-16,0 0 0,21 0 15,1-21-15,-1 0 0,0 0 0,21 0 16,-21 0-16,1 0 0,20 0 16,-21-21-16,21 21 0,1-21 0,-22-21 15,21 20-15,-21 1 0,1-21 0,-1 21 16,-21-22-16,0 1 16,0 0-16,0-1 0,-21 22 0,-22-21 15,22 21-15,-21 0 0,21-1 16,-22 1-16,22 21 0,-21 0 0,21 0 15,-22 0-15,22 0 0,0 21 0,0-21 16,0 22-16,-1-1 0,22 0 16,0 21-16,0-21 0,0 1 0,0 20 15,0-21-15,0 0 0,22 0 16,-1 1-16,0-1 0,0-21 0,21 0 16,-20 0-16,20 0 0,0 0 0</inkml:trace>
  <inkml:trace contextRef="#ctx0" brushRef="#br0" timeOffset="74796.39">4868 15050 0,'0'0'0,"0"-22"0,-21 22 32,0 0-32,0 22 0,21-1 0,0 0 15,-21 0-15,21 21 0,-22-20 16,22 20-16,0 0 0,0-21 0,0 22 15,0-1-15,0-21 0,0 22 0,0-22 16,0 0-16,22 0 0,-1 0 16,0-21-16,0 0 0,0 0 15,22 0-15,-22 0 0,0 0 16,0 0-16,0-21 0,0 0 16,1 0-16,-1 0 0,0-1 0,-21-20 15,21 21-15,0 0 0,0-22 16,-21 22-16,0 0 0,22 0 0,-22 0 15,21 0-15,-21-1 0,0 44 32,0-1-17,0 0-15,0 0 16,0 0-16,0 0 0,0 1 0,0-1 16,0 0-16,0 0 15,0 0-15,0 0 0,21-21 16,0 0-16,-21 22 0,21-22 0,0 0 15,1 0-15,-1 0 0,0 0 16,0-22-16,21 1 0,-20 0 16,-1 21-16,0-21 0,0 0 15,0 0-15,-21-22 0,0 22 0,0 0 0,0-21 16,0 20-16,0 1 0,-21 0 16,21-21-16,-21 42 0,0-21 0,0-1 15,21 1 1,21 21-1,0 0 1,0-21-16,21 0 0,-20 21 0,20 0 16,0 0-16,1-21 0,-1 21 15,0 0-15,1 0 0,-1 0 0,21 0 16,-20 0-16,-22 0 0,21 21 16,-21 0-16,22 0 0,-22 0 0,-21 1 15,0-1-15,21 0 0,-21 0 0,0 21 16,0-20-16,0-1 0,0 21 15,0-21-15,0 0 0,-21 1 0,21 20 16,0-21-16,0 0 0,-21-21 0,21 21 16,-21 1-16,21-1 15,0-42 32,0-1-47,0 1 0,0-21 0,21 21 16,0-22-16,0 1 0,0 0 0,0-1 15,1-20-15,20 21 0,-21-1 16,21 1-16,1 21 0,-22-22 0,21 22 16,-21 0-16,22 21 0,-22 0 0,21 0 15,-21 0-15,1 0 0,-1 21 16,0 0-16,0 22 0,-21-22 16,0 21-16,0-21 0,0 22 0,21-1 0,-21 0 15,0-20-15,0 20 16,0-21-16,0 0 0,0 22 0,-21-22 15,21 0-15,0 0 0,-21-21 16,42-21 15,-21 0-15,21 0-16</inkml:trace>
  <inkml:trace contextRef="#ctx0" brushRef="#br0" timeOffset="76621.67">7027 15325 0,'-21'0'0,"42"0"0,-42 21 0,0-21 0,42 0 32,0-21-17,0 0-15,1-1 0,-1 1 0,0 0 16,0 0-16,21-21 0,-20-1 0,-1 1 15,0 0-15,0-1 0,21 1 16,-20 0-16,-1-22 0,-21 22 0,21-22 16,0 1-16,-21 20 0,21 1 15,-21 0-15,0-1 0,0 22 0,0-21 16,0 21-16,-21 21 16,0 0-16,0 21 15,0 0-15,-1 21 0,22-20 16,-21 20-16,0 0 0,21 1 0,0 20 15,0-21-15,0 1 0,0-1 0,0 0 16,0 1-16,0-1 0,0 0 16,0 1-16,0-1 0,0-21 0,21 22 15,0-22-15,-21 0 0,22 21 0,-1-21 16,0-21-16,0 22 0,21-22 16,-20 0-16,-1 0 0,21 0 0,0 0 15,-20-22-15,20 22 0,0-21 16,1 0-16,-22-21 0,21 21 15,-21-1-15,0 1 0,1-21 0,-1 21 16,0 0-16,0-1 0,-21 1 0,21 0 16,-21 0-16,0 0 0,0 0 15,-21 21 1,0 21 0,21 0-16,0 0 0,0 0 15,0 0-15,0 1 0,0-1 0,0 21 16,0-21-16,0 0 0,0 1 15,21 20-15,0-21 0,-21 0 16,21-21-16,1 21 0,-1 1 0,21-22 16,-21 0-16,0 0 0,22 0 0,-22 0 15,21 0-15,1-22 0,-22 1 16,21 0-16,-21 0 0,22 0 0,-22 0 16,0-1-16,0 1 0,0-21 0,-21 21 15,0-22-15,0 22 0,0-21 16,0 0-16,0 20 0,0-20 0,-21 21 15,0-21-15,0 20 0,-22 1 0,22 0 16,0 0-16,-21 21 0,21 0 16,-22 0-16,22 0 0,0 0 15,-21 0-15,20 21 0,1 0 0,0 22 16,0-22-16,0 0 0,21 21 16,0-21-16,0 22 0,0-1 0,0-21 15,0 22-15,0-1 0,21-21 0,0 21 16,0-20-16,0 20 0,1-21 15,20 0-15,0 0 0,1 1 0,-1-22 16,21 21-16,1-21 0,-1 0 0,1 0 16,21 0-16,-22 0 0,22 0 15,-22 0-15,22-21 0,-22-1 0,1 22 16,-1-21-16,-20-21 0,-1 21 0,0 0 16,-20-22-16,20 22 15,-21-21-15,-21-1 0,21 22 0,-21-21 16,0 0-16,0 20 0,0 1 0,0 0 15,-21 0-15,21 0 0,-21 0 16,0 21-16,-22 0 0,22 0 0,0 0 16,-21 0-16,21 21 0,-22-21 0,22 21 15,-21 0-15,21 21 0,-22-20 16,22 20-16,0-21 0,0 21 0,0-20 16,-1 20-16,22-21 0,-21 21 0,21-20 15,0 20-15,0-21 0,0 0 16,21 0-16,1 1 0,-1-22 0,0 0 15,0 0-15,0 0 0,22 0 16,-22 0-16,21 0 0,-21-22 16,22 1-16,-22 0 0,0 0 0,21 0 15,-21 0-15,1-22 0,-22 22 0,21-21 16,-21 21-16,21-22 0,0 22 16,-21 0-16,0-21 0,0 20 0,21 22 15,-21-21-15,0 42 31,0 1-15,0-1-16,0 0 0,0 0 0,0 0 16,0 22-16,0-22 15,0 0-15,0 21 0,21-21 0,1 1 16,-1 20-16,0-21 0,0 0 0,0-21 16,22 21-16,-22 1 0,21-22 15,0 0-15,1 0 0,-1 0 0,0 0 16,1 0-16,-1 0 0,0-22 0,1 1 15,20 0-15,-20 0 0,-1 0 16,0 0-16,-21-1 0,22-20 0,-22 21 16,0-21-16,0 20 0,-21 1 15,0-21-15,0 21 0,0 0 0,-21-1 16,0 1-16,0 0 0,-22 0 0,1 0 16,0 21-16,21 0 0,-22 0 15,1 0-15,0 0 0,-1 21 16,22-21-16,-21 21 0,21 0 0,-1 22 15,1-22-15,0 0 0,0 21 0,21-21 16,-21 22-16,21-22 0,0 21 0,0-21 16,0 22-16,0-22 0,21 21 15,0-21-15,0 1 0,0-1 0,1-21 16,-1 21-16,0-21 0,21 0 0,-21 0 16,1 0-16,20 0 0,-21 0 15,0-21-15,0 0 0,22-1 0,-22 1 16,0-21-16,0 21 0,22-22 15,-22 1-15,0 0 0,0-22 16,0 22-16,0-22 0,1 22 0,-22-21 16,21-1-16,0 1 0,0-1 0,0 22 15,-21-22-15,0 22 0,21 0 16,-21 20-16,0-20 0,0 21 0,0 0 16,-21 21-1,0 21-15,0 0 16,21 0-16,0 22 0,-21-1 0,21 0 15,-21 1-15,21 20 0,0-21 16,0 22-16,0-22 0,0 1 0,0 20 16,0-21-16,0 1 0,0-1 15,0 22-15,0-43 0,0 21 16,21 0-16,0-20 0,0-1 0,0 0 16,0 0-16,22-21 0,-22 0 0,0 0 15,21 0-15,-20 0 0,-1 0 16,21-21-16,-21 21 0,22-21 0,-22 0 15,0-1-15,21 1 0,-21 0 0,1 0 16</inkml:trace>
  <inkml:trace contextRef="#ctx0" brushRef="#br0" timeOffset="77551.86">11409 14944 0,'-21'0'0,"42"0"0,-64 0 0,22 0 15,0 0-15,0 0 0,0 0 16,42 0 15,0 0-31,21 0 0,-20 0 16,41 0-16,-21 21 0,22-21 15,-22 0-15,43 0 0,-22 0 0,22 0 16,0 0-16,-22 0 0,22 0 0,0 0 16,-22 0-16,1 0 15,-1-21-15,-21 21 0,1 0 0,-1 0 16,-21-21-16,0 21 0,1 0 0,-22-22 15,0 1-15,-22 0 16,1 21-16,0-21 16,0 21-16,0-21 0,0 21 0,-1 0 15,-20-21-15,0 21 0,21 0 16,-22 0-16,1-22 0,21 22 0,0 0 16,-22 0-16,22 0 0,42 0 31,0 0-16,22 0-15,-22 0 0,21 0 0,1 0 16,-1 0-16,-21 0 0,21 0 16,1 0-16,-1 0 0,-21 0 0,0 22 15,22-22-15,-22 0 0,0 21 0,-21 0 16,21-21-16,-21 21 16,0 0-16,0 0 0,-21 1 15,0-1-15,0 0 0,0 0 16,-1 0-16,-20 0 0,21 1 15,-21-1-15,20-21 0,1 21 0,-21 0 16,21 0-16,0 0 0,-22-21 16,22 22-16,21-1 0,-21-21 15,21-21 1</inkml:trace>
  <inkml:trace contextRef="#ctx0" brushRef="#br0" timeOffset="80440.13">13568 14774 0,'21'0'47,"0"0"-31,0-21-16,0 21 16,-21-21-16,22 0 0,-1 0 15,0 0-15,0-1 0,0 1 0,0 0 16,1-21-16,-22 21 0,21-22 0,-21 22 15,21-21-15,-21-1 0,21 22 16,-21 0-16,0 0 0,0 0 0,0 0 16,0-1-16,0 44 31,0-1-15,-21 0-16,21 0 0,0 21 15,-21 1-15,21-1 0,0 22 0,0-22 16,0 21-16,-21-20 0,21-1 0,0 0 15,0 22-15,0-22 0,0 1 16,0-1-16,0 0 0,-22-21 0,22 22 16,0-1-16,0-21 0,0 0 15,-21 1-15,21-1 0,0 0 0,0 0 16,-21-21-16,0 0 0,0 0 16,0 0-16,-1 0 0,1 0 15,0 0-15,21-21 0,-42 0 16,21 0-16,-1-22 0,1 22 0,0 0 15,0 0-15,0 0 0,0-1 16,-1 22-16,1-21 0,0 21 0,0 0 16,0 0-16,0 0 15,21 21 1,0 1-16,0-1 0,21 0 16,0 0-16,-21 0 0,42 0 0,-21-21 15,1 22-15,20-1 0,0-21 16,1 0-16,-1 0 0,0 0 15,1 0-15,-1 0 0,21 0 0,1 0 16,-22-21-16,22-1 0,-22 1 16,22 0-16,-22 0 0,0 0 0,1 0 15,-1-1-15,-21-20 0,0 21 0,0-21 16,1 20-16,-1-20 0,-21 21 16,0 0-16,0-22 0,0 22 0,0 0 15,0 0-15,0 0 16,-21 21-16,21 21 15,-22 0-15,1 0 0,21 0 16,-21 1-16,0-1 0,21 0 16,0 21-16,0-21 0,-21 1 15,0 20-15,21-21 0,0 0 0,0 0 16,-22 1-16,22-1 0,0 0 16,-21 0-16,21 0 0,0-42 31,0 0-16,0 0-15,0 0 0,21-1 0,-21-20 16,22 21-16,-1-21 0,0-1 0,0 22 16,0-21-16,0-1 0,1 22 15,20 0-15,-21-21 0,21 21 0,-20-1 16,20 22-16,-21-21 0,0 21 0,0 0 16,1 0-16,-1 0 0,0 21 15,0 1-15,-21-1 0,0 0 16,0 0-16,0 21 0,0-20 0,0-1 15,0 21-15,0-21 0,0 22 16,0-22-16,0 0 0,0 21 0,0-21 16,0 1-16,0 20 0,0-21 15,0 0-15,21 0 0,0 1 16,1-22-16,-1 0 0,21 0 16,-21 0-16,0 0 0,22-22 15,-22 22-15,21-21 0,-21 0 16,22 0-16,-1-21 0,0 20 0,1-20 15,-22 21-15,21-21 0,-21-1 0,22 22 16,-22-21-16,-21-1 0,0 22 16,0 0-16,0-21 0,0 21 0,-21 21 15,0 0 1,-1 0-16,1 0 0,0 0 0,0 21 16,0 0-16,21 0 0,0 0 0,0 0 15,0 22-15,0-22 0,0 0 16,0 0-16,0 0 0,21 22 0,0-22 15,-21 0-15,21 0 0,-21 0 0,21 1 16,-21-1-16,0 0 0,22 0 16,-22 0-16,-22-21 31,1 0-31,0 0 16,0-21-16,0 21 0,0-21 15,-1 21-15,1-21 0,0 21 0,21-21 16,-21 21-16,21-22 0,-21 22 15,21 22 17,21-1-32,0-21 0,0 21 15,-21 0-15,21-21 0,22 21 0,-22-21 16,0 0-16,0 21 0,22-21 0,-22 0 16,21 0-16,0 0 15,1 0-15,-1 0 0,0-21 0,1 0 16,-1 21-16,0-21 0,-20 0 0,20-22 15,-21 22-15,21-21 0,-20 21 16,-1-22-16,0 1 0,0-21 16,0 20-16,0 1 0,1-22 0,-22 1 15,21 21-15,-21-22 0,0 22 0,0-1 16,0 1-16,0 21 0,0 0 0,0 0 16,0-1-16,-21 22 15,21 22-15,-22 20 16,1-21-16,21 21 0,0 1 0,-21-1 15,0 0-15,21 1 16,-21-1-16,21 0 0,0 1 0,0-1 16,0 0-16,0 1 0,0-1 0,0 0 15,0-20-15,0 20 0,21 0 16,0-21-16,0 1 0,0-1 0,1 21 16,-1-42-16,21 21 0,0 0 15,1-21-15,20 0 0,-20 0 0,20 0 16,1 0-16,-22 0 0,21-21 0,-20 21 15,20-21-15,-20 0 0,-22 0 16,21-22-16,-21 22 0,0 0 16,22-42-16,-43 20 0,0 1 0,0 21 15,0-22-15,0 22 16,0 0-16,-21 0 0,-1 0 0,1 0 16,-21 21-16,21 0 0,-22 0 0,1 0 15,21 21-15,-21 0 0,20 0 16,-20 0-16,21 0 0,0 22 0,0-22 15,21 0-15,0 21 0,0-20 0,0 20 16,0-21-16,0 0 0,0 0 16,21 1-16,-21-1 0,21 0 0,0 0 15,0 0-15,0-21 0,1 0 0,20 0 16,-21 0-16,0 0 0,0 0 16,1-21-16,20 21 0,-21-21 0,0 0 15,0 0-15,1-22 0,-1 22 16,-21 0-16,21-21 0,0 20 15,-21-20-15,0 0 0,0 21 0,21-1 16,-21 1-16,0 0 0,0 0 0,0 0 16,-21 21-1,21 21-15,0 0 16,-21 0-16,0 0 0,21 1 0,-21 20 16,21-21-16,0 0 0,0 22 15,0-22-15,0 0 0,0 0 0,0 21 16,0-20-16,0-1 0,42 0 0,-21 0 15,0 0-15,0-21 16,22 21-16,-22-21 0,21 0 0,-21 0 16,22 0-16,-22 0 0,21-21 0,-21 21 15,22-21-15,-22 0 0,0 0 16,21 0-16,-20-22 0,-1 22 0,0-21 16,0-1-16,0 1 0,0 0 0,1-22 15,-1 22-15,-21-22 0,21 1 16,-21 21-16,0-1 0,0 1 0,0 0 15,0 20-15,0 1 0,0 0 16,0 0-16,0 42 16,0 0-16,-21 0 15,21 1-15,-21 20 0,21 0 16,0-21-16,-22 22 0,22-1 0,0 0 16,0 1-16,0-1 0,0 0 0,0 1 15,0-1-15,0-21 0,0 22 16,0-1-16,0-21 0,0 0 0,22 0 15,-1 1-15,-21-1 0,21 0 0,0-21 16,0 0-16,0 0 0,22 0 16,-22 0-16,0 0 0,21-21 0,-20 21 15,-1-21-15,21-1 0,-21 1 0,0-21 16,22 21-16,-22-22 16,0 1-16,0 0 0,0-1 0,1 1 15,-1-21-15,21-64 0,-42 63 16,21 22-16,-21-1 0,21 1 15,-21 0-15,0 21 0,0-1 0,0 1 16,0 0-16,0 42 16,0 0-1,-21 1-15,21 20 0,-21 0 0,0 1 16,21-1-16,-21 21 16,0-20-16,-1-1 0,22 22 0,0-22 0,-21 0 15,21 1-15,0-1 0,0 0 0,0-21 16,0 22-16,0-22 15,0 0-15,21 0 0,1 0 0,-1 1 16,0-22-16,21 0 0,-21 0 0,22 0 16,-22 0-16,21 0 0,-21-22 15,1 22-15,20-21 0,-21 0 0,21 21 16,-20-21-16,-1 0 0,0 0 0,0-1 16,0 1-16,-21-21 0</inkml:trace>
  <inkml:trace contextRef="#ctx0" brushRef="#br0" timeOffset="80751.95">15367 14415 0,'-21'21'16,"42"-42"-16,-63 42 0,42 0 0,21-21 16,0 0-16,21 0 0,1 0 15,-1 0-15,0 0 0,22 0 16,-22 0-16,22 0 0,-1 0 16,-21 0-16,22 0 0,-1 0 0,-20-21 15,20 21-15,-20 0 0,-22 0 16,21-21-16,-21 21 0,0 0 0,-21-22 15,22 22-15,-22-21 16,21 21-16</inkml:trace>
  <inkml:trace contextRef="#ctx0" brushRef="#br0" timeOffset="81565.8">18500 14753 0,'0'0'0,"-22"0"0,44 0 47,-1 0-47,0 0 16,21 0-16,-21 0 0,22 0 0,-1 0 15,0 0-15,22 0 0,-1 0 0,-20 0 16,20 0-16,1 0 0,-1 0 15,1-21-15,-1 21 0,1 0 0,-22 0 16,0-21-16,1 21 0,-22 0 16,0-21-16,-21 0 0,0-1 15,-21 1-15,0 0 0,-22 21 16,22-21-16,-21 0 0,0 21 16,-1-21-16,22 21 0,-21 0 15,21 0-15,-22-22 0,22 22 0,0 0 0,42 0 47,0 0-47,0 0 0,1 0 16,-1 0-16,21 0 0,-21 0 15,0 0-15,1 0 0,-1 0 0,0 0 16,0 22-16,0-22 0,-21 21 16,0 0-16,0 0 0,0 0 15,0 0-15,0 1 0,-21-1 0,0 0 16,0 0-16,0 0 0,-1 0 15,1 1-15,0-1 0,0-21 0,0 21 16,0 0-16,-1-21 0,22 21 16,22-21 15,-1 0-31,0 0 0,21 0 16,-21 0-16,22-21 0</inkml:trace>
  <inkml:trace contextRef="#ctx0" brushRef="#br0" timeOffset="81884.62">20002 14478 0,'0'0'0,"22"-42"0,-22 21 0,0-1 0,0 1 16,0 0-16,21 21 0,-21 21 31,0 0-31,0 22 0,0-22 15,0 21-15,0 1 0,0 20 16,-21-21-16,21 22 0,-22-22 0,22 22 16,0-1-16,-21-20 0,21 20 0,-21 1 15,21 20-15,0-20 0,-21-1 16,21 1-16,-21-1 0,0-20 0,21 20 16,0-21-16,0 1 0,0-1 0,-22-21 15,22 0-15,0 1 0,0-1 16,22-21 15,-22-21-31,21-1 0,0 1 0,0 0 16</inkml:trace>
  <inkml:trace contextRef="#ctx0" brushRef="#br0" timeOffset="82212.5">20002 14584 0,'0'0'0,"-42"-21"0,42 0 16,-21-1-16,21 1 0,0 0 16,0 0-16,0 0 0,21 0 15,0-1-15,0 1 0,22 0 0,-1 21 16,0-21-16,1 21 0,20 0 0,-20 0 16,20 21-16,-21 0 0,1 0 15,-1 1-15,-21 20 0,0-21 0,-21 21 16,0 1-16,0-1 0,-21 0 0,0-20 15,-21 20-15,-1-21 0,1 21 16,0-20-16,-1-1 0,1 0 0,0-21 16,-1 21-16,22-21 0,-21 0 15,21 0-15,0 0 0,42 0 32,21-21-32,-21 0 15,0 21-15,22-21 0,-1-1 16</inkml:trace>
  <inkml:trace contextRef="#ctx0" brushRef="#br0" timeOffset="82611.87">20616 14584 0,'0'0'16,"0"-21"-16,0 0 0,0-1 15,0 1-15,0 0 16,0 0-16,21 0 0,1 21 15,-1-21-15,0-1 0,0 22 0,0 0 16,22 0-16,-1 0 0,-21 0 0,21 0 16,1 22-16,-22-1 0,21 0 15,-21 0-15,1 0 0,-1 22 0,-21-22 16,0 21-16,0-21 0,0 22 0,0-22 16,0 0-16,-21 21 0,-1-21 15,-20-21-15,21 22 0,0-1 0,0-21 16,-1 0-16,1 0 0,0 0 15,21-21 1,0-1-16,21 1 16,0 0-16,-21 0 15,22-21-15,-1 20 0,21-20 0,-21 21 16,0-21-16,1-1 0,-1 22 0,0 0 16,0-21-16,0 20 0,0 1 15,1 21-15,-1-21 0,0 21 16,0 0-16,0 0 0,0 0 15</inkml:trace>
  <inkml:trace contextRef="#ctx0" brushRef="#br0" timeOffset="83012.64">21505 14372 0,'0'0'0,"0"-21"16,-21 21 15,0 0-31,0 21 16,0 22-16,21-22 0,-22 0 0,1 21 15,0 1-15,0-22 0,0 21 16,0 0-16,-1-20 0,22 20 0,0-21 16,0 0-16,0 0 0,0 1 0,0-1 15,22-21-15,-1 21 16,0-21-16,0 0 0,21 0 0,-20 0 15,20 0-15,0-21 0,1 0 16,-1 21-16,0-43 0,-21 22 16,22 0-16,-22 0 0,0-22 0,0 1 15,0 0-15,-21-1 0,0 22 0,0-21 16,0 21-16,-21 0 0,0-1 16,0 1-16,-21 21 0,20 0 0,-20 0 15,21 0-15,-21 0 0,20 21 16,1 1-16,0-1 0,0 0 0,21 0 15,0 0-15,0 0 0,0 1 0,0-1 16,21 0-16,0 0 0,0-21 16</inkml:trace>
  <inkml:trace contextRef="#ctx0" brushRef="#br0" timeOffset="83488.36">22013 14859 0,'0'0'0,"21"0"15,1 0-15,-1-21 16,0 21-16,0-21 0,0 0 16,-21-1-16,21 1 0,1 0 0,-1 0 15,0-21-15,0 20 0,0 1 16,-21-21-16,0 21 0,21-22 0,-21 22 16,22 0-16,-22 0 0,0 0 15,0 0-15,-22 42 31,1 0-15,21 21-16,0-21 0,0 22 0,-21-1 16,21-21-16,-21 22 0,21-1 0,-21 0 15,21 22-15,-21-22 0,21 0 16,0 1-16,0 20 0,0-20 0,0 20 16,21-21-16,0 22 0,-21-22 15,0 22-15,21-22 0,-21 0 0,0 22 16,0-22-16,0-21 0,0 22 0,-21-1 15,21-21-15,-21 0 0,0 1 16,-1-1-16,-20 0 0,21 0 16,0-21-16,-22 0 0,1 21 0,21-21 15,-21 0-15,20 0 0,1 0 0,-21 0 16,21 0-16,21-21 0,-21 0 16,21 0-16,0 0 0,0-1 15,0 1-15,0-21 0,0 21 0,21 0 16,-21-22-16,21 1 0,0 0 15,0-1-15,0 1 0</inkml:trace>
  <inkml:trace contextRef="#ctx0" brushRef="#br0" timeOffset="83712.23">22246 14182 0,'0'0'0,"-63"-21"31,63-1-15,0 44 31,21-22-47,0 21 15,0 0-15,0 0 16</inkml:trace>
  <inkml:trace contextRef="#ctx0" brushRef="#br0" timeOffset="84012.58">22479 14415 0,'21'0'0,"-42"0"0,63 21 16,-21-21-16,1 0 0,-1 0 0,0 0 16,0 0-16,0 0 15,0 0-15,1-21 0,-1-1 0,0 22 0,-21-21 16,0 0-16,0 0 15,0 0-15,-21 21 16,0 0-16,-1-21 0,1 21 0,0 0 16,0 0-16,-21 0 0,20 0 15,1 21-15,0 0 0,0 0 0,0 0 16,0 22-16,-1-22 0,1 21 0,21 0 16,0-20-16,0 20 0,0-21 15,0 21-15,0-20 0,21-1 0,1 0 16,-1 0-16,0-21 0,0 21 15,21-21-15,1 0 0,-22 0 0,21 0 16,22 0-16,-22 0 0,0 0 0,22-21 16</inkml:trace>
  <inkml:trace contextRef="#ctx0" brushRef="#br0" timeOffset="84504.48">23262 14266 0,'0'-21'16,"0"42"-16,0-63 0,-21 42 15,0 0-15,0 21 0,-1 0 16,-20 1-16,21 20 0,0-21 0,0 21 16,-1 1-16,1-1 0,21-21 15,0 22-15,0-1 0,0-21 0,0 21 16,0-20-16,0-1 0,21 21 0,1-21 16,-1 0-16,0-21 15,0 0-15,0 0 0,0 0 16,1 0-16,-1 0 0,21 0 0,-21 0 15,0-21-15,22 0 0,-22 0 16,0 0-16,0-22 0,0 1 0,22 0 16,-22-1-16,0-20 0,0 21 15,0-22-15,1 1 0,-22 20 0,21-20 16,0 20-16,-21 1 0,0 21 0,0-21 16,0 20-16,0 1 0,0 42 31,0 1-16,0-1-15,-21 21 0,21-21 16,-21 22-16,-1-1 0,22 0 0,-21 22 16,21-22-16,-21 0 0,21 22 15,-21-22-15,21 1 0,0-1 0,-21 0 16,21 1-16,0-22 0,0 21 0,0-21 16,0 0-16,0 1 0,21-1 15,0-21-15,0 0 0,0 0 16,1 0-16,20 0 0,-21 0 0,21 0 15,-20-21-15,20-1 0,-21 1 16,21 0-16,-20 0 0</inkml:trace>
  <inkml:trace contextRef="#ctx0" brushRef="#br0" timeOffset="84692.37">23643 14351 0,'-21'0'0,"42"0"0,-63 0 16,21 0-16,-1 0 15,44 0 1,-1 0-16,0 0 0,0 0 16,21 0-16,-20 0 0,-1 0 15,0 0-15,21-21 0,-21 21 0,1 0 16,-1 0-16,0-21 0,0 21 0,0-21 16,0 21-16</inkml:trace>
  <inkml:trace contextRef="#ctx0" brushRef="#br0" timeOffset="85328.4">24596 14224 0,'21'0'15,"0"0"-15,0 0 16,0 0-16,0 0 0,1 0 0,-1 0 15,0 0-15,0-21 0,21 21 0,-20-21 16,-1 0-16,0 21 0,0-22 16,0 1-16,0 0 0,1 0 15,-22 0-15,0 0 16,-43 21-16,22 0 0,0 0 16,-21 0-16,-1 0 0,22 0 0,-21 0 15,-1 0-15,22 21 0,-21 0 0,21-21 16,0 21-16,21 0 0,0 0 15,0 1-15,0-1 0,0 0 0,0 0 16,0 0-16,21 0 0,0 22 16,0-22-16,0 0 0,22 21 0,-22-20 15,21 20-15,0-21 0,-20 0 0,20 22 16,-21-22-16,0 0 0,-21 0 16,0 21-16,-21-20 0,0-1 15,-21-21-15,-1 0 0,1 21 16,0-21-16,-22 0 0,22 0 15,-22 0-15,22 0 0,0-21 0,-1 0 16,1 21-16,0-22 0,20 1 0,1 21 16,0-21-16,21 0 0,0 0 15,0 0 1,21 21-16,22 0 0,-22 0 0,21-22 16,0 22-16,1 0 0,-1 0 15,0 0-15</inkml:trace>
  <inkml:trace contextRef="#ctx0" brushRef="#br0" timeOffset="85922.06">25061 14542 0,'0'21'0,"21"-21"16,1 0-16,-1 0 16,0 0-16,0-21 15,0-1-15,0 22 16,1-21-16,-1 0 0,0 21 0,-21-21 15,21 0-15,-21 0 0,21-1 0,-21 1 16,0 0-16,0 0 0,0 0 16,0 0-16,-21 21 0,0 0 15,0 0-15,0 0 0,-1 0 16,-20 21-16,21 0 16,0 0-16,0 0 0,-1 0 0,22 1 15,-21 20-15,21-21 0,-21 0 0,21 0 16,0 22-16,0-22 0,0 0 15,21 0-15,0 0 0,-21 1 16,43-22-16,-22 0 0,0 21 16,0-21-16,22 0 0,-22 0 0,21 0 15,-21 0-15,22 0 0,-22-21 0,21-1 16,-21 22-16,0-21 0,22 0 16,-22 0-16,0-21 0,0 20 0,0-20 15,1 0-15,-1-1 0,0 1 16,0 0-16,0 21 0,-21-22 15,21 1-15,1 0 0,-22-1 0,21 1 16,-21 21-16,21 0 0,-21-1 0,0 1 16,0 42-1,0 1 1,-21 20-16,21-21 0,-21 21 0,21 1 16,0-22-16,0 21 0,-22 22 15,22-43-15,0 21 0,0 1 0,0-1 16,0 0-16,0-21 0,0 1 0,0-1 15,0 0-15,0 0 16,22-21-16,-22 21 0,21-21 16,0 0-1,-21-21-15,0 0 0,21 0 16</inkml:trace>
  <inkml:trace contextRef="#ctx0" brushRef="#br0" timeOffset="86084.68">25485 14330 0,'-22'0'0,"44"0"0,-22 0 47,42 0-47,-21 0 0,0 0 16,22 0-16,-1 0 0,0 0 16,1-21-16,-1 21 0,21 0 0,-20 0 15,-1 0-15,0 0 0,1-21 0</inkml:trace>
  <inkml:trace contextRef="#ctx0" brushRef="#br0" timeOffset="86422.49">26247 14288 0,'-22'0'15,"22"21"1,0 0-16,-21-21 0,0 21 16,21 0-16,-21 0 15,0 1-15,21-1 0,0 21 0,-21-21 16,-1 0-16,22 1 0,0-1 0,0 0 15,0 0-15,0 0 0,0 0 16,0 1-16,22-22 0,-1 0 16,0 0-16,0 0 0,21 0 15,-20 0-15,-1 0 0,21 0 0,-21 0 16,0-22-16,22 22 0,-22-21 0,0 0 16,0 0-16,0 0 0,1-22 15,-22 22-15,21 0 0,0-21 0,-21 21 16,0-1-16,21 1 0,-21 0 15,21 0-15,-21 0 0,0 42 47,0 0-31</inkml:trace>
  <inkml:trace contextRef="#ctx0" brushRef="#br0" timeOffset="86748.3">26987 14288 0,'0'0'15,"-21"0"1,0 0-16,0 21 16,21 0-16,-21 0 0,0 0 15,-1 22-15,22-22 0,-21 21 0,0 0 16,0 1-16,0-1 0,0 0 0,-1 1 15,1-1-15,0 0 0,0 22 16,0-22-16,0 1 0,-1-1 0,1 21 16,21-20-16,0 20 0,-21-20 0,0 20 15,21-21-15,-21 1 0,0-1 16,21 0-16,-22 1 0,1-22 0,21 21 16,0-21-16,0 1 0,0-1 0,0 0 31,21-21-16,1-21-15,-22 0 0,21-1 16,0 1-16</inkml:trace>
  <inkml:trace contextRef="#ctx0" brushRef="#br0" timeOffset="87037.13">26755 14753 0,'0'-42'16,"0"84"-16,0-126 0,0 41 0,0 1 0,0 0 15,0 20-15,0-20 0,0 21 0,21 0 16,0-22-16,0 22 0,21 0 16,1 0-16,-1 21 0,0-21 0,22 21 15,-22 0-15,1 0 0,-1 0 16,0 0-16,-21 21 0,1-21 0,-1 42 16,-21-21-16,0 1 0,0-1 0,0 21 15,-21-21-15,-1 22 0,-20-22 16,21 0-16,-21 0 0,-1 0 15,22 0-15,-21-21 0,-1 22 0,22-22 16,-21 21-16,21-21 0,-22 0 16,22 0-16,-21 21 0,21-21 0,-22 0 0,1 0 15,0 0-15,-1 0 0</inkml:trace>
  <inkml:trace contextRef="#ctx0" brushRef="#br0" timeOffset="88201.27">741 17039 0,'0'-21'0,"0"42"0,-21-42 0,21 0 0,0 0 16,0 0-16,0-1 16,0 1-16,0 0 15,0 0-15,0 42 32,0 0-32,0 0 0,0 1 0,0 20 15,0 0-15,0 1 0,0-1 16,-22 0-16,22 1 0,0-1 0,0 0 15,-21 1-15,21-1 0,-21 0 16,21-21-16,-21 22 0,21-22 16,0 0-16,0 0 0,21-21 31,0 0-31,0 0 0,1-21 16,-1 0-16,21 0 0,-21 0 0,22-1 15</inkml:trace>
  <inkml:trace contextRef="#ctx0" brushRef="#br0" timeOffset="88669.17">1143 17166 0,'0'0'0,"-85"-63"15,64 63 1,0-21-16,0 21 0,0-22 0,-1 1 16,22 0-16,0 0 0,0-21 15,0 20-15,0 1 0,22-21 0,-1 21 16,0 0-16,21-1 15,-21 1-15,22 0 0,-1 21 0,-21 0 16,22 0-16,-22 21 0,0 0 16,0 1-16,-21 20 0,0 0 15,0 1-15,-21-1 0,0 0 0,0 1 16,-22 20-16,1-21 0,0 1 16,-1-1-16,1 0 0,21 1 0,0-1 15,-1 0-15,22-20 0,0-1 16,0 0-16,22 0 0,-1 0 15,0-21-15,0 0 0,21 0 0,1 0 16,-1-21-16,0 0 0,22 0 16,-22 0-16,1-1 0,-1 1 15,0 21-15,-21-21 0,1 0 16,-22 0-16,0 0 0,0-1 16,-22 1-16,-20 0 0,21 0 0,-21 21 15,-1 0-15,-20-21 0,20 21 16,1 0-16,21 0 0,-21 0 0,20 0 15,1 0-15,0 0 0,21 21 16,-21-21-16,21 21 16,21-21-16,0 0 15,0 0-15,1 0 0,20 0 16</inkml:trace>
  <inkml:trace contextRef="#ctx0" brushRef="#br0" timeOffset="88860.06">1947 17124 0,'0'0'0,"21"0"31,-21-21-31,22 21 0,-22-21 63,0-1-48</inkml:trace>
  <inkml:trace contextRef="#ctx0" brushRef="#br0" timeOffset="91680.79">3768 16785 0,'0'0'0,"0"-42"0,0 21 0,0-22 16,-22 22-16,1-21 0,21 21 16,-21-22-16,21 22 0,0 0 15,-21 0-15,21 0 0,-21 0 16,0 21-16,-1 0 15,1 21 1,0 0-16,21 21 0,-21 1 0,0-1 16,21 21-16,-21 1 0,-1-1 15,22 1-15,-21-1 0,0 22 0,0-21 16,0-22-16,0 21 0,-1-20 16,1-1-16,21 0 0,-21 1 0,0-22 15,0 0-15,21 0 0,-21 0 16,-1-21-16,1 0 15,21-21-15,0 0 16,-21-21-16,21 21 0,0-22 16,0 1-16,-21 0 0,21-1 15,0-20-15,0 20 0,0 1 0,0 0 16,0-1-16,0 22 0,0 0 16,0 0-16,0 0 0,0 42 15,0 0 1,0 0-16,21 22 0,0-22 0,-21 21 15,21 0-15,1 1 0,-1-1 16,21-21-16,-21 22 0,0-22 0,1 21 16,-1-21-16,21 22 0,-21-22 15,22 0-15,-1 0 0,-21-21 16,21 21-16,1-21 0,-1 0 16,0 0-16,22 0 0,-22 0 0,1-21 15,-1 0-15,0 21 0,1-21 0,-22 0 16,21-22-16,-21 22 0,0 0 15,1-21-15,-22-1 0,0 1 0,0 21 16,0-22-16,0 1 0,0 0 16,0 21-16,-22-22 0,1 22 0,0 21 15,21-21-15,-21 21 0,0 0 16,0 0-16,-1 0 0,1 21 0,0-21 16,0 21-16,0 22 15,0-22-15,-1 21 0,1-21 0,0 22 16,21-1-16,0-21 0,0 21 15,0-20-15,0 20 0,0-21 0,0 0 16,0 0-16,21 1 0,0-1 16,1-21-16,-1 0 0,0 0 0,0 0 15,0 0-15,22 0 0,-22 0 16,0-21-16,21 21 0,-21-22 0,1 1 16,-1 0-16,0-21 0,0 21 15,0-1-15,-21 1 0,0-21 0,0 21 16,0 0-16,0-22 0,0 22 0,0 0 15,0 0 1,0 42 0,0 0-1,0 0-15,0 0 0,0 1 0,0-1 16,-21 0-16,21 0 0,0 21 16,0-20-16,0-1 0,0 0 0,0 0 15,21-21-15,-21 21 0,21 0 16,1-21-16,-1 0 0,0 0 0,0 0 15,0 0-15,0 0 0,1 0 16,20-21-16,-21 21 0,0-21 0,22 0 16,-22 0-16,0 0 0,0-1 15,0 1-15,-21-21 0,0 21 16,21-22-16,-21 22 0,0-21 0,0 21 16,0 0-16,0-1 0,0 1 15,0 42 1,0 1-1,0-1-15,0 0 0,0 21 16,0-21-16,0 1 0,0 20 16,0-21-16,0 0 0,0 22 0,0-22 15,0 0-15,0 0 0,22 0 0,-1-21 16,0 21-16,0-21 16,0 0-16,0 0 0,1 0 0,-1 0 0,21 0 15,-21 0-15,0-21 16,1 21-16,-1-21 0,21 0 0,-21 0 15,0 0-15,1-22 0,-1 22 16,-21-21-16,21 21 0,-21-22 0,21 1 16,-21 21-16,0 0 0,0-22 0,0 22 15,0 0-15,0 42 32,0 0-32,0 0 15,0 1-15,0-1 0,0 0 0,0 21 16,0-21-16,0 1 0,0 20 15,0-21-15,0 0 0,21 0 16,-21 1-16,21-1 0,1-21 16,-1 21-16,0-21 0,0 0 0,0 0 15,0 0-15,22 0 0,-1 0 0,-21 0 16,22-21-16,-22 21 0,21-21 16,-21-1-16,0 1 0,1 0 0,-1-21 15,0 21-15,-21-22 0,21 22 16,-21 0-16,0-21 0,0 20 0,0 1 15,0 0-15,0 0 0,0 0 16,0 42 0,0 0-16,0 0 15,0 22-15,-21-22 0,21 0 16,0 21-16,-21-21 0,21 1 16,0 20-16,0-21 0,-21 0 15,21 0-15,-22 1 0,22-1 0,0 0 16,0 0-16,0-42 31,0 0-31,22 0 16,-1-1-16,-21 1 0,21-21 15,0 21-15,0-22 0,0 22 0,1-21 16,-1 21-16,0-22 0,0 22 16,0 0-16,0 21 0,1 0 0,-1 0 15,0 0-15,-21 21 0,21 0 16,-21 1-16,21-1 15,-21 0-15,21 0 0,1 21 0,-22-20 16,21-1-16,21 0 0,-21 0 16,22 0-16,-22 0 0,21-21 0,0 22 15,-20-22-15,20 0 0,0 0 0,-21 0 16,22 0-16,-1 0 0,-21 0 16,0 0-16,1-22 0,20 1 0,-21 0 15,0 0-15,0 0 16,1-22-16,-1 22 0,0-21 0,0 0 15,21 20-15,-20-20 0,-1 0 0,0 21 16,21-1-16,-21 1 0,22 0 16,-22 21-1,-21 21-15,0 0 0,0 1 16,0-1-16,0 0 0,0 0 16,0 0-16,0 0 15,0-42 16,0 0-15,0 0-16,0 0 16,0 0-16,0-1 15,-21 22-15,21-21 0,-21 0 0,21 0 16,-22 21-16,1-21 0,0 21 0,0 0 16,0 0-16,0 0 15,-1 0-15,1 0 0,21 21 0,-21 0 16,0 21-16,0-20 0,0 20 15,-1-21-15,22 21 0,0 1 16,0-1-16,0-21 0,0 22 0,0-1 16,0-21-16,22 0 0,-1 22 0,0-22 15,0 0-15,0 0 0,0-21 0,1 21 16,20-21-16,0 0 0,1 0 16,-1 0-16,0 0 0,1-21 15,-1 0-15,0 0 0,1 0 16,-22-1-16,21-20 0,-21 0 0,0-1 15,1-20-15,-1 21 0,0-22 16,-21 1-16,21-1 0,-21 1 0,0 20 16,0-20-16,0 20 0,0 1 0,0 21 15,0 0-15,0 0 0,0-1 16,0 44 0,0-1-16,0 0 0,0 21 15,0-21-15,0 22 0,0-1 16,0 22-16,0-22 0,0 0 0,0 22 15,-21-22-15,21 0 16,0 1-16,0-1 0,0 0 0,-21 1 16,21-22-16,0 0 0,0 0 15,0 0-15,0-42 32,0 0-32,0 0 15,0 0-15,21 0 0,0-22 0,-21 1 16,21 0-16,0-1 0,22 1 15,-22 0-15,0-1 0,0 22 16,0 0-16,1 0 0,-1 0 0,0 21 16,0 0-16,-21 21 15,21 0-15,-21 0 0,0 21 0,0 1 16,0-22-16,0 21 0,0 1 16,0-1-16,0-21 0,0 21 0,0-20 15,0-1-15,21 0 0,1 0 0,-1 0 16,0-21-16,0 0 0,21 0 15,1 0-15,-1 0 0,0 0 0,1 0 16,-1 0-16,0-21 0,1 0 16,-22 21-16,21-21 0,-21 0 0,-21-1 15,0 1-15,0 0 0,0 0 0,0 0 16,0 0-16,0-1 0</inkml:trace>
  <inkml:trace contextRef="#ctx0" brushRef="#br0" timeOffset="93363.77">9610 16531 0,'-43'0'31,"64"0"0,1 0-31,-1 0 16,0 0-16,0-21 0,0 21 16,0-21-16,1 0 0,20 21 0,-21-21 15,21-1-15,-20 1 0,-1 0 0,0 0 16,-21 0-16,0 0 15,0-1-15,0 1 0,-21 0 0,0 0 16,-22 21-16,22 0 0,-21-21 0,-1 21 16,22 0-16,-21 0 0,0 0 15,-1 21-15,1 0 0,21 0 0,-22 0 16,22 1-16,0-1 0,-21 0 16,42 21-16,0-21 0,-21 22 0,21-22 15,0 21-15,0-21 0,21 22 16,-21-22-16,21 0 0,0 0 15,21 0-15,-20 1 0,-1-1 0,0-21 16,0 0-16,21 21 0,-20-21 16,-1 0-16,-42 0 31,-1 0-31,1 0 16,-21 0-16,21 0 0,-22 0 0,22 0 15,-21 0-15,21 21 0,-22-21 16,22 21-16,0 0 0,0 1 0,0 20 15,0-21-15,-1 21 0,22-20 16,-21 20-16,21-21 0,0 21 16,0-20-16,0-1 0,21 21 0,1-21 15,-1 0-15,0 1 0,21-22 16,-21 21-16,22-21 0,-1 0 0,0 0 16,1 0-16,-1 0 0,0 0 15,1-21-15,-1 21 0,0-22 0,1 1 16,-1 0-16,0 0 0,1 0 0,-22 0 15,0-22-15,0 22 16,0-21-16,-21 21 0,22-22 0,-22 22 16,0 0-16,0 0 0,0 0 0,0-1 15,0 1-15,0 42 32,-22 1-32,22-1 0,-21 21 15,0-21-15,21 0 0,0 22 0,-21-22 16,0 21-16,21-21 0,-21 1 15,21-1-15,0 0 0,0 0 0,0 0 16,0-42 15,0 0-31,21 0 16,0-22-16,-21 22 0,21 0 16,0-21-16,0 21 0,1-22 0,-22 1 15,21 21-15,0-22 16,0 22-16,0-21 0,0 21 0,1 0 15,-1 21-15,0 0 16,-21 21-16,0 0 16,21 0-16,-21 0 0,21 22 0,-21-22 15,0 21-15,0-21 0,0 22 16,0-22-16,0 21 0,0-21 0,21 22 16,-21-22-16,22 0 0,-22 0 15,0 0-15,21 0 0,0-21 16,0 0-16,0 0 0,0 0 15,-21-21-15,22 0 0,-1 0 16,21 0-16,-21 0 0,0-1 16,1-20-16,-1 21 0,0-21 15,-21-1-15,21 1 0,0 0 0,0-1 16,-21 22-16,22-21 0,-22 21 16,21 21-16,-21-22 0,21 44 15,-21-1 1,0 21-16,0-21 15,0 0-15,0 1 0,0 20 0,0-21 16,0 0-16,0 22 0,21-22 16,-21 0-16,21 0 0,0 0 15,-21 0-15,22 1 0,20-1 0,-21-21 16,0 0-16,22 21 0,-22-21 16,21 0-16,-21 0 0,22 0 0,-22 0 15,21-21-15,0 21 0,-20-21 16,-1-1-16,0 1 0,0 0 0,0-21 15,0 21-15,-21-22 0,0 1 0,0 0 16,0 20-16,0-20 0,0 0 16,0 21-16,0-1 0,0 1 0,0 0 15,0 0-15,0 42 16,0 0 0,0 0-16,0 22 0,0-1 15,0-21-15,-21 43 0,21-22 16,0 0-16,-21 1 0,21 20 0,-21-20 15,0 20-15,21-21 0,0 1 16,0 20-16,-21 1 0,21-22 0,0 22 16,0-1-16,0 1 0,0-22 0,0 21 15,0-20-15,0-1 0,21 0 16,-21 1-16,0-22 0,0 0 0,0 0 16,21 0-16,-21 1 0,21-22 15,-21-22 1,0 1-16,21 0 0,-21 0 15,21 0-15,1-22 0</inkml:trace>
  <inkml:trace contextRef="#ctx0" brushRef="#br0" timeOffset="93672.59">11366 16976 0,'0'-43'0,"0"86"0,0-128 0,0 64 15,0-21-15,0 20 0,0-20 0,22 21 16,-1 0-16,0 0 0,0-1 15,0 1-15,0 0 0,1 21 0,20-21 16,-21 21-16,21 0 0,1 0 0,-22 0 16,21 21-16,-21-21 0,1 21 15,-1 22-15,-21-22 0,0 21 16,0 0-16,0-20 0,-21 20 16,-1-21-16,-20 21 0,21-20 0,-21 20 15,-1-21-15,1 0 0,0 0 0,-1 1 16,22-1-16,-21-21 0,21 21 15,-1-21-15,1 0 0,42 0 32,1 0-32,-1 0 0,0-21 15,0 0-15,21-1 0,-20 1 16,20 0-16</inkml:trace>
  <inkml:trace contextRef="#ctx0" brushRef="#br0" timeOffset="94448.85">12023 16425 0,'21'-21'0,"-42"42"0,42-63 0,-21 21 0,0 0 16,0 42 15,0 0-31,0 0 0,0 22 16,0-1-16,0-21 0,0 21 0,0 22 15,-21-22-15,21 1 0,0-1 0,0 0 16,0 22-16,0-22 0,0-21 15,0 22-15,0-1 0,0-21 16,0 0-16,21 22 0,0-43 0,0 21 16,21 0-16,-20-21 0,20 0 15,0 0-15,-21 0 0,22 0 0,-1-21 16,-21 0-16,22-1 0,-22 1 16,21 0-16,-21 0 0,0 0 0,1-22 15,-1 22-15,-21-21 0,0 21 16,21 0-16,-21-1 0,0 1 0,0 0 15,0 42 17,0 0-32,0 1 0,0-1 15,0 0-15,0 21 16,0-21-16,0 1 0,0-1 0,0 0 16,0 0-16,0 0 0,21 0 0,0 1 15,0-22-15,1 0 0,-1 0 16,21 0-16,-21 0 0,0 0 0,22 0 15,-22 0-15,0-22 0,21 1 16,-20 0-16,-1 0 0,-21 0 0,21-22 16,-21 22-16,21-21 0,-21 21 0,21-22 15,-21 1-15,0 21 0,0 0 16,0 0-16,0-1 0,0 1 0,0 42 47,0 1-47,0 20 0,0-21 0,0 21 15,-21 1-15,21-1 0,-21 0 16,21 1-16,-21-1 0,21 0 0,0 1 16,0 20-16,0-20 0,0-1 0,0 0 15,0 1-15,0 20 0,0-21 16,0 1-16,-21 20 0,21-20 0,0 20 16,-22-21-16,22 1 0,-21-1 15,21 0-15,0 1 0,-21-1 16,0-21-16,21 0 0,-21 1 0,21-1 15,0 0-15,0-42 47,0 0-47,0-1 0,-21 1 16,21 0-16,-22 0 0,1-21 16,0 20-16,21-20 0,-21 0 0,-21-1 15</inkml:trace>
  <inkml:trace contextRef="#ctx0" brushRef="#br0" timeOffset="94727.68">11917 16531 0,'0'0'0,"0"-21"0,21 0 15,21 21 1,1-21-16,-1 21 0,0 0 0,22-21 15,-22 21-15,22 0 0,-1 0 0,-21-22 16,22 22-16,-22 0 0,22 0 16,-22 0-16,-21 0 0,22 0 0,-22 0 15,0 0-15,-21-21 16</inkml:trace>
  <inkml:trace contextRef="#ctx0" brushRef="#br0" timeOffset="95476.59">14076 16320 0,'0'-22'0,"0"44"0,0-65 16,0 22-16,0 0 0,0 0 16,0 42 15,0 0-31,0 21 15,0-20-15,0 20 0,-21 0 0,21 1 16,-22 20-16,22-21 0,0 22 0,0-22 16,-21 22-16,21-22 0,0 0 15,-21 1-15,21-1 0,0 0 0,0-20 16,0 20-16,0-21 0,0 0 16,0 0-16,0-42 31,0 0-31,0 0 15,0 0-15,0 0 0,21-1 0,0-20 16,1 21-16,20-21 0,-21-1 16,21 22-16,1-21 0,-1 21 0,0-1 15,1 1-15,-1 0 0,0 21 0,1 0 16,-1 0-16,-21 0 0,22 0 16,-22 0-16,0 21 0,0 0 0,-21 1 15,0-1-15,0 21 0,0-21 16,0 0-16,-21 22 0,0-22 0,-22 21 15,1-21-15,0 1 0,-1-1 16,1 21-16,0-21 0,-1-21 16,-20 21-16,21 1 0,-1-22 0,22 0 15,-21 0-15,21 0 0,-1 0 0,1 0 16,0 0-16,21-22 16,0 1-16,0 0 15,21 0-15,0 21 16,22-21-16,-22 0 0,21-1 0</inkml:trace>
  <inkml:trace contextRef="#ctx0" brushRef="#br0" timeOffset="95868.37">14690 16531 0,'63'-63'31,"-42"63"-31,-21-21 0,21 21 16,1 0-16,-1 0 0,0 0 0,0 0 16,0 0-16,0 0 0,22 0 0,-22 21 15,0 0-15,0 21 0,0-21 0,-21 1 16,0 20-16,0 0 0,0 1 16,0-1-16,0 0 0,0-21 0,0 22 15,-21-22-15,0 21 16,0-21-16,0 1 0,0-1 0,-1 0 15,1-21-15,0 0 0,0 0 0,21-21 32,0 0-32,0-22 0,0 22 15,21-21-15,0-1 0,0 22 16,1-21-16,-1 0 0,0-1 16,0 1-16,0 21 0,22 0 0,-22-1 0,0 1 15,0 0-15,0 21 16,0 0-16,1-21 0,-1 21 0,0 0 15,0 0-15,0 0 0,0 0 16</inkml:trace>
  <inkml:trace contextRef="#ctx0" brushRef="#br0" timeOffset="96332.05">15663 16447 0,'-21'-43'31,"0"43"-31,0 0 16,0 0-16,-1 0 0,1 0 0,0 21 0,21 1 15,-21-22-15,0 21 0,0 21 16,-1-21-16,1 0 0,0 1 16,0 20-16,21-21 0,0 21 0,0-20 15,0 20-15,0 0 0,0-21 16,21 1-16,0 20 0,0-21 0,1 0 15,-1 0-15,21-21 0,-21 22 16,22-22-16,-22 0 0,21 0 0,0 0 16,-20 0-16,-1 0 0,21-22 15,-21 1-15,0 21 0,1-42 0,-1 21 16,-21 0-16,0-22 0,0 1 0,0 0 16,0-1-16,0 22 0,-21-21 15,-1-1-15,1 22 0,0 0 0,0 0 16,0 0-16,0 0 0,-1 21 15,-20 0-15,21 0 0,0 0 16,0 0-16,-22 21 0,22 0 0,0 0 16,0-21-16,0 21 0,-1 0 15,22 22-15,0-22 0,0 0 0,0 21 16,0-20-16,0-1 0,22 0 0,20 0 16,-21 0-16,21 0 0,1-21 15,-1 0-15,0 22 0</inkml:trace>
  <inkml:trace contextRef="#ctx0" brushRef="#br0" timeOffset="96919.71">16129 16574 0,'0'0'0,"21"-22"0,-21 1 0,21 0 16,-21-21-16,0 21 0,0-1 16,0 44-1,0-1 1,0 0-16,-21 0 0,21 0 0,-21 22 15,21-22-15,0 21 0,0-21 16,0 22-16,0-1 0,0-21 0,0 0 16,0 22-16,0-22 0,0 0 0,0 0 15,21 0 1,0-21-16,0 0 0,1 0 16,-1-21-16,0 21 15,-21-21-15,21 0 0,0-22 0,0 22 16,1 0-16,-1-21 0,0 21 0,0-22 15,0 22-15,0-21 0,1 21 16,-1-1-16,0 1 0,0 21 0,-21 21 47,0 1-47,0-1 0,0 0 0,0 0 16,0 0-16,0 0 0,0 1 15,0-1-15,0 0 16,0 0-16,0 0 0,21-21 0,0 21 15,1-21-15,-1 0 16,0 0-16,0 0 0,0 0 0,22 0 16,-22-21-16,0 21 0,0-21 15,0-21-15,0 21 0,-21-1 0,22-20 16,-1 0-16,-21 21 0,0-22 0,0 1 16,0 21-16,0-22 0,0 22 15,0 0-15,0 0 0,0 0 0,0 0 16,-21 21-16,-1 0 15,1 0 1,21 21 0,21-21-1,1 0-15,-1 0 16,0 21-16</inkml:trace>
  <inkml:trace contextRef="#ctx0" brushRef="#br0" timeOffset="97348.84">17505 16362 0,'21'0'0,"-42"0"0,63-21 0,-21 21 0,-21-21 16,0-1-16,0 1 15,-21 21-15,0 0 16,0 0-16,0 0 0,-1 0 0,-20 0 16,0 0-16,21 0 0,-22 0 0,1 0 15,21 21-15,-22 1 0,22-22 16,0 21-16,0-21 0,21 21 0,0 0 15,0 0-15,42 0 16,-21 1-16,1-22 0,-1 21 0,0 0 16,21-21-16,-21 21 0,1 0 0,20-21 15,-21 21-15,0 1 0,0-1 16,22 0-16,-22-21 0,0 21 0,-21 0 16,21 0-16,-21 1 0,0-1 15,0 0-15,0 0 16,-21-21-16,0 21 0,0-21 0,-22 0 15,22 0-15,-21 21 0,0-21 16,-1 0-16,1 0 0,21 0 0,-22 0 16,1 0-16,21 0 0,-21 0 0,20 0 15,22-21 1,0 0 0,22 21-1,-1 0-15,0-21 0,21 0 0,-21 21 16,1-21-16,20 21 0</inkml:trace>
  <inkml:trace contextRef="#ctx0" brushRef="#br0" timeOffset="97740.12">17738 16595 0,'21'0'31,"0"0"-31,0 0 16,0-21-16,0 21 15,1-22-15,-1 22 0,0-21 0,0 0 16,0 21-16,0-21 0,1 0 0,-1 0 16,-21-1-16,21 1 0,-21 0 15,0 0-15,0 0 0,0 0 0,0-1 16,0 1-16,0 0 0,0 0 16,-21 21-16,0 0 0,-1 0 15,1 0-15,0 0 0,0 21 16,0-21-16,21 21 0,-21 22 15,-1-22-15,22 0 0,0 0 0,0 21 16,0-20-16,0-1 0,0 21 0,0-21 16,0 0-16,0 22 0,0-22 15,0 0-15,0 0 0,22 0 0,-1 1 16,0-1-16,21 0 0,-21 0 16,22-21-16,-22 0 0,21 21 0,1-21 15,-22 0-15,21 0 0,-21 0 0,0-21 16,1 21-16,-1-21 15,0 0-15,0 0 0,0-1 0</inkml:trace>
  <inkml:trace contextRef="#ctx0" brushRef="#br0" timeOffset="98123.9">18415 16447 0,'0'0'16,"0"-22"-16,0 1 0,0 0 15,21 0-15,0 0 16,0 21-16,1-21 0,-1 21 0,21 0 15,0 0-15,-20 0 0,20 0 16,0 0-16,-21 0 0,1 0 0,-1 0 16,0 21-16,-21 0 0,21-21 15,-21 21-15,0 0 0,0 22 16,0-22-16,0 0 0,-21 0 0,0 0 16,21 0-16,0 1 0,-21-1 15,-1 0-15,1 0 0,21 0 16,-21-21-16,21-21 31,0 0-15,0 0-16,21 0 0,0-1 15,1 1-15,-1 0 0,0-21 16,-21 21-16,21-1 0,0-20 0,0 21 16,-21 0-16,22 0 0,-1-1 15,-21 1-15,0 0 0,21 21 0,-21-21 16,21 21-16,0 0 31</inkml:trace>
  <inkml:trace contextRef="#ctx0" brushRef="#br0" timeOffset="98615.62">19833 16404 0,'0'0'0,"0"-21"0,0 0 15,-21 0-15,0 0 0,0 21 16,-1 0-16,1-22 0,-21 22 0,21 0 16,-22 0-16,1 0 0,0 0 15,21 22-15,-22-22 0,22 21 0,0-21 16,0 21-16,0 0 0,21 0 15,0 0-15,0 1 16,0-1-16,42 0 0,-21 0 16,0 0-16,0-21 0,1 21 15,-1-21-15,21 22 0,-21-22 0,0 21 16,1-21-16,-1 21 0,0-21 0,-21 21 16,21 0-16,-21 0 15,0 1-15,-21-1 16,0-21-16,0 0 0,-1 21 15,1-21-15,-21 21 0,21-21 0,-22 0 16,22 0-16,-21 0 0,21 0 0,-22 0 16,22 0-16,0 0 0,0 0 15,0 0 1,0 0-16,21-21 0,-22 0 16,22 0-16,-21-1 15,21 1-15,0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9T11:46:26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1164 0,'0'-21'0,"0"42"0,0-63 16,0 21-16,0 0 0,0-1 16,0 1-16,0 0 0,0 0 15,0 0-15,0 42 32,0 0-17,0 0-15,0 22 0,0-1 0,0 0 16,0 22-16,0-22 0,0 22 15,0-22-15,22 0 0,-22 22 0,0-22 16,0 0-16,0 22 0,0-43 16,0 21-16,0 1 0,0-22 15,0 0-15,0 0 0,0 0 0,21-21 16,0 0-16,0 0 16,0 0-16,0-21 15</inkml:trace>
  <inkml:trace contextRef="#ctx0" brushRef="#br0" timeOffset="670.6">2138 1418 0,'21'-21'16,"-42"42"-16,63-42 0,-21 21 0,-21-21 0,21 21 15,1-21-15,-22 0 0,0-1 16,21 1-16,-21 0 0,0 0 15,0 0-15,0 0 16,0-1-16,0 1 0,0 0 0,-21 0 16,21 0-16,-43 0 0,22-1 15,0 22-15,-21 0 0,20 0 0,-20 0 16,21 0-16,-21 0 0,20 22 16,1 20-16,-21-21 0,21 0 0,0 22 15,-1-1-15,1 0 0,0-21 16,0 22-16,0-22 0,21 21 15,-21-21-15,21 1 0,0-1 0,0 0 16,21 0-16,0-21 0,0 0 16,0 0-16,22 0 0,-22 0 15,21 0-15,0 0 0,-20-21 16,20 0-16,0 21 0,-21-21 0,1-1 16,20 1-16,-21 0 0,0 0 15,0 0-15,-21 0 0,0-1 0,22 1 16,-22 0-16,0 0 15,0 0-15,0 42 32,0 21-17,0-21-15,0 1 0,0 20 16,0-21-16,0 21 0,-22-20 0,22 20 16,0 0-16,0 1 15,0-1-15,0 0 0,0 1 0,0-22 16,0 21-16,0-21 0,22 0 15,-22 22-15,21-43 0,-21 21 0,0 0 16,0 0 0,-21-21-16,-1 0 0,1 0 0,0 0 15,-21 0-15,21 0 0,-1 0 16,-20 0-16,21 0 0,0 0 0,0 0 16,-1 0-16,1 0 0,0 0 15,21-21-15,0 0 16,0 0-1,0 0-15,21-1 0,0 1 16</inkml:trace>
  <inkml:trace contextRef="#ctx0" brushRef="#br0" timeOffset="834.51">2603 1524 0,'0'0'0,"22"-21"15</inkml:trace>
  <inkml:trace contextRef="#ctx0" brushRef="#br0" timeOffset="1703.01">3725 1080 0,'0'0'0,"0"-22"0,21-20 15,-21 21-15,22 0 0,-22 0 16,0-1-16,0 1 0,0 0 0,0 42 31,0 0-31,0 1 0,0 20 0,0 0 16,0 22-16,0-22 0,0 22 16,0-22-16,0 21 0,0 1 0,0-1 15,0-20-15,0 20 0,0 1 16,0-22-16,0 0 0,0 1 0,0-22 15,0 21-15,0-21 0,0 1 0,21-22 32,0-22-32,0 1 15,-21 0-15,21 0 16,0-21-16,1-1 0,-1 1 0,0 0 16,0-1-16,0 1 0,0 0 15,1-1-15,-22 1 0,21 21 0,0-22 16,0 22-16,0 0 0,-21 0 15,21 21-15,1 21 16,-22 0 0,0 22-16,0-22 0,0 0 0,0 21 15,0 1-15,0-22 0,0 21 16,0 0-16,21 1 0,-21-22 0,21 21 16,0-21-16,0 1 0,-21-1 0,21 0 15,22-21-15,-22 0 16,0 0-16,21 0 0,1 0 0,-22-21 15,21 0-15,1-1 0,-1 1 16,0-21-16,1 21 0,-1-22 0,-21 1 16,21 0-16,-20-1 0,-1 1 15,0 0-15,-21-22 0,0 22 0,0-22 16,0 22-16,0-21 0,0 20 16,-21-20-16,0 20 0,-1 22 0,1 0 15,0 0-15,0 0 0,0 21 16,0 0-16,-1 0 15,1 21-15,0 0 0,21 0 0,0 0 16,-21 1-16,21-1 0,0 0 16,0 21-16,0-21 0,0 1 15,21-1-15</inkml:trace>
  <inkml:trace contextRef="#ctx0" brushRef="#br0" timeOffset="2058.8">4932 1418 0,'0'43'32,"21"-43"-32,0 0 15,0-22-15,22 1 16,-22 0-16,0 21 0,0-21 0,21 0 16,-20 0-16,-1-1 0,0 1 15,0-21-15,-21 21 0,0 0 0,0-1 16,0 1-16,-21 21 15,0 0-15,0 0 0,-1 0 16,1 21-16,-21 1 0,21-1 16,0 21-16,-22-21 0,22 22 0,0-1 15,0-21-15,21 21 0,0 1 16,-21-22-16,21 21 0,0 1 0,0-22 16,0 0-16,0 0 0,21 0 0,0 0 15,0-21-15,0 0 16,0 0-16,22 0 0,-22 0 0,21 0 15,1 0-15,-22-21 0,21 0 16,0 0-16,-20-21 0,20 20 0,-21-20 16</inkml:trace>
  <inkml:trace contextRef="#ctx0" brushRef="#br0" timeOffset="2563.51">5588 847 0,'0'-43'0,"0"86"0,0-128 0,0 43 0,0 21 16,0-22-16,0 22 15,-21 21-15,0 0 16,21 21-16,-22 0 0,22 22 16,-21-1-16,21 0 0,0 22 15,0-22-15,0 22 0,0-1 0,0 1 16,0-1-16,0-20 0,0 20 16,0-21-16,0 1 0,0-1 0,0 0 15,0 1-15,0-22 0,0 21 16,0-21-16,0 1 0,0-1 15,0 0-15,0-42 16,0 0 0,0-1-16,0 1 15,21 0-15,-21 0 0,22-21 16,-22 20-16,21 1 0,-21 0 0,21 0 16,21 0-16,-21 0 0,1-1 15,20 22-15,-21-21 0,21 21 0,-20-21 16,20 21-16,0 0 0,-21 0 15,22 0-15,-1 21 0,-21 0 0,22 1 16,-22-1-16,0 0 0,0 0 0,-21 0 16,0 0-16,0 1 0,0 20 15,-42-21-15,21 0 0,-22 22 0,1-22 16,0 0-16,-22 21 0,22-21 16,-22 1-16,22-1 0,-22 0 15,22-21-15,0 21 0,-1-21 0,1 0 16,21 0-16,0 0 0,21-21 15,0 0-15,21 0 16,0-22-16,21 22 0,1 0 16,-1 0-16</inkml:trace>
  <inkml:trace contextRef="#ctx0" brushRef="#br0" timeOffset="2859.34">6689 804 0,'0'-42'0,"0"84"0,-22-105 0,22 42 0,-21 21 15,21-21-15,-21 21 16,0 0-16,0 21 0,21 0 16,0 21-16,-21 1 0,21-1 15,-22 0-15,22 22 0,-21-1 0,21 1 16,0-22-16,0 22 0,-21-22 15,21 21-15,0-20 0,0-1 0,0 0 16,0-20-16,0 20 0,0-21 0,0 0 16,0 0-16,0 1 0,21-1 15,0-21-15,1 0 16,-1-21 0,0-1-16</inkml:trace>
  <inkml:trace contextRef="#ctx0" brushRef="#br0" timeOffset="3223.13">6159 995 0,'-42'-21'0,"84"42"0,-126-85 0,63 43 15,-1 0-15,1 0 0,0-21 16,21 20-16,0 1 0,0 0 0,21 0 16,0 0-16,1 0 0,20-1 0,0 1 15,1 0-15,20 21 16,-21 0-16,43 0 0,-21 0 0,20 0 15,1 0-15,0 21 0,-22 22 16,22-22-16,-22 21 0,1 22 0,-1-22 16,-20 21-16,-1-20 0,-21 20 15,0-20-15,-21 20 0,0-21 0,0 1 16,-21 20-16,0-20 0,-21-1 0,20-21 16,-20 21-16,-21-20 0,20 20 15,-20-21-15,20 21 0,-20-20 16,-1-1-16,1 0 0,21-21 0,-22 21 15,22-21-15,21 0 0,-22 0 0,22 0 16,0 0-16,63-21 31,-21 21-31,22-21 0,-1 0 16,22-1-16,-22 22 0</inkml:trace>
  <inkml:trace contextRef="#ctx0" brushRef="#br0" timeOffset="3655.19">7260 1397 0,'0'0'0,"-21"-21"0,21 0 0,0 0 16,0-1-16,0 1 0,0 0 15,0 0-15,0 0 0,21 0 0,0-1 16,0 1-16,1 21 0,-1-21 15,21 21-15,-21 0 0,0 0 0,22 0 16,-22 0-16,21 21 0,-21 0 16,22 1-16,-22-1 0,21 0 0,-21 0 15,1 21-15,-22-20 0,0-1 0,0 0 16,0 21-16,0-21 0,0 1 16,0-1-16,-22 0 0,1 0 0,0 0 15,0 0-15,0 1 16,0-22-16,-1 0 0,1 0 0,0 0 15,0 0-15,21-22 16,0 1-16,0-21 16,0 21-16,21 0 0,0-22 0,0 22 15,1-21-15,-1-1 0,0 22 16,0-21-16,0 21 0,0 0 0,1-1 16,-1 1-16,0 0 0,21 21 15,-21 0-15,1 0 0,-1 0 0,21 0 16,-21 0-16,0 0 0,1 0 0,-1 0 15</inkml:trace>
  <inkml:trace contextRef="#ctx0" brushRef="#br0" timeOffset="3895.05">8191 1101 0,'0'-21'31,"0"42"-15,0 0-16,0 21 15,0-21-15,0 1 0,0 20 16,0-21-16,0 0 0,0 22 0,0-22 16,0 0-16,0 21 0,0-21 15,0 1-15,0-1 0,0 0 0,0 0 16,0-42 31,0 0-47,0 0 0</inkml:trace>
  <inkml:trace contextRef="#ctx0" brushRef="#br0" timeOffset="4063.96">8149 953 0,'0'0'0,"-21"-22"0,0 1 0,0 21 16,21-21-16,-22 21 15,22-21-15,22 21 31,-1 0-31,0 0 0,0 0 0,0 0 16,0 0-16,1 21 16,-1-21-16</inkml:trace>
  <inkml:trace contextRef="#ctx0" brushRef="#br0" timeOffset="4431.75">8488 1058 0,'0'-21'15,"0"0"1,21 21-16,0 0 16,0 0-16,0 21 15,1 0-15,-22 1 0,21-1 16,-21 21-16,21-21 0,-21 22 16,21-22-16,-21 21 0,0-21 0,0 22 15,0-22-15,0 0 0,0 21 0,0-21 16,0 1-16,0-1 0,-21 0 15,21 0-15,0 0 16,0-42 0,0 0-1,21 21-15,0-21 0,-21 0 0,21-1 16,1 1-16,-1-21 0,0 21 16,0-22-16,0 1 0,0 0 0,1 21 15,-1-22-15,0 22 0,-21 0 0,21 0 16,0 0-16,-21-1 0,21 22 15,1 0 1</inkml:trace>
  <inkml:trace contextRef="#ctx0" brushRef="#br0" timeOffset="4754.56">9144 1291 0,'0'0'0,"21"21"31,0-21-31,0 0 0,1 0 16,-1-21-16,0 21 0,0-21 16,21 0-16,-20 0 0,-1 0 0,0 21 15,0-22-15,0-20 0,0 21 16,-21 0-16,22 0 0,-22-1 0,0 1 16,0 0-16,-22 21 15,1 0-15,0 0 0,0 21 16,-21 0-16,20 1 0,1-1 15,0 0-15,0 21 0,0 1 16,0-22-16,-1 21 0,22 0 0,0-20 16,0 20-16,0-21 0,0 0 0,0 0 15,0 1-15,22-1 0,-1-21 16,0 21-16,0-21 0,21 0 0,-20 0 16,20 0-16,-21 0 0,21 0 15,1 0-15,-22-21 0</inkml:trace>
  <inkml:trace contextRef="#ctx0" brushRef="#br0" timeOffset="5103.35">9821 1143 0,'0'0'0,"0"-42"0,21 21 15,-21-1-15,0 1 16,0 0-16,22 0 0,-1 0 0,0 21 16,-21-21-16,21-1 0,21 22 0,-20 0 15,-1 0-15,21 0 0,0 0 16,-20 0-16,20 22 0,-21-1 0,21 0 15,-20 21-15,-1 1 0,-21-22 16,0 21-16,0 0 0,0 1 0,0-22 16,0 21-16,0-21 0,0 22 15,0-22-15,0 0 0,0 0 0,-21 0 16,-1 1-16,1-22 16,21-22 15,0 1-31,0 0 0,0 0 15,0 0-15,21 0 0,-21-22 16,22 22-16,-1-21 0,0-1 0,0 1 16,0 21-16,0-21 0,1 20 15,-1 1-15,0-21 0,-21 21 0,21 0 16,-21-1-16,0 1 0</inkml:trace>
  <inkml:trace contextRef="#ctx0" brushRef="#br0" timeOffset="5627.06">11493 1143 0,'0'0'16,"22"0"-16,-22-21 0,21 0 0,-21 0 0,0-1 16,0-20-16,0 21 0,0 0 15,0 0-15,0-1 0,0 1 0,-21 0 16,-1 21-16,1 0 0,0 0 16,0 21-16,0 0 0,0 22 15,-1-1-15,1 0 0,0 1 16,-21-1-16,21 0 0,-1 22 15,1-22-15,0 1 0,21-1 0,0-21 16,0 21-16,0 1 0,0-22 0,21 0 16,0 0-16,1 0 0,20-21 15,-21 0-15,43 0 0,-22 0 0,0 0 16,1 0-16,20 0 0,-21-21 16,1 21-16,20-21 0,-20-21 0,-1 21 15,0-1-15</inkml:trace>
  <inkml:trace contextRef="#ctx0" brushRef="#br0" timeOffset="5863.34">12150 783 0,'0'0'0,"0"-42"0,0 0 0,0-1 15,0 1-15,0 21 0,0 0 0,0-1 16,-22 1-16,1 21 0,0 0 16,0 21-16,21 1 0,-21-1 15,0 21-15,-1 0 0,22 22 16,-21-1-16,0 1 0,0-1 0,21 1 15,-21-1-15,21 1 0,-21-1 0,21-20 16,0-1-16,0 22 0,0-43 16,0 21-16,0 0 0,0-20 0,0-1 15,0 0-15,21 0 0,0-21 16,0 0-16,21 0 0,-20 0 16,20 0-16,-21 0 0</inkml:trace>
  <inkml:trace contextRef="#ctx0" brushRef="#br0" timeOffset="6359.05">12636 1164 0,'0'0'0,"0"-21"16,0-21-16,0 21 0,0-1 0,0 1 16,0 0-16,0-21 0,0 21 15,-21-1-15,0 22 0,0-21 16,0 21-16,0 0 0,-1 0 15,1 0-15,-21 21 0,21 1 0,0-1 16,-22 0-16,22 21 0,-21 1 0,21-22 16,-1 21-16,1 0 0,0 1 15,0-22-15,0 21 0,21-21 0,0 22 16,0-22-16,0 0 0,0 0 16,21-21-16,0 21 0,0-21 0,0 0 15,1 0-15,20 0 0,-21 0 0,21 0 16,-20 0-16,-1 0 15,21 0-15,-21-21 0,0 0 0,1 0 0,-1 0 16,0 0-16,0-22 0,0 1 16,-21 21-16,0-22 0,0 1 15,0 0-15,0-1 0,0 22 0,0 0 16,0 0-16,0 0 0,0 42 16,0 0-1,0 0-15,0 22 0,0-22 16,0 21-16,0 0 0,-21-20 0,21 20 15,0 0-15,0-21 0,0 22 0,0-22 16,0 0-16,0 0 0,0 0 16,0 1-16,0-1 0,21-21 15,-21 21-15,21-21 0,1 0 16,20 0-16,-21 0 0,21-21 16,1 0-16</inkml:trace>
  <inkml:trace contextRef="#ctx0" brushRef="#br0" timeOffset="6730.96">13335 1037 0,'0'0'0,"0"-21"0,0-21 16,0 21-16,0-1 0,0 1 0,0 0 15,-21 21-15,0-21 0,-1 21 16,1 0-16,0 0 0,-21 0 0,21 0 16,-22 21-16,1 0 0,21 0 15,-22 22-15,22-22 0,0 0 0,0 21 16,21-20-16,0-1 0,0 0 15,0 21-15,21-21 0,0-21 16,0 22-16,22-1 0,-22-21 0,21 21 16,1-21-16,-1 21 0,-21-21 0,21 21 15,-20-21-15,20 21 0,-21 1 16,0-22-16,0 21 0,1 0 0,-22 0 16,0 0-1,-22-21-15,1 0 0,0 0 0,-21 21 16,-1-21-16,1 0 0,0 0 0,-1 0 15,1 0-15,0 0 16,-1 0-16,22 0 0,-21 0 0,21 0 16,0 0-16,-1 0 0,22-21 15,0 0-15,0 0 16,22 0-16,20 21 0,-21-21 16</inkml:trace>
  <inkml:trace contextRef="#ctx0" brushRef="#br0" timeOffset="7118.71">14118 1080 0,'0'-22'0,"0"44"0,0-65 0,-21 22 16,0 21-16,0-21 0,-1 21 15,1 0-15,-21 0 0,21 0 0,0 0 16,-22 0-16,1 0 0,21 0 0,-22 21 15,22-21-15,-21 21 0,21 0 16,0 1-16,-1-1 0,22 0 16,0 0-16,0 0 0,22 0 15,-1-21-15,21 22 0,-21-1 0,22-21 16,-1 21-16,0-21 0,1 21 0,-1 0 16,0-21-16,-21 21 15,22 1-15,-22-22 0,0 21 0,0-21 16,-21 21-16,0 0 0,0 0 15,-21-21-15,0 0 0,0 21 16,-22-21-16,1 0 0,0 0 0,-1 0 16,1 0-16,0 0 0,-1 0 0,1 0 15,0 0-15,21 0 0,-1 0 16,1 0-16,0 0 0,21-21 16,0 0-16</inkml:trace>
  <inkml:trace contextRef="#ctx0" brushRef="#br0" timeOffset="7582.77">15282 783 0,'0'0'0,"-21"-21"0,21-21 0,0 21 16,0-1-16,0-20 0,-21 21 0,0 0 16,21 0-16,-21 21 15,-1 0 1,1 21-16,21 0 0,0 0 16,-21 21-16,21 1 0,-21 20 15,21-20-15,-21 20 0,21 1 0,0-1 16,0-21-16,-21 22 0,21-22 15,0 1-15,-22-1 0,22 0 0,0-21 16,0 1-16,0-1 0,0 0 16,0 0-16,22-21 15,-1 0-15</inkml:trace>
  <inkml:trace contextRef="#ctx0" brushRef="#br0" timeOffset="7945.91">14774 762 0,'0'0'0,"-21"-21"0,21-21 0,0 20 16,0-20-16,0 21 0,0-21 0,0 20 15,21 1-15,0-21 0,22 21 16,-1 0-16,22-1 0,-1 1 0,1 21 16,20 0-16,1 0 0,0 0 15,-1 0-15,1 21 0,0 1 0,-1 20 16,-20 0-16,-1 1 0,1 20 15,-22 1-15,-21-1 0,0 1 0,-21-1 16,0 22-16,-42-22 0,21 1 16,-21-22-16,-22 22 0,1-22 0,-22 0 15,21-21-15,-20 22 0,-1-22 0,22 0 16,-1-21-16,1 21 16,20-21-16,1 0 0,0 0 0,-1 0 15,22 0-15,0 0 0,21-21 16,0 0-16,0 0 15,0 0-15,21 21 0,0-22 0,22 1 16,-22 0-16,21 0 0,22 0 16,-22 21-16,21-21 0</inkml:trace>
  <inkml:trace contextRef="#ctx0" brushRef="#br0" timeOffset="8155.03">16065 889 0,'0'42'15,"0"-20"1,0 20-16,0-21 0,0 21 0,0-20 16,0 20-16,0-21 0,0 21 15,0-20-15,0-1 0,0 21 0,-21-21 16,21 0-16,-21 1 16,21-44 15,21 1-16</inkml:trace>
  <inkml:trace contextRef="#ctx0" brushRef="#br0" timeOffset="8306.94">16171 783 0,'0'0'0,"0"-21"0,0 0 16,0 0-16,0 0 15,0 42 16,0 0-31,0 0 16,0 0-16,21 22 16</inkml:trace>
  <inkml:trace contextRef="#ctx0" brushRef="#br0" timeOffset="8790.67">16764 1228 0,'0'0'15,"21"0"-15,0 0 0,0 0 0,-21-21 16,0-1-16,0 1 0,0 0 16,0 0-16,0 0 0,0-22 15,0 22-15,0 0 0,-21-21 0,0 21 16,0-1-16,0 22 16,-22 0-16,1 0 0,21 0 0,-21 0 15,-1 22-15,1 20 0,21-21 16,-22 0-16,1 22 0,21-1 0,-21-21 15,20 21-15,1-20 0,21 20 0,0-21 16,0 0-16,0 0 0,0 1 16,0-1-16,21-21 0,1 0 0,20 21 15,-21-21-15,21 0 0,-20 0 16,20 0-16,0 0 0,1-21 0,-22 21 16,21-21-16,0-1 0,1 1 0,-22 0 15,21 0-15,-21-21 0,1 20 16,-1-20-16,0 21 0,-21-21 15,0 20-15,0 1 0,0-21 16,0 21-16,-21 21 16,0 21-16,-1-21 0,22 21 15,-21 21-15,0-20 0,21-1 0,0 21 16,-21-21-16,21 22 0,0-22 16,0 21-16,0-21 0,0 0 0,0 1 15,21-1-15,0 0 0,0-21 0,22 21 16,-22-21-16,21 0 0,1 0 15,-1 0-15,21 0 0,1 0 0</inkml:trace>
  <inkml:trace contextRef="#ctx0" brushRef="#br0" timeOffset="9379.51">17716 1122 0,'22'-42'0,"-44"84"0,44-127 16,-22 43-16,0 21 0,0-22 0,0 22 15,-22 0-15,1 0 0,0 0 16,0 21-16,-21 0 0,-1 21 0,1 0 15,0 0-15,-1 0 0,1 22 16,-22-1-16,22-21 0,0 22 0,21-1 16,-22 0-16,22 1 0,0-22 15,21 21-15,0-21 0,21 0 0,0 1 16,0-1-16,22-21 0,-1 0 0,0 0 16,1 0-16,-1 0 15,0 0-15,1 0 0,-1 0 0,0-21 16,1 21-16,-22-22 0,0 1 15,0 0-15,0-21 0,1 21 0,-1-1 16,-21-20-16,0 21 0,0 0 0,0-22 16,0 22-16,0 0 15,0 42 1,0 0-16,0 1 16,0 20-16,-21-21 0,21 21 0,0 1 15,-22-1-15,1 0 0,0 1 16,21 20-16,0-20 0,0 20 0,0 1 15,0-22-15,0 21 0,0 1 16,0 21-16,0-22 0,0 1 16,0-22-16,0 21 0,0 1 0,0-1 15,0-20-15,0 20 0,0-20 0,0-1 16,0 21-16,-42-41 0,21 20 16,-1-21-16,1 21 0,0-42 0,-21 22 15,21-22-15,-1 0 0,1 0 0,0-22 16,21 1-16,-21-21 15,21 21-15,0-22 0,0 22 0,0-21 16,0 0-16,0-1 0,0-20 0,0 20 16,0 1-16,21-21 0,-21 20 15,21-20-15,0 20 0,1 1 16,-1-21-16,0 20 0,0 1 16,21 0-16,-20-1 0,-1 22 0,0-21 15,21-1-15,-21 22 0</inkml:trace>
  <inkml:trace contextRef="#ctx0" brushRef="#br0" timeOffset="9766.4">17907 1016 0,'-21'0'0,"42"0"0,-42-21 0,21 0 0,0 0 16,0-1-16,0 1 15,21 0-15,-21 0 0,21 0 16,21 0-16,-20-1 0,-1 22 0,0 0 15,0 0-15,0 0 0,22 0 16,-22 22-16,0-1 0,-21 21 0,21-21 16,0 22-16,-21-1 0,0-21 15,0 21-15,0 1 0,0-22 0,0 21 16,0-21-16,0 22 0,-21-22 16,0-21-16,0 21 0,21 0 0,-21-21 15,-1 0 1,22-21-16,0 0 0,0 0 15,0 0-15,0-1 16,22-20-16,-1 21 0,0 0 16,0-22-16,0 22 0,-21-21 0,21 21 15,1 0-15,-1-1 0,0 1 16,0 0-16,0 0 0,0 21 0,1 0 16,-1 0-16,0 0 0,0 0 15,0 0-15,22 21 0,-22 0 0,0-21 16,21 43-16</inkml:trace>
  <inkml:trace contextRef="#ctx0" brushRef="#br0" timeOffset="10884.02">18965 1207 0,'0'0'0,"21"0"16,1 0-16,-1 0 0,0 0 16,0 0-16,0-22 0,0 22 0,-21-21 15,22 0-15,-22-21 0,21 21 16,-21-1-16,0-20 0,0 21 0,0-21 15,0 20-15,0-20 0,-21 21 16,-1 0-16,1 0 0,-21-1 0,21 22 16,-22 0-16,1 0 0,0 22 0,-1-1 15,1 0-15,0 21 0,-1-21 16,1 22-16,0-1 0,-1 0 0,22 1 16,0-1-16,21-21 15,0 22-15,0-1 0,0-21 0,21 0 16,0 0-16,22 1 0,-22-1 15,21 0-15,1-21 0,-22 0 0,21 0 16,0 0-16,1 0 0,-22 0 0,21 0 16,-21-21-16,1 0 0,20-1 15,-42 1-15,21 0 0,0-21 0,-21 21 16,21-22-16,-21 1 0,22 0 16,-22-1-16,0 22 0,0 0 0,0 0 15,0 0-15,0 42 16,-22 0-1,22 21-15,-21-21 0,21 1 16,0 20-16,0-21 0,0 0 16,0 0-16,0 22 0,0-22 0,0 0 15,21 0-15,1 0 16,-1-21-16,21 0 0,-21 0 0,22 0 16,-22 0-16,21 0 0,0 0 0,1 0 15,-22 0-15,21-21 0,1 0 16,-22 0-16,0-21 0,0 20 0,0-20 15,0 21-15,1-21 0,-22-1 16,21 1-16,-21 21 0,0-22 0,0 22 16,0 0-16,0 0 0,-21 21 31,21 21-31,0 0 16,-22 22-16,22-22 0,0 21 0,0 0 15,0-20-15,0 20 0,0-21 16,0 21-16,0-20 0,0 20 0,0-21 15,0 0-15,0 0 0,0 1 0,0-1 16,0-42 15,0-1-31,0 1 16,0 0-16,0-21 0,0 21 16,0-1-16,0-20 0,22 0 15,-1 21-15,0-22 0,0 1 16,21 21-16,-20-22 0,-1 22 0,21 0 15,-21 21-15,22 0 0,-22 0 16,21 0-16,-21 0 0,22 0 0,-22 21 16,0 0-16,0 22 0,-21-22 15,21 21-15,-21 1 0,0-22 0,0 21 16,0 0-16,0-20 0,0 20 16,0-21-16,0 0 0,0 0 0,0 1 15,0-1-15,-21-21 16,21 21-16,-21-21 15,0 0-15,21-21 16,0 0-16,0-1 16,0 1-16,0 0 0,21-21 0,0 21 15,0-22-15,0 1 0,22 0 16,-22-1-16,21 1 0,1 0 0,20-1 16,1 22-16,-22 0 0,21 0 15,1 0-15,-22 21 0,22 0 0,-22 21 16,0 0-16,-20 0 0,20 0 15,-21 22-15,-21-22 0,0 21 0,0 0 16,0 1-16,0-1 0,-21 0 16,0-20-16,0 20 0,-1-21 0,1 21 15,0-20-15,-21-1 0,21 0 16,-1 0-16,1 0 0,-21 0 16,21-21-16,0 22 0,-1-22 0,-20 0 15,21 21-15,-21-21 0,-1 0 0</inkml:trace>
  <inkml:trace contextRef="#ctx0" brushRef="#br0" timeOffset="11948.43">1206 3429 0,'0'-21'0,"0"42"0,0-63 16,-21 42-16,21-21 16,0-1-16,-21 1 15,21 0-15,0 0 0,0 0 16,0 0-16,21-1 16,0 22-16,1 0 0,-1-21 0,0 21 15,0 0-15,0 21 0,22 1 16,-22-1-16,0 21 0,21 0 15,-21 1-15,-21 20 0,0-20 0,0 20 16,0-21-16,-21 1 16,-21 20-16,21-20 0,-22-1 0,1 0 15,21-21-15,-21 22 0,-1-22 16,22 0-16,-21 0 0,21-21 0,-22 0 16,22 0-16,0 0 0,-21 0 15,20-21-15,1 0 0,0 0 0,0 0 16,21-1-16,0 1 0,0-21 15,0 21-15,0-22 0,0 22 0,0-21 16,21 21-16,0 0 0,0-1 16,22 1-16,-22 0 0,0 21 15,21 0-15,-20 21 0,-1 0 0,21 1 16,-21-1-16,0 0 16,1 21-16,20-21 0,-21 22 0,0-22 15,-21 0-15,21 21 0,1-20 16,-1-1-16,-21 0 0,0 0 0,21 0 15,0 0-15,0-21 0,0 0 16,1 0-16,-1 0 0,0-21 16,0 21-16,21-21 0</inkml:trace>
  <inkml:trace contextRef="#ctx0" brushRef="#br0" timeOffset="12287">2011 3450 0,'0'0'0,"0"21"16,0 1-16,0-1 16,-21 0-16,-1 0 0,22 21 0,-21-20 15,21 20-15,-21-21 0,21 21 16,0-20-16,0-1 0,0 0 0,0 0 16,0 0-16,21-21 15,0 0-15,1 0 0,-1 0 16,0 0-16,21 0 0,-21 0 0,22-21 15,-22 0-15,21 0 0,-21-22 0,1 22 16,-1 0-16,0-21 0,-21 21 16,0-22-16,0 1 0,0 21 15,-21-22-15,0 1 0,-1 21 16,-20 0-16,21 0 0,0-1 0,-22 22 16,22 0-16,0 0 0,0 0 15,0 22-15,0-1 0,21 0 0,0 0 16,0 0-16,0 0 15,21 1-15,0-22 0</inkml:trace>
  <inkml:trace contextRef="#ctx0" brushRef="#br0" timeOffset="12474.59">2752 3556 0</inkml:trace>
  <inkml:trace contextRef="#ctx0" brushRef="#br0" timeOffset="12919.33">3852 3048 0,'0'-21'0,"0"42"0,0-84 0,0 41 0,0 1 15,-21 0-15,21 0 0,-21 21 16,0 0-16,0 0 15,-1 21-15,22 0 0,-21 22 16,0-1-16,21 0 0,0 1 16,0 20-16,0 1 0,-21-1 0,21-21 15,-21 22-15,21-1 0,0-20 16,0-1-16,0 0 0,0 1 16,0-22-16,0 21 0,0-21 0,0 1 15,0-1 1,0-42-1,0-1-15,0 1 16</inkml:trace>
  <inkml:trace contextRef="#ctx0" brushRef="#br0" timeOffset="13403.06">3450 3366 0,'0'0'16,"-21"-64"-16,21 22 0,0-1 0,-21-20 0,21 21 16,0-1-16,0 1 0,0 0 15,0-1-15,0 22 0,21-21 16,0 21-16,21-22 0,1 22 15,-1 0-15,0 0 0,1 21 0,-1 0 16,0 0-16,22 21 0,-22 0 0,-21 21 16,22-20-16,-1 41 0,-21-21 15,0 22-15,1-22 0,-1 22 0,0-1 16,-21 1-16,0-1 0,0 1 16,0-22-16,0 22 0,0-22 0,0-21 15,0 21-15,0-20 0,0-1 0,-21 0 16,0-21-1,21-21-15,-22-22 16,22 22-16,0 0 16,0-21-16,0-1 0,0-20 0,0 21 15,22-22-15,-1 1 0,0-1 0,0 1 16,21-1-16,-20 22 0,20-22 16,-21 22-16,21 0 0,1-1 0,-1 22 15,-21 0-15,22 21 0,-1 0 16,-21 21-16,21 0 0,-20 0 0,-1 22 15,21-1-15,-21 22 0,-21-22 0,0 21 16,21-20-16,-21 20 0,0 1 16,0-22-16,0 22 0,0-22 0,-21 0 15,21 1-15,0-22 0,0 21 16,0-21-16,-21 0 0,21 1 16,21-22 15,-21-22-31,21 22 0,1-21 0,-22 0 15</inkml:trace>
  <inkml:trace contextRef="#ctx0" brushRef="#br0" timeOffset="13735.87">4826 3366 0,'0'21'31,"21"-21"-31,0 0 0,0 0 16,1 0-16,-1 0 15,0 0-15,21-21 0,-21-1 0,22 1 16,-1 0-16,-21 0 0,22 0 0,-22 0 16,0-1-16,0 1 0,0 0 15,-21 0-15,0 0 0,0 0 0,0-1 16,-21 22-16,0 0 0,0 0 16,0 0-16,-22 0 0,22 0 0,-21 22 15,21-22-15,-22 42 0,22-21 0,-21 21 16,21 1-16,21-1 0,-22 0 15,22 1-15,0-1 0,0 0 16,0-20-16,0 20 0,0-21 0,0 0 16,22 0-16,-1 1 0,21-1 15,-21-21-15,22 0 0,-22 0 0,21 0 16,0 0-16,1-21 0,-1-1 16,22 1-16</inkml:trace>
  <inkml:trace contextRef="#ctx0" brushRef="#br0" timeOffset="13982.72">5842 2836 0,'0'-42'16,"0"84"-16,0-126 0,0 63 0,0-22 15,-21 22-15,0 21 0,-1 0 16,1 0-16,21 21 0,-21 0 16,0 1-16,21 20 0,-21 0 15,21 1-15,0 20 0,-21-21 0,21 22 16,-22-22-16,1 22 0,21-1 15,-21 1-15,21-22 0,0 22 0,-21-22 16,21 0-16,0 1 0,0-22 0,0 0 16,0 0-16,0 0 0,21 0 15,0-21-15,0 0 0,1 0 0,-1 0 16,0-21-16,21 0 0,-21 0 16</inkml:trace>
  <inkml:trace contextRef="#ctx0" brushRef="#br0" timeOffset="14406.63">6054 2879 0,'0'0'0,"0"-43"0,0 1 0,0 0 0,0 21 16,0-1-16,0 1 0,0 0 15,0 42-15,0 0 16,0 22-16,0-22 0,0 21 0,0 22 16,0-22-16,0 22 0,0-22 15,0 21-15,0 1 0,0-22 0,-22 22 16,22-22-16,-21 22 15,21-22-15,-21-21 0,21 21 0,0-20 16,0-1-16,0 0 0,-21 0 0,0-21 31,21-21-31,0 0 16,0 0-16,0-1 0,0-20 0,21 0 16,0 21-16,0-22 0,22 1 15,-22 0-15,0-1 0,0 1 0,21 21 16,-20 0-16,-1-1 0,0 22 15,0 0-15,0 0 0,0 0 0,1 0 16,-1 43-16,-21-22 0,0 0 0,0 21 16,0 1-16,0-22 15,0 21-15,0 1 0,0-1 0,0-21 16,-21 21-16,21-20 0,-22 20 0,1-21 16,21 0-16,0 0 15,-21-21-15,21-21 31</inkml:trace>
  <inkml:trace contextRef="#ctx0" brushRef="#br0" timeOffset="14590.53">5673 3048 0,'-43'0'0,"86"0"0,-107 0 0,22-21 0,21 21 16,21-21-1,21 21-15,0 0 16,21 0-16,1 0 0,-1-21 0,0 21 16,1 0-16,20 0 0,-21 0 15,1 0-15,-1 0 0,0-22 0,-20 22 16</inkml:trace>
  <inkml:trace contextRef="#ctx0" brushRef="#br0" timeOffset="15015">6837 3090 0,'-21'0'32,"-1"22"-17,1-1-15,-21 0 0,21 0 0,0 21 16,-1-20-16,1 20 0,0 0 0,0 1 15,0-1-15,0-21 0,-1 21 16,22 1-16,0-22 0,0 0 0,0 0 16,22 0-16,-1-21 0,21 22 0,-21-22 15,22 0-15,-1 0 16,0 0-16,1 0 0,-1-22 0,0 22 16,1-21-16,-1 0 0,0 0 0,-21 0 15,1-22-15,20 22 0,-42-21 16,0 21-16,0-22 0,0 1 0,0 0 15,0-1-15,0 22 0,-21-21 16,0 21-16,-22 0 0,22 21 0,-21 0 16,-1 0-16,1 0 0,0 0 0,21 0 15,-22 0-15,1 0 0,21 21 16,0 0-16,-1 0 0,22 0 0,0 0 16,22 1-16,-1-1 0,21-21 15,-21 0-15,22 0 16,20 21-16</inkml:trace>
  <inkml:trace contextRef="#ctx0" brushRef="#br0" timeOffset="15523.27">8001 3196 0,'0'-21'0,"0"42"0,0-63 16,-21 21-16,0 0 0,-1-1 15,1 1-15,0-21 0,-21 21 0,21 0 16,-22-1-16,22 22 0,-21-21 0,21 21 15,-22 0-15,22 0 16,-21 0-16,21 21 0,-22 1 0,1-1 16,21 21-16,-22-21 0,22 22 0,-21-1 15,21 0-15,0 1 0,-1-1 16,1 21-16,21-20 0,0-22 0,0 21 16,0 1-16,0-22 0,21 21 0,1-21 15,-1 0-15,21-21 0,-21 22 16,22-22-16,-1 0 0,0 0 0,1 0 15,-1 0-15,21-22 0,-20 1 16,-1 0-16,0 0 0,-20-21 0,20-1 16,0 1-16,-21 0 0,1-1 0,-1-20 15,0-1-15,0 22 16,-21-22-16,0 1 0,21-1 0,-21 1 16,21-1-16,-21 1 0,0-1 0,0 22 15,0 0-15,0-1 0,0 22 16,0 0-16,0 42 15,-21 0-15,0 22 0,21-1 16,-21 0-16,0 1 0,21 20 0,-21 1 16,-1-22-16,22 22 0,0-1 0,-21 1 15,21-1-15,0-21 0,0 22 16,0-22-16,0 1 0,0-1 0,0 0 16,21-21-16,1 22 0,-1-22 0,0-21 15,0 21-15,21-21 16,-20 0-16,20 0 0,-21 0 0</inkml:trace>
  <inkml:trace contextRef="#ctx0" brushRef="#br0" timeOffset="15907.05">8657 3175 0,'0'0'0,"21"-21"0,0-21 16,1 20-16,-22 1 0,0 0 16,0 0-16,0 0 0,0 0 0,0-1 15,0 1-15,-22 21 16,-20 0-16,21 0 15,0 0-15,-22 0 0,22 21 0,-21 1 16,21-1-16,-22 0 0,22 0 16,0 0-16,0 0 0,0 1 15,21-1-15,0 0 0,0 21 0,0-21 16,0 1-16,21-1 0,0 0 0,21-21 16,-20 21-16,-1 0 0,21-21 15,0 21-15,-20-21 0,20 22 0,-21-22 16,0 21-16,22-21 0,-22 21 0,0-21 15,0 21-15,0-21 16,-21 21-16,0 0 16,-21-21-16,0 0 15,0 22-15,0-22 0,-1 0 16,-20 0-16,21 0 0,0 0 16,-22 0-16,22 0 0,0 0 0,-21 0 15,21 0-15,-1 0 0,1 0 16,0 0-16,21-22 0,-21 22 0,21-21 15,-21 21-15</inkml:trace>
  <inkml:trace contextRef="#ctx0" brushRef="#br0" timeOffset="16981.66">10520 2921 0,'0'0'0,"0"-21"0,0 0 0,0 0 16,0-1-16,0 1 0,-21 0 0,-1 0 16,1 0-16,0 0 15,0-1-15,0 22 0,0 0 16,-1 0-16,1 0 0,0 22 0,-21-1 15,21 0-15,-1 0 0,-20 0 16,21 0-16,-21 22 0,20-22 0,1 21 16,0 1-16,0-22 0,21 21 15,0 0-15,0-20 0,0-1 16,21 21-16,0-21 0,0 0 0,1-21 16,20 22-16,0-22 0,-21 0 0,22 0 15,-1 0-15,0 0 0,1 0 16,-1-22-16,0 1 0,1 0 0,-1 0 15,0 0-15,1 0 0,-1-1 16,0 1-16,-20-21 0,-1 21 0,0-22 16,0 22-16,-21-21 0,0 0 0,0 20 15,-21-20-15,0 0 0,0 21 16,-1-22-16,-20 22 0,0 0 0,21 0 16,-22 0-16,1-1 0,0 22 15,20 0-15,-20 0 0,21 0 16,0 0-16,0 0 0,-1 0 0,22 22 15,0-1-15,0 0 16,22-21-16,20 0 0,-21 0 16,0 0-16,22 0 0,-1 0 0,21 0 15,-20-21-15,20 21 0,1-21 16,-1-1-16,22 1 0,-22 0 0,1 0 16,-1-21-16,-20 20 0,-1 1 15,0 0-15,-20 0 0,-1 0 0,-21 0 16,0-1-16,0 1 15,-21 21 1,-1 0-16,1 0 0,0 0 0,0 0 16,0 21-16,0 1 0,21 20 0,-22-21 15,1 21-15,21 22 0,-21-22 16,0 22-16,21-1 0,-21 1 0,0-1 16,-1 1-16,1 20 0,0-20 15,21 21-15,0-22 0,-21 22 0,21-1 16,0 1-16,0 0 0,0-1 0,0-20 15,0 21-15,21-1 0,-21 1 16,21 0-16,0-1 0,1 1 0,-1-22 16,0 1-16,0-1 0,0 1 0,0-1 15,-21-20-15,0-1 0,22 0 16,-22-20-16,0-1 0,0 0 16,-22-21-16,1 0 0,0 0 15,0 0-15,0-21 0,-22 0 0,1-1 16,0-20-16,-1 0 0,1 21 0,21-43 15,-21 22-15,-1-1 0,22-20 16,0 21-16,0-22 0,21 1 0,0 20 16,0 1-16,0-22 0,0 22 0,0 0 15,21 21-15,0-22 0,0 1 16,0 0-16,1-1 0,20 22 0</inkml:trace>
  <inkml:trace contextRef="#ctx0" brushRef="#br0" timeOffset="17799.18">12446 2540 0,'0'-21'15,"0"42"-15,0-63 0,0 21 0,0-1 16,0 1-16,0 0 0,0 0 0,0 0 15,-21 42 17,21 0-32,0 21 0,0 1 0,-21 20 15,21-20-15,-22 20 0,1-21 16,21 22-16,-21-22 0,21 22 16,-21-22-16,21 0 0,-21 1 0,21-22 15,-21 0-15,21 21 0,0-20 0,0-1 16,21-21-1,0 0-15,0 0 0,-21-21 16,21-1-16,0 1 0,1 0 16,-1 0-16,0 0 0,0 0 0,-21-22 15,21 22-15,0-21 0,1-1 0,-1 1 16,0 21-16,-21-21 0,21-1 16,0 22-16,-21 0 0,21 0 0,-21 0 15,22 42 1,-22 0-16,0 0 0,0 21 15,0-20-15,0 20 0,0 0 0,0-21 16,0 22-16,0-1 0,0-21 0,0 22 16,0-22-16,0 21 0,0-21 15,21 0-15,0 1 0,0-1 16,0-21-16,0 0 0,1 0 16,20 0-16,-21 0 0,21 0 0,-20-21 15,20-1-15,0 1 0,1 0 0,-1 0 16,0-21-16,-21-1 0,22 1 15,-1 0-15,-21-1 0,0-20 0,1-1 16,-22 1-16,0 20 0,0-20 16,0 21-16,0-22 0,0 22 15,-22 21-15,1-1 0,0 1 0,0 0 16,-21 0-16,20 21 0,1 0 0,0 0 16,0 0-16,0 21 0,21 0 15,0 0-15,0 1 0,0-1 16,0 0-16,0 0 0,21 0 15,0 22-15,0-22 0,0 0 0,22 0 16</inkml:trace>
  <inkml:trace contextRef="#ctx0" brushRef="#br0" timeOffset="18119">13398 2879 0,'0'0'0,"0"21"15,22-21-15,-1 0 16,0 0-16,0-21 15,0 0-15,0 21 0,1-22 16,-1 1-16,0 0 0,0 0 0,0 0 16,0 0-16,-21-1 0,0 1 0,0 0 15,0 0-15,-21 21 16,0 0 0,0 0-16,0 21 0,0 0 0,-1 0 0,-20 1 15,21-1-15,-21 21 16,20-21-16,1 22 0,0-22 0,0 21 15,21-21-15,0 0 0,0 22 0,0-22 16,0 0-16,21 0 16,0 0-16,0-21 0,22 0 0,-22 0 15,21 0-15,1 0 0,-1 0 0,-21 0 16,21-21-16,1 0 0,20 21 16,-20-21-16,-1-21 0,0 20 0</inkml:trace>
  <inkml:trace contextRef="#ctx0" brushRef="#br0" timeOffset="18594.34">14245 2307 0,'0'0'0,"0"-21"0,0-21 0,0 21 15,0-1-15,-21 44 32,0-1-32,21 0 0,-21 21 15,21 1-15,0-1 0,0 21 0,-22-20 16,22-1-16,-21 22 0,21-22 15,0 0-15,-21 1 0,0-1 0,0 0 16,21 1-16,0-22 0,-21 0 0,21 0 16,-22 0-16,22 0 0,-21-21 15,21-21 17,0 0-32,21 0 0,1 0 15,-1 0-15,0-1 0,0 1 16,0-21-16,22 21 0,-22 0 0,21-1 15,0 1-15,-20 0 0,20 0 16,0 21-16,-21 0 0,22 0 0,-22 0 16,0 21-16,21 0 0,-20 0 0,-1 1 15,0-1-15,-21 21 16,0-21-16,0 0 0,0 22 0,0-22 0,0 0 16,-21 0-16,0 0 0,-1 1 0,-20-1 15,0 0-15,-1 0 16,1 0-16,0-21 0,-22 21 0,22-21 15,-22 0-15,22 0 0,0 0 0,21 0 16,-22 0-16,22 0 0,0 0 16,21-21-16,0 0 0,0 0 15,21 0-15,0 0 0,22-1 16,-22 1-16</inkml:trace>
  <inkml:trace contextRef="#ctx0" brushRef="#br0" timeOffset="18866.96">15049 2265 0,'0'0'0,"0"-21"0,-21 0 16,0 21-16,0 0 16,0 0-1,21 21-15,-21 0 0,21 0 0,0 21 16,0 1-16,0-1 0,0 22 0,0-1 15,-22-21-15,22 22 0,-21-1 16,21-20-16,-21 20 0,21-20 0,0-1 16,-21 0-16,21 1 0,0-22 0,0 0 15,0 21-15,0-21 16,0 1-16,21-22 16,0 0-16,0 0 0</inkml:trace>
  <inkml:trace contextRef="#ctx0" brushRef="#br0" timeOffset="19215.75">14690 2392 0,'0'0'0,"-22"-21"0,1-22 0,0 22 0,21-21 16,0 21-16,0 0 16,0-1-16,0 1 0,0 0 0,42 21 0,-20-21 15,-1 0-15,21 21 16,22 0-16,-1 0 0,1 0 0,-1 0 15,22 21-15,-1 0 0,-20 0 0,21 0 16,-22 22-16,1-1 0,-1 22 16,-21-22-16,-20 21 0,-1 1 0,-21-22 15,0 22-15,0-22 0,-21 0 0,-1 22 16,-20-43-16,0 21 0,-1 1 16,1-22-16,-21 0 0,20 0 0,-20 0 15,-1 1-15,22-1 0,0-21 0,-22 0 16,43 0-16,-21 21 15,-1-21-15,22 0 0,0 0 0,0 0 16,0 0-16,42-21 16,0 21-1,0 0-15,0-21 0,22 21 0,-1 0 16</inkml:trace>
  <inkml:trace contextRef="#ctx0" brushRef="#br0" timeOffset="19622.53">15769 2752 0,'0'0'0,"-21"-21"0,21-1 0,-21 22 16,21-21-16,0 0 0,0 0 0,0 0 16,0 0-16,0-22 0,21 22 0,0 21 15,0-21-15,0 0 0,1 21 16,-1 0-16,0 0 0,0 0 0,0 0 15,22 0-15,-22 0 0,0 21 16,0 21-16,0-21 0,0 22 0,1-22 16,-1 21-16,0-21 0,-21 22 0,0-1 15,0-21-15,0 22 0,0-22 16,0 0-16,0 0 0,0 0 0,-21 0 16,0-21-16,-1 22 15,1-22 1,0 0-16,21-22 0,0 1 15,0 0-15,0 0 0,0 0 0,0 0 16,21-22-16,0 22 0,1-21 16,-1 21-16,0-22 0,-21 22 0,42-21 15,-21 21-15,1-1 0,-1 1 16,0 21-16,0-21 0,0 21 0,0 0 16,1 0-16,20-21 0,-21 21 0,0 0 15</inkml:trace>
  <inkml:trace contextRef="#ctx0" brushRef="#br0" timeOffset="19831.41">16658 2498 0,'0'21'31,"0"0"-31,0 0 0,0 0 16,0 1-16,0-1 0,0 0 0,0 21 15,0-21-15,0 1 0,0-1 16,0 0-16,0 0 0,0 0 0,0 0 15,0 1-15,-21-1 0,21 0 16,-21-21-16</inkml:trace>
  <inkml:trace contextRef="#ctx0" brushRef="#br0" timeOffset="20023.3">16595 2307 0,'0'0'0,"-22"-21"31,44 21 1,-1 0-32,0 0 0,0 0 15,0 0-15,0 0 16,1 0-16,-22 21 0</inkml:trace>
  <inkml:trace contextRef="#ctx0" brushRef="#br0" timeOffset="20411.07">17060 2498 0,'0'-21'0,"21"21"15,1 0 17,-22 21-32,21 0 0,-21 0 0,0 21 15,0-20-15,0 20 0,21-21 16,-21 21-16,0-20 0,0-1 0,0 21 16,0-21-16,0 0 0,0 1 0,0-1 15,0 0-15,0 0 16,21-21-1,-21-21-15,21 0 16,0 0-16,1-1 16,-22 1-16,21 0 0,0 0 0,-21-21 15,21-1-15,0 22 0,0-21 16,1-1-16,-1 22 0,0-21 16,0 21-16,0 0 0,0-1 0,1 22 15,-1 0 1,0 0-16,0 0 15,0 22-15</inkml:trace>
  <inkml:trace contextRef="#ctx0" brushRef="#br0" timeOffset="20767.87">17653 2731 0,'0'21'16,"0"-42"-16,0 63 0,0-21 0,21-21 0,0 21 15,0-21-15,1 0 0,-1 0 16,0 0-16,0 0 0,0 0 15,0-21-15,1 21 0,20-21 0,-21 0 16,-21 0-16,21-1 0,0 1 16,1 0-16,-22 0 0,0-21 0,0 20 15,0 1-15,0-21 0,0 21 16,0 0-16,0-1 0,-22 22 16,1 0-16,0 0 0,21 22 15,-21-1-15,0 0 0,0 0 0,-1 21 16,1 1-16,0-22 0,21 21 15,-21-21-15,0 22 0,21-22 0,-21 21 16,21-21-16,0 1 0,0-1 0,0 0 16,0 0-16,21 0 0,0-21 15,0 21-15,21-21 0,-20 0 16,20 0-16,-21 0 0,21 0 0,1 0 16,-22 0-16,21 0 0,-21 0 0,22 0 15,-22-21-15,0 0 0,0 0 16,0 0-16</inkml:trace>
  <inkml:trace contextRef="#ctx0" brushRef="#br0" timeOffset="21111.23">18246 2815 0,'0'-21'15,"21"0"-15,-21-21 0,-21 126 0,42-211 16,-21 106-16,21-21 0,-21 21 0,21-1 16,0-20-16,0 21 0,-21 0 0,22 21 15,-1-21-15,0 21 16,21 0-16,-21 0 0,1 0 0,20 0 16,-21 0-16,0 21 0,22 0 15,-22 0-15,0 0 0,0 0 0,0 22 16,0-1-16,-21-21 0,0 22 0,0-22 15,0 21-15,0-21 0,0 22 16,0-22-16,0 0 0,0 0 0,-21 0 16,21 0-16,-21 1 0,0-22 15,0 0 1,21-22 0,0 1-1,0 0-15,0 0 0,21 0 0,0-22 16,0 22-16,0-21 0,-21 0 0,43-1 15,-22 1-15,0 0 0,0-1 16,0 1-16,1 0 0,-1 20 0,0 1 16,0 0-16,0 0 0,0 0 15,1 21-15,-1 0 0,0 0 0,0 21 16,-21 0 0</inkml:trace>
  <inkml:trace contextRef="#ctx0" brushRef="#br0" timeOffset="21550.91">19579 2625 0,'0'0'15,"21"0"-15,0-21 0,-21-1 0,22 1 16,-22 0-16,21 0 0,-21 0 0,21 0 16,-21-1-16,0 1 15,0 0-15,-21 21 0,-22 0 16,22 0-16,0 0 0,0 0 15,-21 21-15,20-21 0,1 21 0,-21 1 16,21-1-16,-22 0 0,22 0 0,0 0 16,0 0-16,0 1 0,21-1 15,0 0-15,0 0 0,0 0 0,0 0 16,21-21-16,0 22 16,0-1-16,22-21 0,-22 21 0,21-21 15,0 21-15,-20-21 0,20 21 0,0 0 16,-21-21-16,1 0 0,20 22 15,-21-22-15,-21 21 0,21-21 16,-21 21-16,0 0 0,-21 0 16,0-21-16,-21 0 15,20 21-15,-20-21 0,0 22 0,21-22 16,-22 0-16,1 21 16,0-21-16,20 0 0,-20 0 0,21 0 0,0 21 15,0-21-15,-1 0 0,1 0 0,0 0 31,0 0-31,0 0 0,0 0 16,-22 0-16</inkml:trace>
  <inkml:trace contextRef="#ctx0" brushRef="#br0" timeOffset="22802.86">1270 5376 0,'-21'0'0,"42"0"0,-63-21 0,20 21 16,22-21-16,-21 0 15,21 0 1,0 0-16,0-1 0,0 1 15,0 0-15,0 0 0,0 0 16,21 0-16,1-1 0,-1 1 16,0 21-16,0 0 0,0 0 15,22 21-15,-22 1 0,0 20 16,0 0-16,0-21 0,0 22 16,-21-1-16,0 0 0,0 22 0,0-22 15,0 1-15,0-1 0,-21 0 16,-21 1-16,21-1 0,-22 0 15,1 1-15,0-22 0,-1 21 16,1-21-16,0 0 0,-1-21 0,1 22 16,0-22-16,21 0 0,-22 0 15,1 0-15,21-22 0,-22 22 0,22-21 16,0 0-16,0 0 0,0-21 16,21 20-16,0-20 0,0 21 15,0-21-15,0 20 0,0-20 0,0 21 16,0 0-16,21 0 0,21-1 15,-21 22-15,1 0 0,-1 0 0,21 0 16,-21 0-16,22 0 16,-22 22-16,21-1 0,-21 21 0,22-21 15,-22 0-15,0 22 0,0-22 16,0 21-16,0-21 0,1 1 0,-22 20 16,0-21-16,21 0 0,-21 0 15,21 1-15,-21-1 16,21-21-1,0 0-15,-21-21 16,21 21-16</inkml:trace>
  <inkml:trace contextRef="#ctx0" brushRef="#br0" timeOffset="23082.64">1799 5165 0,'0'0'16,"0"-21"-16,0-1 0,0 44 31,21-1-31,-21 21 0,0-21 16,0 22-16,0-1 0,0 0 0,0 1 16,0-1-16,0 21 0,0-20 15,0-1-15,0 0 0,0 1 16,0-1-16,-21-21 0,21 22 0,0-22 15,0 0-15,0 0 0,0 0 16,0 0-16,0-42 31</inkml:trace>
  <inkml:trace contextRef="#ctx0" brushRef="#br0" timeOffset="23311.08">2307 5609 0,'21'0'94</inkml:trace>
  <inkml:trace contextRef="#ctx0" brushRef="#br0" timeOffset="24955.15">4149 4847 0,'0'-63'15,"0"42"-15,0-1 16,0 1-16,0 42 47,0 1-47,0 20 0,0 0 0,0 1 16,0 20-16,0 1 0,0-1 0,0 1 15,0-1-15,0 1 0,0-22 16,0 21-16,0-20 0,0-1 0,0 0 15,0 1-15,0-22 0,0 0 16,0 0-16,0 0 0,0-42 31</inkml:trace>
  <inkml:trace contextRef="#ctx0" brushRef="#br0" timeOffset="25379.9">3746 5122 0,'0'0'16,"0"-42"-16,0-170 16,22 191-1,20-21-15,-21 21 0,21 0 0,1-1 16,-1-20-16,0 42 0,1-21 0,20 21 16,-20 0-16,20 0 0,1 21 15,-1 21-15,1-20 0,-1 41 0,1-21 16,-22 22-16,21-1 0,-20 1 15,-1-1-15,0 1 0,-20-1 16,-1 1-16,0-1 0,-21-20 0,0-1 16,0 0-16,0 1 0,0-1 15,0-21-15,0 0 0,0 1 0,0-44 32,0 1-32,0 0 0,0 0 15,0-21-15,0-1 0,0 1 0,0 0 16,0-1-16,0-20 0,0-1 15,0 1-15,0-22 0,0 22 0,0-22 16,21 21-16,0 1 0,-21-1 0,21 22 16,1 0-16,-1 21 0,-21-1 15,21 1-15,0 21 0,0 0 0,0 0 16,1 21-16,-22 1 16,0-1-16,21 0 0,0 21 15,-21 1-15,21-22 0</inkml:trace>
  <inkml:trace contextRef="#ctx0" brushRef="#br0" timeOffset="26490.67">5524 5419 0,'0'0'0,"22"0"16,-1 0-16,-21-21 15,21-1-15,-21 1 0,0 0 0,21 0 0,-21 0 16,0 0-16,0-1 15,0-20-15,0 21 0,0-21 0,0 20 16,-21-20-16,0 0 0,0 21 0,-1-1 16,-20 1-16,21 21 0,0 0 15,-22 0-15,22 0 0,-21 21 0,21 1 16,-22-1-16,1 21 0,21 0 16,-21 1-16,20-1 0,1 0 0,0 1 15,0-1-15,0 0 0,21 1 0,0-1 16,0 0-16,0-20 15,0 20-15,0-21 0,21 0 0,0 0 16,0-21-16,22 0 0,-22 0 0,21 0 16,-21 0-16,22 0 0,-1-21 15,-21 0-15,21 0 0,1 0 0,-1 0 16,-21-22-16,22 22 0,-22-21 16,21 21-16,-21-22 0,0 1 0,1 0 15,-22-1-15,0 22 0,21-21 0,-21 21 16,0-1-16,0 1 0,0 0 15,0 0-15,0 42 16,0 0-16,0 0 16,0 1-16,0-1 15,0 0-15,0 21 0,0-21 0,0 22 16,0-1-16,0-21 0,0 22 0,0-22 16,21 21-16,-21-21 0,0 0 15,21 22-15,0-22 0,0 0 0,1 0 16,-1-21-16,0 0 0,0 0 15,21 0-15,-20 0 0,-1 0 16,0 0-16,21-21 0,-21 0 0,1 0 16,20 0-16,-21-1 0,0 1 15,0-21-15,1 21 0,-1-22 0,-21 22 16,21-21-16,-21 21 0,21-22 0,-21 22 16,0 0-16,0-21 0,0 21 15,0-1-15,0 44 47,0-1-47,-21 0 0,21 0 0,-21 21 16,21-20-16,0 20 0,0-21 0,0 21 15,0-20-15,0-1 0,0 0 16,0 21-16,21-21 0,0 1 0,0-22 16,0 21-16,-21 0 0,43-21 0,-22 0 15,0 0-15,0 0 0,22 0 16,-22 0-16,0-21 0,21 0 0,-21-1 15,1 22-15,-1-21 0,0 0 16,0-21-16,-21 21 0,21-1 16,-21-20-16,0 21 0,0 0 0,0-22 15,0 22-15,-21 0 0,0 0 0,21 0 16,-21 0-16,0 21 16,42 0-1,0 0 1,0 0-16,0 0 0,0 0 15,1 0-15,20 0 0,-21 0 0,21 0 16,-20 0-16,20 0 0,-21-22 16,21 1-16,-20 21 0,-1-21 0,0 21 15,0 0-15,-21-21 0,0 42 47,0 0-47,0 0 0,0 1 0,0-1 16,0 21-16,0-21 0,0 22 15,0-22-15,-21 0 0,21 21 0,-21-21 16,21 1-16,0-1 0,0 0 0,0 0 16,0 0-16,21-21 31,0 0-31,0-21 16,-21 0-16,21 0 0</inkml:trace>
  <inkml:trace contextRef="#ctx0" brushRef="#br0" timeOffset="26658.57">7027 4805 0,'0'0'0,"-21"-21"0,0 21 0,0-21 16,0 21-16,-1 0 16,22 21-1,0 0 1,0 0-16,22-21 0,-1 21 0,0 0 15,-21 1-15</inkml:trace>
  <inkml:trace contextRef="#ctx0" brushRef="#br0" timeOffset="27399.15">7874 5376 0,'21'-21'0,"-42"42"0,63-63 16,-21 21-16,1 0 0,-22 0 16,0-22-16,0 22 0,0-21 0,0 21 15,0-22-15,-22 1 0,1 21 16,0-22-16,0 22 0,-21 0 16,-1 0-16,1 21 0,-22 0 0,22 0 15,0 0-15,-22 0 0,22 0 0,0 21 16,-1 0-16,1 0 0,0 22 15,20-22-15,-20 21 0,21-21 16,0 22-16,21-1 0,0-21 0,0 22 16,0-22-16,0 0 0,21 21 0,0-21 15,0 1-15,22-22 0,-22 21 0,21-21 16,0 0-16,22 0 0,-22 0 16,1 0-16,20 0 0,-21 0 0,22 0 15,-22-21-15,-21-1 0,22 22 16,-22-21-16,0 0 0,0 0 0,0 0 15,-21 0-15,0-1 16,0 1-16,0 0 0,0 0 0,0 0 16,-21 21-1,0 0-15,21 21 16,0 0-16,0 21 0,0-20 0,0 20 16,-21 0-16,21 1 0,0-1 15,0 21-15,-21-20 0,21 20 0,0 1 16,0-1-16,0 1 0,0-1 0,0 1 15,0-1-15,0 1 0,0-1 0,0 1 16,21 20-16,-21-20 16,0-1-16,0 1 0,0 21 0,0-22 15,0 1-15,0-22 0,0 21 0,0-20 16,0 20-16,0-20 0,0-22 0,-21 0 16,21 0-16,0 0 0,0-42 15,0 0 1,0-21-16,0 20 0,0-20 15,0 0-15,0-22 0,0 22 0,0-22 16,-21-20-16,-1 20 0,22-20 16,0 20-16,0-21 0,0 22 0,0-1 15,0-20-15,0 20 0,0 1 16,22 20-16,-22-20 0,21 21 16,0-1-16,0 1 0,-21 21 0,21-22 15,0 1-15,22 21 0,-22 0 0,0-22 16,0 22-16,22 0 0</inkml:trace>
  <inkml:trace contextRef="#ctx0" brushRef="#br0" timeOffset="27914.5">8678 5271 0,'0'0'0,"0"-22"0,0 1 16,0 0-1,0 0-15,0 0 0,0 0 0,0-1 16,0 1-16,0-21 0,0 21 15,0 0-15,0-1 0,0-20 0,0 21 16,0 0-16,-21 21 0,0-21 16,0 21-16,-22 0 0,22 21 15,0-21-15,0 21 0,-21 21 0,20-21 16,1 22-16,-21-22 0,21 21 16,0 1-16,-1-22 0,1 21 0,21-21 15,0 22-15,-21-22 0,21 21 0,0-21 16,0 0-16,0 1 0,0-1 15,21-21-15,0 21 0,1-21 0,-1 0 16,0 0-16,0 0 0,21 0 16,-20 0-16,20 0 0,-21-21 15,21 0-15,1-1 0,-22 1 0,21 0 16,-21-21-16,1 21 0,-1-22 0,0 1 16,-21 0-16,0-1 0,0 1 15,0 0-15,0 20 0,0-20 0,0 21 16,0 0-16,-21 21 15,0 0-15,21 21 16,-22 21-16,22-21 0,-21 22 0,21-1 16,0 0-16,0 1 0,0-22 15,0 21-15,0 1 0,0-22 16,0 21-16,21-21 0,1 0 0,-1 1 16,0-1-16,21-21 0,-21 21 0,1-21 15,20 0-15,0 0 0,-21 0 16,22 0-16,-22 0 0,21-21 0,-21 0 15,22-1-15,-22 1 0,21-21 0</inkml:trace>
  <inkml:trace contextRef="#ctx0" brushRef="#br0" timeOffset="29174.82">9398 4593 0,'0'0'16,"0"-42"-16,0 21 0,0-22 0,0 22 15,0 0-15,0 0 0,0 42 31,-21 0-31,21 0 0,0 1 16,0 20-16,-21 0 0,21 1 16,0-1-16,-22 21 0,22-20 0,0 20 15,-21 1-15,21-22 0,0 0 0,0 22 16,0-22-16,0 1 0,0-1 16,0-21-16,0 21 0,0-20 0,21-1 15,1 0-15,-1-21 0,0 21 0,0-21 16,0 0-16,0 0 0,1 0 15,20 0-15,-21-21 0,21 0 16,-20 0-16,20-1 0,-21 1 0,21 0 16,-20-21-16,20 21 0,-21-22 0,0 1 15,0 0-15,1 20 0,-1-20 16,-21 21-16,0 0 0,0 0 0,0-1 16,0 44-1,0-1 1,0 21-16,-21-21 0,21 0 0,-22 22 15,22-22-15,-21 0 0,21 21 16,0-20-16,0 20 0,0-21 0,0 0 16,0 22-16,0-22 0,0 0 0,21 0 15,1-21-15,-1 21 0,0-21 16,0 0-16,21 0 0,-20 0 16,20 0-16,-21 0 0,21 0 0,1 0 15,-1-21-15,-21 0 0,22 0 0,-22-22 16,21 22-16,-21-21 0,0 21 15,22-22-15,-43 1 0,21 21 0,-21-21 16,21 20-16,-21 1 0,0 42 31,-21 1-15,21-1-16,-21 0 0,21 21 16,0-21-16,0 1 0,0-1 15,0 0-15,0 0 0,0 0 0,0 0 16,0 1-16,0-1 0,21-21 15,0 0-15,0 0 16,0 0-16,1 0 0,20 0 0,-21 0 16,0 0-16,0-21 0,1-1 0,-1 1 15,-21 0-15,0 0 0,0 0 16,0 0-16,0-22 0,0 22 0,0 0 16,-21 0-16,-1 0 0,1-1 0,0 1 15,0 21-15,0 0 0,-22 0 16,22-21-16,0 21 15,42 0 1,0 0 0,1 0-16,-1 0 0,0-21 0,0 21 15,21 0-15,-20-21 0,20 0 16,-21 21-16,21-22 0,1 22 0,-1 0 16,-21 0-16,22 0 0,-1 0 0,-21 0 15,0 0-15,0 0 0,1 22 16,-1-1-16,-21 0 0,0 0 0,0 0 15,0 0-15,0 22 0,0-22 0,0 0 16,0 21-16,0-20 0,0-1 16,0 0-16,0 0 0,0 0 15,-21 0-15,21 1 0,0-1 0,0 0 16,0 0 0,0-42 15,0 0-31,0 0 0,0-1 15,21-20-15,0 21 0,0-21 16,0-1-16,0 1 0,1 0 0,-1 20 16,0-20-16,0 0 0,0 21 15,22-22-15,-22 22 0,0 0 0,0 21 16,0 0-16,0 0 0,1 0 16,-1 21-16,-21 0 0,0 0 0,0 1 15,0 20-15,0 0 0,0-21 0,0 22 16,0-1-16,0-21 0,0 22 15,0-22-15,0 21 0,0-21 16,0 0-16,21 1 0,0-1 0,0-21 16,0 21-16,22-21 0,-22 0 0,0 0 15,21 0-15,-20 0 0,20 0 16,-21-21-16,0 0 0,0 21 0,1-22 16,-1 1-16,-21-21 0,0 21 0,21-22 15,-21 22-15,0-21 0,0 0 0,0-1 16,0 22-16,0-21 0,0 21 15,0-22-15,0 22 0,-21-21 0,0 21 16,-1-1-16</inkml:trace>
  <inkml:trace contextRef="#ctx0" brushRef="#br0" timeOffset="29367.71">10858 4424 0,'0'0'15,"-42"0"-15,0 0 0,21-21 0,-1 21 16,1 0-16,0 0 0,42 0 47,-21-21-31</inkml:trace>
  <inkml:trace contextRef="#ctx0" brushRef="#br0" timeOffset="29578.59">9250 4720 0,'0'0'0,"-21"21"0,42-21 31,0 0-31,21 0 0,-21 0 0,22 0 15,-1 0-15,0 0 0,1 0 0,-1-21 16,22 21-16,-22 0 0,21-21 16,1 0-16,-22 21 0,22-21 0,-22 21 15,0 0-15</inkml:trace>
  <inkml:trace contextRef="#ctx0" brushRef="#br0" timeOffset="30339.15">13250 4487 0,'0'0'16,"21"-21"-16,-21 0 0,0 0 0,22 0 16,-22 0-16,0-1 0,-22 22 31,22 22-31,-21-1 0,0 0 0,21 21 16,0 1-16,-21-1 0,0 0 15,0 1-15,-1-1 0,22 21 16,-21-20-16,0-1 0,0 22 0,0-22 15,0 0-15,-1-21 0,22 22 16,0-22-16,-21 0 0,21 0 0,0 0 16,0 1-16,0-44 31,21 22-31,-21-21 0,0-21 16,0 21-16,0-22 0,0 22 0,0-21 15,22-22-15,-22 22 0,21 0 16,-21-1-16,21-20 0,0 21 0,0-1 15,0 1-15,1 0 0,-1-1 16,21 1-16,-21 21 0,0 0 16,22-1-16,-22 1 0,21 21 0,-21 0 15,22 0-15,-22 21 0,21 1 16,-21-1-16,1 21 0,20 0 0,-21 1 16,0-1-16,0 0 0,-21 1 0,0-1 15,0 22-15,22-22 0,-22 0 16,0 1-16,0-1 0,0 0 0,0 1 15,0-22-15,0 0 0,0 0 0,0 0 16,0 0-16,-22-21 16,1 0-1,0 0-15,21-21 0,-21 21 0</inkml:trace>
  <inkml:trace contextRef="#ctx0" brushRef="#br0" timeOffset="30528.04">12975 4847 0,'0'0'0,"-21"0"0,0 0 16,42-21 0,0 21-1,0 0-15,22 0 0,20 0 16,-21 0-16,22-21 0,-1 21 16,1 0-16,21-21 0,-22 21 0,1 0 0,-1-21 15,1-1-15,-22 22 16,21-21-16,-20 0 0,-1 0 0,22 21 15</inkml:trace>
  <inkml:trace contextRef="#ctx0" brushRef="#br0" timeOffset="30766.91">14245 4424 0,'21'0'0,"-42"0"0,42-21 0,-21 0 0,0-1 16,0 1 0,-21 21-16,21 21 15,0 1-15,-21-1 0,21 0 0,-21 0 16,21 21-16,0 1 0,0-1 15,-21 0-15,21 1 0,0-1 0,0 0 16,0 1-16,0 20 0,0-20 16,0-1-16,0-21 0,0 21 15,0 1-15,0-22 0,0 0 0,0 0 16,0 0-16,21-21 31,0 0-31,-21-21 0,0 0 0,21 0 16,-21 0-16</inkml:trace>
  <inkml:trace contextRef="#ctx0" brushRef="#br0" timeOffset="31042.75">14266 4530 0,'0'0'0,"-21"-21"15,0-64 1,21 43-16,0 20 0,0 1 0,0 0 16,42 0-16,-21 21 15,1-21-15,20 21 0,0 0 0,1 0 16,-1 0-16,0 0 0,-21 21 0,22-21 15,-1 21-15,-21 0 0,0 22 16,1-22-16,-22 0 0,0 21 0,0-21 16,0 1-16,-22 20 0,1-21 15,0 0-15,-21 0 0,21 1 0,-22-1 16,22-21-16,-21 21 0,-1 0 0,22-21 16,0 0-16,-21 21 0,21-21 15,42 0 16,-21-21-31,21 21 0,21 0 16</inkml:trace>
  <inkml:trace contextRef="#ctx0" brushRef="#br0" timeOffset="31331.58">15282 4360 0,'0'-21'0,"0"42"0,0-63 16,0 63 15,0 0-31,-21 1 16,0-1-16,21 0 0,-21 21 0,21-21 16,0 22-16,-21-1 0,-1-21 0,1 22 15,21-1-15,0 0 0,-21 1 16,21-22-16,-21 21 0,21-21 0,0 22 15,0-22-15,0 0 0,0 0 0,0 0 16,0 0-16,21-21 31</inkml:trace>
  <inkml:trace contextRef="#ctx0" brushRef="#br0" timeOffset="31580.45">14944 4911 0,'0'0'0,"-22"21"0,1-21 0,0 21 16,0 0-16,0 0 0,21 1 0,-21-1 16,21 0-16,0 0 0,0 0 15,21 0-15,0 1 0,0-1 16,0-21-16,22 21 0,-22 0 0,21-21 16,0 0-16,1 0 0,20 0 15,-20 0-15,20 0 0,1 0 16,-22 0-16,0 0 0,1 0 0,-1 0 15,0-21-15,-21 0 0,22 0 0,-22 21 16,-21-22-16,21 1 0,-21-21 16,21 21-16,-21 0 0,0-22 0,0 22 15,0-21-15</inkml:trace>
  <inkml:trace contextRef="#ctx0" brushRef="#br0" timeOffset="31854.28">14901 4360 0,'0'0'0,"0"-21"0,0 0 0,0 0 16,21 21-16,22-21 0,-1 0 16,0-1-16,1 22 0,-1-21 0,22 21 15,-22 0-15,21 0 0,-20 0 0,-1 0 16,0-21-16,1 21 0,-1 0 15,-21 0-15,22 0 0,-22 0 0,0 0 16,-42 0 31,0 0-47,-1 0 0,-20 21 16</inkml:trace>
  <inkml:trace contextRef="#ctx0" brushRef="#br0" timeOffset="32995.47">1058 7408 0,'0'0'0,"-42"0"15,21 0 1,0 0-16,21-21 16,0 0-16,0 0 15,0 0-15,0 0 0,0-1 16,0 1-16,0 0 0,0 0 16,21 0-16,0 0 0,0 21 0,0 0 15,0 0-15,1 0 16,-1 21-16,0 0 0,-21 0 0,21 21 15,-21 1-15,21-1 16,-21 0-16,0 1 0,0-1 0,0 0 16,0 22-16,-21-22 0,0 1 15,0-1-15,0-21 0,-22 21 0,22 1 16,-21-22-16,21 21 0,-22-21 16,22 1-16,-21-1 0,21 0 0,-22 0 15,1-21-15,21 0 0,-22 0 16,22 0-16,-21 0 0,21 0 0,0-21 15,-1 0-15,1 0 0,0-1 16,21 1-16,0-21 0,0 21 0,0-22 16,0 1-16,0 21 15,21-21-15,0 20 0,22-20 0,-22 21 16,21 0-16,-21 21 0,22 0 16,-1 0-16,0 0 0,1 0 0,-22 0 15,21 42-15,-21-21 0,1 0 16,-1 1-16,0 20 0,0-21 0,0 21 15,-21-20-15,0 20 0,0-21 16,0 0-16,0 22 0,21-22 0,-21 0 16,0 0-16,22-21 15,-1 0 1,0 0 0,0 0-16,-21-21 0,21 0 0,0-22 15</inkml:trace>
  <inkml:trace contextRef="#ctx0" brushRef="#br0" timeOffset="33503.17">1672 7281 0,'0'0'0,"0"-21"0,0 0 0,-21 0 16,0 0-16,21 0 15,0-1-15,0 1 0,0 0 16,0 0-16,21 21 0,0 0 15,0 0-15,0 0 0,1 0 16,-1 0-16,0 21 0,0 21 16,0-20-16,0 20 0,1 0 0,-1 1 15,-21-1-15,0 21 0,0-20 0,0-1 16,0 0-16,0 1 0,-21-1 16,-1 0-16,-20 1 0,21-1 0,-21-21 15,-1 22-15,1-22 0,21 0 16,-22 0-16,1 0 0,0 0 0,21 1 15,-22-22-15,22 0 0,0 0 16,0 0-16,0 0 0,-1-22 0,1 1 16,21 0-16,0-21 0,0 21 15,0-22-15,0 22 0,0-21 16,21 21-16,1-22 0,-1 22 16,21 0-16,-21 0 0,22 21 0,-22 0 15,0 0-15,21 0 0,-21 0 16,1 0-16,20 21 0,-21 0 0,0 0 15,0 0-15,-21 1 0,22-1 0,-1 0 16,-21 0-16,0 0 0,0 0 16,21 1-16,-21-1 0,21 0 0,-21 0 15,21 0-15,-21 0 16,21-21-16,1 0 0,-1 0 16,0 0-1,-21-21-15</inkml:trace>
  <inkml:trace contextRef="#ctx0" brushRef="#br0" timeOffset="33683.07">2328 7557 0,'0'0'0,"0"-22"16,0 1 15,21 21-16</inkml:trace>
  <inkml:trace contextRef="#ctx0" brushRef="#br0" timeOffset="34142.44">3662 7027 0,'0'0'16,"0"-21"-16,0 0 0,0 0 16,0 0-16,0 0 0,0-1 0,0 44 31,0 20-16,0-21-15,0 21 0,0 1 16,0-1-16,0 22 0,0-22 16,-21 21-16,21 1 0,-22-1 0,22-20 15,0 20-15,-21-20 0,21-1 0,-21 0 16,21 1-16,0-22 0,0 0 16,0 0-16,0 0 0,21-21 15,0 0-15,1-21 16,-1 21-16</inkml:trace>
  <inkml:trace contextRef="#ctx0" brushRef="#br0" timeOffset="34403.29">4106 6985 0,'0'0'16,"21"-42"-16,-21 21 0,0-1 0,0 44 31,0-1-31,0 21 0,0 0 15,0 1-15,0-1 0,0 22 0,0-1 16,0-21-16,0 22 0,0-1 16,0-20-16,0-1 0,0 22 0,-21-22 15,21-21-15,-21 21 0,21-20 16,0-1-16,0 0 0,0 0 16,0-42 15,0 0-31,-21 0 15</inkml:trace>
  <inkml:trace contextRef="#ctx0" brushRef="#br0" timeOffset="34583.18">3641 7451 0,'0'0'16,"-22"0"-16,1 0 0,42 0 46,1 0-46,20 0 0,-21-21 0,21 21 16,1 0-16,-22 0 0,21-22 16,1 22-16,-1-21 0,-21 21 0,21-21 15,1 0-15,-1 21 0</inkml:trace>
  <inkml:trace contextRef="#ctx0" brushRef="#br0" timeOffset="34823.05">4551 7133 0,'0'0'0,"0"-21"15,0 0 1,21 21-16,21 0 0,-21 0 16,22-21-16,-1 21 0,0 0 0,1 0 15,-1 0-15,22 0 0,-22 0 16,0 0-16,1 0 0,-1 0 0,-21 0 15,21 0-15,-20 0 0,-44 0 32</inkml:trace>
  <inkml:trace contextRef="#ctx0" brushRef="#br0" timeOffset="35070.91">4953 7091 0,'-21'0'16,"21"21"0,-21 0-16,21 0 0,0 1 0,0-1 15,0 21-15,0-21 0,-22 22 16,22-1-16,-21 0 0,21 1 0,0-1 16,0 0-16,-21 1 0,21-1 15,-21-21-15,21 21 0,-21-20 16,21-1-16,0 0 0,0 0 0,0 0 15,21-42 1,0 0 0,0 21-16,0-21 0</inkml:trace>
  <inkml:trace contextRef="#ctx0" brushRef="#br0" timeOffset="35310.8">5419 7049 0,'0'0'0,"0"-22"0,0 44 16,-22-1 0,22 21-16,0-21 0,-21 22 15,21 20-15,0-21 0,0 1 0,0-1 16,-21 0-16,21 1 0,-21-1 0,0 0 16,21 1-16,0-22 0,0 0 15,-21 0-15,21 0 0,0 1 0,0-1 16,0-42 15,21 21-31,-21-22 0,21 1 16</inkml:trace>
  <inkml:trace contextRef="#ctx0" brushRef="#br0" timeOffset="35546.67">5397 7091 0,'0'-21'0,"0"-22"31,22 43-15,-1 0-16,0 0 0,0 22 0,0-1 16,0 0-16,1 21 0,-1-21 0,0 22 15,0-1-15,0 0 0,0-20 16,1 20-16,-22 0 0,21-21 0,0 1 16,-21-1-16,21 0 0,-21 0 0,21-21 15,-21 21 1,21-21-16,1-21 15,-1 0-15,-21 0 16,21 0-16</inkml:trace>
  <inkml:trace contextRef="#ctx0" brushRef="#br0" timeOffset="35770.39">6244 6964 0,'0'0'0,"-21"21"16,0 0-16,0 0 15,-1 1-15,-20-1 0,21 0 16,-21 0-16,20 21 0,-20-20 0,0 20 16,-1-21-16,22 21 0,-21-20 15,21-1-15,-22 0 0,22 0 0,0 0 16,21 0-16,21-21 16,0 0-1,1-21-15,20 0 0,-21 0 0,21 0 16,-20 0-16,20-1 0</inkml:trace>
  <inkml:trace contextRef="#ctx0" brushRef="#br0" timeOffset="36003.25">6244 6964 0,'0'0'0,"0"-21"16,0 42 0,0 0-1,0 0-15,0 22 0,0-22 0,0 21 16,0 0-16,0 22 0,-21-22 15,21 1-15,-21 20 0,21-21 0,-21 1 16,21-1-16,-22 0 0,22-20 0,0 20 16,0-21-16,0 0 0,0 0 15,0 1-15,0-1 0,0 0 0,22-21 16,-1 0-16,0 0 16,0 0-16,-21-21 0,21 0 15</inkml:trace>
  <inkml:trace contextRef="#ctx0" brushRef="#br0" timeOffset="36526.94">7070 6858 0,'0'0'0,"0"-21"0,0 0 15,0 42 1,-22 0-16,22 21 15,-21-20-15,21 20 0,0 0 16,0 1-16,-21-1 0,21 21 16,-21-20-16,0 20 0,0-20 0,21 20 15,-22-21-15,1 1 0,0 20 0,21-42 16,-21 22-16,0-1 0,21-21 16,-21 0-16,21 1 0,0-1 0,-22-21 15,22-21 16,0-1-31,22 1 0,-22-21 16,21 21-16,0-22 0,0 1 0,-21 21 16,21-21-16,0 20 0,1-20 0,-1 21 15,-21 0-15,21 21 16,0 0-16,-21 21 16,21 0-16,-21 0 0,21 0 15,-21 1-15,0 20 0,0-21 16,22 0-16,-1 0 0,0 1 0,-21 20 15,21-42-15,0 21 0,0 0 0,1-21 16,-1 0-16,0 0 0,21 0 0,-21 0 16,1 0-16,-1 0 0,21 0 15,-21-21-15,0 0 0,1 21 0,-1-21 16,-21 0-16,21-1 0,-21 1 16,21 0-16,-21 0 0,0 0 0,0 0 15,21-1-15,-21 1 16</inkml:trace>
  <inkml:trace contextRef="#ctx0" brushRef="#br0" timeOffset="37498.96">593 9567 0,'0'-21'16,"-22"21"-1,22-21-15,0 0 16,0 0-1,22 0-15,-1 21 0,0-22 16,0 1-16,0 21 16,0 0-16,1-21 0,-1 21 0,0 0 15,21 0-15,-21 21 0,1 0 16,-1 1-16,0 20 0,0-21 0,-21 21 16,0 22-16,0-22 0,0 1 15,-21 20-15,-21-21 0,20 1 0,-20-1 16,0 0-16,-1 1 0,1-22 0,0 0 15,-1 0-15,22 0 0,-21 1 16,0-22-16,20 0 0,1 0 0,0 0 16,0 0-16,0 0 0,0 0 15,21-22-15,0 1 0,0 0 0,0 0 16,0 0-16,0 0 16,0-22-16,0 22 0,0 0 0,21 0 15,0 0-15,0-1 0,0 22 16,0 0-16,22 0 0,-22 0 0,21 0 15,-21 22-15,22-1 0,-1 0 16,-21 0-16,22 0 0,-22 22 0,0-22 16,0 0-16,0 0 0,0 0 15,1 0-15,-1 1 0,0-22 0,0 21 16,0-21 0,0 0-16,1 0 0,-1 0 0,0 0 15</inkml:trace>
  <inkml:trace contextRef="#ctx0" brushRef="#br0" timeOffset="38066.74">1460 9462 0,'-21'0'0,"42"0"0,-63 0 0,42-22 0,-21 22 15,21-21-15,0 0 16,0 0-16,42 0 15,-21 21-15,1-21 0,20 21 16,0 0-16,-21 0 0,22 0 16,-1 0-16,0 0 0,-20 0 15,20 21-15,-21 0 0,0 0 0,-21 0 16,0 0-16,0 22 0,0-22 16,-21 21-16,0-21 0,-21 22 0,-1-22 15,1 21-15,0-21 0,-1 1 0,1-1 16,0 0-16,-1 0 0,1 0 15,21-21-15,0 0 0,42-21 32,0 0-32,0 0 0,21 0 15,1 21-15,-1-22 16,0 1-16,-20 21 0,20 0 0,0 0 16,1 0-16,-1 0 0,-21 0 15,21 0-15,-20 21 0,-1 1 0,0-1 16,0 0-16,0 0 0,-21 0 0,0 0 15,0 1-15,0 20 0,0-21 16,-21 0-16,0 0 0,0 1 0,0-1 16,-1 0-16,-20 0 0,21-21 15,-21 21-15,-1 0 0,22-21 0,-21 22 16,-1-22-16,1 0 0,21 0 16,-21 0-16,20 0 0,-20 0 0,21 0 15,0 0-15,0 0 0,-1 0 16,22-22-16,0 1 15,0 0 1,0 0-16,43 21 0,-22-21 16,21 21-16,-21-21 0</inkml:trace>
  <inkml:trace contextRef="#ctx0" brushRef="#br0" timeOffset="38246.73">2434 9758 0,'0'-21'47,"0"0"-31</inkml:trace>
  <inkml:trace contextRef="#ctx0" brushRef="#br0" timeOffset="38950.51">4085 8996 0,'0'0'0,"0"-42"0,0 20 16,0 1-16,0 0 0,0 0 0,0 0 16,-21 21-1,21 21-15,-21 0 16,0 21-16,21 1 0,0-1 0,-22 0 16,1 22-16,0-1 0,21-20 15,-21 20-15,0 1 0,21-1 0,-21-20 16,-1 20-16,1 1 0,-21-1 15,21-21-15,0 1 0,-22-1 16,22 0-16,0-20 0,-21-1 0,20 0 16,1 0-16,0-21 0,0 0 15,0 0-15,0 0 0,21-21 16,0 0-16,0 0 0,0-22 0,0 22 16,0-21-16,0-1 0,0 1 0,0-21 15,0 20-15,0 1 0,0 0 16,0-1-16,0 1 0,0 0 0,0 20 15,0 1-15,0 0 0,0 42 32,0 0-32,0 1 15,0-1-15,21 21 0,0-21 16,0 22-16,0-1 0,0 0 0,1 1 16,-1-22-16,0 21 0,0 0 0,21-20 15,-20 20-15,-1-21 0,21 0 16,-21 0-16,22-21 0,-22 22 0,21-22 15,-21 0-15,22 0 0,-1 0 0,-21 0 16,21-22-16,1 1 0,-22 0 16,21 0-16,1 0 0,-22 0 0,21-22 15</inkml:trace>
  <inkml:trace contextRef="#ctx0" brushRef="#br0" timeOffset="39327.68">4530 9377 0,'0'-21'16,"0"42"-1,0 0-15,0 0 16,0 22-16,-22-22 0,22 0 0,-21 21 16,21-21-16,0 22 0,0-22 15,0 21-15,0-21 0,0 1 0,0-1 16,0 0-16,0 0 0,0 0 0,21-21 16,1 0-16,-1 0 0,0 0 0,21 0 15,-21 0-15,1 0 0,20-21 16,-21 0-16,21 21 0,-20-21 0,-1 0 15,21-22-15,-21 22 0,0 0 16,-21-21-16,0 20 0,0-20 16,0 21-16,0 0 0,0-22 0,-21 22 15,0 0-15,0 0 0,0 0 0,0 0 16,-1 21-16,-20 0 0,0 0 16,21 0-16,-22 0 0,22 0 0,-21 0 15,21 21-15,-22 0 0,22 0 0,0 0 16,0 0-16,21 1 0,0-1 15,0 21-15,0-21 0,0 0 0,0 1 16,21-1-16,0 0 0,21-21 0,-20 0 16,20 0-16,0 0 15,22 0-15</inkml:trace>
  <inkml:trace contextRef="#ctx0" brushRef="#br0" timeOffset="39587.12">5673 9292 0,'0'0'0,"0"-21"0,0 0 16,-22 0-16,1 0 0,0 21 16,0-22-16,0 22 0,0-21 15,-22 21-15,22 0 0,0 0 0,0 21 16,-22 1-16,22-1 0,0 0 16,0 0-16,0 21 0,0-20 0,-1 20 15,1 0-15,0-21 0,21 22 16,0-1-16,0 0 0,0-20 0,0 20 15,0-21-15,0 0 0,0 0 0,21 1 16,22-1-16,-22-21 0,21 0 16,0 0-16,1 0 0,-1 0 0,0 0 15,22 0-15,-1 0 0,1 0 0</inkml:trace>
  <inkml:trace contextRef="#ctx0" brushRef="#br0" timeOffset="40048.41">6392 9377 0,'0'-21'0,"0"42"0,0-85 0,0 43 16,0 0-16,0 0 0,-21 0 16,0 0-16,0-1 0,0 1 0,-1 21 15,1 0-15,-21 0 0,21 0 16,0 21-16,-22 1 0,22-1 0,0 0 16,0 21-16,0-21 0,-1 22 0,1-1 15,0-21-15,21 22 0,-21-1 16,21-21-16,0 21 0,0-20 0,0 20 15,21-21-15,0 0 0,0 0 0,1-21 16,-1 0-16,0 0 0,21 0 0,-21 0 16,22 0-16,-22-21 0,0 21 15,21-21-15,-20 0 0,20 0 0,-21-22 16,0 22-16,0-21 0,-21 21 16,0-22-16,22 1 0,-22 0 15,0 21-15,0-22 0,0 22 0,0-21 16,0 21-16,0-1 0,0 44 15,0-1 1,0 0-16,0 0 0,0 0 16,0 22-16,0-22 0,0 0 0,0 21 15,0-21-15,0 22 0,0-22 0,0 0 16,0 21-16,0-20 0,21-1 16,0 0-16,-21 0 0,21-21 15,0 21-15,0-21 0,1 0 0,20 0 16,-21 0-16,0 0 0,22-21 0,-22 0 15,21 0-15,-21 0 0,0-1 16,22 1-16</inkml:trace>
  <inkml:trace contextRef="#ctx0" brushRef="#br0" timeOffset="40303.26">6964 8911 0,'0'0'0,"0"-63"0,0 20 16,0-20-16,0 21 0,0-1 0,0 22 15,0-21-15,0 21 0,0 42 31,0 0-31,0 21 16,0 1-16,0 20 0,0-21 0,0 22 16,0-1-16,0 1 0,-21-22 15,21 22-15,-22-1 0,22-20 0,0-1 16,0 0-16,0 1 0,0-1 0,0 0 16,0-21-16,0 1 0,0 20 15,22-21-15,-1 0 0,0-21 16,0 0-16,0 0 0,22 0 15,-22-21-15,0 0 0,21 0 16,-21 0-16,22-1 0</inkml:trace>
  <inkml:trace contextRef="#ctx0" brushRef="#br0" timeOffset="40667.06">7451 9165 0,'21'-21'0,"-42"42"0,42-63 0,-21 21 16,0 0-16,0-1 0,-21 22 15,-1 0-15,1 22 0,21-1 16,-21-21-16,0 42 0,21-21 15,0 0-15,-21 22 0,0-22 0,21 21 16,-22-21-16,22 22 0,0-22 0,0 0 16,0 0-16,0 22 0,0-22 0,0 0 15,22-21-15,-1 21 0,0-21 16,0 0-16,0 0 0,22 0 0,-22 0 16,21 0-16,-21 0 0,22 0 15,-22-21-15,21 21 0,-21-21 16,0 0-16,1-1 0,-1 1 0,0 0 15,-21-21-15,0 21 0,0-22 0,0 22 16,0-21-16,-21-1 0,0 22 0,-1 0 16,1 0-16,0 0 0,0 21 15,0 0-15,-22 0 0,22 0 0,0 0 16,0 0-16,0 21 0,0 0 0,21 0 16,0 0-16,-22-21 0,22 22 15,0-1-15,0 0 0,0 0 0,0 0 16,22-21-16,-1 0 0,0 0 15,21 0-15,-21 0 16</inkml:trace>
  <inkml:trace contextRef="#ctx0" brushRef="#br0" timeOffset="41042.87">8001 9271 0,'-21'-127'15,"21"106"1,0 0-16,0 0 0,0-1 0,21 1 15,0 0-15,0 0 0,0 0 16,1 21-16,20 0 0,-21 0 0,0 0 16,22 0-16,-22 0 0,0 21 15,0 0-15,0 0 0,0 0 16,1 22-16,-1-22 0,0 21 0,-21 1 16,0-22-16,0 21 0,0-21 0,0 0 15,0 22-15,0-22 0,0 0 16,0 0-16,-21-21 0,21 21 0,-21-21 15,-1 0-15,22-21 32,0 0-32,0 0 15,0 0-15,0-22 0,0 22 0,22-21 16,-1 21-16,-21-22 0,21 22 16,-21-21-16,21 21 0,0 0 0,-21-1 15,21 1-15,1 0 0,-1 21 16,0 0-16,0 0 15,0 0-15,0 0 0,1 0 0,-1 0 16</inkml:trace>
  <inkml:trace contextRef="#ctx0" brushRef="#br0" timeOffset="41478.62">9356 9059 0,'0'0'0,"21"0"0,0-21 0,0 0 16,-21 0-16,0 0 0,21 0 15,-21-1-15,0 1 0,0 0 0,0 0 16,0 0-16,0 0 0,0-1 16,-21 22-16,0 0 0,0 0 15,-22 0-15,22 22 0,-21-1 0,0 0 16,-1 0-16,22 21 0,-21 1 16,-1-22-16,22 21 0,0 1 0,0-22 15,21 21-15,0-21 0,0 0 0,21 1 16,0-1-16,0 0 0,22-21 15,-22 21-15,21-21 0,1 0 0,20 0 16,-21 21-16,1-21 0,-22 0 0,21 0 16,-21 21-16,22-21 0,-22 0 15,0 22-15,-21-1 16,0 0-16,0 0 16,-21-21-16,0 0 0,-22 21 15,22 0-15,-21-21 0,0 0 16,-1 0-16,1 22 0,0-22 0,-1 0 15,1 0-15,0 0 0,-1 0 0,1 0 16,21 0-16,-22 0 0,22 0 0,0 0 16,0 0-16,0 0 15,21-22-15,0 1 16,-21 0-16</inkml:trace>
  <inkml:trace contextRef="#ctx0" brushRef="#br0" timeOffset="41787.46">6689 8721 0,'0'0'0,"0"-21"0,21 21 15,21-22-15,0 22 16,1 0-16,20-21 0,1 0 0,20 21 16,-20 0-16,21-21 0,-1 21 15,-20 0-15,20 0 0,-20 0 0,-1-21 16,1 21-16,-1 0 0,-20 0 0,-1 0 16,0 0-16,1 0 0,-22 0 15,0-21-15,0 21 0,-42 0 16,0 0-1,-21 0-15,20 0 0</inkml:trace>
  <inkml:trace contextRef="#ctx0" brushRef="#br0" timeOffset="42670.89">741 11176 0,'0'-21'31,"0"0"-31,-21 21 15,21-21-15,0-1 0,0 1 16,0 0-16,0 0 16,0 0-16,21 21 0,0 0 15,0-21-15,0 21 0,0 0 0,1 0 16,-1 0-16,0 21 0,21 0 16,-21 0-16,1 21 0,-1-20 15,0 41-15,-21-21 0,0 22 0,0-22 16,-21 22-16,0-22 0,-22 22 15,1-1-15,0-21 0,-1 1 0,1-1 16,-22 0-16,22 1 0,-21-22 16,20 0-16,1 0 0,0 0 0,-1-21 15,22 0-15,-21 0 0,21 0 16,-1-21-16,1 0 0,0 0 16,21-21-16,0 20 0,0-20 0,0 21 15,0-21-15,0-1 0,0 1 16,0 0-16,0 20 0,21-20 15,-21 21-15,21 0 0,1 0 0,-1 21 16,0 0-16,0 0 0,21 21 16,-20 0-16,-1 0 0,0 0 0,0 22 15,21-22-15,-20 21 0,-1 0 16,-21 1-16,21-22 0,0 21 0,0-21 16,-21 22-16,21-22 0,1 0 15,-22 0-15,21 0 0,0 1 0,0-22 16,0 0-16,0 0 0,1 0 15,20 0-15,-21-22 0,0 1 0,22 0 16</inkml:trace>
  <inkml:trace contextRef="#ctx0" brushRef="#br0" timeOffset="43203.03">1566 11028 0,'0'0'16,"0"21"-1,0 0-15,0 0 0,0 22 0,0-22 16,-21 42-16,0-20 0,0-1 16,0 22-16,-1-22 0,1 0 0,-21 1 15,21-1-15,0 0 0,-1 1 0,1-22 16,0 0-16,0 0 16,0 0-16,21-42 31,0 0-31,21 0 0,0 0 0,0-1 15,0 1-15,1 0 0,-1 0 16,21 21-16,-21-21 0,0 21 0,22 0 16,-22 0-16,21 0 0,1 0 15,-22 0-15,21 0 0,0 0 0,-20 0 16,20-21-16,-21 21 0,0-22 0,0 22 16,1-21-16,-1 21 15,0-21-15,0 0 0,-21 0 0,0 0 16,0-1-16,0 1 0,0 0 0,0 0 15,0 0-15,0 0 0,0-22 16,-21 22-16,0 0 0,21 0 16,-21 21-16,-1 0 0,1 21 15,21 0-15,-21 21 0,21-20 16,0 20-16,-21 0 0,21 1 16,-21-1-16,21 0 0,0 1 0,0-22 15,-21 21-15,21-21 0,0 22 0,-22-22 16,22 0-16,0 0 0,0 0 15,0 0-15,0 1 16,22-22 0,-1 0-16,0 0 0,0-22 15,0 1-15</inkml:trace>
  <inkml:trace contextRef="#ctx0" brushRef="#br0" timeOffset="43374.93">2371 11367 0,'0'0'0,"0"-22"16,0 1-16,0 0 16,0 0 31,21 0-32</inkml:trace>
  <inkml:trace contextRef="#ctx0" brushRef="#br0" timeOffset="43775.08">3302 10795 0,'0'0'16,"-21"0"-16,0 0 0,-1 0 0,44 0 31,20-21-31,-21 21 0,21 0 16,22 0-16,-22-21 0,22 21 0,-1 0 15,1 0-15,20 0 0,-20-21 16,-1 21-16,-20 0 0,20 0 0,-20 0 16,-1 0-16,-21 0 0,0 0 0,0 0 15,-21 21-15,-21 0 16,-21-21-16</inkml:trace>
  <inkml:trace contextRef="#ctx0" brushRef="#br0" timeOffset="44022.91">3556 10816 0,'0'0'0,"0"21"31,0 1-31,-21-22 0,21 21 0,0 0 16,0 0-16,0 0 0,0 0 0,0 22 15,0-1-15,0 0 0,-21 1 16,21-1-16,0 22 0,0-22 0,0 0 16,0 1-16,-22-1 0,22 0 0,0 1 15,0-22-15,-21 21 0,21-21 16,0 0-16,0 1 0,21-22 16,1 0-1,-1 0-15,0-22 0,0 22 0,0-21 16,22-21-16,-22 21 0</inkml:trace>
  <inkml:trace contextRef="#ctx0" brushRef="#br0" timeOffset="44564.61">4000 11113 0,'22'-22'0,"-44"44"0,44-65 0,-22 64 32,-22 1-17,1 20-15,21-21 0,0 21 16,-21-20-16,21 20 0,-21 0 0,21 1 15,0-22-15,0 21 0,0 0 16,0-20-16,0-1 0,0 0 16,21 0-16,0-21 0,0 0 0,1 0 15,-1 0-15,0 0 0,21 0 0,-21 0 16,22-21-16,-1 0 0,-21 0 16,22-1-16,-1 1 0,0 0 0,1-21 15,-22 21-15,0-22 0,0 1 0,0 21 16,0-22-16,-21 22 0,22 0 15,-22-21-15,0 21 0,0-1 16,-22 22-16,1 0 16,0 22-16,21-1 15,0 21-15,-21-21 16,21 22-16,-21-1 0,21 0 0,0 1 16,-21 20-16,21-21 0,0 1 0,0 20 15,0-20-15,0-1 0,0 21 16,0-20-16,0-1 0,0 0 0,21 1 15,0-1-15,-21 0 0,21 1 0,-21-1 16,0-21-16,0 22 0,0-22 16,0 0-16,-21 0 0,-21 0 0,20 0 15,-20 1-15,21-22 0,-21 0 0,-1 0 16,1 0-16,0 0 0,-1 0 16,1 0-16,0-22 0,-1 1 15,22 0-15,-21 0 0,21 0 0,-1 0 16,22-1-16,0 1 0,0 0 0,0 0 15,0 0-15,0 0 0,22-1 16,-1 1-16,0 0 0,21 0 0,-21 0 16,22 0-16</inkml:trace>
  <inkml:trace contextRef="#ctx0" brushRef="#br0" timeOffset="44847.58">4762 11155 0,'0'-21'0,"0"0"32,0 42-32,0 21 15,0-21-15,0 22 0,0-1 16,0 0-16,0 22 0,0-22 0,0 22 16,0-22-16,0 21 0,0-20 0,-21 20 15,21-20-15,-21 20 0,0-21 16,21 22-16,-21-22 0,21 1 0,-21-1 15,21-21-15,0 21 0,0-20 0,-22-1 16,22 0-16,22-21 31,-22-21-31,21-22 0,0 22 0,0 0 16,0-21-16,0-1 0</inkml:trace>
  <inkml:trace contextRef="#ctx0" brushRef="#br0" timeOffset="45122.53">4784 11240 0,'0'-43'0,"0"86"16,0-128-16,0 64 0,0-22 0,0 22 0,0 0 16,0 0-16,21 0 0,0 0 15,0 21-15,0-22 0,0 22 0,22 0 16,-22 0-16,21 0 0,1 0 0,-22 22 16,21-1-16,0 0 15,-20 21-15,-1 1 0,0-1 0,-21 0 16,0 1-16,0-1 0,0-21 0,0 21 15,-21 1-15,0-22 0,-1 0 0,1 21 16,-21-20-16,21-1 0,-22-21 16,22 21-16,-21-21 0,21 0 0,0 0 15,-1 0-15,22-21 32,0 0-32,0-1 0,22 1 0,-1 0 15</inkml:trace>
  <inkml:trace contextRef="#ctx0" brushRef="#br0" timeOffset="45470.44">5461 11261 0,'21'0'16,"-42"0"-16,63-21 0,-21 21 0,1-22 0,-1 22 16,0-21-16,0 0 15,0 0-15,0 0 0,1 0 0,-1 21 16,0-22-16,-21 1 0,0 0 0,21-21 15,-21 21-15,0-1 0,0 1 16,0 0-16,-21 21 0,0 0 16,0 0-16,-1 0 0,1 0 0,0 0 15,0 21-15,-21-21 0,20 21 16,1 1-16,0 20 0,0-21 16,21 21-16,-21 1 0,21-22 0,-21 21 15,21 1-15,0-1 0,0-21 0,0 21 16,0-20-16,0-1 0,21 21 0,0-42 15,0 21-15,0 0 0,0-21 16,1 0-16,20 0 0,-21 0 0,21 0 16,1-21-16,-1 21 0,0-21 0,1 0 15,20-21-15,-20 20 0,20-20 16,-21 0-16</inkml:trace>
  <inkml:trace contextRef="#ctx0" brushRef="#br0" timeOffset="45750.78">6308 10986 0,'0'0'0,"0"-22"16,0 1-16,-22 0 15,1 21-15,0 0 16,0 0-16,0 0 0,0 21 0,-1 0 16,1-21-16,21 22 0,0-1 0,0 0 15,0 0-15,0 0 16,0 0-16,0 1 0,21-1 0,1 0 16,-1 0-16,0 0 0,0 0 0,0 1 15,0-1-15,-21 0 0,22-21 16,-1 21-16,-21 0 0,21-21 0,-21 21 15,0 1-15,-21-22 16,-22 21-16,22-21 0,0 0 16,-21 0-16,21 0 15,-22 0-15,1 0 0,21 0 0,-22 0 16,22 0-16,0 0 0,0 0 0,21-21 16,0-1-16,0 1 15</inkml:trace>
  <inkml:trace contextRef="#ctx0" brushRef="#br0" timeOffset="46732.85">7662 10668 0,'0'-42'0,"0"84"0,0-105 0,0 41 0,0 1 15,0 0-15,-21 21 0,0-21 16,0 21 0,0 21-16,-1 0 0,1 22 0,0-22 15,0 0-15,0 21 0,-22 1 0,22-1 16,0-21-16,0 21 0,21 1 16,-21-1-16,21-21 0,0 22 0,0-22 15,0 0-15,0 0 0,0 0 0,21 0 16,0 1-16,21-22 0,-20 0 15,-1 0-15,21 0 0,0 0 0,1 0 16,-1-22-16,0 1 0,1 0 16,-1 0-16,22 0 0,-22 0 0,0-22 15,-21 22-15,22-21 0,-22 21 16,-21-22-16,0 22 0,0-21 0,-21-1 16,0 1-16,-22 21 0,22-21 0,-42-1 15,20 22-15,1 0 0,0 21 16,-1 0-16,1 0 0,0 0 0,-1 0 15,22 0-15,-21 0 0,42 21 16,0 0-16,21 0 16,0-21-16,21 0 15,1 0-15,-1 0 0,22 0 0,-1 0 16,1 0-16,-1-21 16,22 0-16,-22 0 0,1 0 0,20 0 15,-20-1-15,-1 1 0,1 0 0,-1 0 16,-20 0-16,-1 0 0,-21-1 15,0 22-15,1-21 0,-22 0 16,-22 21-16,1 0 16,0 0-16,0 0 0,0 0 15,21 21-15,-21 0 0,-1 1 0,22 20 16,-21 0-16,21 22 0,-21-22 16,21 22-16,0-1 0,0 1 0,-21-1 15,21 1-15,-21-1 0,21 1 0,-21-1 16,21 22-16,0-22 0,-22 22 15,1-22-15,0 1 0,21-1 0,0 22 16,0-21-16,-21-1 0,21 1 0,0-1 16,0 1-16,-21-1 0,21 1 15,0-22-15,0 0 0,0 1 0,-21-1 16,21-21-16,-22 0 0,22 0 0,-21-21 16,0 0-16,0-21 15,0 21-15,0-21 0,-1-21 16,-20 21-16,21-1 0,-21-20 15,-1 21-15,1-21 0,0 20 0,-1-20 0,22 0 16,0-1-16,-21 22 0,42-21 16,0 0-16,0-1 0,0 1 15,0 0-15,21-1 0,0 1 0,0-22 16,21 22-16,1-21 0,20 20 0,-20-20 16</inkml:trace>
  <inkml:trace contextRef="#ctx0" brushRef="#br0" timeOffset="47582.48">9610 10181 0,'0'0'0,"0"-21"16,0 0-16,0 42 31,0 21-31,0 1 15,-22-1-15,1 22 0,21-1 0,-21 1 16,0-1-16,0 1 0,0-1 16,-1 1-16,1-1 0,-21-21 0,21 1 15,0 20-15,-22-20 0,22-22 0,0 21 16,0-21-16,0 0 0,21 1 0,0-44 31,0 1-15,0-21-16,0 21 0,0 0 0,0-22 15,0 1-15,0 0 0,0-1 16,0 1-16,0 0 0,0 20 0,21-20 16,0 21-16,-21 0 0,0 0 0,21 21 15,0 0-15,0 21 16,-21 0-16,0 0 0,22 0 16,-22 22-16,21-22 0,-21 0 0,0 21 15,21-21-15,0 22 0,0-22 0,-21 0 16,21 0-16,1 0 0,-1 1 15,0-1-15,0 0 0,0 0 16,0-21-16,1 0 0,20 0 0,-21 0 16,21 0-16,-20 0 0,20 0 0,-21 0 15,21-21-15,1 21 0,-22-21 16,21 0-16,1-1 0,-22-20 0,21 21 16,-21-21-16,0 20 0,1-20 0,-1 21 15,-21 0-15,0-22 0,21 22 0,-21 0 16,0 0-16,-21 21 31,0 21-31,-1 0 16,22 0-16,-21 1 15,21 20-15,0-21 0,0 0 0,0 22 16,0-22-16,0 21 0,0-21 0,0 0 16,0 1-16,21-1 0,1 0 0,-1 0 15,0 0-15,21-21 0,-21 0 16,22 0-16,-22 0 0,21 0 0,1 0 15,-1 0-15,0-21 0,1 0 0,-22 0 16,21 0-16,-21-1 0,0-20 0,1 21 16,-22-21-16,21-1 0,-21 1 15,0-22-15,0 22 0,0 0 0,-21-1 16,-1 22-16,1-21 0,0 21 0,0 0 16,0 21-16,-22 0 15,1 0-15,21 0 0,-21 0 0,-1 21 16,22 0-16,-21 0 0,-1 21 0,22-20 15,0 20-15,21-21 0,0 0 16,0 22-16,0-22 0,0 0 0,21 0 16,0 0-16,22 0 0,-22-21 0,21 0 15,1 22-15,-1-22 0</inkml:trace>
  <inkml:trace contextRef="#ctx0" brushRef="#br0" timeOffset="47839.33">11366 10562 0,'0'0'0,"0"-42"0,0 21 0,0 0 16,0-1-16,-21 1 0,0 21 15,0 0-15,-21 0 0,20 0 0,1 0 16,-21 0-16,21 21 0,-22 1 0,22-1 16,-21 0-16,21 21 0,0 1 15,-22-22-15,22 21 0,0 0 0,21 1 16,0-22-16,-21 21 0,21-21 0,0 22 15,0-22-15,21 0 0,0 0 0,0 0 16,22 1-16,-22-22 0,21 0 16,0 21-16,1-21 0,-1 0 0,22 0 15,-22 0-15,0 0 0,22-21 16</inkml:trace>
  <inkml:trace contextRef="#ctx0" brushRef="#br0" timeOffset="48258.81">11917 10647 0,'0'-21'0,"0"42"0,0-85 15,0 22-15,0 0 0,0 21 0,0-1 16,-21 1-16,-1 21 16,1 0-16,-21 0 0,21 0 0,0 0 15,-1 21-15,-20 1 0,21 20 0,-21-21 16,20 21-16,1-20 0,0 20 16,-21 0-16,42-21 0,-21 22 15,21-22-15,0 21 0,0-21 0,0 1 16,0-1-16,0 0 0,21 0 0,0 0 15,0-21-15,0 0 0,0 0 16,1 0-16,20 0 0,-21 0 0,0-21 16,22 0-16,-22 0 0,0 0 0,0-1 15,0 1-15,0-21 0,1 21 0,-22-22 16,0 1-16,0 0 0,0-1 16,0 22-16,0 0 0,0-21 0,0 21 15,0 42 1,0 0-1,-22 0-15,22 0 0,-21 22 0,21-22 16,0 21-16,0-21 0,0 22 16,0-22-16,0 0 0,0 21 0,0-21 15,21 1-15,1-1 0,-1 0 16,0-21-16,0 21 0,0-21 0,0 21 16,22-21-16,-22 0 0,0 0 0,21 0 15,-20-21-15,20 0 0,-21 0 0</inkml:trace>
  <inkml:trace contextRef="#ctx0" brushRef="#br0" timeOffset="48531.66">12531 10033 0,'0'0'0,"0"-106"32,0 85-32,0 0 0,0 42 15,0 0-15,-22 0 16,1 1-16,21 20 0,-21-21 15,21 21-15,-21 1 0,21-1 0,0 22 16,0-22-16,0 0 0,0 22 0,0-22 16,0 22-16,0-22 0,0 0 15,0 1-15,0-1 0,0 0 0,0 1 16,0-22-16,0 0 0,0 0 0,21 0 16,0 0-16,-21 1 0,21-22 15,1 0-15,-1 0 0,0 0 16,0 0-16,0 0 0,0-22 0,22 1 15,-22 0-15</inkml:trace>
  <inkml:trace contextRef="#ctx0" brushRef="#br0" timeOffset="48870.49">12912 10541 0,'0'0'0,"0"-21"0,0-21 15,0 20-15,0 1 0,0 0 0,0 0 16,-22 21 0,1 21-16,21 0 0,-21 0 0,0 1 15,21-1-15,-21 21 0,21-21 16,0 0-16,0 22 0,0-22 0,0 0 15,0 0-15,0 0 0,0 1 16,0-1-16,0 0 0,21 0 0,0-21 16,0 0-16,0 21 0,1-21 15,20 0-15,-21 0 0,21 0 0,-20 0 16,20-21-16,-21 0 0,0 0 0,0 0 16,1-1-16,-22 1 0,0-21 0,21 0 15,-21 20-15,0-20 0,0 0 16,0-1-16,0 22 0,0-21 0,-21 21 15,-1 0-15,1 21 0,0 0 0,0 0 16,0 0-16,0 0 0,-1 0 16,1 21-16,0-21 0,0 21 0,21 0 15,-21 0-15,21 0 16,0 1-16,0-1 0,21-21 16,0 0-16,0 21 0,0-21 15</inkml:trace>
  <inkml:trace contextRef="#ctx0" brushRef="#br0" timeOffset="49243.28">13525 10605 0,'0'-22'15,"0"44"-15,0-65 0,0 22 0,0 0 0,0 0 16,0-22-16,0 22 0,0 0 0,0 0 16,0-21-16,22 20 0,-1 22 15,0-21-15,0 0 0,0 21 16,0 0-16,1 0 0,20 0 0,-21 0 15,0 0-15,0 21 0,1 22 0,-1-22 16,-21 0-16,0 21 0,21 1 16,-21-22-16,0 21 0,0 0 0,0-20 15,0 20-15,0-21 0,0 0 0,0 22 16,0-22-16,-21-21 0,21 21 0,-21-21 16,-1 0-16,22-21 31,0 0-31,0-1 0,0 1 0,0 0 15,0-21-15,22 21 0,-1-22 16,0 1-16,-21 0 0,21-1 16,0 1-16,0 21 0,-21 0 0,22-1 15,-1 1-15,0 0 0,0 21 0,0 0 16,0-21-16,1 21 16,-1 0-16,0 0 0,0 0 0</inkml:trace>
  <inkml:trace contextRef="#ctx0" brushRef="#br0" timeOffset="49643.05">14732 10308 0,'0'0'0,"0"-21"16,0 0-16,0 0 16,0 0-16,0-1 0,-21 1 15,0 0-15,-22 21 0,22 0 0,-21 0 16,21 0-16,-22 0 0,22 0 15,-21 0-15,21 0 0,-22 21 0,22 0 16,0 1-16,0-1 0,0 0 0,21 21 16,0-21-16,0 1 0,0 20 15,21-21-15,0 0 0,0 0 0,21 22 16,-20-22-16,20 0 0,0-21 0,-21 21 16,22 0-16,-1 1 0,-21-1 15,0 0-15,1-21 0,-1 21 16,-21 0-16,0 0 0,0 1 15,0-1-15,-21-21 0,-1 21 16,-20-21-16,21 0 0,-21 0 16,-1 21-16,1-21 0,-22 0 0,22 0 15,0 0-15,21 21 0,-22-21 0,22 0 16,0 0-16,0 0 0,0 0 16,-1 0-16,1-21 15,21 0-15,0 0 0,-21 21 16,0-21-16</inkml:trace>
  <inkml:trace contextRef="#ctx0" brushRef="#br0" timeOffset="49922.89">12107 10054 0,'0'-21'16,"21"21"-16,22 0 0,-1 0 0,0 0 16,22 0-16,-1 0 0,1-21 0,-1 21 15,22 0-15,-21 0 0,20 0 0,1 0 16,0 0-16,-22 0 16,22 0-16,-22 0 0,-20 0 0,20 0 15,-21 0-15,1 0 0,-22 0 0,0 0 16,-42 0 15</inkml:trace>
  <inkml:trace contextRef="#ctx0" brushRef="#br0" timeOffset="51022.96">1037 13018 0,'0'0'0,"-42"0"0,-1 0 0,1 0 0,0 0 16,-1 0-16,22 21 0,-21-21 16,21 0-16,-22 0 0,22 0 0,0 0 15,0 0-15,21-21 0,0-1 16,0 1-16,0 0 15,21 0-15,0 0 0,0 0 16,22-1-16,-22 1 0,21 0 16,1 21-16,-22 0 0,21 0 15,0 0-15,1 21 0,-22 0 0,21 1 16,-21 20-16,1-21 0,-22 21 16,0 1-16,0 20 0,0-20 0,0-1 15,-22 0-15,1 1 0,-21-1 16,0 0-16,-22 1 0,22-22 0,-22 21 15,1-21-15,-1 22 0,22-22 16,-22-21-16,1 21 0,21-21 16,-22 0-16,43 0 0,-21-21 0,20 21 15,-20-21-15,42-22 0,0 22 16,0 0-16,0-21 0,0-1 16,0 22-16,0-21 0,21-1 15,0 22-15,22 0 0,-22-21 0,21 42 16,-21-21-16,22 21 0,-1 0 15,-21 0-15,22 21 0,-1 0 0,-21 0 16,21 0-16,-20 0 0,20 22 16,-21-22-16,0 21 0,22-21 0,-22 22 15,0-22-15,0 21 0,0-21 16,0 1-16,-21-1 0,22 0 16,-1 0-16,0-21 0,0 0 0,0 0 15,0 0-15,1 0 0,20 0 16,-21-21-16,0 0 0</inkml:trace>
  <inkml:trace contextRef="#ctx0" brushRef="#br0" timeOffset="51250.26">1587 12891 0,'0'0'0,"43"0"31,-22 0-31,0-22 16,21 22-16,-20 0 0,20 0 0,-21 0 16,21 0-16,-20-21 15,-1 21-15,21 0 0,-21 0 0,0-21 16,-42 21 15</inkml:trace>
  <inkml:trace contextRef="#ctx0" brushRef="#br0" timeOffset="51639.03">1609 12827 0,'-43'21'0,"86"-42"0,-128 63 16,64-20-16,-22-1 0,22 0 15,0 0-15,-21 0 0,21 22 16,-1-22-16,1 0 0,0 21 0,0-21 16,21 1-16,-21-1 0,21 0 15,0 0-15,21-21 16,21 0-16,-21 0 0,22 0 15,-22 0-15,21 0 0,1-21 0,-1 21 16,0-21-16,1 21 0,-1 0 16,-21 0-16,21 0 0,-20 0 0,20 0 15,-21 0-15,0 0 0,0 0 16,1 21-16,-1-21 0,0 21 0,0 0 16,-21 0-16,21-21 15,-21 22-15,0-1 0,0 0 0,0 0 16,-21-21-16,-21 21 0,21 0 0,-22 1 15,1-22-15,21 21 0,-43 0 16,22-21-16,0 0 0,-1 21 0,1-21 16,0 0-16,-1 0 0,1 0 15,21 0-15,0 0 0,-1 0 0,1 0 16,42-21 0,1 21-1,20-21-15,0 0 0,1 21 16</inkml:trace>
  <inkml:trace contextRef="#ctx0" brushRef="#br0" timeOffset="51818.93">2392 13229 0,'0'0'0,"0"-21"62,21 21-46,0-21-16</inkml:trace>
  <inkml:trace contextRef="#ctx0" brushRef="#br0" timeOffset="52475.39">4043 13081 0,'0'0'0,"0"-21"0,21 0 16,-21 0-16,21-1 0,0 1 0,0-21 16,1 21-16,-1-22 0,-21 22 15,21-21-15,-21 21 0,0-22 0,0 22 16,0 0-16,-21 0 0,0 0 0,-1 21 15,-20 0-15,-21 0 16,-1 0-16,1 0 0,-1 0 0,1 0 16,-1 21-16,1 0 0,-1 0 0,1 0 15,20 1-15,1-1 0,21 0 16,0 0-16,21 21 0,0-20 0,0-1 16,21 21-16,0-21 0,21 22 15,1-22-15,20 21 0,1 0 0,-1-20 16,1 20-16,-1 0 0,1-21 0,-1 22 15,1-22-15,-22 21 0,0-21 16,-21 1-16,1 20 0,-22-21 0,0 21 16,-22-20-16,1-1 0,-21 0 15,0 0-15,-22 0 0,1-21 16,-1 0-16,-21 21 0,1-21 0,20 0 16,1 0-16,-1-21 0,1 0 15,-1 0-15,22 0 0,0-22 0,-1 22 16,22-21-16,0 21 0,0-22 0,21 22 15,0-21-15,0 21 0,0 0 16,21-1-16,21 1 0,1 0 0,-22 0 16,42 0-16,-20 21 0,20-21 15,-21 21-15,22 0 0,-1-22 0,1 22 16,-22-21-16,22 21 0</inkml:trace>
  <inkml:trace contextRef="#ctx0" brushRef="#br0" timeOffset="53000.94">4191 13102 0,'0'0'0,"21"21"0,0-21 0,-21 22 16,0-1-16,0 0 0,0 0 16,0 0-16,0 0 0,0 1 15,0-1-15,0 21 0,0-21 0,0 0 16,0 1-16,0 20 0,0-21 0,0 0 16,21 0-16,1-21 0,-22 22 15,21-22-15,0 0 0,0 0 0,21 0 16,-20 0-16,-1-22 0,21 22 15,0-21-15,1 0 0,-1 0 0,0 0 16,-20 0-16,20-22 0,0 22 16,-21 0-16,1 0 0,-1 0 0,0-1 15,-21 1-15,0 0 0,0 0 16,0 0-16,0 0 16,0 42-1,0 0 1,-21 0-16,21 0 0,0 22 0,0-22 15,0 21-15,0 0 0,0 1 16,0-1-16,0 22 0,0-22 0,0 21 16,0 1-16,0-22 0,21 22 0,-21-1 15,21-20-15,-21 20 16,0-21-16,0 22 0,0-22 0,0 22 16,0-22-16,0 0 0,-21 1 0,0-1 15,0-21-15,-22 22 0,22-22 0,-21-21 16,21 21-16,-22-21 0,1 0 15,0 0-15,-1-21 0,1 0 0,-22-1 16,22-20-16,0 21 0,-1-21 0,1-1 16,21 1-16,0 0 0,0-1 15,21 1-15,0 21 0,0-22 0,0 1 16,21 21-16,0-21 0,21-1 16,-21 22-16,22-21 0,20-1 15,-20 22-15</inkml:trace>
  <inkml:trace contextRef="#ctx0" brushRef="#br0" timeOffset="53459.68">5122 13060 0,'0'0'0,"21"0"16,-21-21-16,22 21 16,-1 21-1,-21 0-15,0 0 0,0 0 0,0 1 16,21-1-16,-21 0 15,0 0-15,0 21 0,0-20 0,0-1 16,0 0-16,0 0 0,0 0 0,-21 0 0,21 1 16,-21-22-16,21 21 15,-22-21 1,22-21-16,0-1 16,0-20-16,0 21 15,0 0-15,0-22 0,22 1 0,-1 21 16,0-21-16,0-1 0,0 1 15,0 0-15,22-1 0,-1 1 0,0 21 16,1 0-16,-1-1 0,0 1 0,1 21 16,20 0-16,-20 0 0,-1 0 15,0 21-15,-21 1 0,22-1 0,-22 21 16,0 0-16,-21-20 0,0 20 16,0 0-16,0-21 0,0 22 0,-42-22 15,21 21-15,-1-21 0,1 1 16,-21-1-16,21 0 0,0 0 0,-1 0 15,1-21-15,0 0 0,42 0 32,0-21-32,22 0 15,-22 21-15,21-21 0</inkml:trace>
  <inkml:trace contextRef="#ctx0" brushRef="#br0" timeOffset="53699.54">6350 12869 0,'0'-21'0,"0"42"0,21-84 0,-21 42 16,0 0-16,0-1 0,0 1 0,-21 21 16,0 0-16,0 0 0,-1 0 0,1 0 15,0 21-15,0 1 0,0-1 16,0 21-16,-1-21 0,1 22 0,-21-1 16,21 0-16,0 1 0,-1-1 0,1-21 15,21 21-15,0-20 0,0 20 16,0-21-16,0 0 0,21 22 0,1-43 15,20 21-15,-21 0 0,21-21 16,-20 0-16,20 0 0,0 0 16,1 0-16,-1-21 0,21 0 0,-20-1 15</inkml:trace>
  <inkml:trace contextRef="#ctx0" brushRef="#br0" timeOffset="54710.96">6921 12510 0,'0'0'0,"0"-43"0,-21 1 0,0 21 15,21 0-15,0-1 0,-21 22 0,0 0 16,0 0-16,21 22 16,0-1-16,-22 0 0,22 21 0,0 1 15,0-22-15,0 21 0,0 0 16,0 22-16,0-22 0,0 22 16,22-22-16,-22 0 0,0 1 0,21-1 15,-21 0-15,0 1 0,0-1 0,0-21 16,0 0-16,0 1 0,0-1 15,0 0-15,0-42 32,0 0-32,0-1 0,0-20 15,0 21-15,21-21 0,-21-1 0,21 1 16,0 0-16,22-1 0,-22 1 0,0 0 16,21 20-16,-21 1 0,22 0 15,-22 0-15,21 0 0,-21 21 16,1 0-16,20 0 0,-21 21 0,0 0 15,0 0-15,-21 0 0,0 1 0,22 20 16,-22-21-16,0 21 0,0 1 16,0-22-16,0 21 0,0-21 0,0 22 15,0-22-15,-22 0 0,22 0 0,0 0 16,0 1-16,0-1 0,22-21 16,20 0-16,-21 0 0,0 0 0,22 0 15,-22 0-15,21 0 0,0-21 0,-20-1 16,20 1-16,0 0 0,1 0 15,-1-21-15,-21 20 0,21-20 0,-20 0 16,20-1-16,-21 1 0,-21 21 16,0-21-16,0-1 0,0 22 0,0 0 15,0 0-15,0 0 0,-21 21 16,0 0-16,0 0 0,-1 0 0,1 21 16,0 0-16,21 0 15,0 0-15,0 0 0,0 1 16,0 20-16,0-21 0,21 0 0,0 0 15,-21 1-15,22 20 0,-1-21 0,-21 0 16,21 0-16,0 1 0,0-22 16,0 21-16,1 0 0,-1-21 0,0 21 15,0-21-15,0 0 0,0 0 16,1 0-16,-1 0 16,0 0-16,0 0 0,0-21 15,0 21-15,1-21 0,-1 0 0,0-1 16,0 1-16,0-21 0,0 21 0,1-22 15,-1 22-15,0-21 0,-21 21 16,0 0-16,21-1 0,-21 1 0,21 21 16,-21 21-1,0 1-15,0-1 16,0 21-16,0-21 0,0 0 0,-21 22 16,21-22-16,0 0 0,-21 0 15,21 22-15,0-22 0,0 0 16,0 0-16,0 0 0,21 0 15,0-21-15,0 0 16,1 0-16,20 0 0,-21-21 16,0 0-16,22 0 0,-22 0 15,0 0-15,21-22 0,-21 22 0,1-21 16,-1-1-16,-21 1 0,0 0 0,0 21 16,0-22-16,0 22 0,-21 0 15,21 0-15,-22 0 0,-20 21 0,21 0 16,0 0-16,-22 0 0,1 0 0,21 21 15,0 0-15,-22-21 0,22 42 16,0-21-16,0 1 0,0-1 16,21 0-16,0 0 0,-21 0 0,21 0 15,0 1-15</inkml:trace>
  <inkml:trace contextRef="#ctx0" brushRef="#br0" timeOffset="55402.34">9165 12615 0,'-21'0'0,"42"0"0,-63-21 15,21 21-15,-1 0 0,1 21 16,21 1 0,0-1-16,0 0 15,0 0-15,0 21 0,0-20 0,0-1 16,-21 21-16,21-21 0,0 0 0,0 22 16,0-22-16,-21 0 0,0 0 15,21 0-15,-21-21 0,21-21 47,0 0-47,0 0 0,0 0 16,0 0-16,0-22 0,21 22 0,-21-21 15,21-1-15,0 1 0,21 21 16,-20-21-16,20 20 0,0-20 0,1 21 16,-1 0-16,0 0 0,1 21 0,-1 0 15,0 0-15,1 0 0,-1 0 16,-21 21-16,21 0 0,-20 21 0,-22-21 15,0 22-15,0-1 0,0-21 0,0 22 16,-22-1-16,22 0 0,-21 1 16,0-22-16,0 0 0,0 21 0,0-21 15,-1 1-15,44-22 32,-1-22-17,0 1-15,0-21 0,21 21 0,-20 0 16,-1-22-16,21 1 0,0 0 15</inkml:trace>
  <inkml:trace contextRef="#ctx0" brushRef="#br0" timeOffset="55587.23">9969 12510 0,'-84'63'0,"168"-126"0,-62 41 0,-1 1 0,0 0 0,0 21 15,-21 21 1,0 0-16,0 1 16,0-1-16,0 0 0,-21 0 0,21 21 15,-21-20-15,21 20 16,-21 0-16,21-21 0,0 22 0,-22-22 15,22 21-15,0-21 0,-21 1 0,21-1 16,0 0-16,21-21 31,1-21-31,-1 0 0,0-1 0</inkml:trace>
  <inkml:trace contextRef="#ctx0" brushRef="#br0" timeOffset="55763.13">10054 12277 0,'0'0'16,"-21"-21"-16,0-1 0,0 22 16,-1 0-1,44 0 17,-1 0-32,0 0 15,0 0-15,0 0 0,0 0 0,1 0 16</inkml:trace>
  <inkml:trace contextRef="#ctx0" brushRef="#br0" timeOffset="56330.8">10477 12467 0,'0'0'16,"22"0"-1,-1 0 1,0 0-16,0 0 0,0 0 15,0 0-15,1 0 0,-1 21 16,0 1-16,-21-1 0,0 0 0,0 0 16,0 21-16,0-20 0,0 20 15,-21 0-15,0-21 0,-1 22 0,-20-1 16,21 0-16,-21-20 0,-1 20 0,22-21 16,-21 21-16,21-20 0,-22-1 15,22-21-15,0 21 0,42-21 31,-21-21-15,42 0-16,-20 21 0,-1-22 0,21 22 16,-21 0-16,0-21 0,22 21 0,-1 0 15,-21 0-15,22 0 0,-1 0 16,0 21-16,1 1 0,-1-22 0,0 21 16,1 21-16,-22-21 0,21 0 0,0 22 15,1-22-15,-22 21 0,21-21 0,-21 22 16,1-1-16,-1 0 0,-21 1 15,0-1-15,0 0 0,-21 1 0,-22-1 16,1 0-16,0 1 0,-22-1 0,1 0 16,-1 1-16,1-1 0,-1-21 15,1 0-15,-22 1 0,21-1 16,1-21-16,-1 0 0,1 0 0,21 0 16,-22-21-16,22-1 0,-22 1 0,43 0 15,-21-21-15,-1 21 0,22-22 16,0 1-16,0 0 0,21 20 0,0-20 15,0 21-15,0-21 0,0 20 0,21-20 16,0 21-16,0 0 0,22-22 0,-22 22 16,21-21-16,1 21 0,20-22 15,-21 1-15</inkml:trace>
  <inkml:trace contextRef="#ctx0" brushRef="#br0" timeOffset="56799.74">11451 12531 0,'0'0'16,"0"-21"-16,0-1 0,0 1 0,0 0 0,0 0 16,0 0-16,0 0 0,0-1 15,-21 1-15,0 0 0,0 0 16,-1 21-16,1 0 0,0-21 0,0 21 16,0 0-16,-22 21 0,22 0 15,-21 0-15,21 0 0,-22 1 16,22 20-16,-21 0 0,0-21 0,20 22 15,1-1-15,0 0 0,0 1 0,21-1 16,0 0-16,0 1 0,0-22 16,0 0-16,21 0 0,21 0 0,-20-21 15,20 0-15,0 0 0,22 0 0,-22 0 16,0-21-16,1 21 0,-1-21 16,0-21-16,1 21 0,-22-1 0,0-20 15,0 21-15,0-21 0,1-1 0,-22 1 16,21 0-16,-21-1 0,0 22 15,0-21-15,0 21 0,0-1 16,0 1-16,0 42 16,-21 1-16,21-1 15,-22 0-15,22 21 0,0 1 16,0-22-16,0 21 0,0 0 0,0-20 16,0 20-16,0 0 0,22 1 0,-1-22 15,-21 21-15,21-21 0,21 0 16,-21 1-16,1-1 0,-1-21 0,21 0 15,-21 0-15,22 0 0,-1 0 0,0 0 16,-21 0-16</inkml:trace>
  <inkml:trace contextRef="#ctx0" brushRef="#br0" timeOffset="57979.39">12213 12107 0,'0'-42'0,"0"84"0,0-126 16,0 41-16,0 22 0,0 42 31,0 22-31,0-22 0,0 21 16,0 1-16,0-1 0,-21 0 0,21 22 15,-21-22-15,0 0 0,21 22 0,-22-22 16,22 1-16,-21 20 0,21-21 16,-21 1-16,21-1 0,0-21 0,0 22 15,0-1-15,0-21 0,21 0 16,0 0-16,22-21 0,-22 0 0,0 0 15,0 0-15,22 0 0,-1 0 16,-21-21-16,21 21 0,1-21 0,-1-21 16,-21 21-16,22-1 0,-1-20 0,-21 21 15,21-21-15,-20-1 0,-1 22 16,0-21-16,0 21 0,-21-1 0,0 1 16,21 0-16,-21 42 31,0 0-31,-21 1 0,0-1 15,0 21-15,21-21 0,-21 0 0,21 22 16,-22-22-16,22 0 0,0 0 16,0 22-16,0-22 0,0 0 15,0 0-15,0 0 0,22-21 0,-1 21 16,0-21-16,0 0 0,21 0 0,-20 0 16,20 0-16,0 0 0,-21-21 15,22 0-15,-1 21 0,0-42 0,1 21 16,-22-1-16,21-20 0,1 21 0,-1-21 15,-21 20-15,0 1 0,0-21 16,1 21-16,-22 0 0,-22 42 31,1-21-31,0 21 0,21 0 16,-21 0-16,21 0 0,-21 22 16,21-22-16,-21 0 0,21 0 0,0 22 15,0-22-15,0 0 0,0 0 16,0 0-16,21 0 0,0-21 15,0 0-15,0 0 0,0 0 0,22 0 16,-22 0-16,0 0 0,21 0 0,-20-21 16,-1 21-16,0-21 0,-21 0 15,0-21-15,0 20 0,0 1 0,0-21 16,0 21-16,0-22 0,-21 22 0,0 0 16,-1 0-16,1 0 0,0 0 15,0-1-15,-21 22 0,20 0 0,1-21 16,21 0 15,21 21-31,1 0 0,-1-21 16,0 21-16,21 0 0,-21-21 0,22 21 15,-1-21-15,-21 21 0,22 0 16,-1 0-16,-21 0 0,21 0 0,-20 0 16,-1 21-16,0 0 0,0-21 0,0 21 15,0 0-15,1 0 0,-22 1 16,0-1-16,0 0 0,0 0 0,0 0 15,0 0-15,0 22 0,0-22 0,0 0 16,0 0-16,0 0 16,0 1-16,0-1 0,0 0 15,-22-21-15,22 21 0,-21-21 16,21-21 15,0 0-31,0 0 0,0-1 16,21-20-16,1 21 0,-1 0 15,0-22-15,0 22 0,0-21 0,22 0 16,-1 20-16,0-20 0,1 21 16,20 0-16,-21 0 0,-20 21 0,20 0 15,0 0-15,-21 0 0,1 0 16,-22 21-16,0 0 0,0 0 16,0 0-16,0 0 0,0 22 0,0-22 15,0 0-15,-22 21 0,1-20 16,0-1-16,0 0 0,21 21 0,-21-42 15,0 21-15,21 1 0,0-1 0,21-21 47,0-21-47,0 21 16,21-22-16,1 1 0</inkml:trace>
  <inkml:trace contextRef="#ctx0" brushRef="#br0" timeOffset="58326.7">15007 12404 0,'0'0'16,"0"-21"-16,0-1 0,0 1 0,0 0 16,-21 0-16,0 21 0,0 0 15,-22 0-15,22 0 0,0 0 16,-21 0-16,20 0 0,1 0 0,0 21 16,0-21-16,0 21 0,21 0 0,0 1 15,0-1-15,0 0 16,0 0-16,21-21 0,0 21 15,0-21-15,0 21 0,1 1 0,-1-22 16,21 21-16,-21-21 0,0 21 16,1 0-16,-1 0 15,-21 0-15,0 1 16,0-1-16,-21-21 0,-1 0 16,1 0-16,0 21 0,0-21 15,0 0-15,0 0 0,-1 0 0,1 0 16,-21 0-16,21 0 0,0 0 0,-1 0 15,1 0-15,0 0 0,0 0 16,0 0 0,21-21-16,0 0 0,0-1 15</inkml:trace>
  <inkml:trace contextRef="#ctx0" brushRef="#br0" timeOffset="58542.57">13801 11959 0,'0'0'0,"-22"-21"0,1 21 15,0 0-15,0 0 0,0 0 16,0 0-16</inkml:trace>
  <inkml:trace contextRef="#ctx0" brushRef="#br0" timeOffset="58770.68">12340 12256 0,'0'0'0,"-21"21"0,0-21 0,42 0 16,21 0 0,-21 0-16,22 0 0,-22 0 15,21 0-15,1 0 0,-1 0 0,0 0 16,1 0-16,-1 0 0,0-21 0,1 21 16,-1 0-16,-21 0 0,21 0 15,-63 0 1,0 0-16</inkml:trace>
  <inkml:trace contextRef="#ctx0" brushRef="#br0" timeOffset="59814.24">698 14774 0,'-21'0'0,"42"0"0,-63 0 16,21 0-16,0 0 15,0 0-15,-1-21 16,1 21-16,21-21 16,0 0-16,0 0 0,0 0 15,21-1-15,1 22 16,-1-21-16,0 21 0,21 0 16,-21-21-16,1 21 0,-1 0 0,0 21 15,0-21-15,0 43 0,0-22 16,1 21-16,-22-21 0,0 22 15,0-1-15,0 21 0,-22-20 16,-20-1-16,0 22 0,-1-22 0,-20 0 16,21 1-16,-22-1 0,1 0 15,20-21-15,-20 1 0,20-1 0,-20 0 16,21-21-16,20 0 0,-20 0 16,21 0-16,0-21 0,0 0 15,-1-22-15,22 1 0,0 21 0,0-22 16,0 1-16,0 0 0,0-1 15,22 1-15,-1 21 0,0-21 16,21 20-16,1 1 0,-22 21 16,21 0-16,-21 0 0,22 21 0,-1 1 15,-21-1-15,21 21 0,-20-21 16,-1 43-16,21-22 0,-21 0 0,-21 22 16,21-22-16,1 1 0,-1-1 15,0 0-15,0 1 0,0-22 16,-21 21-16,21-21 0,1-21 0,-1 21 15,0-21-15,0 0 0,21 0 16,-20 0-16,-1-21 0,0 0 16,0 0-16</inkml:trace>
  <inkml:trace contextRef="#ctx0" brushRef="#br0" timeOffset="60204.48">1503 14690 0,'0'0'0,"21"-43"16,-42 43-16,0 0 16,-1 0-16,-20 22 0,21-1 15,-21 0-15,20 21 0,-20-21 0,21 22 16,-21-1-16,42 0 0,-22 22 16,22-22-16,0 1 0,0 20 15,0-21-15,0 1 0,22-1 16,-1 0-16,0-20 0,0-1 15,0 0-15,22 0 0,-1-21 0,-21 0 16,21 0-16,1 0 0,-1-21 16,-21 0-16,22 0 0,-22-22 0,0 22 15,0 0-15,-21 0 0,0-22 16,0 22-16,0 0 0,-21 0 0,-21 0 16,20 0-16,-20 21 0,0 0 15,-1 0-15,22 0 0,-21 0 0,0 0 16,20 0-16,1 21 0,0 0 15,0 0-15,21 0 0,0 0 16,0 1-16,0-1 0,0 0 16,0 0-16,21-21 0,0 0 0,0 0 15,22 0-15</inkml:trace>
  <inkml:trace contextRef="#ctx0" brushRef="#br0" timeOffset="60378.37">2201 15028 0,'21'0'16,"-42"0"-16,64-21 0,-22 21 16,0-21 46</inkml:trace>
  <inkml:trace contextRef="#ctx0" brushRef="#br0" timeOffset="63266.71">3683 14859 0,'0'0'0,"0"-21"0,0-21 15,0 20-15,21 1 0,-21-21 0,0 21 16,0 0-16,0-1 16,-21 22-16,0 0 15,21 22-15,0-1 0,-21 0 0,21 21 16,-22 1-16,22-1 0,0 0 15,0 1-15,0-1 0,-21 0 0,21 1 16,0-1-16,0 0 0,0 1 16,0-22-16,-21 0 0,21 0 0,0 0 15,21-21 17,-21-21-32,21 0 0,1-21 0,-1 20 15,0-20-15,0 21 0,0-21 16,0 20-16,-21-20 0,22 21 0,-1 0 15,-21 0-15,21 21 0,0 0 16,0 0 0,-21 21-16,0 0 0,21 21 0,1-21 15,-1 22-15,-21-22 0,21 21 16,0 1-16,0-22 0,0 0 16,1 21-16,-1-21 0,0-21 15,0 22-15,21-22 0,-20 0 0,20 0 0,0 0 16,-21-22-16,22 1 0,-1 21 15,0-42-15,1 21 0,-1 0 16,0-22-16,1 1 0,-22 21 0,0-22 16,0 1-16,-21 0 0,21-1 15,-21 1-15,0 0 0,0-22 0,0 22 16,0 0-16,0-1 0,0 1 0,-21 21 16,21 0-16,-21-1 0,21 1 15,0 0-15,-21 42 16,21 0-16,0 1 15,0 20-15,0 0 0,0 1 0,0-1 16,0 0-16,0 1 0,0-1 0,0 0 16,0 1-16,0 20 15,21-21-15,-21 1 0,21-1 0,0 0 16,1-20-16,-1 20 0,0-21 16,21 0-16,-21-21 0,22 0 0,-1 0 15,0 0-15,-20 0 0,20 0 0,0-21 16,1 0-16,-1 0 0,0-22 15,-21 22-15,22-21 0,-1 21 0,0-22 16,-20 1-16,-1 21 0,0-21 0,-21 20 16,0-20-16,0 0 0,0 21 15,0-22-15,-21 22 0,0 0 0,-1 0 16,1 0-16,0 21 0,0 0 16,-21 0-16,20 0 0,1 0 15,-21 21-15,21 0 0,-22 0 0,22 0 16,0 22-16,0-22 0,0 21 15,0-21-15,-1 22 0,22-1 0,-21 0 16,21 1-16,0-1 0,0-21 0,0 21 16,0-20-16,21-1 0,1 0 15,-1 0-15,0-21 0,0 0 0,21 0 16,-20 0-16,20 0 0,-21-21 0,21 0 16,-20 0-16,20-1 15,-21 1-15,21-21 0,-20 21 0,-1 0 16,0-22-16,0 22 0,0-21 0,-21-1 15,0 22-15,0 0 0,0-21 16,0 21-16,0-1 0,0 1 16,0 0-16,0 42 15,0 0 1,0 1-16,0-1 0,0 0 0,0 0 16,0 0-16,0 0 0,0 1 15,0 20-15,0-21 0,0 0 0,0 22 16,0-22-16,21 0 0,1 0 0,-1 0 15,0-21-15,0 21 16,0-21-16,22 0 0,-22 0 0,21 0 16,-21 0-16,22-21 0,-22 0 0,21 21 15,-21-21-15,22 0 0,-22 0 16,0-22-16,21 22 0,-21 0 0,-21 0 16,22-22-16,-22 22 0,21 0 0,-21-21 15,0 21-15,0-1 0,0 1 16,0 0-16,0 0 0,0 42 31,-21 0-31,21 0 16,0 1-16,0 20 0,0-21 15,0 0-15,0 0 0,0 22 16,0-22-16,0 0 0,0 0 16,0 22-16,21-22 0,0 0 0,0 0 15,0 0-15,0 0 0,1-21 16,-1 0-16,0 0 0,0 0 15,0 0-15,22 0 0,-22-21 0,21 0 16,0 0-16,-20 0 0,20 0 0,-21-22 16,0 22-16,22-21 0,-22 21 15,0-22-15,0-20 0,0 20 16,-21 1-16,21-21 0,-21-1 0,22 1 16,-1 20-16,-21-20 0,0-1 15,0 22-15,0 0 0,0 20 0,0-20 16,0 21-16,0 0 0,-21 21 31,21 21-31,0 0 0,0 21 16,-22-20-16,22 20 0,0 0 0,0 22 15,0-22-15,0 0 0,0 22 16,0-22-16,0 1 0,0-1 0,0 0 16,0 1-16,0-1 0,0 0 0,0 1 15,0-22-15,0 21 0,0-21 16,22 0-16,-22 1 0,21-22 0,0 21 15,0-21-15,21 0 0,-20 0 16,20 0-16,0-21 0,1 21 16,-1-22-16,21 1 0,-20 0 0,-1 0 15,0-21-15,1 20 0,-22-20 0,21 21 16,-21-21-16,1 20 0,-22-20 0,0 21 16,0 0-16,0 0 0,0-1 15,0 1-15,-22 42 31,22 22-15,0-22-16,-21 0 0,21 0 0,0 22 16,0-22-16,0 0 0,0 0 0,0 21 15,0-20-15,21-1 16,1 0-16,-22 0 0,21 0 0,0-21 16,21 21-16,-21-21 0,22 0 0,-1 0 15,0 0-15,1 0 0,-22 0 16,21 0-16,1 0 0,-1-21 0,0 0 15,1 0-15,-1 0 0,-21 0 0,0-22 16,0 22-16,1-21 0,-22 21 16,0-22-16,0 1 0,0 21 0,0 0 15,0-1-15,0 1 0,0 0 0,0 42 32,0 0-32,0 1 0,-22 20 15,22-21-15,-21 0 0,21 0 16,-21 22-16,21-22 0,0 0 0,-21 0 15,21 22-15,-21-22 0,21 0 16,0 0-16,0 0 0,21-21 31,0-21-15,0 0-16,-21 0 0,21 0 16,1-1-16,-1-20 0,-21 21 0,21-21 15,0 20-15,0-20 0,0 21 16,1-21-16,-1 20 0,0 1 0,0 0 15,0 0-15,0 21 0,1 0 16,-1 21 0,-21 0-16,0 0 0,0 1 15,0-1-15,0 21 0,0-21 0,0 0 16,0 1-16,0-1 0,0 0 0,21 0 16,0 0-16,0 0 0,0 1 15,1-1-15,-1-21 0,21 21 0,-21-21 16,22 0-16,-1 0 0,-21 21 0,43-21 15,-22 0-15,0 0 0,1 0 16,20-21-16,-21 21 0,22-21 16,-22 0-16,22-1 0,-22 1 0,0 0 0,1 0 15,-22-21-15,21 20 0,-21-20 16,-21 0-16,0-1 0,0 1 16,0 0-16,0 21 0,0-22 0,-42 22 15,21 0-15,0 0 0,-22 0 16,22 21-16,-21 0 0,21 0 0,-22 21 15,1 0-15,21 0 0,0 0 0,0 0 16,-1 1-16,1 20 0,0-21 16,21 0-16,0 0 0,0 1 0,0-1 15,0 0-15,0 0 0,21 0 0,0 0 16,1-21-16,-1 22 0,0-22 16,21 0-16,-21 0 0,1 0 0,-1 0 15,0 0-15,0 0 0,0 0 16,0 0-16,1 21 15,-1 0 1,-21 0-16,0 0 0,0 0 16,0 1-16,0-1 0,0 0 0,0 21 15,0-21-15,0 22 0,0-1 16,0-21-16,0 22 0,0-1 0,0 0 16,0 22-16,0-22 0,0 0 0,0 1 15,0 20-15,-21-20 0,-1 20 16,1-21-16,0 1 0,0 20 15,0-20-15,0 20 0,-1-21 0,-20 1 16,21-1-16,0 0 0,-22-20 0,22-1 16,0 0-16,0 0 0,0-21 15,0 0 1,21-21-16,0 0 16,0-22-16,0 22 0,0-21 15,0 21-15,0-22 0,0 1 0,0 0 16,0-1-16</inkml:trace>
  <inkml:trace contextRef="#ctx0" brushRef="#br0" timeOffset="63486.59">7937 14372 0,'0'0'0,"-21"0"0,21-21 0,-21 0 15,0 0-15,0 0 16,21-1-16,-21 22 31,-1 0-15,1 0 0,0 0-16</inkml:trace>
  <inkml:trace contextRef="#ctx0" brushRef="#br0" timeOffset="63702.46">6879 14457 0,'0'0'0,"0"21"16,21-21-1,0 0-15,1-21 0,20 21 16,-21-21-16,21 0 0,1 21 15,-1-22-15,-21 1 0,22 0 16,-22 21-16,0-21 0,0 0 0,-21 0 16,0-1-16,-21 22 15</inkml:trace>
  <inkml:trace contextRef="#ctx0" brushRef="#br0" timeOffset="63871.37">6371 14266 0,'0'0'0,"-42"22"32,42-44 15,0 1-47,21 21 0,0 0 15</inkml:trace>
  <inkml:trace contextRef="#ctx0" brushRef="#br0" timeOffset="64902.81">10435 14415 0,'0'0'0,"0"-22"0,0 1 16,0 0-16,0 0 16,0 0-16,21 0 15,0-1-15,1 1 0,-1 0 16,-21 0-16,21 0 16,-21 0-16,0-1 0,0 1 15,-21 21-15,0 0 16,-1 0-16,1 0 15,0 0-15,0 0 0,0 0 16,0 21-16,-1 1 0,22-1 16,-21 0-16,21 0 0,0 21 15,0-20-15,0-1 0,0 21 0,0-21 16,21 22-16,1-22 0,-1 21 16,0 0-16,0-20 0,0 20 15,0-21-15,-21 21 0,22-20 0,-22-1 16,0 21-16,0-21 0,0 0 0,0 1 15,-22-1-15,1 0 0,0-21 16,0 21-16,-21-21 0,-1 0 0,1 0 16,21 0-16,-22 0 0,1 0 0,0-21 15,-1 21-15,1-21 0,0 0 0,21-22 16,-22 22-16,22-21 0,21-1 16,-21 1-16,21 0 0,-21-22 0,21 22 15,0 0-15,0-1 0,0 1 16,0 0-16,0 20 0,0 1 15,0 42 1,0 1 0,21 20-16,-21 0 0,21 1 0,0-1 15,0 21-15,1-20 0,-1-1 0,21 0 16,-21 1-16,0-1 0,1 0 16,-1-20-16,0-1 0,0 21 0,21-42 15,-20 21-15,-1 0 0,0-21 0,21 0 16,-21 0-16,22 0 0,-22 0 15,21-21-15,1 0 0,-1 0 0,0 0 16,1-22-16,-1 22 0,0-21 16,1 0-16,-22-1 0,21-20 0,-21-1 15,0 22-15,1-22 0,-1 1 16,-21 21-16,0-1 0,0-20 0,21 42 16,-21-22-16,0 1 0,0 21 15,0 0-15,-21 21 16,0 21-16,21 0 15,-22 0-15,22 21 0,-21 1 16,21-1-16,0 0 0,-21 1 0,21 20 16,0-20-16,-21 20 0,21-21 15,0 22-15,0-22 0,0-21 0,0 22 16,0-1-16,21-21 0,-21 0 16,21 1-16,0-22 0,-21 21 0,22-21 15,-1 0-15,0 0 0,0-21 16,0 21-16,-21-22 0,0 1 15</inkml:trace>
  <inkml:trace contextRef="#ctx0" brushRef="#br0" timeOffset="65070.24">10710 14436 0,'21'0'31,"22"-21"-31,-22 21 15,0-22-15,21 22 0,1-21 0,-1 21 16,0-21-16,1 21 0,-1-21 0,0 21 16,1 0-16,-1 0 0</inkml:trace>
  <inkml:trace contextRef="#ctx0" brushRef="#br0" timeOffset="65863.3">11705 14690 0,'21'0'15,"-42"0"-15,63 0 0,-20-21 0,-1-1 16,0 22-16,-21-21 0,0-21 16,21 21-16,-21 0 0,0-22 0,0 22 15,0-21-15,0-1 0,-21 22 0,0-21 16,0 0-16,-1 20 0,1 1 15,-21 0-15,21 21 0,-22 0 0,1 0 16,21 0-16,-21 0 0,-1 21 0,22 0 16,-21 1-16,21-1 0,-22 21 15,22 0-15,0-20 0,21 20 16,0 0-16,0 1 0,0-22 0,0 21 16,0-21-16,0 0 0,21 1 15,21-1-15,-20 0 0,-1 0 0,21-21 16,-21 0-16,22 0 0,-1 0 0,-21 0 15,21-21-15,1 0 0,-1 21 16,-21-21-16,22-1 0,-22 1 0,0 0 16,0-21-16,0 21 0,0-1 0,-21-20 15,0 0-15,0 21 0,0-22 16,0 22-16,0 0 0,0 0 16,0 0-16,0-1 0,-21 22 15,21 22-15,0-1 16,0 0-16,0 21 0,-21-21 15,21 22-15,0-1 0,0-21 0,0 22 16,0-1-16,0-21 0,0 0 16,21 22-16,0-22 0,1 0 0,-1-21 15,0 21-15,21-21 0,-21 21 0,22-21 16,-22 0-16,21 0 0,1 0 16,-22-21-16,21 0 0,0 0 0,1 0 15,-1-22-15,-21 22 0,22-21 0,-22-1 16,0 1-16,0-21 15,0 20-15,0 1 0,-21-22 0,0 22 16,22-21-16,-22 20 0,0 1 0,0-22 0,0 22 16,0 21-16,0-21 15,0 20-15,0 1 0,-22 21 16,22 21-16,-21 1 16,21 20-16,0-21 0,-21 21 15,21 22-15,-21-22 0,21 1 16,0 20-16,0 1 0,0-22 0,0 21 0,0-20 15,0-1-15,0 0 0,0-20 16,0 20-16,0-21 0,0 0 0,0 0 16,21-21-16,21 0 0,-20 0 15,-1 0-15,0 0 0,0 0 16,0-21-16,22 0 0,-22 0 16,-21 0-16,21 0 0</inkml:trace>
  <inkml:trace contextRef="#ctx0" brushRef="#br0" timeOffset="66043.19">12319 14288 0,'21'0'32,"0"0"-32,0 0 0,1 0 0,20-22 15,-21 22-15,0 0 0,22-21 16,-22 21-16,21 0 0,-21-21 0,0 0 15,1 21-15,-1 0 0,0-21 16</inkml:trace>
  <inkml:trace contextRef="#ctx0" brushRef="#br0" timeOffset="67711.58">12785 14478 0,'0'21'0,"0"-42"0,21 63 0,0-20 0,0-22 15,0 0-15,0 0 0,1 0 0,20 0 16,0 0-16,1 0 0,-1 0 16,0-22-16,1 1 0,20 0 0,-42 0 15,22 0-15,-1-22 0,-21 22 16,0-21-16,-21 21 0,0 0 0,0-22 16,0 22-16,0 0 0,0 0 0,-21 0 15,0-1-15,0 22 0,0 0 16,-22 0-16,22 0 0,-21 0 0,21 22 15,-22-1-15,22 0 0,0 0 0,0 21 16,0 1-16,21-1 0,0-21 16,0 22-16,0-1 0,0 0 0,21 1 15,0-22-15,0 0 0,0 0 0,22 0 16,-22 0-16,21 1 16,-21-22-16,22 0 0,-1 0 0,0 0 15,22 0-15,-22 0 0,0-22 0,1 22 16,-1-21-16,0 0 0,1 0 15,-22 0-15,21-22 0,-21 22 0,1-21 16,-1 0-16,0-1 0,-21 22 0,21-21 16,-21-1-16,21 1 0,-21 21 15,0 0-15,0 0 0,0-1 0,0 44 32,0-1-17,-21 21-15,21-21 0,-21 22 16,21-22-16,-21 21 0,21 0 0,0-20 15,0 20-15,0-21 0,0 21 16,0-20-16,0-1 0,0 0 0,0 0 16,0 0-16,0 0 0,21-21 15,0-21 1,-21 0 0,0 0-16,0 0 0,0-22 0,0 22 15,0-21-15,0 0 0,0-1 16,21 1-16,-21 0 0,0-1 0,0 1 15,21 0-15,1 20 0,-1 1 0,-21-21 16,21 42-16,0-21 0,0 21 16,0 0-16,1 0 15,-1 21-15,0 0 0,-21 0 16,21 0-16,0 1 0,0 20 16,-21 0-16,22-21 0,-1 22 0,0-22 15,-21 21-15,21-21 0,-21 1 0,21 20 16,-21-21-16,0 0 15,0-42 17,0 0-32,0 0 15,21 0-15,-21-1 0,22-20 16,-1 21-16,-21-21 0,21-1 0,0 22 16,0-21-16,0 21 0,1-22 0,-1 22 15,-21 0-15,42 0 0,-21 21 16,0-21-16,1 21 0,-1 0 0,0 0 15,0 0-15,0 0 0,-21 21 0,0 0 16,0 0-16,0 21 16,0-20-16,0 20 0,0-21 0,0 21 15,0 1-15,0-22 0,21 21 0,-21-21 16,22 22-16,-1-22 0,-21 0 16,21 0-16,0 0 0,-21 1 15,21-22-15,0 0 0,22 21 0,-22-21 16,0 0-16,0 0 0,22 0 15,-22 0-15,21-21 0,0-1 0,-20 1 16,20 0-16,-21 0 0,21 0 0,-20-22 16,-1 22-16,0-21 0,0 0 15,0-1-15,-21 1 0,0 0 0,0 20 16,0-20-16,0 0 0,0 21 0,0-1 16,0 1-16,-21 21 0,0 0 15,0 0-15,0 0 0,-1 21 16,1 1-16,21-1 0,-21 21 0,0-21 15,21 22-15,-21-22 16,21 21-16,0 0 0,0 1 0,0-22 16,0 21-16,0-21 0,21 1 0,0-1 15,0 0-15,0 0 0,22 0 16,-1-21-16,0 0 0,1 0 0,-1 0 16,0 0-16,1 0 0,-1 0 0,0 0 15,1-21-15,-22 0 0,21 0 16,-21 0-16,1-1 0,-1 1 0,21-21 15,-42 21-15,21-22 0,0 1 0,1 21 16,-22-21-16,0 20 0,21-20 16,-21 21-16,0 0 0,21 0 0,-21 42 31,0 0-31,0 0 16,-21 0-16,21 0 0,-21 22 15,21-22-15,-22 21 0,22-21 0,0 22 16,0-22-16,-21 21 0,21-21 15,0 1-15,-21-1 0,21 0 0,0 0 16,0 0-16,0-42 31,0 0-15,0 0-16,21-22 0,0 22 16,-21 0-16,22-21 15,-1 21-15,0-22 0,21 1 0,-21 21 0,22-22 16,-1 1-16,0 0 0,1 21 15,-1-22-15,22 22 0,-22 0 16,0 0-16,1 21 0,-22 0 0,21 0 16,-21 21-16,0 21 0,-21-21 0,0 1 15,0 20-15,0 0 0,0-21 16,0 22-16,-21-1 0,21 0 0,-21-20 16,0 20-16,21-21 0,-21 0 0,21 0 15,0 1-15,0-1 0,-21 0 16,-1-21-16,22 21 0,0-42 47,0 0-47,0 0 0,0-1 15,22 1-15,-1-21 0,0 21 0</inkml:trace>
  <inkml:trace contextRef="#ctx0" brushRef="#br0" timeOffset="67975.32">16891 13610 0,'0'0'0,"21"-42"0,-21 21 0,0 0 16,0-1-16,0 1 0,0 42 31,-21 1-15,21-1-16,-21 21 0,21 0 16,0 1-16,0-1 0,-21 22 0,-1-22 15,1 21-15,0-20 0,21 20 16,-21-20-16,0-1 0,0 0 0,21 1 15,0-1-15,0 0 0,-22-21 0,22 22 16,0-22-16,0 0 0,0 0 16,22-21-16,-1 0 15,0 0-15,0 0 0,21-21 16,1 21-16,-22-21 0</inkml:trace>
  <inkml:trace contextRef="#ctx0" brushRef="#br0" timeOffset="68326.57">17547 14034 0,'0'0'0,"-42"-22"16,21 22-16,-1 0 0,1 0 0,-21 0 15,21 0-15,-22 0 0,1 0 16,21 0-16,-21 0 0,20 0 0,1 0 16,0 22-16,0-1 0,21 0 15,0 0-15,21 0 16,0-21-16,0 0 0,1 21 15,-1-21-15,21 0 0,0 22 0,-20-22 16,20 0-16,-21 21 0,0-21 16,0 21-16,1-21 0,-1 21 15,0-21-15,-21 21 0,0 0 0,0 1 16,0-1-16,-21-21 16,0 0-16,-1 21 0,1-21 15,-21 0-15,21 21 0,-22-21 0,22 0 16,-21 0-16,0 0 0,20 0 0,-20 0 15,21 21-15,0-21 0,0 0 16,-1 0-16,1 0 0,21-21 16,0 0-16</inkml:trace>
  <inkml:trace contextRef="#ctx0" brushRef="#br0" timeOffset="68596.42">16510 13610 0,'-42'-21'0,"84"42"0,-106-42 16,43 21-16,42 0 15,22 0 1,-1-21-16,22 21 0,-1 0 0,1 0 16,-1-21-16,1 21 15,20-21-15,-20 21 0,-1 0 0,22 0 16,-22 0-16,1 0 0,-1 0 0,-20 0 15,20 21-15,-20-21 0,-22 0 16,21 21-16,-42 0 0,0 0 16,-21-21-1,0 21-15,0-21 16,-22 0-16</inkml:trace>
  <inkml:trace contextRef="#ctx0" brushRef="#br0" timeOffset="69718.6">720 16447 0,'-22'0'31,"1"0"-31,0 0 16,21-22 0,-21 1-16,21 0 0,0 0 15,21 0-15,0 0 16,0 21-16,1-22 0,20 1 16,-21 21-16,21 0 0,-20 0 15,20 0-15,-21 0 0,0 21 0,0 1 16,1-1-16,-22 21 0,0-21 15,0 22-15,0-1 0,-22 0 16,1 1-16,0-1 0,-21 21 0,21-20 16,-22-1-16,1 0 0,0 1 15,-1-22-15,1 0 0,0 0 0,20 0 16,-20-21-16,21 0 0,-21 0 16,20 0-16,1-21 0,0 0 15,0 0-15,21 0 0,-21-22 0,21 22 16,0-21-16,0 0 15,0-1-15,0 1 0,0 21 0,0-22 16,0 22-16,21 0 0,0 0 16,0 0-16,0 21 0,1 0 0,-1 0 15,0 21-15,0 0 0,0 0 16,0 0-16,1 22 0,-1-22 0,-21 21 16,21 1-16,0-1 0,-21 0 15,21 1-15,-21-1 0,21-21 16,1 21-16,-1-20 0,0-1 0,0 0 15,0-21-15,0 0 16,1 0-16,-1 0 0,0 0 0,0 0 16,21 0-16,-20-21 0,-1 0 15,0-1-15,21 1 0,-21-21 0,1 21 16</inkml:trace>
  <inkml:trace contextRef="#ctx0" brushRef="#br0" timeOffset="70146.46">1376 16277 0,'0'0'0,"-43"-21"31,22 21-31,21 21 16,0 0-16,21-21 16,1 0-16,-1 22 0,0-22 0,0 0 15,21 0-15,1 0 0,-22 0 16,21 0-16,1 0 0,-1 0 0,0-22 15,1 1-15,-22 0 0,21 0 16,-21 21-16,0-21 0,1 0 0,-1-1 16,-21 1-16,0 0 0,0 0 15,0 0-15,-21 21 16,-1 0-16,1 0 16,21 21-16,-21 0 0,0 0 0,21 0 15,0 22-15,-21-1 16,21 0-16,-21 1 0,-1-22 0,22 21 15,0 1-15,-21-1 0,21 0 16,-21 1-16,21-1 0,0 0 0,0 1 16,0-22-16,0 21 0,0-21 15,0 0-15,0 22 0,0-22 16,0 0-16,0 0 16,0-42 15,0 0-31</inkml:trace>
  <inkml:trace contextRef="#ctx0" brushRef="#br0" timeOffset="70423.3">1270 16637 0,'0'0'0,"-21"21"31,42-21-31,21-21 16,-21 21-16,22 0 0,-1-21 16,22 0-16,-22 21 0,21 0 0,-20-21 15,20 21-15,-20 0 0,-1 0 16,-21 0-16,0 0 0,0 0 16,1 0-16,-22-22 46</inkml:trace>
  <inkml:trace contextRef="#ctx0" brushRef="#br0" timeOffset="70823.07">2413 16574 0,'-21'0'0,"42"0"0,-42 21 16,42-21-1,0 0 1,0 0-16,-21-21 15,21-1-15,-21 1 16,0 0 0,-21 21-1,0 0-15,0 0 16,0 21 0,21 0-16,0 1 15,0-1-15,0 0 16,0 0-1,21-21 17,0-21-32,-21 0 0</inkml:trace>
  <inkml:trace contextRef="#ctx0" brushRef="#br0" timeOffset="71899.16">4318 16150 0,'0'-21'16,"0"42"-16,0-63 0,0 21 0,0 0 0,0-1 15,0 1-15,0 42 31,0 22-31,0-1 16,0 0-16,0 1 0,0-1 0,0 0 16,0 1-16,0 20 0,0-20 15,0-1-15,0 0 0,0 1 0,-21-1 16,21-21-16,-21 21 0,21-20 16,0-1-16,0 0 0,0-42 31,0 0-16,21 21-15,0-43 0,-21 22 0,21 0 16,0-21-16,0-1 0,1 22 16,-1-21-16,21-1 0,-21 1 0,0 21 15,22-21-15,-22 20 0,0 1 16,0 0-16,0 21 0,1 0 0,-1 0 16,0 21-16,-21 0 0,0 1 15,0 20-15,0-21 0,0 21 16,0-20-16,0 20 0,0-21 0,0 21 15,0 1-15,0-22 0,0 21 16,0-21-16,21 22 0,-21-22 16,21 0-16,0 0 0,1-21 15,-1 0-15,0 0 0,21 0 0,-21 0 16,22-21-16,-1 21 0,0-21 0,-20-21 16,20 20-16,-21 1 0,21-21 15,-20 0-15,-1-1 0,-21 1 0,0-22 16,0 22-16,0-21 0,0 20 15,0-20-15,0-1 0,-21 22 0,-1-22 16,1 22-16,0 21 0,0-21 16,0 20-16,0 1 0,-1 21 15,1 0-15,21 21 16,0 1-16,0-1 0,0 0 16,0 0-16,0 0 0,0 22 0,0-22 15,0 0-15,0 0 0,0 0 16,21-21-16,1 21 0,-1 1 0</inkml:trace>
  <inkml:trace contextRef="#ctx0" brushRef="#br0" timeOffset="72246.96">5397 16404 0,'0'21'31,"22"-21"-31,-1-21 15,0 21-15,0-21 0,0 0 16,0 0-16,1 0 0,-1 21 0,0-22 16,-21 1-16,21-21 0,-21 21 15,21 21-15,-21-21 0,0-1 0,0 1 16,-21 21-16,0 0 0,0 0 16,0 0-16,-22 21 0,1 1 15,21-1-15,-22 0 0,1 0 0,21 0 16,-21 22-16,20-22 0,1 21 15,0 0-15,21-20 0,0 20 0,0-21 16,0 0-16,0 22 0,0-22 16,21 0-16,0 0 0,1 0 15,20-21-15,0 21 0,1-21 0,-1 0 16,0 0-16,1 0 0,-1 0 16,0 0-16,1-21 0,20 21 0,-21-21 15</inkml:trace>
  <inkml:trace contextRef="#ctx0" brushRef="#br0" timeOffset="72758.27">6244 15812 0,'0'-22'16,"0"44"-16,0-65 0,0 22 16,0 0-16,-21 21 0,0 0 0,0 0 15,-1 0-15,1 21 0,21 0 16,0 0-16,-21 22 0,21-1 15,-21 0-15,21 1 0,0 20 0,0-20 16,0 20-16,0-21 0,0 22 16,0-22-16,0 1 0,0-1 0,0 0 15,0 1-15,0-1 0,0-21 0,0 21 16,0-20-16,0-1 0,0 0 16,0 0-16,0-42 31,0 0-16,0 0-15,0-1 0,0 1 0,0 0 16,0 0-16,0-21 0,21-1 16,0 22-16,0-21 0,22 21 0,-22-22 15,0 22-15,21 0 0,1 0 0,-22 0 16,21-1-16,1 22 0,-22 0 16,21 0-16,-21 0 0,22 22 0,-22-1 15,0 0-15,0 0 0,0 0 16,0 0-16,-21 1 0,0 20 0,0-21 15,0 0-15,0 0 0,-21 1 16,0-1-16,0 0 0,-21 0 16,-1 0-16,22 0 0,-21 1 0,-1-1 15,1-21-15,0 21 0,-1-21 0,1 0 16,0 21-16,-1-21 0,22 0 16,0 0-16,0 0 0,0 0 0,21-21 15,0 0-15,0-22 0</inkml:trace>
  <inkml:trace contextRef="#ctx0" brushRef="#br0" timeOffset="73662.75">7070 16002 0,'0'0'0,"-22"0"16,1 0-16,21 21 16,-21-21-16,21 21 0,0 1 15,21-22 1,0 0-16,1 0 16,-1 0-16,0 0 0,21 0 15,-21-22-15,22 22 0,-1-21 0,0 0 16,1 0-16,-1 0 0,0 0 15,1-1-15,-22 1 0,0 0 0,0 0 16,-21 0-16,0 0 0,-21-1 16,-21 1-16,21 21 15,-22 0-15,1 0 0,0 0 0,-1 0 0,-20 0 16,20 0-16,-20 0 0,21 21 16,-1 1-16,1-1 0,0 0 15,20 21-15,22-21 0,0 22 0,0-22 16,0 21-16,0-21 0,22 22 15,20-22-15,-21 0 0,21 0 0,1 0 16,-22 1-16,21-1 0,1-21 0,-1 21 16,0-21-16,1 21 0,-1-21 15,0 0-15,1 0 0,-22 0 0,0 21 16,0-21-16,-42 0 16,0 21-16,-22 1 15,1-22-15,0 21 0,-1 0 16,1-21-16,0 21 0,-22 0 15,22 0-15,0 1 0,-1-1 0,1 0 16,21 0-16,0 0 0,-1 0 0,22 1 16,0-1-16,0 0 0,22-21 15,-1 21-15,21 0 0,-21-21 0,22 0 16,-1 0-16,0 0 0,1 0 16,20 0-16,-21 0 0,22 0 0,-22-21 15,22 0-15,-1 0 0,-20 0 0,20-1 16,-21 1-16,1 0 0,-1-21 15,0-1-15,1 1 0</inkml:trace>
  <inkml:trace contextRef="#ctx0" brushRef="#br0" timeOffset="73902.48">8043 15748 0,'0'-42'16,"0"84"-16,0-127 0,21 43 0,-21 21 16,0 0-16,0 0 0,0 42 15,0 0 1,0 21-16,-21 1 0,0-1 15,21 0-15,0 22 0,0-1 0,-21 1 16,0-1-16,21 1 0,-21-22 16,21 22-16,0-1 0,-22-21 15,22 1-15,0 20 0,0-42 0,0 22 16,0-22-16,0 21 0,0-21 0,0 1 16,22-22-16,-1 0 15,0 0-15,0 0 0,0 0 0,0-22 16,1 22-16,20-21 0,-21-21 15</inkml:trace>
  <inkml:trace contextRef="#ctx0" brushRef="#br0" timeOffset="74286.96">8382 16235 0,'-21'21'16,"21"0"-16,-21-21 0,21 21 15,0 1-15,0-1 16,0 0-16,21-21 15,0 0 1,0 0-16,0 0 0,0 0 0,1-21 16,-1 0-16,21 21 0,-21-22 0,22-20 15,-22 21-15,0 0 0,0 0 16,-21-22-16,0 22 0,0 0 0,0 0 16,0 0-16,0-1 0,-21 1 0,0 21 15,0 0-15,-1 0 0,-20 0 16,21 0-16,0 21 0,-22 1 0,22-1 15,0 21-15,21-21 0,0 22 16,-21-22-16,21 21 0,0-21 16,0 22-16,0-22 0,0 21 0,21-21 15,0 0-15,0 1 0,1-1 16,-1 0-16,0-21 0,0 21 0,21-21 16,1 0-16,-22 0 0,42 0 0,-20 0 15,-1-21-15,22 21 0,-22-21 16,21 0-16,-20-1 0,-1-20 0,0 21 15,1-21-15,-22-1 0</inkml:trace>
  <inkml:trace contextRef="#ctx0" brushRef="#br0" timeOffset="75575.27">9186 16193 0,'21'-149'16,"-21"86"-1,-21 275-15,21-424 16,-21 212-16,21 21 16,-21 0-16,21 0 0,0 1 15,0 20-15,0-21 0,0 21 0,0-20 16,0 20-16,0-21 0,21 21 15,-21-20-15,0-1 0,0 0 0,0 0 16,0 0-16,0 0 0,0 1 0,0-1 16,0-42 15,0-1-15,0 1-16,21 0 0,-21 0 0,21-21 15,-21 20-15,22-20 0,-1 21 0,-21-21 16,21-1-16,0 22 0,0-21 15,0 21-15,22-1 0,-22-20 16,0 21-16,0 21 0,0-21 0,1 21 16,-1 0-16,0 0 0,0 0 15,-21 21-15,0 0 0,21 21 0,-21-20 16,0 20-16,0-21 0,0 21 0,0 1 16,0-22-16,0 21 0,0-21 15,0 22-15,0-22 0,0 0 0,21 21 16,-21-20-16,0-1 0,22-21 15,-1 0 1,0 0 0,0-21-16,0-1 15,-21 1-15,21 0 0,1 0 16,-22-21-16,21 20 0,0-20 0,0 0 16,0-1-16,0 1 0,22 0 0,-22-1 15,21 1-15,-21 21 0,1 0 16,20 21-16,-21 0 0,0 0 0,0 0 15,1 0-15,-22 21 16,0 0-16,0 0 0,0 22 0,0-22 16,0 0-16,0 21 0,0-21 15,0 22-15,0-22 0,0 0 0,-22 21 16,22-20-16,0-1 0,0 0 16,22 0-16,-22 0 0,21 0 0,21 1 15,-21-22-15,0 21 0,22-21 16,-1 0-16,-21 0 0,22 0 0,-1 0 15,0 0-15,1 0 0,-1 0 0,0-21 16,1-1-16,-1 1 0,-21 0 16,21-21-16,-20 21 0,-1-22 0,0 1 15,0 0-15,-21 20 0,0-20 0,0 0 16,0-1-16,0 22 0,0 0 16,-21 0-16,0 21 0,0 0 15,-1 0-15,1 0 0,0 21 0,0 0 16,0 0-16,0 1 0,21 20 15,0-21-15,-22 21 0,22 1 0,0-22 16,0 21-16,0-21 0,0 22 16,0-22-16,0 0 0,22 0 0,-1 0 15,0 1-15,0-22 0,0 21 0,22-21 16,-1 0-16,-21 0 0,21 0 16,1 0-16,-1 0 0,0-21 0,1 21 15,-22-22-15,21 1 0,1 0 0,-22 0 16,0-21-16,0 20 0,21-20 15,-20 0-15,-22-1 0,21 1 16,-21 21-16,21-21 0,-21 20 0,21 1 16,-21 0-16,0 0 0,0 42 15,0 21 1,0-20-16,0-1 0,0 21 16,-21-21-16,21 22 0,-21-22 15,21 0-15,-21 21 0,21-21 0,0 1 16,0-1-16,0 0 0,-22 0 15,22 0-15,0 0 0,0 1 0,-21-22 16,21 21-16,0-42 31,0-1-15,21 1-16,1-21 0,-1 21 16,0-22-16,0 22 0,0-21 15,22 0-15,-22-22 0,21 22 0,-21-1 16,22-20-16,-1 21 0,0 20 0,1-20 15,-1 21-15,-21 21 0,21 0 16,-20 0-16,-1 0 0,0 21 0,-21 0 16,0 0-16,0 22 0,0-1 0,0-21 15,0 22-15,0-1 0,0 0 16,0 1-16,0-22 0,0 21 0,0-21 16,0 0-16,0 1 0,0-1 0,0 0 15,0 0-15,0 0 16,0-42 31,0 0-47,21 0 0,-21 0 15</inkml:trace>
  <inkml:trace contextRef="#ctx0" brushRef="#br0" timeOffset="75855.11">12298 15642 0,'0'-42'0,"0"84"0,0-105 0,0 20 0,0 22 0,0 0 16,21 0-16,-21 0 16,0 0-16,0 42 15,0 0 1,0 21-16,0 1 0,0-22 16,-21 42-16,0-20 0,-1-1 0,1 21 15,0 1-15,0-1 0,0 1 16,0-22-16,21 22 0,-22-22 0,22 0 15,-21 1-15,21-1 0,-21 0 0,21-20 16,0-1-16,0 0 0,0 0 16,0 0-16,21-21 15,0 0-15,1 0 0,20 0 0,-21-21 16,21 0-16,1 21 16</inkml:trace>
  <inkml:trace contextRef="#ctx0" brushRef="#br0" timeOffset="76198.19">12975 15981 0,'0'-21'0,"0"42"0,0-63 0,-21 20 16,0 22-16,0-21 0,-1 21 0,1 0 15,0 0-15,-21 0 0,21 0 16,-22 0-16,22 0 0,0 0 0,-21 21 16,20 1-16,22-1 15,0 0-15,0 0 0,0 0 16,0 0-16,22 1 0,-1-22 0,0 21 15,0 0-15,0 0 0,0-21 0,1 21 16,-1 0-16,0-21 0,0 22 16,0-1-16,0-21 0,-21 21 0,0 0 15,0 0-15,0 0 0,0 1 16,-21-22 0,21 21-16,-21-21 0,0 0 0,0 21 15,0-21-15,-22 0 0,22 0 0,0 0 16,0 0-16,0 0 0,-1 0 15,1 0-15,0 0 16,21-21 0,0 0-16,0-1 15</inkml:trace>
  <inkml:trace contextRef="#ctx0" brushRef="#br0" timeOffset="76487.05">11938 15600 0,'0'0'0,"-42"0"0,-1 0 16,22-21-16,0 21 0,21-21 15,0-1-15,21 22 0,0-21 16,22 21-16,-1 0 0,21-21 16,1 21-16,-1 0 0,1 0 0,21 0 15,-1 0-15,1 0 0,-22 0 16,22 0-16,0 0 0,-22 0 0,1 0 15,-22 0-15,22 0 0,-22 0 16,-21 0-16,0 0 0,0 0 0,-42 0 31,0 0-15,0 0-16,0 0 0,0 0 16,-1 0-16</inkml:trace>
  <inkml:trace contextRef="#ctx0" brushRef="#br0" timeOffset="77491.2">952 17780 0,'0'21'16,"-21"-21"-16,21 21 15,-21-21-15,0 0 16,0 22-16,0-22 0,-1 0 16,1 0-16,0 0 0,0 0 15,0 0-15,0 0 0,-1 0 16,1 0-16,21-22 0,0 1 16,0 0-16,0 0 0,21 0 15,1 0-15,-1-22 0,21 22 16,-21 0-16,22 21 0,-1-21 0,0 21 15,1 0-15,-1 0 16,0 0-16,-21 21 0,22 0 16,-1 21-16,-21-20 0,0 20 0,-21 0 15,0 1-15,0-1 0,0 21 16,-21-20-16,0-1 0,-21 0 16,-1 1-16,1-22 0,0 21 0,-1-21 15,-20 22-15,21-22 0,-1-21 16,1 21-16,0-21 0,20 0 15,-20 0-15,21-21 0,0 0 16,0 21-16,-1-43 0,22 22 0,0 0 16,0-21-16,0 21 15,0-22-15,22 22 0,-1-21 0,0 21 16,21-1-16,1 1 0,-22 21 16,21 0-16,0 0 0,1 0 15,-1 21-15,0-21 0,-20 22 16,20-1-16,-21 21 0,0-21 0,0 0 15,1 1-15,-1 20 0,0-21 16,0 0-16,-21 0 0,21 1 16,0-1-16,-21 0 0,22-21 15,-1 0-15,0 0 0,0 0 0,21 0 16,-20 0-16,20 0 0,-21-21 16,21 0-16,1-1 0</inkml:trace>
  <inkml:trace contextRef="#ctx0" brushRef="#br0" timeOffset="77958.92">1841 17907 0,'0'0'0,"-21"0"0,0-21 15,-21 21-15,21-21 0,-1 0 16,1 21-16,21-22 0,0 1 16,0 0-16,0 0 0,0-21 0,0 20 15,0 1-15,21-21 0,1 21 16,-1 0-16,0-1 0,0 1 0,0 0 15,22 21-15,-22 0 0,0 0 16,0 0-16,0 21 16,0 0-16,-21 22 0,0-1 0,0 0 15,0 1-15,-21-1 0,-21 0 16,21 1-16,0 20 0,-22-20 0,22-1 16,-21-21-16,21 21 0,-1 1 15,1-22-15,21 0 0,0 0 16,0 0-16,21-21 0,1 0 15,-1 0-15,21 0 0,-21 0 0,22 0 16,-1 0-16,0 0 0,-21-21 16,22 0-16,-1 0 0,-21 0 15,0 0-15,1-1 0,-22 1 0,0 0 16,0 0-16,0 0 16,0 0-16,-22-1 0,1 1 0,0 21 15,-21-21-15,21 21 0,-22-21 16,22 21-16,0 0 0,-21 0 0,20 0 15,1 0-15,21 21 0,0 0 16,0 0 0,21-21-16,1 0 0,-1 0 15,21 0-15</inkml:trace>
  <inkml:trace contextRef="#ctx0" brushRef="#br0" timeOffset="78130.83">2688 17822 0,'0'0'0,"-21"-21"16,0 21-16,0 0 0,-1 0 15,22-21 1,22 0 15</inkml:trace>
  <inkml:trace contextRef="#ctx0" brushRef="#br0" timeOffset="79207.06">4149 17695 0,'0'0'0,"0"-21"0,0 0 15,0 0-15,0 0 0,0 0 16,0 42 0,0 0-16,0 0 15,21 21-15,-21-20 0,0 20 0,0 0 16,0 1-16,0-1 0,0 0 16,0-21-16,-21 22 0,21-1 15,0-21-15,0 0 0,0 1 16,-22-1-16,22 0 15,0-42 1,0 0 0,0-22-16,0 22 0,0 0 15,22-21-15,-22-1 0,21 1 16,0 0-16,0-1 0,0 1 16,0 0-16,22 20 0,-22-20 0,21 21 15,-21 0-15,22 0 0,-1-1 16,0 22-16,-20 0 0,20 0 0,-21 22 15,0-22-15,0 21 16,1 21-16,-1-21 0,0 22 0,0-1 16,-21 0-16,0 1 0,0-22 15,0 21-15,0 0 0,0-20 0,0-1 16,0 0-16,21 0 0,-21 0 16,21-21-16,1 0 15,-1 0-15,0 0 0,0 0 16,0-21-16,0 0 0,1 0 0,20 0 15,-21-22-15,21 22 0,-20-21 16,20-1-16,-21 1 0,21 0 16,-20-1-16,-1 22 0,0-21 0,0 21 15,0 0-15,-21-1 16,0 1-16,0 42 16,0 1-1,0-1-15,0 21 0,-21-21 0,21 22 16,0-1-16,-21-21 0,21 21 15,-21 1-15,21-1 0,0 0 0,0-20 16,0 20-16,0-21 0,21 0 16,0 22-16,0-43 0,0 21 0,22 0 15,-22-21-15,21 0 0,1 0 16,-1 0-16,0 0 0,1-21 16,20 0-16,-21-1 0,1 1 0,-1 0 15,0-21-15,1 21 16,-22-22-16,0 1 0,0 0 0,-21 20 15,0-20-15,0 21 0,0-21 16,0 20-16,0 1 0,-21 21 0,0 0 16,0 0-16,0 0 0,-1 0 0,1 0 15,21 21-15,-21 1 16,21 20-16,0-21 0,0 0 16,0 22-16,0-22 0,0 21 0,0-21 15,21 22-15,0-22 0,1 0 16,-1 0-16,0 21 0,21-20 15,-21-22-15,1 21 0,20 0 0,-21-21 16,21 0-16,-20 0 0,20 0 16,0 0-16,1-21 0,-1 0 15,-21-1-15,21 1 0</inkml:trace>
  <inkml:trace contextRef="#ctx0" brushRef="#br0" timeOffset="79446.95">6604 17441 0,'0'0'0,"0"-42"0,0 0 15,0 21-15,0-22 0,0 22 0,0 42 32,0 0-32,0 22 0,0-22 15,0 21-15,-21 1 16,21 20-16,-21-21 0,-1 1 0,22-1 16,0 22-16,0-22 0,-21 0 15,21-21-15,-21 22 0,21-22 0,0 0 16,0 0-16,0 0 0,0 1 15,21-22-15,0 0 0,1 0 16,-1 0-16,21-22 16,-21 1-16,0 0 0,1 0 0</inkml:trace>
  <inkml:trace contextRef="#ctx0" brushRef="#br0" timeOffset="79858.73">6900 17314 0,'0'0'0,"0"-42"0,21 21 16,-21 0-16,0 0 0,22 21 0,-1 0 15,-21 21 1,0 0-16,0 0 0,0 21 0,0 1 16,0-1-16,0 0 0,0 22 15,-21-22-15,21 22 0,-22-22 0,22 0 16,0 22-16,0-43 0,0 21 16,-21 1-16,21-22 0,0 0 0,0 0 15,0 0-15,-21 1 0,21-44 47,0 1-47,0 0 0,21-21 0,0 21 16,1-22-16,-1 1 0,21 0 15,-21-1-15,0 1 0,1 0 0,20 20 16,-21 1-16,0 0 0,0 0 16,1 21-16,-1 0 0,-21 21 15,21 0-15,-21 0 0,0 1 16,0-1-16,0 21 0,0-21 0,0 22 15,0-22-15,0 0 0,0 21 16,-21-21-16,0 1 0,21-1 0,0 0 16,-22 0-16,22 0 0,-21-21 15,0 0 1,0 0 0</inkml:trace>
  <inkml:trace contextRef="#ctx0" brushRef="#br0" timeOffset="80059.61">6456 17632 0,'0'0'15,"-43"0"-15,43-42 32,43 20-32,-22 22 0,21-21 15,-21 21-15,22-21 0,-1 21 0,0 0 16,22 0-16,-22-21 0,1 21 0,-1 0 15,0 0-15,1 0 0,-22 0 16,21 0-16,-21 0 0,22 0 16</inkml:trace>
  <inkml:trace contextRef="#ctx0" brushRef="#br0" timeOffset="80439.61">7810 17484 0,'0'0'0,"-21"21"0,0 0 0,0 0 16,0 0-16,0 1 0,-1-1 15,1 0-15,-21 0 0,42 21 0,-21-20 16,0 20-16,-1-21 0,22 21 16,0-20-16,0-1 0,0 0 0,0 0 15,0 0-15,0 0 0,22 1 16,-1-22-16,0 0 0,0 0 0,21 0 15,-20 0-15,20 0 0,-21 0 16,21-22-16,-20 22 0,-1-21 0,0 0 16,0 0-16,0-21 15,-21 20-15,0 1 0,0-21 0,0 0 16,0 20-16,0-20 0,-21 21 16,0-21-16,0 20 0,0 1 0,-1 21 15,1-21-15,0 21 0,0 0 16,0 0-16,0 0 0,-1 21 0,22 0 15,0 1-15,0-1 0,0 0 16,0 0-16,0 0 0,22-21 0,20 21 16,-21 1-16</inkml:trace>
  <inkml:trace contextRef="#ctx0" brushRef="#br0" timeOffset="80930.99">8615 17653 0,'0'0'16,"0"-21"-16,0-21 0,0 20 0,-21-20 0,-1 21 16,1 0-16,0 0 0,0-1 15,0 22-15,0 0 0,-1 0 0,1 0 16,0 0-16,-21 22 0,21-1 16,-1 0-16,1 0 0,-21 21 0,21-20 15,0 20-15,-1-21 0,22 21 16,0 1-16,0-22 0,0 21 0,0-21 15,0 1-15,22-1 0,20 0 16,-21 0-16,0 0 0,0-21 16,22 0-16,-22 0 0,0 0 15,0 0-15,22 0 0,-22-21 0,0 0 16,0 0-16,0-22 0,0 22 16,1-21-16,-1 0 0,-21-1 0,21-20 15,0-1-15,-21 1 0,0 20 16,0-20-16,21-1 0,-21 22 0,0 0 15,21-1-15,-21 1 0,0 21 0,0 42 32,0 0-32,0 22 15,-21-22-15,21 21 0,-21 22 16,21-22-16,-21 0 0,21 1 16,0 20-16,0-21 0,0 1 15,0-1-15,0 0 0,0 1 0,0-22 16,0 21-16,0-21 0,0 1 0,0-1 15,21-21-15,0 0 0,0 0 16,1 0-16,-1 0 0,0 0 0</inkml:trace>
  <inkml:trace contextRef="#ctx0" brushRef="#br0" timeOffset="81286.78">9334 17547 0,'0'0'0,"0"-21"16,0 0-16,0 0 0,-21 21 15,0 0-15,0-21 0,0 21 0,0 0 16,-1 0-16,-20 0 0,21 0 16,0 0-16,21 21 0,-21 0 15,21 0-15,0 0 16,0 0-16,21 1 0,0-1 16,0 0-16,0-21 0,0 21 15,1 0-15,-1-21 0,0 21 0,0 1 16,-21-1-16,21-21 0,0 21 15,-21 0-15,22-21 0,-22 21 0,0 0 16,0 1-16,-22-1 16,1-21-16,0 0 15,-21 0-15,21 21 0,-22-21 16,22 0-16,-21 0 0,-1 0 0,1 0 16,0 0-16,21 0 0,-1 0 15,1 0-15,0 0 0,42 0 31,0-21-31</inkml:trace>
  <inkml:trace contextRef="#ctx0" brushRef="#br0" timeOffset="82296.1">11091 17209 0,'0'-22'16,"0"44"-16,-21-65 0,21 22 0,-21 21 16,0 0-16,0 0 0,-1 0 0,1 0 15,0 0-15,-21 21 0,21 0 16,-22 22-16,1-22 0,21 21 0,0-21 15,-22 22-15,22-1 0,21 0 16,0 1-16,0-22 0,0 21 16,0-21-16,0 1 0,42-1 0,-20 0 15,20-21-15,0 0 0,1 0 16,-1 0-16,21 0 0,1-21 0,-1 21 16,1-21-16,-1-1 0,1 1 15,-1 0-15,-20-21 0,-1 21 0,0-22 16,-20 22-16,-22-21 0,0 21 15,0-22-15,0 1 0,-22 0 16,-20-1-16,0 22 0,-1-21 0,1 21 16,0-22-16,-1 22 0,1 21 0,0-21 15,21 21-15,-1 0 0,1 0 16,42 0 0,22 0-16,-22 0 0,21 0 15,1 0-15,20 21 0,-21-21 16,1 0-16,20 0 0,1 0 0,-22 0 15,0 0-15,22 0 0,-22-21 16,-21 21-16,22-21 0,-22 21 0,0 0 16,0 0-16,-21-21 0,-21 21 31,0 0-31,0 21 16,0-21-16,21 21 15,0 21-15,-22-21 0,1 22 16,21-22-16,-21 21 0,21 1 15,0 20-15,0-21 0,0 22 0,0-1 16,0 1-16,0-1 0,0 1 16,0-1-16,0 1 0,0 21 0,0-22 15,0 1-15,0-1 0,0 1 16,21 20-16,0-20 0,-21-1 0,22 22 16,-22-22-16,0 1 0,0-1 15,0 1-15,0-22 0,0 1 0,0-1 16,0-21-16,0 0 0,-22 0 15,1 1-15,0-22 0,0 0 0,0 0 16,0-22-16,-22 1 16,22 0-16,-21 0 0,21-21 0,-22-1 15,22-20-15,-21 20 0,21-20 16,-1-1-16,1 1 0,21-1 0,0 1 16,0-22-16,0 22 0,21-1 15,1 1-15,-1-1 0,21 1 0,0-1 16,22 1-16,-22-1 0,22 1 15,-1-1-15,22 1 0,-22 20 0,22 1 16</inkml:trace>
  <inkml:trace contextRef="#ctx0" brushRef="#br0" timeOffset="83094.94">13039 16955 0,'0'0'0,"0"-22"0,0 1 0,21 0 15,-21 0-15,0 63 32,0-21-32,0 22 0,0-1 15,0 0-15,0 1 0,-21 20 0,-1-20 16,1-1-16,21 21 0,-21-20 15,0-1-15,0 0 0,21 1 0,0-1 16,0 0-16,0-20 0,0-1 16,0 0-16,0 0 0,0-42 31,21 0-31,-21 0 16,21-1-16,0 1 0,0 0 0,1-21 15,-22-1-15,21 22 0,0-21 16,0 21-16,0-22 0,0 22 0,1 0 15,-1 0-15,0 0 0,0 21 16,0 0-16,0 0 0,1 0 16,-1 0-16,0 21 0,-21 0 0,0 0 15,0 0-15,0 22 0,0-22 0,0 21 16,0 1-16,0-22 0,0 21 16,0-21-16,21 22 0,0-22 15,-21 0-15,21 0 0,1-21 0,-1 0 16,21 0-16,-21 0 0,0 0 15,22 0-15,-1 0 0,-21-21 0,22-21 16,-1 20-16,-21 1 0,21-21 16,-20 0-16,-1-1 0,0 1 0,0 0 15,-21-22-15,0 22 0,0-22 16,0 1-16,0 20 0,0-20 0,0 21 16,-21-1-16,0 1 0,21 21 15,0 0-15,0-1 0,-21 22 16,-1 0-16,22 22 15,0-1-15,-21 0 0,21 0 16,-21 0-16,21 22 0,0-22 0,-21 0 16,21 0-16,0 21 0,0-20 15,0-1-15,21 0 0,0 0 0,0-21 16,22 21-16</inkml:trace>
  <inkml:trace contextRef="#ctx0" brushRef="#br0" timeOffset="83414.75">14076 17293 0,'21'21'16,"0"-21"0,0 0-16,0 0 15,1 0-15,-1-21 0,0 0 16,0 21-16,0-21 0,0 0 16,1 21-16,-1-21 0,-21-1 0,21 22 15,-21-21-15,0 0 16,-42 21-16,20 0 15,1 0-15,0 21 0,0-21 16,-21 21-16,20 1 0,1-1 0,0 21 16,0-21-16,0 0 0,0 22 15,21-22-15,0 21 0,0-21 0,0 1 16,0-1-16,21 0 0,0 0 16,0 0-16,21-21 0,-20 0 15,20 0-15,0 0 0,-21 0 0,22 0 16,20-21-16,-20 21 0,-1-42 15,0 21-15,1-1 0,-22-20 0</inkml:trace>
  <inkml:trace contextRef="#ctx0" brushRef="#br0" timeOffset="83870.49">14795 16849 0,'0'0'16,"22"-43"-16,-22 1 0,0 0 0,0 21 16,0-1-16,0 44 15,0 20 1,0-21-16,0 21 0,0 22 15,0-22-15,0 1 0,0 20 0,-22-21 16,22 1-16,-21-1 0,21 0 16,0 1-16,0-1 0,-21 0 0,21-20 15,-21 20-15,21-21 0,-21 0 16,21 0-16,0 1 0,0-1 0,0-42 31,0-1-15,0 1-16,0 0 0,21 0 15,-21 0-15,21 0 0,0-22 0,0 22 16,1-21-16,-1 21 0,0-22 16,21 22-16,-21 0 0,22 0 15,-22 0-15,21 21 0,1 0 0,-1 0 16,-21 0-16,21 0 0,1 21 16,-22 0-16,0 0 0,0 0 0,0 0 15,-21 1-15,0 20 0,0-21 0,0 0 16,-21 22-16,0-22 0,-21 0 15,-1 0-15,1 0 0,0 0 16,-22 1-16,22-1 0,0 0 0,-1-21 16,1 21-16,21-21 0,-22 0 0,22 0 15,21-21 17,0 0-32,21 21 0,1-21 0,-1-1 15</inkml:trace>
  <inkml:trace contextRef="#ctx0" brushRef="#br0" timeOffset="84622.84">15790 17082 0,'21'0'47,"1"-22"-47,-1 22 16,21-21-16,-21 21 15,0-21-15,22 0 0,-22 0 0,21 0 16,1-1-16,-1 1 0,-21 0 16,0 0-16,0 0 0,1 0 0,-22-1 15,0-20-15,0 21 16,-22 0-16,1 0 0,0 21 0,-21 0 15,21 0-15,-22 0 0,1 0 0,0 0 16,20 21-16,-20-21 16,0 21-16,21 21 0,-22-21 0,22 1 15,0 20-15,21-21 0,0 21 0,0-20 16,0 20-16,0-21 0,21 0 16,0 0-16,0 1 0,22-1 15,-22 0-15,21 0 0,-21-21 0,22 21 16,-1 0-16,-21-21 0,22 0 0,-22 22 15,0-22-15,-42 0 32,0 0-32,-22 0 15,22 0-15,-21 21 0,-1-21 0,1 21 16,0-21-16,-1 21 0,1 0 16,0 0-16,-1 1 0,1-1 0,21 0 15,0 21-15,21-21 0,0 22 0,0-22 16,0 21-16,0-21 15,0 1-15,21 20 0,0-21 0,21-21 16,-20 21-16,20-21 0,0 0 16,1 0-16,-1 0 0,0 0 0,1 0 15,20-21-15,-21 21 0,22-21 16,-22-21-16,1 20 0,20-20 0,-21 0 16,1-1-16,-1 1 0,0 0 15</inkml:trace>
  <inkml:trace contextRef="#ctx0" brushRef="#br0" timeOffset="84866.42">16743 16658 0,'0'0'0,"0"-21"0,0 0 15,0 42 1,0 0-16,0 22 0,-21-1 0,-1 0 16,1 1-16,21 20 0,-21 1 15,0-22-15,0 21 0,21-20 0,-21 20 16,-1-20-16,1-1 0,0 21 15,21-20-15,0-22 0,-21 21 0,21 1 16,-21-22-16,21 21 0,0-21 16,0 0-16,0 1 0,21-22 15,0 0 1,0 0-16,0-22 0,22 1 0,-22 0 16,0 0-16,21 0 0</inkml:trace>
  <inkml:trace contextRef="#ctx0" brushRef="#br0" timeOffset="85215.2">16870 17314 0,'0'22'31,"0"-1"-31,21-21 16,0 0 0,0 0-16,0 0 15,1 0-15,-1 0 0,0-21 16,0 21-16,0-22 0,0 1 15,-21 0-15,0 0 0,0 0 16,0 0-16,0-1 16,-21 22-16,0 0 15,0 0-15,0 0 0,0 0 0,21 22 16,-22-1-16,1-21 0,0 21 16,0 21-16,0-21 0,21 1 0,-21-1 15,21 21-15,-22-21 0,22 22 16,0-22-16,0 0 0,0 0 0,0 0 15,22 0-15,-1 1 0,0-22 16,21 0-16,-21 0 0,22 0 16,-1 0-16,0 0 0,1 0 0,-1-22 15,0 1-15,1 0 0,-1 0 16</inkml:trace>
  <inkml:trace contextRef="#ctx0" brushRef="#br0" timeOffset="85850.83">17568 17209 0,'0'-43'16,"-63"213"-16,126-297 0,-63 63 0,0 43 15,0 0-15,0 42 32,0 0-32,0 0 15,0 0-15,0 22 0,0-22 16,0 0-16,-21 21 0,21-20 16,0-1-16,-21 0 0,21 0 0,0 21 15,0-20-15,0-1 0,-21 0 0,21 0 16,0-42 15,0 0-15,0 0-16,0-22 0,0 22 15,21 0-15,0-21 0,0 20 16,0-20-16,1 21 0,-1 0 0,0-22 16,0 22-16,0 0 0,0 0 0,22 21 15,-22 0-15,0 0 0,0 0 16,0 0-16,1 21 0,-1 0 15,-21 0-15,21 1 0,-21-1 16,21 0-16,-21 0 0,0 0 0,0 22 16,0-22-16,0 0 0,0 0 0,0 0 15,0 0-15,0 1 16,-21-22 0,21-22-1,0 1 1,21 0-16,0 0 0,-21 0 15,21 0-15,1-1 0,-22 1 0,21-21 16,0 21-16,0 0 0,0-22 16,0 22-16,22 0 0,-22 0 15,0 21-15,0 0 0,22 0 0,-22 0 16,0 0-16,-21 21 16,21 0-16,-21 0 0,0 0 0,0 1 15,0 20-15,0-21 0,-21 0 16,0 0-16,21 1 0,0-1 0,0 0 15,-21 0-15,21 0 0,0 0 0,-22-21 16,22 22-16,22-22 31,-1 0-31,0 0 0,0-22 16,0 22-16</inkml:trace>
  <inkml:trace contextRef="#ctx0" brushRef="#br0" timeOffset="86239.61">18648 17293 0,'0'43'15,"0"-22"1,21-21-16,0 0 16,0 0-16,0 0 0,22 0 0,-22 0 15,21 0-15,-21 0 0,22-21 16,-22 21-16,0-22 0,0 1 15,0 0-15,-21 0 0,0 0 16,0 0-16,0-1 0,0 1 0,0-21 16,0 21-16,-21 21 0,0-21 15,0 21-15,0 0 0,-22 0 0,22 0 16,-21 0-16,21 21 0,0 0 0,-1 0 16,1 0-16,21 22 0,-21-22 15,21 21-15,0-21 0,0 22 0,21-22 16,-21 21-16,21-21 0,1 22 15,20-22-15,-21 0 0,21 0 0,1 0 16,20 0-16,-20 1 16,-1-1-16,21-21 0,-20 0 0,-1 0 15,0 0-15,-20 0 0,20-21 0,0-1 16,-21 1-16,22 0 0,-22 0 16,21 0-16,-21-22 0</inkml:trace>
  <inkml:trace contextRef="#ctx0" brushRef="#br0" timeOffset="86668.08">19516 17399 0,'63'-190'31,"-63"147"-16,-63 276-15,126-445 32,-63 234-32,-21-22 0,21 21 15,0 0-15,0 0 0,0 0 16,0 0-16,0 1 0,0-1 0,0 0 16,0 0-16,0 0 0,0 0 15,0 1-15,0-1 0,-21-21 0,21 21 16,0 0-1,-21-21-15,21-21 16,0 0-16,0 0 16,0-1-16,0-20 15,0 21-15,0-21 0,21 20 0,0-20 16,21 0-16,-21 21 0,1-22 16,20 22-16,-21-21 0,21 21 15,1-1-15,-1 1 0,-21 21 0,22 0 16,-1 0-16,-21 0 0,0 21 15,0 1-15,1-1 0,-1 0 0,-21 0 16,0 0-16,0 22 0,0-22 16,0 21-16,0-21 0,0 0 0,0 22 15,-21-22-15,21 0 0,-22 0 16,22 0-16,-21 1 0,21-1 0,0 0 16,0 0-16,0 0 15,0-42 16,0 0-31,21 0 0,1 0 0</inkml:trace>
  <inkml:trace contextRef="#ctx0" brushRef="#br0" timeOffset="86958.91">20468 16616 0,'0'-21'0,"0"42"0,-21-42 0,0 21 15,0 0-15,21 21 0,-22 0 16,22 0-16,0 22 0,0-22 16,0 21-16,0 0 0,-21 1 0,21-1 15,-21 0-15,21 1 0,0 20 16,0-20-16,-21-1 0,0 0 16,0 1-16,21-1 0,-22-21 0,1 21 15,21-20-15,0 20 0,0-21 16,-21 0-16,21 22 0,0-22 0,0 0 15,0 0-15,21-21 16,0 0-16,1 0 16,20 0-16,-21 0 0,21 0 15,1 0-15,20-21 0</inkml:trace>
  <inkml:trace contextRef="#ctx0" brushRef="#br0" timeOffset="87330.7">21103 17187 0,'0'0'0,"0"-21"0,0 0 15,0 0-15,0 0 0,-21 21 16,0 0-16,0 0 0,-1 0 0,1 0 16,0 0-16,-21 21 0,21 0 15,-22 0-15,22 0 0,0 1 0,0-1 16,0-21-16,21 21 0,0 0 16,0 0-16,0 0 0,21 1 15,0-22-15,21 0 0,-21 0 16,22 21-16,-22-21 0,0 0 0,21 0 15,-20 21-15,-1-21 0,0 0 0,0 21 16,0-21-16,0 21 16,1-21-16,-22 21 0,0 1 0,0-1 15,0 0 1,-22-21-16,1 0 16,0 0-16,0 0 0,0 0 15,0 0-15,-22 0 0,22 0 0,0 0 16,-21 0-16,20 0 0,1 0 15,0 0-15,0 0 16,0 0 0,21-21-1</inkml:trace>
  <inkml:trace contextRef="#ctx0" brushRef="#br0" timeOffset="87720.49">20193 16658 0,'0'0'0,"-21"0"15,0-21-15,21 0 0,0 0 16,21 0-16,21 21 15,0-22-15,1 22 0,-1 0 16,0 0-16,22 0 0,21 0 0,-22 0 16,1 0-16,20 0 0,-20 0 15,-1 0-15,1 0 0,-1 0 0,1 0 16,-22 0-16,0 0 0,1 0 0,-22 0 16,21 0-16,-21 0 15,-42 0 16,0 0-31,21 22 0,-21-22 16,0 0 0,21 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9T11:48:20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614 0,'0'-21'16,"21"0"0,0-1-1,-21 1 1,0 0-1,-21 21-15,0-21 0,-22 21 16,22 0-16,0 0 0,-21 0 0,20 0 16,-20 0-16,21 0 15,-21 21-15,-1 0 0,1-21 0,21 21 16,-22 1-16,1 20 0,21-21 16,-21 21-16,-1 1 0,22-1 15,0 0-15,0 1 0,0 20 0,-1-20 16,1-1-16,21 21 0,0-20 15,0-1-15,0 0 0,0-20 0,0 20 16,21-21-16,-21 21 0,43-20 16,-22-22-16,21 21 0,1 0 15,-1-21-15,0 0 0,1 0 16,-1 0-16,0 0 0,1 0 16,-1 0-16,0 0 0,-21-21 0,22 0 15,-22-1-15,21 1 0</inkml:trace>
  <inkml:trace contextRef="#ctx0" brushRef="#br0" timeOffset="559.62">1863 487 0,'0'0'0,"0"-21"0,0 0 15,0-1-15,0 44 31,0-1-15,0 0-16,0 0 0,0 21 0,0-20 16,0 20-16,0 0 0,0 1 15,0-1-15,0 21 0,0-20 16,0-1-16,0 0 0,0 1 0,21-1 16,-21 0-16,0 1 0,0-22 15,0 21-15,21-21 0,-21 1 0,0-1 16,0 0-16,0 0 0,0-42 47,0 0-47,0 0 15,0-22-15,-21 22 0,21 0 16,0-21-16,0-1 0,0 22 16,0-21-16,0-1 0,21 22 0,0-21 15,0 21-15,0-22 0,1 22 16,-1 0-16,21 0 0,0 21 0,-20 0 15,20 0-15,0 0 0,1 0 16,-1 0-16,0 0 0,1 21 0,-22 0 16,21 22-16,-21-22 0,-21 0 15,0 21-15,0 1 0,0-22 16,0 21-16,0-21 0,0 22 16,-21-22-16,0 0 0,0 0 15,0 0-15,21 0 0,-22 1 0,1-1 16,0-21-1,21-21 1,21-1 0,0 1-16,1 0 0</inkml:trace>
  <inkml:trace contextRef="#ctx0" brushRef="#br0" timeOffset="1143.29">3175 910 0,'0'0'0,"21"-21"16,-21-42 0,0 20-16,0 22 0,0 0 15,-21 0-15,21 0 0,0-1 0,-21 1 16,0 0-16,-1 0 0,1 21 15,0-21-15,0 21 0,0 0 0,0 0 16,-1 0-16,-20 0 16,21 0-16,-21 21 0,20 0 0,-20 0 15,0 0-15,21 22 0,-22-22 16,22 21-16,-21-21 0,21 22 0,-1-1 16,22-21-16,0 22 0,0-22 15,0 21-15,0-21 0,0 0 16,0 1-16,0-1 0,22 0 0,-1-21 15,21 0-15,-21 0 0,22 0 16,-22 0-16,21 0 0,0 0 0,1 0 16,-1-21-16,-21 0 0,22-1 15,-22 1-15,21 0 0,-21-21 0,0 21 16,1-22-16,-22 1 16,0 21-16,21-22 0,-21 22 0,0 0 15,21 0-15,-21 0 0,0 0 16,-21 21-1,21 21 1,-21-21-16,-1 21 0,22 0 16,0 0-16,0 22 0,-21-22 0,21 0 15,0 21-15,0-21 0,0 1 16,0-1-16,0 0 0,0 21 0,21-42 16,1 21-16,-1 1 0,0-22 15,21 0-15,-21 0 0,22 0 0,-22 0 16,21 0-16,-21-22 15</inkml:trace>
  <inkml:trace contextRef="#ctx0" brushRef="#br0" timeOffset="1500.34">3725 593 0,'-21'0'0,"42"0"0,-63 0 16,21 0-1,21 21 1,0 0-16,0 0 16,0 0-16,0 1 0,0 20 0,0 0 15,0 1-15,0-1 0,0 0 16,-21 1-16,21 20 0,-22-21 0,22 22 16,-21-1-16,21-20 0,-21 20 15,0 1-15,0-22 0,0 22 0,21-1 16,0 1-16,-22-22 0,1 0 15,21 22-15,0-22 0,0 0 0,0-20 16,0 20-16,0-21 0,0 0 16,0 0-16,0-42 15,21 21 1,-21-21-16,22 0 16,-22-21-16,0-1 0,21 22 0,-21-42 15,21 20-15,0 1 0</inkml:trace>
  <inkml:trace contextRef="#ctx0" brushRef="#br0" timeOffset="1807.16">3619 847 0,'0'0'0,"0"-21"0,0-22 16,0 22-16,0 0 0,0 0 16,0 0-16,0-1 0,0 1 0,22 0 15,-1 0-15,21 0 0,-21 0 0,22 21 16,-1-22-16,0 22 15,1 0-15,-1 0 0,0 0 0,1 0 16,-22 22-16,21-1 0,-21 0 16,-21 0-16,0 21 0,0-20 0,0 20 15,0 0-15,0-21 0,0 22 16,-42-1-16,21-21 0,0 22 0,-22-22 16,22 0-16,-21 0 0,21 0 15,-22 0-15,22-21 0,0 0 0,0 22 16,0-22-16,21-22 31,0 1-31,21 0 0,0 21 16,0-21-16</inkml:trace>
  <inkml:trace contextRef="#ctx0" brushRef="#br0" timeOffset="2135.5">4551 296 0,'0'-21'0,"0"42"0,-21-42 16,21 0-16,-22 21 0,1 0 16,21 21-1,-21 0-15,0 22 0,21-22 16,-21 21-16,0 1 0,21-1 0,0 0 15,0 1-15,-22-1 0,22 21 16,-21-20-16,21-1 0,0 0 0,0 22 16,0-43-16,0 21 0,0 1 15,0-22-15,0 0 0,0 21 0,21-42 16,22 22-16,-22-22 0,0 0 16,21 0-16,-20 0 0,20 0 0,0-22 15,-21 1-15,22 0 16,-22 0-16,21 0 0</inkml:trace>
  <inkml:trace contextRef="#ctx0" brushRef="#br0" timeOffset="2335.39">4360 720 0,'-21'0'0,"42"0"0,-21 0 31,21 0-15,22-21-16,-22 21 16,21 0-16,1 0 0,-1-22 0,0 22 15,-21 0-15,22-21 0,-1 21 16,-21-21-16</inkml:trace>
  <inkml:trace contextRef="#ctx0" brushRef="#br0" timeOffset="2731.16">5059 720 0,'0'21'16,"21"-42"15,0 21-31,0-21 0,0-1 0,1 22 15,-1-21-15,0 0 0,-21 0 16,21 21-16,0-21 0,-21 0 0,0-1 16,0 1-16,-21 21 31,0 0-31,0 21 16,0 1-16,-1-1 0,1 0 0,0 0 15,0 0-15,21 0 0,0 22 16,0-22-16,0 0 0,0 21 15,0-20-15,0 20 0,0-21 16,0 0-16,0 0 0,0 1 0,0-1 16,21 0-16,0-21 0,0 0 15,1 21-15,20-21 0,-21 0 0,0 0 16,22 0-16,-22-21 0,21 0 16,0 0-16,-20-1 0</inkml:trace>
  <inkml:trace contextRef="#ctx0" brushRef="#br0" timeOffset="3135.01">5673 550 0,'0'0'0,"-22"-84"32,44 63-17,-1 21-15,0 0 0,0 0 0,0 0 16,0 0-16,22 0 0,-22 0 15,21 0-15,-21 21 0,22-21 0,-22 21 16,0 0-16,0 21 0,0-20 16,1 20-16,-22-21 0,0 21 0,0-20 15,0 20-15,0 0 0,0-21 0,0 22 16,-22-22-16,1 0 0,21 0 16,-21 0-16,0 1 0,0-1 15,0-21 1,21-21-1,0-1-15,0-20 0,0 21 16,21-21-16,-21 20 0,21-20 0,-21 0 16,21-1-16,0 1 0,-21 21 15,21-21-15,1 20 0,-1-20 0,-21 21 16,21 0-16,0 0 0,0-1 16,0 1-16,1 0 15,-1 21-15,0 0 0,0-21 0,0 21 16</inkml:trace>
  <inkml:trace contextRef="#ctx0" brushRef="#br0" timeOffset="3415.21">6604 614 0,'0'0'0,"-21"0"0,42 0 31,0 0-15,0 0-16,0 0 0,22 0 15,-22 0-15,0 0 0,21 0 0,-20 0 16,-1-21-16,0 21 0,0 0 15,0 0-15,-21-21 0,21 21 0,1-22 16</inkml:trace>
  <inkml:trace contextRef="#ctx0" brushRef="#br0" timeOffset="4042.79">7429 402 0,'0'0'16,"-21"-21"-16,21 0 0,-21 0 0,21 0 16,0-1-16,0 1 15,0 0-15,0 0 0,0 0 0,21 0 16,0-1-16,1 22 15,-1-21-15,21 0 0,-21 21 0,22 0 16,-1 0-16,-21 0 0,21 0 16,1 0-16,-22 0 0,21 21 0,-21-21 15,1 43-15,-1-22 0,0 0 16,-21 21-16,21 1 0,-21-1 0,0-21 16,0 21-16,0 1 0,-21-1 0,0 0 15,0 1-15,-1-1 0,1-21 16,-21 22-16,0-1 0,20 0 15,-20-21-15,0 22 0,-1-22 0,1 0 16,0 21-16,-1-20 0,22-22 16,-21 21-16,21 0 0,-22-21 15,22 0-15,0 0 0,0 0 0,0 0 16,21-21-16,0 0 0,-21-1 16,21 1-16,0-21 0,0 21 0,0-22 15,0 22-15,0 0 0,0 0 16,0 0-16,21 0 0,-21-1 0,21 1 15,0 21-15,0 0 0,0 0 16,1 0-16,-1 0 0,21 0 16,-21 21-16,22 1 0,-22-1 0,21 0 15,-21 0-15,22 0 16,-22 22-16,0-22 0,0 0 0,0 0 16,0 0-16,1 0 0,-1 1 15,0-1-15,0 0 0,0-21 0,0 0 16,1 21-16,-1-21 0,0 0 15,0 0-15,0 0 0,0-21 0,1 21 16,-1-21-16,-21 0 0</inkml:trace>
  <inkml:trace contextRef="#ctx0" brushRef="#br0" timeOffset="4838.47">2095 1609 0,'0'0'0,"-42"0"15,84 0 32,-20 0-31,20 0-16,0 0 0,22 0 0,20 0 15,1 0-15,21 0 0,0 0 16,0 0-16,21 0 0,0 0 16,0 0-16,21 0 0,21 0 0,-21 0 15,22 0-15,-22 0 0,21-21 16,0 21-16,1 0 0,-1 0 15,-21 0-15,22-22 0,-22 22 0,21-21 16,-21 21-16,0 0 0,1-21 16,-1 21-16,-21 0 0,0-21 0,0 21 15,0 0-15,-21-21 0,-1 21 16,1 0-16,-21 0 0,0-21 0,-1 21 16,-20 0-16,-1 0 0,1 0 0,-22 0 15,0 0-15,-20 0 0,20 0 16,-21 0-16,0 0 0,0 0 15,1 0 1</inkml:trace>
  <inkml:trace contextRef="#ctx0" brushRef="#br0" timeOffset="5790.92">10054 233 0,'0'0'0,"0"-42"15,0 20-15,-21 44 31,21-1-31,0 0 16,0 0-16,-21 21 0,21 1 16,0-1-16,0 22 0,0-1 0,0-21 15,0 22-15,-21-1 0,21 1 0,-22 21 16,1-22-16,21 1 0,0-22 16,-21 21-16,21-20 0,-21-1 0,21 0 15,0-20-15,0-1 0,0 0 16,0 0-16,0 0 0,21-21 31,0-21-31,-21 0 0</inkml:trace>
  <inkml:trace contextRef="#ctx0" brushRef="#br0" timeOffset="6074.76">10499 275 0,'21'-21'15,"-42"42"-15,42-63 0,-21 21 0,0 63 32,0-21-17,0 22-15,-21-1 16,21 0-16,-22 22 0,22-22 0,0 0 16,0 22-16,-21-1 0,21 1 15,-21-22-15,21 22 0,-21-1 0,21-20 16,-21-1-16,21 21 0,0-41 15,0 20-15,0-21 0,0 21 0,0-20 16,0-1-16,0-42 31</inkml:trace>
  <inkml:trace contextRef="#ctx0" brushRef="#br0" timeOffset="6287.63">9991 910 0,'0'0'0,"-22"0"0,1 0 0,0 0 31,42-21-31,22 0 16,-22 21-16,0-21 0,21 21 15,1 0-15,-1-21 0,-21 21 0,21 0 16,-20 0-16,-1 0 0,0 0 15,0 0-15</inkml:trace>
  <inkml:trace contextRef="#ctx0" brushRef="#br0" timeOffset="6875.3">10922 1016 0,'0'0'15,"0"-21"-15,21 21 0,0-21 0,-21 0 16,0-1-16,21-20 0,-21 21 16,0 0-16,0-22 0,0 22 0,0 0 15,0-21-15,0 21 0,-21-1 16,0 1-16,0 21 0,0-21 0,-22 21 15,22 0-15,-21 0 0,0 0 16,20 21-16,-20 0 0,0 1 0,-1-1 16,22 0-16,0 21 0,0 1 15,0-1-15,0 0 0,-1-21 0,22 22 16,0-1-16,0 0 0,0-20 16,0 20-16,0-21 0,0 0 0,22-21 15,-1 21-15,21-21 0,-21 22 16,22-22-16,-22 0 0,21 0 15,0 0-15,1-22 0,-1 1 0,0 0 16,1 21-16,-22-21 0,21-21 16,-21 20-16,1 1 0,-1-21 0,0 21 15,0-22-15,0 1 0,0 0 16,-21 21-16,0-22 0,22 22 0,-22 0 16,0 0-16,21 21 0,-21-21 15,0 42 1,-21 0-1,21 0-15,0 0 0,0 22 16,0-22-16,-22 0 0,22 21 16,0-21-16,0 22 0,0-22 15,0 0-15,0 0 0,0 0 0,0 1 16,22-1-16,-1-21 0,0 0 16,0 0-16,21 0 0,-20 0 15,-1 0-15,0-21 0,21-1 0</inkml:trace>
  <inkml:trace contextRef="#ctx0" brushRef="#br0" timeOffset="7336.07">11557 699 0,'-21'21'31,"21"0"-31,0 0 0,-21 0 16,21 0-16,0 1 0,0-1 0,0 0 15,0 0-15,0 0 0,0 0 0,0 1 16,0-1-16,0 0 0,0 0 16,0 0-16,0 0 0,-22-21 31,22-21-15,-21 0-1,21 0-15,0 0 0,0 0 0,0-22 16,0 22-16,21-21 15,1 21-15,-1-22 0,0 22 0,21-21 16,-21 21-16,22-1 0,-1 1 0,0 0 16,22 0-16,-22 21 0,1 0 15,20 0-15,-21 0 0,1 0 0,-1 21 16,-21-21-16,22 21 0,-22 22 16,0-22-16,-21 0 0,0 21 0,0-21 15,0 22-15,0-22 0,-21 0 16,0 21-16,-1-20 0,1-1 0,21 0 15,-21 0-15,0-21 0,21 21 16,-21-21-16,21 21 0,0-42 31,0 0-31,21 0 16,0 21-16</inkml:trace>
  <inkml:trace contextRef="#ctx0" brushRef="#br0" timeOffset="7899.75">12996 593 0,'0'0'0,"-21"-21"16,0 21-16,0 0 0,0-22 15,-22 22-15,22 0 0,-21 0 0,21 0 16,-22 0-16,1 0 0,0 22 15,20-1-15,-20 0 0,0 0 0,-1 0 16,22 22-16,-21-22 0,21 21 16,0-21-16,-1 22 0,1-22 0,21 21 15,0-21-15,0 22 0,0-22 0,0 0 16,0 0-16,21 0 0,1-21 16,-1 21-16,0-21 0,21 0 15,-21 0-15,22 0 0,-1 0 16,-21 0-16,22-21 0,-1 21 0,0-21 15,1 0-15,-1 0 0,-21-22 0,21 22 16,-20-21-16,20 0 0,-21-1 16,0 1-16,-21 0 0,21-22 0,-21 22 15,22-1-15,-22-20 0,0 21 16,0-1-16,0 1 0,0 0 0,0 20 16,0-20-16,0 21 0,0 0 15,-22 21-15,1 0 16,21 21-16,-21 0 15,21 21-15,-21 1 0,21-22 16,0 21-16,-21 22 0,21-22 0,0 0 16,0 1-16,0-1 0,0 0 15,0 1-15,0-1 0,0 0 0,0 1 16,0-22-16,0 21 0,0-21 16,21 1-16,0-22 0,0 21 0,0-21 15,1 0-15,-1 0 0,0 0 16,0 0-16,0-21 0,0-1 0,1 1 15,20 0-15</inkml:trace>
  <inkml:trace contextRef="#ctx0" brushRef="#br0" timeOffset="8370.62">13441 169 0,'0'0'0,"0"-21"0,0 0 16,0 42-1,0 0-15,-21 22 16,21-22-16,0 21 0,0 1 16,-22-1-16,22 0 0,-21 1 0,21 20 15,-21-21-15,21 1 0,0-1 16,0 0-16,0 1 0,0-1 0,0 0 16,0 1-16,0-22 0,0 21 15,21-21-15,-21 1 0,21-1 16,1 0-16,-1-21 0,0 0 0,21 0 15,-21 0-15,1 0 0,20 0 16,-21 0-16,21-21 0,-20 0 0,20-22 16,-21 22-16,21-21 0,-20 21 15,20-22-15,-21 22 0,0-21 0,-21 21 16,21-1-16,-21 1 0,22 0 0,-22 42 31,-22-21-15,1 21-16,21 1 0,0-1 15,-21 0-15,21 0 0,-21 21 0,21-20 16,0-1-16,0 0 0,0 0 16,0 0-16,0 0 0,0 1 15,21-1-15,0-21 16,0 0-16,1 0 0,-1 0 16,0-21-16,0-1 0,0 22 0,-21-21 15,21 0-15,1-21 0</inkml:trace>
  <inkml:trace contextRef="#ctx0" brushRef="#br0" timeOffset="8550.52">13949 423 0,'0'0'0,"-21"-21"0,-1 21 16,1 0-16,0 0 16,0 0-16,21 21 46,21-21-46,0 22 0,0-1 16,1-21 0</inkml:trace>
  <inkml:trace contextRef="#ctx0" brushRef="#br0" timeOffset="9059.27">14499 550 0,'-21'0'0,"0"0"16,21 22-16,-21-22 15,21 21-15,0 0 0,0 0 16,0 0-16,-22 0 0,22 1 16,0-1-16,0 0 0,-21 0 0,21 21 15,0-20-15,0-1 0,0 0 0,0 0 16,0 0-16,0 0 15,0 1-15,0-1 0,0 0 16,-21-21 0,0-21-1,21 0-15,0-22 0,0 22 16,0 0-16,0-21 0,0-1 16,0 22-16,21-21 0,0-1 0,0 22 15,22-21-15,-22 0 0,0 20 16,21 1-16,1-21 0,-22 21 0,21 21 15,1-21-15,-1 21 0,0 0 16,1 0-16,-1 0 0,0 0 0,-21 21 16,22 0-16,-22 21 0,0-21 0,-21 1 15,0 20-15,0-21 0,0 21 16,0-20-16,-21 20 0,0-21 16,0 0-16,-1 0 0,1 1 15,0-1-15,0 0 0,0 0 0,0 0 16,21 0-16,-22-21 15,44 0 1,-1-21 0,0 0-16</inkml:trace>
  <inkml:trace contextRef="#ctx0" brushRef="#br0" timeOffset="9783.87">15833 508 0,'0'0'0,"0"-21"0,0 0 0,-22 21 0,22-21 15,-21 21-15,0 0 0,-21 0 16,21 0-16,-22 0 0,22 0 0,-21 21 16,-1 0-16,1 0 0,-21 0 0,20 22 15,1-22-15,0 0 0,-1 21 16,1 1-16,0-22 0,20 21 15,1-21-15,21 0 0,0 22 0,0-22 16,0 0-16,21 0 0,22-21 0,-22 21 16,21-21-16,1 0 15,-1 0-15,21 0 0,-20 0 0,-1-21 16,0 0-16,1 21 0,-1-21 0,0-21 16,-20 20-16,-1 1 0,0 0 15,0 0-15,0 0 0,0 0 0,-21-1 16,0 1-16,22 0 0,-22 0 15,21 0-15,-21 42 47,0 0-47,-21 0 16,-1 0-16,22 1 16,-21 20-16,0 0 0,21 1 0,-21-1 15,21 21-15,0-20 0,-21 20 16,21 1-16,0-1 0,0-20 0,0 20 15,0 1-15,0-1 0,0 1 0,0-1 16,0 1-16,21-1 0,0 22 16,-21-22-16,0 1 0,21-22 0,0 22 15,-21-1-15,0-21 0,0 22 0,0-22 16,0-21-16,0 22 0,0-1 16,0-21-16,0 0 0,-21 1 15,0-1-15,0 0 0,0 0 0,0-21 16,-1 0-16,1 0 0,0 0 0,-21 0 15,21 0-15,-1-21 0,1 21 16,0-21-16,-21-22 0,21 22 0,-1-21 16,1 0-16,-21-1 0,21-20 15,21 20-15,-21-20 0,21-1 0,-22-20 16,22 20-16,0 1 0,0-1 0,0 1 16,22-1-16,-1 22 0,0-22 15,0 22-15,0 0 0,22-1 0,-1 1 16,-21 0-16,21-1 0,1 1 15,-22 21-15,21-21 0,-21-1 16</inkml:trace>
  <inkml:trace contextRef="#ctx0" brushRef="#br0" timeOffset="10711.34">16954 593 0,'0'-21'0,"0"42"0,0-64 0,0 22 16,0 0-16,22 0 0,-22 0 0,21 0 16,0-1-16,-21 44 31,0-1-31,-21 0 16,21 0-16,0 21 0,-21-20 0,21 20 15,0 21-15,0-20 0,-22 20 16,22-20-16,0 20 0,0 1 0,-21-22 15,0 0-15,21 1 0,0-1 16,0-21-16,-21 21 0,21-20 16,0-1-16,21-21 31,0-21-31,0-1 0,1 1 16,-1 0-16,0-21 0,0-1 15,0 1-15,0 0 0,1-22 0,-1 22 16,0 0-16,0 20 0,0-20 15,0 21-15,-21 0 0,22 0 0,-1 21 16,0 0-16,0 21 16,0 0-16,-21 21 15,0-21-15,0 22 0,0-22 16,0 21-16,0-21 0,0 22 16,0-22-16,0 21 0,21-21 0,1 1 15,-22-1-15,21 0 0,0 0 16,0-21-16,0 0 0,0 0 0,1 0 15,20 0-15,-21 0 0,21 0 16,1 0-16,-22-21 0,21-21 0,-21 20 16,22-20-16,-22 0 0,0-1 15,0 1-15,0-21 0,1 20 0,-22-20 16,0 20-16,0-20 0,0 21 16,0-1-16,0 1 0,0 0 0,0 20 15,0 1-15,-22 0 0,22 0 16,-21 21-16,0 0 15,0 0-15,0 0 16,21 21-16,0 0 16,0 0-16,0 1 0,0-1 15,21 0-15,0 0 16,0 0-16</inkml:trace>
  <inkml:trace contextRef="#ctx0" brushRef="#br0" timeOffset="11075.14">18013 783 0,'0'43'31,"0"-86"-31,21 86 16,0-43-16,0 0 16,0-22-16,22 1 0,-22 21 0,21-21 15,-21 0-15,22 0 0,-22 0 16,0-1-16,0 1 0,0 21 0,-21-21 15,22 0-15,-22 0 16,-22 21-16,-20 0 16,21 0-16,0 21 0,-22-21 0,22 21 15,-21 0-15,0 0 0,20 1 16,1 20-16,-21-21 0,21 21 16,0-20-16,-1-1 0,22 21 15,0-21-15,0 0 0,0 1 0,0-1 16,0 0-16,0 0 0,22 0 15,-1 0-15,0-21 0,21 0 0,1 0 16,-1 0-16,0 0 0,1 0 16,-1 0-16,0-21 0,1 21 0,-1-21 15,0 0-15,-21 0 0</inkml:trace>
  <inkml:trace contextRef="#ctx0" brushRef="#br0" timeOffset="11610.83">18775 254 0,'0'0'0,"0"-21"0,0 42 31,0 0-31,0 22 16,0-22-16,0 21 0,0 0 0,0 1 16,0-1-16,0 0 0,0 1 0,0-1 15,0 0-15,0 1 0,0-1 16,0 0-16,-21 1 0,21-1 0,0 0 15,0-20-15,-22-1 16,22 21-16,0-21 0,0 0 0,0-42 47,0 0-47,0 0 0,0 0 16,0 0-16,0-22 0,0 22 15,0-21-15,0 21 0,0-22 0,22 22 16,-1 0-16,0-21 0,0 20 15,0 1-15,22 21 0,-22-21 0,21 21 16,0 0-16,1 0 0,20 0 16,-20 0-16,-1 0 0,21 21 0,-20 0 15,-1 1-15,0-1 0,-20 0 16,20 0-16,-42 21 0,0-20 0,0 20 16,0-21-16,-21 21 0,0-20 15,-1-1-15,-20 0 0,0 21 16,-1-21-16,1-21 0,0 22 0,-1-1 15,1 0-15,0-21 0,21 0 16,-22 0-16,22 0 0,-21 0 0,21 0 16,-1 0-16,1 0 0,0 0 15,21-21-15,0 0 16,0-1-16,21 1 16,0 0-16,1 21 0</inkml:trace>
  <inkml:trace contextRef="#ctx0" brushRef="#br0" timeOffset="12395.38">19791 508 0,'0'0'0,"-21"21"16,42-21 31,0 0-47,0 0 16,21 0-16,-20 0 0,20 0 15,-21-21-15,21 21 0,-20-21 0,20 21 16,-21-21-16,0 21 0,0-21 15,1 21-15,-22-22 0,0 1 0,0 0 16,0 0-16,-22 0 16,1 21-16,-21 0 0,21 0 0,-22 0 15,1 0-15,0 0 0,-1 0 0,1 0 16,-21 21-16,41 0 0,-20 0 16,0-21-16,21 21 0,-1 1 0,22-1 15,0 0-15,0 0 16,0 0-16,0 0 0,22 1 0,-1-1 15,0 0-15,21-21 0,-21 21 16,22 0-16,-1-21 0,0 0 0,1 21 16,-1-21-16,0 0 0,1 0 15,-22 0-15,0 0 0,0 0 0,0 0 16,-42 0 0,0 0-16,0 0 0,-21 0 15,-1 0-15,1 0 0,-22 22 0,22-22 16,-21 21-16,20 0 0,-20-21 15,20 21-15,-20 0 0,21 0 0,20 22 16,-20-22-16,21 0 16,0 21-16,21-20 0,0 20 0,0-21 15,0 0-15,21 0 0,0 1 0,21 20 16,-20-42-16,20 21 0,0 0 16,1-21-16,20 0 0,-21 0 0,1 0 15,20 0-15,-20 0 0,-1 0 16,21-21-16,-20 0 0,-1 0 0,22 0 15</inkml:trace>
  <inkml:trace contextRef="#ctx0" brushRef="#br0" timeOffset="12671.39">20595 212 0,'0'0'0,"0"-21"0,0-1 15,0 1-15,0 0 0,0 0 16,0 42-1,0 0-15,0 0 0,0 22 16,-21-1-16,0 0 0,0 22 0,21-22 16,-22 22-16,1-1 0,0 1 15,0-1-15,0-20 0,0 20 0,-1 1 16,1-22-16,21 0 0,0 1 16,-21-1-16,21 0 0,0-21 0,0 22 15,0-22-15,0 0 0,0 0 16,21-21-1,0 0-15,1 0 0,-1-21 16,0 0-16,0 0 0</inkml:trace>
  <inkml:trace contextRef="#ctx0" brushRef="#br0" timeOffset="13043.18">20722 804 0,'0'22'0,"0"-44"0,-21 65 15,0-22-15,21 0 16,21-21 0,0 0-1,0 0-15,0 0 0,1 0 16,20-21-16,-21 0 0,0 0 0,22 21 16,-22-22-16,0 1 0,0 0 15,0 0-15,0 21 0,-21-21 0,0 0 16,-21 21-1,0 0-15,0 0 16,0 0-16,0 21 0,-22 0 0,22 0 16,-21 0-16,21 0 0,-1 22 15,1-22-15,0 0 0,0 21 16,21-20-16,-21-1 0,21 21 16,0-21-16,0 0 0,0 1 0,21-1 15,0-21-15,0 21 0,0 0 16,22-21-16,-22 0 0,21 0 0,1 0 15,-1 0-15,0 0 0,1-21 16,-1 21-16,21-21 0</inkml:trace>
  <inkml:trace contextRef="#ctx0" brushRef="#br0" timeOffset="13722.74">21442 741 0,'0'0'0,"0"-21"0,0 0 15,-21 21-15,-1 0 16,1 0-16,21 21 15,-21 0-15,21 21 16,0-21-16,-21 1 0,21 20 0,-21 0 16,21-21-16,0 22 0,0-22 15,0 0-15,0 21 0,0-20 0,0-1 16,0 0-16,0 0 16,0-42 15,0 0-31,0 0 15,0-1-15,0-20 0,0 21 0,0-21 16,0-1-16,0 22 0,0-21 16,21-1-16,-21 22 0,42 0 15,-21-21-15,1 21 0,-1 21 16,21-22-16,-21 1 0,22 21 0,-22 0 16,21 0-16,-21 0 0,22 0 0,-1 0 15,-21 21-15,21 1 0,-20-1 16,-1 21-16,0-21 0,0 0 0,0 22 15,-21-22-15,0 21 0,0-21 16,0 22-16,0-22 0,-21 0 0,0 0 16,0 0-16,0-21 0,-1 22 15,1-22-15,0 0 16,0 0-16,21-22 31,0 1-31,0 0 0,0 0 0,0-21 16,21 20-16,0-20 0,0 0 15,1 21-15,20-22 0,-21 22 0,21-21 16,-20 21-16,20-1 0,0 1 16,-21 0-16,22 21 0,-1 0 0,-21 0 15,22 0-15,-1 0 0,-21 0 16,0 21-16,0 0 0,1 22 0,-22-22 16,0 21-16,0 1 0,0-22 15,-22 21-15,22 0 0,-21-20 16,0 20-16,0-21 0,0 0 0,0 0 15,-1 1-15,1-1 0,21 0 16,-21-21-16,42 0 31,-21-21-15,21 0-16,22-1 0,-22 1 16</inkml:trace>
  <inkml:trace contextRef="#ctx0" brushRef="#br0" timeOffset="14054.54">22521 826 0,'21'0'47,"1"0"-47,-1 0 16,21 0-16,-21 0 0,22 0 0,-22-22 15,21 22-15,-21-21 0,22 0 16,-22 21-16,0-21 0,0 21 0,0-21 15,-21 0-15,0-1 16,0 1-16,-21 21 0,0-21 16,0 21-16,0 0 15,-22 0-15,22 0 0,-21 21 0,21 0 16,-22-21-16,1 43 0,21-22 0,0 0 16,-22 21-16,43-20 0,-21 20 15,21 0-15,0-21 0,0 22 0,0-22 16,0 0-16,21 0 0,0 0 15,1 1-15,-1-1 0,21-21 0,0 0 16,1 0-16,-1 0 0,0 0 16,22 0-16</inkml:trace>
  <inkml:trace contextRef="#ctx0" brushRef="#br0" timeOffset="14522.53">23241 762 0,'0'-21'0,"0"42"0,0-63 0,0 21 16,0-1-16,0 1 0,0 0 0,0 42 31,0 0-15,0 1-16,0-1 0,0 21 15,-21 0-15,21-20 0,-21 20 0,21 0 16,0 1-16,-22-22 0,22 21 0,-21-21 16,21 0-16,0 1 0,-21-1 15,21 0-15,0 0 0,-21 0 0,21-42 31,0 0-15,0 0 0,21 0-16,0-22 0,-21 1 0,21 21 15,1-22-15,-1 1 0,21 0 16,-21-1-16,0 1 0,22 0 0,-1 21 16,0-1-16,1 1 0,-1 0 15,0 0-15,1 21 0,-1 0 0,0 0 16,1 0-16,-1 21 0,-21 0 0,0 0 15,1 22-15,-22-22 0,0 21 16,0 1-16,0-1 0,-22 0 0,1 1 16,0-1-16,0-21 0,0 21 15,0-20-15,-1-1 0,1 0 0,21 0 16,-21-21 0,21 21-16,0-42 31,0 0-31,0 0 0,21 0 15,0-1-15</inkml:trace>
  <inkml:trace contextRef="#ctx0" brushRef="#br0" timeOffset="14791.37">24278 233 0,'0'-21'0,"0"42"0,0-63 16,0 63-1,0 0 1,0 0-16,0 21 0,0 1 16,0-1-16,-21 0 0,21 1 0,-21 20 15,21-20-15,-21 20 0,-1 1 0,1-22 16,0 21-16,0-20 0,0 20 16,21-20-16,-21-1 0,21-21 0,-22 21 15,22-20-15,-21-1 0,21 0 16,0 0-16,21-21 31</inkml:trace>
  <inkml:trace contextRef="#ctx0" brushRef="#br0" timeOffset="15202.66">24871 699 0,'0'0'0,"0"-22"0,0 1 16,0 0-16,0 0 15,-21 21-15,-1-21 0,1 21 16,0 0-16,-21 0 0,21 0 0,-1 0 16,1 21-16,-21-21 0,21 21 15,0 0-15,-1 0 0,1 1 0,-21 20 16,42-21-16,-21 0 0,21 0 16,0 22-16,0-22 0,0 0 15,21 0-15,0 0 0,0 1 0,22-22 16,-1 21-16,-21-21 0,21 0 15,1 0-15,-1 21 0,0-21 0,1 0 16,-1 0-16,-21 0 0,0 0 16,1 0-16,-1 0 0,0 0 0,-21 21 15,0 0 1,-21 0-16,0-21 0,-1 0 16,1 22-16,0-22 0,-21 21 0,21-21 15,-22 0-15,22 21 0,-21-21 16,-1 0-16,1 0 0,21 0 15,-21 0-15,20 0 0,1 0 16,0 0-16,0 0 0,0 0 0,21-21 16,0 0-1,0-1-15,0 1 0</inkml:trace>
  <inkml:trace contextRef="#ctx0" brushRef="#br0" timeOffset="15490.5">23855 402 0,'0'0'16,"-21"0"-16,21-21 0,21 21 16,0-21-16,0 21 0,21 0 15,1 0-15,-1 0 0,0 0 0,22 0 16,-1 0-16,-20 0 0,20 0 15,1 0-15,-22 0 0,22 0 0,-22 0 16,0 21-16,1-21 0,-1 0 16,-21 0-16,0 21 0,0-21 0,-42 0 47,-21 0-47,21 0 0,0 0 15,-22 0-15</inkml:trace>
  <inkml:trace contextRef="#ctx0" brushRef="#br0" timeOffset="16319.5">11620 1757 0,'0'0'0,"-21"0"0,0-21 0,-21 0 15,21 21-15,-1-22 16,1 1-16,0 0 0,0 21 0,0-21 16,-22 0-16,22 0 0,-21 21 15,21-22-15,-22 22 0,1 0 0,0 0 16,-1-21-16,1 21 0,0 0 0,-1 0 15,22-21-15,-21 21 0,21 0 16,0 0-16,-1 0 0,1 0 0,21-21 31,21 21-31,1 0 0,-1 0 16,21 0-16,0 0 0,22 0 0,-1 0 16,22 0-16,0 0 0,-1 0 15,22 0-15,0 0 0,21 0 16,0 0-16,0 0 0,21 0 0,0 0 15,1 0-15,20 0 0,-21 0 16,21 0-16,1 0 0,-22 21 0,0-21 16,0 0-16,0 0 0,1 21 15,-1-21-15,-21 0 0,0 0 0,-21 0 16,-22 21-16,22-21 0,-42 0 16,-1 0-16,1 0 0,-1 0 0,-21 0 15,-20 0-15,20 0 0,-21 0 0,0 0 16,0 0-1,-21-21 17,22 21-17,-1-21-15</inkml:trace>
  <inkml:trace contextRef="#ctx0" brushRef="#br0" timeOffset="17191">17335 1545 0,'0'0'0,"-211"21"31,190 1-31,-22-22 0,22 21 0,0-21 16,21 21-1,21 0 17,0-21-32,0 0 0,1 0 0,-1 0 15,21 0-15,0 21 0,1-21 16,-1 0-16,22 0 0,-22 0 0,21 0 15,1 0-15,21 0 0,-22 0 16,22 0-16,-1 0 0,1 0 0,21 0 16,0 0-16,0 0 0,21 0 15,0 0-15,0 0 0,-22 0 0,44 0 16,-22 0-16,21 0 0,0 0 16,0 0-16,-21 0 0,42 0 15,-20 0-15,-1 0 0,21 0 16,0 21-16,-20-21 0,-1 0 0,21 0 15,-21 22-15,0-22 0,1 0 16,-1 0-16,-21 0 0,0 0 0,0 0 16,-21 0-16,-1 0 0,1 0 0,-21 0 15,0 0-15,-1 0 0,1 0 16,-22 0-16,22 0 0,-43 0 0,22 0 16,-22 0-16,1 0 0,-1 0 15,-21 0-15,0 0 0,0 0 0,1 0 16,-22-22-1,0 1 1,-22 21 0,-20-21-16,21 21 0,0 0 15</inkml:trace>
  <inkml:trace contextRef="#ctx0" brushRef="#br0" timeOffset="17302.93">22627 1693 0,'0'0'0,"-21"0"31,0 0-15,0 0-16</inkml:trace>
  <inkml:trace contextRef="#ctx0" brushRef="#br0" timeOffset="18970.98">381 3344 0,'0'0'16,"21"-21"-16,-21 0 0,0 0 0,21 0 16,-21 0-16,0-1 0,21 1 15,-21 0-15,0 0 0,0 0 16,0 0-16,-21 21 31,0 0-15,0 21-16,21 0 15,0 0-15,0 21 0,0 1 16,0-1-16,-21 0 0,21 1 0,0-1 16,0 22-16,-21-22 0,21 0 15,0 1-15,0-22 0,0 21 0,0-21 16,0 0-16,0 1 0,0-1 15,0 0-15,0-42 47,0 0-31,0-1 0</inkml:trace>
  <inkml:trace contextRef="#ctx0" brushRef="#br0" timeOffset="19323.5">825 3556 0,'0'0'0,"0"21"0,0 0 16,0 1-1,0-44 32,22 22-47,-22-21 16,21 21-16,-21-21 0,0 0 0,0 0 15,-21 0 1,-1 21-16,1 0 0,0 0 16,0 0-16,0 0 0,0 0 15,-1 21-15,1 0 16,21 0-16,0 0 0,0 0 15,21-21 1,1 0 0,-1 0-16,0 0 15,0 0-15</inkml:trace>
  <inkml:trace contextRef="#ctx0" brushRef="#br0" timeOffset="19875.18">2286 2985 0,'0'0'16,"0"-22"-16,0 44 31,0 20-31,0-21 16,0 21-16,0 1 0,0-1 15,0 0-15,0 22 0,0-22 0,0 22 16,0-22-16,0 0 0,-21 1 16,21-1-16,-21 0 0,21-20 15,0-1-15,0 0 0,0 0 0,0 0 16,0 0-16,0-42 31,0 0-31,21 0 0</inkml:trace>
  <inkml:trace contextRef="#ctx0" brushRef="#br0" timeOffset="20266.78">1884 3112 0,'0'-22'0,"0"44"0,-21-44 15,21 1-15,0 0 0,0 0 16,21 0-16,0 0 15,0 21-15,0-22 0,22 1 0,-1 0 16,0 0-16,22 21 0,-1-21 16,1 21-16,20 0 0,1 0 15,21 0-15,-21 21 0,-1 0 0,1 21 16,-22 1-16,1-1 0,-1 0 0,-20 22 16,-22-22-16,0 22 0,-21-1 15,0-20-15,-21 20 0,-21-21 0,-1 22 16,1-22-16,0 1 0,-22-1 15,1-21-15,-1 21 0,1-20 16,-1-1-16,1 0 0,20 0 16,-20-21-16,20 0 0,1 21 0,0-21 15,-1 0-15,22 0 0,0 0 16,0 0-16,0 0 0,21-21 31,21 21-31,0-21 0,21 0 16,1 21-16,-1-21 0</inkml:trace>
  <inkml:trace contextRef="#ctx0" brushRef="#br0" timeOffset="20679.53">3238 3302 0,'0'-21'0,"0"42"0,-21-42 16,21 0-16,0 0 0,0-1 0,0 1 16,0 0-16,0 0 15,21 21-15,22 0 16,-22 0-16,0 0 0,21 0 16,1 0-16,-22 21 0,21 0 0,-21 0 15,22 22-15,-22-22 0,0 0 0,0 21 16,-21-20-16,21 20 0,-21-21 15,0 21-15,0-20 0,0-1 0,-21 0 16,0 0-16,0 0 0,21 0 16,-21-21-16,0 0 15,21-21 1,0 0-16,0 0 0,0 0 16,0 0-16,0-1 0,0-20 15,0 21-15,0-21 0,21 20 16,-21-20-16,21 21 0,0 0 0,0-22 15,0 22-15,1 0 16,-1 0-16,0 21 0,0 0 0,0-21 16,0 21-16</inkml:trace>
  <inkml:trace contextRef="#ctx0" brushRef="#br0" timeOffset="21122.28">4318 3069 0,'-21'0'16,"-64"-21"-1,64 21-15,0 0 0,0 0 16,-1 21-16,1 0 0,0 1 16,0-1-16,0 0 0,0 0 0,-1 21 15,-20-20-15,42 20 0,-21 0 0,0-21 16,21 22-16,0-22 0,0 21 15,0-21-15,0 1 0,21-1 0,-21 0 16,42-21-16,-21 0 0,1 0 16,20 0-16,0 0 0,1 0 0,-1 0 15,0 0-15,1-21 0,20 0 0,-21-1 16,1 1-16,-1 0 16,-21 0-16,0 0 0,-21-22 0,0 22 15,0-21-15,0 21 0,-21-22 16,0 22-16,-21-21 0,-1 21 0,1 0 15,0-1-15,-1 22 0,1-21 0,0 21 16,-1 0-16,1 0 0,0 0 16,21 0-16,-1 0 0,1 21 0,0 1 15,21-1-15,0 0 16,0 0-16,21-21 0,0 21 0,22 0 16,-22-21-16,21 0 0,1 22 15,-1-22-15,21 0 0</inkml:trace>
  <inkml:trace contextRef="#ctx0" brushRef="#br0" timeOffset="21407.11">4911 3069 0,'0'0'16,"-22"0"0,1 0-16,0 21 15,21 1-15,0-1 16,0 21-16,0 0 0,0-20 0,0 41 15,0-21-15,0 1 0,0-1 16,0 22-16,0-22 0,0 21 0,0 1 16,0-22-16,0 22 0,0-22 15,21 22-15,-21-1 0,0-21 16,0 22-16,0-22 0,0 1 0,0-1 16,0 0-16,0 1 0,0-22 0,0 0 15,0 0-15,-21 0 0,21 0 16,0-42-1,0 0-15,0 0 0,0 0 0</inkml:trace>
  <inkml:trace contextRef="#ctx0" brushRef="#br0" timeOffset="21706.94">4678 3471 0,'0'0'0,"0"-42"0,0 21 0,0-21 16,0 20-16,0-20 0,0 21 0,21-21 15,21 20-15,1-20 0,-1 21 16,0 0-16,1 0 0,20-1 0,1 22 16,-22 0-16,21 0 0,1 0 15,-22 0-15,1 0 0,-22 22 0,0-1 16,0 0-16,-21 21 0,0-21 16,0 22-16,-21-1 0,-21-21 0,20 22 15,-20-22-15,0 21 0,-1-21 16,1 0-16,0 1 0,-1-1 0,1-21 15,0 21-15,-1-21 0,22 0 16,0 0-16,0 0 0,63 0 31,-21-21-31,1 21 16</inkml:trace>
  <inkml:trace contextRef="#ctx0" brushRef="#br0" timeOffset="22431.52">6075 2836 0,'0'0'0,"0"-21"0,0 0 0,0 0 16,-21 21-16,-1 0 15,22 21-15,0 0 0,-21 0 16,0 1-16,21 20 0,-21 0 15,0 1-15,0-1 0,-1 0 0,1 1 16,0 20-16,0 1 0,-21-22 0,20 21 16,-20-20-16,21-1 0,0 0 15,0-20-15,-1 20 0,1-21 16,0 0-16,42-42 31,0 0-31,-21 0 16,22 0-16,-1-22 0,-21 22 15,21-21-15,-21-1 0,21 1 0,0 21 16,-21-21-16,21 20 0,-21 1 0,22 0 16,-22 0-16,21 21 0,0 0 15,0 0 1,-21 21-16,0 0 16,0 0-16,0 1 0,21 20 0,-21-21 15,21 21-15,-21-20 0,0 20 16,22-21-16,-1 21 0,-21-20 15,21-1-15,0 0 0,0 0 0,0 0 16,22 0-16,-22-21 0,21 0 0,1 0 16,-1 0-16,0 0 0,22-21 15,-22 0-15,22 0 0,-22-21 0,0 20 16,1-20-16,-22 0 0,21-1 16,-21-20-16,0 21 0,-21-22 0,0 1 15,0 20-15,0-20 0,0 20 0,-21-20 16,-21 21-16,21-1 0,-22 1 15,1 0-15,0 20 0,-1 1 0,-20 0 16,21 21-16,-22 0 16,22 0-16,-22 21 0,22 0 0,0 1 15,-1 20-15,22 0 0,0-21 0,0 22 16,21-1-16,0 0 0,0 1 16,0-1-16,21 0 0,0 1 0,0-1 15,22 0-15,-22-20 0,21 20 16,0-21-16,1 0 0,20 0 0,-20 1 15,20-22-15,-21 0 0,1 0 0,-1 0 16,0 0-16,1 0 0,-1 0 16,0-22-16</inkml:trace>
  <inkml:trace contextRef="#ctx0" brushRef="#br0" timeOffset="22812.03">7112 3090 0,'0'0'0,"0"-21"0,21 0 16,-21 0-16,0 0 0,0 0 15,-21 21 1,0 0 0,0 0-16,-1 21 0,1 0 0,0 0 15,0 0-15,0 22 0,0-22 0,-1 21 16,1-21-16,21 22 0,0-1 16,0-21-16,0 21 0,0-20 0,0-1 15,0 0-15,21 0 0,1-21 16,20 0-16,-21 0 0,21 0 15,1 0-15,-1 0 0,-21-21 0,22 21 16,-1-21-16,-21 0 0,21-22 16,-20 22-16,-1-21 0,-21 21 0,0-22 15,0 1-15,0 21 0,0-22 0,0 22 16,0 0-16,0 0 0,-21 0 16,-1 0-16,1-1 0,-21 22 0,21 0 15,0 0-15,-22 0 0,22 0 16,0 0-16,-21 0 0,20 22 0,1-22 15,0 21-15,21 0 0,0 0 32,21-21-32,0 0 0,1 0 0</inkml:trace>
  <inkml:trace contextRef="#ctx0" brushRef="#br0" timeOffset="23864.25">7832 2942 0,'0'0'0,"0"-21"0,0 0 15,-22 21 1,1 0-16,0 21 16,21 0-16,-21 0 0,0 1 15,21 20-15,0-21 0,-21 21 0,-1-20 16,22 20-16,-21 0 0,21-21 0,0 22 15,0-22-15,0 0 0,0 21 16,0-20-16,21-1 0,1 0 16,-1-21-16,0 0 0,21 0 0,-21 0 15,22 0-15,-22-21 0,21 0 16,1-1-16,-1 1 0,0 0 0,-21-21 16,22 21-16,-1-22 0,-21 22 15,0-21-15,1 21 0,-1-1 16,0 1-16,0 0 0,-21 0 0,21 21 15,-21-21-15,0 42 32,-21-21-32,0 21 0,21 0 15,0 0-15,-21 1 0,21-1 16,-21 0-16,21 21 0,0-21 0,0 1 16,0-1-16,0 0 0,0 0 0,0 0 15,21-21 1,0 0-16,0 0 0,0 0 0,0 0 15,1 0-15,20 0 0,-21 0 16,0-21-16,22 0 0,-22 0 16,0-22-16,0 22 0,0 0 0,-21-21 15,0 21-15,0-1 0,0-20 16,0 21-16,0 0 0,-21 0 0,0-1 16,-21 1-16,20 21 0,1-21 0,0 21 15,0 0-15,0 0 0,0 0 16,-1 0-16,22-21 15,22 21-15,-1 0 16,21 0-16,-21-21 0,22 21 16,-1-21-16,0 21 0,22 0 0,-22 0 15,0 0-15,1 0 16,20 0-16,-20 0 0,-1 0 0,-21 0 16,21 0-16,-20 21 0,-1 0 0,0 0 15,0 0-15,-21 0 0,21 1 16,-21-1-16,0 0 0,0 0 0,0 0 15,0 0-15,0 1 0,0-1 0,0 21 16,0-21-16,-21 0 0,21 1 16,-21-1-16,21 0 0,0 0 15,-21-21-15,0 0 16,-1 0 15,22-21-31,0 0 0,0 0 16,0-1-16,0 1 0,22-21 15,-22 0-15,21 20 0,21-20 0,-21 0 16,22-1-16,-22 22 0,21-21 16,0 0-16,1 20 0,-1-20 0,0 21 15,1 0-15,20 0 0,-20 21 0,-1 0 16,0 0-16,1 0 0,-1 21 16,0 0-16,-21 21 0,1-21 0,-22 22 15,0-1-15,0 0 0,0 1 0,0-22 16,-22 21-16,1 1 15,0-22-15,0 21 0,0-21 0,0 22 0,-1-22 16,1 0-16,0 0 0,21 0 16,-21-21-1,21-21 17,0 0-32</inkml:trace>
  <inkml:trace contextRef="#ctx0" brushRef="#br0" timeOffset="25123.25">423 5355 0,'-21'0'16,"0"0"-16,0-21 15,0 0 1,21 0-16,0 0 0,0-1 16,0 1-16,21 0 15,-21 0-15,21 21 0,0-21 16,0 21-16,22 0 0,-22 0 0,21 0 15,-21 0-15,22 21 0,-22 0 16,21 21-16,-21 1 0,0-1 16,1 0-16,-1 1 0,-21-1 15,0 22-15,0-22 0,-21 21 0,-1-20 16,1 20-16,-21-20 0,0-1 16,-22 0-16,22 1 0,-22-22 15,22 21-15,-22-21 0,1 0 0,21 1 16,-22-22-16,22 0 0,-22 21 15,22-21-15,42-21 16,0-1-16,0-20 16,0 21-16,0-21 0,0 20 0,0-20 15,0 0-15,0-1 0,42 1 16,1 0-16,20-1 0,-21 22 16,22 0-16,-22 21 0,1 0 15,-1 0-15,-21 21 0,21 0 0,-20 1 16,-1 20-16,0-21 0,0 21 15,-21 1-15,0-1 0,21 0 16,0-20-16,-21 20 0,0-21 0,22 0 16,-22 0-16,21 1 0,0-1 15,-21 0-15,21-21 0,0 0 16,0 0-16,1 0 16,-22-21-16,21 21 15,-21-21-15</inkml:trace>
  <inkml:trace contextRef="#ctx0" brushRef="#br0" timeOffset="25299.15">1164 5673 0,'0'0'0,"21"-21"0,0 21 16,-21-22-16,22 22 62,-1 0-62</inkml:trace>
  <inkml:trace contextRef="#ctx0" brushRef="#br0" timeOffset="26374.77">2095 4826 0,'0'0'0,"0"-21"16,0 42 15,0 0-15,0 22-16,0-1 0,0 0 15,0 22-15,0-1 0,0 1 0,0-1 16,0 1-16,0-1 0,22 1 15,-22-1-15,0 1 0,0-22 0,0 22 16,0-22-16,0-21 16,21 21-16,-21-20 0,0-1 0,0 0 15,0-42 17,0 0-32,0-1 15,0 1-15,0 0 0,0-21 0</inkml:trace>
  <inkml:trace contextRef="#ctx0" brushRef="#br0" timeOffset="26959.36">1968 5165 0,'0'0'0,"0"-21"16,0-1-16,0 1 0,0 0 15,0-21-15,0-1 0,0 22 0,22-21 16,-1 0-16,0-1 0,0 1 15,21 0-15,1 20 0,-1 1 0,0 0 16,22 0-16,-22 21 0,1 0 16,-1 0-16,21 21 0,-20 0 0,-1 22 15,0-1-15,-20 21 0,20-20 16,-21 20-16,0 1 0,0-1 0,-21-20 16,0 20-16,0-21 0,0 1 15,0-1-15,0 0 0,0-20 16,0-1-16,0 21 0,0-21 15,0 0-15,-21-21 16,0 0-16,0 0 16,21-21-16,0 0 0,-21 0 15,21 0-15,0-22 0,0 22 0,0-21 16,0 0-16,0-22 0,0 1 16,21 20-16,-21-20 0,21-1 0,21 1 15,-20-1-15,-1 1 16,21 20-16,-21 1 0,22 0 0,-22 21 0,21-1 15,0 1-15,-20 21 0,20 0 16,-21 0-16,21 21 0,-20 22 16,20-1-16,-21 0 0,0 22 15,0-22-15,1 22 0,-22 20 0,0-20 16,0-22-16,0 22 0,0-1 16,0-20-16,-22-1 0,1 21 0,0-41 15,0 20-15,0 0 0,21-21 0,0 1 16,-21-1-16,21 0 0,-22 0 15,22 0-15,0-42 47,22 0-47,-1 0 16</inkml:trace>
  <inkml:trace contextRef="#ctx0" brushRef="#br0" timeOffset="27383.14">3704 5080 0,'0'0'0,"0"-21"16,-21 42 15,0 0-31,0 0 0,21 1 0,-22 20 16,1-21-16,0 21 0,0-20 0,0 20 15,21 0-15,-21-21 0,21 22 16,0-22-16,0 21 0,0-21 15,0 1-15,0-1 0,0 0 16,21-21-16,0 0 0,21 0 0,1 0 16,-22 0-16,21 0 0,0 0 0,1-21 15,-1 0-15,0-1 0,1 1 16,-22 0-16,21 0 0,-21-21 0,1 20 16,-22-20-16,0 0 0,0-1 15,0 1-15,0 0 0,0-1 0,-43 1 16,22 21-16,0-21 0,-21 20 0,-1 22 15,1 0-15,0 0 16,-1 0-16,1 22 0,21-22 0,-22 42 0,22-21 16,-21 0-16,21 22 15,0-22-15,21 21 0,0 0 0,0-20 16,0-1-16,0 0 0,0 21 0,21-42 16,0 21-16,0 1 0,21-22 15,-20 0-15,20 0 0,-21 0 0,21 0 16,1 0-16</inkml:trace>
  <inkml:trace contextRef="#ctx0" brushRef="#br0" timeOffset="27852.37">4318 5038 0,'0'0'0,"0"-21"16,0-1-16,-21 22 15,0 0 1,21 22-16,0-1 0,0 0 15,-22 21-15,22-21 0,0 22 16,0-22-16,0 21 0,0 1 0,0-22 16,0 21-16,0-21 0,0 22 15,0-22-15,22 0 0,-1 0 0,0 0 16,0-21-16,0 21 0,0-21 0,1 0 16,-1 0-16,21 0 0,-21 0 15,22 0-15,-22-21 0,21 0 16,-21 0-16,0 0 0,22 0 0,-22-1 15,0-20-15,0 0 0,0-1 16,1 1-16,-1 0 0,0-22 0,0 22 16,-21 0-16,0 20 0,0-20 15,0 21-15,0 42 16,0 0 0,0 0-16,-21 22 0,0-22 15,21 21-15,-21 1 0,21-1 0,0 0 16,-22 1-16,22-22 0,-21 21 15,21 0-15,0-20 0,0-1 16,0 0-16,0 0 0,0 0 0,0 0 16,21 1-16,1-22 0,-1 0 15,0 0-15,0 0 0,21 0 0,1 0 16,-22-22-16,21 1 0,1 0 0,-1 0 16,0 0-16</inkml:trace>
  <inkml:trace contextRef="#ctx0" brushRef="#br0" timeOffset="28219.16">5546 4995 0,'0'-21'16,"0"42"-16,0-63 0,0 21 0,0 0 0,0 0 16,-22-1-16,1 22 0,0 0 15,0 0-15,0 0 0,0 0 16,-22 0-16,22 22 0,-21-1 16,21 0-16,-1 0 0,1 0 15,0 0-15,21 1 0,0-1 0,0 0 16,0 0-16,0 0 0,0 0 0,21-21 15,22 22-15,-22-1 0,21-21 16,-21 21-16,22-21 0,-1 21 0,0 0 16,1-21-16,-1 21 0,0-21 0,-21 22 15,22-1-15,-22-21 0,0 21 16,0-21-16,-21 21 0,0 0 16,-21 0-1,0-21-15,-21 0 0,-1 22 16,1-22-16,0 0 0,-22 0 0,22 0 15,-1 0-15,1 0 0,0 0 16,-1 0-16,22 0 0,0 0 0,0 0 16,21-22-1,21 22-15,21-21 16,-20 0-16,20 21 0,0-21 0</inkml:trace>
  <inkml:trace contextRef="#ctx0" brushRef="#br0" timeOffset="28567.47">6181 5144 0,'0'-22'16,"0"1"-16,0 0 16,0 0-16,21 21 0,0-21 15,0 0-15,0-1 0,0 1 0,1 0 16,-1-21-16,0 21 0,0-1 0,-21 1 15,0 0-15,0 0 0,0 0 16,-21 21 0,0 0-16,0 21 0,-22 0 15,1 0-15,21 0 0,-22 22 0,1-22 16,0 21-16,21 1 0,-1-1 16,-20-21-16,21 21 0,21 1 15,0-22-15,0 21 0,0-21 0,0 1 16,21-1-16,0 0 0,0 0 0,22-21 15,-1 0-15,0 0 0,1 0 16,-1 0-16,0 0 0,1-21 0,-1 21 16,0-21-16,1 0 0,-1-1 0,0 1 15</inkml:trace>
  <inkml:trace contextRef="#ctx0" brushRef="#br0" timeOffset="29095.44">6985 4509 0,'0'0'15,"0"-22"-15,0 1 0,0 0 0,-21 0 0,21 0 16,0 0-16,-21 21 0,-1 0 16,1 0-16,0 0 0,0 0 15,0 21-15,21 0 0,0 0 16,-21 21-16,21 1 0,0-1 16,-22 0-16,22 22 0,0-22 0,0 22 15,-21-1-15,21 1 0,0-1 16,0-20-16,-21-1 0,21 21 0,0-41 15,0 20-15,0-21 0,0 0 0,0 0 16,0 1-16,21-22 16,0 0-16,1 0 15,-1 0-15,0-22 0,0-20 0,0 21 16,0-21-16,1-1 0</inkml:trace>
  <inkml:trace contextRef="#ctx0" brushRef="#br0" timeOffset="29331.3">7239 4339 0,'0'0'0,"21"-21"16,-21-21-16,0 21 0,0 42 16,0 0-1,0 21-15,0-21 0,0 43 0,0-22 16,0 1-16,0 20 0,0 1 16,0-22-16,0 21 0,0 1 0,0-1 15,0-20-15,0 20 0,0-20 0,0-1 16,0 0-16,0-21 0,0 22 15,0-22-15,0 0 0,0 0 0,0 0 16,0-42 15,-21 0-31,0 0 0,0 0 16</inkml:trace>
  <inkml:trace contextRef="#ctx0" brushRef="#br0" timeOffset="29847.01">6731 4995 0,'0'0'16,"21"0"0,0 0-16,0 0 0,22 0 15,-1-21-15,0 21 0,22-21 0,-22 21 16,22-21-16,-22 0 0,22 0 16,-22 21-16,21-22 0,-20 1 15,-1 0-15,22 0 0,-22 0 0,0 0 16,1-1-16,-1 1 0,-21 0 0,21 0 15,-20 21-15,-22-21 0,-22 21 47,1 21-47,0 0 0,0 0 0,0 0 16,0 22-16,-1-22 0,1 21 0,21 1 16,-21-22-16,0 21 0,21 0 15,-21-20-15,21 20 0,0-21 0,0 0 16,0 0-16,0 1 0,0-1 15,0 0-15,21-21 0,0 0 16,21 0-16,-20 0 0,20 0 0,-21 0 16,21 0-16,1 0 0,-1-21 0,0 0 15,1-1-15,-1 1 0,-21 0 16,22 0-16,-22-21 0,0 20 0,-21-20 16,0 0-16,0 21 0,-21-22 0,0 1 15,-1 21-15,-20 0 0,0-22 16,21 43-16,-22-21 0,1 21 0,0-21 15,-1 21-15,22 0 0,-21 0 16,21 21-16,-1-21 0,1 21 0,0 0 16,21 1-16,0-1 0,0 0 15,0 0-15,0 0 0,21-21 0,0 21 16,22 1-16,-22-22 0,21 0 16</inkml:trace>
  <inkml:trace contextRef="#ctx0" brushRef="#br0" timeOffset="30218.79">8234 4678 0,'0'-21'15,"0"0"-15,0-1 16,21 22 0,0 0-16,0 22 15,0-1-15,-21 0 0,22 21 16,-1-21-16,-21 22 0,0-22 0,21 21 15,-21 1-15,0-1 0,21-21 0,-21 21 16,0 1-16,0-22 0,0 0 16,0 0-16,0 0 0,0 1 0,0-44 31,0 1-15,21 0-16,0 0 0,1 0 15,-22-22-15,21 1 0,-21 0 0,21 21 16,0-22-16,-21 1 0,21 0 0,0-1 15,1 22-15,-22 0 0,21 0 16,0 0-16,-21-1 0,21 22 0,0 0 31,0 0-31,-21 22 0,0-1 16,0 0-16</inkml:trace>
  <inkml:trace contextRef="#ctx0" brushRef="#br0" timeOffset="30547.4">8996 4868 0,'0'0'0,"21"0"15,0 0-15,0-21 0,0 21 16,1-21-16,-1 0 0,21 0 0,-21 0 16,0-1-16,-21 1 0,22 0 0,-22 0 15,21 21-15,-21-21 0,0 0 16,0-1-16,-21 1 15,-1 21-15,1 0 0,-21 0 0,21 0 16,0 0-16,-1 21 0,1-21 16,-21 22-16,21-1 0,0 21 0,21-21 15,-22 22-15,22-22 0,-21 21 16,21-21-16,0 22 0,0-22 16,0 21-16,21-21 0,1 0 0,-1 1 15,0-22-15,0 21 0,21-21 0,-20 0 16,20 0-16,-21 0 0,21 0 15,1 0-15,-22 0 0,21 0 0,-21 0 16,1-21-16,-1-1 0,0 1 0</inkml:trace>
  <inkml:trace contextRef="#ctx0" brushRef="#br0" timeOffset="30907.19">9461 4614 0,'0'-21'15,"0"42"-15,0-63 0,0 21 0,0 0 0,0 0 16,22-1-16,-1 1 15,0 21-15,0 0 0,0 0 0,0 0 16,1 0-16,20 0 0,0 0 16,-21 21-16,22-21 0,-1 43 0,0-22 15,1 0-15,-1 21 0,-21 1 0,22-1 16,-22 0-16,0 1 0,0-1 16,-21-21-16,0 22 0,0-1 0,0-21 15,0 21-15,-21-20 0,0-1 0,0-21 16,-1 21-16,1-21 0,0 0 15,0 0-15,0-21 16,21 0-16,0-1 0,0 1 0,0-21 16,0 0-16,21 20 15,0-20-15,0 0 0,22-22 0,-22 22 16,21 0-16,-21-1 0,22 1 0,-1 0 16,-21-1-16,21 22 0,1-21 15,-22 21-15,21-1 0,-21 22 0,22 0 16,-22 0-16,-21 22 15,0-1-15</inkml:trace>
  <inkml:trace contextRef="#ctx0" brushRef="#br0" timeOffset="31895.74">635 7112 0,'0'-21'16,"0"0"-16,21 0 0,-21-1 16,21 22-16,0-21 15,1 0-15,-1 21 0,0-21 16,0 21-16,0 0 0,0 0 15,1 0-15,-1 0 0,0 21 0,0 0 16,-21 0-16,21 1 0,-21-1 16,0 21-16,0 0 0,-21 1 15,-21-1-15,21 0 0,-22 1 0,1-1 16,0 0-16,-1 1 0,1-22 16,21 0-16,-22 0 0,22 0 15,0-21-15,0 0 0,21-21 16,0 0-16,0 0 15,0 0-15,21 0 16,0-1-16,22 1 0,-22 0 0,21 0 16,0 21-16,22-21 0,-22 21 15,22 0-15,-22 0 0,22 0 0,-1 21 16,-21 0-16,1 0 0,-1 0 16,0 22-16,-42-1 0,0-21 0,0 22 15,0-1-15,-21 0 0,0 1 16,-21-22-16,-1 21 0,-20-21 0,21 22 15,-1-22-15,1 0 0,-22 0 16,22-21-16,0 0 0,21 21 16,-22-21-16,1 0 0,21 0 15,0 0-15,-1-21 0,1 0 0,0 21 16,0-21-16,0 0 0,21-1 16,-21 1-16,21 0 15,0 0-15,0 0 16,21 0-16,0 21 15</inkml:trace>
  <inkml:trace contextRef="#ctx0" brushRef="#br0" timeOffset="32064.64">1482 7408 0,'0'0'0,"42"0"15,43 0 1,-85-21-1,21 0 17</inkml:trace>
  <inkml:trace contextRef="#ctx0" brushRef="#br0" timeOffset="32495.12">2667 6689 0,'0'0'0,"0"-21"0,0-1 0,-21 1 16,21 0-16,0 0 0,-21 21 0,21 21 31,0 0-31,0 0 0,0 22 0,0-1 16,0 22-16,0-22 0,0 21 15,0-20-15,-22 20 0,1 1 0,21-1 16,-21 1-16,0-1 0,0 1 0,0-22 16,21 0-16,0 1 0,0-1 15,-22 0-15,22-20 0,0-1 0,0 0 16,0-42 15,0 0-31</inkml:trace>
  <inkml:trace contextRef="#ctx0" brushRef="#br0" timeOffset="33150.74">2328 7006 0,'0'0'0,"0"-42"0,-21 0 15,0-1-15,21 1 0,0 0 16,0-1-16,0 1 0,0 0 0,0-1 16,0 1-16,0 0 0,21-1 15,0 22-15,22-21 0,-1 21 0,21-1 16,-20 1-16,20 21 0,1 0 0,20 0 15,-20 0-15,-1 43 16,-20-22-16,-1 21 0,0 0 0,-20 22 16,-1-22-16,-21 22 0,0-22 15,0 22-15,-21-22 0,-22 0 0,1 1 16,0-1-16,-22 0 0,1 1 16,20-1-16,-20-21 0,-1 0 0,1 22 15,20-43-15,1 21 0,0-21 0,21 0 16,-1 0-16,1 0 0,0 0 15,21-21-15,0-1 16,0 1-16,0 0 0,21 0 16,0 0-16,1 21 0,-1 0 15,0 0-15,0 0 0,0 0 16,0 0-16,1 21 0,-1 0 0,0 21 16,0-20-16,0 20 0,0-21 0,1 21 15,-1-20-15,0 20 0,0 0 16,0-21-16,0 22 0,1-22 0,-1 0 15,-21 0-15,21 0 0,0 1 16,0-1-16,0-21 0,1 0 0,-1 0 16,21 0-16,-21 0 0,0 0 0,22 0 15,-22-21-15,0-1 16,21 1-16,1 0 0,-22 0 0,21-21 16,-21 20-16,1-20 0,20 0 0,-21-1 15,-21 22-15,21-21 0,-21 21 16,21 0-16,-21-1 0,0 1 0,0 42 31,0 1-31,-21-1 16,21 0-16,-21 0 0,21 0 0,0 0 15,0 22-15,0-22 0,-21-21 16,21 21-16,0 0 0,0 0 0,0 1 16,21-22 15,0 0-31,0-22 15,-21 1-15,22 0 0</inkml:trace>
  <inkml:trace contextRef="#ctx0" brushRef="#br0" timeOffset="33318.64">3492 6943 0,'0'-43'16,"-21"43"-1,0 0-15,0 0 16,0 0-16,0 0 15,42 22 17,-21-1-32,21-21 0,0 21 15,0 0-15</inkml:trace>
  <inkml:trace contextRef="#ctx0" brushRef="#br0" timeOffset="33991.26">4127 7239 0,'0'0'0,"22"0"0,-1-21 16,0 0-16,0 21 0,-21-21 0,0-1 15,0 1-15,0 0 0,0 0 16,0 0-16,0 0 16,0-1-16,-21 1 0,0 0 0,0 21 15,-1 0-15,1 0 0,-21 0 16,21 0-16,-22 0 0,1 21 0,0-21 15,-1 21-15,1 22 0,21-22 0,-21 21 16,-1-21-16,22 22 0,-21-1 16,21 0-16,21-20 0,0 20 0,0-21 15,0 21-15,0-20 0,0-1 16,42 0-16,-21-21 0,21 0 16,-20 0-16,20 0 0,0 0 0,1 0 15,-1-21-15,0 0 16,1-1-16,-22 1 0,21 0 0,-21 0 15,0 0-15,1 0 0,-1 21 0,-21-22 16,0 1-16,0 0 0,0 0 16,-21 21 15,21 21-31,0 0 16,-22 0-16,22 1 0,0-1 0,0 21 15,0 0-15,0 1 0,0-1 0,0 0 16,0 1-16,0-1 0,0 0 15,0 22-15,0-22 0,0 22 0,0-22 16,0 22-16,0-1 0,0 1 16,22-1-16,-22-21 0,21 22 15,-21-22-15,0 22 0,0-22 0,0 0 16,0 1-16,0-1 0,0-21 0,0 22 16,-21-22-16,-1 0 0,1 0 0,0-21 15,0 0-15,-21 0 0,-1 0 16,1 0-16,0 0 0,-22-21 0,1 0 15,-1 0-15,22-1 0,-22-20 0,1 21 16,20-21-16,1-1 0,21 1 16,-21 0-16,20 20 0,22-20 0,0 0 15,0 21-15,0-22 0,0 22 0,22-21 16,-1 21-16,21-22 16,0 1-16,1 0 0,-1-1 0,0 1 15,22 0-15</inkml:trace>
  <inkml:trace contextRef="#ctx0" brushRef="#br0" timeOffset="34719.4">4445 6752 0,'0'0'0,"0"-21"0,0 0 16,-21 21-16,0 0 15,-1 0-15,22 21 16,-21 0-16,0 22 0,21-22 15,-21 21-15,21-21 0,0 22 16,-21-1-16,21 0 0,0 1 0,-21-1 16,21 0-16,0 1 0,0-1 15,0-21-15,0 21 0,0-20 0,0-1 16,0 0-16,0 0 0,21-21 31,0-21-31,-21 0 0,0 0 16,21-1-16,0 1 0,-21-21 0,21 21 15,1-22-15,-22 22 0,21-21 16,0 21-16,0-22 0,0 22 0,0 0 16,1 0-16,-1 0 0,0 0 15,0 21-15,0 0 16,0 0-16,1 21 16,-22 0-16,21 0 0,-21 0 0,21 0 15,-21 22-15,0-22 0,0 0 16,21 21-16,-21-20 0,21 20 0,-21-21 15,21 0-15,-21 0 0,0 1 0,22-1 16,-1 0-16,0-21 0,0 21 16,0-21-16,0 0 0,22 0 15,-22 0-15,0-21 0,0 21 0,0-21 16,22 0-16,-22-22 0,0 22 16,0-21-16,0 21 0,1-22 15,-22 1-15,21 0 0,-21-22 0,21 22 16,-21-1-16,21 1 0,-21-21 15,0 20-15,0 1 0,0 0 0,0-1 16,0 22-16,0 0 0,0 0 16,0 0-16,0 42 15,0 0-15,0 0 16,-21 0-16,21 22 0,0-1 16,0 0-16,0 1 0,0-1 0,0 0 15,0 1-15,0-1 0,0-21 0,0 21 16,0 1-16,21-22 15,-21 21-15,21-21 0,0 1 0,1-1 16,-22 0-16,21 0 0,0-21 0,0 0 16,0 0-16,0 0 0,1 0 15,-1 0-15,0-21 0,0 0 0,0 0 16,0-1-16,1 1 0,-1 0 0</inkml:trace>
  <inkml:trace contextRef="#ctx0" brushRef="#br0" timeOffset="34907.58">5038 6858 0,'0'21'15,"21"-21"1,0 0-16,0 0 0,0 0 16,0 0-16,1 0 0,-1 0 0,21 0 15,-21 0-15,22 0 0,-22-21 0,21 21 16,0 0-16,-20-21 0,-1 0 15,0 21-15,0-21 0,0 21 0</inkml:trace>
  <inkml:trace contextRef="#ctx0" brushRef="#br0" timeOffset="35883.49">6117 6710 0,'0'0'15,"0"-21"-15,0 0 0,0-1 0,0 1 16,-21 21-1,0 0-15,0 0 0,-1 21 16,1 1-16,21 20 0,-21-21 16,0 21-16,0-20 0,0 20 15,21 0-15,-22 1 0,22-1 0,-21-21 16,21 21-16,0 1 0,0-22 0,0 21 16,0-21-16,0 1 0,0-1 15,21 0-15,22-21 0,-22 0 0,0 21 16,21-21-16,1 0 0,-22 0 0,21 0 15,1-21-15,-1 0 0,0 0 16,1-1-16,-1 1 0,0 0 16,1 0-16,-22-21 0,21-1 0,0 22 0,1-21 15,-22-1-15,0 1 0,0-21 16,0 20-16,1 1 0,-22-22 16,0 22-16,0 0 0,0-1 0,0 1 15,0 0-15,0 21 0,0-1 16,0 1-16,0 0 0,-22 21 0,1 0 15,0 0-15,21 21 0,0 0 16,-21 1-16,0 20 0,21 0 16,-21 1-16,21-1 0,0 0 0,0 1 15,-22 20-15,22-21 0,-21 1 16,21-1-16,0 0 0,0-20 0,0 20 16,0-21-16,21 21 0,1-20 0,-1-22 15,0 21-15,0 0 0,0-21 16,22 0-16,-1 0 0,-21 0 15,21 0-15,1 0 0,-1 0 0,-21-21 16,22 0-16,-1 21 0,-21-22 0,0 1 16,22 0-16,-22 0 0,-21 0 15,21 0-15,-21-22 0,21 22 0,-21 0 16,0 0-16,0 0 0,-21 21 31,21 21-31,-21 0 16,21 0-16,0 0 0,0 0 0,-21 1 15,21-1-15,0 0 0,0 21 16,0-21-16,0 1 0,0-1 16,0 0-16,21-21 0,0 21 15,0-21-15,0 0 16,0 0-16,1 0 0,-1 0 0,0 0 16,0-21-16,0 21 0,0-21 0,1 0 15,-1-1-15,-21 1 0,0 0 0,0-21 16</inkml:trace>
  <inkml:trace contextRef="#ctx0" brushRef="#br0" timeOffset="36050.4">7302 6498 0,'0'0'0,"-21"0"0,21-21 16,-21 21-16,0 0 15,21 21 16,0 0-31,0 1 16,21-22-16,0 21 0</inkml:trace>
  <inkml:trace contextRef="#ctx0" brushRef="#br0" timeOffset="36347.22">7959 6519 0,'0'0'0,"-22"0"0,1 0 16,0 0-16,0 0 0,0 0 0,0 0 15,-22 0-15,22 0 0,0 22 0,0-1 16,-22 21-16,22-21 0,0 22 16,0-1-16,0-21 0,21 21 0,-21 1 15,21-1-15,0-21 0,0 22 0,0-22 16,0 21-16,0-21 15,0 0-15,21 1 0,0-1 0,21 0 0,-21-21 16,22 21-16,-1-21 0,0 0 16,1 0-16,-1 0 0,22 0 15,-22 0-15,0-21 0,1 21 0,-1-21 16,-21 0-16,21-1 0,-20-20 0,20 21 16</inkml:trace>
  <inkml:trace contextRef="#ctx0" brushRef="#br0" timeOffset="37046.56">8382 6160 0,'0'0'0,"-64"-149"31,43 149-15,0 22 0,21 20-16,0-21 0,0 21 0,0 1 15,0-1-15,0 22 0,0-1 0,0 1 16,0-22-16,21 21 0,0 1 15,-21-22-15,0 22 0,0-22 0,22 0 16,-22 1-16,21-22 0,-21 0 0,0 0 16,0 0-16,0 1 0,0-1 15,0-42 17,0-1-32,0 1 0,0 0 0,0-21 15,0 21-15,0-22 16,21 1-16,0 0 0,-21-1 0,21 1 15,0 0-15,1-1 0,20 22 0,-21-21 16,0 21-16,22-22 0,-1 22 16,-21 21-16,21-21 0,-20 21 0,20 0 15,-21 0-15,21 0 0,-20 0 0,-1 21 16,0 0-16,-21 0 0,0 1 16,0-1-16,0 0 0,-21 21 0,0-21 15,-1 1-15,-20-1 0,21 0 16,-21 0-16,-1 0 0,1 0 15,21-21-15,0 0 0,-22 0 0,22 0 16,0 0-16,0 0 0,0-21 16,21 0-16,-22 21 15,22-21-15,0 0 0,0 0 16,-21 21-16,21 21 16,0 0-16,0 0 15,0 0-15,0 0 0,0 1 0,0 20 16,0-21-16,21 21 0,1-20 0,-22 20 15,21-21-15,0 0 0,0 22 16,0-22-16,0 0 0,22-21 0,-1 21 16,0-21-16,1 0 0,-1 0 0,0 0 15,22 0-15,-22 0 16,22 0-16,-22 0 0,0-21 0,1 21 16,-22-21-16,21 0 0,-21-1 0,1 22 15,-22-21-15,0 0 0,21 0 0,-21 0 16,0 0-16,0-1 15,-21 22 1,-1 0-16,1 0 0,0 0 0</inkml:trace>
  <inkml:trace contextRef="#ctx0" brushRef="#br0" timeOffset="38098.78">847 8848 0,'0'-21'0,"0"-22"31,-22 43-31,1 0 16,0 43-16,0-22 15,21 21-15,-21 0 0,0 1 0,-1-1 16,1 0-16,0 1 0,-21 20 16,21-20-16,-1-22 0,1 21 0,0-21 15,0 22-15,0-22 0,21 0 16,0-42 15,21 0-15,0 21-16,0 0 0,0-22 0,1 22 15,20 0-15,-21 0 0,21 0 16,-20 0-16,20 0 0,0 0 16,1 0-16,-1 0 0,-21 0 0,21 0 15,1 0-15,-1 0 0,0 0 16,-20-21-16,20 21 0,-21-21 0,0 0 15,22 21-15,-43-21 0,21 0 16,-21-1-16,0 1 0,0 0 0,0 0 16,0 0-16,0 0 0,-21-1 15,21 1-15,-22 0 0,1 0 16,0 21 0,21 21-16,-21 0 0,21 0 0,-21 1 15,21 20-15,-21-21 0,21 21 16,0 1-16,0-22 0,0 21 0,-22 1 15,22-22-15,-21 0 0,21 21 16,0-21-16,0 1 0,0-1 0,0 0 16,0 0-1,0-42 17</inkml:trace>
  <inkml:trace contextRef="#ctx0" brushRef="#br0" timeOffset="38279.33">1609 9229 0,'0'0'15,"21"-21"-15,0 21 0,0 0 63,0 0-48,0 0-15</inkml:trace>
  <inkml:trace contextRef="#ctx0" brushRef="#br0" timeOffset="38671.11">2942 8573 0,'0'0'15,"0"-22"-15,0 44 16,0-1 0,0 0-16,0 21 0,-21 1 15,21-1-15,-21 0 0,21 22 0,0-22 16,-21 22-16,-1-22 0,22 0 0,-21 1 16,21-1-16,0 0 15,0 1-15,0-22 0,-21 0 0,21 0 0,0 0 16,0 0-16</inkml:trace>
  <inkml:trace contextRef="#ctx0" brushRef="#br0" timeOffset="39027.62">2307 8742 0,'0'0'0,"-42"-42"0,21 20 15,-1 1-15,22 0 0,0 0 16,0 0-16,0 0 0,22-1 0,20 1 16,0 0-16,1 0 0,20 0 15,1 0-15,-1 21 0,1 0 0,20 0 16,1 0-16,-22 0 0,22 21 16,0 21-16,-1-21 0,-20 22 0,21-1 15,-22 0-15,-21 22 0,1-1 16,-22-20-16,-21 20 0,0 1 0,-21-22 15,0 21-15,-43-20 0,22-1 0,-22 0 16,22 1-16,-22-22 0,1 21 16,-1-21-16,22 1 0,-21-1 0,20-21 15,1 21-15,0-21 0,-1 0 16,22 0-16,0 0 0,0 0 16,42 0-1,0 0-15,0-21 16,0 0-16,22 21 0,-1-22 0,0 1 15,1 0-15,20 0 0</inkml:trace>
  <inkml:trace contextRef="#ctx0" brushRef="#br0" timeOffset="40350.37">3746 8805 0,'0'0'0,"0"-21"31,-21 21-31,0 0 15,0 21-15,0 1 0,-22-1 16,22 0-16,0 0 0,0 21 0,0 1 16,0-22-16,-1 21 0,1 1 0,21-1 15,-21-21-15,21 21 0,0-20 16,0-1-16,0 0 0,21 0 0,0 0 16,1-21-16,20 0 0,-21 0 0,21 0 15,1 0-15,-1 0 0,0 0 16,1 0-16,-1-21 0,0 0 0,1 21 15,-22-21-15,21 0 0,-21-1 0,1 1 16,-22-21-16,0 21 16,0-22-16,0 22 0,0-21 0,0 0 15,-22 20-15,1-20 0,0 21 0,0 0 16,0 0-16,-22 21 0,22 0 16,-21 0-16,21 0 0,0 21 0,-1 0 15,1 0-15,0 0 0,0 22 16,0-22-16,21 21 0,0-21 0,0 22 15,0-22-15,0 21 0,0-21 0,0 0 16,21 1-16,0-1 0,0 0 16,0-21-16,1 0 0,20 0 0,0 0 15,-21 0-15,22 0 0,-1 0 0,0 0 16,1-21-16,-22 0 16,21-1-16,1 1 0,-1 0 0,0 0 15,-21 0-15,22-22 0,-22 22 0,0-21 16,0 21-16,-21-22 0,0 22 15,0 0-15,0-21 0,0 21 0,0-1 16,0 44 15,-21-1-31,21 0 0,0 21 0,0-21 16,-21 22-16,21-22 0,0 21 0,0-21 16,0 22-16,0-22 0,0 0 15,0 0-15,0 0 0,21 1 0,0-22 16,0 0-16,1 21 0,-1-21 15,0 0-15,0 0 0,21 0 16,1-21-16,-22 21 0,21-22 0,1 1 16,-22 0-16,21 0 0,0 0 0,-20-22 15,-1 22-15,0-21 0,0 0 16,0 20-16,-21-20 0,21 0 0,-21 21 16,0-22-16,0 22 0,0 0 0,-21 21 31,0 21-31,21 0 15,0 22-15,-21-22 0,0 21 0,21-21 16,-21 22-16,21-1 0,0 0 16,0-21-16,0 22 0,0-22 15,21 21-15,0-21 0,0 1 0,0-1 16,0-21-16,22 21 0,-1-21 16,-21 0-16,22 0 0,-1 0 0,0 0 15,1-21-15,-1 0 0,0-1 0,1 1 16,-22 0-16,21 0 0,-21-21 0,0-1 15,1 1-15,-1 0 0,0-22 16,-21 22-16,21-22 0,-21 22 0,0 0 16,0-22-16,0 22 0,0-1 0,0 1 15,0 21-15,-21-21 0,21 20 16,-21 22-16,0 0 0,-1 0 16,1 22-16,21-1 15,-21 21-15,21-21 0,0 22 16,0-1-16,0-21 0,0 21 0,0 22 15,0-22-15,21 1 0,0-1 0,-21 0 16,0-21-16,22 22 0,-22-1 16,21-21-16,-21 0 0,0 1 0,21-1 15,-21 0-15,0-42 32,0 0-17,0-1-15,0 1 0,0 0 0,21 0 16,0-21-16,0 20 0,1 1 0,-1-21 15,21 21-15,-21 0 0,22-1 16,-22 1-16,21 0 0,0 0 0,-20 21 16,20 0-16,0 0 0,-21 0 0,22 21 15,-22 0-15,0 0 0,0 1 16,0-1-16,1 21 0,-22-21 16,0 22-16,0-22 0,0 0 0,0 21 0,-22-21 15,1 1-15,0-1 0,0 0 16,-21 0-16,20 0 0,-20 0 0,0-21 15,-1 22-15,1-22 0,0 0 0,-1 0 16,22 0-16,0 0 0,0 0 16,0 0-16,21-22 15,0 1-15,0 0 16,21 0-16,-21 0 0,21-22 0,0 22 16,22-21-16</inkml:trace>
  <inkml:trace contextRef="#ctx0" brushRef="#br0" timeOffset="40599.37">6223 8424 0,'21'-21'0,"-42"42"0,42-63 0,0 21 16,-21 42 15,0 0-31,0 0 0,0 22 16,-21-22-16,21 21 0,0 1 15,0-1-15,0 0 0,0 1 0,-21-1 16,21 21-16,0-20 0,0-1 0,0 0 15,0 1-15,0-1 0,0-21 16,0 0-16,0 1 0,0-1 0,0 0 16,0 0-16,21-21 15,0 0-15,0 0 0,1 0 0,-1 0 16,0-21-16,0 0 0,0 0 16</inkml:trace>
  <inkml:trace contextRef="#ctx0" brushRef="#br0" timeOffset="40927.15">6498 8827 0,'21'0'0,"0"0"0,1 0 15,-1 0-15,0-22 16,21 22-16,-21-21 0,22 21 0,-22-21 16,21 0-16,1 0 0,-22 0 0,21-1 15,0 22-15,-20-21 0,-1 0 0,0 0 16,0 0-16,-21 0 15,0-1-15,0 1 0,-21 21 16,0 0-16,0 0 0,-22 0 0,22 0 16,-21 21-16,-1 1 15,22-1-15,-21 0 0,0 0 0,20 0 16,1 0-16,0 22 0,0-22 0,21 0 16,0 21-16,0-20 0,0-1 0,0 0 15,0 0-15,0 0 0,21-21 16,0 21-16,22-21 0,-22 0 0,0 22 15,21-22-15,-21 0 0,22 0 0,-22 0 16,21-22-16,-21 22 0,22-21 16</inkml:trace>
  <inkml:trace contextRef="#ctx0" brushRef="#br0" timeOffset="41871.86">7768 8424 0,'0'0'0,"0"-21"0,-21 0 15,0 21-15,0 0 0,21-21 16,-22 21-16,1 0 0,-21 0 0,21 21 16,0 0-16,-1 0 0,1 1 15,0-1-15,0 21 0,0 0 0,0 1 16,21-22-16,0 21 0,0 1 16,0-1-16,0 0 0,0 1 0,0-22 15,0 21-15,0-21 0,21 0 0,0 1 16,21-1-16,1-21 0,-1 0 15,0 0-15,1 0 0,20 0 0,1 0 16,-22-21-16,21 21 0,1-22 0,-22 1 16,22-21-16,-22 21 0,0-22 15,1 22-15,-1-21 0,-21 0 16,0-1-16,22 1 0,-22 0 0,-21-1 16,21-20-16,-21 20 0,0-20 15,21 21-15,-21-22 0,0 22 0,0-22 16,0 22-16,0 0 0,0 20 0,0 1 15,0 0-15,0 0 0,-21 42 16,21 0 0,-21 0-16,21 22 0,0-1 0,0 0 15,0 1-15,-21 20 0,21-20 16,-21 20-16,21-21 0,0 1 0,0 20 16,0-20-16,0-1 0,0 0 0,0-21 15,0 22-15,0-1 16,0-21-16,21 0 0,-21 1 0,42-1 0,-21-21 15,0 0-15,22 0 0,-22 0 16,21 0-16,1 0 0,-1 0 16,0-21-16,1-1 0,-1 1 0,-21 0 15,21 0-15,1 0 0,-22-22 0,21 22 16,-21 0-16,1 0 0,-22 0 16,0 0-16,0-1 0,-22 22 15,1 0 1,0 22-16,0-1 0,0 0 15,21 21-15,-21-21 16,21 1-16,0-1 0,0 0 0,0 0 16,0 0-16,0 0 0,0 1 0,21-1 0,0-21 15,0 21-15,0-21 16,0 0-16,1 0 0,-1 0 16,0 0-16,0-21 0,0 0 0,0 21 15,1-22-15,-22 1 0</inkml:trace>
  <inkml:trace contextRef="#ctx0" brushRef="#br0" timeOffset="42042.76">9080 8297 0,'0'0'0,"0"-21"16,-21 21-16,0 0 0,0-21 16,0 21-1,21 21 16,21-21-31,0 21 16,0-21-16,0 22 0</inkml:trace>
  <inkml:trace contextRef="#ctx0" brushRef="#br0" timeOffset="42327.6">9588 8276 0,'0'0'0,"0"-21"0,0 0 15,-21 0-15,0 21 16,0 0-16,0 0 0,0 0 0,-1 0 16,1 0-16,0 0 0,21 42 0,-21-21 15,0 22-15,21-22 0,-21 21 16,21 0-16,0 1 0,-22-1 0,22 0 16,-21 1-16,21-1 0,0 0 0,0-20 15,0 20-15,0-21 0,0 21 0,21-20 16,1-1-16,-1 0 0,0 0 15,21-21-15,-21 0 0,22 0 0,20 0 16,-20 0-16,20-21 0,-21 21 16,22-21-16,-22 0 0,1-1 15,-1-20-15,0 21 0,1-21 0</inkml:trace>
  <inkml:trace contextRef="#ctx0" brushRef="#br0" timeOffset="42983.23">10139 7959 0,'0'0'0,"0"-64"0,0 22 0,0 0 15,0 20-15,0 1 0,0 0 0,0 0 16,-21 21-16,-1 0 16,22 21-16,0 0 0,-21 0 0,0 22 15,0-22-15,21 42 0,0-20 0,0 20 16,0 1-16,0-1 16,0 1-16,0-1 0,0-20 0,0 20 15,0-21-15,0 22 0,0-22 0,0 1 16,0-1-16,21-21 0,-21 21 15,0-20-15,0-1 0,0 0 16,21-21-16,-21-21 16,21 0-16,-21-1 15,0-20-15,22 21 0,-1 0 16,0-22-16,0 1 0,0 0 0,0-1 16,22 1-16,-22 21 0,21-21 0,-21-1 15,22 22-15,-22-21 0,21 21 16,-21 21-16,22-22 0,-22 22 15,0 0-15,0 0 0,-21 22 0,0-1 16,0 0-16,0 21 16,0-21-16,0 1 0,-42-1 0,21 0 15,0 0-15,-22 0 0,22 0 0,-21 1 16,-1-22-16,1 21 0,0-21 16,21 0-16,-22 0 0,22 0 0,-21 0 15,21 0-15,-1 0 0,1-21 16,21-1-16,-21 22 0,21-21 15,0 42 17,0 1-32,0 20 0,0-21 15,21 0-15,0 22 0,-21-22 16,22 21-16,-1-21 0,21 22 0,-21-22 16,22 21-16,-22-21 0,21 0 0,0 1 15,1-1-15,-1-21 0,22 0 16,-1 21-16,-21-21 0,22 0 0,-1 0 15,-20-21-15,20 21 0,-20-21 0,-1-1 16,-21 1-16,21 0 0,-20 0 0,-1 0 16,-21 0-16,0-1 0,0 1 15,0 0-15,0 0 0,0 0 0,-21 0 16,-1 21-16,1 0 0,-21-22 16,21 22-16,-22 0 0,-20 0 0</inkml:trace>
  <inkml:trace contextRef="#ctx0" brushRef="#br0" timeOffset="43587.88">296 10499 0,'0'0'0,"0"21"0,21-21 15,1 21-15,-1-21 16,21 0-16,0 0 0,1 0 0,20 0 15,-20 0-15,20 0 0,1-21 16,-1 21-16,-21 0 0,1 0 0,-1-21 16,-21 21-16,0 0 0,-42 0 15,0 0 1,0 0-16</inkml:trace>
  <inkml:trace contextRef="#ctx0" brushRef="#br0" timeOffset="44034.68">423 10499 0,'0'0'16,"-21"21"-16,21 0 0,-21 0 0,21 0 16,-21 1-16,0-1 0,-1 21 0,1-21 15,0 22-15,0-22 0,0 21 16,21 0-16,-21-20 0,21-1 0,-22 21 16,22-21-16,0 0 0,0 1 15,0-1-15,22-42 31,-1 21-31,0-22 16,-21 1-16,21 21 0,0-21 16,0 0-16,1 0 0,-1 21 0,21-21 0,-21 21 15,22 0-15,-1-22 16,0 22-16,22 0 0,-22 0 0,22 0 16,-22 0-16,21 22 0,-20-22 15,-22 21-15,21 0 0,-21 0 0,1 0 16,-22 22-16,0-22 0,0 21 15,-22-21-15,1 22 0,-21-22 0,21 21 16,-22-21-16,1 22 0,0-22 0,-1 0 16,1 0-16,0-21 0,-1 21 15,1-21-15,0 0 0,-1 0 16,22 0-16,-21 0 0,21 0 16,0 0-16,-1-21 0,22 0 15,0 0 1,22 21-16,-1-21 0,0 21 0,21-22 15,-21 22-15,22 0 0,-22-21 16</inkml:trace>
  <inkml:trace contextRef="#ctx0" brushRef="#br0" timeOffset="44203.58">1524 10964 0,'21'0'16,"-42"0"-16,63 0 0,-63 0 31,21-21 0,0 0-31</inkml:trace>
  <inkml:trace contextRef="#ctx0" brushRef="#br0" timeOffset="44631.39">2688 10181 0,'0'0'0,"-42"0"16,21 0-1,21 21-15,0 1 0,0 20 16,0 0-16,0 1 0,0-1 15,0 21-15,0 1 0,0-1 0,0-20 16,0 20-16,0 1 0,0-22 16,0 0-16,0 1 0,0-1 0,0 0 15,0 1-15,0-1 0,-22-21 0,22 0 16,0 1-16,0-1 0,-21-21 31,21-21-15</inkml:trace>
  <inkml:trace contextRef="#ctx0" brushRef="#br0" timeOffset="44991.26">2222 10647 0,'0'0'0,"-21"-42"0,0-1 0,0 1 0,0 0 16,21-22-16,0 43 0,0-21 16,0-1-16,0 1 0,0 21 0,21 0 15,0-22-15,21 22 0,1 0 16,20 21-16,1-21 0,-1 0 0,1 21 15,20 0-15,1 0 0,-21 21 16,20 0-16,1 0 0,0 0 16,-1 0-16,-20 22 0,-1-1 0,1 0 15,-22 22-15,-21-1 0,0-20 16,-21 20-16,0-20 0,-21 20 0,-21 1 16,0-22-16,-22 0 0,22 1 0,-22-1 15,1 0-15,-1-21 0,1 22 16,20-22-16,-20 0 0,21-21 0,-1 21 15,1-21-15,0 0 0,-1 0 16,22 0-16,0 0 0,21-21 16,0 0-1,21 0-15,0 21 16,0-21-16,1 21 0,20-22 16,-21 22-16,21-21 0,1 0 0,-1 21 15,0-21-15</inkml:trace>
  <inkml:trace contextRef="#ctx0" brushRef="#br0" timeOffset="45386.54">3450 10668 0,'0'0'16,"0"-21"-16,0 0 0,0 0 0,0-1 0,0 1 15,0 0-15,0 0 0,21 0 16,0 0-16,1-1 0,-1 1 15,21 0-15,0 21 0,1 0 0,-1 0 16,0 0-16,1 0 0,-1 0 16,0 21-16,1 0 0,-1 1 0,-21 20 15,0-21-15,1 21 0,-1-20 0,-21 20 16,0 0-16,0-21 0,0 22 16,-21-22-16,-1 0 0,1 21 0,0-20 15,0-22-15,0 21 0,21 0 0,-21-21 16,-1 0-16,1 0 15,21-21-15,0 0 16,0-1-16,0 1 0,0 0 0,0-21 16,0 21-16,0-22 0,0 1 15,21 21-15,1-22 0,-1 22 16,0-21-16,0 21 0,0 0 0,22-1 16,-1 1-16,-21 0 0,21 0 0,1 21 15,-22-21-15,21 21 0,1 0 16,-22 0-16,21 0 0</inkml:trace>
  <inkml:trace contextRef="#ctx0" brushRef="#br0" timeOffset="45975.17">4953 10774 0,'0'0'0,"42"0"0,-21 0 16,22-21-16,-22 0 0,0-1 0,0 1 15,0 0-15,1 0 0,-22 0 16,0 0-16,0-22 0,0 1 0,0 21 16,0-22-16,-22 1 0,1 21 0,-21-21 15,21 20-15,-22 1 0,1 0 0,-21 21 16,20 0-16,1 0 0,-22 0 16,1 0-16,21 0 0,-22 21 0,22 22 15,-1-1-15,1 0 0,0 1 16,21-1-16,-1 0 0,1 1 15,0-1-15,21 21 0,0-41 0,0 20 16,0 0-16,21-21 0,0 1 0,1 20 16,20-42-16,-21 21 0,21-21 15,1 21-15,20-21 0,-20 0 0,20 0 16,-21-21-16,22 0 0,-22 21 0,22-21 16,-22 0-16,0-1 0,-20-20 15,20 21-15,-21 0 0,0-22 0,0 1 16,1 21-16,-22-21 0,21-1 0,-21 1 15,0 21-15,0-22 0,0 22 16,0 0-16,-21 0 0,-1 0 0,22 0 16,-21 21-16,0 0 15,0 0-15,21 21 0,0 0 16,0 0-16,0 21 0,0-20 16,0-1-16,0 21 0,0 0 0,0-20 15,0 20-15,21-21 0,0 0 0,0 22 16,1-22-16,-1 0 0,0 0 15,0-21-15,21 21 0,-20-21 0,20 0 16,0 0-16,1 0 0,-1 0 0,21 0 16,-20-21-16,-1 0 0,22 0 15,-22 0-15,0-1 0,22 1 0,-22-21 16,0 21-16,-20-22 0,20 1 0,-21 0 16</inkml:trace>
  <inkml:trace contextRef="#ctx0" brushRef="#br0" timeOffset="46464.36">6011 10456 0,'43'-105'15,"-43"-1"1,0 85-16,-43 253 0,64-464 0,-42 210 15,-21 22-15,21 0 0,0 0 16,-22 0-16,22 0 0,-21 0 0,21 22 16,-22-1-16,1 0 0,21 0 0,-22 21 15,22 1-15,0-22 0,0 21 0,0 1 16,21-1-16,-21-21 0,21 21 0,0 1 16,0-22-16,0 0 0,21 0 15,0 0-15,0 1 0,0-22 16,22 0-16,-1 0 0,0 0 0,-21 0 15,22 0-15,-1 0 0,0-22 16,-20 1-16,20 0 0,-21 0 0,0 0 16,0 0-16,1-1 0,-1 1 0,-21 0 15,21 0-15,-21 0 0,0 0 0,0-1 16,0 44 0,0-1-1,0 0-15,-21 0 0,21 21 16,-21-20-16,21 20 0,-22 0 15,22 1-15,0-1 0,0 0 0,0 1 16,0-1-16,0 0 0,0 22 16,0-22-16,22 22 0,-1-22 0,0 21 15,0 1-15,-21-1 0,21-20 16,0 20-16,1 1 0,-22-22 0,0 22 16,0-22-16,0 21 0,0-20 0,0-1 15,0 0-15,0-20 0,-22 20 0,1-21 16,0 0-16,0 0 0,-21 1 15,-1-22-15,1 0 0,0 0 0,-1 0 16,1-22-16,21 1 0,-22 0 0,1-21 16,21 21-16,-21-22 0,20 1 0,22 0 15,-21-22-15,21 22 0,-21-22 16,21 1-16</inkml:trace>
  <inkml:trace contextRef="#ctx0" brushRef="#br0" timeOffset="47126.98">7281 10478 0,'0'0'0,"21"-22"0,1 1 15,-22 0-15,0 0 0,0 0 0,0 0 16,0-22-16,0 22 0,0 0 0,0 0 15,-22 0-15,1-1 0,0 1 16,-21 0-16,21 21 0,-22 0 0,1 0 16,0 0-16,-1 0 0,-20 21 15,20 0-15,-20 22 0,21-22 16,-1 21-16,1 1 0,21-1 0,-22 21 16,43-20-16,0-1 0,0 0 0,0 1 15,0-22-15,0 0 0,43 0 0,-22 0 16,21 1-16,-21-22 0,22 0 15,-1 0-15,22 0 0,-22 0 0,0-22 16,1 22-16,-1-21 0,0 0 0,1 0 16,-22-21-16,21 20 0,-21 1 15,0-21-15,1 21 0,-1-22 0,-21 1 16,0 21-16,0-21 0,0-1 0,0 22 16,0 0-16,0 0 15,0 0-15,-21 21 16,-1 0-16,22 21 15,0 21-15,0-21 0,0 0 16,0 1-16,0 20 0,0-21 16,0 21-16,0-20 0,22-1 0,-1 0 15,0 0-15,0 0 0,0 0 0,22-21 16,-22 0-16,21 0 0,0 0 16,-20 0-16,41 0 0,-21 0 15,1-21-15,-1 0 0,0 0 0,-20 0 0</inkml:trace>
  <inkml:trace contextRef="#ctx0" brushRef="#br0" timeOffset="47539.26">7937 10202 0,'0'0'0,"0"-21"0,-21 21 0,0 0 15,0 0-15,21 21 16,0 1-16,-21-1 0,21 21 16,0-21-16,-21 0 0,21 22 0,0-22 15,0 21-15,0-21 0,0 1 16,-22 20-16,22-21 0,-21 0 0,21 0 15,0 1-15,0-44 32,0 1-32,0-21 15,0 21-15,0 0 0,0-22 16,21 1-16,1 0 0,-1 20 0,0-20 16,0 0-16,0-1 0,0 22 15,22-21-15,-22 21 0,21 0 0,1-1 16,-1 22-16,0 0 0,1 0 0,-1 0 15,-21 22-15,21-22 0,-20 42 16,-1-21-16,0 0 0,0 0 0,0 22 16,-21-1-16,0-21 0,0 22 0,0-1 15,0-21-15,0 21 0,-21-20 16,0-1-16,0 21 0,21-21 16,-21 0-16,-1 1 0,22-1 15,22-42 16,-1-1-31,0 1 0,0 21 0,21-21 16,-20 0-16</inkml:trace>
  <inkml:trace contextRef="#ctx0" brushRef="#br0" timeOffset="48011">9102 10245 0,'0'-21'16,"0"42"-16,0-64 0,-22 43 0,1-21 0,0 21 15,-21-21-15,21 0 0,-22 21 0,22 0 16,-21 0-16,-1 0 0,22 0 0,-21 21 16,21 0-16,-22 0 0,22 1 15,-21-1-15,21 21 0,-22-21 0,22 22 16,0-1-16,0-21 0,21 21 0,0 1 16,0-22-16,0 0 0,0 0 15,0 0-15,21 1 0,0-1 0,0-21 16,1 0-16,20 0 0,0 0 0,1 0 15,-1-21-15,0 21 16,1-22-16,-1 1 0,-21-21 0,21 21 0,1-22 16,-22 1-16,0 21 0,21-43 15,-20 22-15,-1 0 0,0-1 0,-21-20 16,21 21-16,-21-22 0,21 22 16,-21-22-16,0 22 0,0 0 0,0-1 15,0 22-15,0 0 0,0 0 0,-21 42 31,0 0-31,0 0 0,21 22 0,-21-22 16,21 21-16,-22 22 0,22-22 0,-21 0 16,21 1-16,0 20 0,0-21 15,0 1-15,0-1 0,0 22 0,0-43 16,21 21-16,1 0 0,-1-20 0,0-1 16,0 0-16,0 0 0,0-21 15,22 0-15,-22 0 0,21 0 16,-21 0-16,22 0 0</inkml:trace>
  <inkml:trace contextRef="#ctx0" brushRef="#br0" timeOffset="49251.15">10075 9779 0,'0'0'0,"0"21"31,0 22-31,-21-22 0,21 21 15,0 0-15,-21 1 0,21-1 16,-21 0-16,21 22 0,-21-22 0,21 1 16,0-1-16,-22 21 0,1-20 0,21-1 15,-21 0-15,21-20 0,0-1 16,0 0-16,0 0 0,0 0 0,0-42 31,0 0-15,0-21-16,0 20 0,0-20 0,0 21 15,0-21-15,21-1 0,-21 22 0,0 0 16,21-21-16,-21 20 16,0 44-1,0-1 1,0 0-16,0 0 0,0 21 16,0-20-16,22-1 0,-1 0 15,0 0-15,0 21 0,0-42 0,22 22 16,-22-1-16,21 0 0,0-21 0,1 0 15,-1 0-15,0 0 0,1 0 0,-1 0 16,-21 0-16,22-21 0,-22 0 16,21-1-16,-21 1 0,0-21 0,1 0 15,-1-1-15,0 1 0,-21 0 16,21-1-16,-21-20 0,0-1 16,0 1-16,0-1 0,-21 1 0,0-22 15,0 43-15,-22-22 0,22 22 0,-21 0 16,21-1-16,-22 22 0,1 0 15,0 21-15,-1 0 0,1 0 0,21 0 16,-22 42-16,1-21 0,0 22 0,21-1 16,-1 0-16,1 1 0,0 20 15,21 1-15,0-22 0,0 22 0,0-22 16,0 21-16,0-20 0,21 20 16,22-20-16,-22-1 0,0 0 0,21 1 15,1-1-15,-1-21 0,0 21 16,1-20-16,-1-22 0,0 0 0,1 0 15,20 0-15,-21 0 0,22 0 0,-1-22 16,-20 1-16,20-21 0,-20 21 16,20-22-16,-21 22 0,1-21 0,-1 0 15,-21-1-15,0 1 0,1 0 0,-22-1 16,0 22-16,0 0 0,0 0 16,-22 0-16,-20-1 0,21 22 0,-21 0 15,20 0-15,1 0 0,0 22 0,0-22 16,21 21-16,0 0 0,0 0 15,0 0-15,0 0 0,0 1 0,21-1 16,0 0-16,0 0 0,1 0 16,-1 0-16,0 1 0,0-1 0,0 0 15,0 0-15,1 0 0,-22 0 16,0 1-16,21-1 0,0 0 0,-21 0 16,21-21-16,0 0 0,0 21 0,1-21 15,-1 0-15,0 0 0,21 0 16,-21-21-16,22 21 0,-22-21 0,21 0 15,1 0-15,-22-1 0,0 1 0,21 0 16,-21-21-16,-21 21 0,22-1 0,-22 1 16,21 0-16,-21-21 0,0 21 15,0-1-15,0 1 0,-21 21 32,-1 21-32,22 1 15,0-1-15,-21 0 0,21 0 16,0 0-16,0 0 0,0 22 0,0-22 15,0 0-15,0 0 0,21 0 16,1 1-16,-1-22 16,21 21-16,-21-21 0,0 0 0,22 0 15,-1 0-15,0-21 0,1 21 0,-22-22 16,21 1-16,1 0 16,-22 0-16,0 0 0,0-22 0,-21 22 0,0-21 15,0 0-15,0 20 0,-21-20 0,0 0 16,0 21-16,-22-1 0,1 1 15,21 0-15,-22 0 0,1 21 16,21 0-16,-21 0 0,-1 0 0,22 0 16,0 21-16,0 0 0,0-21 0,21 21 15,-22 1-15,22-1 0,0 0 16,0 0-16,0 0 0,22 0 16,-1-21-16,0 0 0,21 0 0,-21 22 15,22-22-15,-22 0 0</inkml:trace>
  <inkml:trace contextRef="#ctx0" brushRef="#br0" timeOffset="49546.49">12446 9927 0,'0'0'0,"-21"0"0,0 0 0,-1 0 16,1 0-16,0 21 15,21 1-15,-21-1 0,21 0 16,-21 0-16,21 0 0,-21 22 0,21-1 15,0-21-15,0 21 0,-22 22 16,22-22-16,-21 22 0,21-22 0,0 22 16,0-1-16,0 1 0,0-22 0,0 21 15,0 1-15,0-22 0,0 22 0,0-1 16,0-20-16,0-1 16,21 21-16,-21-20 0,22-1 0,-22 0 15,0 1-15,0-1 0,0-21 0,0 0 16,0 1-16,0-1 0,0-42 15,0-1 1,0 1-16,0 0 0</inkml:trace>
  <inkml:trace contextRef="#ctx0" brushRef="#br0" timeOffset="49807.42">12319 10054 0,'0'0'0,"-21"-42"0,21 0 0,-21 20 15,21-20-15,0 21 0,0-21 16,0 20-16,21 1 0,0 0 0,0 0 16,21 21-16,1 0 0,-22 0 0,21 0 15,1 0-15,-1 0 0,0 21 16,1-21-16,-1 42 0,-21-20 0,0-1 16,0 0-16,-21 21 0,0-21 0,0 22 15,0-22-15,0 21 0,-42-21 16,21 1-16,0-1 0,-22 0 15,1 0-15,0 0 0,-1 0 0,22-21 0,-21 22 16,0-22-16,-1 21 0,22-21 16,-21 0-16,-1 21 0</inkml:trace>
  <inkml:trace contextRef="#ctx0" brushRef="#br0" timeOffset="50724.2">614 12361 0,'0'0'16,"21"-21"-16,-21 0 0,0 0 15,0 0-15,-21 21 16,0 0-16,-1 0 16,1 0-16,-21 21 0,0 0 15,20 0-15,-20 22 0,0-1 0,21 0 16,-22 22-16,22-1 16,0 1-16,0-1 0,21 22 0,0-22 15,0 1-15,0-22 0,21 1 16,0-1-16,0 0 0,22-21 15,-22 1-15,21-1 0,0-21 0,1 0 16,-1 0-16,0 0 0,22 0 16,-43-21-16,21-1 0,1 1 0,-22 0 15,0 0-15,0 0 0,-21 0 16,0-22-16,0 22 0,0 0 0,-21-21 16,-21 20-16,21 1 0,-22 0 15,1 21-15,0 0 0,-1 0 0,1 0 16,0 0-16,-1 21 15,1 0-15,21 1 0,0-1 0,-1 0 16,22 21-16,0-21 0,0 1 16,0-1-16,0 0 0,0 0 15,22 0-15,-22 0 0,21-21 0,0 0 16,21 0-16,-21 0 0,1 0 16</inkml:trace>
  <inkml:trace contextRef="#ctx0" brushRef="#br0" timeOffset="50887.07">1312 12721 0,'0'-21'0,"0"42"0,0-63 15,0 21 32,21 0-31,1 21-16</inkml:trace>
  <inkml:trace contextRef="#ctx0" brushRef="#br0" timeOffset="51280.41">2307 12065 0,'0'-21'16,"0"42"-16,0-63 0,-21 42 15,21 21 1,-21 21-16,21 1 0,-21-1 0,21 21 16,-22-20-16,22 20 0,-21 1 15,0-1-15,0 1 0,21-1 0,-21 1 16,21-1-16,-21 1 0,21-22 16,0 0-16,0-20 0,0 20 0,0-21 15,0 0-15,21-21 0,0 0 16,0 0-16,0 0 0,0 0 0,1-21 15,-1 0-15,0 0 0</inkml:trace>
  <inkml:trace contextRef="#ctx0" brushRef="#br0" timeOffset="51486.29">2392 12171 0,'0'0'0,"0"-21"0,-21 0 0,21-1 0,-22 22 16,22-21-16,0 0 15,22 21-15,-1-21 0,21 0 16,-21 21-16,22-21 0,-1 21 16,0-22-16,1 22 0,-1 0 0,0-21 15,1 21-15,-1 0 0,-21 0 16,0 0-16,0 0 0,-21 21 16,0 1-16,-21-1 0,0 0 0,-21 0 15</inkml:trace>
  <inkml:trace contextRef="#ctx0" brushRef="#br0" timeOffset="51662.34">2265 12510 0,'0'0'0,"42"63"31,-21-63-31,0 0 16,1 0-16,-1 0 0,0 0 0,0 0 0,21 0 15,-20 0-15,20 0 0,0 0 16,1-21-16,-22 21 0,21-21 15,-21 21-15,22 0 0,-22-21 0,0 21 16,0 0-16</inkml:trace>
  <inkml:trace contextRef="#ctx0" brushRef="#br0" timeOffset="52047.12">2984 12510 0,'0'-22'16,"0"1"-1,0 0-15,0 0 16,0 0-16,22 0 0,-1 21 16,0-22-16,0 22 15,0 0-15,0 0 0,22 0 0,-22 0 16,21 22-16,1-1 0,-22 0 0,21 0 16,-21 0-16,0 22 0,1-22 15,-22 21-15,0 0 0,0 1 0,0-22 16,-22 21-16,1 1 0,0-22 15,21 0-15,-21 0 0,0 0 0,0-21 16,21-21 15,0 0-31,0 0 0,0 0 0,0-1 16,21-20-16,-21 21 0,21-21 16,0-1-16,-21 22 0,21-21 15,0-1-15,1 22 0,-1-21 0,0 21 16,0 0-16,-21-1 0,21 22 15,0 0-15,1 0 0,-1 0 0,0 0 16,0 0-16,0 0 0</inkml:trace>
  <inkml:trace contextRef="#ctx0" brushRef="#br0" timeOffset="52558.88">4318 12531 0,'0'0'0,"0"-21"0,0-1 16,0 1-16,0 0 0,0 0 0,0 0 15,0-22-15,-21 22 0,0 0 0,-22 0 16,22 0-16,0 21 0,-21 0 16,20 0-16,-20 0 0,21 0 0,-21 0 15,20 21-15,-20 0 0,21 21 16,0-20-16,-22 20 0,22 0 0,0 1 15,0-1-15,0 0 0,21 1 0,0-1 16,0 0-16,0-21 16,21 22-16,0-22 0,21 0 0,-20 0 15,20-21-15,-21 0 0,21 0 0,1 0 16,-22 0-16,21 0 0,-21-21 16,22 0-16,-1 0 0,-21 0 0,22-22 15,-22 22-15,0 0 0,0-21 0,0-1 16,-21 22-16,0-21 0,0-1 15,0 22-15,0-21 0,0 21 0,0 0 16,0-1-16,0 1 0,0 42 31,-21 1-31,21-1 0,0 0 16,-21 0-16,21 21 0,0-20 16,0-1-16,0 21 0,0-21 15,21 0-15,0 22 0,-21-22 0,21-21 16,1 21-16,-1 0 0,0-21 15,21 0-15,-21 0 0,22 0 0,-22 0 16,21 0-16,-21-21 0,22 21 0,-22-21 16,21 0-16</inkml:trace>
  <inkml:trace contextRef="#ctx0" brushRef="#br0" timeOffset="53178.52">4911 12319 0,'0'-42'0,"0"-1"16,-22 43-1,22 22-15,0-1 0,0 0 16,0 0-16,0 0 0,0 22 0,0-22 16,0 0-16,0 0 0,0 21 0,0-20 15,0-1-15,0 0 0,0 0 16,0 0-16,0 0 0,0 1 16,-21-22-16,21-22 31,0 1-16,0 0-15,0-21 0,0 21 16,0-1-16,0-20 0,0 21 16,0-21-16,0 20 0,21-20 0,1 21 15,-1 0-15,0 0 0,0-1 0,0 1 16,22 21-16,-22 0 0,0 0 16,21 0-16,-21 0 0,22 21 0,-22 1 15,0-1-15,0 0 0,0 21 0,1-21 16,-22 1-16,21 20 0,-21-21 15,0 21-15,0-20 0,0-1 0,0 21 16,0-21-16,-21 0 0,21 1 0,-22-22 16,22 21-16,-21 0 0,21-42 31,0 0-15,0-1-16,0 1 0,0 0 15,21-21-15,1 21 0,-1-22 0,21 1 16,-21 0-16,22-1 0,-1 1 0,0 21 15,1-22-15,-1 22 0,0 0 16,22 21-16,-22 0 0,0 0 0,-20 0 16,20 0-16,-21 21 0,0 22 0,0-22 15,1 0-15,-22 0 0,21 21 16,-21-20-16,0 20 0,0-21 16,0 21-16,0-20 0,0-1 0,-21 0 0,-1 0 15,1 0-15,0 0 0,0-21 16,21 22-16,-21-22 15,42 0 1,-21-22-16,21 22 0,0-21 16,22 0-16</inkml:trace>
  <inkml:trace contextRef="#ctx0" brushRef="#br0" timeOffset="53759.19">6308 12361 0,'0'0'0,"21"0"47,0 0-47,0-21 16,0 21-16,0-21 0,1 21 15,-1-21-15,0 0 0,0 0 0,21-1 16,-20 1-16,-1 0 0,0 21 0,-21-21 16,0 0-16,0 0 0,-42 21 15,20 0 1,1 0-16,-21 21 0,21 0 0,-22 0 15,1 0-15,21 22 0,-21-22 16,20 21-16,1-21 0,0 22 0,21-22 16,0 0-16,0 0 0,0 21 0,0-20 15,0-1-15,21 0 16,0-21-16,1 0 0,20 0 16,0 0-16,-21 0 0,43 0 0,-22-21 15,1 21-15,-1-21 0,21-1 0,-20 1 16,20 0-16,-20 0 0,20 0 15,-21-22-15,1 1 0,-1 21 0,0-21 16,-20-1-16,-1 1 0,0 0 0,-21-1 16,0 1-16,0 21 0,0 0 15,0-1-15,-21 1 0,0 21 0,-1 0 16,-20 0-16,21 0 0,0 21 0,0 1 16,-1 20-16,22-21 0,0 21 15,0-20-15,0 20 0,0-21 0,22 21 16,-1-20-16,0-1 0,0 21 15,21-21-15,-20 0 0,-1 1 16,0-1-16,0-21 0,0 21 0,0 0 16,-21 0-16,0 0 15,-21-21 1,0 0-16,0 0 0,0 22 0,-22-22 16,22 0-16,-21 0 0,21 0 0,-22 0 15,1 0-15,21 0 0,-21 0 0,-1 0 16,1 21-16</inkml:trace>
  <inkml:trace contextRef="#ctx0" brushRef="#br0" timeOffset="54471.12">466 14139 0,'0'-21'0,"0"42"0,-22-42 0,1 21 15,21-21-15,-21 21 0,21 21 32,21 0-32,0 1 0,1-1 0,20 0 15,-21 0-15,0 0 0,22-21 16,-1 21-16,-21 1 0,21-22 16,22 0-16,-22 0 0,1 0 0,20 0 15,-21 0-15,22-22 0,-1 1 16,1 0-16,-22 0 0,1 0 0,-1 0 15,-21-1-15,0 1 0,-21 0 16,0 0-16,-21 0 0,0 0 16,0 21-16,0 0 15,-22 0-15,22 0 0,0 0 0,-21 21 16,20 0-16,1 21 0,0-21 16,21 22-16,0-1 0,-21 0 0,21 22 15,0-22-15,-21 22 0,21-22 16,0 0-16,0 22 0,-21-22 15,21 1-15,-22-22 0,22 21 0,0-21 16,0 22-16,0-22 0,0 0 16,0 0-16,0-42 31</inkml:trace>
  <inkml:trace contextRef="#ctx0" brushRef="#br0" timeOffset="54655.01">487 14647 0,'0'0'16,"21"0"-16,0 0 15,21 0-15,-20-21 0,20 21 16,0 0-16,1-21 0,-1 0 0,21 21 16,-20-21-16,20 21 0,1-21 15,-22 21-15,22 0 0,-22-22 16,0 22-16,1 0 0,-22-21 0,21 0 15,-21 21-15,0 0 0</inkml:trace>
  <inkml:trace contextRef="#ctx0" brushRef="#br0" timeOffset="54823.91">1651 14415 0,'21'0'0,"-42"0"0,63 0 62,-21-22-62,1 1 31</inkml:trace>
  <inkml:trace contextRef="#ctx0" brushRef="#br0" timeOffset="55295.27">3154 13885 0,'0'-42'0,"0"84"0,0-126 0,0 41 0,0 1 15,0 21-15,0 0 0,0 0 16,0-1-16,-21 44 15,21-1-15,-22 0 16,1 21-16,21 1 0,-21 20 16,0-21-16,0 1 0,0 20 0,-1-20 15,1-1-15,0 21 0,0-20 16,21-1-16,-21 0 0,21 1 0,-21-1 16,21-21-16,0 22 0,0-22 15,0 0-15,21-42 31,-21 0-31,21-1 0,-21 1 16,0-21-16,21 0 0</inkml:trace>
  <inkml:trace contextRef="#ctx0" brushRef="#br0" timeOffset="55507.15">3111 13758 0,'22'-42'0,"-44"84"0,65-105 0,-43 42 0,0 0 15,21 21 1,-21 21-16,0 0 0,21 21 0,-21-21 15,0 22-15,0 20 0,21-20 16,-21-1-16,21 0 0,-21 22 0,0-22 16,0 0-16,22 22 0,-22-22 0,0 1 15,0-1-15,21-21 0,-21 21 16,0-20-16,0-1 0,0 0 0,0 0 16,21-21-1,-21-21 1</inkml:trace>
  <inkml:trace contextRef="#ctx0" brushRef="#br0" timeOffset="56078.82">2963 14224 0,'0'0'0,"-21"-21"0,0 0 15,0 21-15,0 0 0,42 0 32,0 21-32,0-21 0,0 0 15,0 0-15,22 0 0,-1 0 0,-21 0 16,22 0-16,-1 0 15,0 0-15,22-21 0,-22 21 0,0-21 16,22-1-16,-22 1 0,1 0 16,-1 0-16,0 0 0,1 0 0,-1-1 15,-21 22-15,0-21 0,0 0 0,1 0 16,-22 0-16,0 42 47,-22 0-47,22 0 0,-21 0 15,21 1-15,0-1 0,0 21 16,-21-21-16,21 0 0,0 22 16,0-22-16,0 0 0,0 0 0,0 0 15,0 1-15,21-22 16,0 21-16,1-21 0,-1 0 0,21 0 16,-21-21-16,0 21 0,22-22 0,-22 1 15,21 0-15,-21 0 0,22-21 16,-22 20-16,0-20 0,0 21 0,-21-21 15,0-1-15,0 1 0,0 21 16,0-22-16,0 22 0,0 0 0,0 0 16,0 0-16,0 42 15,0 0 1,0 21-16,0-20 0,0-1 16,0 21-16,-21-21 0,21 22 15,0-22-15,0 0 0,0 21 0,0-21 16,0 1-16,0-1 0,0 0 0,21 0 15,-21 0-15,21-21 16,1 0-16,-1 0 0,21 0 0,-21 0 16,22 0-16,-22-21 0,21 0 0,-21 0 15,22 0-15,-22-1 0</inkml:trace>
  <inkml:trace contextRef="#ctx0" brushRef="#br0" timeOffset="56322.65">4657 13483 0,'0'0'0,"0"-21"0,0-21 0,0 21 0,0-1 16,-22 22 0,1 0-16,0 22 0,21-1 15,0 21-15,-21 0 0,21 1 0,-21-1 16,21 22-16,0-22 0,0 21 16,0-20-16,0 20 0,0-20 0,0-1 15,0 0-15,0 1 0,0-1 16,0-21-16,0 0 0,0 0 0,21 1 15,0-1-15,0-21 0,0 0 0,22 0 16,-22 0-16,21 0 16,1-21-16,-1 21 0,-21-22 0,21 1 15,-20-21-15,20 21 0</inkml:trace>
  <inkml:trace contextRef="#ctx0" brushRef="#br0" timeOffset="56631.46">5101 13843 0,'0'0'0,"0"-21"0,-21 42 31,0 0-16,0 0-15,21 1 0,-22 20 0,1-21 16,0 0-16,21 22 0,0-22 0,-21 0 16,21 21-16,0-21 0,0 1 15,0-1-15,21-21 0,-21 21 0,42-21 16,-20 0-16,-1 0 0,0 0 16,21 0-16,-21 0 0,22-21 15,-1 21-15,-21-21 0,22-1 0,-22 1 16,0 0-16,0 0 0,0-21 0,-21 20 15,0 1-15,0-21 0,0 21 16,0 0-16,-21-22 0,0 22 0,0 0 16,0 21-16,-1-21 0,-20 21 15,21 0-15,0 0 0,0 0 0,-1 0 16,1 0-16,0 0 0,0 0 16,0-21-16,0-1 15,-1 1 1</inkml:trace>
  <inkml:trace contextRef="#ctx0" brushRef="#br0" timeOffset="56830.18">4466 13631 0,'85'-42'15,"-64"42"-15,21-21 16,1 0-16,-1 21 0,0-21 15,22-1-15,-22 1 0,22 21 0,-22-21 16,21 0-16,-20 21 16,-1 0-16,0-21 0,1 21 0,-22 0 15,0 0-15,0-21 0,0 21 0</inkml:trace>
  <inkml:trace contextRef="#ctx0" brushRef="#br0" timeOffset="58532.46">6371 13589 0,'0'0'0,"42"0"0,1-21 16,-1 21-16,0-21 0,1 21 0,-1-21 15,-21 21-15,22-22 0,-22 22 0,0-21 16,0 0-16,-21 0 0,0 0 15,0 0-15,-21-1 16,0 22-16,-22-21 0,1 21 0,0 0 16,-22 0-16,22 0 0,-22 0 0,22 0 15,-21 0-15,20 21 0,-20 1 16,20-1-16,1 21 0,21-21 0,-21 0 16,20 22-16,22-22 0,0 21 0,0-21 15,0 22-15,0-22 0,22 0 16,-1 0-16,0 0 0,21 1 0,1-1 15,-1 21-15,0-21 0,22 0 16,-22 1-16,22-1 0,-22 0 16,0 21-16,1-21 0,-1 1 0,-21-1 0,-21 0 15,0 0-15,0 0 0,0 0 16,-42 1-16,21-1 0,-22-21 16,22 21-16,-42 0 0,20-21 0,1 0 15,-22 0-15,22 0 0,-21 0 0,-1 0 16,22 0-16,-22-21 0,22 0 15,0 0-15,-1-1 0,1 1 0,21-21 16,0 21-16,-22-22 0,43 1 0,0 21 16,0-21-16,0 20 0,0 1 15,0 0-15,0 0 0,21 21 16,1 21-16,-1 0 16,-21 0-16,21 22 0,0-22 15,0 21-15,0-21 0,1 22 0,-1-22 16,21 21-16,-21-21 0,0 1 0,1-1 15,20 0-15,-21 0 0,21 0 16,1-21-16,-1 0 0,0 0 0,1 0 16,-1 0-16,0 0 0,22 0 15,-22-21-15,1 0 0,-1 0 0,21 0 16,-20-1-16,-1 1 0,0 0 16,-20 0-16,20-21 0,-21-1 0,21 22 0,-20-21 15,-22-1-15,21 22 16,-21-21-16,21 21 0,-21-22 0,0 22 15,0 0-15,0 42 32,-21 0-32,21 1 0,-21-1 0,21 0 15,-22 21-15,22-21 0,-21 22 0,21-22 16,0 21-16,0-21 0,0 1 16,0-1-16,21 0 0,1 0 0,-1 0 15,21-21-15,-21 0 0,22 0 0,-22 0 16,21 0-16,0 0 0,1 0 15,-1-21-15,0 0 0,1 21 0,-1-42 16,0 20-16,1 1 0,-22-21 16,21 21-16,-21-22 0,1 1 15,-1 21-15,-21-21 0,0 20 0,21 1 16,-21-21-16,0 21 0,-21 21 31,21 21-31,-21 0 0,21 0 16,0 0-16,-22 1 0,22 20 0,-21-21 15,21 21-15,0-20 0,0-1 16,0 0-16,0 21 0,21-21 0,1-21 16,-22 22-16,21-1 0,0-21 0,21 0 15,-21 0-15,22 0 0,-1 0 0,22 0 16,-22 0-16,21 0 16,-20-21-16,20-1 0,1 22 0,-22-21 15,0 0-15,1-21 0,-1 21 0,0-1 16,-20-20-16,-1 0 0,0 21 15,0-22-15,-21 1 0,0 0 0,0-1 16,0 22-16,-21-21 0,0 21 0,0-1 16,-1 22-16,-20 0 0,21 0 15,-21 0-15,20 0 0,-20 22 0,0-1 16,21 0-16,-22 0 0,1 21 0,21 1 16,0-1-16,-1 0 0,1-20 15,0 20-15,21 0 0,0-21 0,0 22 16,0-22-16,21 0 0,0-21 15,1 21-15,20-21 0,-21 0 16,21 0-16,1 0 0,-1 0 0,0 0 16,1-21-16,-1 0 0,-21 0 0,22 0 15,-22-1-15,0 1 0,0 0 16,-21-21-16,21 21 0,-21-1 0,0-20 16,0 21-16,0 0 0,0 0 0,0-1 15,0 1-15,-21 21 16,21 21-16,0 22 15,-21-22-15,21 0 0,0 21 0,0 1 16,0-1-16,0 0 0,0 1 16,0-1-16,0 0 0,0 1 15,0-1-15,21 0 0,-21 1 0,21 20 16,0-20-16,1 20 0,-22 1 0,0-22 16,21 21-16,-21 1 0,0-22 15,0 22-15,0-1 0,0-20 0,-21-1 16,-1 21-16,1-20 0,-21-22 0,21 21 15,0-21-15,-22-21 0,22 0 16,0 0-16,0 0 0,0 0 0,-1-21 16,22 0-16,-21 0 0,21-21 0,0-1 15,0-20-15,0-1 0,0 1 0,0-1 16,21 1-16,1-22 16,-22 22-16,21-22 0,0 21 0,0 22 15,0-21-15,0-1 0,-21 22 0,22-1 16,-1 22-16,0-21 0,0 0 15,0 20-15,22 1 0,-22 0 0</inkml:trace>
  <inkml:trace contextRef="#ctx0" brushRef="#br0" timeOffset="59182.7">9165 13674 0,'0'0'0,"21"0"0,0 0 16,1 0-16,-1 0 15,-21-21-15,0-1 0,0 1 16,0 0-16,0 0 0,0 0 0,0 0 16,0-1-16,0 1 0,0 0 15,-21 0-15,-1 0 0,-20 0 0,21 21 16,-21 0-16,20 0 0,-20 0 0,-21 0 16,20 0-16,-20 21 0,20 0 15,1 0-15,-21 21 0,20 1 0,1-1 16,21 0-16,0 1 0,-1-1 0,22-21 15,0 22-15,0-1 0,22-21 16,20 0-16,-21 0 0,43 1 0,-22-1 16,21-21-16,1 0 0,-1 0 0,1 0 15,-1 0-15,1 0 16,-22-21-16,1 21 0,-1-22 0,0 1 16,-21 0-16,1 0 0,-1 0 0,-21 0 15,21-1-15,-21 1 0,0 0 16,0 0-16,0 0 0,0 0 0,0 42 31,0 0-15,0 21-16,0-21 0,0 22 0,0-1 15,0 0-15,0 1 0,0-1 0,0 0 16,0 1-16,21-1 16,-21 22-16,0-22 0,21 21 0,0-20 15,-21 20-15,0-20 0,22 20 0,-22-21 16,21 1-16,-21 20 0,0-20 0,0-1 15,0 0-15,0 1 0,-21-22 16,-1 21-16,1-21 0,0 0 0,0 1 16,0-1-16,0 0 0,-1-21 0,1 0 15,0 0-15,0 0 0,21-21 16,0 0-16,0-1 0,0-20 16,0 0-16,0-1 0,0 1 0,0-21 15,0-1-15,0 1 0,21-1 16,0 1-16,0-1 0,1 1 15,-1-1-15,0 22 0,0-22 0,0 22 16,0 0-16,1-1 0,-1 1 0,0 0 16,-21-1-16,21 1 0</inkml:trace>
  <inkml:trace contextRef="#ctx0" brushRef="#br0" timeOffset="59942.98">9398 13610 0,'42'-21'32,"-42"0"-32,21 21 0,1-21 15,-1 0-15,0-1 0,21 1 0,-21 21 16,1-21-16,-1 0 0,0 0 15,-21 0-15,0-1 0,0 1 16,-21 21-16,0 0 16,-1 0-16,1 0 0,-21 0 15,21 21-15,0-21 0,-1 22 0,1 20 16,0-21-16,21 0 0,0 22 0,0-22 16,0 21-16,0-21 0,0 22 15,0-22-15,21 0 0,0 0 0,1 0 16,-1-21-16,0 0 0,0 0 15,21 0-15,1 0 0,-22 0 16,21 0-16,1 0 0,-1-21 0,21 21 16,-20-21-16,-1 0 0,22-22 0,-22 22 15,21 0-15,-20-21 0,20 21 16,-20-22-16,-1 22 0,-21-21 0,0 21 16,0-22-16,-21 22 0,0 0 0,0 0 15,0 0-15,-21 21 16,0 0-16,-21 0 0,21 0 0,-22 0 15,22 0-15,-21 0 0,21 21 0,-1 0 16,22 0-16,0 0 0,0 0 16,0 1-16,0-1 0,22 0 15,20 21-15,-21-21 0,21 1 0,1-1 16,-22 0-16,21 0 0,-21 0 16,1 0-16,-1 1 0,0-1 0,-21 0 15,0 0-15,-21-21 16,0 21-16,-1-21 0,1 0 15,-21 0-15,21 0 0,-22 0 0,22 0 16,0-21-16,0 0 0,0 21 0,21-21 16,-21 0-16,21-22 0,0 22 15</inkml:trace>
  <inkml:trace contextRef="#ctx0" brushRef="#br0" timeOffset="61101.31">10689 12869 0,'0'-21'0,"0"42"0,21-63 16,-21 21-16,0 0 0,0 0 0,-21 21 31,21 21-31,0 21 16,0 0-16,-21 1 0,21-1 0,0 0 16,0 22-16,-21-1 15,21-20-15,-21 20 0,-1 1 0,22-22 0,0 22 16,0-22-16,0 21 0,0-20 15,0-1-15,0 0 0,0-20 16,0 20-16,22-21 0,-1-21 0,0 21 16,0-21-16,0 0 0,22 0 0,-22 0 15,21-21-15,0 21 0,-20-21 16,20-21-16,0 20 0,-21 1 0,22-21 16,-22 0-16,21 20 0,-21-20 0,1 21 15,-22 0-15,21-22 0,-21 22 16,0 0-16,-21 42 31,21 0-15,-22 1-16,22-1 0,0 21 0,-21-21 0,21 0 15,0 1-15,0 20 0,0-21 16,0 0-16,21 0 0,1 1 16,-1-1-16,0-21 0,0 0 15,0 0-15,0 0 0,22 0 0,-22 0 16,0 0-16,21 0 0,-20-21 15,20-1-15,-21 1 0,21 0 0,-20 0 16,-1-21-16,0 20 0,0 1 0,0-21 16,0 21-16,-21 0 0,0-1 15,22 1-15,-22 42 32,-22 1-32,22-1 15,-21 0-15,21 21 0,-21-21 16,21 1-16,-21-1 0,21 0 0,0 0 15,0 0-15,0 0 0,0 1 16,21-1-16,0-21 16,0 0-16,1 0 0,-1 0 0,0 0 15,21-21-15,-21-1 0,22 1 16,-22 0-16,0 0 0,0 0 0,0-22 16,-21 22-16,0-21 0,0 21 15,0 0-15,0-22 0,-21 22 0,-21 0 16,21 0-16,0 0 0,-1-1 15,1 22-15,-21 0 0,21 0 0,0 0 16,-1 0-16,1 0 0,42 0 31,22-21-31,-22 21 16,21 0-16,-21 0 0,22 0 0,-1 0 16,0 0-16,1 0 0,-1 0 15,0 0-15,1 0 0,-1 0 0,0 0 16,1 21-16,-22 1 0,21-1 0,-21 0 15,-21 0-15,0 0 0,22 0 16,-22 22-16,0-22 0,0 0 16,0 0-16,0 0 0,0 1 0,0-1 15,0 0-15,-22-21 0,22 21 16,-21-21-16,0 0 16,0 0-1,21-21-15,0 0 16,0 0-16,0-1 0,0 1 0,0 0 15,0-21-15,21 21 0,0-22 0,0 1 16,1 0-16,20-1 0,-21 1 16,21 21-16,1-22 0,-1 22 15,0 0-15,1 0 0,-1 21 0,0 0 0,-20 0 16,20 21-16,0 0 16,-21 0-16,1 22 0,-1-1 0,0-21 15,-21 22-15,0-1 0,0 0 0,0 1 16,0-22-16,-21 21 0,0-21 0,21 22 15,-22-22-15,1 0 0,0 0 16,21 0-16,0 0 16,0-42-1,21 0 1,0 0-16,1 0 0,-1 0 16,0-1-16</inkml:trace>
  <inkml:trace contextRef="#ctx0" brushRef="#br0" timeOffset="61451.11">13462 13018 0,'21'-22'0,"-42"44"0,42-65 0,-21 22 16,-21 21-1,0 0-15,0 0 0,-22 0 0,1 21 16,21 0-16,-22-21 0,1 22 0,21-1 16,-21 0-16,20 0 0,1 0 15,0 0-15,21 1 0,0-1 0,0 0 16,21 0-16,22-21 15,-22 21-15,21-21 0,-21 0 0,22 21 16,-1-21-16,-21 22 0,21-1 0,-20-21 16,-1 21-16,21-21 15,-21 21-15,0 0 0,-21 0 0,0 1 16,0-1-16,0 0 0,0 0 16,-21 0-16,0-21 0,-21 21 15,21 1-15,-22-22 0,1 21 0,21-21 16,-22 0-16,1 21 0,0-21 0,-1 0 15,1 0-15,21 0 0,0 0 16,0 0-16,-1-21 16,22 0-16,0-1 0,0 1 15,0 0-15,0 0 0</inkml:trace>
  <inkml:trace contextRef="#ctx0" brushRef="#br0" timeOffset="61655.99">12255 12721 0,'0'0'0,"-21"-21"0,0 21 15,0 0-15,0 0 0,0-21 0,-1 21 16,1 0 31,0 0-32</inkml:trace>
  <inkml:trace contextRef="#ctx0" brushRef="#br0" timeOffset="61868.25">10731 13187 0,'0'0'0,"22"0"16,-1 0-16,21 0 0,0 0 16,1 0-16,-1 0 0,22 0 0,-22-21 15,21 21-15,-20 0 0,-1 0 0,22-21 16,-22 21-16,-21 0 0,21 0 16,-20 0-16,-1-22 0</inkml:trace>
  <inkml:trace contextRef="#ctx0" brushRef="#br0" timeOffset="62878.65">868 15812 0,'-21'0'32,"-1"0"-32,1 0 15,0 0-15,0 0 16,0 0 0,21-22-16,-21 1 0,21 0 15,0 0-15,0 0 16,0 0-16,0-1 0,21 1 15,0 0-15,21 0 0,-21 0 16,22 21-16,-22 0 0,21-21 0,-21 21 16,22 0-16,-22 21 0,0 0 15,0 0-15,-21 0 0,0 0 0,0 22 16,-21-1-16,0-21 0,0 22 16,-22 20-16,1-21 0,21 1 15,-21-1-15,-1 0 0,22 1 0,-21-1 16,21 0-16,-1-20 15,22 20-15,0-21 0,0 0 0,0 0 16,22-21-16,-1 22 16,0-22-16,0 0 0,0 0 0,0 0 15,22-22-15,-22 22 0,21-21 16,-21 0-16,22 0 0,-1 0 0,-21 0 16,22-22-16,-22 22 0,0 0 15,-21-21-15,0 20 0,0 1 16,-21 0-16,-22 0 0,1 21 0,0-21 15,-1 21-15,-20 0 0,-1 0 16,22 0-16,-21 0 0,20 0 16,1 21-16,21-21 0,-22 21 15,22-21-15,21 21 0,0 0 16,43 1-16,-22-22 16,0 0-16,21 0 0,1 0 15,-22 0-15,21 0 0,0 0 0,1 0 16</inkml:trace>
  <inkml:trace contextRef="#ctx0" brushRef="#br0" timeOffset="63202.46">1503 15854 0,'-21'21'46,"42"-21"-14,0 0-17,0-21-15,-21 0 0,21 0 16,-21-1-16,0 1 16,-21 21-1,0 0-15,0 0 0,0 0 16,-1 0-16,1 21 15,21 1 1,0-1-16,0 0 16,21-21-1,1 0-15,-1 0 0</inkml:trace>
  <inkml:trace contextRef="#ctx0" brushRef="#br0" timeOffset="63671.22">2392 15452 0,'0'0'0,"-21"-43"31,21 22-15,42 21-16,-21 0 15,21-21-15,22 0 0,-22 21 16,43-21-16,-22 0 0,22 21 0,0-22 16,-22 22-16,22 0 0,0-21 0,-22 21 15,1 0-15,-1 0 0,-21 0 16,1 0-16,-22 0 0,-42 21 31,0-21-31,-22 0 0,1 22 0</inkml:trace>
  <inkml:trace contextRef="#ctx0" brushRef="#br0" timeOffset="63955.06">2688 15409 0,'42'-21'31,"-20"21"-31,-1 0 16,0 21-16,-21 1 15,0-1-15,0 21 0,21-21 0,-21 22 16,0-22-16,0 21 0,0 0 16,0 1-16,0-1 0,0 0 0,0 1 15,0-1-15,0 0 0,0 1 0,21-1 16,-21-21-16,0 22 0,0-22 15,0 21-15,0-21 0,0 0 0,21 1 16,1-22 0,-1 0-16,0-22 15,-21 1-15,21 0 0</inkml:trace>
  <inkml:trace contextRef="#ctx0" brushRef="#br0" timeOffset="64458.77">3450 15748 0,'42'-21'0,"-84"42"0,106-42 0,-22 0 16,-21 21-16,-21-21 0,0-1 16,0 1-16,0 0 15,0 0-15,-21 0 16,0 0-16,0 21 0,-1-22 0,1 22 16,0 0-16,-21 0 15,21 0-15,-1 0 0,-20 0 0,21 22 0,0-1 16,-22 0-16,22 0 15,0 21-15,0 1 0,0-1 0,0 0 16,-1 1-16,22-1 0,0 0 0,0 1 16,0-1-16,0-21 0,0 22 15,0-22-15,0 0 0,22 0 0,-22 0 16,42-21-16,-21 0 0,0 0 16,22 0-16,-22 0 0,21-21 0,0 0 15,-20 0-15,20 0 0,0-22 16,1 22-16,-22-21 0,21 21 0,-21-22 15,0 1-15,1 0 0,-1 20 16,-21-20-16,0 0 0,0 21 0,0-1 16,0 1-16,0 0 0,-21 21 31,21 21-31,0 0 0,0 1 16,-22-1-16,22 21 0,0-21 15,0 0-15,0 22 0,0-22 0,0 0 16,0 21-16,22-20 0,-1-1 15,0-21-15,0 21 0,21-21 0,-20 0 16,-1 0-16,21 0 0,0 0 0,-20 0 16,20 0-16,-21-21 0,21 0 15,-20-1-15,-1-20 0,21 21 0</inkml:trace>
  <inkml:trace contextRef="#ctx0" brushRef="#br0" timeOffset="64943.49">4191 15282 0,'0'-42'0,"0"84"0,0-105 15,0 21-15,0 20 0,0 1 0,0 0 16,-21 21-16,21 21 16,0 0-16,0 22 0,-21-1 15,21 0-15,0 1 0,0-1 0,0 0 16,0 22-16,0-22 0,0 1 16,0-1-16,0 0 0,0 1 0,0-1 15,0 0-15,0 1 0,0-22 16,0 0-16,0 21 0,0-21 15,0 1-15,0-44 32,0 1-32,0 0 0,0 0 15,0 0-15,0 0 0,0-1 16,0-20-16,0 21 0,21-21 0,0 20 16,0 1-16,0-21 0,0 21 0,22 0 15,-1-1-15,-21 22 0,22 0 16,-1 0-16,0 0 0,1 0 0,-1 0 15,0 22-15,1-22 0,-22 21 16,0 21-16,0-21 0,-21 0 16,0 1-16,0-1 0,0 21 0,-21-21 15,0 0-15,-22 22 0,1-22 16,0 0-16,-1 21 0,1-20 0,0-1 16,-1 0-16,1-21 0,21 21 0,-21-21 15,20 0-15,1 0 0,0 0 16,0 0-16,21-21 15,0 0 1,21 0-16,0 21 0,0-22 16,1 1-16,-1 21 0,21-21 0,-21 0 15</inkml:trace>
  <inkml:trace contextRef="#ctx0" brushRef="#br0" timeOffset="65439.2">5313 15409 0,'0'0'0,"0"-21"0,0 0 0,0 0 16,0 0-16,0 0 16,0-1-16,-21 1 0,-1 21 0,1 0 0,0 0 15,0 0-15,0 0 0,0 0 16,-22 21-16,22 1 0,-21-1 15,21 0-15,-22 21 0,1-21 0,21 1 16,0-1-16,-1 0 0,1 0 16,21 0-16,0 0 0,21 1 15,1-22-15,-1 0 16,21 0-16,0 0 0,1 0 0,-1 0 16,0 0-16,1 21 0,20 0 0,-20-21 15,20 21-15,-21 0 0,1-21 16,-1 21-16,0 1 0,-20-1 0,-1-21 15,-21 21-15,0 0 0,0 0 16,-21 0-16,-1 1 0,-20-22 16,0 21-16,-1 0 0,1-21 15,0 21-15,-22-21 0,22 0 0,0 0 16,-22 0-16,22 0 0,-1 0 16,1 0-16,21 0 0,-21 0 0,20 0 15,1 0-15,0 0 0,0 0 16,21-21-16,21 21 31,0 0-31,0-21 0,1 21 16,-1 0-16,0 0 0,0 0 0</inkml:trace>
  <inkml:trace contextRef="#ctx0" brushRef="#br0" timeOffset="65595.11">5440 16002 0,'0'0'0,"21"0"0,-21 21 16,-21-21 0,0 0-16,-1 0 15,1 0-15,0 0 0,0 0 16,0 0-16,0 0 0</inkml:trace>
  <inkml:trace contextRef="#ctx0" brushRef="#br0" timeOffset="66691.48">1206 17230 0,'0'0'0,"0"21"0,0 0 16,-21-21-1,42 0 16,1 0-31,-1-21 0,0 21 0,0-21 16,0 0-16,0-1 0,1 22 16,-1-21-16,-21 0 0,21 0 15,-21 0-15,0 0 0,0-1 0,-42 1 16,20 21-16,-20-21 0,21 21 16,-21 0-16,-22 0 0,22 0 0,-1 0 15,1 21-15,0 0 0,-1 1 16,22-1-16,-21 0 0,21 0 15,0 0-15,-1 22 0,22-22 16,0 0-16,0 0 0,0 0 16,22 0-16,20-21 0,-21 0 15,0 0-15,22 0 0,-1 0 16,0 0-16,1 0 0,-1-21 16,0 0-16,1 21 0,-1-21 0,0 0 15,-21 0-15,22 21 0,-22-22 16,0 1-16,-21 0 0,0 0 15,0 42 17,0 0-17,0 0-15,0 1 16,0 20-16,0-21 0,0 0 0,0 22 16,0-1-16,0 0 0,0 1 15,0-22-15,0 21 0,0 0 0,21 1 16,-21-1-16,0 0 0,0 1 15,0-22-15,0 21 0,0-21 16,0 1-16,-21-1 0,0 0 0,0 0 16,0-21-16,-22 0 0,22 0 15,-21 0-15,-1 0 0,22 0 16,-21-21-16,0 0 0,-1 0 0,1-1 16,0 1-16,20 0 0,1-21 15,0 21-15,0-1 0,21 1 16,0 0-16,0 0 15,0 0-15,0 0 16,21 21-16,0 0 0,0-22 16,1 22-16,-1 0 0,0 0 15</inkml:trace>
  <inkml:trace contextRef="#ctx0" brushRef="#br0" timeOffset="67059.27">1926 17441 0,'0'0'0,"21"0"31,-21-21-16,0 0 1,0 0 0,0 0-1,-21 21-15,0 0 32,0 21-32,21 0 15,0 0-15,0 0 16,0 1-1,21-22 17,0-22-32</inkml:trace>
  <inkml:trace contextRef="#ctx0" brushRef="#br0" timeOffset="67838.82">3302 17336 0,'21'-22'0,"0"22"16,-21-21-16,21 21 0,1-21 16,-1 0-16,0 0 0,21 0 15,-21-1-15,22 1 0,-22 0 0,0 0 16,0 0-16,0-22 0,-21 22 15,0 0-15,0 0 0,-21 0 0,0 0 16,0 21-16,-21 0 0,-22 0 16,22 0-16,-22 21 0,22 0 0,-22 0 15,1 0-15,21 0 0,-1 1 16,1-1-16,21 21 0,0-21 0,21 0 16,0 22-16,0-22 0,0 0 15,21 0-15,0 0 0,21 1 16,1-1-16,-1 0 0,0 0 0,22 0 15,-1 0-15,-20 22 0,20-22 16,-21 0-16,1 0 0,-1 22 16,-21-22-16,0 21 0,-21-21 15,0 22-15,-21-22 0,-21 0 0,0 21 16,-1-21-16,1 1 0,-22-22 16,22 21-16,-21-21 0,20 0 0,1 0 15,-22 0-15,22 0 0,21-21 16,-21-1-16,20 1 0,-20 0 0,21 0 15,21 0-15,0-22 0,-21 22 16,21 0-16,0-21 0,0 21 0,21-1 16,-21 1-16,21 0 15,0 21-15,22-21 0,-22 0 0,0 21 16,0 0-16</inkml:trace>
  <inkml:trace contextRef="#ctx0" brushRef="#br0" timeOffset="68722.31">4064 17209 0,'0'0'0,"0"-22"0,-21 1 32,0 21-32,-1 0 0,1 0 0,0 0 15,-21 21-15,21 1 0,-1-1 0,1 21 16,0-21-16,21 22 0,-21-22 15,0 21-15,21 0 0,0 1 0,0-22 16,0 21-16,0 1 0,0-22 16,0 0-16,0 0 0,0 0 0,42 0 15,-21-21-15,0 0 0,22 0 16,-1 0-16,0 0 0,1-21 16,20 0-16,-20 0 0,20 0 15,-21-22-15,22 1 0,-22 21 0,1-21 16,-1-1-16,-21 1 0,0 0 15,0 20-15,-21-20 0,0 21 0,0 0 16,-21 21-16,0-21 0,-21 21 16,21 0-16,-1 0 0,-20 0 0,21 0 15,0 21-15,0-21 0,21 21 16,0 0-16,0 0 16,21 0-16,0-21 0,21 22 15,-21-22-15,22 21 0,-22 0 0,21 0 16,-21 0-16,22 0 0,-22 1 15,0-1-15,0 0 0,-21 21 0,0-21 16,0 1-16,21-1 16,-21 0-16,0 0 0,22-21 15,-1 0-15,0 0 16,0 0-16,0-21 0,0 0 16,1 0-16,-1-1 0,0 1 0,0 0 15,0-21-15,0 21 0,1-22 16,20 22-16,-21-21 0,0-1 0,0 22 15,-21 0-15,22-21 0,-1 21 16,-21-1-16,0 1 0,-21 21 31,-1 21-31,1-21 16,21 43-16,-21-22 0,21 0 16,-21 0-16,21 0 0,0 22 15,0-22-15,0 0 0,0 0 0,0 0 16,0 22-16,21-22 15,0 0-15,0 0 0,1-21 0,-1 0 16,0 0-16,0 0 0,21 0 16,-20 0-16,-1-21 0,0 0 0,21 0 15,-21 0-15,1-1 0,-22-20 16,0 21-16,0 0 0,0-22 0,0 22 16,-22-21-16,22 21 0,-42 0 15,21-22-15,0 22 0,0 0 0,-22 21 16,1 0-16,21 0 15,-22 0-15,22 0 0,-21 0 0,21 0 16,-22 0-16,22 21 0,0 0 0,0 0 16,21 1-16,21-1 15,21-21-15,-20 0 16,20 0-16,0 0 0,1 0 16</inkml:trace>
  <inkml:trace contextRef="#ctx0" brushRef="#br0" timeOffset="68987.16">5630 16743 0,'0'0'0,"-42"-42"15,21 42 1,0 0-16,-1 0 0,1 21 0,0 0 16,21 0-16,-21 0 0,0 22 15,0-1-15,21 0 0,0 1 0,-22-1 16,22 0-16,-21 22 0,21-22 15,0 0-15,0 1 0,0-22 0,0 21 16,0 1-16,0-22 0,21 21 16,1-21-16,-1 0 0,0-21 0,21 22 15,1-22-15,-22 0 0,21 0 16,0 0-16,1-22 0,-1 1 0,0 0 16,1 0-16,-22-21 0,21 20 15</inkml:trace>
  <inkml:trace contextRef="#ctx0" brushRef="#br0" timeOffset="69210.42">6011 16806 0,'0'0'0,"0"-42"0,0 0 0,0-1 0,0 22 16,0-21-16,0 21 0,0 42 15,-21-21 1,0 42-16,21-21 0,-21 22 0,21-1 16,0 0-16,0 22 0,0-22 15,-21 22-15,21-22 0,0 0 0,0 22 16,0-22-16,0-21 0,0 22 0,0-1 15,21-21-15,-21 0 16,21 1-16,0-22 0,0 21 0,0-21 16,1 0-16,-1 0 0,0 0 15,0 0-15,21-21 0,-20-1 0,-1 1 16,21 0-16</inkml:trace>
  <inkml:trace contextRef="#ctx0" brushRef="#br0" timeOffset="69703.14">6435 16595 0,'0'0'16,"0"-21"-16,0-22 0,0 22 0,0 0 16,0 42-1,0 0 1,21 0-16,-21 22 0,0-1 0,0 0 16,0 1-16,0 20 0,0-20 15,0-1-15,0 21 0,0-20 0,0 20 16,0-20-16,0-1 0,0-21 0,0 21 15,0-20-15,0 20 0,0-21 16,0 0-16,0 0 0,0-42 31,0 0-15,0 0-16,0 0 0,0 0 16,21-1-16,-21-20 0,21 21 15,0 0-15,0 0 0,1-22 0,-1 22 16,21 0-16,-21 0 0,22 0 15,-1-1-15,0 1 0,1 21 0,-22 0 16,21 0-16,0 0 0,-20 0 16,20 21-16,-21 1 0,0-1 0,0 0 15,1 0-15,-22 21 0,0-20 0,0-1 16,-22 21-16,1-21 0,0 0 16,-21 22-16,-1-22 0,22 0 15,-42 0-15,20 0 0,1 1 0,0-1 16,21-21-16,-22 21 0,22-21 15,0 0-15,0 0 0,0 0 0,42-21 32,0 21-32,21-21 15,-21 21-15,22-22 0,-1 22 0</inkml:trace>
  <inkml:trace contextRef="#ctx0" brushRef="#br0" timeOffset="70154.89">7705 16870 0,'0'0'0,"-22"-21"0,1 0 15,0-1-15,0 22 0,-21 0 0,20 0 16,-20 0-16,21 0 0,-21 0 16,20 22-16,1-1 0,-21 0 0,21 0 15,-22 21-15,22 1 0,0-22 0,0 21 16,0 1-16,21-22 0,0 21 15,0-21-15,0 22 0,0-22 0,0 0 16,0 0-16,21 0 0,0-21 16,0 0-16,22 21 0,-22-21 0,0 0 15,21 0-15,-21 0 0,1-21 0,-1 0 16,0 21-16,0-21 0,0 0 16,0 0-16,-21-22 0,0 22 15,0-21-15,0 21 0,22-22 16,-22 1-16,0 21 0,21-22 0,-21 22 15,0 0-15,0 42 32,0 0-32,0 1 0,0 20 0,0-21 15,0 21-15,0 1 0,0-22 16,0 21-16,0-21 0,0 1 0,0-1 16,0 0-16,0 0 0,0 0 15,0 0-15,21-21 0,0 0 0,0 0 16,0 0-16,22 0 0,-22 0 0,21 0 15,-21 0-15,22-21 0</inkml:trace>
  <inkml:trace contextRef="#ctx0" brushRef="#br0" timeOffset="70514.67">8064 17060 0,'0'0'0,"0"-21"0,0-21 0,0 21 16,0 0-16,-21-22 0,21 22 0,0 0 15,0 0-15,0 0 0,0-1 16,21-20-16,1 21 0,-1 21 0,0-21 15,21 0-15,-21 21 0,22 0 16,-22 0-16,0 0 0,21 0 0,-20 21 16,20 0-16,-21 0 0,0 21 0,0-20 15,1 20-15,-22 0 16,0-21-16,0 22 0,0-1 0,0-21 16,0 22-16,0-22 0,-22 21 0,1-21 15,0 0-15,0 1 0,0-22 16,21 21-16,-21-21 0,-1 0 15,22-21 1,0-1-16,0 1 0,0 0 16,22-21-16,-1 21 0,0-22 0,0 1 15,0 0-15,0-1 16,1 1-16,-1 0 0,0-1 0,0 22 16,0-21-16,0 21 0,1 21 0,-22-22 15,0 1-15,0 0 16</inkml:trace>
  <inkml:trace contextRef="#ctx0" brushRef="#br0" timeOffset="71934.86">15113 2879 0,'0'0'0,"0"-21"0,0-1 16,0 1-16,0 0 15,21 21-15,0-21 16,-21 0-16,0 42 31,0 0-15,0 0-16,0 0 0,21 22 0,-21-1 15,0 0-15,0 1 16,0 20-16,0-20 0,0 20 0,0-21 16,0 1-16,0 20 0,0-20 0,0-1 15,0 0-15,0-21 0,0 1 16,0 20-16,0-21 0,0 0 15,22-21 1,-22-21 0,21 21-16,0-21 0</inkml:trace>
  <inkml:trace contextRef="#ctx0" brushRef="#br0" timeOffset="72415.28">15854 2900 0,'0'0'15,"0"21"17,0 0-17,0 0-15,0 1 16,-21 20-16,-1-21 0,22 21 0,-21-20 15,21 20-15,0 0 0,-21-21 16,21 22-16,0-1 0,0-21 0,0 0 16,0 22-16,0-22 0,0 0 0,21-21 15,-21 21-15,21-21 0,1 0 16,-1 0-16,21 0 0,-21 0 0,0 0 16,22 0-16,-22 0 0,21-21 0,-21 0 15,22 0-15,-1 0 0,-21-1 16,0 1-16,1-21 0,-1 21 0,-21-22 15,21 1-15,-21 21 0,0-21 16,0-1-16,0 22 0,-21-21 16,0 21-16,-1-22 0,1 22 0,0 21 15,0-21-15,0 21 0,0 0 16,-1 0-16,1 0 0,0 0 0,0 0 16,0 21-16,0-21 0,-1 21 0,22 0 15,0 1-15,0-1 16,0 0-16,0 0 0,0 0 15,22-21 1,-1 0-16</inkml:trace>
  <inkml:trace contextRef="#ctx0" brushRef="#br0" timeOffset="72703.13">16658 3154 0,'0'21'16,"21"-21"-16,0-21 31,1 21-31,-22-21 0,0 0 16,0-1-1,0 1-15,-22 21 16,1 0-1,0 0-15,0 0 0,0 0 16,21 21-16,-21-21 0,21 22 16,0-1-16,0 0 0,0 0 15</inkml:trace>
  <inkml:trace contextRef="#ctx0" brushRef="#br0" timeOffset="75747.39">17738 2455 0,'0'-42'16,"-22"42"15,1 21-31,0 22 0,0-1 16,0 0-16,0 22 0,-1-1 15,1 1-15,0-1 0,-21 1 16,21-1-16,-1-20 0,-20 20 0,21 1 15,0-22-15,0 0 0,-1 1 16,1-22-16,21 0 0,0 0 0,0 0 16,0 0-16,0-42 31,21 0-31,1 0 0,-22 0 0,21-22 16,0 22-16,0-21 0,0 0 15,0-1-15,22 1 0</inkml:trace>
  <inkml:trace contextRef="#ctx0" brushRef="#br0" timeOffset="75959.25">17759 2519 0,'21'-21'16,"-42"42"-16,42-63 0,-21 20 0,21 22 15,-21 22-15,21-1 16,-21 21-16,0 0 0,0 1 0,0-1 16,0 0-16,21 1 0,-21-1 15,0 22-15,0-22 0,0 0 0,0 1 16,0-1-16,0 0 0,0 1 15,0-22-15,0 21 0,0-21 0,0 22 16,0-22-16,0 0 0,0 0 0,-21-21 16,0 0-1,0-21 1</inkml:trace>
  <inkml:trace contextRef="#ctx0" brushRef="#br0" timeOffset="76139.16">17399 3027 0,'0'0'0,"42"0"32,-21 0-32,1 0 15,20 0-15,0-21 0,22 21 16,-22-21-16,22 21 0,-1-22 0,-21 22 16,22-21-16,-1 0 0,1 0 0,-1 0 15,1 0-15,-22-1 16,1 1-16,-1 0 0,0-21 0</inkml:trace>
  <inkml:trace contextRef="#ctx0" brushRef="#br0" timeOffset="76364.03">18478 2413 0,'0'0'0,"22"-21"0,-22 0 0,0 0 15,0 42 1,0 0-16,0 21 16,-22 1-16,1-1 0,21 21 15,0-20-15,-21 20 0,0-20 0,0-1 16,21 21-16,-21-20 0,-1-1 0,1 0 15,0 1-15,21-1 0,0-21 16,-21 22-16,21-22 0,0 21 0,0-21 16,0 0-16,0 1 15,0-1-15,21-21 16,0 0-16,0 0 0,1-21 16,-1-1-16,21 1 0,-21 0 15</inkml:trace>
  <inkml:trace contextRef="#ctx0" brushRef="#br0" timeOffset="76711.53">18732 2921 0,'-21'0'0,"0"0"15,21 21-15,-21-21 16,42 0 15,0 0-31,22 0 16,-22 0-16,0 0 0,0-21 0,21 0 15,-20 21-15,-1-21 0,0 0 0,0 21 16,0-22-16,-21 1 0,0 0 16,0 0-16,-21 21 15,0 0-15,-21 0 16,20 21-16,1 0 0,-21 0 0,21 1 16,-22-1-16,22 21 0,0-21 0,0 0 15,0 1-15,21 20 0,-21-21 16,21 0-16,0 0 0,0 1 15,0-1-15,21 0 0,0-21 0,0 21 16,0-21-16,0 0 0,1 0 16,20 0-16,-21 0 0,21 0 0,1 0 15,-22-21-15,21 21 0,-21-21 16,22 0-16</inkml:trace>
  <inkml:trace contextRef="#ctx0" brushRef="#br0" timeOffset="77059.35">19219 2836 0,'0'0'0,"0"-21"0,0 0 16,0 0-16,0 0 15,21 21-15,1 0 0,-1-21 16,21 21-16,-21 0 0,22 0 16,-22 0-16,21 0 0,0 21 0,-20 0 15,20 0-15,-21 21 0,0-20 0,0-1 16,1 21-16,-22 0 0,0-20 15,0 20-15,0-21 0,0 21 0,-22-20 16,1-1-16,0 0 0,0 0 16,0 0-16,0-21 0,-1 0 15,1 0-15,0 0 0,0 0 0,21-21 32,0 0-32,0 0 0,0 0 0,0-1 15,0-20-15,0 21 0,21-21 0,0-1 16,0 1-16,22 21 0,-22-22 15,21 1-15,-21 21 0,22 0 0,-22 0 16,0-1-16,21 1 0,-20 0 16,-1 0-16,0 21 0</inkml:trace>
  <inkml:trace contextRef="#ctx0" brushRef="#br0" timeOffset="77343.17">20151 2371 0,'0'-21'15,"0"-1"-15,0 1 16,-22 42 15,22 22-31,-21-22 0,21 21 0,-21 22 16,0-22-16,21 0 0,-21 22 16,0-1-16,-1-20 0,1-1 0,0 22 15,21-22-15,-21 0 0,21-21 0,-21 22 16,21-1-16,0-21 0,0 0 15,0 1-15,0-1 0,0 0 0,21-21 16,0 0-16,0 21 0,0-21 16,1 0-16,-1 0 0,0 0 15,0-21-15,0 0 0,22 21 0,-22-21 16,0-1-16,0-20 0</inkml:trace>
  <inkml:trace contextRef="#ctx0" brushRef="#br0" timeOffset="77511.08">20002 2752 0,'0'0'0,"-42"0"0,0 0 0,21 0 0,42 0 31,0 0-15,21 0-16,-21 0 0,22 0 0,-1 0 16,0 0-16,22 0 15,-22 0-15,22 0 0,-1 0 0,1 0 16,20-21-16,-20 21 0</inkml:trace>
  <inkml:trace contextRef="#ctx0" brushRef="#br0" timeOffset="77818.89">21463 2625 0,'0'0'0,"0"-21"31,0 42-31,0 0 16,0 0-16,0 0 0,0 22 16,0-1-16,0 0 0,0 1 0,-21 20 15,21-21-15,-21 22 0,21-22 0,0 22 16,-22-22-16,1 0 0,21 22 16,-21-22-16,21 1 0,0-1 0,0-21 15,-21 21-15,21-20 0,0 20 0,-21-21 16,21 0-16,0 0 15,21-21 1,0 0-16,0 0 16,0-21-16,-21 0 0,22 0 15</inkml:trace>
  <inkml:trace contextRef="#ctx0" brushRef="#br0" timeOffset="78114.72">21442 2815 0,'0'0'0,"-21"-21"0,-1-21 0,22 21 16,0-1-16,0 1 0,0 0 0,0 0 16,22 0-16,-1 21 0,0-21 0,21-1 15,1 22-15,-1-21 0,0 21 0,1 0 16,20 0-16,-21 0 16,1 0-16,-1 0 0,-21 0 0,0 21 0,1 1 15,-22-1-15,0 0 16,0 21-16,0-21 0,-22 1 0,1 20 15,-21-21-15,0 0 0,-1 22 0,1-22 16,0 0-16,-22 0 0,22 0 16,-1-21-16,22 21 0,-21 1 0,21-22 15,0 0-15,42 0 16,0 0 0,21 0-16,-21 0 0,22-22 0,-1 22 15</inkml:trace>
  <inkml:trace contextRef="#ctx0" brushRef="#br0" timeOffset="78486.36">22183 2646 0,'0'-21'32,"-22"21"-32,1 21 0,0-21 0,21 21 15,-21 0-15,0 0 0,0 22 0,-1-22 16,22 0-16,0 21 0,-21-20 15,21-1-15,0 21 0,0-21 0,0 0 16,0 1-16,0-1 0,21-21 16,-21 21-16,22-21 0,-1 0 15,21 0-15,-21 0 0,0 0 0,1 0 16,20 0-16,-21 0 0,21-21 0,-20 21 16,20-21-16,-21-1 0,0-20 15,-21 21-15,21-21 0,-21-1 0,0 1 16,0 0-16,0-1 0,0 1 15,0 21-15,0 0 0,-21-1 0,0 1 16,0 21-16,-21 0 0,20 21 0,-20-21 16,21 22-16,-21-1 0,-1 0 15,22 0-15,0 0 0,0 0 0,21 1 16,0-1-16,0 0 0,21-21 16,21 21-16,-21-21 15</inkml:trace>
  <inkml:trace contextRef="#ctx0" brushRef="#br0" timeOffset="78805.17">22987 2540 0,'0'0'0,"-21"0"0,-106 42 31,106-20-31,-1-1 0,22 0 0,0 21 0,-21 1 16,21-1-16,0 0 15,-21 1-15,21-1 0,0 21 0,-21-20 16,21 20-16,0-20 0,0 20 0,-21-21 16,0 22-16,21-22 0,-22 22 15,22-22-15,0 0 0,-21 1 0,0-1 16,21 0-16,-21 1 0,21-22 0,0 0 16,0 0-16,0 0 0,0 1 15,0-1-15,21-21 16,0 0-16,0 0 15,1-21-15,-1 21 0,0-22 16,0-20-16,0 21 0,0 0 0,1-22 16</inkml:trace>
  <inkml:trace contextRef="#ctx0" brushRef="#br0" timeOffset="79095">22818 2815 0,'-22'-42'0,"44"84"0,-44-105 0,22 20 16,-21 22-16,21 0 0,0 0 0,0 0 15,21 0-15,1-1 0,-1 1 0,21 21 16,-21 0-16,22-21 0,-1 21 16,0 0-16,1 0 0,-1 0 0,-21 0 15,21 21-15,-20-21 0,-1 21 16,0 1-16,0-1 0,-21 21 0,0-21 16,0 0-16,0 22 15,0-22-15,-21 0 0,-21 21 0,20-20 16,-20-1-16,0 0 0,-1 0 0,1 0 15,0-21-15,-1 21 0,1 1 16,21-22-16,-21 0 0,20 0 0,1 0 16,0 0-16,42 0 15,0 0 1,1 0-16,-1-22 0,21 22 0</inkml:trace>
  <inkml:trace contextRef="#ctx0" brushRef="#br0" timeOffset="79462.8">23368 2646 0,'0'0'16,"0"-21"-1,0 42 1,-21 0-16,21 0 16,-21 0-16,21 1 0,0-1 0,0 0 15,0 21-15,0-21 0,0 1 16,0-1-16,0 0 0,0 21 0,0-21 15,0 1-15,0-1 0,21-21 16,0 0-16,21 0 16,-21 0-16,1 0 0,20 0 0,-21 0 15,0 0-15,22-21 0,-22-1 16,0 1-16,0 0 0,0-21 16,0-1-16,1 22 0,-22-21 0,0 0 15,0-1-15,0 22 0,0-21 16,0 21-16,0-1 0,-22 22 31,22 22-15,-21-1-16,21 0 0,0 0 15,21-21 1</inkml:trace>
  <inkml:trace contextRef="#ctx0" brushRef="#br0" timeOffset="79770.41">24130 2582 0,'0'22'31,"0"-1"-15,0 0-16,-21 0 0,21 21 0,-21 1 15,-1-1-15,1 0 0,21 1 16,-21-1-16,0 22 0,0-22 15,0 21-15,-1 1 0,22-22 0,-21 22 16,0-22-16,0 22 0,0-22 0,0 21 16,-1-20-16,1-1 0,0 0 15,21 1-15,-21-1 0,21 0 0,-21-20 16,21-1-16,0 21 0,0-21 0,0 0 16,0 1-16,21-22 15,0 0-15,0 0 16,0 0-16,1-22 0,-1 1 15</inkml:trace>
  <inkml:trace contextRef="#ctx0" brushRef="#br0" timeOffset="80047.25">24003 2794 0,'0'0'15,"0"-42"-15,-21-1 0,21 22 0,0 0 0,0 0 16,0 0-16,0 0 0,21-1 15,0 22-15,21-21 0,1 21 16,-22 0-16,21 0 0,22 0 0,-22 0 16,0 0-16,-20 0 0,20 21 0,0 1 15,-21-1-15,1 0 0,-22 0 0,0 21 16,0-20-16,0 20 16,0-21-16,-43 0 0,22 22 0,0-22 15,-21 0-15,20 0 0,-20 0 0,0 0 16,-1-21-16,1 22 0,21-1 15,-21-21-15,20 21 0,-20-21 0,21 0 16,0 0-16,0 21 0,-22-21 0</inkml:trace>
  <inkml:trace contextRef="#ctx0" brushRef="#br0" timeOffset="80691.88">14817 4572 0,'0'0'0,"0"-21"0,0 0 15,-22 21 1,22 21 0,-21 0-16,21 0 0,0 22 15,0-1-15,0 0 0,0 1 0,-21-1 16,21 21-16,0-20 0,-21 20 16,21-20-16,0-1 0,-21 0 0,21 1 15,0-22-15,0 21 0,0-21 16,0 0-16,0 1 0,0-1 15,0-42 17,21 21-32,0-22 0,0 1 15</inkml:trace>
  <inkml:trace contextRef="#ctx0" brushRef="#br0" timeOffset="81086.08">15134 4678 0,'0'0'15,"21"0"-15,-21-21 0,21 0 0,-21-1 16,22 22 0,-1 0-16,0-21 0,0 21 0,0 0 0,0 0 15,1 0-15,20 0 0,-21 0 16,0 0-16,22 0 0,-22 0 16,21 21-16,-21 1 0,0-1 0,1 0 15,-22 21-15,0-21 0,0 22 0,0-1 16,-22-21-16,-20 22 0,21-1 15,-21 0-15,-22-21 0,22 22 0,-22-22 16,1 21-16,20-21 0,1 1 0,0-1 16,-1 0-16,22-21 15,0 0-15,0 21 0,42-21 32,21 0-32,-20 0 15,20 0-15,-21 0 0,21 0 0,1 0 16,20-21-16,-20 21 0,-1 0 0,21 0 15,-20-21-15,-1 21 0,-21 0 16,22 0-16,-22 0 0,0 0 0,0 0 16,-21-21-16,0-1 31</inkml:trace>
  <inkml:trace contextRef="#ctx0" brushRef="#br0" timeOffset="81290.96">16023 4911 0,'21'-21'15,"-42"42"-15,63-64 16,-20 22-16,-22 0 31,21 0 0,0 0-15</inkml:trace>
  <inkml:trace contextRef="#ctx0" brushRef="#br0" timeOffset="82211.44">17357 4360 0,'0'0'16,"21"0"-16,0 0 0,-21-21 16,21 21-16,0-21 0,0 21 0,1-21 15,-22 0-15,21 21 0,-21-21 16,21-1-16,-21 1 0,0 0 15,-21 0-15,-22 21 0,22 0 16,-21 0-16,0 0 0,-1 0 16,1 0-16,0 0 0,-1 0 0,1 21 15,0 21-15,-1-20 0,22-1 16,-21 0-16,21 21 0,21-21 16,0 1-16,0 20 0,0-21 0,0 0 15,0 0-15,21 1 0,0-1 16,21 0-16,1 0 0,-1 0 0,0 0 15,1 1-15,-1-1 0,0 0 0,1 0 16,-1 0-16,0 0 0,-21 22 16,1-22-16,-22 0 0,0 21 0,0-20 15,-22-1-15,-20 0 0,0 0 0,-1 0 16,1 0-16,-21 1 0,20-22 16,1 21-16,-22-21 0,22 0 0,0 0 15,-1 0-15,1 0 0,21 0 16,0-21-16,0-1 0,-1 1 15,22 0-15,0 0 0,0 0 0,0 0 16,0-22-16,0 22 0,0 0 16,22 0-16,-1 0 0,0-1 0,0 1 15,0 0-15,0 21 0,1 0 16,20 0-16</inkml:trace>
  <inkml:trace contextRef="#ctx0" brushRef="#br0" timeOffset="83958.53">17843 4530 0,'0'0'0,"22"-21"0,-22-1 0,0 1 16,-22 21 15,1 0-15,0 21-16,0 1 0,0-1 15,21 0-15,0 0 0,-21 0 0,-1 0 16,22 1-16,-21 20 0,21-21 16,0 0-16,0 22 0,0-22 0,0 21 15,0-21-15,0 0 0,0 1 0,0-1 16,0 0-16,21 0 0,1 0 16,-1-21-16,0 0 15,21 0-15,-21 0 0,22 0 0,-22-21 16,21 21-16,1-21 0,-1 0 15,0 0-15,1-22 0,-1 22 0,0 0 16,-21-21-16,22-1 0,-22 22 16,21-21-16,-42 21 0,0-22 0,0 22 15,0 0-15,0 0 0,0 0 0,-21 21 16,0 0-16,0 0 16,0 0-16,-1 0 0,1 0 0,0 0 15,21 21-15,0 0 0,0 0 16,0 0-16,0 0 0,0 1 15,0-1-15,21 0 0,0 0 16,-21 0-16,22 0 0,-1 22 0,-21-22 16,21 0-16,-21 0 0,0 0 15,21 1-15,-21-1 0,21 0 0,-21 0 16,0 0-16,21 0 0,1-21 0,-1 0 16,0 22-16,21-22 15,-21 0-15,1 0 0,20 0 0,0-22 16,-21 22-16,22-21 0,-1 0 15,0 0-15,1 0 0,-22 0 0,21-1 16,-21-20-16,22 21 0,-22 0 16,0-22-16,0 1 0,0 21 15,1-21-15,-1 20 0,-21-20 0,0 21 16,0 0-16,0 0 0,0-1 0,0 1 16,0 0-1,-21 21-15,-1 0 16,1 21-16,0 0 0,0-21 0,0 22 15,21-1-15,-21 21 0,-1-21 16,1 0-16,21 1 0,-21 20 0,21-21 16,-21 21-16,21-20 0,0 20 15,0-21-15,0 0 0,0 0 16,0 1-16,21-1 0,0 0 0,0 0 16,1-21-16,20 0 0,-21 21 0,0-21 15,22 0-15,-1 0 0,0 0 16,1 0-16,-1-21 0,21 21 0,-20-21 15,-1 0-15,22 0 0,-22-1 16,0-20-16,1 21 0,-1 0 0,-21-22 16,21 22-16,-20 0 0,-1-21 0,0 21 15,-21-1-15,21 1 0,-21 0 16,0 0-16,-21 21 16,0 0-16,0 0 0,-1 0 0,1 0 15,0 0-15,-21 0 0,21 21 16,-1 0-16,1-21 0,0 43 0,21-22 15,0 0-15,0 0 0,0 21 16,0-20-16,0 20 0,0-21 16,0 0-16,21 0 0,-21 1 0,21-1 15,1 0-15,-1 0 0,21-21 0,-21 21 16,22-21-16,-1 0 0,0 0 16,1 0-16,-22 0 0,21 0 0,0-21 15,1 0-15,-22 21 0,21-42 0,-21 20 16,1 1-16,20-21 0,-21 21 15,0-22-15,0 22 0,1-21 0,-1 21 16,0-22-16,-21 22 0,0 0 0,0 0 16,0 0-16,0 42 31,0 0-31,-21 0 16,21 22-16,-21-22 0,21 0 15,0 21-15,-22-21 0,1 22 0,21-22 16,-21 0-16,21 21 0,-21-20 0,21-1 15,0 0-15,0 0 16,-21-21-16,21 21 16,-21-21-16,21-21 15,0 0-15,0 0 16,0 0-16,0-1 0,21 1 16,0-21-16,-21 21 0,21-22 0,0 22 0,0-21 15,1 21-15,20-22 16,-21 22-16,21 0 0,-20 0 0,20 0 15,0 0-15,1 21 0,-22 0 0,21 0 16,0 0-16,-20 0 0,20 21 16,-21 0-16,0 0 0,0 0 0,-21 0 15,0 1-15,0 20 0,0-21 0,0 0 16,0 22-16,-21-22 0,0 0 16,21 0-16,-21 21 0,21-20 0,0-1 15,0 0-15,0 0 16,21-21-16,0 0 15,0 0-15,22 0 0,-22 0 0,21 0 16,1-21-16,-1 21 0,-21-21 0,21 0 16,1-1-16,-1-20 0,0 21 15,1-21-15,-1 20 0,0-20 0,-20 0 16,-1-1-16,21 22 0,-21-21 16,-21 0-16,0-1 0,0 22 0,0 0 15,0 0-15,0 0 0,-21 21 16,0 0-16,0 21 0,-22 0 0,22 0 15,0 0-15,21 22 0,0-22 16,0 0-16,0 21 0,0-21 16,0 1-16,0 20 0,0-21 0,21 0 15,-21 0-15,21 22 0,1-22 16,-22 0-16,21 0 0,0 0 0,-21 1 16,0-1-16,21-21 0,-21 21 0,0 0 15,-21-21 1,0 0-1,0 0-15,-1 0 0,1 0 0,0-21 16,0 21-16,0-21 0,21 0 16,0-1-16,0 1 15,0 0-15,21 0 0,0 21 16</inkml:trace>
  <inkml:trace contextRef="#ctx0" brushRef="#br0" timeOffset="84460.24">21823 4128 0,'0'0'0,"0"-22"0,0 1 0,-21 0 15,-1 0-15,1 0 0,0 21 16,21 21-16,-21 0 0,21 0 16,0 0-16,-21 22 0,21-1 15,0 0-15,0 1 0,0 20 0,0-20 16,0-1-16,0 0 0,0 22 15,0-22-15,-21 0 0,-1 1 16,22-1-16,-21 0 0,21-20 0,0 20 16,-21 0-16,21-21 0,-21 1 0,21-1 15,0 0-15,-21-21 0,21-21 32,0 0-17,0-1-15,21 1 0,0-21 0,0 21 16,0-22-16,22 1 0,-22 0 0,21 21 15,-21-22-15,22 1 0,-22 21 16,21 0-16,-21-1 0,22 22 16,-22 0-16,0 0 0,0 0 0,0 0 15,1 22-15,-22-1 16,0 21-16,0-21 0,0 0 16,0 1-16,0-1 0,0 21 0,0-21 15,0 0-15,0 22 0,-22-22 16,1 0-16,21 0 0,0 0 0,-21-21 15,21 22-15,-21-1 0,21 0 16,21-42 15,-21 0-31,21-1 0,0 22 16</inkml:trace>
  <inkml:trace contextRef="#ctx0" brushRef="#br0" timeOffset="84839.03">22585 4403 0,'0'0'0,"0"-21"16,-21 21-1,-1 0-15,1 0 16,0 21-16,-21 0 0,21 0 0,-1 0 16,-20 0-16,21 22 0,0-22 0,0 0 15,-1 21-15,22-20 0,0 20 16,0-21-16,0 21 0,0-20 15,0-1-15,0 0 0,22 0 0,-1 0 16,0-21-16,0 21 0,0-21 0,0 0 16,22 0-16,-22 0 0,21 0 15,-21-21-15,22 21 0,-22-21 0,0 0 16,21 0-16,-20 0 0,-1-22 16,0 22-16,-21-21 0,0-1 0,0 22 15,0-21-15,0 21 0,0 0 0,0-1 16,-21 1-16,0 0 0,-1 21 15,1 0-15,-21 0 0,21 0 0,-22 0 16,22 0-16,-21 0 0,21 0 0,0 21 16,21 0-1,21-21 1,0 0-16</inkml:trace>
  <inkml:trace contextRef="#ctx0" brushRef="#br0" timeOffset="85162.84">23474 3916 0,'0'0'0,"0"-21"16,0 0-16,0-1 0,0 1 0,-21 21 0,-1 0 16,1 0-16,0 21 15,0 1-15,0-1 16,21 21-16,-21 0 0,-1 1 0,1 20 15,21-20-15,-21 20 0,0 1 16,0-22-16,21 21 0,0 1 0,-21-22 16,21 1-16,-22 20 0,22-21 0,0 1 15,0-22-15,0 21 0,0-21 16,0 22-16,0-22 0,22 0 0,-1-21 16,-21 21-16,21-21 0,0 0 15,0 0-15,0 0 0,1 0 16,20-21-16,-21 21 0,0-21 0,22 0 0,-22 0 15,21-22-15,-21 22 0,22 0 16,-22-21-16</inkml:trace>
  <inkml:trace contextRef="#ctx0" brushRef="#br0" timeOffset="85423">23262 4212 0,'0'0'0,"-21"0"0,-21 0 31,63 0-31,0-21 0,21 21 16,-21 0-16,22 0 0,-1 0 15,22-21-15,-22 21 0,0 0 16,22 0-16,-22 0 0,22 0 0,-22 0 16,0 0-16,-21 0 0,22 0 0,-22 0 15,0 0-15,0 0 0,0 0 16,-42 0 15,0 0-31,0 0 0</inkml:trace>
  <inkml:trace contextRef="#ctx0" brushRef="#br0" timeOffset="86139.59">14965 6456 0,'21'0'0,"-42"0"0,42-21 0,-21 42 31,0 0-31,0 21 15,0-20-15,0 41 0,0-21 0,0 1 16,0 20-16,-21-20 0,0-1 0,-1 0 16,1 1-16,21-1 0,-21 0 15,21 1-15,-21-22 0,21 0 0,0 0 16,0 0-16,0 0 0,21-21 31,-21-21-15,21 0-16,0 0 0,1 0 0</inkml:trace>
  <inkml:trace contextRef="#ctx0" brushRef="#br0" timeOffset="86730.25">15473 6583 0,'0'-64'31,"0"43"-31,0 0 16,0 0-16,21 21 16,-21-21-16,21 0 0,0 21 0,0 0 15,1-22-15,-1 22 0,21 0 0,-21 0 16,0 0-16,1 0 0,-1 22 16,0-1-16,0 0 0,-21 21 0,0-21 15,0 22-15,0-22 0,0 21 16,0 1-16,0-22 0,-42 21 0,21-21 15,-1 0-15,-20 1 0,21-1 0,-21 0 16,20 0-16,-20-21 16,21 0-16,0 21 0,0-21 15,21-21-15,0 0 16,21 21 0,0-21-16,0 21 0,0 0 0,0-21 15,22 21-15,-22-22 0,0 22 0,21 0 16,-20 0-16,-1 0 0,21 0 15,-21 22-15,22-1 0,-22-21 0,0 21 16,0 0-16,-21 0 0,0 0 0,0 1 16,0-1-16,0 0 0,-21 0 0,0 0 15,0-21-15,-1 21 0,-20 1 16,0-1-16,21 0 0,-22-21 0,1 21 16,0 0-16,20-21 0,-20 0 0,0 0 15,21 0-15,-22 0 0,22 0 16,0 0-16,-21 0 0,42-21 15,-22 0-15,1 21 0,0-21 0,21 0 16,0-1 0,0 1-16,0 0 15,21 21-15,0 0 0,1 0 16,-1-21-16,0 21 0,0 0 16,0-21-16,22 21 0</inkml:trace>
  <inkml:trace contextRef="#ctx0" brushRef="#br0" timeOffset="86955.12">16573 6837 0,'22'0'78,"-22"-21"-63</inkml:trace>
  <inkml:trace contextRef="#ctx0" brushRef="#br0" timeOffset="88287">17674 6265 0,'21'-21'0,"-42"42"0,42-63 0,-21 21 15,0 0-15,0 0 16,0-1-16,0 44 31,-21 20-31,21-21 0,0 21 16,0 22-16,-21-1 0,21 1 0,-21-22 15,21 22-15,0-1 0,-21 1 0,-1-1 16,1-20-16,21-1 0,-21 0 16,21 1-16,0-1 0,0-21 0,0 0 15,0 0-15,0 1 0,0-44 31,21 1-15</inkml:trace>
  <inkml:trace contextRef="#ctx0" brushRef="#br0" timeOffset="88542.78">17949 6287 0,'0'0'15,"21"-43"-15,1 1 0,-1 21 0,0 0 16,-21-1-16,0 1 0,0 42 15,0 1-15,0-1 16,0 21-16,0 0 0,0 1 16,0 20-16,0-20 0,0 20 0,0 1 15,0-1-15,0-21 0,0 22 16,0-22-16,0 1 0,0-1 16,0 0-16,0-21 0,0 1 0,0 20 0,0-21 15,0 0-15,0 0 16,-21-21 15,0-21-31,-1 0 0</inkml:trace>
  <inkml:trace contextRef="#ctx0" brushRef="#br0" timeOffset="88902.57">17547 6752 0,'0'0'0,"-21"0"0,21 21 31,21-21-31,21 0 15,-20 0-15,-1 0 16,21 0-16,0 0 0,-20 0 0,41 0 16,-21-21-16,1 21 0,-1-21 0,0 0 15,22 0-15,-22 21 0,1-21 16,-1-1-16,0 1 0,1 0 0,-22 0 16,21 0-16,-21 0 0,0-1 0,1 1 15,-1 21-15,-21-21 0,0 42 31,0 0-31,0 1 16,0-1-16,0 21 16,0-21-16,0 0 0,0 22 0,0-22 15,-21 21-15,21-21 0,0 1 0,0-1 16,-22 0-16,22 0 0,-21 0 16,21 0-16,0 1 0,0-44 46,0 1-46,0 0 0</inkml:trace>
  <inkml:trace contextRef="#ctx0" brushRef="#br0" timeOffset="89074.47">18521 6244 0,'0'-21'0,"0"42"0,21-42 15,-42 21 16,21 21-31,0 0 16,0 1 0,0-1-16,0 0 15,21 0-15,0 0 0</inkml:trace>
  <inkml:trace contextRef="#ctx0" brushRef="#br0" timeOffset="90743.52">19198 6837 0,'0'0'0,"42"0"16,-20 0-1,-22-21-15,0 0 0,0-1 16,0 1-16,0 0 16,0 0-16,0-21 0,-22 20 0,1 1 15,0 0-15,0 0 0,0 0 0,0 0 16,-22 21-16,22 0 0,0 0 15,-21 0-15,20 21 0,1 0 0,-21 0 16,21 21-16,-22-20 0,22 20 0,-21 0 16,21-21-16,0 22 15,-1-1-15,22-21 0,0 0 0,0 22 16,0-22-16,0 0 0,22 0 16,-22 0-16,21-21 0,21 0 15,-21 0-15,0 0 0,22 0 0,-22 0 16,21 0-16,1-21 0,-1 0 0,0 21 15,1-21-15,-1 0 0,-21-22 16,21 22-16,1-21 0,-22 0 0,21-1 16,-21 1-16,1-22 0,-1 1 0,0-1 15,0 22-15,-21-21 0,0-1 16,0 22-16,0-1 0,0 1 0,0 21 16,0 0-16,0 0 0,0-1 15,0 44 1,-21-1-16,0 0 0,0 21 15,21 1-15,0 20 0,-22-21 0,22 22 16,-21-1-16,21 1 0,0-22 16,0 22-16,0-22 0,0 22 0,0-22 15,21 0-15,1-21 0,-1 22 0,0-22 16,0 0-16,21 0 0,-20 0 16,20 1-16,0-22 0,1 0 0,-1 0 15,21 0-15,-20 0 0,20 0 16,1-22-16,-1 1 0,-20 0 15,20 0-15,1 0 0,-22 0 0,0-22 16,1 22-16,-22-21 0,0 21 0,0-22 16,-21 1-16,0 21 0,0-22 15,0 22-15,-21 0 0,21 0 0,-42 0 16,20 21-16,1 0 0,-21 0 0,0 0 16,20 21-16,-20-21 0,0 21 15,-1 0-15,1 0 0,0 1 0,21 20 16,-1-21-16,-20 21 0,42-20 0,0-1 15,0 21-15,0-21 16,0 0-16,0 1 0,0-1 0,21 0 0,22-21 16,-22 21-16,0-21 0,21 0 0,-21 0 15,22 0-15,-22 0 16,21 0-16,1 0 0,-22-21 0,21 0 16,-21 0-16,22-1 0,-22 1 0,0 0 15,0-21-15,21-1 0,-20 1 16,-1 0-16,0-22 0,-21 1 0,21 20 15,-21-20-15,21-1 0,-21 22 0,0 0 16,0-1-16,0 1 0,0 21 16,0 0-16,0 0 0,-21 21 31,0 21-31,21 0 16,0 21-16,-21 1 0,0-1 0,21 0 15,-22 1-15,22 20 0,0-21 0,-21 22 16,21-22-16,0 22 0,0-22 15,0 0-15,0 1 0,0-1 0,0-21 16,0 22-16,0-22 0,21 0 0,1 0 16,-1-21-16,0 21 0,21-21 15,-21 0-15,22 0 0,-1 0 0,0 0 16,1 0-16,20-21 0,-20 21 0,-1-21 16,0 0-16,1 0 0,-1-22 15,-21 22-15,21 0 0,-20-21 16,-1 20-16,-21-20 0,0 0 0,21 21 15,-21-1-15,0 1 0,0 0 0,0 0 16,-21 21 0,0 0-16,21 21 15,-22 0-15,22 0 0,0 1 16,-21 20-16,21-21 0,0 0 0,0 0 16,0 22-16,0-22 0,0 0 0,0 0 15,0 0-15,0 1 0,21-22 16,-21 21-16,22-21 0,-1 0 0,0 0 15,21 0-15,-21 0 0,22 0 0,-1 0 16,-21 0-16,22 0 0,-1-21 16,0-1-16,-21 1 0,22 0 15,-22 0-15,0 0 0,0-22 0,0 22 16,1-21-16,-1 21 0,-21-22 0,0 22 16,0-21-16,0 21 0,0 0 15,0 42 1,0 21-1,0-21-15,-21 0 0,21 22 16,0-22-16,-22 21 0,22-21 0,0 22 16,0-22-16,0 0 0,-21 0 0,21 0 15,0 1-15,-21-1 16,21 0-16,-21-21 31,21-21-15,0 0-16,0-1 15,0 1-15,0-21 0,0 21 0,0-22 16,21 22-16,0-21 0,-21 0 0,21-1 16,1 1-16,20 0 0,-21-1 15,21 1-15,1 21 0,-1 0 0,0-1 16,1 1-16,-1 21 0,0 0 16,1 21-16,-1 1 0,-21-1 0,22 0 15,-22 21-15,0 1 0,0-22 16,0 21-16,-21 0 0,0 1 15,0-22-15,0 21 0,0-21 0,0 22 16,0-22-16,-21 0 0,0 0 0,21 0 16,-21 1-16,0-1 0,-1 0 15,22 0-15,0-42 32,0 0-17,22 0-15</inkml:trace>
  <inkml:trace contextRef="#ctx0" brushRef="#br0" timeOffset="94722.74">23156 6689 0,'0'0'0,"85"0"31,-64-21-31,0-1 16,0 1-16,-21 0 0,0 0 15,0 0-15,0 0 0,0-1 0,0 1 16,-21 0 0,0 0-16,0 0 0,0 21 0,0-21 15,-1 21-15,1 0 16,0 21-16,0-21 0,0 21 0,0 21 16,-1 1-16,1-22 0,0 21 0,0 0 15,0 1-15,21-1 0,0 0 16,-21 1-16,21-22 0,0 21 0,0-21 15,0 1-15,0-1 0,21 0 0,0-21 16,0 21-16,0-21 0,0 0 16,1 0-16,20 0 0,0 0 0,-21 0 15,22-21-15,-22 0 0,21 0 0,1-1 16,-22 1-16,0-21 16,21 0-16,-21-1 0,1 1 0,-1-22 15,0 1-15,0 21 0,0-22 0,0 1 16,-21-1-16,0 1 0,22 20 15,-22-20-15,0 20 0,0 1 0,0 0 16,0 21-16,0-1 0,0 1 16,0 42-1,-22 1-15,22-1 0,-21 21 0,21 0 16,-21 1-16,0-1 0,21 22 16,-21-1-16,21-21 0,0 22 0,-21-1 15,21-20-15,0 20 0,0-20 0,0-1 16,0-21-16,0 21 15,0-20-15,21-1 0,0 0 0,0 0 16,0 0-16,0-21 0,22 0 0,-22 0 16,21 0-16,1 0 0,-22 0 15,21 0-15,0-21 0,-20 0 0,20 0 16,-21 0-16,0-1 0,0 1 0,1-21 16,-1 0-16,0 20 0,-21-20 15,21 21-15,-21 0 0,0 0 0,0-1 16,0 44-1,-21-1 1,21 0-16,-21 0 0,21 21 0,-21-20 16,-1-1-16,22 21 0,0-21 15,0 0-15,0 1 0,0-1 16,0 0-16,0 0 0,0 0 0,22-21 16,-1 21-16,0-21 0,0 0 0,0 0 15,0 0-15,22 0 0,-22 0 16,0 0-16,21-21 0,-20 21 0,-1-21 15,0 0-15,21 0 0,-21 0 16,1-1-16,-1-20 0,0 0 0,-21 21 16,21-22-16,0 1 0,-21 21 0,0-22 15,21 22-15,-21 0 0,0 42 32,0 0-32,-21 22 15,21-22-15,0 21 16,-21-21-16,21 1 0,0 20 0,-21-21 15,21 0-15,0 22 0,0-22 0,0 0 16,21 0-16,0 0 16,0-21-16,1 0 0,-1 21 0,0-21 15,0 0-15,21 0 0,-20 0 0,-1 0 16,21-21-16,-21 21 0,0-21 16,1 0-16,20 0 0,-21 0 0,0-1 15,0-20-15,-21 21 0,22-21 0,-1-1 16,0 22-16,-21-21 15,0 21-15,0-1 0,21 1 0,-21 0 16,0 42 0,-21 0-1,0 1-15,21 20 0,0-21 0,-21 0 16,21 22-16,0-22 0,-22 21 16,22-21-16,0 0 0,0 1 0,0-1 15,0 0-15,0 0 0,22 0 0,-1-21 16,0 0-16,-21 21 0,21-21 15,0 0-15,22 0 0,-22 0 0,0 0 16,0 0-16,21-21 0,-20 0 16,-1 21-16,0-21 0,0 0 15,0 0-15,0-22 0,1 22 0,-1-21 16,0 21-16,0-1 0,-21 1 0,0-21 16,21 42-16,-21-21 0,0 0 15,0 42 1,0 0-16,-21 0 0,21 0 15,0 0-15,-21 1 0,21-1 16,-21 0-16,21 0 0,-21 0 0,21 0 16,0 1-16,0-1 0,0 0 0,0 0 15,21 0 1,0-21-16,0 0 0,0 0 16,0 0-16,1 0 0,-1 0 0,21 0 15,-21-21-15,22 0 0,-1 0 16,0 0-16,1-1 0,-1-20 0,0 0 15,1 21-15,-1-22 0,0 1 0,-21 0 16,1-1-16,-1 22 0,-21 0 16,0 0-16,0 0 0,-21 21 15,-1 21-15,1 0 16,0 0-16,21 0 0,-21 0 0,21 22 16,0-22-16,0 0 0,0 21 0,0-20 15,0-1-15,0 21 0,0-21 16,21 0-16,-21 1 0,0-1 15,0 0-15,21 0 0,-42-21 47,0-21-47,21 0 16,-21 0-16,0 21 0,-1 0 16,22-22-16,0 44 31,0-1-16,22 0-15,-1-21 0,0 0 16,0 0-16,0 21 0,0-21 0,22 0 16,-1 0-16,0 0 15,1 0-15,-1 0 0,0 0 0,1 0 16,-1-21-16,-21 0 0,22 21 0,-22-21 16,0-1-16,0-20 0,0 21 15,0 0-15,1-22 0,-22 22 0,21 0 16,-21 0-16,0-21 0,0 20 15,0 1-15,0 42 16,0 1 0,0-1-16,-21 0 0,-1 21 15,22-21-15,0 1 0,0 20 0,-21-21 16,21 0-16,0 22 0,0-22 16,0 0-16,0 0 0,0 0 15,0 0-15,21-21 16,1 0-16,-1 0 0,0 0 15,0 0-15,0 0 0,22 0 0,-22 0 16,0-21-16,0 21 0,0-21 0,22 0 16,-22 0-16,0 0 0,0-1 15,0 1-15,-21 0 0,21 0 0,1 21 16,-22-21-16,0 42 31,-22-21-31,1 21 0,21 0 0,-21 0 16,21 1-16,-21-1 0,21 0 15,0 0 1,0 0-16,21-21 16,0 0-1,0 0-15,1 0 16,-1 0-16,-21-21 0,21 0 0,0 0 16,0 0-16,-21-1 0,0 1 0,21 0 15,-21 0-15,0 0 0,0 0 16,0-1-16,0 1 0,-21 21 0,0 0 15,0-21-15,0 21 0,0 0 0,-1 0 16,1 0-16,0 0 0,21 21 16,21-21 15,0 0-31,1 0 16,-1 0-16,21 0 0,-21 0 0,0 0 15,1-21-15,20 21 0,-21 0 16,0 0-16,0 0 0,1 0 15,-22 21-15,0 0 0,0 1 16,0-1-16,0 0 0,0 0 16,-22 0-16,22 0 0,0 1 15,-21-22-15,0 21 0,21 0 0,-21-21 16,0 21 0,21-42 30,0 0-46,0 0 0,21-1 16,-21-20-16,21 21 0,0 0 0,0-22 16,1 22-16,-1-21 0,21 21 15,-21 0-15,0 21 0,1-22 0,-1 22 16,0 0 0,-21 22-16,0-1 0,0 21 15,0-21-15,0 0 0,-21 1 0,0-1 16,-1 21-16,22-21 0,-21 0 15,0 1-15,0-1 0,21 0 16,-21 0-16,0-21 16,21 21-16,0-42 31,0 0-31,0 0 16</inkml:trace>
  <inkml:trace contextRef="#ctx0" brushRef="#br0" timeOffset="94911.15">26416 6160 0,'0'0'16,"-42"-22"-16,20 22 0,1 0 0,0-21 16,0 0-16,0 21 15,21-21-15,-21 21 0,-1 0 16,1 0-1,0 0-15,21-21 0,-21 21 16</inkml:trace>
  <inkml:trace contextRef="#ctx0" brushRef="#br0" timeOffset="95087.05">24998 5990 0,'-43'0'16,"86"0"-16,-107 21 0,43-21 0,0 0 31,0 0-31,0 0 16,-1 0-16</inkml:trace>
  <inkml:trace contextRef="#ctx0" brushRef="#br0" timeOffset="95758.98">15007 8530 0,'0'0'0,"0"21"31,0 1-31,0-1 15,-21 21-15,21 0 0,0 1 0,-21-1 16,21 22-16,-21-1 0,21 1 16,-22-22-16,1 21 0,21-20 0,-21 20 15,0-20-15,21-22 0,0 21 0,0-21 16,0 0-16,0 1 0,0-1 0,21-42 31,0-1-31,0 1 16,-21-21-16</inkml:trace>
  <inkml:trace contextRef="#ctx0" brushRef="#br0" timeOffset="96262.7">15430 8573 0,'22'0'0,"-44"0"0,44 21 16,-22 0-16,0 0 15,0 21-15,0 1 0,-22-1 0,1 0 16,0 1-16,0-1 0,0 0 0,-22 1 15,22-1-15,0 0 0,0-20 16,-21 20-16,42-21 0,-22 0 0,1-21 16,42-21 15,1 21-31,-1-21 0,0 0 16,0 21-16,0-21 0,22 21 0,-22 0 15,21-22-15,0 22 0,-20 0 16,20 0-16,0 0 0,-21-21 0,22 21 15,-22 0-15,0-21 0,21 21 0,-20-21 16,-1 21-16,0-21 0,0 0 16,0-1-16,0 22 0,1-21 0,-22 0 15,0 0-15,0-21 0,0 20 0,0 1 16,0 0-16,0 0 0,0 0 16,0 0-16,0-1 0,0 1 0,-22 21 15,22 21-15,0 1 16,-21-1-16,21 21 0,-21 0 15,21 1-15,0-1 0,0 0 16,0 1-16,0-1 0,-21 0 0,21 1 16,0-22-16,-21 21 0,21-21 15,0 1-15,-21 20 0,21-21 16,0 0-16,0 0 16,21-42-1,0 0 1,-21 0-16,21 0 0</inkml:trace>
  <inkml:trace contextRef="#ctx0" brushRef="#br0" timeOffset="96423.13">16341 8911 0,'0'-21'78</inkml:trace>
  <inkml:trace contextRef="#ctx0" brushRef="#br0" timeOffset="96718.96">17589 8446 0,'0'0'0,"0"-22"0,-21 22 15,0 0-15,0 22 16,21-1-16,-21 21 0,0-21 16,21 22-16,-22-1 0,1 21 15,0 1-15,21-22 0,-21 22 0,0-1 16,0-20-16,-1 20 0,22-21 0,0 1 15,-21-1-15,21-21 0,0 22 16,0-22-16,0 0 0,0 0 0,0 0 16,21-21-1,1 0-15,-1 0 0,0 0 0,0-21 16,0 21-16,0-21 0,1-21 0</inkml:trace>
  <inkml:trace contextRef="#ctx0" brushRef="#br0" timeOffset="96942.83">17526 8530 0,'-21'-21'0,"42"42"0,-63-63 16,20 21-16,22 0 0,0-1 15,22 22 1,-1-21-16,21 21 0,-21-21 16,22 21-16,-1 0 0,0-21 0,1 0 15,-1 21-15,0 0 0,-21 0 0,22 0 16,-1 0-16,-21 0 0,22 0 15,-22 0-15,0 0 0,-21 21 16,0 0-16,0 0 0,-21-21 16,0 21-16,-22 1 0,1-1 15</inkml:trace>
  <inkml:trace contextRef="#ctx0" brushRef="#br0" timeOffset="97107.4">17378 8827 0,'0'21'0,"0"-42"0,0 63 0,21-21 15,0-21-15,0 0 0,0 0 16,1 0-16,-1 0 0,21 0 16,-21 0-16,22 0 0,-22-21 0,21 21 15,-21-21-15,22 21 0,-1-21 0,-21 21 16,21-22-16,-20 22 0,-1-21 16,21 21-16,-21 0 0</inkml:trace>
  <inkml:trace contextRef="#ctx0" brushRef="#br0" timeOffset="97327.28">18119 8763 0,'0'21'15,"0"0"-15,0 1 0,0-1 16,0 0-16,0 0 0,0 0 0,0 0 16,0 1-16,0-1 0,-22 0 0,22 21 15,-21-21-15,21 1 0,0-1 16,0 0-16,0 0 0,0 0 15,0-42 17,0 0-17,21 0-15,1 0 0</inkml:trace>
  <inkml:trace contextRef="#ctx0" brushRef="#br0" timeOffset="97482.88">18203 8594 0,'0'-21'15,"0"42"-15,0-64 0,-21 43 16,0 0 0,21-21-1,21 21 1,0 0-16,0 0 16,1-21-16,-1 21 0</inkml:trace>
  <inkml:trace contextRef="#ctx0" brushRef="#br0" timeOffset="97758.71">18669 8128 0,'0'42'31,"-21"-20"-31,0-1 0,21 0 16,-22 21-16,22 1 0,0-1 0,0 0 0,0 1 15,0-1-15,0 0 0,-21 1 16,21-1-16,0 21 0,-21-20 16,21-1-16,0 0 0,0 1 0,-21-1 15,21 0-15,0-20 0,0-1 0,0 21 16,0-21-16,0 0 16,0 1-16,21-22 15,0 0-15,0-22 0,1 1 16,-1 0-16</inkml:trace>
  <inkml:trace contextRef="#ctx0" brushRef="#br0" timeOffset="98098.58">18881 8805 0,'0'0'16,"21"0"0,0 0-16,0 0 15,0 0-15,0 0 0,1-21 16,-1 21-16,0-21 0,21 21 0,-21-21 15,1 0-15,20 21 0,-21-21 0,0-1 16,0 1-16,-21 0 0,0 0 16,0 0-16,0 0 15,-21 21-15,0 0 0,0 0 16,0 0-16,-22 0 0,22 0 0,-21 0 16,0 21-16,-1 0 0,22 0 15,-21 21-15,21-20 0,-1 20 0,1-21 16,0 21-16,21 1 0,0-22 0,0 21 15,0-21-15,0 1 0,21-1 16,0 0-16,1 0 0,-1 0 0,21-21 16,-21 0-16,22 0 0,-22 0 0,21 0 15,0 0-15,1 0 0,-22-21 16,21 0-16,1 0 0,-22 0 0,21-1 16</inkml:trace>
  <inkml:trace contextRef="#ctx0" brushRef="#br0" timeOffset="98734.74">20045 8382 0,'0'-21'16,"0"42"-16,0-63 0,0-1 0,0 22 0,0-21 15,0 21-15,0 0 0,21-22 16,-21 22-16,0 0 0,0 0 0,-21 21 31,0 21-15,-1 0-16,1 21 0,21 1 0,-21-1 16,0 0-16,0 1 0,0 20 0,21-20 15,-22 20-15,22-21 0,-21 22 16,21-22-16,0 22 0,0-22 0,0 0 15,0-20-15,0 20 0,21-21 0,1 21 16,20-20-16,-21-22 0,21 0 16,-20 0-16,20 0 0,0 0 0,-21 0 15,22-22-15,-1 1 0,0 0 0,1 0 16,-22-21-16,21-1 0,1 1 16,-22 0-16,0-1 0,21-20 0,-21 20 15,1-20-15,-1 21 0,0-22 16,0 22-16,0-1 0,-21 1 0,0 0 15,0 21-15,0-1 0,0 1 16,0 0-16,-21 21 16,21 21-16,-21 0 15,21 1-15,-21-22 0,21 21 0,0 21 16,0-21-16,0 0 0,0 1 0,0-1 16,0 0-16,21 0 0</inkml:trace>
  <inkml:trace contextRef="#ctx0" brushRef="#br0" timeOffset="99015.58">21061 8509 0,'0'0'0,"0"21"16,-21-21-16,21 21 0,-22 1 16,22-1-16,-21 0 0,21 0 15,0 0-15,-21 0 0,0 22 0,0-1 16,21 0-16,-21 1 0,21-1 0,-22 22 15,1-22-15,21 21 0,-21-20 16,0 20-16,21-20 0,-21-1 0,0 21 16,21-20-16,0 20 0,-22-20 0,22-1 15,0 0-15,0 1 0,0-1 16,0-21-16,0 0 0,0 0 16,22-21-16,-1 0 15,0-21-15,0 0 0,-21 0 16,21-21-16,0 20 0,1-20 0</inkml:trace>
  <inkml:trace contextRef="#ctx0" brushRef="#br0" timeOffset="99298.41">20955 8805 0,'0'0'0,"0"-63"0,0 21 16,0 20-16,0-20 0,0 0 16,0 21-16,21-1 0,0-20 0,0 21 15,1 0-15,-1 21 0,0-21 16,21-1-16,-21 22 0,22 0 15,-1-21-15,22 21 0,-22 0 0,0 0 16,22 0-16,-22 21 0,-21 1 0,22-1 16,-22 0-16,-21 0 0,0 21 15,0-20-15,-21 20 0,-1-21 0,-20 0 16,0 0-16,-1 22 0,1-22 0,0-21 16,-1 21-16,1 0 0,0-21 15,-1 0-15,22 0 0,-21 0 0,21 0 16,0 0-16,-1 0 0,22-21 15,0 0-15,22 0 16,-1 0-16,0 21 16</inkml:trace>
  <inkml:trace contextRef="#ctx0" brushRef="#br0" timeOffset="100074.97">21569 8721 0,'0'21'0,"21"-21"31,0 0-31,0 0 0,-21-21 16,21 21-16,1-21 0,-1-1 0,0 22 15,21-21-15,-21 0 0,1-21 16,-1 21-16,21-22 0,-21 22 16,0-21-16,1-1 0,-1-20 0,0 21 15,0-1-15,-21-20 0,0 20 16,21-20-16,-21 21 0,0-1 0,0 22 15,0 0-15,0 0 0,0 0 0,-21 42 32,0 0-32,21 0 0,-21 0 0,21 22 15,-21-1-15,-1 21 0,22-20 16,0-1-16,0 0 0,0 22 0,0-22 16,-21 1-16,21-1 0,0 0 0,0 1 15,0-22-15,0 21 0,0 0 16,21-20-16,1-1 0,-1 21 15,0-21-15,0-21 0,21 21 0,-20-21 16,-1 0-16,0 0 0,21 0 16,-21 0-16,1 0 0,20-21 0,-21 0 15,21 0-15,-20 0 0,20 0 0,-21-1 16,21 1-16,-20-21 0,-1 21 0,0 0 16,-21-1-16,0 1 0,21 0 15,-21 0-15,-21 21 16,0 21-1,21 0-15,-21 0 16,21 1-16,0-1 0,-22 0 0,22 0 16,0 0-16,0 0 0,0 1 15,0-1-15,0 0 16,22 0-16,-1-21 0,0 21 16,0-21-16,0 0 0,22 0 0,-22 0 15,0 0-15,21 0 0,-21-21 16,22 0-16,-1 21 0,-21-21 0,22 0 15,-22-1-15,21-20 0,-21 21 0,-21-21 16,21 20-16,-21-20 0,0 0 16,0 21-16,0-22 0,0 22 0,-21 0 15,0 0-15,0 0 0,-21 21 0,20 0 16,-20 0-16,0 0 16,-1 0-16,1 21 0,0-21 0,-1 21 15,1 0-15,21 0 0,-21 0 0,20 1 16,1-1-16,21 0 0,0 0 15,0 0-15,0 0 0,0 1 0,0-1 16,21 0-16,1 0 0,-1-21 0,0 21 16,21 0-16,1-21 0,-1 0 0,0 0 15,1 0-15</inkml:trace>
  <inkml:trace contextRef="#ctx0" brushRef="#br0" timeOffset="101014.43">23495 8446 0,'0'-22'0,"0"44"0,0-65 0,0 22 0,-21 0 16,21 0-16,-21 0 0,-1 21 0,1-22 15,0 22-15,0 0 0,0 0 16,0 0-16,-22 22 0,22-1 0,-21 0 16,21 0-16,-22 0 0,22 22 0,-21-22 15,21 21-15,-22-21 0,22 22 16,21-22-16,0 21 0,0-21 0,0 22 15,0-22-15,0 0 0,0 0 0,21 0 16,0 0-16,22-21 0,-22 0 16,0 0-16,21 0 0,-20 0 0,20 0 15,-21-21-15,21 0 0,-20 21 16,-1-21-16,0-21 0,0 20 0,0 1 16,0-21-16,1 21 0,-1-22 15,0 22-15,-21-21 0,0 21 0,21 0 16,-21-1-16,0 1 0,-21 21 31,21 21-31,-21 1 0,0-1 16,-1 0-16,22 0 0,0 0 0,-21 0 15,21 22-15,0-22 16,0 0-16,0 0 0,0 0 0,21 1 16,-21-1-16,22 0 0,-1 0 0,21 0 15,-21 0-15,22-21 0,-22 0 16,21 0-16,0 0 0,22 0 0,-22 0 15,22 0-15,-1 0 0,-20-21 0,20 0 16,-21 0-16,22 0 0,-22 0 16,1-1-16,-22 1 0,21-21 0,-21 21 15,0-22-15,1 22 0,-1-21 0,-21 21 16,0-22-16,0 22 0,0 0 16,0 0-16,-21 0 0,-1 21 0,-20 0 15,21 0-15,-21 0 0,-1 0 16,22 0-16,-21 21 0,-1 0 0,22 0 15,-21 22-15,21-22 0,0 0 16,-1 21-16,1-21 0,21 1 0,-21-1 16,21 21-16,0-21 0,0 0 0,0 1 15,21-1-15,0 0 0,22 0 16,-22-21-16,0 0 0,0 0 16,22 0-16,-22 0 0,0 0 0,0-21 15,21 21-15,-20-21 0,-1 0 16,0-1-16,-21-20 0,21 21 0,0-21 15,0 20-15,-21-20 0,22-21 0,-1 20 16,-21-20-16,0 20 16,21-20-16,-21-1 0,21 1 0,0-1 15,-21 1-15,0 21 0,0-1 0,21 1 16,-21 21-16,0 0 0,-21 42 31,0 0-31,0 21 0,21 1 0,-21-1 16,0 21-16,21 1 0,-22-22 15,22 22-15,0-1 0,0-20 0,0 20 16,22-21-16,-1 1 0,0-22 0,0 21 16,0 1-16,0-22 0,22 0 15,-22 0-15,21 0 0,1-21 16,-1 0-16,0 0 0,-21 0 0,22 0 16,-1 0-16,-21-21 0,22 21 0,-22-21 15,21 0-15,-21 0 0,0-1 16,1-20-16,-1 21 0,0 0 0</inkml:trace>
  <inkml:trace contextRef="#ctx0" brushRef="#br0" timeOffset="101691.04">15240 10562 0,'-21'-21'32,"21"42"-32,-21 0 0,21 22 15,-22-22-15,22 21 0,-21 1 0,21-1 16,0 0-16,0 1 0,-21-1 0,21 0 16,-21 1-16,0-1 15,21 0-15,0 1 0,0-22 0,-21 21 0,21-21 16,0 0-16,0 1 0,0-1 15,21-21 1,0 0-16,0-21 0,0-1 16,0 22-16,1-21 0,20 0 0,0-21 15</inkml:trace>
  <inkml:trace contextRef="#ctx0" brushRef="#br0" timeOffset="102234.72">15811 10647 0,'0'-42'32,"22"20"-17,-1 22-15,0 0 16,21-21-16,-21 21 0,22 0 0,-1-21 16,-21 21-16,22-21 0,-1 21 15,0-21-15,1 21 0,-22 0 0,0 0 16,0 0-16,0-21 0,-42 21 31,0 0-31,-21 0 0,-1 0 0,1 0 16,0 0-16,-1 21 0,1 0 0,0-21 15,-1 21-15,-20 0 0,20 0 16,22 1-16,-21-1 0,21 21 0,-22-21 16,22 0-16,0 1 0,21-1 15,0 0-15,0 0 16,21 0-16,22-21 15,-22 0-15,0 0 0,21 0 0,1 0 16,-1 0-16,-21 0 0,21 0 16,1 0-16,-1 21 0,0 1 0,1-22 15,-1 21-15,-21-21 0,0 21 0,1 0 16,-1 0-16,-21 0 16,0 1-16,0-1 0,-21 0 15,-1 0-15,1-21 0,-21 21 0,21 0 16,-22-21-16,1 22 0,21-22 0,-21 0 15,-1 0-15,1 0 16,21 0-16,-22 0 0,22 0 0,0 0 16,0 0-16,0 0 0,21-22 15,0 1 1,21 0-16,0 21 16,21-21-16,-20 0 0,20 21 0</inkml:trace>
  <inkml:trace contextRef="#ctx0" brushRef="#br0" timeOffset="102404.63">16743 10943 0,'0'0'0,"-21"0"16,42-21 30,0 21-46</inkml:trace>
  <inkml:trace contextRef="#ctx0" brushRef="#br0" timeOffset="102859.3">17653 10329 0,'0'-21'0,"0"42"0,0-63 15,0 21-15,0 42 32,0 0-32,0 22 0,0-1 15,-21 0-15,21 1 0,0 20 0,0 1 16,0-22-16,0 21 0,-21 1 0,21-1 15,-22-20-15,22 20 0,-21-20 16,21-1-16,0 0 0,-21 1 16,21-1-16,0-21 0,0 0 0,0 0 15,0 1-15,21-22 16,0 0-16,-21-22 16,22 1-16,-1 0 0,0 0 0</inkml:trace>
  <inkml:trace contextRef="#ctx0" brushRef="#br0" timeOffset="103062.18">17716 10456 0,'-21'-42'0,"42"84"0,-42-105 15,21 42-15,0 0 0,0-1 0,0 1 0,0 0 16,21 0-16,1 21 16,-1-21-16,0 21 0,21-21 15,-21 21-15,22-22 0,-1 22 0,0 0 16,1 0-16,-1-21 0,-21 21 0,22 0 15,-1 0-15,-21 0 0,-21 21 16,0 1-16,0-1 0,-21 0 16,0 21-16,-22-21 0,22 22 0</inkml:trace>
  <inkml:trace contextRef="#ctx0" brushRef="#br0" timeOffset="103234.09">17611 10837 0,'21'0'15,"-42"0"-15,63 0 0,-42 22 0,21-22 0,0 0 16,0 0-16,1 0 0,-1 0 16,0 0-16,0 0 0,21 0 0,-20 0 15,20 0-15,-21 0 0,0-22 0,22 22 16,-22 0-16,21-21 0,-21 0 16,0 21-16,1 0 0,20-21 0</inkml:trace>
  <inkml:trace contextRef="#ctx0" brushRef="#br0" timeOffset="103426.98">18351 10732 0,'0'0'0,"0"63"31,0-42-31,0 0 0,0 1 16,0-1-16,-21 0 0,0 0 0,0 21 16,0-20-16,21-1 0,-21 0 0,21 0 15,-22-21-15,22 21 0,0 0 0,22-21 31,-22-21-31,21 21 16,0-21-16,0 0 0,-21 0 0,21 0 16</inkml:trace>
  <inkml:trace contextRef="#ctx0" brushRef="#br0" timeOffset="103586.88">18436 10605 0,'0'0'0,"0"-22"16,-21 22-1,21-21-15,21 21 47,0 0-31,0 0-16</inkml:trace>
  <inkml:trace contextRef="#ctx0" brushRef="#br0" timeOffset="103869.22">18881 10202 0,'0'-21'0,"0"42"0,0-63 0,0 21 15,0 42 1,0 0 0,0 22-16,0-1 0,0 0 0,0 1 15,0 20-15,0-21 0,0 22 0,0-1 16,0-20-16,0-1 0,-22 22 15,22-22-15,0 0 0,0 1 0,-21-22 16,0 21-16,21-21 0,-21 22 0,21-22 16,0 0-16,0 0 15,21-21 17,0-21-32,0 0 15,1 0-15</inkml:trace>
  <inkml:trace contextRef="#ctx0" brushRef="#br0" timeOffset="104174.96">19029 10816 0,'21'0'16,"-42"0"-16,63 0 16,-21 0-16,0 0 15,1 0-15,-1-21 0,21 21 16,-21 0-16,0 0 0,22-21 16,-1 0-16,-21 21 0,22-21 15,-1 21-15,-21-22 0,0 1 0,22 0 16,-22 0-16,-21 0 0,0 0 0,0-1 15,0 1-15,0 0 0,-21 0 16,-1 21-16,1 0 0,-21 0 16,21 0-16,-22 21 0,22 0 0,-21 0 15,0 1-15,20 20 0,1-21 0,0 21 16,0-20-16,21 20 0,0-21 16,0 21-16,0-20 0,0-1 0,0 0 15,0 0-15,21 0 0,0-21 0,0 0 16,1 21-16,20-21 0,-21 0 15,21 0-15,1 0 0,-1 0 16,22-21-16,-22 0 0,21 21 0,-20-21 16</inkml:trace>
  <inkml:trace contextRef="#ctx0" brushRef="#br0" timeOffset="104398.83">20193 10647 0,'21'0'0,"0"0"0,0 0 15,1 0-15</inkml:trace>
  <inkml:trace contextRef="#ctx0" brushRef="#br0" timeOffset="105026.47">20680 10710 0,'0'0'0,"63"-42"31,-42 21-31,-21 0 0,0 0 16,0-1-16,0 1 15,0 0-15,-21 0 0,-21 0 16,21 0-16,0-1 0,-22 22 0,22 0 15,-21 0-15,-1 0 0,22 0 16,-21 0-16,0 22 0,-22-1 16,22 0-16,-1 21 0,22 1 0,-21-1 15,0 0-15,20 1 0,1-1 16,21 0-16,0 1 0,0-22 0,0 21 16,0-21-16,0 22 0,21-22 0,1 0 15,-1-21-15,0 21 0,21-21 16,1 0-16,-1 0 0,0 0 0,1 0 15,20 0-15,1-21 0,-22 0 0,21 0 16,-20-1-16,20 1 0,-20-21 16,-1 21-16,0-22 0,1 1 0,-22-21 15,0 20-15,0-20 0,0-1 16,0 1-16,-21-1 0,0 1 0,0-1 16,0 1-16,0 20 0,0 1 15,0 0-15,0-1 0,0 22 0,0 0 16,0 0-16,0 42 15,-21 0-15,0 0 0,21 22 16,-21-1-16,21 0 0,0 1 0,-21 20 16,21 1-16,0-22 0,0 22 0,0-1 15,0-21-15,0 22 0,0-22 16,0 1-16,0-1 0,0 0 16,0-21-16,0 22 0,0-22 0,21 0 15,0 0-15,0 0 0,0-21 0,1 0 16,-1 0-16,0 0 0,21 0 15,-21 0-15,22-21 0</inkml:trace>
  <inkml:trace contextRef="#ctx0" brushRef="#br0" timeOffset="105415.25">21569 10605 0,'0'-22'0,"0"44"0,0-65 0,0 22 0,-21 21 31,-1 0-31,1 21 16,0 0-16,0 1 0,21-1 15,-21 21-15,0-21 0,-1 0 0,22 22 16,0-22-16,0 0 0,0 21 16,0-20-16,0-1 0,0 0 0,0 0 15,0 0-15,22-21 0,20 21 0,-21-21 16,0 0-16,22 0 0,-22 0 0,21 0 16,0 0-16,1 0 0,-22 0 15,21-21-15,-21 0 0,22 21 0,-22-21 16,0 0-16,-21-22 0,0 22 0,0 0 15,0-21-15,0-1 0,0 22 16,0-21-16,-21 0 0,0-1 0,0 22 16,-22 0-16,22 0 0,-21 0 15,-1 21-15,22 0 0,-21 0 16,0 21-16,20 0 0,-20 0 0,21 0 16,0 0-16,0 22 0,-1-22 0,22 0 15,0 21-15,0-20 0,0-1 0,0 0 16,22 0-16,-1 0 0,21 0 15,-21-21-15,22 0 0,-1 0 0,0 0 16,1 0-16</inkml:trace>
  <inkml:trace contextRef="#ctx0" brushRef="#br0" timeOffset="106366.7">22161 10520 0,'0'0'0,"0"-21"0,0 0 0,0-1 16,-21 22-1,21 22-15,-21-1 0,21 0 0,0 0 16,-21 21-16,0-20 0,21 20 16,-21 0-16,21-21 0,0 22 0,0-22 15,0 21-15,0-21 0,0 1 0,0-1 16,0 0-16,0 0 0,21-21 16,0 0-16,0 0 0,0 0 15,0 0-15,1 0 0,-1 0 16,0 0-16,0-21 0,21 0 0,-20 0 15,-1-1-15,0 1 0,21 0 16,-21-21-16,1 21 0,-1-22 0,0 22 16,-21 0-16,21 0 0,-21 0 0,21-1 15,-21 44 1,0-1-16,0 0 16,-21 0-16,0 0 0,0 0 0,0 1 15,21-1-15,-22 21 0,22-21 0,-21 0 16,21 1-16,0-1 0,0 0 15,0 0-15,21 0 0,22-21 16,-22 0-16,21 0 0,1 0 0,20 0 16,-21 0-16,1 0 15,-1-21-15,0 21 0,1-21 0,-1 0 16,0 0-16,-20-1 0,-1 1 0,0-21 16,-21 21-16,0-22 0,0 1 0,0 0 15,0 21-15,0-22 0,-21 22 16,0 0-16,-1 0 0,1 0 0,0-1 15,0 22-15,0 0 0,0 0 0,-1 0 16,1 0-16,42 0 31,1 0-31,-1 0 0,0 0 16,0 0-16,0 0 0,22 0 0,-22 0 16,21 0-16,-21-21 0,0 21 15,22 0-15,-22 0 0,0 0 0,0 0 16,0 21-16,1 1 15,-22-1-15,21 0 0,0 0 0,-21 21 16,0-20-16,0-1 0,0 21 0,0-21 16,0 0-16,0 1 0,0-1 15,0 21-15,0-21 0,-21 0 16,21 1-16,0-1 0,-21 0 16,21 0-16,0-42 46,0 0-30,0 0-16,0-1 0,0 1 0,0 0 16,21-21-16,0 21 0,0-22 0,0 1 15,22 0-15,-22-1 0,21 1 0,-21 21 16,22-22-16,-1 22 0,-21 0 16,21 0-16,1 21 0,-1 0 0,0 21 15,-20 0-15,20 0 0,-21 22 0,0-1 16,0-21-16,-21 22 0,0-1 15,0 0-15,0 1 0,0-1 16,-21-21-16,0 0 0,0 22 0,0-22 0,0 0 16,-1-21-16,22 21 0,-21-21 15,21 21-15,21-21 32,-21-21-32,22 0 15,-1 21-15</inkml:trace>
  <inkml:trace contextRef="#ctx0" brushRef="#br0" timeOffset="107107.34">24066 10901 0,'0'0'0,"0"-21"47,0 0-47,22-1 0,-1 1 16,-21 0-16,21 0 0,0-21 15,0-1-15,0 1 0,1 0 0,-1-22 16,0 22-16,-21-22 0,21 1 0,0-1 16,0 22-16,-21-22 0,0 22 15,0 21-15,0-21 0,0 20 0,-21 22 16,0 0 0,0 22-16,0 20 0,-22-21 15,22 21-15,21 1 0,-21 20 16,0-20-16,21 20 0,-21 1 0,21-22 15,0 21-15,0-20 0,0 20 16,0-20-16,0-1 0,0-21 0,21 21 16,0-20-16,0-1 0,0 0 0,1 0 15,-1-21-15,0 0 0,21 0 0,-21 0 16,22 0-16,-22 0 0,21 0 16,-21 0-16,22-21 0,-22 0 0,21 0 15,-21-1-15,1 1 0,-1-21 0,21 21 16,-21-22-16,-21 1 0,21 0 15,-21 21-15,22-1 0,-22-20 0,0 21 16,-22 42 0,1 0-1,21 0-15,-21 1 0,0-1 16,0 21-16,21-21 0,0 22 0,-21-22 16,21 0-16,0 21 0,0-21 0,0 1 15,0-1-15,0 0 0,21-21 16,0 21-16,0-21 0,21 0 0,-20 0 15,20 0-15,-21 0 0,21 0 0,1 0 16,-1 0-16,0 0 0,-20-21 0,20 0 16,-21 0-16,21-22 0,-20 22 15,-1-21-15,0 21 0,-21-22 16,0 1-16,0 0 0,0-1 0,0 1 16,0 0-16,-21 20 0,0 1 15,-1 0-15,-20 0 0,0 21 0,21 0 16,-43 0-16,22 21 0,-1-21 0,22 21 15,-21 22-15,0-22 0,20 0 16,1 21-16,0-21 0,0 22 0,21-22 16,-21 21-16,21-21 0,0 1 0,0-1 15,21 0-15,0 0 0,0 0 16,22 0-16,-22-21 0,21 0 0,22 22 16,-22-22-16,21 0 0</inkml:trace>
  <inkml:trace contextRef="#ctx0" brushRef="#br0" timeOffset="108027.99">25887 10647 0,'0'0'15,"0"-42"-15,0 20 0,0 1 0,-21 0 0,-22 0 16,22 0-16,0 0 0,0 21 0,0 0 16,-22 0-16,22 0 0,0 0 15,0 0-15,-22 0 0,22 21 0,0 0 16,0 0-16,-21 21 0,20-20 0,1 20 15,0-21-15,0 21 0,0-20 16,21-1-16,0 21 0,0-21 0,0 0 16,0 22-16,0-22 0,21 0 15,0 0-15,0-21 16,0 0-16,1 0 0,-1 0 0,0 0 16,21 0-16,-21 0 0,1 0 0,-1-21 15,0 0-15,0 0 0,21 0 0,-20-1 16,-1 1-16,0-21 0,0 0 15,0 20-15,-21-20 0,21 0 0,1 21 16,-22-1-16,0 1 0,0 42 31,-22 1-31,1-1 16,21 0-16,-21 0 0,21 0 16,0 22-16,0-22 0,0 0 15,0 0-15,0 0 0,0 0 0,21 1 16,0-1-16,22-21 0,-22 21 0,0-21 15,21 0-15,1 0 0,-1 0 0,0 0 16,1 0-16,-1 0 0,22 0 16,-22 0-16,0-21 0,1 0 0,20 21 15,-42-43-15,22 22 0,-1 0 0,-21 0 16,0-22-16,0 22 0,-21-21 16,0 21-16,0-22 0,0 22 0,0 0 15,-21 0-15,0 0 0,0 21 0,-21 0 16,20 0-16,-20 0 15,0 0-15,-1 0 0,1 21 0,21-21 16,-21 21-16,-1 21 0,22-20 0,0-1 16,0 21-16,21-21 0,0 22 15,0-22-15,0 0 0,0 21 0,0-21 16,0 1-16,21-1 0,0-21 0,0 21 16,0-21-16,1 0 0,-1 0 15,0 0-15,0 0 0,21 0 0,-20 0 16,-1 0-16,0 0 0,0-21 0,0 0 15,0-1-15,1-20 0,-1 0 16,0-1-16,-21 1 0,21-21 0,0 20 16,0-41-16,-21 20 0,22 1 15,-1-1-15,0 1 0,-21-1 0,21 1 16,0 20-16,-21 1 0,0 21 16,0 0-16,0-1 0,-21 22 15,0 22-15,0-1 16,0 21-16,-1 0 0,1-20 15,0 41-15,21-21 0,-21 22 0,21-1 16,-21 1-16,21-22 0,0 22 0,0-1 16,0-20-16,0 20 15,0-21-15,21-20 0,0 20 0,21-21 0,-20 0 16,-1 0-16,21 1 0,0-22 0,1 0 16,-1 0-16,-21 0 0,22 0 15,-1 0-15,0 0 0,1-22 16,-1 1-16,-21 0 0,21 0 0,1 0 15,-22 0-15,0-1 0</inkml:trace>
  <inkml:trace contextRef="#ctx0" brushRef="#br0" timeOffset="108878.85">14986 12996 0,'0'0'15,"0"-21"-15,0 0 0,0 0 0,0 0 16,0 0-16,0-1 0,0 1 0,0 0 16,0 42 15,0 0-31,0 22 0,0-1 0,0 0 15,0 1-15,0-1 0,0 0 16,0 1-16,0 20 0,0-20 0,0-1 16,0 0-16,0 1 0,0-22 0,0 21 15,0 0-15,21-20 16,-21-1-16,21 0 0,-21 0 16,21-21-16,1 0 15,-22-21-15</inkml:trace>
  <inkml:trace contextRef="#ctx0" brushRef="#br0" timeOffset="109272.14">15579 12975 0,'42'-42'0,"-84"84"0,105-105 0,-63 20 0,0 22 16,21 0-16,-21 0 15,-21 21 1,0 21-16,0-21 0,0 42 0,-1-20 15,1 20-15,0 0 0,0 1 16,21-1-16,-21 0 0,21 22 0,0-22 16,0 0-16,0 1 0,0-1 0,0 0 15,0 1-15,0-1 0,21-21 16,0 0-16,-21 1 0,21-1 0,0 0 16,1-21-16,-1 0 0,0 0 0,0 0 15,21 0-15,-20-21 16,-1 21-16,0-21 0,0-1 0,0 1 0,-21 0 15,0 0-15,0 0 0,0-22 16,0 22-16,0 0 0,-21 0 16,21 0-16,-21 0 0,-21-1 0,20 22 15,1 0-15,0 0 0,0 0 0,0 0 16,-22 0-16,22 0 16,0 0-16,21 22 0,-21-1 0,21 0 15,0 0 1,21-21-16,0 0 0,0 0 15</inkml:trace>
  <inkml:trace contextRef="#ctx0" brushRef="#br0" timeOffset="109447.04">16298 13229 0,'0'0'15,"-21"0"16,42 0 16,0 0-47</inkml:trace>
  <inkml:trace contextRef="#ctx0" brushRef="#br0" timeOffset="109746.57">17441 12742 0,'0'0'0,"-21"-21"0,0 0 0,0 0 16,0 21-16,-1 0 0,1 0 0,-21 0 16,21 0-16,0 21 0,-1 21 15,1 1-15,0-1 0,-21 0 0,21 22 16,-1-1-16,1-20 0,0 20 0,0-20 15,0 20-15,0-21 16,21 1-16,0-1 0,0 0 0,0-20 16,0 20-16,21-21 0,0 0 0,21 0 15,1 1-15,-22-22 0,21 0 16,22 0-16,-22 0 0,21-22 0,-20 1 16,20 21-16,-20-42 0,20 21 0,-21 0 15,22-22-15</inkml:trace>
  <inkml:trace contextRef="#ctx0" brushRef="#br0" timeOffset="110387.21">17949 12721 0,'0'-42'0,"0"275"0,0-424 0,0 107 0,0 41 0,0 22 15,0 0-15,-21 0 0,0 0 0,0 21 16,0 0-16,-1 0 0,1 21 16,0 0-16,0 21 0,21-21 15,-21 43-15,21-22 0,0 1 0,0 20 16,0 1-16,0-22 0,0 21 15,0-20-15,0 20 0,0-20 0,21-1 16,-21-21-16,21 21 0,-21-20 16,0 20-16,0-21 0,0 0 0,0 0 15,0 1-15,0-44 32,0 1-32,0 0 15,0 0-15,0 0 0,0-22 0,0 22 16,21-21-16,0 0 0,1 20 0,-1-20 15,0 0-15,21-1 0,-21 22 16,1 0-16,20 0 0,-21 0 0,21 0 16,-20 21-16,-1 0 0,21 0 0,-21 21 15,0 0-15,1 0 0,-22 21 16,0-20-16,21-1 0,-21 21 0,0-21 16,0 22-16,0-22 0,0 21 0,0-21 15,0 0-15,0 1 0,0-1 16,0 0-16,0 0 0,21-21 15,0 0-15,0 21 0,0-21 0,1 0 16,-1 0-16,21 0 0,-21 0 0,22-21 16,-1 0-16,0 0 0,-21 0 15,22-1-15,-1 1 0,-21 0 0,0 0 16,1-21-16,-1 20 0,0-20 0,0 21 16,-21 0-16,0 0 0,0-1 15,0 44 1,0-1-1,0 0-15,0 0 0,-21 0 16,21 0-16,-21 22 0,21-22 0,0 0 16,0 0-16,0 0 0,0 1 15,0-1-15,0 0 16,0 0-16,0-42 31,0 0-15,21 0-16,-21-1 0</inkml:trace>
  <inkml:trace contextRef="#ctx0" brushRef="#br0" timeOffset="110540.12">18796 12785 0,'0'-21'0,"21"211"0,-42-359 0,21 126 0,0 22 0,-21 0 16,0 21-16,21-21 16,-22 21-16,44 0 46,-1 0-46,0 0 0,0 0 16,0 0-16</inkml:trace>
  <inkml:trace contextRef="#ctx0" brushRef="#br0" timeOffset="110794.97">19325 12425 0,'0'-21'0,"0"42"0,0-63 0,-21 63 31,0 0-31,21 0 16,-21 0-16,-1 22 0,22-22 0,0 21 16,0 0-16,-21 22 0,21-22 0,-21 22 15,21-22-15,0 22 0,0-22 16,-21 0-16,21 22 0,0-22 0,0 0 16,0-20-16,0 20 0,0-21 0,0 0 15,0 22-15,0-22 0,21-21 16,0 21-16,0 0 0,1-21 0,-1 0 15,21 0-15,-21 0 0,22 0 16,-22 0-16,21-21 0</inkml:trace>
  <inkml:trace contextRef="#ctx0" brushRef="#br0" timeOffset="111282.69">20087 12996 0,'0'-21'0,"0"42"0,21-63 16,-21 21-16,0-21 0,0 20 0,0 1 15,-21-21-15,0 21 0,0 0 16,0-1-16,-1 22 0,-20 0 0,21 0 16,-21 0-16,-1 0 0,1 22 0,0-1 15,-1 0-15,1 21 0,0-21 16,20 22-16,-20-1 0,21 0 16,0-20-16,0 20 0,21 0 0,0-21 15,0 22-15,0-22 0,0 0 0,42 0 16,-21 0-16,21 1 0,-20-22 15,20 0-15,0 0 0,1 0 0,-1 0 16,21 0-16,-20 0 0,-1 0 0,-21-22 16,22 1-16,-1 0 0,-21-21 15,21 21-15,-20-22 0,20-20 0,-21 20 16,0-20-16,0-1 0,1 1 16,-1-1-16,-21 1 0,0-1 0,21 1 15,-21 21-15,0-22 0,0 22 0,0 21 16,0-22-16,0 22 0,-21 21 15,0 21 1,-1 0-16,1 1 0,0 20 0,0 0 16,21 22-16,0-22 0,-21 22 0,21-1 15,0 1-15,0-1 0,0 1 16,0-1-16,0 1 0,21-22 0,0 0 16,0 1-16,0-1 0,1-21 0,20 21 15,-21-20-15,21-1 0,1-21 0,20 0 16,-20 0-16,-1 0 0,0 0 15,22 0-15,-22 0 0,0-21 0</inkml:trace>
  <inkml:trace contextRef="#ctx0" brushRef="#br0" timeOffset="112132.78">21294 12531 0,'0'0'0,"-22"-21"0,22-1 0,0 1 15,0 0-15,0 0 16,0 0-16,-21 21 0,21-21 16,0 42-1,0 0 1,0 21-16,0-21 0,0 22 0,0 20 15,0-20-15,0 20 0,0 1 16,0-1-16,0 1 0,0-22 16,0 21-16,0-20 0,0-1 0,0 0 15,0-20-15,0 20 0,0-21 0,0 0 16,0 0-16,0-42 47,0 0-47,0 0 0,0 0 0,0 0 15,0-1-15,0-20 0,21 0 0,-21 21 16,22-22-16,-1 22 0,0-21 16,0 21-16,21-22 0,1 22 0,-22 0 15,21 21-15,1 0 0,-1 0 16,0 0-16,1 0 0,-1 21 0,-21 0 16,21 0-16,-20 22 0,-1-22 15,-21 21-15,0 1 0,0-22 0,0 21 16,-21-21-16,-1 22 0,-20-22 15,0 0-15,21 0 0,-22 0 0,1 0 16,21 1-16,-22-1 0,22-21 0,0 0 16,0 21-16,0-21 0,0 0 15,-1 0-15,1 0 0,21-21 16,0 0-16,0-1 16,21 1-1,1 0-15,-1 21 0,0-21 0,21 0 16</inkml:trace>
  <inkml:trace contextRef="#ctx0" brushRef="#br0" timeOffset="112537.55">22056 12848 0,'0'-21'0,"0"42"0,0-63 15,0 21-15,21 21 16,-21-21-16,21 21 0,0 0 15,0 0-15,0 0 0,1 21 16,-1-21-16,0 21 0,0 0 16,0 0-16,0 0 0,1 22 0,-1-22 15,0 0-15,-21 21 0,0-20 16,0 20-16,0-21 0,0 0 0,-21 0 16,0 1-16,-1-1 0,1 0 15,-21 0-15,21 0 0,0-21 0,-1 0 16,1 0-1,21-21 1,0 0-16,0 0 0,0 0 16,21-22-16,1 22 0,-1-21 15,0 21-15,-21-22 0,42 1 16,-21 21-16,1-22 0,20 22 0,-21 0 16,0 0-16,22 0 0,-22 21 15,0 0-15,0 0 0,0 0 0,0 0 16,1 0-16,-1 0 15,0 21-15</inkml:trace>
  <inkml:trace contextRef="#ctx0" brushRef="#br0" timeOffset="112974.87">23029 12764 0,'0'0'0,"-21"-22"31,0 22-31,0 0 0,0 0 0,-1 0 16,1 22-16,-21-22 0,21 21 15,0 0-15,-1 0 0,1 21 0,0-20 16,0 20-16,21-21 0,-21 21 0,21 1 16,-21-22-16,21 21 0,0-21 15,0 1-15,0 20 0,0-21 0,0 0 16,0 0-16,21 1 0,0-22 0,21 21 15,-21-21-15,22 0 0,-1 0 16,0 0-16,1 0 0,-1 0 0,-21 0 16,22-21-16,-1 21 0,0-22 15,-21 1-15,1 0 0,-1-21 16,0 21-16,-21-22 0,0 22 0,0-21 16,0-1-16,0 1 0,0 21 0,-21-21 15,0-1-15,-1 22 0,-20 0 16,21 0-16,0 0 0,-22 21 0,22 0 15,-21 0-15,21 0 0,0 21 16,-1 0-16,-20-21 0,42 21 0,-21 0 16,21 0-16,0 1 0,0-1 0,0 0 15,0 0-15,0 0 16,21-21-16,0 21 0,0-21 0,22 0 0,-1 22 16</inkml:trace>
  <inkml:trace contextRef="#ctx0" brushRef="#br0" timeOffset="113551.19">23580 12827 0,'0'0'0,"21"-21"0,-21 0 0,0 0 15,-21 63 17,-1-21-32,22 0 15,0 22-15,0-1 0,-21-21 0,21 21 16,-21 1-16,21-22 0,0 21 15,-21-21-15,21 22 0,0-22 16,0 0-16,0 0 0,0 0 16,0 1-16,21-22 0,0 0 15,0 0-15,1 0 16,-1-22-16,0 1 0,0 0 16,0 0-16,-21-21 0,21 20 0,1-20 15,-1 21-15,0-21 0,0-1 16,0 1-16,0 0 0,1-1 0,-1 22 15,21 0-15,-42 0 0,21 0 16,0 21-16,1 21 16,-22 0-16,0 0 0,0 0 0,0 22 15,0-22-15,0 21 0,0 0 16,0-20-16,0 20 0,0-21 0,0 21 16,0-20-16,0-1 0,0 0 0,0 0 15,21-21-15,0 21 0,0-21 16,21 0-16,-20 0 0,-1 0 0,21 0 15,-21 0-15,0 0 0,22-21 0,-22 0 16,0 21-16,0-21 0,0-22 16,1 22-16,-1 0 0,-21-21 15,21-1-15,-21 1 0,0 0 0,0-1 0,0 1 16,0 0-16,0 21 16,0-22-16,0 22 0,0 0 0,0 0 15,-21 21-15,0 0 0,-1 0 16,22 21-1,0 0-15,0 0 16,22 0-16,-22 1 0,42-1 16</inkml:trace>
  <inkml:trace contextRef="#ctx0" brushRef="#br0" timeOffset="113966.95">25082 12806 0,'22'0'0,"-44"0"0,44-21 15,-22 0-15,0-1 0,0 1 16,0 0-16,0 0 0,0 0 0,0 0 16,-22 21-16,1 0 0,0 0 0,0 0 15,0 0-15,0 0 0,-22 0 16,22 21-16,-21 0 0,21 0 0,-22 0 16,22 22-16,0-22 0,21 0 0,-21 21 15,21-21-15,0 1 0,0-1 16,21 0-16,0 0 0,21 0 0,-20 0 15,-1 1-15,21-22 0,-21 21 16,0-21-16,1 21 0,20-21 0,-21 21 16,0-21-16,0 21 0,-21 0 15,22-21-15,-22 22 0,0-1 16,0 0-16,-22 0 16,1-21-16,0 0 15,0 0-15,-21 21 0,20-21 0,-20 0 16,0 0-16,-1 0 0,1 0 15,21 0-15,-21 0 0,20 0 0,-20 0 16,21 0-16,0-21 16,21 0-1,21 0-15,0 21 16,0-21-16,0 21 0,22-22 0</inkml:trace>
  <inkml:trace contextRef="#ctx0" brushRef="#br0" timeOffset="114366.32">25358 13060 0,'21'0'16,"0"0"-16,0 0 0,-21-21 15,21 0-15,0 21 0,1-22 16,-1 1-16,0 0 0,0 0 15,0 0-15,-21-22 0,21 22 16,-21 0-16,0 0 0,0-21 16,0 20-16,0 1 0,0 0 0,0 0 15,-21 0-15,0 21 0,0 0 16,0 0-16,0 0 0,-1 0 16,1 21-16,0 0 0,0 0 0,0 0 15,21 22-15,0-1 0,-21 0 16,21-20-16,0 20 0,0 0 0,0 1 15,0-22-15,0 0 0,21 21 0,-21-21 16,21 1-16,0-1 16,0-21-16,0 21 0,1-21 0,-1 0 15,21 0-15,-21 0 0,22 0 0,-1 0 16,-21 0-16,21 0 0,-20 0 16,-1 0-16,21-21 0,-21 0 0,0-1 15,1 1-15</inkml:trace>
  <inkml:trace contextRef="#ctx0" brushRef="#br0" timeOffset="114779.01">26014 12848 0,'0'0'0,"0"-21"0,0 0 15,0 0 1,0 0-16,21 21 0,0-22 16,0 1-16,0 21 0,22 0 0,-22-21 15,0 21-15,0 0 0,0 0 16,1 0-16,20 0 0,-21 0 0,0 21 15,0 0-15,1 1 0,-22 20 0,21-21 16,0 21-16,-21-20 0,0 20 16,21-21-16,-21 21 0,0-20 0,0 20 15,0-21-15,0 0 0,0 0 0,0 1 16,0-1-16,0 0 16,-21-21-16,21 21 0,-21-21 15,21-21 16,0 0-31,0 0 0,0-22 16,0 22-16,21-21 0,-21-1 0,21 1 16,0 0-16,0-1 0,-21 1 15,22 0-15,-1 21 0,0-22 0,0 22 16,0 0-16,0 0 0,1 0 0,-1 21 16,0 0-16,0 0 15,0 0-15,0 21 16,-21 0-16,0 0 15,0 0-15</inkml:trace>
  <inkml:trace contextRef="#ctx0" brushRef="#br0" timeOffset="114946.92">26945 13081 0,'0'0'16,"0"42"-1,-21-42-15,0 0 32,0 0-17</inkml:trace>
  <inkml:trace contextRef="#ctx0" brushRef="#br0" timeOffset="115854.87">14901 15092 0,'0'0'0,"0"-21"0,0 0 0,-21 21 16,21-22-16,0 1 0,0 0 15,0 0-15,0 0 0,0 0 16,-21-1-16,21 1 16,0 0-16,0 0 15,0 42 1,0 0-16,0 0 16,0 22-16,0-1 0,0 0 0,0 1 15,0-1-15,0 22 0,0-22 16,0 0-16,0 22 0,0-22 0,0 0 15,0 1-15,0-22 0,0 21 0,0-21 16,0 1-16,0-1 0,0 0 16,21-21-1,-21-21 1,0 0-16,21 21 0,0-22 16,1-20-16,-22 21 0</inkml:trace>
  <inkml:trace contextRef="#ctx0" brushRef="#br0" timeOffset="116286.62">15452 14838 0,'0'0'0,"0"21"15,-22 0 1,1 0-16,0 1 16,21-1-16,0 0 15,0 0-15,0 0 0,0 0 16,21 1-16,0-22 0,1 21 15,-1-21-15,21 0 0,-21 0 0,22 0 16,-1 0-16,0 0 0,1-21 16,-1 21-16,-21-22 0,21 1 0,1 0 15,-22 0-15,21 0 0,-21 0 0,1-1 16,-22 1-16,0 0 0,0 0 16,0 0-16,0 0 0,-22 21 15,1 0-15,0 21 16,0 0-16,0-21 15,0 42-15,-1-21 0,22 1 16,-21 20-16,21 0 0,-21-21 16,21 22-16,-21-1 0,21 0 0,0 22 15,0-22-15,-21 1 0,21-1 0,-21 0 16,21-21-16,0 22 0,0-1 16,-22-21-16,22 0 0,0 1 0,-21-1 15,21 0-15,0 0 0,0-42 47</inkml:trace>
  <inkml:trace contextRef="#ctx0" brushRef="#br0" timeOffset="116486.5">15388 15325 0,'0'0'0,"21"0"15,22 0 1,-22 0-16,21 0 0,-21 0 0,22 0 16,-1 0-16,0 0 0,1-21 0,-22 21 15,21-22-15,-21 22 0,0 0 16,1 0-16,-1 0 0,0 0 16,-21-21-16,21 21 15</inkml:trace>
  <inkml:trace contextRef="#ctx0" brushRef="#br0" timeOffset="116671.4">16531 15198 0,'0'0'0,"21"0"0,-21-21 31,0-1-15,21 1 15</inkml:trace>
  <inkml:trace contextRef="#ctx0" brushRef="#br0" timeOffset="117090.16">17949 14774 0,'0'-21'0,"0"42"0,0-84 0,0 42 16,0 0-16,0-1 0,0 44 31,0-1-15,0 21-16,0-21 0,0 22 0,0-1 15,0 21-15,0 1 0,0-1 0,0 1 16,0-1-16,0 1 0,0-1 15,0 1-15,0-22 0,0 22 0,0-22 16,-21 0-16,21-20 0,0 20 0,0-21 16,0 0-16,0 0 0,0 1 15,-21-22-15,21-22 16</inkml:trace>
  <inkml:trace contextRef="#ctx0" brushRef="#br0" timeOffset="117494.93">17611 15071 0,'0'0'0,"0"-43"0,0 1 0,0 0 16,0 21-16,0-22 0,0 1 0,0 21 15,21-22-15,0 22 0,0 0 0,21-21 16,1 21-16,-22-1 0,21 1 16,1 0-16,20 0 0,-21 21 0,22 0 15,-1 0-15,1 21 0,-1 21 16,1 1-16,-1-1 0,-20 22 0,20-22 15,-20 21-15,-22 1 0,0 21 0,0-22 16,0 1-16,-21-1 0,0-21 16,0 22-16,0-22 0,0 1 15,0-22-15,-21 0 0,21 0 0,0 0 16,0 0-16,0-42 16,0 0-16,0 0 15,0 0-15,0-22 0,0 1 0,0 0 16,21-22-16,0 22 0,1-22 15,-22 1-15,21-1 0,0 1 0,0-1 16,0 1-16,-21-1 0,21 1 0,-21 21 16,0-1-16,22 1 0,-1 21 15,0 0-15,-21-1 0,21 22 0,-21 22 16,21-1 0,-21 0-16,21 0 0,-21 0 0,0 22 15,22-22-15,-1 21 0</inkml:trace>
  <inkml:trace contextRef="#ctx0" brushRef="#br0" timeOffset="117898.38">19367 14901 0,'-21'0'0,"42"0"0,-63 0 0,21-21 0,0 21 15,0 0-15,-1 0 0,1 0 0,0 0 16,-21 0-16,21 0 15,-1 21-15,1 1 0,0-1 0,0 0 16,0 21-16,0-21 0,-1 22 0,22-1 16,0 0-16,0 1 0,0-1 15,0 0-15,0-20 0,0 20 0,22-21 16,-1 0-16,21 0 0,-21 1 0,22-22 16,-1 0-16,0 0 0,1 0 15,-1 0-15,21 0 0,-20-22 0,-1 1 16,-21 0-16,22 0 0,-1-21 15,-21 20-15,-21-20 0,0 0 0,0-1 16,0 1-16,0 0 0,0 21 16,-42-22-16,21 1 0,-22 21 15,1-22-15,21 22 0,-22 0 0,1 21 16,21 0-16,-21 0 0,20 0 0,1 0 16,0 0-16,0 0 0,21 21 15,0 0-15,0 1 0,21-22 16,0 21-16,0-21 0,22 0 15,-22 0-15</inkml:trace>
  <inkml:trace contextRef="#ctx0" brushRef="#br0" timeOffset="118342.21">20045 14415 0,'0'-22'16,"0"44"-16,0-65 0,0 22 0,0 63 31,0-20-31,0 20 0,-21 21 0,-1-20 16,1 20-16,21 1 0,-21-22 15,0 22-15,0-1 0,21 1 0,0-1 16,-21 1-16,21-22 0,0 0 0,0 22 16,0-22-16,0-21 0,0 22 15,21-22-15,0 0 0,0 0 0,21-21 16,-20 0-16,-1 0 0,21 0 15,-21 0-15,22-21 0,-1 0 16,0 0-16,-21-1 0,22-20 0,-1 21 16,-21-21-16,22-1 0,-22 22 0,0-21 15,0 21-15,0-1 0,-21 1 16,21 0-16,-21 0 0,0 42 31,-21 0-31,0 0 0,21 1 0,-21-1 16,21 21-16,0-21 0,0 0 0,-21 1 15,21 20-15,0-21 0,0 0 16,0 0-16,0 1 0,21-22 16,0 0-1,0 0-15,0 0 16,1-22-16,-1 1 0</inkml:trace>
  <inkml:trace contextRef="#ctx0" brushRef="#br0" timeOffset="118498.94">20722 14732 0,'0'0'0,"0"-21"0,0 0 0,0 0 16,-21 21-1,0 0-15,0 0 16,-1 0 0,1 0-1,0 0-15</inkml:trace>
  <inkml:trace contextRef="#ctx0" brushRef="#br0" timeOffset="118687.83">19897 14838 0,'0'0'0,"42"21"31,-21-21-31,0 0 0,0 0 0,22-21 15,-22 21-15,21 0 0,1-21 16,-1 21-16,0-21 0,1 21 0,-1 0 16,0-22-16,-21 22 0</inkml:trace>
  <inkml:trace contextRef="#ctx0" brushRef="#br0" timeOffset="119689.15">21082 15155 0,'0'0'0,"-21"22"16,0-22-16,21-22 31,21 1-31,0 0 16,0 0-16,21 0 0,-20-22 0,20 22 0,0 0 16,-21-21-16,22-1 0,-1 22 15,-21-21-15,22 0 0,-22-1 16,0 1-16,0 0 0,0-22 0,-21 22 15,0-1-15,0 1 0,0 0 16,0-1-16,0 1 0,0 21 0,-21 0 16,0 0-16,0 21 0,0 0 0,-1 0 15,1 0-15,0 21 0,0 0 16,0 21-16,0 1 0,21-1 0,0 21 16,0 1-16,-22-1 0,22 1 0,0-22 15,0 22-15,-21-1 0,21 22 16,0-22-16,0 1 0,0 21 15,0-22-15,0 1 0,0 20 0,0-20 16,0-1-16,0 1 0,0 20 16,0-20-16,-21-1 0,21 1 0,-21 21 15,21-22-15,0 1 0,0-1 0,-21-21 16,21 22-16,0-22 0,0 1 16,0-1-16,0 0 0,0-21 0,21 1 15,0-1-15,0 0 0,0-21 0,22 0 16,-22 0-16,21 0 0,1 0 15,20-21-15,-21 0 0,1-1 0,20 1 16,-20-21-16,-1 21 0,0-22 16,1 1-16,-22 0 0,0-1 15,0 1-15,0-21 0,-21 20 0,0-20 16,0-1-16,0 22 0,-21-22 0,-21 1 16,-1 21-16,1-22 0,0 1 15,-22-1-15,22 22 0,-22-1 0,1 1 16,-1 0-16,22 21 0,-21-1 0,20 1 15,1 21-15,0 0 0,20 0 16,1 0-16,0 0 0,42 0 31,0 0-31,1 0 0,20-21 16,0 0-16,1 21 0,20-21 16,1-22-16,-22 22 0,43 0 15,-43 0-15,21 0 0,1-22 0,-22 22 16,1 0-16,-22 0 0,0-21 0,0 20 15,0 1-15,-21 0 0,21 0 16,-21 0-16,0 0 16,0 42 15,0 0-31,0 0 0,-21 0 16,21 0-16,0 1 0,0-1 15,0 0-15,0 0 0,0 0 0,-21 0 16,21 1-16,-21-1 15,21 0-15,0-42 32,0 0-32</inkml:trace>
  <inkml:trace contextRef="#ctx0" brushRef="#br0" timeOffset="119855.06">21886 14711 0,'0'-42'31,"0"84"-31,21-84 63,1 42-47,-1 0-16,0 21 0</inkml:trace>
  <inkml:trace contextRef="#ctx0" brushRef="#br0" timeOffset="120114.91">22479 14732 0,'0'0'0,"0"-21"0,0 0 16,-21 21-16,21-21 0,-21 21 0,-1-22 16,1 22-16,0 0 0,0 0 15,0 0-15,0 0 0,-1 0 0,1 0 16,0 22-16,0-1 15,0 0-15,0 21 0,-1-21 0,1 22 16,21-22-16,-21 21 0,21 1 0,0-22 16,0 21-16,0-21 0,0 0 15,21 22-15,0-22 0,1 0 0,20-21 16,-21 21-16,43-21 0,-22 0 16,0 0-16,22 0 0,-1 0 0,-20 0 15</inkml:trace>
  <inkml:trace contextRef="#ctx0" brushRef="#br0" timeOffset="120551.14">23072 14859 0,'0'0'0,"0"-21"0,0 0 15,0 0-15,0-1 0,-22 22 16,1-21-16,0 21 0,0 0 0,0 0 16,0 0-16,-1 0 0,1 0 15,0 0-15,-21 0 0,21 21 0,-1 1 16,-20-1-16,21 21 0,0-21 0,0 22 15,-1-22-15,22 21 0,0-21 16,0 22-16,0-22 0,0 21 16,0-21-16,0 0 0,0 1 0,22-22 15,-1 21-15,21-21 0,-21 0 16,0 0-16,22 0 0,-22 0 0,21-21 16,-21 21-16,22-22 0,-22 1 15,0 0-15,0 0 0,0-21 0,22 20 16,-43 1-16,21-21 0,0 21 0,-21-22 15,0 1-15,0 21 0,0 0 16,0 0-16,0-1 0,0 1 0,-21 21 16,0 0-16,21 21 15,0 1-15,0-1 0,0 0 16,0 0-16,-21 0 0,21 0 16,0 1-16,0 20 0,0-21 0,0 0 15,0 0-15,0 1 0,21-22 16,0 21-16,-21 0 0,21-21 0,0 0 15,0 0-15,1 0 0,-1 0 0,0 0 16,0-21-16,0 0 0,0-1 16</inkml:trace>
  <inkml:trace contextRef="#ctx0" brushRef="#br0" timeOffset="121015.23">23580 14436 0,'0'-64'0,"-64"403"0,128-614 0,-64 169 0,0 64 0,0-1 0,0 22 16,0 0-16,0 0 15,0 0-15,0 42 16,-22 0-16,22 0 16,0 21-16,0 1 0,-21-1 0,21 22 15,-21-22-15,21 21 0,0 1 0,0-22 16,0 22-16,0-22 0,0 0 16,0 1-16,0-1 0,0 0 0,0-20 15,0-1-15,0 0 0,0 0 0,0 0 16,21 0-16,0-21 0,1 0 15,-1 0-15,0 0 0,0 0 0,21-21 16,-20 0-16,-1 0 0,21 0 16,0 0-16,-20-1 0,20 1 15,0-21-15,-21 21 0,22-22 0,-22 22 16,0-21-16,0 0 0,0 20 0,1 1 16,-1 0-16,-21 0 0,0 0 15,0 42 1,0 0-16,0 0 0,0 22 0,0-22 15,-21 0-15,21 21 0,0-21 16,-22 22-16,22-22 0,-21 0 0,21 0 16,0 0-16,0 1 0,0-1 0,0 0 15,21 0-15,1-21 16,-1 21-16,0-21 0,21 0 16,-21 0-16,22 0 0,-22 0 0,21 0 15,1-21-15,-1 0 0,-21 0 16,21 21-16,1-21 0,-1-1 0</inkml:trace>
  <inkml:trace contextRef="#ctx0" brushRef="#br0" timeOffset="121762.77">24680 14690 0,'0'-21'0,"0"-43"15,0 149-15,0-149 32,0 85-32,-21 1 0,0-1 0,0 0 15,21 0-15,0 0 0,0 0 0,-21 22 16,21-22-16,0 0 15,0 0-15,0 0 0,0 1 16,0-1-16,21-21 16,0 21-16,0-21 0,0 0 15,0 0-15,1 0 0,20 0 0,-21-21 16,0 0-16,0-1 0,1 1 0,-1 0 16,-21 0-16,0 0 0,0-22 15,0 22-15,0-21 0,0 21 0,0 0 16,-21-22-16,-1 22 0,1 21 0,0-21 15,0 21-15,21-21 0,-21 21 16,0 0-16,42 0 31,0 0-31,0 0 16,0 0-16,0 0 0,22-21 0,-22 21 16,21 0-16,-21 0 0,22-22 15,-22 22-15,21 0 0,-21 0 0,22 0 16,-22 0-16,0 22 0,-21-1 0,21 0 15,0 0-15,-21 0 0,22 22 16,-22-22-16,0 0 0,0 21 0,0-21 16,0 1-16,0-1 0,0 0 0,0 0 15,0 0-15,0 0 0,0 1 16,0-1-16,0 0 31,0-42 0,0 0-31,0-1 0,0 1 16,0-21-16,0 21 0,21 0 16,0-22-16,0 1 0,-21 21 0,42-22 15,-20 1-15,-1 0 0,21-1 0,-21 22 16,22-21-16,-1 21 0,0 0 16,1 21-16,-1 0 0,0 0 0,-21 0 15,1 21-15,-1 0 0,0 0 16,-21 21-16,0 1 0,0-22 15,0 21-15,0 1 0,-21-22 0,21 21 16,-21-21-16,-1 22 0,1-22 16,21 0-16,-21 0 0,0 0 0,21 0 15,-21 1-15,0-22 16,42-22 15,0 22-15,0-21-16,0 0 0</inkml:trace>
  <inkml:trace contextRef="#ctx0" brushRef="#br0" timeOffset="122167.54">26437 14499 0,'0'0'16,"0"-21"-16,0 0 0,0 0 0,-21 0 15,0 21-15,0 0 16,-1 0-16,1 0 0,0 0 0,0 0 15,0 0-15,0 0 0,-1 21 0,1-21 16,0 21-16,21 0 0,0 0 16,0 0-16,0 1 0,0-1 0,0 0 15,0 0-15,0 0 0,21 0 16,0-21-16,1 22 0,-1-22 16,0 0-16,0 0 0,0 21 0,0-21 0,1 0 15,-1 0-15,0 21 0,0 0 16,0-21-16,-21 21 0,21 0 15,-21 1-15,0-1 16,0 0-16,0 0 0,-21 0 16,0-21-16,0 21 0,0-21 15,0 0-15,-1 22 0,-20-22 0,21 0 16,0 0-16,-22 21 0,22-21 0,0 0 16,0 0-16,0 0 0,0 0 15,-1 0-15,1 0 0,0 0 16,0 0-16,0 0 0,0-21 15,-1 21-15,1-22 16,21 1-16,-21 0 0</inkml:trace>
  <inkml:trace contextRef="#ctx0" brushRef="#br0" timeOffset="122438.39">24574 14097 0,'-21'0'0,"42"0"0,-63 0 0,21 0 0,0-21 16,0 21-16,21-21 15,0 42 48</inkml:trace>
  <inkml:trace contextRef="#ctx0" brushRef="#br0" timeOffset="122701.24">23601 14457 0,'0'0'0,"42"21"31,-21-21-31,22-21 0,-1 21 0,0 0 0,1-21 16,20 21-16,-21-21 0,1 21 15,-1 0-15,0 0 0,1-22 0,-22 22 16,21 0-16,-21 0 15,1 0-15,-1 0 32,0 0-32,-21-21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9T11:50:54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677 0,'21'0'16,"0"0"-1,0 0-15,0 0 16,-21-21-16,0 0 16,21 21-16,-21-21 0,0 0 15,0 0 1,0-1-16,-21 22 16,0-21-16,0 21 0,0 0 15,0 0-15,-22 0 16,22 0-16,-21 0 0,21 21 0,-22 1 15,22-1-15,-21 0 0,-1 21 16,22 1-16,0-22 0,-21 42 0,21-20 16,-1-1-16,22 21 0,-21-20 15,21 20-15,0-20 0,0 20 16,0-21-16,0 1 0,0-1 0,0-21 16,21 22-16,1-22 0,-1 0 15,21 0-15,-21 0 0,22-21 16,-1 0-16,-21 0 0,21 0 0,1 0 15,-22 0-15,21-21 0,-21 21 0,22-21 16,-22 0-16,21 0 16,-21-22-16,1 22 0,-1 0 0</inkml:trace>
  <inkml:trace contextRef="#ctx0" brushRef="#br0" timeOffset="519.7">2434 550 0,'0'0'0,"0"-21"16,0 42 15,0 1-15,0-1-16,0 0 0,0 21 16,0 1-16,0-1 0,0 0 0,0 1 15,0-1-15,0 21 0,0-20 16,0-1-16,0 0 0,0 1 0,0-1 15,0-21-15,0 22 0,0-22 16,0 0-16,0 0 0,0 0 0,0 0 16,-21-21-1,21-21 1,0 0 0,-21 21-16,21-42 0,-21 21 0,21-1 15,0-20-15,0 21 0,0-21 16,0 20-16,21-20 0,0 0 0,0 21 15,0-22-15,22 22 0,-1 0 16,0-21-16,1 42 0,20-22 16,-21 1-16,1 21 0,-1 0 0,0 0 15,1 21-15,-1 1 0,-21-1 16,0 0-16,1 21 0,-22-21 0,0 22 16,0-1-16,0-21 0,0 22 15,0-22-15,-22 21 0,1-21 0,21 0 16,-21 22-16,0-22 15,0 0-15,21 0 0,-21-21 16,21-21 0,0 0-1,0 0-15,21 0 16</inkml:trace>
  <inkml:trace contextRef="#ctx0" brushRef="#br0" timeOffset="1035.93">3577 889 0,'0'-21'16,"0"42"-16,0-63 0,0 21 16,0-1-16,0 1 0,0 0 0,0 0 15,-21 0-15,0 21 16,0 0-16,-1 0 0,1 0 0,0 0 15,-21 0-15,21 21 0,-22 0 16,1 0-16,21 0 0,-22 22 0,22-1 16,0 0-16,-21-20 0,21 20 15,-1 0-15,22-21 0,0 22 0,-21-22 16,21 21-16,0-21 0,0 1 16,0-1-16,21-21 15,1 0-15,-1 0 0,21 0 16,-21 0-16,22 0 0,-22 0 0,21-21 15,0-1-15,-20 1 0,20 0 16,-21 0-16,21 0 0,-20-22 0,-1 22 16,-21-21-16,0 21 0,0-22 15,0 22-15,0 0 0,0 0 0,0 0 16,0 42 15,0 0-31,0 21 16,0-20-16,0-1 0,0 0 0,0 21 15,0-21-15,0 1 0,0-1 0,0 0 16,0 0-16,0 0 0,21 0 16,0-21-16,0 0 0,22 22 15,-22-22-15,0 0 0,0 0 0,0 0 16,22-22-16,-22 1 0,0 21 16</inkml:trace>
  <inkml:trace contextRef="#ctx0" brushRef="#br0" timeOffset="1371.74">3979 720 0,'-21'0'16,"21"21"-16,0 0 16,0 21-16,0-20 0,0 20 15,0 0-15,0 1 0,0-1 0,0 0 16,0 1-16,0-1 0,0 21 15,0-20-15,0-1 0,0 22 0,0-22 16,-21 0-16,21 1 0,0 20 16,0-21-16,0 22 0,0-22 0,0 1 15,0-1-15,0 0 0,0 1 16,0-22-16,0 21 0,0-21 16,0 0-16,0 1 0,0-1 0,0 0 15,21-21 1,-21-21-16,21 0 15,-21-1-15,0 1 0,0-21 16,0 0-16,0-1 0,0 1 16,0 0-16,0-22 0</inkml:trace>
  <inkml:trace contextRef="#ctx0" brushRef="#br0" timeOffset="1652.62">3895 1058 0,'0'-42'0,"0"84"0,-22-105 0,22 21 16,0 20-16,0-20 15,0 21-15,0-21 0,22 20 0,-1 1 16,0 0-16,21 0 0,-21 0 16,22 0-16,-1 21 0,0 0 0,1 0 15,-22 0-15,21 0 0,-21 21 16,1 0-16,-1 0 0,-21 21 0,0 1 16,0-22-16,0 21 0,0 1 15,-21-22-15,-1 21 0,1-21 0,0 22 16,-21-22-16,21 0 0,-1 0 15,-20 0-15,21-21 0,0 0 16,0 21-16,-1-21 0,1 0 0,21-21 31,0 0-31,0 0 0,0 0 0,21 0 16,1-1-16</inkml:trace>
  <inkml:trace contextRef="#ctx0" brushRef="#br0" timeOffset="1960.45">4678 339 0,'0'0'0,"-43"0"31,22 21-31,0 0 0,21 0 0,-21 0 16,21 22-16,0-1 0,-21-21 15,21 43-15,-21-22 0,21 0 0,-22 1 16,22 20-16,0-20 0,0-1 16,0 0-16,0 1 0,0-1 0,0-21 15,0 21-15,22-20 0,-1-1 16,-21 0-16,21-21 0,0 0 0,0 21 16,0-21-16,1 0 0,-1 0 15,0-21-15,0 21 0,0-21 0,0 0 16,1-22-16,-1 22 0,0 0 15</inkml:trace>
  <inkml:trace contextRef="#ctx0" brushRef="#br0" timeOffset="2140.8">4424 741 0,'0'0'0,"-21"21"0,-1-21 0,44 0 31,-1 0-31,0 0 0,21 0 16,-21 0-16,22-21 0,-1 21 16,-21 0-16,22-21 0,-1 21 15,0-21-15,-21 21 0,22 0 0</inkml:trace>
  <inkml:trace contextRef="#ctx0" brushRef="#br0" timeOffset="2520.26">4995 847 0,'-21'0'0,"42"0"0,-42 21 15,42-21 17,0 0-32,1 0 0,-1-21 0,0 0 15,0 21-15,0-22 0,0 1 16,1 0-16,-1 0 0,0 0 0,0 21 15,-21-21-15,0-1 0,0 1 16,0 0-16,-21 21 16,0 0-1,0 0-15,-1 0 0,-20 0 0,21 21 16,0 0-16,0 1 0,-1-1 0,22 0 16,-21 0-16,21 21 0,0-20 15,0-1-15,0 21 0,0-21 0,0 0 16,0 1-16,0-1 0,0 0 15,21 0-15,1 0 0,-1-21 16,0 0-16,0 0 0,0 0 16,22 0-16,-22 0 0,21 0 0,0 0 15,1-21-15,-1 0 0,0 0 16</inkml:trace>
  <inkml:trace contextRef="#ctx0" brushRef="#br0" timeOffset="2900.05">5482 720 0,'0'0'0,"-21"0"0,0-21 16,0-1-16,21 1 0,0 0 16,0 0-16,21 0 15,0 21 1,21-21-16,-21 21 0,1 0 0,20 0 16,-21 0-16,21 0 0,-20 0 15,20 21-15,0 0 0,-21 0 0,1 0 16,20 0-16,-21 22 0,-21-22 15,0 21-15,0 1 0,0-22 0,0 21 16,0 0-16,0-20 0,-21 20 16,21-21-16,-21 0 0,0 0 0,-1 1 15,1-22 1,0 0-16,21-22 0,0 1 16,0-21-16,0 21 15,0-22-15,0 1 0,0 21 16,0-21-16,21-1 0,0 1 0,-21 0 15,22 20-15,-1-20 0,-21 21 16,21 0-16,0 0 0,0 21 0,0-22 16,1 22-16,-1 0 0,0 0 15,0 0-15,0 0 0,0 0 0,1 0 16,-1 0-16</inkml:trace>
  <inkml:trace contextRef="#ctx0" brushRef="#br0" timeOffset="3164.89">6286 762 0,'-42'0'31,"63"0"0,0 0-31,1 0 16,-1 0-16,0 0 0,0 0 0,0 0 15,0 0-15,1 0 16,-1 0-16,0-21 0,-21 0 0,21 21 16,0 0-16</inkml:trace>
  <inkml:trace contextRef="#ctx0" brushRef="#br0" timeOffset="3847.32">6964 529 0,'0'0'0,"0"-21"0,-21 21 16,21-21-16,0 0 0,0 0 16,0-1-16,21 1 15,0 0-15,0 21 0,0 0 16,0-21-16,1 21 0,20 0 0,-21 0 16,0 0-16,22 0 0,-22 0 15,0 21-15,0-21 0,-21 21 0,0 0 16,21 1-16,-21-1 0,0 0 15,0 21-15,0-21 0,-21 1 16,0 20-16,0-21 0,-22 0 16,22 22-16,-21-22 0,21 0 0,0 0 15,-22 0-15,22-21 0,0 21 16,0-21-16,0 0 0,-1 0 16,22-21-1,22 0 1,-1 0-16,0 21 15,0-21-15,0 21 0,0-21 0,22 21 16,-22-22-16,21 22 0,-21 0 16,1 0-16,20 0 0,-21 0 15,21 0-15,-20 0 0,-1 0 0,0 0 16,0 0-16,0 22 0,0-1 16,1-21-16,-1 21 0,-21 0 0,0 0 15,21 0-15,-21 22 0,0-22 0,0 0 16,0 21-16,0-20 0,0-1 15,0 0-15,-21 0 0,0 21 0,-1-20 16,1-1-16,-21-21 0,0 21 16,-1 0-16,1-21 0,0 21 0,-1-21 15,1 0-15,0 0 0,-1 0 16,1 0-16,0 0 0,-1 0 0,22 0 16,0 0-16,-21 0 0,20 0 15,1 0 1,21-21-1</inkml:trace>
  <inkml:trace contextRef="#ctx0" brushRef="#br0" timeOffset="4557.71">2455 1799 0,'-21'21'15,"42"-42"-15,-84 42 0,42-21 0,-1 0 0,1 0 16,0 0-16,0 0 15,42 0 17,0 0-32,0 0 0,1 0 15,-1 0-15,21 0 0,0 0 16,1 0-16,20 0 0,1-21 16,-1 21-16,1 0 0,20 0 15,1 0-15,0 0 0,21 0 0,-1-21 16,1 21-16,21 0 0,0 0 15,0-21-15,21 21 0,-21 0 0,22 0 16,-22 0-16,21 0 0,0 0 0,0 0 16,-21 0-16,0 0 0,21 0 15,-21 0-15,0 0 0,0 0 0,-21 0 16,21-21-16,0 21 0,-21 0 16,0 0-16,0 0 0,-22 0 0,22-21 15,-21 21-15,-1 0 0,1 0 16,-21 0-16,-1 0 0,1 0 15,-22 0-15,0-22 0,-21 22 0,22 0 16,-22 0-16,-42 0 63</inkml:trace>
  <inkml:trace contextRef="#ctx0" brushRef="#br0" timeOffset="4688.63">6921 1672 0,'-42'0'31,"21"0"-15,0 0-1,0 0-15</inkml:trace>
  <inkml:trace contextRef="#ctx0" brushRef="#br0" timeOffset="5518.15">1926 3598 0,'0'-42'31,"21"42"-15,0 0-1,-21 21 1,0 0-16,0 1 0,22 20 16,-22-21-16,0 21 0,0 1 15,0-22-15,0 21 0,0 1 0,0 20 16,0-21-16,0 1 0,0-1 16,0-21-16,0 22 0,0-1 0,0-21 15,0 0-15,0 0 0,0 1 16,21-1-16,-21 0 15,0-42 17,0 0-17,0-1-15</inkml:trace>
  <inkml:trace contextRef="#ctx0" brushRef="#br0" timeOffset="5927.71">2519 3916 0,'0'21'16,"0"0"-16,0 0 16,21-21 31,0 0-47,0-21 15,-21 0-15,0 0 16,0 0-16,0 0 15,-21 21 1,0-22-16,0 22 16,0 0-16,21 22 15,-22-22-15,22 21 0,0 0 16,0 0-16,0 0 16</inkml:trace>
  <inkml:trace contextRef="#ctx0" brushRef="#br0" timeOffset="15711.73">4106 3556 0,'0'-21'16,"0"0"-16,0 0 15,0-1-15,0 1 16,0 0-1,0 0-15,0 0 16,0 0-16,0-1 0,0 1 16,0 0-16,0 0 0,0 0 15,0 0-15,0-1 0,0 1 16,0 42 0,0 22-1,0-22-15,0 21 16,0 1-16,0-1 0,21 0 0,-21 1 15,0-1-15,0 0 16,0 1-16,0-22 0,0 21 0,0 0 0,0 1 16,0-22-16,0 21 0,0-21 0,0 1 15,0-1-15,0 0 16,0 0-16,0 0 0,0-42 47,0 0-47,0 0 0,0 0 15,0-1-15</inkml:trace>
  <inkml:trace contextRef="#ctx0" brushRef="#br0" timeOffset="16135.49">3873 3323 0,'0'0'0,"-21"0"0,0-21 0,0 0 16,0 21-16,0-21 0,21 0 0,0-1 16,0 1-16,0 0 15,21 21-15,21-21 0,-21 0 0,22 0 16,-1 21-16,0-22 0,22 22 0,-22 0 16,22 0-16,-1 0 0,1 0 15,20 0-15,-20 0 0,-1 22 0,22 20 16,-22-21-16,1 21 15,-22 1-15,1 20 0,-1-20 0,-21-1 16,-21 21-16,0-20 0,0-1 16,-21 0-16,-21 1 0,20-1 0,-20 0 15,-21 1-15,20-22 0,-20 21 0,20-21 16,-20 1-16,21-1 0,-22 0 16,22 0-16,-1-21 0,1 21 0,21-21 15,-21 0-15,20 0 0,1 0 16,0 0-16,0-21 0,0 21 0,21-21 15,0 0-15,0 0 0,0-1 16,0 1-16,0 0 16,21 0-16,0 21 0,0-21 15,22 0-15,-22 21 0</inkml:trace>
  <inkml:trace contextRef="#ctx0" brushRef="#br0" timeOffset="16707.95">5376 3704 0,'0'0'15,"21"0"-15,1 0 0,-22-21 16,21 21-16,-21-21 0,0 0 0,21 0 16,-21-1-16,0 1 0,0 0 15,0 0-15,0 0 0,0 0 16,0-1-16,-21-20 0,0 21 0,-1 21 15,1-21-15,0 0 0,0 21 16,-21 0-16,20 0 0,1 0 0,0 21 16,0 0-16,-21 0 0,20 0 0,1 0 15,0 22-15,0-1 0,-21-21 16,20 22-16,1-1 0,0-21 0,21 21 16,0 1-16,0-22 0,0 21 15,0-21-15,0 1 0,0-1 0,0 0 16,21 0-16,0-21 0,22 0 0,-22 0 15,0 0-15,21 0 16,-20 0-16,20 0 0,-21-21 0,21 0 16,-20 0-16,-1-1 0,21 1 15,-21 0-15,0 0 0,1-21 0,-1 20 16,-21-20-16,0 0 0,0 21 0,0-22 16,0 22-16,0 0 0,0 0 15,0 0-15,0-1 0,-21 22 0,-1 22 31,22-1-31,-21 0 0,21 0 16,0 0-16,0 22 0,0-22 0,0 0 16,0 21-16,0-21 0,0 1 15,0-1-15,0 0 0,0 0 0,0 0 16,0 0-16,21 1 0,1-22 16,-1 0-16,0 0 15,0 0-15,0 0 0,0 0 0,1-22 16,-1 1-16,0 0 0,0 0 15</inkml:trace>
  <inkml:trace contextRef="#ctx0" brushRef="#br0" timeOffset="16981.36">5842 3133 0,'0'-21'0,"0"42"0,0-85 16,0 43-16,0 0 0,0 0 15,0 0-15,0 42 31,0 0-31,0 21 0,0-21 16,0 22-16,0-1 0,0 22 0,0-22 16,0 21-16,0-20 0,0 20 15,-21 1-15,21-22 0,-21 0 0,21 1 16,0-1-16,0 0 0,0 1 16,0-22-16,0 0 0,0 0 0,0 0 15,0 1-15,21-1 0,0-21 16,0 0-16,0 0 15,0 0-15,1-21 0,20 21 16,-21-22-16,0 1 0</inkml:trace>
  <inkml:trace contextRef="#ctx0" brushRef="#br0" timeOffset="17504.06">6498 3535 0,'0'0'0,"0"-21"0,0 0 16,0-1-16,0 1 0,0 0 15,0 0-15,0 0 0,0 0 16,0-1-16,0 1 0,-21 0 0,0 0 16,0 21-16,-1 0 15,1 0-15,0 0 0,-21 21 16,21-21-16,-1 42 0,1-20 16,0 20-16,-21-21 0,21 21 0,-1 1 15,22-1-15,0-21 0,-21 22 0,21-22 16,0 21-16,0-21 0,0 0 15,0 1-15,0-1 0,21 0 0,-21 0 16,22-21-16,-1 0 0,0 21 16,0-21-16,0 0 0,0 0 0,1 0 15,-1 0-15,0-21 0,0 0 0,0 0 16,0 0-16,1-1 0,-1 1 16,0 0-16,0-21 0,-21-1 15,0 22-15,0-21 0,21 0 0,-21 20 16,0-20-16,0 21 0,0 0 15,0 0-15,0 42 32,0 0-32,0 0 0,-21 0 0,21 0 15,0 1-15,0 20 0,0-21 0,0 0 16,0 0-16,0 1 0,0-1 16,0 0-16,21 0 0,0 0 0,1-21 15,-1 21-15,0-21 0,0 22 16,0-22-16,0 0 0,1 0 0,-1 0 15,21 0-15,-21-22 0,22 22 0,-22-21 16,0 0-16,0 0 16,0 0-16,0-22 0,1 22 0,-22-21 15</inkml:trace>
  <inkml:trace contextRef="#ctx0" brushRef="#br0" timeOffset="17787.95">5948 3154 0,'0'0'0,"-21"0"0,-22 0 0,64 0 32,1 0-32,20 0 15,0 0-15,1-21 0,-1 21 0,21 0 16,-20 0-16,20-21 0,-20 21 15,20 0-15,-21 0 0,1 0 0,-1-22 16,0 22-16,-20 0 0,-1 0 16,0 0-16</inkml:trace>
  <inkml:trace contextRef="#ctx0" brushRef="#br0" timeOffset="18292.66">8128 2921 0,'-21'-21'15,"42"42"-15,-42-63 0,21 21 0,0-1 0,0 1 16,-21 0-16,21 0 16,-22 0-16,22 42 31,0 21-31,0-21 16,0 22-16,0-22 0,0 21 0,0 22 15,0-22-15,0 22 0,0-22 16,0 21-16,0 1 0,0-22 0,0 1 15,0-1-15,0 0 0,0 1 16,22-22-16,-22 21 0,0-21 0,0 0 16,0 1-16,21-22 0,0 0 15,-21-22 1,0 1-16,0 0 16,0 0-16</inkml:trace>
  <inkml:trace contextRef="#ctx0" brushRef="#br0" timeOffset="18676.43">7683 2921 0,'-21'-21'0,"42"42"0,-63-63 15,0 42-15,21-21 0,21-1 0,0 1 16,0 0-16,0 0 0,0 0 16,0 0-16,21-1 0,21 22 15,0-21-15,1 0 0,-1 0 16,22 21-16,-1 0 0,1-21 0,20 21 15,1 0-15,-22 21 0,43 0 16,-21 0-16,0 0 0,20 22 16,-20-1-16,0 0 0,-22 1 0,1 20 15,-22-20-15,-21 20 0,0 1 16,-21-22-16,0 21 0,-21 1 0,-21-22 16,0 1-16,-22-1 0,22 0 0,-22-21 15,1 22-15,-1-22 0,22 0 16,-22-21-16,22 21 0,-21-21 0,20 0 15,1 0-15,21 0 0,-22 0 0,22 0 16,-21 0-16,21 0 0,21-21 16,0 0-1,21 0 1,0 0-16,0 21 16,0-22-16,1 22 0,20-21 0,-21 0 15</inkml:trace>
  <inkml:trace contextRef="#ctx0" brushRef="#br0" timeOffset="19112.18">8953 3217 0,'0'0'0,"0"-21"0,-21 0 0,21 0 16,0 0-16,0 0 0,0-1 0,0 1 15,21 0-15,1 0 0,20 21 16,-21-21-16,0 0 0,22 21 0,-22 0 16,21 0-16,0 0 0,-20 0 15,20 0-15,-21 0 0,21 21 0,-20-21 16,-1 42-16,21-21 0,-42 0 0,21 22 16,-21-1-16,0 0 0,0 1 15,0-1-15,0-21 0,0 22 0,0-1 16,0-21-16,-21 0 0,21 0 0,0 1 15,0-1-15,-21-21 16,0 0-16,21-21 16,0-1-16,0 1 15,0 0-15,0-21 0,0 21 16,0-22-16,0 1 0,0 0 0,21 20 16,0-20-16,-21 21 0,21-21 15,-21 20-15,21 1 0,1 21 0,-22-21 16,21 21-16,0 0 0,0 0 15,0 0 1,0 0-16,1 21 0</inkml:trace>
  <inkml:trace contextRef="#ctx0" brushRef="#br0" timeOffset="19384.4">9864 2985 0,'0'0'0,"0"21"31,0 0-31,0 0 16,0 21-16,0-20 0,0 20 0,0-21 16,0 21-16,-22-20 15,1 20-15,21-21 0,0 0 0,0 0 16,-21 1-16,21-1 0,0 0 15,-21 0-15,21 0 16,21-42 0,-21 0-16,21 0 15,-21 0-15</inkml:trace>
  <inkml:trace contextRef="#ctx0" brushRef="#br0" timeOffset="19712.22">9927 2773 0,'0'0'0,"-21"0"0,0 0 0,0 0 16,-1 0-16,1 0 0,0 0 16,0 21-16,21 0 0,0 0 15,0 1-15,0-1 16,0 0-16,21-21 0,0 0 16,0 0-16,1 0 0,20 0 15,-21 0-15,0 0 0,0-21 16,1 21-16,-22-21 0,21-1 0,-21 1 15,0 0-15,0 0 0,0 0 16,0 0-16,0-1 0,-21 1 0,-1 21 16,1-21-16,0 21 0,0 0 0,0 0 15,0 0-15,-22 0 16,22 0-16,21 21 0,-21 0 0,21 1 16,-21-1-16,21 0 0,0 0 15,0 0-15,0 0 0,21 1 0,0-1 16,0 0-16,22 0 0,-22-21 15,0 21-15</inkml:trace>
  <inkml:trace contextRef="#ctx0" brushRef="#br0" timeOffset="20119.98">10266 2985 0,'0'21'32,"0"0"-32,21-21 0,-21 21 15,21 0-15,-21 0 0,0 1 0,21-1 16,-21 0-16,21 0 0,-21 0 16,22 22-16,-22-22 0,0 0 0,0 0 15,21 0-15,-21 0 16,21 1-16,-21-44 31,0 1-31,0 0 16,21 0-16,-21 0 0,21-22 0,-21 22 15,21-21-15,-21 21 0,0-22 0,22 1 16,-1 21-16,0-21 0,-21 20 16,0 1-16,21 0 0,0 0 0,-21 0 15,21 21 1,1 0-16,-22 21 15,0 0 1,21-21 0,-21 21-16</inkml:trace>
  <inkml:trace contextRef="#ctx0" brushRef="#br0" timeOffset="20496.43">10901 3112 0,'63'0'16,"-42"0"-16,1-22 15,-1 22-15,0-21 16,0 21-16,0-21 0,0 0 0,-21 0 16,22 0-16,-22-1 15,21 1-15,-21 0 0,0 0 16,0 0-16,-21 21 0,-1 0 15,1 0-15,0 0 0,0 0 16,0 0-16,0 0 0,-1 21 16,1 0-16,0 0 0,0 0 0,21 22 15,0-22-15,0 0 0,-21 21 16,21-20-16,0-1 0,0 21 0,0-21 16,0 0-16,0 22 0,0-22 0,21-21 15,0 21-15,0 0 0,0 0 16,1-21-16,-1 0 0,21 0 0,-21 0 15,22 0-15,-1 0 0,0 0 16,1-21-16,-1 0 0,-21 0 16,21 0-16,1 0 0</inkml:trace>
  <inkml:trace contextRef="#ctx0" brushRef="#br0" timeOffset="20964.18">11557 2879 0,'0'0'0,"0"21"31,0 0-15,-21 0-16,21 0 0,0 1 16,0-1-16,0 0 0,0 0 0,0 0 15,0 22-15,0-22 0,0 0 16,0 21-16,0-21 0,0 1 16,0-1-16,0 0 0,0 0 0,0 0 15,0 0-15,-21-21 31,21-21-31,0 0 16,0 0-16,0 0 0,0-22 0,0 22 16,0-21-16,0 21 0,0-22 15,0 1-15,0 0 0,21 21 0,0-22 16,0 1-16,0 0 0,22 20 16,-22-20-16,21 21 0,-21 0 0,22 0 15,20-1-15,-21 22 0,22 0 16,-22 0-16,22 0 0,-22 22 15,0-1-15,1 0 0,-22 21 0,21 1 16,-42-1-16,0 0 0,0 1 0,0-1 16,0 0-16,0 22 0,0-22 15,-21 0-15,21-20 0,-21 20 0,21-21 16,-21 0-16,21 0 0,0 1 16,0-1-16,0 0 0,-21-21 15,-1 0 16</inkml:trace>
  <inkml:trace contextRef="#ctx0" brushRef="#br0" timeOffset="21599.59">5757 5440 0,'0'0'0,"0"-21"0,0 0 0,0-1 15,0-20-15,0 21 0,0 0 16,0 0-16,0-1 0,-21 1 0,21 0 16,0 0-16,0 0 0,0 0 15,0 42 16,0 0-31,0 21 16,0 1-16,0-1 0,0 0 0,0 22 16,0-22-16,0 22 0,0-1 0,0 1 15,-21-1-15,21-21 0,-21 22 16,21-22-16,0 1 0,0-22 0,0 0 16,0 0-16,0 0 0,0 0 0,21-21 31,0-21-16,0 0-15,-21 0 0,21-21 16</inkml:trace>
  <inkml:trace contextRef="#ctx0" brushRef="#br0" timeOffset="21880.43">6181 5503 0,'0'22'16,"0"-1"-16,0 0 0,0 0 15,0 0-15,0 0 16,21-21 0,0 0-16,0 0 0,0 0 15,0 0-15,1-21 0,-22 0 16,21 21-16,-21-21 0,0 0 16,0 0-16,-21 21 15,-1 0-15,1-22 0,0 22 0,0 0 16,0 0-16,0 0 15,21 22 1,0-1-16,21-21 16,0 0-16,0 21 15</inkml:trace>
  <inkml:trace contextRef="#ctx0" brushRef="#br0" timeOffset="22634">7281 5017 0,'0'21'0,"0"-42"0,-21 42 0,21 0 0,-21-21 15,21 21-15,0 0 0,0 0 16,0 1 0,21-22-16,0 0 15,0 0-15,1 0 0,-1 0 0,21 0 16,0 0-16,1 0 0,-1-22 15,0 1-15,22 0 0,-1 0 0,-20 0 16,20-22-16,-20 22 0,20 0 16,-42-21-16,22 21 0,-43-1 0,0-20 15,0 21-15,0 0 0,-43 0 0,1-1 16,0 22-16,-1 0 0,-20-21 16,-22 21-16,22 0 0,-1 0 0,1 21 15,-1-21-15,1 22 16,20-1-16,1 21 0,0-21 0,20 22 15,1-1-15,0-21 0,21 21 0,0 1 16,0-1-16,0 0 0,0-20 16,21 20-16,-21-21 0,43 0 0,-22 0 15,0 1-15,21-1 0,-21 0 0,22 0 16,-1-21-16,0 0 0,22 0 16,-22 0-16,1 0 0,-1 0 0,-21 0 15,21 0-15,-20 0 0,-65 0 31,1 0-31,0 0 0,-1 0 0,-20 0 16,-1 0-16,22 21 16,-22-21-16,1 21 0,-1 1 0,1-22 15,21 21-15,-1 0 0,22 0 0,0 0 16,0 0-16,21 22 0,0-22 16,0 0-16,0 0 0,21 0 0,0 1 15,21-1-15,-20 0 0,20-21 0,0 21 16,1-21-16,-1 0 0,0 0 15,1 0-15,20 0 0,-21 0 0,1 0 16,-1 0-16,0 0 0,1-21 16,-1 0-16,0 0 0,-20-1 15,20 1-15</inkml:trace>
  <inkml:trace contextRef="#ctx0" brushRef="#br0" timeOffset="22855.87">7959 5249 0,'0'0'15,"21"-21"-15,0 21 16,0 0-16,0 0 0,0 0 16,-21 21-16,22 1 0,-1-1 0,0 0 15,0 0-15,0 0 0,0 0 0,-21 1 16,22-1-16,-1 0 0,-21 0 16,21 0-16,-21 0 0,0 1 15,21-1-15,-21 0 0,0 0 0,21 0 16,0-21-1,1-21 1,-22 0-16,21 0 0</inkml:trace>
  <inkml:trace contextRef="#ctx0" brushRef="#br0" timeOffset="23105.73">8530 5144 0,'0'-22'0,"0"44"0,-21-44 16,0 22-1,-22 22-15,22-1 16,-21 0-16,0 0 0,-1 0 0,1 22 16,0-22-16,-1 21 0,1-21 0,0 22 15,-1-1-15,1-21 0,0 21 16,20 1-16,1-22 0,0 21 0,21-21 16,0 1-16,0-1 0,0 0 0,0 0 15,21-21-15,0 0 0,1 21 16,-1-21-16,21 0 0,-21 0 0,22 0 15,-22-21-15,21 0 0,0 0 0,-20 0 16</inkml:trace>
  <inkml:trace contextRef="#ctx0" brushRef="#br0" timeOffset="23392.34">9038 5207 0,'0'-21'15,"0"42"-15,0-63 0,0 21 16,-21 21-16,0 0 0,0 0 16,-1 0-16,1 0 0,0 0 0,0 0 15,0 21-15,-22 0 0,22 0 0,0 0 16,0 22-16,0-22 0,0 21 16,21-21-16,0 22 0,-22-22 15,22 21-15,0-21 0,0 0 0,0 22 16,0-22-16,0 0 0,22-21 15,-1 21-15,0 0 0,0-21 0,0 0 16,22 0-16,-1 0 0,0 0 0,1 0 16,-1-21-16,0 21 0,22-21 15,-22 0-15,22-21 0,-22 20 0</inkml:trace>
  <inkml:trace contextRef="#ctx0" brushRef="#br0" timeOffset="24088.94">9525 5313 0,'0'0'0,"-21"0"16,0 0-16,-1 0 0,1 0 0,-21 0 31,21 0-31,42 0 32,0 0-32,0 0 0,0 0 15,22-21-15,-1 21 0,-21-21 0,22-1 16,-22 22-16,0-21 0,21 0 0,-21 21 15,-21-21-15,0 0 0,0 0 16,0-1-16,-21 22 16,0-21-16,0 21 15,0 0-15,0 0 0,-22 0 16,22 0-16,0 0 0,0 21 0,0-21 16,-1 22-16,1-1 0,0 0 0,0 0 15,0 0-15,21 0 0,0 22 16,0-22-16,0 0 0,0 0 0,0 22 15,0-22-15,0 0 0,0 0 0,0 0 16,21 0-16,0 1 0,21-22 16,-20 21-16,-1-21 0,21 0 0,0 0 15,-20 0-15,20 0 0,0 0 16,22 0-16,-22-21 0,0-1 0,22 1 16,-22 0-16,1 0 0,-1-21 0,0-1 15,1 22-15,-1-42 0,-21 20 16,0-20-16,0-1 0,1 1 15,-1-1-15,0 1 0,-21-1 0,0 1 16,0-1-16,0 22 0,0 0 16,0-1-16,0 1 0,0 21 0,0 0 15,0-1-15,-21 22 0,0 0 16,21 22-16,-22-1 0,1 0 16,0 21-16,0 1 0,21-1 0,-21 21 15,21 1-15,-21-1 0,21 1 16,0-1-16,0 1 0,0-1 0,0-20 15,0 20-15,0-20 0,21-1 0,-21 0 16,42-21-16,-21 1 0,0 20 16,22-42-16,-1 21 0,0-21 15,1 0-15,-1 0 0,0 0 0,22 0 16,-22-21-16,1 21 0,20-21 0,-21 0 16,1-22-16,-1 22 0,0 0 15,1-21-15,-1 20 0,-21 1 0,0-21 16,1 21-16,-22 0 0,0-1 0,0 1 15</inkml:trace>
  <inkml:trace contextRef="#ctx0" brushRef="#br0" timeOffset="25006.21">5884 6943 0,'-21'0'16,"0"0"-1,21-21 1,0-1 0,0 1-16,0 0 0,21 0 15,0 0-15,0 21 16,1-21-16,20 21 0,-21 0 16,21-22-16,-20 22 0,20 0 0,0 0 15,-21 0-15,22 22 0,-1-1 0,-21 0 16,0 21-16,1 1 0,-1-1 15,-21 0-15,0 1 0,0-1 0,0 21 16,-21-20-16,-1-1 0,1 22 0,-21-22 16,21 0-16,0 1 0,-22-22 15,22 21-15,-21-21 0,-1 0 0,22 1 16,-21-22-16,21 0 0,-22 0 0,1 0 16,21 0-16,-21 0 0,20 0 15,-20-22-15,21 1 0,0-21 16,0 21-16,21-22 0,0 22 0,0-21 15,0 0-15,0-1 0,0 1 16,21 21-16,0-22 0,21 22 0,-21 0 16,22 0-16,-1 0 0,0 21 15,-20 0-15,20 0 0,0 21 0,1 0 16,-22 0-16,0 0 0,21 22 0,-21-22 16,1 21-16,-1-21 0,-21 22 15,21-22-15,-21 21 0,21-21 0,-21 1 16,21-1-16,-21 0 0,0 0 0,21 0 15,1-21 1,-1 0-16,0 0 0,0 0 16,0 0-16,0-21 0,1 0 0,-1 0 15</inkml:trace>
  <inkml:trace contextRef="#ctx0" brushRef="#br0" timeOffset="25168.13">6858 7133 0,'21'0'32,"0"0"-17,0 0 1,1-21 0</inkml:trace>
  <inkml:trace contextRef="#ctx0" brushRef="#br0" timeOffset="25676.34">7810 6710 0,'0'0'0,"0"-21"0,0-22 16,0 22-16,0-21 0,0 21 0,-21 0 15,21-1-15,-21 1 0,21 0 16,0 42 0,0 0-16,0 22 0,0-1 15,0 0-15,0 1 0,0 20 0,0-20 16,0 20-16,0 1 0,0-22 0,0 21 15,-21-20-15,0 20 0,21-20 16,-21 20-16,21-21 0,0-20 16,0 20-16,0-21 0,0 0 0,21-21 31,0 0-31,0-21 16,0 0-16,-21 0 0,0-22 0,21 22 15</inkml:trace>
  <inkml:trace contextRef="#ctx0" brushRef="#br0" timeOffset="25972.17">7599 6773 0,'0'0'0,"-85"-127"16,64 106-1,21-21-15,0 21 0,0-22 16,0 22-16,21 0 0,0-21 0,22 21 16,-1-1-16,0 1 0,22 21 15,-1 0-15,-20 0 0,20 0 16,1 0-16,-1 21 0,-21 22 0,1-22 15,-22 42-15,0-20 0,-21-1 0,0 0 16,0 22-16,-21-22 0,0 1 16,-22-1-16,1-21 0,-21 21 0,20-20 15,1 20-15,0-21 0,-1-21 0,1 21 16,21 0-16,0-21 0,-1 0 16,1 0-16,21-21 15,21 21 1,-21-21-16,43 21 0,-22-21 0,0 21 15,21 0-15,1-21 0,-1 21 0</inkml:trace>
  <inkml:trace contextRef="#ctx0" brushRef="#br0" timeOffset="26351.95">8234 6964 0,'-21'0'16,"21"-21"-16,0 0 15,0-1-15,21 1 16,-21 0-16,21 21 0,0 0 0,0-21 16,22 21-16,-22 0 0,21 0 15,-21 0-15,22 0 0,-1 21 16,-21 0-16,21 0 0,1 1 0,-22-1 16,0 0-16,0 21 0,-21-21 15,0 22-15,0-22 0,0 21 0,0-21 16,-21 1-16,0 20 0,0-21 0,0 0 15,-1 0-15,1-21 0,0 0 16,0 0-16,0 0 0,21-21 16,0 0-16,0 0 15,0-21-15,0 20 0,0-20 0,0 21 16,21-21-16,0 20 0,-21-20 0,21 21 16,0-21-16,1 20 15,20 1-15,-21 0 0,0 0 0,22 0 16,-22 0-16,21 21 0,-21 0 0,0 0 15,22 0-15,-22 0 0,0 0 16,0 0-16</inkml:trace>
  <inkml:trace contextRef="#ctx0" brushRef="#br0" timeOffset="26748.68">9229 6816 0,'0'0'15,"21"0"-15,-21-21 0,-21 21 31,-1 0-31,1 0 16,0 0-16,0 21 0,21 0 16,-21 0-16,0 0 0,-1 0 15,22 22-15,-21-22 0,21 0 0,-21 21 16,21-20-16,0-1 0,0 0 0,0 21 16,0-21-16,21 1 0,0-22 15,1 21-15,-1-21 0,0 0 0,21 0 16,-21 0-16,22 0 0,-1 0 0,0-21 15,-20-1-15,20 1 0,0 0 16,-21 0-16,22-21 0,-22 20 0,0 1 16,-21-21-16,0 21 0,0-22 15,0 1-15,0 21 0,-21 0 0,-21-22 16,20 22-16,1 21 0,-21-21 16,21 21-16,-22 0 0,1 0 0,21 0 15,-21 0-15,20 21 0,-20-21 0,21 21 16,0 1-16,0-1 0,21 0 15,0 0-15,0 0 0,0 0 0,0 1 16,21-22-16,0 21 0,21-21 0,1 0 16,-1 0-16</inkml:trace>
  <inkml:trace contextRef="#ctx0" brushRef="#br0" timeOffset="27048.51">10054 6710 0,'-63'-21'32,"63"42"-32,-22 0 0,1 0 0,21 0 15,-21 22-15,21-1 0,0 0 0,0 1 16,0-1-16,0 22 0,-21-22 16,21 21-16,0 1 0,0-1 0,0 22 15,0-21-15,0-1 0,0 1 0,0-1 16,0 1-16,0 20 0,-21-20 0,21-1 15,0 1-15,0-1 16,-21-20-16,-1-1 0,22 21 0,-21-41 16,21 20-16,0-21 0,0 0 0,21-21 15,1-21 1,-1 0-16,0 0 0,0-22 16,0 1-16,0 0 0,1-1 0</inkml:trace>
  <inkml:trace contextRef="#ctx0" brushRef="#br0" timeOffset="27345.34">9906 6985 0,'0'0'15,"-21"-42"-15,0-1 0,21 1 0,0 21 0,0-21 16,0 20-16,0-20 0,0 21 0,42 0 16,-21 0-16,21-1 0,1 1 15,-1 0-15,0 21 0,1 0 0,20 0 16,-20 0-16,-1 21 0,0 0 0,-21 1 15,22 20-15,-43-21 0,0 21 16,0-20-16,0 20 0,-21-21 0,-1 21 16,1-20-16,-21-1 0,0 21 0,-1-21 15,1 0-15,0 1 0,-1-22 16,1 21-16,0-21 0,20 0 0,1 0 16,0 0-16,42 0 15,0-21 1,1-1-16,20 22 0,0-21 15,-21 0-15,22 0 0,-1 21 0</inkml:trace>
  <inkml:trace contextRef="#ctx0" brushRef="#br0" timeOffset="27677.14">10604 6858 0,'22'0'31,"-1"-21"-31,0 0 15,0 21-15,0-21 0,0 21 16,22-22-16,-22 1 0,21 0 0,-21 0 16,1 0-16,20 0 0,-42-1 15,21 22-15,-21-21 0,0 0 0,-21 21 16,0 0 0,0 0-16,-22 0 0,22 21 15,-21-21-15,21 21 0,-22 1 0,22 20 16,0-21-16,0 0 0,0 0 0,21 22 15,-22-22-15,22 0 0,0 0 16,0 0-16,0 1 0,22-1 0,-1-21 16,21 21-16,-21-21 0,0 0 15,22 0-15,-1 0 0,-21 0 16,22 0-16,-1 0 0,21 0 0,-20 0 16,-1 0-16,0-21 0,1 0 0,-22 21 15</inkml:trace>
  <inkml:trace contextRef="#ctx0" brushRef="#br0" timeOffset="28009.95">11261 6731 0,'0'0'0,"-22"-21"0,22 0 0,0 0 16,0-1-16,0 1 15,0 0-15,22 0 0,-1 21 0,0-21 16,0 0-16,21 21 0,-20 0 0,20 0 16,-21 0-16,21 0 0,1 0 15,-22 0-15,21 21 0,-21 0 16,22 0-16,-22 21 0,0-20 0,0 20 15,-21-21-15,0 21 0,0-20 16,0-1-16,0 21 0,0-21 0,-21 0 16,21 1-16,-21-1 0,0-21 0,0 21 15,-1-21-15,1 0 0,0 0 16,0 0-16,0 0 0,21-21 16,0 0-16,0-1 0,0 1 0,0 0 15,0-21-15,0 21 0,0-22 16,0 1-16,0 0 0,21-1 0,0 1 15,0 0-15,0-1 0,1 1 16,-1 0-16,21 20 0,-21-20 16,22 21-16,-1 0 0,0 21 0,1-21 15,-1-1-15</inkml:trace>
  <inkml:trace contextRef="#ctx0" brushRef="#br0" timeOffset="28796.01">12382 6033 0,'0'0'15,"0"-22"-15,0 1 0,-21 21 0,21-21 16,-21 0-16,0 21 31,0 0-31,0 21 0,21 0 16,0 22-16,-22-22 0,1 21 16,0 0-16,21 1 0,-21-1 0,0 0 15,0 22-15,-1-1 0,1-20 0,21 20 16,0-20-16,0 20 0,0-21 15,0 1-15,0-1 0,0-21 0,21 22 16,1-22-16,-1 0 0,0-21 0,21 21 16,1-21-16,-22 0 0,21 0 15,0 0-15,1-21 0,-1 0 0,-21 21 16,22-43-16,-22 22 0,0 0 16,0-21-16,0-1 0,0 22 15,1-21-15,-1 21 0,-21-22 0,0 22 16,0 0-16,0 0 0,0 42 31,0 0-15,0 0-16,-21 22 0,21-22 0,0 21 15,0-21-15,0 1 0,0 20 16,0-21-16,0 0 0,0 0 0,0 1 16,21-1-16,0 0 0,0-21 0,0 0 15,22 0-15,-1 0 0,-21 0 16,21 0-16,1 0 0,-1 0 15,0-21-15,-20 21 0,20-21 0,0-22 16,-21 22-16,1 0 0,-1-21 0,0-1 16,-21 22-16,0-21 0,21-1 15,-21 22-15,0 0 0,21 0 0,-21 0 16,-21 21 15,0 21-31,21 0 0,-21 21 0,21-20 16,-21 20-16,-1 0 0,1 1 15,21-1-15,-21 0 0,0 1 0,21-1 16,0 21-16,0-20 0,0-1 0,0 0 16,0 22-16,0-22 0,0 22 0,0-22 15,21 22-15,-21-22 16,21 0-16,-21 22 0,21-22 0,-21 0 16,22 1-16,-22-1 0,0 0 0,0-20 15,0 20-15,0-21 0,0 0 16,-22 0-16,1 1 0,0-22 0,0 0 15,0 0-15,0 0 0,-1 0 16,1 0-16,0-22 16,0 22-16,21-21 0,-21 0 15,21 0-15,0 0 0,0 0 16,0-1-16,0-20 0,0 21 0,0-21 16,-21 20-16,21-20 0</inkml:trace>
  <inkml:trace contextRef="#ctx0" brushRef="#br0" timeOffset="29039.87">12065 6265 0,'0'0'16,"-21"0"-16,21-21 0,0 0 15,21 21-15,0-21 0,21 21 0,1 0 16,-1-21-16,22 21 0,-1 0 15,-21 0-15,22 0 0,-1 0 16,1 0-16,-1 0 0,1 0 0,-22 0 16,22 0-16,-22 0 0,0 0 0,-20 0 15,-1 0-15,0 0 0,-21-21 16</inkml:trace>
  <inkml:trace contextRef="#ctx0" brushRef="#br0" timeOffset="30615.99">14012 6773 0,'0'0'0,"64"0"16,-22 0 0,-21-21-16,22 21 0,-1-21 15,0 0-15,22 0 0,-22-22 0,0 22 16,1-21-16,-1 21 0,0-22 0,-20 1 16,-1 0-16,0-1 0,0 22 15,0-21-15,-21 0 0,0-1 0,0 22 16,0-21-16,0 21 0,0-1 0,0 1 15,-21 0-15,0 0 0,21 0 16,-21 21-16,0 0 16,-1 0-16,22 21 15,0 0-15,0 0 0,0 22 16,-21-22-16,21 21 0,-21 22 0,21-22 16,-21 21-16,21 22 0,0-21 15,0-1-15,-21 22 0,21-22 0,-21 22 16,21-22-16,0 22 0,0 0 0,0-1 15,-22 1-15,22-21 0,0 20 0,0 1 16,0 0-16,0-22 0,0 1 16,0 20-16,0-20 0,0-22 15,0 22-15,0-22 0,22 0 0,-1-21 0,0 1 16,0-1-16,0-21 0,22 0 16,-22 0-16,21-21 0,0-1 15,-20 1-15,20 0 0,0-21 0,1-1 16,-1 22-16,0-21 0,1-22 0,-1 22 15,-21 0-15,21-22 0,-42 1 16,0-1-16,0 1 0,0-1 0,0 1 16,-21-1-16,0 1 0,-21 20 0,-1-20 15,1 21-15,0 20 0,-1-20 16,1 21-16,-21-21 0,20 20 0,1 1 16,0 21-16,20-21 0,1 21 15,0-21-15,0 21 0,21-21 16,0 0-16,21 21 15,0-22-15,0 22 0,1-21 0,20 21 16,-21-21-16,21 0 0,1 21 16,-1-21-16,-21 0 0,22-1 0,-1 1 15,0 0-15,-21 0 0,22-21 0,-22 20 16,21 1-16,-21 0 0,1-21 16,-1 21-16,-21-1 0,21 1 0,-21 0 15,21 21-15,-21-21 0,0 0 0,-21 42 63,21 0-63,0 0 0,-21 0 15,21 1-15,0 20 0,0-21 0,0 0 16,0 0-16,0 22 0,0-22 0,0 0 16,0 0-16,21-21 0,0 21 15,0-21-15,0 0 0,1 0 0,20 0 16,-21 0-16,21 0 0,1 0 15,-1 0-15,-21 0 0,22-21 0,-22 0 16,21-21-16,-21 21 0,22-22 0,-22 22 16,0-21-16,0-1 0,0 1 15,0-21-15,1 20 0,-1 1 16,-21 0-16,21-1 0,-21 1 0,21 0 16,-21-1-16,0 1 0,0 0 15,0 20-15,0-20 0,0 21 0,0 0 16,0 0-16,0 42 31,0 0-31,0 0 0,0 0 16,-21 22-16,21-1 0,-21-21 15,21 21-15,0 1 0,0-1 0,0 0 16,0 1-16,0-1 0,0 0 0,0 22 16,0-22-16,0 1 0,0-1 15,21-21-15,0 21 0,-21-20 16,21-1-16,0 21 0,1-42 0,-1 21 15,0-21-15,21 0 0,-21 0 16,22 0-16,-22 0 0,21 0 0,1 0 16,-1-21-16,-21 0 0,21 0 0,1-22 15,-1 22-15,-21-21 0,0 21 16,1-22-16,-1 22 0,-21-21 0,0 21 16,0 0-16,0-1 0,0 1 15,-21 21-15,-1 0 0,1 0 0,0 0 16,-21 0-16,21 0 0,-1 0 0,-20 21 15,21 1-15,0-1 0,21 21 16,0 0-16,0-20 0,0 20 16,0 0-16,0-21 0,21 22 0,0-22 15,0 0-15,0 21 0,1-42 16,20 22-16,0-1 0,-21-21 0,22 0 16,-1 0-16,0 0 0,1 0 0,-1 0 15,0-21-15,-20-1 0,20 1 16,0 0-16,1 0 0,-22-21 0,21 20 15,-21-20-15,-21 0 0,0-1 0,0 22 16,0-21-16,0 0 0,0 20 16</inkml:trace>
  <inkml:trace contextRef="#ctx0" brushRef="#br0" timeOffset="30872.86">14986 5884 0,'0'22'16,"-21"-22"-1,0 0 1</inkml:trace>
  <inkml:trace contextRef="#ctx0" brushRef="#br0" timeOffset="32120.13">1884 9652 0,'-21'0'16,"21"21"-16,-22-21 15,1 0 1,21-21-16,-21 0 16,21 0-16,0 0 15,0-1-15,0 1 0,0 0 0,21 0 16,0 0-16,1 0 0,-1-1 15,-21 1-15,42 21 0,-21-21 0,0 0 16,1 21-16,-1 0 0,0 0 16,21 0-16,-21 0 0,1 21 0,-1 0 15,0 22-15,0-22 0,0 21 0,-21 0 16,0 22-16,0-22 0,0 22 16,0-22-16,0 0 0,-21 22 0,0-22 15,0 1-15,-22-1 16,22-21-16,0 21 0,-21 1 0,21-22 15,-22 0-15,22 21 0,-21-20 16,-1-22-16,22 21 0,-21 0 0,21-21 16,0 0-16,-22 0 0,22 0 0,0 0 15,0-21-15,0 0 0,-1-1 16,1 1-16,21 0 0,0 0 0,0-21 16,0 20-16,0-20 0,0 21 15,0-21-15,21-1 0,1 22 16,-1 0-16,21 0 0,-21 0 0,0-1 15,1 1-15,20 21 0,-21 0 16,0 0-16,22 0 0,-22 21 16,0 1-16,0-1 0,0 21 0,0-21 15,1 0-15,-1 1 0,-21 20 0,0-21 16,21 0-16,0 0 0,-21 1 16,0-1-16,0 0 0,21 0 0,0 0 15,1 0-15,-1-21 16,0 0-1,0 0 1,0 0-16,0 0 0,1-21 16,-1 0-16</inkml:trace>
  <inkml:trace contextRef="#ctx0" brushRef="#br0" timeOffset="32399.97">2709 9906 0,'0'21'16,"21"-21"15,1 0-31,-1-21 0,0 21 16,0-21-16,-21 0 0,21 21 16,-21-21-16,0-1 0,0 1 15,0 0 1,-21 21-16,0 0 0,0 0 15,0 0-15,-1 0 0,1 21 0,0-21 16,21 21-16,-21 1 0,21-1 16,-21 0-16,21 0 15,21-21 1</inkml:trace>
  <inkml:trace contextRef="#ctx0" brushRef="#br0" timeOffset="32899.68">4212 9250 0,'0'0'15,"0"-21"-15,0 0 0,0 42 32,0 0-32,0 0 0,0 0 15,0 22-15,0-1 0,0 21 0,0-20 16,0 20-16,0 1 0,0-1 16,0 1-16,0-1 0,0-20 15,0 20-15,-21-21 0,21 22 0,-21-22 16,21 1-16,0-22 0,0 21 0,0-21 15,0 0-15,0 1 16,0-44 0,0 1-1,0 0-15,0 0 0,0 0 16,0-22-16</inkml:trace>
  <inkml:trace contextRef="#ctx0" brushRef="#br0" timeOffset="33219.49">4022 9483 0,'0'0'16,"-22"-43"-16,1 22 0,0 0 0,21 0 0,0 0 16,0 0-16,0-22 0,0 22 15,0 0-15,21 0 0,22 0 16,-22-1-16,21 1 0,0 0 0,1 0 16,-1 0-16,0 0 0,22 21 15,-1 0-15,-20 0 0,20 21 0,-20 0 16,-1 0-16,0 21 0,-21 1 0,1-1 15,-22 0-15,0 1 0,0 20 16,-22-20-16,1-1 0,-21 21 0,0-20 16,-1-1-16,1-21 0,0 22 15,-1-22-15,1 0 0,0 0 16,20 0-16,-20-21 0,21 0 0,0 0 16,0 0-16,21-21 15,0 0 1,21 0-16,0 21 0,0-21 15,21-1-15,-20 1 0,20 0 0</inkml:trace>
  <inkml:trace contextRef="#ctx0" brushRef="#br0" timeOffset="33704.22">5292 9229 0,'0'0'0,"0"-21"0,0-1 16,-22 22 0,1 0-16,0 0 0,21 22 15,-21-1-15,0 0 0,21 0 0,-21 21 16,-1-20-16,1 20 0,0 0 0,0 22 16,21-1-16,-21-20 15,21 20-15,-21 1 0,21-22 0,0 21 0,0-20 16,0-1-16,0 0 0,0 1 0,21-22 15,0 0-15,0 0 0,0 0 16,22-21-16,-22 0 0,21 0 16,0 0-16,1 0 0,-1 0 0,22 0 15,-22-21-15,21 0 0,1 0 0,-1-21 16,-20-1-16,20 1 0,-20 0 16,-1-1-16,0-20 0,-21-1 0,-21 22 15,0-22-15,0 22 0,0 0 0,-21-22 16,0 43-16,-21-21 0,-1-1 15,1 22-15,-21 0 0,-1 0 16,22 21-16,-22 0 0,1 0 0,-1 0 0,1 0 16,20 0-16,-20 21 0,21 0 15,20 0-15,-20 1 0,21-1 16,0 0-16,21 0 0,0 21 0,0-20 16,0 20-16,21-21 0,0 0 15,21 0-15,-20 1 0,20-1 0,21-21 16,-20 0-16,41 21 0,-20-21 0</inkml:trace>
  <inkml:trace contextRef="#ctx0" brushRef="#br0" timeOffset="34009.05">6625 9165 0,'0'0'0,"-21"0"0,-21-21 15,20 21 1,22 21-16,0 0 0,0 1 16,0-1-16,0 21 0,0 0 15,0 1-15,0-1 0,0 0 0,0 1 16,0-1-16,0 22 0,0-22 0,0 0 16,0 22-16,0-22 0,-21-21 15,21 22-15,-21-1 0,0-21 0,21 0 16,0 0-16,0 1 0,-21-1 0,21-42 47,0-1-47,21 1 0,0 0 0,-21-21 15,21-1-15</inkml:trace>
  <inkml:trace contextRef="#ctx0" brushRef="#br0" timeOffset="34227.92">6477 9313 0,'0'-21'0,"0"42"0,-21-63 16,21 21-16,0 0 0,0 0 0,21 21 31,21 21-31,-21-21 0,22 21 16,-22 21-16,21-21 0,1 22 15,-1-22-15,0 21 0,1 1 0,-1-1 16,-21 0-16,21 1 0,-20-22 16,20 21-16,-21-21 0,0 0 0,0 1 15,1-1-15,-1 0 0,0-21 16,0 0-1,-21-21-15,21-22 16,0 22-16</inkml:trace>
  <inkml:trace contextRef="#ctx0" brushRef="#br0" timeOffset="34703.64">7683 9059 0,'0'0'0,"-42"0"31,21 0-31,0 22 0,-22-22 0,22 21 16,-21 0-16,0 0 0,-1 0 0,1 0 16,0 22-16,-1-22 0,1 0 15,0 21-15,-1-20 0,1-1 0,0 21 16,-1-21-16,22 0 0,0 1 16,0-1-16,21 0 0,0 0 0,21-21 15,0 0-15,0 0 16,0 0-16,22 0 0,-1-21 15,0 0-15,1 0 0,-1-1 16,0-20-16,1 21 0,-22 0 0,21-22 16,1 22-16,-22-21 0,0 0 0,0 20 15,0-20-15,0 0 0,-21 21 0,22-1 16,-22 1-16,0 0 0,21 42 31,-21 0-31,0 22 0,0-22 16,0 21-16,0 1 0,0-1 15,0 0-15,0 22 0,0-22 0,0 0 16,0 22-16,0-22 0,21 22 0,-21-22 16,0 22-16,0-22 15,0 0-15,21 1 0,-21-22 0,0 21 16,0-21-16,21 0 0,-21 1 0,21-1 16,1-21-16,-1 0 15,0 0-15,0 0 16,0-21-16,0-1 0,1 1 0</inkml:trace>
  <inkml:trace contextRef="#ctx0" brushRef="#br0" timeOffset="47827.75">1799 11853 0,'0'-21'0,"0"42"0,-21-42 16,0 0-16,21 0 15,0 0-15,0 0 16,21-1-16,0 22 16,0-21-16,0 21 0,1 0 15,-1-21-15,21 21 0,-21 0 0,0 0 16,22 0-16,-1 0 0,-21 0 16,22 0-16,-22 21 0,0 0 0,0 1 15,-21-1-15,0 21 0,0 0 16,0-20-16,-21 20 0,-21 0 15,20 22-15,-20-43 0,21 21 0,-21 1 16,-1-1-16,1-21 0,21 0 16,-22 22-16,22-43 0,0 21 0,0-21 15,0 0-15,21-21 32,0-1-32,0 1 15,21 0-15,0 0 0,21 21 0,-20-21 16,20 21-16,-21-21 0,21 21 15,1 0-15,-1 0 0,0 0 0,1 0 16,-1 0-16,-21 0 16,22 0-16,-1 21 0,-21-21 0,0 21 15,0 0-15,-21 21 0,0-20 0,0-1 16,0 0-16,0 21 0,-21-21 16,0 22-16,0-22 0,-21 0 0,20 0 15,-20 22-15,0-22 0,-1 0 16,1 0-16,0-21 0,-1 21 0,1-21 15,0 0-15,-1 0 0,1 0 16,0 0-16,-1 0 0,22 0 0,-21 0 16,0 0-16,20-21 0,1 0 15,21 0-15,0 0 0,0-1 16,0 1 0,0 0-16,21 21 15,1 0-15,-1-21 0,0 21 16,0-21-16,0 21 0,0 0 0</inkml:trace>
  <inkml:trace contextRef="#ctx0" brushRef="#br0" timeOffset="48063.62">2836 12086 0,'0'0'0,"0"-21"32,21 21-1,1 0-15,-1 0-1</inkml:trace>
  <inkml:trace contextRef="#ctx0" brushRef="#br0" timeOffset="48676.27">4995 11494 0,'0'0'0,"-21"0"0,0 0 15,21-22-15,0 1 16,42 21 0,-21 0-16,22-21 15,-1 21-15,0 0 0,22 0 0,21 0 16,-22 0-16,22 0 0,21 0 15,-22 0-15,1 0 0,0 0 0,-22 0 16,22 0-16,-43 0 0,22 0 16,-22 0-16,-21 0 0,0 0 0,-42 21 31,0-21-31,0 0 16,-22 0-16,1 0 0,0 0 0,-1 0 15</inkml:trace>
  <inkml:trace contextRef="#ctx0" brushRef="#br0" timeOffset="48960.1">5461 11472 0,'-21'22'16,"21"-1"-1,0 0 1,0 0-16,0 0 0,0 0 0,0 22 15,0-22-15,0 21 0,0 1 0,0-1 16,-21 0-16,21 22 0,0-1 16,0-20-16,0 20 0,0-21 0,0 22 15,0-22-15,0 1 0,0-1 0,0 0 16,0 1-16,0-22 0,-22 0 16,22 0-16,0 0 0,0 0 0,0 1 15,0-44 16</inkml:trace>
  <inkml:trace contextRef="#ctx0" brushRef="#br0" timeOffset="49388.86">6096 11938 0,'0'0'0,"0"21"0,0 0 15,0 1 1,21-22 15,0 0-31,0 0 0,1 0 16,-1-22-16,0 1 16,0 21-16,21-21 0,-20 0 0,-1 0 15,0 21-15,0-21 0,-21-1 16,0 1-16,21 0 0,-21 0 15,-21 21-15,21-21 16,-21 21-16,0 0 0,-22 0 16,22 0-16,0 0 0,0 21 0,0 0 15,-22 0-15,22 0 0,0 1 0,0-1 16,0 21-16,21 0 0,-21-20 16,21 20-16,-22 0 0,22-21 0,0 22 15,0-22-15,0 21 0,0-21 0,0 1 16,0-1-16,0 0 15,0 0-15,0 0 0,0 0 0,22-21 16,-1 0-16,0 0 0,0 0 0,0 0 16,0 0-16,22 0 0,-1-21 15,-21 21-15,22-21 0</inkml:trace>
  <inkml:trace contextRef="#ctx0" brushRef="#br0" timeOffset="49832.6">7091 11853 0,'21'-21'16,"-42"42"-16,42-63 0,-21 21 0,0 0 0,0 0 16,0-1-16,-21 22 15,0-21-15,-1 21 0,1 0 16,-21 0-16,21 0 0,-22 0 0,1 21 16,21 1-16,-21-1 0,20 0 15,-20 0-15,21 0 0,0 0 0,0 1 16,21-1-16,0 0 0,0 21 0,0-21 15,0 1-15,0-1 16,21 0-16,0-21 0,21 0 0,-21 21 16,22-21-16,-1 0 0,0 0 15,1 21-15,-1-21 0,0 0 16,1 21-16,-1 1 0,-21-22 0,22 21 16,-22-21-16,-21 21 0,0 0 15,0 0-15,0 0 16,-21 1-16,-1-22 0,-20 21 0,21 0 15,-43-21-15,22 21 0,0-21 0,-22 0 16,22 21-16,0-21 0,-22 21 16,22-21-16,-1 0 0,1 0 0,21 0 15,-21 0-15,20 0 0,1-21 0,0 0 16,21 0-16,0 0 16,0 0-1,21 21-15,0-22 0,1 22 0,-1-21 16,21 0-16,0 21 0,-20-21 0,20 0 15</inkml:trace>
  <inkml:trace contextRef="#ctx0" brushRef="#br0" timeOffset="50200.39">7810 11345 0,'0'0'0,"-21"0"0,0 0 0,0 0 15,0 0-15,0 0 0,-1 22 16,22-1-16,-21 0 16,21 0-16,-21 21 0,21 1 0,-21-1 15,0-21-15,21 43 0,0-22 0,-21 0 16,-1 22-16,22-22 0,-21 22 15,21-22-15,0 22 0,-21-22 0,21 0 16,-21 22-16,21-43 0,0 21 0,0 1 16,0-22-16,0 0 0,0 0 15,0 0-15,21 0 0,0 1 16,0-22-16,1 0 0,-1 0 0,0 0 16,21 0-16,-21 0 0,1-22 15,20 1-15,0 0 0,-21 0 0,1 0 16,20 0-16,-21-1 0</inkml:trace>
  <inkml:trace contextRef="#ctx0" brushRef="#br0" timeOffset="50400.28">7387 11938 0,'0'0'0,"21"0"47,0 0-47,22-21 0,-1 21 0,22-21 16,-22 21-16,21 0 0,22-21 0,-21-1 15,-1 22-15,1-21 0,20 21 16,-41 0-16</inkml:trace>
  <inkml:trace contextRef="#ctx0" brushRef="#br0" timeOffset="50700.1">8953 11388 0,'0'0'0,"-21"0"0,0 0 16,0 0-16,0 0 0,0 0 15,-1 21-15,22 21 16,-21-21-16,0 1 0,21 20 0,-21 0 15,21 1-15,0-1 0,-21 0 0,0 1 16,21-1-16,-22 21 0,1-20 16,21 20-16,0-20 0,-21-1 0,0 0 15,21 1-15,0-1 0,-21 0 16,21-21-16,0 1 0,0-1 0,0 0 16,21-21-1,0 0-15,0 0 0,0 0 0,1 0 16,-1-21-16,0 0 0</inkml:trace>
  <inkml:trace contextRef="#ctx0" brushRef="#br0" timeOffset="50967.95">8869 11494 0,'0'0'0,"0"-22"16,0-20 15,21 42-31,0 0 0,0 21 0,0 0 0,1 22 15,20-22-15,-21 21 0,21 1 16,1-1-16,-22 0 0,21 1 0,-21 20 16,1-21-16,-1 1 0,0-1 0,0 0 15,-21 1-15,21-1 0,-21-21 16,0 22-16,0-22 0,0 0 0,21 0 16,-21 0-16,22-21 15,-1-21 1,0 0-16,0 0 15,-21-22-15,21 1 0,0 21 0</inkml:trace>
  <inkml:trace contextRef="#ctx0" brushRef="#br0" timeOffset="51227.8">9588 11218 0,'0'-42'0,"0"84"0,0-105 15,0 42-15,0 0 0,-21 21 16,0 0-1,21 21-15,-21 21 0,21 0 16,0 1-16,0-1 0,-21 22 16,0-22-16,21 21 0,-22 1 0,1-1 15,0-20-15,21 20 0,-21 1 0,0-22 16,0 22-16,-1-22 0,22 0 16,0 1-16,0-1 0,0-21 0,0 0 15,0 22-15,0-22 16,0 0-16,22-21 0,-1 0 15,0 0-15,0 0 0,0-21 0,0 0 16,22-1-16</inkml:trace>
  <inkml:trace contextRef="#ctx0" brushRef="#br0" timeOffset="51944.39">10710 11091 0,'0'0'0,"0"-21"0,0 0 15,-21 0-15,0 21 0,0 0 16,0 0-16,-1 0 0,1 0 0,0 0 16,-21 21-16,21-21 0,-1 42 0,-20-20 15,21 20-15,-21 0 0,20 1 16,-20-1-16,21 21 0,-21 1 15,20-22-15,1 22 0,0-22 0,0 22 16,0-22-16,21 21 0,0-20 16,0-1-16,0 0 0,0 1 0,21-1 15,21 0-15,-21-20 0,22-1 0,-1 0 16,-21 0-16,22 0 0,-1-21 16,0 0-16,1 0 0,-1 0 0,0 0 15,1-21-15,-1 0 0,0 0 0,-21 0 16,1-1-16,-1-20 0,0 21 15,-21-21-15,0-1 0,0 22 0,-21-21 16,0 21-16,-1-1 0,1 1 0,-21 0 16,21 0-16,-22 21 0,1 0 15,21 0-15,-21 0 0,20 0 16,-20 0-16,21 0 0,0 0 0,42 0 47,0 0-47,0 21 0,0-21 0,1 0 15,-1 0-15,21 0 0,-21 0 0,22 0 16,-22 21-16,21-21 0,-21 0 16,0 21-16,1-21 0,-1 0 0,0 22 15,-21-1-15,0 0 16,0 0-16,0 0 0,0 22 16,0-22-16,0 0 15,-21 21-15,0-21 0,-1 22 0,1-1 16,21 0-16,-21 1 0,0-1 0,0 0 15,0 1-15,21-1 0,0-21 16,-22 22-16,22-1 0,-21-21 0,21 21 16,0-20-16,0 20 0,0-21 0,0 0 15,0 0-15,0 1 0,0-1 16,0 0-16,0 0 0,0 0 0,0 0 16,0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9T11:52:51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1863 0,'0'-21'125,"0"-1"-109</inkml:trace>
  <inkml:trace contextRef="#ctx0" brushRef="#br0" timeOffset="588.66">2307 1270 0,'21'-21'0,"0"21"15,1-21-15,-1 21 16,0-21-16,0 21 15,-21-22-15,21 22 0,-21-21 0,21 0 16,-21 0-16,0 0 16,0 0-1,-21 21-15,0 0 0,0 0 16,-21 0-16,20 0 0,-20 0 0,0 21 16,-1 0-16,1 0 0,0 0 15,21 22-15,-22-1 0,1-21 0,0 21 16,20 1-16,1-1 15,0 22-15,0-22 0,21 0 0,0 22 16,0-22-16,0 0 0,0 1 0,0-1 16,21-21-16,0 22 0,22-22 15,-22 0-15,21-21 0,0 21 16,1-21-16,-1 0 0,0 0 16,22 0-16,-22 0 0,1 0 0,-1-21 15,0 0-15,1 0 0,-22-1 16,21 1-16,-21-21 0,0 21 0,1-22 15</inkml:trace>
  <inkml:trace contextRef="#ctx0" brushRef="#br0" timeOffset="1135.58">2879 1080 0,'0'-22'0,"0"44"0,0-65 0,0 22 0,0 0 16,0 0-16,-22 21 15,22 21 1,0 0-16,0 0 16,0 0-16,0 22 0,0-22 0,0 21 15,0 1-15,0-1 0,22 0 16,-22 1-16,0-1 0,0 0 0,0 1 16,0-1-16,21 0 15,-21 1-15,0-1 0,21-21 0,-21 21 16,0-20-16,0-1 0,0 0 15,0 0-15,0 0 16,0-42 0,0 0-16,0 0 15,0-22-15,0 22 16,0-21-16,0 21 0,0-22 0,21 22 16,-21-21-16,21 21 0,0-22 15,22 22-15,-22 0 0,0 0 0,21 0 16,1 0-16,-22-1 0,21 22 15,1 0-15,-22 0 0,21 0 0,-21 0 16,22 22-16,-22-1 16,0 0-16,0 0 0,-21 0 0,0 22 15,0-22-15,0 21 0,0-21 0,-21 22 16,0-22-16,0 0 0,-1 0 16,1 21-16,0-42 0,21 22 0,0-1 15,-21-21-15,21 21 16,-21-21-16,21-21 31,21 0-31,0-1 16,0 1-1,0 0-15</inkml:trace>
  <inkml:trace contextRef="#ctx0" brushRef="#br0" timeOffset="1711.85">4191 1482 0,'0'-21'15,"0"-43"1,0 43 0,0 0-16,0 0 0,0-1 0,-21 1 0,0 0 15,-1 0 1,1 21-16,0-21 0,0 21 15,0 0-15,0 0 0,-1 0 16,1 0-16,0 21 0,-21 0 0,21 0 16,-22 0-16,22 1 0,-21-1 15,-1 21-15,22-21 0,-21 0 0,21 22 16,0-22-16,-1 21 0,1-21 16,21 1-16,0 20 0,0-21 0,0 0 15,0 0-15,21 1 0,1-1 16,-1 0-16,0-21 0,21 0 15,-21 0-15,22 0 0,-22 0 0,21 0 16,-21 0-16,22-21 0,-22 0 16,21-1-16,-21 1 0,22 0 0,-22-21 15,0 21-15,0-1 0,0-20 16,1 21-16,-22 0 0,0-22 0,0 22 16,21 21-16,-21-21 0,0 0 15,-21 42 16,21 0-31,0 0 0,-22 1 16,22-1-16,-21 0 0,21 0 16,0 21-16,0-20 0,0-1 0,0 0 15,0 0-15,0 0 0,0 0 16,21 1-16,1-22 16,-1 0-16,0 0 0,0 0 15,0 0-15,22 0 0,-22-22 0,0 1 16,21 21-16,-21-21 0,22 0 15</inkml:trace>
  <inkml:trace contextRef="#ctx0" brushRef="#br0" timeOffset="2075.64">4762 1355 0,'0'0'0,"0"-43"31,0 22-31,0 0 16,-21 21-16,0 0 15,21 21 1,0 0-16,0 1 0,0-1 16,0 21-16,0-21 0,0 22 0,0-22 15,0 42-15,0-20 0,0-1 16,0 21-16,-21 1 0,21-1 0,0 1 16,-21-1-16,21-20 0,0 20 15,-21 1-15,-1-1 0,22 1 0,-21-1 16,0-20-16,0 20 0,21-21 15,-21 22-15,0-22 0,21 1 0,-22-1 16,22-21-16,0 21 0,-21-20 16,21-1-16,0 0 0,0 0 0,0 0 15,0-42 17,0 0-32,0 0 0,0 0 15,21-22-15,1 1 0,-1 0 0,0-1 16,0-20-16</inkml:trace>
  <inkml:trace contextRef="#ctx0" brushRef="#br0" timeOffset="2407.44">4741 1524 0,'0'0'0,"-21"-42"0,21 21 16,0-22-16,-21 22 0,21 0 0,0 0 15,0-22-15,0 22 0,0 0 16,0 0-16,21 0 0,0 0 0,22 21 15,-22-22-15,21 22 0,-21 0 16,22 0-16,-1 0 0,0 0 0,-21 0 16,22 22-16,-22-1 0,0 0 15,0 21-15,0-21 0,-21 1 0,0 20 16,0-21-16,0 21 0,-21-20 16,0 20-16,0-21 0,-21 21 15,20-20-15,-20-1 0,21-21 0,-21 21 16,20 0-16,1-21 0,-21 0 15,21 0-15,0 0 0,-1 0 16,22-21-16,0 0 16,0 0-16,22 21 0,-22-22 15,21 1-15,21 21 0,-21-21 16,0 0-16,22 0 0</inkml:trace>
  <inkml:trace contextRef="#ctx0" brushRef="#br0" timeOffset="2740.22">5736 699 0,'0'0'0,"-21"0"0,21-22 0,0 1 16,-21 21-16,0 0 15,21 21-15,0 1 16,0-1-16,0 0 0,-22 21 15,22 1-15,0-1 0,0 0 0,-21 22 16,0-22-16,21 22 0,-21-22 16,21 21-16,0-20 0,-21-1 0,21 0 15,-21 1-15,21-1 0,0 0 16,0-20-16,0-1 0,0 0 16,0 0-16,21 0 15,0-21-15,0 0 16,0 0-16,0 0 0,1-21 0,-1 0 15,0 21-15,0-21 0,0 0 16,0-1-16,-21 1 0,22 0 0</inkml:trace>
  <inkml:trace contextRef="#ctx0" brushRef="#br0" timeOffset="2840.17">5546 1143 0,'-22'0'15,"44"0"-15</inkml:trace>
  <inkml:trace contextRef="#ctx0" brushRef="#br0" timeOffset="2948.1">5482 1143 0,'85'-21'31,"-64"21"-31,21 0 0,-21 0 0,1-21 16,20 21-16,-21 0 0,0 0 16,0 0-16,1 0 0,-1 0 0,0 0 15,0 0-15</inkml:trace>
  <inkml:trace contextRef="#ctx0" brushRef="#br0" timeOffset="3351.37">6138 1270 0,'0'0'0,"0"21"31,21-21-15,1 0-16,-1 0 0,0-21 16,0 21-16,0-21 0,-21 0 15,21 21-15,1-21 0,-1-1 16,-21 1-16,0 0 0,0 0 0,0 0 16,0 0-16,-21 21 15,-1 0 1,1 0-16,0 0 15,0 0-15,0 21 0,21 0 0,-21 0 16,-1 0-16,22 22 0,0-22 16,0 0-16,-21 21 0,21-21 0,0 1 15,0-1-15,0 0 0,0 0 16,0 0-16,0 0 0,0 1 16,21-22-16,1 0 15,-1 0-15,0 0 0,0 0 16,0 0-16,0 0 0,1 0 0,20 0 15,-21-22-15,0 22 0,22-21 16</inkml:trace>
  <inkml:trace contextRef="#ctx0" brushRef="#br0" timeOffset="3450.02">6667 1164 0,'0'-42'16</inkml:trace>
  <inkml:trace contextRef="#ctx0" brushRef="#br0" timeOffset="3783.84">6646 1058 0,'21'0'16,"1"0"-16,-1 0 16,0 0-16,0 0 0,21 0 15,-20 0-15,-1 0 0,0 0 0,0 0 16,0 22-16,0-1 0,1 0 0,-1 21 16,-21-21-16,0 1 0,0 20 15,0-21-15,0 21 0,0-20 0,0 20 16,0-21-16,-21 21 0,21-20 15,-22-1-15,1 21 0,0-21 0,0 0 16,0-21-16,0 22 0,-1-22 16,22-22-1,0 1 1,0 0-16,22 0 16,-1 0-16,-21 0 0,21-22 0,0 22 15,0 0-15,0 0 0,1 0 16,-1-1-16,0 1 0,0 0 0,0 0 15,0 21-15,1-21 0,-1 0 0,0 21 16,0-22-16,0 22 0,0 0 16,1-21-16,-1 21 0,0 0 31,0 0-31</inkml:trace>
  <inkml:trace contextRef="#ctx0" brushRef="#br0" timeOffset="3919.75">7408 1312 0,'0'0'16,"-42"0"-16</inkml:trace>
  <inkml:trace contextRef="#ctx0" brushRef="#br0" timeOffset="4036.69">7366 1291 0,'85'0'31,"-64"0"-31,0 0 16,0 0-16,0 0 0,0 0 16,1 0-16,-1-21 0,0 21 0,0 0 15,0 0-15,0 0 0,1 0 0,-1-21 16,0 21-16</inkml:trace>
  <inkml:trace contextRef="#ctx0" brushRef="#br0" timeOffset="4760.39">8361 889 0,'0'0'0,"0"21"32,-21 0-17,21 22-15,0-22 0,-22 21 16,22 1-16,0-1 0,-21 0 0,0 1 16,0-1-16,0 21 0,0-20 15,-1-1-15,1 0 0,-21 1 16,21 20-16,0-20 0,-1-22 15,1 21-15,0-21 0,0 22 0,0-22 16,21-42 0,21-1-1,0 1-15,0 0 0,0-21 0,1 21 16,-1-22-16,0 22 0,0 0 16,0 0-16,0 0 0,1-1 0,-1 22 15,0-21-15,0 21 0,0 0 16,0 0-16,1 0 15,-1 0-15,0 0 0,0 0 16,0 0-16,0 21 0,1-21 0,-1 0 16,0 0-16,0 0 0,0 0 15,0 0-15,1 0 0,-1 0 0,0-21 16,-21 0-16,21 21 0,-21-21 16,21 0-16,-21 0 0,0-1 0,0 1 15,0 0-15,0 0 0,0 0 16,0 0-1,0 42 1,-21 0 0,0 0-16,21 21 0,-21-20 15,21-1-15,-21 21 0,-1-21 16,22 22-16,-21-1 0,0 0 16,0 1-16,0-1 0,21-21 0,-21 21 15,-1 1-15,22-22 0,-21 21 16,21-21-16,0 1 0,0-1 0,0 0 15,0 0-15,0 0 16,0-42 15</inkml:trace>
  <inkml:trace contextRef="#ctx0" brushRef="#br0" timeOffset="5604.18">2646 2265 0,'0'0'0,"-21"0"15,-1 0-15,1 0 0,-63 0 32,62 0-32,44 0 46,-1 0-46,0 0 16,0 0-16,21 0 0,-20 0 16,20 0-16,21 0 0,-20 0 0,20 0 15,1 0-15,-1 0 0,1 0 16,-1 0-16,22 0 0,0 0 0,20 0 16,1 0-16,0 0 0,0 0 15,0 0-15,0 0 0,21 0 0,-22 0 16,22 0-16,22 0 0,-22 0 15,0 0-15,21 0 0,0 0 0,0 0 16,0 0-16,0 0 0,1 0 16,-1 0-16,0 0 0,-21 0 0,21 0 15,-21 0-15,0 0 0,0 0 0,0 0 16,0 0-16,-21 0 0,0 0 16,0-21-16,-1 21 0,1 0 0,0 0 15,-21 0-15,-1 0 0,22 0 0,-21 0 16,0 0-16,-22 0 0,22 0 15,-22 0-15,1 0 0,-22-21 0,0 21 16,1 0-16,-1 0 0,-21 0 0,0 0 16,1 0-16,-1 0 15,0 0 17</inkml:trace>
  <inkml:trace contextRef="#ctx0" brushRef="#br0" timeOffset="5720.11">8382 2223 0,'-21'0'0,"21"21"16,-21-21-16,-1 0 31,1 0-16</inkml:trace>
  <inkml:trace contextRef="#ctx0" brushRef="#br0" timeOffset="6716.32">1714 3916 0,'0'-21'0,"0"42"0,0-63 0,0 20 16,0 1-16,0 0 16,-21 21 15,21 21-31,-21 0 0,21 1 15,0 20-15,0 0 0,0 1 16,0 20-16,0-21 0,0 22 0,0-1 16,0 1-16,0-22 0,0 22 15,0-22-15,0 0 0,0 1 16,0-1-16,0 0 0,0-20 16,0-1-16,-21 0 0,21 0 0,0-42 46</inkml:trace>
  <inkml:trace contextRef="#ctx0" brushRef="#br0" timeOffset="7020.14">2095 4360 0,'0'0'0,"-21"22"0,21-1 0,0 0 16,21-21 31,1-21-47,-22 0 0,21 21 0,-21-22 16,21 22-16,-21-21 0,0 0 15,-21 21 1,0 0-16,-1 0 15,1 0-15,0 0 0,0 0 32,21 21-32,0 0 15</inkml:trace>
  <inkml:trace contextRef="#ctx0" brushRef="#br0" timeOffset="7070.11">2328 4297 0,'21'0'0,"43"0"0</inkml:trace>
  <inkml:trace contextRef="#ctx0" brushRef="#br0" timeOffset="7632.23">3535 3768 0,'0'0'15,"0"-21"-15,0-1 0,0-20 0,0 21 16,0 0-16,0 0 15,0 42 17,0 0-32,0 0 0,0 0 0,0 22 15,0-1-15,0 0 0,0 1 16,0 20-16,0-21 0,-21 22 0,21-22 16,-22 22-16,1-22 0,21 22 15,0-22-15,0 0 0,-21-21 0,21 22 16,0-22-16,0 0 0,0 0 15,0-42 1,0 0 0,0 0-16,0 0 0</inkml:trace>
  <inkml:trace contextRef="#ctx0" brushRef="#br0" timeOffset="8223.41">3217 3895 0,'0'0'0,"-42"-85"32,42 64-32,0 0 0,0 0 0,0-1 15,21 1-15,0 0 0,0-21 0,22 21 16,-1-1-16,-21 1 0,22 0 16,-1 21-16,0-21 0,-21 21 0,22 0 15,-1 0-15,0 0 16,1 21-16,-22 0 0,21 0 0,-21 1 15,22 20-15,-22 0 0,21-21 0,-21 22 16,1-1-16,-22 22 0,21-22 16,0 0-16,-21 1 0,0-1 0,0 0 15,0 1-15,0-1 0,0-21 16,0 0-16,0 0 0,0 1 0,0-1 16,-21-42 15,21-1-31,0-20 15,0 21-15,0-21 0,0-1 16,0 1-16,0 0 0,0-22 16,0 22-16,21-1 0,0 1 0,0 0 15,0-1-15,1 1 0,20 0 16,-21-1-16,21 22 0,1 0 0,-1 0 16,0 0-16,1 0 0,20 21 15,-20 0-15,-1 0 0,21 21 0,-20 0 16,-1 0-16,0 21 0,-20 1 0,-1-1 15,0 0-15,-21 22 0,0-22 16,0 22-16,0-22 0,0 22 0,-21-1 16,0-21-16,21 22 0,-22-22 15,1 1-15,0-1 0,0 0 16,0-21-16,21 1 0,-21-1 0,21 0 16,-22 0-16,22 0 0,0-42 46,22 0-46</inkml:trace>
  <inkml:trace contextRef="#ctx0" brushRef="#br0" timeOffset="8772.09">5440 4085 0,'0'0'0,"21"-21"15,-21 0-15,0 0 0,0 0 0,0-1 16,0 1-16,0 0 0,0 0 16,-21 0-16,0 0 0,21-1 0,-22 1 15,1 21-15,0 0 0,0 0 0,0 0 16,-22 0-16,22 0 0,0 21 16,-21-21-16,21 22 0,-22-1 0,22 21 15,0-21-15,0 22 0,-22-1 16,22 0-16,0 1 0,0-22 0,21 21 15,-21 0-15,21 1 0,-21-22 16,21 21-16,0-21 0,0 1 16,0-1-16,0 0 0,21 0 15,0-21-15,0 0 0,0 0 0,22 0 16,-22 0-16,21 0 0,-21 0 16,22-21-16,-22 0 0,21 0 0,-21-1 15,22 1-15,-22 0 0,0-21 0,0-1 16,21 22-16,-42-21 0,22 0 15,-1-1-15,-21 22 0,21-21 0,-21 21 16,0-1-16,0 1 0,0 0 0,0 42 47,0 0-47,0 1 16,0 20-16,0-21 0,0 21 0,0-20 15,0 20-15,0-21 0,0 21 0,0-20 16,0-1-16,0 21 0,0-21 15,0 0-15,21-21 0,0 22 0,0-22 16,1 0-16,-1 0 0,0 0 16,0 0-16,21 0 0,-20 0 15,-1-22-15,0 1 0,0 0 0</inkml:trace>
  <inkml:trace contextRef="#ctx0" brushRef="#br0" timeOffset="9171.76">5884 3874 0,'0'0'0,"0"-43"16,0 22 0,21 21-16,1 0 15,-1 21-15,0 0 16,0 1-16,-21-1 16,21 0-16,0 21 0,-21-21 0,0 22 15,22-1-15,-22-21 0,21 22 16,-21-1-16,0-21 0,0 21 0,0-20 15,0-1-15,0 0 0,21 0 16,-21 0-16,21-21 16,0-21-1,0 0-15,-21 0 16,22 0-16,-1-1 0,-21-20 16,21 0-16,0-1 0,0 1 0,0 0 15,1-1-15,-1 1 0,0 0 0,0-1 16,0 22-16,0 0 0,1 0 15,-22 0-15,21 21 0,-21-21 16,0-1-16,21 22 0,-21 22 31,0-1-31,0 0 16,0 0 0</inkml:trace>
  <inkml:trace contextRef="#ctx0" brushRef="#br0" timeOffset="9560.54">6837 4064 0,'0'0'16,"-21"0"-16,42 0 31,0 0-31,0-21 0,0 21 0,0-21 16,1 0-16,-1-1 0,21 22 15,-21-21-15,22 0 0,-22 0 0,0 0 16,0 0-16,0-1 0,-21 1 0,0 0 16,21 21-16,-21-21 0,-21 21 31,0 0-31,0 0 0,0 0 16,0 0-16,-22 0 0,22 21 0,0 0 15,0 22-15,0-22 0,-1 0 0,1 21 16,21 1-16,0-22 15,0 21-15,0-21 0,0 22 0,0-22 0,0 21 16,0-21-16,21 0 0,1 1 16,-1-1-16,0-21 0,0 0 15,21 21-15,-20-21 0,20 0 0,0 0 16,1 0-16,-1 0 0,0-21 0,1 0 16,-1-1-16,21 1 0,-20 0 15,-1-21-15</inkml:trace>
  <inkml:trace contextRef="#ctx0" brushRef="#br0" timeOffset="10027.27">7768 3789 0,'0'-42'31,"0"63"-15,0 0-16,0 0 15,0 21-15,0-20 0,0-1 0,0 0 16,0 21-16,0-21 0,0 22 15,0-22-15,0 0 0,0 21 0,0-20 16,0-1-16,0 0 0,0 0 0,0 0 16,0 0-16,0-42 47,0 0-47,0 0 15,0 0-15,0 0 0,0-22 0,0 22 16,0-21-16,0-1 0,0 22 0,21-21 15,0 0-15,1 20 0,-1-20 16,0 21-16,21 0 0,1-22 0,-1 22 16,0 0-16,1 0 0,20 21 0,1-21 15,-22 21-15,21 0 0,-20 0 16,-1 0-16,0 21 0,1 0 0,-22 0 16,21 0-16,-42 22 0,0-22 15,0 21-15,0 1 0,0-1 0,0 0 16,-21 1-16,0-1 0,0 0 0,0 1 15,-1-1-15,1-21 0,0 21 16,0-20-16,21-1 0,-21-21 16,21 21-16,-21-21 31</inkml:trace>
  <inkml:trace contextRef="#ctx0" brushRef="#br0" timeOffset="10085.25">8361 4170 0,'-21'0'0,"-1"21"0</inkml:trace>
  <inkml:trace contextRef="#ctx0" brushRef="#br0" timeOffset="11092.29">1672 5842 0,'0'0'0,"0"-21"0,0 0 16,0 0-16,0-1 15,0 1-15,21 0 0,-21 0 16,21 21-16,1-21 0,-22 0 15,21 21-15,-21-22 0,21 22 0,0 0 16,0-21-16,0 21 0,1 0 16,20 0-16,-21 0 0,0 21 0,0 1 15,1-1-15,-1 21 0,0 0 16,0 1-16,-21-1 0,0 0 16,0 1-16,0 20 0,0-20 0,-21-1 15,0 0-15,0 22 0,-22-22 16,22-21-16,-21 22 0,-1-1 0,1 0 15,0-21-15,-1 1 0,1-1 16,0 0-16,21 0 0,-22-21 0,22 0 16,-21 0-16,21 0 0,-1 0 15,1-21-15,21 0 0,-21 0 0,21-1 16,0-20-16,0 21 0,0-21 16,21 20-16,0-20 0,1 21 0,20-21 15,-21 20-15,0 1 0,0 21 16,22-21-16,-22 21 0,0 0 0,0 0 15,0 0-15,1 0 16,-1 21-16,0 0 0,-21 1 0,21-1 16,0 0-16,0 0 0,-21 0 15,22 0-15,-1 22 0,-21-22 0,0 0 16,21 0-16,0 0 0,0 1 16,-21-1-16,21 0 0,1-21 15,-1 0-15,0 0 16,0 0-16,0 0 15,0 0-15</inkml:trace>
  <inkml:trace contextRef="#ctx0" brushRef="#br0" timeOffset="11263.19">2603 6265 0,'0'0'0,"0"-21"0,0 0 31,22 21-15</inkml:trace>
  <inkml:trace contextRef="#ctx0" brushRef="#br0" timeOffset="11646.97">4276 6202 0,'0'-21'0</inkml:trace>
  <inkml:trace contextRef="#ctx0" brushRef="#br0" timeOffset="12167.67">4297 6033 0,'0'-106'31,"0"85"-16,0-1-15,-21 1 0,-1 0 0,1 0 16,0 0-16,-21 0 0,21 21 0,-1 0 16,1 0-16,-21 0 0,21 0 15,-22 0-15,1 21 0,21 0 0,-21 0 16,-1 0-16,1 0 0,21 1 16,0 20-16,-22-21 0,22 21 0,0-20 15,21 20-15,0-21 0,0 0 0,0 22 16,0-22-16,0 0 15,0 0-15,0 0 0,21 0 0,0-21 16,0 22-16,22-22 0,-22 0 0,21 0 16,1 0-16,-22 0 0,21 0 15,0-22-15,-20 22 0,20-21 0,0 0 16,-21 0-16,22 0 0,-1 0 16,-21-22-16,22 1 0,-22 0 0,21-1 15,-21 1-15,22-22 0,-22 1 0,0-1 16,0 1-16,0 21 0,0-22 15,1 22-15,-22-22 0,0 22 0,0 21 16,0-22-16,0 22 0,0 0 16,0 0-16,-22 0 0,1 21 15,0 0-15,0 0 0,0 21 0,0-21 16,21 21-16,0 21 0,-22-20 16,22 20-16,-21 0 0,21 1 0,0 20 15,0-21-15,0 22 0,0-22 0,0 22 16,0-22-16,0 0 0,0 1 15,0-1-15,0 0 0,21 1 0,1-22 16,-22 0-16,21 0 0,0 0 16,21 1-16,-21-22 0,1 0 0,-1 0 15,21 0-15,-21 0 0,22 0 16,-22 0-16,0-22 0,21 1 0,-21 21 16</inkml:trace>
  <inkml:trace contextRef="#ctx0" brushRef="#br0" timeOffset="12839.08">4953 5948 0,'-21'0'0,"21"21"15,0 0 1,21-21 15,0 0-31,0-21 16,0 21-16,1-21 0,-1 0 0,0 21 15,21-21-15,-21-1 0,-21 1 16,22 21-16,-22-21 0,21 0 0,-21 0 16,0 0-16,-21 21 15,-1 0-15,1 0 16,0 0-16,-21 0 0,21 21 0,-1 0 16,1 21-16,-21-21 0,21 1 0,21 20 15,-21-21-15,21 0 0,-22 0 16,22 22-16,0-22 0,0 0 0,0 0 15,22 0-15,-22 1 16,42-22-16,-21 0 0,0 0 16,22 0-16,-1 0 0,-21 0 0,21 0 15,1 0-15,20-22 0,-20 1 0,-1 21 16,0-21-16,1 0 0,-1 0 16,0 0-16,1-1 0,-1 1 0,-21-21 15,21 21-15,-20-22 0,-1 22 0,-21-21 16,0 21-16,0-22 0,21 22 15,-21 0-15,0 0 0,0 0 0,0 0 16,0-1 0,0 44-16,0 20 15,0-21-15,0 21 16,0-20-16,0 41 0,0-21 16,0 1-16,0 20 0,0 1 0,-21-22 15,0 22-15,21 20 0,-22-20 0,1 20 16,0 1-16,0 0 0,0-22 15,0 22-15,-1 0 0,1-22 0,-21-21 16,0 1-16,84 20 0,-42 1 0,0-1 16,0-20-16,0 20 0,0-21 0,-21 1 15,21-22-15,0 21 0,0-21 16,21-21 0,0-21-16,-21 0 0,21 0 15,0-21-15,1-1 0,-22 1 16,21-22-16,0 1 0,0-1 15,0 1-15</inkml:trace>
  <inkml:trace contextRef="#ctx0" brushRef="#br0" timeOffset="16095.3">5757 6011 0,'0'0'0,"0"-42"0,-21 0 0,0 21 16,21-22-16,-21 22 0,21 0 0,0 0 15,0 0-15,0-1 0,21 1 0,0 0 16,0 0-16,22 21 0,-22-21 15,21 21-15,0 0 0,1 0 0,-1 0 16,0 0-16,1 0 0,-1 21 16,0 0-16,-20 0 0,-1 0 15,-21 22-15,0-22 0,0 21 0,0-21 16,-21 1-16,-22 20 0,22-21 0,-21 0 16,-1 0-16,-20 1 0,21-22 15,-1 21-15,1-21 0,0 0 0,-1 0 16,22 0-16,-21 0 0,21 0 0,-1 0 15,44 0 17,-1 0-32,0 0 0,21 0 15,-21 0-15,22 0 0,-22 0 0,0 0 16,21 0-16,-20 0 0,-1 0 16,0 21-16,21-21 0,-21 0 0,1 0 15,-1 0-15,0 0 0,0 0 16,0 0-16,0 0 0,1 0 15,-1 0-15,0 0 0,0-21 0,21 21 16,-20-21-16,-1-1 0,21 1 16,0 0-16,-20-21 0,20 21 0,-21-1 15,21 1-15,-20 0 0,-1 0 16,0 0-16,0 0 0,-21-1 16,0 1-16,-21 21 15,0 0-15,0 0 16,-1 0-16,1 0 0,0 0 0,0 0 15,0 0-15,0 21 0,-1 1 0,1-1 16,21 0-16,0 0 0,0 0 16,0 0-16,0 1 0,0-1 0,0 0 15,0 0-15,21 0 0,1 0 16,-1 1-16,0-1 0,0-21 0,21 21 16,-20-21-16,20 0 0,0 0 0,1 0 15,-1 0-15,0 0 0,1 0 16,-1 0-16,0 0 0,1-21 0,-1 0 15,-21-1-15,21 1 0,-20 0 16,-1 0-16,0-21 0,0 20 0,-21 1 16,0 0-16,21 0 0,-21 0 15,-21 21 1,21 21 0,-21 0-1,21 0-15,0 0 0,-21 1 0,21-1 16,0 0-16,0 0 0,0 0 0,0 0 15,-21 1-15,21-1 0,0 0 16,-22 0-16,22 0 0,0-42 47,0 0-47,22 0 16,-22 0-16,21-1 0,0 1 0,-21-21 15,21 21-15,0 0 0,0-22 16,-21 22-16,22 0 0,-1-21 0,0 42 15,0-22-15,0 22 16,0 0-16,-21 22 0,0-1 16,0 0-16,22 0 0,-22 0 15,0 0-15,0 1 0,21-1 0,-21 0 16,0 0-16,21 0 0,0 0 0,0 1 16,0-1-16,1 0 0,-1-21 15,21 0-15,0 21 0,1-21 16,-1 0-16,22 0 0,-22 0 0,21 0 15,-20 0-15,20 0 0,-20-21 16,-1 0-16,21 0 0,-41-1 0,20 1 16,-21 0-16,0-21 0,0 21 0,1-22 15,-22 1-15,0 0 0,0 20 16,0-20-16,0 21 0,-22-21 0,-20 20 16,21 22-16,0-21 0,-22 0 0,1 21 15,0 0-15,-1 0 0,22 0 16,-21 21-16,0 0 0,-1 22 0,1-22 15,21 0-15,0 21 0,-1 1 16,1-22-16,21 21 0,0-21 16,0 22-16,0-22 0,0 0 0,0 0 15,21 0-15,1 1 0,-1-1 0,21-21 16,-21 0-16,22 0 0,-22 0 16,21 0-16,0 0 0,-20 0 0,20 0 15,0-21-15,-21-1 0,1 1 0,20 0 16,-21-21-16,0 21 0,0-22 15,1-20-15,-1 20 0,-21-20 16,21-1-16,0 1 0,-21 21 0,21-22 0,-21 1 16,0-1-16,0 22 0,21-1 15,-21 1-15,22 0 0,-22 21 0,0-1 16,0 1-16,0 0 0,0 42 31,0 0-31,0 1 0,0-1 16,0 21-16,-22 0 0,22 1 0,-21-1 15,0 22-15,21-22 0,0 21 16,-21-20-16,21 20 0,0-20 0,0 20 16,0-21-16,0 1 0,0-1 0,0 0 15,0-20-15,21 20 0,0-21 0,-21 0 16,21 0-16,22-21 16,-22 0-16,0 22 0,21-22 0,-20 0 15,20 0-15,0-22 0,1 22 0,-1-21 0,0 0 16,1 0-16,-1 0 15,0-22-15,-21 22 0,1-21 0,-1 21 16,0-22-16,-21 1 0,0 21 0,0 0 16,0 0-16,0-1 0,0 1 15,0 0-15,-21 21 0,0 0 0,-1 0 16,1 0-16,0 0 0,0 0 0,0 21 16,0 0-16,-1 1 0,22-1 15,-21 21-15,0-21 0,21 22 0,-21-22 16,21 0-16,0 21 0,0-21 0,0 1 15,0-1-15,21 0 0,0 0 16,0 0-16,1-21 0,-1 21 16,0-21-16,21 0 0,-21 0 0,22 0 15,-1 0-15,0 0 0,1-21 0,-1 21 16,0-21-16,1 0 0,-22 0 16,21-22-16,-21 22 0,1 0 0,-1-21 15,0 21-15,0-22 0,-21 22 0,0 0 16,0 0-16,0 0 15,-21 21 1,21 21-16,0 0 0,-21 0 16,0 0-16,21 0 0,0 1 15,-22-1-15,1 0 0,21 0 16,-21 21-16,21-20 0,0-1 0,-21 0 16,21 0-16,-21 0 0,42-21 46,0-21-46,0 0 0,-21 0 16,21 0-16,1-1 0,-1-20 16,-21 21-16,21 0 0,0-22 0,0 22 15,-21 0-15,0 0 0,21 0 0,1 21 16,-1 0 0,-21 21-1,0 0-15,0 0 0,0 0 16,0 22-16,21-22 0,-21 0 0,0 0 15,0 0-15,21 1 0,0-1 16,0 0-16,1 0 0,-1-21 0,0 21 16,0-21-16,0 0 0,22 0 0,-22 0 15,0 0-15,21 0 0,-21 0 16,22 0-16,-22-21 0,21 0 0,-21-21 16,1 20-16,20-20 0,-21 0 0,0-1 15,22 1-15,-22 0 0,0-1 16,0 22-16,0-21 0,0 21 15,-21 0-15,22 21 0,-1 0 0,0 0 16,-21 21 0,0 0-16,0 0 15,0 0-15,0 0 0,0 1 16,0-1-16,0 0 16,21-21-1,-21-21 1,0 0-1,0-1-15,0 1 16,0 0-16,0 0 16,0 0-16,0 0 0,0-1 15,-21 22 1,0 0-16,0 0 0,-1 0 16,1 22-16,0-1 0,0 0 15,0 0-15,0 0 0,-1 0 0,1 22 16,0-22-16,21 21 0,0-21 15,-21 22-15,21-22 0,0 21 0,0-21 16,0 1-16,21 20 0,0-21 0,0 0 16,1 0-16,-1-21 0,21 22 15,-21-1-15,22-21 0,-22 0 0,21 0 16,0 0-16,1 0 0,-1 0 0,-21-21 16,22 21-16,-1-22 0,0-20 0,-21 21 15,22 0-15,-1-22 16,0 1-16,-20 0 0,-1 21 0,21-22 15,-21 1-15,0 21 0,-21-22 0,22 22 16,-22 0-16,21 0 0,-21 0 16,0 0-16,0-1 0,-21 22 31,-1 0-31,22 22 16,0-1-16,-21 0 0,21 0 0,-21 21 15,21-20-15,-21-1 0,21 21 0,0-21 16,0 22-16,0-22 0,0 0 0,0 21 15,0-21-15,0 1 0,0-1 16,21 0-16,0 0 0,0-21 16,1 21-16,20-21 0,-21 21 0,21-21 15,1 0-15,-1 0 0,0 0 16,22 0-16,-22-21 0,1 0 0,-1 0 16,-21 0-16,21 0 0,-20-1 0,-1-20 15,0 21-15,0-21 0,0 20 16,0-20-16,-21 21 0,0-21 0,0 20 15,0 1-15,0-21 0,0 21 16,0 0-16,-21 21 16,0 0-1,0 0-15,21 21 16,0 0-16,-21 0 0,21 0 0,-21 0 16,-1 1-16,22 20 0,0-21 15,0 0-15,0 0 0,0 22 0,0-22 16,0 0-16,0 0 0,0 0 0,0 1 15,0-1-15,0 0 0,22-21 0,-1 21 16,0-21-16,0 0 0,0 0 16,22 21-16,-22-21 0,0 0 0,21 0 15,1 0-15,-22-21 0,21 21 0,0-21 16,1 0-16,-1 0 0,0-22 16,1 22-16,-22-21 0,21 21 15,-21-22-15,22 1 0,-22 0 0,0 20 16,0-20-16,0 21 0,-21-43 15,0 43-15,0 0 0,0 0 16,0 0-16,-21 21 16,0 0-16,0 0 15,0 0-15,0 21 0,-1 0 0,22 0 16,0 0-16,0 1 0,-21-1 0,21 0 16,0 21-16,0-21 0,0 1 0,0 20 15,0-21-15,0 21 0,21-20 16,-21-1-16,0 0 0,22 21 0,-1-21 15,-21 1-15,21-1 0,-21 0 16,0 0-16,0 0 16,0 0-16,0 1 15,-21-22-15,0 0 0,-1 0 0,1 0 16,0 0-16,0 0 0,0 0 16,21-22-1,0 1 1,0 0-16,0 0 15,0 0-15,0 0 0</inkml:trace>
  <inkml:trace contextRef="#ctx0" brushRef="#br0" timeOffset="16339.44">10541 4932 0,'-21'0'0,"42"0"0,-63 0 15,42 21 32,0 0-31,-22-21-16,1 21 15</inkml:trace>
  <inkml:trace contextRef="#ctx0" brushRef="#br0" timeOffset="17455.59">1376 7641 0,'0'0'0,"-21"0"16,21-21 15,21 0-31,0 21 0,0-21 16,0 0-16,22 21 0,-22-22 0,21 1 16,-21 21-16,22 0 0,-1 0 15,-21 0-15,21 0 0,-20 0 0,-1 21 16,-21 1-16,0-1 0,0 0 15,0 0-15,0 21 0,-21-20 0,-1 20 16,-20-21-16,21 0 0,-21 22 16,-1-22-16,22 0 0,-21 21 15,-1-21-15,22-21 0,0 22 0,-21-22 16,21 0 0,21-22-16,0 1 15,21 0-15,0 0 16,0 21-16,0-21 0,0 21 0,22 0 15,-22-21-15,21 21 0,1 0 16,-1 0-16,0 0 0,-21 0 0,22 0 16,-1 0-16,-21 0 0,22 21 15,-22 0-15,0-21 0,0 21 0,-21 21 16,0-20-16,0-1 0,0 21 16,-21-21-16,0 22 0,0-22 0,-22 21 15,1-21-15,0 22 0,-1-22 0,1 0 16,0 0-16,-1 0 15,-20 0-15,20-21 0,1 0 0,0 0 16,-1 0-16,1 0 0,0 0 16,21-21-16,-22 21 0,22-21 0,0 0 15,0 0-15,0 0 0,-1-1 16,1 1-16,21 0 0,0 0 16,0 0-16,0 0 15,21-1 1,22 22-16,-22-21 0</inkml:trace>
  <inkml:trace contextRef="#ctx0" brushRef="#br0" timeOffset="17623.49">2349 7853 0,'0'-21'31</inkml:trace>
  <inkml:trace contextRef="#ctx0" brushRef="#br0" timeOffset="17659.47">2413 7768 0,'0'0'0,"21"0"0</inkml:trace>
  <inkml:trace contextRef="#ctx0" brushRef="#br0" timeOffset="18159.49">3746 7451 0,'0'-21'16,"0"42"-16,0-64 0,0 1 0,0 21 15,0 0-15,0 0 0,0-1 0,0 1 16,0 0-16,0 0 16,-21 21-16,21 21 15,-21 0-15,21 22 16,-21-22-16,21 21 0,-21 22 0,21-22 16,0 21-16,0 1 0,-21-1 0,-1 1 15,22-1-15,-21-20 0,21 20 16,0 1-16,-21-22 0,21 0 0,-21 1 15,21-22-15,0 21 0,0-21 16,0 1-16,0-44 31,0 1-31,0 0 16,0 0-16,0 0 0,0 0 0</inkml:trace>
  <inkml:trace contextRef="#ctx0" brushRef="#br0" timeOffset="18407.34">3492 7514 0,'0'0'0,"0"-42"0,-21 21 16,21 0-16,-21-22 0,21 22 16,0 0-16,0 0 0,0 0 0,21-1 15,0 1-15,1 0 0,20-21 0,0 21 16,22 21-16,-22-22 0,22 1 16,-1 21-16,-21 0 0,22 0 15,-22 21-15,1 1 0,-1-1 0,-21 21 16,0 0-16,0 1 0,-21-1 15,0 22-15,0-22 0,-42 0 0,21 1 16,-21 20-16,-1-42 0,1 22 16,0-1-16,-1-21 0,1 21 0,0-20 15,-22-1-15,43-21 0,-21 21 0,-1-21 16,1 0-16</inkml:trace>
  <inkml:trace contextRef="#ctx0" brushRef="#br0" timeOffset="18472.31">3725 7853 0,'21'0'15,"1"0"-15,-1 0 0</inkml:trace>
  <inkml:trace contextRef="#ctx0" brushRef="#br0" timeOffset="20939.32">4297 8128 0,'0'0'0,"21"0"16,0 0-1,0-21-15,-21 0 0,21 0 16,1-1-16,-1 1 0,0-21 0,0 0 16,0 20-16,0-20 0,22-21 15,-22 20-15,0 1 0,21-22 16,-20 1-16,-1-1 0,21 1 0,-21 21 16,0-22-16,1 22 0,-22-22 15,0 43-15,0-21 0,0 21 0,0-1 16,0 1-16,0 0 0,-22 21 0,1 0 15,0 0-15,0 0 0,0 21 16,0 0-16,21 1 0,-22 20 0,1 0 16,0 1-16,21-1 0,0 21 0,0-20 15,-21-1-15,21 22 0,-21-22 16,21 21-16,0-20 0,0-1 0,0 0 16,0 1-16,0-1 0,21 0 0,0-20 15,0 20-15,0-21 16,22 0-16,-22 0 0,21-21 0,1 0 15,-1 0-15,0 0 0,1 0 0,-1 0 16,-21 0-16,21-21 0,1 0 0,-22 0 16,21 0-16,-21 0 0,1-1 15,-1 1-15,0 0 0,0-21 0,-21 21 16,0-1-16,21 1 0,0 0 0,-21 0 16,0 0-16,0 0 15,0-1-15,0 44 31,0-1-31,0 0 16,0 0-16,0 0 0,0 0 16,0 1-16,0-1 0,0 0 15,0 0-15,22 0 0,-22 0 16,21 1-16,0-1 0,-21 0 16,21-21-16,0 0 0,0 0 0,1 0 15,-1 0-15,0 0 0,21 0 16,-21-21-16,22 0 0,-1-1 0,0 1 15,-20 0-15,20 0 0,-21 0 0,21 0 16,-20-1-16,-1 1 0,0 0 16,0 0-16,-21 0 0,21 0 0,-21-1 15,21 1-15,-42 21 47,21 21-47,-21 1 0,21-1 0,-21 0 16,21 0-16,0 0 0,0 0 0,0 22 15,0-22-15,0 0 0,0 0 16,0 0-16,0 1 0,0-1 0,21 0 16,0 0-16,0 0 0,1-21 0,20 0 15,0 21-15,1-21 0,20 0 0,-21 0 16,22 0-16,-1-21 0,1 21 16,21-21-16,-22 0 0,1 0 0,-1 0 15,1-22-15,-1 22 0,-21 0 16,1-21-16,-22 20 0,0-20 15,0 0-15,-21 21 0,0-1 0,0-20 16,0 21-16,-21 0 0,0 21 0,0-21 16,-22-1-16,22 22 0,-21 0 0,21 0 15,-22 0-15,1 0 0,21 0 16,-21 22-16,20-1 0,-20-21 0,21 21 16,0 0-16,0 0 0,-1 22 0,22-22 15,0 0-15,0 0 0,0 0 16,0 22-16,0-22 0,0 0 0,22 0 15,-1 0-15,0 0 0,21-21 16,-21 0-16,22 0 16,-22 0-16,21 0 0,1 0 0,-22 0 15,0 0-15,21-21 0,-21 21 0,1-21 16,-1 0-16,0 21 0,-21-21 0,0 0 16,21-1-16,-21 1 0,0 0 15,21 0-15,-21 0 0,0 0 16,0-1-1,0 44 17,0-1-32,0 0 0,0 0 15,0 0-15,0 0 0,0 1 0,0 20 16,0-21-16,0 21 16,0 1-16,0-1 0,0 0 0,0 22 15,0-22-15,0 22 0,0-22 0,0 22 16,0-1-16,21-21 0,-21 22 15,22-1-15,-22 1 0,21-1 0,-21 1 16,0-1-16,0 1 0,0-1 0,0 1 16,0-1-16,0-20 0,0 20 0,0-20 15,0-1-15,0 0 0,-21 1 16,-1-22-16,1 0 0,0 21 16,0-21-16,0-21 0,0 22 0,-1-22 0,-20 0 15,0 0-15,-1 0 0,1 0 0,0 0 16,-1-22-16,1 1 0,0 0 15,-1-21-15,22 21 0,0-22 16,0 1-16,0 0 0,21-22 0,0 1 16,0-1-16,0 1 0,21-1 0,0 1 15,0-1-15,0-21 0,22 22 16,-1-1-16,0 1 0,22-22 0,-22 22 16,22-1-16,-1-20 0,1 20 0,-22 1 15,22-1-15,-22 22 0,21-22 16,-41 22-16,20 0 0,0-1 0,-21 22 15,1-21-15,-22 21 0,0-22 0,0 22 16,0 0-16,0 0 16,0 0-1,-22 21-15,1 21 16,0 0 0,21 0-16,0 0 15,-21 0-15,21 1 0,0-1 0,0 0 16,0 0-16,0 0 0,0 0 0,0 1 15,21-1-15,0 0 0,0 0 0,1-21 16,20 21-16,-21-21 0,0 0 16,22 0-16,-1 0 0,-21 0 0,21 0 15,1 0-15,-1 0 0,0-21 16,-20 0-16,20 21 0,-21-21 16,21-22-16,-20 22 0,-1 0 0,0 0 15,0-21-15,0 20 0,-21-20 16,0 21-16,0 0 0,0 0 0,0-1 15,0 1-15,0 0 16,0 42 0,0 0-1,0 1-15,0-1 0,0 0 16,-21 21-16,21-21 0,0 1 0,0-1 16,0 0-16,-21 0 0,21 0 0,0 0 15,0 1-15,0-1 16,-21-21-1,21-21 17,0-1-32,0 1 0,0 0 15,0 0-15,21 0 0,0 0 0,-21-22 16,21 22-16,0 0 0,1-21 16,20 20-16,-21 1 0,21 0 15,-20 0-15,62 0 0,-63 21 16,22 0-16,-1 0 0,0 0 0,-20 0 15,-1 0-15,21 0 0,-42 21 16,21 0-16,-21 0 0,0 0 0,0 1 16,0-1-16,0 21 0,0-21 0,0 0 15,-21 1-15,21-1 0,0 0 16,0 0-16,-21 0 0,21 0 0,0 1 16,0-1-16,0 0 15,21-21-15,0 0 16,0 0-16,1 0 0,-1 0 15,0-21-15,21 0 0,-21-1 0,22 1 16,-22 0-16,21 0 0,1 0 16,-1-22-16,0 22 0,1-21 15,-1 0-15,-21 20 0,21-20 0,1 21 16,-22-21-16,0 20 0,0 1 0,0 0 16,-21 0-16,0 0 0,0 0 15,-21 21-15,0 0 16,0 0-16,0 0 0,0 0 0,-1 21 15,1 0-15,0 0 0,0 0 16,21 0-16,0 1 0,0-1 0,0 0 16,0 0-16,0 0 0,0 0 0,21 1 15,-21-1-15,21 0 0,0 0 0,1 0 16,-1 0-16,-21 1 16,21-22-16,0 21 0,-21 0 0,0 0 15,21 0-15,0 0 0,-21 1 16,-21-1-1,0-21-15,0 0 16,0 0-16,0 0 0,-1 0 0,1 0 16,-21 0-16,21 0 0,0 0 15,-1 0-15,22-21 16,0-1 0,-21 1-16,0 0 15,0 21-15</inkml:trace>
  <inkml:trace contextRef="#ctx0" brushRef="#br0" timeOffset="21348.08">7175 7091 0,'0'0'16,"-21"0"-16,0 0 16,21 21-1,21-21 1,0 0-16,1 0 15,-1 0-15,-21-21 0,0 0 16,21 21-16,-21-21 0,0-1 16,-21 22-1,0 0-15,-1 0 16,1 0-16,0 0 16,21 22-16,0-1 0,0 0 15,21-21 1,0 21-16,1-21 15,-22 21-15,0 0 0</inkml:trace>
  <inkml:trace contextRef="#ctx0" brushRef="#br0" timeOffset="24384.05">1376 9208 0,'0'-22'16,"0"-20"-1,0 21-15,0 42 47,0 21-47,0-20 0,0 20 16,0 0-16,0-21 0,0 22 0,-21-1 15,-1 22-15,22-22 16,-21 0-16,0 1 0,0-1 0,0-21 16,0 21-16,21-20 0,0-1 15,-22 0-15,22-42 32,0 0-32,0-1 0,0 1 0,0 0 15,0 0-15,0 0 0,22 0 16,-22-1-16,21 22 0,0-21 0,-21 0 15,21 21-15,0 0 0,0 0 16,22-21-16,-22 21 0,21 0 0,-21 0 16,22 0-16,-1 0 0,-21-21 15,22 21-15,-22 0 0,0 0 16,0-21-16,0 21 0,0 0 0,1-22 16,-1 22-16,-21-21 0,21 0 15,-21 0-15,0 0 0,0 0 16,0-1-16,0 1 15,0 0-15,-21 21 0,21-21 0,-21 21 16,-1 0-16,1 0 16,21 21-16,0 0 15,-21 0-15,21 1 0,0-1 0,-21 21 16,21-21-16,-21 22 0,21-1 16,0-21-16,-21 21 0,21 1 0,-22-22 15,22 21-15,0-21 16,-21 1-16,21-1 0,0 0 0,0 0 15,0 0 1,21-42 0,1 0-1</inkml:trace>
  <inkml:trace contextRef="#ctx0" brushRef="#br0" timeOffset="24547.95">2159 9483 0,'21'0'15,"-21"-21"-15,-21 21 16</inkml:trace>
  <inkml:trace contextRef="#ctx0" brushRef="#br0" timeOffset="24598.93">2222 9462 0,'22'0'15,"20"0"-15</inkml:trace>
  <inkml:trace contextRef="#ctx0" brushRef="#br0" timeOffset="24919.74">3154 9186 0,'0'-21'16,"0"42"-16,-21-42 0,21 0 0,-22 21 15,1 0-15,21 21 32,-21 0-32,21 1 0,-21-1 0,21 21 0,0 0 15,0-20-15,0 20 0,0 0 16,0 1-16,-21-1 0,21 0 15,0 1-15,-21-1 0,21 0 0,0-21 16,0 22-16,-22-22 0,22 0 16,0 0-16,0 0 0,0-42 31,0 0-31,22 0 16,-22 0-16</inkml:trace>
  <inkml:trace contextRef="#ctx0" brushRef="#br0" timeOffset="24991.7">2963 9335 0,'0'0'0,"-42"-43"0</inkml:trace>
  <inkml:trace contextRef="#ctx0" brushRef="#br0" timeOffset="25155.61">2879 9144 0,'21'-42'0,"63"42"16,-41-21-16,-22 21 0,0 0 0,0 0 16,0-22-16,22 22 0,-22 0 15,21 0-15,1 0 0,-1 22 0,0-1 16,-21 0-16,1 0 0,-1 0 15,-21 22-15,0-22 0,0 21 0,-21-21 16,-1 22-16,-20-22 0,21 21 0,-21-21 16,-1 0-16,1 1 0,0-1 15,20 0-15,-20 0 0,21-21 16,-21 0-16</inkml:trace>
  <inkml:trace contextRef="#ctx0" brushRef="#br0" timeOffset="25202.59">3069 9652 0,'0'0'0,"0"-21"0,21-21 0,0-1 16,22 22-16</inkml:trace>
  <inkml:trace contextRef="#ctx0" brushRef="#br0" timeOffset="25604.07">3725 9186 0,'0'0'0,"-21"0"31,0 22-31,0-1 15,21 0-15,-21 0 0,21 0 0,-22 0 16,1 22-16,0-22 0,21 0 0,-21 21 16,0-20-16,21 20 0,0-21 15,0 21-15,0-20 0,0-1 0,0 0 16,0 0-16,21 0 0,0-21 0,0 0 16,0 0-16,22 0 0,-22 0 15,21 0-15,1-21 0,-1 0 0,-21 0 16,21 0-16,1-1 0,-22 1 15,21-21-15,-21 21 0,1-22 0,-1 22 16,-21-21-16,0 0 0,0 20 0,0-20 16,0 0-16,-21 21 0,-1-22 15,1 22-15,-21 21 0,21-21 0,-22 21 16,22 0-16,-21 0 0,21 0 16,-22 0-16,22 21 0,0-21 0,0 21 15,21 0-15,0 1 0,0-1 0,0 0 16,0 0-16,0 0 0,21-21 15,0 21-15,0 1 0,22-22 0,-22 0 16</inkml:trace>
  <inkml:trace contextRef="#ctx0" brushRef="#br0" timeOffset="26316.66">4466 9144 0,'0'-21'0,"-21"21"15,0 0-15,0 0 16,-1 0-16,22 21 16,0 0-16,0 0 0,0 22 0,0-22 15,0 0-15,-21 21 0,21-20 16,0-1-16,0 21 0,0-21 0,0 22 16,0-22-16,0 0 0,0 0 0,0 0 15,0 0-15,0 1 0,0-1 16,0 0-1,0-42 1,0 0-16,0-1 0,0 1 16,0 0-16,0 0 0,0-21 15,0 20-15,0-20 0,0 0 0,0-1 16,0 22-16,21-21 0,-21 0 0,0 20 16,22 1-16,-1 0 0,-21 0 15,21 0-15,0 0 0,0 21 16,0 0-16,1 0 0,-1 0 0,0 21 15,0 0-15,0 0 0,0 0 16,-21 0-16,22 22 0,-1-22 16,-21 0-16,21 21 0,-21-20 0,0 20 15,0-21-15,0 0 0,0 22 16,0-22-16,0 0 0,0 0 0,0 0 16,21-21-1,-21-21 1,0 0-16,21 0 15,0 0-15,1-22 0,-22 22 16,21-21-16,0 21 0,0-22 0,0 1 0,0 0 16,1-1-16,-1-20 0,21 20 15,-21 1-15,22 21 0,-22-21 16,21 20-16,-21 22 0,22 0 0,-22 0 16,0 0-16,0 0 0,-21 43 15,0-22-15,21 21 0,-21-21 0,0 22 16,0-1-16,0 0 0,0 1 0,0-1 15,-21 0-15,21 1 0,-21-1 0,0-21 16,21 22-16,0-22 0,-21 21 16,21-21-16,-22 0 0,22 1 15,0-1-15,22-42 32,-22-1-32,21 22 15,-21-21-15,21 0 0</inkml:trace>
  <inkml:trace contextRef="#ctx0" brushRef="#br0" timeOffset="26443.31">5651 9356 0,'-21'42'16</inkml:trace>
  <inkml:trace contextRef="#ctx0" brushRef="#br0" timeOffset="26580.23">5842 9377 0,'0'0'0,"0"-21"16,0 0-16,0-1 15,-21 22-15,0 0 16,-1-21-16,1 21 0,0 0 0,0 0 16,0 0-16,0 21 15,-1-21-15,22 22 0,-21-22 0,21 21 16</inkml:trace>
  <inkml:trace contextRef="#ctx0" brushRef="#br0" timeOffset="26612.21">5630 9398 0,'21'0'16</inkml:trace>
  <inkml:trace contextRef="#ctx0" brushRef="#br0" timeOffset="26892.05">6625 9123 0,'0'-42'0,"0"84"0</inkml:trace>
  <inkml:trace contextRef="#ctx0" brushRef="#br0" timeOffset="27103.93">6583 8996 0,'0'0'0,"21"0"16,0 21-1,0 0 1,0-21-16,1 21 0,-1 1 0,0-1 15,21 21-15,-21-21 0,1 0 0,-1 1 16,21 20-16,-21-21 16,0 0-16,1 0 0,-22 1 0,21 20 15,-21-21-15,21 0 0,-21 0 16,0 1-16,21-1 16,-21-42 15,0-1-31,0 1 15,0 0-15,0 0 0,21 0 16</inkml:trace>
  <inkml:trace contextRef="#ctx0" brushRef="#br0" timeOffset="27287.83">7133 9059 0,'0'0'0,"0"-21"0,21 0 16,-21 0-16,0 0 15,-21 42 1,21 0-16,-21-21 15,0 42-15,0-20 0,-22-1 16,22 21-16,0-21 0,-21 22 0,-1-1 16,22-21-16,-21 21 0,-1-20 0,1 20 15,21-21-15,-21 21 0,-1-20 16,22-1-16,0-21 0</inkml:trace>
  <inkml:trace contextRef="#ctx0" brushRef="#br0" timeOffset="27363.78">6562 9546 0,'84'-42'31,"-63"21"-31,22 21 0,-22-21 0</inkml:trace>
  <inkml:trace contextRef="#ctx0" brushRef="#br0" timeOffset="27527.68">7451 9059 0,'0'0'0,"-22"0"32,22 22-32,-21-1 0,21 0 15,-21 0-15,21 0 0,0 0 0</inkml:trace>
  <inkml:trace contextRef="#ctx0" brushRef="#br0" timeOffset="28128">7387 9165 0,'0'-21'16,"0"0"-16,21 0 0,-21 0 0,21-1 15,-21 1-15,0 0 0,0 0 16,22 21-16,-22-21 0,21 21 0,0 0 15,0 21 1,-21 0-16,0 0 0,21 0 16,0 1-16,-21 20 0,22-21 0,-22 21 15,0-20-15,0 20 0,21-21 0,-21 0 16,21 22-16,-21-22 0,0 0 16,0 0-16,21-21 0,-21 21 0,21-21 15,0 0-15,1 0 16,-1 0-16,0 0 0,0 0 0,0 0 15,0-21-15,1 0 0,-22 0 16,21 0-16,0-1 0,0-20 0,21 21 16,-20-21-16,-1-1 0,0 1 0,0 0 15,0-1-15,0 22 0,1-21 16,-1 21-16,0-1 0,0 1 0,-21 0 16,21 21-1,-21 21-15,0 22 16,0-22-16,0 0 0,0 21 15,0-21-15,0 22 0,0-22 0,-21 21 16,21-21-16,0 22 0,0-22 16,0 0-16,0 21 0,-21-20 0,21-1 15,0 0-15,0 0 16,0 0-16,0 0 0,0 1 16,0-1-1,-21-42 32,0 21-31,21-22-16,-22 1 0</inkml:trace>
  <inkml:trace contextRef="#ctx0" brushRef="#br0" timeOffset="28599.73">7387 9144 0,'0'-42'31,"0"21"-31,0 42 31,0 0-31,21 0 0,-21 0 16,0 0-16,0 1 0,0-1 15,0 21-15,0-21 0,0 22 0,0-22 16,0 21-16,0-21 0,0 0 16,0 1-16,0 20 0,0-21 0,-21 0 15,21 0-15,0 1 0,-21-22 16,21 21-16,0 0 0,0-42 47,0 0-32,0-1-15,0 1 0</inkml:trace>
  <inkml:trace contextRef="#ctx0" brushRef="#br0" timeOffset="29304.01">8594 9017 0,'0'0'15,"0"-21"-15,0 0 0,0 0 0,0-1 16,0 1 0,0 42 15,0 1-31,0-1 16,0 0-16,0 0 0,0 21 0,-22 1 15,22-1-15,-21-21 0,0 22 0,21-1 16,-21 0-16,0-21 0,21 22 15,0-22-15,-21 21 0,21-21 0,-22 1 16,22-1-16,-21 0 0,21 0 16,0-42 15,0 0-15,0 0-16,0-1 0,21 1 0,1 0 15,-22 0-15,21 0 0,0-22 0,-21 22 16,21 0-16,-21 0 15,21 21-15,-21 21 16,21 0 0,1 0-16,-22 1 0,21-1 0,0 0 15,-21 0 1,21 0-16,0-21 0,0 21 0,1-21 16,-1 0-16,0 22 0,21-22 0,-21 0 15,1 0-15,20 0 0,-21 0 0,0 0 16,0 0-16,1-22 0,-1 22 15,0-21-15,0 0 0,-21 0 0,0 0 16,0 0-16,0-1 0,0 1 16,0 0-16,21 0 15,-21 0-15,0 0 16,-21 21 0,0 0-16</inkml:trace>
  <inkml:trace contextRef="#ctx0" brushRef="#br0" timeOffset="30307.66">1376 10986 0,'0'-22'31,"0"1"-31,21 21 0,0 0 16,0 0-16,22-21 0,-22 21 15,21 0-15,0 0 0,-20-21 0,20 21 16,-21 0-16,21 0 0,-20-21 16,-1 21-16,-42 21 31,-1-21-31,1 0 16,0 0-16,0 0 0,0 0 0,-22 21 15</inkml:trace>
  <inkml:trace contextRef="#ctx0" brushRef="#br0" timeOffset="30745">1355 10922 0,'-64'64'31,"43"-43"-31,21 0 0,-21 0 0,21 0 0,-21 0 16,21 1-16,0-1 0,-22 21 15,1-21-15,0 0 0,21 1 16,-21-1-16,21 0 0,-21 0 16,21 0-16,-21-21 15,21-21 1,0 0 0,21 0-1,0 0-15,0-1 0,0 22 16,-21-21-16,21 0 0,1 21 15,-1-21-15,0 21 0,21 0 0,-21 0 16,1 0-16,20 0 16,0 0-16,-21 0 0,22 0 0,-22 21 0,21-21 15,-21 21-15,1 22 0,-1-22 16,0 0-16,-21 0 0,0 21 16,0-20-16,0 20 0,0-21 0,-21 21 15,0-20-15,-1-1 0,-20 21 16,0-21-16,-1 0 0,1 1 0,0-22 15,-1 21-15,1-21 0,0 21 16,-1-21-16,22 0 0,-21-21 0</inkml:trace>
  <inkml:trace contextRef="#ctx0" brushRef="#br0" timeOffset="30831.95">952 11557 0,'22'0'31,"-1"-21"-15,0 21-16</inkml:trace>
  <inkml:trace contextRef="#ctx0" brushRef="#br0" timeOffset="31403.62">2032 11388 0,'21'0'16,"-21"-21"-16,21 21 0,-21-22 16,0 1-16,0 0 15,-21 21 17,0 0-32,21 21 15,0 0 1,0 1-1,0-1 1,0-42 47,21-1-63,783-62 109</inkml:trace>
  <inkml:trace contextRef="#ctx0" brushRef="#br0" timeOffset="32663.57">2138 11303 0,'-21'0'16,"-43"0"-1,64 21-15,-21 0 16,21 1-16,0-1 16,0 0-1,21-21 1,0 0 0,-21-21-1,0 0 1,0-1-16,0 1 15,0 0-15,0 0 16,-21 21-16,0 0 16,0 21 15,21 0-31,0 0 0,-21 1 16,21-1-16,0 0 15,0 0-15,21-21 16,0 0-1,0 0-15,0-21 16,0 0-16,1 0 16,-22-1-16,21 22 0,-21-21 15,0 0-15,0 0 0,0 0 0,0 0 16,0-1-16,0 1 16,-21 21-16,-1-21 0,1 21 15,0 0 1,21 21-16,0 0 0,0 1 15,0-1-15,0 0 16,0 0-16,0 0 0,0 0 16,0 1-1</inkml:trace>
  <inkml:trace contextRef="#ctx0" brushRef="#br0" timeOffset="34195.19">3873 10753 0,'0'-21'47,"0"-1"-31,0 1-1,0 0-15,0 0 0,0 0 16,0 0-16,0-1 0,0 1 0,0 0 15,0 0-15,0 0 16,-21 21-16,0 0 0,0 0 0,0 0 16,-22 0-16,1 0 0,0 0 0,-1 21 15,-20 0-15,21 0 16,-1 22-16,1-1 0,-22-21 0,22 21 16,0 22-16,-1-22 0,22 1 15,-21-1-15,21 21 0,0 1 0,21-22 16,0 22-16,0-22 0,0 22 0,0-22 15,0 0-15,0 1 0,0-1 16,21-21-16,0 0 0,21 0 0,-21 1 16,22-1-16,-1-21 0,0 0 0,1 0 15,-1 0-15,22-21 0,-22-1 16,0 1-16,22 0 0,-22-21 0,-21 21 16,22-1-16,-22 1 0,0 0 15,-21 0-15,0 0 0,0 0 0,0-1 16,-21 1-16,0 0 0,-22 21 15,1-21-15,21 21 0,-22 0 0,1 0 16,0 0-16,-1 0 0,22 0 16,-21 21-16,21-21 0,0 21 0,-1-21 15,1 0-15,21 21 0,21-21 32,22 0-32,-22 0 15,0 0-15,21 0 0,-20-21 16,20 21-16,-21 0 0,0 0 0,0-21 15,1 21-15,-1 0 0,0 0 0,0 21 32,-21 0-17,0 22-15,0-22 0,0 21 0,0-21 16,0 22-16,0-1 0,0 22 16,0-22-16,0 0 0,0 1 0,0 20 15,0-21-15,-21 22 0,21-22 0,-21 22 16,21-22-16,-21 0 0,21 22 15,-22-22-15,1 1 0,21-1 0,0-21 16,0 21-16,-21-20 0,21-1 0,0 0 16,0 0-16,21-42 31,-21 0-31,0 0 16,0-1-16,21 1 0,-21 0 15,22 0-15,-22 0 0,0-22 0,21 22 16</inkml:trace>
  <inkml:trace contextRef="#ctx0" brushRef="#br0" timeOffset="34615.86">4212 10943 0,'0'0'0,"0"-21"15,0 42 1,0 0 0,-21 1-16,21 20 0,-21-21 15,21 0-15,0 22 0,0-1 16,-21-21-16,21 21 0,-22-20 0,22-1 16,0 21-16,0-21 0,0 0 0,-21 1 15,21-1-15,0-42 31,0-1-15,0 1-16,0 0 16</inkml:trace>
  <inkml:trace contextRef="#ctx0" brushRef="#br0" timeOffset="35019.62">4297 10668 0,'0'21'31,"-43"22"-31,43-22 0,-21 0 0,21 0 16,0 0-16,0 0 15,0 1-15,0-1 16,21-21-16,1 0 15,-1 0-15,0 0 0,0-21 16,0-1-16,0 22 0,1-21 0,-1 0 16,-21 0-16,0 0 15,0 0-15,0-1 0,-21 22 16,-1 0-16,1-21 16,0 21-16,0 0 0,0 0 0,0 0 15,-1 21-15,1-21 0,0 22 0,21-1 16,0 0-16,-21-21 15,21 21-15,0 0 0,21-21 16,0 0-16,0 21 16,1-21-16,-1 0 0,21 0 15,-21 0-15,22 0 0</inkml:trace>
  <inkml:trace contextRef="#ctx0" brushRef="#br0" timeOffset="35312.46">4974 10499 0,'0'0'16,"0"-21"-16,0 42 31,0 0-31,0 0 16,0 0-16,0 22 0,0-1 0,0 0 15,0 1-15,0-1 0,-21 0 16,0 1-16,0 20 0,21-21 0,-22 22 15,1-22-15,21 22 0,-21-22 0,21 0 16,-21 1-16,21-1 0,0-21 16,0 22-16,0-22 0,0 0 15,21-21-15,0 0 16,0-21-16,-21 0 16,22-1-16,-22 1 15,21-21-15,-21 21 0</inkml:trace>
  <inkml:trace contextRef="#ctx0" brushRef="#br0" timeOffset="35393.42">4614 11113 0,'0'0'0,"-21"0"0</inkml:trace>
  <inkml:trace contextRef="#ctx0" brushRef="#br0" timeOffset="35507.35">4551 11091 0,'42'0'16,"-21"0"-16,0 0 0,85-21 15,-63 0 1,20 0-16,-21 21 0,22-21 0,-22 0 15,22 21-15,-22-22 0,22 1 16,-22 0-16,21 0 0,-20 0 0,-1 0 16,0-1-16,1 1 0,-1 0 15</inkml:trace>
  <inkml:trace contextRef="#ctx0" brushRef="#br0" timeOffset="36939.56">5715 10414 0,'0'0'16,"0"-21"-16,-21 21 15,0 0-15,-1 21 16,22 0-16,-21 0 0,21 22 16,0-22-16,-21 21 0,0-21 15,21 22-15,-21-1 0,21 0 0,0 1 16,0-1-16,-21 0 0,21 1 16,-22-1-16,1 0 0,21 1 0,0-1 15,0 0-15,-21-20 0,21 20 0,0 0 16,-21-21-16,21 1 0,0-1 15,0 0-15,0 0 0,0-42 32,0 0-17,21-22-15,-21 22 16,21 0-16,0-21 0,-21 21 0,22-1 16,-1 1-16,0 0 0,0 0 0,-21 0 15,21 0-15,0-1 0,1 22 16,-1 0-1,0 0-15,0 22 16,0-1-16,-21 0 16,0 0-16,0 0 0,0 0 15,0 1-15,21-1 0,-21 0 0,22 21 16,-22-21-16,21-21 0,-21 22 0,21-1 16,0 0-16,0-21 0,0 0 0,1 0 15,-1 0-15,21 0 0,-21 0 16,22 0-16,-22 0 0,21 0 0,-21-21 15,22 0-15,-22-1 0,0 1 0,21 0 16,-21 0-16,1-21 16,-1 20-16,0 1 0,0 0 0,0-21 15,0 21-15,-21-1 0,0 1 0,22 0 16,-22 0-16,0 0 0,0 0 16,-22 42 15,1 0-31,21 0 15,0 0-15,0 0 0,-21 1 16,21-1-16,0 21 0,0-21 0,0 0 16,0 1-16,0-1 0,0 0 0,0 0 15,0 0-15,21-21 0,-21 21 16,21-21-16,1 0 16,-1 0-16,0 0 0,21-21 0,-21 0 15,22 21-15,-22-21 0,21 0 0,-21 0 16,1-1-16,20 1 0,-21 0 0,0 0 15,0 0-15,1 0 0,-1-1 16,-21 1-16,0 0 0,21 0 0,-21 0 16,0 0-16,0-1 0,0 1 15,-21 21 1,0 0 0,21 21-16,0 1 0,0-1 0,-22 0 15,22 0-15,0 0 0,0 22 0,0-22 16,0 0-16,0 0 15,0 0-15,0 22 0,0-22 0,0 0 16,22 0-16,-1-21 0,0 21 0,0 0 16,0-21-16,0 0 0,1 0 0,20 0 15,0 0-15,-21 0 0,22-21 16,-1 0-16,0 0 0,-20 0 0,20 0 16,-21-22-16,21 22 0,-20-21 0,-1 21 15,21-22-15,-21 1 0,-21 0 16,21-1-16,1 1 0,-22-22 0,21 22 15,-21-21-15,0 20 0,0 1 0,0-22 16,0 22-16,0 21 0,0-21 16,0 20-16,0 1 0,0 0 15,0 42 1,-21 22-16,21-22 16,0 21-16,0 0 0,0 1 15,0 20-15,0-20 0,0-1 0,0 21 16,0-20-16,-22-1 0,22 0 0,0 1 15,0-1-15,0 0 0,0 1 16,0-22-16,-21 21 0,21-21 0,0 1 16,0-1-16,0 0 0,-21-21 15,21-21 1,0 0 0,0-1-16,0 1 15,0 0-15,0 0 0,0 0 0,0-22 16,0 22-16,21 0 0,0 0 15,1-21-15,-1 20 0,0 1 0,21 0 16,-21 0-16,22 0 0,-1 0 0,0-1 16,1 22-16,-1 0 0,0 0 0,1 0 15,-1 0-15,0 0 0,1 22 16,-22-1-16,21-21 0,-21 42 0,-21-21 16,0 0-16,0 1 0,0-1 0,0 21 15,-21-21-15,0 0 0,0 1 16,-21-1-16,-1 0 0,1 0 15,0 0-15,-1 0 0,1 1 0,0-1 16,-1-21-16,1 0 0,0 21 0,-1-21 16,22 0-16,-21 0 0,21 0 15,-1 0-15,1 0 0,0 0 0,0 0 16,0 0 0,0 0-16,-1 0 15</inkml:trace>
  <inkml:trace contextRef="#ctx0" brushRef="#br0" timeOffset="37755.01">1566 12637 0,'0'0'0,"21"-43"31,-21 22-31,0 0 0,-21 42 47,0 0-47,0 0 0,0 1 16,0 20-16,-1 0 0,1 22 0,-21-22 15,21 22-15,0-22 0,-1 21 16,1 1-16,0-22 0,21 22 0,-21-22 15,21 0-15,0 1 0,0-22 16,0 21-16,21-21 0,21 1 16,-20-1-16,-1-21 0,21 0 15,0 0-15,1 0 0,-1 0 0,22 0 0,-22-21 16,21-1-16,-20 1 16,-1 0-16,22 0 0,-43 0 0,21-22 15,-21 22-15,0 0 0,-21-21 16,0 21-16,0-1 0,-21 1 0,0 0 15,-21 0-15,-1 21 0,1 0 16,0 0-16,-1 0 0,-20 0 0,42 21 16,-22 0-16,1 0 0</inkml:trace>
  <inkml:trace contextRef="#ctx0" brushRef="#br0" timeOffset="37847.96">1545 13420 0,'21'0'0,"0"0"0,1 0 15,-1 0-15,0-21 0,21-1 0</inkml:trace>
  <inkml:trace contextRef="#ctx0" brushRef="#br0" timeOffset="37983.9">2476 12954 0,'0'-21'0</inkml:trace>
  <inkml:trace contextRef="#ctx0" brushRef="#br0" timeOffset="38144.79">2434 13039 0,'21'0'32,"0"0"-32,1 0 0,-22-21 0,21 21 15,0-22-15,0 22 0,-21-21 0,0 0 16,0 0-1,-21 21 1,0 0-16,0 0 0,-1 0 16,1 0-16,0 0 15,21 21-15,-21-21 0</inkml:trace>
  <inkml:trace contextRef="#ctx0" brushRef="#br0" timeOffset="38185.76">2498 12996 0,'21'0'15,"21"0"-15</inkml:trace>
  <inkml:trace contextRef="#ctx0" brushRef="#br0" timeOffset="38523.58">3662 12488 0,'0'0'0,"-43"-21"0</inkml:trace>
  <inkml:trace contextRef="#ctx0" brushRef="#br0" timeOffset="38555.56">3577 12446 0</inkml:trace>
  <inkml:trace contextRef="#ctx0" brushRef="#br0" timeOffset="38691.48">4022 12446 0,'21'0'0,"0"0"16,21 0-16,85 0 16,-84 0-16,-1 0 0,-21 0 15,21 0-15,-20 0 0,-22 21 0,0 0 16,-22-21 0,1 0-16,0 0 0,0 22 15,0-22-15,-22 21 0,22-21 0</inkml:trace>
  <inkml:trace contextRef="#ctx0" brushRef="#br0" timeOffset="39064.26">4127 12510 0,'-21'0'16,"0"21"15,21 0-31,0 0 16,-21 0-16,21 0 0,0 22 0,0-22 15,0 21-15,0 1 0,0-1 0,0 0 16,0 1-16,0-1 0,0 0 16,0 1-16,0-1 0,0 0 0,0 1 15,0-22-15,0 21 0,0-21 0,21 22 16,-21-22-16,0 0 0,0 0 16,0 0-16,0 0 0,-21-21 15,0 22-15,0-22 0,-1 0 0,1 0 16,-21 0-16,0 0 0,-1 0 15,1 0-15,0 0 0,-1-22 16,1 22-16,0-21 0,-1 0 0,22 0 16,0 0-16,0 0 0,0 21 15,21-22-15,-22 1 0,22 0 0,0 0 16,0 0-16,22 0 0,-1-1 16,0 1-16,0 0 0,0 21 0,0-21 15,1 0-15,-1 0 0</inkml:trace>
  <inkml:trace contextRef="#ctx0" brushRef="#br0" timeOffset="39403.33">3683 12488 0,'0'0'16,"-21"0"-16,0-21 0,-1 21 0,1 0 0,42 0 31,1-21-15,-1 21-16,21 0 0,0 0 0,1 0 16,-1 0-16,0-21 0,22 21 15,-22 0-15,22 0 0,-22 0 16,22 0-16,-22 0 0,0 0 0,1 0 15,-1 0-15,-21 0 0,0 0 0,0 0 16,-42 0 0,0 21-1,0-21 1</inkml:trace>
  <inkml:trace contextRef="#ctx0" brushRef="#br0" timeOffset="39445.32">4276 12573 0,'21'0'0,"-42"0"0,42 21 0</inkml:trace>
  <inkml:trace contextRef="#ctx0" brushRef="#br0" timeOffset="39848.08">4572 13102 0,'0'0'0,"0"21"0,21-21 31,0 0-31,0-21 16,1 21-16,-1-21 0,0 0 16,-21 0-16,42 0 0,-42-1 15,21 1-15,1 0 0,-1-21 0,-21 21 16,0-1-16,0 1 0,0 0 16,0 0-16,-21 21 15,-1 0-15,1 0 0,0 0 16,-21 0-16,21 0 0,-1 0 0,-20 21 15,21 0-15,0 0 0,0 22 0,-1-22 16,1 21-16,0-21 0,21 22 16,-21-22-16,21 21 0,0-21 0,0 1 15,0 20-15,21-21 0,0 0 0,0 0 16,22-21-16,-22 22 0,21-22 16,-21 0-16,22 0 0,-1 0 0,0 0 15,1 0-15,20 0 0,-20-22 16,-1 1-16,-21 0 0,21 0 15,1 0-15,-22 0 0,21-1 0</inkml:trace>
  <inkml:trace contextRef="#ctx0" brushRef="#br0" timeOffset="39908.05">5249 12764 0,'0'-22'16,"0"44"-16,-21-65 0</inkml:trace>
  <inkml:trace contextRef="#ctx0" brushRef="#br0" timeOffset="40291.83">5165 13229 0,'0'-21'31,"0"0"-31,0 0 0,0 0 16,0-1-16,0 1 0,0 0 0,0-21 15,0 21-15,0-22 0,0 1 16,21 21-16,-21-22 0,21 1 0,0 0 16,21 21-16,-20-22 0,20 22 0,0 0 15,1 0-15,-1 21 16,0 0-16,1 0 0,-1 0 0,0 21 16,-21 0-16,1 21 0,-1-20 0,0 20 15,-21-21-15,0 21 0,0 1 16,0-22-16,0 21 0,0 1 0,0-22 15,0 21-15,-21-21 0,21 0 0,-21 1 16,21-1-16,-22 0 0,22 0 16,0-42 15,0 0-31,0 0 0,22-1 16</inkml:trace>
  <inkml:trace contextRef="#ctx0" brushRef="#br0" timeOffset="41175.48">6181 12256 0,'0'0'0,"0"-22"0,0 1 16,-22 21 0,1 0-1,21 43-15,0-22 0,0 0 16,0 21-16,0 1 0,0-1 0,0 0 15,0 1-15,0-1 0,0 0 0,0 22 16,0-22-16,0 22 0,0-22 16,0 0-16,0 1 0,0-1 15,0 0-15,0 1 0,0-22 0,0 21 16,0-21-16,0 0 0,0 1 16,0-1-16,-21-42 31,21-1-31,0 1 0,0 0 15,0 0-15,0 0 0,0-22 16,0 22-16,0-21 0,21 0 0,-21-1 16,21 1-16,1 0 0,-1-1 15,0 22-15,0-21 0,0 21 16,0-1-16,1 1 0,-1 0 0,0 0 16,21 21-16,-21 0 0,1 0 0,-1 0 15,0 0-15,0 21 0,-21 0 16,0 0-16,0 22 0,0-22 15,-21 0-15,-21 0 0,20 22 0,1-22 16,0 0-16,-21 0 0,21 0 0,-1 0 16,1 1-16,0-1 0,0-21 15,0 0-15,0 0 0,-1 0 0,22-21 16,-21 21-16,21-22 16,-21 1-16,21 0 15,0 0 1,0 42-1,0 0 1,0 0-16,0 1 0,0-1 0,0 0 16,0 0-16,0 21 0,21-20 0,0-1 15,-21 0-15,22 0 0,-1-21 16,0 21-16,0 0 0,0 1 0,0-22 16,22 0-16,-22 21 0,21-21 0,1 0 15,-1 0-15,0 0 0,22 0 0,-22-21 16,0-1-16,1 22 15,-1-21-15,0-21 0,1 21 0,-22 0 16,21-22-16,-21 1 0,1 21 0,-1-22 0,0 1 16,0 0-16,-21 21 15,21-1-15,-21-20 0,0 21 0,0 0 16,-21 21 0,0 0-16,0 0 0,21 21 0,-21 0 15,-1 0-15,22 22 0,0-22 16,-21 21-16,0-21 0,21 22 0,0-1 15,0-21-15,0 21 0,0-20 0,0-1 16,0 0-16,0 0 0,0 0 16,21 0-16,0-21 0,1 0 15,-1 0-15,0 0 0,0 0 16,0 0-16,0 0 0,-21-21 0,22 0 16,-1-21-16,0 21 0</inkml:trace>
  <inkml:trace contextRef="#ctx0" brushRef="#br0" timeOffset="41532.28">7154 12298 0,'-21'0'0,"42"0"0,-84-21 0,105 21 16,-63 0-16,0 21 0,0-21 16,-1 21-16,1 0 0,0 0 15,21 1-15,0-1 0,0 0 16,0 0-16,21 0 0,0-21 15,1 21-15,-1-21 0,0 0 0,0 0 16,0 0-16,22 0 0,-22 0 16,0 0-16,0-21 0,0 21 0,0-21 15,1 0-15,-22 0 0,0 0 0,0-1 16,0-20-16,0 21 0,0 0 16,0 0-16,0-1 0,-22 22 0,1 0 15,0 0-15,0 0 0,-21 0 0,20 0 16,1 22-16,0-1 0,0 0 0,0 0 15,0 0-15,21 0 16,0 22-16,0-22 0,0 0 0,0 0 16,0 0-16,21 1 0,0-1 0,0 0 15,0 0-15,0-21 0,22 21 16,-22 0-16,0-21 0</inkml:trace>
  <inkml:trace contextRef="#ctx0" brushRef="#br0" timeOffset="42028">7683 12573 0,'0'0'0,"-21"0"15,0 0-15,0 21 16,21 0-16,0 1 16,0-1-16,0 0 0,-21 0 0,21 0 15,0 0-15,0 22 0,0-22 0,0 0 16,0 0-16,0 22 0,0-22 15,0 0-15,0 0 0,0 0 0,0 0 16,0 1 0,0-44 15,0 1-31,0 0 0,0 0 0,0 0 16,0 0-16,0-22 0,0 1 0,21 21 15,-21-22-15,21 1 16,0 21-16,0-21 0,1 20 0,20-20 15,-21 21-15,0 0 0,22 0 0,-1 21 16,-21-22-16,21 22 0,1 0 16,-22 0-16,21 0 0,-21 0 0,22 22 15,-22-1-15,0 0 0,-21 0 0,21 0 16,-21 22-16,0-22 0,0 21 0,0-21 16,0 22-16,0-1 0,0-21 15,0 21-15,0-20 0,-21-1 0,0 0 16,21 0-16,0 0 0,-21 0 0,0-21 15,-1 0-15,22 22 0,-21-22 16,21-22 0,0 1-1,0 0-15,21 0 0,1 0 16,-1 0-16</inkml:trace>
  <inkml:trace contextRef="#ctx0" brushRef="#br0" timeOffset="42451.75">8975 12488 0,'0'0'0,"0"-21"0,0 0 16,-22 21-16,1-21 0,0 21 16,0 0-16,0 0 0,-22 0 0,22 0 15,-21 0-15,0 21 0,-1 0 16,22-21-16,-21 21 0,-1 1 0,22-22 15,0 21-15,-21 0 0,21 0 0,21 0 16,0 0-16,0 1 0,0-1 16,0 0-16,21 0 15,0-21-15,21 21 0,-21-21 0,22 0 16,-22 21-16,21-21 0,1 0 16,-1 22-16,-21-22 0,21 21 0,-20-21 15,20 21-15,-21-21 0,0 21 0,-21 0 16,21-21-16,-21 21 15,0 1-15,-21-1 16,0-21-16,-21 21 0,21-21 16,-22 0-16,1 21 0,21-21 0,-22 0 15,1 21-15,0-21 0,-1 0 0,1 0 16,21 0-16,0 0 0,-22 0 16,22 0-16,0 0 0,0 0 15,0 0-15,0 0 16</inkml:trace>
  <inkml:trace contextRef="#ctx0" brushRef="#br0" timeOffset="42479.73">8276 12996 0,'-63'22'16</inkml:trace>
  <inkml:trace contextRef="#ctx0" brushRef="#br0" timeOffset="43659.93">1291 14499 0,'0'0'0,"-21"21"0,0-21 15,42 22 16,0-22-15,0 21-16,22-21 0,-22 0 0,21 0 16,-21 0-16,22 0 0,-1 0 15,-21 0-15,21 0 0,1 0 0,-1 0 16,-21-21-16,22-1 0,-22 1 16,0 0-16,21 0 0,-21 0 0,1 0 15,-22-1-15,21 1 16,-21 0-16,0 0 0,0 0 0,0 0 15,-21 21 1,21 21 0,-22 0-16,22 0 0,0 0 0,-21 0 15,21 22-15,-21-1 0,0 0 16,21 1-16,-21-1 0,0 22 0,-1-22 16,22 0-16,-21 1 0,0-1 15,0 0-15,21 1 0,-21-22 0,21 21 16,0-21-16,0 0 0,0 1 15,0-1-15,0 0 0,0-42 47,0 0-47,0-1 16,0 1-16</inkml:trace>
  <inkml:trace contextRef="#ctx0" brushRef="#br0" timeOffset="43919.78">1143 14859 0,'0'0'0,"42"0"32,1 0-32,-22 0 0,21 0 15,0 0-15,1 0 0,20 0 16,-20 0-16,-1 0 0,21-21 15,-20 21-15,-1 0 0,-21 0 0,0 0 16,22 0-16,-22 0 16,0 0 31</inkml:trace>
  <inkml:trace contextRef="#ctx0" brushRef="#br0" timeOffset="44243.6">2349 14796 0,'22'0'47,"-22"-22"-32,21 22-15,-21-21 0,-21 21 32,-1 0-32,1 0 15,0 0 1,21 21-16,-21-21 16,783-42 62</inkml:trace>
  <inkml:trace contextRef="#ctx0" brushRef="#br0" timeOffset="45425.72">3916 14203 0,'0'0'0,"0"-21"16,0 0 0,0 42 15,0 0-31,0 0 16,0 21-16,0 1 0,0-1 0,0 22 15,0-1-15,0 1 0,-21-1 16,21 1-16,0-22 0,0 21 15,0-20-15,0 20 0,0-20 0,0-22 16,0 21-16,0-21 0,0 22 16,21-22-16,-21 0 0,21-21 15,-21-21 1,0 0 0,0-1-16,0 1 0</inkml:trace>
  <inkml:trace contextRef="#ctx0" brushRef="#br0" timeOffset="45683.58">3979 14161 0,'0'0'0,"43"-64"31,-22 64-31,0 0 0,0-21 0,0 21 15,0 0-15,22-21 0,-22 21 0,21 0 16,1 0-16,-1 0 0,-21 0 16,21 0-16,-20 0 0,20 0 15,-42 21-15,21-21 0,-21 21 0,0 0 16,-21-21 0,0 21-16,-22-21 0,22 22 15,0-22-15</inkml:trace>
  <inkml:trace contextRef="#ctx0" brushRef="#br0" timeOffset="45903.45">3958 14520 0,'0'0'0,"0"22"0,0-1 16,21-21 15,0 0-31,1 0 0,-1 0 15,0 0-15,0 0 0,0 0 16,0-21-16,1 21 0,-1 0 0,0 0 16,0 0-16,0-22 0,0 22 15,1 0-15,-1 0 0,0 0 16,-21-21-16</inkml:trace>
  <inkml:trace contextRef="#ctx0" brushRef="#br0" timeOffset="46347.45">4508 14542 0,'-21'0'16,"21"-22"0,0 1-16,0 0 15,0 0-15,21 0 0,1 21 16,-1 0-16,0 0 0,0-21 15,21 21-15,-20 0 0,-1 0 0,21 0 16,-21 21-16,0 0 0,1 0 16,-1 0-16,0 22 0,0-22 15,0 21-15,-21-21 0,0 22 0,0-22 16,0 21-16,0 0 0,0-20 16,0-1-16,0 0 0,0 0 0,-21 0 15,21 0-15,-21 1 0,0-22 0,0 0 31,21-22-31,0 1 16,0 0-16,0 0 0,0 0 0,0 0 16,0-22-16,0 22 0,0-21 15,21 21-15,-21-22 0,21 1 0,0 21 16,0-22-16,0 22 0,1 0 16,-22 0-16,21 21 0,0-21 15,0 21-15,0 0 0,0 0 16,1 0-16,-1 0 15,0 21-15,0-21 0</inkml:trace>
  <inkml:trace contextRef="#ctx0" brushRef="#br0" timeOffset="46904.23">5842 14669 0,'0'0'0,"42"0"15,-42-22-15,0 1 16,0 0-16,0 0 0,0 0 16,0 0-16,0-1 0,0 1 15,0-21-15,0 21 0,-21-22 0,0 22 16,21 0-16,-21-21 0,0 21 0,-1 21 16,1-22-16,0 1 0,0 21 15,-21 0-15,20 0 0,1 0 0,-21 21 16,0 1-16,20-1 0,-20 21 0,21-21 15,-21 22-15,20-1 0,-20 0 16,21 1-16,0-1 0,0 0 0,-1 1 16,22-1-16,-21-21 0,21 21 15,0-20-15,0-1 0,0 0 0,21 0 16,1 0-16,-1 0 0,21-21 16,-21 0-16,22 0 0,-1 0 15,0 0-15,1 0 0,-1 0 0,0-21 16,1 0-16,-1 0 0,0 0 0,1 0 15,-1-22-15,-21 22 0,21-21 16,-20 21-16,-22-22 0,0 1 0,21 21 16,-21-22-16,0 22 0,0 0 0,0 0 15,0 0-15,-21 21 16,-1 0 0,1 21-16,21 21 0,0-21 15,0 1-15,0 20 16,0-21-16,0 21 0,0-20 0,0-1 15,0 21-15,21-21 0,1 0 0,-22 1 16,21-1-16,0 0 0,0-21 16,0 21-16,0-21 0,1 0 0,-1 0 15,0 0-15,0 0 0,21 0 0,-20-21 16,-1 0-16</inkml:trace>
  <inkml:trace contextRef="#ctx0" brushRef="#br0" timeOffset="47559.85">6413 14393 0,'0'-21'0,"0"42"16,0-63-16,-21 42 16,0 0-16,21 21 15,0 0-15,0 1 0,0-1 16,0 21-16,0-21 0,0 22 0,0-22 16,0 0-16,0 21 0,0-21 15,0 22-15,0-22 0,0 0 0,0 0 16,0 0-16,0 1 0,0-1 0,0 0 15,0-42 17,0 0-32,0-1 15,-21 1-15,21 0 0,0 0 16,0 0-16,0-22 0,0 22 16,0-21-16,0 0 0,0-1 0,21 22 15,0-21-15,0 21 0,1-22 16,-1 22-16,21 0 0,-21 0 0,22 21 15,-1 0-15,0 0 0,1 0 0,-1 0 16,0 21-16,-21 0 0,22 0 16,-1 0-16,-21 22 0,0-22 0,1 21 15,-1 1-15,-21-1 0,0-21 0,0 21 16,0 1-16,0-22 0,0 0 16,0 0-16,0 0 0,0 1 0,-21-1 15,21 0 1,-22-21-1,22-21-15,0 0 16,0-1-16,0 1 0,0-21 0,22 21 16,-22-22-16,21 1 0,0 0 0,0 21 15,0-22-15,0 1 0,22 0 16,-22 20-16,0 1 0,21 0 16,-20 0-16,20 21 0,-21 0 0,0 0 0,22 0 15,-22 21-15,0 0 0,0 22 16,-21-22-16,0 0 0,0 21 15,0 1-15,0-1 0,0-21 0,0 21 0,0-20 16,0 20-16,-21-21 16,0 0-16,21 0 0,0 1 0,0-1 15,0 0-15,21-21 32,0-21-32,0 21 0,0-21 15,22-1-15</inkml:trace>
  <inkml:trace contextRef="#ctx0" brushRef="#br0" timeOffset="47932.41">7810 14499 0,'0'0'0,"0"21"0,-21-21 0,21 22 16,0-1-1,21-21 1,1 0-16,20 0 0,-21 0 15,0 0-15,22-21 0,-22 21 16,21-22-16,-21 1 0,0 0 0,22 0 16,-22 0-16,0 0 0,-21-1 0,0 1 15,0 0-15,0 0 0,0 0 16,0 0-16,-21 21 0,0 0 0,-22 0 16,22 0-16,-21 0 0,21 0 15,-22 21-15,22 0 0,-21 0 0,21 21 16,0-20-16,-1 20 0,1-21 15,0 21-15,21 1 0,0-22 0,0 21 16,0-21-16,0 22 0,0-22 0,0 0 16,21 0-16,0 0 0,1 1 15,-1-22-15,0 21 0,21-21 0,-21 0 16,22 0-16,-1 0 0,0 0 0,1-21 16,-1 21-16,0-22 0,1 1 15</inkml:trace>
  <inkml:trace contextRef="#ctx0" brushRef="#br0" timeOffset="48492.09">8594 14224 0,'0'0'0,"21"-21"0,-21 0 0,0 0 0,0-1 15,-21 22 1,-1 0-16,22 22 0,-21-1 16,21 0-16,-21 21 0,21-21 0,-21 22 15,21-1-15,-21 22 0,0-22 0,21 0 16,0 1-16,0-1 0,-22 0 15,22 1-15,0-22 0,0 21 0,0-21 16,0 0-16,0 1 0,22-1 16,-1-21-16,0 0 0,0 0 15,0-21-15,22 21 16,-22-22-16,0-20 0,0 21 0,0 0 16,0-22-16,22 1 0,-22 21 15,0-21-15,0-1 0,0 22 0,-21-21 16,22 21-16,-1-1 0,-21 44 31,0-1-31,0 0 0,0 0 16,0 0-16,0 0 0,0 1 0,0 20 15,0-21-15,0 0 0,0 0 16,0 1-16,0-1 0,21 0 0,-21 0 16,42 0-16,-21-21 0,1 0 0,-1 0 15,21 0-15,-21 0 0,22 0 16,-22 0-16,21-21 0,-21 21 15,22-42-15,-22 21 0,0-1 0,0-20 16,0 0-16,0-1 0,-21-20 0,0 21 16,0-22-16,0 22 0,0-1 15,0-20-15,0 42 0,0-22 0,0 22 16,-21-21-16,0 42 0,0-21 0,0 21 16,0 0-16,-1 0 15,1 0-15,0 21 0,0-21 0,21 21 16,0 0-16,0 0 0,0 1 0,0-1 15,0 0-15,0 0 0,21 0 16,0 0-16,0 1 0,22-1 16</inkml:trace>
  <inkml:trace contextRef="#ctx0" brushRef="#br0" timeOffset="48819.9">9800 14245 0,'0'0'15,"-85"0"1,64 0-16,0 0 0,0 0 0,-21 21 16,20 1-16,1-1 0,0 21 15,21-21-15,-21 22 0,0-22 0,21 21 16,-21 0-16,21-20 0,0 20 16,0-21-16,0 21 0,21-20 0,0-1 15,0 0-15,0 0 0,0-21 16,1 21-16,-1-21 0,21 0 0,-21 0 15,22 0-15,-22 0 0,0 0 0,21-21 16,-21 0-16,1 0 0,-1 0 16,0-22-16,0 22 0,-21-21 0,0-1 15,0 1-15,0 0 0,0-1 0,0 1 16,-21 21-16,21 0 0,-42 0 16,20-1-16,1 1 0,0 21 0,0 0 15,-21 0-15</inkml:trace>
  <inkml:trace contextRef="#ctx0" brushRef="#br0" timeOffset="48877.87">9737 14415 0,'42'0'16</inkml:trace>
  <inkml:trace contextRef="#ctx0" brushRef="#br0" timeOffset="49251.92">10118 14351 0,'0'0'0,"-22"-21"0,22 0 0,-21 0 16,21-1-16,0 1 16,21 0-16,1 21 0,20 0 15,-21-21-15,21 21 0,-20 0 16,20 0-16,-21 0 0,21 0 0,1 21 16,-22 0-16,0 0 0,21 1 0,-20-1 15,-1 21-15,-21-21 0,0 22 16,21-1-16,-21-21 0,0 21 0,0 1 15,0-22-15,0 21 0,-21-21 0,0 22 16,21-22-16,-22-21 0,1 21 16,0 0-16,0-21 15,21-21 1,0 0-16,0 0 0,0 0 0,0-1 16,0 1-16,21-21 0,-21 0 15,21-1-15,0 1 0,1 0 0,-22-1 16,21 1-16,0 21 0,0-22 0,0 22 15,-21 0-15,21 0 0,1 0 16,-1 0-16,0-1 0,0 1 0,0 21 16,22-21-16,-22 21 0</inkml:trace>
  <inkml:trace contextRef="#ctx0" brushRef="#br0" timeOffset="49804.6">11049 13801 0,'0'0'0,"0"-21"0,0-1 0,0 1 15,0 0-15,0 42 32,0 0-32,0 22 15,0-22-15,0 21 0,0 1 16,0-1-16,0 0 0,0 1 0,0-1 16,0 0-16,0 1 0,0-1 0,0 0 15,0 22-15,0-22 0,0 0 0,-21-20 16,21 20-16,-21 0 0,21-21 15,0 1-15,-22-1 0,22 0 0,-21-21 16,0 0-16,21-21 31,0 0-31,21-22 16,0 22-16,1 0 0,-1 0 0,0 0 16,0-1-16,0-20 0,22 21 15,-1 0-15,-21 0 0,21-1 0,1 1 16,-1 21-16,-21-21 0,22 21 0,-22 0 15,0-21-15,0 21 0,0 0 0,-42 0 32,0 0-32,0 21 15,-22-21-15,22 21 0,-21-21 0,0 21 16,20-21-16,-20 22 16,21-1-16,0-21 0,0 21 0,-1-21 15,1 21-15,21 0 0,0 0 16,0 1-16,0-1 0,21 0 15,1-21-15,-1 21 16,0 0-16,21-21 0,-21 21 0,22 1 16,-22-22-16,0 21 0,21-21 0,-20 0 15,-22 21-15,21-21 0,0 0 16,0 21-16</inkml:trace>
  <inkml:trace contextRef="#ctx0" brushRef="#br0" timeOffset="49833.59">11472 14584 0,'0'0'0,"0"-21"0</inkml:trace>
  <inkml:trace contextRef="#ctx0" brushRef="#br0" timeOffset="50499.2">13039 13166 0,'0'0'0,"21"-21"0,0-1 0,0 1 0,0-21 16,0 21-16,-21 0 0,0-1 16,0 1-16,-21 21 31,0 0-31,0 21 0,0 1 15,0-1-15,-22 21 0,22 0 16,-21 22-16,-1-1 0,1 22 0,0 0 16,-1-1-16,1 22 0,0 0 0,-22 0 15,22 0-15,0 0 0,20-1 16,-20 1-16,0-21 0,21 21 0,-22-43 16,22 22-16,0-22 0,0 1 0,0-22 15,-1 1-15,1-1 0,0 0 16,0-21-16,0 1 0,0-1 0,-1 0 15,1-21 1,0 0-16,0 0 0,21-21 16,0 0-16,0-1 0</inkml:trace>
  <inkml:trace contextRef="#ctx0" brushRef="#br0" timeOffset="51144.83">13631 13695 0,'0'0'0,"21"-21"0,-21-43 32,0 85-17,-21 1 1,21-1-16,-21 21 0,21 0 0,0 1 16,-21 20-16,0-20 0,21 20 0,-21-21 15,21 22-15,0-22 0,-22 22 16,22-22-16,-21 0 0,21 1 0,0-1 15,0 0-15,0 1 0,0-22 0,0 0 16,0 0-16,0 0 0</inkml:trace>
  <inkml:trace contextRef="#ctx0" brushRef="#br0" timeOffset="51484.25">13293 13822 0,'0'0'16,"0"-21"-16,0-22 0,0 22 0,0-21 0,0 21 15,0-22-15,21 22 0,0 0 16,0-21-16,0 21 0,22-1 0,-1 1 16,0 0-16,1 0 0,-1 21 0,0 0 15,22-21-15,-22 21 16,0 0-16,1 21 0,-1 0 0,0 0 15,-20 0-15,-22 22 0,0-1 0,0 0 16,0 1-16,-22 20 0,1-20 16,-21-1-16,0 0 0,-1-21 0,-20 22 15,20-1-15,1-21 0,21 0 16,-21 1-16,-1-1 0,22 0 0,0-21 16,0 0-16,21 21 0,21-21 31,0 0-31,0 0 0,0 0 0,1-21 15,20 21-15,-21-21 0,21 21 16,-20 0-16,20 0 0</inkml:trace>
  <inkml:trace contextRef="#ctx0" brushRef="#br0" timeOffset="51868.02">14118 14034 0,'0'-22'15,"0"1"-15,21 0 0,0 0 16,1 21 0,-1-21-16,0 21 0,0 0 0,0 0 15,0 0-15,22 0 0,-22 21 16,0 0-16,0 0 0,0 0 16,1 1-16,-1-1 0,-21 21 0,0-21 15,0 0-15,0 22 0,0-22 0,0 0 16,0 21-16,0-20 0,-21-1 0,21 0 15,-22-21-15,22 21 0,-21-21 16,0 0-16,0-21 16,0 0-16,21 0 15,0-1-15,0 1 0,0 0 16,0-21-16,0 21 0,0-22 0,21 22 16,0-21-16,0-1 0,0 22 0,1 0 15,20-21-15,-21 21 16,0-1-16,22 1 0,-22 21 0,0-21 15,0 21-15,21 0 0,-20 0 0,-1 0 16,21 0-16</inkml:trace>
  <inkml:trace contextRef="#ctx0" brushRef="#br0" timeOffset="52263.8">15155 13885 0,'0'0'0,"-21"0"15,0 22-15,0-1 0,0-21 0,21 21 16,-22 0-16,1-21 16,0 21-16,0 0 0,21 22 0,-21-22 15,0 0-15,-1 0 0,22 22 0,0-22 16,-21 0-16,21 0 0,-21 0 16,21 0-16,0 1 0,0-1 0,0 0 15,21-21-15,0 21 0,1-21 16,20 0-16,-21 0 0,0 0 15,22-21-15,-1 0 0,-21 21 0,21-21 16,1-1-16,-22 1 0,21 0 0,-21 0 16,1 0-16,-1-22 0,-21 22 15,0 0-15,0-21 0,0 21 0,0-1 16,-21-20-16,-1 21 0,1 0 16,0 0-16,-21 21 0,-1 0 15,22 0-15,-21 0 0,0 0 0,20 0 16,-20 0-16,21 21 0,0 0 0,0-21 15,-1 21-15,22 0 0,0 0 16,0 1-16,0-1 0,0 0 0,22-21 16,-1 21-16,21-21 0,-21 0 0,22 21 15,-1-21-15</inkml:trace>
  <inkml:trace contextRef="#ctx0" brushRef="#br0" timeOffset="52671.56">15579 14224 0,'21'0'0,"-21"-21"16,0 0 0,21 0-16,0-1 0,-21 1 15,0 0-15,21 0 0,0 0 16,1 21-16,-22-21 0,0-1 0,0 1 16,21 0-16,-21 0 0,0 0 15,0 0 1,0 42-1,0 0-15,0 0 16,0 21-16,0-20 0,-21-1 16,21 21-16,-22 0 0,22 1 15,0-1-15,0 0 0,-21 22 0,21-1 16,0-20-16,0 20 0,0 1 0,0-1 16,0-20-16,0 20 0,0 1 15,0-22-15,0 21 0,0-20 0,0-1 16,0 22-16,0-22 0,0 0 0,0 1 15,0-1-15,0 0 0,-21 1 16,0-22-16,0 21 0,0-21 0,-22 0 16,22 22-16,-21-43 0,-1 21 0,1 0 15,21-21-15,-21 0 0,-43 0 0,43 0 16,-1-21-16,1 21 0,21-21 0</inkml:trace>
  <inkml:trace contextRef="#ctx0" brushRef="#br0" timeOffset="52728.53">15049 15282 0,'0'-21'0,"22"-21"16,-44 105-16,65-147 0,-22 41 0,0 1 15,0 21-15,0-21 0,1-1 16</inkml:trace>
  <inkml:trace contextRef="#ctx0" brushRef="#br0" timeOffset="52942.41">15790 13780 0,'-21'-22'0,"42"44"0,-63-65 16,21 22-16,21 0 0,-21 21 16,-1 0-16,22-21 15,0 42 1,0 0 0,22-21-16,-1 21 15,-21 0-15,21-21 0,0 22 0</inkml:trace>
  <inkml:trace contextRef="#ctx0" brushRef="#br0" timeOffset="53268">16129 14118 0,'63'0'32,"-41"0"-32,-1 0 15,0-21-15,0 21 0,0-21 0,0 0 16,1 0-16,-1-1 0,-21 1 15,21 0-15,-21 0 0,0 0 0,0 0 16,0-1-16,-21 22 16,0 0-16,-1 0 15,-20 0-15,21 22 0,0-1 0,-22 0 16,22 0-16,0 21 0,0-20 16,0-1-16,21 21 0,0-21 0,0 0 15,0 22-15,0-22 0,0 0 16,0 0-16,0 0 0,21 1 0,0-1 15,0 0-15,0-21 0,22 0 16,-22 0-16,21 0 0,1 0 0,-1 0 16,0 0-16,1 0 0,-1-21 0,0 0 15,1-1-15,-1 22 0</inkml:trace>
  <inkml:trace contextRef="#ctx0" brushRef="#br0" timeOffset="53791.7">17018 13949 0,'0'0'0,"0"-21"0,-21 21 16,0 0-16,-1 0 0,1 21 16,0 0-16,0 0 15,0 0-15,21 1 0,-21-1 0,-1 0 16,1 0-16,21 21 0,0-20 0,-21-1 16,21 21-16,0-21 0,0 0 15,0 1-15,0 20 0,21-21 16,0 0-16,1 0 0,-1-21 0,0 0 15,21 0-15,-21 0 0,22 0 16,-1 0-16,-21-21 0,22 0 16,-1 0-16,0 0 0,-21 0 0,22-1 15,-22-20-15,21 21 0,-21-21 0,22-1 16,-22 1-16,0-22 0,21 1 16,-20-1-16,-1 1 0,0-1 0,0 1 15,0-1-15,0 1 0,1-1 0,-1 22 16,-21 0-16,0-1 0,0 22 15,0 0-15,0 42 16,-21 0 0,-1 22-16,1-1 0,21 0 0,0 22 15,-21-1-15,21-20 0,-21 20 16,21 1-16,0-1 0,-21-20 0,21 20 16,0-21-16,0 22 0,0-22 15,0 1-15,0-1 0,0-21 0,0 21 16,0-20-16,0 20 0,0-21 0,21 0 15,0-21-15,0 21 16,0-21-16,1 0 0,-1 0 0,0-21 16,0 0-16,0 21 0,22-21 0,-22 0 15,0 0-15,21-1 0,-21 1 16,1-21-16,-1 21 0,0 0 0,-21-22 16</inkml:trace>
  <inkml:trace contextRef="#ctx0" brushRef="#br0" timeOffset="54043.74">17399 13780 0,'0'0'0,"-42"-22"0,20 22 15,1 0-15,42 0 16,1 0-16,20 0 0,0 0 16,1 0-16,20 0 0,1 0 15,-1 0-15,-21 0 0,22 0 0,-1 0 16,1 0-16,-1 0 0,-20 0 0,-1 0 15,0 0-15,1 0 0,-22 0 16,0 0-16,-21-21 16,0 0-1,-21 21-15,0 0 16,0 0-16,-22 0 0,22 0 0,0 0 16,-21 0-16</inkml:trace>
  <inkml:trace contextRef="#ctx0" brushRef="#br0" timeOffset="54943.87">1503 16044 0,'0'0'0,"-21"0"0,-1 0 0,1 0 0,0 0 16,0-21-16,0 21 0,0 0 15,21-21-15,-22 21 0,1-21 0,21 0 16,-21 21-16,21-21 0,0-1 16,0 1-16,0 0 0,0 0 0,42 0 15,-20 0-15,-1-1 0,21 1 16,0 0-16,1 0 0,-1 0 15,0 21-15,1-21 0,20 21 16,-42 0-16,22 0 0,-22 0 0,0 0 16,0 0-16,-21 21 0,0 0 15,0 21-15,-21-21 0,-21 22 0,-1 20 16,1-20-16,0 20 0,-1-21 16,1 22-16,0-1 0,-1-20 0,1-1 15,21 22-15</inkml:trace>
  <inkml:trace contextRef="#ctx0" brushRef="#br0" timeOffset="55095.79">1524 16574 0,'63'0'16,"-126"0"-16,169 0 16,-64-22-16,0 22 0,1-21 0,-1 0 15,0 0-15,1 0 0,-1 0 16,0-1-16,-20 1 0,-1-21 0,-21 21 16,0 0-16,0-1 0,-21 1 15,-1-21-15,-20 21 0,0 0 0,-22 21 16,22-22-16,-22 1 0,1 21 15,21 0-15</inkml:trace>
  <inkml:trace contextRef="#ctx0" brushRef="#br0" timeOffset="55187.32">1630 4932 0,'0'0'0,"0"-254"0,0 21 15,21 43-15,0 41 0</inkml:trace>
  <inkml:trace contextRef="#ctx0" brushRef="#br0" timeOffset="55496.14">2265 3598 0,'0'0'0,"-21"0"31,-1 0-31,1 0 0,2117-21 172</inkml:trace>
  <inkml:trace contextRef="#ctx0" brushRef="#br0" timeOffset="56851.92">2625 15812 0,'-22'0'0,"1"0"15,21 21-15,0 0 16,-21-21-16,21 21 0,-21 0 0,21 0 16,-21 1-16,21-1 0,0 0 15,-21 0-15,21 0 0,0 0 0,0 1 16,0-1-16,21-21 16,0 0-1,0 0-15,0 0 16,0 0-16,1-21 0,-22-1 0,21 1 15,0 21-15,-21-21 0,0 0 16,0 0-16,0 0 0,0-1 0,0 1 16,0 0-16,-21 0 15,0 21-15,-1 0 0,1 0 16,0 0-16,21 21 16,0 0-16,0 0 15,0 1 1,0-1-16,0 0 15,21-21 1</inkml:trace>
  <inkml:trace contextRef="#ctx0" brushRef="#br0" timeOffset="57923.73">4360 15896 0,'43'-42'15,"-22"21"-15,-21 0 16,21 21-16,0-22 0,-21 1 16,21 0-16,0 0 0,-21 0 0,0 0 15,22-1-15,-22 1 16,0 0-16,-22 21 16,1-21-16,0 21 0,-21 0 0,-1 0 15,1 0-15,0 0 0,-1 0 16,-20 21-16,21 0 0,-1 0 0,1 1 15,0-22-15,-1 21 0,1 0 16,21 0-16,0 0 0,-1 0 0,22 1 16,0-1-16,22 0 15,-1-21-15,0 21 0,21-21 16,-21 21-16,1-21 0,20 21 0,-21 1 16,21-22-16,-20 21 0,20-21 15,-21 21-15,0 0 0,22 0 0,-22 0 16,0 1-16,0-1 15,0 0-15,-21 0 0,0 21 0,21-20 16,-21-1-16,0 0 0,0 21 16,0-21-16,0 1 0,-21-1 0,21 21 15,-21-21-15,0 0 0,0-21 0,0 22 16,-1-1-16,1-21 0,0 0 16,0 21-16,0-21 0,-22 0 0,22 0 15,-21 0-15,21 0 0,-22 0 16,1-21-16,21 21 0,-21-21 0,-1-1 15,22 1-15,-21 0 0,21 0 16,-1-21-16,1 20 0,0 1 0,0 0 16,21-21-16,0 21 0,0-1 15,0 1-15,0 0 0,0 0 16,0 0-16,21 21 16,0 0-16,-21 21 15,21-21-15,1 21 0,-22 0 0,21 0 16,0 22-16,-21-22 0,21 0 15,0 0-15,0 22 0,1-22 0,-1 0 16,21 0-16,-21 0 0,22-21 0,-22 21 16,21 1-16,0-22 15,1 0-15,20 0 0,-20 0 0,20 0 16,-21 0-16,22-22 0,-22 1 16,22 0-16,-22 0 0,0-21 0,-20 20 15,20-20-15,-21 21 0,0-21 0,0-1 16,-21 1-16,22-22 0,-22 22 15,0 0-15,0-22 0,0 22 0,21 0 16,-21 20-16,21-20 0,-21 21 16,0 0-16,0 0 0,21 21 15,-21 21 1,0 0 0,0 21-16,0-21 0,-21 22 0,21-1 15,-21 0-15,21 22 0,0-22 16,-21 1-16,21 20 0,-22-21 15,22 1-15,0-1 0,0 0 0,0-20 16,0 20-16,0-21 0,0 0 16,0 0-16,0 1 0,22-22 15,-1 0-15,0 0 16,0 0-16,0-22 0,0 1 0,-21 0 16,22 0-16,-1 0 0</inkml:trace>
  <inkml:trace contextRef="#ctx0" brushRef="#br0" timeOffset="58023.67">4551 16044 0,'0'0'0,"-43"0"16</inkml:trace>
  <inkml:trace contextRef="#ctx0" brushRef="#br0" timeOffset="58160.15">5122 16002 0,'21'0'16,"-21"21"-16</inkml:trace>
  <inkml:trace contextRef="#ctx0" brushRef="#br0" timeOffset="58559.93">5207 16129 0,'-21'0'16,"42"0"-16,-63 0 0,42-21 16,0 0-16,0 0 0,0-1 15,21 1-15,-21 0 16,21 0-16,0 0 0,0 21 0,0-21 16,1-1-16,-1 22 0,0 0 15,0 0-15,21 0 0,-20 0 16,-1 0-16,21 22 0,-21-22 0,0 42 15,1-21-15,20 0 0,-21 22 16,-21-22-16,21 21 0,-21 0 0,0-20 16,0 20-16,0 0 0,0-21 15,0 22-15,0-22 0,-21 0 0,21 0 16,0 0-16,-21 1 0,0-22 16,0 0-1,21-22 1,0 1-16,0 0 0,0-21 15,0 21-15,0-22 0,0 22 0,21-21 16,0 21-16,0-22 0,-21 1 16,21 21-16,0 0 0,1-22 15,-22 22-15,21 21 0,-21-21 0,21 0 16,-21 0 0</inkml:trace>
  <inkml:trace contextRef="#ctx0" brushRef="#br0" timeOffset="58739.82">4551 16066 0,'0'0'0,"-21"-22"0</inkml:trace>
  <inkml:trace contextRef="#ctx0" brushRef="#br0" timeOffset="58867.75">4466 16023 0,'42'0'16,"-84"0"-16,106 0 0,-22 0 0,0-21 0,1 21 0,-1 0 16,21-21-16,-20 21 0,20-21 15,-20 21-15,-1 0 0,0 0 0,-21 0 16,22 0-16,-22 0 15,0 0-15,0 0 16</inkml:trace>
  <inkml:trace contextRef="#ctx0" brushRef="#br0" timeOffset="59451.17">6075 16087 0,'0'0'0,"0"-21"0,0-1 0,0 1 15,0 0-15,0 0 16,0 0-16,-21 21 31,-1 0-15,22 21-16,-21 0 0,21 0 0,-21 0 15,0 22-15,21-22 16,0 21-16,-21-21 0,21 22 0,-21-22 16,21 21-16,0-21 0,0 1 0,0-1 15,0 0-15,0 0 0,21 0 16,0 0-16,0-21 0,0 0 0,0 0 15,1 0-15,-1 0 16,21 0-16,-21 0 0,0-21 0,1 0 16,-1 0-16,0 0 0,0 0 0,0-1 15,0 1-15,1-21 0,-22 0 16,0 20-16,21-20 0,0 21 0,-21-21 16,0 20-16,0-20 0,0 21 15,0 0-15,0 0 16,0 42-1,-21 0 1,21 0-16,0 0 0,-21 22 0,21-22 16,0 21-16,0-21 0,0 22 0,0-22 15,0 0-15,0 21 0,0-21 16,0 1-16,0-1 0,0 0 16,21 0-16,0-21 0,0 0 15,0 0-15,0 0 0,22 0 16,-1-21-16</inkml:trace>
  <inkml:trace contextRef="#ctx0" brushRef="#br0" timeOffset="60568.11">7091 15917 0,'0'0'0,"21"-21"0,-21 0 16,0 0-16,0 0 0,0 0 15,-21 21-15,0 0 16,-1 0-16,1 0 0,0 21 15,0 0-15,0 0 0,0 21 0,-1-20 16,1 20-16,21 0 0,-21 1 16,0-22-16,21 21 0,-21 0 0,21-20 15,0 20-15,0-21 0,0 0 16,0 0-16,21 1 0,0-1 16,-21 0-16,42 0 0,-20-21 0,-1 0 15,0 0-15,0 0 0,21 0 16,-20 0-16,20 0 0,-21-21 0,21 21 15,-20-21-15,-1-22 0,21 22 0,-21 0 16,0-21-16,1-1 0,-1-20 16,0 21-16,0-22 0,0 22 0,0-22 15,-21 22-15,0 0 0,22-22 16,-1 43-16,-21-21 0,0-1 0,0 22 16,21 0-16,-21 0 0,0 42 46,-21 0-46,21 21 0,0-20 0,0 20 16,-21 0-16,21 1 0,0-1 16,-22 0-16,22 1 0,0-1 0,0 0 15,0 1-15,0-1 0,0 0 16,0 1-16,0-1 0,0-21 0,0 0 16,0 0-16,22 1 0,-1-1 0,0-21 15,0 0-15,0 0 0,22 0 16,-22 0-16,21 0 0,0-21 0,-20 21 15,20-22-15,-21 1 0,21 0 16,-20-21-16,-1 21 0,0-22 16,0 22-16,-21-21 0,0-1 0,21 22 15,-21 0-15,0-21 0,0 21 16,0-1-16,-21 44 31,0 20-31,21-21 16,0 0-16,-21 0 0,21 22 0,0-22 15,-21 0-15,21 21 0,0-20 16,0-1-16,0 0 0,0 0 0,21 0 16,0-21-16,0 21 0,0-21 15,0 22-15,22-22 0,-22 0 0,21 0 16,-21 0-16,22 0 0,-22-22 16,21 1-16,-21 21 0,1-21 0,-1 0 15,0 0-15,0 0 0,-21-1 16,0-20-16,0 21 0,0 0 0,0 0 15,0-1-15,0 1 0,0 0 16,0 0-16,0 42 31,0 0-31,0 0 0,0 1 16,0-1-16,0 0 0,0 0 0,0 0 16,0 22-16,0-22 0,0 0 0,0 0 15,21 0 1,0 0-16,1-21 15,-1 0-15,0 0 0,0 0 0,0 0 16,0 0-16,1 0 16,-22-21-16,0 0 0,21 0 15,-21 0-15,21 0 0,-21-1 0,0-20 16,0 21-16,21 0 0,0-22 16,0 22-16,1 0 0,-1-21 0,21 21 15,-21-1-15,22 1 0,-1 0 16,0 21-16,1 0 0,-1-21 0,0 21 15,1 0-15,-22 0 0,21 21 0,0 0 16,-20 0-16,-1 1 0,0 20 16,0-21-16,-21 21 0,0-20 15,0 20-15,0-21 0,0 0 0,-21 22 16,0-22-16,0 0 0,-1 0 16,1 0-16,0-21 0,0 21 0</inkml:trace>
  <inkml:trace contextRef="#ctx0" brushRef="#br0" timeOffset="60697.04">9017 16214 0,'21'-43'16,"-42"86"-16,42-128 0,0 64 0,0 0 16,-21 0-16,22-22 0,-1 22 15,0-21-15,-21 21 0,21-1 0,0 1 16,0 0-16,1 0 16,-1 21-16,0 0 15,0 0-15,-21-21 0,21 21 16</inkml:trace>
  <inkml:trace contextRef="#ctx0" brushRef="#br0" timeOffset="61067.77">9525 16129 0,'0'0'0,"85"0"31,-64-21-31,0 0 0,0 21 15,0-21-15,22-1 0,-22 1 16,0 0-16,0 0 0,0 0 0,0 0 16,1-1-16,-22 1 0,0 0 0,0 0 15,0 0-15,0 0 0,0-1 16,-22 22-16,1 0 0,0 0 16,0 0-16,0 0 0,-22 0 15,22 0-15,0 22 0,21-1 16,-21 0-16,0 21 0,0-21 0,21 22 15,-22-22-15,22 21 0,0-21 0,0 22 16,0-22-16,0 0 16,0 21-16,0-20 0,0-1 0,22 0 15,-1 0-15,0-21 0,0 0 16,21 0-16,-20 0 0,20 0 16,-21 0-16,21 0 0,1-21 0,-1 21 15,-21-21-15,-21 0 0</inkml:trace>
  <inkml:trace contextRef="#ctx0" brushRef="#br0" timeOffset="61100.76">10202 16066 0,'0'-22'0</inkml:trace>
  <inkml:trace contextRef="#ctx0" brushRef="#br0" timeOffset="61507.52">7218 15515 0,'-21'0'0,"42"0"0,-64 0 0,65 0 15,-1 0 1,0 0-16,21 0 0,1 0 16,20 0-16,-21 0 0,43 0 0,-21-21 15,-1 21-15,22 0 0,-22 0 16,1 0-16,20 0 0,-41-21 0,20 21 16,-20 0-16,-22 0 0,21 0 0,-21 0 15,0 0 1,1 0-1</inkml:trace>
  <inkml:trace contextRef="#ctx0" brushRef="#br0" timeOffset="63615.31">16743 1101 0,'0'0'0,"21"0"16,-21 21-16,21-21 31,-21-21-31,21 21 16,-21-21-16,21 21 0,-21-22 15,0 1-15,22 0 16,-22 0-16,0 0 0,0 0 16,0-1-1,-22 1-15,22 0 0,-21 21 16,21-21-16,-21 21 16,0-21-16,0 0 0,0 21 203,-1 0-188,22-22 1,-21 22-16,0 0 16,0-21-16,0 21 0,0 0 15,-1 0-15,1 0 0,0 0 16,0 0-16,0 0 0,0 0 15,-1 0 1,22 21-16,-21-21 0,0 22 0,0-1 16,0 0-16,0 21 0,21-21 0,-22 1 15,1 20-15,21-21 0,-21 21 16,21-20-16,0 20 0,0-21 16,0 0-16,0 22 0,0-22 15,21 0-15,0 0 0,1-21 16,20 0-16,-21 0 0,21 0 0,1 0 15,-22 0-15,21 0 0,1-21 16,-1 0-16,0 21 0,1-21 0,-22-1 16,21 1-16,-21 0 0,0 0 15,1 0-15,-1 0 0,-21-1 0,0 1 16,0 0-16,0 0 0,21 0 0,-21 0 16,0-1-16,0 44 46,-21-1-46,21 21 16,0-21-16,0 0 16,0 1-16,0 20 0,0-21 0,-21 21 15,21-20-15,0 20 0,0-21 0,0 21 16,0-20-16,0 20 0,0-21 16,0 21-16,0-20 0,0-1 0,0 21 15,0-21-15,0 0 0,0 1 16,0-1-16,0 0 0,0 0 0,0 0 15,0 0-15,0 1 16,-22-1-16,1-21 16,0 0-16,0 0 0,0 0 0,0 0 15,-22 0-15,22 0 0,-21 0 0,21 0 16,-22 0-16,22 0 0,0-21 16,-21 21-16,20-22 0,1 22 0,21-21 15,-21 21-15,21-21 0,0 0 16,0 0-1,21 21 1,-21-21-16,21 21 0</inkml:trace>
  <inkml:trace contextRef="#ctx0" brushRef="#br0" timeOffset="64019.72">17293 1439 0,'21'0'31,"0"0"-15,1 0-16,-22-21 0,21 0 15,-21 0 1,0 0-16,-21 21 16,-1 0-1,1 0 1,0 21-1,0 0-15,21 0 16,0 0-16,-21-21 31,-22 0-31</inkml:trace>
  <inkml:trace contextRef="#ctx0" brushRef="#br0" timeOffset="65763.45">18203 826 0,'0'-22'47,"21"22"0,1 0-47</inkml:trace>
  <inkml:trace contextRef="#ctx0" brushRef="#br0" timeOffset="66519.17">18542 677 0,'0'0'15,"0"-21"-15,0 0 0,0 0 32,-21 21-32,21 21 15,0 0-15,-21 0 16,21 22-16,-22-1 0,22 0 0,-21 22 15,0-1-15,0 1 0,0-1 16,-22 22-16,22-21 0,-21-22 16,21 21-16,-22 1 0,1-1 0,21-20 15,-21-1-15,20 0 0,1-20 16,0 20-16,0-21 0,0 0 0,21 0 16,0-42-1,0 0 1,0 0-16,0 0 0,0 0 0,0-1 15,0-20-15,21 21 0,-21-21 16,21 20-16,0-20 0,0 21 0,-21 0 16,22 0-16,-1-1 0,-21 1 15,21 21-15,0 0 16,0 0-16,-21 21 0,21 1 16,-21-1-16,22 21 0,-22-21 15,21 0-15,0 22 0,-21-22 0,21 0 16,0 21-16,0-20 0,1-1 0,-1 0 15,0 0-15,0-21 0,21 21 16,-20-21-16,20 0 0,0 0 0,1 0 16,-1 0-16,0 0 0,-21 0 15,22-21-15,-1 0 0,0 0 0,-20 0 16,20-1-16,-21 1 0,0-21 0,0 21 16,1-22-16,-22 1 0,0 0 15,0-22-15,0 22 0,0-22 16,0 22-16,0-21 0,0-1 15,-22 22-15,1-22 0,0 22 0,0 0 16,0-1-16,-22 22 0,1 0 0,21 0 16,-21 21-16,-22 0 0,22 0 15,-1 0-15,1 21 0,-21 0 0,20 0 16,1 22-16,0-1 0,20 0 16,1 1-16,0-1 0,21 21 0,0-20 15,0-1-15,21 0 0,0-20 0,1 20 16,-1 0-16,21-21 15,0 1-15,1-1 0,-1 0 0,0-21 0,1 21 16,20-21-16,-20 0 16,-1 0-16,0 0 0,1 0 0,-1 0 15,-21 0-15,0 0 0,22-21 0</inkml:trace>
  <inkml:trace contextRef="#ctx0" brushRef="#br0" timeOffset="66889.57">19135 1376 0,'0'21'0,"21"21"16,0-42-1,0 0-15,0 0 0,22 0 16,-22 0-16,0 0 0,0 0 16,21-21-16,-20 0 15,20 21-15,-21-21 0,0 0 0,0 0 16,1-1-16,-1 1 0,-21 0 0,0 0 15,0 0-15,0 0 16,-21 21-16,-1 0 0,1 0 16,0 0-16,0 0 0,0 0 15,0 21-15,-22 0 0,22 0 0,0 21 16,0-20-16,0-1 0,-1 21 0,1-21 16,0 0-16,21 22 0,0-22 15,-21 21-15,21-21 0,0 1 0,0-1 16,0 0-16,0 0 0,21 0 15,0-21-15,-21 21 0,21-21 16,1 0-16,-1 0 0,0 0 0,21 0 16,-21 0-16,1 0 0,20-21 15,-21 0-15</inkml:trace>
  <inkml:trace contextRef="#ctx0" brushRef="#br0" timeOffset="67295.11">20087 1207 0,'0'-22'0,"-21"22"16,0 0-16,0 0 15,-1 22-15,1-22 0,0 21 0,-21 0 16,21 0-16,-1 0 0,1 0 16,21 1-16,-21-1 0,21 0 0,0 0 15,0 0-15,0 0 0,0 1 16,0-1-16,21-21 0,0 0 15,-21 21-15,43-21 0,-22 0 0,0 0 16,0 0-16,0 0 0,1 0 0,20 0 16,-21 0-16,0 21 0,0 0 15,-21 0-15,0 1 16,-21-22 0,0 21-16,0-21 0,0 21 0,-22-21 15,22 21-15,-21 0 0,0-21 0,-1 0 16,1 0-16,21 21 0,-22-21 15,1 0-15,21 0 0,0 0 0,0 0 16,-1-21-16,22 0 0,0 0 16,22 0-1,-1 21-15,0 0 16,0-21-16,21 21 0,-20 0 16,-1 0-16</inkml:trace>
  <inkml:trace contextRef="#ctx0" brushRef="#br0" timeOffset="67441.03">20532 1228 0,'0'0'0</inkml:trace>
  <inkml:trace contextRef="#ctx0" brushRef="#br0" timeOffset="67575.96">20468 1397 0,'0'21'16,"0"0"-16,0 1 16,0-1-16,0 0 0,0 21 0,0-21 15,0 1-15,-21-1 0,21 0 16,0 0-16,-21-21 0,21 21 0,0 0 16,-21-21-1,21-21 1,21 0-16</inkml:trace>
  <inkml:trace contextRef="#ctx0" brushRef="#br0" timeOffset="67691.89">20659 931 0,'0'0'0,"-22"0"0,22-21 0</inkml:trace>
  <inkml:trace contextRef="#ctx0" brushRef="#br0" timeOffset="67948.06">20468 1080 0,'21'21'16,"-42"-42"-16,42 63 0,0-21 0,1-21 16,-1 0-16,21 0 15,-21 0-15,0 0 0,1 0 0,-1 0 16,0 0-16,0-21 0,21 0 0,-20 21 16,-1-21-16,0-1 0,-21 1 15,0 0-15,0 0 0,0 0 0,0 0 16,0-1-1,0 1-15,-21 21 0,0 0 0,-1 0 16,1 0-16,0 0 16,0 0-16,0 21 0,0 1 0,-1-22 15,1 21-15,0 0 0,0 0 0,21 21 16,0-20-16,-21-1 0,21 0 16,0 0-16,0 0 0,0 0 0,0 1 15,21-22-15,0 21 16,0 0-16</inkml:trace>
  <inkml:trace contextRef="#ctx0" brushRef="#br0" timeOffset="68083.98">21399 1397 0,'0'-21'16,"0"42"-16,0-63 0</inkml:trace>
  <inkml:trace contextRef="#ctx0" brushRef="#br0" timeOffset="68667.64">21315 1164 0,'0'0'16,"-21"0"-16,-1 0 0,1 0 15,0 0-15,0 21 0,0 1 0,0-1 16,-22 0-16,22 0 0,0 0 16,0 22-16,-22-22 0,22 0 0,0 21 15,0-21-15,0 1 0,21 20 16,0-21-16,0 0 0,0 0 0,0 1 15,0-1-15,42-21 16,-21 0-16,0 0 0,22 0 0,-1 0 16,0 0-16,1-21 0,-1-1 0,0 22 15,-20-21-15,20 0 0,-21 0 16,0 21-16,0-21 0,1 0 0,-1-1 16,-21 1-16,0 0 0,0 0 15,0 0 1,0 42 15,0 0-31,0 0 16,0 22-16,0-22 0,-21 0 15,21 21-15,-22-21 0,22 22 16,-21-1-16,21 0 0,0 1 0,0-1 16,-21 22-16,21-22 0,0 0 15,0 1-15,0-1 0,0 21 0,0-20 16,0 20-16,0 1 0,0-1 0,0 1 15,0-1-15,0-20 16,0 20-16,0-21 0,0 22 0,-21-22 0,0 1 16,21-22-16,-21 21 0,-1-21 15,22 0-15,-21-21 0,0 0 16,0 0-16,0 0 0,0 0 0,-1 0 16,1-21-16,-21 0 0,21 0 0,-43-21 15,22-1-15,21 1 0,0 0 0,-1-1 16,1 22-16,0-21 0,21-1 15,0 1-15,0 0 0,0-1 0,0 22 16,0-21-16,0 21 0,21-22 16,0 22-16,1 0 0,20-21 0,-21 21 15,0-1-15,22 1 0,-22 0 0,0 0 16,21 0-16,-21-22 0,22 22 16</inkml:trace>
  <inkml:trace contextRef="#ctx0" brushRef="#br0" timeOffset="69199.14">21844 1334 0,'0'0'0,"0"-22"16,0 1-16,0 0 15,-21 42 16,21 0-31,0 1 0,0-1 16,0 0-16,0 0 0,0 21 0,0-20 16,0-1-16,0 0 0,0 0 15,0 0-15,0 0 0,0 1 0,0-1 16,0 0 0,-21-21-16,-1 0 15,22-21-15,0 0 16,0-1-16,0 1 15,0 0-15,0 0 0,0 0 16,0 0-16,0-22 0,22 22 16,-22 0-16,21 0 0,0-22 0,0 22 15,0 0-15,0 0 0,1 0 0,20 0 16,-21-1-16,21 1 0,-20 21 16,20 0-16,0 0 0,-21 0 0,22 0 15,-1 0-15,0 0 0,-20 21 16,-1 22-16,0-22 0,-21 21 0,0 1 15,0-1-15,0-21 0,0 21 16,-21 1-16,0-1 0,-1 0 0,1-20 16,0 20-16,0-21 0,21 0 0,0 0 15,-21 1-15,21-1 16,-21-21-16,21 21 0,0-42 47</inkml:trace>
  <inkml:trace contextRef="#ctx0" brushRef="#br0" timeOffset="70859.91">15811 3471 0,'-21'-21'0,"42"42"0</inkml:trace>
  <inkml:trace contextRef="#ctx0" brushRef="#br0" timeOffset="71083.53">15790 6710 0,'0'-21'0,"21"0"0</inkml:trace>
  <inkml:trace contextRef="#ctx0" brushRef="#br0" timeOffset="72299.57">15769 3408 0,'0'0'16,"0"-21"-16,0 0 15,0-1-15,0 1 16,0 0-16,0 0 0,0 0 31,0 42-15,0 0-16,0 0 16,0 0-16,0 22 0,0-1 15,0-21-15,0 22 0,0-1 0,-21 0 16,21 1-16,0-1 0,0-21 15,-21 21-15,21-20 0,0 20 0,0-21 16,0 0-16,0 0 0,0 1 16,0-44 15,0 1-15</inkml:trace>
  <inkml:trace contextRef="#ctx0" brushRef="#br0" timeOffset="72751.31">16256 3366 0,'21'0'16,"-42"0"-16,42-22 0,-42 22 31,0 22-31,0-1 15,21 0-15,-22 0 0,1 21 16,0-20-16,21 20 0,-21-21 0,0 21 16,21 1-16,0-22 0,-21 21 0,21-21 15,0 22-15,0-22 0,0 0 16,0 0-16,0 0 0,0 1 0,21-22 16,0 0-16,0 0 0,0 0 15,22 0-15,-22 0 0,21 0 0,0 0 16,-20-22-16,20 1 0,0 21 0,-21-21 15,22 0-15,-22 0 0,0 0 16,0-1-16,-21-20 0,21 21 0,-21-21 16,0 20-16,22-20 0,-22 0 15,0-1-15,0 22 0,0-21 16,0 21-16,-22-22 0,1 22 0,0 21 16,-21 0-16,21-21 0,-1 21 15,-20 0-15,21 0 0,-21 21 0,20 0 16,1 1-16,-21-1 0,21 0 0,0 0 15,-1 0-15,1 0 0,21 22 16,0-22-16,0 0 0,0 0 16,0 0-16</inkml:trace>
  <inkml:trace contextRef="#ctx0" brushRef="#br0" timeOffset="73081.12">16954 3493 0,'0'42'31,"22"-42"-15,-1 0-1,0 0 1,0 0-16,-21-21 15,0 0-15,0-1 16,0 1 0,-21 21-16,0 0 15,0 0-15,-1 0 16,1 0-16,0 0 0,21 21 16,-21 1-16,21-1 15,21-21 1</inkml:trace>
  <inkml:trace contextRef="#ctx0" brushRef="#br0" timeOffset="74695.53">17865 3112 0,'-22'0'0,"44"0"0,-65 21 15,64-21 17,1 0-32,-1 0 15,0 0-15,0-21 0,21 21 0,1-22 16,-1 1-16,0 21 0,1-21 15,-1 0-15,0 0 0,-20 0 0,20-1 16,-21-20-16,0 21 0,0 0 16,1-22-16,-22 22 0,0-21 0,0 21 15,0-22-15,0 22 0,0-21 0,0 21 16,0 0-16,0-1 16,-22 22-1,1 22-15,21-1 16,-21 0-16,0 21 0,21 1 0,-21 20 0,0-21 15,21 22-15,-22-1 16,22 1-16,-21-1 0,21 1 0,-21-1 16,21 1-16,0-1 0,0-20 0,0 20 15,0-20-15,0 20 0,0-21 16,0 1-16,0-22 0,0 21 0,0-21 16,0 22-16,0-22 0,-21 0 15,0 0-15,0-21 0,-1 0 16,1 0-16,0 0 0,-21 0 0,21 0 15,-1 0-15,-20 0 0,21-21 16,-21 0-16,20 0 0,1 0 0,-21-1 16,21 22-16,0-21 0,21 0 15,-22 21-15,1-21 16,21 42 0,21 0-1,1 0-15,-1-21 0,0 22 16,0-1-16,0-21 0,22 21 0,-22-21 15,21 0-15,0 0 0,1 0 0,-1 0 16,0 0-16,1 0 0,-1 0 16,-21 0-16,22-21 0,-1 21 0,-21-21 15,21-1-15,-20 1 0,-1 0 16,0 0-16,0 0 0,0 0 16,0-22-16,1 22 0,-1 0 0,-21 0 15,0-22-15,21 43 0,-21-21 16,21 0-16,-21 42 15,0 0 1,0 1-16,0-1 16,0 0-16,0 0 0,0 0 0,0 0 15,0 1-15,0-1 0,-21 0 16,21 0-16,-21 0 0,21 0 0,-21-21 16,21 22-16,0-1 0,-22-21 15,22-21 16,0-1-31,0 1 0,22 0 0,-22 0 16,21 0-16,0 0 16,0-1-16,-21-20 0,21 21 0,0 0 15,1 0-15,-1-1 0,0 1 0,0 0 16,0 21-16,0 0 16,1 0-16,-1 21 15,-21 0-15,21 1 16,-21-1-16,0 21 0,0-21 0,0 0 15,0 1-15,0-1 0,0 0 0,0 0 16,21 0-16,-21 0 0,0 1 16,21-22-16,-21 21 0,21-21 15,1 0-15,-1 0 16,0-21 0,0-1-16,-21 1 0,21 0 15,0 0-15,1-21 0,-1 20 16,0-20-16,0 0 0,0 21 0,0-22 15,1 22-15,-1 0 0,0 0 0,0 0 16,0 21-16,0 0 0,1 0 16,-22 21-16,0 0 15,0 0-15,0 0 0,0 0 16,0 1-16,-22-1 0,22 21 0,-21-21 16,21 0-16,0 1 0,0-1 0,0 21 15,0-21-15,0 0 0,0 1 16,21-1-16,1 0 15,-1-21-15,21 0 0,-21 21 0,22-21 16,-22 0-16,21 0 0,0 0 16,-20 0-16,20-21 0,0 0 0,-21 0 15,22-1-15,-22 1 0,0 0 0,0 0 16,0-21-16,1 20 0,-1 1 16,-21-21-16,0 21 0,21 0 0,-21-22 15,21 22-15,-21 0 16,0 0-16,0 42 31,0 0-31,0 0 16,0 0-16,-21 22 0,21-22 0,-21 21 15,0 1-15,-1-1 0,22 0 0,-21 1 16,0-1-16,0 21 0,0-20 16,0 20-16,-1 1 0,22-1 0,-21 1 15,0 20-15,0-20 0,21 21 0,-21-22 16,0 22-16,-1-1 0,22 1 15,-21-21-15,0 20 0,0 1 0,21-22 16,-21 1-16,21-1 0,-21-20 0,21-1 16,0-21-16,0 22 0,0-22 15,21-21 1,0-21-16,-21-1 0,21 1 16,0 0-16,0-21 0,1-1 15,-1 1-15,0 0 0,0-1 0</inkml:trace>
  <inkml:trace contextRef="#ctx0" brushRef="#br0" timeOffset="75024.87">19706 3535 0,'0'0'0,"0"-42"15,-21 20-15,21-20 0,-21 21 0,21 0 0,0 0 16,0-1-16,0 1 15,21 0-15,0 21 0,0-21 0,0 0 16,22 21-16,-1 0 0,-21 0 16,22 0-16,-1 0 0,-21 0 0,21 0 15,1 21-15,-22 0 0,0 0 0,0 0 16,-21 22-16,0-22 0,0 21 16,0-21-16,0 22 0,-42-22 0,21 21 15,0-21-15,-22 1 0,1-1 0,0 0 16,-1 0-16,1-21 15,0 0-15,-1 21 0,1-21 0,21 0 16,0 0-16,-1 0 0,22-21 16,22 0-1,-1 21-15,0-21 0,21 0 0,-21-1 16</inkml:trace>
  <inkml:trace contextRef="#ctx0" brushRef="#br0" timeOffset="75287.71">20510 2752 0,'0'-43'0,"0"86"0,0-107 16,0 43-16,0 0 0,-21 42 15,0 0 1,0 0-16,21 22 0,-21-1 16,0 0-16,21 22 0,-22-22 15,1 22-15,0-1 0,0 1 0,21-22 16,-21 22-16,0-1 0,-1-21 15,1 22-15,0-22 0,0 1 0,21-1 16,0 0-16,-21-21 0,21 1 0,0-1 16,0 0-16,0 0 0,21-21 15,0 0-15,0 0 16,0 0-16,1-21 0,20 0 0</inkml:trace>
  <inkml:trace contextRef="#ctx0" brushRef="#br0" timeOffset="75619.02">20532 3450 0,'-22'0'0,"22"21"15,22-21 1,-1 0-16,0 0 16,0 0-16,0 0 0,0 0 0,22 0 15,-22-21-15,21 21 16,-21-21-16,1 21 0,20-21 0,-21 0 0,-21 0 15,0-1-15,0 1 16,0 0-16,-21 21 16,0 0-16,0 0 0,-1 0 0,-20 0 15,0 0-15,21 21 0,-22 0 16,22 1-16,-21-1 0,21 0 0,-1 21 16,1-21-16,0 1 0,21-1 0,0 21 15,0-21-15,0 0 0,21-21 16,0 22-16,22-1 0,-22-21 0,21 0 15,1 0-15,20 0 0,-21 0 16,1 0-16,-1 0 0,22-21 0,-22-1 16</inkml:trace>
  <inkml:trace contextRef="#ctx0" brushRef="#br0" timeOffset="76243.67">21294 3281 0,'-43'0'16,"43"21"-1,0 0-15,0 0 0,-21 22 16,21-22-16,0 0 0,0 0 16,0 22-16,-21-22 0,21 0 0,0 0 15,0 21-15,0-20 0,0-1 16,-21 0-16,0-21 16,21-21 15,0 0-31,0-1 15,0-20-15,0 21 0,21-21 16,0 20-16,0-20 0,0 0 0,0-1 16,1 22-16,-1-21 0,21 21 0,-21 0 15,22-1-15,-22 1 0,21 21 16,-21 0-16,22 0 0,-1 0 0,-21 21 16,0 1-16,22-1 0,-22 0 0,0 21 15,-21-21-15,0 22 0,0-22 16,0 21-16,0 1 0,0-22 15,0 0-15,-21 21 0,21-21 0,-21 1 16,-1-1-16,1 0 0,0-21 16,21 21-16,-21-21 0,0 0 15,21-21 1,0 0-16,0 0 0,0-1 16,0-20-16,21 21 0,0-21 0,0 20 15,22-20-15,-22 0 0,0-1 16,21 22-16,1-21 0,-22 0 0,21 20 15,0 1-15,1 21 0,-1-21 0,0 21 16,1 0-16,-1 0 0,-21 21 16,22 0-16,-22 1 0,0 20 15,-21-21-15,0 21 0,0-20 0,0 20 16,0 0-16,-21-21 0,0 22 16,-1-22-16,1 0 0,0 0 0,21 0 15,-21 1-15,0-1 16,21-42 15,21 21-31,0-22 0,0 1 16</inkml:trace>
  <inkml:trace contextRef="#ctx0" brushRef="#br0" timeOffset="76607.46">22415 3323 0,'-21'21'0,"42"-21"31,1 0-31,-1 0 16,0 0-16,21 0 0,1 0 15,-1 0-15,0-21 0,1 0 0,-22 21 16,21-21-16,0 0 0,-20 0 0,-1-1 16,0 22-16,-21-21 0,0 0 15,0 0-15,-21 21 16,0 0-16,-22 0 0,22 0 15,-21 0-15,-1 21 0,22 0 0,-21 0 16,0 1-16,20 20 0,1-21 16,-21 21-16,21-20 0,21-1 15,0 21-15,0-21 0,0 0 0,0 1 16,0-1-16,0 0 0,21 0 0,0 0 16,0-21-16,0 0 0,22 0 15,-1 0-15,0 0 0,1 0 0,-1 0 16,0-21-16,1 0 0,-22 0 15,21 0-15,1-1 0,-22-20 0,21 21 16,-21-21-16</inkml:trace>
  <inkml:trace contextRef="#ctx0" brushRef="#br0" timeOffset="76992.05">23156 3175 0,'-21'21'16,"42"-42"-16,-42 42 16,0 0-1,21 1-15,0-1 0,-21 21 0,21-21 16,-21 0-16,-1 1 0,22 20 15,0-21-15,-21 0 0,21 0 0,-21 1 16,21-1-16,0 0 0,-21-21 31,21-21-15,0 0-16,0-22 0,21 22 16,-21 0-16,21-21 0,0-1 15,1 1-15,-1 21 0,0-22 16,0 1-16,0 21 0,0 0 15,22 0-15,-22-1 0,0 22 0,0 0 16,0 0-16,1 0 0,-1 22 16,0-22-16,-21 21 0,21 0 15,-21 21-15,0-21 0,0 1 0,0 20 16,0 0-16,0-21 0,0 1 0,0 20 16,0-21-16,-21 0 0,21 0 15,-21 1-15,0-1 0,21 0 0,-22-21 16,22-21 15,0 0-31,0-1 0,22 1 16</inkml:trace>
  <inkml:trace contextRef="#ctx0" brushRef="#br0" timeOffset="77244.89">23918 2582 0,'0'0'0,"-63"0"16,42 0-16,-1 22 16,1-1-16,0 21 0,0-21 0,0 22 15,0-1-15,-1 21 0,1-20 0,0-1 16,0 0-16,0 22 16,0-22-16,-1 22 0,1-22 0,21 22 15,0-22-15,-21 0 0,21 1 16,0-1-16,0-21 0,0 0 0,0 0 15,0 1-15,0-1 0,21-21 16,0 0-16,1 0 0,20 0 16</inkml:trace>
  <inkml:trace contextRef="#ctx0" brushRef="#br0" timeOffset="77687.64">24193 3090 0,'0'0'0,"0"-21"16,0 0-16,0 0 0,0 0 16,0 0-16,0-1 0,-21 22 0,0 0 15,0 0-15,0 0 0,0 0 16,-1 22-16,1-1 0,0 0 0,-21 0 16,21 21-16,-1 1 0,1-22 15,0 21-15,0 1 0,21-1 0,0-21 16,0 21-16,0 1 0,0-22 0,0 0 15,21 0-15,0 0 0,0-21 16,1 0-16,-1 0 0,0 0 0,0 0 16,0 0-16,0 0 0,1-21 15,-1 0-15,0 0 0,0-21 16,0 20-16,-21-20 0,21 0 0,1-1 16,-22 22-16,21-21 0,-21 21 0,0 0 15,0-1-15,-21 44 31,21-1-31,-22 0 0,1 21 16,21-21-16,0 22 0,0-22 0,0 21 16,0-21-16,0 1 0,0 20 0,0-21 15,0 0-15,0 0 0,21 1 16,1-22-16,-1 0 0,0 0 16,0 0-16,0 0 15,0-22-15</inkml:trace>
  <inkml:trace contextRef="#ctx0" brushRef="#br0" timeOffset="78803.24">24744 2604 0,'0'0'0,"0"-43"0,0 22 16,0 0-16,-21 21 16,-1 21-1,22 0-15,-21 22 0,0-22 16,0 21-16,21 0 0,-21 1 0,0-1 15,-1 22-15,1-22 0,0 0 16,0 22-16,0-22 0,0 0 16,21 22-16,-22-22 0,22 1 0,-21-1 15,21 0-15,0 1 0,0-22 16,0 21-16,0-21 0,21 0 0,1-21 16,-1 22-16,0-22 0,21 0 0,-21 0 15,22 0-15,-22 0 0,0-22 16,21 1-16,-20 0 0,-1 0 0,21-21 15,-21-1-15,0 1 0,1 21 0,-1-22 16,0 1-16,0 21 16,-21 0-16,0 0 0,21 21 0,-21 21 31,0 0-15,0 0-16,-21 0 0,0 0 0,21 22 15,-21-22-15,21 0 0,0 21 16,-21-20-16,21-1 0,-22 0 0,22 0 15,0 0-15,0 0 0,0 1 0,22-1 16,-1-21 0,0 0-16,21 0 0,-21 0 0,22 0 15,-22 0-15,21 0 0,-21-21 16,22-1-16,-22 1 0,0 0 16,0 0-16,0-21 0,-21 20 0,0 1 15,22 0-15,-22 0 0,0 0 0,0 0 16,0 42-1,-22 0 1,1-21-16,21 21 0,-21 21 16,21-20-16,-21-1 0,21 0 0,0 0 15,0 0-15,0 0 0,0 1 0,0-1 16,0 0-16,0 0 16,21-21-16,0 0 15,0 0-15,-21-21 16,22 0-16,-1 0 15,-21-22-15,21 22 0,-21-21 0,0 21 16,0-22-16,0 1 0,0 0 0,0 20 16,0-20-16,0 21 0,0 0 15,0 0-15,0-1 0,21 22 16,0 0 0,0 0-16,1 0 0,-1 0 15,0 0-15,0 0 0,0 0 0,0 0 16,1 0-16,-1 0 0,0 0 15,0 0-15,0 0 0,0 22 0,1-1 16,-22 0-16,0 21 0,21-21 16,-21 22-16,0-22 0,0 21 15,0-21-15,0 22 0,0-22 0,0 0 16,-21 0-16,21 0 0,0 1 0,0-1 16,-22 0-16,22-42 46,0 0-46,0-1 0,0 1 16,0-21-16,22 0 0,-1-1 0,0 1 16,-21 0-16,42-1 0,-21 1 15,1 0-15,-1 20 0,21-20 16,-21 21-16,22-21 0,-22 42 0,0-22 16,21 22-16,-21 0 0,1 0 15,-1 0-15,0 22 0,0-22 0,-21 21 16,21 21-16,-21-21 0,0 22 0,0-22 15,0 21-15,-21 0 0,0 1 16,0-22-16,21 21 0,-21 1 0,-22-22 16,22 21-16,0-21 0,0 0 0,0 1 15,-1-1-15,1 0 0,0-21 16,0 0-16,21-21 16,0 0-16</inkml:trace>
  <inkml:trace contextRef="#ctx0" brushRef="#br0" timeOffset="79009.13">25675 2752 0,'-21'0'0,"42"0"0,-84 0 15,41 0-15,1 0 16,21 21 15,-21-21-15,0 0-1</inkml:trace>
  <inkml:trace contextRef="#ctx0" brushRef="#br0" timeOffset="79196.06">24511 2879 0,'0'0'0,"21"0"16,21 0-1,-20 0-15,20 0 0,0 0 0,1 0 16,-22 0-16,21 0 0,0 0 16,1 0-16,-1 0 0,-21-21 15,0 21-15,22 0 0,-22 0 16</inkml:trace>
  <inkml:trace contextRef="#ctx0" brushRef="#br0" timeOffset="79415.21">23728 2836 0,'0'0'0,"-21"22"0,42-22 31,21 0-31,0 0 16,1 0-16,-1 0 0,0 0 0,22 0 15,-22 0-15,1 0 0,20 0 0,-21 0 16,-20 0-16,20 0 0,-21 0 16</inkml:trace>
  <inkml:trace contextRef="#ctx0" brushRef="#br0" timeOffset="80104.25">15134 5482 0,'0'21'0,"0"-42"15,21 0-15,0 0 0,-21 0 0,0 0 16,0-1-16,0 44 31,-21-1-31,21 0 0,0 21 16,0-21-16,-21 22 0,21-1 15,-21 22-15,21-22 0,-21 0 0,21 22 16,0-22-16,-21 0 0,-1 1 16,22-1-16,-21-21 0,0 22 0,21-22 15,0 0-15,0 0 0,0 0 0,0 0 16</inkml:trace>
  <inkml:trace contextRef="#ctx0" brushRef="#br0" timeOffset="80371.11">15600 5503 0,'0'22'31,"0"-1"-31,0 0 16,0 0-16,0 21 0,0-20 0,0 20 15,-21 0-15,21-21 0,-22 22 16,1-1-16,21 0 0,-21-20 0,0 20 16,21-21-16,0 21 0,-21-20 0,0-1 15,21 0-15,-22 0 16,22 0-16,-21 0 0</inkml:trace>
  <inkml:trace contextRef="#ctx0" brushRef="#br0" timeOffset="80663.94">15981 5800 0,'0'42'16,"0"-21"-16,0 0 16,21-21 15,0 0-31,0 0 0,0 0 0,1-21 16,-1 0-16,-21 0 15,0 0-15,0 0 16,-21 21-1,-1 0-15,1 0 0,0 0 0,0 0 16,0 0-16,0 0 0,21 21 0,-22-21 16,22 21-16,-21-21 0,21 21 15,21-21 1,1 0 0</inkml:trace>
  <inkml:trace contextRef="#ctx0" brushRef="#br0" timeOffset="84579.46">17738 5144 0,'0'0'0,"0"21"15,0 0-15,-22 0 16,22 0-16,0 0 15,0 1-15,0-1 0,0 0 16,22-21-16,-1 21 16,0-21-16,0 0 15,0 0-15,22 0 0,-22 0 0,21-21 16,-21 0-16,22 0 0,-1-1 0,0 22 16,1-21-16,-1 0 0,0-21 15,-21 21-15,1-1 0,-1 1 0,-21 0 16,0 0-16,0 0 0,-21-22 15,-22 22-15,22 21 0,0-21 0,-21 21 16,-1 0-16,1 0 0,0 0 0,-1 21 16,22 0-16,-21 1 0,-1-1 15,22 0-15,-21 21 0,21 1 0,0-1 16,-1-21-16,1 21 0,0 1 16,21-1-16,0 0 0,0-20 15,0 20-15,0-21 0,0 0 0,21 0 16,0 1-16,22-1 0,-22-21 15,21 0-15,-21 0 0,22 0 0,-1 0 16,-21 0-16,22 0 0,-22 0 0,21 0 16,-21 0-16,-42 0 31,-21 0-31,21 21 16,-1-21-16,-20 21 0,21 0 15,0 0-15,-22 22 0,22-22 0,0 21 16,0-21-16,21 22 0,0-22 15,-21 21-15,21-21 0,0 1 16,0 20-16,0-21 0,21 0 0,0 0 16,0 1-16,0-22 0,1 0 15,-1 0-15,0 0 0,0 0 16,0 0-16,0 0 0,1-22 0,-1 1 16,0 0-16,0 0 0,0 0 15,0 0-15,1-22 0,-1 1 0,0 21 16,0-22-16,21 1 0,-20 0 0,20-1 15,0 22-15,1-21 16,-1 21-16,0 0 0,1-1 0,20 22 16,-21 0-16,1 0 0,-22 0 0,21 0 15,-21 22-15,1-1 0,-1 0 16,0 21-16,-21-21 0,0 22 0,0-1 16,0-21-16,-21 22 0,0-1 0,-1-21 15,1 21-15,0-20 0,0-1 16,0 0-16,21 0 0,0-42 47,21 0-47,0 0 0,0-1 0,0-20 15,1 21-15,-1-21 0,21-1 0,-21 1 16,22 0-16,-22-1 16,0 1-16,21 21 0,-21-22 0,1 22 15,-1 0-15,0 0 0,0 0 0,-21 42 47,0 0-47,-21 0 0,0 0 0,0 22 16,-1-1-16,1-21 0,0 22 15,0-1-15,21 0 0,0 1 0,-21-22 16,21 21-16,0-21 0,0 0 16,0 1-16,21-1 0,0 0 0,0 0 15,0-21-15,1 0 0,20 0 0,0 0 16,1 0-16,-1 0 15,21 0-15,1 0 0,-1-21 0,-20 0 16,20 0-16,-20-1 0,-1 1 0,0-21 16,1 21-16,-22-22 0,0 1 15,0 21-15,0-21 0,-21 20 0,0-20 16,0 21-16,0 0 0,0 0 0,-21 21 16,0 0-1,0 0-15,0 0 0,-1 0 0,1 21 16,21 0-16,0 21 0,-21-21 0,21 22 15,0-22-15,0 21 16,0-21-16,21 22 0,-21-22 0,21 0 0,1 0 16,-1 0-16,0 1 0,0-1 15,0 0-15,22-21 0,-22 0 16,0 21-16,21-21 0,-21 0 0,22 0 16,-22 0-16,0 0 0,21-21 0,-20 21 15,20-21-15,-21 0 0,0-1 16,22-20-16,-22 21 0,21-21 15,-21-1-15,0 1 0,22 0 0,-22 20 16,0-20-16,21 0 0,-20 21 0,20-1 16,-21 1-16,0 21 0,22 0 0,-22 0 15,0 0-15,0 0 0,-21 21 16,0 1 0,0-1-16,0 0 0,0 0 15,0 0-15,0 0 0,0 1 31,0-44-15,0 1 0,0 0-16,0 0 0,0 0 15,0 0-15,0-1 0,0 1 0,0 0 16,-21 0 0,0 21-16,0 0 15,-1 0-15,1 0 0,0 0 0,0 21 16,0 0-16,0 0 0,-1 1 15,1-1-15,0 21 0,0-21 16,0 22-16,0-22 0,-1 21 0,1 0 16,21-20-16,0 20 0,0-21 15,0 21-15,0-20 0,21-1 0,1 0 16,-1 0-16,0 0 0,0-21 0,21 21 16,-20-21-16,20 0 0,0 0 15,1 0-15,-1 0 0,0 0 0,1 0 16,-1-21-16,0 0 0,1 21 0,-22-21 15,21-21-15,0 20 16,-20-20-16,-1 21 0,0-21 0,0-1 16,0 22-16,-21-21 0,21-1 0,-21 22 15,0 0-15,0 0 0,0 0 16,-21 21 0,21 21-16,-21 0 0,21 0 15,0 0-15,-21 1 0,21 20 16,0-21-16,-21 21 0,21-20 0,0 20 15,0-21-15,0 21 0,0-20 0,0-1 16,21 0-16,0 0 0,0 0 16,0-21-16,1 0 15,20 0-15,-21 0 0,0 0 0,22 0 16,-22 0-16,21-21 0,-21 0 16,22 0-16,-22 0 0,21-1 0,-21-20 15,0 0-15,22 21 0,-22-22 0,0 1 16,0 0-16,22-1 0,-43 1 15,21 21-15,0 0 0,-21-1 0,21 1 16,-21 42 0,-21 1-16,0-1 15,0 21-15,-1-21 0,22 22 0,-21-1 16,21-21-16,-21 21 0,21 1 0,0-22 16,0 21-16,0-21 0,0 1 15,0-1-15,21 0 0,0 0 16,1-21-16,-1 0 0,21 21 0,-21-21 15,22 0-15,-1 0 0,0 0 16,1-21-16,-1 21 0,-21-21 0,21 0 16,1-22-16,-22 22 0,21-21 0,-21 0 15,1-1-15,20-20 0,-21 20 16,0-20-16,0 21 0,1-22 0,-1 1 16,0-1-16,-21 1 0,21-1 0,-21 1 15,21 20-15,-21-20 0,0 42 16,0-22-16,0 22 0,0 0 15,0 0-15,-21 21 0,0 0 16,0 21-16,0-21 0,-1 42 16,22-21-16,0 22 0,-21-1 0,21 0 15,-21 1-15,21 20 0,0-20 16,0 20-16,0-21 0,-21 1 0,21 20 16,0 1-16,0-22 0,0 0 0,0 1 15,0-1-15,0 0 0,0 1 16,0-22-16,0 21 0,0-21 0,21-21 15,0 22-15,0-1 0,1-21 0,20 0 16,-21 0-16,0 0 0,22 0 16,-22-21-16,21-1 0,-21 1 0,22 0 15,-1 0-15,-21 0 0,0-22 0,22 1 16,-22 21-16,0-21 16,-21-1-16,21 22 0,-21-21 0,21 21 15,-21-1-15,0 44 31,-21-1-31,0 21 16,0-21-16,21 0 0,0 22 0,-21-22 16,21 21-16,0-21 0,0 1 15,0 20-15,0-21 0,0 0 0,0 0 16,0 1-16,21-22 0,0 21 0,0-21 16,0 0-16,0 0 0,22 0 15,-22 0-15,21 0 0,1 0 0,-22 0 16,21-21-16,-21-1 0,22 1 15,-22 0-15,0-21 0,21 21 16,-21-22-16,1 1 0,-1 0 0,0 20 16,0 1-16,-21-21 0,0 21 0,21 21 15,-21-21-15,-21 42 32,21 0-32,-21 0 0,0 21 15,0-20-15,21 20 0,-22-21 16,22 21-16,-21-20 0,21-1 0,0 21 15,0-21-15,0 0 0,0 1 0,21-1 16,1-21-16,-1 0 16,21 0-16,-21 0 0,0 0 15,1 0-15,-1 0 0,21 0 0,-21-21 16,0-1-16,-21 1 16,22 0-16,-22-21 0,0 21 0,0-22 15,0 22-15,0-21 0,0 21 0,-22-1 16,1 1-16,0 0 0,0 0 15,0 0-15,0 21 0,-1 0 0,22-21 16,22 21 15,-1 0-31,0-22 16,0 22-16,0 0 0,22-21 16,-1 21-16,-21 0 0,21-21 15,1 21-15,-1 0 0,-21 0 0,22 0 16,-22 0-16,0 0 0,0 0 0,0 0 15,0 21-15,-21 0 0,0 1 16,0-1-16,0 0 0,0 21 0,0-21 16,-21 1-16,21 20 0,-21-21 0,0 0 15,21 0-15,0 1 0,0-1 16,-21 0-16,21 0 0,0 0 0,-21 0 16,21 1-1,0-44 16,0 1-31,0 0 0,0 0 0,0 0 16,0-22-16,21 22 0,0-21 16,-21 21-16,21-22 0,0 1 0,22 0 15,-22 21-15,0-22 0,21 22 0,-21 0 16,22 0-16,-22 0 0,21 21 16,-21 0-16,22 0 0,-22 0 0,21 0 15,-21 0-15,1 0 0,-1 21 0,0-21 16,0 21-16,-21 0 0,21 21 15,-21-20-15,0-1 0,0 21 16,0-21-16,-21 22 0,0-22 0,0 21 16,0-21-16,-1 0 0,1 1 15,21-1-15,0 0 0,-21 0 0,21 0 16,-21-21-16,21 21 0,0-42 31,21 0-15,-21 0-16,21 0 0</inkml:trace>
  <inkml:trace contextRef="#ctx0" brushRef="#br0" timeOffset="85003.21">24617 5398 0,'0'0'0,"0"-64"16,-21 43-1,-1 21-15,1 0 0,0 0 16,0 0-16,0 21 0,0 0 16,-1 0-16,1 1 0,0-1 0,0 0 15,21 0-15,0 0 0,0 0 16,0 1-16,0-1 0,0 0 16,21 0-16,0-21 0,22 0 15,-22 0-15,0 21 0,0-21 16,21 21-16,-20-21 0,20 0 15,-21 22-15,0-22 0,0 21 0,1-21 16,-22 21-16,0 0 0,0 0 16,0 0-16,0 1 15,-22-22-15,1 21 0,0-21 0,0 21 16,0-21-16,0 0 0,-1 21 0,1-21 16,-21 0-16,21 0 0,0 0 15,-1 0-15,-20 0 0,21 0 0,0 0 16,0 0-16,-1-21 0,1 21 0,0-21 15,0 0 1,0-1-16,21 1 0,-21 0 16,21 0-16,-22 21 0</inkml:trace>
  <inkml:trace contextRef="#ctx0" brushRef="#br0" timeOffset="85224.08">23431 4911 0,'-21'0'16,"42"0"-16,-63-21 0,21 21 0,21-22 16,-21 22-16,0 0 31,-1 0-16,22 22-15</inkml:trace>
  <inkml:trace contextRef="#ctx0" brushRef="#br0" timeOffset="85466.94">21907 5186 0,'0'0'16,"-21"21"-16,0-21 0,42 0 31,0 0-31,22 0 0,-22 0 16,21 0-16,1 0 0,-1 0 16,0 0-16,22 0 0,-22 0 0,22 0 15,-22-21-15,0 21 0,-21 0 0,22 0 16,-22 0-16</inkml:trace>
  <inkml:trace contextRef="#ctx0" brushRef="#br0" timeOffset="86192.08">14711 7535 0,'0'0'0,"21"0"0,-21-21 0,21 0 0,-21 0 16,21 21 0,-21 21-1,0 0-15,0 0 0,0 22 16,0-22-16,0 21 0,0 1 15,0-22-15,0 21 0,-21 0 0,21 1 16,-21-1-16,21-21 0,0 22 0,0-1 16,-21-21-16,21 0 0,0 0 15,0 1-15,0-1 0,0 0 16,0-42 15,21 0-31</inkml:trace>
  <inkml:trace contextRef="#ctx0" brushRef="#br0" timeOffset="86703.79">15346 7535 0,'0'0'0,"0"-21"0,0 0 15,0 0-15,0 0 16,21 0-16,0-1 16,0 22-16,0-21 0,22 21 15,-22 0-15,0 0 0,0 0 0,22 0 16,-22 21-16,0 1 0,0-1 16,0 0-16,0 21 0,-21 1 0,0-1 15,0 0-15,0 1 0,0-1 0,-21 0 16,-21 1-16,21-1 0,-22 0 15,1 1-15,0-1 0,-1-21 16,-20 21-16,21 1 0,-1-22 0,1 0 16,0 0-16,-1-21 0,22 0 0,0 21 15,-21-21-15,20 0 0,1 0 16,0-21-16,21 0 0,-21 0 16,21 0-16,0 0 0,0-22 0,0 22 15,0-21-15,0 21 0,21-1 16,0-20-16,0 21 0,1 0 0,-1 0 15,0-1-15,21 22 0,-21 0 0,1 0 16,-1 0-16,0 0 0,0 0 16,0 0-16,0 22 0,1-1 0,-1-21 15,0 21-15,-21 0 0,21 0 0,0 0 16,-21 1-16,21-1 0,-21 0 16,0 0-16,0 0 0,22 0 15,-22 1-15,21-22 0,-21 21 0,21-21 16</inkml:trace>
  <inkml:trace contextRef="#ctx0" brushRef="#br0" timeOffset="86903.84">16044 7916 0,'0'-21'16,"0"42"-16,0-63 15,21 42 17,1 0-17,-1 0 1</inkml:trace>
  <inkml:trace contextRef="#ctx0" brushRef="#br0" timeOffset="87388.86">17293 7154 0,'0'0'0,"21"0"0,0-21 0,-21 0 16,22 21-16,-22-21 0,0 0 16,-22 42-1,1 0 1,-21 21-16,21 1 16,0-1-16,-1 22 0,1-1 0,21 1 0,-21-1 15,0 1-15,0-22 0,21 21 0,-21 1 16,21-22-16,0 22 15,-22-22-15,1 0 0,21 1 0,0-22 16,0 21-16,-21-21 0,21 1 0</inkml:trace>
  <inkml:trace contextRef="#ctx0" brushRef="#br0" timeOffset="87867.77">17060 7387 0,'0'-42'16,"0"84"-16,0-148 0,21 64 0,1 0 0,-22-1 16,21 1-16,0 0 0,0 21 15,0-22-15,22 22 0,-22 0 0,21 0 16,0 0-16,1 21 0,-1-22 16,0 22-16,1 0 0,20 0 0,-20 0 15,-1 22-15,-21-1 0,21 0 0,-20 21 16,-1 1-16,-21 20 0,0-21 15,0 22-15,-21-1 0,-1 1 0,-20-1 16,21-20-16,-21 20 0,-22-20 0,22-1 16,-1-21-16,-20 21 0,21-20 15,-22-1-15,22 0 0,-1 0 0,22-21 16,-21 0-16,21 0 0,-22 0 16,22 0-16,21-21 0,0 0 15,0 0-15,0-1 0,0 1 16,0 0-16,0 0 0,21 0 0,1 0 15,-1 21-15,0-22 0,0 22 16,0 0-16,0 22 0,1-1 16,-22 21-16,0-21 0,21 0 15,-21 22-15,21-22 0,-21 21 16,21-21-16,-21 22 0,0-22 0,0 0 16,21 21-16,-21-20 0,21-1 0,-21 0 15,22-21-15,-1 21 0,0 0 0,0-21 16,0 0-16,0 0 15,1 0-15,20 0 0,-21 0 0,0 0 16,0 0-16,1-21 0,-1 21 0,0-21 16</inkml:trace>
  <inkml:trace contextRef="#ctx0" brushRef="#br0" timeOffset="88208.19">17759 7874 0,'21'0'15,"0"0"16,0-21-31,0 21 16,-21-21-16,22 21 0,-1 0 16,0-21-16,21 21 0,-21 0 15,1-22-15,-1 1 0,0 21 0,0-21 16,0 21-16,-21-21 0,0 0 16,-21 21-1,0 0-15,-21 0 0,20 0 16,1 0-16,-21 0 0,21 21 0,0 0 15,-22-21-15,22 21 0,0 22 16,21-22-16,0 0 0,-21 0 0,21 21 16,0-20-16,0-1 0,0 0 0,0 0 15,0 0-15,21 0 16,0-21-16,0 22 0,0-22 0,22 0 16,-22 0-16,21 0 0,1 0 0,-1 0 15,0 0-15,1 0 0,-1-22 16,0 1-16,1 0 0,20 0 0</inkml:trace>
  <inkml:trace contextRef="#ctx0" brushRef="#br0" timeOffset="88542.99">18690 7641 0,'0'0'0,"21"0"0,-21-21 16,0 0-16,-21 21 16,0 0-1,21 21-15,-21-21 0,21 21 16,0 22-16,-21-22 0,21 0 0,-22 21 15,22 1-15,0-1 0,0 0 16,-21 1-16,21-1 0,-21 21 0,21 1 16,0-22-16,0 22 0,-21-1 0,0 1 15,21-1-15,-21 1 0,-1-1 0,1 1 16,0-1-16,0 1 0,0 20 16,0-20-16,-22-1 0,22-20 0,0 20 15,0 1-15,0-22 0,-1 0 16,1 1-16,21-1 0,0-21 0,0 0 15,-21 1-15,21-1 0,0-42 32,21-1-32,-21 1 15,0 0-15,21 0 0,1-21 0,-1-1 16,-21 1-16,21-22 0,0 22 16,0-21-16</inkml:trace>
  <inkml:trace contextRef="#ctx0" brushRef="#br0" timeOffset="88815.45">18457 8192 0,'21'-64'0,"-42"339"0,21-486 0,21 105 0,-21 42 16,0 22-16,22-22 0,-22 43 16,21-21-16,0 0 0,-21 20 0,21 1 0,0 0 15,0 0-15,1 0 0,-1 0 16,21 21-16,-21 0 0,22 0 0,-1 0 16,-21 0-16,21 0 0,1 0 15,-22 21-15,0 0 0,0 0 16,-21 0-16,0 0 0,0 1 0,0-1 15,0 21-15,-21-21 0,-21 0 0,21 1 16,-22-1-16,22 0 0,-21 0 16,-1-21-16,1 21 0,0-21 0,21 0 15,-1 21-15,-20-21 0,63 0 32,0-21-17,22 21-15,-22-21 0</inkml:trace>
  <inkml:trace contextRef="#ctx0" brushRef="#br0" timeOffset="89223.84">19283 7662 0,'-21'-21'31,"-1"21"-31,1 0 0,0 21 16,0 1-16,0-1 0,0 0 15,-1 0-15,1 0 0,21 22 16,-21-1-16,21-21 0,-21 21 0,21-20 16,0 20-16,0-21 0,0 0 15,0 22-15,21-43 0,0 21 0,0 0 16,22-21-16,-22 0 0,21 0 0,-21 0 16,22 0-16,-1 0 0,-21-21 15,22 0-15,-1-1 0,-21 1 0,21 0 16,-20 0-16,-1-21 0,-21 20 0,0-20 15,0 21-15,0-21 0,0 20 16,0-20-16,-21 21 0,-1 0 0,1 0 16,-21 21-16,21 0 0,-22 0 0,22 0 15,0 0-15,-21 0 0,21 0 16,-1 0-16,1 21 0,21 0 16,0 0-16,0 0 0,0 0 0,0 1 15,0-1-15,0 0 0,21 0 16,1-21-16,20 0 0,-21 21 15,0-21-15,22 0 0,-1 0 0</inkml:trace>
  <inkml:trace contextRef="#ctx0" brushRef="#br0" timeOffset="89591.63">19706 7747 0,'0'-21'0,"21"-43"31,0 64-31,1 0 0,-1-21 16,0 21-16,0 0 0,0 0 0,0 0 16,22 0-16,-22 0 0,0 21 15,21-21-15,-20 22 0,-1-1 0,0 0 16,-21 0-16,0 0 0,0 0 0,0 22 16,0-22-16,0 21 0,0-21 0,0 22 15,-21-22-15,0 0 0,-1 0 16,1 0-16,21 1 0,-21-1 15,0-21-15,0 0 16,21-21-16,0-1 16,0 1-16,0 0 0,21 0 15,0 0-15,0-22 0,-21 22 0,21 0 16,1-21-16,-1-1 0,0 22 16,0 0-16,0-21 0,0 21 0,1 21 15,-1-22-15,-21 1 0,21 21 0,-21-21 16,21 21-16,-21-21 0,21 21 15,0 0-15</inkml:trace>
  <inkml:trace contextRef="#ctx0" brushRef="#br0" timeOffset="89911.1">20616 7154 0,'0'-21'16,"0"42"-16,0-63 0,0 21 0,21 21 15,-21-21-15,0 42 16,0 0 0,0 0-16,0 0 0,-21 1 15,21 20-15,0-21 0,-21 21 0,0 1 16,0-1-16,21 22 0,-21-22 0,21 0 16,0 1-16,-22-1 0,22 0 15,-21 1-15,21-1 0,0 0 16,0 1-16,0-22 0,0 21 0,0-21 15,0 0-15,0 1 0,21-1 16,1 0-16,-22 0 0,21-21 0,0 0 16,0 0-16,0 0 0,0 0 0,1 0 15,-1-21-15,21 0 0,-21 0 16,0-1-16,1 22 0,-1-21 0</inkml:trace>
  <inkml:trace contextRef="#ctx0" brushRef="#br0" timeOffset="90155.96">20468 7514 0,'0'0'0,"-21"0"0,21-21 16,21 0-1,0 21-15,22 0 0,-22 0 16,21-21-16,0 21 0,1 0 0,-1 0 15,0 0-15,1 0 0,-1 0 0,0 0 16,1 0-16,-1 0 0,-21 0 16,0 0-16,1 0 0,-1 0 0,-21 21 31</inkml:trace>
  <inkml:trace contextRef="#ctx0" brushRef="#br0" timeOffset="144352.12">20087 8467 0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9T12:18:40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6858 16722 0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9T11:54:34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3662 0,'-21'-21'0,"21"0"0,-21-1 16,21 1-16,-21 0 0,21 0 16,-21 0-16,21 0 0,-21-1 15,21 1-15,0 0 0,0 0 16,-22 21-16,22-21 0,-21 21 15,21 21 32,0 0-47,0 21 0,-21-20 16,21 20-16,-21 0 0,21 1 0,-21-1 16,21 21-16,0-20 0,-21 20 15,21 22-15,-22-22 0,22 22 0,0 0 16,0-1-16,0 1 0,0 21 15,0 0-15,0 0 0,0-1 0,0 1 16,0 0-16,22 0 0,-22 21 16,0-21-16,21 0 0,-21 21 0,0-22 15,0 1-15,0 0 0,0 21 0,0-21 16,0 0-16,0 0 16,0-1-16,0 1 0,0 0 0,0-21 15,0-1-15,0 1 0,0-21 16,0 20-16,0-20 0,0-1 0,0 1 15,0-22-15,0 0 0,0-20 0,0 20 16,0-21-16,0 0 0,0-42 31,0-21-31,0 21 0,0-22 16,0-20-16,21 20 0</inkml:trace>
  <inkml:trace contextRef="#ctx0" brushRef="#br0" timeOffset="1204.02">2222 3514 0,'0'-21'32,"22"-1"-1,-1 22-31,0 0 0,0 0 0,0 0 15,22 0-15,-1 0 0,0 0 16,22 0-16,-1 0 0,1 0 0,-1 0 16,22 0-16,0 0 0,-1 0 15,1 0-15,21 22 0,0-22 0,21 0 16,-22 0-16,22 0 0,0 21 0,0-21 16,0 0-16,0 0 0,0 0 15,0 0-15,22 0 0,-22 0 16,0 0-16,-22 0 0,1 0 0,0 0 15,0 0-15,-21 0 0,20-21 16,-20 21-16,0 0 0,-1 0 0,-20-22 16,-1 22-16,1 0 0,-1 0 15,-20 0-15,20 0 0,-20 0 0,-22 0 16,21 0-16,-21 0 0,0 0 0,1 0 16,-22 22-1,0-1-15,0 0 0,0 0 16,0 0-16,0 22 0,-22-22 15,1 21-15,0-21 0,21 22 0,-21-1 16,21 21-16,0-20 0,-21 20 16,21 1-16,0-1 0,-21 22 15,21-22-15,0 1 0,0 21 0,-22-22 16,22 22-16,-21-1 0,0 1 0,21 21 16,-21-21-16,0 20 0,21-20 15,0 21-15,-21-21 0,21 20 0,0 1 16,0-21-16,0 21 0,0 0 0,0-22 15,0 1-15,0 0 0,0-1 16,0 1-16,21 0 0,-21-1 0,0 1 16,0 0-16,0-22 0,0 22 0,0-22 15,0 1-15,0-1 0,0-20 0,0 20 16,0 1-16,0-22 16,0 0-16,0 1 0,0-1 0,0 0 15,0 1-15,21-22 0,-21 21 0,21-21 16,-21 0-16,0 22 0,0-22 0,0 0 15,0 0-15,0 0 16,0 1-16,-21-22 0,-21 21 0,20-21 16,1 0-16,-21 21 0,0-21 0,-1 0 15,1 0-15,-22 0 0,1 0 0,-1 0 16,1 0-16,-1 0 0,-20 0 16,20 21-16,-42-21 0,1 0 0,-1 0 15,-21 0-15,-21 0 0,21 0 0,-22 21 16,1-21-16,-21 0 0,21 0 15,0 0-15,-1 0 0,22 0 16,0 0-16,0 0 0,0 0 0,22 0 16,-22 0-16,21 0 0,0 0 15,21 0-15,-21-21 0,22 21 0,20-21 16,-20 21-16,20 0 0,22-21 0,-22 21 16,22 0-16,0-21 0,20 21 15,-20 0-15,21-22 0,21 1 0,-21 0 16,21 0-16,0 0 15,0 0-15,0-1 0,21 1 16,-21-21-16,21 0 0</inkml:trace>
  <inkml:trace contextRef="#ctx0" brushRef="#br0" timeOffset="1839.73">1863 2074 0,'0'0'0,"-22"-42"31,22 21-31,0 0 0,-21 21 0,21 21 31,0 0-31,0 0 16,0 22-16,0-22 15,0 42-15,0-20 0,0 20 0,0 1 16,0-1-16,0 1 0,0-1 16,0 1-16,-21-22 0,21 21 0,0-20 15,-21-1-15,21 0 0,0-20 16,0-1-16,0 0 0,0 0 0,0-42 47,0 0-47</inkml:trace>
  <inkml:trace contextRef="#ctx0" brushRef="#br0" timeOffset="2404.96">1651 2328 0,'0'0'0,"-21"-21"0,21 0 0,-21 0 15,21 0-15,0 0 0,-22-1 0,22-20 16,0 21-16,0 0 0,0 0 16,22-1-16,-1 1 0,21-21 0,-21 21 15,0-22-15,22 22 0,-1-21 16,0 21-16,1 0 0,-1-1 16,0 1-16,-20 21 0,20 0 0,0 0 15,1 21-15,-1 22 0,-21-22 16,21 21-16,-20 1 0,-1 20 15,21-21-15,-21 22 0,-21-22 0,21 22 16,1-22-16,-1 0 0,-21 22 16,0-22-16,0 1 0,0-22 0,0 21 15,0-21-15,0 0 0,0 1 16,-21-44 15,21-20-31,0 21 0,0 0 16,0-22-16,0 1 0,0 0 15,0-1-15,0 1 0,0 0 0,21-22 16,0 22-16,0 0 16,21-22-16,-20 22 0,20-1 0,0 1 15,1 0-15,20 21 0,-21-1 16,1 1-16,-1 21 0,0 0 0,-20 21 16,20 1-16,-21-1 0,21 21 15,-20 0-15,-22 1 0,0-1 0,21 22 16,-21-22-16,0 0 0,0 22 15,0-1-15,0-20 0,-21-1 0,-1 21 16,1-20-16,21-1 0,-21 0 0,0 1 16,21-22-16,0 0 0,-21 0 15,21 0-15,-21 1 0,21-1 0,-22-21 16,22-21 15,0-1-31</inkml:trace>
  <inkml:trace contextRef="#ctx0" brushRef="#br0" timeOffset="3139.15">3408 2561 0,'0'0'16,"21"-21"-16,0 21 0,0 0 0,0-21 0,1 0 16,-1 21-16,0-21 0,0-1 15,-21 1-15,21 0 0,0 0 0,-21 0 16,0 0-16,0-22 15,0 22-15,0 0 0,0 0 0,0-22 16,0 22-16,0 0 0,-21 0 0,0 21 16,0 0-16,0 0 0,0 0 15,-22 21-15,1 0 0,21 22 0,-22-22 16,1 21-16,21 0 0,-21 1 16,20-1-16,1 0 0,-21 1 0,21-22 15,21 21-15,0-21 0,-21 22 16,21-22-16,0 0 0,0 0 0,21 0 15,0-21-15,0 0 16,0 0-16,0 0 0,22 0 0,-22 0 16,0 0-16,21 0 0,-20 0 15,-1-21-15,0 0 0,0 21 16,0-21-16,0 0 0,1 0 0,-1-1 16,0-20-16,0 21 0,-21-21 15,21 20-15,0-20 0,-21 0 0,0 21 16,22-22-16,-22 22 0,21 0 0,-21 0 15,0 0-15,21 21 16,0 21 0,-21 0-16,0 0 15,0 0-15,0 22 0,0-22 0,0 0 16,0 21-16,0-21 0,0 1 16,0 20-16,0-21 0,21 0 15,-21 0-15,21 1 0,-21-1 0,0 0 16,22-21-16,-1 21 15,0 0-15,0-21 16,0 0-16,0 0 0,1 0 16,-1-21-16,-21 0 0,0 0 15,21 0-15,0-1 0,-21 1 0,0-21 16,0 21-16,0-22 0,21 1 16,-21 21-16,0-21 0,0 20 15,21 1-15,-21 0 0,0 0 0,0 0 0,0 42 47,0 0-31,0 0-16,0 0 15,0 1-15,0-1 0</inkml:trace>
  <inkml:trace contextRef="#ctx0" brushRef="#br0" timeOffset="3616.88">3895 2265 0,'0'0'0,"-22"0"0,22 21 31,0 0-31,22 0 16,-1 1-16,-21-1 15,21 0-15,0 21 0,0-21 0,-21 1 16,0-1-16,21 21 0,-21-21 0,22 0 15,-22 1-15,0-1 0,0 0 16,0 0-16,21-21 0,0 0 16,0 0-1,0-21-15,-21 0 16,21 0-16,-21-1 0,22-20 0,-1 21 16,-21-21-16,0-1 0,21 1 15,-21 21-15,21-22 0,-21 22 0,0 0 16,0 0-16,21 0 15,-21 0-15,21 21 16,-21 21 15</inkml:trace>
  <inkml:trace contextRef="#ctx0" brushRef="#br0" timeOffset="4007.65">4466 2371 0,'0'0'0,"0"21"0,21-21 15,0 0 1,1 0-16,-1 0 0,0 0 0,0-21 16,21 21-16,-20-21 0,20-1 15,-21 22-15,0-21 0,22 0 0,-22 0 16,0 0-16,0 0 0,-21-1 15,0 1-15,0 0 0,0 0 16,-21 21-16,0 0 16,0 0-16,-22 0 0,22 0 15,-21 21-15,21 0 0,-22 0 0,22 1 16,0-1-16,0 21 0,0-21 16,21 22-16,0-22 0,0 21 15,0-21-15,0 0 0,0 1 0,0 20 16,21-21-16,0-21 0,0 21 15,0-21-15,22 0 0,-22 0 0,21 0 16,-21 0-16,22 0 0,-1 0 0,0-21 16,1 0-16,-1 0 0,0 0 15,1-1-15,-22 1 0,21 0 0,-21-21 16,22 21-16,-22-22 0,0 22 16</inkml:trace>
  <inkml:trace contextRef="#ctx0" brushRef="#br0" timeOffset="4418.37">5249 2096 0,'0'21'16,"0"0"-16,0 0 16,0 0-16,0 0 0,-21 1 0,21-1 15,0 0-15,0 0 0,0 0 0,-21 0 16,21 1-16,0-1 0,0 21 16,0-21-16,0 0 0,0 1 15,0-1-15,0 0 16,-21-21-1,0 0 1,21-21-16,0 0 16,0-1-16,0 1 0,0 0 0,0 0 15,0-21-15,0 20 0,0-20 0,21 21 16,0-21-16,0-1 0,0 22 16,0-21-16,1 21 0,20-22 0,0 22 15,1 21-15,-1-21 0,0 21 16,1 0-16,20 0 0,-21 21 0,1 0 15,-1 0-15,0 1 0,-20-1 0,-1 21 16,-21-21-16,0 22 0,0-1 16,0 0-16,-21 1 0,21-22 0,-43 21 15,22-21-15,0 22 0,0-22 16,0 0-16,-1 0 0,1 0 16,0 0-16,0-21 0,0 22 0,0-22 15,-1 21 1</inkml:trace>
  <inkml:trace contextRef="#ctx0" brushRef="#br0" timeOffset="4999.6">2625 4191 0,'0'0'0,"-22"0"0,-20 0 0,21 21 16,-21 0-16,20-21 0,44 0 31,-1 0-31,42 0 0,1 0 0,-1 0 16,22 0-16,0 0 0,20 0 15,22 0-15,0 0 0,0-21 0,0 21 16,22 0-16,-22 0 0,0-21 0,0 21 16,0 0-16,0 0 15,0-21-15,0 21 0,-43 0 0,22 0 16,-21 0-16,-22 0 0,1 0 0,-1 0 15,-20 0-15,-22 0 0,0 0 16,0 0-16,-63 0 16,21 0-16,-22 0 15,-20 0-15,-1 21 0,1-21 0,-22 21 16,22 0-16,-22-21 0</inkml:trace>
  <inkml:trace contextRef="#ctx0" brushRef="#br0" timeOffset="5359.94">2455 4868 0,'0'0'16,"-42"22"-16,21-22 0,0 0 0,-1 21 0,1-21 16,42 0 15,22 0-31,-1 0 0,0 0 15,22 0-15,-1 0 0,22 0 0,0 0 16,-1 0-16,1 0 0,21-21 0,21 21 16,-21-22-16,21 22 15,-21-21-15,21 21 0,0 0 0,-22-21 16,1 21-16,0 0 0,0 0 0,0 0 16,0-21-16,-22 21 0,1 0 15,-22 0-15,1 0 0,-1 0 0,-20 0 16,-1 0-16,-21 0 0,0 0 0,-42 0 31,-21 0-31,21 0 0,-22 21 16,-20-21-16,-1 0 0,1 21 15,-22 0-15,22-21 0</inkml:trace>
  <inkml:trace contextRef="#ctx0" brushRef="#br0" timeOffset="5679.76">2371 5503 0,'0'0'0,"63"22"32,-42-22-32,43 0 0,-22 0 0,22 0 15,20 0-15,1 0 0,0 0 16,20 0-16,-20 0 0,42 0 0,-21 0 15,21 0-15,0 0 0,-21 0 16,21 0-16,-21 0 0,-1 0 16,1 0-16,-21 0 0,0 0 0,20 0 15,-41 0-15,21 0 0,-22 0 0,-21 0 16,1 0-16,-1 0 0,-21 0 0,0 0 16,1 0-16,-44 0 15,-20 0-15,0 0 16,-1 0-16,-20 0 0,-1 0 0,1 21 15</inkml:trace>
  <inkml:trace contextRef="#ctx0" brushRef="#br0" timeOffset="5799.9">2730 6096 0</inkml:trace>
  <inkml:trace contextRef="#ctx0" brushRef="#br0" timeOffset="5837.88">2709 6160 0,'21'0'0</inkml:trace>
  <inkml:trace contextRef="#ctx0" brushRef="#br0" timeOffset="6003.78">3471 6202 0,'43'0'0,"-1"0"0,21 0 0,1 0 16,21 0-16,-1-21 15,-20 21-15,20 0 0,-20 0 0,21 0 16,-22 0-16,1 0 0,-1 0 0,-21 0 15,1 0-15,-1 0 0,0 0 16,-20 0-16,-1 0 0,-42 0 31,-1 0-31,1 0 0,0 0 0,-21 0 16,-1 0-16,1 0 0</inkml:trace>
  <inkml:trace contextRef="#ctx0" brushRef="#br0" timeOffset="6126.71">2603 6604 0,'0'0'0</inkml:trace>
  <inkml:trace contextRef="#ctx0" brushRef="#br0" timeOffset="6160.69">2307 6689 0,'21'-21'15</inkml:trace>
  <inkml:trace contextRef="#ctx0" brushRef="#br0" timeOffset="6356.58">2709 9208 0,'0'0'0,"212"-1461"16,-149 1207 0,43 64-16,-21 41 0,21 44 0,0-1 15,-1 42-15,-20 22 0,21 0 0,0-1 16,0 22-16,-22 0 0,1 21 16,0-21-16,-22 21 0,1 0 0,-1 0 15,-21 0-15,1-21 0,-1 21 0,-21 0 16,0 0-16,-42 0 31,0 0-15,0-22-16,0 22 0,0-21 0,-1 21 15,1-21-15</inkml:trace>
  <inkml:trace contextRef="#ctx0" brushRef="#br0" timeOffset="7019.93">2815 5969 0,'-21'0'16,"42"0"-16,-63 0 0,21 0 0,-1 0 16,-20 0-16,21 21 0,0-21 0,0 0 15,-1 0-15,1 0 0,0 0 0,21 21 16,21-21 15,0 0-31,1 0 0,20 0 16,0 0-16,22 0 0,-22 0 0,43 0 15,-22 0-15,22 0 0,21 0 0,-22 0 16,22 0-16,0 0 16,21 0-16,-21 0 0,21 0 0,-21 0 15,0 0-15,-1 0 0,1 0 0,-21 0 16,0 0-16,-1 0 0,-20 0 15,-1 0-15,-20 0 0,-1 0 0,-21 0 16,21 0-16,-42-21 0,-21 21 31,0 0-31,0 0 16,0 0-16,0 0 0,-1 0 0,1 0 16,0 0-16,0 0 0,0 0 0</inkml:trace>
  <inkml:trace contextRef="#ctx0" brushRef="#br0" timeOffset="7504.65">2857 6498 0,'-42'0'0,"84"0"0,-105 0 0,42 0 15,-22 0-15,22 0 0,-21 0 16,21 0-16,-22 0 0,22 0 0,0 0 16,0 0-16,0 21 0,0-21 0,42 0 31,0 0-31,21 0 15,1 0-15,20 0 0,1 0 0,-1 0 16,22 0-16,21 0 0,-22 0 16,22 0-16,21 0 0,-21 0 0,21 0 15,0 0-15,-21 0 0,21 0 0,-21 0 16,-22 0-16,22 0 0,-21 0 16,-1 0-16,1 0 0,-21-21 15,-1 21-15,1 0 0,-22 0 0,0 0 16,1-21-16,-22 21 0,0 0 0,-42 0 31,0 0-31,-22 0 16,22 0-16,-21 0 0,-1 0 0,22 0 15,-21 0-15,0 0 0,-1 0 16,1 0-16,0 0 0,20 21 0</inkml:trace>
  <inkml:trace contextRef="#ctx0" brushRef="#br0" timeOffset="7699.96">2752 6795 0,'-64'0'15,"128"0"-15,-170 21 0,63-21 0,22 0 0,-21 0 16,21 0-16,0 21 0,-1-21 0,-20 0 15</inkml:trace>
  <inkml:trace contextRef="#ctx0" brushRef="#br0" timeOffset="7917.84">2921 6858 0,'42'0'15,"-84"0"-15,127 0 0,-22 0 0,22 0 0,-1 0 16,1 0-16,21 0 0,0 0 16,0 0-16,-1 0 0,1 0 0,0 0 15,-21 0-15,-1 0 0,1 0 0,0 0 16,-22 0-16,1 0 0,-1 0 15,1-21-15,-22 21 0,22 0 0,-43 0 16,21 0-16,-21 0 0,0 0 0,1 0 16,-44 0-1,1 0-15,0 0 16,0 0-16,-21 0 0,20 0 16,-20 0-16,21 0 0,-21 0 0,-1 0 15,1 0-15,0 0 0,-22 0 0,22 0 16,-1 0-16</inkml:trace>
  <inkml:trace contextRef="#ctx0" brushRef="#br0" timeOffset="8368.54">2773 7070 0,'0'0'0,"-64"0"0,22 0 0,0 0 0,-1 21 16,1-21-16,21 0 0,0 0 15,-22 0-15,22 0 16,42 0 0,22 21-16,-1-21 15,21 0-15,1 0 0,-1 0 0,22 0 16,0 0-16,21 0 0,-22 0 0,22 0 16,0 0-16,0 0 0,0 0 0,-1 0 15,1 0-15,0 0 0,-21-21 16,-1 21-16,1 0 0,0 0 0,-22 0 15,1-21-15,-1 21 0,1 0 0,-22 0 16,22 0-16,-22 0 0,0 0 0,1 0 16,-22 0-16,0 0 0,21 0 15,-21 0-15,1 0 0,-1 0 16,0 0-16</inkml:trace>
  <inkml:trace contextRef="#ctx0" brushRef="#br0" timeOffset="10151.94">5927 5165 0,'-22'0'16,"22"-21"0,-21 21-16,21-22 15,21 22 32,1 0-47,-1 0 0,0 0 16,21 0-16,-21 0 0,22 0 0,-1 0 15,0 0-15,1 0 0,20 0 0,22 0 16,0 0-16,-1 0 0,22 0 16,0 0-16,0 0 0,0 0 0,21 0 15,-22 0-15,22 0 0,0 0 0,0 22 16,22-22-16,-22 0 0,21 0 16,-21 21-16,21-21 0,-21 0 0,0 0 15,0 0-15,0 0 0,0 0 16,-21 21-16,-22-21 0,22 0 15,-42 0-15,20 0 0,-20 0 0,-22 0 16,1 0-16,-1 0 0,0 0 0,-21 0 16,1 0-16,-22-21 15,-22 0 1,1 21 0,0 0-16,0-22 0,0 1 15,0 21-15</inkml:trace>
  <inkml:trace contextRef="#ctx0" brushRef="#br0" timeOffset="10671.64">9186 4678 0,'-21'0'15,"0"0"1,21 21 0,0 0-16,0 0 15,0 1-15,21-1 0,-21 0 0,21 0 16,0 0-16,1 0 0,-1 1 16,0-1-16,0 0 0,21 0 15,-20 0-15,20 0 0,-21-21 0,21 22 16,1-1-16,-1-21 0,22 0 15,-22 21-15,0-21 0,1 0 0,-1 0 16,0 0-16,-21 0 0,22 0 0,-22 0 16,0 0-16,0 0 0,0 0 15,-42 0 1,0 0-16,0 0 16,0 0-16,-22 0 0,22 0 15,-21 21-15,0 0 0,-1 0 16,1 1-16,0-1 0,-1 0 0,1 21 15,0-21-15,-1 22 0,1-22 0,0 21 16,-22-21-16,22 1 0,-1 20 16,1-21-16,0 0 0,21 22 0,-22-22 15,1 0-15,21 0 0,-22 0 0,22 0 16,0 1-16,0-1 0,21 0 16,-21 0-16,42-42 31,0 21-31</inkml:trace>
  <inkml:trace contextRef="#ctx0" brushRef="#br0" timeOffset="13424.77">10837 3747 0,'0'0'0,"-21"0"0,0 0 15,0 0 1,0 0-1,-1-22-15,1 1 0,21 0 16,-21 21-16,21-21 16,0 0-16,-21 0 0,21-1 0,0 1 15,0-21-15,0 21 0,0-22 0,0 22 16,0-21-16,21 0 0,0 20 16,0-20-16,1 0 0,-1-1 15,21 1-15,0 21 0,-20-21 0,41-1 16,-21 22-16,1 0 0,20-21 15,1 20-15,-22 1 0,22 21 0,-1-21 16,1 0-16,-1 21 0,1 0 0,-1 0 16,-21 0-16,22 0 0,-1 21 15,-20 0-15,-1 0 0,0-21 0,1 22 16,-22-1-16,21 0 0,-21-21 0,1 21 16,-1 0-16,0-21 0,-21 21 15,21-21-15,-21-21 47,0 0-47,0 0 16,0 0-16,21 0 0,-21-1 0,21 1 15,1 0-15,-1 0 0,0 0 16,0 0-16,21-22 0,1 22 0,-1-21 16,0-1-16,22 22 0,-22-21 0,22 21 15,-1 0-15,1-1 0,-1 1 16,1 0-16,20 0 0,1 21 0,-21 0 15,20 0-15,1 0 0,-22 0 16,22 0-16,-21 0 0,-1 21 0,-21 0 16,22 0-16,-22 1 0,-21-1 15,22 21-15,-22-21 0,0 0 16,0 1-16,-21-1 0,0 0 16,0 0-16,0-42 31,0 0-31,0 0 15,0-1-15,0 1 0,0 0 0,0 0 16,21 0-16,1-22 0,-1 22 16,21-21-16,-21 21 0,22 0 0,-1-22 15,21 22-15,1 0 0,-1 0 0,1 0 16,21 21-16,-22-22 16,22 22-16,-1 0 0,1 0 0,0 0 15,-22 0-15,22 22 0,0-22 0,-22 21 16,1 0-16,-1 0 0,1 0 15,-22 22-15,0-22 0,1 0 0,-22 21 16,0-21-16,-21 1 0,0 20 16,0-21-16,0 0 0,0 0 0,-21 1 15,0-22-15,-1 0 16,44 0 0,-1 0-1,21-22-15,-21 1 0,22 21 16,-1-21-16,0 21 0,22-21 0,-22 21 15,22 0-15,-22 0 0,21 0 16,1 0-16,-1 0 0,1 21 0,-1-21 16,1 21-16,21 0 0,-22 22 15,-21-22-15,22 0 0,-22 21 0,-21-20 16,22 20-16,-22 0 0,0-21 16,-21 22-16,0-22 0,0 21 0,0 1 15,0-22-15,-21 21 0,0-21 0,-22 0 16,22 1-16,-21-1 0,21 0 15,-22 0-15,1 0 0,21-21 16,-21 0-16,20 21 0,1-21 0,0 0 16,0 0-16,0 0 0,21-21 31,21 21-31,0 0 0,0 0 16,0 0-16,22 0 0,-22 0 15,21 0-15,-21 0 0,22 0 0,-22 21 16,21 1-16,-21-22 0,1 21 0,-1 0 15,0 21-15,0-21 0,0 1 16,-21 20-16,0-21 0,0 0 0,0 22 16,0-22-16,-21 0 0,0 21 0,0-21 15,-22 22-15,22-22 16,-42 0-16,20 21 0,-20-20 0,21-1 16,-22 21-16,1-21 0,-1 0 0,1 1 15,-1-1-15,1 0 0,-1 0 16,1-21-16,20 0 0,-20 0 0,20 0 15,1 0-15,0 0 0,-1 0 0,1 0 16,21-21-16,0 21 0,0-21 16,-1 0-16,1-1 0,21 1 15,0 0 1,21 21 0,1 0-16,-1 0 0,-21 21 15,21 0-15,-21 1 16,0-1-16,0 0 0,0 0 0,0 0 15,0 0-15,-21 1 0,-22-1 16,22 0-16,-21 0 0,0 0 0,-1 0 16,-20 1-16,20-1 0,-20 0 0,-1 0 15,1 0-15,-1 0 0,-20-21 16,20 22-16,-20-22 0,-1 0 0,0 0 16,1 0-16,-1 0 0,0 0 0,22 0 15,-22-22-15,22 1 0,-1 0 16,1 0-16,-1 0 0,22 0 0,-22-1 15,22 1-15,21-21 0,-22 21 16,22 0-16,0-1 0,21 1 0,0 0 16,0 0-16,0 0 15,-21 21 1,21 21 0,-21 0-16,21 0 0,0 0 15,0 1-15,0-1 0,-21 0 0,-1 0 16,1 0-16,0 0 0,0 1 0,0-1 15,-22 0-15,22-21 0,-21 21 16,21 0-16,-22-21 0,1 0 0,0 0 16,-1 0-16,1 0 0,0 0 0,-1 0 15,-20-21-15,21 0 0,-1 21 16,1-21-16,0 0 0,-1-1 16,22 1-16,-21 0 0,21 0 0,-22-21 15,22 20-15,0 1 0,0 0 16,21 0-16,0 0 0,0 0 0,0-1 15,0 44 17,21-22-32,-21 21 0,21 0 15,-21 21-15,0-21 0,0 1 0,0-1 16,0 0-16,0 0 0,0 0 16,0 0-16,0 1 0,-21-1 15,0 0-15,0 0 0,-1 0 0,1-21 0,0 0 16,0 21-16,-21-21 0,20 0 15,1 0-15,0 0 0,0 0 16,-21-21-16,20 0 0,1 21 0,-21-21 16,21 0-16,0 0 0,-22-1 0,22 1 15,-21-21-15,21 21 0,-1 0 16,1-1-16,0 1 0,0 0 0,0 0 16,21 0-16,-21 21 31,21 21-31,0 0 0,0 0 15,0 0-15,0 1 0,0 20 16,0-21-16,0 0 0,-22 0 0,1 22 16,21-22-16,-21 0 0,0 0 15,0-21-15,0 21 0,-1 1 0,1-22 16,0 0-16,0 21 0,0-21 16,0 0-16,-22 0 0,22 0 0,0 0 15,-21-21-15,-1 21 0,1-22 0,0 1 16,-1 0-16,-20 0 0,20-21 0,-20 20 15,-1-20-15,22 21 0,-21-21 16,-1-1-16,22 1 0,-1 0 0,1 20 16,0-20-16,21 0 0,-1 21 15,1-22-15,21 22 0,0 0 0,0 0 16,0 0-16,0-1 0,21 22 0,1-21 16,20 21-16,-21 0 0,21 0 15,1 0-15,-1 0 0,0 0 16,1 0-16,-1 0 0,0 21 0</inkml:trace>
  <inkml:trace contextRef="#ctx0" brushRef="#br0" timeOffset="14348.33">11557 4890 0,'21'-22'0,"-42"44"0,63-65 0,-42 22 0,21 0 15,-21 0-15,0 0 0,0-1 16,0 44 0,0-1-1,0 0-15,0 0 0,-21 21 16,21 1-16,-21-1 0,21 22 0,-21-22 15,0 21-15,21 1 0,-21 21 0,-1-22 16,22 22-16,-21-22 0,0 22 16,-21 0-16,21-1 0,-1 1 0,-20 0 15,21-1-15,-21-20 0,20 20 0,-20 1 16,21 0-16,0-1 0,0 1 0,-1 0 16,1-22-16,0 22 15,0-22-15,0 1 0,0-1 0,-1 1 16,1-22-16,0 22 0,21-22 0,-21 22 15,21-22-15,-21 0 0,21-21 0,-21 22 16,21-22-16,0 0 0,0 0 16,0 0-16,21-21 47,0 0-47,0 0 15,0 0 1,0 0-16,1 0 0,-1 0 15,0 0-15,21 0 0,-21 0 16,22 0-16,-1-21 0,0 21 0,22 0 16,-22 0-16,43 0 0,-22 0 15,22 0-15,0-21 0,21 21 0,-1 0 16,1 0-16,21 0 0,0 0 0,-21 0 16,42 0-16,-21 0 0,21 0 0,1 0 15,-1 0-15,0 0 0,0 0 16,0 0-16,0 0 0,1 0 0,-1 0 15,0 0-15,0 0 0,-21 0 0,0 0 16,0 0-16,0 0 0,-21 0 16,0 0-16,0 0 0,-22 0 15,1 0-15,0 0 0,-1 0 0,-20 0 16,20 0-16,-41 0 0,20 0 0,1-21 16,-22 21-16,0 0 0,1 0 0,-1 0 15,0-21-15,-20 21 0,20 0 16,-21-21-16,0 21 0,0 0 0,1 0 15,-1-22-15,-21 1 0,0 0 16,0 0-16,0 0 0,0 0 16,0-1-16,0 1 0,0 0 15</inkml:trace>
  <inkml:trace contextRef="#ctx0" brushRef="#br0" timeOffset="14847.81">16108 4255 0,'0'-43'15,"0"86"-15,0-107 0,0 22 0,0 21 0,-21 21 16,21-22-16,-22 22 0,1 0 0,0 0 16,0 22-1,0-1-15,0 21 0,21 0 0,-22 1 16,1-1-16,0 22 0,21-1 16,0 1-16,-21-1 0,21 22 0,0-1 15,0 22-15,0-21 0,0 21 0,0 0 16,0-22-16,0 22 0,0 0 15,0 0-15,0-22 0,0 22 0,0-21 16,0 0-16,0-1 0,-21 1 0,0 0 16,-1-1-16,22 1 15,-21 0-15,0-1 0,0 1 0,21-22 16,0 1-16,0-1 0,-21 1 0,21-22 16,-21 1-16,21-1 0,-22-21 0,22 21 15,0-20-15,0-1 0,-21 0 16,21 0-16,-21-21 0,21 21 15,-21-21-15,0 0 0,0 0 0,-1 0 16,22-21-16,-21 21 0,0-21 0,0-21 16,0 20-16,0 1 0</inkml:trace>
  <inkml:trace contextRef="#ctx0" brushRef="#br0" timeOffset="15140.33">12446 5673 0,'0'-43'16,"0"86"-16,-21-107 0</inkml:trace>
  <inkml:trace contextRef="#ctx0" brushRef="#br0" timeOffset="15268.26">12001 5842 0,'0'21'0,"-84"64"16</inkml:trace>
  <inkml:trace contextRef="#ctx0" brushRef="#br0" timeOffset="15448.16">12658 6138 0,'-43'-63'32,"22"42"-17,0 0-15,0-1 0,-22 22 0,1 0 16,21 0-16,-21-21 0,-1 21 0,22 0 15,0 0-15,0 0 0,0 0 0</inkml:trace>
  <inkml:trace contextRef="#ctx0" brushRef="#br0" timeOffset="15623.05">12340 5990 0,'0'0'0,"21"0"0,0 0 16,1 0-16,-1 0 0,0 0 0,0 21 16,0-21-16,0 22 0,-21-1 0,0 0 15,22 0-15,-22 0 0,0 0 16,0 22-16,0-22 0,0 0 15,0 21-15,0 1 0,-22-1 0,1 0 16,0 1-16,0 20 0,0-20 0,21-1 16,-21 0-16,-1 1 0,1-1 15,0-21-15,21 21 0,0-20 0,-21-1 16,21 0-16</inkml:trace>
  <inkml:trace contextRef="#ctx0" brushRef="#br0" timeOffset="15671.03">12319 6858 0,'0'0'0,"0"-21"15,0 0-15,0 0 0,0-1 16,0 1-16</inkml:trace>
  <inkml:trace contextRef="#ctx0" brushRef="#br0" timeOffset="16379.38">12425 5355 0,'0'-21'32,"0"0"-32,-21 21 15,-1 0-15,1 0 0,0 0 0,0 0 16,-21 0-16,20 0 0,-20 0 15,21 21-15,-21-21 0,-1 21 16,22 0-16,-21 1 0,-1 20 0,1-21 16,21 21-16,-21 1 0,20-1 15,-20 0-15,21 1 0,0-1 0,21 22 16,-21-43-16,21 21 0,-22 0 0,22 1 16,0-22-16,0 21 0,0-21 15,0 22-15,0-22 0,22 0 0,-1 0 16,0 0-16,0 1 0,0-22 15,0 0-15,1 21 0,-1-21 16,21 0-16,-21 0 0,22 0 0,-22 0 16,21 0-16,-21 0 0,22 0 0,-22-21 15,0 21-15,0-22 0,0 22 16,0-21-16,-21 0 16</inkml:trace>
  <inkml:trace contextRef="#ctx0" brushRef="#br0" timeOffset="16771.15">12721 5779 0,'0'0'0,"21"0"0,-21 21 31,0 0-31,0 0 16,0 21-16,0-20 0,0-1 15,-21 0-15,0 0 0,0 21 0,21-20 16,-21-1-16,-1 0 0,22 0 16,0 0-16,-21 0 0,21-42 47,21 0-47,-21 0 15</inkml:trace>
  <inkml:trace contextRef="#ctx0" brushRef="#br0" timeOffset="17127.95">12827 5482 0,'0'0'0,"-21"21"16,0 1-16,-1-1 0,1-21 15,0 21-15,0 0 0,21 0 0,0 0 16,-21 1-16,21-1 0,0 0 0,0 0 15,0 0-15,21-21 16,0 0-16,21 0 16,-20 0-16,-1 0 0,21 0 0,-21 0 15,22-21-15,-22 0 0,21 0 16,-21 21-16,0-21 0,-21-1 0,0-20 16,0 21-16,0 0 0,0 0 0,0-1 15,-21 22-15,0-21 0,-21 21 16,21-21-16,-22 21 0,22 0 15,-21 0-15,21 0 0,-1 21 0,1 0 16,0-21-16,0 22 0,21-1 16,-21 0-16,21 0 0,0 0 15,0 0-15,21-21 16,0 0-16,21 0 0,-20 0 0</inkml:trace>
  <inkml:trace contextRef="#ctx0" brushRef="#br0" timeOffset="17407.79">13377 5292 0,'0'0'0,"0"21"16,0 0-16,0 0 15,0 0-15,0 22 0,-21-1 0,0-21 16,21 22-16,-21-1 0,0 0 0,-1 1 15,1 20-15,0-21 0,0 1 16,0-1-16,0 0 0,21 1 0,0-22 16,-22 21-16,22-21 0,0 1 15,0-1-15,0 0 0,0 0 0,22-21 32,-1 0-32,0 0 15,-21-21-15,21 0 0,-21 0 0</inkml:trace>
  <inkml:trace contextRef="#ctx0" brushRef="#br0" timeOffset="17495.55">12869 5821 0,'0'0'16,"-42"0"-16</inkml:trace>
  <inkml:trace contextRef="#ctx0" brushRef="#br0" timeOffset="17520.52">12806 5863 0,'0'0'0</inkml:trace>
  <inkml:trace contextRef="#ctx0" brushRef="#br0" timeOffset="17599.48">13102 5842 0,'148'-21'15,"-105"21"-15,20-21 0,1 0 16,-1-1-16,1 1 0,-22 0 16,21 0-16,-20-21 0,20 20 0,-20-20 15</inkml:trace>
  <inkml:trace contextRef="#ctx0" brushRef="#br0" timeOffset="18851.75">13928 5249 0,'0'-21'0,"0"42"0,0-63 15,-22 42 1,1 21-16,21 0 15,-21 1-15,21-1 0,-21 21 0,21-21 16,0 22-16,0-1 0,-21 0 16,21 1-16,-21-1 0,-1 0 15,22 1-15,0-1 0,-21 0 0,0 1 16,0-1-16,21-21 0,0 21 0,0-20 16,-21 20-16,21-21 0,-21 0 15,21 0-15,0 1 0,0-44 47,21 1-47,-21 0 0,21 0 16,0-21-16,0 20 0,-21 1 0,21-21 15,1 21-15,-1-22 0,0 22 0,0 0 16,0 0-16,0 21 16,1 0-16,-22 21 15,0 0-15,0 0 16,0 1-16,0-1 0,0 0 15,0 0-15,0 0 0,0 0 0,0 1 16,0-1-16,21 0 0,-21 0 16,21-21-16,-21 21 0,21-21 0,0 0 15,0 0-15,1 0 16,20 0-16,-21 0 0,0 0 16,0 0-16,22 0 0,-22 0 0,0-21 0,0 0 15,22 21-15,-22-21 16,0 0-16,0-1 0,-21 1 0,21 0 15,0 0-15,-21 0 0,0 0 0,0-1 16,0 1-16,22 0 0,-22 42 31,0 0-15,-22 1-16,22-1 0,0 0 0,0 0 16,0 0-16,0 0 0,0 1 15,0-1-15,0 0 0,0 0 16,0 0-16,0 0 15,22-21-15,-1 0 16,0 0-16,0 0 0,0 0 16,0 0-16,22-21 0,-22 21 0,0-21 15,0 0-15,22 0 0,-22-22 0,0 22 16,0-21-16,0 21 0,0-22 16,-21 22-16,22-21 0,-22 21 0,21 21 15,-21-21-15,0 42 16,0 0-16,-21-21 15,21 42-15,-22-21 0,1 1 0,21-1 16,0 21-16,0-21 0,0 0 0,-21 1 16,21-1-16,0 0 0,0 0 15,0 0-15,21 0 0,0-21 16,1 0-16,20 0 16,-21 0-16,21 0 0,-20 0 0,20 0 15,0-21-15,1 0 0,-1 0 16,-21 0-16,21 0 0,-20-22 0,20 1 15,-21 0-15,21-1 0,-20-20 0,-1-1 16,0 22-16,0-22 0,0 1 16,0 21-16,1-22 0,-1 22 15,-21-1-15,0 1 0,0 21 0,0 0 0,0 0 16,0 42 0,0 0-16,0 0 0,0 0 15,0 22-15,0-1 0,-21 0 0,21 1 16,-22-1-16,22 0 15,0 1-15,-21-1 0,0 21 0,21-20 16,-21-1-16,21 0 0,-21 1 0,0-1 16,21-21-16,0 22 0,-22-22 15,1 0-15,21 0 0,-21 0 0,21 0 16,0-42 15,21 0-31,0 0 16,1-21-16,-1 20 0,0-20 15,21 21-15,-21-21 0,22-1 0,-1 1 16,0 21-16,1-22 0,-22 22 16,21 0-16,1 21 0,-22 0 0,21 0 15,-21 0-15,0 0 0,1 21 0,-1-21 16,0 21-16,-21 1 0,0-1 16,0 0-16,0 21 0,0-21 0,-21 1 15,0 20-15,-1-21 0,-20 0 0,21 0 16,0 1-16,-22-1 0,22 0 15,0 0-15,0 0 0,-21 0 0,20-21 16,1 0-16,0 22 0,0-22 0,0 0 16,0 0-16,-1-22 15</inkml:trace>
  <inkml:trace contextRef="#ctx0" brushRef="#br0" timeOffset="19239.41">16446 5122 0,'0'0'0,"-21"22"31</inkml:trace>
  <inkml:trace contextRef="#ctx0" brushRef="#br0" timeOffset="19747.15">16552 5144 0,'0'0'0,"21"0"0,22 0 0,-1 0 15,0 0-15,22 0 0,-1 0 16,22 0-16,-21 0 0,20 0 0,1 0 15,0 0-15,-1 0 0,1 0 0,0 0 16,-1 0-16,-20 0 0,-1 0 16,1 0-16,-1 0 0,-20 0 0,-1 0 15,0 0-15,-21 0 0,1 0 16,-1 0-16,0 0 0,0 0 16,0-22-16,-21 1 15,0 0-15,0 0 16,0 0-16,0 0 15,0-1-15,-21 1 0,0 0 16,21 0-16,-21 21 0,0-21 0,-1 0 16,1-1-16,0 1 0,0 0 15,-21 21-15,20-21 0,-20 0 0,0 21 16,21-21-16,-22 21 0,22 0 16,-21-22-16,21 22 0,-1 0 0,1 0 15,0 0 1,21 22-1,21-22-15,0 21 16,22-21-16,-1 21 0,-21 0 0,22-21 16,20 21-16,-21 0 0,22-21 15,-22 22-15,22-1 0,-1-21 0,-20 21 16,20-21-16,-21 21 0,1-21 0,-1 21 16,-21-21-16,0 21 0,-21 1 15,0-1-15,-21 0 16,-21 0-16,0 0 0,20 0 0,-20 22 15,0-22-15,-1 0 0,1 0 16,21 0-16,-21 22 0,-1-22 16,22 21-16,-21-21 0,21 1 0,-22-1 15,22 0-15,-21 21 0,21-42 0,-1 0 16</inkml:trace>
  <inkml:trace contextRef="#ctx0" brushRef="#br0" timeOffset="19793.12">17568 5546 0,'21'-21'16</inkml:trace>
  <inkml:trace contextRef="#ctx0" brushRef="#br0" timeOffset="20935.78">19600 3556 0,'0'0'16,"0"-21"-1,0 0-15,-21 21 31,0 0-31,0 0 0,0 21 16,-1-21-16,1 21 0,0 0 0,0 22 16,0-22-16,0 21 0,-1 0 15,1 1-15,0 20 0,0 1 16,21 20-16,-21 1 0,21 0 0,-21-1 16,21 1-16,0 0 0,-22 21 15,-20-22-15,21 1 0,21 21 0,0-22 16,0 1-16,0 0 0,0 21 0,0-22 15,0 1-15,0 0 0,0-1 16,0 1-16,0 0 0,-21-1 0,21 1 16,0-22-16,-21 1 0,21-1 0,0 1 15,0-22-15,0 1 0,0-1 0,0-21 16,0 21-16,0-20 16,21-22-1,0-22-15,-21 1 0,21 0 16,0 0-16,0-21 0,1-1 15,-1-20-15,0 20 0</inkml:trace>
  <inkml:trace contextRef="#ctx0" brushRef="#br0" timeOffset="21948.05">19706 3662 0,'21'-21'31,"0"21"-15,22 0-16,-22 0 0,21 0 0,1 0 15,-1 0-15,0 0 0,43 0 0,-22 0 16,22 0-16,21 0 0,0 0 15,0 0-15,21 21 0,-22-21 0,22 21 16,0-21-16,22 0 0,-1 21 16,0-21-16,0 0 0,0 21 0,22-21 15,-1 0-15,0 0 16,22 0-16,-22 0 0,0 0 0,22 0 16,-22 0-16,1 0 0,20 0 15,-21 0-15,-20 0 0,-1 0 0,0 0 16,0 22-16,-21-22 0,21 0 0,-42 0 15,21 21-15,-21-21 0,0 0 16,-22 0-16,1 0 0,-21 0 0,-1 0 16,1 0-16,-1 0 0,-21 0 15,1 0-15,-1 0 0,0 0 0,-20 0 16,-1 0-16,0 0 0,-21 21 16,0 0-16,0 0 15,0 0-15,0 1 0,-21 20 0,0-21 16,21 21-16,-22 22 0,1-22 15,0 22-15,21-1 0,-21-20 0,0 20 16,21 1-16,0-1 0,-21-21 0,-1 22 16,22 21-16,-21-22 0,21 22 15,0-22-15,-21 22 0,21-22 0,-21 1 16,0 21-16,21-22 0,0 1 16,0-1-16,-21 22 0,21-22 0,0 1 15,-22-1-15,22 1 0,0-1 16,0 1-16,0-22 0,0 22 15,0-22-15,0 0 0,0 1 0,0-1 16,0 0-16,0 1 0,0-22 0,-21 21 16,21-21-16,-21 22 0,21-22 15,-21 0-15,0 0 0,0 0 0,-1 0 16,-20-21-16,0 22 0,21-1 0,-43-21 16,22 0-16,-1 21 0,-20-21 15,-1 0-15,1 0 0,-1 0 0,1 0 16,-22 0-16,22 0 0,-22 0 0,0 0 15,1 0-15,-1 0 0,-21 0 16,0 0-16,1 0 0,-1 0 16,-21 0-16,0 0 0,0-21 0,-21 21 15,-1-21-15,1 21 0,0 0 16,-21 0-16,21 0 0,-22 0 0,22 0 16,0 0-16,-21 0 0,20 0 0,1 0 15,0 0-15,-21-22 0,21 22 0,-1 0 16,-20 0-16,21 0 0,21 0 15,0 0-15,0 0 0,21 0 0,21 0 16,-20 0-16,20 0 0,0 0 0,22 0 16,-22 0-16,0 0 0,22 0 15,-22 0-15,22 0 0,-1 0 0,1 0 16,20 0-16,1 0 0,0 0 16,-1 0-16,22 0 0,0-21 15,21 0-15,0 0 16,0 0-16,0 0 0,42-1 15,-42 1-15,22 0 16,20 0-16</inkml:trace>
  <inkml:trace contextRef="#ctx0" brushRef="#br0" timeOffset="22263.87">19854 4678 0,'-21'0'0,"42"0"0,-63 0 0,21 0 0,42 0 31,0 0-15,21 0-16,-20 0 0,41 0 15,-21 0-15,22 0 0,21 0 0,-22 0 16,22 0-16,-1 0 0,1 0 0,-21 0 16,-1 0-16,-21 21 15,1-21-15,-1 21 0,-42 0 16,-21-21-16,0 0 16,-22 22-16</inkml:trace>
  <inkml:trace contextRef="#ctx0" brushRef="#br0" timeOffset="22615.67">20383 4763 0,'0'0'0,"0"21"15,0 0 1,0 0-16,-21 0 0,21 0 0,0 22 0,-21-22 16,21 0-16,0 21 15,0 1-15,0-1 0,0-21 0,0 22 16,0-1-16,-21 0 0,21 1 0,-21-1 15,21 0-15,0-21 0,-21 22 16,-1-1-16,1-21 0,21 22 0,-21-22 16,0 0-16,0 0 0,-22 0 15,22 0-15,0 1 0,-21-22 0,21 0 16,-1 0-16,-20 0 0,0 0 0,21 0 16,-1-22-16,-20 1 0,21 0 15,0 21-15,0-21 0,-1 0 0,22 0 16,0-22-16,0 22 15,0 0-15,0 0 0,22 0 16,-1 21-16,0-22 0,0 22 0,0 0 16,22-21-16,-22 21 0,0-21 15,21 21-15,-21 0 0,22-21 0,-22 21 16</inkml:trace>
  <inkml:trace contextRef="#ctx0" brushRef="#br0" timeOffset="22971.37">20701 5440 0,'21'0'0,"-42"0"0,63 0 16,-21 0-16,1 0 0,-1 0 16,0-21-16,0 21 0,21-21 15,-20-1-15,-1 1 0,0 21 0,0-21 16,-21 0-16,0 0 15,0 0-15,-21-1 16,0 22-16,0 0 0,-22 0 0,22 0 16,-21 0-16,-1 22 0,22-1 15,-21 0-15,0 0 0,20 0 16,-20 0-16,21 1 0,0-1 0,0 0 16,-1 0-16,22 0 0,0 0 15,0 1-15,0-1 0,0 0 0,22 0 16,-1 0-16,21 0 0,-21-21 15,22 0-15,-1 22 0,0-22 0,1 0 16,-1 0-16,0 0 0,1-22 0,-1 1 16,0 0-16,1 0 0</inkml:trace>
  <inkml:trace contextRef="#ctx0" brushRef="#br0" timeOffset="23400.03">21399 5228 0,'0'0'0,"0"-21"0,-21 42 31,21 0-15,0 1-16,0-1 0,-21 0 0,21 0 15,-21 0-15,21 22 0,0-22 16,0 0-16,-21 0 0,21 0 0,0 0 16,-21 1-16,21-1 0,0 0 15,0 0-15,-22-21 16,22-21-1,-21 0-15,21 0 16,0-1-16,0 1 0,0 0 16,21 0-16,1 0 0,-1-22 0,0 22 15,0-21-15,21 21 0,-20-22 16,20 22-16,0-21 0,1 21 0,-1 0 16,0 21-16,1 0 0,-1 0 0,0 0 15,-21 0-15,22 0 0,-22 21 16,0 0-16,0 0 0,-21 21 0,0-20 15,0-1-15,0 21 0,0-21 16,0 22-16,0-22 0,-21 0 0,21 21 16,-21-21-16,0 1 0,0-1 0,-1-21 15,22 21-15,-21-21 16,21-21 15,0 0-31</inkml:trace>
  <inkml:trace contextRef="#ctx0" brushRef="#br0" timeOffset="24207.36">22246 4720 0,'0'0'16,"0"-21"-16,0 0 0,0 0 0,0 0 16,0-1-16,0 44 15,0-1-15,0 0 16,0 21-16,0 1 15,0-1-15,-21 0 0,21 22 0,-21-22 16,21 22-16,-21-22 0,21 21 16,0-20-16,-22-1 0,22 0 0,-21 1 15,21-1-15,0-21 0,-21 22 0,21-22 16,-21 0-16,21 0 0,-21-21 16,0 21-16,21-42 15,0 0 1,0 0-16,0 0 0,0-1 15,0 1-15,21-21 0,0 21 0,0-22 16,0 22-16,0-21 0,22 0 16,-22 20-16,21 1 0,1 0 15,-1 0-15,-21 0 0,21 0 0,1 21 16,-1 0-16,0 0 0,-20 0 0,-1 0 16,21 21-16,-42 0 15,0 0-15,0 0 0,-21 0 0,0-21 16,0 22-16,-22-1 0,1 0 15,0-21-15,-22 21 0,22 0 0,-1-21 16,1 0-16,0 0 0,-1 0 0,22 0 16,0 0-16,0 0 0,0 0 15,0 0-15,-1 0 0,22 21 32,22-21-32,-1 22 15,-21-1-15,21 0 0,0-21 0,0 21 16,-21 0-16,21 0 0,1 1 15,-22-1-15,21-21 0,0 21 0,0 0 16,0-21-16,0 0 0,1 21 0,-1-21 16,0 0-16,0 0 0,0 0 15,22 0-15,-22 0 0,21 0 0,0-21 16,1 0-16,-22 21 0,21-21 0,1 0 16,-22-1-16,21 1 0,-21 0 15,22 0-15,-22-21 0,0 20 16,-21 1-16,21 0 0,0 0 15,-21 0-15,-21 42 32,0 0-32,0 0 15,21 0-15,-21 1 0,-1-1 16,1 0-16,21 0 0,-21 0 0,0 0 16,21 1-16,0-1 0,0 0 0,0 0 15,0 0-15,0-42 31,0 0-15,21 0 0</inkml:trace>
  <inkml:trace contextRef="#ctx0" brushRef="#br0" timeOffset="24368.27">22881 4911 0,'0'0'0,"0"-21"0,-21 21 16,0-22-16,21 1 15,0 42 17,0 1-32,0-1 15,21 0-15</inkml:trace>
  <inkml:trace contextRef="#ctx0" brushRef="#br0" timeOffset="24832">23199 5038 0,'0'63'31,"0"-42"-31,0 1 0,0-1 0,0 0 16,0 0-16,0 0 0,-22 0 0,22 1 15,-21-1-15,21 0 0,-21 0 16,0 0-16,21 0 0,-21 1 15,21-1-15,-21-21 0,-1 21 16,22-42 15,0 0-31,0-1 16,0 1-16,0 0 0,22 0 16,-1-21-16,0 20 0,-21 1 0,21-21 15,21 0-15,-20 20 0,-1-20 0,21 21 16,0 0-16,1 0 0,-1-1 15,0 1-15,22 21 0,-22 0 0,1 0 16,-1 0-16,0 21 0,1 1 16,-1-1-16,-21 0 0,-21 21 15,0-21-15,0 22 0,0-1 0,-21-21 16,0 22-16,0-22 0,-22 0 16,22 21-16,-21-21 0,21 1 0,-1-22 15,1 21-15,0 0 0,0-21 0,0 0 16,42 0 15,0-21-31</inkml:trace>
  <inkml:trace contextRef="#ctx0" brushRef="#br0" timeOffset="25231.77">24405 4974 0,'0'-21'0,"0"42"0,0-63 0,0 21 16,0 0-16,-21 21 16,0 0-16,0-22 0,-1 22 0,-20 0 15,21 0-15,0 0 0,0 0 16,-1 0-16,1 22 0,0-22 0,0 21 16,0 0-16,0-21 0,21 21 0,0 0 15,-22 0-15,22 1 16,0-1-16,0 0 0,0 0 0,22 0 15,-1 0-15,0 1 0,0-1 0,0-21 16,0 21-16,22 0 0,-22-21 16,21 21-16,-21-21 0,22 21 0,-22-21 15,21 22-15,-21-1 0,-21 0 16,0 0-16,0 0 16,-21 0-16,0-21 0,-21 0 15,21 0-15,-22 22 0,22-22 16,-21 0-16,21 0 0,-22 0 0,22 0 15,0 0-15,0 0 0,0 0 0,-1 0 16,1 0-16,0 0 16,21-22-16,-21 22 15,0 0-15,0 0 0</inkml:trace>
  <inkml:trace contextRef="#ctx0" brushRef="#br0" timeOffset="26795.36">8064 8509 0,'-63'-21'0,"126"42"0,-168-63 0,41 42 15,22-21-15,-1-1 0,1 22 0,0-21 16,-1 21-16,1-21 0,0 0 15,-1 21-15,1-21 0,0 21 16,-1-21-16,22 21 0,-21-22 0,21 1 16,0 21-16,-22-21 0,22 0 15,0 21-15,0-21 0,-22 0 0,22-1 16,0 22-16,-21-21 0,21 21 0,-1 0 16,-20-21-16,21 21 0,-21 0 15,20 0-15,-20 0 0,21 0 0,-21 21 16,20 0-16,1 1 0,0-1 0,0 0 15,0 21-15,21-21 0,-21 22 0,21-22 16,0 21-16,0-21 0,0 22 16,0-1-16,0-21 0,21 22 0,0-1 15,0-21-15,0 21 0,0 1 0,22-1 16,-1-21-16,0 22 16,1-1-16,-1-21 0,0 21 0,22-20 15,-22 20-15,22-21 0,-1 0 0,1 0 16,20 1-16,-20-1 0,21 0 0,20 0 15,-20-21-15,21 21 0,-21-21 16,20 0-16,1 0 0,0 21 0,0-21 16,21 0-16,-21 0 0,21 0 0,0 0 15,0 0-15,-21 0 0,21 0 16,0-21-16,0 21 0,0-21 0,0 21 16,21-21-16,-21 0 0,0 21 0,0-21 15,0-1-15,21 1 0,0-21 16,0 21-16,-21 0 0,21-22 15,-21 22-15,22-21 0,-22 21 0,21-22 16,-21 22-16,21-21 0,-21 21 0,21-1 16,-21 1-16,21 0 0,0 0 15,1 0-15,20 0 0,-42-1 0,21 1 16,0 0-16,0 21 0,-21-21 0,0 21 16,22 0-16,-22-21 0,0 21 15,-22 0-15,22 0 0,-21 0 0,0 0 16,21 21-16,-21-21 0,0 21 0,0 0 15,-1 0-15,1 1 0,-21 20 16,0-21-16,-1 0 0,1 22 16,0-1-16,-22-21 0,1 21 0,-1 1 15,1-1-15,-22 0 0,0-20 0,22 20 16,-22 0-16,-21-21 0,22 1 16,-1 20-16,-21-21 0,0 0 0,22 0 15,-22 1-15,0-1 0,0-21 0,0 21 16,0-21-16,1 0 0,-1 0 15,0 0-15,0 0 0,0 0 16,0 0-16,1 0 0,-1-21 0,-21 0 16,21-1-16,0 1 0,21 0 15,-20-21-15,-1-1 0,21 22 16,-21-21-16,22 0 0,-1-1 0,21 1 16,-20 0-16,20-1 0,1 22 0,-1-21 15,22-1-15,0 22 0,-22-21 16,22 21-16,-1 0 0,1-22 0,21 22 15,-21 0-15,20 0 0,1 0 0,0-1 16,21 1-16,-21 0 0,21 0 16,-21 21-16,21 0 0,-21 0 0,-1 0 15,22 21-15,-21 0 0,21 0 16,0 1-16,-21-1 0,0 21 16,-21-21-16,20 22 0,-20-22 0,21 21 15,-21-21-15,-1 22 0,1-22 0,21 0 16,-22 21-16,1-21 0,-21 1 15,20-1-15,1 0 0,-22 0 0,22-21 16,-21 21-16,20 0 0,-20-21 0,20 0 16,1 22-16,-21-22 0,20 0 15,1 0-15,0 0 0,20 0 0,-20 0 16,0-22-16,-1 1 0,22 21 0,0-21 16,-21 0-16,21 0 0,-1 0 15,1-1-15,0 1 0,-21-21 16,21 0-16,-22 20 0,1-20 0,-22 0 15,1 21-15,-1-22 0,1 1 0,-22 0 16,1-1-16,-1 22 0,-21-21 16,0 21-16,0-22 0,-21 22 0,0 0 15,22 0-15,-22 0 0,0-1 16,-22 22 15,1 0-31,0 0 16,-21 0-16,-1 22 0</inkml:trace>
  <inkml:trace contextRef="#ctx0" brushRef="#br0" timeOffset="27304.07">14541 10308 0,'0'0'0,"0"-21"0,0 0 16,0 42-1,-21 0 1,21 22-16,0-1 0,-21 0 0,21 1 15,-21 20-15,0-21 0,0 22 16,-1-1-16,1-20 0,0 20 16,0-20-16,0 20 0,-22-21 0,22 22 15,0-22-15,0 1 0,0-1 0,0 0 16,21 1-16,-22-22 0,22 0 16,0 0-16,0 0 0,0 0 0,0-42 31,-21 0-31,21 0 15</inkml:trace>
  <inkml:trace contextRef="#ctx0" brushRef="#br0" timeOffset="27823.77">13949 10710 0,'0'0'0,"-21"-42"0,-1 21 16,1-21-16,0-1 0,21 1 0,0 0 15,0-1-15,0 1 0,21 0 16,0-1-16,22 1 0,-1 21 0,0-22 15,22 1-15,-1 21 0,1-21 0,21 20 16,-22-20-16,22 21 0,-22 0 16,1 0-16,20 21 0,-20 0 0,21 0 15,-22 21-15,1 0 0,-1 0 0,-21 21 16,1-20-16,-22 41 0,0-21 16,-21 1-16,0 20 0,-21 1 0,0-1 15,-22-20-15,1 20 16,-21 1-16,20-22 0,-20 0 0,-1 1 15,1-1-15,-1 0 0,1 1 0,-1-22 16,1 0-16,20 0 0,-20 0 16,21-21-16,-1 0 0,1 0 0,0 0 15,-1 0-15,22 0 0,0 0 0,0-21 16,0 0-16,21 0 0,0 0 0,0-1 16,0 1-16,0 0 0,0 0 15,21 21-15,0 0 0,0 0 16,0 0-16,0 21 0,1-21 15,-1 21-15,-21 0 0,21 1 0,0 20 16,0-21-16,-21 0 0,0 0 0,21 22 16,1-22-16,-22 0 15,21 21-15,0-20 0,-21-1 0,21 0 16,0 0-16,0 0 0,1 0 0,-1-21 16,0 22-16,21-22 0,-21 0 0,1 0 15,20 0-15,-21 0 0,0 0 16,22 0-16,-22 0 0,0 0 0,0-22 15,0 22-15,0-21 0,1 0 16,-1 0-16</inkml:trace>
  <inkml:trace contextRef="#ctx0" brushRef="#br0" timeOffset="28188.56">14922 11049 0,'0'21'31,"22"-21"-16,-1 0 1,21 0-16,-21 0 0,22 0 0,-22 0 16,21-21-16,-21 21 0,22-21 15,-1 0-15,-21 0 0,21 21 16,-20-22-16,-22 1 0,0 0 0,0 0 0,0 0 16,0 0-16,-22-1 15,1 22-15,-21 0 0,21 0 16,-22 0-16,22 0 0,-21 0 0,21 22 0,0-1 15,-22 0-15,22 0 16,0 0-16,21 0 0,-21 1 0,21-1 16,0 0-16,0 21 0,0-21 0,0 1 15,0-1-15,0 0 0,21 0 16,-21 0-16,21-21 0,0 21 0,22 1 16,-22-22-16,21 0 0,-21 21 0,22-21 15,-1 0-15,0 0 0,1 0 16,-22 0-16,21 0 0,0 0 0,1-21 15,-22-1-15,21 22 0</inkml:trace>
  <inkml:trace contextRef="#ctx0" brushRef="#br0" timeOffset="28528.08">15811 10901 0,'0'0'0,"22"-42"31,-22 63 0,0 0-31,0 0 0,0 21 0,0-20 16,0 20-16,0 0 0,0 1 0,-22-1 16,1 21-16,21-20 0,-21 20 15,21 22-15,-21-22 0,0 22 0,21 0 16,-21-1-16,21 1 0,-22 21 16,1-21-16,21 20 0,0 1 0,-21-21 15,21 21-15,-21-22 0,0 1 16,21 0-16,0-1 0,-21 1 0,-1-21 15,22-1-15,-21 1 0,21-22 0,-21 0 16,21 1-16,-21-1 0,0-21 16,21 0-16,-21-21 15,21-21-15,0 0 16,0 0-16,0-22 0,0 1 16,0-21-16,21 20 0,-21-20 0,21-22 15,0 22-15</inkml:trace>
  <inkml:trace contextRef="#ctx0" brushRef="#br0" timeOffset="28868.89">15811 11113 0,'0'0'0,"-21"-43"0,21 22 16,-21-85-1,21 64-15,0 21 0,0 0 16,21-22-16,22 22 0,-22 0 0,21 0 15,-21 0-15,22-1 0,-1 22 0,0 0 16,1 0-16,-1 0 0,0 0 16,-21 0-16,1 22 0,20-1 15,-21 0-15,-21 0 0,0 0 0,0 22 16,0-22-16,0 0 0,0 21 16,0-21-16,-21 1 0,-21-1 0,20 0 15,-20 0-15,21 0 0,-21 0 0,-1 1 16,1-1-16,21-21 0,-22 21 15,22-21-15,-21 0 0,21 21 0,42-21 47,21-21-47,-21 21 0,1-21 16</inkml:trace>
  <inkml:trace contextRef="#ctx0" brushRef="#br0" timeOffset="29295.64">16510 10774 0,'0'0'0,"21"-21"0,0 21 0,0-21 16,-21-1-16,22 22 15,-22 22 1,-22-22 0,22 42-16,0-21 0,-21 0 15,0 0-15,21 22 0,-21-22 0,21 0 16,0 21-16,0-20 0,0-1 0,0 21 15,0-21-15,0 0 0,21 1 16,-21-1-16,21-21 0,0 21 16,22-21-16,-22 0 0,0 0 0,21 0 15,-20 0-15,20 0 0,-21-21 0,21 0 16,-20-1-16,20 1 0,-21 0 16,0 0-16,0 0 0,-21-22 0,0 22 15,0-21-15,0 21 0,0-22 0,-21 22 16,0-21-16,0 21 0,0 0 15,-22-1-15,22 22 0,-21 0 0,0 0 16,20 0-16,-20 0 0,21 0 16,-21 0-16,20 22 0,1-1 0,0 0 15,0 0-15,0 0 0,21 0 16,0 1-16,0-1 0,0 0 16,0 0-16,42 0 0,-21-21 15,22 0-15,-1 0 0,0 0 0,1 0 16,-1 0-16,0 0 0</inkml:trace>
  <inkml:trace contextRef="#ctx0" brushRef="#br0" timeOffset="29671.43">17251 10837 0,'0'0'0,"-21"0"16,21-21-16,0 0 0,-22-64 15,22 64 1,0 0-16,22 0 15,-1 21-15,0-21 0,0 21 0,0 0 16,0 0-16,22 0 0,-22 0 0,0 0 16,0 21-16,22 0 0,-22 0 15,0 0-15,-21 22 0,21-22 0,-21 0 16,0 21-16,0 1 0,0-22 16,0 0-16,-21 21 0,21-20 0,-21-1 15,0 0-15,-1-21 0,22 21 0,-21-21 31,21-21-15,0 0-16,0 0 16,0-1-16,0 1 0,0 0 0,0 0 15,21 0-15,-21-22 0,22 22 16,-1 0-16,-21 0 0,21 0 0,0 0 16,-21-1-16,21 1 0,0 21 0,1-21 15,-1 0-15,0 21 0,0-21 16,0 21-16</inkml:trace>
  <inkml:trace contextRef="#ctx0" brushRef="#br0" timeOffset="30009.31">18373 10139 0,'0'21'47,"0"0"-47,-22 0 15,1 1-15,0 20 0,0-21 0,0 21 16,-22 1-16,22 20 0,0-20 16,0-1-16,0 21 0,0-20 15,21-1-15,-22 0 0,22 1 0,-21-1 16,21 0-16,0 1 0,0-22 0,0 0 15,0 0-15,0 0 0,0 1 16,0-1-16,21-21 0,1 0 16,-1 0-16,0 0 0,0 0 0,0 0 15,0 0-15,1 0 0,-1-21 16,21-1-16,-21 1 0,0 0 16,1 0-16</inkml:trace>
  <inkml:trace contextRef="#ctx0" brushRef="#br0" timeOffset="30243.2">18034 10605 0,'0'-22'32,"21"22"-32,0 0 0,22-21 0,-22 21 15,21 0-15,22 0 0,-22 0 16,0 0-16,22 0 0,-22-21 0,0 21 15,1 0-15,-1 0 0,0 0 0,-20 0 16,-1 0-16,0 0 16,0 0-16,-42 0 15,0 0 1,0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75FD-B5A2-41EF-969A-8552A8BF5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5252B-B5B1-4B65-8CC2-435488B96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1E4EB-624A-4754-AD9C-BF83A661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7E9B-4D86-4480-9B5E-F570DC74CE0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AE316-2D57-4F63-B7DA-0A7810B5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BA624-A50D-4475-8FFA-A3888361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0AC8-58C9-46AA-AC1E-7EFB9CF0A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70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D463-F39F-41FE-A383-2B55EFDE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46C24-25D5-409A-8D87-52819731C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AAF35-9DD4-4632-9526-1E49A542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7E9B-4D86-4480-9B5E-F570DC74CE0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3897C-E31C-4437-BAF8-94E3EE27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E0AA-1389-4B83-BE08-D1D99597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0AC8-58C9-46AA-AC1E-7EFB9CF0A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6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7D8D1-F35B-4562-89FE-1B7E673CA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D8EF8-0FF7-4FE1-878E-CD9031966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B6725-9197-4A12-BE44-F11DBA8C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7E9B-4D86-4480-9B5E-F570DC74CE0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B6181-A660-4D56-87D4-40175EF7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C1A50-46CF-48EB-9D27-9ABF3345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0AC8-58C9-46AA-AC1E-7EFB9CF0A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39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8C8D-5D9C-4062-99DB-BE0E4E56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4B3C-D638-4BA3-815A-4CC630786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D89C9-DABB-454F-8714-FCB12168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7E9B-4D86-4480-9B5E-F570DC74CE0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E58CA-1589-4C36-9725-438F7BFF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BE65C-BC64-4EAB-9D73-11C61E6D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0AC8-58C9-46AA-AC1E-7EFB9CF0A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93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91D1-97C1-4D8F-B5B5-7D4809B5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E8B74-83AB-4F45-9F4C-195F0E53B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50DEE-02F7-4D59-8A63-519C7A0B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7E9B-4D86-4480-9B5E-F570DC74CE0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1DA1-2961-4C03-8668-26DA544A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DDE30-D5C5-460A-B1AD-9DA96476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0AC8-58C9-46AA-AC1E-7EFB9CF0A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26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4BB0-3D36-4035-96A1-36AC678F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3EED-28B3-482A-9BD0-4DEF64BDD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B6CC8-9F47-4C90-A3C8-55253EE9A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A5B7C-9193-4BF2-9A22-9DB4F779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7E9B-4D86-4480-9B5E-F570DC74CE0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D0AFC-7B82-464B-905B-8CF44107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253A4-7E89-4413-B691-628F91C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0AC8-58C9-46AA-AC1E-7EFB9CF0A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99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E1EA-40DF-49D5-8631-6DB87270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D76D9-B81B-4A8B-845B-FEC7A221F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D635C-010F-448B-B6D7-0CE1C9872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2D736-EF7C-48E8-B366-AA0EFE9E2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0A7CC-052D-4B48-AAF7-5C76A93B9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984C0-0032-4EAB-A476-9272E03B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7E9B-4D86-4480-9B5E-F570DC74CE0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C52F7-6533-43F1-9AEF-37729DF6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DAC1D-F8C8-4C9F-960D-B53F2526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0AC8-58C9-46AA-AC1E-7EFB9CF0A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23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6ACE-5D2F-430F-B2CA-2A2E4A42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66429-D4E5-48A8-922F-1DBD3770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7E9B-4D86-4480-9B5E-F570DC74CE0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A60DD-05AF-4AC8-A3BE-6CBE902E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CF25F-647F-4A52-925B-D9955D7F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0AC8-58C9-46AA-AC1E-7EFB9CF0A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39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8E955-91C5-4ABD-B366-0DFD23E0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7E9B-4D86-4480-9B5E-F570DC74CE0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8982F-D7F9-48EB-B055-4284BCC0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160BC-35AF-4A87-A163-805E9DD7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0AC8-58C9-46AA-AC1E-7EFB9CF0A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5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E595-BDCC-4BDF-A892-8885D2D3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FD62-9D52-4764-867D-FE07A1263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9FA6E-4758-47E8-903F-9BEDFF28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5FA40-B3EC-4442-A971-FDB89B23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7E9B-4D86-4480-9B5E-F570DC74CE0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CBC5D-6D40-4EB7-B63D-9D0D3F59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EA171-D7C5-4177-9640-39EA5905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0AC8-58C9-46AA-AC1E-7EFB9CF0A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27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E415-4353-467F-A05D-998613D0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35997-07FC-4DCA-A1DB-FDD7D691F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E1646-94CE-4855-88BE-A31D116E7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FE75F-EA93-4689-9F8D-FBB34395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7E9B-4D86-4480-9B5E-F570DC74CE0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CAC7D-F666-4D1B-8ECC-5482DF33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1B043-20BF-486D-8027-EF494380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0AC8-58C9-46AA-AC1E-7EFB9CF0A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9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BF2BC-9B26-46D6-85C7-C4D1A9CD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F50C1-F1A4-4155-B1BF-D7E86CEDB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5C767-1486-4BB5-9B8C-6153E6FDF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67E9B-4D86-4480-9B5E-F570DC74CE0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93D0B-9558-484D-845F-77ADE7859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C08D8-05BC-4E6B-8911-EE2C2CA90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90AC8-58C9-46AA-AC1E-7EFB9CF0A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88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3C5F-71AC-4F38-B313-409EB23AD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8B793-1D3A-4E92-AB57-5F520C3D1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634549-BAA3-4E60-9BAD-62002CCC7811}"/>
                  </a:ext>
                </a:extLst>
              </p14:cNvPr>
              <p14:cNvContentPartPr/>
              <p14:nvPr/>
            </p14:nvContentPartPr>
            <p14:xfrm>
              <a:off x="91440" y="38160"/>
              <a:ext cx="9662400" cy="395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634549-BAA3-4E60-9BAD-62002CCC78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28800"/>
                <a:ext cx="9681120" cy="397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02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3C5F-71AC-4F38-B313-409EB23AD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8B793-1D3A-4E92-AB57-5F520C3D1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48EFCF-F29F-477D-924B-421BC7CA17F2}"/>
                  </a:ext>
                </a:extLst>
              </p14:cNvPr>
              <p14:cNvContentPartPr/>
              <p14:nvPr/>
            </p14:nvContentPartPr>
            <p14:xfrm>
              <a:off x="122040" y="114480"/>
              <a:ext cx="9799560" cy="659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48EFCF-F29F-477D-924B-421BC7CA17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05120"/>
                <a:ext cx="9818280" cy="66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075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3C5F-71AC-4F38-B313-409EB23AD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8B793-1D3A-4E92-AB57-5F520C3D1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E08E47-FBEB-496F-BA1B-0AEE8512F232}"/>
                  </a:ext>
                </a:extLst>
              </p14:cNvPr>
              <p14:cNvContentPartPr/>
              <p14:nvPr/>
            </p14:nvContentPartPr>
            <p14:xfrm>
              <a:off x="449640" y="213480"/>
              <a:ext cx="9128880" cy="309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E08E47-FBEB-496F-BA1B-0AEE8512F2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204120"/>
                <a:ext cx="9147600" cy="31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22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3C5F-71AC-4F38-B313-409EB23AD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8B793-1D3A-4E92-AB57-5F520C3D1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F20BE0-CE71-443B-8C9A-E005E3639B36}"/>
                  </a:ext>
                </a:extLst>
              </p14:cNvPr>
              <p14:cNvContentPartPr/>
              <p14:nvPr/>
            </p14:nvContentPartPr>
            <p14:xfrm>
              <a:off x="380880" y="205920"/>
              <a:ext cx="9205560" cy="521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F20BE0-CE71-443B-8C9A-E005E3639B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196560"/>
                <a:ext cx="9224280" cy="52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56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3C5F-71AC-4F38-B313-409EB23AD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8B793-1D3A-4E92-AB57-5F520C3D1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9B359B-FDD6-4E23-9A84-1DA6D9240A75}"/>
                  </a:ext>
                </a:extLst>
              </p14:cNvPr>
              <p14:cNvContentPartPr/>
              <p14:nvPr/>
            </p14:nvContentPartPr>
            <p14:xfrm>
              <a:off x="403920" y="373320"/>
              <a:ext cx="4176000" cy="309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9B359B-FDD6-4E23-9A84-1DA6D9240A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363960"/>
                <a:ext cx="4194720" cy="31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764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3C5F-71AC-4F38-B313-409EB23AD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8B793-1D3A-4E92-AB57-5F520C3D1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73C3CE-7EF1-492E-A97D-ADF253F9A58A}"/>
                  </a:ext>
                </a:extLst>
              </p14:cNvPr>
              <p14:cNvContentPartPr/>
              <p14:nvPr/>
            </p14:nvContentPartPr>
            <p14:xfrm>
              <a:off x="0" y="0"/>
              <a:ext cx="7643160" cy="633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73C3CE-7EF1-492E-A97D-ADF253F9A5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7661880" cy="63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525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3C5F-71AC-4F38-B313-409EB23AD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8B793-1D3A-4E92-AB57-5F520C3D1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35BAC6-6DC0-419B-A8FC-102FDB4841AD}"/>
                  </a:ext>
                </a:extLst>
              </p14:cNvPr>
              <p14:cNvContentPartPr/>
              <p14:nvPr/>
            </p14:nvContentPartPr>
            <p14:xfrm>
              <a:off x="45720" y="144720"/>
              <a:ext cx="9776880" cy="63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35BAC6-6DC0-419B-A8FC-102FDB4841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135360"/>
                <a:ext cx="979560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0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3C5F-71AC-4F38-B313-409EB23AD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8B793-1D3A-4E92-AB57-5F520C3D1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63D8A1-5DA4-4B64-897D-4311B1DF2BB8}"/>
                  </a:ext>
                </a:extLst>
              </p14:cNvPr>
              <p14:cNvContentPartPr/>
              <p14:nvPr/>
            </p14:nvContentPartPr>
            <p14:xfrm>
              <a:off x="22680" y="144720"/>
              <a:ext cx="7635600" cy="664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63D8A1-5DA4-4B64-897D-4311B1DF2B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135360"/>
                <a:ext cx="7654320" cy="66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482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3C5F-71AC-4F38-B313-409EB23AD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8B793-1D3A-4E92-AB57-5F520C3D1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353C5E-0F10-4B8D-9C25-4A4F4422E6F1}"/>
                  </a:ext>
                </a:extLst>
              </p14:cNvPr>
              <p14:cNvContentPartPr/>
              <p14:nvPr/>
            </p14:nvContentPartPr>
            <p14:xfrm>
              <a:off x="0" y="38160"/>
              <a:ext cx="9792000" cy="64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353C5E-0F10-4B8D-9C25-4A4F4422E6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981072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97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3C5F-71AC-4F38-B313-409EB23AD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8B793-1D3A-4E92-AB57-5F520C3D1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39C97C-43E3-47CC-839C-F63A5F17C3F6}"/>
                  </a:ext>
                </a:extLst>
              </p14:cNvPr>
              <p14:cNvContentPartPr/>
              <p14:nvPr/>
            </p14:nvContentPartPr>
            <p14:xfrm>
              <a:off x="563760" y="122040"/>
              <a:ext cx="5486760" cy="447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39C97C-43E3-47CC-839C-F63A5F17C3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112680"/>
                <a:ext cx="5505480" cy="44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731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3C5F-71AC-4F38-B313-409EB23AD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8B793-1D3A-4E92-AB57-5F520C3D1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D2E277-687E-40CC-BBB0-7B5F7185CFBA}"/>
                  </a:ext>
                </a:extLst>
              </p14:cNvPr>
              <p14:cNvContentPartPr/>
              <p14:nvPr/>
            </p14:nvContentPartPr>
            <p14:xfrm>
              <a:off x="342720" y="221040"/>
              <a:ext cx="9045360" cy="574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D2E277-687E-40CC-BBB0-7B5F7185CF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211680"/>
                <a:ext cx="9064080" cy="57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307D27-F774-4F8A-AEF8-9223D00F9B19}"/>
                  </a:ext>
                </a:extLst>
              </p14:cNvPr>
              <p14:cNvContentPartPr/>
              <p14:nvPr/>
            </p14:nvContentPartPr>
            <p14:xfrm>
              <a:off x="2468880" y="60199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307D27-F774-4F8A-AEF8-9223D00F9B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9520" y="60105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067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3C5F-71AC-4F38-B313-409EB23AD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8B793-1D3A-4E92-AB57-5F520C3D1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C3F0BC-7740-4A67-8ADF-2DD7E1F34AFB}"/>
                  </a:ext>
                </a:extLst>
              </p14:cNvPr>
              <p14:cNvContentPartPr/>
              <p14:nvPr/>
            </p14:nvContentPartPr>
            <p14:xfrm>
              <a:off x="571320" y="647640"/>
              <a:ext cx="8664480" cy="411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C3F0BC-7740-4A67-8ADF-2DD7E1F34A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638280"/>
                <a:ext cx="8683200" cy="41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9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3C5F-71AC-4F38-B313-409EB23AD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8B793-1D3A-4E92-AB57-5F520C3D1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BC7E9E-1F0D-4FEC-B44A-0EC1E4791682}"/>
                  </a:ext>
                </a:extLst>
              </p14:cNvPr>
              <p14:cNvContentPartPr/>
              <p14:nvPr/>
            </p14:nvContentPartPr>
            <p14:xfrm>
              <a:off x="259200" y="83880"/>
              <a:ext cx="8229960" cy="662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BC7E9E-1F0D-4FEC-B44A-0EC1E47916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74520"/>
                <a:ext cx="8248680" cy="66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600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2021-08-09T12:30:08Z</dcterms:created>
  <dcterms:modified xsi:type="dcterms:W3CDTF">2021-08-09T12:31:34Z</dcterms:modified>
</cp:coreProperties>
</file>